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7"/>
  </p:notesMasterIdLst>
  <p:handoutMasterIdLst>
    <p:handoutMasterId r:id="rId18"/>
  </p:handoutMasterIdLst>
  <p:sldIdLst>
    <p:sldId id="296" r:id="rId5"/>
    <p:sldId id="1359" r:id="rId6"/>
    <p:sldId id="2284" r:id="rId7"/>
    <p:sldId id="2290" r:id="rId8"/>
    <p:sldId id="2291" r:id="rId9"/>
    <p:sldId id="2288" r:id="rId10"/>
    <p:sldId id="2286" r:id="rId11"/>
    <p:sldId id="2289" r:id="rId12"/>
    <p:sldId id="2283" r:id="rId13"/>
    <p:sldId id="2287" r:id="rId14"/>
    <p:sldId id="2285" r:id="rId15"/>
    <p:sldId id="228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lf Ent" initials="RE" lastIdx="1" clrIdx="0">
    <p:extLst>
      <p:ext uri="{19B8F6BF-5375-455C-9EA6-DF929625EA0E}">
        <p15:presenceInfo xmlns:p15="http://schemas.microsoft.com/office/powerpoint/2012/main" userId="Rolf En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9300"/>
    <a:srgbClr val="0000CC"/>
    <a:srgbClr val="005493"/>
    <a:srgbClr val="0033CC"/>
    <a:srgbClr val="000099"/>
    <a:srgbClr val="FF40FF"/>
    <a:srgbClr val="008F00"/>
    <a:srgbClr val="FFFD78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65" autoAdjust="0"/>
    <p:restoredTop sz="94646"/>
  </p:normalViewPr>
  <p:slideViewPr>
    <p:cSldViewPr snapToGrid="0" snapToObjects="1">
      <p:cViewPr varScale="1">
        <p:scale>
          <a:sx n="124" d="100"/>
          <a:sy n="124" d="100"/>
        </p:scale>
        <p:origin x="164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elke-carolineaschenauer\Dropbox\EIC\EoI.Evaluation\EOI_EIC_Analysis_al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/C:\Users\rolfe\AppData\Local\Temp\EOI_EIC_Analysis_all-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/>
              <a:t>Type of EOIs submitted</a:t>
            </a:r>
          </a:p>
        </c:rich>
      </c:tx>
      <c:layout>
        <c:manualLayout>
          <c:xMode val="edge"/>
          <c:yMode val="edge"/>
          <c:x val="0.34331933508311463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Charts!$B$42:$B$51</c:f>
              <c:strCache>
                <c:ptCount val="10"/>
                <c:pt idx="0">
                  <c:v>Country Consortium</c:v>
                </c:pt>
                <c:pt idx="1">
                  <c:v>Detector Consortium</c:v>
                </c:pt>
                <c:pt idx="2">
                  <c:v>National Laboratory</c:v>
                </c:pt>
                <c:pt idx="3">
                  <c:v>University</c:v>
                </c:pt>
                <c:pt idx="4">
                  <c:v>Host Laboratory</c:v>
                </c:pt>
                <c:pt idx="5">
                  <c:v>State Consortium</c:v>
                </c:pt>
                <c:pt idx="6">
                  <c:v>Uni/Lab Consortium</c:v>
                </c:pt>
                <c:pt idx="7">
                  <c:v>Software Consortium</c:v>
                </c:pt>
                <c:pt idx="8">
                  <c:v>Individual</c:v>
                </c:pt>
                <c:pt idx="9">
                  <c:v>Industry</c:v>
                </c:pt>
              </c:strCache>
            </c:strRef>
          </c:cat>
          <c:val>
            <c:numRef>
              <c:f>Charts!$C$42:$C$51</c:f>
              <c:numCache>
                <c:formatCode>General</c:formatCode>
                <c:ptCount val="10"/>
                <c:pt idx="0">
                  <c:v>9</c:v>
                </c:pt>
                <c:pt idx="1">
                  <c:v>14</c:v>
                </c:pt>
                <c:pt idx="2">
                  <c:v>2</c:v>
                </c:pt>
                <c:pt idx="3">
                  <c:v>13</c:v>
                </c:pt>
                <c:pt idx="4">
                  <c:v>2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9F-452C-8E1A-3585A2744F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8255503"/>
        <c:axId val="1208315455"/>
      </c:barChart>
      <c:catAx>
        <c:axId val="1208255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208315455"/>
        <c:crosses val="autoZero"/>
        <c:auto val="1"/>
        <c:lblAlgn val="ctr"/>
        <c:lblOffset val="100"/>
        <c:noMultiLvlLbl val="0"/>
      </c:catAx>
      <c:valAx>
        <c:axId val="1208315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208255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EoI Groups per Continent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198-4017-ABA1-E95A722B3AD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198-4017-ABA1-E95A722B3AD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198-4017-ABA1-E95A722B3AD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198-4017-ABA1-E95A722B3AD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198-4017-ABA1-E95A722B3AD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198-4017-ABA1-E95A722B3AD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Charts!$P$50:$P$55</c:f>
              <c:strCache>
                <c:ptCount val="6"/>
                <c:pt idx="0">
                  <c:v>Africa</c:v>
                </c:pt>
                <c:pt idx="1">
                  <c:v>Asia</c:v>
                </c:pt>
                <c:pt idx="2">
                  <c:v>Australia</c:v>
                </c:pt>
                <c:pt idx="3">
                  <c:v>Europe</c:v>
                </c:pt>
                <c:pt idx="4">
                  <c:v>North America</c:v>
                </c:pt>
                <c:pt idx="5">
                  <c:v>South America</c:v>
                </c:pt>
              </c:strCache>
            </c:strRef>
          </c:cat>
          <c:val>
            <c:numRef>
              <c:f>Charts!$Q$50:$Q$55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0</c:v>
                </c:pt>
                <c:pt idx="3">
                  <c:v>46</c:v>
                </c:pt>
                <c:pt idx="4">
                  <c:v>109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198-4017-ABA1-E95A722B3AD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Equipment Interest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[1]Charts!$C$94:$C$136</c:f>
              <c:strCache>
                <c:ptCount val="43"/>
                <c:pt idx="0">
                  <c:v>bHCal</c:v>
                </c:pt>
                <c:pt idx="1">
                  <c:v>bECal</c:v>
                </c:pt>
                <c:pt idx="2">
                  <c:v>DIRC</c:v>
                </c:pt>
                <c:pt idx="3">
                  <c:v>bToF</c:v>
                </c:pt>
                <c:pt idx="4">
                  <c:v>TPC</c:v>
                </c:pt>
                <c:pt idx="5">
                  <c:v>b-gaseaous tracker</c:v>
                </c:pt>
                <c:pt idx="6">
                  <c:v>b-mu-Vertex</c:v>
                </c:pt>
                <c:pt idx="7">
                  <c:v>b-tracker</c:v>
                </c:pt>
                <c:pt idx="9">
                  <c:v>eHCAL</c:v>
                </c:pt>
                <c:pt idx="10">
                  <c:v>eECal</c:v>
                </c:pt>
                <c:pt idx="11">
                  <c:v>eRICH</c:v>
                </c:pt>
                <c:pt idx="12">
                  <c:v>eToF</c:v>
                </c:pt>
                <c:pt idx="13">
                  <c:v>eTRD</c:v>
                </c:pt>
                <c:pt idx="14">
                  <c:v>ePreshower</c:v>
                </c:pt>
                <c:pt idx="15">
                  <c:v>e-gaseaous tracker</c:v>
                </c:pt>
                <c:pt idx="16">
                  <c:v>e-mu-Vertex</c:v>
                </c:pt>
                <c:pt idx="18">
                  <c:v>hHCAL</c:v>
                </c:pt>
                <c:pt idx="19">
                  <c:v>hECal</c:v>
                </c:pt>
                <c:pt idx="20">
                  <c:v>hRICH</c:v>
                </c:pt>
                <c:pt idx="21">
                  <c:v>hToF</c:v>
                </c:pt>
                <c:pt idx="22">
                  <c:v>hTRD</c:v>
                </c:pt>
                <c:pt idx="23">
                  <c:v>hPreshower</c:v>
                </c:pt>
                <c:pt idx="24">
                  <c:v>h-gaseaous tracker</c:v>
                </c:pt>
                <c:pt idx="25">
                  <c:v>h-mu-Vertex</c:v>
                </c:pt>
                <c:pt idx="27">
                  <c:v>ZDC</c:v>
                </c:pt>
                <c:pt idx="28">
                  <c:v>RP+OMD</c:v>
                </c:pt>
                <c:pt idx="29">
                  <c:v>B0-Det</c:v>
                </c:pt>
                <c:pt idx="30">
                  <c:v>low-Q2</c:v>
                </c:pt>
                <c:pt idx="31">
                  <c:v>Lumi</c:v>
                </c:pt>
                <c:pt idx="33">
                  <c:v>ePOL </c:v>
                </c:pt>
                <c:pt idx="34">
                  <c:v>hPol</c:v>
                </c:pt>
                <c:pt idx="36">
                  <c:v>Elec</c:v>
                </c:pt>
                <c:pt idx="37">
                  <c:v>DAQ</c:v>
                </c:pt>
                <c:pt idx="38">
                  <c:v>Software</c:v>
                </c:pt>
                <c:pt idx="40">
                  <c:v>PID</c:v>
                </c:pt>
                <c:pt idx="41">
                  <c:v>PID in Endcaps</c:v>
                </c:pt>
                <c:pt idx="42">
                  <c:v>mu-vertex</c:v>
                </c:pt>
              </c:strCache>
            </c:strRef>
          </c:cat>
          <c:val>
            <c:numRef>
              <c:f>[1]Charts!$D$94:$D$136</c:f>
              <c:numCache>
                <c:formatCode>General</c:formatCode>
                <c:ptCount val="43"/>
                <c:pt idx="0">
                  <c:v>4</c:v>
                </c:pt>
                <c:pt idx="1">
                  <c:v>3</c:v>
                </c:pt>
                <c:pt idx="2">
                  <c:v>2</c:v>
                </c:pt>
                <c:pt idx="3">
                  <c:v>3</c:v>
                </c:pt>
                <c:pt idx="5">
                  <c:v>2</c:v>
                </c:pt>
                <c:pt idx="6">
                  <c:v>10</c:v>
                </c:pt>
                <c:pt idx="7">
                  <c:v>7</c:v>
                </c:pt>
                <c:pt idx="10">
                  <c:v>5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  <c:pt idx="15">
                  <c:v>4</c:v>
                </c:pt>
                <c:pt idx="18">
                  <c:v>3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4">
                  <c:v>2</c:v>
                </c:pt>
                <c:pt idx="25">
                  <c:v>1</c:v>
                </c:pt>
                <c:pt idx="27">
                  <c:v>9</c:v>
                </c:pt>
                <c:pt idx="28">
                  <c:v>4</c:v>
                </c:pt>
                <c:pt idx="29">
                  <c:v>2</c:v>
                </c:pt>
                <c:pt idx="30">
                  <c:v>1</c:v>
                </c:pt>
                <c:pt idx="31">
                  <c:v>2</c:v>
                </c:pt>
                <c:pt idx="33">
                  <c:v>6</c:v>
                </c:pt>
                <c:pt idx="34">
                  <c:v>3</c:v>
                </c:pt>
                <c:pt idx="36">
                  <c:v>6</c:v>
                </c:pt>
                <c:pt idx="37">
                  <c:v>10</c:v>
                </c:pt>
                <c:pt idx="38">
                  <c:v>10</c:v>
                </c:pt>
                <c:pt idx="40">
                  <c:v>1</c:v>
                </c:pt>
                <c:pt idx="41">
                  <c:v>1</c:v>
                </c:pt>
                <c:pt idx="4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9F-7244-A3C8-06F16F2440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7794495"/>
        <c:axId val="1237839583"/>
        <c:axId val="0"/>
      </c:bar3DChart>
      <c:catAx>
        <c:axId val="1237794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37839583"/>
        <c:crosses val="autoZero"/>
        <c:auto val="1"/>
        <c:lblAlgn val="ctr"/>
        <c:lblOffset val="100"/>
        <c:noMultiLvlLbl val="0"/>
      </c:catAx>
      <c:valAx>
        <c:axId val="1237839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37794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/>
              <a:t>Labor Distribution in FTEs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Charts!$B$2:$B$10</c:f>
              <c:strCache>
                <c:ptCount val="9"/>
                <c:pt idx="0">
                  <c:v>Professor</c:v>
                </c:pt>
                <c:pt idx="1">
                  <c:v>Res. Scient.</c:v>
                </c:pt>
                <c:pt idx="2">
                  <c:v>Staff Scientist</c:v>
                </c:pt>
                <c:pt idx="3">
                  <c:v>PostDoc</c:v>
                </c:pt>
                <c:pt idx="4">
                  <c:v>PhD Student</c:v>
                </c:pt>
                <c:pt idx="5">
                  <c:v>Undergrad Stud</c:v>
                </c:pt>
                <c:pt idx="6">
                  <c:v>Engineer</c:v>
                </c:pt>
                <c:pt idx="7">
                  <c:v>Designer</c:v>
                </c:pt>
                <c:pt idx="8">
                  <c:v>Technician</c:v>
                </c:pt>
              </c:strCache>
            </c:strRef>
          </c:cat>
          <c:val>
            <c:numRef>
              <c:f>Charts!$C$2:$C$10</c:f>
              <c:numCache>
                <c:formatCode>General</c:formatCode>
                <c:ptCount val="9"/>
                <c:pt idx="0">
                  <c:v>39.314999999999969</c:v>
                </c:pt>
                <c:pt idx="1">
                  <c:v>14.899999999999999</c:v>
                </c:pt>
                <c:pt idx="2">
                  <c:v>66.490000000000009</c:v>
                </c:pt>
                <c:pt idx="3">
                  <c:v>122.53999999999998</c:v>
                </c:pt>
                <c:pt idx="4">
                  <c:v>138.80000000000001</c:v>
                </c:pt>
                <c:pt idx="5">
                  <c:v>72.150000000000006</c:v>
                </c:pt>
                <c:pt idx="6">
                  <c:v>40.149999999999991</c:v>
                </c:pt>
                <c:pt idx="7">
                  <c:v>11.7</c:v>
                </c:pt>
                <c:pt idx="8">
                  <c:v>45.95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D1-47CA-B46A-722022944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9170288"/>
        <c:axId val="1172986159"/>
      </c:barChart>
      <c:catAx>
        <c:axId val="52917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172986159"/>
        <c:crosses val="autoZero"/>
        <c:auto val="1"/>
        <c:lblAlgn val="ctr"/>
        <c:lblOffset val="100"/>
        <c:noMultiLvlLbl val="0"/>
      </c:catAx>
      <c:valAx>
        <c:axId val="1172986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29170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pPr>
            <a:r>
              <a:rPr lang="en-US"/>
              <a:t>Labor Distribution in FTEs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3BB-4575-A265-448ED9B5311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3BB-4575-A265-448ED9B5311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3BB-4575-A265-448ED9B5311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3BB-4575-A265-448ED9B5311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3BB-4575-A265-448ED9B5311C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3BB-4575-A265-448ED9B5311C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63BB-4575-A265-448ED9B5311C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63BB-4575-A265-448ED9B5311C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63BB-4575-A265-448ED9B5311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Charts!$B$2:$B$10</c:f>
              <c:strCache>
                <c:ptCount val="9"/>
                <c:pt idx="0">
                  <c:v>Professor</c:v>
                </c:pt>
                <c:pt idx="1">
                  <c:v>Res. Scient.</c:v>
                </c:pt>
                <c:pt idx="2">
                  <c:v>Staff Scientist</c:v>
                </c:pt>
                <c:pt idx="3">
                  <c:v>PostDoc</c:v>
                </c:pt>
                <c:pt idx="4">
                  <c:v>PhD Student</c:v>
                </c:pt>
                <c:pt idx="5">
                  <c:v>Undergrad Stud</c:v>
                </c:pt>
                <c:pt idx="6">
                  <c:v>Engineer</c:v>
                </c:pt>
                <c:pt idx="7">
                  <c:v>Designer</c:v>
                </c:pt>
                <c:pt idx="8">
                  <c:v>Technician</c:v>
                </c:pt>
              </c:strCache>
            </c:strRef>
          </c:cat>
          <c:val>
            <c:numRef>
              <c:f>Charts!$C$2:$C$10</c:f>
              <c:numCache>
                <c:formatCode>General</c:formatCode>
                <c:ptCount val="9"/>
                <c:pt idx="0">
                  <c:v>39.314999999999969</c:v>
                </c:pt>
                <c:pt idx="1">
                  <c:v>14.899999999999999</c:v>
                </c:pt>
                <c:pt idx="2">
                  <c:v>66.490000000000009</c:v>
                </c:pt>
                <c:pt idx="3">
                  <c:v>122.53999999999998</c:v>
                </c:pt>
                <c:pt idx="4">
                  <c:v>138.80000000000001</c:v>
                </c:pt>
                <c:pt idx="5">
                  <c:v>72.150000000000006</c:v>
                </c:pt>
                <c:pt idx="6">
                  <c:v>40.149999999999991</c:v>
                </c:pt>
                <c:pt idx="7">
                  <c:v>11.7</c:v>
                </c:pt>
                <c:pt idx="8">
                  <c:v>45.95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3BB-4575-A265-448ED9B5311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>
          <a:latin typeface="+mj-lt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Labortype per Country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Charts!$Q$71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Charts!$P$72:$P$90</c:f>
              <c:strCache>
                <c:ptCount val="19"/>
                <c:pt idx="0">
                  <c:v>Armenia</c:v>
                </c:pt>
                <c:pt idx="1">
                  <c:v>Canada</c:v>
                </c:pt>
                <c:pt idx="2">
                  <c:v>Chile</c:v>
                </c:pt>
                <c:pt idx="3">
                  <c:v>China</c:v>
                </c:pt>
                <c:pt idx="4">
                  <c:v>Czech Rep.</c:v>
                </c:pt>
                <c:pt idx="5">
                  <c:v>France</c:v>
                </c:pt>
                <c:pt idx="6">
                  <c:v>Germany</c:v>
                </c:pt>
                <c:pt idx="7">
                  <c:v>Hungary</c:v>
                </c:pt>
                <c:pt idx="8">
                  <c:v>India</c:v>
                </c:pt>
                <c:pt idx="9">
                  <c:v>Israel</c:v>
                </c:pt>
                <c:pt idx="10">
                  <c:v>Italy</c:v>
                </c:pt>
                <c:pt idx="11">
                  <c:v>Japan</c:v>
                </c:pt>
                <c:pt idx="12">
                  <c:v>Mexico</c:v>
                </c:pt>
                <c:pt idx="13">
                  <c:v>Poland</c:v>
                </c:pt>
                <c:pt idx="14">
                  <c:v>Romania</c:v>
                </c:pt>
                <c:pt idx="15">
                  <c:v>South Korea</c:v>
                </c:pt>
                <c:pt idx="16">
                  <c:v>Taiwan</c:v>
                </c:pt>
                <c:pt idx="17">
                  <c:v>UK</c:v>
                </c:pt>
                <c:pt idx="18">
                  <c:v>USA</c:v>
                </c:pt>
              </c:strCache>
            </c:strRef>
          </c:cat>
          <c:val>
            <c:numRef>
              <c:f>Charts!$Q$72:$Q$90</c:f>
              <c:numCache>
                <c:formatCode>General</c:formatCode>
                <c:ptCount val="19"/>
                <c:pt idx="0">
                  <c:v>4</c:v>
                </c:pt>
                <c:pt idx="1">
                  <c:v>5.18</c:v>
                </c:pt>
                <c:pt idx="2">
                  <c:v>3</c:v>
                </c:pt>
                <c:pt idx="3">
                  <c:v>30.7</c:v>
                </c:pt>
                <c:pt idx="4">
                  <c:v>12.45</c:v>
                </c:pt>
                <c:pt idx="5">
                  <c:v>19.399999999999999</c:v>
                </c:pt>
                <c:pt idx="6">
                  <c:v>0.5</c:v>
                </c:pt>
                <c:pt idx="7">
                  <c:v>4</c:v>
                </c:pt>
                <c:pt idx="8">
                  <c:v>42</c:v>
                </c:pt>
                <c:pt idx="9">
                  <c:v>5.5</c:v>
                </c:pt>
                <c:pt idx="10">
                  <c:v>60</c:v>
                </c:pt>
                <c:pt idx="11">
                  <c:v>6</c:v>
                </c:pt>
                <c:pt idx="12">
                  <c:v>4.5999999999999996</c:v>
                </c:pt>
                <c:pt idx="13">
                  <c:v>23.3</c:v>
                </c:pt>
                <c:pt idx="14">
                  <c:v>0.3</c:v>
                </c:pt>
                <c:pt idx="15">
                  <c:v>19.7</c:v>
                </c:pt>
                <c:pt idx="16">
                  <c:v>9.25</c:v>
                </c:pt>
                <c:pt idx="17">
                  <c:v>37.1</c:v>
                </c:pt>
                <c:pt idx="18">
                  <c:v>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67-4B19-8242-757041467991}"/>
            </c:ext>
          </c:extLst>
        </c:ser>
        <c:ser>
          <c:idx val="1"/>
          <c:order val="1"/>
          <c:tx>
            <c:strRef>
              <c:f>Charts!$R$71</c:f>
              <c:strCache>
                <c:ptCount val="1"/>
                <c:pt idx="0">
                  <c:v>Scientific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Charts!$P$72:$P$90</c:f>
              <c:strCache>
                <c:ptCount val="19"/>
                <c:pt idx="0">
                  <c:v>Armenia</c:v>
                </c:pt>
                <c:pt idx="1">
                  <c:v>Canada</c:v>
                </c:pt>
                <c:pt idx="2">
                  <c:v>Chile</c:v>
                </c:pt>
                <c:pt idx="3">
                  <c:v>China</c:v>
                </c:pt>
                <c:pt idx="4">
                  <c:v>Czech Rep.</c:v>
                </c:pt>
                <c:pt idx="5">
                  <c:v>France</c:v>
                </c:pt>
                <c:pt idx="6">
                  <c:v>Germany</c:v>
                </c:pt>
                <c:pt idx="7">
                  <c:v>Hungary</c:v>
                </c:pt>
                <c:pt idx="8">
                  <c:v>India</c:v>
                </c:pt>
                <c:pt idx="9">
                  <c:v>Israel</c:v>
                </c:pt>
                <c:pt idx="10">
                  <c:v>Italy</c:v>
                </c:pt>
                <c:pt idx="11">
                  <c:v>Japan</c:v>
                </c:pt>
                <c:pt idx="12">
                  <c:v>Mexico</c:v>
                </c:pt>
                <c:pt idx="13">
                  <c:v>Poland</c:v>
                </c:pt>
                <c:pt idx="14">
                  <c:v>Romania</c:v>
                </c:pt>
                <c:pt idx="15">
                  <c:v>South Korea</c:v>
                </c:pt>
                <c:pt idx="16">
                  <c:v>Taiwan</c:v>
                </c:pt>
                <c:pt idx="17">
                  <c:v>UK</c:v>
                </c:pt>
                <c:pt idx="18">
                  <c:v>USA</c:v>
                </c:pt>
              </c:strCache>
            </c:strRef>
          </c:cat>
          <c:val>
            <c:numRef>
              <c:f>Charts!$R$72:$R$90</c:f>
              <c:numCache>
                <c:formatCode>General</c:formatCode>
                <c:ptCount val="19"/>
                <c:pt idx="0">
                  <c:v>3</c:v>
                </c:pt>
                <c:pt idx="1">
                  <c:v>5.18</c:v>
                </c:pt>
                <c:pt idx="2">
                  <c:v>1.5</c:v>
                </c:pt>
                <c:pt idx="3">
                  <c:v>25.7</c:v>
                </c:pt>
                <c:pt idx="4">
                  <c:v>10.35</c:v>
                </c:pt>
                <c:pt idx="5">
                  <c:v>10</c:v>
                </c:pt>
                <c:pt idx="6">
                  <c:v>0.4</c:v>
                </c:pt>
                <c:pt idx="7">
                  <c:v>4</c:v>
                </c:pt>
                <c:pt idx="8">
                  <c:v>37</c:v>
                </c:pt>
                <c:pt idx="9">
                  <c:v>4.5</c:v>
                </c:pt>
                <c:pt idx="10">
                  <c:v>50</c:v>
                </c:pt>
                <c:pt idx="11">
                  <c:v>6</c:v>
                </c:pt>
                <c:pt idx="12">
                  <c:v>4.5</c:v>
                </c:pt>
                <c:pt idx="13">
                  <c:v>11.1</c:v>
                </c:pt>
                <c:pt idx="14">
                  <c:v>0.3</c:v>
                </c:pt>
                <c:pt idx="15">
                  <c:v>19.5</c:v>
                </c:pt>
                <c:pt idx="16">
                  <c:v>9.0500000000000007</c:v>
                </c:pt>
                <c:pt idx="17">
                  <c:v>26.65</c:v>
                </c:pt>
                <c:pt idx="18">
                  <c:v>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67-4B19-8242-757041467991}"/>
            </c:ext>
          </c:extLst>
        </c:ser>
        <c:ser>
          <c:idx val="2"/>
          <c:order val="2"/>
          <c:tx>
            <c:strRef>
              <c:f>Charts!$S$71</c:f>
              <c:strCache>
                <c:ptCount val="1"/>
                <c:pt idx="0">
                  <c:v>Technical</c:v>
                </c:pt>
              </c:strCache>
            </c:strRef>
          </c:tx>
          <c:spPr>
            <a:solidFill>
              <a:srgbClr val="008F00"/>
            </a:solidFill>
            <a:ln>
              <a:noFill/>
            </a:ln>
            <a:effectLst/>
          </c:spPr>
          <c:invertIfNegative val="0"/>
          <c:cat>
            <c:strRef>
              <c:f>Charts!$P$72:$P$90</c:f>
              <c:strCache>
                <c:ptCount val="19"/>
                <c:pt idx="0">
                  <c:v>Armenia</c:v>
                </c:pt>
                <c:pt idx="1">
                  <c:v>Canada</c:v>
                </c:pt>
                <c:pt idx="2">
                  <c:v>Chile</c:v>
                </c:pt>
                <c:pt idx="3">
                  <c:v>China</c:v>
                </c:pt>
                <c:pt idx="4">
                  <c:v>Czech Rep.</c:v>
                </c:pt>
                <c:pt idx="5">
                  <c:v>France</c:v>
                </c:pt>
                <c:pt idx="6">
                  <c:v>Germany</c:v>
                </c:pt>
                <c:pt idx="7">
                  <c:v>Hungary</c:v>
                </c:pt>
                <c:pt idx="8">
                  <c:v>India</c:v>
                </c:pt>
                <c:pt idx="9">
                  <c:v>Israel</c:v>
                </c:pt>
                <c:pt idx="10">
                  <c:v>Italy</c:v>
                </c:pt>
                <c:pt idx="11">
                  <c:v>Japan</c:v>
                </c:pt>
                <c:pt idx="12">
                  <c:v>Mexico</c:v>
                </c:pt>
                <c:pt idx="13">
                  <c:v>Poland</c:v>
                </c:pt>
                <c:pt idx="14">
                  <c:v>Romania</c:v>
                </c:pt>
                <c:pt idx="15">
                  <c:v>South Korea</c:v>
                </c:pt>
                <c:pt idx="16">
                  <c:v>Taiwan</c:v>
                </c:pt>
                <c:pt idx="17">
                  <c:v>UK</c:v>
                </c:pt>
                <c:pt idx="18">
                  <c:v>USA</c:v>
                </c:pt>
              </c:strCache>
            </c:strRef>
          </c:cat>
          <c:val>
            <c:numRef>
              <c:f>Charts!$S$72:$S$90</c:f>
              <c:numCache>
                <c:formatCode>General</c:formatCode>
                <c:ptCount val="19"/>
                <c:pt idx="0">
                  <c:v>1</c:v>
                </c:pt>
                <c:pt idx="2">
                  <c:v>1.5</c:v>
                </c:pt>
                <c:pt idx="3">
                  <c:v>5</c:v>
                </c:pt>
                <c:pt idx="4">
                  <c:v>2.1</c:v>
                </c:pt>
                <c:pt idx="5">
                  <c:v>9.4</c:v>
                </c:pt>
                <c:pt idx="6">
                  <c:v>0.1</c:v>
                </c:pt>
                <c:pt idx="8">
                  <c:v>6</c:v>
                </c:pt>
                <c:pt idx="9">
                  <c:v>1</c:v>
                </c:pt>
                <c:pt idx="10">
                  <c:v>10</c:v>
                </c:pt>
                <c:pt idx="12">
                  <c:v>0.1</c:v>
                </c:pt>
                <c:pt idx="13">
                  <c:v>12.2</c:v>
                </c:pt>
                <c:pt idx="15">
                  <c:v>0.2</c:v>
                </c:pt>
                <c:pt idx="16">
                  <c:v>0.2</c:v>
                </c:pt>
                <c:pt idx="17">
                  <c:v>12.3</c:v>
                </c:pt>
                <c:pt idx="18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67-4B19-8242-7570414679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9216175"/>
        <c:axId val="1165079071"/>
      </c:barChart>
      <c:catAx>
        <c:axId val="123921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65079071"/>
        <c:crossesAt val="0.1"/>
        <c:auto val="1"/>
        <c:lblAlgn val="ctr"/>
        <c:lblOffset val="100"/>
        <c:noMultiLvlLbl val="0"/>
      </c:catAx>
      <c:valAx>
        <c:axId val="1165079071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39216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Charts!$P$26:$P$44</cx:f>
        <cx:nf>Charts!$P$25</cx:nf>
        <cx:lvl ptCount="19" name="Country">
          <cx:pt idx="0">Czech Rep.</cx:pt>
          <cx:pt idx="1">Chile</cx:pt>
          <cx:pt idx="2">China</cx:pt>
          <cx:pt idx="3">France</cx:pt>
          <cx:pt idx="4">Hungary</cx:pt>
          <cx:pt idx="5">India</cx:pt>
          <cx:pt idx="6">Italy</cx:pt>
          <cx:pt idx="7">Japan</cx:pt>
          <cx:pt idx="8">Mexico</cx:pt>
          <cx:pt idx="9">Poland</cx:pt>
          <cx:pt idx="10">Romania</cx:pt>
          <cx:pt idx="11">South Korea</cx:pt>
          <cx:pt idx="12">UK</cx:pt>
          <cx:pt idx="13">USA</cx:pt>
          <cx:pt idx="14">Canada</cx:pt>
          <cx:pt idx="15">Armenia</cx:pt>
          <cx:pt idx="16">Germany</cx:pt>
          <cx:pt idx="17">Israel</cx:pt>
          <cx:pt idx="18">Taiwan</cx:pt>
        </cx:lvl>
      </cx:strDim>
      <cx:strDim type="colorStr">
        <cx:f>Charts!$Q$26:$Q$44</cx:f>
        <cx:lvl ptCount="19">
          <cx:pt idx="0">4</cx:pt>
          <cx:pt idx="1">1</cx:pt>
          <cx:pt idx="2">10</cx:pt>
          <cx:pt idx="3">9</cx:pt>
          <cx:pt idx="4">1</cx:pt>
          <cx:pt idx="5">18</cx:pt>
          <cx:pt idx="6">12</cx:pt>
          <cx:pt idx="7">6</cx:pt>
          <cx:pt idx="8">2</cx:pt>
          <cx:pt idx="9">4</cx:pt>
          <cx:pt idx="10">1</cx:pt>
          <cx:pt idx="11">9</cx:pt>
          <cx:pt idx="12">9</cx:pt>
          <cx:pt idx="13">108</cx:pt>
          <cx:pt idx="14">3</cx:pt>
          <cx:pt idx="15">2</cx:pt>
          <cx:pt idx="16">1</cx:pt>
          <cx:pt idx="17">3</cx:pt>
          <cx:pt idx="18">6</cx:pt>
        </cx:lvl>
      </cx:strDim>
    </cx:data>
  </cx:chartData>
  <cx:chart>
    <cx:title pos="t" align="ctr" overlay="0">
      <cx:tx>
        <cx:txData>
          <cx:v>Groups per Country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defRPr>
          </a:pPr>
          <a:r>
            <a:rPr lang="en-US" sz="1400" b="1" i="0" u="none" strike="noStrike" baseline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rPr>
            <a:t>Groups per Country</a:t>
          </a:r>
        </a:p>
      </cx:txPr>
    </cx:title>
    <cx:plotArea>
      <cx:plotAreaRegion>
        <cx:series layoutId="regionMap" uniqueId="{68D60C6D-8979-B54C-99EF-514530423785}">
          <cx:dataId val="0"/>
          <cx:layoutPr>
            <cx:geography cultureLanguage="en-US" cultureRegion="US" attribution="Powered by Bing">
              <cx:geoCache provider="{E9337A44-BEBE-4D9F-B70C-5C5E7DAFC167}">
                <cx:binary>7HtZc9w4lvVfqajnjypsJICOrolocMtdu2z5hSFLMglu4L79+rkpW/7sbE27JtoR7oepqJCdoMAE
z72495wD+u+P098e8+eH5repyMv2b4/Tn78nXVf97Y8/2sfkuXhozwr92JjWfOrOHk3xh/n0ST8+
//HUPIy6jP8gCLM/HpOHpnuefv+vv8Pd4mezM48PnTblZf/czFfPbZ937b+49ual3x5NX3bH6THc
6c/f3eX5MdEPv//2XHa6m2/m6vnP37/7nd9/++P0Tv/0rb/lsLCuf4K5TJ5xKgkV8BNh6nDy+2+5
KeMvl7F9RikW8HiYMSE5c16/+vBQwPS/sJ6X1Tw8PTXPbfvblz+/mfjd4r8Z161xPz+7a44LdT+8
PNkf32P7X38/GYBnPRn5Bv5TYH506RT921J3z0+/bSHkT6Z4ReLfD4JNzyTltsMEk8KmNgaUvwmC
Rc5sLKTkEnGHCht+6fW7P0fhr6/r7WCczj+Jyenl09CE6teHZt02D8/5Kyz/fkgoOuMECWlz2BIY
S8y+CwllZ0LY8B9xOKVUCrj8eUt+jsiPl/N2JF7nnUTgdfgU+fXu1yP/j6Z4Ln9qSUJnRDLqYIyZ
jbC06XfQMwabRRDJCceciJfN8i30f2E9b2P/deIJ+F/HT9H/x/7Xo+8+lA9PP7EfOFBrOKHYJthB
DmMn4FvSObMdR3DsMIoch6HThvDD9bwN/utznGD/OnwKvfuPXw/97TUs4mf1YSrPbERtGzMB4DNI
7++S3pLyDGFBEZGYM4GYI1+/+7sWcN09dM/t66W3yuDb8H8p8a/TT6JwcvU0GLfXvz4Y16bvkt+2
pnn+iZuBOmeMMskYbAdBCaL4u6Bgws8EZZjbGEnhUHLSlv/imt6OyHeTT+Lx3bXTaGyvfn00Lkz+
UD79qzT837FUm5xhAjvDlg5wUW5zQPobgoTlGZVSIqBIFHiqfYzTty3hx8t5Owav807gfx0+Rf7i
P6Abr7uHfH59+rf2//8OeEbPbAI0BwlGjr3W/p6ZYoiLgxBGlHJoyfZJUfrhYt6G/cu0E9S/jJ6C
vr759em+f570o/l5qJOjHsAOocwWAv5A9nfpbmEEXRq0AJFUHrOdwPVv8/3H63kb+Nd5J8i/Dp9C
v3//66F/EaC/XT1XZ68Q/ISk/z9N/OJWvCTJqZFxqok3D9VD+fOwh5brAP1BErwI6RAhT1ou5WeS
O44D+wOaMmUnuuuHq3k78b9MO8n7L6Onab+5+PVpvy6ffqbkIuQMXAcpqe0gLjE6MSA49FeIBXeE
PGpicYr6D1fzNupfpp2g/mX0FPX14dejfmWKh58rdW0gkJDPnAHwNnPE97yGgNQVcMnmlL3wyxNe
8xfW8zbyXyeeYP91/BT9q/Nfj/6JCvk/5fXn7/8Jyut2+/Oq//8Zod2bTffz6cGbl0778aov44fm
Z0oADhwf9C8H4SUIIc6JBJBnDBMsjq7QZzL6mg6fjYm/sJ63a9TXiSc16uv4aY1a3f76GnXzoMef
SYcIOnNA1wrgQ8DymRDfe6EYO2dwKMC5LbiQyDkVAj9eztvYv847gf51+BT5m3e/HvmgeSgfn19z
7yeIACCiBFStI4lDHDChvyei5Iwd7X+BHGx/th1ev/pz2v94OW8j/zrvBPnX4VPkg/8Asyd8boAW
/cSKY+MzJMFNAypKCP3sq33r9qAzKsAIBXFAXnjTifr9C+t5G/uvE0/A/zp+ir7n//q8dxNdPrzm
3r+f9qC/bAe0FcMOVJOj1PrOegCnB86LIe0hPg7m+EhYv3Uefriat5H/Mu0E9y+jp6i7/wFKAJaW
/8RiY1H7DMvjcQtzwGuDWv59tbE4PoNTSAgJpP1b9v8P1/M/4n58jH/G/Tj6T7j/FHvzfz6d//qa
gvfQPfgv7zd8c0D/r6++PB5YFSdTv+Tmm9vic9qun/78nVD7ZR9/frXgeIvvcvqmb7Lnr+Xt64Tn
h7aD9yfgIBiOCEAbMwRVSRwt0PH5eIXYZ3A2zI8nA3BeyV52UmmaLoFJYJsi26Yc3qoAb5ULiHZ7
PMD483dIBPFy/gNnbPbXV0nAcZ5jU37F4Mvn38q+uDC67No/fz86s9XnXzsukRNG4X0BCcmCGLA3
TIE5VI8PV/DuAvw2/n9V0w09p07vNkL2YV9TxeeOb/LIMUhxjTpfV1n10NpDmqpcVtzrBmZpNUS5
YhGKgyVFwzWjcXVOCFrn4tboQ8KWZqerdNoIu9K5avBENihLkcIo+0gmxoKi6PuN7MZtbSVPjciL
RuF2LF1TDKk7TFF1jYreb8WcYLU0RPG8my4aHs/7pNfaRQVOAjrIKUw6+/LlYtTWKi+Wxq9M/WmU
0lxqK7dU3RUrbHS6nTMyrGZpC3/IuS/jBu2lLklgpRENYoQ+lmP2+Sj3cwa8gS5BDP0TvgJe2ICX
ZhzMJJyVQiX8Ft+sb0lX1vbgFuVglDPZkSqyNjo0hEQHKqrax02jfasfP2o7zg94cMhtMowfO9y5
Xe3k16TD2GtGnVxUoi1DUhdim6RRpNoS60S1WV7sFrJ7mVj2C7up4z1pSno7kTtRFd1WT1HpV1LT
dyyZLsqlqS+rWXdqmurZBbDI+mXuy8dClu3atEHLxHS5LGXs52Y6/g1BGCJkb/NMbxws65usuhud
YnR13qcrzGJ9zaqsWMetdKmx23M76J3CbaeyelewKNsncTQqFBWl1xJs1nIZ0Ep29uiRqZzu6Jzo
YBY5DdjcO7em8KcsS3aJnQc9nCocHLsVh8RuB6pK5uRKD5kToIG4Im7S911aUM/Yx9t2Ur/XtdiQ
XniJ7eh1lKXJpAwENzR1Y4pgZNHs1UWrlmoc3tl0ttyREr15+Wii6bzpx+mSJowrRqfSGypk7Wt7
SV2ZFMuHQbaBLeoMcq1NVgmT2XqhxoRxGb487JIV5JA62boU3TbueQJxbXJlt22yKQcGeZ7Wg3Tr
Wftj3Cf3KWvqFbwU5vh2Fif3FupXZZLq2bNnK8sDMiC6H1kw2nO71UUVFBwDaM5UrtrFHg+ssaML
VCdu1TO2L3p5X9Fp2FFcUB8vNglJt9htcPTzXE1045Wco81LKBfmdB5HxpMmtp7HObtNUb3m9TSt
NO/4nlqU7yc8XYPqI6ET2fb25ceChsotHDN7mE8HlqTZumtqs5dJbO/GPrDrih2Koht3XZt7tJpa
d+zyzjdRa+0j1ESLMjUzq76NHyZr3pUJFetES77vrMQOdTfVap5SdgXvmgXTyOvzl09WPiTrSTCh
kqRtQxZ1tYfGdFC1bWdqkVN1b/dj7/K6SPZNTg+xJe8XYZoDjfL2fOr59TBb+WFAHKtBmzF1p0ea
kPbc5IvbVLTat/W0S8em3ve4LVaykIWbNIuj4lE6irOe7eLEfhpQQ7fGyd8tY4H2tO9XJEqrXc2G
6wLH8jrLqvWQN0+kkl2oceO4ebPY53NcXwmRPdSTwy8seHdCTc48fIi5uLYzoQbb1PuqNt0VwVKs
FydR5fzMl/a9Xcvkmi0dclNoMLthkLcDl81d2nId2IbqbTOSJCxSeT3WNLkmTXWLq/EqaoSKqsHs
xfFHvNB5y3TqclKYQyWtRPXzkK1bMeRrKkajmsrwC2da+MVkO1bQ9rFULZtWJOHLxmGG74lFRn9c
nMotuyk6VGmDD0mnquMHXaMgJ2jYN07EL3o8Ew9PVem/3DBtssxLY4sHDRQQN0+SeY1KHN9UNgBd
2tpxF4P63WSmDwLF8mLIe66WchKh1WBxAY1GXnSGNP5cTYv3/8fifJCrluhWvfwKLXWsptFh2yGq
C4/QkoZyLMsba6jrdbSQ0s0yXtxIDI/Ksix4uZjPcxKa1ppdo/sUop3lH5Zk+vK3z2OThdxloehg
ozLobd1+6qje5xnn95bpsNuUNV19rsiyhZcWrYZM/jSS/r7IjT86YgxlQ+ag1im9tbMCr1O9cM/K
M0ulU1NdZZlt3Gbpi7CzY+KaGGeegXLpxo54lzjV4ls8Ris7H6CETCwlnhNJ6+LlRz+W9yLq7M2k
Her3Fglpa111sTjMPPdHyW6tTpYeEfXt0G6lwxPFquV9a8RlyvS+iKTrCK1q3G3mPNm2lPgJm8Ok
vqtxeYUHK5QsdRcOQ60TLkkbzGZReYlWQ2OUFhkklRXWVrap8w/dsOwnlL8zsqxVKUWQpKVXOM2q
n0gg49IV1PHnrNlYxKhCPpC0CboIB8dbEZx6JYPCMnJ/QLFvD5OfUqZE5fgZwi4iiTf3tUcsvLZi
HoIjFZCcQsey3SWHCm/mzQhtAI3FutHFZeS0/uBoVejIM2VZqc6Sl43O1pEtvSFW3WifQzkNaMPD
HsHe6KM1OPB74DlXecyCPBr3yWBWFQuWMfaKqQ4qzaFfznswYhRJpZriSGXG8tPEHVrm0Yj7TZKE
nYlXUd/6mWh9OpR+Fmdun4y7IZfbI4hHIBZuXdDMuH1frPoo3vbc8fVivNYow33S3fcSHm96by+L
6+g7RK11aVkKmIOrdeHz2oQJrrzMIi5LIreHwpUXIsgzHDR1sETU7fC4Y1YS0gn7XcpCjWI1LoOX
53CNTls6ClXZtc9pvK5mGvTW5BWS7ZeJnUdWtW6n1kd1dufE2Ftys2+XCeIw7bpkcceoXMdRGjQD
83A97qIeQd+Yttac3zVGHIa0dq0lhyrjuLodgrgu/XTuPUlN0NaN4hdEUzeeEt+a1EIG5dBkKyaz
7qOn3ETrAdKlKPVOmsjNK0c5slkxWlxq2vgaqtVIPDYVwTz0bmsJlY9LaAgJMK79Ll/COuaXKG79
LkaqmuNEcSk+JPBtCHIL8RL6BssDPuaKDI5b49xP0OQWYm13+tBKyMly8agFNwcOEHPpTahxp2Tc
0ng4J6L08yr2BU2VGMRV3awTMgY5PNhDQhw3zcXeEUUg5OxKWX0sYiDWSWHc43fKblY95atsrr0p
ale0YmGkPUiwT13eftAiWs9tsqtM40E/9yMvdpIV4tZjPVJPlEYJ0niD3WxQVYWWbfkaniohIigs
60LH9l0at/vjXfRNs6ThEPW+XV3hGBgPZE7Oj1UvvuxbW/XSPozNtOriMmhT5hlrDvvMcuUweFlK
gii2rofqqW7FKhmaoK5HLyqY17Q6POazbud92XV3LaLbSC8XOUk3sHKvzl3guH7cFRsdadVAG43G
NhyMEx7HZcP3mTC7OiXrwunc3qB9IptN2hcBvEob9NWoGCo86sznLBeKTN3m+GeLxE5PDIJ3FCr7
ohRrypJ91EybyE780mTuwGq3gVAeY9zaB1QVqnK0n4t5g9vdMciRztdDUUEDbF0yJjuad6vMoee1
tl8WNxLmTcO0qZZRjVVxd6yFhZwPBoRF+z7BxKPAVIVoVc+Ly6zoVz1B9/OIFQnK2EAc5sPIgZdi
f577YMaPx3qWb6G7XbLR8ZtFrgdS7GyRQhXrXYirsjL7Bkib27ERdkh2gbPBQ84STLQKRkIvbLtw
TSbfU3vZ0CndLhVQzfeNjP16yfbHKHSWfYljuKNjh0ttvAjPeym1lzfl+8HOgVwAAx1hmmEXVoIz
NVXWIzTacCyn+zaODmVVum3u3Ea18QuMVoKMqtP9ORQJtyhI2CQdbGbYOHG7mQQN8NwEhA/nNhTM
uHygPAb8navJFtoraXRIosYbh2jfp9aNycKoUlmldyUdQwNdD1nROk+Z28zxprIBqX7ep9N4VXHh
xRP1IkP8qjHQytlyZ6NhnWG8pWRckYWu4tK+twdnX5DOJZ1H2tETBYkV0JpE0RK9SzMrVnmtPyw9
8+YF5VDmhT/O862kt22WXUbRsM1lDlIXwBx5F/IpTxUcrq7AZTwIzV276wEr533aRKU3Zf1Ox9N9
B/nroOp9Oa9mzSq3qqwNb8V12+vdWHJVxh9oexnF8l2X2J4QyblT1vumdrY5NpvEqYNZltuI9BpK
QXxfWOUtsixPt22pUDOEtlXBbPZgcPyeDWyf9UuhnAwxj0mkGLuxSAIVcVjlUbaK+Wq2s0U5M0Fq
Efy2SnK/nFmYZHOhmphzj8QCkpRcDkZ7dYIKBSTqGbj+LsrHJ+kMH+xe+8M8VMoGWtcS2IXW8kGn
AUWAMrUcgD+7fCa13NXI+eiUMVM0qh5BGe0sRoNq7sK2WC6ZpomyymVb1mwtSgTd5ZJkbaYyWnXu
yJ2P4xRdt9NhYtVlrK0b1rcXUYOv+nGlW+cmFsmtTJifVVlQNqxWAxreOw0q1VRXV03k4mIqVcqX
XTyXz1VJPpjl/bzgO1R1TA1N86Hr412ToAdthtBh4x0Y9rVKI7O3Mn7TOSJYkjTIdLUCmR027eJj
G61mQx8Mjx8ohK+cTEjjScW6DZfS2qSLzyGp3MKi24HX7xEkocp4DdvxkNTN9aTlveOknaqtcqOf
apNsm8oOymoCHebJBmS2oXdZCfudySsypgfLHFoiruic7zuZezxJn4Zs2fRN9AllpZIWNFeTXti5
Bv5abTTUQwP0rJX2LpU9kBS8mdCNjdrLFM8fy6k4r2N5ZUP9G/myJpU67k69oFvguB5D2JO4e6Ia
pFSB72SVzcrqRO/SQ1uRd61UdgfkIVfLhCHWxr43uRvzck3S6Z1Oq/e1GK4gZ+46U91jC/j4mKja
5E/LVB2YFQ9u37UrBzZ+CR1+KEFNs2w6Bxmx0pWLrHRLog94dj700tk0i3kaW6sCz2g5ZHi23VrM
qqn1ahmTg1MqXbFzsUQpxNt66oA/KPbU0Zy4fYYtdxaW1+To0TR9rqIur9RopMcgUjldbizeq7lK
dl0ExQzH+z6mIRDHCW+yeSJgHZXnOpV71peJ0tJa6Tk01oi8OKMfNc83eqkUcxpI1oEHcdeOwMay
bU6szUIYU6Y351XBoNKCAAsrXrlUjl7XMeRWfNKqF9jyl65TFlAChawMFNOqSjRsf/luSeUKQYnR
hb2qunLwFjR9LJATdBVQT7P4XSbuZ0o9eIUJmqvZZJg/SKu9MMz27C72aqBbDRfrFvsSDcEy9FsD
VX/As4+rLkzTyZNDdxszvBum+p0TD5dWGc45vcBFB733A4+l20U5cOl9UQ/lyikMNC5DLCg4ez2J
fR0L4vW4Fh7Yf6vekkM4TdV2KKF0LqhuVYXyya+LMQYzsHQnBkO8nqEQpOBNQO0MnLi+hs5eunVb
UHecnMdMikRFaVmoDIjJSEhoWTQsJ+1GRYVA2juw0ZJBqzl2agWLDpeM7knFL5syNHN6sTTT5TTF
QNuz/sNUXrPBDqXA5waJFS1araIxNmrpH5ds2ZrErMHiuOx4eTmBeA/LVLt8wLcDbj+KAjZCVLpW
akrV8H6bCQ1d5orM1SaOrcNigx2zHyozKA7BqlnkYyv91NrSqCgrP0QZtBRQ+6weXZaD8QO1orMy
N7X4JSnqFWTi1i7jq14P57gAo7NttklMgrjXQW1pYARoXRDtmv5u6G1vibKdHHlYFfxdHZc+iPAg
oaMy5NZUctNlkWdnto/zjxY0ITRXe52TzGV2tJegeKIRWCnQYkUsFFSjXjN628SF347Jeqk+5mPj
0Uz7MoVelHG/SIZwBkKPm9xtneka/kmjmgiUH3BP3/d6dq0OZBVqt7iNypBXZFplpgdaV5Trfon8
TiZ+BbXdL0d2PoAZo4YF34OIvRZ9Mew6CSGsSzAErDiYZ341RLHCdgt6JN05S6qipQbu1objLpv6
xK0T+1ZMWLVDA5utOMiF5ApVBFrNFThr0GaJMlZ8jqMiqIVzHVvmHMzdINVdmBRyz4c8nGgNLegT
g75fzE+iA4VRLxvYup1bl+UB/oGiP01jIMtxVSHtsdm5ZDwOTNX4KRDAJbI+lVUUNJnZA+9EzYOx
xN2EUdAW0aY27fOIUx8N1HVk7soihj7mbMqGEwUucaDTJlXlUX0ha5cKE7I+W0/M8QxJb3gyBn1u
u5LsralxaUJ3VaUfLcesYwv7hVOoPNGuU2RSaR2fS+CmiHabqk/CKEehrXWgo/yuumz1x7HKvemZ
N8MmSaFU2HRly2rV8Tw+Fpp7FrerERG/t21vQMt+ZtF6FA4ow8rHhddYYM4PjQxT6VxpgjalQxal
bbD6Rh5/dIqkUF1PfdN2nxocXc2FdhQV78ohg8/V2o60Dy8CXljZBEXbVKGZEKikonFn4JdZK0Ix
tasJyVDW4lNW7Z1jN4pcwaswatFdlk4rWYktimCnjET1UXLOusrP6FXVOyHR87PG9oEuw7ZZEPjB
JmAJ8lJsX6SOtY1yEgymu7B5dmtmswNH8kKIDgQSbDiU7BYElZFUIUih993wqHu9TqYoWOLERVXs
Dn0KZo5wmzT7OLTEa1jhD0u9agT3FxZv8irft7jxHR6BhQFVG1faLwx5Z5HCZRkQaFntklwMK7yY
j8NRTg7Cm1gTtFEeROnowZHPvEscB6k0zo2Xgx+S293gxgiXXhYtLiui+yiagqaV21QLS419dU4H
5uawZXL6oSf54ySgdsIrf+B53NnMqDFGYQy1bLaf2iZ2k3g+7+tou5jBM2yC2u98gigCyAW4l0u+
Lpvy42g/8Om+QpHXcPYkrG7bdpWqh1GBKxwUbH4/jOl1KxMwRW2qSM6CeQHLPrYUGOoqEpGaa1tZ
vHtnWunFPcjkSYJhMVMlncm14sU1ixNktLixGN/UXRtMDQYTi0YeJJmPh1WH+2uZ6EZV1N5XZe/K
JvOkZQdjTC9GuCsHcxl2qspzcL0LUDKzrWy3qMlFL0EO5DeR81CSDfxf19ybYraKFxy7oz3c2WkR
GjoFZpQbOq7KeVCmSNYzYqsl0+GcWlhZbPIYbjepvVw6qPOaRK60tWx0F227fNwveeSDX/ihHgRT
LS0/RUjOCmjvli1SxdZyt0xp7iZgNUKL3uRTUrlxqYSRm344Uukpde0chG2dHqmIO9ex25Jdlhtl
AceNnFglYJ6OTrWG+nDdda2rhb0RsIeMwVCCkk2L4pWWi8JRo2KOQz5EG2Tnl8zgUVVlFgw09SjY
T+VsB7iM/CqlZp21nt2IMiBGHnRSqrwJ5ib1ZZcX0EPJRQZuAMftARcEzJASam+rZvJxqrmfyZgc
yummONI2LueHup+8rKdXi0i2YGPfjMtzDVKZpcn9aKg7R5EPhiuI/HZd1ODu5il24SBuRZjRyg7H
ug17spubKUSOvIk7HQKXfyjHaGcn1gEOR8Jh/sjWLQgJN3cs1VvLVcOiQFbVAc2pn2bP/Ti6cRT7
PAU9bhF/qkDogtvDBnFr92xWEV0VQ+LSYQywa9IshgMa9Jy2dKcHIqA/O25kwaMKyPaFuXgQPh+s
BzaA9mNN6TlJsWsG+UEXSkz5Gnd4VebWwRq1SzkcXg4MXHYk633bnLeLWI8NfEWdllD5rjOwAzWc
FPmSFqotCqh6jZugOSxRvE5neCBbuDo1oSO2DK0TE7sSkyABR8AGQ7NqghwrRxN3mvQWhIUbQwGi
YxXAK0OrpTI+75tYiXwK8k5eWLC1cDoBB9duGTtqdvoNqN0Vawu3H62LlABJLeHwzK72hBuXGwsS
1fgWWjxRXc9j6zms8ybSe7y/Qo2f6V2bto8yMn7bW16iOzdL2h3vPuTzJh0Lt4NjN7PsC2z7/DEz
T04P0gO5yXgJAt5dCjB4UeRWeC3EuhDxCpX3Fr5B6S3KHgZ4dP4UEXmxyMST0AqGCKlRW77E2k1x
EYq108wbKMUL6sBq5Eo0cCaVAx/mD+PCr1PKfaceIAwMrDij5qRSDltUGVbxdZpgf5xSH0Sgo7dt
dFeksypLvh+AbxE8gPe3wBntqthBXyzaFKykfiPGjZXUHqgk1RWLS8vMT/h7OK7cEgwMoYt9JwGj
tCMXcfmhs96xei2j/ybkTJbj5rUk/ESM4ASC3JKsedAsWd4wbP82SIAAMXF8+k65e3H7Rg+bCjnk
sKtYAM45mV/iwtP0bqetpv73LLu5JMofo5XeQ3oCWAf/7U/HmS1T943mO0EuS95UlCSnNMwgaH0n
U1NvOrhDzY1pdo69/9bLZdd20O3DoYSCNH5Z1eecHqPOnTKcIv02VG3wYdPkilkMHYDsqjkMfuZ6
e8y3K6S30X6oFWJVE1QIft7FxmG4h4cejiJXTdltUSWybD8rd8hD8SD64Knt+SmPYEhJqH+yInqo
fOyfucSQJ/D1r9FazZDs1gi9y1qGfbtWsZswZuVfkl96yNh6TUK2Qs+GuDT4c8z2UwOlbp5IcVzd
FqEshHrP5gBrWySPQ7ITkYmuLWuja+KKI4xoX/Exbp7arxcL3Tsm41PGp7ySmy5qpQt7tegZ0Jha
1mMprvRBjot/Dnp7HnV3HOUWoE2FnDnAcLkuVrSXOOdVkhG0XtGc3QSMldPUDr42iyUvYdSK3SAw
0bo0uBeqCK8UTglskRVtYKJOZpmb325OrpA6P4qArcegE+k9TNvoEFD3B7blegmidcWsztbL3z/a
JHSlkE6j68Nv/76YgnzvRvKR2cg+8ZnIRxq8s8n8hItHLmqJawPU4+HvSze3tEpE3tYqsuQypqws
ehZ99JHQNcGE/zCKK/Z3DjWti65FGqeHvBHw7VfWtBV3TfgcmQ66nxZml09r+Kxt9qzW1Ry7TqEk
mHj97jZAFNuGtUG0IqVuNnbrVxQNMuTpPtXZVkpt+3vhG/IyKnFhc8M+6fS2rNDnAqqnkmDGtVXm
cUxFMNaXxmOWd+4BKTJdBUtnfxbin5QEM/TEpYewmGe7nEp2/vuTgqx7YLFEN0XhBZTzl8cd6GvO
Y/mqfZFVYk1d5edp3pkwj9+0vozxSF5zNkLDsspeuq3Yq3DpvgVsqf8FtPkfMYv/AbIowKPlIcH9
JDnB7ST/ClkYRVvaT3SsgmZcqjHpUHNJ0b9T7oN9mrY4Jdzyh+km/AlRSGkrronO2HU7UDschobA
YIz7RzltaIpEI3fcuwjabRu/gm0r9v/P20VI+9+YGyTyMoKzH0Q08qpfTM6/MDci2HzCwjmsTMJk
W89bxWa93QMfoj9Y2S4MVvVI5q65i/HL2s6sfhAJrPG+2ZpLtnlM66sWOOf3Kxfbk1p7pqssNf/Y
YcJfyPvmAjihnlMqmxKe865VvHj4+7Jx/1tGb//3J/oK/vz7J0rDOMxoSAtQTjHyVv/6iZiK827o
27DC1J5fHXCAB+vwNochuC8R3IRkCND/0wFaa6a7c0CorZpsfhNSQougGXnGF1sN6bo8Jl4Xh//n
/X1RTP+dcsLOIgCg46JIcWXEvz3xiRVkCmIbVgJfNrTfZdqpBE874TNYJrFB/+gi6OY0DfJrO71u
4WoOPZ7e/e8Lm5rd//2OYrBb//0d4VGFCKaRCJwkErNfa+Rf1kDUBvlYfOmjxEXzboyCqR7VMEKK
nbar0kcYe+MrF1gZYXwesiA+sTYUtWS9QNMy65NKzzbp7ywTy43A3LUjRAxSmPCdGAMlgs/0P6ng
/5VmypDw+rd3DXyfghiLUzDPFPcM/BvNNBjl0PbDkJtbIj8gUFftFm3XgPVlkRpY1FHUl1jTFSEL
gIljnOTbyenxBLapjvswPg1LsvctMyW4wnCfRw3sEGfPBdSvthkp1BX5SIyIahX2XZXbinDCKyet
OjKwJdyguDkG+1GQ7b6l0a+hLaY6j4YPpxpfTTLKaig5burQpUOO63Wjz1umnoYtaV5wEldg0YY6
Gz0cRe5uZhnH0nvwPFuvWD12HE5en9bzWsgyINPnxEYskyhFp5+P5bKafzrNvvds8zuRWbhVTrfl
hpYY3h7qa5FCXUpYlfV9xbO4RdPvh52dk29WzkuVqnHch0Nw8InZSj2yC7U5OcXon+QK6b3gQVfZ
cb1O3lwyT347mR5FN/ZVMm7BjnCUVj+Jap4ANWmV/m6i4qULVHSG/vxME/09yJe9zo3apzR8SQMS
H2k+A/zI93xafseRdaUN0qwKIozZcfulz1/X0Jc2Dh9WJeGjYziVav2cJ43RlryvccQOS77h82W8
DvI1qcQ2faMsgZC1Ne998DxsKvuYxuK6BFNR5g6Qmw1NFc2iwBwGYaIZJnXGDFqbAdLEMImkzBTG
VoMPXgbT2IAME29LWiVuHE9MrBdazLc4Tp/S/lyo8SbJTKssWj99AcOswfwxpaRMJI33SzZCT1pD
CEtqrVSgXybb/4701FcYu3U1z+hmmK+g69tdI5sEI24DsIe3bwzzlp9g/3pFrrAxouswm1dpAIF4
Obmd5WG/69utbLf5IibwDNAo2gq/3mLMfFJE0HAawmEyxt9TAo2Rsej4tUWbBvPqPLPvKN++LIrx
DW9TlBJbtoxGF4LHWwCUuJdcUUwVXQGzI1C+HMQlMf21Z6zbGW0B4iVZU60cY4kYioOEVoLptjgx
KtrjGqwFmMyj1U1/EkP8jmbmj851XMFjsqVKuvDFd8s+5/LVLi0/aL+bBsE+J0AT0YHnWBQxU/Sc
jr5svzCJNMn3Ywg3IaPubcWIBdRmhdAbX4ah+W3G7C1Zs7VWS3PozKOJuqYcbda/Z3OdEDn+YLx4
7LSvGQFulgfND6q/xXY5JVJcWdKfqGvfBMt4FVEKyXXqdzbPHq1j/ORCWJCccnm3UJl3cxi5yqaP
AEujpyWX+TOxmYAxJ7bjk1pUjvkWL3O35vcUtkHjunvPm6BON0qruNdFpeeBXvIuXkrjE31UU5u/
aMJhhpn0im49r+Y0+AGTN9jpqNW1t+Lo5+F5ihbY463vS8eCn4AcX9uIPAW5vI5pb+8Tpt55KcJ7
SwNXcj+Qsl/Cx011n7Fq/SHk4wFxkF9pnkVHIFYfNkTLC+5p3zQDRY2jZcDIs2SJrLoG+y1n5CLA
JFLlfjtN5x2M7z+jKDosqy2uTJj+0En26RKItwXLjluEnoqMJq6E2m6BM+QxTYenIO3jgx4gZMKJ
yTm6QECc4z7YEoEDrrB3/IWzE6gtRb6tR4jJh3Ch5tx1bm/bid1at8xl1BbJfsqJuIYeHYZLw1IU
2Qapeu9HEl6lFLWPpIIzEs13C2yzDmGtjKFwZeJid0uStn1MWvuowwWn37KCJxKtKIMF6mMMVpAC
eq2CQOod69rXppjCq+c4f2mg1H5tClI2RqOhfKeMcDT8HJrUQsUJQhUQN1ay3g77YY011r+7DpSI
M8PAR8JofTHqEm7JCbBocSXYOo+JA8wnjLkssZ9AxqSiCvvgeywZvfRT9hLkIn4IXmYYpvthgsdv
aGwqN4X8wEO7lQWaJij5GN51CGpI6Kn26KwWKu9B4sLDKOMYR/z0BhFpx5Y3O7QoZiQaAXDN+aPi
rtLBIF7SrHsp+txdZjWb26r03nNgPqHfiquLnlgS4yRp6R+taA+YaiEniGPQNwZ3iHsc9RY4wmRy
VaVLPNVkZv6CSXrfmUkcmzC8u9609wZfgQHltw5dfFDdeF/yOa9YAqVHTfCAaF8r07A9LTJ34wIj
e+HbV4Q4IPMHuKjQ8IsO8+0xw/TdZiC0SADh0SziefKyClu0SkPeFIAv5L21+U+fpAOOV5zYMXYU
mKB7pzV9bNoQKmy8vA5AHvdQVttjurqsSlJm7kVA63xhy6kP0gBCUPPqpFDPIYAgrv1QR9ANqmRL
25IEltwSzkAZKX9f7NieiCr2zhYT+Bq3ouEF+bFA2PVqPC+ZSlFZGL1v4NX2gJqicwfauko346pp
jv2ZW1IXkLoOjZmPePrt9e9LW4ALB3JxlxGOnAh+zM4pMd/boOlOkDw+N8/IA8rveGiGAST6CGqS
buJbs+qfzSQg3XvgCM3EgdVu6MECHtZRk6hd5Cip+rVt7kGeTfsRVaR0S15c/uvlIRflyvV06mNg
FrBp4GZLB/wrwzwoIRLRbrprHfljumVyV9A2g3WwFledq+7IpvCb/aLIG3jhVeuA6kc93BeZxGct
uQJX00Ei4Xq8jBtqPDIlFy2a5pZAS5hHnpeb8LKeenWB0A17Nmdsvqh4S8FeEBhzdCPHrpEvouOf
Tjp/8N3bpoECZap/4/E07IDIgemKfFt5EUf7ZAjftcv4ZcKUes4EHDxTLE3ZJkV0npbNvnmdPlNc
OgnplJCdDNLo0sXFLz6S8QrRucYAisqcJGfPvqbVJGv3U8+GBzDrN+j5Y9kNDRpJqvNdKB1k7qJF
CZttAkNRL/eCAJrJGUWJNe6iQatClbHiFkf6OVYwCF2znknc94+FAOyXZ8076M64NE1PTm0CY83G
7JG38EdS2bpLixkKZmktivE0tMl2IMuoT3MK/Cxe+r5MtO3qZoXzM6eYxtMOYJbqAgglG5HQW+DX
MSIn+DqPdAH2gVuJhtJxnpzywNknielsbtemHFykTiLuLzHtycMsIO6MiVl3Pb9OKUT9yNhn7MV7
FLL8DKP/x1jcqRjU2eNCHgib2S/fh81+KNyxA6i6Y/0GbMpqXqahsLdUXaY1QSPltT8qZAUQVHiI
kBgrZx7cchaNuyjpzqoF5E8EhStXmKiaxFhvQdychOhfHQnTSxeglxlpOO7MWrT7YDBhmWVDepxb
UAAZRNybGfcme4Lh1V+dhvBI0UfVSQSZRkv0aalp2R3dX3DbMnL1o5yPwMjbKdvOOh5HCIEWXJ6/
K5vb5zVGx4TG8dtK4XvM4a9xBQXGprgOkixEU4IzE93BMbD8vlnUimIEVE038LGGkhTl5ZT0uTrP
ElMT7C8xgJ6irA4knMaOxcN5cf6/Xv7+cYDPsS9W+9HTVlz/viCm4MsZPe9+dUlX8i6DpJ+vH1k4
Rk8UyGO9eRrUUyLrTeCw3tIAM/m8nxY6X7qVPXWpzUG9uvCcyaUO0s2d3RomlRuaGesqEHcaRuI+
9aa/b53jkGfIWvpQwa5xVtzDr5e/P0G2EXe55kuFEst3YwhVp98CexqytHgZA4BDAyI6mwe2meUa
9mW67nmRVnIu4qck2epxlpBZUZZYIMIyKbD7UyYvXnp9TApZI/SjDnKdgXBJ3pWopGTPBBSmzlQM
M9nDxoKPaWkNWjudlqGJpjNR6raZmOGcA7a3JsWvmG4vUogBWMVT041XtxmMbfyhW4AHBOIBtPZc
ZuAhDm2XfmRyvATt8iYc+8OGDIK1eibGN9Wigz/ESGDo23DoaIIaiD5bAOqN+uW56PtvIgB3HZoz
6H5ZSpS3XQ8WrEu9PNiGnEJw2CWZYAeAJu4rkaxqH5DuZ7ENF86FruJlxv6Ci6fghARfmEJOkFDi
2cEA7amHGb5gA1K0mgiQocRCtS7gFLFNhTjXHKvoxl7JNu66QnyYrU1rNNdxuTR/3GTC3ZytopxY
/9IN6a+4DeaD1xuGy2AsQYwh88FuCTTEukAsqnBIodCZARRYIYxg+K4WvNv2LiZiar+aeydezLr5
Ms/UtIdGCsooAqX9tXMc6Y4W2gwwi2ZHMBCWPo/RmHfggBeRtjUPYRM3DWRcsxwDwHcVW+c97hmh
ZeY3wKg/uO/X0zxrgNd9X5Ne/jRAqHZJ2BzQHgQXsqHjmyEOYy99H6VZKrTNfj+wJz9ZkAoJ8KkJ
NpXmwA5iiLvRCCQsH12VL4bVNNnFHNZf2MBpX8si7gfUeOSBvIej0y0VypKtGduwOfP+MzFmnzkQ
YUkADQBd8+OE+1Hq0IZfoPn6XUJbOQ6N3zOXvnTzejH8mA0xLC4D/LAPgRSNbvqpOredjBOHbl7+
8EE8ziMbDuH8C5Pe8ywgcFLp3pjLHv4eS2KhbYkkAcoYnKu0M4BQhHjsaSF2WLL3AhWzbZzaORMN
+xDL4IBKgH8svA4tN2Uw6uDUFw1mxPyKyM8/m7XBZQjIV/va3/LOXZaRGcQADObeYb6iDz4vY9KU
SectcOLW7nRo70zHIENy91MUsIDRr+yLwKIquuzuBcTwZB4VmtDxG5BRHMehshjZqTvq4n3+KmsS
hbFOY7fVLTaKJdpe5NTdBtt91+kc7vp0Aty2cpTG24DcFrBA89rkVBzDDPRZP1arw0ftY7UhMcR+
xIDBd4pkHoEd901BST9K3fhDFgDGWJFRvbDCP41cDpehI6TCDRCwtZp4V8B9x6IZl2MYUVal6/wS
6GYAxSdgrypAuzgoylY18qAJwho9Ov28ZUhGxOyTFHLYqW0E5NCMOPyjvESpXo5LHN2idQSWTTnd
izk6eaK/rR0A11WZrSIlJhHYSHN7lPKfxmbqVaVBFef+gU4SKYBsaaveLL9lJ96Uac0OxrhkzVPK
BgZeu7lmU0wvqmiTEtw92Wfi26zzGVbFIRRd9NZsRZUP+ZtY1u4y2WZGnkH/nnNAgagzWJ/22o4Y
MyDpvSFgcQmtcbuB9g783IZ00gi5YIiG91Q98mV6E3bUKLOeAd+HkCSNjapgBdGchn0Vksbuu2JC
uMe9r6FL6gIa69DZBdLBuNZ2mOWxj9SrFNsvaP+mJDJNnxB4g4tT8bb4h6KuQxsJdnPLf/ZqZkfE
AmqW2O2Yb/5JTaurV26KciVZC5ZqrYynum6QgUNYEQiashmGbGwrkBEY21qEZFYVqV2bjTdLo6lU
oc4PRYaRlKpseDSA4v7+EBiFLEEbH+TWgsPbmKi7rHsbsyk5hnH2I8dZfG28/DXgHCPdEp6WrG2r
VWMsap2HQZjONefsgmKF0EJvXqgHpcf0cJ1Xch8W8GXgXuQhDVNxyJN3ae1jjMVQCT7+CQwenxzU
SbexLeUXn9wnHsJIOz4VGUaMfvHiEMxYoTB1ns2rSZNoz5JmKCMD3d2wANRDwg4MpaPoXHo3UfBP
LsQJzM9ZyuzHIEF727T7gc9ZnG0KKgOjyS6OYc71IC9mhIBsIK6Z6P27hWdJU1hmgHGKWN6zFZkr
E8gb0Ju9q8YieOOR0nhX5jP66qc5DD50C1/OJDREweLxvoLYJK7357nfbtGQ/inAhV0UvMkgggSg
h4RDLx1kTRz8IIz3LxjzmsrM/LSteKj5ArNSNju0QEetgPHj3sAcHq6phJPfdSz4Y9dtv5JxwcjJ
/+kjk507vZZkHbcHOemoxCgj93KaVNnm5Do040Mj5HDTPauRYl7KQq8weZk9xwXgqFjS55TTm8Yy
OfR8OtIEIkNG/POC3YXueEFTFhW0hnQD1ywbbRVL2+0n566xxH7BdiuHbXsJLRh1mz8BbM+PKRS/
XK4/QZRhiMuK5rBBuIVs0e470j6yXOw19IYaSDe0IMJ/ew2wlHeTvwSeuhoZ1h1uTOzKdETj37T5
KwKJ+O9xZhFHIdxFrTyNiAtpmtyCRpLXmR8MZ/osv9Z+h/r6HhVNnWo/lnNM7dvM2CvSVlbnd2qC
CefwhrDrmBwWpAklyU9haDZgftv7yAVHHhPB3nkB0GCQ3kgDUA0dIiy02z6hV4vbmomLyoL5pP8O
JssReYa3Rn+R7qsQlc47Baw/LoDn0R9hAud/S36poC+uAo8lArQGDstCdiCOnfA4YhR7Wa2bu+Vg
DXaIUQuMLAqtyddJFa3TcRgWhxkNLbxpQhDlhN2GJbP7VF2FDeVBDoHcx4oZuLq1tQJUrBlPKx1f
fRI8hfpCFeIQfi4wuPe5OA0QgoKs7qf5VLR0usk1FvVMgAZAQdoNXYE+GFxKz/hYGsHfk3EWx8D5
ooQ28jNrlqXqAvG9zZbHIh2aXUHw3azYZLHJYZCl24E3Cgip07ZudAq6J37v+ig/8D9tgQjJQugJ
RNVlQ9k7Rtxido8QV2LbSxLU0UgPXbAIaK5bV8XdN1sET2xDXCLqn/opEjsHByWV0KMm+t0ns6lb
CDhlTFZ0KStwkhxDjwWvssQLqNvkqZmgPjHEobVbkD0AAEkd8Jk5U26nswjNzTJGaHIiQB3NtD7i
CKtdY95TXOJ8Rln9OepkPiXheSmMO/uA7dD920eZvCAPDwXNszLZogKRuyze9+092MAhWN6Yfdcl
twRHLAxvcrc++0dmpt/BkLg3fMIUDwCl8kMf1aHr0hKB3VOamrSMZPvQyUieYNK06Kp5/MxbykAj
wp/oMV/kmN5zD3SYmqjWPTWAke1jlM3TDjM1cqkQ4FQ6PCxB/nvjWp0RHf+M9JNMv3yR60I4rbwT
33sNkBRCchd15CEv8GFUPz+TDZTc1uKMooj+VUk4fiXG0XG2N9dF35YvVfRKlX1GRvMyO09LDWnw
DtAaU2NbagPMFdmJYWcml5VB0QG27vXbhJaj6lYeHRCVfg0nfkLRxXINmgeOiGC9jSI5xHb7h3c2
eg47BJJW8B8OCUEIb8B8vYrQTzABOQ9fsch1X86qYIekM2NZzFkJPh/KAvdhHeNeFJA29GVrUSbN
aY7et2A4uQC+Fa4A4HW2FLpOaUf2gPIGuD7NZ2FRGRFFrcH8zl7uVa9RStP4Y9btr5Fijs/HAA15
AoF6TOd33aft2frlu8fyh8mbAyZlwzSWLQpOlQ0vvAOUTYpu2hmjjkMR/smT/JNN/pqMeBSmwImN
/oifbFOMjzGPR2y5BN3VKgABsKXYx41YK0RYF1wi0N26dgkfYr9P4kRe2ALTp/jyBRiOKiUGfRwm
CqptSa+yz1wF++qtYxFkmPehAXfvpvEjd/qNIlE/ZGUbAIOfWXEOx4fWdW0Nb284WFF50o6fFs0i
OM3+ZVbJDbFgIPgtkskmipoaxWY0il8j0PrQ7ZCjB0Vx0U0DuCYFNBUjKrFPiUbWEL7+DGkLxAWE
lpAvGMCcAGhoMFQUMyKO6Pig9wZFc+YFrYScbCX0fursR9IBUAbF0+24InBe83VPUNwhxEArXabH
2ET7aLFA7tQulb9ATx67kWFTTkOlW3EwCVS1ZByg//sQcDoWxtqWmevZ3iG9jUTwhvoFetzKcF8Q
DFUbsOml6S66KCqkYqHHmrYOV/qZYTFfBsxEcOozdUXSBDzj9hc/nqsoa58Kp+UVUYCwHjAOtRox
aUI0rMh1PfQbBHgIewwXRx7cGZJ7WgL0mHcb5CmRx+ci9erR0OHCpq3kCud7YOwu8r6STaAqRIH1
UTiq0D2H+S7KJAK4cgXUGj6H26gqRAOHMzfttBuz/BTnSGrpleizQ6VBXDlC+Kg3UNGMP4wiFKUa
WyjTgGXXpDtiCpFVMAWy1mH7EbNkR9P5MvbTaYnJq9H6fSMNxfcustoJ6Dv6IYSXWfVF9IUhuRqt
3X1IixjyXjLsWATE1/eI6jb5WGdg1Rhvxms/+QVUWNX2oPkpQWKrNcBgE4UPBT+K7eIswugehnSf
LuK9DyEkDJlAIp59DLb4tXrg0JpvNfKBSbk2E/rcdRU7JWBY9hZaPpzOQk43G+YHZNo1PD+PBMqa
v2ftq04CiAYzubcyW/chwToet6VaOjxAXpiyWTq/w5P8k7lYHtwYL3vDoY5Y5a5wKPQj/eKpLXaa
1kCCQexAPG5pHSnb7F3+BI3oHjHIFhY6U4FWd5n4LWsyvg+DYalhWPndbCiYFYHKbnAlBkgNs0cD
nO7ommxVmC7ZAe16gcz3+klACYiMzLdptq8D4XCD4x6y4ca+RSr4HELCzzMzyc5f52l8NWOPSAn7
1O4Asey2rgMaEwG9kSzrmcn8dTS0BckRRahcUDaWlSavDHMbtJjsA/cUadzSYmPkipAZSQXzJV23
dM9hGkJwVR/wTx6yBXGreHtYIWKckc2cS0nFk4ri4K2VyFJwKKRzmLqT6+cD9RO5FwjKVNMWr8AQ
SY+mFm7fEGenKObH2Qem2lqLQbAwR91nrwmHYasiXnnspHoJ4KNOMuPI7iB4nPUNLVud813Esj+E
wL42s6maNVYHNVDz2Ac8g1Hv3mH3NcdG983DrDStEOk1nws7jpwekr6JvgGAWw+GnIgIzLFwcwND
b/29eNudx1tENkxCEy4RkEP6tIGeY8R+usHGB1w1QUC9dt80dScDQ2VKPovCIKIP2hfrMgAvif3Z
YLxvHe4qSXuIYt0a1jqHrJI3YUUa/jAAuk6BLS7AN6svYIg38hTMGOQXZCdBb14Lj9/kAsHNgLfv
a0/LJk4xhr6io6rztGc4+CA9DhxFdhTsW8uH5YEHAunZJa7oYvgB9/Q85Q3fge5bKxxoAUFftfmH
NSLjeWIYZzJyglzw6WL+vgCqi9pJ7HIMNKVc028ZmDjjhwj54nbDCdPD+UaYkk649ADkHGg47MzN
QdTL/PSKTndHYzimXWCfGA+f0CE2tYe/vZuF+kVXOiFY8tdAxcPH26oZBvLhnOYcHvvMOb6s8E8z
Rv2lUPFSkQle55LYKurBdJeRoOkl7sKTyxPzGXSkxJk9Ail8SoCPl9ncIEaEFVTM27Hz6JKRYOrf
fYMzH8YGr42lDwo3/1Sdn7MqHIpnEnEChRPdAqE+LnVMuhp3L5z4AokGrsd+ADMLX+2pScmnS/3L
0NvsMHp8lXT+bXG3YJkqXJYSx+PjiqB+Dw2qbtfwPnCYooVXSEeSqERnpnbB15SywJzVYLOrRP4H
Uee1JKuxRNEvIgJXULy2t9Pj3QtxLN4VpoCvv4s+N0IvHRpJR5qZbqoyd+69MiRcFkKMCAxjmc/i
wBzduN80zHnWVgfLocv716xy9Z4SEZQP7dXoYEn3buR2hrncCJ/4JKl0ao/cWtu3sc38U9F8tmM9
4PwYB/7T7ZmzLkZ9T3riYn9lxvsad2l5qqbwxR7jH/QIbzabAijLrZOWBmO1gPcj3jJpMXfTEPyJ
DW8/VeWE9FYj1bn1zszrW8ncbNe5+SafyUbmcbmDB7TvsuH33ACwyGPUH1uOv8eI8B+mKDshJWWP
CFQ1P55yylUb6ACESHSbbZ7NKmHWgs9x32JlkLMkgF1SxUCYwMAb/i3m7IfNWQLSxN/No4rpDyM6
L3t+MDu4K72e3hHntlaQH1Dng03D7zQn3OqZMTPbKk9Rgz06Yc7rYDB+Yv42sBgqz1qVSby1TH30
GHswPNlavUUzksVfQTiRLj1bptx1vtoblgE4A4kA/kAou69aIRxjg5l780NHPpLUQ8ltGY0np/us
7eZI4Gb29dWhMsXNtlJi0IfW8gAmWGscgd9+5vydtPoKKvOjqfVnUHz7nfWDIVbt+qgplkrXVRg8
D26KqONd55ZYldsXxcYyqJlAfyQfQYL52LB32hHbBQK+Kkral/LLxW20LRhV43Mi8+oRzM6l3dEH
mAR4HGpEjXKLqwUZoN/VvVw3BqdtaFxsLc72ENIxalpIPAurBIqEh4SwDVNKrWo/ufO3nzvTxuHh
Lr2Q9ITxCzNmg1nUkBszSnbKKh9J8T9M1Xo5ZwSco8bqCfxYGmtN13AbUvXELoHCxKwPXNDdOp4o
0CMrIQrmMuYxngzV/S3zpthWXW+uqDZfOic8ud7JCW5VhHpjJfYljI1sZ7YUn8Iih+upFYCHEQe1
oAfDR4lTMEfSNPk81BZDkdCb9rNP7xtEZA2sM26rXaDCPaOGZ7zPlyaneymJcG+8mjSxcH/3uGcI
tVGzuqO7HzK2Csr0j62N704xFIr9alNOmCHMkbyUHuefZT5w+9nfZlVUGzOfT9jsfucz9jo3dH/j
vj+ErvXdVs6rX+Mja6vzQkxI5z+z0b7E83usxUftTN3WswpG5n9J0lXk0HGDzu0fugdaL4cBXWbv
pc/7VCRW/l45yZ++LYoHoi5W7Tpr5XsmwaPu1WRMsp6bvt3I2PPxMKdMHwAsBXyE7MnaDqkL/4OR
w1S7WPc631y7ynqkbyFuBxmsyWhgPF18V7aPj9vGP0U3c1OOonQQAFmSXBs8CNkpr2hFRieu99Gg
BHGJ5jEsSCZFHS1WlERnMrdC8Y2kavgdmxh3SyKwKyBjz1UcfTaCxFHdip9mOQQMFXycLT1UBbfC
hJ8Pv7vSVLtw7D/jkcNP5u0vEdaPeiYI7He92tjgcbq+O8W8S+7ElRWp6s8Sot9Q3zPkAAoT8eNX
T6b2Hhr6bK/i89vicFyRJfl0DE1GgV8fBl7Styrl6YgJKuNZOk+FfioUnYfS3bWvGw6mMj1IjzFQ
G1L3F3SYJDMmElXpbdbhTVVBv1Mp+kw6BR9VUfMG26XB0+kdskIBHXElzzY2YpBb+BGmle9w49AG
nRrcsJwVvd7FEf5yO8hAncDhu7lekW8TCw+R8EJrL2T55Sh7bc7ZkXu5WBfmdzjk085q+ojwC5+M
0a6LY5r22VYrFX1RE5AMAiLnEfJDLqoxyKQw6dJV7GsXVdgsjiNhikgV8iL71who5Rq2IT5LPIUN
CTKmRt3PMKpZG4dVqRGfvZlrMrDcWnysj3MpryU53ZVvyoPNc6QwzrCO7Nq7zsEJ8h9p8+FMIcem
sVxmxElkw6wvwqRSDAz+0xxoQGmDkfIpMS33m6izt1MgNRpZ9OuUCTMcKkUfpTT6jVdh4EzMxyaM
z6iKw77M5/xFbkotrINMrTOmqXAVMLpk9NdsM8O8FTPZGR92xRac3uIVjbbpsKNwrNalz/cT5cYn
mkfTms7GzIaBJzbdZuH4UcT+N+mELjCZNPMvMrdvthUgLcpIpthcbKssnn4Sof4VVuF3OnntxSuw
wSb1DIxtOylND5IkPEGB2TGGHG/WlPy2M4wVOB/Q0SKimTa1JBa0diUJ/SynY6q7L2EFP8PRe0yr
Q9ZkjI9GF8iX5Kmodf27F2uannUTOcPR0/mHPfEmNy3XPHwmXLFPqNL9Kur1Y9D2TGwqP+Uh4Cia
y1UjI36SrhMbfpJ4F/rRo4/9rM+mm06RCjuEXsG3XJOOW3cdfXk0JBsliHIBPHjwWnM8FZnrrKRP
RIgM5rND+ChC4OXWqizqItdj7CMgTFp2xcUbURRQ4a3t8FcQxUdTdAngH+M3reVvzZ6ErRsRs49y
/mt9aJAKWpBnZf0rbANj1XJErwIj+DEG3euArwJog7PKXMouGGLeNgDhlFrOUc8t9B/FrKGu5CnU
+a9u9FFUu0+ygZ92G35EFNFvTRH8yVEhCJv4N6sNPhO/JDszu2jE2bBD19hNtbz6oZr26Pjp2tP1
Ia3C30wnvssmv+JG3zBZmFc2rgUPMchs6hJFGxNrUn4WBMES16noYmL+rDeeaLGekv5Ujf5e1+Kg
kHRM2rZNtvy4hReuajdxz11m7RvwS1BYJmJF/guWqVM4rLnZmA8X5gg+7hS5Cm6nhQavIs6RPMBL
uclw6Z3iv2Fp29vZbXqeDdyrpXi2Q0GNnN4sP7nAG4rQPY4huK9V0lXUCpLORopqRygJ84cRbcJE
/uoDxuJLc8asqVj4RUH711iMPLJcYG7wlqgb6p2sGmRiifG+J6RxMCeTpL8ZZfsZIqbbXJie/khj
4zq40Y+W23iDno5a5zWfjhJqOde+g6nc1M7wt1lS8tHFLDk/6vxPPx4Lg+JDWYScbAfFJy3ynWv5
PKTe/DRGwB11N62V0/8YbVvdkrrE4Jp+ZxQUlG26WofmJI4ZRfUqRC97dJMl6FttWJ9LhXwIMlYA
a67i9D3ByHJ0S7xcntsifEQMHGapN7FJL5YVdbztm2SfR9ObhcOUK+pzCCICzUj1Gwxrm4QhHCqj
BJ8Uv4gu7A6BaPJNK7a1MMHZhPi2SsvZjmKMVm1nodu2McW1caon629CqNmzOrCnqfdAzTGvDTe6
+Alq8ITm3leVIvbmflWyh6pmWGsLv9cqFnKnyvjDFDHSyICuaAigaEVWQzRw8vXs5p+8O7u4Cqdd
AlqgMfVbms5feTM/S63/WsSmC41BNiZvtQi9Lm6JTWTlX4xxodqEeYN6B93HnueNbjRn8viWFgaM
0IZjz0Uvx08umA5xhAc8QNxwIQPiPtj1rv2rnGw4W4Uc4Qs0FKsclSNd18Y0ycWOWFiCMskfMnMW
L8tXbgAmlE/geGpLVz2BBXmReNkGWEDY95xcXeu2fNFG6P2OY1g2uHfWhKj1Pgr6ZZrNS2xcqlQ7
twjho/J761Vrld96s3sZEjFaBx3F7e0e15IWcKE8IE3J4rMDsLnxS7TZex/J6m8ifquGvG/BR2rA
OvlUctJio4MeYmDAnjoruKZGIQcQJtivcagZ1/9ePBhAdcZRbgfFA+lxvIeuyH8OQRntYkrOn600
KP9uBK4qNEaC/EUcLsHpJv0xtPLUjPH0gc/harX40rym7be+aRIqrGqLYUqSvDXBcHPmuDrjQ5E3
BKdxy7NcbQDR8dG0cNJGXZbBy62abTw6CMhZuLLrpMBAox+6MkMQd+zoKTI9BstLgK5dknVUgI8j
8MwlCaJOUaDyJ68oGPnN0AxFOfy0wTy0dRC+1UTdN8iJHqF1Wgan0nMBe6G4WjH68fINzIZnvU5e
FZJyfUuDYPqs23WLSMbZNj8nGVewkHp8TCbLNIl+eecoJfSXdPZ8/JeLEgK2wBwO5YWakl7ZfmvD
wX/OE/9PqPzk0HkD194AlC3tBvNn7nnhsxGnPdAg8rYuFRgEJd47I80fgUc4tJn+n4k84yp1C+ca
Zp3gT472fi64y/GVBzeRvFZtSXR6zMwCtWc03ixSEbvCs2G+FKg1eRjCYUQbdyEl1+PU7ssgQM7u
LON95oBazakqL75TXR07kWD9sF+abTPhEojGrVEPmgFTZTec4hVvlQEbQy7Y1QbuFddd+EqsnLnM
XLzS8FHRq2zcRLMbrOPYKOikXnmi/Gu6YF6B5elVrouTgri4uWcL7y++uYgYmP92Fim5B+q4fs1e
9N09RgdtkoyDF52COrFeE7PhmiCFu/OmdFe2sj1N2lUX03m2c9m/KBCO5Wi6gIjWoFHUixNuNS3C
8/2LTobzBg36d2b3imR+9J7jW4Zn+q5zPX16gFpbaYmzjAfeYs8OSUVwwZ9a3/5zf3uY79mE4YiV
HKZULsJYVVzy6Ruwn022vHt3WmdbmDEuqcDZO33cPBOdbRqqzRijF+CCEPyMFwBQiqzzHW1aCj5S
QpWn1jCB3fUUSHIIx4CcI+1TlYrz1PLrNhl5Gl56s5VOb7QI3f7fZ84Z22pr6eJcuMHFmfvg0XH7
Zy+o/uYToG5AOFj1GrzxH0VmPiLvTE9l4uNbNAL5VlbVahhJao6e8XB/VxMLRiuV7etg9OrS94PE
1o9I1TaZvqgpbFZdeaT0+FFP5fw2d8xbs7IFYzAGn1Xwk/J1eOvL8awFLskYujZzNfzkCmSYG5jF
6zSKeXP/oMQWJeRkMZ6JS8JnLbGnGseNiu0t2ZNgH9J5PuIX8TeDjzskroefnW6KX34sPqLA3qpm
TA9R59r7qm6pbnR7m0h7bcTYtZCU/fkwmEWAZyMt+dxHprqMbv4RjO0EPBV4AK2MtxuQmZ9T3eL6
6F6l7dYvjT1z+MUSrtYdoWw2yHBkReTKyoOZo8exNg7z4qJLDAxYcXd1LNfe+EafH+wcfIujHf+s
UutHlbv2RY3kibFpAkxQY7RrXOypIXDi+wtzwPjQCuPD8u32LJ0O2Wv5q9CeHtoMO3oIpxli5qjR
nPMAVqZkmM/rppF0+lrFzSWnepIcOQddyvowDAUl7ORv8kBQi0zja4TFDQ4i4JnUMC2abY6QyDWf
hpy5OJS86/2lEwSrBwfJjSRwcPMY8l8bHWznCJuKo+P6jUF2jYFJ7SE5amJc1mlK4VX4Xjm/jFky
HxVTEgQLn2hE3OKccco/GuIYJ+EzMlZ+lsSQV5nj47dz1I8pA99RCEG4I3YeSIm0lzRXr42sSRZ4
rfGVBxGylz8+DpP6kU6OuqReV+1SP4owWQgEsFjMsCSrBG9qXFfXDEzzWsx+eTDsgc7Kz3wAjUpA
ZzWa7RxivWhUnT5yC5pPfP/vdj9ZqHV9sq9pgZ/oLpbEPxhfyIJgbW0DDqFwp0MeEAPIu1y8yCQB
EJiDgvOyAR9Jik/VSlvYjFTtyFrNQarAXjspo7y+CCMI4uZwJakWnlWj6eAsZik66Agu1Dh4Dcr4
1TA3xbnH7nKezLk4Z2iMu7DtjGqdRuS2iiUZen/JerJ+Ts/ArFAZnIXlWchraz3OlKcC5sD93zLc
Nr4WyBiNHQLftvATWI7RPt9fkpnOGBI3jz023Ni039JmEViZxByKhva2r96FoniL/Lg6ph6oJC/J
mlNuUrnZ7mTu3Ki3SJXDWyWoGDxNWBBKHSd7w5trWOV8cwMcphNS1ktay+ki7PJklo1+yhQZowU5
HZYAR6y4hMzUBVznffiOnRGzcNLi0UriY+Tk1k+sRuCIknfH8w+RCMRWh1l/8IZ0PEZe/9h0snzo
A/XDWoASXg+koA6Pzjifpij5Y0g7OtZmrU+4XsfHOABjksz8nIUvP6cBf6QFGCAW7r8XOZZPTt5V
t8JM3D0t4Zf2MTh5+A2/Wg3QwDKmn/PkoQLhOVT+4Hw4xUxtXNX6Uijw2INxaQ33MphgSAVwyAd/
eYl08RYnMt4z/wpOfhMEp/tfmZ0ZnGqrzg9T2B+6qG/OJqrWv5dyVECzsjz+y7KZ+UEie2r/YAXm
tzP287ZV0M9zjP9nm34ZvrR3ub+oSXsXlKvbv5hxkc/z4b9DhRLY33g5oTY0qsFdGYZ+8GFRnf5d
JgBSC1zOhyKcO1qmUKVnP8pi+t7JSE/4euwtGQwH0J7rnBlhOuf7l1GeJntGemgjZX0RywtB2rzD
2Yr1Mi5gLjL5uII8Y268NHwYouTFzlBpBCTbS0oSDN+lCRfYG2W7i0tj3Gu32Zi9v8ureeSUqceL
58vxUk5B3q98MNMNhkFCLva0HTiut8aE59cT7TMFrY+zcnv/An2ne46HoT00EUseanc81oHfAU6n
+GzMmeCuw/SCx7nlyS7K7b0UrgZ+uXX3nBAZfAmQn/ywTT8whecA7IqBlsZLPyqZAxijTt5bOSMi
p31Aqu8e6qjtHu5fGmEIUbgtbnXHN5k5jEXu7xo9ZXX97+Xf3ytx4RO/ZRpm7htGu+ceJMJhnpNb
7uqOMfpSNs30B1cON6rXZuv2g8towhXOunCw5JtL5YETDrdCkTLOZqmC4Fp+q0b9+w6KqIz+Eahw
s++K2nv3C1jM+YIliHyPkUJPfDYP+JFxZc9FpnbIpslJ9hFVcKXRWdOk3Mk2TH7zx0GrSoZ3iyl6
ky+rJYolcZS11IVG3jARdIA0Naq9ZXLiZnLjhxREHeiQyDxVWIAYDD43Mx4xI7TVYyUXG2WTuzfL
3d2/CDkJKIqM76asGEKYPZ9BZlZflZ9d5qbepV1YPFjLwgkiFpw5tnximlic0hhG+CAseDSdLOj1
/ZHE7hwcakPqXWuX4c508vHF9Jgb+14aH+MI74NIoc1pgEx+1N3AsHGHyZxIh5MyhMm8/jXx+r1R
Shs7N0Mda1D1/t/JYw186saN7OL4mkUmhvqmSw4kwt0NeYVyJxrF/gFtGVfD1zCWc/Wra+lSAuqI
135qgq1ryfxiC0YgZSI4h0zqjSyOTm6if1Xhyc+m9OlecVZOnu9RduC+27TPI+/c/cb2HQcW2ICf
rmROCdKaH2mB2DyjBG1lQ/oYVUCvCwFmfWOjA27nJgzyo9lG0cES4pzg8GbikVeHEeh3mvvWpVyC
62nuRrtSk9Sply+593Cszc5bqNRZ931wCHJbAnJlI8cKo1iwiUHsnUlWiwrng72whYtiaw8jHPk0
9DCWzHDomBh3jBoC7PiRM/702sVZPg14YpeK3+lm8xi6+W+7dKIb7ntu1+WNT83uV2mKm+22xtlM
Ympsb+Pj5kcojxmkdCDJM8yjrlfxKxgnCYP0/gOLDhPA/WglVP//o9UOnc/BDF3w4JT4TB7EeY5a
Nk1ICcM6Jh9mRQ+spZkv93rAJxKCv46G4c5TkaROtizWCVYekc1plSild0aSPJp1f7AcD9xnu9Dg
6UUwSf1lABgdsK0TbrMydx9FRcG7F1vVpWzH7VT13p71KH//qwXxjBnXruvfU5ZBHEqUwUsIYKjP
7YawWmf3uwqD20ot2I1wdsOzDbh6GwCvBT40YM+P64xvKqKlpsPat3ycT6Mr5Ua45cbPYHysAIJL
0TH4TpkoxO7AwFK34WogZrVP4MfQY/aPVl7DySl4G+I5jq4+4TmRwCiNp/hbK83MuEhg1ZAhCsaq
vyZcwJt+lJ9+4cM4a8cH1+LhG8u8+3aMZjPI/ESNbb0OKJpPad1vkYK7MFBPDNaIsEVqPqbztGVx
i/dlTFa0VZ0AZJR6xx7N5QkvI5jzhlupUeRyOlCwOXl9mTEns4LIAf+icLkFSbCvFt6rQI5dYUn8
1aKNiQRry6rCwQJp0uaJuFM/DArutBA86AkVycqxCAMjeXpHZoFneZctmKSiVFvXgjiJDzekO7pS
9zjhY/vsZkQJ+45EWFE3JK2Repbbn54h7t5m+IOCrOP//xSqxOeYleVj2/DPyPxiMl73jVcemrgy
1/dv25KM1aNeuMTMYU2waOeqkS7X/9o7uA3J4f7Az84YLQb7Y9Jyggo38Tb/PvaktTfONIhT5gYR
jQXEnixvaT7T4ni/Uzp+MduKlQSRi8eOJF1NyORRJVi87GT4TItWcGGFwYkNSPPTYD+1ucTvijJI
Kz5iKFgWIpFHGtbe0vgDBxGbjkkSjVcabiOgUkconUA4XPwycRs/+o6EyxbmD3h0qgeLDLp7cNug
Pk1lPF49EpnAG5cSV83ZRxKpt3+Pc6QTfWTVCIa92j2Eoe2/DTVUGqJc/+743qrEekzNYW/YhtiW
EFO2Q+i7OwvNjL0Yqj0hm1w8IatD21Po3ttyog9zruEqDk/caOopoRsh2MFItq3bp6lwv4w0iC+l
q3lGVCuuOUEoID89kq3LMx4l6ujrmbmMRYYvYr3IfeeRtIcXoE+MCQY+SrLKTprnbZ35ofNAS4h1
N27tU5TM7ocoEY2D6ViXeXG1K1KbVg8bAN/hWXCPslAJcWvq+MNoCojOyCgDa2zO9+bCKMLLv3vJ
CynpWXazHZuhf55qs11m7Pl7644f05AiWHhaPukgxwLDvXx/CQaPANTEBokg99//Kz/syWX+M4OY
aCEMX6KQ0yPENbj9d7rPRNI2QxkzQvY5iWLP+ozjfnjx8uzx31tna/JaVK3/1a+zS1wTS3SlLqJG
NnV789Iv//H7i2Ixycqvy3TrwZG5qL6nqgMXwZCuJoO1/L3QbZ0De+4eM87lG8oHKNVO1eu7FOH0
ks0tiA7c4CHfXGCS33Qx5ZDmZa9U4VN/GLVv7t0k0TsQNTdVkuCzqyh7jjDGtvTKMh/Kd9OjvIyL
riMVNVBMe61/RCA6Q/X+KIH0nXywVnJlOLI7+hMDG+C1oKrKSzGBlnDHKDr/K7JTrGvRxEdWCePV
AF55Mqsmf+fQh0y25M6NxmZWouCihBEz1nZ2v8LBLHNIW6Gp1rrIjl7WM3htumvaMGDIJ+Vcitq3
tgGjowWE9oy9/yd7bLqbtq0Qtq5VfLcA1wCGtbzL2fxasUgpFYFxbd3gu1z4ZrKnF7oLjBSJbGsK
G+sMcPZy7+x7A6zhUuQwVdHbxPWivYUD6DCj7az5mHJeFpmBYBNReXtieGCDVLkXlaHI3/KluSwJ
GNLpIRL9gDGFDRsqaZ2H0RNs5CrbYD9WFZM1xxHnzkhvRoJy0kRVcC2lZT97ZvNS22SclKB4R/7B
fCpM/dAO1i/oENMl0uVzkpjpc2wEVzWDtq3MAShM2JJRXyYFbWPDVydoEUPb8lcJO45WvUORr+YO
BWhTNRrSCogRKoO0PcU1G+WWDyGVK/sFtDA5NqCzQCxmpsGDEw9/otpwyYtFmvllIsFPByORdkaA
LH3iOp+9HhBauiDhFtRcQlVNZjv0tvfPpS0C4jFedsJhFx4ULLB1VYyULKF39qCE7I1AYdKREMV9
F7q2TQN8MaZCbtwmYOrnsrCtcimLSjFHx/vz7E6qAqcXUlrleX4UqdrPwAlOqdbmhRC3grpDHVQJ
lR37npiPW8ckgBdV2vIx3VVWC9MgHxnFu/F3Wjv5ux2BsSYpaDOYh1t2vyRCyUKSKRownUjzEsQp
prA0D04MK+Zd7zBfp+TzWL9h92s06PFTUD+uS9vfajAFW2fq3Qcjqn7ZzdRwFfCrsXAszqVo9rhu
1N6iHz8/ZC5pTcQYzqPo0THF9OyKmCm6gkA1MKImPZJS9t4P0VLP2dbQcP2RqMdH0f6KDac8dJPV
E40gkqoGQ5wqoAtG10w31nKQb7jvCLRMFnhhKMqu6VB808wXz9Iwv7JsNHai8NVpVrQPfhxevU4c
MZ0WryCqSUb3L0xVn0vHadY8qcHG0bJ9ZnsBFJHYGK6xGvQD0+DnASLQvrv/v4rQ7DZM1OUexoFD
gHocDzoHAFXokMJwTgvw8oubaF4EnX7Rd+5/Je2U0sT2HqMxI3CXJw2Beug4GD5sCMkjSZpZssaB
NpyhA/o09y5HnO8UB7j9wYbVBsOmXdqrLh1/3GUSe8LGSUFoLAXh3PEj5fZl1DbZ00WXQqvQq/u/
KHI/f8xZPDKVxrc/KJ4ZjTQUpRhQ/11gquaB0A0qh1vFyzoirzKR/It6nfTNW+cINEuXmH9V26yB
aeIbIipbaopkeiQ75hBlZUmaj868qV0A8oZ0N+ECTkxj29wOTiPwb9F12BVrG+AnuZgnygqiwoSp
JzYD+5JMxHuV9eoue9KEcMK9HeXDpjGuMaXM31xWP8OOwoKCU+5H9hiVDpHmDvLFISS+cmQbdbYS
fHvk9ismjoijW+0Gak/2kYPajE6WGTfnGubBMXBgmGiXpybl6MFfZuQ++NtlC91MroiEeZCBGXLE
S2jDJ8bGNUn/t8QMSH1FNLjkId6bftydmIhh2o4a4HqBzwBvKTDScCouTvn/X6zZheYf0HxE2Urr
PHCu0Mk4mLWADhyNoX03dDH/NNJCPTeVg9tiaYiwapmnNthVg1jGyCJ9chbbiOGWwXpiEdeekuVH
M2lAFM14HJAPdsWIuVwiz2yoxCvW1/XiPc8o5lVAH+i7NagQVPytF2L+Y8Iy7GWN4OCrcEEfpM3z
lIQvw1jQC4zMK2SISS4fYKXEpK2CpjiwWGx8zAOvfujDcnjRwtl7ZGQP1nLr4b/uj60vTilLQC8I
aM5jrXsGQTZVP7GrjUjYJWMlb4Nqgn2p/VWl3IXEnk+rAnzI0eG2YzxrX1xpV+uqTJKbb8Asrlgt
JxaBR/lkOrggw6OMfnD0Apha/lMtdqeTn5DsxtSdLqugQAFW3/YMuszM+B+X3NinxHbkY5vUA7gi
/xOlN39TTFYMkeKXijXdAot6KF1nwMvEuO+jkNHHyRJXcX8wyIYapgI3uAx5SR1vjcgQ5ya3q4fJ
K35bpTcdnKEgM7/8SsnvN0zEvb8kbMkIcQjxlgBXT1Rv7mJRttegI3HAdGggtJHW56BqvywD5Vs2
5sg2U4/z1KE3rufkWNYeepmwj05ZjDyC+QlnqHO0Sry8xNrmt37C0A83/xyyy/dmeQFIT8DSRtoC
ZvYaELnL91SVnYdngg6AzsO5+iSgN/NyuzmK6ctY+c4GwzLI1aI8EyKZzzKI6i2LFi4NvmxCXQR+
qXY/uqr9pSMtTrnD+gkDtCWgFDVeJ8KwC9uQra19AZ8TdlpHrMWGeZwV0SF1sVbFmlzSfWYadU62
7yIaRbtdjO+scVvUsbsm5odCH0z9knnD89TH4PwHpNPz8qXVPqdz5eD3HUfcWn2PNVzVwHKGNj96
NdeK0P17g5y9GEgCrLE597JlgdIuBMZwPtOnpq0CyPlmeGwMdJaltdEgeq/DzNJUo2HlA4+0TV67
Y+Y/AGEV7NOKMts4unYMg89mjAdcgH+QRxwmPO6OYz7URqLW9ylFTbEPW6FqTyDWn6jHijUuhPDK
FltJOli412oGO02+8OJVjkuaipturNAomCydByeyzwIk2jaqi/yQdew2rPoZ0ltU9beW6uLd9jnY
OpG1a6+PWWqC1ZflhwBaTRm/wArnnNlB8kl/1w0x6kqM6Z7ah/iQbPM9UVvurlaWq9nhGLXUjEAQ
j/2avakF6weM05DK4nFYbCql4f4C6UVLac4f0jZygC4htMQ8hFghx+wwyuwZyz/2Q8m/ZC1BybQr
Htl+e9BZnX82vdjj54xYWGW84fxeG1L65xgb/4VzAyU9/tnS8kLIGi+UD9j5wv40pxWWbZBKaWR2
58mI9SZylbuaOufZr0K5L4t5jwkzv8IXY4OZcQtRyBDM0pfSkvFPX65L1wRLkM3G1WZIgqX892JP
2QOqzy4EMl+g+psnAIbPQUE6xqzewAhUjyzebA++PWSbsVwyXxE0RnCvK3KMIwKqDdAVPwYA6LBB
B6MmNmA7ZTF20rSuGBkvT1lTjfHBW0YZXTGeyiIwKTPMaRs3gj5FEPEL4sog6X6wBmc4ly49d4cC
p0aen/C5XWY6bWVxh5r2BSiY3EzL25Sm5t//uKqN3R3cAR9DppovEoNEorVvrWfLRcuyR5d333b2
TdnTr1OiSQKqx7FnwDyN1ncucYMjF0+fYor7bSd9GGTLx6quS/MBtwRqKD/q1Pivd6QxVqvTLLAE
yaIJmQsV9dlZhqPCT/WJopixnf8wwFRgubNGhxtOwyDjiznUX94cFyfcZz5wD4TRrmu8bdrX7fVe
3A253T32gPhcGYUvVcZu05HKY5f8j7Pz6o0cybLwXxn0O2fpDTA9D0pv5FJZkqpfiLL03gTJX78f
s3p3VRxl5kKLwQLVpSJFE8GIe8/5Tl/oeM75pOgR/BHPctFN5OoXbtGiQCbQFJ3ypGDt3wj2sNgY
JGcGKKJYVANEClhc4b40O/DZbjRQKUV1bsvIxdmQxLMybntSdesQ8Si7j0qy1k0G0LKWzYeI2sSt
JpCXnW4A9jzrCQROM7O9bulSf3uFKzGmDVtWpqxPOz0didHeicuazinrG1U86y70PzMJ4Fx3NmVf
1tWS3NvzBNnArJbqautW1UtoENOpOtVfnkEvk0mGSKVYs2+9RDQrAxO4IcFXK08rvd7HKUsZCkM0
lV/q4uav7nkclPGWr+C46P4h+MVKRjS+u9NNEUIwtZZZL7aN6j/Kg78SsirfDZbb3oZBtvtVpBjC
OYYbaZWPLFzY1dVn4XjPcv+tLMPPSgfP4rR3YCp3t0ncDGuKU8hFht5YadJ3AY7yrgvn8mCz+Emp
/bM5xm+g1SEdlzh/FDHcNxvBAd0V/JP1qCAIu8Hb+UNHBXcUBkpBFR31dHjxJZKp0U+UBFkItv1C
ZX9zmlwb0uUGJMEGaaNuob04wEbGN1Qu2TXS7t3h65fRfq6l2E2+IOJDFNpSTDezLyB8FlRmrRun
KO7LMR56VIcoFqmTp+dXYvC3NJXMacKyV/pwgOPD7MgHmu0hU0hD9o0NEOqhwgR2oALIYTHBrTID
rwmqsGEnqJauokEAyiX4aoHXzLip4gCe+YB4Fho0C/5x+yUrrN8pPVPUjN2CWmj35NUwJpxx0pD0
yCEJBDWBZgFuwiinUQkYtNFx6jxYXkJrKJO0m7ZWtzTDskVvufkmBvODJrCkBTeuqyMbun/Yk3gg
aW66NYdvnqTh4T9VA4tijv1XOvqwAWdqi3+9sNpDAuTg3g/MbUYMT3QTfi1TW9xiBwtuhhLNGAUf
Vmnoomde3idLOKHYYRobVlnOmgxbY/dQICVrZcU/qiorOkRDt74BpAsBF0D6WHZuioL5xdYTAJuo
NoH7Od2+8tqveYUCQ6eDvwvbUNpp8qYhdG9JM0tenGbSsQoodXX84BNX4gXAVPRmHowygLZhO575
Il4Fo+ZDkHUyNGH31TaxFfb2sQfmiLzduA9cek+yLJXrXLQ8V+oI87ZL/SVmO/zK43hHnLFG3BgT
0hqNVCB0B0Zjr8wBhmAj5H7p2omCGvSoNjHl40gFZoW1MKAIYJswp9l035zw8JR/8GKdNrGeTS6b
qWTOfWphPxcadSuPt9tLHFoWo3Ldx3m5EyWlMKq2VEEVz2qXhlc+E/swrCXRAtqnnw8A2N0FfrMK
9WzbIh3S16OEsVJ5x9thcO7lDrRPExEGFAB8NzzQPp6CIt7BYrPOpGiMHQa3MI4WPW8fhCK6HYzY
dinjcbwpyRU0/bBbVpSik9mLl2AGMeq4e/TMuEYqBzg+LuQtbNOvivDi+8DgkUm0isY3uimygDwq
erxlnr5mqDjWVjbetUo448YVgUxHeDgwjA0gNnHE5OHNy6r9y2IGmKdR95wGg7TqVRy7cQ2rU0pN
0KXjq3z6kHlwVZctO4jTxyKiCojlluJUXTRggO3PwyB4IBoqseeYVvC4aJFb1Lb0E7RfGpbMDoe9
pvY7JR+c59x9sZCOLctebuZjJ/NUIKO6+HIqNg4OOYoJKQ3EpBLqRTcoX1AQYsZtib3FvisTlQ4v
NYpA+OY+E+2pKZRGiJvsjtTKLnRCsizwl4c+JWsc+9nSPNnnwPfKNwleHi/r/3JGBp9TLk9bF6kf
8xQK1p2nsg87Futet6xDbUHagH48C+XyzkL/ssE3We7xi827sdFRCKCsqax9Yr+IkO+0C6p5KR3R
dLvT4640NZ4XvN1P0vcwNpDspiFFaZNagx74S0uu3LVqSjgjQzt7YenL/sypwk2tkoAXB46xsoya
VD0J4EEXm3NXbZydrP2lgbem4g6wCOxfunVA+ri62rPurgCVnRDzVu9FSMbGeoRMWIkToozviZGk
AFesithyl0USgNSiSyE5DptrK3BuPY1wlJ5CIC2NNt2RxlDeNCAo0z51fm1TDdtSHyhnYEr0WHx3
HeAsPtESgsQ1jV/ptnSQLFM/7uRyhaI8esiDEjYLHPgN47In2cx74vNXjIuIYFcbwxehZf7TAI7y
se9gBWqkBW1+lT3SpjSBRYuCAJQsXZLQlD9rY6w4FqUber7BXscZ/atBE+lkcUip4GHZHWBxuAL5
YFM1NrQC4F5RPFWlMrZYc/Ra7FcVeBD3SIhg6ZABuG/d/mcm0mYBTqI4QGr+ZCSD/DKQih61iNFB
XTP/xu4Xg4Vd25ntbQ4y9zaINNAuCgoYyVDuYnJ0RXtsUHe+Di0Eww6x1s1J/MKTODodMh1RGtSR
Oo2Vh6J8shtKDrTcMHw5qPvCwADON3blqEDcYQlGfChTaRu/wHT4Vk4cintRYeuq+s49UjxAwS4w
prPbSE6VP0PxtiJonF+LCfqKzi1EQQRFT4LxME/d/PVXRsBpsWGp41JYK+sD7OsbEjydWUhG+01T
ScZeUZ1wHgyaMWupti8jHbhe3Fv1NsvjkrQvPpkoDEGaAxTYlLIMByyjXLE1y0B7YSfV8LGINlw0
EobAy4e1qLv8zrCd50ASrwiZF6gC4kcoofbOPf1UkRU6HzkWOENUPPm2+OR5JXFSDGXYF/EsHne2
XRObQAyqbtPhXtfaln45CxDEJayeOlRx67RS0D81Bk4I/PkBwZabbCAMnlqOvLGxns8I8V2h4o7u
8yr0b2MCa0AGLcqu6w+9UuwhkXo7o0G9ldeC5NtxFZxiisuRhi45lNgO2ReSUUhRISJPDhJwcY3d
blnDxGxgNxKa6X58q2vQS62+JOixPlShekeWrrkpdCpfJhZoGj181erYBDHj3QW0aO8pPyGYHr8U
pefTZxHaYuxo3Kd48+bIkTG2ST9jU5FghA3VfctILWrT3bYxeh1N1r9mhUFQWI1iWgtl7zVPGkoU
5C1IhvNc6P6wdYHLELcA2ukknLRYY87ZVH6PbQSfFdXgY6pJPwVNXugF5nfH2mfxY6UO2UvWkPbu
V9Wn0oEvHQ2q9tLkNrr9rsapR5QNgb98kU7LhtP8KDk0lIfMTxaGb0vPUaVRyVd9Mi3GmqaWFasT
hBpPCTxtd+Suj52dQmPx53jY8/neRmtbR+J32upUSo45K7EV5PRcX6y6JZhMXFoBdjNypBZpY0Xz
3pWZ8cetn6ImX0quYZOiEEoZnkoU9XPySIrPDnrZm1sKNtkBUTmiJCMTi1/LhiyWHBoGAkKOUm/K
kvRMT7SAk11nOdiwUFJWZsvTy1aW1qPjtejEAHofhVIkN9ia72sA1ohq+A6puGSXw9gdzwLz++nu
mCXl5RjJzEEX4BFrg0XgSR9LaQcq3FgJMkc4G7JHa36ar6uwUNnVjYXazAloXBi19gkVOyByAgop
uSh3lSdZG+R4LQVGfFN48sY9Cyo78gyygBqULZylTFzijanGBO90KTkNlZ/eIwfuFzLSy12UP5SS
bxwiny66Vdt3ilrDJLS+lWP6IZwYf5aU2HeFSRJV4IxxJDhh1aR+DGg7rE+dWARrm7J4dKTuoRp3
eGVQPCtdumfFlX9Wc9IPMY0g2y4SdmoAd0sjcj/hOaS937lb6oc4sYTVbKseZk7QZ7D7ce6s4ZmQ
MGQkry6eMZlkodpBhVO0FjYJvJS4j/P+L0sjCQwBNRGe3U2IP3AlhhbMU0j5MhvJPQbId8216Xq2
/nJIPGnWKKX+IMoWv15e0IpiFeU95kdHdUGnlFCTWhOKTluMjpj8SYOp9U0b4/IQtlAMEgmrMCsJ
t6dXYWiCfGdqtOaVoYvvO8oFN10W7Iuq0v9+38XgS1sqklB/XADBJpv9vz/VKD2T2cBjLcDuYOg7
LR34fifIYTQ0QDktZaiGjArdovPg9FTHRdhtZa9BVh3kwD0NEFKnV4TiY7bxwVHXfpvDCTdfzSGO
DrljhIfG6R7HGjqxE9k+Lgt3U9s+9yFVnlpZa188+abuE//BDR8lLwnumwFHXxwN1j7Q6/WQ5xrg
Q+Q0UKnbJxwiFQ0oHGoxEIWb01v+a3qjAYyCGckMH5HjQHIw+ePdRkR6SM5ludAU4d+f/l+AorK2
oJdD0dNBQ3f+skaPu+yGmrwvK882gnDSuYP7CNFkvz/tM7LCXaeZVNzSLWPPJcOfMxJP3+glfcO2
av1PClAnolT4JUj9OK3YDFVyIJjVVC76NJsHuhuv8Dtqalm/hgVBXn6vIyBopXbVSmjPiaiGRWdB
dE3FaDxJ/Ch58dPswWn86MVOq2WgoJrPg1D7FOUR2AnSxGeVgr4Iq+oLLoJkXuh0cBLHfgwcGjyn
ipLuOPRsPRRHKLPYGECf1jxX3vR8mTkiodVpi+WTRSL4VWyWGbD8lFhb3RqqdRogiZkhJk36T2Xr
qXDvjAc8IfJJuo8I6U5ywVYrlXbokFysab2G69HwToiMQra9PCzYBNTw/SX74MX1bQ1uHokXpkrY
fqAKep0KTqP5pMInpvNcmd6i6U15XVn5J9OxlVsj07QRv2JZWxF1j0oTB3dlU36tJbIbDdvPDp1K
mc9xAJGXdJOp0Hztgw4LjTUcTjMbziifsG2yw3u9BrIvqBT5gQN6PtDy27+3bZalbvvKfnYc4b2Q
h9dhj7f5rFbwS/sxEEupK7aaOKo2CZM32wkExKVD+w04bVisK8ReOyVSbjMNWnpBNrbntu0aXsFP
SnDyLsCNsChx7szLsYsQspuKLLxchmpT8Bw8jcJ+e2TGlEbUqtHuZScvZ8hoqLA7fQC8t9sw6FhZ
dn7czPVE7fe/xt5JRrSuYzoCTpP7sOUQZKbsB2eU54d9BEWDMoQsH7rQ9bdpk76Q5uBv3CL8ytX4
T0iJ6ps2VNRdYVr5s0W9edFJHbr2lrWA3NTxQlZD8qjt3ngyq4d4XPHlndNsJdtfGqIMDnYywBwx
vxutTOBFVlWPlp+UCykJvts4Vg98+ekOanK8gkzCdzXNiMwMIBSksqBPY/QgMNqEvLy+suZhVQw7
5IWwNgYfOMyQfNOd7KsXEHkG2BMldy+33U1XJeWuKSJ9H9byThEky2LqK7/atHoTP/6pRYX1AnqY
vVJo/rB6+XnsOCw7C3BgEuSPhAuBortFiNSyr+JGpSjN50rJlwCnNYAM8BszZewJYq2JbuEfI5sA
MURRtkaZKseac3SLRF3DZrfQhkXmDuEW/Iwytl/AiSFY1j3/L7mRkq2jQAdqGyVZRG0z6pV00DNZ
kN1SRw/niUwDn3EQHjqnPNojWKUtE2Whd2q7LzGJLE3dPVilmVA/hGrRJJK3F/EPuQ3YEvuCMsOv
l9i2oN+iEcEb5LWfNLrnOy3HBzH4KR7gurgNWre9j6sAIlkqDX8vPUoJieipZYfviSpp46cr/KyQ
S6k0bWJ+zXWjogdtZDV4VYVNKSpOoltCmYcXeAWUOVk5sz2ft6P7Q3jN3qxzg7Y51pAooluGaOdJ
trCHZAhJj7Yjp1BMqXfVracjYMmsu9TDkTL+qU2SdJ9GuBHYmhrPGSrSuanTZQQHFaytAU0Q2Omv
um0RUXSqt5i+vj/l+qkBYk7QqnIcsWFJgyc5aOwn3cPo6rMnSsvoVTKi7tYf4f4qng7Np9PsadT5
tabJ1olvD4sydSUgMwyI0/YprFIPE0xGHExCknInq91tS+cLEFKCMuRUhHDjL9FJTlgbMDWEE+/0
JtHWWVg2O81eyX1DzMNYfWR+1ugVg2gaF/bEl4oyB4pSdSxv22YdaI18b+jO80ALFQYUWUoK3gM8
zGArpKY5RqiNSKQvhhcvckAw8LPgb9g7dp6E4rNCfON4KZLNSlvSzVc+RwHl2CaR971Xfx5GHaLQ
4JN5hqRtO6tqjzhYvtTIMxdAgzHjG4303Alr69FwP7RNPkNmj72qrNVHvvQwtLOY7npSBYC62q2L
C4v3vCF5oMzUhctBW7PpUO0km+i01FacwJpnZRYdVMsJ752kxPMSxq/Vd+pt3W2MIONXHQYiKLaW
JDNuKQ5AZawzaaPQkJtDSST2Er3x0hndf75lZPBAWr5IUakuPN/zDnwYvrIcw8hfkd5MlMQ6juLb
hlrmzhircKEa/YTvqjPzCGXexf3h1Kgc6sC5i+PsM60XsZeERbN8WMA+GDasIXVY4K25Ice82+BD
727SYU2RgKZETve8bJN2dSohQ+JftI1MJzAGuFrXXbuyYqubZVnkz4Iuzb6JIEdH4yfPblO95jRs
b4xWjR5CWwpuMb+Zs5GFpX/1iBRJ+bxl9BqJLSm0ApBXXD2HZfXgyxW63PFPsQzBV+vird6rxYJJ
MeYjTWCjlMlPbpcpn5ADEZ5BPw+uXbKkr25tSsX3ZhQu009WvI1ioutJSkYfpz2OaQZoK+lBeuUX
qID3vYQjoxlkbhN2lhxdCteA4dExjAyBFPWDkkJWqEC9aooYakhrHHRqNwuKIyP4FgbDmHRbJ3a9
wgoHnhl9fOijjnEfDUnEc9prJQ6NhuiSMjPvhkRtSc9tnhTSdrB+QMaVSuulcKAAlCkxRgObaPy6
fKss8I02xBaAAtEu6Or57pSS91+/Rc5V//4Xf/6W5X0ZeH49+eO/j1nC//41/pv//Znf/8W/b4Nv
7Lyyn/XFn1r9yO6+JD+q6Q/9dmTO/vdvN/9Sf/ntD4uUYJL+sflR9ocfVRPXp9/C+5GNP/n//ct/
/Dgd5djnP/7841vWpPV4NC/I0j/+/qvN9z//UGUCDP/r7fH//svxAv784wBoPfjyH//gB5q5P/+Q
EBP8k3BJ1SHv0KSRojh//EP8GP9K4S/IoDNkGaEfqniNGMSUicL/8w9b+SfqNFmRdQ2ilXL6R1UG
j+XPP3Tln4ptyoYt67rOP3T0P/7nN3v4lbH465FxJ/7+8z/SJnnI8LFWnHPM4vy/KEZJVXRLt2RN
mQQeNnZZhVGlh3tdjEYWOMClWukLoJFe/OJ6HTEreNusL0rSjqyJzHJKqZ0hz4SU9hinqRZ/ZaGA
oapCbtF9e3P/3vmtxnzK936pSS5kp8W1maF/3cdmGX025FL9FHfZw+WDG2cOPv73NxGPZqn6RA1C
RYirpqxoZGAf1nylVFhLUSi9fJJzVzBJ3swk21WrXk2wdikJZkof/OGcDYbL+/O/b9g7d2i8E+/d
oTFZ881FJFaTsuiIkn1lN8nCh++7otj0WOhx/6gWxZVbde4skwBXMiSgSVAC2XueGh3iTH2UkbJu
qRfoM/TAx8vXcu6BjOmWb64lzURGrdxQ92EYNPJcUnMYpa4AS45ttbLK+eXTnLsY+ffTlIEjUxX0
SfFTe3bT9JuAaKObh3bFzG3KKYprUwqzm8unOzeyZMb728uqCMpKkbW4+7byTLBbZjVQHa5ds5Hu
Q78IJX3uVMpInui1KvE3/LQZ60sayH13C8JRrymEmXxeEbVQ5rRuL/9e77+ZKtPGb79WN/r0NJgd
OzBs3bOeDFa2VmzXsDeXj3/mNk+zSJXSsfS2y6J9llR34LycmSKQ0zVe10OwxjR9+TTvX4YmT+at
eACe7dmxDdXCfxFQ4kDGcK6PHXy8tjdvpIuv1dP1Ntqrvs6KGFXarRN/dG6QJxNQ3FVqAUvW3pFf
07MytTE2xhIorMu//JnhJE8esGy5UNCsUNtXKrasb5pfA0ZYYEGmwx86aQHz7fKJzj2CyRzENpVt
el+Ee0xt1H9r10/yearllJU+doLJ9IMspIuVnDQgy4rjfE61qZbm4NDVKxdw7lWdTjypq7uKkls7
sFnyPMkCY67V0qunOu4tDczPl6/i3POYzDvk7kRNKgThJWaegSdGYOASyDcP2HZduVHjS/+fXwPC
lH9/X4l9CennEO6FwAYzZ9EenbrNXyOQYPMsz5Zq1rGyvnw57z91IiN+P5eMdQ4QShfvc4nAOupm
3mvqtd728tHffySqMxnWiLHYjOFI3uNtlBfUVYKZrKugvTLEky3l3eXl87z/UFRnMsJbxRsy0m8t
nIFAKnXQQCvX0iDxxE2wv3yKczdqMsxr07BiKBLp3klF+ESmqX9PROHT5YMr5y5gMvhoMFQyFlF/
X+e5ZBOtyibSJJpqcMSxtEhYRyWvFhLbQAGc8WcEeUj+XMHIAVIf1436VBaabus3gSSb9ueAhoqq
rpsOdPiDY1JlT1eXf9Fzv+dkDBtuAGoG6vVOsqufnZx7T1Ktv1p1OHzwBJNB7KAycCXVVHZdJCl7
PAJiFUaKcohi6j6Xr+Hck5yMYOhlvmuFpbrrE63alJJR/IXRv7xyAWeObk8G7yDUKFVEWu81udZu
/KKXXo1hZCZe/uXHcfnO3GBPxmthuoVd61a8l6RWIXjTdZH21sCrkd/d+HCn2i9OH0fdd1RjMqQk
EcZFby8un/zMcLYnw9kp8S9KatzsRQ2xLWts70eeO49aZXmHAkHN+mOnmYxmDc4qecxJs8/D0p2Z
LfxSG/rupohASJek1l0+zbknNRnRbEqo08tJuxMDxM1NYcm5gdTbAPtpfPAU46nfrDykAVKPGZfu
jp1iP8tsszwkrgUK+WNXMJk19IyeMSVTZxd2QWsuhETu0xIrTvyrQvBbgeDtdvLc856M9l7F4VhH
Ie9ybXv1c6Hosb/ycZba1sIAupN+yUStCuXKcz8zudiTsS/MxgXd0La7JKxy2lhGvy/cQMG1mjhP
l+/YuSuajH1yQjqzICkIeh39h84YPfstorWUonhvhP6VSeDMlViTScA3WCOnxFbd5kXySWr0o+1m
1IghMc0/dB3WZBoYAhyZMr2X2zYIXmxkSpqRU14L2MmJsrKXl89yZoRYk/HuZrXkN4lHhG8HHFUp
CfO0Shk39eXDj4d5Zy6zJuPc85nqtVKSqUp2n+w0QTHou98brZBmboqgTRvElduljM/3vVNNxrpQ
C6B9aRbexoGMutq6acq7wMIYqNuocLTEelYi7cbsnOymaOzwygWeedusyfBPwiGNcHL56Dlc46YJ
iUZznUoQv0bEXqAOH3xMk2mgyKUBEGWsHuSE1l8F/fKFmrN8ZVSeewkmk0CMBrUE7OXvo7SX4rkK
ADdfWZ2KlPzya3DuBJNhTxei0Goj0EhxdFJwcil3qPQk9cqC/dxDmAx52JP+QG6oDzYTYBIR1Ajv
+jpY1UClFiLLPjazmJMhj4BMHnBsQqBq4Yn1XQ6f0IOiAb8fFw8hSR+6WeZk4IeOT/vezKJb28fT
Uoda8NKz8r0yb525V+ZkwPsGKnbPdr1bPohkLqTxLlPIpBem9zlpiEu9fA3nzjL+9zdfxdK3pdQJ
NAQRbWM5EGASQp87emmkputa4pBQObC/haJ7+XxnXjBzMvjVbqhwshCf1JLRO8PmquxiKrTLjx19
POubq7EtJfRop8mHxiu7L7KDYGjmRxbV1cvHP3e3JqPb1qF3mErOM2FVRLhr9EKIoLlL8+S1DpG1
Xj7LmS+WORnlvp1bZHCE3i2LOn/VYFuhxUSzL1RokV0+hTr+xu9MwuZkoHcx0s0h7vRd6mbYUOdV
ExGguoiFgb5mXdXY5wlCVLSo+avzqrRag/KmArpNKwQRHi73UDJWNlGP0Dcdxy6FgKCQ2OR3hCBq
MEmAEyCtD+pif28VhqltHVxw8QsKTplkSCp4DnEsRq0rKqZWNQ2+jy1E++7y5Z15Tsbk6pSY7RaZ
0z6JPhA3aiW/lb2ObDSNcD0psJ2PvW7GZDoDHlQ2nhHlB+KNUwAvVvdkwd59vnwRZ4aKPpnFCgUW
ShDL2UHV22xvh6m9SBSoSpePPk5S77wA+mTyIk+walH72DsfwYqXznvJgb+iaXT/fibCMvzPnRF7
RJgNoZFaADjIURLiysnHS3jn5ObkxkW6ZreqifQN1fmzWsaHSHYR/jQtDvz6NdbkldXUdDtdCAKX
L/fMmDImN1NooWVKfUDQoyx9gvDgzVXNtzAU5/mVazp3hskNjcwqNWNkM/sGFs9MNFI4d6UqXIXl
0Fz5JJy5bcbkk6A3kCKSvI8Riyg/TbJtb+RcwkIPXhp9gTYbb1xtiv4mlQzzymR05i00xiH2ZkoV
+NlbNHbSXi/r+KB3Ggm4rdVkH9vWGOPdfHN4NYIg5NA/J0iJqGpXsh4iKaeMl2T2bEzv/eDjn3wY
hD+UmEZRzAuc3MkrWcdRS761lxX+jLxueChXTnRmWBnTLwTPnYYL2sVxHd14yr3rEf0SKc1j1TnP
3RjOjmY2vfLOjQ/+nXFkTL4URY4Mk2gU0N1E9AG8hlmVGDx/yOvyTKbsMCvz/svlEXTmRdAnL18U
DpqlhUN+sI3Kf2yYnShyuHK3vnz4M8NHn7xnkWQpiP6L/OCycd6o9G1SBOeAeToSpz/4GuiTty0S
mpH51Lp35MTF+ixp9QhGBSotn0BIN9Tml6/l3K2avm1uNSBvNblVEfpjsAYeUZmpETx97PCTd0xV
qwhIdV4ekB/ZMF10siXyRu37K+/wmbdKn7xVYLJgmMVKtyNwzp4PNvFGMCggcTcNUSON/hnXWbS6
fC3nHvvkS62HFNG83igOiZPiNWHsE0zaeeGm01vr28fOMfnaJAUsKFMnOHhoqWEcCTMekwfidAQA
EUzH63b5PGceuzb5xria5QB4qMoDBBh05ZIMzSUHa+bNLh//zL3SJl+YnuIiHD6yQVO3N2h8O/UM
b3I1Y+ceXXlzz51iMshVAzhC2TvNoSdoBpSv6/6F+V9DuM0kfeX1OnebJiM9aDrfICG7OiTwlueZ
1Uq7PCIZ4fJNOvPyapMhTt6RVPf4TAgXFqSXz3mFgctIpekoCDlrz3A3VpBgrSTPzpSzH5fPeubL
rE1GfIB0seuCwXgckHE3HcrKPq6BzIeWhUvN6SUX4Slgl3Bo1lVHIEwwy4ehs+4NvudmcqWarp65
tcrkDQkwVGfBAFZS1kWRCjBCwsNo33pF6m17HQbMnr64p4odKLo6LG4ixwTliTUgljC1e65X22IB
4isdgG/hepMVEHlCwZjpNkE8zCozTJsY4qgonE9l45jY/sFyh9gZJOEQu3ujqlJIMOvoRKoJh0Ax
lcziuEpCaRaRNhN8vnzDz1ypNpkDE1Ie8O7FrCBJKKGQ21hr2zK8+eWjj6/iO99VbTIDZiYa/N60
IzJoMomAI2tpt36/DVmltq34dPkk597UydQX4DyXUMtxCcQ3zbyk9FcZbayZJ/c/O06ZWpJ+5eN6
7vWczIC6hSUKNGnM6hcbsJvk2ybjo5pFLBPGU6l9/HnoiBZp3eHn5as784DUyWSYIUMH5imknWvT
8N1kSmurL1ph6enm8gnOTFXq5F1PVVkm5rE39u1oVc4iVAVL8srl8CZvtFa5MlmdeUjqZEKs2p5X
vdX9PdSOgNcb/A40GsLCHaOBWxwa8g8x9LbfwSQXGulAly9OGV+Cd95AdTJJsoozsOH11d5z8InX
8whnm+FDeiWVb4HjrtG2Phoi5NCK7IkmuhvKbEx9bcoiiF8NS62MudIhG3auvELv327FmbytViJ7
WSbp9b5BF0+vi6jgV4+UG5JHWz+8Mu7ef2nAif++G+gJQFHxSpYkXxRErzM1fYP0Jx4u39T3jy6P
YsC3ew078ELPMoLsqdIs5YsX0No/WHnRtFem3/dvEY6/34+v8kGWdfpWj3osSwqC0bwN7yCa4xAf
LBVc9uXLeH9ykqffGtwpDdrZ0j+KtGpnNvjpTYSjYubbhgVsuA6uPIxxIP3nK4iC8vfLKeDDhRh0
PdwFZBDABwE3W95GBFnM6fqz9rC0XZeQXnH5st6fo+TpnMuYFaKgav5ku0F5I2eE6QaKVX3Nwuyb
p4f1TaH0OeRKIA0EXHzwpJO3mvQMt/UDRTz1FgGCvU2ei209NNRDK0nD2Zi6M7JVtn5UXtGInbvK
yRuOpN2SPeAiT7B70tMJszh7QMIVz0UMPh11K8FQDm6j+FrR8sxr+R8zMZ8XIA9WcHQDz1omWK4w
G1JHYk8sXZmLz4ys6VzsBgnnSFTxhOSaQOoeQqdfABz60JsxnYOFSzm6Km2BkyL7ZhPtOD4js6M1
Jdfxt0IPiXywHshBvzYNnRlh08m3CpwwKISdHG260Rvd1+yNm5feBiIvMYvW1fOcGWHqZMKQmbKF
JvL6yewI1YVgHM3cAmdrojbDzExbdSt8iA9QCa4M6fe/ZvJp3fi22gLHCosuCdiZULV5b3KuMZhm
LpNIMHosgXY0xbWG+7n3bjJ/ZGNoTjU03b1rD/FcxkS7lHX3c2zjSLr8Ypy7HPX3GcpVwQHZIgfB
WXh++hWYvqavnAJlTHojKmLZ0jnAD8SesGpt/dri8NzLPp0zQmj3YWDnWJ5ZTAlcJ49Dzyty+ZrO
HX0yQciFouZK4jdH4df5nQoGZEmwPAjAy4c/c8tGqfzbb6DMSjC1+bo+9RhbtmLgkReDkWLbYZ/Q
mc2To3ofExnK090IcZtseCK5fKLO7zwnA5yIWev49rW3+cwwnQrs+xYYmdZG2dE1O0teJ55dVVA+
VBJiwfWQx5UDoSs7GMyX792ZF1oZf483o0cEqdsA1W+ORGIRZJ2UmfQ10PToO+5B63D5HGce/0mU
9uYcsN0CJ8UF9YRIG98zrH3P+Oo7sBmOl09w7gUYT/zmBI3pm33T5PHRyyCIJmnTL6OEWvuokAZK
EKVzxb+6hDh3xyZTgF01rVQ2BHv0ci2RtBkVK6+Cx+MT+nPlC37uhk3mALaUCTlsWnzEkGk+Jsj3
8T4FhXFNPnLu+JPRLnuuKZHqUxyJwiRyzqudeEG/RIgrv/+5WzQZ7/3giTip0/BYxW6qYFMj5WRk
PxJQ2aVYWmYfeuxTybwX9HlFJo33aBdDvE9suFdAygiKNUpzm8fZc5rq+pVLGsfDOwvHqU5dloIe
uIDwH4EsCOOGYKbK3Rp9Znm7nqxo4lFaVbGv7EvOPJ+pWh0RZCSczLQeEl0Yt1CAiB8Bnnq8fNvO
PB15vMQ3o0XUeOHJnwiPDfz5lWwjtyf62VkT6m5feTLn7tZ46jensB2tN3OIaMdeIi5U+OYeUZQE
KIjqvebRRbp8Jefu0/jf35ymCUxH1hrXP+q6rPZr2i1tdKvZoaNceernTjAZ69DjMj0pRXBsqElS
AAohHtXdtZr0uQcxGeakpsLGZQF7lFWbUAMVvg3BQ8LwF2VeO1c2cOcuYTLWI2rRQq876Yl1SgvB
YQjpccRt4S0uP4Nzj3oy1m1ZLRqwDRy/NWM+ubqysVFwZZCGgQF8vXyS9yZ40+H/fn/QdqEMdgXG
7VgZdWilACmdoiHtroXCO9NjjYa8Fkl2+6OxpQFz++WzvnfrxrOOS9w3rxfIkrrpSxe2QoEHcOap
RGhHo1X9yih57/mPxx+v9s3xReMrSSh6/1j8N2dX0iSnzmx/ERHMiC3U0NVdPQ/27Q1h+9pIDGIU
Evz6d/Db9KdbFBFsayFUKWVKyjx5DlIyJtTCQVobJz0P/VuojWYrJ/zSv9Dc3QdNAwlJQ8AH1UCz
AJwBEN4dIX2x0Uqar0vJ25EGU/BSlcR5zCHFCJqVskXN4/oqXEwbzWaa/9gXM0FzPQHq3HKeRFdk
1hH8fQGatZF7aAxIP3IwGJ9t4crhuzU2o/iGfOzg9GAzqHsB2Z4c2ohvWTgLKF+fz5I9tZgghsyv
86JwXm3VkZiYyKFaeHPvto1ua382tUAX1bvOq5uBEqyZcvNce5vetLMptWCQlGDr6WTqvOKhHnoR
yVUGzdScf78++aUNrcUC5nrSBdmW/UoGY+qgRoPna1wynk870pW/rn/kUsDBf9AB8BVqw5XjSec1
ad00Fqo2z43d3IPDnN9aTr3lCJs/ozm/D47PsA4H8sTA1FjsO1RVrW92FvbOTZBPFr0fCpE2GxBk
88f0SOAYHaTWsS55loYQ6e6s4jCYbDJXIs3CniVaDACdWI+6lEj/JKmwk0ewr3vfPeghGx/X12Rp
fC0GjGWaAxZSsBfm4rwvmfcpCV17Ei3sKjJ/9Iv/g3uzpGjypK+jQiJmdBLlx8zPnG7fW+Fapm7p
H2heTVJwA8hyEG9g/h74IaFt/+m2Vp2tYEKW/oTm1/6QtLYprPBVQIHwzJLE+vTHju+9asrfty2C
5twQFguhsQKwDqiOmh3DzWhvWXxlhS+W4eYtqvn2aFUTGpQy6ym3oF9yK6TCkdV5wNz9k5ZpkN0D
bt2Cdgk3Jm+X+FBcMlPCw30FCkzzNOUT9E6CAm9KEHjk9Snp8Y5+9Ku2NnapaPEsJKITYxkJBvjS
zmVDkB8ZWImRqwLuEfoGEA1qdgp9UvYnOhxaewVWt7DwOpQ+rxuV0yxJXzpPKKgy0+YWPPP/XF+S
hXuLDqMHE73ocgNIINfGq8cGjh6yaR/jgNteV/AnqwfS8PqXFvaXDqXvqhocuF0o3tJaTfLBFA7U
6wBK9dBDXI1r6OCF2Ksj6kEP7Fj2APyuHCFfD5qquJwZSzuLNyhKGytWW/ov8+9fHB5IDQYJV+U9
JUS06KQocPfqHfmo/Hrt1rr0CS2m+D2b0rIIvCeZ2tm9OQUg7G04iUG9yw7XV2TJVlpEcVHLresU
uNq/7pgO4vtfPFtDnCCiTrjWqbG0f7XAQgarGTOwoT2PxC/Hk8ib8iDp4K/1JS5tYS2qNL4H7dKg
a95cpxtPjIZPaQIgXt6l4q6rh8PG5CpCTKCHmKy2JSpQ/Ru4HgNxM/bczXHPcyTCpNdkW/oB8Bkd
Sd8FrgFpVE5eQCduQqJyIG/UG4KVt7szz1bPFMzDaxeHfABfOyoi4TNK7OUEwl4uVH+D7CoI60xw
0ZAHtDiUI3SuHR+i1IiM3k06GBQIZGnV3gcLIb4Fv3KrBDx+DtRafVSEUzcGR2tSgtGqgKrm3uXp
2INIUDF2mxZgbgSF0aBQziIgrr9NISB5Rynt0LMDSGqIe3LvZc49BJlME2y5FbjWDwy9/fQ4lmHp
PaQo/q7Zd8G3dHQlKVo0XLAgf0lszlGQHx20KPjSAbEFiLFGue1Oo6MsE94OKEnW7AUv9Dq/6Vxq
yaNhGBvvTJ4WItCLguInq2qI9xRuGOWiwWWjaE1vLcu3ECD0ZogOhRgI99LupWmUd18lxZs/EvOj
crO3iQO3cD0MLayGP3/9SzDNi5SqyhiTZ7MMCn6bdnn6mfp5HT60dae2vYn0Dogur6Ea0tP2JYGe
8G0ZGN4PDoLibXcnX1sJtKujdzl3IDZIpmSX4vUVmWgpv2nBXr9tM/lasE6gQygb6D+/pGBCffBl
1z14tPV219dgIYbqzQ8pZw6UvmZCLSpqiCYAdQSl8wpN5ejamlrHfhzHnpJ/lOuDV3hl4RcOBr0b
QuKCAd2VNsdH+VRECUifoBwgG6PZaDMtXEtbmT54LsNnPytSSKRS0SPt2gvr93WrLfiHDm+3c1B/
BzINny2fvqNwaJwDCzLClusUIF+BSPGai8yR+ULE9rSITRJiBMZkFC8+8YZTU3en0eWg7y5oerCd
4h8XvP5Zi3rCtv+lPfbMfkjqsYGMHtjerNuGAQ9si745dQq1curgbnj9OwsbQIdtN4MRABFn8xco
09v0HiKotnyuc5D8btsAOlK7cjujdcQYPruQLh8hW9FO6G8AFnLlDyxtAO3qMXrg1y0bVb1UHQPT
WQq98QZ56s5GWS8LVtsoluyk7WPgnHw7h7I2yHRNkBrgbng2Wu9l0yLoDS9Jn4NY3sApkoJ9cSeE
W+0alApWLhsLU9cbXuZkZ2p0nL64ScLuTNz0T1WYvW2burZPx8ArLJsG7Z/cq8p/BTj46dGqCC4f
28bXTiYJ1kqHoRL1JlK8iXeAbQ7uXcjAX7qyPxeOPh0Zz1gKtGfWpu9dgE4CEpgTZNIJP4ENqzts
+w/zwnw5Xf2x77PBU9azT8rOimAjSM2FpfNt2/DasQS4Nas9w6DvEJv2QcWJWqNA79yKfy3tHvt/
J5/jXjMWPDXeiA2cJqlm4dsJxAhr+e0F/3U1/61qEI07IPh/SbqRgMzUzWoaV46dsQ+vGaDu1SNf
2K442tJia1480pZTQwTkuWlJ+Ypz6TP3HAZBsrVekYUP6Ej4fMIDEdvffhaB1ZwaDikBAkreA3Ii
08qCLBxEOhjeZ5SGQdEYL1KQMHah2Ir9pM4VqWdZIWjwtSQND7WU04qHzPWTCyefo7k4uFVrvLEz
5w1Ciu9NAVhYlPhed4+mktsJbViTq/LYCafMh9TlavvV0t/UHH+029wiXg1GZh+gFrAb3UmT/CtQ
l4yQSITom3Bvewsn8AYnCkCH+r/b3PVMB+zDRvmHUAh+uAVqkIElvm8bfP6PXwJAmYUqHd3W/MW7
qv8BGYf6oaP+Ws/n5doH5q4tkBqoCwxzkv8JST8nke6hJAC+eECrwAFWQiGqTu491d7jdtlE6EH4
hKb0yt64GB3waW2V/HHW+kNS4WfasX5fZsyJGMRJNi7K7GVf7Oa2CDzpMLg/jSpzYwgZDHFSpFtK
Xpi6FpVtNk1krGr3J1KGA1TVFNQyWrZCmLZkFy0m2x4EO0VbpX/G3IfOWAnpgG9goNyCzfAxd/t/
DQPxY7SpTG342+hLYNeVB1kPyn5t261aRHaoH3JcAP2f1ET4TSyIt+OCtRa+LkYTTF0LwVM2kXAK
JvsnEHI04iT47VsQoRyd8h9blNkNUsCnZJrA0yjVphtQYOvJnBrZ5m6ANOOv2vVydHKlUwOFj6b6
ed1gF0MVhtfcuw6gZOSahv8bSgz3jPG4adsTgDL3mS/2RV/flrR8uv6p2aX/E4vxKc3VG2ibQZ9O
9r/Ab/zZ9qAI5/3erN2XMB/2I6Dj1z9z8RjDZzS3DlonnaQs+19hA6m91sjVMZ38IY2MAUqC276h
ObfhmawtA6n25cSjVszE1p+g1L8++IL/6dkA1GeApoce096qb1naR3ZlbIt4ehLA8APpjaHCyPmj
1R767GPbjDWXtgsH71aCcSGTKqOq6H/Iwl9DpM7rdmnbaC49SqhDD8Oo9oZ/M8o9unGjtv2o5LaI
oXe1i5K1EJRt1F6k9UlN9c+0WaMW/YukvjB1/YEP2Z9xgEqC2kOx+yz3YdTvun27A5FVRHfQO94/
+Du6e/sFYclY7uRO7UHSEMnoo7q5vjALttMf/u04TqEtYbsc8jBgbxfBB/XfmOi2+YHe2w4ikgnk
kDBeW1WPheC3UCz9ZnP6bdv0NVcuirQZsqlV+1CAG7JI6Ann0AN3+G7ipdjmFHqalXYlDn3k3/bK
5EWUVTa0c5j7+/o/WPBlPcfaqCZkoF7DwkKypA/6g2/L4/WhF+Kcnv0wQDcZ+ki9IwaBfwtvzeK5
kgLyyX7vrFTtl7aP5tcU8u497WGazPvF6UMFvZOwhmzuyu5cMo7m2WGYpwFUseAeCnVRO1W/bWBZ
dtvMo53VXEBtFCIfiHUK2h4MuiH4hteE++vDL8xdT3vYQlXCR912bzRv1fDNtd+vj3uRJhnXIz3j
4WbCZGMAl5If/M3cW3c22HC/uWVs74p71Al/Xv/O0vy1w9gY+OgC1AvbQ5xlEBxtcWumWdiYOinA
0OaVP3H8A1W+t7MmcvWzJR/bpj1/8+utuvJrFniD2gMcNfwhXe/y2Ms4moWvj7+w4/V+pjFsqsqD
ku7edIO9XQfAcosWEk38lTAuV6Lmgu0dfd9bpB5liwM+G8P31GiKGMlzvvIPlqw/f/SLhRwBuQYl
K7WfEhGV4R8P8goJmoav22dh6q7zv6N7ng+VVw/bngenVFRRbr5cH3jpIajzF7Rt2U81wcgZ3gM/
vfsnFffH1/xQ7cQabdbS5DW7d2ZmQV8DpuEgqEvDaleFG6ONq0WbKR0bU4wc4UBBIurEZB2NYCm5
bpuFeeuJGaiudWEVzINnUGP99DdeffRsTCs9EIaliL80uKHjS2isxPWLZIGIYXrWpUuGsK4oIoAT
9Njb5Qv0Ct8GMBUR2/5l5eIwCefV6tCZbrgrG3PJceffv2x7KF2mzMzwX9zsGxADcQpFbYg6lcbP
bWugBZ4JL2EHoH/ES7rvyzuon1wfd463F66Iel9oNdCGmwb2pD+y37L0XgA82RfG+ODmyUkQe6XC
uLSFNL8da9/zXIUVsfszU7cFW7khLC61tvG53SfIo8BtfXRA9El9AAd6ZBll5Lj1CUxVt31Q7FsV
xA0ErDeZTG+NBEcg8+0B4TNIi13pW1GZHRglSOw9yuD5+jcWoqjeG4nu6LpHxxjOMAlCCKs7edAC
S1m50lC6sBx6cySU6UAxIg25H0cjKqvqTpnOivMtzVxzhEaOTgO5H7UnPTRMnv32VCcf142y4GN6
56PfdlZSdBjaYfZ+6tEX5rVxz/IdtddQeEuGmX//4sZ0IIZXW9hOhOPk+iPzt+tTXxpX2/8muFG9
QSKEpkF+aJzkNSjyFYMvDW3/75QVaPQsz4FrBQXEkyEG48hyW+C3tQNrdKVPRIBtUhefVvuivJWg
szRlzWlT3kH/dt5+pgdNa0/tjHxNQ2BhaL1VUZSArZQJFtAS7BgO+a6w1vjnFraf3pmo3LGTICjE
8V3Rg1sj0dD9gARhPHZrCg4LvqP3JjYuK20HWol77vyuUV8pPutgW1JHb0NsB2hUV81sciOJO8BX
VbqGjFy6OunthyD/K93EQEAUYtzV/GOy+KHmfsyhdW7eF0Zx2xHo9DZ3Mqx3m/zJmpf/i5+q1CKl
MWKZPQMKYg5U/fq1/uClHaS5amI5qhoIXLUrTqx9boP9tilrfirdiQqCtpN9aDhRkDdzzm7byJqb
FhWAtZONuFh3N4U6OxsP7b9n7hcje1MdlEOBGefVgy12zH/ZNF+9rTAXo0HwjJL7xrxhAzb74fq4
S29XvYdQYn/ZYOvAsXZbPogju/9tPXvxrfEEvqGVw38hCOidg5AsNyegMXDfUJ+Kt/vcaaIguFOB
t5JWWdh+evOgk9EaiExf7i1I3fIxjAO6VhKy56124bL3H6WbMIUE5+TCPrF/rGK6yw7VPT2kUfI2
Pp6doxPHNHq9gQ6z+3KXfru+Kkt/SHNVrxVDAMEYtS+6UyDPimyLaLMW3NcQIJRdNmGOiOY19gmh
4BaF1pVFXprybL8vG39OJRe9m8i9UwQ7Fchd4K+9TZb2j+arLVwVnS6m3IMR6J6UwTeeJXuTqRg1
tbWAvHCMmNrx6jSV54pmXuawixuS3qPPJrbrtaTuZetYeq+gbHPK/RzH6ug5aQRZx3wvQfOz27Jd
LL0n0C8gr+A4MFAVPqSgRpq8120DaxmnUkLfXdoTFjXkEQluSoTg6yNffkOhJeZ/t4uYGBF1hZFV
3952Uw+VyeJd4R2FLN0vaIcMK9exv4f1f/3XCucF/7Ivw6J20BgH2/jP9SG/TT+DhyE6Gu/ObXXI
bslLdXfjvV3/T0uLPP/+5VMDeHqALsGnmnJfs0d7Lbxd3ptWqHktpyEnRgthVFk6UQb9k4x+71f7
+pdG1xyXeU6Q5QSjT94Ly381DIz6368bZGlozXEnH4I9VoGhh1mDvvnhotVTrLUyLA2ueazB27Dm
IWKZ4fL9INtjNoqY0G3PPUvv6OvByF02Lc7FGmTZgVPunWGNC2lhn+hdfKUsVZ0liDW2KiMgAqI2
c1bc6u/F+sJ215v2PIiieKkBq7TfQTzwmd/0N0Yc7MN4engqz+XZi5+D07/lz+sL/PeJcOlzmhur
wc64Ob92zHv5O3myZeQ/QSVHHsAL8/NP8sDv63vjlN0Hu+THGs3S5eMAoJz/dTMB8WNcyhFLQ8SO
CLwnYVR49aM/zI8AUa7x5BIMd+mvad6Mjl7Zq8KW+4K8pw2YHMJd1Twn1juTR69Zy4EtxSeiObcR
VmbQjY7cp0zGHtSIRZgc7UlERIhdSOzHGg7fhMOzQ9WZk+TOTkg88Srm3N77+fSoRmN/fTWXDKtF
gsoy0aiRYCq2eM/SXUefUvOpYZvwL5YudJOoMsPVoJH70iz3oS8PeCqvPOeXJq6Fgh5NnkKkIE0n
rAh3jeHsyrx8lvUtmrPqlYNkIdzogC3RBb3RJgjuqeGffUob0NCXd2aWbsr2WXpXHngEAgOyI8ii
oEnROHpb1OjAaaaDtbzOxhO2hLcMdGczSD//yMheNCs37yWraP7vMBOFIxCw7iFDGKdt/SgrG3Qq
xcrwCz4YaK4OJfqOgLYYB8gQW+BsCc/eyCO/uzPQqiRXLsULVxEdmAXu5dKCCAQsn/VPdt2/TY17
bCvnXpTVTdVYu+vetWQqzdHromNBjYLpno7g+z2z6cDW2BSWhtYcF2wCnVC5QtAnXhGVKB8dghGE
kbNsxOH67BfOrEA7ynEJHM1hwOyl+gyce6U2WkVz3TrjBYicMa5yX8bwQzb3jbHiUQtW0VFY4B3v
Cz4fhV13NpxTkTwV2zJDlo7AEhXEFhMLsx7Vbu5t3lZdt3S4FVMZ4M+zlW3HjfzkV+Bvyh5aOsCq
IJXXGBMG9pix89oeT5CNtxm9zQq9tlwOCkO7475wHs1iU77d0iFVMq0hw+LhllSn5QHHye1E1gQd
Fzxex1QhyiauEVIkaeznbDoZ4Y1B/gnkuyXWssBLe0/zyB4alYUhcXngZvXdZdNDVyV/RK42Lqfm
ja4H+t1hwB+wkySmfgL9szWY3JJtNIcs8zwpeVHjYVaBi9oAbV3f2BEbxIPMmt3o+mtF74VDWwda
CXDKlTzM8aHMPrBiPPr+u8WmWKzVnBZClg6kqtwgzZmPjenT7gMwQs7XqN0WVleHUCWmhW7CFmeq
VQX/9mWexibLywdlieL9erhdMo52rqI7x01Egi9MvQ8NWdAv3hhT3u78lKd7qspNDBOBpTPpGhlJ
wFMJKnK/Yzsukj1wgSuR/TLw1tKrpK0QBUUL5pw7yMShtww3VpYPwkBPJvxQpLa5c5Dxfsohxrvj
dWidrptuadnnRfvyCrfHrONNjreAZcdhfhtu0fHBRUqHhUkL/a9ujv1ql8cCeSeWQvdaHqFQO+so
PA3ZyptqwQF1jFiPLljG0Da8D8rxwTOS+xQ8AICAPlU0v2HlsPKZJTNpEcp1QtAhWQLL04SfANOX
UIcimzpXYSstPlWNTYLOQ3waLNAle2iq2SKVO6+CFp4SxVQaoHttXzsR9MB34fBPW6xhxRdsogPE
ahqQxFaYdkVVhKbhCLt306bUEWIgUZMSMs0I2PyuEzetWnmVLDiZrhVTlTbI5ms2j9tFxXSmyC5m
wE0L0ewK+7Wwngu11pm1EJN0jJjVgu6CJPgPXiBjFPGiMn8LvTt3DY9zUQ8aa6u3xhVtGULpbzb/
x88uJk8v49MxuD+buzF6NQBwj66vxUL0dufV/xIglMtN5WCF90F3a3cf0qaRv0Y2tbSD/nPJ96rE
YRg7N0+puqVryYilcTVvtcDe4BUTxu3aXyGY94d2WyOSpffDhR0IsZygxLO8zLDnFfrfqsN1Qy9N
WvNVBznp/5/0OD5O/DStQVwXFlDHVkFeY2BmAN9MxuegAl95dQo6srI7FiatA6x6mmRQ5Czwzg/o
8FTx8dVBu+zKvW1p5nPM/7L1AiWdAjr2wP/WkN+6yelLwV82GVvn3MeGgApOg6Fr91x5EHdaWcRL
Uw5MWweQIH87MSsR9ZlamQlS7oH2x7L1lRdlCh2A1yd/MQs2f2VejS+GGboUoqSgBrhrywHKlTcB
8RvxmtOmdr9XIdqfq9ink1tAONHthV9HfZG5owB/K0SsxMkelZ+8jjU6k27KcTKb9jgmdZ1/VznP
6z7yzdYi+2msSG+u2OXSMT3PWPN0KNsl4dBw5N+oyCv0Bubt4HBQ7/YJRZnBNUhBd80AJlg3bjuX
dGuIyEshf/6wFgpoaniE0jI9940yFT/QjEAhA7I3gbUzGsrNP26QkZYdatsKAC6o7L5MjkVDyNis
5NsWl0s733k75b3HQ3HHHJEN371y7AYZeUhvgMLFwRnKTuir7afuDK59G51uHWVZdguW4rZ+D/0M
wrcgfxlYBy1iScQf1gmp/nV8p6zZPh8DE219pbJWxUUuOfVsMy0SzfiqXjoOfck7tFdEYwv6kcgH
m+1KCmlhfB1BA1o+0dRtmL929hSeUeerwV1c0W7taFwaX4sbDSUOUtGTf4a41mjvct9LXOTE+jXB
jgUn/7vOX9xPNMoJGWXFa8pSr45Mh3sf6ZAKGbVmLlbyMQseo0NeZMHxgic5OwvTY7tqbEmUe2gp
cyo1HmzSPEDZce1edLEwgRXXwS6eTdH7CsHV81QCZ+odPMH6/imxfQEVj65rB2TNCR47Zn8Ep0Bd
HhMGTOS/fd+U9n2vVB38lJJBWy4qAiM3+Q4k4WBUj82SpNaHyqT0VORXNPPE7YjUvZE/IJPl/K56
Jqi3gtRcWnYtxlSsDMXUO9mrSCRLdqIBeO8uUBCAWjnsLl3pZitpsWSErg2IwBg7e2nl7qug+8YV
1mYS7msFnZuVS+rS39CihWnxrrBKEd4ZxM2PbZ3VaHbOOovurp8eS/9C8+40JFU/Qtzy3CcKxS4/
eSYTGH9Tkp8cq11rM/i7dfSCEIylQ3BSp52KFCybd3YNCmx1SGzAgEFkZwThJ3cHxv2dVEp01qEt
64m/h93IgixuGAXZYGQFMizeS2SzeY1ajzLMfharacCq1ZtgGtxiCivUFhRNjhkZ+7K9g7RL4fOI
24HnHpzRJmEeNf1opW3sgM5srT90YWl19FAm0q7LAz6eM+ApDyZJUOhFB538uP53FkKGjhzKaYDL
gDWpszGO4WNf16+DM/xurXY6lFNSxYGzJvi+sId0CBGrSxuIfU7PfjuCMKZSpSiOHtiJQAbg4E7i
3AChV+NZeP2PLQRcHVWkaCUsZmCdWsN2vNhRgZXHeZqTNg6qqVlLgS3Zb162L3EdWsz5mHAaoJGQ
qgmyAyXuQP+OrMM9n4dhBmoWYqH19nmwwJW1pfdhdhQtbPlN4kKzdKQvLEzM9htruxZkMG21hdhr
Hl/b5KUgPa40SXjHKW1fvcRR722Rvm1bGS1YlU3SQBXCxE00MJCTZN2J9G71Kiq6xkByqag1T18L
V+Pod3051uWd4YNW5t6pRFD/oJ3RgKMILPG1dYu4H9IhokNK3G+Af4TWlrdvYP4Hh0SJq9TYOdad
LFwLkcz3aRh1ZGTNawb8ynC4bsTL3vQfQFIfWsQpUqyQi8p1DN3Cd9TW3qYMNrTN/HXbR7RLkWdB
zxokPf3dSAbX/7BB5sdYlEr0d/+TUR46e1fmTrYW//++pP4b//8DWVLUZV2IhpVb7vNe/a5JIiYQ
1CT29KosozOgQ2aisyYygrQNh6hJaDawuFe1dH+Ubm8H6FSFwpf7PKAcO3xMdMgIhFhN9LxHko9o
ANtlcH0/P+VDOppx0VQgUYwnQsn4PE4OdR9b0P7bHNKwnYGThdYcvIv7hHUFGMgGbtk/pQdm8v3k
t8rg/whjFLX3qxoT2sQi6UgQ8xqSTtbOSqFv/t0GX0D1fRJ1msmYWX473OYt99dU2i6STmKz6RAa
kUyQBk1Je564l3syApaXsQeQEo1QbYao3shiEKPkztkkQ+DYO0M6ZqEiA0hXAaV3UvLvIBWxTPld
+YVw3djgZsKf2ViZTOBNF3J3j4NN1LFoPBcCp53jnDJUWcoOchuqVPdV2RswLig11Ws5gGuJHmRC
oQTZuS2402LwtecuOO5RgsjAA9nBvPuJ9RCEhLpN65Bpf32rXkTZzn43nwNfAnGe8moUXt7cGWZC
kGt1AS2cHt02daa9J+saeNUKu0L9yHuf1DSiPgpiD+2IovGNbeP5/T5CzmD8TDKPuv3KrC4f3pbO
YW8GBd6lKJHAomZ6jw5WZh3Rgwua7+v/eml8/RzIAT3oSst/tg0IdR9CN5BHRzp2s7s+/uVD1NJx
VG7HQ2nXoj9zkJG8B3j7xi5o7Fjkibbe9h90PFUI0CaqkHZ7h0NAGf9WNt5JP8Di3/x7/T9cspFP
TJ1ZRYROnfa9ZCfbM+SRFcQ7OsMaz9ulMDwPrp1lpK5rlGZ7dhont0zuJLSyi+QmL1RSyViAZqMy
43RCsW/lVnPpujF/TzvZWMC73leVPJaldaxS/2wa5KYLyqd2yN/6XqwE/gWb6YV9xtzE8kOQ8UIB
l/eHypma7BhKU6Tfry/Kgt308r5Le6smuclOkLtx37s2RwYJTLGo9ntgDbfStefX0h/RTjDhk8ys
Syz+CPmZPUh6mx1QZ+nKaiyNPv+7rzHHMjvXREfxjVACxbckt4Pq0Bp0XFmGS+6H1dYL/1Dp6vDs
VSCnzGoFPLwxjHvmK3VjmdBAuL4SS9+Y/9uX/zCyOqG2n4HjmXN2yBuInTSc/ttV24gW8S/0IIU0
r+gcNRyhfGmAOlwVE995iOFrSOelZdBuqzMRUDnwYrgBNdNnQ+QYtYV632YezcGrOkkHkwQ9i0Rm
P5LJoPEsO5HZydqDcmn2mkuLUuLJmE3DqerrLJK9H8YcbVAry7swuo4BwJ2a4OT2MH+Z0k88E8DM
g1Bx3ThLg8/37y97hwVIgzogMz6NlWdGYw0m9aAZnC1lZmLqGIDStjNczCxx41uW/c2vGneKjM5O
P7ZNXnNeM5n43P1U3hB3+iE4FOgpVAC2RQadPkVOOXTIw06dUM7+bvsVUrehu9JYtRA79TJ5CpaX
rkBV8qYzsjYarSxBZ4w5FnunBmW+1w+Nv/IvFmKDXihvOMeNiuXNbRqAZzRNQ/ZAaKci9HV2G/en
5ru+VB0e6VN1Yqr6BzKH5Nj34yaWMOwgzXlHESjSOLU6NWrwIlBItfvM4MOKdZbWQXdcELV0vdcO
J1EULw2YvaLUaegxUQ0kb5t2Jae74GN6xTzx6ibkzJhOvg2NlRT3932Y1StZ9YXrhF40T1w8ubyi
HG5QRoESlS3icTAfG4JXV5I+KmUeN/maXkQHd1dYq65QJ7dGYzTo8BHjmupp2+CaI6dFXQQTS607
k81QjhGklWm1tshL5p9d40uIa9o8tRwwjN6gsXOMOrRbxN7Q/dw28/mjXwbvPFzfhekOp5QDenQU
IL+07ryU2uWG9DYuEDoxCSsgBgB2M3kidTlNcWpmwtsNwmxXrnFL1tG8V3C3t4ZiBLWHYnPrqHoX
tRus+NfS4Jr32rXKvSEROF3AmB6D/707eEY57K7bfsF7dW4SyGHTlHa2PJm0ao4VqGrvk77y99KC
JjJ16uzm+ncW/oVeSreHgCHZNciT3+WQubFFGgX+Gg3pQoDWS+mQpwsc3sP+nZuad1ASROmnL7O4
ncgWiWBsIZ21xG6osGzD7CDMDhpVGWTmjss1ct0l42ium/dW4qBVBHI4wkIWut533O5s894zpVXb
f66vwIKR9NIhzkrl2KaHVyupQj+2mxwNsgbJdl5uJisBbmE36Si/ZhI5itW9PMkU8kaUPJFJvtsl
/zDMNQG0JVvNv38JFrKBoEbo5nCHwbJvEuEFkRmA1Pa6keYrm556m5dZu6SbkhZZncv+BP4rAFXI
AWSL8aiCAzHY22Qn8RSsYYOX/ogWNCRyQCDCl+IEHbrinFehFUnUj1dWYml0PWo0tCo7SdVJ1GMV
EzPND7RAMfy6mRb20t9E3JdFMB3WtYaj+hMI0cM479njaPh97LHgbdMHdBqXrm9N4od9dzJHWTyl
Rd5GPupMaOzui5V79cJe1VlcpNGqapTIR1UGNEFyiMHglRPe1ALJo55BYPP6P1n6zHzn+GKqrjds
YcENTmZXwl6Z5X90viA7ljXdsa5mLZzrH7oE18DW1SXuS9dJPOrhkMu90gzuGpFNDyaAKki799Co
iKuOg9O6JGWC+msosmcjUd3aIbWwIXTwjuvnLatSkFuVHOE9zUEKntTlB2/KNRT30hc0v08dVgVA
5yB8QUXojagkfJa8rPdDnkAU/LoJl9ZK837bqW1bDjhHZAW5giQRr9XIZ90Fck/xflyJMQuuqeNq
cK1MeG9Ww8mGkvmZ5d0AluZ6XTJ0aXzN9V1ZBOh4w1GV+GVzWzpNejLMtbfukom0274vksCtqOxO
YE8cD9U00OPfu2aZt+n9pNYSigurrdO5VHSkwpum7sTCoTpDiuhptHrvgcp8xS2XPqC5JZLRDieh
3bKoE+lnAmboozeQIh780txt2k061sWlyLRWFHoqkhdsj2y8OJR10u5MheNKgmTn/zj7tuY6cabr
X0QVEiDgFvbBZ8c7TpzkhkqcjEAcJCEQiF//rj3fjR8meH/lm6kpVwptHbrV6l691oVxtqZy/vsb
D6OFL9O5MuYaSlteblqDtjsLfpReNcMFw9i4Ftcgl9qLdKyRAL9uE0tzPSzNrghx87J5XPLYsOtS
93yfnv/0/tptnGGyskSJmmgH6TtzHQZLjeINfaGVvcT7v3GG12CUMcGDFUib6ZoDRZXJqW0yFmJj
eAUwfHRZHHprEitDHMNhKqg6p7TQHAZJykjsIy4u0etuzWJlibSxyuscHa8qpM2gY5uYq1bHUL2U
UfopwHPw+f2t2Nj7NRoFdBuyqtPR3U7GZWMnbyWxB5DXf+n0mBNZnxbWfewJuwZ5uNqjpY0GXJMD
f0E20OVB9CG5dNyPa4gHKhPLzKPOXPMeUlDcb21mUdj72IH9D6xD1kFTSIccdcfjgwbU6whc0wef
32sUB2A7AUTLK3gr0BCD4eCcu6/Cj8kRYGnOB/iNBwHkSxQVksfXjoXmoYhIfWPR3v+xp98apdGq
M2fbdH7dJA7bqrHwHYeK2fvHc8P7/QejEQMD0qIAfq15NOWtQEWgUEO3n135+/0RNszYX5kxZFh9
T6D+f1sk9nO9QEdnPud53//41s9fWbGTto1t6bA4WP8oq1zT79sGMiBNqdn+/TH+OoEYwtf/u73Q
jC0Ierzmf6tlKFu2mUcuqZVuffvsNd4cHSfFInxoOl3XCiFTMvVsV0/x68d++OqSTqag8lRN7bUf
45nRA6O1d7V/yYFu/fSzY33z0zl0JrhzgLIDoAsVskmh5tOmw+eP/fbVrQzHH/qi0u4aqnfhvhpw
NTod/Hn/43/1/djR85Te/HSkKZGBk+P51ExagJ6IiKPrjJdrnw0vcfIxt4aBVvcwqyi4+5MJA0EL
BXrj3MRXwazUB08m/d95SAiJdBE5V9L9DlolTNMX5V+SHz6v9H/e8vjtK7s1rgW11dDht1cDbCmx
Actb8LYAN9OlH8ksYoyV+bay1dyS80ZISYYdhQw72kyRA39/nzemsAa2AP9pOsQN7lrr+LmVQwRO
5bTMOyBpL+zAX1+N8X+E3qUC+N2HauqVSfkPGnL5s+g7YnZj0SQ840vBr4qGxuiWNfMy5F4atH8+
NreVcfuQLoHwdO+OIyr5uT8lQe48YXc2cpci4w0LXwu/h91QeH1NAdaabPmjorzN5hmL+P4Etr5+
3rQ3Roh7tBNDszgAEEixC1ETHfaQ6aaXsDwbRp6sjFx6pknqjrhjO5JHcPJd6YDmzErYYiEO789h
a4yVfTu066vA01ihIm3rrFLd9wRxy1NY2yeItsun94c57+lfTDFZ2bmm0QJe0dQdKxXHWaj8n84G
3r0M2+5GCTy7gHNhF8b6a7yKE70y+7oPeZouhTtyWz3WIbs+13M40nYyDveOB3+Gob/AHLA11Mr6
gcAmzguYOxpd76lHHrXfIlvoH8cqei6L+DD09kJD18ZhW7PChFOVlNRF7lgksBYnhmrXi+nCkm24
mTUlDNWmdmWzFGXGuyLITREM9ABZ+343E64uaVJsTWFl8DxIrQF1n3d3Fsw8aI/+QTRuju+fsK2P
nw/4W2MUywIoPj6uI1SvcZd/w51+CUi7cXzX7DBFFy1FrcegzPwUrTERRFLGz27U1xaqnFAou0Bc
tHGc1vwwFJBKoyBweJQ22s9F8Cdpo1s5hLetFKdkGZ88ckkccmtGK7uHBp3rgSTFSdXNaQTGpRr7
+0lOu1pFd5cNZGtXVnYPFQmkhCJJjjpgP6Cz4bI4+Ji2c5yuQWcyJIBmQbbxCPxmhV6iKu39rEIl
OsojkG54H3Pza6wZ+uqShMsR7+zYfqYte17UJbvb2IU1viwUmnWzDs766PMOLf/P57JzmP5q0vZ7
TO0F697YhDXIbIx71cnZ9letRXVST1LkHmcXsugb8cOaSGZKwR1hYiau6nY6UKTnzMJODLxAlcBz
oLJPbdLdesslvPfWcCsz50XrQZRAoZNaO0DBzvC/QlLIanrf3bw8nv2ugg+OP1aai9M19qyeh7FP
CimuKOnsrqjK3zEVl96uWztz/vsbp8ViN82BInBaKg1ORcHjRy+5yEi59fWVjaMzfw5D1wIC3cxP
aNG039LGht/e97f/ZuL+cqWzlWlzW0D3vAcLoq7JkaKBJQN0he0rDjmRBNsRluI5MZ3IkJTqd1My
5OhY+jU7aN/N9mJZeePmWst815QuXoww6b6uY/6FViPNi47wPFRdcAEcsjXE6pKnoKz0C154d3U7
2FxP57JpwoJ88GOxf38xN6KwNTrNmVide0Sb+3FuTFYC3fVCFRrvHRw+3y1xwS+lqbZGOl89b04c
xxOmZ3EJELYcf1GzuO/IILpd1/If8+Tc9/fns+HX1pA1baLCY55oMZ9upyHgN0YoMScgyQOTCVIn
lnF5wf9s7E60cghhFKENEmJRd5ws5XNVGLoHD3ywK1X1+/3JbNzKawxbDXSQSLy5vZ8iKu4Br/K+
c7k0wQG9++wHt1o+gbAiuvVi317K2GzNauUYJj4iYwbI/F1bWnOsPSGuW6+Ndkn30WO9BrXxgam4
Gyi/R67SB6KHsTyBTGWW0otogK1ZrF2Eh7Rc6VX1fVsjtVU0k8xNCWgb0i7iQgS+dZ5XwT4dwnry
2whF3GZIjryOr5F9Qq69B3EzOH+e3z8CWxNZuYAROsG+8gvsvqlTKEQs5hcvw5tIAGjy/ggbFrOG
t42z3yCBoZp7nyIPUqXeuAcguTr7ApIDFhUE+06AIPbw/nAbV8Ma8OZEPxOfTdiZYAb+mMm6R+mL
9OwSz8LGvqyRbszwBL+a1fe8goiJK1A8bVlKy7xvZHoT+ARi2+9PZWvl1g5g7tPl3F1yL5YBowB0
zudng7pbNoaBCO6JTz36ERBijHLW/3rPRIpU86GAvGtFTYLDjEJeQ+rT+zPZOGXhyuh1W89kEJUt
0a2OeFbLgOeJnH+qnk75+0Ns7fsqJJgFJJpbVrdXdSyurZEzwsG4vLATW79/Ze7tnMSOAytbZhOR
n2itOHJu4UmFF2/7rZ+/snZQBjQxylsT3qkh+Qd4A+iptP4lmO/WmV1ZeR2jUbwp0+aq7ssfxRQf
ZGkP9WAPTW2vPrT+axQc+Cd57bUx+q7qsiA/R2c9tlNDXIvdxwZY3e967uPCoSXyiln2g4RSZbUo
v7z/7Q1LW0PgqnlOQ1KT5or6454yoGWNydB1egTZwpWkyYU12lCNStcEMzXudElx197VIXRPKxSx
q0rdFZGos7MgWdYPHjr8+nsxuJ9A015ie944vmvsGl06FfAhOhv3Iodnv56epFLxKaUf0/tM10R1
iVAAqwjdXLlmOr9Z+jlTjfz6/u5s2MYauVY7LVEbTPHzEXSLawRb6dWCOXzs6yvbBlwzth4oKLA4
xVLduRD1TUiTXfjtW0u/smteQX1ltgm+DgKeKB/DBl2XfU/zctbTBe+0tT4r69aJxRvEISDJDFpf
s39fCQSn6EPrs8ar1Q0phUnOX2fDGW9XV02WLvLCvbOxPmuoWtKacgbiC26DA9CVAXqz5LKyJleT
ji54jg3vt1Yd84nXtx0BYCXTtDlNY3hbiehZAAYpmkuono09WEPUfF4MU+2VmEdbLy5DVIj78yKM
fGuVzn9/87YxdU9L8LOcZ6DMlIEWCXK053LJQNHV8v4+b41xntmbMdoGxKFo38IYjNXyCl1vvxMx
gzEljT7GlJmu+Z608aoK2sYYol7i6LZoBbtWgMMc35/B1j6vLBkNDdYiBvOOYdc8V5TmSVx8lXUE
JbhLbZNbi7QyZyNk0ydTgxmYFmiFquN2X5gu2oEy5BJR0dYYK3MOTRpEgwo7bAQv4te2DAN9RD92
NO2GVl6UfN0YZg2apob1XcxKTKVg8HsmHb8lmtiHCPjaC45pa4jVld0QJXsPjeMHUkZXgR3zXnc7
Ul6Cbm3Y3Fq2rAkm8Lumwj9oZq6oQXLMS4L4gtPY+vj5kL0xh6QNUfsKaixPEvp1zis0sArwO12w
tq3Pn5fszee1T0sSUiwNlRJJ/cFD1x56yj7448+jvvl6ODAN0jbnDmNis7kfjuA9vZCV+GuoxII1
y9zUo91BDNBNAOFFmnHi/5wA/hpH2+x8Fu4vdxT99fBgoFVAPwz+QGRFhhP4m9AWCEGwHMEFvw5G
Qw/vO4y/bgKGWDmMMBhcqCARdSpT6TJrE5JbEO3uP/b1la8ofD0ZcFxhAhGkuGMvVhm0KF7e//hf
fR1++spJyDBF7m4p6R7yu198v7yahH1Kp/66bD74+//jINo+6nGS0hOQyVcu7YqsuQzx21j6NQp2
4MtcKFLYk/J8nrdj3eeOX/QMG2dn7RkKcKy6hGhzKin4mGVnuzwOQXgUuOgjhFyMBWsIbBUzMvvT
aE6hdzcWf+L6I9VQfHflGIYuRE9sh+Ccp+Qfn7FuL+a4+9iRXINdZxHXc1kXWBfC9mk33IvwUlpk
a0NX5koZqCTl6OPTKE9BJO2Kl5eQKFu7uTJT4xrQIdVzf5JLdRvY6Wu1tEVGk/EjvhhLvjLUudcJ
+JWT/pSiztrck1TT8RR0k7qUZNsw1rWgodZd0M5D15+YYievM98mtN4gW/wNMNcv7/uDjTVaQ1n5
MBK/qH19qqLpYRpQnPAadj2UF+/yjf1dA1hN34gGdJL6NA+tznwA/DND6gtZ9a2Pny+bN/eVP3Ze
OznZn4wC609jph/IcF3q1N5Y/TV+VRUilaKf8HGj3RFcQfLKUTPe9CkD3CAU/QXj2tqC89/fTCLx
mKU8TPQpUbqx+RJ1fM6njvqvYaWp2b2/0Rv37xrQWgY+TWUox5MEXeJMgtsKCPJW6+uZ09uAXnrP
bA2zMmduIlERFYQn20c7puX3ZupvFKpgpCV8B7bjC1fw1qKtbLuhpjRmEvMJjCA7PoDyqZW7MrrE
DrL1+ZVpmwitgQOyEyduEK4XDkW0ENVOJJ+bSxpqW8drdRNHQg4jqNr0ScX61mfta9vJu5jZA87Y
l/f3/O+zoP9BuTYN4jBRzqfR+8R8lYnz22C4lBz8u/HRtfLhlECIpQVt6Onf/k8NGksQLX4I3MNo
urLsaAw60nVwG4R4Bc+oCe0XEwhzwXFsrcx5U97YXAEWITT9d/qkufzKZfOaDN2xJPZjtzxdc061
LWqIgynoqYYE+K5owhJF2ItfP7+D/lNoxuKcd+TNr4dEiK3qPglOfGyeG5TYLHrKggj0vSq58pAL
HIP29P4RSjeGWtlz5KC47hylJ+H/P2wB2g9y0Yc/DAN8LB2fiqr7KmHfHxtuZdYTGq2VtmFwwrvg
5Bq7jwN9Fw/mAR38+b8zI+PBVOr4/nBbR3hl5gBcpcMC2ipECArzK+NKPi0mUpc4IP9u4/QvQBkO
G4mbU+HLr0EyXhX++Pk8nX6QIvvQHNaIGU25Yh1DgorVw5SRIGl34QiV6fe/vmUoKy81oFIEPCxV
p6GOf08y/U1bPDmr5KIY6cYAazxvaPpAdz2Bp13QAFGAYGI4c4kl+tL6/P1GomumsoFEpVK+0KeB
DN98Et6IpT3igcizTpmbmKcX8p1b46w8lgdMUWA1VkoC/xrweN8ijRc30U0Uxf8fw2wc2TWAl3de
EVOq1anpcR8No69y4ZZLPn1rN85/f+NZqsLiIdtNEp4FWdXZFF0GGvfqsJC+/JjNrTG8ofWCcJ4m
dRJ1/8t2w7ArrbykqLBhcGtFR8eiwMq6G08VijEUt1E6TZ9V2H5rug/ltRldA3eLxg1kiqQ8eekC
snkCIlm/rT6EoMbXVx6paKJiQGl7PNEx+hOZoaqfxkW6+tP75rx1SFfmDH0MCdj02J2kTa/OIf+o
6wNrsE6JAsH5fIljd2Mf1thc1nStE3oZTj6Ax3PWVAv5US+jYKjyieTZNGn5/P6MNuxhDdQ1BM/e
sJTLybo+yogDa2fvQKz6/tc37GGt4OiA2ilc08kT8wLwdLLF/+KHLVRjq0r++tgQq1AEkFwTpZ3o
TiQQY65ndEoUtCmypOWXAAFbu7Gy6mhpbR9EfXdCqvCRFeZXFUe7OI0O57fex2Zx3p43jqN0iC8R
KrSnCRGtkPoGEJS7MY4u3aRbG7GKQwQkR0JIj7enYGmrPO5Ajx/ZEmze2nyoBxacSfR/p8Ctp6aB
YpUU9z4N2gCQzeVdFdZmh6T91/fXaWsrVvZdjcw3NFHdyacgzppTroDO5MW+Rqvejo60ulS73Rho
DXENm3ZaAAWqTnBXj4IjwRctL+dMqxL0Qv5jY0/WQFemlhRs/mF1IqoKXgroR+Rp6rzXNAkuqatv
DXGe3dtjlXjCgNe3PEVxcDuRuc4RVWdegv95fz823McazDrV3EL9ZClPsx/cdKn9KepLBIEbUTpb
mYTlfmPjxff3IwuzyT1BQ7iv7yp7jZdAFnV6//4MkjDc2uuVcURlz4D08SDMVc9Ui12HNjv6eVyI
FQZARhvyZIeIzQ/avIuCtKcZl1MZzhBLbxVYk5GA8HsBlXAZ8jJL0Zc/6Bxau+Cr3M+6kBwMuUbU
xdED+T4ojOXIKD+xqOmx5a1xjPxyDg7/N9jthccfOz4pb9hVyszsG1Om1T+crCbURJxamuKV1uAx
uYEsyMzBTBwgb3bjB3NSoUJpI8VVXk29gXZWFDmyHyStbybNohY/VPum+kK9sdN9FnhBBOR8PYYz
9bN5dGdMaEzitEDkkpAEuSyBIpj9NFTc64IM/HddclckzA1fg5HUQ16TXuST51e/RbvIac7rOGmC
GBhq5YFElQ0hpJNqFizdKUbH37Ls0drZNa9L6Xytd5TG89w/IOYbqZe7qfJ6SI9Y5nyXebqN1Ce0
wrTQyZ5a+Cuak1lSXmdN6qLy95zOyLhDQTuslyPzlir+Ni3hZKMnWzYoLuTJ3HcOna89HmD9LhiG
qn9QM1RVFVoaQRgOcbe+t8OLGxrHFjwvW+F/LoOAed/VnJqg25uwCOM5L5te+uEe2kr10F6hs2GM
/jGi9bmXSStFBB0YlfD4SEQJ55T5vQNT2tFrDLFLlixB0b4KGXVTmwGN5Zi366eOheVn6IWBWi2m
cXGVJnMqMgp4dZFFtJrikykXya5I1QjxjyWJSH+mfoFPHRD1MVVnPTCwLTgfGlCsPyw2svaHH/od
bLCEdIi5DdVQIa2fVLRgTeYapHf0Td2IJRoOzms4+jNMuzSI4lMSV0jpggcjcg9pic7J+uAtoyZ9
ZgqwcH+dGU8d/l08sPZ7ibqB7nPPB73da+yH1cT3PEpr9uCRmjbNrQ+67Oin5/GBiIM3DTb6Mcnm
TFUdlIMi4NI34fCsGxDv3ap2ZtW1YSEoUQ9uKgL9u0e3iqrP9ODNAvYir8UWssSz9hE8NElb7ztg
2hjovnrG9bBLBOmWz8DFnMXjwqYJ51+Kpk3J7yA9bsv7Vk2J73ak8Csj8q43gWsy0vUFOpbRYhcF
UE4GqDMhd54GaZV/6BKZLHeV6qGens1pUcnqyhedTr7VzZTa5BBBEkRh/ws0syflCNqV3SzHcnxG
a3GQfPdGW9rwtqBFWMc7i+Szh40Ni1g92iTsAkjBCd88MKM8ezRcyuHWWmB4+gOIu6P4DgLgLH1u
SnTMv/ilv6R9lhocsQj4HtTKfAnC75umqSjwXdhAS76CZhss43EPuUU0q1PTFZ/TyAX9r64cxsHP
RpNOxYMsUoonnAKgfsjCCAKgIVA9qtSf6tIrG57PelDcQZk9cL3LCCmTdt+lTpe/E4rQB3IcgEBQ
BnW+dhp/clHV5R2dbVFMO12ZZbkB3lzxH7ILtTuVMWmGXQ+lECMO0B7pk8d47sbhC0qtTXITswjV
p91cLr35UtCS3RHaD+HDCGGsdnwsYiBrcOAGscxV1vSsqj/HqSzKzxELfCtyNgrSI0xViwiyOQRR
Z5cv0MJjR4JjU0yvTnMV+GiR1pXvZzrwzHQbjSg3cFSVQe7zG/vi6y+VoCT4mky1TXYQyKzaXUDM
xHdutq3Jx4no+g6c7MHNCE57HUL2Cd0gLXSyKlM9lSkYng7AeJEGxZHQ7+tsAH6sfUUXURhp9KxP
kIm9jiOXpo+RhzumzDrAMPDg7GR11lca6KCmV88PvfKrjTzd/VOBB1o/SQbiVJ55SzrJm6CO9PSn
qyQzL5rRSvyjk8YlP6wh40ChsRr6BCWloucHC70q4vIUDEn+i2qcj467NCzhl4mEhP1pDFLPl5nH
I1bojKApVn4K/VDXD0gWlsuTn5igLXOPuG7+h1dDpU5dhKUzOxX2wXBqmYwHf58EJkhyORRNFWZ0
9rsZ8o2TVqTLxpqqeke6kqib3qRFWmQQkFHsd5cMZ8hpO9nJPFbpouojunscLsbWBpV4aC0eO3nr
/NDZ3AfZQvKZMZlOt2eFbe+brbmQ37QWrrx2QVNPJOuL0frhoRh1MH8CtSB6da51kSLvgUxz1cyP
1I+rIthVtElQMG8T1QNWCFZOdGunVbdoLIQAEAZNJigGdgpYgCEF/XfR0jFIDiXa3pfkq/PjsFL3
huKdJO5MaOaZ3lYQA5AD+mb9hTieT6E+e8S0JWI+arSjhugHH6fR/SGGB8mD7gOSuJ0/sTG+7oAo
HndtSGMoJ2jRSX3kou89kiPo6P3fleMNshGCepZmZpmWn3PSWnJt/CKElx6F4El5BNTTL561of3o
shDsdUGbMZDpyKNB41q/syos7DGGNcW5AmVQFd0ICANGNK+QxeEkaxlpQB9QsGicX1ThIAtL4jDe
86SSKtwv8HthXlFXZg2ZlYiy3kf8u2RowVrm4xxBQu2wjKx0P9JWlkHe1bEM7Y1KJw92wpZFopzQ
ja3rrmfr++OpV2gKVpltHfBOB9RXUfHLZFCHPcvMHI6zzkzghVrejHjNNRJhzayGOwia6mjJFE+m
KThg+9z4qSyRmPhVMrBzJLhUbAMBOw8Ndbu4jgCH3RexGNtjFBed+oXt0qHa952/tGjn82riH3jl
L98hlmp/UugzEAgWODJbvWuDmFF6gMtYBMu7GFfcCVhgIttj6U2CQWaL6PauUA0vH7mNwECPYujs
nIBTxLLdiargM04C5EPUbkkCXK6JG7lF1c7zBNbDlw6K2iqYgWdOx96/8qOS3RCUP9M06xIRWgSR
o+qmJrOIAVtEJXOBayqfhbUxv7YCzV1lzgI9Ekh2VZQdhXBRukP0iObOHe6RsfhEhJzDxzpFxFnv
0hlX72sqir564k1BINZQhslklr3245dpphX7jDNZLt+DhQZTnKdKxHO4G3ghALpJktEtJej4IPdy
vxASdj/jWAPhncnQ08mYxdw6vLPtpMhwP3Pf3NhqHkx4aAM/sl7eUA9+BAgGM8TzvuCRoB2wE7HP
/9g+jfRzW9YivJqaBS3D11TEMJVDN+AiLw+DiIX3i9u0dfzAQ8gBTVmaalHce1bp7o9xiiqT6boK
pN3RCMR+kE2uPJmgRMpw2nwzBsQiVoDtAZ9Jxza674bFG37HtkNom8UWlK3+FeKntvynXaC71j10
C8jn54yINoF4UxPPPNirJFAm3AGBI+fpGIUcWlVZC1US62UDY5MfXc9ndZOHBhBK70Q76NG9ODGT
2mQdNCgZ282uHrvkmsG7zvrOB4akfPJ0s9yWvkmUysoe+3my45K0d3wQAKLv0B6igvqaJtMQtEe/
RPe5uil5qtSvPqR4Pu7ElBKw/aVJF4/9TY//1DbvO+yMvGoEDcLlShZsoHaP+7ZU7NhUEMlQe8Qr
RlmE92PU18do9EhjT4ljPU33aTCGNXAnLhy6G5SEVbnkHSdpCaHGwv30QM6SIwLt0F8K0anIPiXd
IMIho0ORVg1ojsGwMu5IUOFFghzDEEIqZTmHOxUkYgofAO8hSaOyPix1MnF+qMcKz51s6KalaBDn
WBammY8Apvy9RL0yOITwI+kLnJFuoZSDc+9fQeo9mOy+tJWFHx2gCLQA5VbGIGC5TnqO99d1jShc
kcMYmSBWAN57g7ZPYD0KlhAZuwYSexnmY3GHdQHiQJFFXmSS2672iC2xK9Do/BR3k4leFqIUttOP
cRGXgtPG4R2WqujgkDtjMdpsYaqvZpji6mfJRl4mGRNVH8CYyaQSnYNXpUpeFTR/gqekXBCo7RK0
MUVfCZ9E80mMpWkeVenz4NsI5c8WUo9jQf0DFOYTvLCqpY+SGrBWFCOh6Qeiag9+OZmAaspGgkp3
vBuKqm5AQIwIF/FLV9gElcrISsi1DLNnzUPDZtKADqORrH1CexZijlzNNrRyR2cBYbd9CD5avI0c
giKP7hoQBiXHIjIxGNabApK1aT52o2PfLDzD8r1BuDi+WJD9Or4zMyKOL6KsUzTmQVAcaVewikxc
Dp+ddWN9y+NmCf8J/DGsZLbA+qXO55ZoVu6hbON3deYNtFDhpyDAKZrAl92Wrs4kA7oQiznLtFY5
q7icf4eswuPjaolnintWphFouTLMvStQPoWkoSC4pAAuf9VDYcgTGQruARcMn7wLG7BDZK2gvIiy
patn3e/SMU5nqBKFoYv4vpZetbxOSzXBj7NeD/IWHIFV0b/StC8rgldi10HeqIMOrtE3rqqrsMsG
JAF0+lCiGGZuVIiThtakkVXk2SeuNT6mGrMGz+KyrtrfHvhdKMsLyDg2Ud6DfUUkWRHIPnkWuDqE
ylWJQ3JOJ0wmOXaJxrESJe7w7/7US/ppIXib3AQIJSG6Fae2GR66sOvpwwhp02kAE1Yfi/uydA7q
0xFaMxG7R02kbtMZze0KDCwVsq9Q0wgC8apjg5N4btfq3KPQYxMjikMrjPdjCkKZ3KL/poeaHGjn
wuUFcTLnfdYqBC4AT05iMC80BIvfCClUiCUhUa1Zg6eV9InwfiStx8YfUHf1JH0AorD2HjyIgIoe
z9LZ112VtdCG5lFm/enLWI0k/oxGFjHZTIlFLU84nRP8u0ADfqiyRCRkZLeKdinivo61redlUz+x
P4VXd3gABMiZuLxHWx3a9SlSOsF4GFIvwpWn0bvfzUcFxgM8ojx0zMTu0JZNMtw28dBos+9GPXrw
CD1e3xEosdPQ6swvbSvZwSeVKyBdTWqQaMlhIa25ntt0BrrNsUbj1ah1TXExw3ZM+VKPVo5qp1ys
vWPaedx8BoZgiWim8KodsygYpscSxw54dR6g9OxnIilIOmb4zZP3XM8FRAhNwr1zFrvUpn+0SE71
D0tYxeP3c7FStVmpEdy9tDQcTLJD/CjZyddL56PBz5R40GWCjByvKB5I7V4SPO+KezZ0PqxrxgHr
T+CmDHmXz0qz4W7gnuLH2CtaRJJGjEV1FXFUFR+bRXuz25U+MhwN5E6BUkb0OPC2fhhCMKyYvAB7
srvryEApeJmJcUeoLvPFy9lCI/M5LMuleATiU6Xlbm4qMMhnjU/xnWwhbFD6RXKQfy45cUNlg2PS
I7+BG9SfwRCE97GVpwnviaK/GQY8y2DERdw3Z42sRd4szEwuwkseEhwmY6QuEKPGAIEwhF6LSfA+
IyBCQ+Oe8p0GD3+AGvM3GYFseMGToAsKvMnwRCrCvC1UxAOk3BHkfTZx2zVDDiUL2f4ivkrREyEQ
OHt9NnshDaP87Gr6MRP/x9F5LTfOK0H4iVhFEky4ZZBkOcj+HTbcsNYbmBNAMD39+Xyud8uWKQIz
093TXTQcAj4UUNuQeFI5JBUWUk/uB0dRgXoE+Qx6EU/hsE9BomhhoRA2nG1vA21DhbEEesawiAVR
BPg1T3Scze+d6/y4Dv3U1LeSVpmd6qVl4ZUvzni0iLmS0ykyru88Rz4u8XtmR6Yvv1dBkw/RzZb5
HszZaI1M4GfldLLarxi2lrWbzcqf/e7kIqkOtrNnhNlBU0KshAesGPMl6O86B5eQhP9evtNRU6OS
aRzKKcrWbaiFcw5dz/HrC+cgQDjURQaX0JT0UGeZkrJwxhl7TbGa+a3nsNv9hz1ukaRi+UCi0109
uljAXCz2fzb1OhdF8DxvKOJvQWBZ5ZAITI9qLw20vZS/BkUuavCfJ4etX5IKpIqYniIyORRGWZs7
vaCrzFaxNy0i9wFdLsqXOthjXDFn3cXMVyNklldr6wcb9u4pCvTr6tpbntSiacUfdolXo+NKlbSR
cTiyP9LfLaViKuayn4f2GWeZoPo19Us7XgNeonxKcnIWOGjY7E6gk9Se+mhOg8Mm249V0drw69mH
3Zc4cgvHel2XolwCuOZZtyNY3FKLEyWwz8eLsa11yd/YRNuGNzbP5uY31B7uSeD00zz/a+bG5YO0
GIqCmfm2vg99CqDMIIuQNmbd0Ljbk0sB5nRJOc+eiW1KW7tnubA3UZyGQGCol0hCO4tf7UoAN49j
OIJK3fGBuUyT1S9291p7uMVnvlf37uu6S4QkyaZ9cC0isUsOH9tO4afNAiv3FEs9vfdOd7vi/jEA
B6hT5APcQlpNx3AeG+sgG07gN+jvScscxATlzrQwHcPFdJsBDvwgHpk4ixPuDrBcCV+O1373A3uT
/9lgiNVvt1uG/b/JIm9yjkMGg/LRs3YRfIx9Los/U0MICZKa1qwLHlzWtMsXWXDWvvGy9jvofSSi
RwCoY3jYTE063UI9z5m5l0NmuzG8i/RntbQfCxoV+1KIcF9+tY1PGXJZas1TWTeSe5wEwnpK8730
cAxnTFkAy4BOWiRhuoq2b4XPoIPFUTtu4Gzb7m5ZwN1sM71FPUmSqRmCXf0zqgqC8ySrKvhlH2Bj
7y6XiAGvsbmv1mvuhnUFNbfUc3SlAXBeu34uwlQ7Pi6pk6IVjo+SZaFMAD5aJ8c2dkisIDPlQ87+
1nTlnTUncTgVj6X48tYrvT3Y4mJWiowZJg98gwHmdey4zrAn/MHdktT9outMSuv4nud985MFe76o
xkyedd9MQgbUe9fSdtyOIvoC35XG9ztY2rvdU+FtZYS8Fx4b+ezOMFJ4uemvReeFQEO+mn8G6xa9
50fnfmNED3779rHvqbSX5aJa9gnAWixK1eD056Ad8y7ZuOrnM0bNoc0TLQHGqC6vXedPe5JPyv2p
/B0HGN+YB9bnIw3hu3nA4fkmVAIVZU4O/cipJI396cjHRmRr7a9/wb09+drScwf/iZxm8G4BsKoz
dx30kvXFCNEDYjz+mjFwvpNiJ9KxzRswqbU4pB/Xy9B/Ktvy598I/b/4RgXSewJWHse04bCARMh1
Gs79YUl1PvbSOa7RbJUiLfZBeBd3dnjfpMlL+8qxM3S1vqjdNJ+n/nvrE2J4Ho4Gx4Q+GLy4VhKH
Exd87Lfa7P0qvGDf4mNpxURGhJlu0sHPmEZm8D+GSgefvTW3Didfe3VSUEPCzDRe9d1v7WiI97Bg
v3l2pqh7mmwjrVToonludq2XZPP8RjxKNfqv9lQQMG+3TdtfdmzNHgEV3c/aibjy6IRYstcc4LgK
I1dPjEuHH146GIj+ojZlpoyDGDip3A//ycBaBU/+wr5Z4netT1wldMzr2O91FWMFVpNMjKL1atVz
LWOMh+2VtmMb3s3W8XVubdMRZFNttX8XFmy4Ji0mjiTZYSc4JY4xhZWFbmH+ecdg1A1IfRqhczA5
YRzZvVRFu27TCCe9b84Yzkd6AM756cxM0yS4F01kJTtyE+dZ0H+fpd/oDXgmPKzUqyhnXsxcXKI5
tI9tcOJlL/37anNMFzuR7bzS5VLPRp4XjWZZHe7F+wI9sp5J/kn7gNvphK5PJAeeMSbewKyPy2YN
vZ/k7sp3DxmPkrfwQ01o5g60UlSL254gDH19txh3/yeWVtZXgtuVviiYjiruw7reHgvr61EBXqgG
a8jeu3ibypskDJfwJjy//q/Zis6c3K7mrQ2JpQm48QKCmhZrcTxwWm9h46PfrS3lEuD/yKFph786
3Mu3yAv0lBbuqgSrXVg0J1JUlX+qV3/bk8mShXeN2Ad/8DQvyqWkw5leSCP1n1rixILTeoTypTOq
hAUJOrp8WZkfTo0qPvGntbofv0LBzu1K5b8emwm+irivx2ymYsvEs13TJ/mB3WjcNnPoPEX9fiyJ
OzMkUKFZWvlY5VDaDBHD6gO9tdMEhAEJ8OJ1rMvGaqjdp9Jfirt9g8VIJ0lSayw9y/kpejbwL0EQ
aSfzmmmreHhUORgeT7w5Sy7eirEcloe1nL2N+AxHTWdH6e0NlXR/i4LSD54LsXK0iaWc62xmGOSX
T7hEnMfWtGlfHMFxy9uWv5ueSb+569aWsSJp1/lmOun8LXHk+dyqgC19EI3SrW9zVKk8A/io7KSi
z3cSb+qER4CTq9Z7p+nn6gqgueY/jIJ4iI8xJ2BOg/f+a80SjmkfHr7B+kJ5lKY58EdspBZdokqq
3ZYjvx629+Z7ZUBUg7PY88dqhStFc0SO1lzrMdzRAnjl6CSI4eYyneeibGM3bJo25a+0978jTMFx
TyviTs/EiRHUVCtt+ckqaoXHmCm6XzALPg+LnskhkAKGOx4bte8PwSZCIH1qNjwYH81OZDHl+etO
t7dfpAA8i5UoNcVq8fynTnCfM4d/XfxUR7+7tJ23mbvCbvYxzb8ur0yzD/1zPKLmR0WXp/40I6Yf
FxhL+3ZsEx/LHbb8iI8pErdjyHP1aAdFOMXKs4Nv21Ca2+Bty3dnjnoGaGkNNOTEo3tnzL3Lvx1p
8CDscMJ1jBkPVGqBqjmBflquTIAWqReamYLkE6Gvnr9V/Wkm4ejP7BDFW8LbBkd/npTjb7R/+eJc
565o/7RohV4ceiEvtifpOCcd4XJ+7yL4uSsYxfvfwyQUD2H03Xv21vR/O0nN1ikYDhlggVZJ+9Mz
i6u+e5jJtyf0bRGtydSKR5zE5vLUU3bglJt5ajNvcCh+9txQr2nVEMO4U7D9Doga1enARc90NCur
+9P0kKl/uq4SOmu6fk+cXPovje46EVtVN/T/rQ5E8xkSK6gf80ma5WwVYiwvm1F5cJmCVYrEPew9
TFo2Bm82/Nd0cUtUA0Q48OQe95rMzksnzOHdqVzzI1Uo3TrFj8S1H4S11CHvSGE1mTZh26WmcJvj
IW9oVrAOtZqKVFEfpP9MFxJUSeH6hHJYBHc+R83a/HaY2qLrvuVaJNWAzIVefy+3RzxDQFCRKgRc
kEzV8qZpvtu3pYsqVhFCWdYdYbX7YaRKPNcPj7NBoDZ9uk4oxzMgsnP8HLaasUTvctzjUUX6oaL6
YJulVP6z8uR4s4EZ1D1wAkViGZQzZeysljVT5CRZ06kry8GezClKeCl6tKlvuI2jvB/+zZU7zPJs
1tao71FUNnr8vhsPB7jb5rNvsD7MrW2PtTkN+gAY/rMdfV9yv0xt4F9b8qL2NVvDoQtxWqm8SRgI
7d2qths0e+88Vb7DOqWZ0BX9aQ3k/iPjdUMbH0Wg2sFukfgVNYwuY+zbnVXeEIFYkq0ZoLOkbnrG
84heOkzpY1o3nbcvfTyzbvExurna0rWVgHeBzD0KeeGUoMCQqP19IIh8BzFpLC91p0irizyUfGYd
/AjP+XLoJ5d3vsz8bdyBLQubWFcDMQK6aOrexMdQVns25AynCbmj2lycNmyG5x5xPDoGIYcPhvzt
Fh7O9IcK4H23JVa5L90YMJW38zwihO13Ac+Oe5tBm+L4czzNwqtj3Qyb8wr8V5uLTe5AQNJTH1mJ
P4vW4zwXbpEWBHBdh6/m+b48Znxy2tAfX2mu8jzrXBV2380czVTNKA9efTIrnvVgtSJrhzB08f0f
KzmVJ0eMAaVW1/1DPS3OxsVVavtmerfpXvVRDXf447bdrdOhqq5yygE5Vr/L1wsySadPNBsJi0jQ
IJglcyLlYodiOfwJtDHukY7111HoOkDwlG60pYsKA1FndRAU7eNcRSFUzGJT9caiwnoT/tEdYg1k
3dyNhetaccv3VGfejHNqqjychrKiR0NxCcRCj3PUtXoFsYz+7XUrH5rFbkmz2CDRn+smDL6x3jw2
HxGU1N8aD57HZSxhfSeOrv1oOdgY6hgykbrX5q5+O+AXIiRJuzge+k5xl4b5Nupzx/K7AUyo1uh7
Oyrv+NmHOeF8Ce920YfJ6uriyFAEFLeOJNFqyJAGdf0NlrMuUhmOVnjn2rNp/zI0LvK222Kmf1hn
LjansjwydoAC2o85DKV16nF0xDZ3rwDgSH+VH73dyfERR9/tZ6ms5ThpKyi293F31uazkV1rA0dP
oYWiC+evyNGJ3bnRhxoJBUVW5DrOr2Ct+xuN3jqfAacIJXODjUXjtDvyaRmTQnrVcdtIfgxwnDEG
OnNby1VcVuyShjumF9IEDi8sq5NuxOTe5bZYxXkjYoWNa/iX8jy1EX2eu+pAxOMQVTVYQu/Ymbfa
qkhbwOt3UzhFeFeR0lSkGGEt34NpCX9zDbn0siqy5kwrPlxiW+N8h5SgI+vGR9XEaJpnDByjvLM2
chHP5bgKPSSLiWrkayUoxfSkx9AcKTbdyjxEEwYtVaxouKqHHoVCnY3KKlTmk3U1P68A1cWvjhnR
ull59QUQDiBOr9M2bfeWu45Pley3X6yD2cgG1hU984IGaAaIPhZx3UV+zHdta47wkRLFv8KT8yId
NH+P3rZ3t2YMjzwzXa5eUHvJqwslHqWith2ReH1e78+eyof3g6dSJetYlOkoNIixRUv3KeiPL86B
bOpXxVs5XDaG5zbDNFr96qLVe1tzWz0gW5X/pFPMb5hzBi+jjORr13a9FR+esr8HNW0ugHdz/GGQ
g09ggCuf13YMnj2m7n95W/cFqHc3fuxVJaO/NQO2OE+9HzoJRCIzNwBz8WftdxBHM+L7MPYqXL9g
8/7pgHH+g4qV/ow8iDUdGpthYilx+o/oI07FhFrhMm7qgKLYdDDY4kTYzzDdSAnWiwDxlWF4iSpv
zRxo2S2BypkGLpYDqsqmyWK42tvmhEON/pgjb/9WSM7bl162SOd2gRQY61mfiUiqG0yup3VNpbc1
L9E+5S/co9b9EuT175Ylpjtv3gBU5xULS/S38Hg7CdR3o00Dlra2rsV1HrRaroUJTX3Zjmb+FVSk
mJhxWN/Bpr1sdsTgASkbY38zFRdmyar173nxlHPCKp4BpTkEfTQdoX9cyN7s7cQBL5SpZ49F/VAg
V4f5WApKP8yK98Fk9YX7emS8ZbkURZDwxkWIW8ptzAROdJC/wB9PflWpJSvo+PC5CdvBPynRm/ra
LXP1UGrcF0+A7sQwArZ6sEnq2NNjdIs9a9AgFdD1weFfgKeGj5GuBCB7NZ2NDWGzHmfH9OphXL8a
P+BFZGZtxGTkWGQUJ1Eb4GUx4IbnZ3Mels9aLsWS8MFKO7Ztlpu8cS3+NPRQ1pkmup0ehqB313T3
tlakFkYhr7DX9c0do758gjYm6U1Vk8hP6J5wxdzC0QwX09D9FYeTg+FPNDCRnMs3FfLiubncn7r1
yy4P5Dy8uKONLLuoS/HSoh28YkfrvCFycdes1Ba0gT2iCa07rbpEoK5rYqFN+yA7LK1QlBVFfQHo
LOw7LwzWLmnJM3vnZgxh3o+a5hP8qQcn3upffM0A16GNsaW9GbqLcQh56XqrJ2H5C6pMxbRuawIj
IJ2kq3r/cbbdMGZjfrvwlQJ0EXdxq1fQgsUqQoYGZn4v7o5KWV/UaLgyzzIt4swgaNahq88GJQh1
a7J6Jy0OsTZv7ta2f/pQlS/sanuZ24NxJ9Mm+XuHBm+rrbNUOmN//s6E0Kskrw5IUKupm3+0xDq6
m9EUqnRUbn3eZBf+rewoai9km+qMI5yb2MVXUad5R4hVJltHj7FLxaTpdzF5dDq4ttRuu+JO5x4X
qx1xC12bfBXRFVzQR2HUNb+tQE4aDsrmhgHYtOY4b6rjsSvDRce7DsolBTHk20FSJx8iX4gzNNSe
+WVNb1yuBRIzT+rxqSlCGLWwMt+MUEwLyLj+2/LQftvXoLlWZS8/PAdIia7a27OQSWlN1l2J/6qm
oT8cewfKYtiD6Ml0jftZtYvT/HZHy7PnWC/7GCXwLRFVYnO0dc3zaXB+9jy4/dKGDJiJr1fkjUFX
VURdUnmXM2gL05YWI8EcAUTylHKROeahsDpkNH4VqV+OboABGWNFMg0THF5loqC9X3oZwsz24fAT
hai486EFS6pkx0vgDpwDjZhEpCv6ivuu9keUNJ1fPYC2j7/Nl1F4bvXhD3THlQXUOpbdaXd8eKsg
avOIyF6QoTM64+Y7Tnp+lDT22LwrQIQvAxoI6FiTQuO9gjz796MfVmHiWZyWGC6eP6JHDHmcKiw1
5ju7YF5k6AvF8Y8rbqz/2/3eDlIvj+r1AUapU+fF+dLuBjganlFKm+ou35VeHrVVFuIiMf83J9SD
619Bv3/dp23+GTV6/1ZOG7stvPFufvLk0vzrK7MGsaUq86p3dwhP5VKjctu1Vby0TTgtF+Y57aY4
IBiBZrldNdBsa4Z0BP0yyMXJwMRgapOnCBgy62ZSYuPQcF/koMOfkmfUpO1+rHgldGiknLbunqJF
d68GUfR3sWBUGhdVuLdJDq6lTmZcebQkesg+AVkS/6IF8BtgIdh/Ix823yp7q3+7SBQn5FI988BY
5Mu1y+ulP42zdjZiG9ovrVDl9wdp6PghO6E/hZeCNewXb7UCZIZsfL3no7FXnqRj7pdI9t+U0KhD
Y7Hb8/K75Hjsp3CwgvDyJYm4x8RjSYacD27hxrhBQRadTsMv4+C1XpurEbl8pX66L/kQuvfjQI6R
0JaVeR7s+9pX8OHe14eGZLbnxFuYNqpqc08W/qoLg3hNXKGsKZ5WVZ6hN0Ia9K2sPdxVUSYE0+Sv
z7k8+s95bsDrLGm8BZ7Fm38KNG3eeSQ/hFGo7YJssUI/i47j3+GvDrQmeXXh3ReU1absWFt3TMbo
8I1aKZHwde4Tsvvgp3SsMTwpGIDXxdrcn7wD3s23p/JDu4igkRNoQEj6WpRC3MXzN+3Y6rs723uf
tpD86Ry2QC9CS/95h0LNFumgulE2C7FJoMvWAgFsnJ9DWSvzNOYMjOA0BIMn0j1W9NP8atDcQHw2
x7i/HiEXLJcq3+TuO8t3a/faM2D5BlXp7g/Edoz3te9/DQmdN/watrn822AJ8VPNAIyxE5Rws3s1
KJO0k+VgzAjleioR3rzj8m3UybXdcb/M2vJ+eKFssE1DtjLTKKZ0csd+Atuu+rSbaockxsb4Ds+N
jYHEdMX86W7e0lB49lwlxu2OF8Ykda9Bfu/9/eviZwsV2TarcF0eDWnRzoDfyzTp/5rdqe5R8Kgo
sfTUDhlb3TSFAUqB58WF2Oz9EV9J5GJlgvjTiqdRFxlPuULwq2bFGzoM3j9bjH6QMuFI4GjHHy9O
7wqVuQgTmnj1Nv+7v5XB3xXTjzftbuaHUkf19CXdWONO9NNpBSPb4B5d51frzGQl5rt8HtpwTHLn
4OqaGv+C7N1PtlbldBeGxq+td3H1a6k/uJgPgRFsmJ8L8Ig7GPsVYheV1I7SunI+VoFAJc0tlKap
He6YTkTctX81UjHu/nlCo7WMNqB5733xAqi1ECN4ZT98eosdmMcQXfATqyg597wVqL+4i1T9J/IT
reIjyLc6yfltj3uu88xqa+tkmshJpyjA2rvsBnleywCAoRq09yarDhQzZzuAXQTEMJlyugEyhuYh
T/KGn74hUJ/jcW/oHUYxmgc00FMf+0eplsTpsApOGmoevHpYzW8guvWvwEEED48FGD9Lu7+acQJF
4P57aiKMTa3+4Oqfix0ssIYkysa2nd/R2w/3ZdXnzxINxJuF2I0Xzx67k0GzeLP6Fk7GmuvLOroa
AXIQfE7yC5/Ogw31Ub9sD5Vwue72spkvUdQYiQfzBja5Np1/4ciu4r4wyvlr90wcseLe6bNSuGCR
MyEepDwqgFEnaAhu2tfojhZWd1nAsdMxWZrLH886ED0EE87bkaXMj3UqHDfZDRXUYcim/ixtZg+R
h/fsvF18or4sIMGicRJsG9yMhPPxtx/O1l9JwRLkctVNlPQgfGvCzhHUnI23mYqXZkLDEjpGv9et
V/mZtbotKeOBVfyFOyn+eVVr/1eyTtM9MZtwpKJp4VYoA8ZSzA7XT+qpc17E5H2nvnv13cRf9o4E
sP4+5Xvzgu32aJ11uwWfbcQ0S5oqGn4pu+j31qljPG2+qT/ndW8zA7P16Ax2VZ4qawPY3g78kNLC
38RdtXLvxJJrKTn2dbgo49q3aRBGJWG3TReNJK1lD3Uo7LSN6KTvNKaC12Fro3sb0cp76bM2Z6au
UuwxbmUJud3a3xeNpmMUq5vptTP3wt6Hd4Qy7Y+y8ZfnVo8gjSxKXRBofOX1QMi4CLMHtqwarGiU
meVD7ogoPw9Q1VPsbZ2NXCqyeaYlotCOoafJ+wR5sHY57zM8jdczNONa6zlp2ZQy3cwKepAvA+/e
yjU6R6Z+hMuzPiu1atwXy9l95GKP0skX053urMNJ1m1u/g1uWfyZu6jN8Nr9SgZcAItXKgVAQ6gv
EtXiCYzWugJOIW6BELdcvAr66Yc6CiDBrrA9mR1SakTIew7oPbgyiO5cF8lovAJyvtFszxoViERN
ceR1FF2Lhm4JvsyYtAjm489WoOiASEdgTpps8G1xAmZiHtz62NpleLPzHvEb7Adgi6B7aGLfhEN9
tib0hfdzCCeKOB560LUIlIxrf57xPRB+8DJ13SRSPDrzR3sWq3dpvUl3dA2V6rfTzMZCw/amv/rX
aRmOl0MI90WAhpxw/PXLbO8nlKc7bdqWgFfXAKdC2A+MGYVi92AW5LSQmOl80zSUOZ8whG6xyLms
T1K68xs96/YQ7czl7N+BXQmGrPZUhcICL+l5vt6xrO8+YDRKGzHoOWlzy/n02A9Busra2TQss+Cp
V7yYxmb2gGxx2uKdOiU/qmoviwI2bLDCMvGb+ktpxL0r5kcEVCCQaNdNlS2jjqIs1EUVvSFXLvXz
scKTbxgubUhfqmkd6f7Chg2nZOomvrZwWZdnt8y71xLw8SXs7CHtOjn8h7LNTZR1FMOF6X/B9jzy
P+1mXJx7P/Tm8n3zAvsdZDwMsu6YmKyNJX33DlNnZwMtCXEapwco8tK5etU8B3dcywtrietIIrbN
No3jbEfc7EP4H6sJrbj5B8Wny9TabKmDlIpY0nIyL0GByBYLmPq2qW18dKDyn4ccMTTFrYyGDCBM
qBcEC2Ej2GxocvngIKTLM8w7B6e+0ebSQdVkOOQnmQNvJj2gm4wHnn+baMRYTpqb1jXnrvGOKq1G
szZnFHf1ejGQEi5Eao2cgilHF4lFR1cnR3F08wlV2ZDabO7ILHDryebEO/Zd5QX9Cx8fnHk+kG3H
ZW/zAXKXBIFQe9F3/2CHjJXQFr5/UWEZcSfb+U85WAya3XY86d7SV2uW62etKiQ9ys937IcQX1S4
VfBfEBi7YfUSjYJqbm+juYkp3A1wCH5t51G2nAknFOxEoycI/halDTnhD6W6D5bo/+KReZGJ3xt+
OKKIRaZKsKkfK5s3OZP1bk1oQJo8gotze/bxGLnHWLR7hSgPLcX73pDu9SWZWAbYXp7efeD04W8c
TtoLTep0c6zFgjj6OsU9za598SxSqjMrECbTI7sZp4YA9pU538j8Wpb2ekKhALFmRe6LXl1xq2AR
T9Xe8Ko4zng8oR9T99ywxV3fQJik7WDPIP8KUSwrQ1Z7WoiOPgMcuacd0PwpiMCaheHKYSgNpttU
itWCEVvgmV9bww++6i1q33B7wY3lOGq/vJR8PW/+EEZPevIh1Dq0Ow+bL4e3cK31kxlNjVou9/g2
RM9jsFpI4hiOc05zdFv0f9Q1CAcWTS+BHQW4ydNdP1SQgt8GQKHnCC0sokwawjtNAohAuwiqi7ts
+S3EBfbRKXz3h6id4kPOyGvof/myy9Yvf2y88Q8AC9vPhTfASd1lmTdq/Rfc4vKmE1JbVe5nhN71
6ioJ8oeeDrXuZAYYAkA750PnEUvyjTc881JF92ubV69Vy1OSxwSdY1x2PzMIdJjZ0ei9TCDs/X+l
Hjo2f5ZaPoxFYZ1xoWBniLDrMl7c6MduM3HF5QA6wK5R7nxaeoYCzcUy/9TzKK9rKYJbaKruMhRb
fgNslg+IwvznzsiOlsVbofp2W1mnsfOq11lF3U1ZY35uKtX8m/F1DpGCVCoLa6D3jk3IHoEAy20u
S7oAQb6//Y5cxbvU9CXKl3UmDwKmBHtLuJpTAfLZ/PA8d9b/aXsGQGJLqL045M6jJVxXaN0yEib1
5s5HZtC0RZQN7OX89SHX0W8OioUUtg04583x3KG3fWqZhhNGVo72IFwygivpt3/LCno0UKq9CyO7
P0dBhVhIE4Mz2ejgLqPlFj/cuf0icMRX87VC3DMUlFjrI4gs7u1C619WFQ3scqFqv/ntZs5Ww1JD
6ix7U//ygnq+awri9EjcokmlGKH+S3zBesCpBez6WLqNXe+oCdxYVA5ZA4rNXHkFLTic/5zI3QQ3
zUh/CaTEzOgOBxbHndfWS1y0BMNk2jaOhACbRPujrsUKiR0EIfqSYJfDafrSyj+gHjEqq8cu1Oya
CLWnAYuw3/BUtK0n9qdpC2w5RWHKID+LLJyXLSJpFFGLs2wajo8CKP9Nq6W2S1AG4OgB22VxbSl2
iY+mqsKLtMqKbUEZle2T7nx6fo8l4D4+1JfcswhNtNxhy13blxlO+tqwQcHW5OQvcN/q4F52ouhP
HTCVYRXd0CU0U13kF8NUDDieBzYCn9pGItRH+/iIYt37YzWFrJ6OsMtl5hhfUJ8k2trYDpH5pNGE
X/pj5dt+x6JLsH6GK4xF2um2YFEABYQ6LV/9ADrLlceLnwP41UJ3J2IWFZw0PLqIdehlWf9SFJfl
AQrA+Qh3n+GpRvVhMT3mNdmI+n8cndlypLgWRb+ICBAgxGvOmZ7tsl32C1FTi1nMAr7+Lu5TR0dX
VbsyQTpnn73XiX/MqnZpRulNSBYswYes45LRlS2K5lzXALDaPrDk7peCpiKYmuSoinxmglrMQYW+
EbsYT33lJG9VClzHrqx/wacWoornuZj2S5T2P6gM0/mMw9U/66UhnLagTjxx8ECZZ914wrY1Q+Ac
+9uMoqbxxadMZ/Ic2nCfd91dnpuUpWh6JKek4jK/Y1zMSKfG7RztXKvkZVrbTe30to6lxcewN671
272/tvKfo7pCPaVLvJaHdo6GpwWj8aNsWrGc2x5Fc2ox53Mszkl1FA3BOdK4HT50DbsWRxN/9AOq
IG3hKkBcV4AACeMHGUvcxNRJHvWWYKbqGJQey3QsM3qcFlHVNmjPDTX8N1sy2ouNg+E/paaGowWn
7q+WGJR8Eaap/lXJuHwl+Nybc7D4hn1WbdmMj52uSSylZXSIRdQ/2MEShEwT+m5nyQOUT52XLoeL
3zFz5JCbUZkQNK+Upyb4TYQ6/kvShCkfF3TMJ110zeOoqnwPA5ktrDNXDUctkkSw792+CH9iyQl9
eTAya02J1DGkDUnJpQVCWfvl3H4NJu2Zc7e+F5w10aPsIwFp5jrZzXCe1N4DDrKy0/eYLJAB+RLG
eSPAV7AsVLPiR8ByklwMZM7XKG5lu5lXugqdtzZEvc9RMvr/TWIq3ttWoNSR9DZ3ydq6VEVw3yPu
vXRwrl4qIkVMbii+4egxtxrjIj+tygvHmpK6YCC/5DL5nOuqV+FBlEqc4ipYHmQ3le4H7l4Z/C16
ZJInPxm6e0brVXXAN6e/dUscecfm2pjrDiepnX84eWHDfzDhJi4mOsVp5ESLHD+iJGVl3I4cMRpV
HBSyPY20Cu4NQ2GWndAaNRPC2d1sPWtj/qPTjexTPcReezBp0t/cUHDfJkr4r+UC3GA3Kbf1OBD8
+pyXqK2K4P1PXg30cWHF8kUEdnvfPcX92Wdl+3ezRr9WEDvZa8EYG3NxFeAY92aGlZ7uYvCqcT2y
MFH11niXLljm6OA52HJRzRXmM5KzGrPQQBzvyOU31WLfukEeHj3Gk+VLvdm6i72TY/+9W2Dl/sIQ
XppDgWlaPZLMVOXBkIdk01NVjOlrjMOZJAskg3iXqgCLXV3iZjuSu6kDIvgkoncxdpZ7rpLmIZ4W
UZ1MRlpxBx2DLy/uC/1hIbyQTsp4Cho09HtrKZGY0BInulS542Wv2RSr/AeRfa99LNCDcb3wL48R
G0nuA+kgtvg6LQySCkX0HtfL9JiosZd/7FhSIkw1ppA2U1XM5DuXSA5YBW78/1caFFZM00DPnrlF
5DSXQ1QV/b9wNkqdmrDr23PK/cuoEetJf2dyXkTGVfTbUBOsR0PZ5kMB4pH054/Badgq4w8hlqjd
WsHh2C5X68366PhD3/ymDkVk3bEajTwcl7+PDGk8kv5vOQGj/h4dCS14iZTM71usNhNxE7+f3rDR
rvIwRfR8hxJDR7fn8pqnZ702Mf0Dc8LmY8SU8ep5ppTHsc+z+TyGDVyLQCSGsS7R/+e8t6FAbELy
ulMqX+Ij07kMIcDDNXpsSYAyF256/7kdouWKf7vB68qq5ZswJVYLiAjt2VWr985R3VVfbutgoCwl
Otg1CvA/XYFAVDklUbREdwuNfMMLXujuO8agcxm4gpNLPbLMj5AmKykeOTp6DHU9K8Tyl8UJuheN
5PgXiHiHTtnKoLvHGpSi/0gCW9nBDKX5XTNyl4e178f8pSa1ySDIyFWfy9C45jGt3AkpEEqbnL94
78co2EMKJrkxKGgY/9JQa/u7zAZe/p1g1Xr9M63R359ROBf3lApY4liXw8ahjgs6dWbeFTFUCSLb
++HZ9SZVvnrE21fvEEqC0tcqZszxkheZx7JIGzAPCbjx65uAzxL9oleagwGF1uBi4n4pRh2eUwJl
wYJNeutL9jappm7ZZ5Q/4rHlMQgu7IPw9TfABK/7L0AIChPmXBy8W2+TR/7FJa7S/Fa8K/1dbqoq
YGrEyOYLmqVAuxeqh9JTs2GyqnZlYC04Fl2P5XMjyeBe0R3D6nFY5lB5x9zBmpthqvkyKY5ocO3h
WlwhHTBOZ4YW/1cS0JP3FstVhHmvHaz/3TC/2zrMaQ0COOxtG59m3crkNgXesNw5jFHSe2cY+vTf
iodALHzdFPhfmkh1hUEBV131PsAMyz+izhfqM+/73k/Y1MMh+SF0LaH1F4VYB8ahPWv/7NVqjsP+
kvvZ2OUof4UKnWNrZeklr1maW8/uY6+sm4fBWmIfKQvoBnvWEHzTKGd9o2vTo4rjXF+WFvKWOswN
KeadovfCxN2ZNjgVXrWuezaEBg03YhUq2FAoO0v80U0i/VpWHeV38UCRv5tCKurmXE4tj/iEJNRf
87qfHUi+9Zy8b/4tqBlZnerXIPeYPhySLqjRJlw3GKKbiEZC3rsOq8Dw3mFjGi5M7dHUE2uc4NO1
IzYNvXjY5btBxNVxZoA5vGHAjuqXpu0G/w5XGWspGcUvxSl1hMpe+EzWZxJtQXYEHkNXkTPpew2X
KMz2WVUQvGyl8l8Lp+upmr2SIR7+gFhfGgRfe0rCqOBoCOf4Us3OgHGls5ieC78Zqs/I8oNTL9au
F1+Zeej03Cu4L1jjkc0eZYlm9dj5sJ0eRF8s5cXFo7Q+2QxaUHfwwsjoY1b6s71kMkv4q09zPDXP
OOPyhsfc2ybc07KuyS5Ab+VfMC33AUe204VLca6jgFQ9UIOK8RHKC8NKTu3Qy84sX+p7xVUoaZeP
fY19iX8MRoIXwjAhmuFixyYuHsK4sRIjVNV10X7qZbbeT3Uyrw6Ks8ukNZGbcsX4GldqtPiocDU7
i86aXar/mpU0KbniKYkeuqZiilRnePV4qlpcUUvsUVkT638jQNJFO+EYfPvM7OZnW2/7zEzvrA9R
iz1910eRNUBFZvfJZRi6HmPyJ1RUnf9Ud4W/XN0qImk+jyJj8uVPzB09J3Z/CQAsOA4yv1a7BSUu
P2ZVm/1LpESENuGg33NeOiiRsnt1QKb98qjGOHVyF3dtNBbtse4mLsml5Lrdd/3CAC5vh/TsGxF4
RwgDaHsgELLiMRmhkJ88E9DkeUOqT0FU5m8MgLBJh7FvJcm2qfzMl3rEHmMRVbbVZjRPLKlioMeN
KP7Qs4/3fRIBR1hmD6k3Kpv4Q9fYSPdxOmMpXdc5gB2U6ua1DWOcifG86XGyskhmrewqjys2SY+A
bMQnwFBcWeTrSQPmE9N531vCdV8WnfOrdSDyHG1gnF9qXsfs5jFvWaGoZyQ5SKEBhZ8cl82BLHDn
jaKltnHtko9fGJEEcbYZEZinJLsctuc7UClSv6BSvOminca9lChTb9u5eLf0DVegdrF0Qs/qzFWW
miaSuoHEWhyGgbdLmPu/MymvHs1CCPhYjLbp0Neb8rpGneB3w6o84N8KH6PMRb5Kx4ajr07DXTmN
+poNZn2cC1yPO4vpB2T+VCWaoOXs9uaXhA/mNrwZ7jA/9OEQsdJuhL50ZASX9mebcwuWZ0scP27I
tHvoWgWQky6+huGqsoYqs86SF3cRbTbsxwWH+2mlWSlnprDDMpwRPQr3pLqwt19JK7V/6xnPTqc0
nm1M+TNO2W2IK+JwBWo1A8uq/hemg4/JgIzZfZLO0RcbxJzflGZ8JhN3SHlYWhKSTNq3ujmzgtIp
SWZak2WFOMcD1jvdOZB4xG+l76jsvZnbmCmbItfM2z+m9ko2mGciNYu6ppbSFtsbbold4Ob9T9RG
SutgpdZl2bkHUq7hjvEOdCvcKhaGhXlcjdGiesW4QkxtcltXl/tqdT3FTsm0nsUtxBVIbLvAaZT+
ZEn3mD4kcpvRHovexIyglIcITXYE+3RagK0JCD/RO5slshffJ9jrv6AxjevHGo3S4LAJk1oeyMJU
GFbs2BWnMGqVhxY9GiK1kc287nUqiGiUi6BOsww5HhvsRMVhMjrKTpz/eM/axcU0gVuWfi60mmkf
9j7KJYIEdv7ECBUSZA4wmO2iBiLejlS0HO8ynJ0fuMnT/tGMs51Pcakq+2bpju/rXK/9PoJzxF0r
e8YRhZhaaG6zIFtXJa4azpEcnP5TBy0fAT7bwMeE7Pthf0v9kbzENFQrRTRvMTahwmnmbztjIblL
WnA+x5Tnsf6hSmq0Y5YlTBfXwAl+Eurgg4vWusRXJz1cflU8uOZrmHN530Odms61Y/vsPIyo9U8c
Pb0771fIeeRoMTdUuI6DWJ48Slds8pSyf5chge3Gr7bBwRkhdNzz4JiGoWxqxDkAwzd89Rg3/nMU
ui1egCUf9glF+NfaTaAzVBDV3iVrl2J9d3OzrPtpcGRIOiZ1kpj7KTDsl9bNdCOVs7i3FTfmRzB0
WbrvY3SKS0l2WJ3V6nRfvh7Hn2ihdB5d5YQ1adW8KU+rMNN8ho3XENyZ4reu9hj2jShs+an1mN8e
CMW0n4xfg/9WhdF038tpJZfYTluoUzAYWRK5fFXWwoFBB8QDl27CXFQEtTqIVQc10dRMZb9Q+cSL
nNNouN9kKiiBs+nwm4P5Xa9kNf0zEV/nH6k779oCOrcPICXIfvcGA2kvVoRIXESonXmB7Tr3x8qc
Amb2tz7XOLDDUtv6kRiiqambSoJecVRHXKrjTMWEk5r6dOx6xBQUXgkBi357g/dwCD6gwhKjRJfk
y4mJl9sr77YIvxKDm2IXJT4mNgQorjSoefHPnr6IyAbao96tQ01l284V/5H7Np8AJ5jmkWCy+fCc
cHmrHel9504o/kQhctw/R2bxdM3p4okBkh4v7O/ElpQjZijy9bzhWLID8cIY323p0cAtHR6eSwGy
jEEkdt3znCL9IcPBc1ud6ikD5LAcZlcV/lnAHcPtwoIj7KihGyToydt+rwD20nWsAu2CixTykzB2
5B0YO8pvDw5gfEoZJIgNN8dBmFPz/0C+nC5hvmb/FnhYLxEwogdAp8t/Tk5dxHo49Mn9tOXhdqkO
gBKIoUggiAGCeVBruL56bev881OHpYqzCeMXjfPxXY4g2XZMz/Wx01L8SZk9rzt+6m12Glb+/cpQ
mw6EW5CyN8svjUh7SAitPrqFz8XYrLp/iUXiP3WEVMCQgbYhGV0yA86aQVQHOcr4eVNwsbWIwHV5
ZZiixzP+SV8j8Dg1rkJgUbr8kLzfwzUDOXntB4hAuC5y9WikpMct+lBdCzCS90Veu68jKavl2Op1
K2UI8Wb7ukpAOnir8wAWxf60Pesa8JQsnYsVM5UzT1OZvvs+QDQSMRkyXZm65NtrHb4HDfAHiJna
/em3ZhRwD80y7uD34vjFQxge2nZss93gMVxsuiZ5yvgdx2SucVjz5woevpDF1jd+/vk76PriI8VY
yih/DWeKkk65QG/mDkrkxWR5FByoCk13l4yaH0/C+lEnWY3W2UoFtMQa7/abiRnZI9YWr3yapF6a
2PHfQQtNBx1UmDT6VBbirzHbyH4tK+8EODHH5hNtMUcfBsEr+AZ6kB0zHt+5s14Zn1w0e5gzK5/O
hyCpzN4H3VQKf21YPmIKItcPVUsMTzRWWXEelqLI0d/pQh4Jjswhx7FpXt0BUNS+h/R6b9EDAP5F
rFaBbOizJbd2cAmg4m/nfim6qjkFtu3q53yAh3qr80GPaCNcKVe6UaqwgWkxvLsw5igLUUL8fVpP
SJC7IZYSdlbYO4k3ne0UMObeaVk1/zf5MVJTu4DZrPfLGakEjmER2eGyMNMlqjKJSp7wIodv2LLD
9GSzRPYntBjd0gD2WCk/OvJA83SuVNvRYUnh/zeyBeEllDIxB9xqKr1NVunh1cl1fpU2ZG7G9Nn+
Frxp8a7FvPuyKpE/dPCR//Kf6+XQeZtJrcVNwHc4gZbYEf8tymcsglnyg6EXYV3+SKd8sbA8ojOm
UxsdaU1y7Ia5L2tyLSW2gKTs+3MygB86gLJxftuIgn7v1cp+hwnt/8qAaqn1k5tWZKsn0gs4XekR
+Jwzot92mCMy+wqjBIcCnjjs95SsssD4jXg44LiE6GH0YVJ+WOCzrLEcBaz5rq/I0gFuNowQ4WEc
Ei96V3XIxAe7yruE93vSxDX1kcg1AW2TkEY4A2XE9F8mXJWUS/FzRDQioU2tGM7WnhUXVp/W4zku
IDFtxQTfUoFs+yiKFsMDsBrnlfIwiW4VXkf/KpWmDa5Nn5lbNUYkLHWScBPsikxIoD5jCad1z5e2
fMHIiy/QWBbIb7xpZM8HFwqVITJAkMOU6UOHqIKK2ivp3WfME7udO2AJYeBEaA1HZshgoI0apCGH
XP+yi5YKvTzBH/ZjRiU4q0HXLt5csnzHROrhRwQhaN93Sdt8YMjnK4yrOPxIRZ//rlamcNaoUp0L
th/DGZNB9daOWfnDBL0d/+hq8dtfWLdonjrCdP2OW2WL4ST9PJxXItrmSaFbmvsqL8f7jiHckWBU
FZ1tG22mhEE04hWejnxBvS4ZBlU5gXbsB1N4HPklZl9MY/Jp1aquLXIYcwz4QyemUb66FNqGjC8F
4NO3xk+0OpHDbvNzYCr8UIMe1mwXjEv/3GOA4/Dmw+G+5wk7h7Ml5l43zNmZZAuGMWPqdr/a1ZLv
wBLFhB/Sjr/HSolMMXb58mdeiadfWzzPjLnWSZ4Ra5tn1We2vt8E8nmvMnLWe0LCoXrK1ciKpAjp
YjglU+N9SG/Jz7nwjXePCUih51cVVe3sZn1xwpHCsg8vRP79g5+BSpZQinymjS23YAVg3JtqlEVr
rh0Cxs+pu4xn6btoAcaviuyIMlU7dzM+8DsPsfh56euw/tvb2sYH6Ya6/nJSS8REjUV4LQBy1ud6
Gur6HBJxzO6BsDF6gQ5kvluQl1fsR3hSDBxHf984xmtPS+/h+VGYEAuomiTKjqsYmwfdb4bGNOvb
7jmwBSN3wnsx0T6j0h86RH8nkoAl7Lhg+guuHMzBf6oVEmMrSY8do7XZPaFsqwx7PjsS8VnMxRmp
F/DETgMb/sDtmU/nmKTOlguN6v5ShbppAfn5spN/BXUSGM+q834QDwh+4HugYKL70v5j6IDT2os+
IXwbN6Tw7qZ+7KdTnq142EzUu/m1yQKHoZyf4/nXPO0TSZklcIhcaTqduRde+SgtG2RPZZPnEqb0
VlJ1nskvWZiWfxFrEYpG8PK4iPKOw9/xY/FZrzH2xYmC/MkW4TZjHQP3XbgDEY1kSjJMFXmiH4IY
ZeT3aBjUnhl7U2GOBQaCm4EqcAcKhlFUJOtuvBh/VYAKQzcnsbXMVN6ndmXzAuBLAdYgaGKm2R37
W0Noqx1rlzAK9Gl9wkvXlnt4DGAtZjcdfjVE4tUTLDI5PGGGgzIbkF84SSDlyMDtXB8tyVHihW0Z
3cWyyLhIwF2SaSpoSLaVJeJlKaLEu9OWTdlXsIdbCoYeTpIzG+Rmeq4g6cglzfAGDxEJ597Yf8Cq
gx9wdQlVFDogh51yRP/MwoDju2yatT4UY8KVR0IO/yv+Qz0dlpwsikFyX3d2asvhmmfg/PZF3iCZ
JCLMmG00rupODuMVvuhqLq/aX3G5VRL3Wj8UUXRckhpiZzK0DEUSnxsFbFRFZSSMLr4jUpQ5q+nL
8tlFqcTiSXJrT5yfmEfbUzfDIPbGM4xp8QxSddvAC3IEsPNM1HgXJtgM+Hh6rOg1mLKXhsgE1oYR
QMNOqu3vmtEXMTdeIFzt6MIdiLXonq/IKi5RijYsj9z0uGIEuxw+vSJnvFo0ifq7XZHuLggm+QwD
R94T6SXZFdXAZ7Aebl5PzJ/YqvMzQFgcy5Q9gX/spUstL90anwEXUWlO7jxM6dF1E11hqyrT7lTp
Vj9Z2v0X3ST2Rxat1JTBNDaPVnTqIfM4HbD8abAHvtiwFoifbGLAyJ09igk63glSpfil9CQhJraO
fqsanCPUxII/aMFmJB/ClZntwkj1iGE3KS+cn0XzKMWq3nVR+V9Bhz0MMuCySV/0Z5c2Z3qzd8s5
IvbRaT4QawnEgF2fhsfEc3L0JVMT/RgxOB8Tj2kP7iAbk1oOiB5QtvkkyjiFHvjSyq+sF1vquaWK
5jWfxANHBsmxRuRYZULDtwDCnTgVeastQ5XWyZEE7zaAaTa8i4VdOSMyzunnMkUhWdSeA2KfzQ22
YQpeKiXmrj2T1jrL9wWBqKvxS87BUI/4FirSX/8kAKH4OOY+R/QYrvFbZob0tZrn8jOuMu3vsi7a
Bv5rlP0c1w3JIIaOX6s6Vf92J6gI/N74QxUREQK3k/eK4c53sgaxf9h0nG5vIvi4u7BlhNpi8Hmj
OJfNMas9vgw60PQlGdMYd1fTG/G2NImTXaDW4EYb5Wbn0dIJLpmbQQpg/F7+9YZpBfzCROfb7WMM
HX2lsjdDjP27YndJe1E4rNGS0X76QxHmmBCMRGLayWjETakrBvaZJ/g7Zb3q9F5GIcZjp8K9RmSL
t7xfxpI0UOZjr9DJ9tCrkOuhWBdOuQoUORd0G4bVWS59+mq6DS0NkIEjEdwSkjKO33GWjA4UJVJO
YguEGtbCLfCXdKafjwFytX+UmmnnYVsG90VxwdnODIKEr+FYfrECCyguRn6aVuMEqrhzzB5tneek
xf/z7cQLXUDmWLxlhEgyXHyL+aO7rtagrAJxgRqMfpcwDmahQzgUzXFpzPKn7WN8fxkgTJzortB7
SP8Mqoe47e6yTtHWqdIZvqDI8oAXoQP2LUw3zzk+bSJi9CxEIPAh/hWrZEcCpN7mc+yRqvg50RQP
jEOYY7RD574nRZD/FgSpzc56We6x7MfKmyYNu54VTxtZV6fxv/y5wGbkVgGdVAEptj7PvsWmiEEY
Sglrxqb0Zs3cR7sxH4L0lPaY2o69V8fFjkHtVD5gacf52K2Yti4CILG91W0PiV33lSUVvEp3uQbC
JauDTwZlg79c0OH4BLzUDzLgYc0m/i7uYDgeh3hC9yYR1V4BaeILNINc71o8B/K0ZKVN3pthAT2l
1k3A80K3Q5Tsp9BeZ8v5QJ/Iz0gRra4qZ8Z/aA0dDHqF0wDj0NuSuoglOFc3VZR8w7JyHrT4LbEM
KlYf3Jto9JfT1FApLdSM+R3ujG7h9cwzczG0BiGeEIw1xb2Ys6L+yPgWsqeAAVr30sgCxRFcqhJ7
rSnX6FTCRrZ3MoyjaUSFBLl5DQJArjfOmTp95jWYO053asM9dKMufgryElsC/s3evbDpt8m6PXA+
CaonsXybrJ21wCKYVf9jZZpkURfRtwzZtxn5HwArSVN7UYNXj+5hdKthHS4BvNCIsybdyCJJEk20
gh17IR4Ny1AWJMPYFgflM5IfjxUWoa69Z1lTkbzahYf1afR6QMZZGqPeYu3k8r8OOdOQRw2yXd5Z
1GTnCBqJ9oZapOjOowcBz0AitrbWtyLgFQwQMzA4g+0cW/KuJAwZmd8olnA37YUk2ku+KGeI2l20
xTL+s8J0p8mPdK64AN1pO5wnsbeav+7q0vYLjsniZytqRsfHsoRbgzVel514DKuBAKlc8Vztq7Aa
gfZnMyCcE+2TcDAiji0hwJFPjjxnjIkKow4kJJ7VABcyxcM08fXDLoppPzBqTMzXRuoHoiXaq9x7
0YsM2b+b6zRiuUA+J78Ltf3zIPxC1UQyZtKlGHmKpgq/XQeGDEsd2PBzmGSGep8VE88x9CjhP7TN
BMlXF6Pj7USOaIy1UUKcvEvmIlT3EVZzUPJmCIJbaWUQeed8KPPwG8JWvLkscbGRDfYXDGokFJv6
2tV8AZs7w4iEL4ms0XXKwqZ56KutM1fNSI+7FG4Nvs+LUjl9QI2dqmfLULr4TyOPoIUsc7E+BS0c
4cvSCBzVzNuEeiArzzni1qCwXvQA8e0ZHFWFd9Xt6uChB1fuXCc8A6CH66AK3mTQesuzFgEqmQvZ
psAl3Q7NLsB51l4SqE4owaTE55Oecj/9YSot62/lNkuQHovWo0iFKojVA0NTfC9SA25gckFIRTQF
3Z6HdWmuc1QyU1ycaEoP1mPJHwiHoPk78prusa7Y6Sd3J8ijOFVDBZdhplPdwSgkiZQBdU6uY42Q
hvSt/OUvHnE3HQ8oN60Li2pzag+rkdW5yz1kI2Lw9nX0senvM98t3tHeKTBYpUUqJJEC+zE0hRIt
eZDqwEjHMX+JAIfTD5QMH8kE7xLjoSIJF1b6hnzp7u9BVnL81U++gW3MotChOovVWwdgWcJXT0zB
PMpKwTKMjyqvm+ITecQhVp+z8MU5SowYBBJGpaW5iTkcVsLOKCpo2CM571uDWFycbETyJoWTZg9B
DmbvZzmrIblMgCJpQytFLwsKrGtbrKQayjxpXE0fjg+c4Ryqb0pNsVAkEoyiYKkLM94puvol4QXv
QetQlcXQcCCLNQRe9sbiG5gO7TL64pzME+rTkgltPxcSucD9dNbqPwS5cn0jBkp+alv+gbfZpNQi
IODJocBi0A9MeTZvIc3ycDDATSpuUjZBTTsiW/58hcwYOh+izrCuZ/Tx/rBXOmEiwfiNQUM6utxV
WC47ihHcEsA7hepiYGWRt7z0BL4Z9DmGy0mwfM38c3NnDG8cau0TW0FYd5FtQI6u2Ap44K8k5Cqv
dgMGyW5R6FcwAE39L6tLrIgLA0j3hW4XI2XA8qT8hFdgCm4Lk3dgxHBhkS7WiTaCQ1GdQYENhaYv
W1TIqW3kteL9JREd+N7vrHJd91FPo7OLsrgafi7AEVhbRZAh93kkAZ3/wzTXJzdqqsU8CmNx6JyW
DsMID67hE32F9CXCJ/qU9GSAL04XRAO+8T0OX6b9o6eNeun5tFW08ylKByauPqaEYF71DF1wylBJ
2piedscWjyi6a4p4Hg9N6cqlPiIfD8uhIu7pX1Fc5uY5G6u16u9ZkyDHl8xWU1zuGU4DzdjNjWbq
4TLwgPq6EoVI30aUoOZv1SdY2iBHuEn3zH6GjcSHmRJuqaOYWJHr4dqFxIZMoTMgkgB9MsbxbJbs
N+LyylkiAGMulzFviGS7MhyeA9CD7l1P898R11Zd+2AI0/8eB5AvV02r0v3u185Xn0aw7fKgAN32
d8uEOfPFGx1VQ8sI1h/kzX3vaFW7eLcqhRPwU3hNMj+lI7SRU0eawO3xJQkO08UsQ3cZ4QF5EDUG
whlJMvbFg1qoHe7YAUqypR37Jvu2TuMUn1ItjvOfzVaqYeaNHAUC+FC4k10eqAFDJnPb4xridd8W
kmwBlbwv/oFago+Qr+5RtGzofGvFOq2PMKuzCstDrWIfaxCBr/ICGoo/DZBS/93C8mZOU+borX1E
u0n/4ZZBf0TcZq/ILkW1fgj00o4nO4ThG1U1/DZX8BPuFa+GgBONErMXGv/5wUK5yV5kjaT2k0Kx
3EBZftOeXAQeH9xmSv8EE6VZzjCb8LbRYAcY7Cf653kX5z6mp6LoYnoet28dBJDZkJWGweeHvPz5
8la5eeU8Bc5k1H3gIYxx/LOaIN9RztXjO5asAnF6Q73iPMChQX5oiV6yPInsHXkE8UAsC84HUBVB
BAUdiXNKs04MC5l09Rj8wAETDefFU0Bvg2UlL+NOWRs/sdOHCBGKSmR/5Iy55PYK+XIHxj/ZdPt4
+R3EeqLnNRFHcwHptTvaSQAcCZgbxTQFiLunjkDxSsB8uxnANUfOCdhdEjLHz7pyeZP8NlJTnBzr
zREj+YKeLeDOL+2IgkmuZcR7WfFgoqmQyR8PiVky9SU1A7aTB80lPM0JQ7KDknG3jX/iJrvrYZpE
v03AyicGVah+y41IX4DnzkInd45kgr2D04RDe2p6ssyAd0COX6s2QT0LADGNO4tP7rONW/Mn6ro4
O0pcyzV3t581vxLLzpYFsyDOeh4j0pBzgDiZ2RL/zAAE6kCLVQlghqCAz8gwc3OG6c+Jxhozx7/n
eeUQ1jVuxAc5NQzDEuLq7s1EzNjG2UmGUzt5aiYGqzPnUagKN9E41PFwJpcENzroo7Z/URnOo7tx
HLyUgiH2ftMVFN4/5RXG+7SEXAsBGhVgZ7Xg3DlWVYGQ5LL8qb3PrAVslvhUMw+yytHMuNxnl3CO
Dw8PkrWH59IseXRopd8ON+zD5g/Lu3CPCY7IBW+Z4LBp1iIlCiTcMIQ4Bo98N09rFjyGAOjWK85/
lT0weCnag8KmgGFXrsQLSIu72cWDGFaeaTiIX9Ihz57zydhiKL9dEJPyahWSO45y9NT3xvHwfuu5
7+YnoALhW9/UVh4R1ubqRwLrl5lB1XCF9NNE3SgDHeOAKE1PfIaEB/ivNRUhuZ1I1+aKkFQuN0nR
a6+cs3n7TN9Bw64HzHkJEa3ozS1bWnDcVGAmErTRA+v3GMWo/7F0Hkty61gQ/SJGgKADt+W7THun
3jDUUovegKD/+jl8MVvNG5muInGRN/NkHs/O797ryuqkqinjEhusMN5ZMO8oLtOCfaAauZiakLzV
jsV3IU9wmfPkRtA9Mk89cUld7RHfOEXnomFX0S9sF/ksLRb7Jd5T/8SStQCab8kS9WpWfM/ZAdZU
6lR4+GDhp2NfHTjZye4QNKhD/jTSP8e+5Fd+fNAswWnuFQ9q5IdAgdk8c5PjdCXz5JYU8pykcsAr
aB0s7p+ut3H8x00L06uew46ONb3wlQkoZb9hbprFUweY/AuLojF7085MIDIq8fVsZqcf7V2B7Unh
dFkmrKz1kj3U9sANbXZG8ro9y7mSp0HZ3xiCV79dDZeSgbr07WZrLCd6EFAwWJDC9G2Pah6d6Z4l
gi9OPTaXfkezgFXc3EqL4ogXXTywN4q9S5I1jLopF8q/47R6VXlbO/1nvphMPUB2RWZHzSEPL7BG
VUz2hkOn7Pss/U4j3V9HvyZc0mZmCS65vRroYKowAvqqhJ2X2/Va71J36OGYUNIIStqan1POiFyS
BjEXxfq/67WbsOfejpbrvva+z38Cb9S8xVReWS/ak5x6ZMN9RGHMZc11srupOadDm+eIYjCULNa0
xXr+pBOaOCSXwoH6hWJnjNgLXCq8zTMVqi2zb9ThrRzNbwdXS8BFLOOQLZxCfoYc/sSvKZr6YLiH
1NNHA9RDFTfklwIxhjCQOkJEfUZVxoZ3GXXDDh727pGJhxQU85Tj7+XgwnZ2Kp/LbsuI1N8cyPr2
Na6xN8HzicbhSxJ0WB+RyXSvlPMU4iXzyXd85E0XdLQpsrqmoSeyWBUgJIb5A6GDFSc9xcVtAaZ+
XBvx/EsoQ6b3wWEP81I1vucwvVNTt+Gx5YuDLIfyCpMSfg9WWRldDBPvcq79zP8hNgNx02+9TF3w
iiY/ERm+5EBxoS2o4Kn4luisFe4dwVfbe5pLQGIfOX/t4b4YJlmfp0gu+kMQVFOUFcGE3aYAcb1d
mvnsCU1H8xoLcIda4+OatEh3RhCoBFOFuIawhfPqheWM4qHz6O27lwz63tH0Ej+QxBmOvwvhDjO+
D2KhLItQvQu9WHrY1ybyqwe6sFr77+CM1XIbusRzACg1PSVMXPq6H3uZgNr1OHmde9TSilt1Prol
7us2mKA39Lpn6K89Pc0PJp3XNAXkfrp3JqHLe0D5KEhzUMOg573pzV/u5CLbK5iixUGHpKw3fjUE
4sQN11lB/l6Kr6pzIYEHaez+Y9Pnu8+RgAUJ1BQoGRcgG+7sJ1YWQaJCTN50igN/fC0r0oNAHaU0
DIZlenCYRfIjsdZVckJe/c3ay+secm6u1KR2jB47uKNSHvW8WqR54aJtK/o1/gNkE2VQrmw/YwsD
AiWn5KHFJTXVMNxVWAf7x3KwvOJCdRVSjrBjjcaU+tILb+u0Gt94mRCjjVuYUac0A+V/qsshByLb
RDA0YSR2/W5ssKnuQB9N9T1Gx6XAPLyE7ksqh7G4Iy+KyRS93zE0QQlh+0QzhyQL/uQ017tnjkIW
N/gO/B+hmvEnhZlf3Dc0Abh7KiCyFx/LZfKKCl7nh7hwo+RB0ZtRMwczM7nvxqcz5SVnf/Pd27Zj
ctaMpW3tI27skA4qEacPtt/yvkiNWGH/mfDDm2DTz6fFH9Y9jfiipm/fIGTxdERF0j3XERPbVlEy
Yx8UhSDNMxchgra4etJO4UJ2bEgPDsLEv8FhY4WybC/LawMNamJDF2bqeUbSB0Du8L7NDe6iuKVo
Od1gAWQBxGIcYpMM7QQsR8Dt6ZnoYFKfSMGQb+0mb2h+zaidCmMUka9lZ8asExfhG8jq2FMQGaB4
rq9yex2I0yAZ+h2fwswWAftr8Fxa9nqq9o4znEmK8qoYndxNTk4GpfZFzI0PkrWGyQiTGZDaXzEy
SrAxWIDmucTPi/0Yl6P9Es4+AqCLJcp7cEqXd9eIRzg4ZMWEBiscjbBURL0SxCHzGT3TyMg7sy0h
9uDiR3CJKLR9/ND6Pq9kqFxzcERzL20OSc+UyX70Y+Z37QaIMp1DtnkHhEiIXemb9ThXMDL1zp5p
Z9mwB4ett0magbgLh3S2PMDGdSdr29vUEdyXPtaZ5sjvPXtXDMjz8rzKkXyvygDSfz808L4RnBRF
hqQKOHv8PJ7G08zy01xbyyvtJ+nNfgY3IA5YLfm1AF5Pl1732AN5Ka5yUDk7N1L4/rFa1SRyZSYL
pjN/VhCeVZhH+tyRRnl24OlbRyfNowPKLMxAl59e+CNmu6l2AnVtxNMy+FcKR4idGLFOZFNpoVBS
1TtdiskZ9LlPal4m7M+zGzrCikaTukfTBx+d+3sfC8rql9e4zHFQolPUzYrnpRUUBx69hyw86jSF
Tz52tskeGSJJuqblMGactOS73EPauH25g3OQYBzym6b76lXoNvZep321n4eI2RbrJXxwyPBxne/y
pJzij7qVnfWUAcFzTkTbUHLFSJJ/l2LWJXOZA45lWedwfMs+K4a7cWp67IQpyIKvniC85s9naY/o
uSxO6BxywFoYiHn1EWecQ2qW9uPST2TFrDAXL/0YhP0XZbf+Y69I+78wR7rJfYAreLJPVck++IG5
pjefrUY3PeUKSyEmOEaj7UR4Supd0WYrLUGMc3ZbuGjMMC64C5ySQXHbHJ0BsrShk4pyyKwg8+sS
ukQC8UGcxyVs+m+4pKY+9oJv/JGmZM4BThX8OHjSWu+WFiUxLiqYvYue63Gm3iUuWK+mPUEwrJnh
oi6RSxrsOPLPTu/YPJKXHdWIOsBCPHF+8dR60ROLKJdkO+E586LrENhwarvsz618cjzuqY2a78US
OelLvL689wAWVH6LXCiS55X6jGtCBcC9ITZn3lF2YNMA/i/KfaSRUn6FaVQ3r3UHXePQ9zIIH6OJ
iOqGW37S8ZmzUDzEJTiBp7YnKE2RbI5Qq/LB/s0SGdcogSVccCOwieJOTcZJb5hYiTLnrjv6r8MU
je5DIXG72u1gLcdQTxzhQpv+UtlTWuxQbZGdJzdjRCeQWXZAt52BwopAAj126LjFcE4Zo8J6IWvY
KRRW/dfMMrUoSMOQUVoH+4K9aq4NWkrDKORj/Z+IcDoSv/aO8Ze+rQ2+NO5ymp98u435pIDtdIRN
QPliQpIglzxQckTyI/lnsK3afeR1AUVWgCJN9zownt7jmDByD1+vaS8q8wmCMpdx8NKVR3/UxgBe
ofw30bQAmGllNue1V9C0MWZ8DCwne0WtUqmLg9RelP4pW1S2MQB8cvZ5UT9A0OHr06+NQ6+eRzMp
AG02h+OdoCGBacJGzPn0kfPGH1pi2BS1LS6qfSt6vgkMDVbc00ppWIG5XpKmz5gz/PQdba/mizX2
wKcyPFXJp2ggbYBXZKALDG7gNT0ys0/sIQi9VJy6HpqOhDdM6tJrnmgR5kXFQVBzhLZEVun6RmGB
I773cZjW6XFEGMP8sExBW9/s3u7De00DRnQD+QfsLCUdiykmGFqxDyDhl9DB88x/BBUze0c22TDy
S/AZ7P69WkBtynQAmAxJ/b97jyXJX6taMtDBz3UEArc19mX57lIH7TkfOrfAUzcOW0lpl6ho+yjH
2A7yKVAchDNWOUnHhq37lxLPfPoKRhKDOC84Z3mAnsB6ZbOm4fHtslSWu8H1J4hn2FA+nJ4HmOEn
Dx5oXMjsI0sMSASj3XCH8QjsEOezGKxe4evgapXtULo3MXojdUleUzT2BtWBJ6shJG32PV2wQA80
U9kJuTe8CmbP8QOnDq9u9B3C+ZBQnAdFMmjRmAO9AcEdSzE0LF5ZQK660hnmb94ngXipJGJZLLqI
rGRdCJgXi7CY3wfi4sGHSdZVeEKdybvvkhPfLWNisdYKSiYHNHJ8Ap502+7c1M5E47S0Fr6XscZA
ssOB48iHwPakN2zgNdMwyZWubU+5C5/guoSFAWsGVnI/uS1CGN66gK4+uAK42ZdZVN4eWACi7MRa
OcZosD7/p3gwwrrrhZ1ekWgQm9J2sfVVZWX3h9OrsB8dFjPU6xapU/wXufbgWMucDjjueTYJZtaI
YU88H8Qea8cMbIe3l4g+8zf8Hj+7GKZ2hiy1SqEmkHb0l80A4hokcWSPlrLKNEk6gtCT9p/Aq8L0
PAnf5cPm2Sn42kSDW5wDrAP2lhsSkTournF7CoLMR8sm4xHH+uQmxmm7x5V+5t0itcbt4LbW1Y+P
ZURcLGvUpxrwW/IvnkvZg9cme9GsaQ97+OooTKdtG2dyf4ec1MG1V5MXQwwZ7MJ/jjPQ3ulGKatj
Nk2mVVX2Z6R9mnt8E20M/OvVZly6/NjLduIvdvOXto6bA4FTlAXdeLyz0kSpN9Iorqr24eSjClaS
MfEbj4uUb44bcHtYhj63UFXdFmcaAN2gpBQgSujqoYAq9t+LiF32sKUgCoFbR6U7PgzYTcu7idZd
693uC+w2db+QE6ICNFRPZIBYiAh/KH/8Zj3pqhm1d+8PiE7HroZRxuatcvInbMd801nhk2UfqBlY
vmn0pHxlnrLxkzrJKL8W9cjj5I5JFLyGoZc6r6aowHYAorBfcWlY4aeum+41J6zKUtcqWeWFpcOm
rFuy+hSLBslUTW5enWl+xVfFfQlTNKoU+zXUpcnepfRwd7xxCo/bca0X0gnMGXQxvmJWa6t6g4LJ
Go4tKmGNYz0Mbf8IJSngz8i1K395Gc1jm45+T1QLLPv1Pd1BBWl0qUidgEID90m/syC3ijMkUn5z
6UquAeye5Vq3yy6L/WvPdAId1sKaErFWb7Z1uMR4pdgr1+e8qwcHF84M2m5f+k0YPvLtYc43waDl
MUCzGQ8+JwTIz1D3eABouRWU1o+y/jbYArBU+QTfX+uspA2ZfnA8M3TgIvHOVi8e8PIug43OxrZn
73sc75tKCs5bbVv4VX0ulex9wxy3TskCdUkOAkJ0yOoj86u3Okuyz8SgsJGjtEBZMo13wLm/ycfb
+dfcsLX7CNUIWXZXFRQESyCUlP0QdqdJbjwgdzvTRaUmbO54O+KPP0+jbd4A480lPV+utdB9oGvP
KeptjDiEIQS39yKo8Y5HWEBJn9sQ7yDUNwDEQ7eOSW5OCXc7IEgcghErn/kpJlq0/Cq9nICbYN29
MBWg7JB9Srz/OI89DNJfvCMLJg9IFYu4rxCYcNMznRTcxOCiYR+iYolHB2Encz75Gg/xT8zas9nm
IymeD4RKe76D7brQahlVJsFVvUYXeFG242/mFuAndNnIbKIGsGKW+wn5J0T7BgkWwJaDApppql6r
cPiJSFBUG2qB0vGfDc+m2nfeSHPyBmfOysBlCl6ZJS17BYC9S7zNfLf86eMKI1qGJhqcKpzSf3F7
krePoT89eszs8tGS5FAf1vXksLHsFbIgMITfO2ntlfgcZJq+83iWGdA0T2JnxVg8j/GJsoMaW9JQ
GWqwEKDRXCPy6nSaTdYlwHDNgz658inlxOVRbJlE90ML0/PCj3fq/8ak5+qz6/IYgPOT3B5oMUR9
maNVSuIUTBxgLuxxhWv4VBNksHE7RL3sbqxYdXNKQNjRQSw10i8ZiMg/R7wcWHsbCNtEcynhJtk7
q+VIgwvr/bRP6bRrCaaaa7/WzbND91x1ZXNDSCqtaMLYDN6Qtc/4JjHDhWksv4SDsYhfrnqfVrZV
xFzMYoNmJgR9sboY61ycZPxJdjj0bJgKl6WFpyqgWpxxq3xB3jYANZl74wNrHkaosi2LYssVOle7
OCZTA+C465q/0iItcZdaaQgauVRQYrD6sey6y4mAgQbs61p++06LknLUhAB/0BFDdR7HOPtcRAew
lHSiC4s5xtmA1dRL5dmP3Tj7qVk22/6WrFNIFIbDaug76P6tHR9o2iL0RJcebwNVUXRyQ5gN/5n1
j4wOc0QxzGNkADI/WkPgG1q/8EoNZHbxv4x/WWxbuXprXMTRO6csg/DNxQSDssn2bOEDR3Y2itG3
rAbxD0OcUBcMR7KrQNUsWLywtcHBevGbFiF3F0bcWc/0qzkzHi9u/hMgMfb5yb8898o0eeACiwVi
a1yKknk6xjpK3yY4U4rbOT9CyQ6+iZfoPlY1AfCX3nKLaeaw1lOsH/gqrG8ym8+PQTVD91svmmGj
Qq7kVQSGl+tZ/5kMpHFvRTc3RbhPh2h9PQRpS9OtnsCc0RXW9NNJVMYbaBVynak7NXQS+dYuJm9U
Al/OtF4embUc67fvtVXBuQNyqUDjwPyO9aYJ7AnwJC091XHJa4dv8ch9IPnN9gRE6WZO5Cg+og6y
DpzPuseRlA/t/JLBEa6vqacJrvkqWC+ppWFT73F5idYZtMqF9e3xhFC2Q0AWvxVQ7Re/pWCeLVLv
dHsunObIB6B+BZ1d6t++mvgdWWz+qHYtHBIklQA4VVIexhifOpZTgYoxF7Z3T2NtzQ2063DnUpoY
NDeOzQC6BTTrZ69YLbrE41lbpWudnvC0OqIQOVeT6ewTIBamOR0NONLQ7xfzQJFUUG8TvCNnILZL
saWOJqL+DvuEYmdTIFxzMe9X3SeogO5uV6Kj3mEKpeWyS1klvdq5D5xt19MX3vRbnGGjgKs5BZLt
cei0ITH9YOlYHtlrasuFXQLWQNtEGriYjDY3DMawl4D887JjwQS3PAsCO7ob2agke4kOSHldK1g/
1ElCJxk77Nh+jVgAslpc6iW4j1tc4SC4x2DAzGdl8o8CrD2dIpGH9UnQ++wf6CU01a3Bh+BhTF3y
pxKPW0Rr5cp7TuaWEE89C3vd+k121sPzGjSbo1C9xiY16aXH+qGeSuPM1VUXs9de9ZAl/jbHzlrs
SjcJ07OvFi9lgbYEfziRLVQ1K3KrO1G0K/upWAEFkaOL13ixDPMM//lE+mllbaQ7iKNhww2ADWoE
ccBDQ6ejAPV24ZL3F9wT2pCb4ZqNOw+PN1QgNEyRa1irfYwqeiXyQMA/Civ/N51p+ggVZGy+28n2
LnzXrRZBrHPMziykDg6csQNYBzJnS3kj6sCXqWkmAIktAQqYn1lGe1ckJuvmts2U3OGIatQV4zOf
BSbh7g/BTfNdq2zi3r9YrNfkEgbpnUrAwd+7FTLQFhKHOrLR5V+t+FY91JUv3W3dKSw8qPnSnIBV
9ubHZ2wBSCcDjMCfAy7Xd3ivDILl0HEcUVwODINZNXjwmjSlowzoB3/FeRzYJEmmRSjJ1uQ3P7Vj
d+V77kr5C6JbfSI6kDdPc2+3zneMhakj4VCKCNkK23WOnEkrfdbudSHndOePafcV55w7R+E0wfPI
IfnURz7pkBUuPDK0LsWvOvJMhjpbes5TDrIcrHUzBeqXTAFi/IKdqVlFWOjQkn6oxsF1HWdcAEs7
IrGngz58SUcTwsGOXSBjXMWx9f5390QiwmGr+YqWf5vIQ0YBIDs+265InvHzMipoBUh8vxoG9bnw
sFFiGl1X83W+Mv8JYWOgKHSQEFP/D7lpbMZSC1tnDD+YPUHdYnGo2buL7xUeNtItENJiJFzeIGG7
YpKyPGZiwsahHwAlxMNjhn5JeyU1rL25A1SgkwvWnYmY5FK6zJBgYSjEyHHAdN02iTPbeUz5uQ04
piXOjN3cgq34Q0B9mF5iszSpzWuhUNlvM0cTMgObydIlEeXlU/C1ehg4ayEGqPKusqaYYsTQD6wL
0AyeSyL4hCC+pQR+9cn+vbbuJHqywx5bGNVTyxcn1lOE6n2y8T3fKraW3qNH6r09dmUGfjNWSKae
cmJxBwefSjYyWHgAFfBgIgK58tF6QtbObYsedTJdxqUFRiZcdFmys58L+P8IyXE+HgK7lPqAO63/
xXG80g3nhAeuN/0vQJZ8yaeVqHpFUYkJ8S7sGsvjEiRueGdHPITXjPdY/atp1pykwpDl3ce4M85B
kopnyrhcufedwv6Zqb9QT13m86EKELKA8+KUzdscOSiMAam4VWuhG3BD1Cx+l8SC0kMCL+9DtUFa
3Zg05G0KAAOuhxlLfZz71s/CFIurNo55AbtuyRoHz3Cv0/YYNFX4dwoIvO1qm5kFrXfpuHQMvvkd
NMjbWMBZLO8yzCO3tIngzY7hGhkI8HAcIB8x82JkY2fhz7ammrhoOKrqnF3NRnrwZQGPrLumMcl1
wClUM97V9fo6iB183Tixxgf+W/Omoiw5AR40zUuQkEmDxU9bDT+VOh81tvCRtt1Fcxnf1APcfC+a
WB8IW7uESiwreMSiiY/VG3har7HrcakI/STmutcGnQ7fUvDWrz3mxPbMMmEIsdxbHvI+y7QIaTDC
sKmpXkvoWNvjmMZ1quCKuNyJ+4UrGt6vjGL6oaOVd5uwlKrOZRfL7xYCQnvAwta7e04r7o9MSaBL
edUFFeNJEspObcN8UO5zVoYgIE1EnuRG13sY7N3EJhbS9/iyBOALeAHgsvI7jxxthxcntbqD16jV
YMyKrT5BWetC77Ez0nVt+ls9wIo7VsM9KGSXMOCW90Lc3jFc0aNotIy+WdFgKt3gIy7NxcFWUq7g
5baP7u1qlYnmZKLGCm/uCIIemosXEtFyYU9dzJJwjwFfADMS79mwEvzChelK4s/VB25C+ZuNxSk4
CyPS8eTqcn7J+ZmGbNmmVvrZpjWms+9YOGIqOxGObCh4KUf+zx4jFJlFhrp5TwFf1N4gxBTFm1XF
HK6NChJ7Ny3pSOEz65niSpoWrxYHyjjZz6IfCALRIVabmE+sQQZ6IJvohD9hg0Uu3PreXIT3qetV
gDWphzYMnpjbnPgUuWxn9pFhgLsh/Lnt8yJ6mKes4BveOeQBeVtp8AXq4odWRjmy0xFJx0etPG4o
Is6REXY9IbkIth3F9fqnZBIuuqMCek+bOIm2Zac7R3HLoBibzCfYnKm88bVn0vRTGwOVKg3HPEiO
0lRXNJhheKKH2FY2xxt/acopuKQkG4wQVMnDJ9b2v7hIM/OHMZJlLgva3GFvqFLxHZR1RKfzgMv0
EncBsfbUDFyu4kDCvEQQZgj/KmFBuPtZ4QcIdrEj4uFZpkTtbxqr5/zFedvcKzNoFriq8l9Gq1c3
gyh3QpfBHJDT0CSuGFy89DJ53CIeQfr42SlpxjVm7Hhdui8DfkH4WTwgyrBvO5fYPAHxZcD2sCSU
U/CtO9bINdVPqwPDdzBmoNwTldjkLdAI2g5p96BNvWZOYr9Fp2wFrnILCsX/mTwBmJn2i/RX5Q6e
2WIBld1lCQIiyl7AqpKztmHKrG2STpx27EzLnBwLcEVyfnXfpQ4wBpo7U1fiNdTDiGDUCwdHFTXL
OflG4u10JahFr1ZKCrRXgx/zFm04Kz5pmal/8B3CH1tXOWvUV6O1lGmHLl4O7vwrVKuDLSvytZlR
x/Q/DvQ1iNPMWWbIT0tSnirw2IQ4Yr3ko6WMn1WdUbVTdZifQLg5vBCFGuzpWWCmrB5T2F/jX7JZ
WF9yKLXtLxKIa9UJyxisqPNqtMBQLW9p1uSGUp8F1DBJCyiTxpQw6fqezehsovGCTM2CgbGTcooy
WVqbrV5N+W5MTcK9R7aiPDb/CZLCC2OrP3Anj2kbnysUZUEmvN/BXA+73y6FnDXB9ZT9IVjasV8j
BpXtWwj68F9bZ3ykiVScAra80SHxcj84DpE1+8d0UURcZp7U32sYML4IvU5koV12XyQh2XZMduv+
dUorqPIN7UKtvHL8iupGmJKr0Tgtif2DXXd8S/Gn5Ft+UNzdle9zDgmrD7MrOxTzw6THz1v5JFHr
khf6NnaK0lBBb9XPs7TZEra53X76acb23p0FGF2vbF6JMY0GH1LC2spnywIlz+aSAlgq9F4yb2T1
hgCmPnFDFeqhTC35SHxa9xhtBFTEFMhhNxzmJAg4q72w+gSIUz+NKNIM63BdXuNxxEmLxDIe3LLG
Clma0HEPxHKqky7brH/Rgoov0dlk/xeVjOwrVgsQSxH8JjSSSf2OtEKRIznnqEyvg7eYZ8WXlOga
x4A6VAIBCPCKsww7qrK5JdQpxYIzTos+2uI9pjnjihGyAfQuhD9+i3hCi6ZYGHJcuelwz/JhA8Cd
yUEhqh+riYwb+L0RE7lbWi4zIh2Vw8b20oDrfIlZCbxt9kJ1DuLnaCcwzcYWN9wxraDk/IEbinee
ZCMx3BSrPVtv2Ll4J0Vo3lN0A5g6lM5HREvB/bocvzVL0ahy7mp/ImLrYJbaxkUXWPdraDc7+ksY
w/oCnoDRHy40jzdKafCPTVNrnYTxhbUXgeD43krNOuCNbqGk/SVaJP033xJwAzc8JHUByL1QdRw9
IVPhUIXTU3kclsVk99CuchP/m/kOBGqX0CrhxFe0EHe8JzSHzIaHv4JwScTOv4gsha+DyQzM/zN7
2Cyp7lgDF819hFNheEFI6Voqhpt1kgMCOzkXtBpNuwKbcDe7I1XPEIFl2LbuKZmw+jXHbhcuvyV8
tHmnkkEMj6MGZPjjyR4AN5+1jbPR2DNHJAl135r7Z16rotUbv2tlitNR8cp79KiCMEximML+2LqJ
9Pxq1EwMfzM0UvuMR0z6b1acJOkzlM6JgRppGhsHABAvuZL0LKdzBzsOHi4+g3TEGe8W0bytJk8u
iIVDJa6Mw+xLAY4F7Wlhgzw/s1GnW1U7ML+2IwUfAJPhKeYjLkc5C7AlKbYREXkEK3GTTf5h/U2h
1vnh6D3bIsWZ2oPq8K4z5VHyy5HN/JEWnZ2fmPgyCgO4+Hn1ZfHbNrl0DXAIqhPKprqQUILVZst+
Gv/lFJZXO8gz6CDughBT4kpcfW1r8KJfCnQMeEKM1QIgQvcROyPuql63/lmHIReiwCtnfSOwkrWc
GkwlmARb8HTskJu15y8K26cE1zYxo7yMDzUpXIxvtE6vSafOKcJPSVeOU/FeWhgGWjuJTmquxGeq
3KKiHxn24bu7FON1Ag4lV0HAa388qEP8+whqs8DxBOFxIJsyPpCvg1CxCSYeZnL52R9O5qAI1gRE
MBCWQW5nb+JK6tbxUzoqC/C58sKKnqpkDrq9beVunlM8064tclrYwQcvWftQTU3T31dhzfXEcSx8
rRCNiHjT5M6yEZlpZU+JgowG7GpGF1KVSDRjQyyP0mUaacASW/ZXmawZ2qIiJw1mdEooXKtoRwcl
FJbedWxXDE/ctmsyO0JJOkJ/sMMXfpzgSppZUdZrSle1Oydln7fvF4VBvARubW1KAh0GqhDSyMEq
uWkAFRYvsFyx9+ftJOZDTAo2PM7EOuKD9hmXDog94nfMVojYKt65ix1nNVEoZZP4VYNwPzjxbMlE
QoOyzTRM1Ic/SItIs3qaJt0++oi1P0thRgeuOYutW+yhHt6nAzDGXeSxHttkWHlDuFOurU9FM2Qr
Z4hqxo2Ujvnha+qlz/BgF/2ZD1xVT7ASMDARnuKJRhxG1ifzot3j6GUN40TteA1wWPzqIFrgQ6QO
yX5VhY/GtHZxxMQgy4eR8kzvXVDAoTnSczbLID0sxdKYdUCs37VJW/yKnRuge7EhIUadS0x1fRrI
4rx0eKAPhc288izDETtRAgRUX83gQwyUFpyOs4OtV1+WRNhyn7icBj/DTP2HB+uyWby/M6uC5Alx
z+V9hhoMGiVv0uEAeiRoiS3yE4eQVM8U3ZLwSM70pzCqzJ6Bp4/Cx8uiF2HF4Zq0GWKuz7/qkC8l
agEvPB3d47Dh0GWbNJsrPiVClJC5phSrf8sUhh+HwvoITJa4o34EOK+bFzgZQSL1sGFD03O4LEmM
70c7IvjdM3c3K+QN9EjA7nyDlVnnFwlviAtPu279a4hy+pymVKxdhZdBGulJadNg3478r7xC0Px1
yJ15l7dF4Gzj1unkQRiHOkuI2gse01Iib5DhXM0GUF0EUsw3Nck8SQDcvXdpSe9+Xgp+VvRZoDjB
cxHdO3MuV2wdU3e/J1I2dMeVmfCL3UHywzeL+VFhlv8tnWx8Vm3Nl0P3Ad4klGDK1UdEDg5inJfW
pocym29zPXFtxVaGeQTI+X/3yBWIU6YC21CNUZ9/rPT4SggafnhRrazvTQJE7w/8RZYpOYS1zwIN
wMK0meWoDR761dZt6vZLGZ2d2agl1g7Kmk+JK9DsGEUhmjVbQPg+6K8zyZkd7DUkMl8smBkR6mP1
ESvfnHuyqvMlhtv7Bys8Gek0cnLON02l2OrdIy1hJD1nO0zz6Kkj4MinyAZwscd91jS7OJfcqsoJ
KM2GIt3gNcVMq3b4qMjiRdJYX/wD1ZsMYRFg7OXYwqeU6upCWA+jHl5TOBbYmvgb5p2FoGp75r0c
PXx3uF+AE8OQ9b+FKI1LSAoJ3L0LC4ePBsNWWZ5bCl/BM9gNvJ4+wBxY002yXobhQW/MCLoU+QeH
+5mLMeN7HdFXegA4jclXRHMc3OcOeIgt7FDatYDpFhcJVcDcQeDnqk8tzTBAxcX4SIwzPDNtcrZG
lkUcUCiX6VWP2BU3bAEMJWxtLtg58LtTLp9pdDhecU+NmBiTjGzCK5BD+WH1DdG/gInJfRSSBfpO
yCbxnvwB/AigthVQMqfEDQhurm1GkJ6nK5SKguBJh1fHd2bCfcxl+WM0pkBEsDG4WKzJie5BxPDP
MDOBzR33kXm6xh04gXV3OsMdWy17WhbcjlB43D2tfCOsdHqsujuFpZlq+H6A5UQkh8laC4vnx81y
xuJo0vTDRZi/vuNKWheeE6L2eJL9J9+euATWOsWfnVIgi0JXjZX7yLHD0Ohj5Q1ATjbkNkxle92G
779J7trEs+LLHBo6cvKRRcU1wUIE3QIfWbxFsre/ZjIRO4NEiBLcZkTh1LQGeHjDE7Gb2S64b31q
NeNbnobQ0rIQO29JbeEdsc516qCIgjESRxNvUApJaziHMI/+5FgBy+0y1O6bibNQ/goqwhAXNSrv
BUkgP1RhxrGrFCjATe5kpXunQwF7QOLS5dONQ2zJ0VKPz5krUfCFSez9PE/txE8/GgYe+oYUDP7H
afro9MogjBp2UhiSFuMfXWpsGO6IzJPgmEbjbdGQCz5lU6zJIOBVT1WMUe6gxxYQjUsVhMODVUT0
Y8CtIft7yJAO1AdCEJUDYBFgGRuL4MmOhaF3whfRYFNOXP1C4ImDXPKDyl/6GY/t/9nD0aiXfxHh
AtrS+j6nPZrVy7GvFyzvWYgn+0zroznlxX9ZOpeOAFzXDYY50j9+xxuETsr/cXYezZHrWBb+Kx1v
PYihAd3E9CzSOynlslSqDUMqQ+8NSP76+bJ78yq7UorQrkPRL1kkARC495zvbEnWw2EoaGIQPmwT
JHsbgJCrODXG7U4hJ+AEkOjuXUqvoQWUYZsvlW4Gt77ThU964zQI20zoE2fvYjfQiy/it0pWBOJa
g8jcGZaNmiV80L0ip3mc2Ee3nfRyVlfU/rd+I7w7pBtkxKTsYB5VALpm3vWOcAlZ4evBhsn31jhN
cYoTjpNzMsIrhnwjHxHUOranq4eJEiOsk7YDQe/UrT4A+JEu8tON7afIppykqg8eCrLuaIwDDwfi
Q7R0DBRHq446rrzFH9iLldHo0UDEe9wjKpKgsQnEao1vmGSUTy06deJ5WQzn+QOwgFRfYr4UWm2K
7yvLZF9ZxiMdWmAzDJXKLodXi3APwm/SCD2El+JzJ4G6TwUWQUlj498x5ACw8Nf4xNXFM5BP+pem
Jra+zzJEJ1gMTQ12r5k3IIv6knA7Eid+BG4num3R22fHWj3Q/hgKi910AdCGHWPRswWMcdawKEde
xpIj4DGMfPX2Zp5zlkTEI9qFRwF+2ro05n/WQ4eQt2xpfa+GOKKFbuJXenbGHgoK2Hm9+OGVcU5p
lfxY59nBK8Iv8pKo2sHp80P4fqBFt1ksNZL6OlF4K2O0qg7VVoSacO7jUW92ImxLPksAnVp0oFh4
cV1kviURYZqNQ6qLEdUQexNOnBQgacLp5Wn0QeohS0HBdycS/BJvgz566WtE6B5FVqqy52iFsAmr
bYZ83dilrujpjjbkXiTHpjTPZvMhbKt6NwROayQLVNw2ZRZzMtN1BOWZ4NAGo32D2o+BQxmfFl7C
aTbZ4Z3E8J+VKuJREhNOhFFAXuq0aeq4LuEYkRmk7gztDKGxtLMDbmSBVGvIjekTlDoEH24jkCjJ
sZfMZWQS4S6i2D+QM1RTPNDYqA6HomNfuizQehkPMmmRaVGzpNsuWZy+ZPhSsTTFlk133ba69DGn
0p49CYIDhm82dtLnokJtxoBjJz4KkiyQT8Zd9b3KtcHkmxnVgU4pilRiFrMJKsGvrFKtgh88pkjA
tnYpe9I+eTV1/dz5k2a7s3OEcanNHQzx2hyim8s+u+56Wsau1QCaBSsQnPy2b3SKNWY1JTvGgnnM
gly19Q1mUsaXbbG8sLeplIvInFZ1QJQdexKY5nmB/nSRQS1daQgav6ChIzapboxqG0sKSilW0SA1
nxIpZP6t8DzSdcFfxocitAUN1gr3kGFW9q5zjUHPNtJsoPOT0kOFaBnkzhRszXIQoCuL2MxeK6lV
zoojrxe9oZKi4Exwu1k+5FYrg1PKaqVe0tqhLkJ3vLUBi7bI7KxTmELrgfB33qy6ncb1/Yrj7C8q
YZ5s2FO0JQWOaqIJ+qvrOUQAS2iQH4LGMOUEUTHqk8p+7GpMbXype2jH1Iy9cIS17RrtQyecNvva
xdBN9oyioYkWhl0QnjV3U7auOxrf5xJjYOlkaFSppxMr4wVU+SOdxONjN3QugJ2uq9QJRUQqRiT9
jB8xR3cSn201sJncbpNQZhlpaliFTYjWVLssT702Yt5SZ9nKFzoKhTgRvccRDEeDGf0I8DIECS0d
hBzUTwN4LAbWJx/Zc4zv+a6zpe2RV8SZoBi2NNFUpCFqa6LyBVAcBX5URkWiPYgy02trVrhZLV6m
oNZtYz7ZY4DlggAcJP5MmCI3V+SHWXm9MBrDze8FmRMFpAGdFC4sNanwmawp5HYacr5DOXQ54b2o
xhUBNoErDpPh8l+NLuR3uUj93MpQWKFyHqxZiydCixZhaMUvcaZNsHs4sz8GcRiNaJ3a4qWiU2GY
B3JSXX2XlTppPTlj9ZCE6GdnGqcyHR2qgzUU/Alc2VlTeUm15mTXF94yjCbalHO9MhD7L0sTRdx9
WyPWv6Ws3hJqhPdI9d/BTZrj99wm+fTAzmXyfhkuXNd5SzpCvS85cGo4alh3dxGuIfCuDtsKhg0+
xkOGPrW8bUhLqVeqshS9vaasHjzZE4/dQAxzMObkkAbnIBxHLEIRsvST7tf1LxzdobwfjHhCoNlo
Y3r00WyUcxnYIsaGQ4jjJqRkS275pLKDyEX2g5ykJl0TbqtBvsXZS8CsojB11yOZDzZDxVckn8cG
7NVbq6HaV1EuzkKjXLTSFq+kP+sk2tQ8wkeSy9mszdEuoo93sf4C5kVc7a4iJmP8RjPNSm8oC2kY
8yiEsyPIgpj4cArZID3J06JzUjf+8JNwuxQnfcqWiUSt2CSrBBlkbxC9LAMKhXMaSfVJiwbFGOz5
RFChov14m7g1LBUH/4S5xdA58soV2UxspBqv/tVn8XCfmLSCHXrLutst6eJ6HskSpCP5R3xBtfMN
a1wFus5301cCf/yGunUgPPUYM64sBpMmRjVrh7q3gU7zumZej8L9IJ3Jr27VSKfu0HeZCTMSmrzz
M6LXZj6VA/sUdKY+zA0vxtzizT3hVKgRA8s+enVfOIzw86bMbZROTnwkk3mKwRC9R++ZNBQs1xvn
GF/o3NReh7CkS4Gl89B0G9oQGtgbjDPaGzssXlaaJwGgKIPpRvRP4n3NJwNLBjIm35q51DjVGmke
MauaJeQTGCL3EVtASwGdz3OpSfVaAvINFzmS12ZFyoIpdz06MHLq0E/nM8RIDvoLE5kS68B4Y7oK
mmAMKpfk4QyiDXaduLuhrZO9UH4WAVCGCjsCCM7sF6KAcV9Ubr+KOOk8d0FU3FFMbJDdwQzUkd7e
Cjv1vti1br7AawvpmEtoCFQYM7GPI1m+uixoMPN9LXA3wpAF7mtyD6mKiUBz2O/CwpgLxDhvPZZU
nP+0S1AdVG3OSaWiQUJnug2+GWll2nMnCpOHsy7hkSxdjkxDQcmQWJRkT9QYWRYIBDhCFW1wm+YN
8b9mgzCd0yPonkihQ1CEG/wySsfcw09JcbPVAQDwZqx/YQEd9mzmCVeZGhIS2Ovkw0+hd4G9jCqK
QMTVIwp/kg78S5pmlV/xy8wI3Dl5nDHIzZA6yqwWBBxsiOZVXxuzJ7qJEVe8UmntT/BQvTPNr/JA
dNuSDC92LsUyzI3iNdY6gag0MdQRp7N7B255wBLDfsK+neoI0AXxDKNWnvhSujl4HZs874UZFwy9
xOEogvUIU8eyBwRyi4kz46Rsn/9Z/WilR859OrY62+LsSetNxS+qL+VLqNxyTxA06roq6ftmM+Cx
wdURGhLjN7KILa/VCLbskQdjleHdVF/t3gnXaiQfY0OwYRvMUhv5xJZ1wMxWramVmOGIvcjuOplp
0TJ1RLZvobQ28DjISpxJytA4UW1Zx4vCReszMyLERYcQClp41sGF0RK4RObP+e+tx7qQGQjPLB/0
le+ZRbel0I/NBDcX9eB8rMD9Vaxv2s7GCKNR1CXB7mGyU7fZGrFuP8PLKP0FIeusHBTrcnSwHIme
FRamlI9RiW4T40XazTld+9m2a5xMfp/OGVr8HxPHvUPdKPsFYfCO3Nhp7IqlYCTQ/o6xIp9VQgR2
kD0jwV8TIW1y+1nQFL65Jj60z/ZsCnSJzkikLgcKZ0z4rX/1I6SepV/psENZUDmvS2gNkn5TyOak
rNT2Zm5raz9M2ECvItYF7I/AtF4BvHYAZSYUhHQ50+zFcXVUxNj9sCf2aEgdvC5uhokTWg7J1V1Z
3VtWSzWqyDuavZ7h7oYaSffOT5BsLj1Lsl2JDcRTS4gJLX1bHeEZja1KyGNSKuOtUXabH7DJNNGp
qFrxogu9LHa2NWS3nJZos+PsJVAIyoZEf8Vxi5i3YiTypW5NAqmh/YsT6pj6+2iwyyY5VmjBwahd
lrdBVEPEbgnpKcockb1qVeIl7Ew5qEGnpBdaLaOM4/aStmp2cvWwYr6RPnRwhnIIOCOEXvHQqsh2
yFZOASjbeDrvm64Ld0XCeWwhWi8+IUeoTxYHsZ3G4UZtPBKQMAWhY/AhGpZa+OTl2Jm/Y8/Ih5s8
oAtGjdZK/MVgTCnioDAwfJoQbYloJ0Qorh9iz4zLU1vq2XCDZ7VonpK4MDEUl2HppjPaslWBxBAQ
+pqdN/GzNSQdY9/1NEWolaRJ/ooAKhFPCuPtcJTwfUoM2vgp5xj5CQF0vbylnA7/O6M+N+SaFwNg
j7VpwbmL5w/UrlCHSAuzdKmHaSFo5FgabX8xCP8G+L+Q6wjtJsDMaIR2Rbwl9bicXoyzPR8n65cY
Q4kn8ZFKBn4CBRlMmIb9cq7gPTB2eE/9DTk7kfGi8Co2wxwMT2SRFYvG4lnTKZEtygzK8JOYOIJ8
8TCWu6s6Ub7zwoOpJLUfsjc2pjcE44kelqdWDf0wgFeIvI011uIYM23ALvkGK0rubCbF5mGuit7y
GN5xhMnCKZzYXzWyjeW6GzzhnvBco/OdUTVXMRmuvvVMDJNOBg3fHWcRK6qPWI5JiwTLFHhJOEsR
VJFJ6WC/Z0PoGcAbCApfjNoQRAePSlK+NLA6FBuCOZv0znFsl19QReWY99SfR+RmRgIh4KU0nKri
WD8Ww5zdRpGf0qZLu13Qyyx7Df1CyFWcxUZtLZDbxBjFfK2ojymGPONucPSxu+mLsMiOeAeciZZN
PNIBZG/voYTQKm/XprSKnkcdpuuSjgBx08z2YFwR3GvkT0gNjRE8J5/jk4HeNRznmZTkzLN3SunG
2hFCMBn2ucTVid30lGIasn7qbZg7d2fC2Lgcp5LHtMjhXktEQyPS0YXVh5WzpLWRpSjVAtqWywGY
1pluUlf3IbOXXhLLEJs+9OK/bFJx2qVQYYn3WbOcb8PgZI8WfZp4lTpu1y+6KEFoZ9shtUFLwXel
uDeiyhgKr/o6ZbZDbUk6DU6oRHXEXVBOBRQNSDtZeGxV/Nsq9ORtFXNqWGaVGN+IyTDZKcRdi9fI
HrCzLwgHTfC30KqbKdZptKGGZ3ypsYbyncvY3eGOoBZPIQmj1Vwzx+hYstM7y1fC5lkjQoY6Lm2W
fQm0oqfurjc/TKV0BeU6bmG3R17TbzSDfjVcgICIaqckew8CHd0BOJYFSw3ThxaoNng2yqrRo4aq
VKkI+QnqhJ4YcSCUkOlvFZvSI9JxWTRUCbF9wCpatlnk1csxJZt2C8eXHXVIu86fs32onaXnWBWK
RpPG2Z5MtwoFI4V4EsSzc2eRnbEzp13du7PGTKNgBZYOC76FUorMrfPBFRFUKN1VYzk1+cUln4gZ
ZFTj2fEpsyxNlDXfQNOrX4HfISwEckKKQeNWfHqNWKbmjnFWPPdROq4pUNvdssRHGi+nJtXkhrVL
Q+/EweioFz5w5WmMjQk2nl9/cWTdjF8qRIs9QelCjd8jFbN/hwoJRYYnq4YNSSHhLVwXvXzgdAQG
3B2r0dzy2QhMmjMuIBG6rA3epBkC7UrdIr00io1tQbgBbEeEyspXHntB7B0G3pi6EdFNJLBBzGmc
594mFPVY4CsrSXGcuVHvhnuo8DF6ha4rQoQIMnjDsi8NULAq3McK/uTtRPzldOOprrWPUA2nDvgl
x+2FJYT96gCXDWZWHfV8GIsqTTbJSHtq6QAoOP8lqm9jtM47Jlf3LfCw5THi++RrGSRueMS47yVb
QubqaZVVlvMAfEcNSwKN8POwSqriNFH7RAaEMzjBF84KwgHPHpCpEWPKi7Bi8WzD0Cv32Hz9fG9n
UTzwRGj9I6NuW2p5Xu7bMK+qbjnxMwRigN9F+SzAy5xsAy83/CUk9iveWD2dOKN7xoJQibxkIFXj
KxIo8iPtItTBxAPLz+76rrbKQ6xsFR9qN2HPNmGfLJbelHdAL1vEDvCfONrkWVe/Tlap+qVPGnPP
jUUZk20yc6zk/TSu7DaUzrIeXYdTDRGe5pNpgTn5oZcaUlb6pLG6mwgYGReil2a5rmpqUms35as1
Y73sCEoZTdddFEamHGrMfU4YecGKsiJZo3xMRqP9hVkbph9GPfvoV2iK0LB1qOKVDVR/G6PQURvh
iihc9NRKux8ZtXO2lSHNbRAjqvbXJhVsfYEkHpp6OjreU9AJ1JcGAI1012eizbemZtfagtaw6Feo
qqj6WVZYlIfMwt1tEfvnzvoz7gUNpX9bKAMzNOjun3rJwbYCAHZr0stej25WdK9W1qXoR3r3m1sS
FFrnRrW2mlycerNyOT0BSH9Io7E8WqRXMOfh1i2ZEsM695ziZ0vI7ZlepiOqS31fzNPSMe5LKgCv
DevgakIuvrO0vizu2EPot9IXjlybTsLBzAR1+TOrQ++lodS4w1ptgzI0hkVNg/WRJc1YR6HQsyWe
ensJ4jZbQ0gY78teMzGA5YD1zMZ+oxbXP5YhYevbceqt7yMr8t7TB7GtWn/6BhsVNmvhOtUcZxLV
x4acyU1cQzFaad0gLb4gmmMuyjxsHotwsHdNgzl6npQ9YtKIJvK9AKtiQiON7TUyp2iZ62R6As62
V0Q7oJbJvH6HLrXTSKYu7egWbHMXbXNDOowGUhHnnYDBV8aRvw2baSSuEtneDB9s9LWOY0CsqjTJ
GxUReu0ZGHJ071ZjhggqmDw9cai0camjtuoZ1nBYEf0acloRtm6oTVFZ9YMfmDQMoA/CtKh8EA1o
XfXsZiCroipnmFW7H0R9OeCfG87KsBK05ka0GPoWFv0GvL5xMpLOWeUTG7xmtDADQSHpVphLRxDh
pn6kfO8dwgS/Mra/6cVRo3kiJhUBg2mBiUCi6Tl7nnEYbYmui+OnhGYhy6rgt7TK0F4GXJjaBuDh
eX9EVa+li9YXWPnbBBQRAzFoNrByJnUYcw6TczAymC7gr9I82mpDTOmDDWOWrls7M++gjEAh7dNq
raum3sOPM9caTOqjC0nrS1IRrEGQR71i1988BGleN2s38qBS1BzZWIVd2dZ7I0FWa4KhlNXMjFxB
46PAwL8gxWmkyhDUlrEgzg7uValLW6FSxpfwJUihW1eVyh6LsTFuqNqR+NnAn/mipqogH6xyafu5
yJF1uiB2nxcbF38V4dPk+0LGBEtCdnrfVGwNc1Xy8fY9KPIk8PIKEbfQ7SWrw18G5RTfdA2HCr4C
1Isqnho0LAgQ93B7h01d6uorTVQofpOvvUYEP2x9OVobbEn5FudPPC6dAF/ZQqWTSLaSjXP2TVRw
FVdmnii0k6RyyrlWerW9DTj5JXNEdHq8DGIaYxtE7qQwxTgVKc7XUHRdGxZlXuOc7bE4Em1aqYK3
3XKyIyxyGtZRnfQNYupo8vf4BCbv5LkEIz1VrLdsDayG8Moxdv30AGO+I2WFPju1OkGyi+aQY6+7
ZfQWMzb3TtDKPfpoiNS1ad0hyBrYnPG3suhTpJqVjv24rGIqjl33Q+lMVC+vq3Fj2uemcQ3JgTxS
jIrDwh78iVRoZMvrvp4wvpbkX/lHEhLzdgHjJ7kFwhUfCZLzRkRjUb3r2+ERUEwsb7U0xtRBKQJ5
EZEjEXgmGEOLWJILtWoh6UIwqKZaUaIQfbNDNac3HKmkhVU4KvOJqWrSqYkA4NLF7U6joKTEB0HH
TxqtY+gjOsl7Hkm7IQZ8tkX+EW33JIaFQC/ZrSecpJwOhVV62RNCTj1qF1mjWW6zAiNIrCm2O2Qn
qi3unAaLicpFBfmROEOYXsus5RzcLiJ9EgQ9jl0jy2YhOKp3xYEc4Sk9kT4syudRNT3/qrI15LCz
9IZe57auHBo5CxeOR/2KfrHHYFcQLUy/QGGfDZnkuLWDhUVt+jzkbKelFQWRcZwLT3oPLvEX7Asg
PYhxZ/PNTn52bSnpHbmNVks6n004nctZcWfcGboltO1f//jv//vf78P/BD8LvO9jUOT/yLvsDilu
2/zzL+evf5T//uv2xz//EkQVONLRGJP8/fvrQ8RJ+Z9/6f8FTCwe6lCQ0IlWzr0RHd6BOypcIcLC
0mssBMhUtCvKjTSessX7F5VXLmr9flHAFGmf0Uw4hEUyBhjbKC80BxoHQfX4uSucr/y320ImImo1
Jc1h9Cr9sQVQARM+T6zvn/t58/efj91Smi7ig4NV689tmTe3k4Ug7HM/bvz+4+ijdMSrk7uLKLA/
+xQIjNkEdFrO3v/981P+0yvXf/99PXSoRmKT2g/ZGOR3Vo8knMyBIOFsopAcp6/vX+faW9Z+v47G
WduH51vs1aQSJILguu27yXPD+ub9C1y5Ecf7/QIKXUDJjAkOdlkFtGqcNuLLKFgt5r2nO+Xy/ctc
uQ/H/f0yaDs4qPid/0A3MW6WnOqQv5ruOSD0/Quc59ofXohznpt/G6yaY5G/HIn4QFjvV1Y1bTmR
hzqHy7DrrGH6YKZfe1oXM91G3ksrmKyLKgNcnvk9AOGJFkKRgNl//0bOT+RPN3K+9N9uRGo01IO6
afdhADFEX1Qi0N3vGeZ7z5qxKHv9BuJMPqISYT/9pQNXSbjX+9e+8pbkxYyHfprQF5DxnqSmdFrj
WAmfGp8t2uL937/2+C5+vxIqDkLCkgm2nlCq0avagBUgvqSgZ/m5S1ysKr5t4+6HC/9QYQjA9OOc
K6G8nFDvi/nnLmH8/oYC5BO8IOk8UCSxsEQRiX2m5c/j8/96/xJXXoRzsbwALpPJhA/+gDilu4sJ
R23JeFFZ+cHvX3sRF8sKZKWmiQfXefCB7M0hNWh4tfG2tWyPP3hKV8axfbGwgIIfA5OHvneKxnts
+86LvmsFPc+VaOl9/ZKDH07fp9oqgpsCzYj1uVuzL1YaSqj0FXvN2Hm1ALCnDE6GZC9t21yJ/ftv
58r33r5Ya2g+1dpAxuFOd0xQmXnPjt1IF3Thx7kZqFVi9e0HT/HKQLAvFpwEVzjEI+ncG7IVP4u0
ViejB37x/o1cGQb2xVpjD7S9YqvNDrVF4PZjDIHPfEbyhOd7nNoQZfn719GvPbGLic9XEfYTMpx9
W9tR/hOylQJAwv7IX/kttfc7i1qUgRNhKnX6SfA/Rf8F3ZYsjgS9wyHDxwAX585tIV9tB3bQ6lc1
xkEp58SAF91NXHu41BceoV3Ibt7/V195OvJiKdHqzCqrQVc7GiyAiue5DU2fDmbX9hFl+MiwPvgG
X3vJFxdqaMEgx3DkgyZ7kniSJsIrhiYHSfyn7sQ2fl+xNJvKcZa12kMnIcE+jVqVeySl5YDVYgiI
X96/yrXbuFi0qhAKRcp6joNVFYdR9+r7PC2b1ed+/WLJgpRhQLotA3h0YZ09d2PsaGsNRZ763AWs
iwVL0zsnrmplPBA2bHIgpa8PMyRo7A+2pPr5h/7wZbcuViZXiNiSVuzsQaD18h7sjWZPSzjDrrmw
TQumnQKuDGqn0m13LwUFgWaNZxtIT1CYwhkAO6GqIbqmnmy0LKOZB/PS8lmMvlSJrD31VBYOaXwz
PW21KEFHiQXyDqW0NPUPlj79PCb/cBPmxYKEhgfhqFSk38AltY7K0pSNhDSjkLZOfFHnMPA8qvCA
KmTmNLRRiMKlXOAair6gBaubYLtIz8VXC5aXpLbFoap/eH+MXJmx1sXCPDbIsDLHJzgy8eCWuF4E
gaipv6KWGL+/f4krK5l1cf8lvB1Rw93Y9w5m0sQPg7VmD2pnErQLyg85LfKSfv7+xa7dz8X6LMmX
oLqI7grLDcseumSTNlIy7DKp+foHi/O1i1yszZhxNYX+LXms8oo2lYGTA4ecBSl+htnkww36ldXB
uljksKmENDFzsSNz8+xAwckIm9PTaCy//7DOb+API9O6WOSIMk7dzo/FLsX4yrzQf9LSqXYEgoZE
whbeB5fRr93IxTJHXFVZ497WMNmTMxFDDqLxiYixc8hfNqIJljEpC1pA1S3B0Iko34YIfs5ONgjO
hhbqUEfqSz/OZ4NnDC6abd0ek4XVSLxwj596GMbFS4UvfTbUVfatctIWjwjwpQC+zcy01ckrQcK9
f5lrY+dyUbYopAe4sB9JBQUilrm9A2uTqKMFuQ3h+v2LuFe2kvJiZYYArsN0ikrwKMRLubMUdZv+
0NiFh+IIPJYdvaF5isaVU4S0Nlh5sNPNdGmgup0R9DTFX5Gv6mo1YVDtg0VAu1MtQho9bjajp+/j
Yq3GbmwPtCVJF59pKOPKu6l0ow5aGDzRmAgtPGf5L6uKfHfRk2uowezKiVcCpiDzkIy+yC2zFWdo
hWRXdpl+StvKTf21cFSV3w/SoaI/93r6XivozKiU122fKWz9gzR89xb0SZbfc2ih7rWENqxHP6NJ
w4O3KMnQyb5KmlmtvRxKHIZvsUEY5j0V0Sr+YTqGF8PLaWSG4aDAAHOn+tYR+QIwgFEcYgIC8rXb
1pg9UBXRmLwt8ShWz5xeXXNuUS+tCDpFRhxu8sjTgU6kIAeNHaoW37ul2AAEca46SMfm2iTLrbeg
CERV+Q3Fhe+uK9yP8tkZTJ/ipkJMhqCGB8ChMZXoLZ5DEfjtjuCaM1UMkIYc920Bqe7Wpq/lr1ro
Js1zQ4h3QaWcJndBUpU/qH7RwAg2eMFaFDTV3BlaoS/0IBXTDZYrwFuLLOvL9p5TJC5zgAsIZT1o
bgLfJpwJWCUfjL8rE15eLCyaJxqXOua4dwmTaZaOxl0tfAdDw/vj+8rCJS8WlKCvAUDlevkI+YV0
28QwNpmLlwVBd0/vPMo+N1nlxWSFGEEUBOrfHSqo0l7FiFBRW2J1xE08xWnxwRbhyuMyL2ZrUUZ2
kWaqfKhgyVKByTPOKxFCtLf3H5d3/mL8YaE3L/ZRyFxJWnay7AFtodO7W/DQTWJ8KwgGCNJF7mo5
nmSGDTZbyMtBh6EmCnAh0VlImgqwLuYJ9vFjQk7BL+rgLhi7kgyTO1pL9FYbviH6DOFCbN5w+u7C
VUazxP9aUg69B+jZTXuMe6z/VT+Q4+FGVj88Rs4YGCcNEAWpeCR9owGOjKS0QpK2EbfAlKauPODm
7mFZjp1Wd1RueuzniHawOp273iVRqJPX1l8gMqXNo8yoW331jVBm8yRoXYOwaLZ/Zr1ldwdL2STB
LaBHXoxKtpTBaXvTSqqBlCwU3yISshsbTlCKSQ8iI1Q4m5YkzbZz0GFqaG2FlIb061VDuoS2Iz4V
lnDBHrs+od8rMHYOJVm3DzTJQC2V0OaB1XggreUicDHeLzle05ZFz3lmtUgSp81866N8JMpHwwxR
gIkG9+Vva7eFaWAQtkpNTmZ2mzXLkPIGjB1NnoMapTtiZJ01RMQkD6pXefqTfTKuZxp/tvtdVaPm
kIFneDqSfluTVQNBITEp7uGBVnmxJpstK08OGyN9XITkWkOd9lO4mM0GnQ3qTqsc7WJJOn2P52FS
Fg6LQ9/SrC7v9LaOoQ7w7Xb6D6bZlW2+vBie59c94ZXTdm2fs3WLPaIFvjK+QuSVE60uLGejhloJ
KgJsUPgxgC6idGnmbZrfvT9FrkxBebEP1hsTpg5upL2NSxxpC5sAXifJRR/c4rXfv9gEowxIEJip
aW8xfXBjA1xMFiO5Xh+siNd+/2LfG5nSkBHqwHvZ2diTqHbiQ4FsQ87Y+w/oyjsyLx6QEYvQIoC3
eIhillwagd48MbybZAod8gQ6KDGyEHO91o9gWevF5y56cVcD9egAxdIZqdE3t4YB7GVE3d0FpC3L
CEfgBuGb9KNFrcqGCpJhTwaUoUx4eO0+qGlcebLm+e9/qy6jF8AOTA7sITObsD3EdMz8JXKAbly+
f5PnJ/inxfm8aP/9AnE0AL8g7DCu0aT/BNhhRS8lcsH8S92AigJlEvVOxXcOy3H++v5Fr92V8ftF
8QWqAOWeu5/qwcW83eWCrDXN9z84ul/7/YsvdEPCFy4TvXnkGOHSYwc/ORc6edQfjHfj2ni8+DSz
iFs50m/7vmhRmVk3XQgW1kEITMZjsaSFSzMLVqYkIW4eoGtBWqiIKnjQsMrhY0jQQ/AnOyqyNlp3
eonicJE78IKRC5vnrB6qJyRApr014E33+ZAgmUfBrX0lBN0Jk2VukQtjrfgWkB8IwSTD3e16eEk6
hE/DGTvlO42+lTn0KqAQQ0w6o5amcOdGWKfTB8/hTzshiHfaxQyRaet6E0zOOxhV+lNVcxxNyuRJ
EgN2Uk5/en+06OenejlGz5e5mAQYzLDK6pH4jj9OX2qkHy3qoX1E840B1sxHdl4sAYMYcb54OSAX
76Mu1flG/nTli9mhULgRZcwNFvRRN9AGPdgmdb8rneCjtfnaM7yYC1notonInPCNc9GDDiBrDkTd
hy+B5zUqcYK+/xCvXeZiSpCglMscKsB3yiHnZCIQrHrUENBh64uCFsknR8TFxLApqODHKIZ93Xcx
udzFgYLR0pdEpCH+/eAif1qzbM/2LnasKTh3chhD//vk+RtPiGrWKhNzTHuLsxM5kJd/sPr++fXb
3sXWQNX9MEptCI9GVcGAVSghkqNLHFdyX1Y53vUPXs6f1qvzDV183po2DCjp9GqfoGqHPRgMEO60
5/ff/LUfv/j4DygFewv/yNs0FjA2jD7Obq2ic3987ucv1wCqi5TwjOg0huFYEs+lDH2JCCT+9rnf
vxi4FnJX9tKT+apjUzmWNnybQ2t2H24t/jwxwND8/i0KYBSdbVbZa4Iv+KxTzud5EZF+kVS7itXt
gzF7ZSi5F2MWzK3d1NDXj8kA+BpfOjbWNqjWqaut339QV27kX9WYv33JAzBT6GTz/NWpyckaJADQ
xjY9Gi76N3bv6efGqnsxVgPEuHZN9ONRKwkdmmllQ/Mj1kLrg63etQd1MVz58MHzg4X7CiXugdhQ
uUIGsoJnrH/wnK5d4GLAdqOetwWotiNJLA9nVeeciki8RDvRfbD9OC8P//nVsN2L71UI7yIgQTh/
zUNIQLGW/DD1dOznmPNyYh5HuWxAsABWyIbj++/+/PD/dMWL7xSIU43okil7c2v7oQm0X6M5qXmS
uDeREXBcilHMv3+la0/v8nOVTYJYmdY4KreVcIHJtU4c5O3440/vX+HavVxM+HqMOkpLVvZGSCcw
nZx45aHi5JpDNFo0PQPZHIbPnFxYed2L2W8MUR4p06E9IixwlEHpEJI+/Qs99/7dXFl9/0OvM3hB
jbE+fNO9/GGwIRM6MYG5n/vxi++TgbVNUbgL3kKKbbNhApkgyiD64Ot37Z9+MdNR/GQ1pEntaCAK
7Jfkn4TNKW79vP/cVHcupjqliKgKnU68Uusx+GYYak6FN+Fr3t++/4CujFbnYq4bfndG2BsOSb6I
vReaGhAjc6wT42xAyj0s3r/MtSd1/vvflt4ON3Uedt1wDFKC9XYdQFQAboGYku3nLnAxv4Fqjs7Q
d+PRbtUtQuxoRVfio0bqtYd0MaWbAVSl0WbGvz9NWddvorY7g3IhRIcffDWuXeNiUuOBDqOyHOUR
8zus8tR/AWf4bPnqM0VfJrJzMZExL4muBrN1tLO0qzcVhy54YlmI5eP9V3DlDi71MUBlhfDi+v85
e4/lyJGl6/aJYAYE9DQlNYtklpzASjW0RkA9/b9Qdgc88RGZdnPSVs0BIhEI6b59bapMh8raLKU+
kOD0YTsXWnJhGBkrW7iqhYl1wybQ3jNcKbENn9sxG4cvIOSK4dPomctVcGqiPsevovWqxzwv8uLr
ANzNRkOOlUe+nVrPcL/5rZH3v0hzUoe563WsC79iizPPOqXOmMxdoz6jy1VZTTw6Go9eNlI9g2KF
NeR9HzfW/nx/r8wpVUnjN13dBr2e/zQs+YCYrsPFgijndQ9fPvK7CZsLoNQBBWPPlMzh2pv3SGUL
KlAuXerWfryyIOhxL3DkM6xnWQ1PAETFIyTV8Ar5ydLvymKgTW1XTlNDCWccYwGFGsXc+EGnXzvS
lfVgyDUTNTfWVuFEwvPBiqXAf1vgvI6LltYCbDz/ET4KoizvoawJcejKpB1zcddGFZI8yk3AbENK
6ReAaHFfwpKFDPXQtJeuKmtTWFkjKD8xwxYbkueg6bn/okdByq/dGlJOh/OvtPLdVU0KIa3eTqkT
e16iygdntkHhe87p/MNXfr6qR6m7mKMmzJZnfSgL4CRhQhUYZSVFS/QeBHNdXcgI2UuHfHCcVHUZ
RaKztkwTTDwIhRmYNTOWETDeOEgS/z5y/JjIvzlSyLRDiODLZyoYwauSj6gd41MZsB8OO18C7ruZ
m7kNTjJqYY08umEJUhUWrhVXRz/2XOOlT6j8fmvYg8Szbtl4aAF6hi5LiUTolM+TBg2KykCsx10M
b6gyyUAPkXz8VRAz/Bl2zficO9CTD2VEl29mUvPxq0uUO/8xAp2Q85a7Y4udBVaXpX+0sft03/pa
D9vHCpNinWyDn+TVCyVcufEUB+hpD2aMn9Z/nm/I5KdnQnPAyNK22z9DHft4u2qA+fzvIdRfsGPc
UgrLPOK5BMLoVk/NWlzSxK/MD1W6UgrOoVWI6DIbsC2NKPLDGPit6XTj6JqwC40i+RPGATXG5GQv
DOCVq4utLIxtBJYdCNpMxEMA1EyF1zS3VtU7P2rkLHa/s3FPoRSYQnMdY0t8g83d+dG9NnWWv79b
koe2ykOnDp27eCrmx2HoTXiNttyff/ra3FHWzFhg7oHH2PxcZjYZyD6an6yuNW9HaJPNhfXMWBbI
j6aNsnBOVTu5YnGPgy5+I8p22DgDZc1B/2I59m3b579Dx7uh1vbz5BhbrbFfszC6FKoU9rJuftS8
sp6W7gwfvay1H7E+e8EdDllpe3KR7WrZ3rO0wT7WbQsm2snRZt4DIQIfltlpgdoFV+kJ6x3Mjx/8
tIHcqGFLHmxwCF4s07Crbolfm3n4GZekeboLm9CHtywLN77PYcJP7ueB1MSUHKeGtO6OqLhH2e4E
E+mYd//Y60U8pr/9EDDAXRMBAt0gwhIAvoPGdzVqLN2wB2NJEVlzGwxmQgBbCn4Hvgf2YKJ6DHvo
PrJoQKeREMEiVoyuj/4i9fTulfrAeXjER5trRN2Mw/QrNdgPn2bcJ+vPHu4R87dazMb06GVtVfxt
Y8GqgwemN9j2JmuiovW2CZXu2vPUeEJ7i7ACtl4hwoXDPuiS1HwpjSG3tk3RQaLq0cVvZxx5yYro
uTBO0FIxe0Sg0hoP/pBF/mccLTD8JG/cCuDHDbZltjPNFAFivtt5tw7/rY9mH5nOroK+5O2pmZPN
0Q418ls+R55mS8GQTJ5cXSwAbmLdYGQplbwNW21K/zqVgJfilMHCoGxI5j4A9eyhIGYl5ukFViTh
Q++1OHKSbBCWcUPJo69teBO7/VWMGYUpm5HwULvvWdu8W6zm0ukx7N2+eChmHQc5xxy64AjHMS3/
myvy9vEe5UHfHDOgm5+awvfTBwk9qAR2zolb33ZuKwjDYrVVBL8KssD2i45TKISZAAcU7wBzLXU3
HTg7q91XwWiB9x4KCFsn5EGm/WIPQx5CDaAmsUcESSVAvIWU5y3GqXMcFL9r6qfgF5culZBu5/vu
38keRfgCjds276bQT34xjmRw7EjR6c9U0Ttwpxidvdl+pzC7sL4mUZ7MR2xk3WE7YeIpo01V+hUY
9LAU1qkrfTx5zCmrsx0OokG672Us9KM3tEZ5SyUk9ixUBlPuSVyia0DFwTk1Nhmc+TQFNxKBE24m
KvRGWbT9FrFhX98lTrOQAwEGwUvQ0+nNtKfe+4arlQPUcAQ5h93GUg9PUJM5l4ODLb+GLmXwuwJj
MtzMQjhD+wJHGfNmgBDVHhyzbGAGlNwW9gtHzD7UpkaOC9ZZldwOMNe8Ox8N8bxrKXKAGgHYqjk6
qHjE3jZwk7nPmhjrjNCPM655Yfq7ZbMeXggcRshXZqdeBhQ1AA6Qy9SVd9C3Bnz2bB0hBGZ+s18c
3bxyqkcYGQuHEUkS6bCdGDUbBISYcZNm1FXiNZjMcnhxDcfUMQgvfEmcIg6iVm4jwDSfqTIa+Av4
UcowN8LtfY0uocbxgOLU+ZmBzc0eXVsE1efUrmx/R+bTl09lDnnkbaFz+WBZ4iR/BuZeiifO9fg2
1sDtkiMp/bD5Ade8SvEhnaJ8+C8z8SI75SBD5jt9wI57E7teZh/tOgy1fUgHix1mXGZyRBIXOjuh
Qwj7FZoWdGGmlBPjWoFJ8RaxZegdQ2sIg5sU7Xtxa88ZIwpvJcCKfgr49A5nJhd4OSVOLmbJGb7t
d1RtmNon6VpJd4N/TFHFB2LB2Fw4GvYwJ5hGCP7QXXifg8zsQY80bhCjSpRtsOunQrY7w9Cj8RtP
k7AirI4qe+8Am45bGBagc3YpBLu2FSvn5MGFjgUJvnnO54FcGzRUdEELwuS/85vxyvNVfWDtQCBA
3a6dUjk13T08ccauGPGovy5ypUo6QsNJ2mH0jGe7dXBE7XLoNncaqkD/wnHiQ1k1dxdVsZHWQ+Zy
ksjvEa41G9i04TaMF0NaRo1fPrQyQoeo5RuWVQz/BvdPbMqbiLpAzfaui55ZSxDh3YHJClK9ZqMH
xmQQkCCKo20mtIPbDvTjhVD52odSToO1FHGrOdH8LOPQ/8y67mU7dh8gtucHwvJTPzixqPVrbPp+
1sikf3awZOSQH8Fizbxhl+uyvqXY5e18MysH6f9TGGJrRmKFcX7vIcXaWP742cvKT3Ub/VnOY5Qq
E+HET0PAXDnf4MppU1UglqEEb0BkEyJZ7e0dlzVDdICKkhyl7fkm1rpOOezFGN8IEJ/98zx7gHVz
e4esVx4SzP58HSji+VZWYvGqBJEaeoACUTmerMJDmyADrD+grXtHIHThS5i5mA+6n863tTLYVB2i
5eURHiSpfPb6rsQ61rEtsUxeD4HPhe+yMhBUJWLOW5jgU3TUrfFziPWtV1r4UZDVl1F5pxcAjSVU
qYaT+vl3WhkIqm6p7EDltFLvn+smSPblhGkTvqLpJhn9C8GgFXGEoxZ4tFaaB1XnZmB2uHDIpAr2
lJTfYQyG32VkPwgbIk0NtGKTRVDXOcBeGBtrnaksDqmZa1j1Of0Txzc/P5gaX8vD3bKorBsUiRap
Ti77M3fIEJ+aMRBWtqksrTG8Cz9gbcAsf3+3AIIdxKwXGCKsY/AMxwD7g+jWxGHnUnpltW/N/20h
5/hZpO5IPUdrUwUzPEkIi9JAzOPZWLBwn5MUYUKM3roCEfP5MbPWr8otkqhhP2Pxli2G3885aHBU
qNR7IhpPN9jYnqzZe0x8mvOL6M/5JlemuakuJngTyW5aetI1uMP1BndijA7JUTuJbfwwyxnXFK0P
MZs93+Dap1NOGBh4aRAaQSTLcXHGCCO9K3cGFsOXiktWGvgn3Ho3NqAI9BkRCnmSRJG1zYLcIexk
YL1y1QsIJfOWCjy4IFfNTGx+c9B4xo4b3KUSn5UhIJTMW+1YVpcGzvSMsiJyvU0NLTu96SX2BBEG
SL0F+jAoEgrM9WFo7G9xUWUYISYgTerrThdCOV14CYbZQ+r2z0M76/vJqmxAH0W/NXxR7s734cri
KJQFZNBNrIa8eSDOnDV4dEE/qTSCB/bc9H9cH4OZ/843tDK81eIaqOeGJY1cPgej533WtS578PLA
g9uGqSUxiuweNXF/4ey51piyZlBh0o9hbuT3sgI5gIfKU8yxr67zhEqz4hP2IhcaWus+ZZ0I68ws
9Iq9xUsq9GmOvw2AvGBt4LQXxsDa+ieUdSFNTewgu1i/AygMJNvrv02sdY6jPxNfuAn76AYeSLyb
U//RAPR2/mutTV1lbYDuSeQqHOtnQEXOtF24MLDDIQXNFxpY5ugHp85/9Z7v1oa8BZUGhCG9b5eM
hm5xI+ULYZkVk2ciYRY5D7imycNVr2MoK0UOY44y4Tq+J1vmhFuIa/EIxLJxv59//spB8F8J97u3
GeAm9y6cn2fk9DN3dB+zNk9shLQJLFBNH2D1VXhzWFzKUn7UfdBz1KVVSLiaGOyJFyf1qNGQQYmj
G76depJCaxazjO8cHS9Ccau1FBXfG5R1gpD8//+2S+NKbwZuVnhhNbRvjqvhN9An3S1uXuHecAAh
VEIWF9r5aBAu7SgrMLfGzq56r3nDvokyiAiPJg3D1guyhI++2fL05e/vvpkXUkKAE5nz5IQVNjGN
cwo6CnHThnBMJYov1/WVsr4GMuaC0OjOU22yzgX2ANlUtPpe7+xbqvCLC3v52nhQFryhIopYzW39
RhAjC3fCyNz63hO13uab1tDN5puV6lO+B3VdgeiabbdrL+wga19JWQKFScwQsHjzJmCn/ee0SKx3
RUY92YVXW3u+sv7hH6JHfSK85abj3WI/HjxDhzevfLqy0A0uRTE4HdZvVCSFtwOWM8fMGdsLY+yj
7YExpq5yQ8OFU6+96FXXbPMZtCVVwrGGW2rhe8nv8yNsrQ1lNnpF1kMIjJNXR5bdD3jp1sy1zZj+
63QLvOR1jShTUaSicwutHF8GApgudjvNnB6apAyrXRZDED+cb2blW//TZLybk04165Ur4VgKjB6f
girFZ82kJOx0/vHGWl8ps9GTY+5HIg6fydR3UH/Jnk76bS0wHOdkMGZJ9YCfdXsiYBmMJDmMEnmS
m8siGymNSEwHdwUi89mR0O0M9t42zMzVt1z/8/IR20e8zi8cLFYm9L9C6nc94dkaaV6tDV9l6bpg
28OvQIyx+QVjSfSdRR7yJrjN2r4wDz46MS0j1fzf1XBwfJJTTOTXyRbtUxuwMsUFiszA4DhDxDbH
kBs/ifPfYe0zK0uGAzAVEDLTIkbf5u3CTCJfdVjsL9Wbr/WeumbkNtBBEssvk4k2ZjzgR9xG/h7G
HJnpTdQTDPQOAErqWEAoCQRgwyIS6ZUIgn9HuXcfT8rEs5JJGi+BjLLxaRrC2d2ZmmlaN0Vmx9nt
+W5c2cH05ebyrpnJ79CfFXX1pk+x9j2P7Qn8VDx47h1+NI2+gU8/XVqFV8aHrqwyIg3JLJW29eIE
PqPCggNIqvVXmQzixRv6z13Hznb+tdZgAbqy2Mhkrhy0D+5LXuZh+U0fW8ieumllTruVMsNFZoeL
hj69CFlaXbaN8MQsMIQN4XbuLAoT0m+5ZvftwfRjs9G2nvBa9w4nsOiS+mdlHdGVs4NTehG00cJ4
S130YHUyT/vBb0bK5yFfn++FtSaUpSoGyp7DZCjfqMrUbqc8XdYryjBuGk4UF+JWa20s8/PdAKJb
Qc0ESfWGQLnd6RULbYXz3A7viOi6qa4r64qH95vZwxd+kyzuL9JOim+JhufMdZ2kLiR1AOR/sKc3
EpR4gIxgagPM0vagk7wL32Ftz9CVtaQUoTF7fZW+5i0Z2WBAtZSbEJ+ChaRD/e/yP9jTHQK3Zndg
X9/lkfn33z8kxlW7BEQ7js6XIIprk145sJSZToFw5E9vgSTU6A3yW2639qaGl73x7SuHn66W95QY
+3o1vl9vet5V+xBsx4Nea86ur9vsgkL/49GHK9T/jr7AZpcdbIwAvKLWdylkS+vG1AssEvtgwsz2
/BD5uL90taynzHx3HkIjeKs9nGN3GMpAy21JyuNJ6JID3fdFHdkv5xtbeyVlXcCuo8ZjsQjeFomw
U6YNbrTsn/gSXQoHfLwO6/7S8rspm/uIBmopgzcYhvEhz1yJN16Hn6Ruvc41ws/ZnS5VRK29jbI8
cD0fnTkNgzdPm/Dbm4OjT436tvDx8jvfXx8fBIBQK2+DycEUdm3wFkyahQUumqBo66c+ydnzDay9
grJAgIlHMhvwQXSuy9ucFP8G80mqCxDPXNiu1ppQ1geKL/XcF4UPzqXWFtuNYOcVTXnfxcZ44S3W
xrAy56XXU8zstfYLjMPim07GeUGRZzLGoKjT/Ur/Ds7DKq6JCbq6rpZJOZCcmx4ywKkM+pG7BMsL
mK+GuqxBv/DhP4xqLW0ok1/kWtZPiRmfwrqpTkFZjw3WM7qWbLHAKrWNmbPOyCzTH7xodDnX9Auc
q6+M7EKfrnw2tYQq6FEp9qBtTpREEuYHe+/hwXdDMuV0fuitjG0VcJzHGuEyQ8Qnr0lBvksvukvA
dl/4+WtPX17r3TpgaS0bkW+Nr1biVH9qaXVfWU/RIFz345dm3z1eUpE+BXY8vZbtNP7w4rLaN1Yb
na57ujLtgfbMUlQiPwVuSkKlm5FQbcqySy+MrrVvq8x6iYoEX20/PQ1+hnVQiIcs+qV8boxN1BjI
uq57DXXmzwhUsgxrNj2N3V0N6ePGd+R1Z0xdrYrCxJ6zWC7NV4nL1S9U2u1xyNIGF+gxLC/cIMQ/
NYYah2UeqqVRHmYwGsalzutk4EzyUFpDURzjGP5Qtu+xUxp/JLpRp88x5cPZbep0Lo712EdgsRtP
rin2AViR5Aif3vJ3lLjbE/4pmFHe4kahLxbfk109hklta8+LbtkP90h0kwHv1XnKcQOsIco4GPgF
+Irlcxwd2DQhr6Dh1IKHJaf6vTeoM7/xwFB/xo+kFQ9IzSysmxH7BOD927o61UmE/2s7JFiEbGIJ
HXNTmllf307WoFe/CYAVmJ1nGqijkCQUlueIF83DFKbjPUf57je2P3lwG6Ig+u6ZsUl9+4IgPzh6
GbuwSufSePCcKHgRkfDGY1lVunfPIdn9i82gNfySc1ylXzG2hhCpZ4XFYRB3Aed5kG4T/cr9Dtek
zeDki7Vz0i1O6EZBFfA0Lne1liTT1unGdCHyu+XvvMnH6q7W4Lcj6WqaBwcHmMeWHh/f8L4bGiD1
QcVbA4jPkmfwbWiznR7e1HcnE2V2LFORC0rFbEyXpm0LRMc7pNJqqpsgmnyJUCZEEClyHLZ+lG7R
258c9N0vTlnO/gGrwSY54heLY/Hk2/Z8SFMulps0zZLwRo/c3NhZPqauSBDmRrtLvaCBf73Ro6mO
D7NfwS1y0oix0iXj9DhwN7IOeQ/OFmtlv57rnPS40N15J9yMElmZmHZ+9LDF6A9pPuaj3ObdaNeg
hlo8rx9GVJiLd3tZ/nTHsXdukEQzjakTSZyNwA2sO0ZFivhs8ibvc2okFAKNZlz9hyR1Zkzwvb9q
DXz++yDHcu5niWUDNtuZOaSnFn6PvI/DnuSkF3fT1z6S8x85px0KAW2UKL6iufA2A8Ld76GFWu+5
lCn5V6fS4mQ/CRayB9kZYY+5TZfpG+xpy2rn1LbwtyXUa/MYuTEWkdS9mdtGtNY+ooTMfwDXE087
XI1agGhk7KcDtIYqvWNTqvXtWMty+F1B+KLcBv9hwj/TkKRHc9bi9nepx/Uf35TYu+c2bl+iwiHw
eTA6hLrW3LhcfhJui7fDhD8Zzg3Ydt1jykyfNZhONZsJgxl/azUYcCe549T9bjKBgx7shS+7tdue
kAiO09X31kSUv5lll32aAYMV38IKPe+NXTQYazv1jNRJl8tWXUTpTKWAow3+Rmu5JeypgjJxkNCb
6j8El+0XL8Nv/M7HWTfeEQK3/qThwB+Cdo5eU8qMm00FEFPcV4GR6lsLESuVQOlE82ENoGpbUJo/
7GJ8uM18gzK+vWsGXD2faqxI3/QxxiDdqT0nvW8yTJL3fY4v2C1sqUk/4DsXPnq1Nsc3ljTNnDmG
d9ZDhcupJTYpBh3mt8a3jX5D8UBaPczZVL9pM+YKe4Y8Fqmmr00JthR69hWV5Rhu+rzEnMKPZOfe
VoMkphBAtYWJF1Zigky6lDGZcjasQ6357ZcsbuDRBLij+jvUpnoLBGWw5DcCw0b3xaCs5+uAFvaL
Fs+tD3o5xt8owqG7Pk3GglQd/GK6G5MWJy7DwBKcETg795o2BM6FTWBlt1Qx84Et8yrCDOXVstN2
2DtC881dmgyVPPiukXvXHSlU2Hye6k1iWYn5ioFlnu9EGlMXj9fS21WbsVrHarmuF1lR50Pntqm6
JubzhOSsv7KPlONWi0M2BsNF9OYs+HrUDNaNJ0EHjp2bXDi0LEerj3Zi5cjVmtIw+yGJ3oJmMI76
cuOuEO5e6P21j6wcuXRXms1slebriATozZRSO3a+2RdbGXXhdRd6Vzl2IVEVlZ4W5mtvi6o6MqcM
N80/afk81xdeY62TlCPX2C9opGz2Xk20fHdSI12MQv4aadpyGFLuWakDwjKtRu8Vz8N+J+KXllJ3
Iv46Inms7cDjJUjAte+9712jMqFJtaLVa7GGWnZoMNbDi8OHx8QJN+WWegOWuGnL0rLrbPKq0TBM
FzpxZSz8nwrXol7InwaucnYaS7iZ+DJvSi9kL+grrNouXIxXvpVamqqbOp5Kiecy4SOBWN+NXRM3
5yq/VCe11oASbZnwPw06r3Rfw7yCR9e2plZSatvOf65aUlTSO4VwiZPit/hKMj+utp4+98MhgsA0
XuihlWCOs7zYu1tWoGNvZ4WhPA29ne1jCJ0/QI2XL3jJymNOXq/e9TblPedfZ+2zK0uAY5tBGQSS
1mw4yDJCbSOpbdi44UUjieX2/sEapjLT5YShl9ub8uSFwZ+2t61qEw9Yelld3m+ieZx241DpzwZF
gVe+lLIg6NPYYGUZy9MUldiCTUwS2eHJEi3Nnu+3leiLo6wKQxZOVgas5+TlVraXXfOYe7V7Q3ni
YwYafne+lZWvo1atiiGPHbv3uhOcb7nxbLO9M8b+aWa6XGhhSQt98HHU0lXY7JbtZtJ4FewwqAJw
WNfraRMvqo1BL3pMz+ULddLHIrwkjF1rUsnklFmBg3Qd/39NojX7uWiXwo5V9V+LVrOIHI1mg8zx
El55mTwfvaayKoR2VlDPNpLEdWIx3U1pHLf7vCctcGHWrn2p5e/vZu0kWm8csqQ/hX06Tyjm7DG8
m8elRkkja3UNrIidwVYWh9xI4zDxiu6EPi/8Urt29X2aPe2umAv/QpJ5rauUFYGK4srRwOi9+IM5
h09i5vC+BeRKxP/8oF5ZD1S8+FBUozP6/XzSO87fWNodnSbvd+ngfzEL56Go3GEHT047nG/OWGb9
R99eXQ0GDFNb6vRO7TQ0w6sHeJ7DYKN5+nSbh3Pr7KCb6+7b0Ped99OjrhiB9FSg0MFnvTBw7bNa
S7uCB7R8QGXdkDmymxjb5jc9mk3KXdtHi6st6FYjvs88F9No70Ieb6Wb/08tD9EAIwEeQhidGkoR
1g9hSc8KW/wN0dMT8Xps9P7lfCevDH+1rqcckwZuw9CfPD0NXmRXu98DYEuP2iDsC2f5tSaUZQOH
PWG4rhxOrYyTJ122yAN0I51uOSiVl8gHayFotXYn7jmqut6kn2a3/oLhYLDBcEF7FAVUEQ74J8vH
6X1kuPrJbD91ySX3sJX9xFLWD1mzr5c50fy0EdTEx72fzjvHcgyS17Fh4n6alpbz6fzXWhsayiqC
n6UWYBWtv5VjXuwW2Tx+LAa9qSEMEyQrKUl+HXX/Ol6rrpb5eDmBBYtA3JsOFn2TJtrW0Xj4vxwl
WOFiG3jdPhLDhMEzQ/T8S35YCcZUU2t9gFH2LdWw44m8f1roWyJt0G83cWGD/9z4neR+HoQdXo07
Mg3G/EDtcRl+JyomtPus9Muo3yVBnUzufqL0Pn7xKLW5hPb5F/H/YFVSWeVenc95Cjj8VfZh3J48
09Gyx6H1I/dxbm0iDUQ/cuMHsdjazXdDhQNy8DPtG37IXZ8EnJpTBJ8OjOqkCIsNFr4+3Wrn5c/K
jOPha1z5wGK3xVCn8e/WaXCR3diYwKNgAvBK0OMOq5ElVZ3VdqrdxjgqSn3nNFVMtI0KNgInYRdp
pb0BXtdb2c5qIKV9Hme8Sei2YK5PmAFie1zqsswwRkhxo9rUBuXQf1Its/AFDWxuDiCmnUT4b6Ft
e2Rx0YVpmKsWXhOX5Frz0rzlVivqn4PuBRWzrpsqnOBmYTUb4XEbexMTX2pPhXIwuTdYKUbikAL8
Ntp9mugO7PggiDBT3OWJI4YX4boY5G7YOa32M66nIRnEoESLdXKssotPIFpN7SuI7DBJt3kRjk6x
kXUmOgkqr7erF/Sfg+1vPa3rzfvRTTPnW9xiAuNt8jqNnBvN7aLUuXEm8BrJDg/1TueXBhoWGYSn
fOKhTV0nQOTqnqrpZ4K6obB2gxfmYpe2VmfnB8PRKQVnLxdtuDXxWStuy6Qb+3aDF+XoPovAx7IW
5YI3NM4+6kc9+Ht+TqytMsru4+iVNbi6U7xNXnqYdJYxqqU1FCry7UphNRNPrRfTcwcndyN239j+
CNtbIuvyI7nC1L8wtVdeQ60Wq/vGjkd9ImSBBm6+ySYNnX0+5Q8YQGNonnjlJaHHymFILRNLpwmv
3QI5gjUS0d5Tcl1rd31l9s7+/Bf5qAHHtVVJRZB3QU6ExzgEABQ+lVSF39nkKrbnn/5RRy1PXzaA
d6fSHKNmitArceAkcu952neQ0S/A1J+LKbpwoPloW16aULflZtZ4g1AchMYVhaC0fmj7/iUDa3Dh
a394gFuaWN7u3VvE0Ty0cojsgwCOO/jadzm7B6fqb0qjP0Cz3ya2/UpK4a6LgHZU6SWzr7Vvo+zJ
wdRpaVV2xmGY8DEQFbmXqIr/nP80aw9f/v7upYLa0rQst40Dd8dkGw+Igkw/vMaWcOky5RDfS5Fm
9uynEfJ/F1Cnl2v3aFoSLKA5bZ5/g7UvL/73DVjJW8Mmb3PIEv1EIDTBoKe4bbA9utDAWhcpB/cB
qWvn54U4WFGWU0OTAekQWX5z/ucvA1TdgJcuUtbCss3jFhmodRgMuQ0nbp9t30QbR3zSSNdt4Qv/
ON/QymuoyolgbFEUoMg8pnOqky2jmNkdweOff/rKV1A1E5TgUmem1UyOdK5xOdNEdNJJEMUPGWyn
S16qa++gzHLpwaJ3gtk+BObiSOfgEbgpdAQo131qVRdR4ihRtpirHYJ5KvYTfZ/G2Guc76K1H6/M
47LBWUOLdIN6DqltJ+F+GuaLsdqVJVZFyk5OLbAWyaqjtMyvnDS659q3ol3DSTMixXflV1bmc4wO
joNGLA6eH70i8cHTIMq/a7Ye7q/rI2Uytw4y6CZorYPT2n/bov8m2v4qGD32wco8xia8bdo+tA/S
QphWOQ/SLB+YZ1FqXznFlLmsxXLGF14zDjZnzu1AqfHOwnrpur5R5RBEQ2ZnikbjgAwAFQKlIfg6
2X/Pd/zKMqQm2shz4qU+ZMaByI75m89rbD1jpsi+ieG7EgF8bMTFJfujix9rnppuC0LcTKgHNADg
pYfA69+mkWO4Nw8HaTifWiBuO0gzV6THlsaUbTsv/2m5OBkgFnX2pPGXagr/CXjtcKGFtb5TJrYz
612U20N19OziN+ldEFPNLVy835QM7s3Yv7BTrKwf7vL3d1s1QVHyfKCaDtjHWocgK78QnQwvvMPa
w5WZ7YG684k/WQerBRMT5oP47Wbh+OX86Fp7ujKtRaQRSNMr40DEHWKNBbI5nxAFX/d0ZWI7oSVK
0+ZCFtrAA0ML2nQi57frHq7M6TC09dryJ3Gg+ObvYCMP923kTucfvoyQDzZ/NcNWAs2S5sjpS9ew
jygzYNloB4ZXnwvEhSZWNgY1oVZGGMxn3WQdWlkL/x4eVwE7A2VSPsPNxt3BireVYVvN4bpXWibJ
u1HqFGBS0HIYB3bl8qiz92y8Hhx3FTHFzzexMppU8utAdKZvi9RiIZ/jBy/T/JcuQNVz3dOV2VzF
peiqSIpDhXn2ZoqBTge9d40il9VITas5IQFsUtB0Tzc7d3SVu7EM0zokApne+RdYG1TKVJ7woh1z
fTIOU8ORXsTk6eH8hvsrE0LLWyjz2Z2TtM4mzzj0/vSSlvGzkw2n0rS+n3+DtQ+sTOgwllo9QAc7
6Fk7f3KotHnOyvGa0t3lxysz2iq6UEdUIg4ligBifoRUpVcN1w1ONVdW2sC9tYBdOi0XwhvBl/24
bNVX9YyaJ6uNGcZCmRjcRfJuI2cGJy6klxbSlZGjYl2tUmb4yNfcNI1R29Scv3aWPnQ7ZP3xhRdY
a0LZjdPYizQw8WIZnD9afTZ3+jTPmBr5l6oFVwaPSijNdVFI4BTVsUygBqdoB3au2V26Iaz9/qXV
d8tbScC6zod8ObpYAN2i9jumi8nGZzc+/4VXDhOqrW7d2LZs7Iz9pqnkSzra5rQRiGuJrVpW/hf8
qnc3O3N43WKhZsGc1G0lTBduPBS070SbBfu4pYTTWJaN82+01mXKbB4C6tsFJIBDZQXtA6fBv7j9
pId0GVnnW1g6/4NtVM1mpV1ql3q6RGQn5lye1t7WprzwwtNXfr+awUphnMYj/q2Hmjw+8tPBJoYR
P8PxvKTtWfn9atoKSeQ4WtQPHPJ6Dm9Dx8j2uceR43zvLFPrg95RUXRyDDoBhJjDVxSme893yi8o
wetNFHXGsRr0S05xa2+hTO1qho3VcqA4ZIPtH8AxfzZy9yrau4ut+v/Ou7xxgrrBNfggEvmrjADN
jBH1Pud7aO2XL39/N6knOZA5rOghgAEQOBKebsfFdZuZmnUKx2my84jQKh8i2wqJJQAUywsPXxub
ykYcEoIGvL388rmlJhzrkJ/uNJi3Gh5x152H1AxRbk2QNGKuHUOckDXLasot0uZSFn5lubOUzVif
0CxN+Iez5fhowKu7uIVL1jTdQ+qWAoiu9+eqb6xmAyhR7VJ4w9UxTAhG72pn6LPHqixm7coGlCC3
NYi8apCg45OamcDJw3hf6e6lGueVIapmAASkhspovPJo1eVvqgzSA5m6dn9d3ygzVx8bY+Y6YB6C
1By28RLSWWKP1z1cmbkxFGQXlB6LWy5/tUZS7BDUXCPc5SxnKjN36EhT19VgUm0I1GNwgu/ZGF86
Dq2MTVM5SA+wrePYZllOA+ue01C6yYn2Tz66NA4u9yMG5td1kTKLnXBCKqZxKXBqzTi2Apto1zF/
XvdwZfstK2OcTFFU/4+zK1mOWweSX8QIkARB8NqrVqtblry8C0J+fgZ3kAT3r5+kZw4yLDQn+toH
orFUoVCVlXkcWpfsB86iG2dw+hV4h+1cGvabRYXI2y5DqA6dtw3YoJ1t6dRrKVPL1WVSCYm6z52O
+OJXEgyf6Fz8i46Rk+tCelRcI62LE2QSBg21bgOqW/GLlcnPoWq/tV0brAS7lsUxSYIypnwOYfP/
u1c6RZBFA6PvdafGJAmC7F0iXaRVDihLQZY6kiBQDunz5VNjW3nDannkTVQ4+OvM4SfoNc7bQfGb
XAGd1yJtenkQy+1l8q55TMVz4Y3VsRYgEmFoF9nLZsi2KF1fA8pettewYdEImXs8U0eeQj91Q/wQ
T46wqf0rp2CYLhXoh3CJin4VwNuBoAmmm40tclxcrjlQixsySdaKOeBD3DcVkinyH0ju3mo3fmIq
fR7A3DWOa/KAtsNqWDLKByPDgVXHzkn1hucAMVT9dJ0lmGRDWZGWblhE5MDBmrUZvOltcAEXuXyM
LP/cZFAbcu3JJg2RbYoC9PcAOOSP1VqAYjmjJn1aAXElv0FL0pGw3P8OBMsIvuag8Z2nMgmCasXc
LBlxk1woSSjk13VbHaF8cABb6S4h5Dj4ARj02WHs+k8jykXXrZZh2TRvfKgXOP+3z1CkgWR7nEvn
uhqISQ6kBqnwDmijXwpxNJoEwUPK52AlFrVthmHNTLQ57flSpUDH4UPSqntaEjQz9XItt2gbwbBn
SSLVlAChHCGx3m4mF8V26g/8MSc1O1/eAIs9/8YXvHttUFIWFIWi6gjYJQdFXV7uJJppv3cusFGU
C3TRLjDhK43DMGsG+n9oxCyvVx+jFWgA3DadXNlsy2qZLD+EjQ3EEFz+q05q0NPRJNlPPijGe+da
+zPJfTLkxzVpiupIO6DeZA+YXofO6Q2eiGRliWyzWDbq3YYM8ZAX45DCItDNwh4zLX1nk41u4KLL
CTDPlWGij9/hJjGPlADadXNdHsXE+S7maKNRfaUPygv0cwdJQy+s0fYAHpp9kYOh+fJps01u+f3d
5OoAoi+/Sy+s8vm96GN1IwEj3aUTqnuXh7D4X1N+W/oQj46QATtOAaiXiDuit3TIDpc/bvv/hsnX
uDQyABSrY9KAHRNoXvVchqDYQz/2Wqe5xSCJ9+cS4TUVoqlF4G1VBncKrDWIEobdcrsCA9Xs3AVx
c3kytpUyYnH0lyp/5oiqJoAidx4DgbKavbUmGsslQgxTF13RAcvaQEI2cn8p8KLoPHvp3Pq2YfQ+
jt2nZu6v2hX6F15M8pwSAqsUvesdklGQuz4b0Z16LeyG/gUaa0eFfp22PA7oMY93KEn77X5uQ+86
V09NyBjpIbT7O8SVYMo7AifpHZaulh5Y/OfL2/3xwaImYozTrBz9WpEDGvHP3JdfiyZ7ZoIduBZf
ehC+XzeMYeJ6nmF8LFLHbGqhvTTQO80ApxwAvd/HZJgOsQ9B0MtjfWyONFpO9jt3wuoqA7UEnJgM
6X3hgdOpkupLuDRLXB7gYxOhJmRMzJkDfZeeIF3mHgFo/dcn8XWBIqgA/vzzyDOVWayG8tjVSkKL
VdPXKo5ycZV108iwbiXinndBRQ7g1G3Yv4lU6OaWus3D4+W1sS2+YeActMe66rHRtYN3GANdf5KE
zS5GjnFlCh8/+6gJEgMCQOZliFB6gTGwJD9MeF9QN/+3hFu8PAnbEEaejDldMIwFvFTS5Gj3gsai
6vYqp8/LQbpuCONCp1HPs3kOyUEpiK8stLMbgTP7bZaT2EU1qPMvj2M5qyZcLEHXck1rXHwyksGN
o4py6zirkC7LbnPDrBnkmdRco+QADFq2kz3u6y4Yx5uY1WTl9WqbwPL7O2uuhd9GCpCA44SigPDQ
lphCIu46V8GNm9uL6zKHqEp5zHSlfkw8ZIeOD+KI7oZsd3kDbGfJMOgEdRjXE0F5pEodxUyeuOY3
TU/vYnpdjgINUH8uEToRvHBG8uAIEo4JDBVNsAUpx/zNb6+iHAIM1mTTwTsp9ksPM8j6Sh6g0yme
Uqe6LgNCTdiYciMlvD5BdFuo70LGNehZnRVDs5wfEzVWyDoq8JDHtxkqDymoLncVlMeuO50mTIw2
omsjFD2PRQA+wdup1m65zSB8vNZ1avv7y7F6d/xJr8a2Z5Hzi7nVqDZ1WSPYT0d03F0+npb731QX
pwHYGWO0dhwLL9yrBn3gv3NcZMlxgfqNbbJ6jbPeYgkmOGyawCEbFMhzzfED1PR23Aeroz+Rf8ok
/Hp5NrbVMu3Z8fqSxA7suU1QpfRkCdq1GpzLK6tlm4JhzBDNYxpU9QA/e1HvYb3SLyrWXzw9bYlD
1jr/Pw6SaWjYM+Rg0JLdx+WRV3G2A6l2jpy4c1+EeYPuREjhoMXnxJj8eXnRbJMyrmzZJXMwOE4B
DTloMY+V2GaxP+yRzgEMEcdtJTKwDGMCyTIAW0N0SxXHgQrICg6feUrvgZQ+zjJZ6bCwDWHc213W
1aN0S3VkE3imhm6EAmdAdjl0KTc1i/v9VQtmMjNo+FUdZjjIsgMaDp2vx9/N7A55clZz/rapLL+/
s/tpgOaj43vkQLn8p/a9LcsyIGrQ7x3q7OXyPCzWYhI0TEi3EDXW6ggitq9CA5Lgtnmzski2jy+/
v5uARhcTWmo1Apxo1ttJErWrktV8iO3rhqEX4ew1nOM+UrT/xqFcui+hzr29bl0MKy9cL2iLDvlU
5jGCrlakclSy2nBi8bimZLiSXjzP/pLuD4YztGb73fKeX57ykRbubh2MawnOTBDZ3M8jSJDxZJyl
91W1zvd67OVmWJiQr1onE0dGq7oDaTvOjyfaH54G8UqTumt9FJZ/b8LIBKCAXA3FkgNeyGRaXX5D
Q39yiMS1sbGJJRtSHY5OzgD0yuJCIKXpgBSthpgfP1y3QIYRZ5UP9twJl6ssoBy7IVMo6aYhJL6u
+AgNzz+NjIjQQUbTR80Cr8UD5IihcQk0/0Hh8R7k+sfladi2wjBlpkbwsVcRgC2y+0/X6Mrhuj8H
nS9WDM42gGHNS5EwY0GLaciFMZXoxwyBzi53r8T0URNDpqjXZZlEcyVrWmeLFmgwFaLkv0kCSbMr
zcG4tkuHCjkUeGqNkIgObptoBplfDrbG6wBGSB7/udssbEUYD6kPmAto+BOZ+JsxZGtClhaXamLI
0OJKoGbWSolX+5jsihKVtZLgXXr5ENk+b9zNThlDSBz69PFmkvSrC9Ts1nPcaOUE2b6+ONt3t41q
IrBTN5CW3YQRWPpi1qiDn9E1yR7b5w1DnkA7CYr3ZeXdtKkRwRT9zdwXqxGF5U4woWMUOrq+B8m8
wzCirIMAZunVnEh6WHT5gukafRC84kytUgjSu2XjAqvQtbAzaP/22zlDCHPdDhtW7GRjx1w/zI/A
UO5KURwyf16pENjW3/tzeztV+MRt8GlcBhsvK4/japrY9mnDar1yFkXJcUvK1j1BM8nbhjq68vFv
Qsc42K8g9wSYpO7Uscm8m7EvCNgxil2QrkI4LN7ThI3Ruq+zgYJqFOIcajM0MFkmgY/1dbz27rEN
YRgvpJ5A/gAVPdB39fXLXIjhVUbxFyitXyVGGFITPAZmR6hbF+A2S/L2hx4dBWU7tChfdTJNfdGA
AhCdFahpzFAp2RAPSeewJmth0OIE/gavUn9ZtHe+pxs9JJEQ5R5kCE6oBX8lFqlSlcZPIdquL0/B
NshyfN8NQn04t5YinE70UiNF2nOJ6NjipEcwJ10exGILJpqMu07ZTBKbQOoChHCZiLdhqa5rUqa+
YcRgwa4DKKoj9+xo4LhntL33zXC+7q8bZiwyyJ/HHIltmUzgHMyhaVpOq5D6DxcmiswthnEBE5Xr
/oW5gdrJYGx3eRT/vOKv4+PG1oLLHeQ8feGfKeoKKaxYseKY8yD7ct33Db/cQMAWcPkufe0rMCQ/
dk4parDROmFfrNy+HyYsMANjZ7Xrd8kgZP9C6uAeUu43eBz34DF2gK7oYMpOibfZ2KOafN2MjM2e
ZCNY1RTBuajRYz3I2vvkMmQ9r/u6EWYBiC58rwrK5wwEWJXcoMbndNG+rNHCvwaYshwoEzWYgFPb
cWInfpwgU39goMc7zIgcL0/gQ2omaNqYgEE5V3TsoyB5hM7hHXRPH+g87JRUJ+nwx0LhPTt58xMU
j79HLV5tl0f98I7AoEYIVowMAkrgljh36Fs9QPy1BK02uJkhKzytDPFhmIQhFuf4zgkOWnG/iAbn
mdQNQAkUTAQcQHsAIbjeg6/5O8TE/WtwPBjL8OqKcXDnhG0D7TlXPIF7Kfs1BBXKx8RZVeC1bpRh
+jLDVaoJ7V68wX3SNRosJ4L3CZpE3ybkwh+4BAJNlJWzRZnzbj27ZDt+/p8LicYgTeSUume0OUMc
Cj1bbv8c5EG1Jo1kG8DwCMDhj1oSys7enCTNYUFRRnvSce/75cNm+77hAQanKRxZdt6ZjECWHiTa
jaLj7Mju1+Xv2w6z4QNqSkPReGl0VgF4N7cKfP7lHc/cttw2gZ/xFYFDyzRMzKGCAkAGaTV65l3v
faqpy19iNq51BX0YM0SRCTqsVRXmFAQazxABX3jjNeSd4vAfHLH4GRTqayUE2yQMw6cTQUGlqsWZ
tGGHKAiMWMlD04iqWqlhWjbDRB6SgXUxGOvVc83FcNQy+ikoCmrzQFZ22zYDw9ZFV7tgPOugdwdZ
tOiGg6mJ3rQDrdd4HWwzWAZ+57imvE6l5+FKkU3svFEPXipDX4DaIDAl3y4fWdskDJuGyvswOsBO
vSZhBA1LAb74YNMHq1lRi/N1DZOeMtJmSvrBv4nu+qY4OGGZODmUDeqO30V4pIpvruYIi27rJIrY
GrWQ7RAblq5pAl3ICmp24JFugd+H3BRq/aFLif99oJ4W4GqDrsTKQ9O2UYbdkzJjHtoE1CuEQPMd
hDzkvUwCQLn4uMY2aRnCBCQyV44pKcfxDC9cPNKFZV+LSbyNIhyOVx0FE5CYuI1i/gD33o2Dp74W
NOijs4zUVYjyKDIVBpEVD/ugSMl58EAUeANksI6/ED77zb6aBZ9W7N6y9SYaEWlHFgyaZ6+J4B5g
tM4X5SDyToKkPoRqNbi3DWNYP01aaDfkvneuXW+GsKWUAhSBG97wVu1A76t7f9P0wXRVKyhWz3AG
Xk8pVOnd/HUQeRNuIckYqHuQC/fZyvZ/iOLEAIYn6MbKLT1RVK+8z8BTOYR6+pzUrEsfxVzEd/HQ
pc+pTkAUgfCJNs7N0Oq1d7ztdBteAkiygIVZIs4qLV6g9iFv48Z9mqF5dnP5bNt2y/AHHuTANReJ
e+a8yA4IMsRu6HAWpKTJ595bgwBZnjQmUBEtfkUNVGX5PPl9ejNBO0XrzaIIPj/Facpw2WXQmPw0
xcVSjwceLLgqURpxE7eICSVzKGXzyvqOBrtJzt3PsM/kNVoMDN9fZvzuLhJJ6gW09Nm5QN3/AX1F
ZbCF7l90E/t9x696ofG/gIsMvIxu0vqQXIPp7OuiS+t906lpxU9/vD1oCP5zEpBE6HOVxXg/5Uu8
XCGdCc3fjW4yCVaPDIoyBUP9YPXF+fGx5qZuoGjmVEdQvXueCCj1NhSlKNDnQNIVWufsqk5B7Izh
GDrgoPFsy+azR1xIQzGCZsJ5i6JUCIaGy9bz+7b+K1mFMQzfwFrmgXZKCzydRV8/8xbqe1CfSRCT
5JsJajzFnRQQ4PmvgbpMvPUAN493wAry5FY7aArYBYWo4q+JE0Xt4fJ/+jhwQdvWn3vJgdAHiBkH
vqNOc6aj6obN0hAV7K77vuExpF+TJqqa6FzrpnYgNCb9eJuNkqxxR9omYAQNaFSPUiepm1dPdOyu
m4A4hZDl+OPy37ccPRPvqGlRdWXq4SklKYSnZNA2akPaOmu3AYcSwIrF2oYx3AL4vjvlxjI461mW
4YNQlfMfSCRccR+MVK+9FWyjGG8FWUNcbMoVRvHi8UkmDtlOURgc29pdwYBYNsMEPCKfD6U9KukZ
ouQQFJKVKFBSjH13ZTs+vn+4CXnshC9D6GQ1r4To/kbH4DkbAuj9kiGQuybu1+RdbfNYfn/vpqGW
UwIQj3k4kNk+JMnUs9t0LKEVdflcfRzPg6z9zwHqxge1mR+2r96gm3sQPc9qK2HvkHVy5mg+g3FZ
DceKUdBrXzei9+eIxJvCVASLKLvj0m9UYOkyMQE3Stxyl4gqeXAIOkQvD2ZbP8PqcYcKMriEnsEY
F047wTOwhYgQ0nqXv287yYbR46GDRCiR8pkVqtliyaYbNeboK8L9vTKEZQomLJJ1RcTQ19C+Fn7m
goR6ch791vevu0JNYCTqfv4Q07F8QE6N3BSVV98WOUouBViN9kDCLg4fmtxts5oh9Je1+eDyMdGS
zEmKIkSRBKFN47Q3GlJr8WsHFH29AWqfC5Sei/rO67vkU6v77HFuk1sP3JD13klnp90EniP3IBnI
txQq5Xuv7dWLF3FIC7EB+KJF3A8ADqhY1Y/M6dl86GZomoPKNQVzFWC4fbxxhhCE4AN61+NPo+JZ
+0j6lKrvVYfaH1hr05hoMI54ibi5fE5sm2hEKqBBBmDCS/pXQOyi81A7Q3zrNM7orXS3W/yRCeBU
ZR/maemBDt/LyfM0tKCojzV/nGaUAJEPWPPctnGW+b3zR4mfSxGBbukV2ImXZIIic6e6eeuDTNjx
8/l0ebUsVhUaTiljSVS0iLzPHl77/SHJdD1tO4mgdePOTrDyQLLNxXBEXenM4E6u8+cEsMenIWf+
MaNgk9DeIhDqZqusLbbpGE6IJGCfz8HPdlYa1LNPBPoY4QYYSHRWUnCWr8k0286Y4YtADQCxpbkv
H4Yqn7aFhKp1q9XKK9zycRO32SX1OLK8888KpKTHpAK+fD8S1fr7y1tu+74ReHgeRzeT2/ev6Kth
t5NwgHEE1SD0GC9/37IHJlrTa4pWQqK1eh3U7E8HD4y8w22H2o76Mvuy1ufLw9imYdh519eVSiWP
zlVIivvGH5KvOV0VUbJc1iZUk9Hcy4qiyp5pgqeOAg2p1HjqyK5vQUwvtr6fkBWHZVuvZYLvDB3q
v9BanNr+FchzUOvH0WkA1cpNLP2v162UYeOon1BvRF79mcqQ/eNxNrBtNM5xt3KgbBMwrHsSsqTg
cMuesyBHFZtm6iDGGJIB8bzGI2UbwrBrr0J4rwuUH6ZQFZ+mOWjTDREqemhaT/1zeZksTsqEb05V
W4aN6hCfMfcpgegjRGyTcpv76KRyle9cd3+YIE4CHHswamw3BVkVarXQcKm+op1ZTUdVF8m07ZOI
BGv9Zx+npriJQCpG380hrNs9ew1YVrsABHV1EPwHWtET44DL1QrNYlPQ3YR5+e9V62iSW9VTOEVV
Uo7PQ73o6ImoLYYdQ9+p3oEKbBqhyx47V6FWI26iVj3u8ryq0vksISyc72kICA6ZPLSDSBaR6zya
iVudqo47hMx40Ao0ISDT+2nKm/y2mlfhkpazFxjOTKYelFRHkX5WTHmPQyaiZFOlbn6fAKjwOLui
WBMBt1iSiWDFSG0DMdj0WbecbRV0ZhWyRLfODE7Ey/tvG8HwZzpIUrBzhvys0yYe90BRRl+SJnCd
45zMc3flnhhODQ/bPATJv38mQRDcD4QF99kYjp+ljtfazC03jIlhZUk1ZhRhGPxmmWVHvJ19OW6j
Iods98osLNdMYPg1locuB0DdfQOIpgG9dlew5JB2rgq2fc0ggaMDIuJN2hXyumw4N0GtmQ8xwIVA
6b5Agv+fYajn9kvspjJbiSgtq2bCWkFbGEMkhvv3UGB38wHor0j4Dx6JxnDFg1oOmEmNOAxozYir
YT6TMFV0B3og79OgZMJ2WUavqxRzkyGRKzLGRQmlHj2TAHKjooaAMfTR4nZ/2Uxs62SYPM/jKCZV
Jx94GubupgaiHM1Ac6BW9sHiUkyIa9e7c49OYHFfQ0H3PgMgZRq5u8uQczo4QfHvdbMw7n4ojxQt
18j+qLFKvxGCu5/34dqD3LbThnmkqhWEztV47p1cbwuvbPadBvl84nQr/982ghHJg5XdKRc9zrNM
0TXDeYluwiZvHnouvly1QiZaFKIaQU3LtHrVMIdul+Uz+6qg/LwGFbXc8KbiUBYlSqBrkZxp2jUP
DDQV6CJT3ej8x3uPMsT2KBdmeARFPTRXdFjK5Cs6fGu9xoZkOcgmktSjXdc4HWvP3Qx/tuGiDb9C
VpyvPIc+FEtD/cQEk9bNWPajL5wz8fy0u4W4KdG/aBzo7kYOM4QaiglJun03BxNCHL8KnfCEIoXD
d0EDojUEb7T2hr1AGp46m7CvVlHkFjgR/wum6AwqJV4/PA8s8rdFBE2s33xTECStI/8/lfH4Dl13
bFuR7nMu3GHl2rDYtolgBEMv5ZOe2nOROO2W8SjfEr8n+5p7ZDP6a0BJ2zD+ny+Tosycup40ytqq
6mpwf0G54igla8AZmPEyepwdhEAr+2w7RoYn4V7lBIOk/K1lTrMJljmFvVgL4SwXrW94EuKr2Pc9
J3yDrJs4yhxlMsgNePFzHuJhFGo1fQXPInu7bPMWr/I7H/fuSQfgxhyhC5qcs9gFQjaAVxzSRB5S
BxpUl4fwlnX5ILdnIhqLEVXzAsreZ+6k8fRFoN0ydTd+hyKdRoZ8qrO7Kiy74DvDMmaHBPmP5JY4
uu4+iRzUTHSjRYEegq1K51Fs6zkpC/TnIJU1HjngPm6+G5ocDYRe1yT+lxrdHcGOu9UU/0AfiY86
Nw/Hmo0HZ3JXmYksh8AEUuqU1YoW5fQsatBTbkiSJiPax6eIrTy2bQMs5+PdzjhBNOgCEnw/Y5A/
AAEMFbjEA3nb1LZr4HfLUTNBk1nWoy0MnW7PwK9+1jmLtjVPm/2ijO5GEKwt0VC3MhvLOTMxk9SZ
pfBcHb41WTcfIZSJyqxUt1FbrbTb28qXJh1jFi1MZ3yenrXv/hpIciMIJ7fTRNBiEeXppu7powAR
OYRzX8B8MT5Ahi3dNzldSZpbXJDJ1VjHjPsO1+O9hztAZ3spSKPLPUd9W76KTjjj2+x1azgb22iG
D4LEQKGdsKFQs0ReD9HZNndEtE/S5lQP0RqHrO0MGr4I1B2qbX2UGWSOp4tKnPmm7/o1FXjbmTAi
mmFoqpaXLn0jNBj2U97vhYcCw0JPftnzWP6+iaEkaeTN1C+Dt6GvpdjyuW6rz4AH0TUGEssumDDK
ppxDzwVXy9vv202HdQ4yQgFycgf1xZx3a23/tokYvkBB1ZPncxudRRrxl2mS4HsoUSVbwZpaNsJE
UXZqwGeRcXmrhQ4Q2Ts/Jxn6e9n5VxFAR9xdRn7nzJI89fs4KZIzMM3pj6lHjko7cXfdhWyyNiY8
cSVAONMzBVk/JIaHrut2AC7na5gS2/ob4QX10CNU6Jy/ZVXTPLQT725qreSXy8fUdopMW+5isDa0
ub4fOhmgiS0EuxraOMHTLENI/frlarOWJQI3yRtrMgVp5HPnJADtQBchOGHAGrf3FAabXIYAzZF6
AwarbUivUyDE3htmHnUTj1KE2m9j3PTjS1Nx4OXQ6Yx74PL6Wa4xEzaJhEA2DmzM3iKa15uuGj6B
TSLdlD3SRlqxk6uy58sjWdbPRE9qiKLm+eiKE5rGgPnKMnAd9p+ENw9b7qMiCoqmDdihHmfc3SsB
tMU2TUAlGK16KBFmGBJaTq8kKuPzxCd1QiF+zfwtp9sEU5KRz8k0yPSsmqZ6gQ54/DKP01XNwxEn
hukT3g1IeXjyTOCw/H3dJ1BFbtsguKqTEgMs03rnW3IVNykfKX1jCURAUt70u7xGJ5yunEeGFryV
jbCtkuEDWJaHsM8E4vbZmD/AHbCHyQE3wOWTZdtmwwfQjrd1GY/tPToQdXvHVVfegUIIli/cLnQO
l0exzcG4z1Xo+jKLsu7eC0kM3Uk9TLWzB0aJzisZL4svM8GRXcXCYRF3fq5BsLOvJ/ZPwgBNKgSe
e5B/P18zj9AEQuqiz+oRktXPUujp1oNs6o+o6ZKVUPLjvQhNGKSiIxNuGIpzMkvak61yCXBPG5ny
nLu3MU2jNeNeCpl/v4xCEwsppYfuVmB9z9h9fYAWz2PHT5qgMv/bJYOMoNr27VWkLoBtLnv2zlB0
BAHbEZjis5eqNNsk3ogL0m+DtFzZfNvCGabO4mkULuuGe8zEh+uNbiSr6ht0Y6wVUT4+wOhW+HMK
meuGI/NkfmZRyo4F7b1Tk2TXXSShiYD08qiroOeeQRQMnPTLdig5nAemYSle9AUdFCsZT9s0DGtH
+wjlnLTdmbpLLi9GQ1y4zqdgO1WmlafdqEbplMD1R4+sT3Ango0SAqI/wMGIEvFUHoOyWdlz21SM
211AUr5yedW9Dj0BXwAbcU/dQ849ClfeVZbZmCBHTlXjt7lozypx2QbicJuJQ/9n8rtyr8JUH5wG
wtXaq1YmZEmVhaYYcE2TGmwyjb5PGmTJJopuj64T+iaBcPYU4X081YnYy3LK92ADUlsA+9Z4Qqxj
G4F+0sQJA9ApOTOXnyYwPAhHpVsK+pkdK9JmC83Ap7EACAVNbunOqat+5XazrbLhG8BpRAswO8dn
6rGHrIGAKsv5iyJIayWuGjbjBD31AMHOZQdunajhKjRYA0IkffVTlk4EgL8cpOHHISqr7K0GjLq/
L+Yxofsq8Fi58QrC9HAEUUsjdhKaO/WadpX1fxgOBcjJNvWcUePIJtNxBGvXLvPcX8Lp9lMYnigF
rAwcH0AJUsDIwjxaOWUfx6ygfP7TkXlouYvIPMVnNTTR3TC/FDxEnZu3/3tVLjwQl1f64ws55Iar
qcOoBZMvivgtUNsnsJ/UxylHuI/rs/w5glBxf3kci+83mSbFBIGQ2m36tzpAM2FB0N4rh+ChLyGh
eXkEi6cxiSZFm/J2lnX1pMEHlO9acP9/bVnh/Ljq839BKquU5Yyk9X0mwUYA/ljH44A8BhD9WeMU
tRiZiauE/DQZO6cTJ1VVdANZoa2WI6iNJjAaOapbGFdOvVvw67bExFQmDEqFLPCaexLE6PgmvlP6
tzyagvZr0/HeX3l9f/woCk2J4lo2xEUXeXFmfnMrMkBeVf8vQoz7LgX1+G/v4ZJu3yxhzeWtspxp
E9iYaF4WHFqST16BYj25zdCDkU0bhW5otHzXWZGE940Mhmyt3cw2RcNLCGSn+wkvsVfB/K8e98Pv
vAIPIs58soEd3QV1/3kMAuSBy/HaWMcEPJJIUskApzvXXdnQI6lyXRxcsPZ+u7yKFhcUGp6BUslb
t66zV92AnES7yKw7ZLwRkOfatOQuKDk7XB7JYrkmayX0oZKsKJP8jP6H/EV4KTuXZfTzuo8bAUjS
lKwvmZc+ZWg+RKBWSy88zN7YprvLA1g8m4ly1EUGEovRy8/CETFILECAkj6pBulegIIjSdgav75t
oMVtvIvPM81DTVwsU5eGPNsmOHFkM4Ha8z5w3LUeL0uePPwL9Mg8KGlRiI8MA8RsQE4jdlB+n7cJ
GT4BklLinQPU9FAQFCJpmx5V+9Kq5tHpryvEh6YAsjM5XlumTfiPH+XlZk6y+FihSrjiG2yLuPz+
bhF10HD0KpXFq6RQgdU1BJM6yJI+ulSqt8sHwuIN/lJBLgONdEPmnFg0Yd3AcKjTEaxozSOUfG6H
JnQBwyyQgEJx9fKIFgNiRrRQpDyeAg+QSCZiqm8ZBevADoKAw/Dl8gC2VTN8gTf4fqCyQZwKN3Ep
UpDVfNZRh3AL3aBrbtu2bsa7pJuV30MGTZzkyKMtSarTFEP3ETgJdKIG8y/qySevlT/zmf533bQM
3xCB+iUZK5n9qN122M8+A3pFewjlw8FZCZwtkzJBkpKgl370qHMqWlBsgcjuAFhXu0my5e7z2Kmr
yNFts+d+eUVenpXNhE0oIZqYMkXdZvpZiFo+JRNkPwsCqnXpAKleVG2yA+UO2hoq8JU7Q+FttQZy
WujoewiM9opbtJxJE2ooMtBkJWkxvZE2UK+LVPSTR0F4e3mOlgP5F8xQR1XasSL+gXaC7oCEe7mn
WdJuSg8Gfd0QhqcI8jos02iIf8SIUxO3F8c2DMKNHkW1cjZsk1iW7p0vAr3nQEY0Zp0Wgqsj6Yrp
rkBH46Zt+zU5cEtIGRieAWI/YR9XMjypHtkWkZS/EeBoZsILWYFkSQd0f7UfMnGGQ6B94sReDCXM
pN0TqKl+Sr2sXtlz24ky/MOA5n0XHXrNiYoWvWwEwqoaD90YzOOXd9y2WIY76GpRRchuhyfts4dh
Fo/QN0Rr67JOi8rXGJCn/4eZWnbfhBeyENpFtB6qE3GBli+WK5yh12PjMKiIXp6QZcVMfGHXO1k/
jU57UtBxuO2QGCOboBTTr8uft81giRzfn9+4dJwgk/qULXyByLH3j54KXkacuZUY1LIjdInw340g
AF2Uc0kg0jiO8Jdd+AKK1x9FHLXbCWCN3y+icUn3XJ6Qbb0Mkwd6sQVUSM1vrUN4dk/yfkTFSKop
jFdiA9uSLSO/m5BXIIXYiqr439gAkfsO6snTvq3Zy3VTMA0+BEeXDFR0AjTd3SiAZG9ndyD7y1+3
/X0jDhgKfyjAbVOcCpYXybFwKhhIB09cPgd+XqwJtdj2wbB0XIVlyPxyOk2h/1XE3rBFL9R1Bafw
L2ZNUo+pZHo61Wn6s2PDBLrLVa7a5WB+kLE3MZJ8dljWONN0EmDuuSMhUJiyyNlpAuH71u9Wn7iW
FTKxklCMaLsgi8aTdpUTbcgY+b8yXXor+Tfb5w3L5lkWZM7QZz9GCuWLzGt2FXQ/d5cP0fKRj9bI
MGpNu5gliPVOOsJ9VJOs2ADeqx6k4mRb4p5quFhT8LUcWBPXKKKsHsaKtqfOn/s7OnvA2vhjdudI
Mrxeno5tiGUN35l01uIsQZhswBClnjdgMFHFJhvcbvxc9Y6qXq4bxjBsMQeVLKIEVAEQLN+B+NqT
m9aD9BXyk+WPy2PYtt0wb1EJtDWi1e0EjQr1oIZRv7U1v45b6H84u7bmOHGm/YuoEkIIcQtz8owd
O46dOLmh4qwjTgIECCF+/fdMvpss746nyncp1y4wgm51t55DtEYugvrUtz7mWA/tAvk9LfjDXCC0
33/0S4G32rt1W5YQ46qnB03OB4tntx913k3zHAJm5XJVg//C216DFc9NCqOVMA86C9+swzSHTeML
hjvXMFUXfsgaOJgDPApNEidf5xrhAEjEkEZd8EhKOOm1QXTlDPPCm/4fyUUoVRWAqOoHtUwH4oM7
HxbhFfrZpWuv4pt1vQ/TkQnXri3FdBzHHyC0XBvzXigJ1kjBasmXErpd6tf5yVkRHktF99Cyv/1z
o0VML7oh7ZWv6tJPOf/9r9jOrF/7VlUaJeegN/TctGVx/f39T/bSxVcRzRWEyKIFc1bte3ZPFht+
ifv4Wod06eqrWKbAjZs+Vvqh7f1F4rR19qEy0dYfA1UBx/bvpanmLu+NEd0PgVx6kr23PAbjVerV
hbaZrsKZIDGUeWO7H+1Y2d5PYj1yv9/GsHvv4LRFm2g8CTK5cZdNvA4tpuUZ9MOSQEDq/kPvh68P
k1me92M3avoTFOAskU3GN2MJh6mPvH2g6v+9foXXBjMXRXjvQM9SoEd5mKZ0Q88+JKoe87U4DixY
BxfU2v9Zdo6QB1La4HZZsFdd2fcuvKI1ejKwWcUD01e/OukD5DRDunXgT2o2X0oLhZYKTFcYPRdP
btYfS1prOKUpVQv9FFH9At4uSDS0GXboN6/NcS8EzNoLG34/ZW4GFt3TfPJYiqFnCKV7iDAc3n/h
F8qeNYqydaqFwVQX3QsFUIqR9eOfyhbjrWyrlvHLx2EQazglNGumcbR8OZEuPugI8LO4uaoNemmd
zn//KydyHnrokjoOZdsgq+6M75sQZ94k+JDjbgzM0eoGVNdFUZr6oR3kuM0ADn3FhtJdC7wLG+yf
qdlfz28KAkXNcTG/QLjViS6iKq3O9UHJBE2moM/377/vS+u0SpAkhzKgclNxbwZS5Xet4XG9nbOp
uOaMeumHrHKkXbg1db9UD4CEgZ143sRNAAUpFwEEEETk5kO/Yw2fbJmXz95Q1+j5+BLdScy/zI6q
ui4+tsmuUZNqkLytpqK4z6SPwINHdEw2i0+c2n7sF6y6GTUYRjJB6geYlvKbgfnya5iX0TUU+fmF
/kc/8z/4SJyE+QFcPu6JjQr/ezvVyrwV/dwNhzysoR1kFxNlhyVg1rsrutL7MbcImp2Chu83aSfQ
GJsGXgwdjiN8EsCbWfrL0YGRhH9XnMF2fBrB+1owS/ZSCE225g40jxr+xLkqupRSF8RwJed1cxcW
YM6XSVeJIb+nGDCLHWHt5N+pMCr5Cwv+HEuJuInxX2FwouN74Ap7DAkq0XUHqPs11U4PZTZ8RjhY
AbF9n1VvLZYQtc8QaxViODLJ7NUrlS+uAVv+M1YEqH3/DvmBRCGAVQ074frzwQJKuSly9ZF9HBdf
1aNZJoqsYmfLuAW6LT2dbnriXSN2Xnryc5/wdzYZej4qTKN/aetFfsoESD/7XAm/eHz/4/3PehdP
v0q3bBHMh2eJK5PCk8VD22Z3II5m926qHts4iPMz9b1OIvSaH6lMcMdV/jWc6qV3lf8W+hndQcs6
PNTNx+oeXH1Vlwb+0gR9zOkbzOel/RTLSslkMV1fXdlnL72RVd5tyyZunKL0FyzGIOoElEY0JI3f
XiNb/GcHiB+wSrumG1BPdZ3/C/reS0Jqz9v0oJFtQmvrKyn3wi3WTaZtCFqYUfi/RkXafhN3EQ3T
zuuHI4WQxxXg3J+r/U/eEnzdaUZtOAWGT6RM5mrq5VMGcmS2xduH/HdSxdxvvw+TwpT9mwvobMNt
IWhLyj1c0Kf+CJZ335EDqpo2S1nT2zc1sxaSbNUYLc/Un7zgJP1y9G+Wdir7R8pg8BzfgK7X4vIK
hx84lhrKrlY2lf2QZ0uyLH0vT0ayEqAuWFnDMWMf0qx3024QrOY7O3TW2/nQtQyufCz/uYdiDVYf
C9QcYBsfZPSU+Qs/OiDEk8oH17Vl5dY7+5W9H8SXbrP6ZsYogOxY541vYaebeLv0no0T6GxBITYd
y1bED+CQdF/fv9mFAFgX5lUuigJSQsEJ5sG+2wPQPRRpp7zGXDlu/u8DRgGs4b+THuHOIN8sQ5m0
kW0rvSW21EhCTulABJsgWGL+ArKl9YpDFddAR+xA7M4lu4FXW8/NSQDWzItNMNd5WaWqzYsPGefh
0VY7CZ1NnmWQibwZFv6YnT0qQtWVH6lUcPHVThJBz9tqpaoXtFavJkReqaGk8cGLr3aSgRoGzRSi
jrruy3SYapbky4dguHjy1S5CWgsFYiiZ3tgF2omZz8Rmnq8O3y59casdw9WkrwXn/AT3QLmxI6Zi
1rIrG+CFZLiu1ytmGvTmXIN/3j1kM/iaNSY/0Ov7kAMc1maVAzzlA19qffo2yGmit64pQnoTg2y8
XCPSXgr/1UdpMXKuRWX5iSAyE1Z6adGZL0Xlf2v8/Eomu7BMa7IuF8gjetD85FpIIwnofA2wt9n7
7VVpnwtveT15K/TiijlErlQAwrOfA0yl6FblcLG98qYv3WD1kfKwwJvl4/hLQXWn3cJdvXEHcJDn
jwwmkexXn2mlpgnLxOlpWIDfL6x1EHq+Ori99PSrwqaMjLFQsG9fFkg2TiPA6L0or9l1Xni7f/DJ
f5WZbGnjCToR4obq8VUquNaKjD3CE7vYvb9pXLjBusujgULvxXp+o5k6m9baF3iR200YDq8fu8Fq
z2hVE89NTesjYKdyC9+qJ9jUhCksTK7gTC+s/5oJJ/0iH0ci66Oznr8hPbDvCnKe7z/9pYuvMj/N
SqoAU1RHkYE1qDmAkKOFWOL7V7+0+Oe///V2ixFnYm1V0rfWnZWSyvBBhLH3tYdn5JXnv3SHdWgZ
ObWLjvLjMI/50xBl6Cd6MsHdumf2ozdZxRfw95g311N2A6dzqKqjosJYFnZqvf6YExyqhFWQ8S7D
AXrEqqONMZAfHPgHCz7a91/DpZe82ggg9zz7Pnw0jy1q/C3DvCMd7Pzz/YtfegOrEtARu3iDcvJo
KKbJQuLImU2g28wNVPnev8V/P3+4pr21Ymw0RJcRYqDZJa3vfnddeE1i/r+fP1yz3mgQNhpDa5TG
AnBgajAOMCoa06m85qVz6Q6rXZIEOEPgTYkCaGq/Up8/UW6geRMA/vf++ly6wSqIncbIuBmNPrqy
gZljAUgBh+JtUrb4Ut+/xaVXcL71X5GsMD8GPLbsjlpNkNM9oxYg7dB88OqrKC4gdew6FxVHQruH
P6s/s+YaxfTSo6+iV2kB6zcS1kfi7I4DsZ/6OYzd31+XS0tP/70uJl86Q1yjjoYBBmkq9FlZCZlh
35s+dFaH/LiKXmH14Fs/qI9DD1MPEADuu6kYPrjyq+hVi1ImaKfuSOMoSrLA1JuFX0M8X1icNYVt
yCqvqiUWB/YqPfZe7O5ShbfBOQF9aPnXnLUBVtKA/I0K6X96kZax3XlrnMnV4ufST1jF7uDUAgDQ
DJGoHG0X5U+E2WwD1+lrw+4LX+danF+2tOukbbuj8c/yB1EXbvp6fv7Y8px/1V9RC357FwHDj+Vx
SMtCSJfC+HJMJj1eM0m49Pyr0OUweVCtV6ljJWBML5twU5/Flj/2/KvQlZmYrAeL7CMtzSs3CCkb
Tc/9eXd8/waXnn4VvjJuzDLmWh950xrkfSKee8XFy/tXv/TxrCJXF4BEw1w9P5pZ7Og56VSk2ZfX
P/9Lj7+KXiFMDFH/8/uFSxfKN0QY8s+g+JX1v3D9NTfMlgZsIx7j+rb9hfNOmnbu6lzgwuqsWWEF
xNiAsxybo3TTC6vI7yqAlVUTQMT5/eW/9PSr2KWA0YZeWWPfrfTRjHWfgosVbT528dWea2BP2bcT
K49w9V2CRLJGT9+CsvFgp/yxO5zX7a/gzSb4IBqD1BxYuF2C0CI/zyPa6/evfmn1z4v219VlBf1X
6FqqowpB9D3j9//EFxqCx4/dYBW7JIb4hYuD7sh91IUtPqQj68SdT9trX+d5qf93zhuuiVwWoIlZ
+7I4uhgg2j86/wA2Dzu4pD7V5qrQ+KWVWkXxwEcCfhhaDNsKi4Or8YVBhz/woOb3/kqdv8f/+h2r
KC5a1Y5IPeroBn1rLK2O5LyTORL3mxI6dRD6b9X0se92zepqQSbFCEjgtcjpi/btgj4DXMz3f8mF
peLrXrgwY1B6FL/k3Kqasb/jC0jUGW8+1AvDN+3fX+1gcB6pLW+O1uu67Z/NIMYJ4vtPfyFfrAla
etY1RA3j6sgwBE4qg2nfgnb+Yxc/L9lf8WaisEQXpuujIDw4A2hjKJg21zAxlxZ+Fc0ZjiDCxoCR
qYOp+LPwEkeiAOZeU3m7tDaraDZZzGzuqhZeTqgTocGuDxAn6DcfW5zVNqwagItj2AsfMxI9SYCj
07ydP+Q0KkK+il+9wGAnn2VzNBloa61uHzIi20Tm19bm0uKv4ldbBjgutIKPOO1Hgd7BdnsYoBvv
U6WvBNaF5V+zrYiDWXCFGgXLf5YTPVdCEX7Ih1Z/TasClKOoHNT6cEzkzs7HyAnYx75+7OKriJVd
BxeODFbBZ527P6/W51eL5wsrv2ZLAWbYAE5H9ZH6EJZVxew2Lhi/jFURXNmEL+wxazF2NSmMPimA
1RlM3B9BNFE7WknvUczh7aivQscvvd/z3//KDll4ZiFC3OcIP/V+C2+96jlqrp7l+/8/zfiPPWbN
lxIW2K+xQZsB1av2BzAIuvtisG9+NQvzvS2dRPWPHGTZ7OjMhsMwFqbMEnhIC3BV4SJE6u0k/HHm
Wzp3dZ4ADdBtC4O1SUr47BY7auOKwj4gL/wthpVU3fvw7uuOrdVddRAS9iJgO1rqmNwWeGKhvinX
N3OVDpGbTVI1eMSd7bORboAgPBvtEVbkOxbJ8lNbENCaoTqydDtYMNA7KGarO9q3+jhor7cnizr7
xlZQ6E9V7pVbGKh139F+Ti+kzfMFopSL/xPyGfnniJLgHiJK/sbFNHh0eQuV8iArvsipIQcTKIW7
we4jtZMBi7EpPZJ4XVG+MFaHByo8BfGzbDQ7wGcXgjFvxp58Z6ODaCa7m9pQvXEF1xZIGIlpD7GL
kqYaEkS/IVrtbMpDuBxvs3gePpmKnlcsz8hZJ6ph/wwtE3cxcMBdEse9bm7acJl/cCnNNzRC/LPx
Y75zITNbHGTjHUAxZXzSUDALEtHAZmMr+bkBxinzZxfDpvdsQ30muKsF+jQLdEzquOFBAhCMfZJ5
I3eUBsuI41q4GOQZzjwyMXjzRkdnImVV0CmRAd47BPYLuPfx4kR7nFYnJGgitjGkNzuiNdx7GESW
P8uOMJfAgqHbKbq4H/3AMp5YUxUoAOF6jwHDiOw4dIMPj1UJHVICP2H0XNk83redEzecogVTYxzQ
TRXBQnk/zII9M26hyS05xLtgsxQxUH9MWR903LKXFlo0SyKn2Wc7KIeYbzFWwT+gOQeXdyJuAEez
7sJEeLkvTlAuG54rE3vf0VfKjYAdd3tqYLW4sbD9+q6G0X+Tvj/Lo4a0UrOpWw093aCFt8AtcCI4
MyeDWB7L0IuhGFw34WHmXvVPpbX5bhbQQDNjwRQy3dxs67b2doYM8Ho1i3huzVkjiPg+6gprw/rg
jRM+VVMuQiSLqJx/BKNR3A2OMPglLDiSeoCvBO9vZC19d4CKZ/bWev75XCoes2BDtRjaPY+QLIo5
BkJG6NLeRTHmRGnfZuKTJiOexYtRbiel64C+cn0E4yha4cgldUucPwyK+VMyjHSEjRiZol/NQrGc
TucD2wS51STJRld1N6QACsTGdMzuODjKVaIWudCEgu87bnWHI/MNcxb4psGHWNy2DDPR3HnMdiWM
gwvENjBbvjuCHUOe68IWw5ZWSAcpfA/x76IGsrbwhaF4DI3gfSSDztXn0kmVffdL0wSp7knGUgwJ
2+Gg+ABWFpvPSrZQUf8CQSAIN8RThsFtgdKQJaQqRfMKc7GuSAW61r5KxwJ6Rgc/6rL8TnXgsKD0
HXvYnWRhIB9h0EuGVFY9pOFM70OhT6HPVWdK8R8Xm2GOEzqFNtpG8EhotjHQAf0eggJYCxH2IKxk
WUTkXiww4t5b0IraZIF91j4oQbtOOGTeD4vOmm7n6RBuLqFtwI7Gw0L9DNqJUrEpzRjP6Ce4wRVR
SsYegopREFTNs6s72H8BPFiGS8LrEbxWUH58iOADVBcbCEoWY/PJhqpAm0szfmSxMd2XIsBgDGoG
dh4PNbGdfzs7OPLC7W0KS1sk0ejC/rswks4bo6hHf0moP804X3UQi094JZv4hcdtgx6EeK3gLxWS
3nQr3TKYrVeUXNzMOTBJbhvC+ZpPyUL92fuBYSv2YoQ5t/YWaMCR7mSxzOxUxBUMG7Z2YnU1JRTL
P+28JevJzwrnB9M/laxzfcR8v2xpYr3S1kPiJtsY7BpG8i8kGEG9VY70+aFYXB1jxN1Xyw2UxICn
pKocTJpH8NjdTT5M11NgkQcOffnQ8u8F2K2fKnu2cKwmrfsTGq6zjmUXwexETZ6etyESrIXbWVHr
Tc60nB54Hin4nxUOrhL+FEEpkEwZ/Fgk6Po75nfLPo/wGfx03WKmGxs7bXboeDJyY0leBlsCz73x
pBqIIm/GegwiiKRMtCcP/pLF7mvZA025jyH8X8zbGA6yw0MkhQ6QEftgwt7qdRk5AYrUx7/z0FPB
Q5bJmP8mXHgwI5nyXO0snHvKTQRFzGlfzi23N16u/GZBHFVL/+ZkHMlnTJsquwMgSLotoWVhE+Fk
aZ4GRvMnHG058jzG6qxMHpuSDk0qKPCERcoLE4dJEVaQrUQvoaM0hDDHaFPogij7BKl81RyKASJS
88bWtK3h+jnrvNqOisf5TxkrbCCRzQqSch3T6BlipfD/cdOCoM+c9Lo9mcKeQCnH77qNa8f6CYgl
Ed5xXeX8UPamyTcmLudgL5FY3J3VZdvfRj78d1N8sfVN1fq6A0EXc7ASstch2kzCkPlSgHZ0s6FQ
4Jcwi6g0vekKxjSEa/zJQhyTqHLXNpHnHoFoLLsbKKr7PykfQr4kEF2r++elLO1wogN04jfeNOFJ
wipYepW0s45v60pIu+U9fDVKCDpMWYNYqwdGoO0vy3MKC7oB0h5ysGM1wwdLe/OuNlO8nELhytd8
JFm4V0BNDFt/nuDJwOZ80ltezMvwnY9+BOX+fqrjVxZ3sW83qowmDmEhEwW7Phiy+jCxRkFCiYeh
+6m5v8RbMy5DxFInms7124q3yh5rG8T2d0vG4HaCmI9/l+Gjljfw0cy/YwnnItgXGRw0551mgPkF
CfqYcBZ7qBkt0eciAtX9G42aGtKAhElo2Jce+pANE9Iz98LWTbMhcUc79FWjB8xtVdmyvRWo7KCE
CTRbvKWNgJUxgrUp5z1Rfga9J96M0NmQqJN6PG+39PUbo0DHQ8oo71zxnWG0oyGSAbe4xHh8tD+E
46gueBgrX+IZWTTtXcGD6otEO60/cd5IdhpmCiBcgrjq9CvJmvFXKIEyfVBS5QBq+dyDdlF7pkJv
dV6HZZC0gUfcIeOdiTfDck6kujCM3sww43SJhplQfKgZThl2eh7b+JMp4M2WgfXVEHfDKyJhEMra
CB1lPVv3AvVMGOmhwOkItPeXeYpeR8hXY5PIu1ZCHEPF4TikpFRG7No8C09MNMw7sLKexQYmwIMP
xsRi/Q3N/Bz7AOikVZKBNAw1OtrrXY0dJkjyCd7nWwjCNuwLAcZs+KSDdrYxfHba9hW4xji/CRSr
H4cM0o23Cufh/EaA4hyejD1rXzqgIqDxBUMrnMpjDpj10B7pPQ3/Fhic3vteEGQ/uoHg6xx43tst
ANFQaKNxVz/N4RTeSS9vpzZpO9Q+pzF32HRnr6TxJ2+ACqINOqYOBhAUuqMxJtOwy7aqjKFgiAMy
JJqqqqvKQFsPZkBjEs/BHOwKYhyDLo8Vjcs3sisV+w4VgcZ/XqbcA6qlrLzyAWI2XXPSWLTw68Cn
vmyTYGkymFd3FHWSbWi07JGJHUmitmoQetCbw9PRyJP8IIva935aDyq5x4gWxXEGvcM1Sd2DLZEy
U8AZIDF01plINWhRxU1cwN4mWUg/h8/oNINsN5YLJdvIhO0PJfpO/hQ5xPOQU1EGbKBQ3DR9IuCt
9mTypgBVUMEA+U0VQS9+245DCdyvp1AlHqx+ytt4yHmdtuEo520BhYl8h9p2UN95wcJ8qxDn5A3i
IlD1xh64yDtaBwNmzUMGq1ZZ4g1BnKDp+xs3UGD2aKOW6Av1A9G/ijyAYmOQmZrdMAb1k52oWzi7
sdaN+o6GObdvoBALCHD22uht3czTtNetVcUz9JgCudMBocMGpPJh+AaeWCYPnp+jEOLh1KP5gFQF
63daFKhE94yN84++xx78Kqc6kDyZcgGfLJT5o3yyJmbdYxCpcTnFdT/I3VyPqEjwkzL2JUTBT5C8
Zg9lCXFwDNhbPyq+ZMsZ6g+kP0KK1UHRvhg5Ci2SnLdBsW1cId6k9YE3pdCl7FMHQ4DeJJShf9qF
cJ8xT4XGZpPKcuzEbYx1X2RSNmgoMNuz+T5weTfcBtWim20+BST1vRD7Y6Jj1y9bhpS9JDSbbAB9
xliqtBob9KYk7K1J+xk219hzl0nBOK9EqWVQrPibIaRankIYdmBIlleW3ISArf0DRgHeT8xGr9p6
tnd+Yl2DEq9HRb9s4bzafQPrk5Z7g8YY5CaLIhGw+wUxhyQEoTf4Dfq3GTHi2ZUdsuJgmnpMRa06
deJowncweJxUiqZoeJVlz9ih8oe4rxLsgOzr5Itx+jSPvP4Wkwhe9XA8Ch6jSfQtepDW3Jb5TLOT
7/cwCB4jNlV7JSUyhFVRnLL8DKpR0Fbpd2yCewU6rrjFaROummpH5i51OCMCOqYn6Dac7kFzIcZG
jwJm7NU2g+AMe0DRgIgmLMfGzOYhAlSqLvHvFj0LyDGCcbF8dq1fVEjgfbiJZRaNm3jO4+Zpatvw
axuMaFTahmEjgN795O1kRKdPAupGboNnLL7AWHj46XzWPpiJnHlc+VzVn1rAnb9h/zTDixXwJE2i
6vzfNpq1e9THsv+sPB6h61+6SKPML7Te5U1WoUAE/BMZuckC9Ek4nl3ulmoo7ZlWHPmbyfHF2+gB
AaxZbTHzywo/zfAZtptqXppmWxXY+l7GjrfNfQv3lzw1aK3EpyaCbgXxKgeDG9+iJg9yByQziwT/
RnugOV4RdNBatqwLbqsuKO+8mM5iaypUW1tEGaJzaYAT+rObi23vzfYtU+ddIhs1yH0c+7NOjTfn
xaa1MR7TsOFs8TiO5p8MPuAD9rZJAsoke18kShLI+ycKlpNqK6dwybbCRwdl2gBa9TiQaH2VSF9y
/jigexPpEix1sJvjGOMVmLxWh4A5RBUFm+oG1qtYBuLk4E5jTPSNgZv0lGRNhdI2C4Jp2BEbj3oL
wHj+vWo89YZtttKbDsyAOUFzgsarbpB+f8Acbay2UTRZBHoIh6wAxdVNi2akSDF9YT2snMgI4Slv
xOc0dDN2KlbDymFXAfV+zpM+FN1DB03TRVcehP87svh50ooFH35RzLnYOYQjonEeEJNAsGdvOp5n
iNg33YBPLu/xs8KoRTFgPYWurse3in9HHcropuuD2wxF0CkugE+FNIKrD7EB9yihPkyUwz5forRy
Y3kPJm+UHTMIwOkNUyHCCXWxX6Uy6PlrG5LSYFSvoP3T13AZ38Vq8aeDDUYL+WJsLNuhWXz0KJPS
HurcGh8lm82ABwlymNM7ONUfpJqsSiFxN/RJDZyU2kOfeHqxeYDvhPbdrJ4gjox2QQom873kZ9dC
rgU8/6zDmOZJ857fSt/25bGAmUeXmGJC8etsie2qGDFeUtRh3NcIYH9o5PixGrISDuMt5k+TULCV
O/M/vayG/YcHWwpkQNr5TXL+lr86lJIb6NmisfA4G45mgo51DJTS93OUnKye6CeYx2O8BLQLWF+1
gLXRpvXo4qUMCOxXAjzfDFeZvGhOLVnA/AYbZvjESD/BNw/1b3VfZRLfBMpCOtywvAt0KmGCvoUp
93SeYWI14FC73KGop9mmqWz+TdJJfq1KXUOriJ93knionkEx0wfop0wPC+zZb7THphBVQe6RE4xh
eLflaJaOfIa2x6nBNottKwummmIOBl8UmAlgZ74FTSG4C0BVf9JqgT5m7or6nzpy/RtCJSpvczdB
v2FwuT6/BRR1cp6h4lh1Tn6Fkk75CiNT86WS2rY7Pnr2p26QM2HYK9T94OllAm2GyVT4oJ/gOIbS
Po2EWiBwYSOgsPOzTETO1BeI0Kt7lffxV4LZx3GKc7yRBrXnQWJKh7lJ5bttAxZhtGEsmH/Ug1ei
+GnrCAp/MoMPMQe8GJucKck9n6LcS5qCDI8cZza3lmew7bZxUHxioYiKzVKdv0oOafVtnEGw4hig
BcMYRdif+dz1JwdDlyNYe2O7wQfD30aQ26cN9BqGbclmQKObKejSLB+QK4Blw3gF3NLy0BGkCjEE
uPac8+47Bf54SOPM6SUlFDKV6eJiW2EX8PLUxgRTrAoY5V/wuJ4+EZxz79oJMe03hqbInvDRnpVs
97BrgSWpG+1zDa28AgQZvqgkxCj0KwEG/DHI+XAsYgjRJ01Nxo0bVfVDjLN6c65YfvezLX8SjOxQ
qCFRpVVGEVIZwFm3f/7zxc3zDxFX86uyBSb7jtl9t1h5g4WPDlOkjU14X3qv0OdqH1salxtrkZU2
IM5jZsAcSrUNHEpEszVzpT4NIsgliClDcxRsxBR1aGL71nW59wPS3eYk0VI3QP+BfMZmwp5t7uN5
ENsT3MZy07/wfNYkBXelBDNJ6egR8q3TEY0J/4ZRQXU0XkS+4keE+6KM5l+069UniNhgKEZIPT85
zCnpoRri7CdDW1wnBSx2nyrWtJ8ZPJ9eMtsia6DGOW+DUJMHS96JoEq0nKP4VtY1XMxSTMsQjAvU
QMoNRFN0nGhk6DHJelq3yUwiDNmXacG8cnBm+Qf5Kdv3QURZihMKcyoiUG46fC/5PVFiFHdwRGhR
xJBaTDh5w4y7idv6saYd70/a8P7NQKc0bbvQdRue1WUJh4HKvmDUgo/fjzK08ZU3DA+Ee1CENc3M
IXdKp4cgYmf/OZ+ipDTYBtvUi3VwW8RMnOKImH8wdh+/dl0R5JhOhtG+Bs0dQ7DWx2JOmPql2YTC
qrMuV7D9KqTYi6YqbyRAQdlGcYUhv+hycvL6AraosOzK7jFN5tjeohzLEZ15FFm1oAu1fVDu3RgL
b1crAAUSimmMg0JAXn6JvCLwEsiqILGP/YzTuyXGfoY/k0evIbFIQYbBgltWxZ9KQKmGjazj+Qu+
6WqH3WC8gcOeSqZGZJizNQ4fzAynPfQVoeemlBHZoZHJyh8RTgkCfDtCPnP4gNzAeDBTad9Uukvx
UrI9ejJ1hx24G4GO8+MHLXCjk5rGMM2RelEBeDModtTaRwjmT4eiR4rCPs12fhGDYqW5aMaELsh6
Nc/HJ9JiveCU2HmPBPjZA4aLGPAiowa/MVsfv5PJoByEXyrmrsMkl33nW3CGbWSRCvtOO+SAmasg
cWMlLGYDyt5hAqt3voNJdaLm87w4okYf5gmCC4msWfGlacPCpoB7lPcDZp/pKNDxFlPTp+cK4YaX
fAoxGPPgrJX7v4UeEAW0E0Jt6xAb+l44L9/2qIi9fWNiLKnyIvGcZSXetmwGDIrjPK4z/D8dWNUy
ArQDhAFy6MqhfC3qGHO/MicY78Gc4wn0OYnymJl97vvVM2GExRuIjdeP+M3LbzhQexL8z/8j7ct6
48aZrn+RAGqhKN2qV3dn0l7ieLkR4sShdorapV//HmXwAR7GbD3QdzfjAKSaZFWRVafO4chWmy0M
CVUz+9JWEhcAB4EGZ8G1xt+C9vU9UB/FDc0RD0DN4P1uXZ79cousv59vJEfsAnBXzPCPbhYZ9wYr
0/ILd3JcWLnhl9U9s1wx82gO427ypvoeeWbcowugJDZ0EMbeAcFgEbiEgMugtFxAVSsDMigbQj36
MFoojVSgUbi0o8j3WV+4P4qMWnc4y0g/ZEaM8hY+/R492EiexraPRpzEwO10rDvSB80AGpQt6Tuw
iGQDQrFNwYKEPKzPv7uRi5qShxLMxYvt+By1ufMrZLHxauUNv3hWjfwJI54wHwcCKa4jrRvodlsh
csBha4lb1KKjd5gQmiJt3C2rzjXDGy6QFbrLTaRuAhTnQnAL1nlj3TrgeDpD8QxH3DDngwKW3aQ6
5LTAbUv0kf8LWu0JvKdlpQkKRxQuZpQ1ufhVhGy3MKt6X1S0PkHJPa2RGqkbdoO3LjIaxDDLJ+jM
ddEO6CWGe2AnH5puYMfMSvGgMIeafIF4qekdyxzqVaOBg0lKkrgBafPWn1vf0vS16hzvxvdiPKhA
U0r4jZ24zre2HcuXIYGog2v56N8G2SREDtO8lA+FBzSoLzM5DEGSoBdnG7ouORUGepPGFhzzKZAq
b5w6zbQdaiu6n5BGLg8pxEV3jo8K38OEB/sF1Y/wgOgLl+AZg6zPncFZc0Jk7i9R3Re7EPl8gb4A
z4CQQT+GfuAAD+MGGQSDs03cOGayET307nfENcdfXe9Xd2hItnZe7YpXUQsowua4We0IXrj3wIZ7
X11cd/5xRCxu8HZv6bbAG0fgPWbhaR93fn6Zujiyt4k0pjObUkSxsgpnfi7aIDRw5Dp9s5HDprJs
684q42pnRS3kIEFvAEKAfH6Yw/IF2sGgWou3TZS+dsMc9rK4RroQSS/3B+ho468TquP2FlEs5VvX
JOInT3BfNYYYl1E/oul3VF/wuuBdgrvvwLgTgKE+6ndA7KR7NxLGWybautn5xHamoOQUKAbRdyC1
8ZA8DSgHn87e5JF7EHY2/arA4CiPBtguoe1o5uEOBP6OGRjMbaK9h+D+VVJepTsLgpn1BjEFqYi8
yJOjlybJs2W44qcBbdBq41UZ34eVLcl2DAVrz+0wlS9pi//HnSn++qdKiotW9E2g8RFBFFhZ0DSw
7iuL3fLJ4shXRL5XHwvexyNeq252xFHDY2/O06NJKS2st8rvUL4dWMfqfQY69HgXMfQgBzGeNWiP
drxnwwtt59h1tkiPOaV4ARgOxRVNsrDJgrKIrPjeCB0LdRnUm9CZW9rYDzmaEdxaTu6dHOw5AaCq
2X0HAY2vtoHMY9BQF+WHzkynXwJHrL9YU0hANmbmTwRv1QfKWP29NEqvDSLmRQZwp4kxBfEcf1D6
znY1/Em2JfXQHlC0qR97UshDRUtUFzjUIw6Vgdt2Vg7jC8R4TNCgcJS8gjpuxpscYI5XC5t8b2cj
Kr4Ot8W5A68U2cZDauxxo0RxHxl0bKOk3ddyJiwDyO9PISAdxGS/8gQeG1quSfsblyfJfwjQmu0b
9A0ZhzSZxHkw4vFnD2FHZwfuoC5Mgtr1nGPTgRUH9zUf1Hk1i14holX4B97hg0uRG/d46k94ko45
EhCyB4EZIlG4w1usfOJTHiPA+i0K05J1+cMY0/po1kn0gvS0fIA74a+la6Iiijpb9B5B2zbf1izJ
7E2McuFFNAUB5zj6cV9Qsh9PKLULqDmbducdkLek49bIANPJgnBw00ePE3nMwxrJOrc3+v5YJyZY
ByK8WoK6Q8P9UYwWQh9oCOSWD7Usj3VJvG47tBYpkdT24yTwaxfgFXDRD5cuicr0nxx62sk3I6Jm
f0AhNLt3Ii69h2g0UDDMWzN7SpMMBxKX4hBt943RkLMVlyndokxk/ZPFULm6AXdZ2D5jCLM52iPj
E+oyBFANQsPM+86aYvhVsLTYGKWb8F0oelSZoBQf+l+RibGKjd+01lMxTSR7EUgdiSM4nad4a4wT
ascwadEf8G5CPgYZ8ph/hXof/AlenSj9+9HolE1QTjiNtwBatC+0Bf0Jetpk67QLsHQd2EhB21mk
cMeybfm/HU8CyZjjBHbE7TrAlwK389JKuKYdilOKRPleTrMXihhc7cL4OsyXgrazwqwMZ3qFf1G/
sS3pRlrNgzk6ZAHzpVkflcC4zSl0U5HMOYGWUIrzCNADQRoDcKJi3Q6o/MUCkdTDA0yADAcdYfNP
YCwZ1/U0OAriLobGr5E7WCAniS8IbHXwPyA1ZyTvJzgylbgYt7/Yx3sHODJKyN6SUdEghkFmy4ps
kaNpbohwm2N4gxR27LjrEIrOfBY+wONIPODKP3g5cLPo0euFW25YtiSqpzlQznwMPgwemjXAYYng
JwQGdwME2gt8zm1je3JhQ3QTKNhZiKXjRoiOuRPaRd27HFiYnSCe/RvCxd4Cr61uCsWkUR/obJQS
0cZrl8jVOyghWSAJ/R8atXVGoZh1OvhzuY3BKBw8dB9do0ucO9OYxEKPqgZoqbIXWzKPSq9i5pnY
SHQcCaquuQmwF5THggKyvONPpFomgBGveynNgql8xsiT4wHLALXH3ekyzv1i7ZTc/w+NdboJFCg8
6Q0IC7uGceOM6MnvHQiMWIZ889N8ScNLN4Ni55Lhhe3SDEh+FDpEUINBZ9Px1v8yJCL7dn2ZNLuu
Ukw5uJPzVPDsZPmDe/LqDNfowW1Zu2Aaml1XaYx5inqf2zjIaFEjgOJcsSE9KOsKiYQ4osjh+q/Q
rZRi4ZC14nIcAF6XZgk0i+0CXnk79sjFse1U42WyhGPXTKRSenCn8X2jkeMXh0DA2EpA0AKtJHj3
BFej679Fs2IqqQepwVwgC6s+SR88Qx7LkeXMAahy2q8sX9vuq9IyuIkBWfWEYRaR/PJm8QzTwbPk
+k/QrJLKw8XbXBIx5OJEEExwAy1ewAwDZ7XY9qg7tYo3FI1Nh8jkuIKEE4LU3HGU5/b7uq9XHCGq
8ZEpjQLeHL0KePuHICkHl3i12FH5uTafR23lhiOd1JZOWHSIsfyV0/ji0G88J78BtngAGvaFy+hY
9OOPyVri1NXsiMrL5XbcLLmB5pTYF9127pPOgd48dvDJC/5WsyUqJ1faQoeoaPIOnYohLmoWS5Hc
jzixjtd3RTe+4gxJmLko05rO2YLkWmvUb8IqFi4fusWZLfHD/QB1qNCUVWKfx9qzbj2QeXVnglIY
UukNRd7t+g/Q2LU1z/5hFs+KIIOc2NY5jUyyBzSMU9QHrb4a7hpZCrD5MyLKpe5F3W+al/HDbHJA
8sHihnUebTROQPkvugtxia6aRYJ63YYolx4ZxnBUTYVDbIX2BpoWIoiy5u36Yvn4zE9uoZZi4C4e
/0ZJ4+bU+hVIOYZtbXm/uGHf9z4Hd7YRIBF2yizMeX0+3Y9RbB6onrEeHdGcej+DRtgAeWIjW6KH
0A2umjvvwsmvx+ZUe2jSlkhBbrN0kaBA501U1rQ2apPeZXF7QmkO1QT4cxTEH+bFaqO0Q+44/w78
6JF5xaGoVj4xVSI1p2pt4PkspAC9rAFnAWhlAMbI99e3YzbqT7Zf5UJD5s0vjHDAT5r6r2DHR/a+
mAUQmfwHb3cjMBe7ZDXPHZUYLR/KNuMUv2Pm6GrRKQ6Kh3aXd/KGuM1mwOuQjcbL9V+lOQd/kRuj
5k+M0mxOTjw+SnTgbJuxWaXi7lGVJw0l9JjZcdGevAGcNVZbvWU2ui+uf7nGm6jExpACDA1A3dtT
yozvqEUCzV5DxGYIF7tWP/WOrq9q3Vco2qDhuq6BlB53WUx50LXoOigYCHvtVTEKkyguywXyTxRJ
Anh7w7YhkyiD311fIN3nK/6KGl2Tl1bc7pB5CVrnDPkwdAeeeLPQFqsbX/FPLhKuAK1UaKwAAKss
fMARbxt+V9ZLz6VP7QBLo/go3yxBLSDwA4zxFiDICMD28Fcib21oXThr4qyLRtv/xqSqBQa1yrH8
zfRUl+2Os18pqOmv78CnRxSDK88xdJcCFQB82A7CLwFzTlbFN6X/vm5w5fLhZr6VhCVWR+ZnfDy0
S4PSfF439rzlHyJ13pMqsUTU7mranfw+25NBbAuw4F0f/lOng3WZ1+vD8LwvBnQ7kXFn0e41LO1j
2C/p4+qWfJ7yw9DZRJmMHaPZ9S3ERASS66O7ocUqNl98uWKtxVhFkIDD8LQztzYa9uqlaP9peMHI
irUK37AB7EfaN0ptBqApq88o/24asLlCsdrl+1gs3fp0UymGm/eTPfoZTg6hkHyDdHR6nk+Pm4qA
2k/rtlix3dZlKbJbzriTCMWjmx9ZwRdMVvP5KsEPB6F921H+r1+L86fWf/fix9I8wC+s+niV4KcH
Sh+3bOxy5wHn5MrtyFfxkkJifP5RH86niWeiWZmwLLOiN2V9K1myzqhUTp8e9ZzOjMIGvR3JcWrM
feMsOHqNTXmKuYZgqEz8CD4StfIgAuem5YVoEFgXAT1PMVkDHF8JwNWofBb0LH3zgQLcfX0jPw9R
nir8DgiUi554OOBWnLOwCJzoDNxEIPKVK6MYbY8WD8DK5t20gCJt3j37vcunhQuOxkv+JfLeQZRq
yLDsccM2NZSLEJvWLYtinAU1gF2SsCAsBLPfk/yuoxTDL3Bha86LSuBTTKEYUqSkdqm8pawIELKx
SgurohtcialA7aDNCW1i8+BD6m5woylgodcXRrPkqoh7OAE2io7TZteg4cZn7hbKXQvfrTmKqnB7
FKL7ySBzSPWecJkZHYja3cb5qruep4q09w6+GsjJZjeZ72bxDIA+1mWtP2Tzcn1wWiXY98CuOHvc
oj4wt9wunkSNL1dl1020o3LT+XdVBuM0O5d/vz1yn9ZtqWKiIm2kgQajZlckdDO16M5cexlQldZr
2wZYfY6jvXzvS7kd/KVMie4cKgZKunTEcx/b6Ux3uRMGFW6m15dDYz4qE8/A4jz2e4zc4YQT470m
Q7D4ItANrthmRgt7nAbsJmwTVP7zfXTtRV0l4UHfaOLGuT3uEl71jyG6pmWQAft8By1e4OKvr45m
3VUynhYJezc1jXHH+PhcoMNWsHIhFOmGntfsgw1Ndueig87HlgIAYxb0AYLRC1FIN/T89w9DR7RC
270L87QwdJxFwHoseS3d0Op9lzeirKSFVa/Fc9NHd9MijbfusCiGGRcFR5MGrAePF7t5R5CAoPXK
fVRuuJHNKUDNPl7t+XSDvrJHNMgtlAx1n62YZor7C/jc7BJd4UhoBl5moUGdQTc035TgyVl6OmrC
hcq9M6Lh2BwLuK2mO8OaKmTRCvHedr9XHXSVfYfP2eV4gBsYLPnHKy5fW3RfPrv6D6dxiBOI7fTY
VwS6bHjy7KcOT7HFWKQbfv77h+FRvCGjU2B4hAuwIwcjGFAn491H5mTd0iiGWuQpKPIdGOp87Yp8
gOPoKgVp16OKoRqyR0tqiFVHwCg4ukbMasG7zB72r+QkRlbs1PVdl43Sa3ZefKxPQryTpAmMBO2Z
4R6rc31l5h38bBLFYqMG3QJui5UZ8VoszNuquWXFLU2eTHN/fQaNu6GK3aKVMzSHGJQLJQhE7Y2J
/vAj6o72KuUQLJNivNwGVL7x+hqwzuzsZnJnl78LDwUuueCKNfugonisWKbAPuN0IinTi/NUgLYP
ayXe/z9CoQrkaaocbYASYbagzU3oV5cOnCNtWN5e34RP6xzA7ykGDNxi2wGcCJaV7PcEPHgAEy7C
2yp3NqU0vlq03C3ezjTeVEX2wMGxDPKs7S4p0OcGJ4ebJVvKQWhchQrgkbbVG6GNwaElDIaFd8f5
BTfkNAvmoDmsKoRnkI1f5GDGAbtESbaOCwaTkEar8GDYBcWiC5+NeT2n9yrigl6B/g85CN26qHbs
5OABarAufvvkJTNhywTZ8SJYneVwFDs204YUXT1//AhlHnjo9UMrJgzypdSL/2S10xK5GbA/Fc3u
+sHX+DcVnmMaEFFKULTa4U3cdb/n6ALnhjda7JfbdVMoN+QWLU//plLw8gZpSoCnt5G9461GVqH8
oD+nWC9IE8BHUSJrQEp7eHTrdHqrJkmXeA01Dk7F5sQztzYo0v6kDiLYbDR6R7xlsU5+zI5+9Pv6
Omn8ggrRmRl4uhadnTtpvljo48k8iGg5S9T1GstVVeCaPJQWQmb7syzQR4Z24OFJFHa2RlgVO6BY
bhtxyEVCvXxXtpE37CQD09DeMyU4H64vju7zFfvNSOt7DsUEldUAJTyCzYkdrw+tcQ2qqniKj+QF
cNS7ScRPrU0uUdgd3Dg6VpFYCJG6r1cMGMyJVUMsfH07sI0dykMOO7v+9ZpToyJKBg6e+qGT6C0V
9sYf0i0tq23aO+tuhiqcpCxoP2WRGHe2j+K/V2za2F4YWvflitWiRTzzQblS7yAjd0rBTDTw4Q7d
AysXZt7uD5dmCcZDcDegk6oqc+dZNknVPaBLzvXPJkOxZMG5aXZWRZO0JEV/Wz2KHZeIJh4Dgpwb
S8JVmpNpzZN+/Al54lQ5zcZdalIOjiTpbxqHnvKmLB8tqJ9dP0GaEKCKGo24LvhdBX4x1piBE1fB
OB6qbNpYYRqgKfD6JLp1Uux3qBoH7TyoKfeSniF6v21Lb2GjPwdeuJ4qwWdgq6d2iEGQ1qGbHy00
W3TtHryh3zeDeYO+2o1AJ/ylp98tai/ETd3vUSy6acPYb9Cl+OddMNfcCLLh15dKE25UHIknjJg7
A0iVkOU5hpH8AuLAr8hE9oE50fccWuyBmTvv1yfTGKGKH+mkFQ8V+NvxiHKOFXiGwVIObpxVqh2u
pwJIUo8kQ9nY6LkKQygl3+ZEbkCmuLBSmk1QQSMNKJlAWDPUO07MEwQ2frvNVC14J93Y84J9sL2u
491k93g2odX9SzyIZJMW+VKmQ7fq86QfBp+qFoSKLQZPGrrlFgkKN3vMqvLb9U3VWLQKE4HKciZI
i3WJU+RRxR0uK5FdbNH4sJia1C2PYs8gBhSDb3b1Dv3JYMasYAerRIhwZpSLNJj1BGTnsTgzhoPG
7a2R2guJLN1XK1YbVWyEsDl4XatqeACL3D9+eH99yTWu+i/1s46ZeJ5iyZEj4BGYJ5v3cOh2tXy6
Pr7my1WJa3T1WHVSYVFYQZ9YXQcl4GYLZqT7diUQ8yxJoWeMsZG6wmmBSErg4+KGO+ju+sfrJpj/
/uG4u4YPFPL88QC1lN3ZdW+lfyrrJYCCbnjFVNEYS8umxvAhvhoMABvATnrjNAC2ff37Nfb0FyiK
T1FO5xRKTPdoSgZ5RjijiqA8BCLUcGGRdDts/3eRqjxlJhpjAZxpkq+pNAL45dvr368bWjFWdPXX
Iq4w9CjCIMEXg1vrcH1ojScjirFGZutS8J3WuxRIK8n2hXiK8oUzr9tXxVoRs7vI74FFK/0TnpBb
JN7gwsAqs7Ctn387U3FQNAFudiwA5gIx4z1YUm6cPr1EWb/qTQQigf9uqNsj0wNfVu96FJo9xwfH
wvP1Rf98YZivGCyImmjXgxRh1/bxDn2vBiIInegOGroLS/P5iWe+YrETunMLw8S3G5ExZ50tc4/y
XFABDLFYMtf9CsVsZ+4O0B3g/h+TO9oeZreDJ/VAH9Yt0mwMH5xOL0HCDpjhH6eTgbiwN8Hk4Ww5
IBHXJ9AdH8Vg7b6qDZPkOJ5mDUqmB6hLHXizKlIxFRpVspgZDqTldgPgOJSwo13R/fXv/vx+yVSZ
MwIiOALWOVBOZr+pKA7YXqCheutXCgJAuoQn0q2OYrzAQ9Aajbh/ZslHEeTADS+mSj53aEyFQ4HW
zAH/sVftnNLZ9pa7MWJne311dEMrVuvE+VgkhFW70kmORj/u0Wm07sCoOChCDTuEU6h3dGhOOeEX
AN02oMB8Wfflis3K2M0JuErwnsZyj2i/AgPuOltS0VBgn+kE+P9x+2BWvgUhyOtY+7shIuJYTtll
3fcrBtvhtGe0Ces/kKve4v+U2br8C1MxUXR04iFPXFSfSNaDki99FVGyEKV0B0YJrmOM1vqC2tWu
6+oSfBZQlU5Lf13+hamAqNod+dTZtfPiCfSbxmC339Bp6fGn+3TFRg0aNmZUds5L5oM0pLRzcPBV
7vdV26kiomoP/fRd1DovSR3JTUP7Z3AO/Fw3tmKkKVhvShCIOy8Mnb1BDd4OEBpl3Wbd6Ep4Tcsq
clHoMF4NCo5ZFuNlU5YgHb8+usYxqqAoIcpmBHjBePUKKDyDBGLaDEJCuGtIlyKTZl9VZJQ7yUhA
QnH8CeyPPLpge/lW57y5v/4DdKPPf/8QWH1wDMR10TsvBgGLt4dWFgsMows+Uje4ElRzDi02YDvG
txkmFRS0Bv1jzZc8sG50xVah9AAKLR90HX1bgfxn9E0fiB3oGi9E7dnV/l0tZio6KgTwN3VAyP4T
nLPPRQfqZX9kXxpep5vBzBeOp+4AKVYLJfjOH2havlIAYG48kNwfkRkH36XnrGqvdZmKmPKkLLMq
J+UrOpK/SRuSFdRCVyog1PHD9UOkuWCqAmZ1LXlaoqr7s8vc6kuf+M5+mDyw63RxAsKcNAfbVLJK
vw4/RzHoETy9Mfgr85+g7n+qmmIjGP0CAu0vTK5E9DIVRjUZsktaPiQ/7HLsblpQQuzNtH28vlqa
c+vOR+GDyRV95udZWvMfDUc31AgcNTi7bL5dN/o864fRe7B3uXYFfwdW0G9jbPUgkltUHNPcNl3F
oInbZj44tqtnHKOHoco3NrinkA5GFju5T8ZskxtLOVmN9bmKdcPDDSAYZvLZAbto0I3ml8RADpjI
ZIMb3YKD8j83cVXkDFzEJpLxtnyWvf1U5Y/SbXcUjZA8hTZM0jzbjnvTJ8nx+tbozESx9SJqY2PC
LfTZ6tytyZqjH8evtLF3dR8ewWL3fH0azflSkVcl5J5iYufWs9tw9EQaaeCgD29hxTS/QcVdQecg
BKuEtJ5tMAMjGN32EYUwjfkkYYkGmCSv/wbNQaOKkSNzYoJjzy2f/ch7j63yS9yIcyuqf8DO954m
0bEWS0VzjQdW1dDcClRwoq6LH40f9vQw9NJ7BH8ViFFdK2/jhXXTzaIYPcuddqQIUS/UFugTt2l6
Jwke4D0D3+v1NdPtu2L5FRQkoR6aFT+qxuw3oNrvQQzF2cKO6DZeMf3OBuuy1fDiB/H9fyC3TYLW
Q6ewX7ZvaZpAjKFYh2FlVLF8H3TNCFBt8+pD9mLLK/Al8nIpqGvqS0xFaCGNAFLQLMl+pI1775Hx
kYPTdj5Z86niY/KN0XgfhzFaZ+i63JEK2kJBl2ZJb+U/5p5YNF3l3S3Y24yFbdecLBWxBW60kpCw
LF9NJ3cCmmfQS0aGEHIR7dId+k+2/pOrkArYIhBNAQ7D8V8HL4MY/Kms7N+hy24jyz1GcGZWmUNG
mT7FYXNXUW/BX2oOtIrjkiyumT/PCtGfMsiSstgW4zpKEJepyC2emoCyhNb0EtOSW+8eAweTwyIh
QawI4mHHFcRY4BnSxLK/cFxpjb0ZRPiCnGTOdh4zB4G+LCsDY2jTCU9AqAQFpIWnt8ZSVViXA8Uy
oxvt8A0Q86yFqGZ0HyUi3iYQ9XusZNZHULdbzMzpZlP8Agd3QGFUbfUzMvrjfB3jRncnwZ6ekG/Q
pbpd5dscxSekYIQ1crPx3/5Q4zpGFO8gsbR0DdAdNCXv3Q9U5rOM4JPdp8/g1CEQQEEF+vqn6xZI
ifo9sOyQHPO9N+6A+9vo79q++xqL9ljL7s5o1tVNmIr96hofCg3e5D1BUPCpDvEalWADtWODb2UW
LmzDn8b3TxyBPcfrD7fL3At5Wzqh8TaYwsySTSVBWkY2EiyZLQQmxiEvzH0NWbDswYF802gHMeCY
YJbwKhCeP0K0sgCXcNt0aR/YaFYQ9jm2SQp22dSjsfnt+pJr9lOFkCUybBDK0/7NHCr3IEMzPMza
A+usWUWQ2Q3x2jSfxjdwHzcBBE+SA6uoffC6HJBTNAYv5BZ0v0K5MvgTBWNw7A5vruWSwLZ8EII4
2RKE7PNA6ENN8r9bmdYenmdFkZ4F+EaOYey8tz675VQcIOMIwlAwSIIPnlcBSIUfq8H7tWJvMK3y
q1yQNUQ+a/tL6EAOMQ7cMJVUbCGk5HXv66aYF/TjIU0pqDOgS3RG4qc+cBal+yEB1e660RWH57Am
lGZVyEuYTdMG/LTTgXIQw64bXXF0celCQnLg7qUnY/QtBQ3sCwMDzMIt9NMjhcVXHJ2A2GySNh1G
9yScHBgHd1NUVWvuORhd8XS8yEHPz3l2zn14fhC3GVZ59hsbXOOrFkety/cteE+dakrOcWtLN/CI
xMFN6bgEnprP4F/eDdwGindLCRRUXbPuwLnteRB7hajNeZQuaK5rByKy13/Ep/EAk8x//3A624ln
EO90ose0pugzc87ETLJgZNMlc8llitEzf30izWYTxcBbyNICxNml5zokxjmldgnNkmyJUU33MxQ7
JoIDgVpOEZQSvVvOnLMsQQdIfH6J0uKlET1fOLO6TVGsuU9D6la+P1xyaJaCcAE622KooqDwoUt3
faV0UygmDeC7NBNIAF2sGi9NV77VWXGLo+Cu3AnVqPumt1OadhfH6qGWRMZhJhm3ULNe+AHzln52
cBW7JqiYQe/Yai5xXBr71A+/Qx943PcjAhSU5JZ+h26dFAMHzbPsemj9QV8sllBArt9AWy9u/ci2
79fsBFWr+BxVRssFm/DZqeKenpBS4m9UDPb0Uk4gy1nI7Gpi37963x9sUNhjX3ZWhcMLMuONFSFj
XxvgqIJA4/feqCFHD3nVf3qL/Sq4/4+f1G/Xf97nJknVWr+MEqQS0RRxlmi3lUHcAg8KOQUHsiTX
J/g0b+JTtdTvhSCZJG3IHyGwGEKjA1JGAvgZOv2WpvUue6hW4C2wBgiNyeZj8mEVQ26gwyxNi28p
dc4e9mrH/I4sHOnPzxr1FbNvScjRiNd3F5eX3+tqJgIlyX0RYnOuL5VuLxSjh9wz9JVzhz+2YFY8
pdD83MaGsVS10X2+9d+1aSsOBVLc8KGIgegtQ0tAqbJJDsZg0pXLrxg9hC0MyHPQ6bFuGeheY07o
17EbvMd166MYu9vVzCwKyIx7wiufCCjQ86CoEshUrRpfLft79oAUO5CZj7GbDWf02ACNUnj+Qu7g
c49IVQYUp7YhPwvuiQtUZGvruzX0Q/HFBO/HE5RdoGCGf4KS1PVfoptLiejcR/o+QeP4o2cIsrWg
CAEpMxCRxa3lbRsbfd7X59GcWJUgpUWvGTbd6XF7I79FmicB8tP+QozSHFgVFeAxi0Jfx+svg4iG
I8R78XQbneYJ+f6lZ7ZuCsWk+wg+Agz8E9Ls07iFfIV1RpgCB3ltHq6vkG4GxabrDITyYPcdvnlt
D4h1ms7ypmD1Zi9NaEXWQsbtDzHt3+GWeopxc+nbBFxb4+MIiWe+aX0bKtHugObPAGJPpbXPq7pP
DyXULIaDU+UTOYkhg9CFY4CT8pikyGcGSKS70e7679adDMUVeGCgMJ2kby+4hPENJHGKg0EWC62a
oOIpniD0I6eJIZ/6zbKF3HucnlJSOBDjmyDOCq4x0XyLZGwvnHLNHv4FNaAsNoscQskQI2JH2RBI
M7Zh4z2WyAkv3Y01P4nNf/8YutqhsykUoSF26mebNCtv4/juzw22TpNiM85CuwaPlugwdL9J8RBh
VRZha5DqAjmnYhePfrNJQbd6Y/dTu3D0NU5IRSKEuS1cgzf8nDIKdS4zeoUAVH1DfGYG4P0vFtyE
5qT9hUaATgi44NL2YuWUBHUNYYpyDm6rzrHK01Kn7ZSaYHQ9wWnTjUjS7JaGRvh6fXTdEineYWSF
7CC9217qto0OYP4GjTL4pjbCHKy7KISux/V5dGukuAfQKkijz0V3SbukCoTMybazF3dA9ysUWydI
EbSmR4wTgXz3noeoYkAT9MAhihAUVrTUaa6zEMXopRGOwpPdcOq70gkEqPMc3zt6cKab2WmDpvYN
Wqw/rq+Yxj5UiIJbWC0qiyOidV0UIAiG/qSTz6mncpGbeza1T3y2ilEQRmR1NnjLLr2fsC1xwl++
YNluyNAChxwUNB0h3L1wADRb9BdEYQQFqZMhj5A6cQ9RB6hoQvvZyjunCjdVy+isOGili5QSmgOn
whXGFnLvApmLC2lc+9CCffWpiVm/4Fl0o8+b9sFXxjwBEaf0yMVpwMlfJ9DtFuX0+/rO65ZqnvTD
4PUEbVgbwmiX1of0WZg3FFy+8CfzZZ+VAClen0Z3wBTTD6cG6rBjZV4gGG3cSPT+eAIom94E2Oz6
DLofohg9Nz0DahWheXHMKdyOKRSD/rwkvWKgZ39YZiaeB/zsICv2P8p4LKCmAz16l76CNdYChKRu
9/30DTTkX8KKHCRprKNV2HwDVaEvc4mhSdZeQl3VL6RFlhajRS7hkAFnH8t9xc1sYZs+xWP4VIUu
1JCMTwAcGk9cioObed62Z+IQ1/YM7+LQWjTDF+Qv98svcl0qQAU0jExCZ9DzsJzcPHDUtmdpi7ip
oR5Ov7h1DgBTZ5+dtrvrgCVed1hUeENbcwLKBWqcoPsFVcUO6ePe64xzw6BzQUnsLiQ6NMdexTaM
rHfGLiXk0grGoBTRb615LW38x6pTT+eJP5hv6g5ubwpMEFoFxGcZknNp4nt7xoufU5jX++vTaJy3
yjvj+Qg5oBb9fy6ocb+kseN8A1Kx2DAjOhqDvYpPGkdQ8RRpZ810LS25ILlsf3HdMbova1x1rv8Q
azaTT6xXBTf03GtKO6zYN5EKcxLbtkm7cpsIAX07EwLer7JFfD+2Aorxzy0abeV9SEk/SpS+24xk
NzZpfNfb0aK3jQcUrYnz1XOhFtlDKi9tye8OjzhIgBaJ51bVxod6ZmcFVRQLEHs0OWBBK2+CKkXG
iJJKFpUkPEGrY/wZywGCv/3UJf9cXynN0VWVbUaOji/iJ9XFsuPyvi/LWwjEtfs0glz49Rk0cU2t
mMZ26iBexvRCjG54k5FvWEGUI+FxfXjND1BLpeGU9J3I7PICBWB+JhVe6rEs4y9sYktN95pfoGJZ
0JpoJ5krITE9FaDySpt+iiF2DeXI6z9BN77i60lYWMNQlNYlLylodp2+q/m3zBOCL1SMNGukYlfa
wo4SMwyni2Vm98ARQMs56e4GiJcu+CfdBMo7D+qCBKJwVXjiHYS38gLM8LnbQsLWa1bmEVWUCjIN
gOrGZLpAID3beV5vvBTUi5bKH5o9UGEq0jfCuAXd3qUPo+HiDsT7bfbDkgCIJuCqyBQvcUpquSm9
1Ck9t8y7RUS3g7yK85mWxgjwtLfhVJrWM1fuyP9xdi3NbevM8hexCiRBEtxKsvxKrCSOpcQbVHJy
wicIguAL/PW3lW/j4BjiLW1SFS8I4TGDwcx093meb2+MGe3Oc+XTg4AI7jZYhueBJPmn1OvilUP1
p4L9jo+1mYc48xRUOklxkIiMxW1cAk6AXHhPvB2D2Hj1RNqyeGhBwA/9TbI07K6MQzT7sJnEr7SH
IPhX6RlRfVN8UsMRguHN9K1A+Ul9BKpiCa/MdNhNLWbhYzH1lD+FUGovT0sHnE+PwvtQBP+0SwAZ
5ZVbx2EFdj9EPCVLR4NW/S8MUOAS1iyhd/8PT+Qa4RwVv9lVNo9F28lAHUhrXjhyk/uqMOFtC1nc
r5d9kWuE89/fjABN+tYLILhziDnOjebj56og080cownxuhHskxn0NERmVR6QLA5uRI8DSfHQ3pZZ
EK5kDh2PBJtZRy7gIKvnxD9kY9puIdUZPogijjbUj59zSaqXyzM5/+J3DCAM/l4rgi4dPvXaP3Bu
ACqAQm2xqauiX9kK1yysF0iGrHNc5iY40KRj6GYDjpdmA9lDDIXsGpR/d5en4Yj6bEWnYvTRAa5D
PKnCpYKWOD48oGBXgXRq+TH2rbmH1vOaJ3ScL5t6R9FRTG2YYvebpb4n/hDeFww3xQhJqZUD5tgW
m36nqkIyVLzuDlM7QWM5nr0ElQLg/1e23ZGyCc7r+MZEjFfwztR1cKia2UMJc0i+85m+xlD13adK
HmdI2jzknr5KHSXFPWGNx7MoLHyDCGcxxYe4B6n9JkF15XR5+13LZVm8MMMEigfeHmRcHPDsFZsZ
FefL33YcYZuMp6h6zc2Il15W1dWeVGdJcDbSL3hYs5tEVKtpAdexsp4T01yiP1Jn/kGhJ07uiAjq
5EZ3hc8gjTo0a409rvlYFk9TD9rwcRFAlHGINjFDEiDp9K3uCd1H4xKttL65tsSyfErSek5HOBbJ
xfB7yuaw3C6kICsRuWuxrHgTWh1IYoYpOZgST5ghFfGPHnzPm7aK9cqzwuFTbD4eOkAPbGrhu87S
ibJDerE4G8T5RZyc/9eC4Xh7+Yw5ZmOz8fBk6rx+abAnCq96dk4DR9iYZeHZyno5tsMm5KG06VqC
IteBGmSBc0jKhwb/XP75ro9b1g2B8HKYRR8csiLszA3wntmvMlX5GvLN9X3LvKnvJ7XqsNlT4I+f
yZwG38ccEfTlX+9a/POob3whXXioG0+Eh4JP/i0f/SI8lkEJgnOvDYvx9vIorjlY1i2qEIp26GJ5
KHJS/qzqDor1NVPdSoXfdVgtqyZTj/OTR3h/Qcv1Xvk+tIKNzJI9n5Yy2IV4cNyVo6e7/XXTscxb
NM3SxYh2DgzKm9941s2QniElBMWv+75l33EKBkSQmiIuyXvxRKZuLve5rCAefvn7Di9o9wcGahKk
Dtrwf2UE2lZfGYjDXs4vmKW4NoizuwQleoszXefhIYjOPQRV18zBA49K/980M8FdBK306evlCTnO
l90rOBkmg4X25SlrIAeoPADGeZKvlSkcNmI3CAaemZJCSnjzguofGvihf00NPqW8rroVM3ScYHIe
+q0ZegrpQK6bg2q8uH0UvQyHG56Ehv9bDGZu2IYXeRjsZg1g/FpS0rVq57+/GZSFI1h/U+IfKtnK
PSTEQCMdeYz9vrwprmWzjD7o4ilTUxn+L+dZMTynxqy4ywuhrrNDYtk9b3ojq8wvTpzlCRq0UREP
t0NeemuMMK4pWIY+jE3PBRtxC/YQrJgqL7sLeq/d9EqtgR1dtmjZ+tTUSx3VPm4/lCmmKf0oU2nu
acK/tz7aEy5vxfs7Te12QVAKxflIpuXAUEFMtwBVhSjkSahc7S4P8P75RYXz76MUDEEC6knsxJ+I
ZCp1+OEcUlOBYqsfoVjVT+O48jh8f1Oo3RwoZdzXHjHLgQR+uDMs/l9+e6jpVfVvdCz/PRmh/Vw1
Q4DVCrvxT+rF+FOwb1ENq0co8l5eMteeWCYv8mop88rD2UoGc8/zGCSgtczStdYN1/fPf39j3Yq3
PJNVtBxkmqdPhZHDM5CibGXDXV+3jFt6PuPdUJUnAzTobVUkvN3XZwTJld+3TFvJHJxUZIZvCspm
eAFxZoKmlhpQ3atERFNqMwIFkCWVCSKHU4aE0oMSSwNJmorIfy5v7/t2TVPLrocmqZMAqgKHEEQd
N4uaf0wEIs4Ur+Zb6Edf1+tG7e5AXaJ61IHL8mCEMvFe0njsPs6eRrvV5Xk4NtpuENSNXwof/G8n
GBsDi13QfS7plQ0/1GYHgi7CgjxzpE9aiPlIKbIJkMmMtnXfXuct7GbAQgk/pQg7D4Vp+WbQQGIv
mbpNoG60skIOf2R3BAZjTbNgUOxBtrq9Uar5Hoi8uwnZ2kl1DXDemjeWDOQqY1XCuxOvPX/HZbAF
5QKYLaW87nqwmYKmvOOcsXY4IX1dF1tZjOmwCSRJP10+Q64JWMZshiIpx5B0pyHwgzskDT6wRtYf
ZrPG6fN+Rocy656eWKmmYNQYAMmieyqDKH+axjrKvwYTstzgdzUkeWFz5TW3eUfWEknv2kachNbG
cFDIeoUuK/TKVuEmTupu24xirXD47qrh65aL7co5FeNYeq+hKdXeIJraTEVK75i/rIEhXROwNoaU
PPUHXU8/CV4zOxrhVI3Tan3h/JX/pFcxAWtXgNDpI3A6+qeho9M2yJp9RIm/6Sq2nYV6abrlkY8N
uGAbchNSuvMG8wtUCSvBoQuMbadF2cDqeiBj9JN7yR7MDp/8mN7kqTlA9fTAhvImGYq7MxnHGU80
o3nrisMeJ3aCVJb0XIb25RGq7n2/zXMvXvZCBCDPwE3crMzOsXN2jjTGrduEIopfxjyPyi1a0Lt5
G3m9XCkOvVvwwizOgd4bnzMsJBHBrNIXj8aPWWE8kNJ64F/BmzpeDh2Nv+gqv6v0vLu8aq75WDGX
LDM/qyjGUywhG5PLaOdlWbHiot/1D5jN2cTezCakWVgHecZepqXRyb+6ZGb8PgEEUu6B0uV+sRFo
RF7qfS37xXxj6Thd1WCPoc8TfjM05TqKTesV/wy+uolT8V1E/U0dklsQnK2473dDDQxhOYq80ilp
VVb+k4/JDpWkA60qNDn5597ZeuVUu/bH8hRgGOBNBmn6F6JNtY0h696HcHfXbb7lKDiL8hkFMfrS
1liUQA1mNy58JZPp+uVWINZRRdp+XibEkNGPXBbVRgThWsXQ8XE7TSpm3U5LHkwvqmkfxxkQFm5W
oceuj1uPqmioag0ivOklx/W8GTMiUWNTa1kN19ctC1dzMpQeWmZeZn8YdwACH6J5WUPAOQzOBk2j
KydgKhyml073z33bHVkLBzuT4NZ4w1OD3vFNFuXmuvNjY6XDCOTxIo6rY5OiYLHNPXD/blOvkD+u
Op+2vH3Y+sJDji99ycLc3+Yx19C6GV8uf9xxzfuW9Y5d1PfJosWuD5Lla6/zapfgTr7t1e/LA7g2
2jJdb2l9E4+F2AmK8uCSZnUH3A1P/rnu85bx9qMO/KYW+P1ect+2ozyUIMBZuYZc58gy3kGHsmtL
JXbodrwTc4ZiMAfHCeNpeGPqchcGQ/hRiTHaXTUZOzO6+MgegdVM7Fqf9nvpBd0ji6MrTc7OiDIB
rQHTTGI3jdWNSeXd3K1FHY5NtjOgDWspQ2uk2BVgHMqI+ic0bOX0Ow6onf700a9bRsGSvkxtEj7M
cso3aUTCraZ6Tf3h/e7SOLHznyxryxGSJclPsOBPCNIp8RKFDnekYtiniALhkG3LXhOQJ7WSNwrg
nSYrxQBGjaQNy/0slhD9Adccgth+lBLW9SjOM5yugo95u80QbG3RqSmGasVhnX3sfyNj0LP9HRRM
KqQobRv0zIT+by3jD1EMg49QZp2aT3U2XlOGhDCgFVQh+I0bj6vimBXZySzIu7bFagbIdSzOJ/FN
YLMgwRG3BCduVGApZ+Hey/YkuqrnBwfC8orgrBlNQfx6R4ORZzfpSMtPolvmTyV6Tr0rrd3yjJKq
CknWpd41WXLmvqii01zGy0qVxbVAlmP09aRkwZt6lymKo0xTuqkX/iVo6XVxH7GcY6ubPJvCvN61
8XikXvJ1jPXnTqOlLjPVVUsU25njChl2qGqIeic8NMdvKtQHtnGhluv2ObYTx6KOQ16PBb6fFNFT
W1bjjpo+yjdkmO4um7PDucR2wrj0G5/OHsuOHV1YVN5kFcRuw80ypKncdsh4QMMx8by2LXZVDhEg
WLw0i78dDPWidluJZmTXHbnYxoXBTc3jHPXkpU7BzRDQstoYyr5enun7Jw5cXX+bpCyjeOqiBkRg
WfhosuLf86fbcXi+/PnzZ97xWnZenPRZPsxZSV+oNm2AdgO1JMM2Jbomx+tGOE/sjU9BrdvPy0mw
l6VNeiQJRPrcZJxd5w5tqLxAwQvYojE7Sj3MmzgCdrEFnc91P91yWNPSpkoDx3bkXIG7bPIn/hGR
UbjGoPz+Iy+2ufFNreWsg6T6h3iVl+7japIkuzM5UdM2HKOa1ndNZEy80tXgNBrLe/VT0WfQa1c/
Gj08zW20YciWtFl9U6jmMUvmTYKMSp5+avtkJVP7fqwX2xnzICAhauhS/RDxWR+USHBMisc4Y/d5
U386pxtCsMBc3i3Hatppc25IzCBgrH4QYx7jdvl4bkYAxfOzydcUYh3WYifO035OaITzfExQ8dz0
kky7vroO/YukmHW161zE4D+K+Ms41fNrbbzSe9YgNzP5pkxoaa56PENI92+DFElYD12dZUfik9+m
RukzBQvgzeVNOH/kHX/CbHcVox0HbJLeC5BDrfxElr5iX7umpcnv1iBLu+L/XRthWWYQtzXrp7Y/
VkB/5FvUiEe9gZr3Wp7z/VQZpNj+XiOWsDzMk957QQ41eUoCtMgJQ+VOmOh3POccFURkswxD+1Sq
V7n4/mRR31s9y0AzkiEZ3PRyx8H+kfOjoJQf8jn7A8kWfZJ2m6KVnVfsDInKTuxQjhqmH9Oce0WE
0Hbye/9x6Nule4VMhfF/TmMT95uEM/pNV0HuZRtoZeoIKMbFS6sQqVIxsqc5SINK7GpdAjG1maCh
J76nLCuJuvGCppDzHRsZLZ4TSEyCr4l3ZZy9JiUL4S3mJZX91qu6PFUbD0lEFLhzg0blag1d6Ais
bQh+1nWy8aa6eJVzfE+Gf5pp3LWevP2T7mX5inN07LgNvae97jzC0/hFF9O+mMdnpsEjOOTNNh8N
mPl7sudpuY/52uvOMS0bhm/KsozyzCuPDNPisv3QsOl5SepPrCv3g5jXXj4Oi0wsU4kXSLHqgrNX
AlxhUHw+5ys7/0qnm1iGEs9L2cq8Sl95y/a0gOgindgvkNB9WvLVVK/D2m02+glqGjiNkD0kIkqC
f3EzmuguQRFzjT7YtRdW1N3PYHcI/SE6wq98yeg4b8ZGfMLU2o0Xm68CJ+6ye3QM9B+wt0c0lYDI
vCys+VDmA14ouA/zGZRSANLUm3yq9pdHcqyZjflmAXpuqy5gL7jxgfVfcIgj7zo6kxjP0L/9I8gL
IfliQvaSDubJb5N7RA4f43CNZcRxlcfWTdjGWUF7Wk1HMAHeLnUVP05n0RYTnJFYSbQSnLiWyL4I
474HFqEjR3Bde1u5AO/Qy2il4cT18fPf34S9Y+bnNX7qdES6I913Y2c2UxhOK7GOI66yyejlqGZS
LQYL1MRf5jh8PDvF2gdJfOE9jZG5zbo123D4D5uMXknjLTIZ5mOwBDFEr3lfCVBX1lPPn1NQ7Ua3
lw+sa0rW3ZcacOS0QTgda28ErUrygdXyU+nNhwbqoWcLHLS6cuMtcy/AfsgGRecjUQu5aQhHwmO1
NuGYh43j5iJV3lx785GxcfmVeHL+SaJ8Ch8Z6lF8O3PYZBym56U0HFzBl1fPcdxsKHeRGhQVpil5
TdAUvUm8pN2UzaomhMMebcy2MjQfC3BhvKZs2DfJvANt7Ucmhm+dIr8vT8DhGW24Nm2HuAHKfD7O
qr+nNb8DXuhPPdIn567MbiWB47jmbdA2Z3HjJ00Xvp6v+XOmDh2r/abywEXTdPK2HPzXcI7ovtVr
j0jXxCxHwNREAQ+ZyKvg41MQxTs1x19DIx7OE8uGZcV8XAfAuuYLsM/RFv2Ax2wB7TGn0tvOel6T
MnUdAOuap2ZC65/s0iOYCDdJ6G3PQLq5mZ6KPFiZgKO2H9uIXh5ykzYQ2Tj687w5H7JJTt98kGqO
RfgQZFi4Uj70UVluJiH2AVcr9QjX3CxvUOUJK6oW4+qx24MwYKcJfQAX8Csdt5fPtmNvbKjvlOu+
LqZ6PI5FepSlqjaKJGvNXA7/bPPT63lK8sRjw5EwEm+6AMqPsko3ZJ5/XPfrzwf7zU3mdzpJvEGO
xz4Dg6qggb4rtL+Gs3b9/POuvPk6+m+jmsTFeAQDgAD/g/iKnoEv5wDy8q937K6N8p1avI1kk/VH
NVd7FGqezlVdLaIvBnXXzeUxXPtrmTiVIFCvaKKPhKrhMa9I/QVJ9DXObYfLsiG9c4cbI/ErdtQz
3bVRsxUdMDX++VViwl1U1JDUaL8jANhfNxvL1qOMyahahuQImZMWSm3ghsqM+nn54w5vaDMn+FSX
jYx8fZypOgY0+vds2CwCs2XQR/+PQNu1JZZRgyy8bnIe69dijl+DeILmE5nXGlkdZ9ZmT2BxxQID
ZYujrCPg9gGb6r61mZedgtSbr/MZNoWC76PVakTm96gUKvgonDDo2E/Pl3fBsTo2KJqMg0ppnHVH
UpkX4kNlJOSr3Muu1bEsOtATQ+Oq6I7TSKotAZnH/Tg1/zScl7vLP981wvnvb30G2FDACEC6Y9JF
9Xbwc7mpJi/fUrTZX7n8lkmzCZiZuo66YzgP2X6cpP4cgbbqugD0P22AU4NeiqDpjnnVR/VmWGq1
nNFN07+XF8jhMmwQtK5IaOai646wtA2u0x9nxF8hmx0Lm9ukTD6cY48BmMzrhrNCd41OzLFMwx73
W3FCi/rB1xhmzO7AWr0XsvziDdFjW62BCx0+xG4C5OAVJ4TigJ1dOlS4bk093vCI3S8i/OpDLOny
rBxGYjf9TZpl9aji8FhERm7pQpZNHrD6ugNmN/tJ5MJllCfhsdLaBA+j0MrfgqccajKXf77DSOxu
P1XWfuYpvz2i1+Hj4Mv4ZmxVi6bM8fPlAVzrY9l5U7dcZxIDQDFO3qPXD5dFyZeVDO/74WBK7bQf
z72xq5uw+hHQpenRoggazoPKIX2ob0kKXKbalPPkcZAwIh+pw32f+AP9waiYEPYmmhD2GCHZ3Q8r
t/y7C5pSO0MYtNNMvNIfTlKzeNrIArkiM4b8tV1WNTXfXVOMcX5UvvFsjBEIL04+OVQdtC83YMMq
h20T+P41sRy+b8Vy01x3akzG8UQXqT/FEoQk9zNXRq+U4941TXzfOhNmFH6ON2HxOgRlkT/IejRt
/BB5WaQ1rEfo4IPPo4CaPS9F4bcrDsi1bNaFMIx5H0AZcTjpjlGIO/CO3mRh3K/lal1bfx73zbbE
cYMfLTpsC9gXqqnRe4+T3zic2TUxF9Yt/HuAwvcEAOZU/cjEUH/pO6954UCBXHlyrYiuSFsG5qy5
P8WUFWxv/IRXN2gjIcdWJ2TlZe3aeusSgMZbPw4dFyekP5qbEcj//Tl7bkC+sZcdmh2h+yOv8W1Y
Liu60xDLTVmVJg8kRGudmlCCmwrwoc18FcHuOFJ2pjaIZ8FZwuWh6PQY3ehcduVDq7srGSTofxK0
6dD3Jd47J6JT/QD15fqp91dhlGeD+08lCbGcZejGY+3cx3lxYiJn4V0VVEX1RBvBoo9x4VW/5qBf
7cp3WIedrZVFKUZSF/2Jz3N9H585pjKCPrKwkulKwOQawjZw6feqXQZ9Uhxkfgyc+Lc4U/l2hhrR
igk6zm9s2TiDIrjnVWdAS18s4mOgwOvztYJaj9wTtLHpI5QyqhwYd4hZANZ3xR2KbbLsno1jvqCY
Jk5lXPL7ug39G6LY8fLHXWfAMnuNa0mauBYndByH94oMz9PZKotlWLZJztZUV13DWIZfRP3giyIX
p6wPlhnKOrNKtpSyu75svkcovl95Biyjh4BDlgPTIk+KwspNNWT3UQfR6Ty/kgiH2rlbpever0O/
+R/mfEhwl/zRW4GG4Vq/qOMk24la8O35M0T2mlOFeCJG1SfOXljIoQKmae75K+fKsSd2wnbyqiau
/KE7/UHIFagqVZVX3KusnTZp0V/HOU/tpC0ucNZXvG9OtJDZXhNgCIcROhLpOmukww/bCVuqDHD6
FVcnE0TmeyZn9hH+aw1t7toNy+jJaKZ6iJoGrqsrAOT0l42kebaPss5buatcE7BMnCCvATHHqj2h
XiNrUMuZdoR4AbmOWILarJro1/SBHCTyZGbAvIiEinYcixUX4lofy7ZNkKStCAOsvgbZrnem7lkC
0C2GulpDobiGsMyaz6gh1XEBJGQHOno4qGlfdRXZQTNyDcnu2AI7/1rMponmoWtP1GPB54qmyyMS
dsE1pZcUju3v2I1HrSj6RTcnImI8BBT3ott4Et18c9mNu369dZXTIoz9BqHVKfDAYRWL0P/ZVVcy
TVGbYzHzqyLofSpPU1z7zYb3oGnd9GlXrcVqDldkJ2CBd+lykZryJDhQ5cYDZ92QquQumNTHJZ3W
cnKuVTr//U2IzkSVTynIKQ5UFgfgg7tdejXXgp2CHXItE4jAAhTae/puyvuObMBZB3T55S12rZF1
U5M+j+GxK3VQqXycvLLfaDb96Er5adar1PyOAMdOvQYxnVJkqsWpyksO4AXw6rpv2xtegfckYdGX
rq7Wug9cE7KMumqiYk7YXJ4oqc1WZ+kvMuTmoeyLw5+XweVlc7gOOw9bQLw6z/tegQKDTTvjeX14
B0GrEYJAIDS7qkKRUjsTG5O57EEXgwMcabadVDLtJK7wTRuD8fnyRByH187HsgpRgE/BvFBAkN3f
Tx7zwWQGwoo1CW7XAOd9emMdGSBI9ewvCqz8EGNAG82HbkTW9/Kvd2x2eN6eNx8nIlz8SsTVyUiI
iQW4/D8WZwb2IquHDbhtoufL47yb1cRGWCaufCjIj0EQP4ti7uqt0NCgFB4ENDMPQUGb8HI7lKG+
k2V+yLv46+VRHWZj52pBojSbCg3RJ2UaqGOD3eNx6kFo/OedAxSo+QwY/LLiCFz7ZDmCIB5YVc+F
+DEsY3KHIlJ7M0tZr0zF9XXrNhelVHKWpDyBvY5GW6ixQZqBB4St9Zq5BrDMnhkAaiqm6pMJK9Uc
Mo6WunvgPMI1LQPHZtg5WRL5ns9jIU4MN+BtBXcC/1jth6DgN8mc/qrr1Re0Yy52gnaQZElLmoF/
ygvnV/CMa9QX0CqystMO32WnZ0FqhZM8BN0D5/KIruUCwAEQ0vTtWK8kZFwTsGy+mIek8XmuH7hu
H6cMkiIRkjErP9+1EbbNB1WjoSDun0DkumyqrOzSD6SAMhK6S2/Q3JY+lAD5XMflT23AtVkmNXpV
XiOGyKcRknIj/SbmgT3OkZf/e9nOXctlxekgFMwSkZbFCdVPYA/BEGXKDVv0/Hr5+64Nt01bSZEg
JzrCNhqxj9X4pEul7hIDeb/LI7hmYJk3btoZE6i6h8zz6+9xLmm3ydGtdV1u9w+t/xs3DwIRJL4r
OZ2GqpC3gCV8lWSutsNcdltRoZg+yqpfObuOxbIx2Fml23nkozgVNV+WH2ToEnHPmI6K57lEN8XP
q1bMpqmMw65mxo/VQwEBmcJHlbhUKOhe/rhrDmfTebNeQKQjMTkaclIKRJJM5bd1VX/pCqRgLg/g
2G8bkK0Xb5rR8pWdiGHNgsZtCgjwI4Ei6hrMyjWF89/fTIH5Ihgyno6nojfJ96AX484oFT/MIzoQ
Lk/CNcR5cm+GiA2SrHhmLs/gFvw4QCJ0Pzeo3zQlfMnlEVzLZBk2xGDmLgNI9/w+G8o7io0RO5ZV
w/fL33e4wj9KeW9mAOpkDVXjrPohk/RXPkUf2FmJSvj+Lz8Yn/2zGuLlgVwTsexb5iYzSddXJ5q3
g/4iRRWApqusB/H78gCuvbCub6insnQJ9PI8edNn1InqLfp80FOKJNVKr5VjCjYWmwdAUUCVIz9p
FJ0e1BDF47YNkuQ6mmlqo7F5UccJ4/N4UmVRYwphdYQG0LWXto3InobF5JHszbNQ8asKGoRPKbIv
tykZ1pjwXCtk3doqN8RAsN48Z2ypgi0lhfEfQuGP8Uph1TWAZdNqmIlMUwxQyFpv+EAgQG9WZZJd
Xz///Y0x8LD1/L7p5xMPZa62pDtjVvDcv5KjzsYQ6zCbMzHT7CRqgzeA5kOx3OYgSbmylGjzTxLl
kTKFRudzDNWDJ7Fk9BfiHPHvVRZGLBNGW1IixdCZ52DB44V5c78TOgs3YYCH+OUhXDtgGbEkRgZt
l2cnGXhtuVVxO+yDub/SnYY2ehiJENL1ahqeuICfFp4udgtwS1cl+UMbOzxNi0/A8TU86Zx/jOtk
ADYx2SPWXGvsef8RGdrAYZHgZTXESf9UqEpvIFzG7qGmrtWmZbO4kenwOdKD2aOF8tD30GG+6o2M
9u6/7UIMppGll/mnGLKhm6A19U7JtnuUafk1qjlZWb73Nz+0Zanjifkl7AIhwbmoqGWGlB54muOV
eOn9CyK00bbgp1K8UCb/loEI5hb9Sp9ZMeot0/x4zeENU+uu5rzhLRKoMZ4V54iGtWOS3C9sHpb9
dQMEf++DymREoDbGT1XSxvTjACmF7EeqOiZX3KtriWwLnwLg9UKcL5235cagno/ORsRNY7+aXHMN
YVn40I3EgwKEOWUqBsR1CofOuyGkkMBvdypbZeA7n83/1pBDG1Ar6pD6TZsspwmJg1uVt9+LapGf
0GDzAsH4NUq898On0MbUDnNd+oZO+bd4jMCzl8WFv82g9/yddpreQM9P3VcISq4zEJsHhLE4SVHc
4bif+uq1iOox34xjdVUXfhraEN4BwldenVNcf23vs60B6Xq/K5uFrdQaHFtvY3d503pertr8G4Dv
JxRdkcJNpXouexGtWKBrBOsC900DAF8fDU8L71S0O+My+M+Jay/dEjzyu19X2aFNT8kI8anwRfaN
kDZWz0WQqPJ7PbVRfp2h2wjeQPbzhCxw/i1IMr3L/JLsQIv4cvnXuyzDMnLVJU2JKxUELHHzXbXD
T9mg9EnTmqLxbFWW3OHM7Q64Yun6ou4676gzXYY3EhXcEayAkAPZXZ7GuUL1joHbHW2UwIEsA+fP
VPu/Cw9pCaQEP5xL9+CavTOQPdj7tFs5uo7Z2K1tpuR1L0gZnpgHKdUho//OHugvL8/E9XHrrV35
yk9yvwlP2egvvxgJ9UPl8TXaSdfXz8fgTVBLOEqRYH/sn4RI2As4hvtw25S8XesJcO3D2RbffF8q
30cBt8ohvQUtxKqIHsBNtslmZIYGvGhuGsg8jvW4xhDqMHGbUiT2syhF2T44aS36DbZkguIwwKdA
8q7167hWzLrHdd0GVSf7/CsUm6sHAWz1fWcgnnt5t10TsC7xSkh05oKZ/FvR1fIu4EP8EPKFIFtX
rKUlHBZuQ46zKkqaKDTeMQOJ1QcZ8mnH02m+M93EbxO2prjpmol1lYPMcahV1tNT4QWR2LBMQHtC
9gAHemHEvl1eLscNa7ey8UKA6nzJ0c0k6+KGxGjUjaYg2i/9+Dir7NYf+Vp07Vg2u6mtGug8jRN2
Jlbwun45ltsiDtmtFxXl1m9X7d2xbnZ7G9VoB665LL6pQIOHwfDhZomRUUhT+uvyorlGsGxewSYl
CdLhSWo8ApiXTIdxTv3NQuvl03VDnId+Y/ZCEq+DTEt0CkpUgG9BHrYMW6Oaud2W9bImJeXakrOJ
vhnF1MAPLbOfA6sp6psQp2FnfLGNhsFsE1Rsbq+bjGXxaJdD12qui29g9ytu0J/NHr0p+oK33Bqt
1Pv0NWloI5GDOm0VhBNxH+rxWxAggd5m00cQu6IZcIY+sRq86L7J/N9+FoiPvQZFy+W5ObxZbF33
DITAEWBQ4xOfwmBfcGgzJSlbrsEZYFqWD1Blt2TEy8pvakIDT17n464se7W7/NsdipCh3dMmhhgM
0xNpHv4wjUMOEfryXRV+XzoSHiBVUTzQsVzA6sGNuucDKAIYV/oHyaFsnUU1RB90WX/1p/irXhoo
ZqSZd11fDhza30dzSn1/WHI/PgV4WLQb3BKQvurxplnz4o6Ns9vgir4HTt2w/ikOoYSUpaE/bvwE
7eLXHQy7/02AwEOCQaD4JjBQstFLuGxU0oK+6fLmOQIDu/ktriEhkRdhcALykuz/MJVC2XjcqRpi
rqrJfw0+OLXwRMpXrNi1YOe/v3EWfpH1IRvL8lsrSrDEsHBoqj0T0JRZmZHjLoosN1ERhufr/3H2
LVty6kyzT8RaQgghplRV39u3bbe7PWHZbW+uQoAQAp7+RO0z6U9uin8xrYFESZmpVCoyImMov1gA
7tLQ/JOVjf5UQWO8maPsuMQp2Zhq7b84WQKJujoPIXXwTGrYfJTlaKUogIfdikdr4ztRwaAsaMUU
eU9CqmvGwvHD4qXx58s7/+46ici1XBNVFRRSQQ0WeJakSQGiemxHpMYEQLxRHryobz+MlGdbryTv
nneY0DnvYg3RFSRW1esIGqBkBLA2Ab/2kiDk7QIKYwrnvMuGLELVgocvhHvtY91nEQowcT+zIxvh
k4caVe5dYGHM5RiyAMtnVPn4OzwFdBcE+L/ngoHkmsovlzfo3d3HBI4hk1BEOYg3ytdOW9vhFbRP
JzAwKcDbLk+wtiGO+bat1/U2p/wlwJ85UQb0dgyRCzFu8suuzeAYMGuZLSKoBr2qLP0tFerE3At+
jNm+xwCskXOy0bSqF+CQi9esMaG6Rrcsy2+ittK7rn2Q7T0Xed+Eq0B01cJJVr8SsL/dgRy6+iwW
VW48eL+bOWF053jKOnDjopxWvyoY5mcINsAPZdk8g54mv+50uatij3nOMeDNvwi7tJnRBc9eZJtn
/VFn6Na7RWKuqu+XTWnFVl2MJ/WzLF/CvHylXZ+dGqbaL+DIQ+fc5eFX7MhFeIYKOgXgQeYv0B0U
X7qhpk2ST8L+MOM8b03ybt0ei+Q4NPe7IKpBin9r8/qrnfmt9tMDqdSnzkafzGA+CP0INvuN8Lu2
Yo53ew3wBhWd89ewD0mTFLh95wAV2i1O6jXTcpxbevEQjj6rX+lM9QdlIWE54YlDLlr/Kr2RnC7v
zNrfcDy8tAGrEFWDl4ogc+vneLoz4Dy62Te6494IfFNQ87J6FVGB1ywNIbspyYp6q4iwYlcuvDMj
UVFNNVLVYMQ5qEZzVecop0f15lvZyinrQjulCdOslnlwqwAyyabwS0ab61Qs1xDNOeBxamOhVnbb
hXeaXo6GjmH+mvpC/hMKaL3MGX/yJjXc+lO7521dRIFzgrOlV8DD6vAl09qTh9RSxq+nQcf1cdd+
uzjPrvZMl06AFvWRzm6DSdHXOM2Bdbg8/Np2Ox4uoCYKNsqmP6Oulp+qRVrYILNaRFrcXp7h3XQa
K+R4tUhpXke1V77ycUyDo+ZD/tnzcf7luNgLofzbUIXhfBQF23huWDMwx89JHQXWZj6/pVX0NSvy
8naeTWASy9OXkeFLliho9xRY8e8cZ0eHd608hsMQD3RE424ftnkyNGYX1S7Gd9w9Fj3AFV0lX30w
p3xMqxFPytyo7uXy5qzEKhfayckseV539avf1j7IzGJAba8atPpsEDyuje+c5qM355UpccoC/o5t
yHn1b0u7Lf6tFeN14Zwaah6jZEX1GtahP57Aejr24JfXjH2h47S1BSuBxFUd59FURSA5jV4Cq0Tm
H8D6pWyVYKM7yDxV+eIziJ8vLcniDZdZWbX/uvPf5CbZYgzRhoe3NvX0Ha8JilN1Pe9jnAeNjWtU
3VwhmOjslWiibmrIO31SmSj/rYd5K0lc2RoXcwQ2UzHO/pK/gs9Ud5/NGVVwk2Zi7CKAn8tgvt5n
wOf53yxV4wdLR60qXkuUUqJExVAUvQYcSQzHfROc9+jNBEoPSvB+wJXDdiiXkHCwVybzAHu/PP7K
QrmaQ4DqNNHClHyZCubdhl3ddgeWNS2Y7KatisZKGkedgGgKmUeknqoXNvTx3TnQMwrFhwH0FCoI
4oPOp5/F2KB2uFViX7Fg6oRF1o4TmFzH4Hbu1ZOuBW7McTyKLdmHtUVzDLjq53CZyYIEBfxF/flS
cKaJ/T9colZ83oXCRj60VstJyVcWU+/QN+F3QKra7yD3DA8NXmevdm2+C4VF0gM6t5nJlwAFaZyH
FILFlh8Ku2z5x8pZ6Cq2dzGCV98jP4lRwGhOQzjrGz6k4a1qFPg0NIWU5tiUdMvvVzbehcfK3B/9
rJuyVxo00DnzxXA7Bp3Zwi2sDe+4O8U53hil+Qub/PJjdn7s8lS8S8cZcdHxdcatBsN0GtwWYHL9
pjUA9UNaL9FGrrX28W4mVHeT0i3ltzJrnyhQdTirQBO7z5QcH2fAt5uwDQF/gbf7d6BRiPLq1NBg
sNOxQU6/cyIX7amHGVi9rmheQfbys0i7+Cmm4FbM7a63E4jUnU35TcTtiZcbg/eM17yU4ppxSFyl
hA8Hw5W+1k211f+3sh2uHI/FHcT2+SBeeOujxTMlIVwBIsZbNAMrMcSV4gGBdkQo6NBeaGT6+1ma
MkmzOTsCigjNUdsPGxedlWBIHKvVgAWxWsXhyyJpfq3H6utIaPnYaLwlXLattZVyDDeNaiY6r4e6
nxmVQk6dtnN7HPI27Ha1UWDTHfMlYRal4CoJb7k/qwe62GZI+nRYtggb32c2wgTOiVS0YxMIiRJG
YdXyyNoBbXIqR4vL0ZZeFRxy8Lh3SYYzHo3iPa2XZEbp9Ap89KVMSgENx43FXDML9+yigxD4f/6j
LaAiJmy5XGsDGpVFxr+91qS7Mu+/9GZ0kC+9X1b8ZZINRDp8brxffU/KXfeev+RmvNDC89nQvFpD
1VIm8VRw80MvKHlslWvet+u/1GaMV0UgP2YgsWuj+0bT+dg0AssW8WFXh6bgLkC04zM2o5jD25Q0
/UkP6K/nbbFFbvL+TnMXF0pnLXOj8Ac48z8iWwGcz+quuxJRc0fxFCw2cuC1hXICwAjxcxQfguZ1
mr32ILk/3hpAW47ZXPi7Ht2wUk4IyPASspQsDF/axoz26ENuok0YEpgve0LMX6osOmjLHP1s4sWm
LTkKPy+8g6dmP9hIs99PgbkrUs6lmRQbF9QESqa/SdtM/U8zTtweQjRw2aOIZoLXPaK8OVkWvMR8
bMsmMntem7F6js8TFXjezJB1mSCqvvHRFtN1Ofoy3sgj38/yuAsaNQhehW1IeJuxbjwYlg1fuxpM
zjg7jyU6yMCc5cVbReEVs3axo3aCMt6yeOel1DYpivahyKr+NEv14NXd1hP6+2fOX9pxujDl2MTn
O3A0/5S4zx18iHVveMzaXzj//ibFqGUZlPEyipcAZFCnBsLjpxxhMrGVHY66881GrF/bl7PHvplH
pGMtmVerVz0tP1Mp0xOhTN8No4zQOZ/Kx2DYB+IX3BWBEbhDao8zBHzdouuNdMF1PUA9paabr2Nr
e+IEgRaFCQlW0fBlBkrZS+q8L+5Qq2i25GtXApkLH9Ueg1wdjfiLjZd/Mub/aMB/MkBBeSNHXvt+
Jwfo+tHLijDmL3PcgtqeKFyAwi2U8Nrgjo9rkI+EclrYi5ZKXXFi58QM4AveFR9d1OjkKSJYiece
G48yuIo1S+WntEuraqPm9H6ZFhWS/zXVPBwqEFeF/AUKH7+5QCO8HctTOqg7bcYT91KasHLY+3fO
DvPGMZpJm2byfPXaxD5e2m3LAu+T9MlY/d63Xo6HV6SpZlq3/78GrKBlIw8t8uQteZyVzXbV54QX
AujEDX8J2xpaP5By8tSxtx7bu0Dnid8skGmAl4fWj3olMNWkUbb+LWkYvexbHceRZZ0tTSVxE1VC
tIc5PRO3VHKrTX0lurryNONAJG1Sg6gngWUYYzBCssCOn1N1vsDpVD7v+xeOO9NoLKFfgJS+AsV7
0k1gJIPQun+8PPrav3D8uYNapm/DKLylpL2rmr47isV8zrh4jDsAgXZN4qJEmZHehKah6LZj6FAi
JR48U53/TjtigdzckkVZiasuQJTwPlX+5Ee36Oj6Rho8IaRT9xjnwy4KCvGXMk3qd7KSaBu6RVnm
3zkG+jDnzdPlJVpxtb+JDtN+aqROv5sF73hFlw9B0pvZfrs8/NranH9/42iA7Js8pDb9Pok8/wxs
EbmiEJKuE9zal8+X51j7C44zy5xRpTwrbrNWNVMCfNmUnXzNqo0lWvsPjjuzpcjTFnJpt0XJvv+3
v1Jmv0tTFKfLf2DFF1wQaNFWNosEXtRkdq7jyzGr4/vg3NZ3xRvahB/8gsTVxs117d84bt1xi5or
3jkfeQeFJgoqec6X9DqPN71ubT8c12Y6oEWRCXFb+dA3pwhWACju0gqGpvX5BvLGoEwAsJWn6uw5
p2F9rCHYxA41DcVWyFhZHhe/yVhftkSJ8F4bwBN5B3500fHsiEfWrTxsZX1cHBzNWdEpremj4SN2
YND+9Rh584Yxrf2Bs5G9WSAtwoUNoB94xB8Y8KKSNssnY3tbHqbJF98uW+zaJOff30yistLP5niJ
blV7jqkSAnmLb4tkENFyvDzF2iqdf387xQJZlLiwHjr1/PRjW+TkoRX9Fkni2uiOT2twEoGfMvW+
I+H2biEGdY8aRbhRvVlbHafallVAbs0Lj8DugfO/UCDCKVL2tfeHnfUCV1cGcokV2NWRfxW9/zGl
Z6KSYO/d0IW4cUppLisczbqsPJ6osZntYfejPncRbk0Fkbu6NN73fizktQFREAS59T+XzcZfWXwX
4QYCtRzUrSx4KNIeB2b8qBrwUqY8+mRLqa7Q9/5Cpwbq0Cm/miJyPVhILeQlEpslq7OryR+bUyu3
tJnWvsbJxImuUqPHXP6OQbKV4MyYriMLJm+v2EQkrk3xl8NDpH1q4+o35Bd9lnTD+AGSy119qP1N
bbyVE8qFw4EPF4JCfSZ/A/cDKWgbpE84mQQ0mZbgi59v8ZKtTeP4vBxCC6qtnN/OFX+UfXA69zUn
WZu+LB5e0i5byNokjuunEgobfd60rzpK/aTiXD2BeJfYxPOgppL3w7IFDF8JMsyJA11co6NyGdk9
JcgFJXANySKRAV3+H/75g/9qdRSocv5vhEwpjkHdkuCWgUC6fCxiEtLsAF6KoUDAiW3OnyjaIQt1
30Pspr/P4iaF7q6qIkArjrVgcvzFuxisEwnp7UBi0CaGI99wxLU/72QBeVSHRgQy/V2WVdom1tTm
JVrKbONCvTK8C6QzkWatQm/WvZyDuT+afOr9JPM2m6pXvMqF0XUK4Bri1+xeQIiqaZKqN4v6qk1t
qyhZqjkONrbx3Yki3wVw+aUXViyt7SkN5D9KxPrII86OdGIbkN93q2SYwLFCCPcJJN8KE+g+gCKL
fkmL0Bx9li93A+T6jpnswj27grlckxSVJBwMqCeIoevho9jVw4FxHWMiugtA2+TZU6OLa69sr4O6
2Lf+LkarCjQ61moM7bN/eXSaTZeYes8VOvL/4tszcaogiGFPNWv+xQ16+i2Jv/y67P8rhuPCs7wW
clMmhOFM5EGi8TX+ZsguJRd8+Dl2vkm+CjJ2SCEre+rz4t/IxAvoc6s91XqMff4/b8bO8RqnNGRO
ThPQ2iT/VPs3lxdkxdBdRj0D7Rkq+mw6ZfWNMPLAitdQ3qvmucnU6fIU5///V8jFtztnRw1mxgLk
mfakvO7I7J0/v5TRraFbxf+1PXV8dekjvANRjJ+W4ioo7Zl5/ggpk+Ty578bNPH5jnuqqiuC0EZn
e4wPsp2uRRxu7OralzseCpl6XwrUjE6T+F3lvyn/w/1h47NXNtaFC80VRB/thAg2eI8h7hvQdz8W
86e4gsql3MWiAgSSU6GdvDw3cU3HE9HRSbXY0t4uO/3JxQm1ZozSrsY/YG3FPuHKZ6+HIbJbYn0r
i+/CgqYc0lvxGaPZsuXAA3095uI4h8GG1a+t/3naNx5b5zwy1Lf21Kn7Mf26+CCp6h6luEOh/3jZ
MtemOFvsmylavrRxaPAPmvZzVV9PMQj32Rkk4B2CZgNMvrZKjvNCUIRCp4+M6JtDB3R4kPk1L4ON
P7A2uOO5/riU1dyF9mRE/gh55+uqFrdWtBvutRJ4XMxqaTlVPIN1xrgtTXS8CyKVwJOPWZPvO7td
2Coy4iwaAe0+FeSuirPEL8zh8uaurI2LVg1jv+qtmu0JZRWhf4TzDyG+Xh76bB/vBGQXLgW6t5jI
7mw3A5TZ0AL0+/K4a598ttO39iirAd0/sBVT3g7mTxkfll0aY0AHO2erqKMp5TWzp3K5Ut5VutVy
tWIiLiCK9XDRfMInL9HPuHxo5l9582ecrvctyHkD3ixITKFPSCVOpgWAtxYs4UREidRbsJ21fXR8
05vCei7R0XyawZT1KQiGKMlqf3q9/PHvj44v+9+P7/wq9zo7wAAtw8lBv4eD+LxvaGc3cVzPhQJl
6ckf/GMb82M4ZZ8uD/2+DYKx+n+/GqztoOnGy85pDu4mqPQE3YOZfl0ee21FnO2cWcRnD2X+ExS9
H3Uof6JJeSNUvf/Zvos1Y3lvJ+8cZsf+MetYkscPqfp++bPXxnYSmD5oc6jzwXcYODyFqY+jEUcx
7Hp3hGs6SQyUTosh7DC8H93k4kObbWSm7382cfkF0YbcEgYSqlNU59/8Wpzk2DwoVm4cbCub6RIM
0jpXKT97vs+zhwiYO0iT/by84GtDO54zt102AS6AoXEHoGEKBp/m6vLQa4vieE6r4yHo2wJ7mU1H
4+tffFlu44nteeeIiAsPUyaGWif3LdqMXwb/p2R/TBlvJKT/QZb/PnagYue4pswIWYbU+40GHwKN
He+pbAVN0Bp1b2b8AgXo20KrlyYS+SG2C7/zfR4lXJKPTQcFjEltNTisbZATOKMzy1g8EXtq2/6U
SfTSe/sqEyR2UhqvWMpxPO99GekryrujrNTVXES7ThTiYsamheOptB7tSdPyWzTXIomr6EVpn2zs
0trSON6cchGykSEli8jvaCgO4yA2Rl4xXRcQ1lFPxuE5oRlBKLGkxyxrkrDcCPvvn+PEBYDFSxah
tgpvjoP4jtj6Oor5NUjWH2qbbrTwrayMy1RH0J4tpI/DfOZXY/tPNf572aXXxnUsZjm/LAYjxvXj
a1P9mu2u946ICCfuh+VsPBFgYNJf9cVHozZy3rW1dkyETbRsxIwYFDHfS3qG68Ck+Q/R+/UNK+mW
SMWKvfwFL4oa0FFBy+o00Ke0uj9LyrFu15FIXGSRHzZhTAbkNv0YHKUMT6CgeUw3E+y1T3cOgILb
M1OlQavOWPZJxeRrUUFwLezozu93joHYQFElOJdU4u6Rt02yxCc6bLjS+e7+Tph2cURRpyuvAlbs
FPjTlW8amwiaHkD3a/BmOV6NpngZS1GeLlv/ijG5HHThGGlFpwXW30ZSJVNYdlPSWUVuwTk0XcUp
ELH7YqerrVpZ4oP9R9tTHuokpPG1ZsNhiHd1JKBFxPHjuQ/CwA+RjUdBfSUmOSUq835dXqWVGOGy
0M0dGLXq836DQLTR32n17fK4a4bquHKXlfl07kw+CePdzRNQOGLMDmPe/N41voslms48BnSGn42i
SNTSPHGBbljFN6r0K8vigogUHWI0DGJZbKNOSJ8TTfyry1++NrTjwj1fPEj/YejKREkeeYnRW/3t
a0M7zjugEhGOGkmWL+YE3C5HzXY9nkWEn/f5zYWzsqLOZID0QIGn8mTHmR6R/dONa9uKr7rKqJHo
LTMjx3Jn9sHy6lrk8zUf/eNIsq3ULH4/+nAnNfOG0e8gsoVHC/EYUGhJBq99ftdHT34Aam57T7aO
gPdZ5LBWjr+CFHbpWTVlf/I8b44xNAd1BoY/24Jts4EQxQ0e8v2kVfQwprS+xoPHliDImgE4BzO0
kRltCP5j1wOr9KXeV4wiLoFcyoe2jjjGRYPagfntzdTQ42V3WAkULoJoJiRXLIVhBf2NjR96++qL
rYvBynK46CE8m9Q8iw2CUARykrFou6TyN6EN5+185zhzgUNl3S2dzXCc9cZ7pSo4lLlJtBl+Dnw6
hqk52B5ChAs/DLhqMnRVH4zhG9epFYdxubTmCo+GDXCTJ9CL3IBJ4VOF14khrW7kEm3cktcWz/H4
2HRl2qF749RJe11TkoRmF943Ii511hCRZapzBO8iuOOoSQTFFgn+2kc7Tj6Mgk7VjKuApz+nGkSn
Gyn62no7Ll2VbAz0AksaxuUblNk/NfUxmtAqp/flXS6ESLMaBA8S2Uqx3NDwE4lu+mzj29c8zDmK
oxZcR40o5GusYn6n0I536kCNd5Qj3xl3XAyR7SpTe2dzjLz8WpQlRFZ3UfRExAUQ8TCogryAB42Z
TBaQMBGofYQbGenKtrq8WHmquihU2Fa//DbEd9Z+zWc04No/l2PbijW6rFhNTEtJUiRuqbrX3o+I
bXz2yo66+J8uBq1rjDh/KkB4rLP+kOYyqbfKY2uLcv43b4564qek687FyJj/ir1vYRAkaBo6BGpf
EcuVOs2I0dncw/vRFsrwstGQXU3OsBXHS0M9eXPFMDKCYdvJ5ZTPAHdd3su1NXeO1rzXyGkHrArk
ZpOxvWmK73O+UaNdsxPHQ6FXSsx8PklaYOTkA/f3fbOLyglR6AT9Hvw9Dk5e+XHuPudbQWXlk11A
jrRzbrI8HU6ph4bYccifWUC2XphXLNBls4pllgM/CbfMg6xM+AQgYOrzswhgWCWG9Vt92Ct76vJZ
lVSDeF0U5hTr9iby29sR0oLtTPadoC6bVdNNUHYtouGkQnO7lPzg6V2g5Yi4QqV4ci/necQKUS+6
9/P0hOflDbjs2s46R2iVM17wNDOn1IIuPB4OIAlNLvvQ2tCOf066AjfxuTqamkomBYE+rNe3+nB5
9P/k0N5JyFy406DC1tAFGUvhe0Oy1EX4kItRfWri+XGG8vqB5vbb0PrhEXR44UGNjCQlOmGhcLHo
nXvuuHJcTWD1i3C7m+egvW+HyX9uPeZvPC2sGKyrTSWZslZXjTmJ6Zsg9zL70Iz7tt19JwoXaija
+sxp8r7OwRP1v13elZVrl0tFMC266Cik8E7x9KEzXzrxKc/QTA05JJ99aOR3AHI3rGttcZylR72l
mwONSwpZbmf2nfXPdbHV5fXu2OAXOP+7N2ciSHDKOT6vjlx+xLWfTO3v1mwR4664hYt561Nox1uu
zClc+iSKp0O9OfS73w2iiXMp7s13W9t7fTecKwI2fKn1fFMWqE7NOxN5F/Qm+jBUY4Tho/QjyEQO
2VQdL5vN2pqcj4Y3H16NYwuZMYSKuF2WU4OAdIy1nPZ5qQt6i7PKb3WKg9H4typ9DHbxVWK5z//m
zVeTibV+X4jhlPfVAc3ih3SfLB2GdsKyDlkdRAauH4r0Ozp5kISM8fPlxV6zEicu67pDQIRoymkB
JRopPjT+TWx2vs64KDedhsCQ0xxQNFL8AOv0c5jJY8DycCPsn+tm70R9VzQ29ure7z3YIEAcf0B6
slzLmaILKYrCk6iWr7MOu42pzl7z11SIAo43tRaNCXWKPeibj53/nIaf+uhFB/+GhhwiuRHj301+
MIlTH8y9FjedFtFgzMi1ByaWALW2zsirrp/27DemcJzLyL4NWIZcduw+i/SP0DdFuVGYeNdv48Dt
VtFgd5Fx0ZoPzPMDNFKZ5/9I1y/b6crg7jWTlaWeMzHR75CF/ijbwb9uNPge9g3ubG4FPKAn5754
JqNX3EsBzt9WeRsvW2tf7mxqlUkF4g3Q7OthBIOt7fuHcsrKjdHf9d84cO+ZBUQeeQZSpMdsqhv1
bxaHlfDRNl/41Xw1VT0EWTbO2LX/cf6CNwFuEFUh2zgNfpKlDm/CHJ2veOLuUVjbtwnned+Mn0Lu
oFe6pt8rEFT96MqzUIM/eXLr+991LqyUE0WNsGmuYqg4gdySFDcys0Nw4v6yDLeDF1XlMbci22pt
WVssJ6yCVy2FeGHjfZMtp/OJ1O203MS0rbZqp+9XmvF3nEupKXVIFz7Njxrw3leQPQGYn+h8pjME
OZdYjYeuiKEVIQZxvkl1rYhj71hBmbC0BzDhRVvPA2sW6OReaTx3itnR/y57NJMdo7Qyd1ONBqJD
nHK6cU1e2Tz3Omssk0OBNX0Qjc9BA21zvERAGDkZJAvzBBe3fS8pceBebzWRE4/n2P9exJJFD6yE
ouppnsZlV6ESEzgBgYkATNNl7T3RodHTMfXAQVF2bbrVjrSyIe7VNsvQomkbVj0Tn3j3mvbN3dBH
3glK4e3Gabg2hRMLGCc9hOLwtC24Lx5J0PDs45gOk0n6ZTZbxFgrTvTXTdeMpgcXRPWcGgbcC7Su
T16wSSS4NroTDwiYRpBm9hVUnlCpS8poAVMaIDxbFYa18Z0QQAuo8UANGXbkM2Hv+VgH5XVmjdfd
7AqY7p1XUEVZygJ1x3yLJkvF1Jf/gwjW+ez7K+GBlTpuTce05boQEDhhjboKWzZfRXJoTulI1VF1
9fRQMSgSxpT9ufx3VmzKvQplZRhXfJzSb8QMfXFvWhkWyRz4JPzszUVabBwza9M4Z71K6yLNAw26
FxWpHwR6hI/ZIIOHLPPTjSrn2hSOg5dIpbEZU/nsZaz9qkxUX2cZWUCv12/lWivx0G0LAkshbzu/
qJ+LqSmuZgmtTqKb7tghDtf5tOzzc/eyNJOu6Bk6WJ/1As2ovpbNsRD1i1n8vTOcvefNqY8evkrI
ri2fwcnsHdKl+hJQwQ+Lrb7uMyvHzQULBfgNx/LZLwQzdwuvBnXgHlEpyH6KZdpIIdc2xPH2qoM+
pz9wdQcRenuftXI6cTOL+xQypKeONxvn4JppOac+jvdWFzwunykhzS2oNslpXPrxJvOHrWR47Z84
ju+Vs18Bg1U9izDwDl1bpQegD9WRjMG/cd9vIXxX/onbSkTpEk35uNTPoizoiPCL8HhoSVjft6T2
vlze/JUY7LYS4ZW2IBNNoX5GR+925uYfTUW+8bi2Nrjj5pTRvEy9PnrI5rYHwUNWmrD4BzSlCwhE
933/eY/eeIccgxQc3APOqFiDDqYe+hCP2Uuot4pbK1H+v979NxNA3g4EunSRH1gAkk4jPhWlulc2
v1F1+sKkp5LA9/KNaLK2YOff30xWMUiUT62WH2g9iEMBZMTHoANN3OW1WjMox9GnwfOZnWr5HC/1
cFPUpnigxv8u/PbXvgkcF2+8ZbHeOMlnn+TfWwmdjf/SKlSq6EYh9mw575y5bm8RHUWJGgOTz8Xs
X/cmRRG+HW5L8tUiEQWF7xaIc20ex8UHK5u4bZR8xt1g+omuRnEoq3o81BM6MtT5NarS+a73ijhw
e44E8TNV11I+9/XYgXO29L0/RVV6G4F3ZdvdviMgwaBeFmPNmGe/SUi6HCdSfenjaYsYf2WxXJpm
AiruKWZ98FP0kBZOg/ahL4gCp0OnD3H2tbPlVjF47U7nNiR1UUmJYSx96oIJ1TjTq+oKEjvBfGVV
FieQ6Yte+7IM5wS9LWB/KLvxjCYqtlKwFQd1G5egE2WadMnMh5kKc7LDGHz0w2UXLhCG4Li/4mEp
s8yTzwuTDYR2wG7r4R6RmNCPNyLMmjE4MUCnQV9HfWo+cMPsYQ7JR5JF2U0jhL8vIrtvJcAe9roH
3eizAif7Z+WH95aN2dPlCLO2/s7pzurYG2ovqz7QmUDXJZHG+kGfKJ/HO08Ut7EmKkqSN7mQzwYC
3H/APM7vwKutN7CT/yXrf0cw6j6WpKJdbB115CeFXKU6erTH+1oCRYQFsESwHzD1POSF0pC4VlWj
aNLmheGnUobZmagy0H1+xfsutWCKU3lX2QdU+Vj4r4x7BoR/7YPJ/HtBaRB+7lrCi8+R19PuKgZD
60db6mZOhswrs/B6RHJXL9ew44XUeG8kQVUd63GxXXegaRNDnkMBWkuBlGsGOeWvILzrWH7cs5HU
rRbLWQPlmcfyeR5Q/Qm5nk/SBF8uD/5+gkbdKnHhjSEfc+Be/yM1BDmt34Da0GRJ3ZL0Gt08myWz
992JusXitJbhECvQt80B/4pkBK2A3XjlZZsER+/HVgjd/m9GMAsvp6rU9UuWyfnAc+ldWb9qCxR0
lvhQ+Fy/ohy+xVSytnBOAGJzG2ctKdVTN4Z/5jz8AdpanR3Q/PToDaTcymzf92LqUkirUEcga+yq
J0mBaLftzPFmCBGEy7u/NrqThZAlCmN0AdRPdkbsr2I1/fCgfv7t8uhrG+JEIFKTAGyfVj0x0JYm
kuhfaRH7vzQahE5njz1GLaOvl+da+ydOFsJHOntDvMjnbLImQs1wlPM/vNDzvioVGu//17ooIk2c
+kH5xMTCQeCARDbtAZeK502TWvEQt0WoKAe/KIMmfvhPcdb04wdRAPjrAQy3sd9rM5x36k3SzGpB
OzYR+RxGs7mKypDeMNWMh1Hl0XHXRoizv7yZwkRDtMSgFn2osvQG8inZqeZgSr08+IpF/dU7i6MX
hZYMQiAzmD+rLvxC0LQFcshKeYcFb+sHYCvzLfjQik2J8+9v/koHAEZecU0eeUhS8oUObTafhOeN
u3hHYuo2bM3yzIPbm/ap8PyPCGi1Sgpbp0nT2c/1GO58QKAuRXRWoLDqpYF4gOje8slqoYokIukW
5GPNqhw/R3MtHSpaqSeKG/3J9vyhIuBQLyT7cXnb1zbCdW5fgQ2K9tUT1McbAdIpTrsjRE63amwr
47uNXNAa/X+cfVtvpDrT9S9CAgPG3PYp6UwymdPudHJjTTJ7czAGjAEDv/5dzKNPynhC86n3zZYy
Em4fqlyuWrXWxMHQLk6qE9mXURVZtM0bSLXsLv/+hQWym7l4H/hFHcRoLmnd4giqznYrNR4tBVzi
5RGWZmAbdp2mXuuiJ9toFB3dEppUfgklqeu+btm0ToQD2rY5Aol8kH5FbcvbDQHYZH/d9+d1e2do
VZW5Yc+b/MSCGM9HNXhdsx0HtNVe9/151d59PyqIribHk2d/VG/U9eMNc4qVKHUhDrB7tniRjNDr
UxDsqgd1m4TOkYGHde9N/me6SpS1dICse5oFjjChK8uTMqDz7dJJfAWlaQroBvt13RJZNhz0dKxE
mpSo8yi2D/ICmt0G4huXv/5xZohElgGzrkZmFrRrD1kIjYoNSVoW3+FvU7njI1gc9MEDmYjY0xCU
ps+QXxJuv3LlLeyP3eAVxIYFST1U50Qi4dyS+FClQ79raQbQIFuVcF/YIbvRi2oN6VSIfTyg4bp4
dht6ZFDF+QUCvrU8y4KJU8vEOa3isYnd9ASh3D7eik4Pw70fSF7cXt6kpQEsK+9k3IJHqg9O0NDr
gr0Qacy2FchZV76/tESWlUNHFkRebVSdMwfvaTPitlb+TNPKszWk7NJmW4aeCWgMTpNKT1pM7l71
JoGbcvVDhO78MsjF4bqV8v/0JxrVf+gg+Okpobq8U0Cv3MXg5F/x5UvrZBn7qPLMKQ31HwIQDzyy
3oATw40hT10W5Uq0vBBHUcvatTeFoDfpq7MJ0+FRRUQdXVOr24rr6sVxxY+wAab18mIt2L7d88WI
UCPL+/iesOrTHBSqugKdgnK2gK+km8HpvkceKAguj7ZwiO02MJMPgpeVl50UQAnjrUJu0vzMYx6L
a2BVMSio/9x7kpSh1JR6JxHHvxAvfIOXnx4mh58iunqOl2Zh2XoQiLZpwyQ4Sdbmt79jQkDQppUd
WbCSv5q+wGklo9itzlVUe+WGBsG/HnQ6b2KPkXsSdCs348I5Di17p1BgrhwQVZ916AN+NivG7x0p
hxNX5XWiltgOy+K1QzqcpTw8QUBE6m2Qam/YwYH16d4vnECu+K6lDbEsXkQRr9rQC0+4wPQOeqPe
TT5NayxjC+YYWhZPYiWxWGN1qkxf3nUZ679QVZ8MSgTPGfP0gzdla+jmpc23TD+hka84JBPuXJAA
7FkT1w8AXk1fyMDzF8n7NS7xpRWzrvykGx0gUzRYeEldsn3i0kJvadUCgHvZ0heOlw3iSyRcJLj9
vBMYRNutkZAhQ8lfbOMQXv/yEAtzsHvGQECmSh1O/qmC2Kw4BFAw6b5OgKasqRAuDWDZ+egpEE+S
LjyxcXDPuA3zfhOzeCQrE1hao/kQvAt8E8GGALnO8DQaDr2uahrjHOx7sRr2+WjGcSXGWhrGsnQi
C79oeF6fuIutGL0Ccm198M3v0JhxeScWTm0wL+C7iYgQmtuVgIWMwQjZSeiwgAcgGr5zV84M+Owq
/RLATSw7r/w4G+qmqP8HhYB45rPonOm2rNCSa4R4vm42lr2zwmlCUrAQSVch3mQOl2LyKP+vyxqy
zbvr0ArERvXhk2YqC+KdYIvtjKlvN0p7yTbPq7Uq09LOW1ZOvWKCoGWMRDwfwm0euONGi+gXmA7+
u7xUCxZiY/UqSLCGWaC9kyZdfE9LI7+noUJbzuXPL/x+G58nwZmQ921Vn3WWJg8kC4ZjWTfyMYNv
uaqUTGyEng4d3lRgPj+NjhYvtE/ojXQK6GMOJcRHLk9jwTxslF4WB904pkN5TkZKn+LcDX5UYAvb
gObFvPpwlDeXx1laLsvQeVN4idN07skFuGZLilB8ZaBBgDAFW8GkLO23Zehgso0CkNkilxSGcbEj
eeHJOydH/mHFkywNYFm4iSrtZvFYnikyGuMnNO7WOdCtoRRPl9doaQDLuIECAr1aXNATHcHYwBMn
vIHi0lpRcunr1vUtvbhqNIP+nUbH/i4b1HgoMgC2Lv/2pXNkmbMrK9YlrqzPVWbI54y58rEgID5z
87HZlEP59fIwH3fYxcSG59HSpxFK0fXZjcu3jJsvZpBHI0DUz4rqi6vGn6YQ7k5W7o0CsIPF6UuU
418vD78wS7uZafTDpDMTXj+jO4yHWYuRhqq/Q5LiEF1b3CV2T5PpG1Rc0zq7G2n5jO60Y8JhkZdn
sHAKbMReCD2WrMpYfc794D/wHbV7h6wWCZY+bhl5oEtnBH9WdeoSHSUbtMLA+DxQ7/y67sfP4767
yzWk+CYWNuHJVCI+sMkZbyKvO1/3ccu8RyghFk3AilOQuvwxayb5MLA1IYullbFMWxLIFFXUqc+/
US4xEeXGD9gaxnfBudoNTnSKiB5UWp5V6+N6cNLSh+qV6ekmI3G1cnIWTc8ycYmyArjrpTgZrylp
uKc1yhr3pncbiBcWIa2nDcr6oQYhgEZ/T7TheenwPXBvOr9PGl263/oiTZ3vZuzFWiy/YJF2P6qb
gyg29VwU1xoafuJtJ5wDyfy+fh4KwvXXoUJ5emUFPlxmBufz5/FjsakxFy88AuNT3gF50babjkbe
LixZv3IKPwbfYBDLTasEfYF1kmavIBvOdh4h46Zpy63I+K+xbMymY9W9ES1wpLG5F31xunz6l+Zm
bW7SOTSvTEKPtKhPeq4bUk+emn71+lkYwAZauhqE8MUAgdmKA1hLoFf3OwJHy/5VaU6GlMOf2yNN
WBXG1enrKEj+yhyKxFcdRnKlFLA0AevFRXgAaqt0gqgwRaVhnoCroCOeaygzX96DD50EJjCf8Xfu
LUATJO1KH0sEHuUY5KACquxD363JBs6/9C9UDL4/z+zd91sAYsDyCB5Gqglxd04woE7YkyQ+O3Gq
b9iAZMWsAv3P5eksLZjlrQUT8zubVJ+7Alq/rjBfXd8twIuMItZ1I9guu81pzMVUfQ5Yd1YGJNSx
HMZN7pX9lVtimTxQd26qgGs/o7EZyl0ZKvYtOh521/1+y9ZjP6+EVw7pueeQAmqhKrhB1Eq/EpXJ
a2JK7Lll1zIDy+TEE/EKOdP0W1vXbwCmhSsZzYUD+zemMi9IhZD7s0vqfFMxlG6RRV/LbS193bJn
SLabBGFqehZN5d5G2ZAqOKUCoMfLq7/0fcugGVqcEcPn6ZlR1N9YlyFkySWvvl3+/Ic3E4ttFGXV
kh48Myl/ggblP67g5seMv3ecmt3Ujib7y6MsTcKyaScj+Vj5lD1FY5Ddi6IFm1+YxismvPT1+e/v
PMZYlO6EJu/4KSFI+TlGkC8gfV8DQi193TJfRpHXdaE88jSk9Mvogh6D0r47XF6YBe9jIySZ8ONi
qBLomM4pjLKRX4omBBQwulI3LLZ5JTIF4o6g76OnTEQ/TOZPkJvC4UeL4IAXekpvLk9kaZUsC6am
IT6ggtDXaEjq32Ugwqv2rA7H/Cofh/7LPze5Kzj1C6h9PUnIB+3CqvVekVUe17D9H/9+ZoMQ+zrO
s66oYyC6w+IWStrtm0kdfyVHMv/Iv+80ZqMQZd9C70tLeZeV0BgHc/hX4z8IhBmsM/9UTu7u0g64
uim9vbwbHx8rZmMRO6hLRInMonOgmb6rdCZ2DID/UxPHa9jepSHmv783uigEHsOtorNXsuC2nuLi
AN5IuRV1uQa//TiWZ8zmK6c6zVPTsuKOKLrLuvBfltdf0HdBourO9OYfN4faY1F+qUoGMjhgOie5
ksFcmp1l9L3pFFSwyvQ17BEI7FIua4gbgX8SmoKOs7u8S0tnzr62K1eDQD6mKN1T8lYZYh59UHyu
3RxLc7DubcXRj0aFHz2VonlLSZLuVBm9onPzKuAutsey+UBI6kNJgj3xPOmeutq9AQa//nHV4th4
xK4tK0YIEy85Y/7RG9DiuAGMb7W1cWHx/wIjTp1LARIsXvD6Bw9f17e7olxNNC193bq1vS5sAP4Y
ixcwwgV74qV6I0wz7i6vze8elw/8iQ1CzFLGos6JxYuri2JDk3Lb9ObWz1W68afhH6eXN7yJDn1K
73N4mVat6W4vPPyYjVBsOya7blDFSxImL1rrW+YGjym6pvGaaTd9Yg7GN7vGlW8J/rgy3dkgPpru
vMrvfA3V+LjnFOJFBv3t6CNOD6XMNw7hmwnYxa1Oh59pLzSAN0CsevAOBe8OlJi1N8mC/7aBjDnl
UK2riXhBt+1DUnfbroAuQpggDZPJTeihh3Re57FkKw/dj8MyZiMaO7R+dQX6vR6SwDlVyBnStCV7
TtrvTUCugqVB1NdyEG5SJ1kG1NWdUsiBUq7MxkCl+roLm1newfG4D+F3bFqGlO4maRwwWmX58HPl
TCx4NxvTKNSEwEbU4mWsyfb3cSjr4VCa/vDbJsrc34JuI93kmpptMfW3USvvhyB6poAcmwqXVOjk
V0VxzMY/elFMaseV9DXBARTbujRwU9qDfoepqjWe2aUJWy5FsxHStUb5D7qdUxNZ0m2zyXePIG2/
KoZj0XwY35kZZ40MgiomD6xOX5Rqw8+FpHqlXW/p589/f/fxyuMkYtzEr9gPk96NLIkOqZMGZJ92
RKxBPxb8rk1m7xZhr6KJB0fiFd/cxoUCZAJW8stnbunjVlAAPRUvmRQ+jlsOPO10/Ck4XjKXP760
PrPve7c+Ct2Eg5MwfHxW3wZ69gSqKb0vSbkWQS+NYJm7yRnk6nKMQHyAy7kTfXHnW6+BaNjKHOY3
7wd+2oZBKgF6W0/S4Kic5kiDO2LojyoK9hVPHgvqPvZ1sFJGmw/9ByPZqMeuokFXj2FwdOEftcS7
XnuQSGj6f0Cj8m/HvJXX94IftmGPnZ/3YRdJ8pP6tIg2DhinNl6eBADitME/vBjXmNaWBrKsO22U
30JmW7wMDSisOkjxbXpWdRtFEDpM4xoMduEMUMvEW620M9UjhgmT8ZZmxcHQoX7gI7+qxMaYTYDv
9rKNWkrc1yJNwnjTFJ3Z6JK5W9o07SNl3VoQtDQVKygw/jCqZOqLF9Gjp1/5XXRLMiE2kUb352Wb
XDB4mwo/jlisQiD/X+oKbYuuaJxPoemv9FU2/X1WCaPN1LqvSAm3R4rDezcbyeWfvrQ6lrFnYVW5
PCiLl1hmxbehGbMjbUKoq189gnW/J1mbRhqU/C9yiKJNhvcrtGLUsY61t3IfLRi5jXXsY5WavAvw
0B/EYRghEgqtzS26EY98cuoNZCtXgomFff4L8xi2omu9Ln7Nst67Ucpxy22p1OSseJEFv2gz4LeC
ZVz4fvyKfktyyL1EbcrSYXfMb4aNM418N4p+2uIwkMNV229DIIUIFBuiIfiJ3AB9qoGFOjKO64QV
xVXlPDwE5pP37sICni/2UpjEqzPQ8mbwnXjf+GW5xyyuwqdhCMvEZTpqBfoU9tSjz/fRS1rtbib8
t5ZgWNp360IfC9M6bWL4Kzbbu9G0jL5Rr5Mr+NClr1s3Ovhg+grUIME9OgOGH0y5FYqevnFWrsAF
C7eZ8NExkfiz2NmLO4WPblDXe9RSnSMBtPnH5UO0NAHLwkFzazIxjN5rN7WvU8/MtsXFvnJCF4zb
hjcGrtsnEcuDexJnvzg0PlyN9AoRib/pdfISuwBQXzUNG+Vo2MgxWMOfC6/LyoOE7t20m3wWrMxk
YSNscvwqkiNvGygN6biJ73iEwFb5YLLZ9Okq/9bSGNa9Hfd5UOfKOK91AU7NPEqKjec7+oGwcC2h
t7DbNlk+BfMzy4zmr6zvi29sCNkvJx3WTuv8Qz8I2GyAo8nKyAMniPOqet0d0lodmxYPM3CEtLt2
wCP68l4vDWNZdN7TItO5dl5T1E22XJfhTsfoxM30//yrWElJLC2WZduVWwdtASj2M6gFG3fb8RxV
fKjI5fF1Gdy/sI19g07TTDivoehRkRzyhyF1mt3oduxKs7CsGyCMEMSdJjiacdI/a+ayT1CUWetk
XTiwNq4x96ZIDhPjr5munUPoGX3qBqA/dU3c6/bAxjaysiNxEPIAzPchNzduJ82/KRbtqrIhs3GN
3ajB1giNcpCI+NnZc3J60zarIKGl9bEM2gxi8lCVBE1DoGLP3ypHILs0tuqoqZPuL1vDwim1ifVp
H2jIb/cEmGhEa8gJOqbOH5yoq6BFcHmIhdDGph0USUQq8AJGGKKeyBNIa5wNVMrvkzznt8aUya+q
zOO7MCtXMvMLqTjfsvAx6NRI62h8Ri6J3te1l5Otyqfuvuu6JruXJTKDh2SKS5BMtSNv6K4QOeig
Lk93adssu8/UoGs2deOzanGsS82/OEnBPqV9tjbC0p5ZgTtYBJNUFT72LCmBe3OZcQ/IYa0c6qXt
soy+A4yZmqyFzYBoL5h2wkMZUPhDAWwU9FdCjq7BgfdleACIqHdWzuHCntlwyBFMsp3bZtNzkpuD
w6absHkughqyueLA8+rOD3+AbnMlLlq4Amz0I0jMQm3ADf2WsDw+QGF375q4f5BldQ9i2WJ31UGw
0Y/xwDMlwom/9h6gVTHqneNuaCPxbTSljK47bTYMMu6EphK0tc9l1oQbJ0A6s5xTT4SADujyPBaO
29+khZMoJzDYIXXp9GpDfCNO1MWUrvv8POy7RwLtKfOEiPmrgv6JOEwpptD6adivnKwFe7TZ3uWU
JLlHEj/fkNKQPZqIi30nkQXoR/l2eQpLQ1gmn0jwLjV55bzmtGX/DPPrJoiQM0nS4LqL7C8wneBo
uAtalMqz2jey3fKubfW290PHVysbsWSCluGLAZQFog7JvaTsS0XED4AQw12WwG8Fc+WmakCTkUXq
OIHf5+mqlbPBdBq52HasWPzKcsd5Hr3ohy549UMpyVdO74Kt/wWmyxNqwCfIjt1Q7gREadTcEuun
5jBF6XWZFG9+wLw7wozJ3PNblz9FyL/vQFBebRu3BcOLyq7iFEEdxgoGKlVFbeVzchQu9PdwnYI6
JoIS4uVtWFqk+WC/mwAwYZ4WPCzeIILdf+m7yN/lJniRSQ9gXQxIyMpmLBjKb9Xxd+P4VVuBr9dh
r01pqkMNVeJNkETJDuTnPy7PZPYaHzwiPOvud/N2CKEXQ+5dlordSPwO0sSrb4elr1uGzoRykE+E
gsmmEq7YGhdXI2NrBaul1bHuddVGmsYT4a+zHYgSz/VEhvdthrLe5cVZGsCy8A4vHjc1MTkmCQG+
BwR/BOpkuxgssZcHWFgfG0dH5KALqCk5r5lBOXTHqzCvj3k36TUl4qUB5qDl3QHqRj//XxpOlGBT
/cmGQg+fEsTEazQNSwNYply5vfAFqh/PzeCbm0kU5NbJqy+Xl2choWEj6ShA1yUte3KflfpB9Ciq
mAqlRgrtL98Jj42O/BWDXprGfALerROIYqI4rZzsTLK8Sw9VMkWgjePgfV+JEpcGmP/+bgCRZ6PW
nq6fxQDa5ygRU7tjWWnWagQLR9WGw8uMe1Awd6KjG4lsz/2Sb1gReZv15PTSZli2jE7KzI1R7Doa
hjYiZO/JpjKVOQiD+rapnLnnwL1ytSzLFox0SUni5A35Mic+BNoJ0/vJUflac+gS6MLmIcwcx3h4
LbLjHD8Tt77ruPc49/VIlLDHTh1l0H5HP84GPXEr+YePHwqRDbdTJkCQGevkbUwBTGxDBnFDk33W
5aS/Sd6U+ynPbqHZcB3XIotsAF6Aa6rXmWTHYAKZI6nREF4LeR28L7IBeMoJusybFHme68Iph+x4
FoDD9bLlf2wukY22U8pFV19PkesowF6DaLrce76ffL389Y+NJfqL9q/MZNnEKRqbhTf9BNSF74KO
PUzJKpRv6fdb5k5H7Q8ZKLqeFVEQ38160FxCmXl/3e+3Lu1qApgyDwL/mAws3lInjDZdjizvlMa/
rhvBMvZx6NIyhIE8E0BcA41G+XCiBfR4vfFw3QiWiSNNDam/aE7xZtE31xmLm/n4Ozy/7mYCOcWf
HjeAfosHQZcu3/DGbf6FPk0WxNu4cIGM312ew8dhIEqXfw4BznXXA1shea7apt8ijOWbMXDZP34z
/cyVX1+F80A/4Z/DJF5AIbo8Zm+BdOkGWWW2q0u0e5WjSK7bDWZd47EbVG3WSPJc+FMKFSvR7KOm
YntZmzVc9oJJ2AA7WUUp4F46fQOYXH0PmgICsmh/GI+X92LBpm0UnemEkSDV94/ziQUP239BGKdg
driOBQOAJMukzRBoaMA05Lnp/Je2c5NtEALSX7RBtSua1daWpTNl2fasp+ArP8jOipfPsjT5LURI
nlgwFrdhV2Qr+720GZZ9QwyzYlrFLN+4LNTsRYq5m5mnq+0JC5edDYQbWRkZVTbArbjRDxUy98hk
DAqqHE4QJOb/IKCOt06WVa+Xt39pQpa1AyYNpqukyd5iUatd6AfNrgBpwcrVvbApNjLOBMVIIymD
Y4AX0i6rOfuPg3Fp44F34zbtdLhi6R/HWJGNegPFkklRvKueazHcRoV6TbIe4Y8YDj2ndKui8ro6
cBRZBq9c2vtDRarnrhmA8vY0ICUQcthc3o2leczr+C7aTWNCc7ClZW+qrkWGFrAQAsN+mG4jlcef
PSgD73Wb8Ouuw2h2Ce9GExKS1Hjswj8KEd6SBNzhyST0ofbTNeTlgnexQXCi7/RE8K5/BphvyA9a
hsUN2stz+mlEG/da1LM0imX7EJXKuQAHx5G06Fip+qL7xN25eptBhvjyzizYSWQZvgqdMPSU9J9H
wUCn7NDsGIo22133dftSR+xK/IwHzyFQH91P3yV9eBc6XeSspaeWlsiyc9dnoA+POIojSVemwcat
yf+SfPo2nYo1xocFNHhkg+EE68KuEaJ8Bn3FU9Cz9pBPPP7eck9sowTILhCjf/ILvEg9v+q+V7Qc
DzwVv65aRhsih0c6+iRMK59HsMjscqbuwhg83td93LJ8KczI0yGiRwlSXNUQqLHFw5oQ8sL22GA4
5Qwg1qpBUgKQl9yAy5fvZ/RggY7QqzK7kQ2G61IUi2o/o88KHRJb1Iv9u1jWVwYpdDabd65EN9UQ
FFkJ9gW3bT4Jp1Pfr25hiGzwWyFBDlWi1vYMYOoICCLo4DdZIpM1ap0F47bhb8Cjl2M4ufkb90ok
hKkqemgkRtlVpE0AM1vmbUC1IpH8ip6Dgt8iYy+2od8cPbfKr3v22cR/Q51VQMun8pl1HoqNju/Q
dGMUC26uOvs2/E064zCaHP4JxMq+hKQbJ/lN5LjB9HTdAFaoHvolnn2xyNHppobb1Iva7wh525Wz
/+G1GhM7+w/WfcguOXV5Zr7g/g1VZdgcNK9bvRtQub/HcWXOzqWgn7o8nY/TJBjRmk8yJVzKArwn
OiXTxk0j+uTQiBebiAfj3kf39W8SSBW0+Y2kJb3nrV7rEPnQl2Bsy1GlHDAjN0nrM+Cn000xRsGh
FHzjgpn/8uw+NBcMYEUpqggHb5CkOrOUjN6sx/DDraV3JXO63XUfTmFTgl60PDcBrT9XfVk8z6ht
1cRrTRIfhqWYgOWtSBm2Y+h38kSjnqAlqvgm0cOxFy1YYwaRr/H/zZv9V40Aw1hhCTCDDJRdqTrT
KRR3lcjLDXYL0gKOPndZ0O215Nu07FdAfkun3ApRAtWLOAEo4ATKkWhHC8SnUii2dXtIqUx1fFt2
jr7mMsTULI9GlOmcKKzkqVMl+ENAqPg2JWi/XImDl06YFa2k1HQVFOyqsx+iRETT0XkImFiDGy0Y
iF09EPUEbqeBlWdu/Nbfjqkb068T5DncjWS9t2aHC5OwFY44yF2BY+vIqTMgJkGTTHbfK7xGrjJC
W94oCIkoRNWVJ/jlZGcwFedTFPto7L3u+5aRCyj5JQU0/s6GgXzVw1VVeGvlmwX7s/WKyNAoMg0+
2PLAX3g3+kx333B60azNA4/p05Sl8eG6aVimjqAEWuK8cE+QMR8+uTO7+rbmfXtVNjcmdtc8LXyf
lENew1lx/gjRp/IEFq9uZZN/gwc+cCF2y3xnBIKq2rj3UpD2Efewcm693In9x5QKFvzXlXQIp5tB
6hFtr6Cj8fGQI4F+pSD5ceJth27v4j/OowEyuEzFIviHgOekOdA8Tce94xBTfaUguR7Kfad63nlY
ozGrvsuhM/UP30v8oN+guatu7siQ8mhlYku2YRk4OjebYOxAiKp8YCV07SUnz5XJSp384697dsUg
Ezofi1Z5J6ii+DedVgU9gwZw8s6XD9WHCIbYswsEJgJGvoJ697320CBlAlTKTZw+MpA/bFQl+p2Y
2K0/d7u6a13gS1OyLnUNusSUOrk6V7FSj1whdTL25ioIESZkGXvCtfADHpLTyPw8+EwpN8mt2yug
AZuxVCvb8rHf9ezyweQYDTbAJDqBxtI5JJ5x9ziYPUpJhVkx96UhLHNPqppB6IPWDz0FXV9fpv9K
g6o86LXWqNU/vmU9WyXIjSEkFsgRHJMhUAUA4LlnjcLegQSmO/LQqe/aKGS7ywdtadetKz1M3TEA
wLc8ewPY7W/Dsozo91yrerjqHvdi6x53QzcRxkfGnSmoI26EbNMfTiVVuTKBJUux7NwrC22qqIN7
5LTdij74lLlRvw+AMUKLVAXfX3+qRxRd0W9S3Fy1aHZ1AW3hvPSGyDup8hM045/Gcni9/OWF02UX
FEJfjpP0EdUrFQfPzGHDtgTmdDMp4/+6PMTCjtsFBcAaRIEetRJCsR7L/6t8RruvqtXN2pWyNIBl
6rysc6AzEgKtwpHwHZEaN4Mj03wlCl36/rx27zIBGWV+3w5lfUZ83ZNd5EWh/O74/Ep+cM+uJ1AO
ZqCh6qf/3ehjyujBFNNaJ9zSFlsxO81NGck6RGxYoTd4N0R4EsRiShv0Bq+SXS88D8H1/uciCeX7
lIhGP4ySuugeQ84nI7gI0ZnV3WgPtFABRz+WHmT1dfS8p3JM13qlFizSLjBMVLZu2zf12SgP0Lsy
lg8Zyvgzo1A5NHxjeBhvR6fr9caU0Eq97lhbfsAIyQOFVtlT1YJMfC+CzBP7ZmjYis3Pp/fvOAld
7n8uaJfHJAKaOEJizn9KjPtfFfvBYQbaRiBvXXnVL5wNu8rAlYwBHYY3NnhbbSH0GG8BTKjv6iRY
m8fHT0bPLi8krqsHAQK1k3A1VMEl3ckkq25FBkhK5ufN1s+ckzdSvTKlBWu1++wzSJK56GVDniKJ
ynCb+YXn7FMFbvzrNt6uMQRNM8UmAGu1YnUQb3DcczgFV65J7y6Zkl1hGAfIweQG59kH9dyumKWP
5Zz0jZ3w0xB106Z3q/G78fgz4sC7/w/S2aXTYHkKYlTf9+CZOgOHJh/dqkddtu5YEG2MVOl1gbJn
1x3wAEMzaA76XgCwoepNVXLM43q4Bi8UAx7+p9nIqpN1kGj9QBMkWzaddGv0gzZZuHK8lo6zZfaK
JlAeKjv98JumQBT1l8Rz+a7Ly+eqSsXBTKHZ1VD2uMrL2NUHl7iKtxKHLS5V+diwtH7LFRQRLn99
YTJ2dQG6TTp3O6IfdGYOQZClt4Z0Z1mQpwyRxqibbDfUa8mchdNlSxBlLHV4FeAeGlnlPnYaGjGs
lu4n6es1geQF27drDvlQ+oj3oE1CwtorNpPbHdOUT/9dXq2lr88TexcHtMijJVNeV2fXydhWd9y5
9b1x7bcv+Hu73oC8B1rW61E/gAUn35Im/aXQvJGQ9hyjZ2XFdy3tgWXho9ATRHt69dCVKCtCQafe
kBzcveiPWouPl1aJ/LlKI6dx6eTwv1mNXsSuQFPI7Kqu2wLLulWvGhG0RH7u/OxXMEJLU3VrTf1L
xmBZNp7vagpUNN7rmR+QNriREiPfqiQBUXMBitq4HMhtPwcTlyezMKBdgiABw0j1iJSgYd+mXqiN
VmBXYCPQKvVAf0CQtN+Fq6xrS8PNf393fEEJOaAKgRw3JdmvsdIg60wfKT6P59Idd+SuGdivyzNb
eFHaLfmyClMVxZ78PMdhPIZOG3DS6K2561LylOP/l4dZCPzsPnxvLKiMfDjHIPdAvjAKBGAQp3Bi
9qxq0DEYyCEfSC23AAJcRVODvJLlBCrUtUvegqjqt7vsDN7kIFQ/XJ7Q0rrNNvVui0CV29akAMIZ
GpvxBmyn1WbU0YEntdl4bbmbabAuj7R0GCxHkPgpSv/IXdyPDRCoIE3+qnT6y62KNz6030ucjCJY
E+BcGsvyCKoF+UYWwiPkU3Uf8sFsG8lOASU3VZA//mY0mDn6L09saQktD+H6SEirkesHWfNuLwv6
rw6TGgr2St22sYviEchfLg+14OlC22EALzNmUsLTuVmFtiU53tW91ivx/8Kq2S38XPSRhub1eK8C
sD/PYLDDnGyYDRbYNrpFk/S3+WxfNRe7jT8bWe0NCcKa3xeD6sDipbo1yYSFhfqrhz9vS0hNTPIz
WLn5DVTB+02aoshy+acvXJzB/Pd3RhPRdAgDThFXoMNq79FEbVu3a+DOWi03Mjfe6bqBbNMPGicx
sdEPIDIH1hZW//9u6czNv10eY+GCtjv5qyRmQqt5qcox2VBR9jsaA15Woylxd90Qlulzj5um7Z3m
QVY1LbZJY+YsPyh4/o+0a1uuEwe2X0SVuMMr7Iu3t52LkzieeVFNEo8AAQJxEfD1Z5E6D47G2pzi
PKQqtV0lIam7JbVWr9XObNlAr/1+EHzn9uppPj/L1lZsIfKRlqMznAiKNar7Si12B9G+rrTbb063
FHg9DnILBS8J65hX/CQtI/2zVTa0pQdS4nZ4rMQcWmlBJ+Tx941fixCBxf0581T1Qc19c2xz75W5
dXNs8J/bHZjMXYsLkEiDDoEVQ7oOF1HIY/cyf60nX3273bzB3vXif0FqZJ1Lu36xMpckUDj4OWSE
fB0XJFSmphk2LlKG+KMTAFDCO9Wj6uaFQNhgQsY2jZeJ56CgDWhzWl/OyhykN2mZNUtzuj00w8zp
rAALUCWF5Dhhg/62uwe1CF1QwR+irPV2+6artS51xMM5rC2OC8IqHQP8zUsG3B7paudxUGpGshh3
7XD2nwB4B+oy31Q+MA1MCx08Lltr6MfqQ4RsS+KtdeEsiDaczdT4+vubAKiCksVl49YvEMGIP/ce
jazEd4EfPdyeNVP7WsDw24b1mcvrl7EE40fOM3EX8VJurInhEOdqkUJaHid170B9qhZDajULQ5Iw
+rXucwBUvmYyXqmbWCJAarPRpWlAegRgthNLV9Yv3Mny1FGQeSkBsd0wYtOANPdve8cvlorFD6jD
+dWV5N9hYvNPOrf5wauX8lxE0Cudu4U9ZggUG95qGJJOAgABb38ifcBfxpzKv0UooUsiMt+9u20C
hm1JL/vv4kh5kIPLPqis/LqeFsXQlQ8Wc/yNoGz6/vU498aGIxDvRCPNYWMojXt0rdL+AYTJlq6r
6fPXUPqmdYcMuIJaQ/YBr6jfuhnloaIp+ovb+dHLvgnSHDxUKF+nQlQvlmu7+ffWQ6n0j5l0bHqg
Q0e9T/u6WafvzUDmXNWoEZO4WK2EvIBjSZAY+sI/2KAu+Pd2H6al0Ny9CqkVZWTgL4tL+b2KbHoJ
FiJ2cSLEEK/5cwhVX7EoDGvsK5x48WUCo3n5LYjA1nLY9/2ad1dWV5V2GGGxfYiRV3ZOjzFu07cb
Nzi3ozk3KI+owJtCe79mzFhOH1XAAMtHpvaMdP2nHlKW6fqnut2bo9ehfhD5VLHIw+oFSo8gMbAa
sFNFHdLBQbl1hDb4x3+wfT44tvD5/KXrUPoNNh75itSyD1ZJ1e+zKh3CFwoPOxROfi+jVD77FpGR
tHlalT4LP99eGtMgNCfvopJPfVSUL3S9MDmgTMSppXqE5OfWpXlt6Z1DrQ7jE1VB2qa3+Qty1t0h
X1DllUKYFkJDYda9kHYBs+HtsRh8UIfzgTMmFv00VS/l6LupslEGnrAmCv663bxpqjQXn5ouREFo
UL6QqY1YMjMoxzZhaaVSWNXr7T5MQ9D8PAzYIMt6rl7YxJ4ACl3OLjx/Y7swrYTm43nbDz1KZ8sX
3gdPnENyY8Yb8KXGztSE7lbRuWkImrOLdhoCVhX1y1SMv7hHk3BTxNCwAjpgr8FpkJUqLl6mYB7A
qMTEhdAZuFqcC/bZkA7Wq3MR9F2YIW40tjNim+iCMeXzpnSLaQjalk24KPnihSUQjX539B3p/tUs
PD9NTVtv7KqGBdCr/qGBkFU5KWGn1fRN8tFPB1wTNxIs71d2QBZpHdibzRTsjrKoJcNLIQJ2FIgz
yKFAa7XI9jwFlXMEzdXP2vMO44CiiN6HfWUo+zvcdg/T7K1DftP54tWubeNl9GV0fUhg2DTMT3lX
hUDp24Ao3u7ENH+anzvYyZu6p/yFowTvC8+gMZ/WPKPkdLv96P2AqEMFUcc8+BACFC92Z/38rRgH
GNzLmpla74diyXmSuc0+kKutIwedwI7qIiPli/Js97CoQQWJmC2JgmS/2YiMphnTXL6zgXPzSw9g
FReJ0ZULqvweNo2Ydy070XF8gnhDiIrL9eoheyT8hWzuBGgm7wKPqq1r7vu2RXQw3xyqulsqL/tA
hnFKqEPoGSSdKg29uttYeVMXmvOLiCwQHEcAdkbo1JZ++ND33ny2l4Ydb9vW+ysBvPKfDlLkKBtE
QRW2QGQizqhmeerybgsdaGp8HdYb72OB5Xn9gBxKPtR/RSpUH2Mu4+d9X752+qZxIVEf5ro1AqNV
3KEiXxz8Nhw2psU08ZpLEx5WBXVx0fAnZCi4Ux6Khh8LBnrX21///gmXxNq+XUVDhDwzahWiKbh4
+XRQa2JJTPSZgj9x9oe7VXsEYXneuI2vC/rfUxXRAXuVD6gLMqrYZevoVS2SJ01D2AHlJiV0zORG
KDSkfohOAoByPc6tWsHzcGQYVlLUSNRekgO19Nwy8bBAnLDBGwhAvPIh7PfV08dEx+6BwLawO3Ty
0vXtmKrCJs8lKYooHT0bnHC3F211u3fmUIfxVU3Q5+A1rF46oOt+u6Nbjt297UZtIjPvU4sC1bvb
XRkMUIfzMWt28x7/PnSo/0q7KVQHFTfBj4JDn2NjOKbF0hkCRBD/r3+uUP2wL55+M8OBmLx8tOKu
+se3QmAUBegwwXlHnlXc7eKexXJpkcG3stIekV99CT2bQrt6iAJ5wCXSe7o9fYbIo2P9SG/5cGAL
W3KRi8sCRfe/PN/1/7ndusF5dSmdDhxbUHBFMm19H2+bLGEQN+glCMp7kv8sOrCU8V9lm29Jx5tG
4/wZ6hQkHBph4bxSER8KDg0PGnoKQAE0bViCqQPtoC8ArQO1BsJd1MvpoZoVnnUz0H01G9HO1L62
37tixNOkh2xEQ9rg7LO8vQudciMpZ/BKHcIXjJPwoQqCxxw62WdIEXf2EWAX98H1ui5MqqrLD3G7
icF8/zRGdDBf3DgNj+hUI3te/nJWbGc+L/Q8woXI/H0s4jZtSLC1EZkGp50APNcO6q6b+QeG51Zr
SHg+Q8uhqlF4KE6OUrZNHydcZEmT4s3MBqffbRM3rJguJyC6Li4HoeILSpfVUwQc/IPd9j92NB6h
lOJPew6kCCYBzqdXEXfNsctmnnLb2lUDhtY1bwl6ZLcjXDhe88gqjp7DUUIeiwVM3fu+XnOWaEK1
BoPi9quo41+OB7oAyCHveu3Gx2ue0pJYUjvr5/u8ROqRA7TZSuiB3f7ydzeVyNWhMA2JloLhEeB1
qT2ektwiKVfgVCz5voJoVzebvgO8qgS+53Xivbhb8SgyC8qNPfFdm8Tna77A7CjsRDvWr/k0sWSI
4/psFdWuZBBa107Cw6AmspCyfUWVS/1jKuq4TNwh23qAMX28tuOpIihIIWX9mtX5tyED0wTg2tbl
9sKaGl9/f3MWnicXzHzO1L+Gbu4k4cDFOe7lPvEB19fcFYwYPZuzsH2dbf9V9d49RJM3LoLvhjdM
uuarrdXO4TDH7WvFwIziNfeMZHcdGT+HovnErXzDckzdaC5L6hiCY27VvraLz9Ig875Dv/eFBDJL
PHDTj/4++kdXB6u0y+BPqK5y8iSHJITiEmXOzaiQ+Nu10DpcJcoYC62cRSfuyu4U4QH35IIUbmfr
65b3xoycSg4x3m6bVzHl5Cq7snoUmbePR9nV8SlT3hLlD375GpOl6ZIRCuwsAR8q/7pvbnQH5iEK
zxiS6lFHsuqxIirortkU88/72tc8mC5NNDaChqc8c7tjILLhbOHd8XbjBgvVESkqWMaps2fnCgGX
r5A7OoHF/C7n8kcQ2inqOM+3uzEECk9zZQD4UH4IUezXMgdtJYoPqVukYq7mrWumqQPNoSMPnBgC
T/738+y98j78BcWbrbro9+8rkasLSohwHBfHx9f7o/gbD8DkBy9CdQx68MBB3Ge5Fn1QngPrn1EJ
fnILtoF2Mw1K25QhfQPiPN9vX+MQ2kfUAxXqIIdvt5fk3Ys5WDDWS8YbpwOIcwnjKuCvuejYcbKl
l+A+6VxnRj7acVGdbndj2Pt1oIkjI2/kYY7trRJQc6281xbC1lAWoc5G9DD1sJr2m4FYjt9PPR8R
y6MOVd+htKb7eLGR3wuLZtgoBX0/nYzp0ry8mBe/dpnXQZoGjDHWuallB0rzIRLBC+obGn4ah7HK
lu8NincRYEoGzpES55wGBHh43QlzH1piljUVzsbmYhr3+vubcTsT42GQd/yVLcgKRGX8SKKhS61x
K7CZLGQ1yzcdxK0r7IDW/JW75RB9CzseljQN58jJXxhD4Rflc62+7rMTLUK0FlhTp0XM9xR1CQkD
wSUrANfJgi35XYMz6UiUaJ4C6Bax9tUlpZ0W+ciOdrOlrGGaKm2jr+qsB5Fm3r12lWt3KWRIJvvg
+hBfO/BW2OTQx8z5cXumTAPRokLERruOgbi8B7cbavEKwIiZ2IKfGRrXkSZ1oEgXoyDy1ZJ9190j
P8KqE1houi09C1MH2l4P3fkCHCw11rkBFR1oIL79RkDenhrDbqYrSzhDCeLrYPKuag4us12lwh6x
bQZfUd/0aYrYVkLO4Hq6uESuAttvvC4+RayMT7mHUmHiTUHSTNmv2yMx9aA5N6GtS5nw41Ml1IfW
Loek64qvIG4oN6KmaR3W398498xdBZHA0b4iO/qM94Tx/3Gb1KUlxFQhCIb4etb00bmyu+6DX+0k
m3d1jAkPxnYWUzRfu2KSDzhVi6ceiYONo4rBlXVFCW6hpLaflvjEmxq66U7u4uTuoZ62narhZONF
4fYKm2xVc+NKxLjcgNfnSt2eWofBUf1HFXvZd3DdB20yuzMkBjKnmH/e7s8wLh1oEtBobukQ2lc2
OOJaBZlfJU1h0b9JNboflzFoNkzXYFk63KQVBAWGzLWvv9XpArWkdQ/+vNujMDWubfZdYHtxNfTe
NeosO8FR/hli7Z/2tb3O3BuXCNRUrRcnepqJ7dyhnro4j2z553bjBofW0SWcoYwgq4Lm3hvroU6Z
u1hXVUtSHtwy3IXKiFwdWLLWK0wxoKcnKGQFicqLOsVbx9bcm4agbdFzpwa7wVPRqfVALh7Z/nXG
we5kZf7T7TkyLa7z5wJQEMwp2jUQAB84DllHPKSMxfep9Ydui+LK5AX6Rp3nXlOPA+oSW5SvR36R
H7uwHpMgLmnighNwI4qYhqJ5dxRWFFVlTnSKQFmatks5nPws3rrSGlZCx5cEyrJDV9L5KgrnXxA1
zeCC844oxtvixTR1oO3SBBLNFBSu8/2AjGnqjf6TAtAx3X0a09mgcsttcJCsvCuVljo7Y2QfmNwn
O+TqwJKmt6xmKNwoT8JwypK2nqNrCWGVNBhpddhlqzq8xOoowANNjD4cp/w0Kr6Kjjlb9JoGMyWr
Wb0JRRSFRnLxW3auVPSJjXOyHmQirzg60RannMFC/yMk4XdyFlVvnaLcg1qv08pFpLE7OOm+CdKc
2cNdh3WzHB7acZoPdeQ/ZSje2dgGDJunDhahzMob5E2HBxaHzWMgPJY65WpInnwEOZDdJWWIXveN
RPNl4uQ0BvmUz5IMzJ4ocKlVUjnyx57WHR0zQiCgXPVOg9Z5FkUXNwNVwzSA8vR28+97Mkoi/7Sk
qPcGMTtVew+F9Pmkqlzi23v/Q7js49aLnFjbk52yKdxeeu41cDqE7lWqsl62LiSm79c35RyCXkVF
6Mlx254/BmDlkMdI1aX9gUxqVBtrbOpm/f2Nw3l09gn4QXGpysBWFQIToSKWNF6zkT9Ysyr/ecLH
HGkOHVCaMQ+q7gwsp1Chw4sZUsD9/M9QyB9KeU/rhDWoy7OWbCM98Ps4/F6X2natFGSxRMOWq0MD
8DomSFGO/XlGYLdSi+Y0SyPmsgiZjGz+CVadlUJ2mLm4B1jb9k5gIirJl8GOifvq0tD3j2PZT/NH
QDwW8QvnDDAv8GE9Ioumn4akAqCOpiNr2+lQlqgkeBxlAEnw22b8frRy/oNbsVrkXoBtw40LFhzk
kBOD0+xCPWB1tFOBKCVUI5cwPw8EdGiw4dDL++kA2WlUHsvZrZ1/9w1DCyU0z4MpZ5Z1GgTEC1hw
aZ3+y+2m3w+Jjo5EAVG5b0eEsXPUDt6xK0H3kHOgk1RR1mkFbsonVwDScbszw3LoiBTm4voArYr4
1PZlcAbRtPiKIij1tK91LaDkNo38iYFybRY1BzsKtg2rnL7dbtzg6Tr4xIv7HK/nPva9sRkTJxR/
gXANANpu623JNDdaKFFyaepIYI2rvPcPbYH7o8e8DWi0aZW1OFIJ2Wf9Elqn1h6OyP89MOWh8rL8
ay3xB5B5I3iYJkmLHW2mpDvZOByQqZxTKLg8BOtbc87k5fYqmCZJOx3k1hT1ys7qK44d84FXoBml
yNHcbtz09Zo7g6eKILYq69T19JeqYzupLPfvJkIN4O0OTF+vuXEUEAgoj2FxdrouSsFfbB+KIt/Y
Kgxfr+NKlJwZ6CUr60Q5EvN8nD4za8FrwyQ2gCuGr9eRJKohtcPduLrSGWXnnmVlaTXwrauDqXXN
eSNIV+Zl2VZXsBw0ScQgKcTm4uvtiX//XIyilT+3aYh6WyAwLayTcqdva2qMWNHdEPgHMm2JDZq+
X3PfPGRO67KQnwe3z/2EB36cf2t8vlMhztEJoFSUqdFTqkJl6kq13QGmKIOt+GD6es1xeegQgFzG
6joPmTiTvCfHTPHT7dk3Na45LVBnTtSSJl+hR0Pxg0n/oVHM2vXa5ejcTlEmbRfKGNXVk0XxgRJp
XXw67zvEO6HmslCm6YC/jxA4YyFTryoBLJpHtlGka/BZnchpKKpiWZnmr8GIgDDYK7VHj5yhTTZf
IQ2m/x82p46q2Z/c+kx4+dVj9K4KGfT4nPnfvsndjcBmOKbqLE7K75o8Y5ilKhfPSqHKDQAP6Mpl
wGLSClRhdhZ2d+6A0mlbyn1qOI5O7FRl0u87wOlw27XPBBuaUOMJ9+svFk5IFlAZu8xXV5QQ5UJV
IRZxVgoPZhUBgzpC4UY61+AbOsETFYzUoS0ECgXHL0MDtQ0ZbKptmBrXvDpCtl7Yk40alhnZvMgO
f1njToSQo+PWCEOEm52luoKMQaTzVLGja0e/bs+5yTG0rdgR7LcCY3XNKVhUoKE248jlhok/bMqJ
m2xW8+xO2a3lhJE4r06RD2DTatuwTIG/+57bsKEieAAqb0zGBTSVt0dlOIXpgLagzsoymGNxDrzx
jnjwjXH4MnTDncfVIVP7niwdHdU2tLLxSSWW+6rHIYlmiCUoI/v39hgMNqWj2qo2Dknr8OW+84In
Ued9YoGJaCOOmBrX9mloiEJeHMw8ZzXQxwjMcInbg85r35drO3TlZH7W43BxDrKmSIHJf/4/KAKZ
vnz9/U0ioBvAnuL0Vn5RcV2nwwy21pIHW/zIhiCuQ9rAZVraMorzC42ah5WHZxjrZ95Ed3bYqo3p
MRmn8+cIorqeuG2r5kxi69kpg0OLV0kyx89QUE7DfAs5ZJoozbO5X68E6B6WuCw+kvWtXu63H82n
52KkAIzG7dVZaeY4WfX32vHLbfsxLIIOZqvGCUo5RSjv1UAEO9O8wzkPkniVqi+yBk2SvFh+0w97
CIYj8L79uR5BPC6iB1DjfuATVOQQAiMkyDh37ePt8RhWQge4AWKIY/EUNsjt1ENCgrpIgDf8uq9x
zZNnp5Y0XxxY0zJZCV8QIix/i+LN9OWaJ89WGYHPq5JXNZV9MhP+VI182PADU+Pr72882YvBpDtb
pL2KOPJOjIGyXzpjubHfm4xI25IhBhqVDUokr9BGho4mwVUQrOAxqVKwn+4q8oXpaK7sMdYEk1wF
qnCcP1dT76RV1dcbdmMIFDqsjUcQG63KJr+sgYJ7waULvualvMzMfZVkK7NqWgbNlRnAt6KSUl67
GQYEAQ32sekp2SAJXC3lnSTnf1Bsiyj8UWYS9x1olkDg7mOFTBjkwvqX2/Zv6kDzXm/sYaV4WLt6
veXgVM9ZcCYyY7+ybCov+/rQrsxe72ITq+sc+s2r4jbo+SjU6NqgeLrd/vqt702S5sORV9ZDnE84
R4yQVx/41w5ZZkXce1ny41jFjz3bShwZVtvVPdoLHYb3KnkFfXZwVF5PP/YlUP8bPm1aDc2nHRl2
EAUZ5BU6tp9Ih8NwN8XPY4Ykw+2pMn2/5tY5mBNoHtfy2kY4xtedfYaK03Le17jmzmIQXThRF+Fu
BE6UU2CEEzkV9i7u6shxtS0Z7+S+HN2iu/IC4mFJAP6jU7+0QELu+37NlUkzQ9+FDst9LvCWhEP2
UzTn84YnGwKqjjwDMc1aRwRHI5P/RFV4wq58CcufeKLfut0arEfnOWpzijKm3pZXZxHPAu+3D6gO
CxMX+lbH2zNkCKk6AA00izaLHV9eB8AYQMowfFnfVe5b10lxYIofkD3ZeczTMWi8yyfA3cblniIT
7HnTN1WsiBgUzEPNsEt3XxQczaUhLmgHauzacyBk0Z/rnHn/Ti04GNPbc2ZaeM2neVfXQ1iq5X6G
NHECis+XVQhZLPEzEVvcLga31gFpgOQTvFK52YXK0Unn3hkvIyRWDrdHYGpd8+sKJN5A5S/ZRYFo
7Mw8Tx3cfgsEbjIpzakVbyYeKye7VLP7vVpaSI8jzQ+J6pdhgPEuPN7IYZk60ryb9VAGpzwrHvHs
9cxC7zpP5Kym8RuFjh3QAhvdGCZLx6EJ3rfREjXt2VkrzcCv/3HbVA1D0KFnFOQwcvZld88DJ1BJ
Y2eRlaqp6I+ODHL2QVj5cA2dxRb7dm6d96izuOqwveYXkVv5ks6qdYvjAB7MD2IG9frnXfal6xei
nlhGvtt3944710fA1LpPDSHVzgXR/Bu1GCCSaZR9Eagr/H3+bsZNMXXTaq+/vzmEd3XDpU+kfSFB
ibwxDaxmTrMi7zeSxoaQrksWQn1NznEw4ONn6E84XUiSICPiEInI3tj13u0i8PSa7qXxnL4NouwU
smy4MkrilFIefFZd6552LDC60E4dPusnMdg0O/mlmJPaFfybWzbVhvmYBqCFp7logWecK37Csa/L
Uoiu9erYl5nFEx6O1a7SXQxCC1S0QGFyEYQZnuiH707N5AFEc1sMxqYxaMEpd4KRFw74hyxByrvY
df6tOsc6FtW8JZht6EF/dqvsoKrrzs1OpB2KuxZSA6lypXtxWb71av7uThd4+sNbFuEBhU9WdupD
j1xQqZqloKp1zoHs6zSb6vl825zeDYPoZ/39jdMFcxmyqMjz09Avj2PWx6A+tR+l4NBorq7TJsTk
XedGP+s43/SDm51fuuBUOOW+qg+ZFagLKatww+/evbWg9XWh3rQeMy9o+77OTrNk96CAji9zLR9r
lxwglCFPLh+mhBN3Iwqa1kYLVKj5XKplbDEWINcPMyk/EDq1Bz9rLsWyddQxTZjm51DjLhtwv2Wn
YCiyJBx5fQqWYYu1x9S65uetjLjMljk/gbmuv3PLCnLZCdKBY7PrAhB4+kPNko3KHcouP0FKCFJL
od02SActcbUVaw1D0J9oyhjMqb67ZCcRW0BJlSyAolW8Bf41uPh/3mjAVQfOhgYkZla3Yh375p8m
DPoE2qTu1g3V4Hs6xwBl3B27HGFkarKPS+Y1yWyJO2B074sw+ggg8N1tHzfNlLbYlStHv2lJdqqL
vE2hYi4S3iGxeLt1gzfoAuBjns1Zg+3iNLTxx2zKn0AEg8fGMTsVfr1LYwvWpMX0eY55EJZOdlIZ
1L+9wpsTK9g6mRnWQX+iUaIAD+lC2Il2qrtWlJ4B2X0sxNwnPW34gXpbtNaGOKW/0oBMdWihDoAV
9/jFK9sHbzmKiP9d5M2lb4ZUNvXP26ti6kmL6w3JrCayVHaCtsMljv/uaHiVICJAVgES3fyUF8O+
I4NOSoDDM3KP0zqmMARR6Pqe7UpeHQsBwPO+wWjhfaQtbwY2oQvhQc7aSVEnn06Nfbcs+amcH6GP
sGHM7z4QBp6/utCbjSTMaJvl3ZCdaL3g6OamU84/Qjr71HfeBz5C9cWKn0o/+3J7YAbP1N94WOFm
VArsJARQLQec152iCfBgwZZIlcm0Ndd3cumXIFCzoIab/QO+iKM9ehOIzSEsVDTdfeHtAgph4rQT
3dRiB6llZaFQ0g+PSvL+AuT1/HR7ngzRWOcscCwH2RAH1gzCUlFebGuSKo183HWPpTOJXfnnwNNf
ewommZcPhB4BwA0TEjnNwS/YdLg9CEOg1B93UNWu7HrCIUUUsj+PuJZ9ZLkqvs1Bn6WTBxjR7X4M
RqW/8bgCcIjOVvQI5av6C1CjMmVFLjdQhabWtYPckIXe1GaSHvMxTL2pHxKXjlvsL6Yp0hw9J2QZ
S6i2nbw2E/c4ulnTmPTjVObJjAKcqk/cvOIb90HTSNbf3/g6H5osDKC0c6ro4jXPbQTOkA+gtweY
e99CuH92sMDCIG2Nq0fJRPnZ76h9kh3fRZSOpjTXLkRPrIliIRi1nIdlnmkKIsz62+1vf5/IAM1r
Ds3pCH1bT5Jn5ZUlO9BwKK3u1DNQF7XHDIyldnXqRpxLs8SpSzqyc9BUORwyUL7v+aldRUG2YXMG
99dTpcvigUmRFfQILGJ9J7wxu3PGQt0VfblzNvUUqSejhTqAKR+HPMKGmY38PmAL3zrqGQxbT4xm
vlJgEQEBOQQf3IPXlXdVJy59Tl57e8r3bV6OZtBB0UVZMU3xQYxD2gQDyu3cey75HRfjCWePYwic
XwzSjtsmYthbPO1M1kM+tq9KQY/AQ1cPlp95HxYAwo7MkxTawcGUOmO1xdNpmED98S7oXQlOXmId
8ao2HRa/pGdZtOpx8CBNyERAj7cHZQgKOgdFFktWjUVLj3UG0YHRsbMEz3pb27HBkHVZE9tHZU0P
1vhjJJV1UX3TpW7EvINn22LDCEwTtf7+JqqFbRnZLunocVLV3dh7bbJMw9MAsvIEhI3/7JuldXxv
OunGPHbIXNHjstj1iUT28rH2Pb5xKjINQbNj2x+DBQlla/XFIIGCHP0M2gqZOhXsV85jsZGRNa21
Fp+pZdHRqQPriMoEmlrCrRMW12xn61p8zv3GjadSWUdOA/8zSoaAjaTRVnrAZElaeLabjuP0WMNO
ZWwdJtAKPC6Qj/4wdV68b/tyNf/28xKVoh0W2a+98hONQ/uSC7pVtmiYfP0NLyqKuPfXzZFYojhO
rmWnUEqITrsMVH++i2MZ+hBLoMcSe+T3wc/7C+OAge1rXTOcqlKouqsRzduxcQ6T7RWHyLKDDQ82
xFWds6CeQxJVFVpnJL600fA1AmT4WAVzMknbTokz7eLUDDydv4AtC1jPA0aPxGGoM1euldhNIfbt
D7pCBma+4opl9Oi5/J+mbXhCWffX6LpnlEz9gMrWVnLAEC/0ZyIlelEoB76ADTD+zsqIPzRd1F0I
LrpHO7PZzqSQ/mYkCipjVVvxkeYyTyOIM9/NoPpJs4qQfZOmvxKVVhTbtj9bRzFmn5xujnBZ43/F
WX8XBIBGtqzdoqoymJn+UmR7fuVbvk2PivV4Y4mhw87uq0J69aWEtun6QIW6kjpSztYhyODyOq9B
HbAZQnyTdQw7e/pZhXbzmUaT9bTLKXVCA9C2etLt4/hoFSpOGVo/OEUhNwphDPkU/fHIBY53Ia5A
6w7/wrspPzaqspJyVHe9Nf+sw7I+h/W8sXeYLFrbOxAR3UEBvYKjFeoYZ/ADnGyiujtUULRpy+Yt
FIipH20XQbbclyXePw9eReGdF2otqUNPnbunPinwfl8u3pwTHJT9oYwe7TPn0VIPBbZv/9Pt5TZs
gDqvQUlKWtgZms7ASOYeHStL/HoL2mNqfLWCN9/dD5XIZW8Hh7D4Rqbz1P50853fvbrjm6ZLvMj6
NkPTgfeVTB+G9o5sbUumr15X+U3TTiihlxj78TEsgv5UB06cFoMzJZVSO1PJOpVBu8BYnDKMj0Ol
wgOIAJd0WNpw376qUxngtjBNQWzHRxW3uHr1/RwndbzI59smY7B2ncagp3YZgfcvOPR+jxq58ixU
lsqlPuWSbziuaQk0x22qeIxrZ4JVuvURsgIpgJqnChCS2yMwRFCdy8BSgycsVwUHWflpz15GpF9u
t2zYDYh22Kujtmrw4BgcKASSPYFTDRmR4hEnwAtBY7dFfPz+/Lg6gwHLSAPVRQzAzc5h06exLJLA
3joUv8+8F7g6g4GHo1NJg7X58UsN0ifGjrSMvnjs39A7hX51RK3koWb04ImtZ6j3jcrVGQ24E7jh
KMfgEMsxJfVyL90yrTvnWixb0ej9VXd1AQxn8KqK5OgirCI8oX2ewi1uDNPHr8v0JmK0Q+w1pMN8
ie7ZH7M0jFNhfcTJ9nDbqkztryN62348lOA/w5dHyAgNfniPx2YomvcJBKB35YbcWDuLQ3goBy8p
umjn+Z659ACPOxeZu4HIf98vXJ1MICN+DeEnzBBYqu5rFDj7S5iGtnyUc43C6n2O7f6HVYATQJHW
JZ7ocggmQNp2UV7CJTTHdrNA1h0dMD/2YwsibY8lrtiVBnB1HgHRtpUNHRCEI7CoQNUtyfjGtBsM
5z+kAaENJVBCokPQsws87DfXrPDZR2iE/HvbNg2hSJeviKJ6BBcBPr7jX6rh71F8iOrP+5peR/XG
7CG3NeYo8cIu4AcgAX8O4y/j9Nfttg3BQJel6DwbmLF5/ezpWzdEyVRu0b8YTF0HL4HaoFvRAAgG
7a9xeYnL8iLEKfT+h7Nva44b5br+Q5+q0AnBrbrb7rbTtuOcOnOjSiYzEkJIQmf069/VeW48xGp9
pZuplKcKWsCGzWYdzB1M2VfutkvzakXrzPLBkwTrfG6qhyw4Mu+fiJb71F25BCxNqnX+Vr0TSRLh
G9xxAsD141Q9ZdUaYndp6K1seeDM50PTonGa7Uxz0Zv4dZAWtWKUwWsqTBjyHuHL7CEzhXfvZ036
z+0VszAmNlop12ExhiXGfFDfCygrTmG9C9gKFHupcStTzmmTwsITA85MFcY4u05NZB6Kam25L7V/
XaxvQiklONMlw5jX0ZeaPZSk20OwYeV4WmrcilOPNCVSG8RSQoBJKr7P1UH23mHbsF87ffPL5zqb
aNoSJLNF/xNViF8ibK/AC/F5W/vXVfqm/UjIvBO8QShBvML1DxHggNAPXgnUhbUeWYGqahfaNwPG
3dOPDvztp39u/+qldq0ADVLqqUigXW3aj13tvgTRJm4bzgQrPH1IO0+yQNOKcDgq813r642r3ArQ
DjqMAxcYaz/42qBUH7Z3PV8D0CysQlsQgPeDCVh+nUj/aw/vHFXcMb1mGbHUuBWffs974Jg0Rdb7
mJZz7I2PKHlvWyS2BIAIGVQADIKfu+qrKImI22xcyS2WfrgVm70f5rgn4IdH0yfOxXES58TbBuD0
bexYEzng3+do3KfyvjBfC/kwJ9Hh9hJf+uVWYLZ510CKvUJWdL0DDrAY4fuRrqzEhfixMWPZ0IVQ
K0TjqiyO0yDuvHAt5BfOZpvc33U8wlMRms79r3kZxrPJ4zZ6ZXpNivL9GppvI8UgxJb1zEMHUE87
FyGKdLgy1VPTxKgUd3FYy58R2SQGR/9wqUkF6v2VK/mBEpXsknLMYyai4Z5Ls/aEwbHT/sGVo394
1QxzWY9ZrTAXzR1spuOo7Pch/y6zH6YmcdZNu006P+jJiuIpZ3BAnSXW66hPYxhBoG0Guj9yvfvb
a3Yh97MZ/i0UQuGBntN9GD0rNp3C8WVsL1X5Y3T74+0uFsLCxonRQEU5D9BFm5/C+evoQ0lg7RK+
sLLCa59vzkI6dVHAod6whwvoA3O+1o6Oi/pnIYY96XZSbgL++jY6rGBdXowK3QzZj6hi8TW4c1zJ
1dpRsBCCNh4M8Aaklxk0itRQ7xvCn2YznLKZvupKf7k9DQsbSGgdwBpv9p3rZPyg0mJ6npKie+mn
edtl3EaB0WbWVGZ4UBrTvu732mlCedDGZdMePhFrQiFLo2SdxoB/1I5nMnZIUtPei4nmx9CkXkyU
M9/hF6y5Pi+sKhsOFo0FiaLSZweh6V9y5tN97g3DbojUwe2ViAOSjI+t764U9xZi0MaH5fNQRUE4
scNUqWOah3+zcb6kZXs/B+MTl+5a0WchEG18mISdasREFR0gO1TtBCPNHrLG4CsPSFY3LbLAPrzr
cZjqsogOIMQ2D0HEg5Oqi3xb2hFY0S40xB2BjqcHEhnyFCbF1B91wfk2lIYfWAd444ux0NAt3DtN
t8sdCmSzdw8G2rYj3Da4oaRpXR4VcDihTX8H0Rb+UM9O9s+2obfiG6R8yb2chQdWQCPrgdTTjJKn
L6ZsZZkubCA2MKwiEwX2fgwPlTd3+xT/eowaQr/d/vlLMWfFtteCKx+oITyYwr03yUVU1aOIINo2
+48+tAU3+mDRP0xtIH1eOT1tw0PaO+k+SHl7iMpNiido/Pp5bw4kWD5MbQtp10OQiAneD9Bxn864
GRd0Zadd2ANtJFGP9014ePlQ78wjEObU314037vKffad+d/bU7HUhR3EDPIzeeYEB+YlLDmSAXa4
xi2c19nz/GeaNnVw3NaTFdB9Tqe8mTFalSueKfxxZAUhxn7OX/PrP7Z1YkW1qQdZB8oEB923p4T0
n0Acf8kr8Zz5AVnpYyE2fOvWnHrehNcZLzioKRxeRKCrD3464QXl9icsNW/FdkVGt2MRmveKpP0p
oXt3CZtxza16ab6t+7NyHehUShIcaC/9OHWDEVTY2sl3qFh1u4xJ/Pf2dyz1ZAV5x+dhVtBw/4TE
9tx24UMSwqNUldUHErgr98eF09TGF7UsSUwfTeoTk9lfiaof3KH9hILGqwsgpBuuumEu9WNFOgN+
BiZ0OvvUh8PREx9/K01gyu/drn2RTbdSEF+YehsCSyRStp5W3kErXz7oxiexk+LkuD0h10B75yZj
o1+B6k0Lbwi71zmYp88z8uZD7sBaD5eoNRGcpQ+wYlxVU6PDgHWvEg9kR+N46a6guMnc/oB3Z4ET
m14oCbS4e8gPPDER8uFkZO3cBdEkd7QwlfsBjgQf/WxVuuHdb0Fv1reUs0jqDlCWS6nc4cJmqfzY
VLzYsrej+Wu3bw4P0fOmKEpHPpk5MN+BFTDOjsIRhO8g0d0+uVHXdofb4/Y+zBt9WTuWuqpXcz9K
z20FocORi+4AefNnw4AzqvLph5n7Yi+G8tHt5KvbZL9u97s0gtZONrZZ3mM9FJehiEJ9SOeeF0ft
lDr6fLuDd/MIfJe1mUnGDXFckp7JHI6Hcf58/SqP6p9jVwSxGvTJLduft/ta+hhrOwPzcG6UKtXF
y4P2Dvwk+jLA0O1+U+t2edBwNg6DKYtL05j6u2YRCe4JIXm7v93+u7HPiS0WyoZSmcHv1IUb+tIB
yPSiYFOJnILnKz0sLTK7TkicnvgNz8qLSmARksECKy+nf3Oi1Z0ouTgXrDm1xbjnSJZ+RKq/3P6y
9+EA+DQrg3F7E9Cw9+AZrt1/m7x6CMLPCQp/KDyl/CofIndXLWw3qgB8k79qVOpX9qOFJWEXGEWd
YEWHaXEBrb0+JFOUvQgXlre3P+zd8xPfde31zQbBILKSoNyhLj2Ii3EepUXMmdb3fonSR1b3d7e7
WfoIa29IyoQHvZuWF6ZgTMNASL3PeyjEb2vd2gISUO0cXB7UBc5MMnYZj4DHcenKb1+If7vWKHIi
A1jGqwsAdGcG6gCUpdkvBTGuiQcQFy1UDBrfmlrQ4gq3tgAnLEq8aBblpUQPwKP+DenmJk5E8M8w
wD+cq2HvpNMX6OJ9H32ykuK8W3/kxOatlkKA0DtheXdp+EHL6jH3K+dbNNXFfoZHcVM14x0Y/d0u
4C5ZOTAW1oRdKDSw+3ZH7vOTcif6UUrP/3ca3Om4aU3YNUIXWPAK7zj4IkFUu/M83dffe+mG0SYM
KsbMOrrrxCR1MA4ITB+eY7HpQzi0CJ0NG8fHCk0Kbci5HRD4sMoIvbhNymb4iOe5YZMAHD7ADkpH
aiBFhLoQXbufZljXfDF48ILkT1mvZIML24tdIgRVuKmzzCsuXSOE2BWtp15ZXfRfMlEHzj4MPPb5
9nwvnD1/1AtVTbyodNOzwaN3FsO7hTzAZxiGvw5IZ9nKZrywF9jsUZW6g67LXl2GHtbjSJs/FIEs
Yzecv1GufwZufnDd4K/bn7QQIHbRkBaMAOteqEtCy2YHWa/hwYc5735b69dPfLPzQ7Sh7qchCs+0
FO4DiFfjXhRqLRVY+u3X7PpN62Qskgh2W+lZOG24bwetgRqqN7G4ObGLgiwcGOt0mJ7Bg/vFJkhy
0BC1tRYajEENh3P4e0ZJuzbpC4vYLhK2o8m6MdTFJQn6MEaSiyusctQzvEeKWE5ik689vuo6lm/G
rEcdcs55Kf/XDzHRuC9c+Xp7uhfiwy4VGs9pXEjMyAvMc598FgE1nDXdc5+39bfbPSxNuXUKkyLy
M8bb/GKiaHjRkSe/5gHm/XbrS7/fysK1iwyCl3N+aetJHwvppnFZNcNRKf+f2z0s/X7r4M07NkKh
d5IXN/TYU97SbjpG0Oehh9vtL3yBzTvUwTiHXV9l5zwPfP+uniqafxy62qnvyr6do4+3u1n4DLte
2PoVfKlxCb+wRjbgOhs4JtVu62/MR+1yYVumQzqVeXmB4Fz2EQ0XBC5M45ph6NLPvwbhmyCoXJXw
AsTzk4d3ylgMbXnIr7fvbYNznZs3rctSSRVwnl8UNNrwPA2GDJzuytGs+dst7BX+9bPedJAI+Kcy
QeUFsvaw4yadd+d6an4qi/EjMpFiW6zZ1UGiGzh8d4i1UYXBF1XzqP6nhomovNwep6XPsGJZoPaR
6VKKC+14sRNYVPsJLO4Tc4rxJOEbtybZvtSRHdakRtqRjeIC2aN8BzJUuNNNph/mAh5YXqmCL7c/
aGlZWcFtin42pcmTU1sP7D6Vc/IjSspsJeYWvsKuEAZXe5gp8MUFNmX/Kgh7OHGlg9cch9HORca2
xhpb+AqbiwhC1eiXhmL5tmWmd1XYlfKOw19iWMlvFu4Bdm1wHmWVK4nNw4V6wrgT/tC/AJqgn3NS
OH/VUet9A562JvvI0PFAsMX8vWl+7LKhkbMqDG+zSzUV/vfWIenXqEnlflvrVthT8IYymHrh8PCm
4oPvkgSapV21ZoC7sLPbbPk6gRg95qK4hCVQoq2R6sHLIrarkmGtzr3UhZWrAwFc16qf+ckzkHhV
ZfiXmK6GFuFa5WlpCVsR7w5iMF6XiEukzQVyxI4Xw6f722BgSqBhqPF120xY8U6Vwwd/cLILMeOd
LKCwP4TVGtdtaZCsIK+KupudKM8v1SijfYlN8a7p6es0rBaHF3qw+aEE7hIjBb3hwrKgONDOePtk
oHIP1Y/6cHuEFibCZoaysU1dv2/F73KD4YR9IU3qpShrlECglNAouN3Pwl5i00NBRSiNaRt+InPy
q60zs5snGFBua/z6cW+OwSAFy8SZk+yiUTn52E6gbuw7pMtr+hRLP/46P2/aT7u2gZ4lir5ukEGk
oncbWFwmkn/a9vOv3b5pvp/9KsRcZxcKhslzkUl2GVE6WBPYX6om2hRQhQynn0wznEVrxAc4XP1K
SZ/FfVbuCIXXASQgs5hUZfEBfJ08diCLX7cbC+auHenl7KZdUYhLCNPul4TUldrpzHN+bhs7K8K9
gKqkS1FkDmVX8/tyhrfJh5p6etyWw9lMUEpCwkWBuTdtOB1TDtWrXQciw5rN3vWK+scLFic2HdSk
BrL1BXIrNYbyS4n7xofOlK/U5OppVKr4wnnwa9NYEesO3qssyKE7KC8MKrjlTrgsHQ+8r9bmYqmY
aBteK+onDjxF8J7QV1/rJH2eMvoyuTLcw5LFxKoi96jEwJMMYP7NK8x2wvb90PULHeIsycPi5ECv
8TN0A/s1EtvCDmkzRxUPIwpTMpwhpOEPJoMCGYRaq13FyvGOiG0SvFgI9i5Q8RGInjDHY4x+EOn1
CgVL22duwmKNUrW01qxjfRp0lTnDiC7MGMRVqR4zo3wawwsIuwB1213kgcmxbVcmVuT7sFSJhqTL
Lr0uA3VXOLD3OjEQQNcqJQvlMZtU6mVz5Gs8z36o5lHF6VDAQjyKHsfgU5rCiCnIIYRddnpN+3dp
9KzzXrAxSwG2EZfOmeAurLozaf36zJqg3lVe+ZLjPWqlkPn+ls24TTedO0dyXY7qEvXVCP1z7wfn
/cfMU59DqKTFtC6/6tYpY2wxLybyHsba2bJJoGdrk0jLoIOQmJ9dvDqAwnc20AQFR9OvNP/uIKL5
69/fnHWB8SF3ACzqJehwBOHQVrBw8Kq9M80/DK0kzFM22tdzm36K2gFkuV2tLiBtfpiKSuxRo1hb
Ddew/GPfxodYOQFeuIMRpDC8Aunqe9vCO7AuwzU4zrsrG41be4FWc1g5oeFnKHecEwlCc6VFXA3+
Iwf/NErph6KL7m6fCotrzdoV8JAZpn1Q6ofR0FMwgH9mKJzeFMy6TIc1RiN3N0fZs9sD65Iz8+P6
7Hi776VBtLYIomBn53NTXKTHizmuikRNcS4B4Lnd/rsXTIyjlR0YBSGjvE5QncI7qiD1A3Aungr+
Gcv+0kd9GusqiKd+o5cRtzmrUZKwqHX8//XnTjPbE1RCV/bT949Xxm3WKsz+0tyovrgUXfOhxGFK
SrAPAkn+BTed7brQfa4DyIfXrAKZO18TRH73AES31o7Qi7klQ+qxU1Ij6xFJdBdIFFo9BztT5xdr
HPhr4LwTUDattQ3bUk0ib54YKhgvbdNI7zkXpTNDMLcJnOPtFbGw4mxn7KTOhlzqip9HWAJVTcKg
RL9qmbg0UtaeoMuk8x2nYiehiwEU4HFIj2nAWugRIJvzOsJftn2FtT8kLRRLPVi9nHXPnDMdq/E1
50KsRM3SGFkbgnIiINU7wEKaInVeG+ilTXedH05mf/vXL820FfVjVEETRkzsNOrsr2Bw8r1nGm+H
DH7ttrnUgxX3yUxmvAoUyRm2G/mw0zlDliPAtn8p4Xa/cSlZ+QD0Pqhfek6BMk/izrsiouqsrznP
ys1j4SNs+mtVQzt48DQDmTn9JqBVt2/58AV4g2bbPNhS/YHs3b4wSXSSCfhMgcfPQRnx4//HxXwh
IGyR/jSZBh+V3egsO6jIJRP9bCadnliYfIdK9Y/by2mpk+vf36QUFWi8SaaDHu9MUx7jhSmN+7G+
aE79g8tX96eFqLCxc8aEjM2t2z8p0/1UCYNs0uadw0bOkawGajUMgYgeyvwilFt8m/moP0GdeChB
aJN6zdZ16RSxgXMkEWleT3iHdxzzsZG6/QjX5eRZ1mSOow525hJvy5+aweTnRMlfgjaX2/O0NIBW
2AdAfYDSWQ9PVZvwj6TDy0scwSqlXlnOS+1bQY9S2dQSeOCcA1BHUbRsBS42mbrb9uutaK9mJmBz
BfQyLjMdLJzgrPUdHvCb3rkYt8Fy8Gny2nQ0w5OBi2bcamD9QFfQ2368DZXrQSgeSUGHp9ZlNay7
izyPQx4NKzO7kNTbMDnWGjXPNB2fxp7xHVK5Zlf1wBFe3c1wT4LA1eat3YbGwXUgMOVQtk9emf+C
VXQKEaQhjeeq3GQxgam47sdv9pOr1U4CXOH4BATWEWqV4mHuR2cLRBaNXxfvm8ZT3ElUKSZyNjO8
HAnL3B3Eo80B5srt03p9fSEWbLatypLKSG9unjzNExjVTJnYR+7E/fvb0bBwNtmU25G2Osj6wD0n
mrU/SVkGsdeP6hNcCs3K8bd0L7GRcLSguRyq1D23DCJCw7MsjJ88uqLGuRW7Mx9YFwtw0L3jCHpE
58NMT/RVGjPiDEw8BFy2BY0dHvprk7cwqjY0o2rLlqfMJ+fAGb/0A/LfYqrTw+0hXWrcWhkEvnMA
KbLuDNEIALAYx9UhjjyHr6QrS1NmbWDJPDEI/jXu2WPshbWAQ/ZZwz81dGxXDuKFL7BhfZULdX4a
Fu6ZlG63V9yvXjIIB68IGS61zv4bOUXqc9U2qF5Cq1uf0jFJgC0v1y5XS61bdYl+GllTDco8jfXk
PBbeCK2ECHWJTXNrwwMDmCKPaSPkJXAAqoS9p39yriWDba1bG5ZuSOWApUh/TlJNu3z2o2OmdLDy
25cSBps87OL9IIFSPpCBqOgSL3zt05Z/DTvKYu9qN1AW/KwM/POICeuHeZx+bvss6xrSUgPrXiqw
YMvGeZWwQXo2o/vtduML0WBDBau6EUQabJAin8qLlNOXNInmx57KYWXclnqw0pExINi8JkpPPR0+
ES71vaghVlkKb20TXqhu2PDAItB+WeTc+ZEBJ3iXg+sgJvexgX81tseZ7lAR/eVExSMh9bYpsTGC
XhDiWSKqvTNg8QY0ZohFpI+Zp5u1NGghl7epxGJ2BXcbj5x/X0nESD8H7dxcPD/9NQ9mk8QC4zaR
eMQ7Gx4/cpwsRW0+pX0yfiZ4gOviRuF9Z+X8Wph/GzXoUQc3Brcj50QAJu5d729C+uRUJO6wUgZY
WAA2ym4QIyzk/VFe0oZ58eQXVdzn4ldStT+hiQsqnOOoeCbho0PzTSZ1GDsri9fckV0oMEMV2Bb7
358VNGVwcH34CN+OzYW9+A+ibgLpOuP25Ax3h+xVU885V7JcA50szYt1DoJXpSFSm3RnhHrwS7CQ
v2h4M0W7KauLz5u+wAbfwRclasoOX6AhrQHQfnuuaLWGTVwYHhtyp0YDI0XAH8+CK+8v2o7R8Fga
Vq056y3EoA25E5HkHAYM9ORFQseGozpKHO08QtC0v3fc1WrZ0ndc+3+TClctKBm0qwmeUYbiQ9W2
1ceI9e3aY9dS89f5f9M8U4Gq/ZHQU6LDceelgOyW3bQmobLU+vXvb1onaVEOIS/R+pA4Z6N954yy
fPhp2/r579F3u42Fde5bgeoZJ/SjSNATrvtBLAO3OPSJC/Ii9PLi210spQa2GTfYibmZkkn8HJ3y
bzD1YZ/myPqzd61RlRq8PN/hTVxrlA6HxA0f/Qz/ud330iq1wpgNfT4r3wlPqvO/peP05XchEVep
f6dQOXe3O1mYZRtpB4Ks7qMoo6cWVmF/UTNXf/PMy163tW5ltLokCuLcs/e/fQ7PeM45wMG9MjkL
h4MNrvMmUzj9aIITm+hJglxPXPU3YSO50yCUdaz6kLudPq7T7pcGy4pnU3MXj8ckPCUUUvx4Xfae
gGVRKzziheVsG9EwaIuQfCbipywGIPvLKoHle1768vM8qFWo/9I3WGEtZk+AXZGJn1TQ9gseory/
C+AQt13BbIfuJImML5woPFUsGfeoKEKxuAjojrfJGnLvel/58xXFs+E2ZBwIMtvWPSVdfhXuy++R
QOFpDfyLdgfKUAH6SJQ3h9sr+P1J8X5f3d/sghQOlrkztN4JvhLZvcq4u+9Hbe5yFPtWunh/Rrzf
W8+bLpRiRSvHzj0xKDqkr7ToSn4vYAO5hqFe6MAG4ChwtTqm4RHCqCMeQXtq78N5dT6WWrdjnIYB
zQqRnWhlql1QASvAnWgl/3t/D/RsvA2gT24BsiN9FOEMInSZoLYH1Ya9ckr6oWuwHd+e5qWPsCIb
vpsFyd0iO7WQvEbmRw39RwI/a75sa/+6vN7MMcu7OVdqqh/GhqOipPIdz3S439b49aPeNO5IUHbJ
NAenpk1muTd6CsA6bbpoperxO7TeCTlbnV2xGsoME6Y4qF0Kci5KegqGIXsZ0BOQKV9EVLIdxIt8
SFSLz0HYTChR+Y8DOO0rV43rYnrvF3j//cS2nz3IFXHzQBWDKVz9QRJ4qoX5gWb+Pxl/8etg04O9
Z0NuaA5EM69QvmBdOHxMxQBMnCO9xllpf2lFW6e6oZkcSj/sHr2mFGEM3KXfODuTODoIY4dNfg+B
h5HPMNTbsjpcG2gDQ/U5JxzKr6LBLY368OiMvOTrtsat4Kcabo9B24aPfeo+y8yp4rDyNgETobFr
VaxMlXnlSCskVYP3z8B6GJ1Xxab807WRM6iClLwxTXgyDiWx4CC++7zMV8b8/Ul2begMuJLOoOc0
PfUTVGAeTMLg/OBW9TmH+a4+hZSsuHi8v2+5NozGtLUvka+FJ9qq6mimzJPHsgMGc9NF1bUl3F1Q
Wl0/KUC9CUt3eMpUiYr0nG97YHZtCXcFJHYyOSk9FSOpmy9+N6vq4+D4rrNWo1gaIKtGRWu4VZA0
CR+147Iq9kIAwHd4mW3Zys601IEVz4nq3bxHmn5UeY67ZF+JeMj5r03hZeNhWlw+CHX5BAWe636b
BEUPx/RNSljMtWEvuvW6uki9/rGvxydZiRzM622MKjRuBS/4wmMKOhh+ejoKue8jWD25c/l928BY
5/XoQxNT+Tw8/VYISySIqgVRa0CdhTm1hdzHibV4lvacIzEuamZJHZY/4NW6JiW51Pz172/O61mX
oUu7BkMzy4bfyQhAprkimzh5GPn/Xq3/H2w8dFu4As03FSSjpjkZ78NiY6oEren//voKxhEy0ZVz
NGU5P6UtHsao00QrF4ilsbHiVU4VRn5s0hxCMO05mAHez4ppDYr+fjbv2mru4MiwoUnw2wkvq2DP
Gt+QXSJzfZcBM3d7aS70YYNaBJtCWEUXQBL2dT5eZhGNu4aVzpnratupa8NaPC5HR88wdo2rGa8t
UwuhhAKhu9/2BVboVolyWZL5aL4VSPUSADJZz8juisy83cO1pT/TOdfWhNL+GEXIiOmjUu79KJD/
gB8CaDM7zylAs3m3pjOz1JGVd0u/c0IG6PyR6PDxmjOya7r6WzOp3K+nQe+np64NbulNJRNIaeqH
lNMPozfc9RCKHSt2FGEaTxNIAUV/uD10CwFig1uMT1tj6omfqnJKqxi3liyNHacd77a1b4U3HCy0
bjs5PjIDpMzYI7zzbF65SSxNhxXdUK0aRvhhjo9asruWfm5z+oFKPIHU7NxMG58L3cg6k02YGco7
v72v9AApg75I4s0pl41jgYpA1YUja+8hYpPz2IjWkYdulpsI29ALslJqE1QcrLg2PMoiB9+8EvW/
YZX13zZNrw1kSUHsmioW6YeqQ+vtGDwSH1n77cYXptdGrkjdp3Mqyi6NAbU7eka+pkmRx6QKT1Eb
PHR8tYq1sMnaCJa+GYDZhJvgY0DqF8oCtpejKGByY/Tp9rcsxJkNY/HM0PpRW3b3uqs/GNCjdnOz
Kr6w1Lh1RCvptJ4zu9FJt/zF6zt9mh3Zr2yuS2NjRXDCstmldUZOIJ2mezCo8xHVxLYTULwMwavc
dlLb4JUkV2GVZzUGKAz/kTJMYakD/a5to29FMDSQgyEZdHIMJAV8Diqnznz0fDUmXzZ1YCM5pDLJ
EBVdeBQCWJpd4EQfQ+Y4216wXFsVvqoJzws8Jh9TM3MZ1+C1nAt34/shNJb+m4MZFYZpA5nXBw8C
h3HqoeASesg4bo/NwgKysRxJDysaU9NIxLqY553i2DJiINS9x7ojU70yxQt3ZFvuSXQaBRBv6O5J
OMtdEAaPCaVzAv4FS/funGxy8GGuDe7QhFfjrHOYxjtQmxmFeDay3LhOQyuQk16V5Kpy/SilHtWO
NDXlX/xBwYp0ZTIWtgobxsGYdqSpUiZiqP6pmA3jR+jlziuTsNS6dSCPbVKNdZfSI53CLLkvIfJz
PyWQ6ztsW0pWHIsCS9OBOPQxDa983AAbBG3U12imm4xOmGsDNoQqh3p2eywjf7hIMI3hpaTXAOoL
B5oN1tA069NB5PR3+miifgjx1N1ps9NF85MHoOftHAP965W5/n3BfCcv/gO2wVFthMswPY6laVSM
pzlUcidY6Pmxx8es3KusmT/mdc1YbOA3HHTxmINL5NRY4PfUcaXz4knqv5Y69KAQVTSQugvnyXzX
bknkE0QcoVqKhMgHhnXWSJCMF34SqlOwV6pznhzzHGUAT1BWvpLapz+raqblXeCFzncUUMRTosts
il0BSj1edryuf3FG7n2nYwdWwFyBjADWNbzugO4rSXse5qxKD2MVzOChUFpCVipOw9JL95p2UuDq
WGdN6+0KxxnxtIqnIz0e8S1B9mw6/lvsuBz7CBStycH/O7B8UuXnYO41/0wJQy1nVDoSOxXMDKJ0
uZdqLLCGtzsw/lHvwR+SIhZQ33ihTYY/K4CsXmc5dPlLAQd4eSi1zPvPsAv02VMgfa+KXaBjp2cz
s6H+HpVOJPapBKnmAIxp5+8iVk4/KxEqUKyE/pZlUDB8GBUd5R5lggYiK4kDEtHg60ztlDP0/X5m
GXCbcZ9Q+aWIuirZ9Yxl3qEgmct2UaCCbgVBuLCn2qgMr8jyUs5jdBwpPybddaV6PAzcGKr8dyHe
ereRjFwboZEMedlDSyE6Sum4MXMALCtpPt9v2jVsfEZVVMPE5jA6shAv7G0DDpio4Lreed2aBdjC
jc2/juCbGgwZAj42Al0EwfSFOd54gCxZR/4iDXaQqg5PgEvSu0z6Ofm56aNstFQi59xJIkqPCcnE
SzJlvxKYYj3UYbNigbJwbP+B3dWybwigtbh0Qt6uRX4J6zd8STflY7a//REL54UtqRbArKdxm5Ee
teAvTA/dvqbjxsPIBntVbmSioCr6exmCrTNSlMVG6m/Lim1UVxL4vcynkB5lLz+PEU2DGK6zZO9H
TbN2/1kaHes0BZd04FABpseAgM8kZB+HTrDGmF2aXusolUGVzUgE+nvh0OKbUIFz9kwefQ+5Jivb
x8Lv969dvwkKphNQvJB//S+qg878CLI1ROJS29e/v2kb9WCw//00BMmXEH/vBYOJs1GvleEXRscW
8KqGgIVtkqYPZByljgPaNhcDfcEDxA2KlWRpqQ/vv5+gvdqt0jbDJ1CqZAxHzvPv+60m/QoEZGmQ
rAWkZ93lemjY0bSorVK87njPTjq42coWsdS+tYauoih93k382DbV38Q4sBUeV10cFhq3oUTGqWgI
fhIu/tyFfTekW0PoYshmmrqPm3YfW66rV6nwRQRd9N9p8JgFrw5FfWpb49adiiT0mgfNqNk5BLo6
mrpATOayLVcefhdWj63I5YVN0IQOwY8HsOerdy1qVzP/6m6ubtsAorTzWh64GfbPa+WoT1FSBVQG
7m2bi/+2MlffE/5/pH1Zc5w61/UvogqEEHDbo7sdx0McD7mh8hz3EbMQIAT8+m+RKx/FNG/x3bgq
XRUJDVva2nvttfI4HqBUWJX1PvK53AiCLtYtgfGaClQKP8qBDuJQNXcQwA528DLa3fXG5+bfsN5I
SoGqYkffFjn7JXowyQ0cx6dbZ4tstjPuFzHMNwhAMIsMRnhKptmxM/2oQxHdD7zcQa1lldZt4BDD
iJmqQ9+3U/AK47mwYdJvt1BDWqIcmbFik5ELAbSSKEeoo/LBz8Q4WvfzJdmumTUwubgaPPmtLmLB
CbE7dxMpUD4UJaiscnexzHCuC8OMBU+hQVUFTrJJYgqOJMWQakuPaaAITQ+1RTt7VQDMNiEERRT7
Vi3a6tSAB/6VhqT9tyt0u0TNP7cQpoeqhORxAevaJP2EUu4b8a1ELmOdj+1M8/fpPk7AfIyA5iDO
zEZmmTSFPHAKfy71F5nX5kYw/f6pCz06lQxHGpyGoGZ7PKLAtk7Y83VznmvcPCtC0Q4qtuK7CCjD
O/BPho9VOrbrcBUmyJAA0wYitByHtWotZ0diYM58K161cxwTVEgEIjp4EtMT5646Cpfxmy5m65w4
E044kBGMr6iDBIM68y40Ayo6r8qlmp+ZaTexhElXhEFTN/Sk4KH8USaRm7bRK+fdJPAKepRbiOTP
xxP3FSpKclsWeonuc+ZsMNGEdlgNOorDCmH3GtOTF2ozgIJzX0k1HFZtS5Oqq0mnsIGbVTic0YWs
gERHNPDleuNz32/YLNxzUnuobz4RlKGpLnVesmBQx45N+Nd1XRg2y0VCssDm1Ykjhr1DbCPcMJ3W
2z6Hx3u9i5lb0kQTag7qf9lSnJtOPmyVHdW7QlrRr9YDWS3K2a2n6/3MbVXjwi+IP+BkLqpTJqsH
HaG8JnUXnd25pTCu+kxYAowxaQXqCqRJhcSTJhNFt6nDbInHYO77jXseajgy8/uUn0WVlhs1Jc9a
3a16adgmKlA47uDDw+XnLLfKLfPEDeKn63wI22TYYqHya58Q2Fmn7PsgU6EC9idZlyEFdvG/94qd
OQNvM9gYJVX3h8ppqCu9sDu/nnX7L+hekgIcnzk2jBchDjtPy21LFh/xc61Pv3+6EkGnlhO/UWhd
lAicRbnlHauuK/drtrxtwvWYKDxA1N0h2UCt7V8OdMhT5xTs4XrrXxuubaL1IAfPgsSy8tOE2siE
OEZYXRTm3blO8HG9i7n5McyKFxyRv1LWJ6j0aYA18EKNM2uJDubroJ9tkldJEKQNotDJXVKWyUFC
cm4PqhBEC0IGgrspmgX8nnfXBYtA0Jnx/AXg81NLJyPNT1ku/iFA/u7Drl3Ckc2sh4nfi1ywNrTQ
6YATLVtvGygYMC+T4VyE7Q9X4YWzalFMKF82lMwaRzi64FBDzSXIgMD/q+pxSVpmstu/sx62yVgV
eGng58RO7lAl551o40/n6UNEIdwnQM/UJUgIrhuJcYFykHBDqVHi6knH9E5A8urnCG3FdWXqdjDt
gk/WHVmsapPIzUHw7AZAVVbJt1p7C9fZ1zeObcL6dNRWRSjq/CT60T3pomYPSeg1z+AWbBbeBHO7
1bgx7drRtAKpPmjpk3sp8CSococc1s29YdrCGpXLSic/DUqLb0oj9t3xdaglJH7+O/MQbx0Rzdfq
RtsIGEjlPQNBv+TzzhwbJqKv8MIUDCayO7LBfU3S5oSy2tvMUY+FLU9Wa23yrFt4Gcwssonsi1C3
i5p2pW4g7kdeJUCK+XTzx+8tVAcv1xdirg/j+oxkgxO2qxWwCfoAurj2uS2DBz9fvCdmtpGJ7gt4
Y8ejx7MTtyEtwnKU18oIJS/XP3+u9WlYn4wMabxubLXVnVCD3OwK6Ckfu3LRr5trffr9U+uipoJ0
ga9OiUD4g0KdaE8A7VvnXJjgPRGyXtbekJymEGDhQul0GVP59ZeDs/m/X06ka4umJ825oOyZOfDZ
S9QhrJp0z3yXZVCOYDl1m7OOk3pjB+GLW7f9wqx8vSE981kmdJR2rhWQ2yxXk5YEj26gp5rArHq+
Cs3lmc8yKdtOSTk0Z56jpl9Eutlyue4575n8yQAAltwK8/bMY9By0TJ6t+zY313f7nOTY2zIIJQJ
o6HVnFXvHKWbR3veps++BNvG9Q7m9o0RSNExOF7/zL4Kkg9BAcyIXTyM1zVu3CjcAxgDsiDtOQBP
6Tc9Wu9NFi5pU89NjXGjZECfqXwMyW3kph8QPRFbyev/5VqvEnQLPNu4VUBtUEKVDhuTj/lzY1cD
CEKLF8fxm1X5GAjl/Ndm7Yo4jUb559kegVlRzK931bTEayafms+wyAK1qIyy9twolHaDt2ib96Be
W9e4cYvULIRvy/LkUtbS3hexfd+ISK788snj/XQKQ3iOjWGryK0Q2Pw73SYow6CVS5+vf/zXO4f+
9cgLgKCiuM1vi1jU2wIAu80wgAgY0jkf63owzJZSIkGQId1be2xouoWGqZbbzHNEsWnjAbiM6918
bbzUfPANqMwCQEeTW5VRjpR59A5UzRIcaa5xw3gD1Wc2FMIgBUEiOIWdHyf2NrP9ainhP0OABq3L
/65zzSYIQUfwbsni+KlHsRa4kZ3XJKpPYxMD+hQlN3mRB9uGlXJXuqW9k51e8LXmhmdYt5f1gZ+R
oeGbmDXApI8BwE8HS+ohv1xfnckW/n7YUPP1F3RWbTUgSkH1nOPnp9yzPmq3evESUBc5bf1WuGQh
ufj1U5CaT8Eu71JUnrVAXodTpQa4bfNNy8GsahfeNxuR7IU5mzEc8ynI7TpjynHAK12G2T04O/Nz
Hjg/aVuuC6BS8zE4wX6dnuToATcFqr0DUJR5g4jWHVtmaRdUIVqQyziYqBra0JukArsd3j1LII2Z
PWW+AFG7Dwh8S/H1vO5/ylgNO3DeLc3N3OwbVzUolrUDDAtaDwt1F8cZvl0M33tnJUUfNYu70ihm
mocxasdc6CTUexlYcftECaHFkpTN3CAMmy8AE6iSNGeweZSPe07K91A5yPc9ATvIdbubWwXDsqHB
HviObNFFFND+BqQa4JkFU8f+evMzIzDfgyVFVaONB3q86WSHFFFrRXfA83uX0YGu0PU+ZoZgPgRz
4N0DXaR+vGmd9q3PGusuRnRsVXqL+sblrURXtxat0bqMkg+VIgrp8jJYOT/G7S1iN/UJ9K8BAQFJ
9QbKava+KTJIH3A8IpyVMzStzicfIdJJKJ0YsOWN1+f9NwslVw/uKNZxpFKzpKvhhQJNeBVgEE7+
5ARxhJLE2KNLJeJzC2zYMgrq6kALl2ATNR3bx0OARFoNkd11+8e4u4dyYqXWHY03Acg59rbOnm0y
5AsrPPfxhg2HjUw8OAL4ePCD/7YCCFpUXbyOv4ya5VuZl7KgqCt8O5Vk3HAbBLUJr0/ThbbObzKL
uBBjplVLG2yeqh4B6nZAYBFNUh2rZt+s4Yp6RPilOx1A/gi3MolAjWcztRSQnTmAzCIuZdfCarkT
fYB8SGzgfw+bXFnZRsbtEvvXXBemDYOlDHweXvSRD30LYt0oPfiDANcOaI8P6ybJMGBXtlYCQBEs
jDT5QwWVo6Mc+nTBU5nZomb9lkyGphhIjU3k2sG3Ilfljo5WuLB/Zjw7k33Y9V1ltb5C65O/WnjN
HW/orbIQtdBjeSzYOqZAatIQ83ZUYcv/nNQDchZh18dH1qilbNfcMhuGLMHvbWf2gKsMemLsm53m
4oCDWwAsvg6WTJlxGQeQXnKyUoEFA0W/AMHTXzZHonRs2nXpRmrWcvk0hXx1E2EQTGCjQicpa3Z2
VFVPqzaqWczFtT84LrWjjyLxn3UKAUcnWGT9mtmnZilXmXWjl2QCO6mz4GMBjNOrDcnzesklnWIJ
XzxCzGou2uOFJUrw44gquRHxsAFR+jGg6V4n3aEbnyv8E5jK/fW5mnmImFVdAfc1+BRjDCdoG7lT
PHwIs7j9DYZbstfS8hbg3HPTNv3+6fanTRcMNh3QD+iIUHoBWq09jfHquT6MueaN29mOJFIhcjo9
mrpKNyCJUfsK2gG7dc0btzMkvQrom0bdmbgeYgERKeJ3aEbpaOF4mvt8w6xReRs5TZXj8/MUtgbF
2XyfKXApXP/8mVPDM0y6QH0NI/VAEbZCFgoMKNnPIqtad+8HyZAcr3cyM4a/CrsiuLtZn2uINtHm
d0bdvNnWTTm8Xm9+ZgxmaVcWj5IFTdedk7ZHzX6j3gjKjw6Wlz1f72Du+w0fO0tbGXpjQc6i88Mt
5xAEtSRCiNdbn/t84362mwyka4hanBnvfgQCQqORB32QflHZe66D6fdPBhaEFQSq8Rg/I0KiN82o
x2RTcYCWUxYPP64PYm6Kpt8/9YHFjMI0trszIF58TzIg9UXvrcLB0b+qSbLWZXU5dGcesScCegyE
eYr36x8+NzmG/QYqRhok7aMDEPrqCEsLjomdPnlp6y2Y2IyDYTIED6g1iJVD0EOiD9D0ipLuRiL4
TDxELuKlnHLw9d1ADUMWrBstt+GT8houh5pk91BL/VYWKHbzx6Os/UM9rsuSULM2zcvwCrdIgr4c
ke7rNnj2rXCdK2mWo/kFI63U1gD8Qw/eyTAH/Fpm/QJWama1zXK0gIGlO0rkGG8E+PhR9hjdADRb
bDy3XrDmmdX+qxpNtc3YQl0g3tTO8FjQ7gY1CAdQVz2xTp7Sxtuv2rdmgU/jVSlpUQ4NXcIeRLle
OuhtJsHPWRaQk7zex4xRu4ZRl1NBLtXC+gDqV+9ppeS5tWT5dr31ubUwLmZZVETQesRMiWK096hH
a45x11hPumPrXAuTVpgyyy3AkYFJqivP3nthh2RhDK7X6yOYsTmTUbjIITVvkx7NS0ftwTIF1vTk
kdvxDegmQAFYebc6WCJLnVsMw8CVrPMMdSHojBNGfxYdqEvZWCyVd8/sW7PkBzdmMvC8sz5o31ub
0E7VwZG1PGquf9pxTR4cvOyuT9tcV9N0frorvExRzx5DLDzwEfZPiMJPEe643wVNTLYdhF8PXOol
0fC53qbfP/XmMh+w8jxCb+OQ3tCB/4pZtp/O+J64e8gNrItUmkVBMe9arYXMOEhS7IuA7Ww71Cyv
M0WzIGiStYvxB623arDA3wT6VIcuPexmXH2zFojlwEW0nhVfin6iUGwLmm1o3MbPSAvIHTZeto4h
l5qswkA6U+oUI79wZbunOMNptQE2EDnB63trxkoI+e9qJz30SrKGOucsTu8lmVQfS9xT1xufObHM
oiDV2W5Tpzy+ICYXHSsF/fEsRm1xKLW/zt03K4ISVDOLhsJX0+AlOk8EMN8rjXzgqgGYFUGRRS3X
l318CaCwvk0keGuHKss2tVf8c72HmSPRLAuiKKB03QEnFRJ+3muZuttIdN9Ht/sdSv+59coXZ5Ge
bWatHcOyR59MYRvGLzGYUU84cZMfwi3XEZ5Tx3DLhzivIkA9YcGA/tsSvI2Cj1W4GSMrZOuC92bl
Dk0Zczjr7HNUVre6BcND3yz6nXPTM/3+6eCDe9ZBXnAYzn+oX2jeIjLEEMK8vtBzrZu3dyeDUYBf
5IwcgTpqP0x+WDxbKsiasTSzaCfIfavHZeBAIEsBbcISCiIG4bshXE7IeS05OHPdGI9rFCkOdkzL
9NIUJTTmdXaIwCp6LntU2qybJuPWRm2f5qJsy4uiCQRPSrAedP3KugJqAsXspkKYbFDpRdYd2Q4A
3Z66ZiXElppIscCxPRCQ2OVlUGO+6313eGSpVS44+jNzb0LFmpgHgqTCORc2J7tClS9R7rz2Wi1F
ZmYuNRMoRjJX1y0Psks7MZbUiNPc1ozesknSJsxFvhSznBvI9PsnO2N+lVRUZs4ZBJolXr1gk8eN
hmC+tta9UW3DkqmDOB8dLPusyFDuAdwfb7jrnr0QdCvXt+ncGAxrRgVMm7Z+nl8mDe82jNi2Hpx/
wVZb7K93MHNc2Ma9PLDG9awwExc8WsTvoh1cefQH218ql5gbgGHJsiOBx7lfXooIUoWJgJ35qBI+
Ah9brHPwTAhZko0VNLKa/EJRLzH2dbT/P+Q4/rAb/B3bdU38GGr7ajIy2p+FxIcfXIF0fQoqUKoR
+uNZFsNQyl6PT7JOczDx6a7Ph7OLkuG62idOojjZO7xtMu+ow6Aq8J+ShEPcEtojkfzdqawav3vI
piN3DqZJwD9ZYb/xVIQppMwLz612IHUurPdkRGEAUbn1lNqyzN4coCAccbbhDsZHkg0dFLtAeN97
wd5KwJdtbwqineo5T8dehZuibqGu1qKw2Vl4UX+9tK5ZnKsA0y66VpSXJFfeFpJb5EGmeti0ovEW
lnaui+n3Tyas/Eo20iqd85Aoth9cL7Y2pUOrO8zvykyiaxJ8ey3Ylfhgd5cRksI78B6/lEOSLBjw
1/bl/oUeK8sO9Oqpc1ZKf1cJAIJlD9XE68Y7Nz2G8WZ+Ju2yK5w/eQfouEUbBrh8OpEdX+/gjwP6
1e43zNf1hWUDgp/zTRoO2eOfeq24tw9p3t5JMPdvwb4e7EDE1O07rwJFHijZT3/I0ywW35cFxmt3
1tZOs2Dv5Gzndt5Tk3fD2fFAPXD9I+dmwbjKk7IfA2zE7tKXKtpUfR8cSQxm3Q4kQAup/pkuTJRZ
xNy6E5YqLtS3XuqwY5vURk2i7yIovGoQJrqsd4a+rrivLrlb8O9JAfO1xpiduwbMXNe7+PredU1g
WVDk3LFyIS6qA5uex8tbzyLBrQ8dX2hNAF9wvZu5HW9EEQY1QN1hrJ1zUuRPrI/lBtzJP9e1bbws
klz2IYjls0tjYTtuaEdZckhTKK+timi7JjQuAPLOFxzeM0IGD9H0TA2rcF2kyDWBccQFo4cFEdpL
46PaVHqo12jJoo7W3B6d1uPTWUnrlnZdaKsL7SDPTNvknqaorOQsWHcYm9VRPnDmlh1E6gJFNBd4
hf57rmWzHUq17h3vmtC4qKC80ZLAsZV+8NMqffIaFjEW2qI5oE3X99DXcSc3MI60IGuG0Wl7ccki
ZE9Z5Csggwp2Roa72ias/RH2tvq43teMLZg1U9QKlM0dWVx6Wge3FZB49hYulvb3q9o3YXKgJ/c8
YhXqUg+JX+0ojft/xrRyV/m3romQs+vQTaOgKS+9497GcZQfyjL8iAku+evfP7NnTZAcJaIEIDgv
L1kSfdAQ4vGsA6XX2lCEa9ZJJZ1NK582xQU1TOXRQ/3BCVxP+fH6588srz8N65PJOTJuMhUNxUW0
tg/6SNSe9jyKdtdbD9HKF3fvX/C4yAd9Xoi7MrA1bt4KSHqgLYv6xNL0aeLPA7LAHdbljoCu+e9Y
hrgrYjyD60sSVLhFk+RX2bjP10cyN0/kv203NtQgWYdl9sryyXezj4D5H9ebnttBhjUngVuAtqUv
Lj60kP/ARFkBDuC8y4pV72HXhMohqoEsYZ3UlyJjYmdLZLG7GkLo9fD7+hBm7mUTKMeFrAd4s/XF
7pJ76KE/ebr9ToB5srx1ikuuCZYLAuGXdULkBWKOLfgquY23hrfyXvsLK+cQVHz3o7pASY68siwc
Hkc+yB/Xp2dmhU3G894jLQVdu7wknU52LGYvoU/1lkV8CYkyY2gm0zmQU05Z4Ta4WLF1gzvuLc+b
Gzhed6pRN6MnPnq3/T+gtWaswYTNjWNVQZUa7KZQJenvR/BYeyBC0FW88Cr48oJjzExJNH7Ee+k5
zcsktd10PNvkTQ85t/QA0Hy1cZm38AD8cuOio2mAn46/XPqioolXvYSBOhC/+xF6yVMrMzxTI7ng
kM31YRxLlA+Fq4LOeWFBfcqHqNyULLlv4xIksHphh325IBiHcTwNqEit67JxXgI9pPdNyJN9GdBm
4e0wNwLjhFI0UCGjkf2SRIg0UqV3pJB3aixvW3+VRhVGYDyBHHccEaiLnZc8wjNso4MxBz9tYy2c
UF8aCELf0++fFjrhWUsZBLVfGuXdJoVzL3rRbYTuDi0pd07l/XLT9nuKgO0avwAdGm+IJABBDlGe
/QI6aPcpRJpwvBG+43QHIK1FvdDLjKGYeQpYH3PjvifvPNWHLvMPQupHp/JPfUXOKiierh9gX6Ze
MJhpY3yavUBnKGZQmD0l86cB2dxN4foHKB/cpVZ/H8XABrKlW/zLwxJ9GR5JokO8UqOGvBO7OhPN
ntORnahdPF8fysxedgyLr4bMIgrydu96YKeYJk/KYQ855O501y7k7ucWxTD4sGr9OIiy8qUpim+F
mFSz8tuRhneJlneiWoVAwEQZNi+HkIFuwxpfGkHELTK4wTFtkyWwzNwgDJuvqkgXvMztF16Xh4D3
9j6V/eO0zHCisw1KLR+vL8jcehuGH9V1B1U6Or6EFEnPVoM1JurUuLV0uURJM3M6mrkMKLRrBjKp
8YUm3fgQtY11qix36YU0MwAzlxF6kHr2/XJ8qT0e7ka7ifYq7eRBDWTYXZ+juQFMi/TJ/mSogTIY
Biw1hO53BAW1B4g76OP11mdMwsxmtNwijc7t8cXJKGLAsG5F7aPU+sMdi1/X+5ibJMOqqzpN4aGo
8SUKubOHVis4F53JkYv0qqcMY2YqI+inFBgYt176wWvv0kS+2ZXObq5//9wKGDatC90NVuX0LwN0
uzaCqsep1uR62zOmZiYwoO7mUFsnwXvblk9QMjnCB/2lQ3WwxfivJ5fIvOaWwLBoOxz8wFJZ8J4w
594Jh3vf04//B4D93DYyDBnECVHAXct/91GpFHjWpqLpfdCWx5GLhZ369Ux5ZiaDtjFqlRKbv4xu
+wN4xwq8u3mX7EdlbbhaIpb/eiCeWRGvohKiTWPHX6idQKIAI2kg8hrAFS27cGE/zY1k+v2TRfNC
SAUtK/7iDvTfqQucGyeeeido6O6XL9OvL27vrwQH8tkNDz33XfvJvR6fEa3YTTtLYFkmVH8gFlzE
r+3DM2vlZZN46ZTSfY8029GwfFjet3PLMXX5aaoChNlZqTAGkPHvSu3fWE2zIb23gxTrw3ULnOvC
sG4nH5lvF1CoGDNxxr4avBoRnHDruG/XO/ja9jyTFK33RZ5AITX6yaDJhsfTrRMMZyiArjpBPLNC
PrPaIMIskT9ThO+fXktex+5SuOo5W3I259bYMHCV6zQrNXffk4zcDwJ4D8sDruT6DH3toHtmfoLY
blUUmezfU8IewjDfurQ4Ujz0JvcP2s2yLbdF7S8EgmeGYuYqdAWNuVjS4h3cgDE9k9Jtyx9pmDpL
8pozO8rMVJRIe8dhGNfvVlklJNmmJO3HYyHpVCgyCkcLVDaD1TK9rJu+6Ts+GQlCdhzCHUP9rsNo
m+MAri08AYth0yfdLsaZ0in8vrgVZs4VMw/A0qr27JpV7yEOkmmlMuw0MfQbXXaHEk5iGgYLJ+Vc
V4b5c0cBotMH1bvAaKbRYX+jZnUX9tmhd4otUE6763M4cyab2YHIrXQXBX71rpl+HIh/YAg4uCF0
5On/4mQJDzHXi+G2N7bFaSXt6h0F6Kcau3qsksMkbei3NjKNS3HpuWkzbvuwRX21pEP1PkhAYNHV
gLnKumjbhohCJOoAHrqV82acC6KGvHdmC/EOmqpdzH+SvD7xJNqm5T/pYnB35nww8wRZYdltBGzN
ewRyGk1AKzlQgHzFro0ga4rxBDgzUozv+l6YmT4zb6BlTx2vLsR70xabxIWm0vREhA3ZkFL7/3Jq
zAwCQkPEd+DavJQ2ueF+cvD77lTH3a6PnX1jVQurNNnLX7F45pl5hLxpHEgxueGbzL32d5xUGdtI
QUu5MGMzJ56ZSWicOoZeRJa+Z7imG5ueuVU+tJADDxHvv74oM7eomU5Q2reSBDoX7xEBbXIQi2ND
whfANhaG8CcI8NUcGX6AjWYTx2qsN0LHkZabjnAKlYc2ZYkSuxqKVL3cIlIlGCoJoqq8LUiZhsWW
EEdZ4EAW0pP5jVBc5YiMNJF+o0jMtaceNTRsYRLm1tE4P8pQuY3ll+SNhRWtbmrheDg/RuS3FjqY
OaB84+QQYS0hF+vZbypJIhSbUqsfdL0BeD91j8qrWYnoDyppwm3v80IuPBDnhmUcInga8qoewv4t
y7nrfQN+1SmeO3scV7FoQUFsOlg+3ZDSg+poGXfVG4kr8VvhQP/Fu57+vL41Zz7fTE+wrs77PPea
N1GVOd+NsXSao2pTLzhe72BmVcwMBYg9Gz8Mm/bNAmpodJytw+h+SqV5BYGqVne43s2MiZmpipG6
kKuru/rNjcpE/Sa696PHwA3s7FfbQw/px/Vu5kYzdf9pMUjAozAkWfWWuOJ2ujaSpNy6Eb2d7g1S
FQsGPa3tF/Zs5imKOOiKkQTiDWoPf05xjvs1abrvRcA3ke1sKzgRdbTSVTHr/bMS2lQsUKi/i9r/
TRHSyStqJN0PjvPK+U9KhjXobmxm4xAIm9SOIu0mb2HehM+NLuJnwUbxdH11Zo5yU7S14hxyfqGK
3yzM2y7rq/FQhc4Nyei4a8ZqifZvbq8ZJi+7IExQdxK/lYo14wYTVVtn8OA3GSCibbxU4jnTjVn4
33NnpLZTB6+ZH96pND/Evv+u41USwMz7q+5f2AgJxTJ4TRvSN+9RWAD+20alYz2sWg2z9l8JSjNF
Ev910rvhvgUXn9/0IxS32RIoacbbMav//VGkuqxK9uowsDrIHJU6kawjoJNgjYoEO1QGTcUKhbu7
PqaZ4/JvAgCQmykLZRwdSpu+x1GhXnOGUuLN9ebnlnzq9tPxIgKUAnV1TF59oHHqI0X63rkNna4Z
9zHrs1V8wlh6w13gxKKFLXyQJGT9I2kkoFYB/lwfw4wRmpKuvG6Qt02DFEye+jAthKjVW0f9cx2F
C4mKuS6Mm16R3gqpnbWvUZFYr8iB88g99CIdvHHTwfm19UMW2tbSdM11Z9i7aIjHaGen+6zugoco
IuU2ihLnLFsgHXhJ3X9XzZzJCSBYiORt0cX7rAEhp0SeLyHiHPXybuz7JeqbmR1sMgOQJE85iXW8
j/pJwqMH6VCny3+uj2Cu8ena/LR/GShp7HRg6T7ohp+JwosHIqpLD9CZZTAlJoHTlLLusWvzrtk1
uPxsyu+nCCqUAt7Xfb9xvbuJw1zhJfkrLhD2G8ri8WtL42YVqRfzTH1JHLbgPRtU9uorYAMPZR6M
altGLl+6meamyDBsZTlVmDRp9ipa/oqitg+W2kd3pOdlsNLMEWUqTcpUiJS6LH3NeKbv6FiBwTQr
PQpR2MSRSzV/cwMxLLxDMgpMhiw/JCJ+JLH94FN3j2TuOQCr+rqDyqQHaJg78LBWxSEspLgBXzUU
riqVHBtwgspNAMqyH6t2lckNUIx96YjAyw8V6m+A0w70ZnTtdQl7z2QH6BOqaFoCINjz2vufB09Y
7TX4XZ4pTfP0sG4IhmE3vE9ZgZDSYRSt2Doi6Y+j7rvHda1Pu+DTseGkYMQdqhIr4dZJftOkTfxG
NWvbhajpjNduEgNUvB1QO4IpiggehKUOk2NcQraC9RxosrIZEL/S3nbdYIw73Je8zKZaqsNQpz88
3A574TT0uK5xw8Bt8MRIz6uwDim9jyFjv+3LdSBp5pnUAK1CWYHoM+wkIIFPCmohB6ZQC3P902fe
NCYzQESon7sJ4a9lhgh8pcifSFjI870CS90GrPcHt/wnVktvqJkjxDVu7WJsGUP5WX4QTnijcwc8
eF66B8X1tuPhEpnfzKBMigAwvBSgutX81RbJjaTljtGzrMpdDN5d4YbPqf08eKvY0phnCoQWWRhz
1qbWM+M2AoilFrrY5VVnrwyIEsPKA0pqGeah9TI9O6cn55R2G8Z2T3S7hTu9cJjMXCEmLYAcQTqe
NUG8p62KNxreh+hrMB8suiFzq2Jc405eKltB1uUlzcvbWDsQYNeHLFFblam9UxTHqLyTxdLpMuP0
/IXFEzlPq5DkB4RZYTJc8LJESY7uw4X7Y26+DKMvPSV7b8ADUPpjv3U6WhzAkOQeB48vkZrOGIuJ
w/MaxipoZuUHHtc+COBC99jkrX3jAWe4CYpq5b1u0gWEWcBpagUZot4QTDk7IJAMbqin2JbTKH5v
qpjT/10/b+aGZNi/U3WuHiROs0YF+lfXj+33MvS0tQ3ykQAla4X27npPM9eLidHzk3xUI2mgv1nr
9K4mxVPC8n0kaXy0KiiB+v4S7POPzOEXgSETnYeUUi3CrvBfCEL7KQLIDq74iV3FG60jvIyjctRh
IhHvgiXOu7nRGYdCXeQF+ClqMGSO6Y3N+QF+OLgIo+Yej8jjmPpLUey5jqaF/OQFVOD6IoOs0gk+
8iNXbb8dUOW1dSVUVqBoeIhatqQ+OteVcUB4ymKt5XJsw0xd4PVngM2mt5Ef3Vhh6Wx8qMas2xqG
M8B67bg91NwOXsR/BDq6pI711nTk6A5OuXHr9N/r/cwEQhzjiEBxkC9CxPQP1B+zTemOLxqF75XX
3QSi+9k0wyNEBg7X+5o570z8XlTrHKryfnZo3TAiqEZK02af56Ts9us6MJx/QVBZg8VhLwUq+Ns6
e1dZsnI9jEMh90MHaiYiPSDHeOfnFhRQw+J7W7h7i2TJBlyVD6vGYEL3EhSP2z2Epg6+zqi1zWUA
RS4n1Wp7vf2ZHWyC93xbtpVubOR5UdE9eg1oGki3h3jWaQwyuW2TVYKr7C/5mg6uoEp6jY5qN3ln
7v/j7Mqa5MSZ7S8iQgghiVeoorpNe2vvfiE8nrHYxQ7i199T87145Ka4UfMyMR0TqLRkKpV58px5
+zZIP7iLxAeft4w+SxdnnB2K9mg+TG4IPvxiDdFyvGb3nVZbvsbxGryNYGixsxQGPWemixHY3vvz
Lft2wFSSXuUaY5A1kW/eqL1XDtmaI8m1nZvfFhOdinxM82xGnWx03vgV+I/9bIklTY/gHju2bEP4
HANVlgx1s3iU/V9+OXrfBbraj1ZnxysRy5AdryQOVLGL2MfVsZb0DXLC7yjYM2pHPYzgfZuNPlLb
2DMIy7Kp7yyQPMmKWJL0ac2Qy56z7bOXtzHzIICw3PkE+0PVBnrwLpYsL+IsE9OpLr0txkvVvYee
Deov16X87RIMfC434sKRb1PdpA9bppw39TgDe3rbb1zt6s8AgtnqoqZROdtq+CVTZiJWFX/wSfPQ
y7I9bWN5kJ99eS+gL/nfSYzuonzhF0XM6w1Z0gAtPHl5mUE0Fqp2/UqEOBK82JuOdZGjdwcaJ36J
XXfcZN3Edx/sgiCFiFFzv6sNhtkcBQvQ6iUDdVacdf0TovowNY6KVhacVyPuivD/ELrpoKzQIXea
x3lT9WdZuy5CHt0/jUE33TkNau0J2mA1GXFsgx4ynRzTCMqv3Eyv/C1/vH22XnYmf+jdQGevrCeF
y3UASOPcFHI8s3T7ct/HLfuG9psrZ5Jm8ZZP4i0oOraHLt/oEYxv57fbML6sr+tGGSxPWwLNPyyz
isghjv9lN/6Hfk3q5YHwFhyhsski1Q6fCgDb1qY9KKruGIGN2ZudqsjyRWbx4Hh/5R7/TMlEq7B1
XR12bOmOKCn2xrHMmo+bNwmGaTAxv86a7W1NRkzD/ToO5sA9/Y+n6QUHZSP0/LVWY03c/BPe0kw+
ijzY8guoTug/ge/6H3TtePQT7/OtP+nZ1U6PakmRz89ukPdL0huSq9gpivI7b/BPNKEXS36ouJ+D
KgjP3PS7mEyWnsYamtxC+WWtQpDX5PwUpMqLwVwkX6tJmPbUb0s3n2bDJxnVJVvRZTz6yBJmvUPU
pacSESMQVbzrLvVYN18b3jhtLNNZ5JHoR788gWDGdWPfVXqBgIRQ3mlsmu1vwDnkN2oKF+LpaT98
3RjqkxE0tteHSi78fakgZRFJvbVvKgcd06c1mBYZRGSrSH/yG8CH/FluY7gYaZxH5agt+0BLH6Q4
ixqgu1x1IBIMhyoY3m/gP9V/0XQundgtQC4aK+ONP5tyxBXTtXhwnTkNWudEBdJVEW+FoaHy+tp9
02VpNnw1cy2d52ymm5/0rlvOEStkysGPA+GfBJ6webv5Dng384WBqucNRN4MmyK/cloTSb55abyB
a7m8ODP0LR7Sse9BpAg53Eq9E23P1n+o6Uv3/bB5aDSNsOdeVJBqemKKs+kU9GSKKxdIwyXXW3DC
FgTivd92WQNWdK9hoKPhHnsojCqAL+GZHItv9eaU7hsAItMKBJfAnUS813JJgN7IVuCjS+OGPQTO
yalCFmoNPVQssWqQCgSevRJ5Li4bunZfERdEfSz0R1XpXymtFifMgxyus3YL7b/hueOLB9moub5I
AK7GBhLsHXbZ90oXkdoisqA8p0Pbgj20IC1vt5Cq1iN17PQm42+dmcvPAahLEUGIYhgj41HHoIIN
LfHF7cyHxTjDY7Gq4d2mfCisEZAH6pD241iEjnDK5wYBKIrcGeuzBxWkgRcvwLOBEx3IfC//kRXe
zL+YcUm7X81cqeCfreqIhtw9AeRVmNwbLswbsZ0CrzqIjZtlGy6qBf/8Y744w2cHqafmufH9zY0g
bLSw6jRDrXF66gDb4qHU4Ag8jR6lP7nHZx9kMwIakfWSNVcJrVz/5UDg8YlJY9anLpghL1OqCtkx
XULR4ISDjnC5a8z31ivMzwaKHFXSQUR0iZC7KaZHAihjcak20ZBnstJshBS0hvGVWDSoRM0qb6O+
zeT0yZvKRoYblJyfq3pds5OGfsuZLZv80JhyWB9wL/EfNQjp34h5nMmDuzqCRFwu8hMEXf3Pm2n9
9OOyBNUWlqId345G9Pkr1OFBY9vQxp0fIOmRuskCekv3CcIVdfl1BadtdXLKtStf1yLNJpD099p8
RCFs7N84WesqEEPM5GvfEjacwUAFlXuKjhzyvpkGM4UO1Fi9i09AnwO+XAcraCRjfTgwDlq/fKxE
lrAsbV+Dd2p4N6Q6+DsVRb9G8MO9iTO37lHHLdrndDOdE5UoM31SI4Fc9jQ4zD+LRqf9O9f40lkj
MVdiep7ybQG9pfHXoG9DWGPjXXgw9hK7X9R5mG1Q/IzGdsDPWCnoPUNncH2IV6/6fT5kgXtx3JGD
hFCV298DFnMMC7QjklOmx4CHvKOBuHQsNe9cl3rdaQBIYjhxMzhF5C142YdOrYOPaz+NP+bAgMYk
RIuuv8LhqTyLynVUMWWj9wvrMA7nWTVeEPtqzf0TJJu3LWKuxtnJBq6CKeyDqir/hvPqq4gPRA4R
nxlS/T5ryw1aGUHmdQ+gZtHz24X53Ls2ZC9kO8+uz6vy7FM98LdETd38QVaZ+IaLAOcOuNZ8fVqn
elBRH0DB9d1S1sD4TFtWN9HY1SY4BxW6o8+5IBo/WgyUoYbkl2ky0pWqCzquSPMKEEf+xUFHF5C/
uFSGGEILfmrCnkGAJtaiztdTVi3tx34LkGKtc+o5lwKZSwkPqcshZF6dXkALmA1jWLV5RWg4tHIG
sbKrfTz50wy+lhUotG8R6A79ocZlkY2/YLADREKqlH9zBCfmTJ2x+jjhNvmCeFlXbwI2bOT9ghqP
/7isq25PNbRF6Klt0G38aGrW4YZ3ejpdlKsm/4zU2+TEAR1b8yxmpxuToNsK4AWl1zz5FTUpMt6V
Jx9U2Yn2PRvTzv3C0nWJKCBFLKykNgT948FKkfBX62dAUKhr4CoCZ4z7SnTLMzRUxzFycm+lF7Qb
aKhP9/0GZNVSlQOkKioPN0+IJmGZP1boZFOIbmYFPZFlyUHqYzLwNZ2IBI7xeSP+0uJKbWY/RBoG
p8sEnfjZzEUFNFudth1QSGAnyc7ztuH/TOH89UNLgdE+N4NPS/AUgz7pVV6k7a8s2ADwKdu+Kz/5
Rd0+Q1+v/qd3Rzh57YHx4du0BiNoGktgs8AltcyPVaX9YY7QjsP163XBw11GAZTCPrAiqNIvKMxu
zfkKljAg4x3KUj2jQyy9Uk5Noj6nasLt3Fe5kWd0SffLK+x/PbyWWeC88jJPqrO/uMPPTOfIl0LD
A1wlkYZ4HtqLINQ7REXO/QyaZx1Y3HCvMSf/6Sqi63PgbvojpD+CFgXQolCvGClVF9+O0HfCQxt/
u04dRGlkmn/y5frGleOjcIfHK3rF9Hcpu/E/tLMY5IiU1w45ytBOeik8Vj1kBWSubk9g5w1gI20l
2CBSsB5kCNl0+SPLALAMsQv3kXVwZmNtEeeNnUe9LCYgMNS4yzIuwDNcVfeh05iNtS3XgbuOs2Rx
6nnZG8Wn4o2T38fEhkSplWNOq95Ph1WhAQilXBFqSn5N5VydhIJo9h07gCGsR6rjVpkH6bUtblR3
AvoxEulyz+MUn7ZyUbiu67b1xi2uPfTfrMOj6caDR8uLBx+ftp6mNSIoCU+1IRe7XpztaRhQ04aU
QjPf99vtZLJG31q/1MbEPh/i3MX9Krb7VtzOI7Ocl4X2ui0u0imu6beA64NM1svytyKw2WxnOoLP
tsNmrkg6nFnIQy8Sr3Apnxw/OpK5ffFpjUGsN6mfNo4L5rUtToMR7D3Os+/5sef0324fyJ2ttbPH
gUybwXH6LSarvqxkuXTlBG9ch2VfH6zT3gyu3ui3jF87rhQPLY03AB4yJwRHFOhu6Eg2JQsONvnF
fBwWybLcrqoD1uEai/m/QUVe5Ge6Qoh78ORwzib/u0uru1w0xrJMmI59ltU+zuqc420JfY/lkDRk
bzMsEwa5nk6JA1B3t4HGbVvT6tIK0JLS3klDsH/pA3t+8R7AFCx7BoUtyV2zmXjaPpXefA70UTd+
8FL2Vcg/+sC1iwdZxRroe2yqSMB/MX3LUY5AcKDVW5WaX3oyI5iWyNus8sqDHueXT5i0c8qIaYUk
mYNRSQ0ahrx33/IUWcDNJb9um8nLB0zaWeURamVBJWYTB6UqQjAlnBo8LhoizkvNnrPpLvAq1s+y
9hTcohmuaDcuiwKBD/D+l7lAdfX2LF7ed2n3go8lq9RQV7h91vkbXs1f+HCQ33355Eo7h+xOfV1k
DlI3oa/R1OGI2F3nr3icfKyz+iDpvjeGbeTTCEXugpm46FXUoAOUtBAtYeYLHuKX+xbIsm0ZFIuL
qGWLdaoukAh+j2aHA5vbO6OWbZN6RK+A4jhB6lNFxlNBXon8wMPu7atlz7Q1xTYWGQIX3ejuwuvF
nF0Q299elBeLXELamWPaIIc4m4peJESmVCGer2JWyNF8AKnNW29ir4p2Od0eameL7e5vAS42PE2x
SF5epmFXL4/L5p6zJThX1P91e4ydxbKTyRxqET2+aOJy1PnPouh6GhqETneFMtJmeVW6Lfwl60kM
5pwfyi+2yzZ6y8Eh2nFDdu446Cu0uRhhYiAuXNCuseLZFMO3sQT1Se6Uc0jbvrrvUNla6KyuU6cL
MgJYChLCUMJwZP5qU9XYH5yrHYuwu7q5o7JKzqUb51KBZpoWVSh78KO5vlcfuKW9vbbsufRrr+Ar
IbEcDWD0aysvs16OAsC9r1smnasBqNt0wwrNbXqmW77+8Hjjf77vnFpGXTazGcApijovX6TzWqZr
haAGzDy3P7+z+nbbdr41NV6DWBrUOPyoa9PmosDfjoz94WndG8Iq9ZrMWVsjGIlRXPhkPP6xG8YP
DXjQbs9gZ/nt9mwk1aas8wYS007SdxyhmImaGd2YB0Hl3vevTuq3uHXiNUjhOeS+Qj4sS/dqSEua
Pk4bWJzf3TeD68L9NgI3q1jBEYYD5EFs418pj40fMrhff+cfhSYh7absZZtovUC/KE6hwjPg6o//
Z2PAb4fuXNzV9oxhrGt5KXRbt8WCXS7Jj67J/g62Q/GlvS2w7HehMlj7EYe0dEgZQR1YhgLQmYMN
3juflv0OcgF7VF3j61XqRcotP6oMAVff3qemgrWxbHjrnKxGKc9FicgdQIpQOece+ZHz7eOz8/vt
dE6HlO2UchRXCDTILlSC7pvR64PHtMWBl9jZADujkw91AUCmInFOA/LIinX44fcUGeHbM9j7/PWe
+80AkFz0+8V3ZEIDE3zWup+70B284D77snumU3cZQShTBckwBe4PiowqqmPHn99b/+vff/v1xLmK
aWWFSJi78OkVyhJTExdgY1zj0YVu9gGwYW+Rrn//bZiJl3kJXK9IJtLSKxkq+vWioeH0IAWwNw3L
gJHiotBsK2RSGv6M6m4V1Trv4p517UHkvjeCZcZknIPUQE8iRjViCVFQzKMOAL5Hr+7vHcKyZUiT
TlL4mUwUUdkDlCME9D3ldN6A4T3dPqw7/tRWQq/HfmuW1msfjCs+1kX7Ki/7v+aNJWtxFGrvbLXd
Eb2UMqtStMEmdVnQD8h/Fh3KIit9uD2Dvc9bFzIvqSBNncsk75v5xCr/2a8UP3g77Wyy3Q1NAYND
Nwrx4rTSn8F5SR7pNL1Zm1wcoED2fr11Hy8rr7u6YUuS+hDdlBWSshRn6Xx7bXZ21258Lp18WV0U
feOJta+4A1/aufXpSv8zlvoIzbW3Rtep/WbKwH3PXaMkbhyOgg5Ja/8zKB3om6ZACen2PPZWybJm
9DpXY5BPXsxI++7f67hb9IG73snu2J3P+cg09D2WOTHFNH2QjiLJtMqYXF85xOX54wIlstdLMb/v
B/n37fns7Ytl2EtlWo0Qg8ZSQxUlrydUvVuoxCx9k118UYgjLOfewll3NR+R/XQqCYRBqX+WrIMG
5pgdJSh3Pm53PqP0y8bRz9aEZFvZPw9CMKVCr/RaemB+eyNYtp2jfxR4lnJN2HwtHJq05VtUmf4I
Jr3z9GTWVT341VT25bJdUMArw2mAI7+meRiv35Ua4ugt/uP2ju8Yid0GTYKyRLNiKpJy1So2FJEq
M7o7BU473TnEdejf7JAGQz9Cf8iLSTZ1DzQoUDY3AlFabQ5Sknvbcf37byNMQcXKtCRLwqSDPUYK
NCBJBcGv5td9q2TZOTSlVlC5zfBX4N0PhxTPBuDidZL1HTkIPPY2wrq2FfNdt147D9d2oa/qGXVs
HPcLinrF+b5JWMZNM+FxMuCJoiRDWphuDBGao3wAdtwsFc6B39rbDMu0dSuKjZSIcBj4Kr+lkFF+
dIdi/XHXJOzuZ5N2K8TksdWdbJ+WnNL3pu/9cKtc9fm+ESzb1kBCzXUvRZIW/PsAxNw51YC4bJ64
M/Fma6QPbOLgqYdbJWx5n0PH+KSzORbV8j5b6Zfbs9jZBVslPV+KIFdFJRMQtqYPAGI5idjkchAd
7PgnuwXadcYywOsHM+AtgD0tHSJKOD1BaQT1ONkEUYYA7uDc7k3Fsm7GCUW9qV6TPC/XIiLLCCSl
j/h5ve/E/qsY+Jv7AJyx6SWplqTMe7+N5DI6SQGtzKO2iB3TtjuhWbktAPOo/8X8Gpf4a3fzvwdb
W9wXatrN0FoULohbry9fRn8oublvU+KnB++6vV9v2TMqoMgCCORNpKmf0skx5zLw1rMj2yO58p0R
7LZnFYyOVEIQNAU5eFWjP+iEFOKHVOkjGvedI2T3OgPWmDLKFQMbuf+99jMvLObmqNt17+dblzXn
1WiqjYkEAMRARowoXYVqA+ts2E/beFejnJB/9jkDeQSg7jVFCRcYcfBXQzgcr7u7HIYtNmK6iSPD
J5bESA0dkwXUdvkpmEeMd98AlhmjAlbnrO79yzAH+XiuQQ5b/wxa4vEj9AHHdf9CDs6WPmdzl0mT
G3juavRBI8KfzMbfDbkjQ6c4oqzeO0rWPZ1CPjOY+xXLghp4FQ0B0mQZCqCn26u0d5isS7pcHWTF
ymsiumuhyGyGFbA2VcLh6UPd6r0xLItWbIXAqZMCwnxF3qSdqU6DMNWD06mjEHxnK+wmZj0aM3dp
ZS5mdN/mffU86CnSnZdIgd78u5bqj+5lpUZeinROAHkTJzU6w1mjnyqcHeD7bg+xs9m2sMjSaqdk
YiCJqnn1jXXMncH27LDsYLf3vn9dvt9uHj1DWhFxqkg6CkhqaJpxzUFCRLqjYuXORW3LiACLOjIC
vHAyDdUQagOnN3mZfgDMfToXHq0eWiLnr7dX6xohvWB/7nWWv8+mkE4h+4UAdS29Z9mOUBX14KUI
iFLOalqB83cgZOi5451JZRtEptNl2Izp8Xopx+EdmXqJcbo5GrKm13eeAcvgJ9R33YI5fjJlsoqU
ntDuUc7i4Ore2yDb3t1a6LEIeELQWvGpk/MHXuDj6vrAN4EGgnqGzsjt/dmxextZxlp/7QLEaQlZ
nb78xBsa8Id0cIEYgoOUw5G2/M6ptgFmwB3TkrQzT9QAmm+zNMPFV1BnvD2Lva9fT99vp8zM5bKM
0uGJKfl3qOPwV32NUuPtj+8skY0yIysQsovUPFm8kZ0lBbF7SUcSzx4KpreH2Pv9ls0vedtW/ryR
hIprqXfyazQyAIB/NIW971+n9tv6sHVzN9yCPMnx/kKLSe089p66M5Ky5UWos9UZeFeXRDf56j9D
n6yu3shx1N1BJXxvB6ynNi2aYvT6yQccHf0bkM+eH8CwRF8DFn6EYNpbIcuiOZKbKUGzakId2oH+
uSQmPxWulPdl4O1G5SGblAGjJ0l4ORcPaCBBvpHlU/F6ziQ/ym7uTcK6xCeuBdxszhNtIM9RtvAX
Ym7bu4wMlLr/PUSmcEYnGwaeDAtdICm/zED/pAG5K2EjbAxZ6s8er5UzJ3kwAL2p0QtF0Ux88ONf
PkLCxo9t82KWoEX/XaNbEg7CySJqvO9qHNf4tg3vjWDZsPTdDOT/DU/YkpUnTh3/Amnp6ezVnrwL
2iJs+FjX0JqIegJ1EmhhXw8t2rB8nXsHTmhvAtdT9ZuTmKjfqiYdIAK3SnlK5374ZCDQe16QMjgY
4uUDKv4QTPenmW9p6Sdp6V40OvLwZu/vokUTwlYSYV0/1hXJl2TgY9mFepLFFBXdXB1k4/Z+vHUt
IyaqprzesPqD9l91zrJFYDhb7nprARP639UnwerJpmV+0nnOENbIb5w9SMAf3GE7v92GkAEd6KZo
+vETiqTeaxOM+RPUY55vn/y9j1u3b1716CxFtxYYvQBOI2aonmaxHFH37RxLGy6mtm5ZwRJ2PfST
0Wi5USoJUHCP3LW5z3EKGzMmFWiKNTKhyaTzv8EcNlw2booDbsC9CVz//ptddX2Qtkgl0ZiVaJ1V
ptJx2nsEKbL+vvyq+AMqRn3oL40CdtWJ8hNovZci2tAEePTmeTkiFTZSbMiZHqo+8xPdtuTEhuC1
zqbqGxp9P/QkEyeUgY4UefcOk3URo5tQqDknLKHUZ1WYLxv10KMNLdLzfafVMuMazatTWtMtqdmC
KItSaCe88hzpNHfammXJnUTD65r2LEkdIQbcNejRi6qh2N7fNQEbOFaywYBhlxDkPvPgIyhJpr8R
REzBgSPaOa62vodb5bkPiAlJ0ODnhqmqnzXaUkParAf2sLPDNmysK51emhZ8JlMdzF+XDG9AfxX5
0Ytm7/PWPdw1FZPUdzdEWs3UnVQL1OypzWa/vu8Ss+U8OuOVI5r0/IQBrgHluDEah0OGzL3Vv87q
N2cBbgW/QvcpDg9MKhwKDaqIep7fu0Hl3OeubbyYzsBJO0J3GQkGUNaDgTFzzWXmmXfEALO3A5YJ
Q5DBKwU6QRM5IDevkYAGX9idzzFhNwEytH/4malYMs3ovUxXp3pyPSj5/D+ek3ubYFuwgp68qFwM
kaX6Xbpt6YU4oH9vBCSWbxvxzhA2dEwjl1u2dUljkzscLfnIpaz0VJY6z79CgKPJ79wMG0DGs4az
zp/XRFZsVG9qMGSRELddE3y9PZOrXf2Z4RF2S6DMXUlbSA8mKlXfIRjNz0wu6/ex7ZHrbsry1+1h
rsHES8NYZi3RMtN5DAUy6aURVAhjyDmbqGTz+38LZZSA4LXxD0xkb3euf//NCnkFibvSFywZXNlG
TKOQWEKsOAI/hvp0ez47RmILcPBsZIVGp19Mx9XEdZan56LID2pxe7/fejArsnBodjkmAXXHeC5b
YCmCwpiTe2/lWNg6G/UKTLFZA5YA31VGCppjERd1Ea0L8Gv3LZF1U09M+cqZxJYob9HvDaK/n/54
JwQBPer/3WPKHDAKymFLlkbIRyn9PNFz+q2XmMnt37+zCzaYDGQgoGnIVxeMKHgRmhFE+P+CdKoV
b8PbQ+ycIltiI808RNpLsSUdhILFk0Y7xPR+1I66MxyzQWUEOso16Sc3ZjiczPFYDMDdkXr6y3Am
YYtr5L6BnisYaS6GzfkpN8ScGA1eg6Hie77hLKklKE55CzSNS8S7+1bMMu0aHCXjKIkbp8IgvkRw
YCJIvvb/3P783p5b9zfVpDa8DLDnKX8mV+zjjGMQOYdwrL0dt0ybO3VGNhc7zjxnOZVGLG+voI3P
9/186+ruxoEFbYUjC1T5EKek6uJZbT+AHvUPEmF7v98yatCPgUMlYG6M3TZhJ4xM5q48EqjduSV8
y6gNUN49+PvThA3uL8P9f5Zq+zEV05tUtUs4gA1mzIGeumuxbExZ7auJsGwzSetunXsKli1rTMjE
BJGCbJwEekZvD7RzxdqKGorrOqgbMD1dr9gUgn8xrzQ/V2r+sNJDgNnO2v0BMGMAIQM6nSaazV9J
+RMk0/KM3CsoLXnsDnUfrfVyBPbbeVHaGLNuVGlfm2G5lF3Rh9RpPl97U8Bli7d9HQVocLu9dDv2
yCxzNyk4VNqKpyokTkMTVvj0HGze8hjQub/PCduiG6ZhGaVpQ2OEco+px9PHbPHpQe57x16YZe/1
3KSQwFAeZOypfF13FZhC2kpmB+5wxwXbYhsKxNIp9UesT8fbVxPS3mfSZ3NYQ9EvLPl8IrUfOaCz
TxxyqGi7d54tH8DhJYd8Tmlcd0hjSmD+oJEMAq6tAcM08gr3bb3lC5CqAFfUzGiMOo1pTqPY/pnY
hi40QQ/Zxnd2x4aeLZA6J8u2GkCi3eGTFqV5dDN/vK8uJGzlDTNvw5qnjUm08iGTMIjaLc9OjoLL
gWfZ+/1X8/wt0IWKIS73iplk8idXRpPMQQIma1H8vL0He9+3onY8PepZzI2XmGqhkdE+BTys0QeZ
kJ1zZEPOOmSSG51pL1G8UfG0gslOKqQTcoYKs1Dur9uT2PEh3nVyvy0S7YepIi4SeGoF3x/I93+i
aN6dPHInZlzYaDPQ6JQURUAvSafpL1qge3gmzRDf/vl7e2Dd6VNTL12fgb20TuvtzcLy8hfolO4S
eRPCxpmB3gktAFuBn37tOgCg/rSB5/A+720rbJhmA7MbybxEF+nrmg/upQP9VwQSPO8gqb+ztzbO
DMlZ7dZI0cXXEUBwpx7a2f++SnT43LX6f8DMhHCYoDn8dzd7T6ZG6N9ViEXu+7plv6Vat8xrCnhS
tABC/7mcQg/kj+f7vm5Zbwfy4DKAGmWCJkywYOYi/+rS9ogvdudc2ugyiq7aNXdXGk9lgEwOFTX4
8iCLtR4BjnbuNls2Q+FKnmTVBjj40LX0vC+mAT+wdtCeNPavwSAmw7oa/NBNjx4Xe6fJvqw7pCma
rAgSwzgtTvXgzY96w2M8nAtx9GraG8S2Z3BvgTmxwJWNUNYDh98iHnLQtUHXvj5i2tobw7qhDfG8
wOslv3RaAaQlcaQ6sD2dva05UuvZiQCpdT1PUBE2a+3SGKoMH1juenheclxs+ooGczUmNXtgPTgw
w53RbPDZQhvSpMhExhxf5zP9wjtPRapkz2gK2SCwKo8k2HZOnQ1BkxXf0Nw1BciH+X5Cggy9dgPO
t5HVc4mOr2kch78g8Qguz5kdBIk7F6GNSeuCsXX7qgmQjJn4OwgT6fKUgrExBm62S+OMjPe1JIAK
4r93YdGB0BlnApwBBfW2ULluA0rGZuue1k3pz7f9zt50rqfytwvXVIhya1JT6Iw06w+Ba+BNi77n
PgHHYZC/XljtH0QQOz7Ihqdx3ct8XT0SFyyTT6pP5ycmnK+3p7H3ccsbdHlPM70i1VAuQ/CKau1E
KWhF7zzRlhsoJ+mYgeCc5bkBNyXYY/N3EjxPJCSQs3uuSYcu4cmhwRH3245PsPnN6EJhlR12ZVr0
N4OWlAi0CGMiPKM/3bdglktAF2zfFyAAjUsQ3I7ogvXcD+sYiPF01/dtEBpYImY96y5IpJ+1n+Ug
il/oFvYut7++sz420RmF/IABLR6EKxSIES7KqX9yMXaPa7+aOydgXfdTLcUspcBLk2TDCYoDbTTi
9XFfMGEznaXamUsQnYH9qhXT6xndTV3YeemdtmYznU0LCpcuullimDIhJ1BLUufLtjl6OIjlduzN
xqFpyos0qKRM0qF0vvCSIVvRy2o6cLL/+rgXShDEsmcug9Yf5ZLlYT25b69K1qB7DsJUsO8ga1lO
qaQfzDh+MGw8i1pfwCp8CaQbhNWmTOhsMwQdqufrv28fuL35Wh7AIKe9qnbD79GgeA7rnugrOv/O
yNWGrKG7dJ4q3Pxo3q+rkGbZEGYw/QP3tXNN2hRoMphd0eZUJJxBlpFP84NeDC6UAuT4tT+ep1E/
zdtHAJKOQAwv3yrcxq+xVAXljMA+HjJW/OAs+zuViP4WXq1PDvjVDyb2L9D4z2PCbSAbT4MlIys6
4TnCzhTMuSc6CBJ2fv+agxA75AH7bir/Iw9chZaNubjMSFJmefsE+CQ5OBt7k7U8RS27bACk1IsB
FpiSDgzBYHPa9M9t7dozeoMKfpfT4DZh2tCSARQq3XYx1Psy+bOOwC5wH1sntwFvSNySgVagKwcM
HqF7ihYgkGEfsoPsEEhi4f8baACBNg9Fa2BB6eSrqHCaOSR9CdlAQGn86YMOtl+o94twWuvPpPef
CtQbbxvv3gZZzqRb2ebmxYShperRvC2/mRkBAth7S5Rn2QGo8uU7CfLO/52gg4AA2PcNOswoXeYh
A+C/XJufngRv9n3zsF4KXPYVQxcS5sFkqU9172EJm/T14s/pe+GW328PszcRKzQA1T5r2v66XJMp
kSBm+cPak6dCpOTAbl/2pnDm/12quiV9wMGaD/50ePY8BbwP74+jWuDe169J999CWhwkFG2m8brd
Y7qcgAl1T9eOv9urs/d1y9qpXNf8/zi7suVIcW37RUQIIYR4hRw8l+2ya3ohXOVqBgFCCCHg6++i
70s1p9IZkXFe+ji6IZG0t7a21tBCHh6K7iVv7iFxjnvllYV+2ePXNfzHj7ddNEk7AxiEw/Okr1CF
ZxBmuDAStppqtDYgg4wdOwAaDQvVCU2eSDnAl9tH3PbuP/6EdST+kpS3CDk9txlp4TMIVyL+Y25M
meRAC5DAPsna+z6eVRk8EdZbpJyCvwIkwtb3dOZey3HPuHuFB/r94CDI/PG3nJrtTVDzuoBFgXPs
QLMMfrPaQpp98L58/PBTH7CJZ2tI7nf1zP6Vz4PNwq/1jDy2EBq8UGSQi00sNw2828thwRiN4pAB
TJ7iRuBu6aIunaT5+fF3nBikLUqOV3CVGxVjB6yufGfWW33gqs4M0qmHb6J5la1aqsbC66Qfur2K
xbsw9TmZm1MP3wRzA8arZ8eeHcql0ElZNN+rS7suPFqn/Y9QhuV1Yz3PY4eVK99nA+wQ1CPuEF/0
2P+8WDiMb0Fybhls3QgsI0tameT1/NaVALRdNrfryP3xEUwglZIixAICKy4hlj375xlRp4Z/szFT
AjBtH8JtOcmIBPV4QcMobC/M1NEmdpkbA6kW6aEJVeLplqL5hPb5OQOlE2luC46zUOJvSsMRvaF7
grzdDEFeqKpBkYnCljoazu5nJ/bjrbDa3FovsxpJ2ypOEkY8klrbgzIz24u6J3yLkMt57FlgmCER
EtcvUoHr4NXqnKv2iUneouIs2E+148gOJQGmPGOg3QcEloEfr88Tg7OFxOHCLs/oopF7PD/YzYK/
gCrK9/0Qn4HQnnrBNoqlhqbmuAQH3XY+VlL4Y14adVe4yTt+/AknFhJf3/xHiM3OBmUJvxyEmHh0
SP/QNYJg1fQmAXWtfXIGqHZqHjaRzKEdMMIJCXt/q76YGcVc3QPe8PE3nHr4JpJVFc5q0hRZugXG
wOIojpILKfXjp5+ag00ku5APoQmxC5usaeAKQ+FGt6NyqefrfvSKc9L/pz5isx8DjM0YMQwaMF3o
Ul1Bf3Qp4vfLvmGzE3MPJkETm9hBFHN8R71yeXI6h3pHdSErh29BcKXUxu/sBOMzSGjAJAU6C3DR
ORMHJwZnC3+TxVRXaFlB8iyEAKzVjT2MKFk+HpxTD9/uw2FQQLBh1VPzpEn+lZRp/fntsodvIhjc
+rk0ZsTIc3VsyjxIJnYhnYVvpdR4U2axnZB/5tjRvbQAoM1e2e8//uknUkO4jtefqYHXcFztw+Ag
jZfv7Dzn18rhTE6AXH8CbeznCG+tM+86NQebEOa9ZHYE7faQAQP1QMRinnWnzzHGToTwVk4trnUn
w1VyroURUyo51HwaimrahYW/+3iwTn3AJnwJ7sbrQSCPNgMaGHzEpVMPXfP0sqdv4rcc217XkwkO
wq8HnJgw0aT1vl/08C28zRBWUxgIwbR6bt1nV0C1djAXKsvyLaZt5n3QZrSClQYg/gmEQmlSgA97
WXLeYtnyygP4x0FLLoPHWpLnar4haw3KquUiHCO8dv4bBRRuJqFYMuS1UX0XEB1IQ3O29XoixLao
Ncpq7nxIXR6k4s+lXz9nBTQRCX/Mh+ol7s7pZ59Y/1vgWhnFZoQhFSTMaozSv5qdom1+VbVXXbb8
t+g1UxHaotQKDrkjb2aB0kNUyXPF7onY+h/sGtRkKVwtgoMq3TdXLjAZPF/gnnr4JnDzmBV5NnHg
lYaOJblsfwndnNOIPDXwm7gVYxEEfTtTbOo4BBAOWok2uBH23HSZkQXfItPIZKY+h5QfSJkA+KWC
QK0Riua/L8oNW2AaRDZCF8AHLU9MMAFSpyAeh9x2TnhoDaK/dGu2amgWoOy6rcf1qnH8TNvuLuvk
82r01Ypz2e1fx6e/vWMTwERZssD3eoGn6aRo/pJ7ZcR/WTvK7h+WZ0GVRmFW/ZrbKl4e5zYoxinh
qhZR9Ukqv4KTILyT5axT6BXNsT3TsD2x7LaQNhKBBGJgi3cARKVKm1C7JHDZOWzCqaevf/9j684j
MHXB+/UPmvT3snbBbkJL/XDZmtjs1TAqrAiPAZMDnuoFwIB6XwQ43V728E21ndGJcDZTwMZxmqJ+
CHyfXezx44efCMcthg364DEMCVFGDspBVdNBVakxUBCUEAvdffyKUyO/iXhYteHAGff+QcCVAka0
YcpBQDiz2514+BbEppqiVdBjw715i6sXzjq67zLQpC/66VsEGyj7hbOhAvq8GguoT8l+7xd1eWbV
rC2zv4Qh3VTZCmRfTCQIJhaOIJBXicYnW/X3ES6SBpNEMYQaPv6ME5O81UqDVRLEcUegMVYQvQJD
d+cCKEP1mp9jzp6ahvXNf0TXeuyHpyQUEGmOWm92VO2q5aybwKmnr3//4+kmaDXcgoG8cRZYSD/u
YcQJh62PB+fUwzex20DBhUKZGivIqMc8GMm+8rJzru0nqhm6iV07TJUXZpAizCXorLOWzwaiVjBF
ju+DtdQYMN+XfcZm08547eGuS+NNlLNXVvHyVvTTZfARvkWszdYfR6MwSKQZ3eHfKeia4edFP30L
UGsGHBSmGoPkCrh+kl6x/TJzfmbxn5jfLSgt13SpjBl8+LPpO8lhl+U3Z/XpTj18E8JmKjyYeCNB
kAj4aOEgW79EoNp8PDAnVs8WcaYWn4FMP8UHCsk4yfg1LhRw2Ux/C8KeV9Hgj19z6iM2wdugHOso
W9MDSBy2Aomxm4Zy9/HD15riL0luCzPLwaiiRTzG6Ib7n2a/Sam0D8qIq/NEl1O/fxPBAvdOkCzt
MEyLWyLcMg5QpKvjzj1f9gmbIOZlk/cTIGAHZVDmNfX4QKPluHaVa5g+X5aGthAz6c9Z5mUzNgOP
mAcDmYCVt4FrijOTvE7m3+ZhswuXQTSQ1q5hIKDTqHECTcqM/p4yRpKPh+nEG7YQs5LnOagtAeiF
XtsD+InWrw84/zSzM1e9J5bSFmWmQLpFr6vFC5gNYT/N75Q/HmiJvqAIzmnonVhM/yN51vWAokh0
TkkcB6key3cd8XP6GCd2/C3MDF7LYSMGlEKsDW9ICF95mKWmSgEsZdXtUIU/2rk4018+NR3r3//Y
NCn0nawOND+UkYBXOoTbtAwgjRXSsj3giqrTZ9oBp160juSfLxJw1fQIcqCc5tcytPwmBh+iLb1z
m+ipKdnGt+3UoiPMu+zK+JsIVfEV1KNznYBTT99ENx3rKh7hQX+Yp1IlMu7G9Dw64dTYbHZlKV3r
cq8DZhg247sSTVt4gYd1WscXsiz4Fk1mbbHAzAFWZsD4uFR4sZ9QoDd2Hwf130eHbWkoFhtnqCu4
INE+fpQT+lWhgz/FRQ/fFu8GWlU1jPDoOrFyV5bKHGFRfM5D6+/pAvrb/12XczBnYV5HcKNYvFu4
Wd5oP3p0dHwNL9w52baCz1cAH5MlDPcwRIlEu3ZfgTh8/Hh4/r54oMj83w9YfTp6sij4TZSLTDXw
iOkQyefIYIl+/IYTs/s/PJS5aflkM+xsInxWBXpUo76wgc22HBQhGCsaB6VsZuP3OUCPx4eJ+4VL
Z5MTeCdtt0AK/cA1FNtMj1q6KyHweNm4bHICnPumqijjVXFjNf6oh5+Zp8SFg77NCQEjda2xCeSL
rz+XEdyBObpiF/70zT4Pn0HoaZbYhdXYzzezjtXzZJdzlLcTS3JbqrtSEIAacAECR8Ycug7KPw4+
0D1LjfPGRWO/rddx6SrAGoKJ5dp6VzU0HH14DZwJqRMLfssWyUJVT6xHTnC4nv4UTHJO4Ymen6mx
Tj19E7Cm7EVYDTjQV7Se0iWyBzu24e6ycVmn5I9t1vmVAfHAghkimbzRYATqBFkHhPvLnr9+1B/P
J3lfyXBZbJGwnldvTS+fm2iqv3789FMLZxOvmtVsgZYaEPBrRDEPTVMb4OovngN14QBtgtZ0wyCh
8AMXBudVfjpXLWTDsbGwy/C+bFuiC5fPaCCiybG6DTYSTiShvrD+Z1s1YovrPt1jd0fTvcquZNa6
w2LPIdtOjP62NGfBxAroguEmfZ7bfSMm8roUUBmNFlqfiawIy+R/zxdsW5xTUL+Mx9EhyCvYS/EF
Fzd9fw31vDs+tLe4ynz6eCGd2NW39fmSSw6R1BLYg4I+L1Ozgz3PfVYQOIiKMwvp1GhtwpiHEeey
B+5A2PJKL+RTZ9vd4rH9x19w6vHr3/8INFYVtPXWrcu1QB5A8hz0f5Gpl9DJc53FNWb/NhmbWNYr
Bn6JoVjDrYAljIP3eVjO3UVtCbYlg5RLR4qO4+6Y5+a+NOKg8m5XNvADXvpkNWX+eJxOfcQmnmFY
4NEx8FC/WYhHwqoUMlcLumiXPX2zC4s2aIEAAVxMdoX3ltO4z5MRtoNnJvnUj99sw7oz7YQOLi6/
Y/4i2rLcF7A3PAOy+nsMBFs6BwwRZhYSnx0if/nErHzRWXsjuvDahcGXj4fn74sURh3/XaR6CBcV
NDGI/x1jIEAHraluWBWpaNdXjewu4i0FW21iFw50ycCHPVBWvoMw0iQt2EMff8KpUdqEsSC9H+aF
+/9lSog6Ajd20AF/DJZz1kWnRmkTysr3cW3SU+ibmrx6oEHpf9Gip/tKjvW5i6tTn7GJZapd1YDj
jAvxyD3hLtagG7F+xcqa+Xig/r5WwW7+71yzkutFgKN2EHWzHBs1xZ9hBRldBjgMtkSMstc4VGcF
klGl76A49h4u7YWrdBPEvJ/6rAJsdTUm/a4iRJkoIdUSTzhnfzw2p2Z4E8dMVwrO8Nhusrm7471/
dBLSeKM4E8knhn7LvFjg0jsqwNwOfRG7RIU4X2djfM5B9+97crC1tM/H1jQwBcPElsXRFt0dnXG6
buL2bs3S49B3Z0bpxBrdChXbAu4+0Ywwzn3vNWsVf2uiJkumEpKIPYDi+48n49RobSIacj2RHcAz
PZRh8LXpinevuszQGzfB/40B3HlDLmeARosj0PRjDFz/yC/bM5vNqYlYP+iPLX/wm1K6FZWm4/I7
9AI/ueVFxuLeZpUFK8m//nh8Tk3DJpDhNu+XUwdMo6yb41RHvwOS/xiy4n1oznELTn3JZlPOOQpq
un4J6qG7IEYvlhbv63VE1/BddWGNBEbQfwesgTLeOEZ5CKtNXqRag0YMdYEcDk9nHaxPLaZNZE/F
5KuSA4bYsXnZZzZ/byJZHD6eiRNpY0vBoJmqsYRWIkMbPUgn3ulcHeLYvHz8+BO/fStU7Mg4FCJA
2lAO5zWbA7I6eRcKlAGE9t/BR1/ap4tXY45r8j0szbpaOfqYCdfqU4xG18cfcWqMNtHcoSiKIWXP
DlVRf87QG08UShhRkK+XPX8TdI0rrE8CwNTI0AyJypQ4wkrjvo6g7PfxG05Nwybe6ORaUNJXYaeW
Lsk84FqxI+1FGMRgS5ewZQUciVn4gVi01fOiSfye/b7sh2/Ca5EtQGl+BwRiSH5mPv3tIuOnHz/7
1LRu4iqXQVZW2NNQts9HMaqvVAMrBbUq78y6OZHltuwIqfuoNWzFD2v71gBQSkuQjWv7MBbnDGdP
TOyWI7Hyp5xR4OszVC+7jIUvtX9hXzrYUiRsSZ0KoIF7GIi902Q+LH4GXr1fHWp5zsz7RJrmm9jK
vAE7i+rDA+8ioGKagxCdTCnV17EXPS7jZUwVKHT/N1U4WvajaVE6shmmY0KPwMJFlz58E8DATM4L
zHhxhorUFygBjlB8OGv5sR5k/veIHPBN7JLYwJUVMhKHepl1EkT1QYpqt14oNiFYz7IaD95Zr9lT
62mzazqATeemCkCncn4BdUEauPl7baNs2n0cdKdiYhPQrAWdwQM6/ID7mn802hWQSfrGrLg6v6RO
fcMmrm0c4WQDr0uQPqZXA6fTdBzOkpJOrNctVQL04yWvJhMesK39gM3LepWfQ2tizJOIz28uuswC
IdjSJuCEVpsuL8JDo8qdzMzXCGrwH8+BH/wL0vzLotpS/7QsGxYa4M8S9C6iX43fcAkJBCfcwVRz
/chJ4z0L0kQ9iFd2nIGqnIFYcLDi+eFbQl6HSFP8f8HDak+DaTQJAncZDlbE7QBwVd0cWN8hJXWg
ChkmigaI/c7+Q9oYXnzQ72Ff5taou7JqIZbpim5Msk7zGz1m85NcdBvvlY+uk5bcXLEaFC05Ujwk
EkJ9C+oufOQC/hy9N8Uy4cTaOxVL8o3SUl25plbXEBph+ijj0L32cUcfhGbde4sv9nYgERQugTpr
FTzlFFrlEJyasmDHwnzUv0zc2vy3oG1WpDlYH1CLdVUJq0U5RAZMVU92+5yP9gjJweh5CdrupaGk
uddQ5b0p23a6taXwf8LZYHhRpJZQlpZNkOihhQcukKNQ889HA1InDOS6xHQdcA2um4EEyUc/Jzsa
4ZqCdPDt2LNiqL7Z2trPOW0ATGFOipTXsNRKZLksZWL82MsTQcdsJyc+PuQVIEp73deAbvGGsuWT
6BnG1wPL0KUylNNLPgTDr0IKGEPJLlM6zccK1BODahypyy+6JGscf4MXMNwZPEazH5B16OU9LVh9
iy7pGO5zh6FN84EFNyT2gxsI3dBdE/rsG/Fnqg9QmjcvcwAs365ul364achSX5dBT1Mey/xW0Y7Z
HR9KN8KT2+TqmDemkPvcGOhv4d/LvIQ73mS3PDTVlVeNc5+QnKgvgNZRAIsgLV+i5zk1LPW9uQ2/
9IHOaaInQAlAEanbnYbYy5zEcCBDsZb3+nNWo5cMUyAB9TLhRwCewXEcwiL+1N2r2Ypj6ZsoT4bJ
AT9pdBg/NZXCCZ3IAbPUspxVqcz8bH4uZ+WeZ4sfNuuoXK4ohlHfC4X+Ygo3yKLd0d5aIMaj2tA9
Kef8XXEqrmVEs0+zGIrmUPf4X9qVMDBOLCPRFYE/G7xtGTTgYSdh6Y4M0+Bft6Oh414urPrlAXCM
dGw6/Ejlx/4bYRl7zRGafQKQSXBT87iariZBKfksTRAEe4vFx/dkpJJdi2Uogz1uH92nktczSbJA
1F8Lr42qq9jO7Jvuw+nKhH3+DvA0754pWoLPNMLGk5i6tuSX0swzOz6ZZUjmxRP/aBHgH3Ue5ano
dH9nfKyuZmHefRH56vcM59AfS9bXd1UBjzzHA/z+Hla7RzpggJK+GtQTCmsY1sSswXpduqG9GYKG
vQu90oZ7Jm7he9nv/LZTWZrrwb3mVV8/5vnIfw6Sl/mNX47+0eaNtTunhzpIR+XQeM2gToazJVSX
liQ2sfjHW3Rtd8yBqP1UQ021gQJjY2/BSaAPSAblIaZ0vCaTaK/ZAlFt3EMEkAoqiuzoMtTktIcx
alL6Y/O5MS5MSiEzXA4VduA3HWx3/MeyH3oJaZwOaaCEY1belw8da7i+zbWy/zQV9bCAgiksoAeu
lQTE0vN/sAnw/DTP5Lxcw1sCrwMldTXdnBsIQ2Say5uSDxitQAH7sVNSrIzzqhyetSZ8TsuwHb7k
4RA9Z5WQr6OQUfuzExJrP4qbXByj2emrSS2irNJi9vWSEuSU+8BBzbug1ZyDUkKBoU9nSEf8NqxX
P2kcq0ervfixQWA/iyLEKEpvXX6uGuU/mUKKJSQo8gMsymv8TKwlWNxQ/6c1c3WckCav4HGkdoRC
v+8LysigOkKSaQx3TUS97D5DXntZgnXNdFnfBkkBn4jlugdkczqyqifmHhdXbbEznFO9Y22MFZLW
00C/erYl029ZuuATzOLg0UzbeI6O+SjGB5GHDoI9BtaAIMwMn4Ii42VauroaEwEF1HmnCBYHCX0v
Thsq6Weo+4xjUg7U9HA/MfFdDFnta76o4YclZXNAR1P1uzjMDU0yx+qvbbmE3d51NNApOuee91rG
lbGfgsFvRaJwDUNS0vT9XaPDId5xeM64+yw34X2NFPA6y2X+brHvHSPwGFLGo84krJvqR1cqes84
M89eOMZotbSkeJE5C47clfo7r3r+hK3L7egME/ekX/LpJZuqsExg6EDGnfSCgF1NDLT1B5cvaqkS
YSuyvNC6zbhGMsrWV+V+1f5i3MPuGWG98ZTUGYyP2CyCT+gEw8WbBsp7przOyLXxIjfIBCA5XR9g
F+J1B9UF2AmVGf3inufgPcDMjZK9rTyBXFpG4730A3Te6Tgpc9XFPXy0cGNUfDV5WLf2isX9XH7H
kQgwr7oBluPairGLniErweDYmcPIg2Q1lj4tQo2oiYx8bZmmD7Jo6keQPNirdRiHfVsW/vRzDqF7
6noHBcpYRx2Muwuih+Z7jtXjv2o4Q4aJmjT/jWum/reXIbIJUP7vgs6w+g6AzNijdAFjKMdh/jaL
gdfmyLgFHA688YHTYI4SRarGfzC686HcqGxIIYIqwSLO8tF7nisb6tsenvY/TOiV3+jY2nDfASz/
zuO5/RYXlY4haS9hYBChKzgfJp/TW+FN3ndILSAcG27D/lZANsclnI7qbtDEvnd5M9M0JF0F2w70
ukmaEaTDmofNJ0gUauhkeDOtEuSDATkY25qfYtxdlmqaBc9Qu8ZmxFUoQ5wJDX+DbJH9HBmsuTkH
DihxLq+uPext104x8xaGgE+lLsO5ooLa9JB2Syh2vGtsvCuimB+6WNckqYJsaHGIdepO9Qq7ZxwX
2KrzmATXAzzCPzO/b6fVMpODdIrWmEeTvMn5b5chiaCEzAwEguPgeZ6Z+mfOkSyCCWo1Bz5M3Nwu
M8gic4mNKHFBbvJkiQDNB0qW8h+kKHR3y8Ya8+asmL2UzFMW6aSnNTh3KXhBupAJIdjBksmWGHWk
ENneIyVB9iMZ6xZydlDljnWVxDUS+b1B6h12QWQwpX5UyOlhjHle7wf8xGW3kJaLz7Vf6hs39eOT
HIKF7BbcQ5sjBLbMF7mMrEuUHLABT1Ao2Mtw9GUax9D4VSNhB7/1sh+hXJqHhZX1HeAEZeoaeMoA
DOGxOcmDypQp11x7V7OAezv84e1QJSMua4pUYlRlUpspoLtWtFm972ms6XUbMXE9wY7me1R381cV
Vj7f5dVqooXNkRVJVuV9vdNFqw8YOe+2iVU83UK/VXgpn2aU4HDRaz7RokSelKg45d7WgcDY5hyb
WzHdUhvM37O4rd87L6CPxrj2BiBMcjeJwr/RquqKFEm0uoesVP0Yey4w+5gsOtiNqDwfXVYXLAlq
gwQ+hm6e0hbqkz/yksdFGvcSlc9op6JIWxogaZKeYTCiuuqapNRe/h18ROUdiYhylohmzF+Hwi+e
IRsonyJkWwtI8IIrH4IzzJJmHcvH3eyLag+yf9elJhPZG+1G+51nun4TRHUPOrPYQnO4EioUM2CS
HYaZ1l9RjC9vetZtlJa+h0IRXtv+Dc0IXMhK4vULzhXrQhJe3+hPYmpgWDmGuniisigfq3w9yIA5
j60Ah3HRpixYLx1LnH3Cq3aOsiaZuQZypEWR+UNPFX9jbe9ew6zRB6m96Y2yMH5vSsEPPFDlQYsC
tXGxqFdnZ5540TwkMDWOv5dFJJ/Q24H4mY3di8lhBoBlIvIU2kucpMxbMNZ4Ggp02EYiQmQzfSnr
Jv+k2nH6iQNNYHE+kzhSNMzLvubc99/oyKf4igeogNMM4nOoakwHIIpFFxIfU9HqV2HwU1U3zNeV
dASFaAdJumwex5s8VO7AORu+ikmFX2yHY6A0zrtlOLtd+bpqHkSYV59zwCbnXY9+S4pem/3sYLiz
s7zDnLVjfg1EnwCccgjvoxLYwXTW03hjGqUOgZLtruxBeSXMZbtyaheQjzsQpnpw7aYdGOH+lwLt
9gQnB3dfOLqUaR/gWlDhkv+lW/zxWlAkvBWEseNiwH9uAgKBfjTR6cPsKdRIotX8kdkGWcaRbjlC
5wjFl22NeRDOThWkg0Lgf0gM1SMbxP2T1BGCPuyW5p4Ii0FXeU2uZKunL1lT8Wsd9+Fu7nL2vHjx
CG0pCCRqqvQNqhaZltAQfOpFNYDGq+UPvyfZMbMUo51FaHiVGVM7tETsV7LWRhkaMLuck+iZda38
xeehiWFZ4uvr0B/5jYI92E0PUudXijm9d1ost4DKZJ8sZ9V+gIN3ik5mBW+9tgULCSKKpMztd4qq
aUpK25kJe1221HtG5vo7UFrQwu7BNKS7ykAOWQHwegMsc3uPCw4sNzuT2IPjBPKDCnGolVxNX+Is
XO87ghrjN8k1QQfG+rgsgsZDIyt+9Imro6TtWoRjyUnio95/zDVEvXHxiV4fIeJ6BvcYZAXpZnwt
usdQyYVDEo5V1NVX80DHbzrS9l25xqAEz5sMXllYY2zGtrMTJOruM8AvHrXgPyiEsHEdVkMh3irV
4Bg9RcEnRGcVw0MSZ5ama8xTzof6DjtycMfncLweED6fR5YjPeMCuAhgZhQCxcpiYAj7BFrwgdlh
f/BseMRxiXgQibaNIkldkDJ4kcXs6StSVKS8an3N2x8DQ5f0mHuekTmKOxdF1zj+4rTBQfeYdmLK
yTeJO7VrkwEOnfCQVj8pMS22tGX0nwc/I1PiyeluJn1s0FDXWKmosyDPYd3sic9kHnoPh2WNvZCp
ZnDQ40azAyliyeqvzRRM9T/W+dLsNFE4362HIXhoWl2oK9ZDT/MmaCmCLSb9xHbQ8jUZbmYEJkq3
PGc3mfJxVoGjgp/9zjoqw6ONmoKnoudRf7Wqi6udp2zQ3uQyz6480NxyhGZTgjs2dms1GaLWNtA9
Lj5DR6nCsbRuc1l+9nxo640g3WWx949px7HYl8yXWKMDDh7JXLgy+BJ6SAGshflIiuMo4HEqyjBM
2VxUUM2mA0ovpF4b3jCkLoMUHYSwWAo9+sSUjPgbqM44NqcYftRcVOFcdLuUrZc/orqII44N1Fev
4yjzAtYpEwTfKaeRf22Uj4JGwI5S7UD6dt49B4kS/aoGC/8Iq80+unLCH6IbVi69eAUufs2VRU4B
jG3W4z4k3wbwuCeMQDahIoYzUwHzeSRvh7HzGxw9syhy0X7uYtl+lWWmuvtY9O4ZUowoziFD0dHj
muj0lSkG5x0gHi3znZvl/LlcApT9nDKu9nwpTY1nBXV5ZKhZekCaROzt2hjLOwla6NfOA0qc77SO
FvHY9GH7RuMK4aBQtxdpWdiqODR8gJS/hKuufGhYM9XXk986XM8NnN7LqKvHrwinptg3aKFWV4gz
lMGzaQFSLGM+ymPrFH+cu3HJElQbw5fMlRUqFtKs541Stdneg8fzhPK0cwM4ZyBe5lOWzKGjVwxX
7WbXNHJ0P3zMyphS3qtfdCka/y0oArda1gUFurZZQAGc8K6XEUe8a+MYEFwzDCHQ/vMLAp6ZbOBc
aZiHon8QR0WF26HOnMi7bYZI7fNGIG1ko+E1LClgkJoMPboAiVoGAVV0y0WdgvO7oDgaVzqTrbov
DA5bdidCJGZhe6ee55KIlyzuRFrigH0kWUmuSiX5NRrz3ao0nKNTlGW8H/f1CJS0n3l1sa+mNn83
nob9dwIBcxHfaGhl7Wxb93ucMhCBQoY4kI5Qy0zBeo3vwrhD5K3rpriGQWcoEYty8PduQTbE5rig
6UAzPbzkvVreHaH5l4i5YeeZ0N4FBPDgAVaPTxUBve/GtpN5sHkUPmTc9mM6j/4EAZgybo4RqtIg
EQHcElmLvS2bkHQSOLUMMq0jKGQUFdixkMHkTV/BYFN39VH4BFnUTOgb4pwC/cp4NYGwS2fLvQlR
lBpk7RISKlnxiLNu+ACAvrjOI/ULaQOnAV94Cqev3vSpVZWP0xj3sl1PIhgv4G4MX5ZZRD5lU3hf
kgotBl+LPZnI9IOMYfWWTeinxovhdwtkAYrDv6qiZglxkmxqze8sJepXsUBvFJ7T3nIVoFf9S8DU
GZsrate6HudDzCKQN3vLakQBXa2LCZStR5jEQgu8tJB9534F8V8HfUsRq+WRqQINqGzM0Gsxtei/
kWZge10XfNWGQxu8GNC0RMc0Cl+ZQWadxUgAXqHjjfJatHoF0fZ2mNEAENDLv/LUWoG4XprDBBn1
K2zi3cOgqxgssXHwbk2RA0E4RTXOaDnywUvbYY5jdDf3yEbjU4ZUzo/FAIUXmOTZdSSxKXtdBM73
ADa2Eeg+JW75P87ObLtSXEnDr9Kr7jkNSGLo1XUuYLMnz2MON6z0xDxLCHj6/vGp7rZVienea1Xt
TKdtAUIhhUIR3x+RZgddePfFDCf32mnL/BZCytjSWog+tm2Rfg8ny/gp6hIbfITzsU/G+jceEa9A
Olg0tgh4NKzBnpyGndwafWf/AJl5xGEAh5+A/chjDUGBEr4CiOQeHA15BRuPrjQoOt0nThJdSTqE
sVfqJJJPRhS5pk/grTxwl3UXJrXDb2CsEt+SuY76vk7HAUJIw3IXgvbgk8LMJ6+b4+tZUpHKF5xg
+hVEo8DY8dgbkPFyY7MxK30k+bEaa1kET5twSFPDjc+0MEDJOMZ04xpJ7hl5av7sUh5/E47dRr6p
IWnDGzrs2mgm453NqqLYlBPklbzeROg7yMZUL7weh/41ol4d67cDoph+IabM3ExOLquA2Vk6nhfA
cGl+i7OBdqPXmpFvcYgy3Fl6ZrcHMDRldp/BtrVDg3oBxMqk7j5KlvXFYxK2bvYj0Uptmxl1i8BZ
nhWXXR5Z1xqy6DYyT7Dv52TkV0mEmg6tZdX8mrLseUgohqowxyAek7zaxC72EJ1Isq0QU4k6EGY4
DyaXlvQFwmEIMguXWNi/1/EN5sqKB9MwCT0IuVmN+xD+3IRlvAV43yMTdtJZUJujze5ZZ0TNAYt8
Ig4lT5pyjk4PkHYte/rAy6wdt1o2ItSQmjXuFQc8iMSUho25vXQpuYoMBGwglAyfurGdImghs4g9
M8cHsCdlFIBEDPVtK5nDR9YYN8doaqf0rcsnYLdrR2InjMCc0f1yBO9+6W4kzkaSNj86qNlyr6hH
7JdZnYpvYmAddjxcvBRgpT0nYZhfdhOCuMMAhxEOu57hCQBArCYEkgYDiHRtdFz9KtY1Ts4Rlkwu
m8qcZyFtSHeQ1St9Q8ffADXsrttRYiRCaOMnJEiw1qcycV9i5HNvK8Q2L2Q6uxSEFg9aB7/Ta3rh
nGHcSj90UHcNp9Uc30rAUjDybIbjGKw81U9M+PBrGibyey3CkrPBbku7rdoSsbtWdjhrYlUjzjuU
wTr+KAQiLVWIIhNoc2OrU2WVfiuitL4tZZl+J7Q1L80apa1+DqDhXYzJo76PJ1lyj8NxE/s45fYP
HnEdEX3EFtIuGHMy3qA+CUHmwmH6YeZHPIYaM37i8G+6lcLtgqKJIFPC4XyQfVkg6Bg3YLEjTFhy
CGsNnOj84Op5l7BNM432DyLmbRwKOFFzDPWRvoEfTRz0EHaAGzPnCRx7o7XbMxqZYtdoI44iKLJT
EBVPoKm1HwuCpaHGjOiJsgbSLdLodKa5rU03iExpo9cysCCiPkzfCE5lHkerBJA4yTqAS0s4Xz8A
w2KVH1OzOY9s7GL3Y1yk+4ICo4qIETvgYIiWhya0iyuR9qTYxlqbpIFml06/w4EIdkd1MZ/PfX3W
upBkomqzjrpokh4SvNtZ3wj7ItgsjJM3mxiJICt5JkvXUHIoCmbled0jSQZnDyKwJKbRZJLhzp2z
0b5+jIVje6akT1Sio3FVgLM3gv6LxMzix5zZi0OdM0OIu6+vsXBuz+Z//5B7OCZRmPIaWRTJZNsA
EMKnsorTIJbwbD433jNmSkSAII3rWtyv3LY8Ji32wKfdupI2Ueg4qDSMgW31KNmHA1bioUQE9evG
l16vkjKBTu6wGSfWNsTWzqtcVMJ0Gv9eh9a0ko651PNKxoSOgkS749QCi9DNvUz2mQ/Bsoevb39h
6PwNUWeE7QCanoW50oBXT+G1IMnTHalX81hbMbOFJ1BJdV2dOXlZ4Two6cJfTYhAH8v10yowiAqq
67S0tGqcqKJScXwQ/fx2h2atWm7h7aqMugJATKpbqHia6y+yEFKu2IT2HqOiDE57AfOVP9qV29lm
VLX/un0HWSRzZngiqvM6rtbUb5eeYn4vH64hu4LWY4Gcm6yYi6pc9BHwtJOv5YgbnvYYigWDUGqz
VKvYfKB03Y/Dpm2zF4psVaxBa/IjC9k9Kq0uhMhgF0IDcBt2+a1Zmr5jh48halegclJjJl+ZsJdG
q2LRGXWcNMlQ9RTSXntlmVs+m2WUr6TqL70LxZq7uI+RTjB3lDsi/F+ez0VnJeuvv34PCzevQutM
+E0tmN5Ir3LBs2x0pD8hLvR0WuNKNU9IRmxrClhDwgD/yBAsBQ4YVzit9fm1fxilXRGJ3ErROvRQ
bqIaNQx2CwrB140vdDtRVuHE5TFqUgFqbHDg72Hzxf0G+ZgDhN9WJrmF0aly52SfTjoo7WzbWvJs
Itg3Yx0G/cOfhYxy7cRkYaLYMrGqSDox8PNdgYwMxHUbiNp2a60vdZNixklbM6Spje77ZDonnBe2
8Y1XJ79j8/M7TnK7x952coBFCb+jjCRHVNde40AsrGUqhG5EfCaOEgONl8X5mDTn1uwJ1dgpFfrN
acNIsV4gfFyoEFZYixM93yARFiobIXF9xLjX8pIXLFilWdBeFzbiZKgtzxD0HtsEolF0De+10EUq
zAKhvhR18SnyVIiDIJ2OYrZ4XyXl9Xq67UJGrAqzwIkSDlxogUStOtKuQ4gkQDf8Oib0pXbLjR6l
CHGEKza31FeKVWNmQ9yqa7HCREYS7xGx77aTld1//bKXWp+N5MOEFPGxNEhuO0jyHOfsLrDiSgR2
tqe1Pl/1Q+spTzWjoQPu3WihclI3rh3Ysb4COVqYjUzFkM0Op9CidFDWAbGQrZ2IOzKIh7olAaIR
P3Nir6w3CwJQREXTJWYVZy3TcKFeQ5gjG3eSF9u6MV7/dbH6XBK5cab0isAQp+K0sgZTWaSLtEEA
JmcOllEoQ4oeh2zGmFUri/TSm1fN3ArrSaYxCt1dnIshzm5v6kisscwWWlfpF86IDbLWwcITnT9J
DQeohnNqWYDKvQjTlNUxAy47bfrMMxyR++CV3kbg5WLFk6cNXhWAwcraqibK7S3JygerwTSIRI7T
SKVE5dU5kc6lqzFUHeicIeCO/UIvT6zQMxSjtiaeTryLwLMa7PsEhZP+JJGZcJJNq5S6SjKEMEOo
2iDET70EWcqnz93vankfJwzE4YtJkrlSC7m6SVvseFMmOLU1jzYOIlYcpYUV4h32++EqiC/ayCAO
IUtCybdm9qrnWAJAWRsIT347rZsU49Vx5gS8foHMCmTcBHAo5Y5kq0+wZF6K8aak6BvaTFA9FCW/
Hsg0nJttlZ4EyEROwudpO+RQqB6pQOuNQb6ZEDU46zUctJ7UMyr+Qh+hRwmBVbTuiIofcNaRbAQL
9cevm19YFVTqBU2lNuF8DgUkkxsV3sCqzcggBlA21ZNLO+lBnHxt67zwGvR5gH0YSBJHR0hJorhW
lJtkU0aOG2Bve//1kywMU1UKNc8THnc4T8DqmTuvNvJ6oHxFkCJq/bQ0srKILrgyqhwq16Npci1t
vkifZYEJ9AyOf8JLZAtFyO7llW8ikkrz7LRFTSViIImgynG9Gq4T8lL8ZJyQgtLla0KDS29Ecb6H
hpgZL3mDNLTIRoBY412LlOMhrh++filLF1Ds2unBOMycWR+cm9gb4tgIacbltEIifGfY/KYsRkXU
hRFYbHk7v3PgAQOE3/1COtvOoGd2XFy78DT78cKprTPUepwUe0Ny9edBbBqRW446Eu9w2lrtEIpG
kj1hY/B1f/1+fJkqHSPsW2y4nBKtRyaydAztCQaz0Yb6zIibOe3D3CF74fvXF/v9yzFVRkZiV72t
pVn7ohdi8FiMVarBieVJExfcos8dRRtkZOd9376Ubu/4vVE9oZaVbE67dWXNRrpGXHSZ07x0vfxO
HSQopS6SN75ufG7k76PKVBVMERpD8iAxtOeEp9UuFYV2ZttZuI9r011zkmcL+901FG88b1FP0OhO
hCR9abxpdgM8epJvGzaHZ6pWepDxcDaz6rF0uA+Fn2/uVA+YjauTIDimCs/o08yVIzLu3+blxUdC
Eg7v02xNbOD3y4rpKnZfDcju1gEEfUaFGoi50B0H3BblcfczH2L9IZYuoyzsmZBgqSLh5Q2KwIdR
E3e65lwko9jPs/CkQQLi6xGxYCkqTUNgzcKZUDs+DfoY4VjUhe/TWqfxJJEt99lS8opOycgz+txN
4dawaIBIAnK+s/gK0k+nCVyaztyFHxZf6ClYCdAr7CnXkdcr2/IZsIU1SZKFactRbL2KxdS5wtSe
xhr+OROGr/XFrQugqofzQGTLxL3fUboWWFt6HYr1R0PTxkUR6c9hhnRvTf5iNmIip73q+Zof+qkq
ytzKUDfxbHF5KWtQdDmSGk/aDZiqkqnuUMdMWDU+66TWN9Z819aUtSe2Ps81H249aRpDM92ePMdx
gRjgnLgKtsXKjLXU54pFl+kwjv2IW58QQbY3yHt2XQDfyi45CRZkqgqmwrI02ywn/dkZDXJAGiJg
dciTPmk10tUdtjBMsNpxlAgRB0yptthV5DQwJlSlP3d7pjUTQV6TDExaeUOdeTRd8W9+79Lq6p56
shrk1CHLK0iyu2E6RwmFZ9fbjJ20BOjqrhrSjxynnmh+GCTxNbcbtoOI4xVXZunmFSPNE+nWZYT8
7HqoNjy5NWIsYdGGrc05vx+QgJJ97vaaQ+HHztDtMQnv4oZdada3U6YAXd1W22llCuRx9QEYHO6m
RnaTB1DcGi/992uWrm6nMwxDCbEbGXSdtRM4HCZatOP5gBV/2pDGWOn+pe5R7LWVUZFOMS5jaFfQ
H/aKVK7MkPML/LvroqtAydSMTAPHMiJwtRBpcA0yEcthm9fdy0ndr+6nsyFvBuv9zg3kL52hcOG0
dhU7Rd0dEEbgkAYxCvCakUMfqg/XtMgX3qq6j5apQI12LGWQVWdDA3d0uI5rpE4yxOqHFXtduoay
yqK2CdmVaSGCvr5wnKBlyB8td6jZ9ShdOzFZeLnqLpo6DeomnFIEYmK3EhmhVth5bibXfOuFYalu
oPOkKnDypfHArgxUb+f7ySErK9RvJxzLdZUJJ0JJW2SgoC8QVviQ8/rWQIo8akyR5+eubMd/2zu4
hDLnxKHTIxUXl+C8RRD4th4PI1Kfvh6fS/evbAkSvYb2qZGIIKIiMPlLReI75Itvtdy5+foKS7ev
OAhT19ucZFgALb2/6KAq7HDtpiTJKeMTvaNMOVU+VUmMyolAav0egIQt614KR9tP3A6qsdid9hCK
zy9bgoo7iqtASPHCzg2fy3pbpsbt183/doBarurqjyRD6Z0zSaR9oa7U6QNIDq34ZwsvWPXzazB9
mabnIsiMG2SsBVXEAkhX+bxYo/MsvGDVyU9x3qkPSGIN2r7ZymkMZInEU74m/jvHOP4286NvlAlI
cBs0lRZ9kxfDWRs7foxU3j7O/bgbAhFmHk9RGohyxtNehWLQqZGERuRgodFZ6frOYFdbnMHIFX/z
t3sWPIxiy1JoRYFkXmTnorDX05gO4AbUk2SGVC1GDoMtk01trZ2K/XbuxtUU455iWqGsT+cBc69Q
S4iqNn2f821JiW+7JwVYcRHFvh2cibgiikTQ6o3pYbeRICEmi1aG75JlKOYN+geqFQGmCCrs6+Hz
ogh+DXe61LRi00holsVo4cY5n7XixCYiJx0dWeC+fXYTbWFgO9fWaDrWAwTqDo4IV7g8C9amwvJw
9J9XZufwoG35m8irb4aBYnLZnyJ/gjufh9KH7RwrQhfVIOiUrnq0m2EDaaBwTfFmocNtxZIdVN/r
kGkUAQriPWZrqO9zVpaxpaYVq4WKpXCyQZcBsaeg0octijJOG4H2fMkPPUJHO9FaMq+QhXZJwuki
a/nKIc7C3Gwr9mlj3ap15DIFsXleJmCeOF6oX5f22uK+NFYU0xxGluAEEH4PD41iY/MJddEGBG6R
Pr+WcLd0CcU+exfMk67FFrdlJvdyK/dy5L2DNpSs9NHCHGYrVqr3sEqzQ/e71Y10fRcn1KS7jemN
hsqRr6f8hdegIviSsQE/EIe8QYSCAtNwvztF/CLSPPWFqFceY6GfVAafyHjB0g6vumYg+hYtgCL7
uOyCr59gqXXFapE9XwA0BctCYTjQMSgPm86a1Tl4qXXFbqVNRNOiBALMKLrPQ/dad6yjaYrHr29+
wXZV6l4ashHn+IgIFEgSqF2xAfttc1rTiu0idNRrTg3XBPswV3/QdH28b6pBy1ZiJUu3rgzOGsxh
ntpm8kqzWkCVZ2QHCFlkK+NyYeirGLl8xIzmSqx9TUiPGhTtkroBwRzVG8jIsrLvX/fRgkuiMuQA
UcmqyLJ5UErSn0He8VZ38wEMGSTQovI2gBoWOGgDyru/vt5Cn6nFDlKkLtEr7AeQSw6+QLztmjVG
6lLTykBtTVRMmq0BQ3ZaVFJHTxw1gyu3vdBNljpXN4DgAs3DA2MQOdiuu16QN6cat7EZZ6g2NQOw
K9bQ0L8/Y7Rcy1QWnS4FkITNnVTFQVM/Z6EZOE3kaaj7cUGZQqGVX5tV4JTZ4evXsjQJKhM5N43U
bgGGQGnIzyIc/QkIjtDa8erh6/aX3s08uXxYRoEqY62Yw4pssvwMtd+ZtlbasrBDUGtCcNLbA6TD
yhedJ3tdPJcosXVHvp+V6IaJevCSNqY0VxywpaspAyHPbNvqNHQUa90tIVeIkZI6wQwDCW0U1qB4
2I32X/fZwphjyiiA1FpSJikuNRZnMX2TQC4CldXcE3pDrJUdydJ7Ud47Mr5yngmreKlobPiAiuTB
VOhvpz2AMj8ykMfiFPihQKfj0RSZVzuTF06O30U6pnoGVEWx4qYtjF+1giQpGoEKEsTCigpsF3iX
V4PojA3k6WxvYtZJhSrQoJtf1YdhDLC6S5Ne9AGABns2GQcTiirMBK4vC39+3WlLT6Is5nmBjB4X
YKgXzkrUtrXZfe32bzpxt63JVqz9PdP2N7tqtaIEulE6eDKdDBxTejV9yTQGwpru9c5rHzFv6HGW
41qggxhg7pHbStygcNdBGXYc1TsQzjdSey1TsUlGPSjbR7N1AtogiYrxjWMSlMN+s3uK4339Jins
FR9qqWOUKcQ1W6Tw4GAsaMPirGPsfETSnyg2rsNWxuvSFWYj+fB2C5IT2Q+Y5IcIRbppgkjtSOzw
IEE08N3StR5Pe8XKHOIQI0MVVQ3DHsyNQIVENJUaOhq8MQqwx9cXWbBstU6lZhWKJGpcpGYZ9Aib
+ClM+jX1qAWfkCrTRiyBUNfjsQ90qb8R+57W023M3eDrW19qXZk3gDdzYpSK9sC7CtSI6tI4Rnyq
UJzcWpuTLqFWqFBhQBQ+Gvog1PSdBLugCNN9H4Wn7aOJMk9M3VASRmUfdInlGSM/RhBi0EW5EvVc
6KB3ZO+HgWqUFiTDc3RQZ6M2hTio8Efm9gudeLTSPwvLnFqpMmo5MBe90Qdmu43tyicDqEH8B0sP
oR1tmb4H1HfFi1661PyQHx4GqSDg8eUUc2qtbVA3tGub8tol/b2YpsMYNs95Y5+DAbo97c0rRl7j
VA9KeRaYqUYWaKEOrpDpQkpHrKVWLBgeUazbbQGWqlDXHAAm04C3WVnuLbdkU3z/+gEWZimiuAWg
RjHG40gGLi0Q7TCBKgOka+px8qORdGWFWBphioFnMdRcBhcjrO+OFQGN8Ocorr++fzqb8W8WH1WG
1TQMIHQo2p7O800SJN7hfjiv76OzZgfmjB893JJL/co4BlNQ+m+6d3fX7rJt7N3hr9lmH17u8wsw
bzzirQWZF7ZaarXLZAJqLLiOO7KPAmqHnJ2VKNKCig1rVpb1hVGh1rwAtphEkYWHbnIjsLT8OHZi
xVYX3pVa69IZ5SzFjLsHONtv+jFwk9gv6FqhwFLz8zj8YJ8U2R2hyODzxNbPOn/Ly9uh+/H1UFhq
ev73D03r9WCW0uR9MOr2sQP7s3RxrnhSbYsFDsfn1i2Gihmej8kz4DnAESSZAK1DW7n1pfepWLnl
1KGWmP08QYYJ92phxsa+qOJOXzGTpb5RLHCyyjrGblkGjZ8cHH8tc2SpWWVtjbRp6vI+kcGgbRMQ
Toxy0ycrt7ywYVETXqq0HRLT6eJn2VnwGZO9FbJNB6/VdPIfFXi+5RqefuEp1PwXIJeSHOTlHvuu
xBQe14iWvTVx05CgqOXqVLV0GcUXF8lodWNjyWDamAF9blb2kAtjR02CGYxY64Y6nYJJ2o6f8+Iq
qcCIOsmm1NISwEt0u0KQIOioWYB/MmgeIC85sFTpqZdQDMtwpsStHMQbW2BVLfItGhtf9G9f3//C
8qZmwgD3MZXQxMThCbYbjfG9rL6lzXVS3JzWvLJ61iALohwAzZsCJxDacaTXlTV6+knpdoBDK2Yr
IZAQcw3tl0A4D5nlN+NaPH9p2Cimy5Mh12iIbucm4jRutan6lQG5MM7V9Bdmapo9QGIoQDAQ+b6+
E3VIZX39uscXblutJum1sEuzFEeqOQ29Cqq5+rAyVJZaVswzjW14jhx9DbWA81yYPxO+Fg9bcErV
upG+QpVCG6PppjjTmxHnVUAW0Mfe2ZJ2i8Ey0JU5c+kZ5lfycQlkAD0XDbq+d0avNqJt75xUaYH1
TxnqjRPWrpNMPU7F9NGrCgRHAIZ6f6n//jz8R/RaXf/LXev++Z/4+rmqUecbxVz58p/3VYH//nP+
nf/5mc+/8c/da3X5q3jt1B/69Dto96/rbn7xX5++CBDR5OONeG3H29cOW+L39nGH80/+X7/5b6/v
rdyP9euffzxXouRzaxE4g3/89a3Dy59/mHPs6N8/tv/XN+cH+POPx9fydRKv+a+//c7rr47/+YfG
3H84OnTGUJNp6ky3Z7k3+fr+LZv8g9iU6Mw2GYCwFsOcV1YoDP7zD4P9w57rK11kxaMq4l3CB+oH
87f0fwBhb5kQe7aR32K7Ok5l//v2Pr2g/31h/1aK4hoF07zD83yeWBmzLGKDeaqDIGFR1GDO3/84
4uAHSQpQ4CYSjXNObWhttMVlwavLIg+zK+DB8qtihkbpTxxRogvw+xH3gYizR1Imr1kT3kRZ6pyD
8ODpnCbfsUpurSzM780QILXQ6Mkew+gFnJjqivRsuLUF2LNrB7KffXXGHNdi0Ash8x8mxFaV0R02
UdjEToT8xVRMO8wywGtXFmDuGD4epgaUAk/AOn5413915qfO+2ymjLk6hRotAnAuTrmAjp+//6Hz
QPfswBLXx80kaXI5hFa9H6cYUU2oEHhtXZhX2YgtjZUU52HiIi3JId+RCSBuIJlzdNM6hL5L/Nq0
Sejn6MQHYDgyz5EaA/S1v6no6ATm0AMtTqmfgqp9O1Rk9/UzGO+HFf+78Xp/CNCbGbV1x7CA4VZG
QBN1JTDgjdxY1qab4gtkiKeX7x+ooW2xtQd/bIS++ZFWQA2CHiouzaw8x0a2uNBcgI0nVFKfR/Wz
ZRbVZVS4seH1RvsagSToj0VfHKFGWOzlmGSbqWzKLYMm9Nn7R9pooHpjY3zs7X64dNMo9NtqrJ7i
4VVqRfqilaHtQSp52rqQSwzKus3O3z94Qc6ljqRD5Hu5XikT7VEDmBYkQrO5QCnDy+SY03aCEs2u
H+36R+mYwehpTpM86Cg5vrVz4hnTrZiq/hmiKkB9YrhflbaIzzB2rqJWkF/gXP/KdYv6QKVp90lP
4VOC7KIPZh0kgkGEh8vwEnQ1DqQ0avAtq/3Rh6WNpDYoehi1BOm+z8JjkoVZgAIL5zLSHecyLEsQ
E0MhfMcZq33UsxgORw3KtSixt646KE6QaTzLcne4E71zWxb0jAuWnTNohWx50BlFe16OZfYNKkh7
XTc28RSf9b021p5NeHf2/pFXIKkWY494YlF3Z+8fwO11Zyi4wg/G2fzJGnIJInnh2ZCVHZHNfEZE
GEJ5oM3O3j+SXv/rb+9fatB4YU4y7kItLc7LwcrP665q91PkXJRFIg/RZB36wjIweHPzBhrCOKHn
Q3WggD/eNbQ+y5P+lYvzRO+y+1zglRRmh8EweWmX1r6J0MgjaJmQ3EGq0oGGeXfVjWF1Hpvuvsjy
8C7LG36RJtE31rSo8bDleWR0ECi2reiy39MB3MlQpj6thvZbFlf5MeqRE9885A1kKnICHlyKk4jX
0relk72OKy7TO89DMSbXMizQMAzGbKa6N2OFmU/TW7HhtSb8VBOQgynJj66fo7l5eORV/iNzIUSD
o4gtMfNumw1jsbXjNAD4PESmIsq8zDjqEQDGvn0wbQ5d3tA9z02D+GFVdr4BgZmN2YKn58WdPDbA
oAEoK6cbLRa2Hzu0uA0dCtGftL0CCME4FGMyrMwa7zPbp+c0dB0ESAqIlYMsiHnt+jjzgcJKQaSH
XJdZ9m5Ap9E6vn80AtDUsJU+yXh0XWSgg/VYzG+RsspvQTRvnR8QzaE3mMcrINy5jeTkjgAeNiTI
mG0gMQVZS8/pAFGNTbJv7XzajdAtQG05EtVWpj510YA/DgSjYaBiguAR1CO1ToviJqZuthn6Nj5A
Hot7LnAQ+wHEapT3568kTo2NaPPvbRNbHiNDEPeaDaXnTjtGAJluoz4atloKijJERbtzoxua4Oub
/NsSg3tE9ZplOQ5lcASUjobOGAr/kEEG1Hmi+dKuY/iGmDW/vsrnPTrWAFyFYPKhjm1QLAXKVUA6
HShMKNvIlH1HlmgS6EiqTDApQdgoMMNiN7kVnKD/8ZR+s3q+U9A+jCF4RLAT3cSi4zCXUUvZHFmV
kHVpjvWmd5L8WEZxdAWxBgbK9GU4XCUUY0pAI8mXeawF0H9/MulIfMOe5GPUeFjs80e368Vt29Md
OATy0Ui19ujGMPi26sOzri3j3dC6DqjbkEgfYnJLB5pc8drdlYmb7WXTg3Nl0+gCK9T3NGqIN5Kp
2zmI2+wTVFqfE+QoH6csf4MdHSUtu0umx3dQORGH968sJK51QhZXmhHSyx7KBTwE9b+fqvuvO0th
mTB0lk0NajooS9JdxzGV7R5GMII1bVMArVlA4CNO6IUE1ZOD4+6VKWs3EyFgccephKak1h9aZmD+
hDDQ//8+4GfBWhxCcSxIlR1KaU9GgkWz2EiQio+i8luI9lxF1EkfNdhPP+jsRjfdb3yiV3Sy66tK
xmtJmu8uyaeRQ3QLLhe6hBk2PKx5n/bB7+o5SNm0qouNjrREaKgZ9RHw28Q33XK6jBExOO+cQt+Q
uqVeJ9tbidUuYFD/hYRIUe61Ka63fZXdM1QH7wyD9PuVXqJzwO9vd2gTOKbvfr+lvC7XbodmIBkY
wWl7zOfFaQS3Xvegh1d7mXHv9CS+ytqk3GJpgABf6ciL9w9SFsOFPVmo+MmcejcinHghH+VI6U4W
SbyTNOVBD/4uWF6jdtTyfoJ8IdGOWWRci5hP0FHoxmMF/L9fMFBrOwFRmZCV15hx6Z2Fx3esBsJD
xbgTQm+2tszzbTtwuisbHNpyJAlua+GO+yrlut/rtfPgdsAc27YTX0U2KC6t03Zbx66aW40mnV8k
tjiOKNv2is7QroFGvhwBS98Nsk19TBvTzgQbN2sGGLqU9r7oM/BYZZlfxB1Yt7nHrGi8JIaBj9gA
gQb6KHVFJg+eRXOkhtEEY+eaewQLoC4AajDyhDS/s8h1RJMSLPIMqgtji2PBoc2OstWq26gKfyZA
5r2WoelX6XQpoQW3FyGku6Bk4L+P1qiw+y1AxfIgc6gdxPoPkMDss/cPalnbIk/do5XDr5dlBgYr
tDD8iY73YO6IHRTKcAqRmdcO9tKlo3sWzPO6Bdo7cHOJyanto+1kawUQsk2/fZ8UpmKWsmOh5RGo
1dgtumn+KEAnOEQ1v4Sii7hw28TY66O860tTXJRly47ISgZPHoQ47AfE8whJLyuDBvrIoPdsZ5eJ
HRkPTjT6re28QHKru0ZJgnnMaGt4WZ5cN2DK7eIyda+Ynv2MQpdiqhDfhiJfS6wzZ9tXBr3LTIti
L+QYJlUT2nnHBWL2PN9EsKlf4M7d98C2RYiaHiEoM2z0qZQbd5TOAfXL0c4NbUhYOVZ2xdIWoiit
9pYaDzElBxtM44cI09p25NKHeEO7Sfu+eYy6DA5wUz5FA+8O9lC+FDD7tSnu749hGMhd1yF8iEVJ
V9elpoPOV9LHmOLYNoPO573bl3WQ1mbst2Pp7mtjas+mwqAv0aiVh3QE4TuDhNoZNhYbR3Zbt2Ts
DC/s60nFwdZc7WAH3ooBXWXKTIoowLyMf5j3CqHH4CiavU+76omF+VNIQCQa3UM6Fa9jwn7lsvZ4
I+7qwb1P5d38IxLcA7epzk2rC+rEfNFF+pTYULbs3BvA9p/AMfjX/+74Vjl8WxRvGDF+0U4vrDd/
kaZ4sqb6te2nN00DHtzIL/PafHGmeoOCzov5161OvmmU/+yt28Ji34uwepr/pxroqq51mBIkq7kh
oPfZ0xTHL9wxX0C/CUhXHqDg+iSa6Zc9mC/jSDzTjW8h6/XGafFUR+SXA4ELMr0YwnyZm7Tr6S2P
w/vSPRBeQCVEO8w3mOFm5+e0dfOXJaYXrYghbRNEtetD+elh/hE3N1/mP6tE/5Xx+lrLoHlF0qc0
PwdH5buBbyUa0rbm73fFXVdN3wQ2oHGJfy8jz2jquwjirmDARy+E5U/Y6J2hFgXq0/huN2RPVRg+
wye5TcPBg/pr5KXj+Is2+os7xndtNO8Rh7cWOo9eYts/UoSz3UK7An3/Zd7whnn6hInjAInPrRYP
v+anwUn0EzVZME7kfL71qPOw3PyoobsHVAN7cUztONVa4BQ1SDn/xdR1LbeuI9svYhVzeCWVJVty
kGzphSWJNjNIMIL4+ruann3qPsx4H1lmABodVocVR7RN0o2jVe10v1Jtf6SSfk3aNm+MS9/8AA5d
TK/gqXq1FRm5RhaNtghitT7RgtPGgI/3c3ATH8YjggWKdHP8ddht1J0zfSVs6kcyFR9WHwcmfqVJ
PaJ9Q+PAESTv6AyWv/WEdVI+MLfnl6RkFrDQBF0UP9LKkvBhbJOXsnsX468hYJlTPGxDHtIJ9E1M
jZIqiUxripwQSwXSygjc0hF3rB2oV8BDwR6N1v8OFXv0ev5w9EB12JVWdN69csiixtAjNIf4QpVv
tAoknarcSK/5wiTSQ5EUYNtMz+N0BLNwBLKzs5ttzDSL+rF60AnRivLBtDgaNPO9Cf3B+qXVBTHP
rWLjL8duDeDpMLR2NTT9poYw2KO805EUvA6swj22Wfo+DOynwVHEPAhbm77oXhhiCXoS+51WhuRx
VOyDiXCb/nuAoKnNk9fGNQTYTvtNMjnK5H1S2oCZAsAMJo/Z1YO+Ts+Zat4zm9z3nP1mdfNImLhj
ytqD1ggkqxivbr6mdv4ovCSin6kufuHPPZLxjZvGSyK/LaKvFx170P8wmO+3NEA+yewgGUXUl+I3
jM2HOaQrU7O3mFkVKab9IIk1BN+LVFn+0x3grb3Tv8GJgH7TnVt0CzqG9JD0MR2keVFFCMcbL+GA
uamsEzQbQ6rt/506vdfPZYXjwq+JyraFJ9e2wMnASVBdFWMpki03MMOlEHdazJ70GshEGXPA0DpG
rTOAValc0w2rLIuGRm5DPq4U2/2hlVQ4Vs0M4I9dkw6ilUNUOlk+DLLPsfVC/zZBJDoU48JqIUKe
dXRjkBxC/dDfMqggR8ZR7AEMdTOfPku8coFZVQcOuaANpHvTVojS2mLA/sZ8g+vwTasDAuNHAa7c
tkrgpdk+/RuzTx50ArR+jHQsW9kdCkxCoTNiQxzZ2N08tUadr8ZfWyAksyYnscGb64A1rXj6oDuC
TDBo0uGNPrcyyAytjFtA1TVrLqSvPQe0L+hNuvFAzVR3qEkntUbiDqKBnQKSt1kvgUI0qsf+1+DM
l6X7BvsYhaXyNEcid0ejKcYOGmddFD/TODyrwn5MnvWqAXS1oFDGWEQhzomuWFcBre2MUYVDZEEO
wACyLtV+k9nesxuyq2XvewlhnWQkXBmBqjHy2nyhZd1rA0oAL2QP2Wr7XCZb8CitjETebVY8WkWN
mI7flRwkxd6+SJpgqKsTSe/8AmTuFCM+dnEZ0MKwMY5eBJ6LNGQ8jr/oHonQ1UQNia90pv+nINHX
jHMA5jJLihVGBESzvGCl6SKehS1AzOwDmQlSgZQy7BDKu58KbUWTRWAPeGAe2jttyZD6chqfXu7M
N6dDQEvtFuYzg0SLDz7c6aloi2QfXslwhRPDODLv7d9p0ZTkwp0FOA5HA2auBTVYJ9HZdZpvTDaK
Hj1pmovTgWbxz6yROtEGzQcV2RsGOP1UnryXctpYPF3TSdFCDpJ0xac3ot8NdgMdI+6ob/zQ2wcd
tN4TZ72/0/mmR8MAUICu6o7EhP7KlTKiuzEev/Qm6Ltxfri9Mtn4nfM/Qzka+R10cPQspHTNfrzl
VbdhYIPyyDYU0zJOxx1yc5GDE0av0RvuVQvBpT3+0ibZoIRB21NzAykNmZwR7aN+kjV7TDtdFcwK
9FE7dYxfYTXgRqfvmG34VRRH0RQgLSweHJQVqmdfUnWHskrQRzfY2ZCrd6aOWzB6bkpPP4fxd+6Y
s8kkJWDUx2kChUWv3uMGt5s09T6WmxZeCag2HmwoHoglgNqxR9FpET2W4b4j/fqlplDG+ChMkx3G
mq45hJfsqklvoaMSwayLt5h2zBH96zCZS3dKvvX6lfyUznIPUiiLLIeZjOsH6RBMR70ipNoqvVjT
7oQQu3pS3opE/uqwPxNOtFLLLaoaViAI25GuIaGHOx6ZXbpiXb/JMQMEXYEwwfDAQucqLA371G+7
OlmR3iRbSTbLYMpxMOHQwS0hl3E+QZ36O4jwpIfJn1MzTMbJ4mXQMoCMjuH9OCNMpusFZtjsydiQ
5aMrWuFtZPoZlEs3ung2VAhxM59sd0eGfNTCJ8/B1qq2W3KKuAfCbwvnWnHXKkiLa7xFXsqInATF
CU8F2jAx1HCDQXAbkjw6ZHRwNARXOaA40A/T4dK7dOFU1QG8VFbpPGJolPkKkEBaM5JbB9TI66Jq
zikZGjoL9I0B3ofh2vuh9zBuUM7WayS6RCU+ksQXTb/LHLmig1rivNAK03u2GdIBFT+2CUxaWFxV
NyDLRsq/tfsf5+kW6n12RcAydE7LL3LK6ODSdjbTdEuKFe0YLdKo/t0XtQGLynSWaSyAVGURrQX9
pKdXpPC5bZ7o3oahRa4In1W411vn1gz/W9sm1D+KivmNI0GSl7wDnfEBXkWzNOhgXoSSoXdqcN2p
D3FcA96BRdMYXujVdTONaN9CrVk0bHqh7clb0KG1/R39wSo2pq7mh8Wk7PdJB1Ur3oUebtabFdEz
ueA4MuQvV4yIxd0tA++Q0snjfHxBERpppYaqYMzgQxRBhpZUAGmNQjWBNL506d21wOGsvZC17ZP6
kVEJjOFaV7Q97AYokD6GYMDkgkzv0wGZVhXDGJS1L3LnCELGZ5GGV4P5g8pProt6dZxeORaPEkfU
ssygK5ID/ZtiDaHIS1ruwXYdZSYOMymKie+rQvmmw03erxpmu9xQfLoTqS7RwlEhc2Xqd1fTNnk1
bEcJ7wlTC69CwmtV2crT4wOoYn4wke85wvuzy3YDIqxtM4VPBrI+bK7yprqF38XZg9vNE/0cj2FA
wZKI33g43pUYLpc17innJJL0PUPNAYjxkghk56g3aD+RBMIxzFBfU7nHwnN3razABSUiXMiusi/m
YMR1OgbOoEYdYpIBPpw9xB8VhuHW8JPpBha217F6MIq279CIUUvXxGCGrYJRxf++5JnTORO5T09I
Tzp/yXYuzKwv9gi5I32Q4L09fMlN80/60ISH2BXIE/erzpsi3ljXPoVDkLTHYVR8+u9Uh55GqFOG
CSABCwnR8a7l5oPePhbgVHfNN3oGXpQ/KfxZa6IB2l/0J1UO70nlT6O3kNmPL1VpXbva3U/g5AbB
KBRxuo95tgSpHvjM2DnEDBS98t4bvK9piqjpxO8IcnEv/6YHp+XBAL/UNzFMQ2r6ntYs1EVEa5aW
DPKsHuJcHgSSd5gH80u/Z/20RXp8RReoBP5YU4Z7PfKf0L0UBHriovQ9dwBpMnvPgIk1SnYA5yuW
2A6fA3RtzR9F6L51qYziFIEeQgklfcMVD7WKnCSSgU7PoaeGdzOJXxo1XmTQi8YktlOlLJBH+fUQ
+MAB8SvOP7pOu7dn0GU/K3hGlZk+0kZZh5iibsMYgUMy8kAcK+zlbJNMW0Zkt4VoLpV5VUrXB4L2
VoxwcyDlCXw2UZRRauy4EX5jasZDIS9pVM8piK7IXjvg+BPNjc4vxeTkVI0gRpIV+mMLK8rK7A2Z
DJ9+N3nORbpPBfx1Ycbfe7KtZC0rLbzly6mPbzTXBZzR0A99V2w6Td8mAQjTZxNLdpT7id5EE1xE
e8qiLHeBSPh0ZOl0D7kWgQX1UsQH0HRFKGhbt5Kv51Np6nsbI1joc7Kwg/5NDgI5B7aq3jBwXCC6
1aCwlA4BzWQFyL+90ALq+RQZRrkXebYKR/dphPa33OtI1PlOCucS3jD9pK9mRyU3Fl5dvk5D+sgR
ZP37Ddq+Lpr6XjjtrXBwosVnD5rWtprgLor3tsWBD9tb1cp7DR+aZ+6HmYPBq4JFsNij7RD74h7m
VKzjZkDW09c0dmvjNNKU/AFCCoAUuL/YqG11pycqhhOo0b9AlRYV+Aa9A09hex3+jv6hR9YNUQJW
NPzKxldkYj/GM9Dbt/HHBngWKwilnfTh2t4332UVvAWsE31KTzLle2SnLjJBMX44HOjGJf97QI/L
NRjIFrIc7600orLqjhpY+3g2RU2mPA2ED5k2bjCQbA1Ss2cLdFVP3AX6q3/pOWlB2kFDpW+/pNdQ
J/Zw3R6n80DvL7v0jTR5Ty4g2Q1Hh8nGSBRXBiBWPBA4Qf48IRAFJlQaZnYisQNhaSSgxqHRQ1bc
Zw+QNL+pKMt8FNtwHG6k4kOQ3moHEr6pTyNbWBHPATOm2SsJBfmYSEQ9rY3eO1eya/Uw3vsSDt6A
mQV6MLJ6h+xgRF5nUsKgt8N7o6YYuzTe6eskpjaLtx7wQMJSyBjpTnMzuxXhX9YwYRZ0BnTDOieh
vAy4BLosH2rtXHNlAjV4fQTYg8gBO4a3cZi6dgA20umlNya4xlTKXaooa7KZ9PmMYcFIeXCI8ldr
AMErPKYBvhC5JxSEE0wIgs6DDU8TNvEwFX5t6Pc5Hv7PcY3BY2jm3gea2e5065rZV7sEdS+cmBoe
RCXv7VAfkDtbOHkSqYjUQkRsqQ2JEYR831DudJXdPuusFPl95TlMEPcBxtBstyTDngUTxGDF8vak
KiIarQRA7gR7joJvN36tAEVUlQgs1T7G1nRHf1qUktxngDEk+tJa7S76MdBYiVKUKcK8xIegkwZj
bJT1Up/aA0lpmCFBprIjSSedZjoNjfiB4fwk1UBC2GWg387tWeLsSTvn9Z2+aeV8PkeYjws/BVSZ
7JEDzisVDQbDME65J3w79Fag4d7mBPbVQP9I+1d29jbqRgAW9V+3Zg9wCP/S5zX6dGM7+SAroEzv
Wldf6U9AO/jpwEqgPudB/530CMHxE8ysC68zX21CaDRYlrw6uJ0xv2mleAtrFAc6Pyi2iVJuPBo9
XBas23NtuiMdEaGUC/V+33QEaxzFSkC1DS9Oz74RtX7XFWhwp8BRu1dSK6lkD6MaIlYXq8lK9kma
fIFiWulUMMYmAFOVJykNjStPz3Xek+mXCHsbYb+RdKqOMesrJeUr20u3pCLqRIvoUNA5Lk1nVctw
A6NGC+5Mf/uUAY2ifQUV97NcV/GuHvMr3W5MpkjDc9OaG+YRYvlFMkLfVZXNWHnftOV5Jq5pjtqe
9pZh52kt9Hxpau2FLmzhviyOP/ofK71qg/IU3d7Mn6zqT4PlXelNUMf2owNYiNNflnifZB8wXWa+
ELo/NmObr7x6OmmcBaQ1hdHeZpnhymFCApbeLJyMiHS/1pWnGvx/6cCunb12oBHIzZzViNZh1dHs
ZblPkLA+5ttM/DJxoM4ABHEVuiqc2VPTJkFuJtAMWJQE1KSG9wFirwd4+TBIp3lrAXuS30F+TMid
rz5b03+iVCRCWiBCxdA2Hfi6LsoXPbYXpIFLbHvSQvNidWLDXYtSX5MqpCeD1AEDa09K31zBXP5L
Ya4m2bpq2+2scicHQb3JvhxntsAEa/Aaznne3CwcU0SXFL/Aw3qGdvHSY3TgHDXOwR1cLlS7pbUS
ZWGCusEkquAkIdGJO7YfOoSd4y3iYohctQFRcBWw1IHXBsHFYxfwoQlNL/Jpp+L3hO/MUCWhmFKg
HkT9mhrtjtouHlqwR3hTyLyE6sSApk5BEsO0kzXSVPUuX1hG+8xhihvsImFXrS33g7CCDtatsvJF
lbsHB3KMWPtaMiTZVCDLeDDISY8tAsT4whMjGBx3vhOBUDU0gkhvrVFfQ+P+H4rqwOtLq3RhmvIw
rwX6g3/ySdn3mhW08IiHTL9T8GfX6cqorQ0tYKZqcz4hM1LoYtgQeMKG2/ngPFg0tVg1TL1YfEsB
GubnzoFaljQ70OquPB7OkXwGp7o1+iVGq+3t2pv3ZQ7CkWquPf2Nov6QZw/6iZzatjWcZe/yGyED
uDTdQfZsK7m5FLX7QwC8gF+uqktQNz5oQwkHtgdl7VRiVVIkgyqYJ0b2R9kYeGj6RfXRMkMYEkJl
MCCIzoKSHUarwdnHM3b6OqvCNSENM8qQqdMHU2yfkGo3tH/gH/+ozHkPGRK5AAoS0qiMGxHquz6M
svSRPIbXK+awVEnzUw8aX1s9Y97ed2mFzxG6AbHV0x0u/eReDHj77hjPfxEbKXLN/H1k/Ae8pY/B
CnehGi51B65h2gRmK15p91F1GA2e9+7FH3D2KF0FrwgiMEIvCAtVH85XjJNUCHByaoAqoTkq3bvC
X0vM9uxAllT379uQr6Utxn0i4CbBGAoOD85At4VSmYuysAR4v71rwUBum48H0YevAFsCBD0PQlRJ
vMDadWd1iuqx6QVzOuE1IrqhYzsuR7P9BuPGncHRt3sOvOzbGLJLObUoF7BPGEvxI+LwR8UJU7Be
COvWKCveVVN/riB7CNIoVQXCLlRRFut5a3vvg2TTVAYQ8WpIJwMeolDL0T8bDZ6XawZ5IV8oSdVw
/U5gAsH2JVpBDdveUYCAGWJ7zFZYtpMJ4eueBBPKKbzKZktYC3khsg3Xtq6sieG8h9g3C7ogoSqE
TFDqQlGqTSWmTQ3Ym/IrBIeKhL0YAw6BG6LmXh4JGZkARqB2I/WRH0UxkPZCqsKuk21tpNscFkbC
WoDvZI16020La0Nag75DKggp+YXi5vuqXmLOHkJMFTI2nnUadz/IO8l5Ztj7ejAWiuEu8z7eEQDi
avI+dt7DQojaaOGJkBh6ZiNxHmB23MveRGN18Yj1P2yttHA6Y31rhRjhjgWla6SYRugBk0aQTEC7
1Tsrz7C2fdOfZ2VB+Ra92de5+U3y/J/SE3X4imbBwAFZveIoG1Q6/KkcG8bDgwkqR4kgaEtofUmV
pO0NDeURaUT6aZvDV1xvKAnEvfyRd3uw7ALnQABh9r8aDtmo5D/uqzc5q660N3SeQGwf/SF+ptjb
uVzVGNpdAfPEc9Or6ODoEsZXiriUMCVSY+DmXjiOspIGaAmA15FPSqEkRZyY9rHNO3dFgVxeW3/w
6JSyHQ8naGog4JKaw7IduaB2767QD7Wnf5N/PGNMto4KhuYvxae31ZUJYPKlKN6Fm/uk/ujJOgIy
0AiDeldxkIiT6TXIzuTl1hPNlXKJc3oDSqWhwiCchBJumgUtpHLgGbax6TCxetCL42x+EswTpC/p
YX+EdC7mJTF5PmfTZq2feNa6NBEioFcUUufY0x3lQBFKraO6TR+JUh1GkIu5o32UpQjIwIF//Um/
ByH4fdqQhdGV+J4faTdnRQRVMic8RLwfRho0BnuB36HOIWpdgJmefezDesudcT1/jo2lfSZ5Iblh
7lIZ8k/F/Mqy4Qat+vOfJNHh8JCJmfqrXtp7Lw7BkKzM2tNl2p3eYKhWWmLAl88fU1zRcqZL17N2
89uGr51X30KT/6QjUkJ091DvXl0MbO4QGCkd9Katvg+F8km/m0btnghfLfiDSyyvRaujgR3ITuF7
tvmJbhoybVHV3QstiQULXXfG/IdOiKKVFtSmxpme0YsBF+NdUCM5v2Xa2is0UMxC79ZLJ7Nuijnd
Czj9lCEil2CIt8Jz9poRB/M5wBPRmaCnImXPHKAL7fhmcG3vpiY6m9kCsdzeNvGo+uhdWVrvlGxa
//NWROggz8VeHXj1KTpjfHJraG2lAt4dp38vCE0C6dSQ/20GNttbcL1+0rZb/E8eVS0NMIvknWRz
NnNDW3972hfh46Q9SD+iZOE9BIZLWpAQ/FnaCW8FQepXpr5SRkn0a0C9N1KtpG0pwKOfYW+sBIoi
iizdqYB+Cdud8XePoY9ZVzeaBPM3Ii4cWbqiWBmO/ZwGJ3C0HNVd1YNqIlgJiCW2ojyets2Qrucr
w9SjVO31vzQ78tsnyo9SXrTpASDBEKAeC4tnNStTuDuPjWd463TAKYzUK7YaWkQXlHylD+ayj/Ic
hvllxolbAFZZ7wF2Zyvyk4m2vYD5A+nTRmbeqrPg8i3Q5f7nWRfJUqFvMxtaEJYZLp5qTi9O2CAH
jQw4xMChvWQw04WGBI0xLUujeUF1JdJ4wGIIV6izYd1lxTYzfEdHHUlvwEux1wRRtDgHVVF+eNaN
/GeGkIYgAAp3VlLz9hN8yFzHYe3hIdRwpitE05hTcW69/MycPy1HYTkG3gasdE5ehzyBAsVFQPIc
x7fbNLS+vab9GczkMOhsSaE93IBVg5TXZLIrBQmelvsAQz7VcXhtcmvBnJfxp2rFJRXiPeR4CwN5
VtSxuIn2rUIArFLZMFhPhhxzrJqR0gNGL9sFr+QLZfALzq+NZj/05l065RdZI3LTms49dEW2yJJ3
EVsX8vApI2MUyPGGVVCHgF9gvELCkI3F0AHoJnuAjxIBF1BAMEcxV2skIt0WfQZieXf2FGdVQuUa
OdQtivMxBuNtQJhH7mIBRW2Gpq8X+Y6kmbICtEDkS7jlIonLJyUGJ7P/Cs3rLEjJ1qz0Szpq+7rE
wVXMa8IRvOBeWK3Ykl8kNaMef5XjX0KRLtD17ouwmiUlc+JkvFliuJrlmmwYVQ1Q9QBZcPofpkz4
Xd19tA5m8CbVjiy4WgBXQc6oNbp3twKJPFQVvkpniPY3Lr2TllozUGSo6UVMmt/E1btZWnd98mkd
yVunaEn2MVCAMyVr3ATySXYfNZowY83bBHRgrh0i9WB5LJBlfqp4ttcxvJhsUgxVkmbqC1rDNJ/U
vVTV+RfSDS9a+EN/R+dbzQE0192qz7RFhkmS9Bl5f7PKEQJIhuqTP0TXpMug4TNSWfim4Z5Vpn30
/IuiML3GZeDPq8nKLtj3rEmMAmqeapukBjqlTLySif13XydEZ4+FxpZ4SR/N70IvpenKSbf72ZGf
PySxmdLytfLqhQPdSKtA4RF6xH0vVY605iSBtMgyu2mGeabENNVEUGoszutzG370ziJJnUdYute/
7B4wLkoa1a4NbL5oA+dpc2vvuMUsU3PGHgU0lGqt4mY9Nnwzew0k/uQEW0c0d6aafqEMFxUokRNa
1N338E3BEyKAG8KyedObApBzHgijOekWziCtZE1Lg2Y81EQPr7R+FM3O62Vm+TNZg+wAc4S8zWw+
KMyaTPVellt6eTpLA7IlldHuplJbTnX2GFGHP3T9KxkBMgYYw6qr3bvJUBVDEZltvoVqNdeT0dHR
SfuSw40ytB0GR60tON0N3GdyV2khqRDFLsbbiJpVZEcJL+RjDOD4TWFQyvCyrwTozyp+cqdPB5wJ
GKv/Z17+mRr6SRl+kbu+0mxFOx0m+Py8Mx90n57l9+zAkfKi/6JtbNv8DACO/HowogKyAnaPpU3B
9iXdZGEYrzqyTCShlC0WU7LvMa8tBr+1T15cyusvw95QmVhBKRcyuSRy6Pnfh4W9pFhnxByuWSbL
vLsYzfLfaZ3LXEgm4KebRuV3SfFBwSYdBXLUlCK7I/IlJ4/8WsqGUoIYEzQXg4eiG0gapZVrdwv9
c5cOv9KbO227yMMEjVNwV/PhjhoxyvL+ZwBLNYvSsF3qdnmYsx4ER1Omw0OLWDrrCErUWCn7HIoj
GS8d0R0pLsMSO12iNp1TngVai7IyUtEOUmbLrh6CsU9OY6utQdA5FzpZRhFRROZZ/I0X4HJBHUcr
3D1PQDAgkO/mVAFQtAvTqfa0+iRitCkiZr5JsoQzRq/ORH4DUEeHljTyXzFA1y+y2nqZoy3SVyJs
j4WiBVr758wUhQGH3lw3irYg+SK9SqVXjNkgkyjjLz3R9zNohEW1m/ZFi8eFWdu36kIwyP+PorLC
3bLYWRHILztQAA7FniBzykckGQBPmeykYLsKsQfBiIRsEvBJaJ/WqV8V5os9MnAIVvzcmmBhgr7T
zetkj1h5Zy4IG8mlKpU3r3YD0Ke9zPIJl8uLDd8DHTA6Rc9j3/pkmci3Y6qHQVPVHNjRknUgp/JL
nJ3MGGf/jXw2WjBP3Q+Aueif9L9ZC+Qdxl8n+lsDLyIvzM8MI71IRVgKkEwgROjXSOoFCnJcRKjz
atOfsix+ujfyA+nh5iIhaRynZtU3nV/Z32aafHbIjrbdea70o1I5S27APLieQ0w8ZYpNJtA4Nqtz
mcO+kMXnZX0dyy3doiRlRfaog+P3TcE37VyCGAptex9ecpPaXxybUiyL9q000f1cbXczMIVzhDpo
hFq2jzq5o+6KrWqyDRU4UDkGOY1ztUbYBnUu3/QKFbNmdxhC70J1VfQ9Mu5GcStF/zXjCPiogDTn
Rb2n9E1rtAG3h9eyDVEA0KP4wONHI1YXnoSK0q2/9IfpgMq08D5EJ3+pPlh6+h00sx9p3/kavNfe
U7d1XK7ogagALOvZ3dCRekLVKm7y31HlVb3PBApjzOrYFGpAD2d7yGAgcKdtsOwlItY5wqWTQifG
7UufgBAyCIlqXQ3vGJrGl1GX0Ot8Q6qGUi1kJGiZ00HZCVkvqWyRCv7c2kWfQrKizVWNeFcaIQp+
y4cOMmpX9570M5+MbdjkyyqXEekkgHQSWfAayAPGsvp0dsg40SWojlD3qleejMG/arPRJQIEHRWe
f9XQA/LLpu2iTaj98TpxLz0zGuVx4AyzOuSs4Ww3mEL1m6wCVY8ZnRtkrEdHCsqyUNDSWvpZR4EG
ea2WNn7m4jy7+v/2c7YYIb6YTyhUGPNlzdQlbThVbJABoQUfQCfWFJjgRgVRs8FBpmmpW+meFCnJ
AuuWijk+aIeolpiuDr7JyATha4IscprzAxWKkZNM6TUkoFLP/KZUJSlRsxnf8vQXgH7Hm0/KyxG0
nunaHU2pl4zvKJ9JGVYTWJs5pY++spaa7mwLkQJ9B0NcNdygOH8pg4Fm+tVYo5QVCB7lB8m5M8Yu
CN38hZLYRlhf6XoY7rFwGnsfC+erCi+U+IhDBKKISjQplmM67T3AiDEffk1RfGccKQUPISDiG3ru
WIcKQ05FA5uHK9VVMSbg8/hLDNuIl1GA96iHFSW40KSMkgtXD9A2cKIiA8oT0c/KcTdTYm9iZsyF
DlmJGDtuUBPq9EfDNj41G4WUast8UZUNphK1xckw0XsOAirve2LqW8vT8Texm6AzdBQvdlyiGnJw
P4xkylaWMbKDQNPX3mOOWKHkAqQgLnd85oXDAwMNlvOft3J66VExcBW9IgOvzMNTlxr22mSdsmW6
Eb+iZTZeouGyvORAZ33Hk/xXbrp+Gn5T1fwBq89wYYPqLkK3Z6/6kNvbnEllPXmGfpJlYaCHyBRX
qPVXTg/sIg1j8coCHIX4YdAK/uEM8Hm5m1t7LUuSg6UpbFUiyvhQRx21ka1dPm2I+vznyICfOOvK
a6vlTtALpT2VWVlu0AY5bWMxjq92oRiLSnxyCyMP7BHgC4oWMBmzzBZFz94tDf2sWlLJIOXuEn2D
KwC5PbgG44+utq1lXozMx0CrEG6SoVwa6a14XmwwpWQ66Chx7JUh87WuU9cNyohR2vLb9CJfOK09
LowCjUtoHwukno8LZ0qBLrCtzT24tM2nBixDKOU5jVvHr2Tf+20dcOY9WKPCrEvvmZRpukCKt8nG
RdUS1a2BBbC09hxqxXlQxn2LKuCsS66lOl3CWvkxLSb9NO52g5hOoq0Mvyn7BQp8V72FN1cwVgEP
xNDtqFoYv27V/oQcp59hVL2d1JbfqF67yNx7nFv9Nq0nuJPZ+K4hDgol/GTu9cwvDPC8epSEbcuT
cNkxx0SfbtDLJcgpFo6Ovi8DlSslmqAx3FgdUBORH1stO7OkQ6YaopEzdzPqMK0FAwEuRzWA0/Yn
jgONnobe/7ErrwzCUB8DXsZvHaijwFf81uu1EXgV96WpGX48eu5Wm4CVit5t/cl0emokR18GT7rF
4MqL3tylNB1fCxvmY+pWxDF00kdP3A5zG44IqRH3jCo1LX90iXsAGeCmcc1XqQE2RoFgjtYD3xwU
ZVMmUi6ku2JleYoTtgnjYY+86LjVUxDH8DFQR174aleiPw7wUoZeKOT9BAtaRNdj07PAHcQRCd1L
mE4xmuk2aFK+GIAm1l6FyQiho100u0CBYWnAhv1yjUHK3fzco2K4iO2rMcAPdXmzxtKvMNFeW0zh
pAWgWOUlLohm1mxdY1fLXj4SA9X0KIjdCgXDspHSx3cGoAFhBl+lxOQHUZHvg/EaOjsZ4rs017oJ
FKaTLF/aerJ2QzSmj9PIUFMKV4iPH7ZM94Bqn3E8tiDdfM1ixd4Mjr1C0A7mmb6EkHPMO0CzOCZq
eeLEufSWAqQrvuxfmqJIgs7Tk4WGfgBgTJvWwgxyDBU46oPyo2MEKwpM9SV4ojhTUf2a2vGiSZVf
M+keLscsihqt9fP/WUW2afN1IaGbGs9pF2qgWUYW5A1dD0es5CqOUI2uc7WKUREgaoh8fBuNDsPt
x53a5SJoOqksTBDWBVo2rXLNwzoqcTAlmJWcmM9Fn0M7jAIjrcc2qQJMSV8ik9jhFVpnETsqsGB0
i5em/KxVp4Q51idAajrf9MP4giFdVCwx7VKjv8SWdtJM5QuTvt9VKw28WH63rkT1eJL7EzpGlLRq
/RwzrYNUb1qU7/0fUeexJCnSbOEnwgwttkBqWVpssJ6ZbiBQQaB5+vtlzX9tFo0lmWVdAohwP35E
64auk2Kg2GRWnBX1yLhpleGgV348NmvNKXEGzUjWhtGLjTeWDF5qsZlXJ41z3XNuUpgYabRlE6UU
m54+vk+P9Exn7ex966LkVG2xky04eFnf+srf+9awRMOarxsMbE52rbqNsvNm26BqQQmaxi1uLzdu
63GtN4Hsgq2CZ7SdC/myTNlVmNZ3WYzgwkWzrTWFcA1FjWfK5KAJj/jvgZ9G06JlsFe+JtFDMeQ7
3a+iql5fUT26507LPiHsrHFuOKfAT6Zwdt019Nq2ZbDnwwbtptBzTFihdhfZfvndS2Pcz34lQuxu
bmP2qzZ7noCmtuMZ30/MDJjs61uf8BDdgYEjEBLcVtcudsYYpo9qse2C+wz5BrML1LGNefalcSpL
XPGBqZ28iaUH2FSUIlyLCdwuTHsd14tMbPuVZVKOxiGr3Cns+HOGdgZfqRaHsU3ijEcrtMbrnPrf
KBtnzIYtrqzbh7a3iJ2zPHZsYi58YdGe1Ps8MNH3ZYwJvS4SDgtNbrNGw+ANGz15X22/if3FvXre
3ALL+zeHG7YYR3frOfIvcPjPaXgd15GFNzExKzT0L3SPuEIluBwY/ouH7xHYhdznlWNEgcefs6im
576qnD2dZuVletQTkhkuFcY+wRhpqLIhajUtYpQeW/epayPdJqIp44mZ0gex0Zy9LXa1WhQIKgsc
Qi5eHeRxJ4ttiRg4Ml1px2q8a4Jgnzl5fMfM31uNem3dogzJW5YooepICjvYBAnXWptL7uEqj9Zc
o8h2JnvnGNwr1Bps3Y04rtNjobe4Lpp4dr00izSDVd1q+L2DhSxwNkI2i+rYd92fbCjWyG4nrO5d
mt9eC7xYdva5A4yI4OMcQD3JxK7dmpt1HYkddG54z0xx52Xw27K/7QrnZqX/1XWdHgWq37lijFKX
rSl4MChdQ/hxWekX69EKQiwtZqJpjHmFT2bp267PX/Q1KWJFP88vOT02GqoyaFaRMYwRLpMb4U6v
Gh7OhBTx4IO60Ajl69/lJEjSse4PoiRsuI1hiMu4DN84PmHXZMCuKMo60nMivUuHIj0o8z+VFxxq
R/ahkCQoFhXE5GQqomp5VDp2u8lb8qCp5LWohzjbdeyTNqKGdYQGqiVPMxEIEV4nRfjwPTALZKU5
axwgdFmpDzDfeS8wlgjlXa3luF8rK0BF/czPcm8JbYyshRrFZ5dvzP5G/YxZkOcjoeyfW6aZ5bGD
IGCpczsMfdTIoN5awV897sCMqaWMazPulPa7mYOKEqj5GrHmhrkE15VgAeYL2aYMvCoCJzjK4bPI
MRnxJL0SFgrhsrYbx+nkOWj3nibNjVbXPCOzc/cruzo0SOTJ3L52o/+n7dSfhCaAgZW4TBDWwqbm
ECT5LxokhsbdFIuB2hqJHJCq1ikwVDIn9k6Nbg4WL1V3VhBraurvvnRAdLP+c21YvTs8mkPPOC+a
zvDZF0c3V7cE8UqEu+qLOei/S7rPZWlFOOQcwLiPcja6UDo2TwFKRkvWlDU+RqZGJ8NU9MaG6yPD
UnUfiSQZM5VP3Ugt5VTOGBud/8/yPAn9pWLigP/PuFWuJAwhNU/r1hk6tXP6IN0kE0rzZpyQKcxc
Ac/cy55HKDMX5+a5cxmhdIbDMJGtlOase84yfcjFOpZVcA4Gnvnaaqg3aQrCUUofP/n2Xk1QZoqh
ws7XQNGrfOPaePqh86vqkg7E+PrmsR8pwofuVtl27BiMybKUfAvy6KNh6k7VKO/SyINLpxVbGK1R
aoqDGIcUAGWXGMR/9ulKl1j7u8G1+qj8ByU1hjl9SnvtaNtkbeydMJvbUDGmmQtriNLU2/Nzgbwb
2mXk7U3eqPlitESJGg8ngNHOd8JXAKyGxdM8riKug+KA7JJldsiPwvLkvkH1VUrAVgFo2Bq62jgm
QyrTPFYZm13aXqs1/71kJXttj8mC1/Ms8yh8j4Gw4mnQ9LOrhmmXPWrjOXO6OMNQ5MubsTLotex3
kTSvfdmWH6JTCqK7ms/V4/Bz2nl+QZHQvGYECu1oX6yjr9W07qsOyLOMO12TmG4JS9/ZQes+BcrV
oxq7g102m+7Tz3t6bf/GeoDRrVvYUCqzGqa368mT3628bO2F7YsQIeUyCely095MlXerDTeN+hmC
ZqJL92bpSSyUONTaNL/Ix6EpR/6bljnZUpwbBEvMm9P/HfBmKk4u1GbD0j5K5JeJMj8Nm5vASbUM
CxVOs5YoeO6dJuxE0zEQG6y3mr/YIJfkE6VBvtVyUUeJlrTRVCD0hmU5nmbPHE8/r7yWsJ8wGVK5
CcZpjZcl8Q/FUEOhD6YD/Y15xondhEXJq2JYta1P+RYbkClWYhG3BLUNBwDNY5dY63uwuNleG/V+
B4ETi9PZ2lZ+a8Q+XF0aHGe+m4Mltph9b229SuKVnfl9KGBh68k0/86hmGneEi5e3dwSxdDRqnat
mN3nOWhhzhuDsXdGjF8HXzwsa8VBak5/EdIuttOQJqFUzlegGLYrQw8OKy5kXdv2sZauxnW1LZ/d
oK32wHSRwtmYgow7LW966+yJip3LXxz0urm+yYgw/Oiq+YmyzEvV3m+Hke3UYZse5+rk+zOWdaP+
MmvzdWr85Enl9X3CoO1FCnxTNF9/tQf5S9W2etIN0aFMq8Ob23SOEeKS9kfMPCk4iyVVGHil2HER
lpiGeYhlOfpHc8SszFZzeVk6Vk+7ecaGwiZPejX2eL8Fb73fnlPPmvaQKPVdl1dWbKeBvdfc7mH8
GrlLo99MSVcWzMG9C25lXzovqvkHn2H/0Om1jkw8Wf89JMq+EFH7ldt49giM1Fahmkv6OKuqsjn4
2crM0GC4ZZiOs+GJ0C90elXopsp4z32Eou2a3cu0VO/J8OwX0/Ihqu8pBTkQZivPtpVCuXKGC8DE
k16m06VjVEy/ZdSv+ZoaDzJh/5dJjwWc8BgNadO2K7sv1yqD08wf+9aIZb75TnnUO0OhdneWo6Pa
HPlFb+yqzOyeBE4XlFZ6vmc6Msbr0K0Xu1v9DQ+nQy9rrpd2nOxTl9OW80M9ZzkahSwtfrU+mLOX
KesKXVfsE9Vqh6WtGTTnk0tE+KpdFbfNyVl0c+Plrv/hCnls/E3TuNXvRLjnRlj9P6Pp3uCx6X8X
TfWi5sxHE+K/KxcNE3vutzc16heLzm8w4fXbbfw8DFbL/5qn36XXAwmAqG1o8to8smcTN5Zc/EpA
xszEk29SWYwxpPElqIWnKEMKe0kXMTyZ5K6Hs91Z3zgTFlHWq+yaFc50n9uCrqZPzG+Bv2M44W1J
wYi7gmbP2bkfe0wuqqnfLnNib0zLGY9SX/UnXWZ9qFwAeREITKFW567Voni3ocLu4EwmjJI1sNqD
MxjZvk6F8sOym/wzHcuO1Pn87qiTZSjzVENbm5xifhFUl89+TTVRTssnXh39lhG52q31MvFb+t1+
tqkvaQe8qwX+dSy9stsha9OfE2EhJ5Zd+jLbwYsQBXtQ6xjHJVibNydoPIrnMdj/nHbTnNBZomyx
cFPadKaXxnjD6BJOoexPzuOAYW93MovM57HQd0Fl6xe3yY1LmSL8UQDJ3dqri0N02xxmYzvt10W+
Qo0Li9UZvxpAxDibNfNh/WlGDMoBBrzBikiDSQ95MPq3tMtGmvSnxczd90TN6d1vxRugzPuS5e21
9ezkqSirzVwn2VsaYLKYTPt8CC6uLfK/H8RbA0PIIVcP9ZryQDCGLrb4P3apdFHR5I1jb+oM9f06
r/6uSJDdsQR1T2OZuQcvoQOcAs/5cNbJiVJr0I8eENtHrWjpC8YWLD8UlUWMfPirnOf1DxkndGvp
nxxDS1CkvnhHHbOZFv+7nyHCTElx5u9VXI1OFde21E9O22o48OkbEumrc9lZdezgjHQCmbSRyBja
yaolssHcem0M7S0RNc1d4LqhudKv6DpxxvUsSK+vp3vR+uN9mtOj1i2EGkiH6jF35Lb3Opan1Hgm
pNi92azpNybSzs0psnYzpP0lYy7QNBASVG29WevdgPT+7HR49vqgkhtzfoSIptWK/gxfRT2ojFNb
ld6Gq+JvpDZ4zw66hNxfs6cGK6R8NU28rox1k+Tz+lqmDpVdKq+pH6wXg73jXBLdDZF2Kp8Lhh1q
yaoTmTflaWnz/JA0Saw1pR0mC9xQ3cZqQ6716b+DJKb7ZAqVxJg5cEOrtrkE7Yw2s56KXdfoDWVV
zwNiQAD26OPtUOOm81ZFC9WUb8Ws6bHWZrfuUfc5CElx5FCbqSvpnev67mCWGKZ6KrdOGmy9mmKv
pye+NoUeUqe7tyXt9KdxEUcIXc1xGVfnHMyb8fGNPTzUGVzySi+T5mJCIDp0ZbJL7T49oUTSjgZ0
wX9f/bzXkNcXF48csp8P1senOr4GkCLll+lZ9bbRW8iBQy0uuaY7w9HsXCOaJ9a4Qc50W49PVs0O
Jz/Qj43ndcahxn8KGteab5hLinOiuQZsdgUmqlZxDQCW/FxhY9Vegy5Vn7oS5b7wHX2jW3jXcmGW
PXkLIICpnAnhm4CjZb7cEnBJl8Bg/Mxssz8VtvYyzDMKJ7fsd6aEs60ZDahG05+Bn7tz4c68wl44
GtNMj0fX808/B88iaAWIuYxMp/WfMKSlZG4TbeuUmvekP97r9fHFBYgo2VYPrR34N+WWOXPlcjxY
jefcDa0JW6DDW6BHHnzKc6CCm1XkxnZeKMvSQi+eqqzNz25W35XdFE99m8clXfptFNWuFv7RVWt9
Fk5GDEFWLdwkiCERzs7bttdoAeqAGnkc6dwtUW5qvVGXykxaNluWIka3pFXhrSWjMmh/lYuVfrU1
oLxHwMYpdyzvnbFnWNL6ckuiVl0b1zsmuO0eTbv7XTUaPKUsaRkPWEFymZdorp326mgm/ULe5+HQ
6RmSMK5hbcrDpBfOP44EFxBB099tLKo0A9eUzs3GgygMfEFqNPO4m+an3FufBlTEiJpTSZeLA4YN
5HxKfTO9THmGORHg6macVHBcHH/dlTreWU6H9fdgMY8iEDrAw8i38AgwEqzBnM2QOZCBjHHZrzMI
Q271+w4wfWektYJfXRZnw3F3K8Ht18SScl90ORiy4R1WhSPAYC/PvsXMwO1wJ4N79q453s1NCkjF
9ojPbDE9W7pxHoLSpaYB1hyxKt25vfVnMOcDzs7lzuC5DiGalLfS8T4n7oB6j8Z1PnrUfqG1ZNa+
TejXKIJO1o99a39Pkwzn08JfT0VmGfFqjtvMxtgrJ1LhsyrZaqp59A/cEyEkQOfN1b194ptL3K1O
u1V6Mpj0sIkWpw/HMLOvklNQpPWtddv6xja+PALXHBxknwO/084KqjgIR92/BaLosLWT8+m/A1Uc
pGZfSzeqBtXPhT2cq0aN559X9oSwInOx0Qr4CTEyzld11dCtTMrlquC/64Hs3xrLhaOUj/uMrFUM
IpmEjBZ2fFPiqOtkZ1EKn/KDOueFfAHYyBo7X9Mm5tZI1pIlhqFY5FIPxEaTadefA4/8ybftBLdk
3hoBvI7kZzwP+VzdWW7OSZEFJ72zqjjJjX6Xu/OvwMunPb4uMqyZ0u28tCnPWZLvNC1QO5ADHevp
wn/H1/RjFJgP6rKcNiTtiWcnZe4QDEKByXnoIl0kIW3FrHDQF1xGh2x5WYf+7Mzyt2lNxs3NYnda
5MYGjLkrr4zNsnTOlVclV42WIRMpOyEizHYyMu7vXA9/HtPesMEAsQ3YNlWPlYUQ2l6bxe9B1yU4
iX9PU9/FmOFvpcng5JRyBI/LTgmA601vNG6lfPmt0uG9y7zhbQ74TVOu33vNtC4c3RL4yCiuZaAV
14kemXp2HC+td9CN9DeOipgK468e2jwwbDuTry70ZRJ2WjbsavwyTn1iGaGfIc4oXOyFKqoP2nUO
XQMlIVs2bt+a4VRk7idAY4OS2E52DozuQdbTPvNAVH0rL6PGhIUhzeSP51tH22IKQKH88XiR6lqz
HcpqobNsigW1OfaO1YI5pTF3bB8VZWaWXvMlY4Zfms2/r4wHJ6Gx6iRkMcBOW6TOuHFmY43ax43H
SgkmEajrz9nPocs7bwcLeAFSKtP7fx9IKpvQGEkYbv0+3xSJRPrgGOZLpubYna3g/nNmNX0f67Iv
dj+nwezJs1z0f/BvTZ703HrI5PG1wmKwSHL5WbqpyZMwJ9v8cUo2zS9Lm9q70bnNBWXEdarEuwiM
6W81DV/OYCWvXePMO0201h4gJXthW4eO08p0t6TAFowVpL2s9EjFcM/WyfwePfobNyDq1HLN8yjH
5poZDbeYVlTngPCYLbaPYvFoE6XjXSuYtVGad+lVzLp2mAuWbhsbsLgpoZhjV4KUtKLYUi77yjJS
z44GohiXkSVYqBOaVjaf0jrbDr2tnzUwd5DOjp3RWZr3wu1hhGVzinWUsU/2i6YtO9j5v8uiWQHI
Mz/66e9x+y5eU+hHTTAcjXyhWmVvq/brhNJnWpO7wygD8AmDyGk1Ttm0BBs8wjKWPUqvebbLk/2o
v35e/by3jvKYpHDshFW4W3LwiFgR2FsbacOavp5yhjhmmHDJg5EaSFtUesvYG7hl/HnH1E2Uapn2
5WoF16RorBcHNtFaZerOGMx8mfD3jqe09rBK1+Z72uZmGokev86yatbz4j4CTT0v31QPbW42etSM
jw9syw62o2F+Jbo3HgOUTEftcfg5/XlVNhOEeho/AsYd6zqzwpy50hEF8sGrVveIBQlk+odl/M+r
dAFyk4PNGJi38hSEm3Gqvn3kQZ/Bjq1DRZfXTCfDvxZr2t0geXS3n1dLNur7cbCZaLVRsgj3VNvC
uFRBAfXWwf8VPK8sGAAn43Mj8QkVQF0hTtXj8yyqq5v47q11BI43DNAaxLGMTbxNKZr11hIde5pa
HRfxObswPh1XIkC46tVuzNBHmJDH3nwDKHUdxHOaQzHTfIwWLUPm96yyROhrOgLLfJnjoGhJV1KT
GfYlM8AR91B2AEoW25wjf+jGS1/k5tW3EWLpSCfMqn0RjwO1I05j8BnoxwoMt/UgNloU8LO1oF0Y
zJvAVezcQtXDAYGF0e1V7Pjm8K3IG4D5pzAoy2fG/2LMLkiZtB3uDmY82q3/xrXtd0ZTlhvcSX3Y
AcqDfK+tm59PCwOD2BpUN3aXdpcapvoUADmkOmj51euN5S0ZMR3WGvWJFX15nDyoeygMC9yw754y
1FNAfUzpA+hTUgu6Q761B0ItXbvxLn4z1qBUb4vuz/GkVnmGm1/cCuMBItfK/mrSZgOiB6BUstvW
fftcCCs7SVv9UWXxNzCjIp8aE8NmnuVNGpYVNfqANJkd/yYqeDagGAKzoCDYyWmBXz2MxB8JBFVL
GmwGtDTvbJDYj6edgJXVeu+levGN8mAtqvrbFCj35FAAHi3F34jUEX/NynkJKis9DEvdRBVXMiIQ
TW0IQtD6sAWJ1ZnEzQXOryuJ3ccmmY9dkf6vACkfpUjXNgsOT6RkaM8pFiAIvJf+mujj8g2BhIn3
ci5GG5T84QlcsvzHjul5Eb7Ly3WdrOUqTede5kzFYb9dcsvJduPKF+jl4O4apDmhK+XyadDlQXjN
VezanhON5qS/i9TYqqoMnp0Z977CIiJBwM54tWitzL6dd5U5MrhOq3ZEqZsGYBuNG+O/isRftcne
M8RfaW3jarz6xdeaICnHef4mp6ymWvXVq1ZnH5VnLJT9Y7tPJ3/Z0uxa139f2SOFYWJe+fm44ztH
+1BlPserTKcDuRLaRyARdLh+8ryksFFgI9XHfoU86dm4dLpt9ty20r37xmcxmdnzzzu1/w1z1jgr
iWQvqeSdSIAGfb5HYrkfMMzONWv780HW23gkJX15cFeRPiXHbEwLLPV17pCuagHv1alMNDyIent+
EqujQgca78FjWPmEFoAHa1wTkLJgiHroTn8v5mnKZQBRN8sPvT7Q9LspUQ3eig7Ex6NTV/YNP3v1
NKr8G1CjDj0N2LudaUg6NdsHPa3bt0o7OPmwnKSb77saDRrgczK4174L2pOCIbYpuEjv8/QG6+op
9+v198S0r1gbHBU6qLdr1pmXpjDNS2LbZtgMbr4VLh4eCbks5EPuRksy6VNNEK+uWN7tPHltJt27
daY5vzcutrbCaF4xd4AVr9mHdsj/NE5WfBtV/bitmIGPFdNuEySuQsWyr1w9Y037Ytx9cbvWeYIA
ROGUmr/Tsuj3Q1KShK7j0KbDwmFAQ5EFH9ELO6PV7bACJreWT/luuZHAPZytSvrnqSw+g8RJn0xo
mN1gdC99g5d5m2newfTW19k1rCu2M32oCyTuxA+YMQx/GzNnFwxcsT05GWlMicXpz3s/hwGnoq22
eh2q2zGS5hoEce2Mw272VLkNZgpbqDv16QcjLg0fHoAQ7fYxx2Gosz4xDymOw7ofhfM5LEzsBigO
MHYCsZ9nFxCmOejSTt7a3LeeBFYYSpqvyWpOz4Wd/lG+iUrSJ5KicTePf61teBfchLIXHpJ869uD
Fv+cqtkU8VBN6ZY6y7jVsLJEwwBjSHAx/Tn4L7OliLMQGeEYhWO/MILpN62jE7KzOnBolhWZ0crA
Xwf/kQUzEwwSQ6cEuihtSqIGJD208inUR9RhPmv4doVCcp1SnH8sAT1yRmQ6aZeA0BZMzlZcSPzK
Oi1Ce+nXKLG7+kacaboraCi2K48CviZMVQtMmMxkTjYw+vn7eFrzkneDt+kCSs0R09gXfIZ8QOug
eBkdu7kGQ//RmX/pujsRg9EHZ5151YEeqgndqoQZHWTOXsNHN+LBsi+YWp0wAO1oVf6/WPCopS4Q
2sqa1lsrf49Nl4LuZf1hLCz4fTRr38tiP9v9Yx5oOdByFck6g+2DBwOI3pqi2wxQwO4u3uOYFHsE
tCxM37VMP+t6Dwegbp/Nx8EX2AMhdC53bDIPbWtvn+tBJHuEqlqkER67nbLMQ3iVWPvO3w9ihkMY
5NMTlZZPA2J4z8ti3oM2CI4SCAeLgaZKQPiHGasc2Uc/n/y8N00qzB2M0aslS64/h9xmGM6CgQET
WNHgXP87TEKwSMyUqK2KS9doDs60IO9bzThPqv4NnbNxYVWnd368L1rmVZWQxr9f1hZd5JLS/W6b
TXmRpvD/92V92seGY+bHUnPmfar7bQzvAATF8qbDAJvmeRhJahhaBP2PsznpzecCX7m4lWZABvHj
Kx6HJsMpLsWId0UJtWl1fT4u/p9/y99/j5VAiwc5NwWZ+SpkafM7u18wovVL7TTGxRHguDqUBSSo
2Y71yX+v3JFuXecXK+sGp0hMFKEBODsLl42wt29t4vqfdZ0nB0t2a9w8TkevoNqn971qWWu+aGt1
8myUiYYux52vow+t7GSfwsPdSc137hnXK8okU9hqkTeILsuf1c9jvfXLv2ffelud+qb103DCZcl6
m1c4hZ2sB7rJ0XqrfGAQfXE4rUy8Jlvnf58ahkG5Pje/E702z2nQ1GdpbX5O5nY2zxq54kMIk4+t
tDSzrTXpjwmXjQVgToRA3iSHcs3UhuKefYREqwN5Vv/hNgmoaZEHtHOmbDZqYCWrh8G4rWvwLtmX
jql0jJuH2+Tt59XaHfW6S64/77QJQ0IMtc8mjlQX6fjtdmGtDJ1+dC+z4ZUHav07qTvFhae6uLQ/
B9sPTpnx5+dtlWA31EyDeZnqDdxwco1c6W8Qw/qnpDMdZpw4liEIRJ05Fuut9Ixh76J/23SufaJA
yqJpbIedZHV/0cq85b4wn1U941tnFbAQfW2TJjc5BgpeQw2R2GuuCmXtJqFhD61yQBbV67FuFajO
kONDZEsIKeHwoZxPbKuptjtLi8Qo262Owui8mPO+0RH8zi+ES1kkb+LDQMW83OZ0nU5jV509MjlO
TU7rZNCWWnodlwkNlm08WqpqhaUK7pEZRf60ink4KsZlUnTDbaJEWgqTdZf4Es0xtDgYNGdTVuCr
WqmC3eTRwgd+ZmyH7tFY9S41ozTPy2hUN1gmxlnvHRycWw2nD0g4/ov7SCJwLlbZd3fu2ReSAvUD
M2X0GOUfgU+eNpVXk6SeS56q69IxPEkzrA2W4C+dxIXtIzFkC1M9v69DGWkLI2bdUR8ebdeBZLyw
HiGnjIwS3wO/LzeZzk8kNLWdFFZ9NvEx0Zo0Cu5dOxyb0XOeGXwechu6w+QxvWqqZ8/zpregehlq
41EN5nCMjbuSfokKOckoh4dnHSNVnLNs3KTS6csyqG0mpS/sLUa5HSr84vUqaLa4ICc4CXjOE9x2
Gmca3qJMEWXOFUMcJ1cbfzHy2BQPgItipzSnO1P1j8pc78VKzy9nQA/ouWG95D3cZ92K8HARUW7b
eTRJci3mmiJ24atSQQds210bYiLYx62ocC+0cTqWr+1aqnM1G3EbaNMxwOAoLOndt1IED5IZHn0d
ZIgANo7X2ahwhHZtB6+PpKfThqbTq2NrO1X1T11fnPzJPmN8MW0XjL/0fuygraaftccNstQ0q4WE
57XWlDjjo3UQt3p+HgGXIN5IA8aSu0IMSd/scnpjMJ8fMEj+pq9K3abcVh0XWKVg2CTX5Gil6ikq
ciiEhIRhYr3iMPJLtNX0ZUNJDcbcYHzCVVMLnL7MAoPSyaiKlVbhbAbTyB6aIpKuHXoW8v/Ehl1n
aPK5qyzWI1dtSqf4BeLDjKN/kbglRBPVZLxkqYyDypUYtBkXpNh+1GF5FHrJhFBbveDHZMaNDs0I
NjwrwYziwS6t3WqmMNGzB7RHkizDOgHhBj/vmpUpKnnWIfH4kZ/3dVzgAmfV7QdxRg4gJ6xd7O63
DMgvPdkeVCtQ0ciZ2BKy2kNPF6+Gw1OE+OhgFFYB0rKC4ijnJKdf4H18Lzufbw5BbgJyBCt+tTNh
W0SkFJqwz8xfE1zcjZf64I2t/fgjvZrMKAgCAReerDk0fKbaa8IUqx+Mb+JypogB3MGCWRtp0vO2
DAc3fd3vc+1Xko1nCMvi6NjHIQMearcz/1PoBZPciyEj2MX67a1JCYmsyZg5h2qgYO89y4rJDPGi
UVUCopqkcR8pu2AoXUetf1vm2t10jBrCRfZNJOwcOWaCxjrBao8B+Ls0y+5gBs6LV8o3uKJP5ATR
BGZDPPiYHgVybz++hUvX2yxQhkuCNrjenYDS99WZ7nQSjHFo2vkiNZq7PAm9CooiYCGda5R7xkc3
8dDWSHEWKIOxZ9E9Gon5RqxTt9N8z6dy+6LcMXby6uWtvetcqi2RbeFJQH7RZL8hC7OPiTjb19Wk
ImNlE6xLeP1k+zE2YW1O8zSqiurhwh3w58ZeeAIgjFkpxvBPagzmNihVSWqF3Dn/x9iZLTeOpFn6
VdLielANwAF3YKyrLkBwF0VtIYV0A5MUEvZ9x9PPh6jqHquemzGrtMpIMSSKBB3/cs53xvijDuoj
W6/TXGmHvmnxPgb1bdVidVA6xxy2RETO7Q2q452YQnM/zfU1wTDp6ZYd3WRJdxKli0gw7lioISBG
LbHWAOF9YlrWHs2PIdtqbxmx9Nq8S45KcNkPibUvRcPCCi82suquCuZzjbrLM3SFtlUfd4E1YSfv
xCWNBXJXR/9pNb+6vAZdltqsQYb6FsEZG8WJRWSyhL6uwqtgY05CpzgVXBiDGGZsEil3MjUoFmFI
WBusWQVSk13TbPT16Ral63IEoawfg5gghuoSCnc3LbGx6ev0Vzq0eO8sdHBxPRxDrsIeNTPRFhn0
/yV/aGbtrbLkRU9neXFa1H8lyydvtMcn/A7dPho+6EDaQ5svpRdlRXyfseuECc4QlDtObQFpbIN6
5xrDmTyeY0GxiBCCJy5MS0cXwUlKX8aKhUWf9bsp2B67Ax7gGdvIYhLAbJhpfRiq6lZDrbpB5x76
iH/fDWveGkv6YKryZ0h64ql25E3TNhf2fBeLzdbRmIxX2QiiGailu4LlwJwXNy2nfRKE0HbYow4d
ctysk9AfwsneDSiWfTcZQ598F5L23hv3IawDx6cfIGQpl9pudrWnwK7QHLoHcr5SPothe8xiuOP5
CLOVUjpQC7MN0b8MI9pOxSq4EllxtiSa12yMNzW3KG1J2bZ35V5B2crm9kodu+/MEtnGamefa54C
cixvLMGmSKdhgrDQ1iDF1LsWc0DXftXWCmNvToU7nZFWscOC61DR/anFfYpm9VinsgVfkh4H7Hxa
vjxGvWOTfdoc+zDxK07eRXpxs9ypCb/T8kAAvIk/yb0sUn4nZoBmicx2r9PsZtOgE1Z7phNoMJKZ
5Xe0Zjbb+kCZVIeHMiV02igYkSGhPdtf88LkslI1YzHDPghdPpDn9zUqVZ4Qc91hkMq3fUBCIQ+O
tXPijtEjb3y69EBTuv51sgTCMqAroVt4tkh+Gs3ENpqTEEF/tQ0ES6XEfponQH+uGnyQPAwD+Iwk
DrfnyYpivyM10xlvcCztUVcvaAKpDd3OfQrz4ffIGsZzut9aK+aTRsxJaKbxoZSgmpKFYCTo+Vn2
GrvtyUyYoZn9s4kS05vm5GfbopDuK+s5hau9Cb8dM9rOcGeoa24i5odDMVxSszsIt3H83sQ3kqfM
PGo6A3iWH1rT7LqxuvbZsmZyHZZW99PJ+YVQe/ImqmsW6Rsy4FHq0kNfMiriMnJNMCPMk3UMJ4fK
5Zwr0rq7Le2D2wTxtTmFtfY60NFujFL1XryQO1L1b6kWKVZglXZrR1lzHKvgpZ5CtemGJttmZkPL
KELWJZNGmdNEaLz6QyyEOBf/jPvtFj9Jusq3Iq3AFeMKL5i0m0Uvy82wtNmOUF/yNBNX7Ts96JBs
hzd6vmqE52lTTfqVbAmr5rb1c+6NbxEwcVDpg227b7EN8a3N8tuMgEyOKbILdHViW14e805vzm4C
GCHRur0Vj+5+Bvt1y9VOpJtgUIx2fhgZC5OoxaZ1DsgQWdCHEjtvPQ/c6Nx0vHfdDBMXGSBFeZoK
g8TZ0rxvmvDX4EyEHzRV7CPFxuOrJ3Ib94AdQ2M8VFPz0VsrwdgMuQyjzJPp9LE06PKdjiThhP7N
wNs3p80j7ajYhbEiXQ0bilYb8zZiK90xlNxWvXunrwFqWkoz7jBPTVvb62eMyrwCF1eyDCxMruil
ZCydThf0vrUHHHnYT9bo7njrcIpo3miCVsL8VnlWWOwbHal2nuAmKTTYD3zJQiJ70/B9ELiwsk1+
DVI+KBINa0HqZhUwcoglopVuOWuq5llU4x0iyJfBOukOl7NYll+OcJDH2/GpgIDXOOXD6KQnu7Ag
cggmd7bV7+yJ/KogZVeNZpX7s2MduVAfXEDg5DGQPxpleyKQ5EkngG+wFmPn0PlwotZnTadN7/Ta
m2wMQt0JAY70SZZKGOekt5wPPUeZpW2GPEbyDSnA0e1DlTX7mLUgKzdPz5ccQYr8tFGvklhhHPVi
eAavv3On4FdN4Vi48NBKzhHH+CkDLkUxqQ2KY2zvkb6dy/LXnDkXdNLb3HbATIRmdAotmq3Q2UxK
P4wquZL8+dTZ+YSn0H4R1XCYa+M2Et1LTOvCPVU/zEm3y7J9rmXPhmF16CIXwzOxMVaIXMdCLBuj
Ci1aQqf0EqeiQ0B9xWCy2ZHi9DU4+WmOGNpq07ydoWDmzXflhkcZD+lWNMl1crtXPdczdMUfLMWx
MVDwbdHL4LnXcfQDjUicVcNdZNfeBEqdeFWkNYck0LaY+BhnhWRcZW7wUxeRewRmHm5KY9qK2SIj
1OyoLVt3oztiXNX6axuUvLp68E4oznVqXWdfTNFTKPFpl5j7uiXzLfMza2oWgDNUEV6OYotQz+Nm
NOHPzTJ92I5BOB6SUzHN+rkQRc9bOiAZolhxceO2jvZrVtjVkAvuu8CKt8akhs2EFRIaS/FSmNbP
NgxgnzMUihzcO5bxtCioyaohGqRJ4a3kj1oQUr7mxTEMwhtDX5hvTewOrWrHZ7ZgVr1A7iLDl5M5
2uLFqLv+hQboxRnNyQ8r6yiVcT8Z4q5LbWd1Ee1dDVdGWTwhvHHwUJVnfShZdcz7MKuZkM40f6pw
HubF3aO0PcQRSUMNr13odHdOpt1oKrrGEHZlGLzQTeAU71adPuhGWXFgpTinY7NmE5RVN72Iyi0y
q2ZT4tYc59Vn4LQoHMNboyZyT1RNtaUP3riTgX5BMn7qql3GJOnQBatPSHAOEYXsOWYSPcUhBJGl
v6oM92obdN3RYJC5beGl+yid3JOp59CYivyqoi/D1sQ2NvT2YNrTdCSfW/oAME41s8HHwHWe0Uef
zLkeL8CPrFUgNSKWM87JAJknrAJGFWLeOJN+zDn0mU3g+PmtRsvx6Cg+i7o7mqW4Ica6WrLIyxu9
Q4pyYDSKvjll2GqMGHSJPt/EbZGeudYZTP/s+CmnaQkvugHOxKGazedfghEfpBpuFCZcLX7Y8MYH
brWnuddCyx65vfwyq/mB/mUrAJCBdbkLubi6Qty7GF0oOXIaJPZrhmEi3hD6ZxbYFziCt7p9yZxD
TGYWuS85GPyIW1H7bbQzAJX0hVsv51CX3sQoANpe20WDBfkdvIHR1T7f8bUK33HYP1Vx9URC5JNm
mrCMnAS5U0/cEMU193TTYBuq0/hO7tGN4c8j2aqCCZOVU3Re8TOPIndvOg7HiCAlW9O9lGYWLYfB
sWU8Oa5gLdIB0MQdRjHYeFgPkD7YyUQn9JbFq22mBEar6pF8y4ByedawrYiEhJDQnPnBabczW1FR
NYx7TR9anEhOi3aXrpaLi4I+qr4c5oEbrXT2JtopznuSMTJVc4y1rFsLDHCGKa1bvXwOs+S1053P
CnUh4tt5ay5I7NHK3BXp6OBo6EIOUv0un7du7U+d3ftB4CRYYsCe2e5yhIK/MA7B7D3Pn9Wwaou6
5Vef4YSK7VPI0uAMJ6EakgHRiDl6/fRmDujQqt6Mt3XDNpXAcb8TSeS7JihTKlYM597smvKG/VK+
qZmCebkMhd/p6SYRA2daR27qpKMHy5sJv1j2YDSNOsAG99DDRttapC/otJ/4zoW3WuxQmyzMyPNu
h7f5se7dl6jGwWb3+kBPgL0w1a1wl45fsWLtg2iE/okCtButbVJi7fuj28AqXqoU7gCOqwEcp88U
el57jTSLXqqlsTdJYoWbVPyk8jI9N1L3dpRHG9dm0N8iwCW0aD6gM0W1ZAJXUlRI4yx2WOsNf8qC
ZyejdcNOlKvwHjHjL9Izmf8p5jaKYyoyLemlwRsetJsZd7w3qHjGDa9fSPz+qexkO0bqsCaQoou2
TqHbDL7JBr5RRbxJdaReyzq5WlDQNg3jEk1IevXhsYhZb0JWqr3DbhQVnrax3okYD3y0kFI1s6TO
pH3UMOXskjrAmRN3zTZqnIFOqnrTR3PY5mP+YAViG5XmdO8u5q1FAeoFt2HKyhDzFx8l7TVQrdrF
rflsMn3bKiTrgUb1SldNjLFQDY4o6bfc3q1hmf0u0s6uPrFpZcHcxlO3DwubKhElK3K0cZOVkE6q
Mt7KwDxZnQH8BQ07zifs26JcHs12eKLY4awhlZ25DiOgSW40K6NPbpqW5GB82okk6qdLvusFgYk7
V4cqqN4Ms1N+liLbM536RS+Tc8pLstH78Fh16sxq61r0+LcchlcZ/LI/p0M/SeasqkQZ7j7kbfY8
vZbdt8oyiTi6eIaq0vAiE+wlZV4hTOJZBrwuIUIR1pPGtJHQLNyRqaa7+nrbccAmcQe0ACaGW79l
drVHBXFjkYvUGal70iLu7WNe0EYResINbadRBe7aAvNeHL/0bL78tUGQJWYbJDC3pbZmlwQvYSm2
EIkg+zoVkIdFvOhaNntLjZzBeujxqXs9+p0NC++L00TMluydk48j0OxGR/LdevBAjsE0M+cyBM8q
zhlfjpcYndUltWhtGwPXkrMm2pv2fW01yVYvD0YlPkI3uVZEcd+25nIOFwxOXbOgeHExEnWcLqk2
sQyO4nsuM/JngDVxWswpMI6RKcR9lOdk+KEgu3A2FmhnwYsNdPv5cmuh03tcnOnTYRr4bgRELsv4
FnIi5Jg+MnejG9KFje4BYeFlSIfC12c9v69HfNduCE6Cu/opaMXoN21b7Gp3WY5mH8XnceLC0nvr
qUCR7gsuwZsops9b8MRgpN/gy2ANqpVPKLmoIHLtOapJOdTMufcj0Ak3wta2Df3PC0icfarZwbZL
t+bgmDvHsT+T0rKv0VstMFS2MXWQGixfKO7JSZHwAYxQHjuu3C1F8NXbrnYrCIqg5jbaB10jIAgq
3Y1ZxMZPCwu/T5P4ZlSJ2DV2QkHXhM9NZm6KQLbEuY/5bcrgxmf5kt2kFaS0DJ+Sr+n4syBQe/ra
0o+h2dwssXO3FNm4EWWujlJPKBeZEgRodXxhSPM5auYTAqT4Q6uMepOl6Gw61dzaWb1dsO8LJCFe
aRS2ZyAeL8rxKYyrnxgx8iObtVOpL/lREzlEsHk7ieFn5lQGZTOagaJ8BdMADV7FtLxj8V2i784i
6yGY0/sJfFcg/EADq5DwKnX0SdS0wL9g5+7cVn7bDTOKKc23SCipjrXnCa/uLdqP8xK6h27MpgNv
7yZM7MfADMuNpa9QE+vNbFB482kAUFIMG0RW4UEjoWhvq2ofjPV1rvO3Ke4MIpcYyqu4x3wXv6u4
ig+hgmMxMVHdTvFyhwU1p0tO1nO9hQOi8Z73cRFsbJNh8NjBHIqjszGCGIgxXMo2NZF2Ojo52nzi
eFcRSxUREZyAa/WA+Ncwi7G/hzDa+8fR5Rd3uurSJWiopoe4lJdwNHZ87OmURvWYRDADu1UTlAXE
QulJsBNaTxgIc8IlK10qp+OsV8m+X6BliaLY69F0N6S9b1BRjdUs2VhgAm8w9lbTkwuaaxVwkGyY
yGfkYHwkmeoiciv2SsNEG8xz7As58fGv9LPxKVltbFRDLBvqJXpRkm22eiB2+oR3JbR4rdlk3OEu
8NWIEtAweGQVfGtNVB0JbL1rYeL0Ll1yUmoIdWGE6pA2zWTytUW8ydH9RLKusbeTD1VQfKe1fRoz
e9xYTcXHfMYDbJXzk2OLYSdyPE8FVBrU/SxFglOj4uBn0U77wZ0xXXTkUljL1aYGOScj4zNu5+jw
JnOTDfHRnI12A/vL8AxVc8fqxhuCltfVQ3NCX31bxIW5a8v+NTZgaQ6OpW8xt7DntBrdq1YhYjXB
BsFR75Mpd0CY3SjrKvlo//FVrtMeQtPvZvQlnuyBj1TETOyAnt2MhjHfUFHkUJbO9Uhpr3V+osl7
wPS/W2d44x4aA6YOI+YZnDzCoApLIobSZakh6KYkalU3HPEAX0rofDhRWGdz09zoIU4zKNygUrSS
8V4B0idxWcZQWXlOySvoTgiIJLM1tMKbqMakjOASMLtu5wzBs/6api85AtRLHxinJSByEAVbuC0S
HQ10vc2dUnsz7fk8yU8Cog1Qz3ixF5Cx23xg2e02NH5jtWzdMWDH2B7cVX8qC+1dD8CfKEMzN8DQ
3U3kXM16JOypmkYv18zvaIw+GV/0B1vPP4WqkQNksI7Q5K4Dj5pLq7urW4ggHWGOG+UiUmQcym0M
I3mD/dEvYkH5PmIpn9jc+grB9lSQVuSWfM7wFx1EINIDuNnIDwf7k+VLh2ZQ7SzXOCi3Z4pjBsPO
2VLdYT6feaG5iS6+leQvmjYNvlWW825GUwQZKdU4mmzpbuI850RU2Oh7+8GwxvCAN3rY59XJasMD
2CXQEyrfM0Z8cc0Mx4dSuBIARmVzdStHg+PRtne2jN5Y/kDDiy5Iuph0v6Df4/cu6LWSoXupivCt
tLV3bC8CFC2aIluHpQLNCmBYc6fVcGs6rRm3kId6wFJxWYf72szTTd+lyBmNxq+Vds95fJPgKkY3
9pYvAdj9qIfl2u+7pueToQXVSaw0gkTc5fngbqrRSm7Vvp+SB8XehE+8uexHXgEJArU1GAp0y3ij
aVy+JSxWc9ati9UlT3nBHDytm2fBOPVYF9njKIsjQj+W5y+M3o0T4jGAB31j+hNWJg6EGPe8NaMG
MyHpGBb+e29a5tc4SMJrgas0MUROexSzo8II38luTxoOG04gOB5QJYYY66x8cu8DrKObsLbbzbaz
Sn1bORUc1OGY53As4jJ9m9OVBLU4Ry1wI3/MCK/OGVAYVTGzpmu3kjynvjV1/JsV/enE81z9GdhL
Ib7bhw41SQeYVBlHzaqxHGmY2puhQSnAQMZqqcWJdy/gGsAMypNrLtN0qzmOBMD9tLTaSeAE8wSk
wA0WhHZLKszeYlR3UJw+VELuTrDubJAq3DUW4rphzJ5m5rJHZ0Cn1HSp8IqGrWNekfREsG89jtP9
yLStbWvz2EUJ/VusOHo6QLa5dnJ19VQZSH64Fy0nZE8vC8ivOJfZJkCegxUD1KPsOPNi+nP6WsFp
hfPSaV1+t/zLqLKX1qUMTVGr+VRQL4tlPyRaae5yo+BgTNz4YNTt/ZBMLgC6eQZHRJ3aBV8c2eKI
zp6CoOFbJ/R0hMmOKAGVrwdwAIzKYize9jcUKdkV1SxScrP2ARZg22Z4OttchI1V713DwOMQn9yZ
iXSaFg/hDK8Kxt4LctaAT2Xw3AfNjeBCp9gg+x0DHbc3hB6W0fuYpU0vGWyE3v1JpK0GKmY0N0iE
kn2zlF9uHz8qwaw3yFyGLkN4U5aRnyqtuRTsS6RWvBkz5r06CTa41swbIBwUD6jJymogDzwJaWSg
Yu0GUIqeMdonsehyM+Df9LOhcyFOJI8MSe0D1VxKF7qz4izylymuOAcHaivT9gRHKxNnRily7E4M
kt7crqyPcYNRNZ0dhwbrhFMU0r6DE9+2so2c+jtZMSZsnfhSDRRKecxMq5wIrXHcuyQdxTGt6WEq
bNBWr2CayBV1AZjHTOpXXTi31jT3OxO9gpHNh0EnoURF9/H4nCz9r1Jhyg06rv+qRWjQGlh31jjb
4VL2yAdLg9KfS/Zss4Mqo+IhmGLdX9r+yAzbDeg2u448emPsryZEJwLrZ2FBkZoHCepGwpxvE7FZ
9BkCcoOF16KlbWk8fRdxJHWLl2l8DwiEmLUcgp1C40aFw2MSOMGRybhJVdw20MHG+0gjU2oanA3K
PS+ugvswq/aNi7FwKgnqEZMO+4DzvWngiSv4C/OcpT54JsaOUXNLsvM2E2KFJFBmps5brmzyNEk3
m7k6Y9kQeR5HqJgUe82iPg8ZE40IaWuZ2RfYg+vYAmF4VF84LtFxAUqv5QEF8L2TFMF1kgTpVn33
VNJi6+Z0g8bPPrRhSEg10QdLPPiowzjUF9Q7raQKV2wmLEt8V6FiUqtZn/XVdTVMEcGu1oEpdYLP
nsYqjmCjfk84LUSuKmfdEIO4joZz2XbCm4zpg4nPSDYOh4hqo5spNZdjGnL4YJjI1hXiz14L3pB1
7SMDn7MjtWA34dMnD+SnK6PzmFjPrpjkQVbyFJla47crsakodNp5VmUm2QO71g2ynZQK1wgyVXq4
bR10p6U3JQoB7pcApkCDuTYovnR62GQFrQpNEKv65dZ1bO2ChYYA8IL1obNW+fiyCRyK9X2cilPE
QvrY1O0d0WF3Gq+mn0h4K41IfM1dS0N+jamrNhxtT800EvEdf+pMl2m/Wyw0ffo5aITdu1bNe2RV
h0KEmme57RuL5xF5L61LZqLNYtI1Oi1sPGwymmKsOS0iuQ4jUQtWYW/betB3Y7dly43gcOl6anfl
QdalILOLp2Tixt5XsetLLugkZ6CfE+bmsq0pqJG33ZA8yjKgk86prtXzAu2mxw5yrMPpaxm7jjef
2+zPVOFCU/Dkw9IlYpq2xFswOFHUodahAy0OCzMQdZB28S2InmP9mMMAkiPis3yr2e4nhcH9UGug
gCLOP7QoX4y9GFiFhXlvpwtzMUeKm5J7ADfwwEtzpPA5QRsNESeWRGptUgh4UjUPTUw4FDu35SyD
7DfpcmdsCsi9IaO+kDr/iUVoOHamFHtRzZ5T2M+5k8kNxIOjAhesYu02KarjbDKuTEmvn5HfjXkn
P1g2fVuhuCPLpwRHkD8bssx9vXT6u6wa272BatuzTe7qcLByPlbscjpW4FymV4UEl9GeJPJDjl6i
0VeFANx8hye8KHlJRxoSpdvo/tFlxY1R7RPSxGcE7qBNX2LNOMmoe41mFK9M2rOtU0qNIitggMmx
aYY7fRQtH+4U4xqK0rW2HkwTJWJxN8PKQaEQP6Q2AZiE4G7aEXwIq9LCSJhmBnQGVTc+CSxS7XzM
RPKNKG+jRu1smnyWnehzbgiW5XA1rOkj2gdDzyzMkV8IruKDXmq/bdJLtqLDhoqBpw37F5lGb0S6
06Dg1/BIOyKyKMcDMZ6Xonhw8/Y3smemYHgxkGQWOeNOkzW6vmDht4gFYPnHJe0VyoBFWMujxpuS
4PRfAgcBY/FmF/qbPj0PRZVsooKu2hz0lQC2HMK6PkeSnrhfJ2dkcqQoj/JxYnmpD8eIHJ1Bd3Dh
sGwFCMH5CHUxTDBXTwMVM22utxBGXn4Lkd6kAP+wxqYJG+qtJJRWuQOUD8YVck0/NnQ8GRR4ZHgh
CRIEntYtVO+AhUUMCSOPa/pVqJdRzg9LsYMvObDWoqofpV5SFy4BIAUt2GJav1I4DDsjuYW/c3Jb
snVqSU0h85lioOXNwiABoQ3lR5unx3DEB6sJfdvMxkOGLpPXas52TctAKmEZHxcM12lFiRCLEhwR
gIpiGw/lUKzzDiJwEFye84JFiYOLhfrX8vpC0T5P9T6eYwk3DiJqlIZPMOHYgTZW57sOyZ99q7GY
ToH4AYQaY5tM0hoJh21QBPRg6GxZZQhGkHkwtkcnslivlalOeTAmpK6Z3F0rLFCBRJ2Fx2R1oD6g
p8XjwoDfKqxn9HwOfJE79PUok6OSCITUPdrr8Sqlzj0zskGblt09yk0XVVXO2W+xyIObNkaohESD
7jhOGDsz478NlmXPQQUnss7sjQ5Eg8TiZUf0H1oLdNIgZz+pbi3f0ZYGjs1b3JtfCXwPX2vN14S6
Fks4mtglBHQUlF5lzMNNOO5o3nDHLrzQoTmsiS6O3CbReNfH7mtcnhaRnUQ7I6RdwY5MJ5m4op4o
OK/5NNzEYw7Jp2ROHzO6yIYetG0t7b2l+TWXqWO0tJZZdzKQGyPCz/Yq45DvcVx6MY47z8GYZlOx
sxdQ6B6i/jkXkqXY+tL1SYiTWhRXkHThVZvE7z7rzhU60r1KRHbI1duksz+1Rlsc7aq8VZApj/yk
Nef7dR766hEBt5t20b6OBaQ9mKiE0nYXOKwUhGkab1uhvyS9o1Dhtp9Rwz6BcwbNnN0+JxPNQ57b
LrddPlhBcV00l3lzld+HhBvG2bwZKThPRIhj17JmxXoUhemo8DuY9YeGMgalA67jGPJDHH/kpQA5
6watP2sYCXmTC9iTcKEIo0Fc2W3HgnRGPVe/Um7VCCtHlHHzXre09CHBHTSjjN4bEurPkJabljN6
x6j/Ne4qh4mGuk1hCTb2yJ0YoougBeiUPR1rPTGACKOSCHr+zUCGsKio4g0nbziA6CrthwX60bGP
+FiZebRbTMWwPLJvc+5I+7nlnmfRXmRphlsuu4qqrM9JFt63M4BGMyLVsMqpfvrit5rrfUthFfUm
29dgss5I0a9BUanN1LADZlSAichuXU9T7F+rph/vYhYROvWlMVbRPamxA9meYEmbVtvW2CV4Nzlk
6v5WN2KY/BM+sPPU5s7O1QFNApdB9SKj8lhE1QlIu9qWVlZtrMrQjqEwviZdG58iE7gaqU0CNsSJ
EU2100bOtHljxONdJiZSo4qQrAJUGEGjeVoOFKwZUXRo65OORnxmqZ7vURwlvnRkgrUDPpxkALEo
yPuclAO7VRZQ61x2jE4DG+7tpE0eASODD4DOvY0S/Wgb6GYju7hjfPOFAt/azCWnNVv6fpcKJH1G
oN0FISasYF7OTSHS09p/M1EfngwqgBtdCNgWGtKqdE6rrTQpeLX0oyahoyfxJ3SfdJYwfkKyqeOs
0QN2/9uOkSuvKXzL8B5BcvColX/B6jIk4rbpnRUVwP7yF3sfYnbyZWblhEHQ+WdAh8XsXANSESv1
KkhJWHMJFt49XvY7qc8vHcksnOQPwEu8vCd5dw1lWUNDEpf0w9rgd9N8iSJh/fOaU/YnnGx9wPqP
Lqc7N2T2tT4t0UAAK7vb0CRZFNlJ3j5k5XQKyVRa0f61WMV4+YddXcw0fVa6+b7mxayBF8sQ8X6O
LMzM35W1cc3pfYXcr3+MyvFqBMEflj5N+Mca7IIUxDOD7vonW3MiEbTsk6sTg4IkFUaN5KiE0xtw
6jW5qTDm7ykzXlBgWWF7yQkcNYb6levsz5OZpkcrC/FXafveBbbMJbZ+aY0kSPXkYw1EEFZEI2Pv
ELb4lut+LrbihQAmn7dfTq7D0FkNxv8MFJPAhrO0uKzPvA/197GyDu0YH9YclIIkGKsa3zhyIHGO
EjAWP4nZ7z4158OaHQA/7FGbHtcHrk8kI15gfRhQOU9X3UNkimuGeFIbgtf1hVyzQ9q4+hqG5NZC
y2qShbDmHwwmyhym8kDgoFRLtgHiXiNO6b8C0oaguxguiSdk0MiYl5nvteYwdLO5L632z6AxNP/8
556IhfVL65s1DoHPB4Y1UffZtrv1Wa7pOQOoKnh/kJp6f7241mQNJys/nPg+GnEtEFLTQAfyClRh
2ZAc1gjENcxyzdFoDPek+mq7GGQAr4GOOHq9DCsObuw1B2mNIQ0yVn7h6K1pEGuUw3q9rOFQOIIQ
+IjH9XEm8Sbr5Vh29qMIuXmvkR4doSRRXp4rFCbrAwKIwxS56ZI9x8SgRLUAzTa/mwhrsMQ/rEF4
Pdy2x/VfICT9+YYMAZlm/lr/uGYPrtf/mmUabYNO22kJXBECV1rCz9f40lIeR0aTMzksgWO8W7F1
zmZjW1ZEfq05DLwo1OeeFo+PoKB8HWx/QNADrtnPqmbshLNUtuozWgMfLMd+dUiEaNzqhdV2bULJ
jqIrOLR3rPMfUoy/GxJEAq6rxSL3j4Ghwf/XjvFhEm+Wpf1vQE4fouIFXXI2kUZ2q4rgMx8gMc2I
6UkBIYT5XqIRNzvzY1jj3bJFJ83BuqnJ+V1/MT1ApkCqM56jP+G+8yEYcHY79odDXAR978caIztI
jYm2e5R2RstS3q1hmetj1vyWP2dYB0FymDSWszyZH3/9xz/+8z8+p/8dfpUYjuDeFu0//pM/f5bV
TE5g1P2PP/7jqcz535+/89+P+fe/8Y9L/IkMvPzu/uej1h/033+Jb/yvH+y/d+//9odt0cXdfN9/
NfPDF8k23Z8fwFNcH/n/+8W/vv58l6e5+vr7j8+yLzAKPXyFcVn8+NeXjr///sNw1J/X4J8vwfr9
//XF2/ecv3f31fT/z8O/3tvu7z806fxNQphVUhqGMB0wjD/+Gr/+fMkx/iaw4xIlbyowVZiBfvxF
2EQX8df0v+lkojtQ13TDsF1h6ML68RfLmD9fNZy/QadQWB6EQnbpSPXjv375f3t//u/79ReZXXcl
q/X27z8sfpnqn2/j+stJYTmWK2wFIdI2LJvPHV//fH8AgcSjjf/lRCbbyF7UjFqBW0Y2pJAxrF4A
C4K/xKzSEtHGIBr8lFHjgRYSMXhaNdum0oRXo02QiTVRNJHI60ARbz81fDDbounZ7oqTWrq7Xn2a
DVmNOuqUsOfj3H8PsGXjPtkGCHbCkjxXsQ7MByYNDM+oPlhU/x/CzmM5ciVLol8EMwQ0tgmkpkoy
KTcwkkVCi0BAf/0cVD+z7unFzKasBIsiEwhEXHc/vslgfJZQlurKfxkkIkTmOufOoCw4brdDv4rQ
2k74b7ZqWvR3TOThf7yP/7xU//nSGP/90jieqRPi8n3btnThmub/fmloyIknTUunrT/hfPannVaC
1bWH82CqY+bFVpAljXUmgAPQdd602GjrtPuJK9cJ4mjBbYT62IkRtb7PQzbUN6Lov1sL3/AoT7Fq
zF1neD3MDhGdcC1vDPiLVDlp/88PIoz/eo/ZQJlI8cRMQUXYlvNf77FNnrdO3EbfxhWmPQGDgBxO
SdfAfPEczmRDaZBBzLP4pK76jKKTZ0O81T1x+L9fUd/w//tbcW1TkGgnxeFwvQlP/O/XNDVVvRRp
OWxzvzyVj45uj6/xaG6ZBlxZatxDwjB3A5sM3FKkG/slG0wcQ8SfJse/c8CMUQqo0YoSmyTrKqxi
uEf7MAXhFMSt/+oWnU0j+7Unm/U47EZiNgA2pYFcslXaZENsb7/8KaGMQZpWmEDse8lAmki/valm
/R53pr/rW0Dtc+4BXVF+aMmmP0a8y3aJh9/CK3KkWYCym7i6ECAhZZV/xgaoD7N8GRb9VFlt9HYL
mR993RCI4Db20Y5A3oRoHVaA5Iu+Fs8Efr5l03rIJyo71qqlmCwvQplE/cEDlgVIlpuiHdwu7I6L
jE3SN/oaWLIIQ3itscudOt+VnvEci4UphY7z1ceccTdECxbuDLbTzOnWJSTPoDv7JANW3Cr7qRP6
eK3ucX4XZ+Bln1PjArfzZhXUsDFAxr63dlcdTOjdTO7qM+qVGTTJ9CbTPtjHjkgvgOs2vQOK32tp
SJjw03iz62+rspEYaoYhBDN3ZZdshh704T0idn3m4nwD8Br4ulOdS+roGMvV8E7QKGfT/uN08jE2
RwbEDe/E7JSkm7oiwiFjl2hV023jOzLgbJ9sKyx0gEja3eTmUAHksCUZQd6loCFVzt6ZXMmRYgt6
csGrBqY9RjeulQOh7K050FHLTYKpGzZgyz7nOb+rmvzc9ftez+Irbb9MxvQM9FAbTmpoXjRoZcBq
KZaMbSfaxS0JjFHrtm5PSxvjXOpAmEG2TMM6/CtMmgKKN5pzzHUzkv3pV+GjaKx7KmJ8vOksmK4u
20DZVfKwxMNw1K27pifrzfNg70ocpNqiaJhwrgB8aQpS6hUY6yMaGyehKG72fV1B1EoG4huGuJ1N
gMrjdzdHtJDD6zFmfGEekdONGhwyj262js+7nel3vxNRHX32ohuKgc4Ro1cDd35eVjujmsgHloIt
UfeRZPzAw03UJqDHydqkKiyUSzzewKtJlQNTdMaodRZjzq5mSArcMC07iZ1wSI+gCdB4XzzEWHwD
HWYcMoUq7p3ZCDWEFcL0lQxHzp2c6uKDDzUQzsxaP4Q6m9QMn+lHuk2HTNw0qfnpgTe4a/7UHaE5
s0duxor0Z0gwmy5+vpW+dT9Vxlvjd7CosEBRxJBsYcwRVaiYAFfKfPNEcVW2YzLby+j8afwvpBNO
u+YJREjCdS0oSWVqFmT6CFyxz65mlb2ZmSp3epFcWtrAyHnxA5XU5kBh9H78yL8uNZ7IfFpo3aOf
k8QhQ4J2vnKapxpMmkFLZ+3FIEQazCLbK7qHrQHOnICNM8+YeyRjZXdwzB2gl99sfMvlDMUPMMgG
gw2rW9Xv4pmcq6XcZ3Mi+cvYgXExn5V+HKwMNcmBXVwR2UcJzlLN2EGNbZ+RHrhVZ1UeS+PaYQ6z
FvNWh9u38ZCUHCOriIrOb5NDMiqy5n6LEkXIciFmkWmbRJWfSkGOyn2mLUv/apjedwH94LlPqhwA
IlEc08PLne2alurrfEoD5N4kiNofOLD+uvpAxZh5GRV3Qd4/RZx8Tt4sk2AqiplxxuozQ/1mO9RA
jI8XXHJKcSmWb142liczjbAwRhyOG9CRo0fUvSnXfDOOQaZgB4hBzU2lj68uQdCwQdLZZ2CzDNBA
TlTXD9XkPTpJ02CgIqeb6dhCotl0Tz0hafxWyKRG3CK9eRqzrBLIFGa5pDuz19ZI8zjEgOiXx/61
Xv3wBpOmFp+erx1baItaERWHaHKMrd7wWM/UU5l5+ZuWUdvhXUCO+N+Wm2BJ0GYzSP6CVDO192Iv
2jZL4LE5oM6kvo8TIuSppAHCwCs+fduNThgxDpta9y9F6mw9zDnxbJ4X++JLjHWGN+5G8Ez7CIz3
QjvXhgn8Rz10UbAU3Ahxz7CeE+jGUIxJ+iFmnFWTrXWMk1M7L4Sd8d9OtF5i2I2hq5pPZmtRa06P
sTTU9LqYZC4yvXL2/p1XlPFuqEum1HrDYkVnGdcWhuTe5enged+Kwc1mzBh5Gow/Zyu/G7xqPBPZ
KB5yeiwhZ5HuZOZIsmfPDILysJHNJ58TV4s1QMR0mvHeS/T8MSd9eWPFDb4SZnHm+ktfrAGWaJs4
URXC+/nnr8duZmxrN5gE1v+oD2h1bs03qLEQtq7XPPz92KVC2vbolca2FkrLfekIhN75s58+t6S+
s1wf39hot2sah0APwcWtOwE9qQSmeC5wuVtmgqjx7NEVCdbJ9xO10SdEuTy5EMp9dhXei1GpEaCJ
+xI54l7GMwVcyYDVJlveJj19jtrI2U2Jk29nrVrCrnuNDNaDfMreJSXJRTRkW2NsPww3v9Z46UMz
LxiqU0zjxLRF5z0qudU+Gn2NRxZDSdS+Qk2KoFtU7C/ip0zhHW4FIf2qpRtmjQc6us71ZvCkpDik
92rwe0wWNUAs28yTD4RI9W25uO6pqLunxRzukx7PVG8jn6U2kxJVMcT96V0ECD/DRVI5+hfPUoJ9
3u/gtvXOHF64mrItB0MEPunKfVYQ+2AN/dXZEgwtczPbop7WBH5BpKIP6J+An5GymrWFifz0MfR1
yjlg+vLBUjwkbvsbM3DEoqH+9L3cCxWPwTwTnctq4oFetyrf/cUYvUuex204t9RMWJp+31Zpyrg3
bfbVwg9pYFJ+oHkTFQY6A/6EZ8j3CzNQ9WsrO965X1j3ZYCFtgyaWnsq5YSvwv0eBpcHYKFZtzLP
v3Dbo6LOxc/iqHRF4tBXoCNgi6wuNwTGHEgSDWKX3j6Y1DQHpoK21Q13Tq09go37QpXGcA5fk2cX
tVQxFARjZEqQd9ntZOXHYoTx4BT1n0wvmjuTI/VmiPkvblqyNfAkCWbd3BioSds8XfZN4d47cKX2
xSSe4DVCkBy7S2dM3bmnoGG9QJet1massECAqWyb60gEC6SXpKQoDePDxpmoKhly8tNGRAduC7mr
E1h+KW92ofnOao+e9KWyfpcW9sPgWNznFRQ4Pj2p4zFBo8PFS5YDk7HX659JjUPGSXHTkk6I7Lo9
jQvCsSGqR6PTfzREchZcLRROU93VBGbaVhF7dJYFjgCWHIbnfd27t9pk4Vn0oyeFa5ctzt62KjTP
xmhWUZQuwLi2gkiPHYLWcOAybOaBl7dhiov1Ql8NkefSgstW2NgLfIDpKbgAkA9ybzk17rDZObrk
33mdi0cMlfTbi4JAUHnqHVne5xPuWDf3vZ3yantHGuqtiHvjlDuGQTlvftN28YoWSW6WkbiHBwOP
5CIj1Ch/RPHaJ1j8LOr/Hty1joCh/2ZkW7hdgGuf/Ex8C1pCd1093LPtvPfcLn1sJQ4MGIt3idLQ
lGiSRK4Ydjp1A4kLNG/KkzI0J7TqaPC+RIorQy9eYLPGRFiEHRA6e8zRYrDeVYesG5/ryXPR4dGW
CG9ig/TNNCj6o1fVVEwS22fcALLRjc1Az7VzQ0dcWJcaCnpdeoQIJiQ/WYm9zp6dbSpZMQnsNvBW
Hb7wIQtY3hkj37JBN1r21GsG/bMWA5LTG0NdXDb2E1aSTZL2N/6Y4cOuqw9v9vOwr51DrlVgjJaC
fUSzx17DDmdlLSoIiKvpFsiq7z5GznxA4riMA5JqCgwn73hVEzV+Z2wJ2KBz2DOPLedUkA4OfaVV
gdOB9COdigCszQdNdR9FvKVJiGvEncExmqx82Z3nGmsTUxaYFHKkJZ/HpXiPx0nIGiaZHdzrikzZ
kGRBNpk/atA+VFaejaWgJ4mI4FyyWSPLLrfZGP1G5oWLcgSNZxLo5gbbyYm8lF6GS6fSY8bnIv8V
v0zrWIJ9zK3S7c8oKu4xpR+qoZ83ZV7/CPVURNfJJkttEBQSmHNQho46KBNEDfHpc+JmoZaEGxZI
n9oIXhQwa282L2mlBXZjHC2+tVSnhdhcGjAjWfcCGSS+97i9KkCftvHKiGlr2+t7Ro876CItMGIR
jKA1hQk8W/O59zQjXBbQjK433xXl8J4aKIoLC/1OAoxBOGIybD9hP/+sVHwvpPtk5vktWsiVnOI9
kI07l6BphizVF8ajrak+MMR7kccNvQbOHVrI6+wZRzWZT52Ntr36gfuMkGCazUd0IA6naC6uVl2Z
aa3ulpKYgXXVhFZA1+enSx0DsufVTJMGbba/R3C6Riq+GBBUI0/q1I9x0q/JKhXOXRw1h6lOPyNb
PqVaS2JMyfu45QMmp7uU/BghFZOBud5gXX6kfeiceM5e2QVF5Yw/1LDVtR9A6EhmWXaZopQgiZmq
YILBGC143KbmsVweLFx5XYGMq/oHzfPpawLGXKbdjZ7Mx8whDt41uAeQikp8uodln7EemxlZp87t
P3vLPsb+vGsqEmxazs+gVSZPVbs/6A1x30n4YeTeSFkbeBmArHNejxN677FA1nGOkB2nFRioIbTZ
nYV2vNIfRf0ROYCCGxAk3ugcRGeSGfL0FBYHWftlec/z+j4DRoNbhHDpCPZI0kxYZBebi25t5yIK
mQOIDCLfZddqUZ3VCRI9hQvIMLcFmSJyBILSxiZtWQBNh3PMsJEzFa1JXR1NbG/EEvAPy2ZH4Ruu
nOhmnBZ3g/Jxt76zumdFxMEdoOaSY722d6pxP/YtG0dQQw7efYBOtDraVlCbeGWhZCLjNCqwkznM
nZjieVs5sBejTZvH+7ZftUT5FrFzczsptz6Ti42RQeZuo2Mlq0/wPRJtP0q3Jh6fEUyHNPw/2oB8
NWJG9kighmODNav3UB6Zh/J6YO/ARR/QwfKWJBTTl67xrDp58PX6Vx/k65DPGIlL90V3xS9wrNfa
wDbNmYzApfbtZcklmQDNF/qXcvFHTnHeE8RiRiBr/NGL91qX5IYE8Wrd1T8Qaz9lU/lsf/NsIx3y
TZUzYBuaHw270TBkTfuYkJArpo+BPtSoY5ZTW8bzNOinyNMfOhcK7WJ944broGp02D4g923NCneT
VT858g+o0jrwR0wKlGEdRtPJd+BPbmO5PFlli5HKfiei5d1DKchJPj/KkfAD7ry0q9+zTuMBrPVz
CBf/FCe4D2sR45sqwaN0CmoY/Az7fQZAtkfGikxYj4Oq8DDXxN/RgKiJistjSzGiZcAprHN8pbWW
zwFSaKDjf5g9QTG3rG4p5gijws6eZJy7z9iM8UA5Nh0ypvMsFMatpQvBt3R726vVs8XX5qk5P5a5
1z7rlnvKofI+UD2/7uea5FSY/nuJWnqb+XnyzJsH5H4hBvX3jwL08uq8SA9//6hc2lRTgJfp366+
0luepWtbO1P1Rpi4Lg8Mc/xc7fTGXAadYfRbk3kj0Qzbf+TEdgNSh/usT63DItzyXbDQebUPJr8R
tLDPBuZUiz7mFbOouZj3wPA1DDZcCFCO7z73aXpuMbhcWj99o3FG3XUZE+6+gB2oi2gvZ9JtuPKq
9yZ3cKgnzuNUu/tMtDh7KeXB9MhXdenqCHGXaaccW9KrL75iwq7vleIprXWNgd99pLfb9sZ3L0uf
jM7RHxctr+4sKUn+Yhi+WiVY7dLvg3YYupt0sL3ruJiHcoqbm6TDy+AaZLAXg67DyX7SPDDj02y9
RWl8Eubg4XbX43NKDHTsebTb7XSX0m/1JBXHEhuK5VY09gqL6OMbTJSsLZLhTVXn63mxOnQtJ7ye
Dfv7qKvnYRb+hcWdTbDhfaU5T6O/HxqpjDzf4FEyki4nPLDTc5dXRyRr9ZGpXBBP0R+SqtqSLp+R
EH19O7pYDKTUNqXvGC/CXOBoD8bCozBK370GF8pCEmOTuLh2ipZju3RjKPxjaHPqBeFHQqEVhThT
UQyyRdkyTJpvbFvcp2ZUU15cv9D3gHGrdj8tB18CX+bq9HT8coXcLlk6kNnKT26jMnIctCajfzNV
ZkiTGHmQL0BZZrOftsWwnNIhfvKG3meFk784Sbf1SoRZMpiFiVs+AVaa9lU1IKPEv3SIN9i+FC0y
bnOfapxJq4uV1WR1jBX6bcXuJi4r8yZbCW9AHHHnE3naz3XT7CYIIyA9+ivT3/Z20of+ScT+nn1k
fS6UupurEdHVh3b6VtcuBKRucZjXOgePlJs9sWmO4/bRqr2DZmHjRqX+GDLiYm42pLdTD0nYdqud
mPHtdLSq9tgsj36i/cR94KeiZ7pYMh+pTCwkKd523YeUBG9MR/BZm6vNLR48nGCmj6tSeq8TycO9
lWVhXuj6s5jn4zCXV4s8WNguQM+Fm05Ut4r+mBSMTE3hEmjM3UfVOi/oeneaie3N4S4EBw6vJhbT
OviM9sWcfrAPfs/UMl6HcsC0rX8k7egd+9RmZ9wCLfBZQAU7siArk1PXEUdf/Kdi3TXFOCXtWADq
0xjGULc0HgFVbNiDRvdxxXmrmpAS4hhjmzEWWpg1TX1WkCMcOokPXuFhKnFrB+Mwkzi7dcuj3eYL
xJKBrJzP9By/7iYdecLka4cI6wC1XIZfxEfVMBBlUM5hxX5z/RQnfotfKgNkSbtCtq+5dDGUtl19
0jOfSlq/v2rub2+dKZP2D3+/TJ13y6lgPh33hI8ntuKrxUXUp44CHtxlvQW8TXT3xmjy0lOmUhfm
cFqayKdQNQViS107c53cRgCMTvoCiYAJMHqRD3xFi+WRnZBxQn8zT9r6CwVUu9TsDZQAJC1z/d6U
ldenev2a//qjhn5QQIQMh8IBOcsFoXVEoshE35P8uulGkj9xS3p9AIaDLMLtQqUpDQNzsmv1urlj
m0jAybqUVfanHD9LroHDKAErAUu7qzOxVzqNEbpONSm+ESiKG6+o5B1WJH72iiz+HPdfQ7FA1+vs
l6gcn4alSTeLoDUXUxv2Dps5go/TeT/36r16Goq63blovXjRxtCggnhXZtreY7iNhRQvVlmRaLJN
vLF8YxuseK8AWXHwxMLdlFN/n6o/hnCebcaSccPAhqXNaifA66X17OfVT+mRANKW+bMDZLrNhLz0
XooVoFInJjwriaRks13bDLIrrGTtGjXl3i62UQ/9kp4DfTNqI8US/rnN3uelg/0VZa8dPFYcnOJ3
MMrbgfHwxomLHwyv1GmAesvjGoelxrk4GoaDPeDgBn8wbThl+ZjNvGtREUOgrPU2pwp8i+HsiDJj
QkaMswNwAKxPkwADIGdS/Ex9ie8rbr25xOGbXRfdym4oZthoszcxCu0AN3poANKcfvphiM88jfwN
y5G00/LSuPlnPWdXQ4c7thgrHQerao9VnUx47DMBhdi0U1OnsWcAOzDYDvoRMFgMPtTHm92wjr9A
k+sDfs+VV+pJvJBQr53NXZ0uNP6iMy4CPsHQwUts192xpfBFLrlGWxzVAUw7rSCNRq5wv8avZ+ZH
LyOb4tEzu5Si3BndbD46POdQAjir9xY+MMvY2aXzUw2P6aiVGFCgZeHPRNeXO0e2zwmryw4imO+a
OD12ZWkN52gGXkDj62lki9VohbwuaXLRVTFhaUX+zBl2d67FM7VPQlkvNERJOMIudlxyg8j0RqIh
2D7luny3M+cRt5eDP7G4kAPR7A8ruh1IbYZtzfxjnh2ATeBruPb9snwTkrJTxnVQOOJ6viMnAxqu
qgGOpGOUbYrM6vd2O/4WMYkpB2BkvPQUApElPdEzzRKFSZY0ZEDXcht45N63nWrKQ9JrH1HLYt5V
zIbspoKyMMni2lZr+tMznt6xzEdAGRFULDTnIlt2FZxdN69u2nQQW9YvehpqIUMTBzoHrew54uQb
AL9DYqDDN2iNge1mOf4uvrpx0oZFL4/2RtXq+xkYEOir9e+6Ia5PuVqmY2vcNwvlOpu/f0XN4j//
mKqCydcYPdCdUJ3+/r1Gl8Pp33/koYaiygyGqoiyOjWlS5j/72//fqAUmmSCbo2hgzL4z7/867dV
MdDOlOIhA7K1sqai8lSPojz9/R3L9aelMsriYn1fG8ttomnVYV5wUA9VV952JExcjFM84z1351jQ
qho2D00pBX48NTKmzM/CIq3nRGNMpF37cojlBKY1Iwp1xWVwCC/p2E97enuKJnooCSHDVmVzwmDy
ZzWVSkKT3EqUccbdaswGL7vHHRBA1J+fvPTBs4WzJRvNI8mh9Vhn28hjDIKX4FYZTLu/d2SRHntJ
UTbmhhsj0n8aNoA0xTspRRLix4gWc1u2ROpdTR2prlyJYQ8mJt6b0eEmtbRuM8lh2g2Cn2ih17PM
XDcoTJ25NHZXL5+eFdZpZ/SKjaRtiEGekaK/pvDkzR+n6qPAWFw/NOiCCClOT5+NHJpwJKmUsg4c
9WiwZcCE5XKEexE/gEGQPJeIzS46btYCWht9xZDLoxtO0R5bDwjPXLbMTuwe1nbKnoZdG6oee0e4
NpEKEoU5PrKTP76uA8iab2q2Tee5m77xD61bwOqLxi6+XU9/TFuXVohyoAu+ec1zceoak886RETI
vRL4bldefVVhdiGoCXKIkxTZzuJAYVmejgnJya3VexNV1gmDovWybYzpn2uX/+scwTtY/77U14v4
31f44mM/d3RGFuslbSgKp3FL8iF/f9HMIYL9ZZhs1RYfE4SYLwQzDiLTKedsigNzjgoRWUZbQ1gh
EkgapmXbhWrm3psjjkkGRUnwOM1j0i/LzVBUd3oXfSpN17AO8lQaIoPBiqUvuybKDsJl8XLqkbuC
wc6dl3cMsBhQbK1k8WiXmf8I2r1vJ89CHBrkr5J/yoqC6rIl4NYvRKRjTvWzszPx/TIbpD6bOiee
fY35YkMyp6zR8HZ0JH1LVenbypXfU2JtpIFJALtGdIBOA9olnW97hKagxQPb9VbNCIDia6Nshh3B
4hfIy6Q7C17uebTqMBc6M9OGzEOn1RTzyeVBc0FIK7APoUq7R3t4wPTHsA84tNYDHRkO1igshIyh
v7Xa/liwGIeRSdgi/qDVWwZAaImFgq3oaakLhBqb0L2b3TbZxkkxgX88uCW7Hu6op9GbVmw2P+kA
azz0i+TFNamWysY1a90OqzMGudb3zWetKlbTZYTqPeJhh5FZH/FfBZ0GOysWQAQ5Pf01fCB8wbqW
eb+TyUg1loheyvgIMdghkVPTlwV+gQ02OiB4BGvQBTYL5pGE8WeAejtmghzR/Oqn4Omx4TH9wtrs
nVSN2utOPBOHInR1GkQrxr07U5Y0tlTDPaJstZlpAgsWwpWBntRfmSFd1JvUQLQBkRTDAiZ7yxOb
x2WZuM4RGBJAutgDyGgNFK1QgnvUcNMTWyEvIiObkTbYAGTigTRezPVplSOnAINcFgkMoC43rKp/
KElF2Y2zN9oup93ifHDua3kbQm+0wfwb0QujDblLFLMgZddZAHxg3OHPfM7A8jIkGAGed3m2M5O2
OtBkbXK47XeifDMIvVh2PO6jmnh4T3wQ6yv7sghuHe7JepfprOC1meJehnBHuChjRtcHcwoOoujF
j5u8m70YN63utcesSn4XzgapyFiaovyl8dw1j9Z8R0LiZ42iPBwsuCYJiI491CMQqNbyjpZRPKwQ
rLIB1KcnAHxtqnSbLhmJZ7ElHqIf2yt5K8WjRafHlMyoV0xqOofWt1EsCIO8v57N3JH77UqlKGcB
6AGK3UEZFY/YcBcg1QxMy5kHhCKmrLN4ajnqapHG5r7sHepnAFVuohqIWcqebaPV0aVYr1XdYebd
LE88FDkoZVO8HQrfRU+5HzUSxsxVjqIsGKfMKRqR7794OCJMEKcIustF0QzW1FU4Vm2yooPIqFJa
F7skbo0Y6HdXGFsX0ww8zonGt1psvfIps4Cwq5TaDXNm4C+JzwCa/mFjcNY4V5EnpAcTDXeTpguW
gi7xUfJvFh5qhsxqMNsFxDg/f/McYzzYM4692JiIaEwgSzW+1qR30yPG6M2gJlwclnVLzB9n1wJp
vFGGCtgv/9b6GyG0+MIemEJuogWFxc5M+NwPRZLBburI4CcaW9YlDbn2MixU3CKtbHsS2ybklpyo
VpoCyTNJA2w0e5jPIMpiCOLTu28VLpeABmqCwGkwwYfdtItykApG0vlNS4YEGQtD6aahZ1ojM8Qg
S35Z2Bal/qlDHCPk8OzHDuN/L8rCmklKUkrG2glBl4XaxNmOj03LcNJOnfbAQmjusgRUp8L7RL+X
DKicqcOCtcQDxJO6fhTO89BCdOMt9QFzBlQqnzEqi8OUxQRs/ArfZIS251CYR9nGmzfCJUa+r8Ju
WSFk5AMdz/6Tk6ix4lvPjb4zcF/bQscq6vk/qqYHUjewZpE0tpXJFWq3atvZ8pzbDJrpEqZGwve3
w5Dr6FNodA2HoW7CLpbqHGQLhpuJN54l0gRvIud5InwHaqMeMb4ykhEOkxXGFUv7buHIMXr/C4rG
BlAs1XyDJrC8wW5K1rMEXYHnEdQNhcJP0wrG5h2UCCnGW+zCJxHskxc/avaKJgfuE8iPlu1yRxka
SWvadkaeDHJ0maSPzmebE7wxuE8INTGhYHU0ea4zUrspTZDng5/slVyoR8pIbTmNnJnp+yRkTDii
BS9ou0ys4zziCbEHguPyJiEAiJDBeYs9Y9QQb+rQuxVGPESPjESrZ/2S9BCnyd6WFs/5QdyBxWKs
g5y8t9aP5zoE6wLTJE8E7ezDh7DSh8HQQtdJnzvuNrJlSoV5nVlbC5DKJtNxTwik2UBIK4MsQkc3
VgtwQZZ4akBIbbgAd2axXJYOdxd5/+4wtNTacLdey2k4C3ttSZ6pT8+rc9Kmv2YTIf1W3HH4oYCM
y4jEWz5k4YiNFeGPhHttXk1KDfZU2NG9wLkGiQiBekoe57aDyBxN1IxULLg1NMwhBYYF77ZobPGS
GOJ1arnnE51yKUqZbkAbMD+Ly7deT8UNhrT7HvYX0IUObHsRPbdjhUWlDBtIUzeM3outRogvXE2U
vYNSTd3zStDiSMg4KMDFwe/a8mD36evU1FgHPe2WYdZ5GSs4ShmFMPFMkTEn3lCfCR2oNl5FRfzO
HU0aCPDbZMzGSzeUB0Ed1WbRl2Pv/7X93MD7o7jX5gGiFdvMLJ+nRoYuWQ2aGthzyZq5VvzaGz2L
gduDOrEs1ian+MNmJnsc8g48TTZVVEbB2TU87QXsgRtUri+2pTsCQppf4UKcWzItUcSDrkmvLaCF
Te2VR5Fk17FnS1uxSDwDbi62No41rh1P7itdruVdG4dHqKosHqvccPlE+stlq5T41nMp4pANWBQ0
cbkreru7AyfKJEVYHBzq6sl0u7fauaoh+irzvj+0JnW5EicpM6GOcdUpUaEhGb8kYos4sljQ6Vp9
OIO1Oc7EyowI5sUk6efmNt8mNIPveAJg14XzbpjdeKxUit/NTnyUpXkHqpajuGf+0a0+hDc43dej
AYS/JGPtawkTlbr7A2rMYJ1szuToHTA8HeRQNmSSYfiMchRk0ngoB5rFUg8vEfGC23zr+ZbAPZGv
AJZmb0Ax22Ey5VYbPCK4LIY4vYqbdBJjyIq4smfdJ06wO+SDS1N68Z2cUCJ1ZCm9/ImqKTrhHFyf
hDgjQMjjadB8g0F1rDGDldDI/e7UrmAJM+UgWl0do86IyDQJv2j3GmNn5uGxzWvfHkjKXCJKQhKT
IH3v4nIcGcFZ7YqMhn7T7AWlbjzcIcQzC8ZtW+KMFknoTqv71Tzlo0VlwtiLkCafnedjT4ZXuM1Z
wzdLJ6xNERvHhf6saUqfCx3xv6sAp/RPce++8BmtkHLu0JpWQqQDeJ2Ze3mcJo6ufbZc21J7Suko
OIkduEPY0V2HCLoOY0Ym2Zgft10LCUo11GnIrg1mWVy0kQImzXqz3Og0Zf6vH+cfHeQ2uhMi1oMP
18/v7YYHFUPga9fHf/LcYYSCaUaPxzeZQBaoe50BSHEjtZJCI1z8Myup16FAYonZtXl2x+aw3uF5
YODvHv1iuoUvcpjm81KQmtAdTjZsTw/NUAo8hr96u75JhU1PHkhyQqQlTjoJhI0492JFxMsZt0Ql
rnJqK2Zf/rZ0TAZilASZpi9H+vtcn/uTS0XdhD2PO92hoRK/ARAjNGQsJVs+3cFxi2vlzOIOc9wZ
jXHYi4RVNY0QdNS26djnxP4a5c7W9btdc/VPiaJ+CYeiFX12E0ZIDmrG1lHJdUh7QJV1DJcGqEti
9dmtZqhPBtEBmtOvQ0r2qDzmPFdUvR0P928PLpjX9ldOchNPyZps+3QyOG0CkOw+8LryA6Yp09cG
KgBrPrn95A+a1t2YG2qnD0xCm0NsRp99nSUQSKkuchT1dPlc48pes7ftK+d9yBZwSyAGUFJsOadi
9vCtSxQLYmtuezANWiFoVaNnF98DMbqTtP+HpPNYbhzJougXIQIeiS29N6JIUdwgSg7eAwnz9XPQ
s5vp6qimKCDzmXvP1UDW2CAdMYbHRfjiaVG3+OnhwyiIOrwBbVOs36YHBZLpJRDYvo2AuZrODI+s
HGeQ9843Ebux3yck7mGnqELxO6qtcyq7EmVsnLyrBbsN8lig9+XwrqNJs8xMtWYCawT8g77AEiN0
lpQpK47yv+1I9ApYAc/rpgOF1a37kCKscfg8CM5+PUguDbhNlc2ZUdBqCRVPALAKF4YFhQc1Jdfx
X6ox0APo4SOEMA5o3DcqIZGLETs5grdtY44FyzCxKKvibXCbzVAH2+kPQylWlXInvouBqJfe1MD5
I+/7Skg68Wg9FaivQv8AfckSGUhCWQ/rqudiJF0NkHv6dGW+LV02np4aLzKlZDgmf8G1IF0KystQ
5vTZ5iXyg6+2TRx+7RHicGIUfT2S88bUjk3GdtMpfXIFnxbhy5bX39JkwjK3YhYGTKC7wb9nqKPc
Pn5mk0E5DOJ12o/zQZ9Chkb5OxbjM2162Li1L9ZUeSgdGV0SJMD8pQmWQt8PrGDXukxfoq93TmCY
UKeLbYoLCoFTSaUzonAonIcwJKHouf0b9t4pGpSv6cga02qHmnBNyhytTDBiXdzVJVg5CJ98jFb5
jZoeHbV6JWGY6kDRNx5sVDJ+3MnIc+ocADd49e52R/R6mP+IGn++2TFISgEU9YP8LrJkqbf9mRfu
pMs3ugB+uZVmMlY3v31RXCpNVMvaT0+tBppBo/JKgxHpRKB+G1MhLHRqlIqDcfiOSJxYllZ7a1wc
KSGYITfiQnZAA9mFy+reZTyR0Fp3+Yc2jvFGb8W7BIlWxS4N7VRaKvKSef0poHGPAppWNgoQ+BQT
/q4fvXVhR+B7vUb/Ag39XA0WkQoT9dXyEcpl3ivQ8xdzHPSSxSS9KLqVbmOAGKr2ga9+pbYpm2gt
2DnmT6YQfZnX3PaFTMwz45eFE1Xfrjo84yDmGbG92/ScmC2bc7qbBQxVUq0jlXQxgQxcM84d68Yg
r3lr2hAQM+TiyCD2RMQdtEwaH3qUTFk7BixZxVxOL8hoR+W8NrXrEMLv6Rn7khTD8+RhcPbozSZM
DN5+NK2TwXPqsE/0BrC1zbVRWms0BTAhxHjzKpEu2cMuWjRioVi1cXwIkoEz087YtnrmIm56ko8q
geSMM5kJLTAwJ9uEjnGLWnevpAiQleAd1tuu7qE4/7eE43MLiKuBqhxZaWbAq/K7ljLHyZ1kTdwU
ixe0orz7zAXT/CfQm20K0rTgTg9t5+b05dEdnDOnypIR5cyywWU4WpXB3wO0HvKSSbbTFlBPwwiQ
wVa0/4S53C3aZ0PGbykr6ZwgvcDSUJX31RaeJmwA8+CM6R7tITHDDKBrLQcroQE9jKmnoqxeT4en
pqcf/32JRDwQW0ym9lgAmobeUnRUvVnerJyYlNzB2wigRnE5PjLHuHpRd+tgORdxvxJKwF+carSh
QCSRxrwyN3/x5W9A77AwhXhESBsqYR9DcRLvhEm2pkig3GDudyzt6HPS2a7br2FG16Y1H7PhhY5+
2qddQHIdEPaR7YUIKSf0ShBI63wrzjFNjBOSTm/upMUmSapdMXLIhIPKUNpXGZgX++k3ohOq4VcN
1+q0dAm7fFmgHpu5bbPy82Rh193DHbIfXruto+A/tpSHmw6wQXhitdIm/8k6ZqP9aZTY8QeZPPwo
QhldeqeRqYLRK2BgjElUop5z4Z6jAWcN+RwA+NO3IukfhsWvurTMbeywkBtrD4Sh515IHccxlmk7
0zI3bus+2vxviNib0g4yF+FOoXHhPemRtLELz1RJKCKXlY3rFcA/5A69uLES/sqSaBk6/CQjQxmr
dJdjot1x7QULSto3CzjC3EaHjxwj3nTMCOZwhgNuROef0VIW6vpLi1vwcVn3dAREENZarxCpilva
B1rBDy3TnlH5ayqKvXSJ6WGtTjx5VZ7MvNgYcxgsdTRSP8buGcroBGMRc6gpMSIKbBtELOVL1XEy
6lrnEmrIQxxnKybErNSRoTYf+Tj8qsBoJs017yjTXl6L2ERnmHvWtcVBk9aKv246/WZT0YXdsMeG
tk18e0EqzDsJRAsVtqEKFFsnVAWMSDAWf2hI7rYprbluCoPZT88Kt1F+palcy6z5QVlLqJtiL8wi
/2fpCDkGbjQNvqXhmcuSUOj0NWhliQTq2BC+mWEfglfr8GgV4qjaq0Kh7qrrYR9ZcEnKHAc/znXy
qN1HlfG1QpkjkybchAIDefjsfY2rOQm2Mf5SV9MvQeP/gFbfDshwXbgn6Hyj89Ax18nBF2GwWdQe
sRaVrVKnBF9mZG2LHv/hqJI0kYts33bMnLwBoKbwdwpUbjbEu9rTqOLVZxOxgDSH+MG0A+FszLEA
vYaVnivqZWefdF2esojBGoEcjxyIZEeyvFrWgHf5pQ6S5CinvFelrLaSk4MtxJYsuZepIebuYnYD
lqM/FAFYNlXZ4OLgx8DR2nfJssr1IcwQ017MNLU9VJQICdmAjAPBeQUYGlUlWnVZdA4d5U4AwToF
YscU74+YPaT6xG33qnWUhXlJ7WkY4fOpMkJUfCN5R5N0yQhSwFqEyhUCvNF+Bv7BxBV7SkZ5zrhy
E6y9het/ydh+bwztMcbprofFYhGNt7Yr/pdAXkWRapwiPFluqO+bQVhzp2ezFjLgwTmYr2x0m3nJ
vDcBg0L2uwoSLt7F8V4tnaXRnoIQ0S5RAbJkxlENjDsFEYpzUDwwNqpmSaf45jsTeDfXXmoDA2m0
2ifdziaww2AetjQiY4llDjk4HXY/cUdZTsTaK2WTs7Tc5kZm4BRbuhwlvbB0dKyB9gN1xhb6WbkM
xu4F7CHfx808L+qnTz/MpbT0pf5mRNnVwRGKhG5CAw53cjk+29y8GS2RwkH4oB7IWRq2j5SHBbD3
rUjCc2MnO7ATBw8xds8XqZpERpj105LA9qqe/Wz5k9j6c6pgqhCIqOgBnpuW/Ji8HN70HZsol1AQ
mp/wth92F7wKwyUssdgX1khsap9u26g5FLL7CAeoZJiK+ZsLaxNb/j9hHVkscahg8XE0iBNF+BTA
hFclk6CwYExF/7dWTOfMtI823AWG3Gk3X+QLTaH9tKp832lfqKtx7x1TxJppMJwxLqLul0q9lo26
RhTDC0u2AwqfOTG+N2NioEgPVQgTTseCltz7ETJ0Z2v0HZFx6StNl42uADrtvwkBatfJq2p9ZKva
mxXLDuYXS+Mx2XAFTFlOzY+ajw/ApBdhN5c0qV5CNhcHTKdjO6TQZh2CXpgkXowv36XMQ4bhl/cs
8bGzaCReM2WImGgtVOaEaxbF2KYZNyQi493V8NIjwmEFUX4xe9wZlvpg/ArfCrULHskWywderPnL
7YYSFtrwmRPzvvLy6IwTlAGPa34wy8gwGTFuVpGbF04KSpL5QMagpExuMXVLCHdMJjEzGP5TSsRE
xuqpSDFlXahZuS61p9epw8J2yL7yZAENM1tlFuI0TGczjWTYMb9bIwI4gHF36KMAiiqSVUNmmymP
h6WMK0VPXNTYWI9yRmVCiS+sBX5qxjsorTApBO6t17F/I+WjSUngG137oSDeVKkw1aLvK2P/Hgrv
za4Vfa8ymJwpkqy/rD4FDB+LskFApWAZoxaD6uDuJDc1eNHWcl4mlpVZCa0Bjlp6kAFph1leMung
32WgBx0yoU4I7WFbjdp7H2bXJPB2QYhx1i9JrM0zHJ55ucJ5QeQ6N05kQva2SVUwRn1jqpSjoVBO
wBGLGWDKBge21xnvKZJInLnVq6SDjaDebt1GrpNO/3DU5mwb1skUtGlBjWMwkoY1ZV55jPVjKK4x
e/V8EY3FRmubVwylk86YlzJoUu5fkbNxaPp/gh2rH7vwnZryYGvpH1cvxHjtWLFGPxpFf2EKe4rl
xGNT5Ksa0U8btbJ1+4FENeZqqj3QsxGpFVZId/snu2N8c+Pw6LS1pkIGMsoaCXopL6MYKQ/oFZkK
INea6eSwCExTKjmX5SYzlE/eaI5llPFFpR9CRqlRJqckSOzogItsBSJnZd3GQbuncQDzd5wsKwL9
Q42jk+QSBj9huEpt947C5qhm1VsXI24151MTLYXyIRsWldZ0HyFvZ0Kpxyugm6yaTWPfxdkKG8CZ
OpW768NtjX4TKuk2YwTFi7BIzPhcB8aDs51GrCXASsq904bbWgmY19YHslFY5ILWaW3nUeoKW45h
OPQjehqe3kFpl27LrgX9WTkrjO7cOAnayLDc6mUPMQajfGbuTIeIPqPAolcV3c+QyZ8Amww5p5js
a1vZ5fbIah5ls5C6M8s46uZB1O46/Pc5kuWqYOSeuUitkmDgmRr0T97S3zEqmyk4ZAeBE4vhGP66
Kf5936gUpn8Wi7vsu6r5LY7YbYtWkXulYXuo6BDhiA+422X3aMuAEBgXF0bfsmapsRhQoFd3zUVJ
Rm4T95NXgm7W/yWlfzGABCzsSDmKOG03qRoA9cb0mmjYav/VdnlQRAX5dTzHuUsmjI2CDBY7SweV
7Q4TR6JOiz2prne954b2GCPkXbiukIH4MHwIrb5D8D1C8iR0XCrhMtXQnqTYDrmlhzFpCOwgZULG
Z8L3yNriUwdRdy/idq8ow0VHGIzZ96spso1SOPoySYyPOKoOzNVmpTPeR2Z6NHQschwkeHYpCOoJ
xMmz5VOOE8bdOg1F9ONaOlFuUwqWa3kb2SnJpiQaomiujsg3aAzWqlMgMjXZOPTeR55V2MmUNft3
kMjgNUXdfCST4bFhL4PWYTwjwQdYHCO5FAz9QSr/yap51abKfAu3l2v23axUFWprA0GCV2qUOfaN
0MYFeNyjH9IHTTHNqeOcAic+a4lcETGHT1fnvU2KXYEZYCDRe4TWjd4Vp8vkIlaoLauBBgVFDzMe
4zhmDtmNOTKzjt5XCsmUK9zQAh3shjerlNi7fLngkXOB8Jv1yqYxFD5ZkC2G7h5jNUYfy3Mubex+
RpRy8MqaPUE41yEZiTBBUtOD4+wJ0pJmXRBmbV/UOP/URwmBFHXzDBtzvXFysvSwREzTDO0ryQQp
7c40J6RdXQk1eDPB6K+1nhRpyXAaqnK2QZ20KsZ2l/zwor2lKk9IhXYWMn90Z/6ibvXoR6BtYvRp
8TtOh4Qfw5+3o/S3AVFPeDkoa+PkidjEnTmigpbZRdpGU7WVluSArJq2m7VthmJb/vUuQmQdpRvK
uc+AEIZDZm0j2ctNFybZAuO0aaiIgMtlFXCPRRa7XNwVzLAdZgfWmBQrz+rJl+IJCw0LnZccwVTl
WDk7D7/FWcUyUXUps5WOOzfJNTKtUXPMtUF/mjIThLDBHtGn260BNBhpLrNyg/PG5nClttcitP1F
fi+6bAdZ0clJsshx8yRqPWwUG4RqF3FvF07loaVieKQIDOc24nXTn5BhGSfYd9Do2gUl4TsiL+Dh
k1W3zfluLH3jdt2x4onJFOMT4Oglshs4QCA9iIeuZ6TFEyoIDnVQki/bRNqUlI5DDBYMFbC1nIk0
/u4aVfFnomO36cqFVOkWcXAxVfGco95pGBTpEHVJHkoH4DnvgoUUpCtkCBNXHtubVT/v2xDflR7+
BH68prXkJfHtfl4YYmWoTKj0Hjm9KuJXL5A94EVc+HlaEpWcbZOieg8QpUj33U01Zwk8tuZ7nNu4
S+caYnbVStg4TTU1RT7amvLFvuuQaMz0hMW9TPRKOyvxd86l1r95BguItDG+et8Odr37no1VuPI0
DzzDUEx8xP2Aso2ZGS2bWkG/HKm+ppm1hJoDYKkCdRnf1SD06RP4fxjv4TZkUXAZquJStqp6U92u
BZBRqfOiTaKXaYxId1jfH3E5LwvDyM+TzBTqoqp8Ehec84om2ZEAEfEmyuCdIoHTNjWDczWipzFN
vUAxKfV7TACqoS9EQNKyF8byQD7zuhpcNjc890EUfGWd3mJr0JoF2D111z0sy20/q04ptnEKaJjU
g11M6M6LdMWj4w7lO1YPcw+O1l+4nZ28FNpSx0cZXmV9vR2SrjoFLTcQKWjik77In1etqR8l67g1
kgtcSrb1JCioe3VuhKMwV7LDSAz33tbJWrFE9p6YMn+hJpEL0WjKbrTy4u656rYZy1XU6vmjwZ6A
7YKPOCQBrAa+xRQpkUCi83JApq/ZoWDhn77JWH2ZOqwbDdzKNlXTYR52ggTCwvtME33fN3b3jtpY
2acqMx6n74qHb/0XtA3fnWQQYHw1K96+NBaGQQKsy2oVfQTiSuWzUsFcNqV3HQpmfG5K/zz0WzFc
4Sm4uMFJL0OGx4BeYd3VIm3Tde1qquEi7c52wj7eiltsrS3qETN8trUdbQgmJF8EuZvldrOxt4/Z
pOpunOCtHvpyx4CPgSLZ72Fez2XIaqRC6AaWXn3C3dzqpKOUVfSSfjqwfu5f1FLbCklBxOsRYa/E
TEujNxLhEBj3wSWAjAXENYrTmUVRtSNs+8RoXhmA/EqOeaA8qxKPKLUN+0BzU+Ed4udkHxDwxM96
MfLSoCZVgZK23IDC1xgrdPnF1Ul+wikOtgfZp2v/I63nRnFmc5LxD3DFJ5gqrMlrJregwBz6OHQ0
aCoQwWTVEtxoH2qCr0ESqjuOl7GmBB3YuKAUwCXvbRhVPmtLljshvIvWAvSLVO0sTHivEunpoBng
YpLykhHRwS0C0YB3YDYtSZsQ0pP6EZEcPRZcaQGTf4iuO9NVqSJYcTKMTDQsc7F9dW07XbnGW4RD
nnfSpVVd95GyDBV+K3qFvs4yePDC+M9iJFQjC5qXZfcT4o/PrVCfIbJMF77B4NYurKVDQi+nRLzE
jGJzDQNt6fWOAYObmgu7sWYVNMzZ2MbRQoREj9kD88lqoEBhikVmNsnTKLxtDPAT7bVvl7HAOGgV
DClDKlDC6zeQFe2slzukmT15k+R8sBdh+lYcS6U/sfdjW278traHvTV7aApdY0LEwspujY2R1U+v
ptpIe3WpFyoCPaGiyO9N9NJXBGMmceCWvi5pNpFVYo5D6kLYOrM9CxNhjH3caVaqDsuh83hDrHLV
+OEPM9eQsx7BlJVX2zjC8mEnKCP7OnowLHmSqH3Ba8Gimze46d4Ni2Gd0d+UZtJKZJtUmI8eFePC
77OlrT0INvsdR0l8XtOu+NlyT8etoVtHverxm8Z7hIbktTa5OXPclZo3XxWeo02hOVd04sZWOxAO
8S5jDnXUQA/kd4lfXjN4D5dYllsuLPQSTPhL/49smm8R8k3qssZkCwcXm65PHb2EhEDDDKUrZpCm
ox4KoEkw8piMF6r/xqcqkXX21vhuNIjAnC6zaZu8bVrXm8ylfbRDJHZ1iA+DDjSPsStxnW94+38z
Bt0G41m2QafMLd8Tdr/sqop6kQNKnXtR84Z4kd9AU3moM+ubUrvwc1ABNP9RkWIsBxEc+6YKTl5Q
WouxhbJL1ZjW0T2WAqcOjDR4xFu9t/ITszUz9tI5h81VyangRFB/Joq2Mav6JzOjG1EyvDg+OBAI
DF+Qdw5y3HjGT+eoMEdb1UVMZ10933QIHsy52pNPiUV7Xuecf6BIggJm2qS0tBVoOkYsHUzwf13C
OK6p1FUAv3ruoeA2B8qnOKQtkpX73WL+ACCtLULh/BiuNc9JmwXSSjvborSLroL7ATb4ZASCJY3O
khYMyrnkr1uTG/8a71Kz/tVGuS8QQRAVj6pIKZYhKWwnJdsG0veA+3X+tL914amhmi1La46kBq67
XjxM23ykrY553/9l3PWwVUC2Q4wDbtQOmsSZg8aYo71sZ7WBEZ05Z8IwfVZXKsvIv0EHSBV6WFtY
axUQ7ViTZT8N8xUCgRZtU/bLOsxIgG5u4B2mfHlGKJHen22scZZxRE8aoT2btrW5YAmBhMRSkN4i
JQIr/xmmolqLyHv3XHfXd95zEMa107V3a+x2Yd33vKo8gFH9oVUWbt+o/GEnS/tYQ3kult2QM4Fh
dbSpdPolxWcPV3xLkjw8OSzHKiDHFRemIAwt7dxyjtPsF5kfJ4I53qIBZW+sq3sDYgx6IAUTGzic
PMVgV6XPoPdZsljjtylbgMG01r7t/HNebcQZ2ubWEZ39twhOxJDwBhplN+N5KJ/SJxStGDic1HKT
Ki4WSZcxg+wppWWOoo/FqzPWp66Lj1ndLNliYTwq0d6NLY5cVliMnj0o2UfySXDUCthUfYwBASYz
cbcd/3bVId2oxuxVyyP+/T/F7D99ZQVsY8cf7QK3XOtWBUnLUiH1k1MUhminB//l2vSO0RJIH/8N
GFLgMeKbqRXORhuCJ3fYkWJnE0VZhwUXBWlFx6Mb/zofsJEa4e4SBcoRN0MfG0HSKgxEgpGH7JKx
86wKhmoLjw2AtHHAwb0E7bHAlxiA5UAkUIbJEzGEtuADO1ycW4GqSuFzkWL3RkhLNEeotGFY+8tw
npy5gXcuDjexcSNrahp3R3hZ0+ZoxgrbI1z89YiAfshdkmI/4jabpwrxnGbgXI2GxR8MDcYPVbLp
2eOtO6u5Zf8ZlWI8CLW1SC1qnyEOySLtWT5arnuHlvJRF1W1w//KzYk03Jc059JkLESBuOyi/B4H
/Vs0pu9sV+ZGl67pshtW/M9soLhqdC5TQR5SjLoXohpeuBw2hAYlbVQCoAFKhyABN3q1DQX4B5mu
hcpOuA6IRSdXgLANqrrEUrfItLcUIyhZLvFIiyKi/FzyPsZQlNgYnlq7J/373+CoDxnWuBUg+p2q
od5b0hnPGMYe3pj9U53qK9Y54D2NcEKufmXRrarKPXvpcGi4E7Fz9Se+3Y3dtLdQC/Zoj7He0TMb
pv4gHtdWk2+3Wll4ykDdIs3V+FYiwm4drTgTPmQvkpR0mG7E3t5XDu1szRdT14zt623vJS8HsTKZ
RBs/ZtFk19tw6BNEL8F9DO0rJc3kIYUp9HSjghTwuK+XGsCl3tOMRUvuVCSBqY71tmL8Ygp8q2NB
g4vSo0GUsU7Bm4VWR79Q70pN+AvbR4NZstpsxaOxii96sUtBKMlysrwsp/T5gmlsRJ79C5QSA+WW
IsUeV06SRWtLGzZZFy4riXKbVBWFHErkcZQzj6rk4nAr/OXoTCJWety08RyK8o+Wi1vmMl8cMGcM
1FBzVFUNJcMcF/DeR9dZNOYDqR8RwnTyWa1/a8hk9ST8qSkBGnLQDSKwEWSvczulSEbgyWr5gH/o
lmNBbEWwtQz/ahtIrFSdqz7MhyMkvtOYoGiKI33tDc7a1ihB3QFsINbRpSP2yhgdVKk/Rcq/Jc0L
0j4HGDx0ZR1TMTrTBba1t0HvvkqzueUMKLqaeYab8OYbAOP83nuHWka9wtNRI3QaqOVq4j4UZaRW
Hy0WWXq9Cz37G4LPOU7QqYspJw3mQ2FK7npQ3WOJziS/ug72KAJMmKxTpkiD8aznU4sQqnyG+3sA
KYZVRBO88NZddatL2pAPO7h3nzBFPNvFPq6qL8rjWVw0zypKqSqxpfXo6QO5yvSRu8lwxZyt2UV2
g2Bkh/8tSEP8/Z5CVDxeZh04q8lX6mlHpFL63Brtgx8p1y7MEHR4yTzwnZPhJ5wJcN85iVYdkg9D
Z6/g2MpzTK7OkDzKEI1RmffMGu0MZxKlYGdeLHWnq38utj52qLxguPccKmK1c6jJk7dSqVd1jRbK
jv051Nc31t8ATwL6yUwGCXY0CNpn6UA6QlMAFcBvipk+QgIaqMS8Whyhu5ECg+Ij18CyyfzH1ZKX
q2m/U4AfZRConHOCCrrDOjYTjLDnhuJ06PIJBkaKnSmkBTBNRNMAlhYHBEqdTombbeMiEUGtAGkA
FuHaluaf47s1aNnqWbrBR681hzxpb7XJo1vlRjrv/+yRuWWVLBq2WbhKlQVgxIGIypoDN/yJi4BU
jpb7vnwLKvQGeZRt7ITqn03zXkbOoWDozJqGeQq5QhV/ZSCdFAFH9UoN3yJuGlJoAJLdjtHESYFV
wHLrHWLHn1CyfVd81FGKoZwEHmzdUT5NvTnq0HtyTKieNrwQHL6n1Gl4AcxVjqN93rlnY1DDVRco
1zBKXvhJ76nDcw5rBh6B/tADp+PvNH6NCPPkWJIwKsU3HiMiT1uqjJrwOAi+PrJQJTlEjRWucpcl
e/4MjPAta8SpECXjvt5f90o713Jc1GBk93nNB27i8UNBZb1uCcNR1eTTpr7xJ5JOeRdKFi9Z2NCZ
9fp11DVn3Yn2Kex7oDQfqg7WTKKqWJBJuNH5ZaythAOp/6cH1j1P6UL4mStd+Ufoy9nJd8LnLFRQ
BM5brbj30XCUiY2iMzKWeqBeKiIwYPV84gXMsUd0dDomtHu2h2bvf5kVER0eZCD2dDf8MQc7UJ/2
2Bxa8hGZHFN5oNPywODiGZPryuIDsDZbVYX8xqwyvbZhym2aEjKFwKP+loLcZ5YZvOlzl1PIL4d9
GVnPSKnWZslVkYzRsCQJRHTflsctGDOnZ1Kh7CRMloVrGVcTRYI1lCyD8rPmTzt8ICTsrlt1ib2R
obQzVAvLzM+d5LXr0M7bYElnNqk4ZPvqFOEpAh71VtlWteyAtM7MkjQ91/5rqQsoMjetw4IBC9Nc
iJIvO2QiOEh7V+nFPumZA0gGYdHYHBUv/g60vsRtVr/jnoUtSEe8XFm5dogqrqQgzLZ+3w2kcCx8
p326TEcY1zHdR00fdmxJvQG1rWDXQR/MaqetF5WJLik3kj9rcF9IgLF7s1amE6GwDcpuKSXpmxzK
TnN1W3RgMs3dZUsw39Bnn7mvvGNe4cxiftFpygUNxq7UJ90LdvC5N9qPqaSqKxyJyM2VpT2YGH9i
Ni+K/pZrQze5pzhoiLVUIlhtPl+PbqQ/kWntkkB+40W6/UefqPUY5uW0HSGrDatTzqEUIk3G8TNL
u6MS4MC10+bm9owVUuaNLIJRLXXMpK0aab0HxqKGnbvSy2PiFu9mwvFXZrj/66FeTT+HrVbk+Vjr
ptG3bsaIhk75uwrS+yBpJy2/3qPvPppBvrMs69fjySixis1su9sDEEJdpTQHlurTbi6f5DHsv9Lk
7HXWB8amdVI441wzinNUjUiQy2toe1vpW98iGremYq77NHy6ZYjIX2HBTLp6xH4p5skYPJ9wVRQN
jmiMHRbxwJ5aPEKuRIUEzFQMjyIw4ulxlGE51ObRnYbtnv+KsX4eOjwgTm0fq8JjYUH1G4a6xzXP
vkhF3Cq1r9YZ/pnC1UmxLCeUjFxW1f8JwsxpHeXDc0x9pmqPtpick3DvF4XJvpi6UJdbsiK7w9Cl
q1HDzdCSEcFWyLzSBNwHR6Zznc094qXw3jbMsgcosqxfwuXg8xy0eOBncaL/ue6aW5YZRw2JWVgm
quZTn2KfD3QoCKzOLwBpLkaVrd0cSqii6BcvLS6O2Tz9AkWmSkOuqccYsVGC/ELpwzMfh8F9v1cL
+6NRou00DoAnmYGeQPRqIzsO1eo5ZCn2OBGs/KYm+m2kXbcROckSmZgcxqVATMKBMmewKMGj86NI
w7syCOOXYH1D49yTr7hoBbxLdVxqip0sxzJ7Oiin+6rR5hCD8iCJAJuo371J95QB7Z5W4S/Vw5kE
mReIhksGKKtt6K+lT++sTHYBTVPevCj7jhb+hpgvMIHxtGsJeexd7AFVJ15AvKgH4+GGZeWArWXo
Q0SY3EizsMw+kyxBApD1jy6A7KOaPKA5VY4dhz/kciiLxDEWiZV+NfA8F76K3oJg7DyOGN2D7o/E
LGAaT+gqChAJoXsU2tVHswhsgF6i7reeqcKod8JowYH0EF4NlyZhzdm488RmK5jnzHCtCpUZ+5BB
I+A38JuLXjQ3WxH/Ytbsbkf1S9a9CU2DyWWUN+xAFLSyQ/E5eMqng6RxqHhBh9oL5qkVYoy2+MLq
VvtMs/ouzOxqd80NtOykk2F1gL/+2Yll3nN2Gbl9SdHfLMZQ+3Z1BsO2ET+tkBmGz7INZym7rhIn
rPMIFVRdAbBS06DwCemSzQT/hBijjVE6ERMcnyNUX7Z34FNfsG2nfVl0FiTserVmrkRpAT72PwN1
OqstKwOK8bCZ4LNvJTO75lYxBPR9o724PQSREDDoLGuMYZHiWkgZ3pgFlXt2s5u6W9YdIWewzkY9
KzccpWgwFAWmBgxPb9JSjCb+uauTlJ8JCspCMYhnstthldXpomlmTLfYb5GUQ2f9w+ACYOcIo2Zk
glWiBZ1VCW4KYjv3es1Yj403hsVpP0WJomInpo9mpmnoSMGcNcnKd+Y8X6FNz2tm59yvH24UvIYY
rZhacCkotgrJMdjjaosXIDM2ZQ1/M0o3Q8N6lN08BMOjxxoADVO0VkL0CBji4m1X4n2wsRb1UUcO
oqfsqnySJ9I9NW7145vuVc8NUoC179bLflhZlJA5d3Hq/fo2arFgQGLSXEwjOFDV/KZxU84cr0ix
lGd4tRp5KQb3ana3hD9ZRK2/i13zUGBHVU200w0LrNAffqjlVraFMMvGBI0+OxvWTo9d1RPKdsj/
6X0df0nz2PqIoF2fBaQpWn4sJHKB7fNAY1pmYFfNPc2+lA2jsR5QbW+yAih2onY+VAYCJ2ika9vt
3obOL5k51lhrJipmaK6atM4RkXL//Y+k81iOW8mC6BchouCBbXtv2PQbBM0TvC2gYL5+DjgbBSnN
6FHd6KprMk+6auaDJY9IB99P8OvC0Uymwdg4AoXyI3FjJo7tma45IfrPJGuMUz01od0EgIyx+LDy
61QCFUKebFfx9qlXFzV7VaRwpPrqPYkoyhR5sCFky2BscTb7JznrpnrD+vGDiLuIk5UAmK+k4KZN
mzeSMvx1lfhfkRe9EJ/8aLro28hYNXjOZszoexptTrSi0DOrt4RxVYNtgmBemkraa5nyICnEYZb6
52vWl074hJ2SST5BscP0rNN7VS18dYcRZRphM/Es+mvHHF/HdK6PKYImQhwEQAyb0Wgg+ftGy4S+
aBX/STSJ1CesYdrxpoWI8uxaXDvN9Qjms25FjpKXnRsvmy9vUcooARN0IyH/+S7MkIiBryG51uO0
2ZCnS+559x3V9a1V+BXwwWu5v6JUewF984Hk4zVn97jPLQFjk2ram6otmj7Ooqn7jTSUdZr81Gix
lnFYbh3T/OKzdLLD8a5AIc6b5IcVUMjTLT1ILfjp7XIbVGrY8kTem9xad279GLH1goD05QL399L2
qh+cA7te1ePejEKx7MDhOsaCGCpiaOOd1VezVYO304fsOBssHRSPcRutMiPi+vJsZyU7/xmNzdqV
bFAElVJQclt6BF93rQmUWjYG4v6cPUx4K1+6+Z3oZnGPqz7bsfshqvM/Dft6Ai1dgwrUlFuzQfab
SGgm1L4eHxQ+TVENNhPkAJbJKIMaxtzZ4eOk56yX6j2O/o3fYoogqoCQ1NI+5ikyQUPLHhoMQwrX
/KJBTk0MzX+uQ7bNQLK7mtWGD2zb0z0k6tYR5B9tpqkuWdKGGy/nhPfgLRj8HCoiqDfUV9xHZQVO
TxYsUUP8nmERvjD72tcSIaGdvNiWeZYdtBTLHw5SaA/PLEO8/KoAjHktjeAlihmCU/LFuzI1f4io
PBegmoYoOA2qPFdts2mdFNIWH7LkPGhVgmaV9Dc/O+Om2Ka2uMbUJc9jUz9YFCod9JfRLFufPDQ/
sZjyM/EtOISgBKebVicPFSxk6uHQvnEw5Evi0a9V1NEP4TPK4aeCmWbkk7K5FQz1bEAaGWncmGyQ
k/WCpDTp4uAZtOeWhSCiEAJd0AsymfVJ2B4Zh4W2+QhS9Ugt2K1ZaJdrmbKUlP4RphxO3Fwj5qbA
lN5SNrIjxVsLv3ggbwAkqtIeE1KwZRxnHiwAY2OlzY/O3p3njqGAAQEdYERwQkW9JQLvlQj557rK
WM4aWFNs3AVa1lWI9LH2lqiq5gc2mczl3zOGVfQrc0Yobxfw5l+eJq90qPHasuS3qmNS7zWxqWoz
OZZM+HF7i0ceDh84tFDF+2O+HiC3HNz0brgeO9FwNIgNoMpxGjISvdBq13E0vFoMjy92zDlLm87M
buSGCVOiKFsEQ4TXytmRzT3YFSgPUWZWVexteU5Ndnt7PP8tS4SWDAFILz21XcUCT6T+i08SHttP
la+l5XPKrnXs50oVhAQbc6805GTGx8yY/Qspt0+CeRi+W7J8RVVuqLUxyMXUJxA7lgxoHbeEyucj
qgiUsR1BKTXMhHG4L7Ngxn83Hy3G4AFMrMFtVCv9YDJxWYAOuCU1W0Pd8vd5N74XxF8u67zYekwF
Qn4YpaqfqgJVClgEZTsJ0BWzGXczX+oRI7WRQzQsgg97YPRWzOW6Zk/ertTpO1kFjeT2ZZTjEAO/
C5sXJExssZBtetE1N9qqBM9LREZlmR4sm2rCScuXqe0Uq0TxY6BZLSoTE1URIEXhcVEq2lPA0uEa
6pxIZDbmbKcqyowZBGr0+UClhAKpHgUXUQXbIeB1db4CRc0ZVdQ1YwKAK23675mvYU1CW8q+fnSJ
80/l01NHYdi1xTZznrHOnNKxaLcW21w9SKd1JKnNzXnF3ELjPaRJ8OJIcuXSLnh2yoK6zxJPGOqz
ZecXZLwgmLeKvRQQ7QwPton0kvEiEPEG2HMWU2JlLADr+EBi2FtvxgJlqvrNdIBRMDnmcq57StG2
YkHYBiy09lVwqLrBIwOkPeOPuTgJH2g1WudchkwhHOIqxOi8A3Ze1iMtziRftSLOT5b4cQkhrwIL
XnGnP7owvZKDq2a1k7kaOrVraSIrIZqVV+ofiiERE5lPclMi/qVtdxgy0FBT+RyXjMqs9BfYp5sH
Yu2x5hCVf9eZowSiWYZFZAKMsn4GJODdLPtRWASw3X0MzCPmOmBiAAeGS9wstoMbAzgr0LNhPUAC
NdOtGpDKM+ZfQ1u+avUABAGljImbdXDAA9s5ewhj2ZpwICa8P+vRCU9AFE5t6v1LeIFCl7WEw/CF
m71fzt0liJkT9eHNsjLgP7q9SbPewyX4grwmYtw++cQZsdIhkJjrv/QJxQSVPLcsbj6ta+H+1w4l
h32nzfFL/zUNdIZSd88uMO0o7Xe9tdRCVrWVo6E7QU5P6iO3HAuJJq5PxUQdro9ggrj6miJ4L33j
W3jzaVVRPETydaqiz6HRjskA9MlKEQ5H5AWyTN7YWo5RkhV65Myyt3ilhjsHFNQAD0sioATGfnT4
gTfT93sY/oLyvAypnrJ4VhbNSj0M7Ibp/jAroRczUmIcWCC08lb5FBKK8PeDHbIJao9DxYdyGPwz
QnE0H37y2SnnTY+LwyAQuw/JPzs1VrLm89MKLhnZVFut5jlphX8GLMrtZ5yFTUpG5xXXzvZB8swg
nntGEtDKLk2yYSWu6LIKdlqivY+2ySGoYWfX2TYVzaurW+7BjQV8RxhQLG1ZprsVgRUsVWFpqWtW
462sindkRhYzJ4sWQZpPEaaoxO8ek92furZ6pCwti8pBt5ftqI4fFarHYMzvTedh7a8YgbpL0+0v
YNuvXL0Q8vzmPZhFX/6IIoOjlAKbyjdMXxMRftoZeBjB9hdL63q09JGFYT9tIv17sPvzFFfFjxhI
QnOPymnvlqtxxxKXNcM6kpOHGW2dVQOZQvn0aQwGCjndy8G3jbjS0XmQ8WcMlzHPVoMNtouP+6Xm
KjwaJlKtdGBRbTUh4hfykW9t0k1YP7hIG5n7G8MpgCn95pVLZZr38oY4haHuGOR7p11HURbf/N4a
b/aAOj1LvHbtdGypDQznRkxZU0decqvZckMhxErv64576hNCi91uukGLnm46ZekBANo7ov5PGzVa
Gx3+/kssAUmFAcvB58vdYQwmpuAli2YiQ9I8MEhYi7HJ1m2WPYdEgC94ZQ+Tn/hrXu8FlmACDVW/
Jx/33Ns6jyYod1VCoCFoNZ/gFrIK1RHW5//FSWK/2o19n9zx6GnJe5WU/s1LjRwb3dCcaPbkuSDz
M8+bH5H14WfLR9b8lyRsyDz0L8dMhRTv4b0Yx+GBRdvZAMQswH7hP04lvSH1wwhSqEp+2ugMstp4
cgiJwhzuuYs0RVyep4G3TqGAG72j73syqraxbVfPKRYYxkWe+kVYuGaHHMDTOtS9Z66qdM90oF8F
OX0YY24N1ZKozpFkJ29MRv4ZtMa6mh97Qgma9ej5/dKef9AEB8GS9R760s47iNIttqi6z51hwPsY
8u5Ga51BPUBsp8fDDfkWnQeSJMuKB7IRopmpD7wm1wwcm/GQ7+YP6CoZy19MFAjWYtvZG44LDTxk
nQVMh9syq7/9lPVSjRGVIGTncuq6EjGQ3v8KzbbXKIZxgfkWUL2wuVtZTtRwwghGRuMbodgtr0uE
/yptyYAru/hoCcJHGjAiLelRN60pucLro17Hza/vdF8mCNqXIZtz9Vz/ORddvEGKpK5JFW4mEcG7
7dCepq3j323GkDiBrdpPiOwpy4tfJCSbESb0lFZGsqPcmHYT1tJzadcXvcJBV/K/75U3fQfNPnQg
EiETnFaNCpoNj2eGUKz3sM8LsZ5C+8sdGO5pujrTqs8jIdgr2s4VnX73JbInmwOtkCzrJTiYwJmQ
hFXU0A1G6kWdJPrdVKR0Fnxet3/fAhVkpu7r5HSQ/ruYHAiiCDKhyBZ5vUdUMMMJQ8GaDioXsUXn
v++i0mb564O+ToI3xtCE9jrJuGK4KK387ukTezdC8mozZcxB480IzOtH7O2eP97tsKaPNm3oUD6R
LnlTXTkPiMw1p1uOYORaQIvusZ0bcZtc/BZ2DF61V69TJX+LFlxb3pECD10q7WmV+z1YWeKZMMNr
JjpW8EJIXZrGUHdgof0dn4K88A/cYKtkXjToIxvNBGduIwnxACZ+9ofwYFzRejFuw3oxodO8g5WR
KOa1/d93Ohc0xMH4ZI8ugGdpXyZgyB1Bgyua6mCNfyy+F75lX1wCIyok3ie7H5bTzKlza3Vv7axF
9ghrA7BaiLhxZRRK7EK/5A0MfNqryjjZ8ZjcQZ0pbWKEUDBE99nyxXn+NEC7ICygm5ZIlZ+JJpMX
4YekreGEQi5BzFud3ZohYqKisy4pc+a0lTyaPUeXJaX6HbPN/H6Y1Sguac+ADIXMS0cqFA1Ukp5g
phJKqqlTx5vcY6w1LIMI6hI3+1ifjUo15zHCcQUAaOlyelbWPGCetPFMIihQmIFyn5lZNiG1sXRH
rCTRegcb85/zO3kpJ8tU4kcxhhv2yXUAESVm9reyQHYvPN/5MaZHnIIcG7Y+Kpxj7rBxkjF2UwHk
KTf5McG5w7NxkRb7pQ9wk1lHXSCe1GP7Sa+AJgWOu9VDFGXxGHsnzK7o6gzuRpd1iw95GD1QMwBo
9nZJGD+lTfcZBMVn0OWXBnLSIufhX+Uuy2ZtSgHeYc9CATYlALiH2ZRg2NvCwBVNMJ1+1lx0TJAV
QbMIb1wlstv3Cry+W4PT5eq+DCphkOqi+8hFHCxDbGlFh9517IJtGthAnfAZ4uTHFO/ThWvgz9Gn
NTuLgbcXHTXUWIve6W5IHcG9csQK64H3h0WujaVCG0O0PFqG3KbDt9FrX2ETf9vo4hactIBJ+X9g
me7XSTh+pWZ2ZkaFHrAMzZ2Rx7is2mHV8TNLgjuWsDGWtQe+oG+ycCPLkwUZazUa/M11YayjhIOt
KmiMGQsDZyEMqnHY1/sdh3za70XOMiVhRFhCSSQ2ZVrKOufPQ1ue/36pifpzo2iWkDdr4Kn4tOmN
xwJtlC1bwLTNdMMrz9LNYzUD+fWMleKgG/2Mpjb1ZRfBQ/Em+0R4BspqilKGneSAVP03ctR4aYX9
uFLjV02y7pkkVDx5brsfSvM1NCBDAYxm+Ys+B0OT1ap4xpB/l3am46D85wILl0hyHE8LzwaBDFqd
78vZycQpQl4OsqjFkHOnymgtRc6+UELAHyeAXJRG9xB442ZosUvErWND7mMn4RBTiAyQAlGDtbEu
kJjjIkk9xD7+I86RIFeh7u8sZnt0CYofbztG3SeocxJqppKuv6/MlyB9iXzaQtO0p10XM1Sac6xq
l/8LHdieHSoNf0ttB5J/mSfC3SeUvPHg7Vnq8BbpHq1Eb5xjfGXzlbV0SHo9mc5D0aLvmigF39/9
lmTELllavQWJ/1nxutoV07UKdJ3LeGExCosYZTpWklk3BEDxL2opqBIHB/v8S9XzHjW9Bvucpc6y
63qowfNjULkbdL+zVZiMIdZf15o7nk8P/gUPKl9LLqgoJvriyNlixsJkn2grUTYUudiMtyJDIEPE
hk4jybIuKy0UDuGvJpyVo0oIxp5gJYSsegmSHAx+RtGSSWLCXA8uTt8UX7gbwUlOHsS8ET1kaVCE
MFlzQTFmN6D6LAss3t+oyglMmRVDIBg6BoYY47V+lQpTbisRvLsuN08aEdJYqJeAFiL0J7Q5wHSW
bWX/ByGkWLsQKZxCFfcZ3Qg6ceOX7GDL6RZGfPzCF1PG5cGV5dZqm+9YMF3JO8i6A16l0afX06E/
O/GXL6ubB7IR7ZU0NpEZ9RfNSLY5Do98VD35Rzgx7UacdEQrXAv5tdQ5cMaxNxatGSBUgaRQOxOm
d2wiXqnCTWeye+k1zoKSonflSzEsndnREQ64NJJBd2AsmZCYOIeQrlFYbxuFPiywKenh6C/9imvY
Uz0aNWP61bLpQO9Wrkr+2czlkBoPOfq6gSWRnh7wslYcKBEaDxwF4LrXNkadPJ1ORj8QVpYzqe1Y
CJfPDEFuMCbIzHPgrkiXIaud8CTrActExBBzzsLeaBwe2srB60Pc5zIdyfo22uodE+NcV6JcMPkX
Tv3LpFprk8fiVRAPAwkcCahLoh3g62iXme7acYgKnPxnWSYgjPTupoND8yLX36eTj865Fz+5sMFU
5azj2xyNscLhB2YA6zkypS1+L7o6ko97BMfC124iMbgH7ejq61/E/2UbULuvJuVTYiBCKDzckrCd
pGtPa8bl1EfscvEk18RIBRjXe+9K8GW8wqm5zSJ7wZG5meH+HKo/etfNE6aSqj2RF7OJ735j1Wdt
/kV2xpkAXkSwWXmBFjOtNHZPSwz33cFg1hP7uk0mHkEEXfgGT8k4sCUzlmEZovLSiS7ktvPWuXNT
oB+Wg2lDZcvIQ/Bd8qMs0XyOWo1aNziTULPOGvMOPwzfQsyQ8Dnpp5Sw4fbKrc7cZtLem8r6aBXI
Iaa79T7NwKX03goWNNKDIt/DFWCbViTWnEG7gz6rm+q7LXG4lT5SvgRdiErCmTlh7G2ylGyzWRF/
PSdFS8xSCHcIL4Iu4ohfjNPwzKdIzQrKF1tjaR74yQsvmaTPgD33Wcr0M9fslYgMMkQqii8ih/HQ
g5EwMcd1dLVh26+Ys/4j9Oa7N9qHTEjqpb9nv8AFRG7L3gLS0AXcnU4GfMHSYf9k2g0EEK8V4oko
xISgjUO5gmLKKeWcEl3p7FhDtoBmStti/Bqi/8XOMeo9KjKdSXvksiqzCbeoqq3JY4dtfKjZpUbp
ztTYtqcDGmm7dfCOOPW2n3ImlFRv6VT+x/oZOLSONaMhjH3pB9q0GLXmo4TfU8X99DaRfBHbOil6
07xN8XoWjyuoZNbab/G9UUXhDoWtT7Aii/OADo7dma9ujjZgGjRwQfSxWkL+xpYeJocy0N5IbNYG
9HyUg3pPuCtmYGwW3X92GK160EInUhoxmYBeohFGZt3yc7MVlHjsWLsR9df817Zflbl3fltRJwtf
YvbwbaKoRVcDfaUOi+LohUL8u1X9w8mFQW3McU8VvZjiZKdsuSf4uvnSeHdRzh0FDrV5YXgHuovB
PaPhh1S8b1vzWaD1wgSaUFRWEIhGcGV2XVPB4eHkcRnf8zJ86lh7TnfRMJWIhpWZJeiD7jrMkSIw
Xtl0JyA0cUPEL9Qvn4FeHEsWZ3+xA/Z+XvVEVrDjFr4ZYjh0Fmfo5CbBrpky4L45z035bObBHuPW
OsHoji/bfY4z11jEGrL7hDS+lEsp5cBYTAbEEzK61nO1A+jq1Svxu+pkyDqaIicAVXzOHI93nBUI
yQrYio9TPEGjiPdhJ16rUvXrycERMqsTpMbEzIvzXzPjnVUTfmt7ytF7T/+ESMRmbNuHNlBXom5D
YsKwvOzQBpzCvPhJGQivKjBOVZse+pzPHBl0K7Nx/6vtfOe5+asow3MXpfcWfQ1uzE1TE31syhsa
PEg5lDeniVg5YocypJWHXlKLTn30YrkJ/j/th+EHiuLsoWuUJn0rxMLACAJ6bZfnCd7cMJZHpwPW
pOsSZSH+VSe8h8P0XbKLdUduocwt/rXCsxashkw30p58Wm3oCdoRdfyr1OHAs9Re+6K8Wq3TLXNg
qdMu46ZCxQkd0WGrM3pqm07Aq121LeqBRM5u2LYD8TsEXi8r3GQD+H+69kWpcMyqJU7Y9xD9Erne
37XngJ4bMCOZC9+tXkeT1zst2fJHQfL6M9IZXyVltoePAiZRZpBewZRcRx3AWyTYiIuPEcNoa+fx
SWfdZNbblKVekIRPBEgyKKjHUxPMn+IBEHuWUPZirZmh84MVA7U2w3WaAIHnxuAyR0OqlcObk2BZ
7wssFiGuKET9rMQ4ogXmFzB2QIHWzJKSfcx/FUmbf/Iy/V2Z3AEt9DqHRTyhntVCzDNoplmswCYS
JzXvv4mCA6LIKYoU2n+bf1rBYqISUPjYZg1A7GPqAPgw8UrLrmTGAxRz5T+o8Fv/2rj6twPBe2k0
kb60UNNzG3r4f7aBhcUqTyCE5q5eniD0/NpjdK3xnGmd+xY2ec+0PMTpVgYIqlo68KFdaUNzAHEz
QxAZD6hE3fvcMNfhU6UhE8t7mnvDa0iZN/GIDpBJ2eE5CyWjo2eoR5FjykWPBQ+yLnNG5u3JGSPI
jLm5m5LpH/IuFtgK+Hqn+1dtpJGBwR5H55GZlCyr764AfVMQ7+Gr/iuuMVKHNqWMF1cRywuDyULB
WRAW8cUYWc76Pig0kR6yrsaWMKur0dqGPl+wz+YHzZulLXVaP3QqkyBjppksCmzSj3KW+rXwVrb0
n4PARhEdPbUus7lh5q6pmhIi4DGAaxleIHW+N1ryZBognVLjEzxczibcKfj8Uv01wauIEOsbTXtP
AvSaQagYHFV8osN5YzOdEBibeyv/od1HZ87VEOXT1ilLWGSJ9Qo5geV1UoLhaEuXIUly0aorDDSo
tvbkrqqC/jyhjPDqXizt7Op6Xbsi3v6TGdB9rgg56AGKAouIXAB/Q63LndZaiAsNwWRqUIh1hl2f
DCzsxLoUMD3JM1oHdfErW0laNdA7xBIWz05HpJ8TfNNqvQS1qS3iSbvlbPrG2RShM6Ydqhy4EDds
KDAa0crAsCQlhb8kLuIVIX4IjDLxyrwkPLc1581oWO4Wc2u+tjnKz8hf9wWr/3uWj+GByCcW/1FD
BSq68RAiSzr0KDwHLTQYdKfRU1z04gYJ8u+byMlPE0vvB4Ou1Ow+4TN2WwCdPB8cNyFTw2PYNK9E
9jjnQB5KY6zW8IdwyJhl9IhA87Exrfw1KoO3AovHxahdjcBi9pth0Xh322CVSfezUqbVn5Xu2sfM
rHj69T455fzQuJwsKjZwAaRWYYQLtE+yOYODjiz0qfYB4Hho6XMcIBseLuOl8t5ZXGD3pOd+y+DA
gj2GYv73rZIVgi1D81jnV/smZXitAAMtjZER6ZjCxm9rFJdUI0tlGv2FmdcWx2by5JhDh11MTzai
24ZRyTyWL/pYw5Akuubux/jHNcaDnRdYxwCIR04m7NqBVnYi7mCEOc0kSqZxd+xCNKmF3tRHrRhx
yY0h1X2TXSgJdKQBJYpnjTmBijrkvMy3tb4aV1MTVOdmguvTAz5cOoYNFVWDiS+bTi7ddGXZGg1T
ZSFRluwO8jRXbGAikzl/9xMQlIBFvLAfThocfAwsjKUbVTEwTALkwWP0WfqiPY1JenUCpZ21tMSl
KuU9RCXO2nmoPlqYCiixBrilKJocCuJlVPdbIKnDTrRovL3YbRBKVt+lLKMraYPJufZa4NGTLl6S
KFhpGruocJxYg+tWsgftR4K0L+vzaMkHLTpifZIAv5Qg3zkt4pIVzTjTeiiDu0nKvTSF2PvS4nxr
zHCrZB8gUAvclccCaqVEwDPEPX6VwI4WosURnoAS2tDpQItP2n1EJ8c8EmgdREO8E4b76xEM/1/j
vnuoKrd657FSSlupE4076WrnRYXB6lWuNWKmjkklPNJqfBpngAc8jI130/DorgsH22zhEYDmGYCv
Oh6cLzDvm4FS9r80NG7E8DAcECgYJrqgM5lQqPbQxbzCRPY4o0dGR41ahwzNr/QU8oiqgd6gisdP
HHE3jfHbc00+wrKdUix+pMguJ4hO75M+IrssWrm31ER+WTVHsaNnOoGa048URn/fNEatr6X0XOT4
+FIWXdWd29Brb3+fFoc26+87I0cVHkZBsyxoKvdaBf28b3XtNRetQMVdfhJj968p+qOSmv0s7NF+
HjCFa1PxzKROO4SYSBaDb+G5siKSCHq5F43xCHsr+XF76xH1LDjC0FXn+bc9fTjrvi0AVmvjXnVI
ty1AEFS2sbvpk5E2fuz61yyW06Ej1OXiVMauye3g/veLoX3EHWrSPu+s5zm3G2GjU91RZZOIiZN0
REH20bfKW1LzI24w7PyYTQbLm7lQM0kXm39+dlQ3gSqV2Trq+7RmMG+qDzBl4X9pJnnwJyvfiBA+
IHYI8ieqFIDZNICZZIHWQvKEVBaP706OeFqNjXVlI2jtGezhUo9+zZb90/znxEX42y6MSMpJnLWr
So70xLYRhcfvqfTqx99v6Vr5z2iQVDekuqwbVnjPweDKDXI9OBuFHj5PdWqdK/cU1eYjdXXnvUUg
vbFqZW6biNxedi4HMaTOQ6vs4RIYMX/X/PvsVglfkGqFg5GUvrhMXzx7MAhlmDGC0gUCU8Ovamrc
939/2higcSTLDRgDDRKuwPHeRUc/nbWFd2ro/l6Mclr9/T4hIm8MhQCzcYFvG6swIJ9ld72N9O8o
R8fRJbm6O0iaFo09TKuRISIM3KT6zBLiV6te/06cwlkOU+ScjammhACOgtSoDbDMO/k+IK0Q0Szv
PKuzaq2sHmp9bcEc8CJzm9VD9NCl+MygRK0bHe2xGdv1B85VTHaDwmZY1Nex5sXvhV8//kF5TJaK
dfVHHiISaiDDnPQSKEksw93f72O2otSfMoZp/fjZS/2ht033CAT5qVrO9DhBytq4kJQQSRsnqH46
V2CBt2v8i7ugQk4xNQdaYb3EaIlE1at3fJj1LjvAG5JXX0l1tF33wEd3tJmzNsgtiindxKPZnNyU
dJkCF0zAZ3OhUP9tfc7jSwcKZIl9WN/V/AlxQBnoE8dyj34Ozb6LumEDLtfZaozwR3NGPvDSvOis
R2LVqDdLJeaJsKul1yINzFh8vNahZm7Zlsi13+j6mYsl5S6t5NYKk+EcDtq1D/zmGdHec6h5xIzR
RdT63AsTgbzItSY/T62O5Rt+8YYaEQ4eFz8Web4ltZsYG5neOru0XqqIUopctearxLbkubX1QZN8
cswIfaGp3twZi+BnHny0qB3eJuFubK+xvwpy5ZZdFr1wI1e7xjb0i22hYvt7upwgWOHEjz8ili2o
DNKz3iv3aLY1Y7ZKj76lU51R72svVl7BVldEWUqGon0J8C61GBIE7SS+jcRejdUk/zFrR09K0kPY
KPOAS6bdhsOI8aiZ+rdc7zYJKH5j8IJrXRMinWj+E8Nj41zO33ku6X1BlNvoLiokR5nj7COa/b9b
N0A8OGpiOk6AE1e4Z+sXPAIuDWxYfZhp8ZOH0/jTTfpM3qHPpF1H9qOemKaXX6lEZV9JL31zJt4+
I+zkox9Is2rvQ1j0p2n+5e8r0frqVDkqngmP2VoWMnptsahXJTPrXkAvAcONlhyE+bvEEWDZLi8x
+D1yZ7Tm1FqRQdtvLaM2+Px79jli2bd2gX/R2RBf2wo8Yus1wbMV1kcvR7nUAFY+jV1DYxgI7yo6
YojM2rrpajzEdjEC4lQGHqyBYhWX/EZjocsGMbYxNQTGZ5vJW+bH9AVgncFHqzfW+qwzG/2Oyybe
6nEN4Yj+IlG86wVzIfCMqJWsmtACXTkGurzGY1wSafT2UQpxxzcJZChhuLkVdmHXff675qy2Kth1
kykDuddbK6YlzLc8D/WAfrBBVd8HJIgocmx7W1rYVYYox3CoCAerzXhPZzRu3AmnM9hguoNpGN/b
QXibKQ21tRjLncwN48Wy8LcDJxbHFEOelam8WeS2Wx0i4Q0334JYATxF25IcR13D4TL2zdXkL4JW
XVfrtogNRpCkQbHeeoUlUW9hrT7FEWBcSv/xHUYqhDLdtQ4Mccb3qT/XPtTPIbN0IHqE2J30Kmg3
XVz2CVnwIeE4JVyLwR4bVgE5SfSZYR5JZermcunytx+x+biclKKxS5KWgy0bG30dknizC+Q8hUNT
+0Ri07fMTVY+MvewT7/A7IXCyBc9s4C/LzQAFx+RKV/Qyz4p3xkuba7Us6UYiBgiFiS9dfd8Uqwt
3PI7wsy8iH1/fFc+ITB5+jA8SRjx30/gB94+jtncmLr53iNAwjGTrSpTFTfWoPExFPp/Y2ftEV9a
D8/rnsKhSTdaH1f7ONGy499XmsIMGbOWRkYQnkcb2hnk52gXFa04x7n/T5vCaNfV7B8zHsKW5Otw
EXVXPhzi0DmV2Oqe8SZN7KD2VHbXDDI0mJGGmyUOwfhp5HPyOYJQ0yXJbpq4RXxmGhquMQR2C2xN
MykM4xGLs/rQScJh4ExX278TUhXfejYEIGzlDxt7HsMxdeSxcYy3Av9QaTq/CuPDULQgs4AGIF8t
z3+/5JoHb8EHSacjNLpXlbadfFVcgr53yS4wkpuH+VFvkdsTJbTpyOJqECYFwe7/TyPgh37niQpZ
e+MMa7tl39yRUF2T3/3Q/WKeFQ3xxoZsjX1xcm/O+FQmzxkLzwcCQ/VQE8sxK0zlLh66l2hyuyfh
Z3divMdnq5yCfVZwD6eVn1wGGpSFasUm8IriGZ6Hc/VkinXdDF9F1WAptBUoZx5kGBxkeIgw3rdd
IFfWzIrjbnLw05jN4e9BAhiomCm0vM8O/Aqv1bdFMIYrraQk1kpNQLRVLnkvvdnvkPUdiNS0H02q
I/MeUjzT5stk43uh1UTn2RrZ5u9bFwB16YBeJM3+773rfYuBTBhquyLVSPEBwFek8tJbLSzjvkFK
0TUW92hknf6+QuVfr4aw/x9jZ9YbOZJl6b+SyOdhNRczGjnorAf5vsjlcskluV4IhaTgvu/89fNR
Vd2F6gEGk0gI4aEl5O6k2bV7z/lO+DpVUfQgNQngZohB/hPB15qNu1UII+hg3DUG5DVb0UObT2NV
W33nGjZsiHowMVAEnSqmcxBPIVUxIe6Gpt8YZgEyiJneKddoGg14Q/Fc1vIpyReFbozb3JvKpTcQ
M5XV8SN9ZH/BG7TOwuIDVy6JrJghbb8ILqYiIaEZM/9TtvbJ6PB5TKF6iBGnnoEw3Fpcv29IZ6eV
zuTZQqbKqto5/gGwKr+jJzdM/9VTIpglelX/IafKOBfCuFLy4D93Uf//XNkisew11ba9mseUr/ZY
QLmyYHM4UULHTdrhPjDxzOfx0G6D2DCeddz9ayJ+GZbSWwVGBDVATa677kmEgrZmtnvEmXiNpDj8
1EFkVOcn+s9YwDUGTBp4U1mGSCOSwv0aUiK75oXn5wN5vYce09ymcAeos2MCzrRuy4tHN2eR4804
Q0R74nDCbH5w/XMtsvwQNHG7wt4DLD06eWT/nEIrcheiw26FE8c7TM5Zd5z4MCQlCkSLs6eJaJ0z
qhs/taq9+RnrNex1sFmluzA7pi0+fG8AYevKD4p9OU8Q8lSiKfP1fOPUDq8M+/6h9abnDlfkOuh7
a6e1OZ1m3ZB7375vcLpfMp7czz5TpOMrWSDmRptVwNpQ6O9+EKyMzK6+AoyYDAOq4uIGX94At6vJ
2+Ka2TNwsvKJrU/I+TNmIXhAIPdTG1KtcfC29ty58aEZ7GgRson2hcpxeTUlUnvu1FVrMP0eAIUd
RrqvBxPP7uHnIRBptG9j/TwFk3XM9aceP9t91OKlKAsdnMrP4/IrK3vEjjBpFm2IteAuLW19F+rZ
K9kV+dbPUAn8tFpaHRGabNFcWxRQV5vM8cWgCbEdIzPY63MXYwj7W69MZ6eNk34MGvTEtQe8ojRp
awfjVolUp8lRROtaIUG20m4XzqLgihXpGNuQbweV6ihxDXsZkDo8mAvaHsDWO8PFaSy/MIN0zNmc
NweRCY1qNC31Sx36cOlDRFspK8/FccujRHP5io5/l+U1WDJu5eWEy6emshQhERzzhpqL1Fg3eZPP
zbJ4bXTZuByGvt3kFou38sKXLMgoeWr9WNaxfcxNCrXeV/ptQAAGPOO5Cbv4aUp5FoOGdsin8cq4
UB6qudoODewRduY7684UjIrr4dEzG+oBhOjPPtf9OuS0dHPke9SY1QeNrH7VMoBea1rwoGnDeNRy
uHmZ8IZ//AnrxHjs8V1nJXysn68YrTHaclr659eGPEGn6OUhQHEIEY8jzc8HlAL1g544aJ09EKLQ
vfYNHc1XC07LChK6XLg5vDSLtIFbFWzrsclXni/1Q9/zSxle4qxnA+V1Ts0rm3jlDrXa+IWlv2gp
ZoNeJwf956FDFlUWead2yuuT4frWtayH959HeNhQgxr6cCSrvUi68T1vWnPdMtzZguVIbo7DMN4m
44d95IBRkayMJAWJyb91KwO5TApMJPSJn0zpObCHQ4gwVZ0gkIgRqsZdt5FxFx/9UriUdTSDsqx9
UUhA7lgF6GXNDyfDPkUc7c4/jxyMkSG7MkYg6133ybWsAx1cl2et3NK3Lr1ZHiuQKm96nwU7TL4K
HJR3LTDlXoW8DzXP+eUU0JhaGU1IUUrv3IQUpqHjvvZx8MCMsHwgDcDfWZJZZqSc3c/+nVHhnALT
x6iQxpt/FImlshQtF+immafSPbk26T7Tk53KrHxZDpV8yjwQKl4cXFWRN8tqfgWnQN8NGHxc3Sru
dUurL1YY5IwvM32ZSVrS9TD1j4UzbJvaFsjfcMD9vCstgpjtWKqdyZIBpXSsHrWi+Qh0LzxVoORt
FNO/sLjBADUndcJAzMDQJ9MXXeu4+LleE1M8kNqjMHhIsWtL62JmA79KVWdv7mBjE+E/wlRK/0WR
TqzNfy+xj6AtndSmgUGfjMNDOyn//POBnHtr3TsiXTSx9cTLpx9/XixeFyqhKfH31PvBkwdXf4aj
34Crkz+NC8EIuzf61+K9ZUBW5nQA0yG3Ifd02jZszGjFbI2SXPin3vEMrJKD2vuVQQOxjdpHw+1v
ig4p49fAORhEgh2A7d8UQggMMHR0p8Z5mIBQLfsITd445sazEZLqXUeUWlrERlnXERkFyfdPEWrq
hJD5efXgc2bHCoUiN4CM4sUGhCL8KKek6/N7dKNMT2cCw6ORyvWY7WSTBDdt0u2dUrkFttbyb1HP
sSrRpndhCA4TtcpfQvc2RIX12sqWM0UWA1sM+++R+J8XmHRmbsyEEVd/QEapXU3SfiYyde517C8R
KE+HRq7WbbFr5NRjeZpubRv6MyEsdETx8kktgy2phdGe+/SXBw/p3JcxkZzStTeVz3SkBoF78FlK
X8s82KXJpF1ivzZOBEmwspnNJOs1h33/3teD7Jy+IsHbW04N5cMx6IUcaCH724IQgIs9JZxHeJlF
U37bdhHuYZKYV2rHJ4rk6sGUjXXVS/cgp2jpgZzeJZhlTj8fsFeqNcQpyMCqBShndyc/aLunlNnp
2quTgiGBR0unrT+1bleUsvrKDPz8YR3QvMZrv0vj4a2KUcIGqXGXemZwHUNMNyobrAfcchNDmvha
dgCMMWUG95E1+rxpHFjyYXwc9HAEm0sc179+pRyMN66R4vivv5dl5m6qHkST2RmEcoVNhx/6v75L
9OVrqBj7SmKlf566ytlNykH84xZNshrdVz5+JV1orzX2uO0g6uY2yNPPCbUuWeHdUK3ENBIgOR+A
3HxAARkfFf6VExrfksvgM3crHxBwgSA7glzRhD5Yw7E0zlUDzMLu6/JXDYQkqh2ykQw5grilTUOo
inFK5zZdQB+KjJ79UKoGzT+XBKJj8777OcpmzIwYVdqPqR3bn20Tvts13mcd4cOGTh6wJs86106d
HBJw1cuMKOg33aHxKbUQwhSayo6B/aAZNxdyvBv6BBvOF4dJDDt2rOEYS3ku9Ng8Qsf1Huugj7fj
4MBjks4EAfX95zITSZofOjkrN830nBh1dv75eztDEoasjpwdWQLwVnX33HPI2UmdsxI6rGELf9jd
hDBaHJnYn1qApqQya/vRB+m9w8dcruvx62fPb3wcc76kFg/HHYkQoA5xlfRxAes59d8nTvmnxHKo
AiioNyNtOTpLfNDnD+iWzwIA/jy93nllcOvb2IT+F8YXdKsD7iQJX9Wy/O3PdQwfuTrWlf4rTDhQ
svhoR1RX0y5KcuCzRPtS/mCCQV2WIml4yCxaItHEcSXuXBqjTdbfLQVwr9OkRWDX5igTd4Zgu0nr
/mqgr0UFoyCiGN7jluQrozTGTYB9+zT21njCyUUBh/q9d/AtSzn8SkR+kSYbjs5NSX4pLvRBML4r
oMH/jIZcajvD9OwXS/Y+6q8baHz7MiXjXrcd5xHbOvTHBl0oVMnlz5EGdsm4SKRLkK4b7qFP+kfi
sstV2DTu+edPGQqaoy7ttz6FlyvSpoe5PNtFO18dxyyunpNG7I1U625BAkLNH4hj0zzB+DiL3Wf4
a+R66WpY/TzsB3C/aT63WZlH3dWlHpJHyXYUa4Z+73ZGfI5cXtCuSrIPL2eTSXyMq1NqhpugC2Aj
jWb8rpfakRb86c8//uPv//kfn8P/9r/zc56Mfp7Vf/9PHn/mCLtDP2j+x8O/P+cp//98z39/zb9/
x9/vw8+KEd3v5v/5VZvv/PSRftf/84vm3+a/fzL/+j9/u+VH8/FvD1ZZEzbjY/tdjZdvGH7Nz2/B
85i/8v/3k38wj+WnPI/F919/fuZtBq3g8u0T3PXnPz+1+/rrTyyYPy/UP16n+ef/85PzE/jrz/NH
9eG3H+P/9S3fH3Xz15+UFX8zpWsJ1zFN13V0of78o//++ZRt/o0Gu65cYdNJtITl/PlHRgRCwLcZ
7t9MaEuWo5SJN0HX+Vydtz+fM9XfbJ2BmwsN3tWlqaw//+vp/9vb+K+39Y+sTc95yEDgrz+FUu6f
f0DOm9/v+QnaQlo2KmL+PYlThb6Yzec/PxjU+3y98b+qPnS7gAHGyjFpUxlFA5qOSGtTQmEKch2w
REvYS4cNrepBPZISDGvt3OvqFFWhficDcci1cZsy9890h7Q+cUyqFsWXfnACaG12kryOsnhFYQ6w
1G7eW8PfRUG40/P+vWmIPugHcO2uYe17LX/pCCW8axsTDTF7EtN10hppQTtEoPbmxXfELytsn4SF
5C2SBJZ4xTdGvhew1A+9Jr7HaU9Y1Q3C+astknu8829JAbNrKs6+ZbyHffFtujPmohFPbReuhwlF
elY/+P4g8LbokNiTDIpBSpwNWfVkrOUPLfFRHO9mUmSwjumWkDOMy7UTcxab8+4EcbzIAjTOJKot
0tKlgAO8r5Uo7micEvDBJK4Oo3I+VrUMNkhjiDB4NWZdIYwl6hCo9tr3zh6BvMof0fJY3ZxhUaAY
bBG8QmbvpXlziduLxvgN/MO2EWm0HsmFQNuoYIr7Z6FTMVXwvTPfhj4DAEaJ2VdffFnad+/Js6dZ
DKPhTI40MPS5EHb8bKVh8Y7s4i32q4++8XZVUK5wer36qX+gg0SYUKf12Dm1Lw33Ro0hRUQpL5/r
g4YiPyiP7hsZ/B4K88Nq9Vs0e1668DAChPOVe0/y+d6S2pPEX16WKGtT+yXWvHtRubcsrG+lBsg2
hguH3bzmzKcJ1rGGXqFZdbh5cvs6JeqG+E+HmY+YlGKj8QdO+30F1GCixlOphjB0OOpOA4a8ZzEN
y6m+myrCbbuchmCUvekg9yFn3WzXqDZa3QG6Lwhx5jomIEWumX1bCwz39Fsw3cuSt8whvQZBwa7P
YYOag3ccpRNvgQygHOw0pAq0Xb0ODR2ktIrEFRnguymLUBCM2z4OojyhbgU/Bl8jx4xTiPKGSuJM
e5h0Mc8dXzlfHaq8/zTimqyJygeizDs818Zt2a8TVE3YXf1vySQxrT+GWeGl/OpzjJQO68vao87w
sMgD7c5GkpA5CQ721mBo18DuVFO/Lfvu1M+NPQuBUzzupth7EVlxDUN+AnC7BTmJ4V07UlgbSP6Z
Q3/FPTeVqsG4zhZUDYTpwFUCDOjNU/J+BCjt6F8DrtC7ENFMHR6ryJqWEcOmxnl0xTx+5tSM2ZBO
omFdEh2/Xzp8YTRJFxSIpaV+B5V8maWNeTBySJ3AFeVwO3xXHmJnpKYyf0eTdm/2dXOX4XN1EusZ
tearIV8Gb0KSTK+MpIOniemUTNp3w/4u2umxqSCfqUr9goZXwkmyL67siZAHAtUbzWVofSR8E/pI
03zTbO+l6pFq4u/7igwNfkH3bWX8xSjsaw9jc3AkeYgF5UR5CwfzOqXdHO9+MKwWUZbxFmLgmJpn
dHSfllDftcugupM4Bmtvr8UJ4l+r/w0whFPyV5yP/QakKiACZvIUpBvRztKZQDXLDNLAXe84ZJrY
MSQSNCwFQm+bQzpofoPcwURbuU5zMANo2ehGmQc4IfPWAdSt96pvONEh9fajX53Z+ny/RbsNEu+y
K0lPTAOWoREiSJ4BJJbi3A7z+/07Vs1lnJprFpBH6IqvZLKf7BzrTD7J74lb2as/gBE+1nl4ilkP
MZEG1wS5uPRoX4ZEwnJy72D0LF1d7SdykUEJlCRguechrFeN7M5CWc9MTe4L5N/sPZAhaMXZ4yej
hF1tOGcr0x7ijmYOJlJQT+VD1wMTad6SAKhJO9yLobg0dndtanjNlZdeo7IDyUP4XF6syt7ZZETW
+YX3jU77w8irD3pxDNeM6h7bWFjRZGs9RqH25F+LW6FaHJEpnjZXMH7XBTHrcwJ7ZKJRFb29RHP8
AX6DC84gh5eAtyczwaLyOKTN73hqPiNOODiAxbDIvVOWgTIhzezBzqZXv5GPyudONEpJG6JvTz2o
8ADqeaBY6I3KCpa+S2K3pd5oWo9rCbAA9DFf21EDlrYCbuk8psJEq0dc4kIvf8URot664lQhCCdB
qtkWfI+LgjhGhqBEic1I81m7W2ddi/Y1Sor3dAYmQnZi703P4TBc/cE+mkP4ZeLzjqNX3wA8WY79
e9RW5wBacG09JgVaTt1wXqM8e3VMqJzRoBMHilsb27XVEjul+Qe90a7+WLx2fv2QkwDVJvGH59js
UDGdDEIQEg8nnqkhTw718I2FEpNE+qSU/A0Hbp/k7sUIgMFqzbqKIPRNQcIYvbgW1fQYFdm90oOj
Zc5+Iq3eDyPHX7tXeF+IZlIeuPdkDp+0+88pQM4YzCMU5Dwro/bOxLET/oL/tuuTaGGV5ZmjD5bc
pFhCNnVJFxTXxnhlET5XM08Fk57GMiy3KjA/QWNuWkUoTZNyrgSXRGQr8q7Kd8eFykE2NqpcxOR4
LLy2udr9HC3+yxBUEcBdo4gCJbcLBjL+eMEIx1IyLdB81aw4kZiDtbD/t1Q/eXElUnubEOdJxVBi
WqkjsHR1/5YqAtvQUeBZkIzYwk+nc6m2vJTUafWlaepBhGiPEwHuwaruR4DqYNrGS0nXFiCGRktJ
nz11Q4tD6b1tWG/8GT+Q4/AO9Vq/w/n7qRmoKfXoVur4uCMuEd0EyYGlA/th9s7Ik0CfAtQSApIE
tUicQaWxTZTdZX6OYmwohmKjg0hgcs9o6DTrubypPq0ccHv+yPCG/dYj0y8B5DBkOEDqwIR/L34l
OR6bMtpZw6y7B3V/N8jsYnpPeFhvaVHvFGGMEyQr4lI3Jj2LO234DoPw0NSAvEzRYN6YphkrB1CD
SURpfdVGRu6OydnOL69Nqa3bxjv51ogYOfzUpLokdvIC0eNr8of7QUGfIbQk7D7r3oDvlN66Orzm
/QcVKdPujjua4AGy2rV3kZs/wN4r4L4XsMMc9ftn3Sq3kz2+OTTJSd056xC3zPD3UKYfsYulrLqo
tn5TNaYgiqd7OQT7CST7Ogk7gA9ApPz+6JuYPL3AX/Vhi20JggqiYX+lINETxIe/Mam3XdM/+MyH
wu47orlWxcOhDDo4+tbOjesNx2r8dnj/70K5b1PDXcQZUbUqlBujMRBPj7fJJU0JNdTZLE62GLdN
XJ00N2MohLhEpxwsB4xpoXFMyvQVfgX69xlVYg/pU8+AwVWs9noKyrVGl1RqTzz7RZSMAeMa7AEp
4wcXgb/f1/fpyNgjiD4EbpKKpj71R8/0DMF5zCC409VjkCXHvlJHWrd3UjonMTUP6BjODkTAofMe
0aCfvNreljR5ajC0YEmhwCBMxfMdfxrVAPiYhomJOpOWPxguhQsOa8wLkzFgtDZYNPsFzjHjNfMZ
cBN1nM6t1k9XI6OUyzPioiL/3R5o+KO3Q7UfXUeNFFPL+jRzb2112praIa2OXlDcu9zTDkJ1EhzF
pY8k/uUcQ0n9GJQtO4Muz36XXHH2PIQCC0IE1+ou7a1Xv5OEj/lfpPY+D1Kshf5ezoKImsYaNKYl
XOjXtNB3QZ1CsYm7W9R0F8/uNm6qIZPXnhAT4eo2v5Iwv+RhuXd03VyW7fgqu+q5Dxzi89Q8sCWl
C3MDLn3sVk1rA7z0qxHe7dp0hLcYvX5YqdAtIN7cTV7y4vo+ub4AZfXmbYg5OOQN6JnKkCdq5IcO
izioEWtFcgecVemDkY1QXzimWGSpBPoI20a6lJnV5K5Hr2WipbsGe15wT6YkY+YGaxcxTrrS9CUK
Un5aH5zNmOwFz9c6DlTyEeAUox+yh7dC4N+RwCJw2eF5JRtg7lICVITy0yZGAgcUZkp98oTg9XCZ
IhrFtwvq+k6IUa0GF8sk/NLfVeSXhEAoUKsChL02SVyrMG3WqWeA79fKE0LwTVYpPiSKbTSdS83k
3E/DbeSkdlf+gNqTXC0tOPiwpIkgLMuX0BBvmYDx3tZE7YhAu9LBQvTlYJLCoXdXUKkEU7X1m+Kl
Z30FEpRdY1LXlnGWZ6u+qUg8hF62Hrpk3wZCO1RRq2+qVsm7PCBiBhQd83CzWMKonXrVHi0RL6oA
U3ICJAdzb5UvB5utthc45S27pONXXcMKD6upSYyqJoB3Px/ZFfQ53ViVhySlm8fwJa0VSfCcfadl
rUAZ2BlwuCD1yNEAZCJdZLi5T56sOWwSBxsGMhyQI16wT0m6QhzZN/ugLw3gI8kTUmImzWjQLXEx
suFLMwwiMmxzYxrpW+hDnzMmam6GYrwx8Fm7xj5HlXFqUInedbWwWQUeapd1ppXhLYJKbVA4UqsQ
gS0h3gXtNsrmO4hQiQhHL4fD8aJcnExmgA3QS5icAnLbFJxKF9JGjG64G9rKH62Rf3mgiVGvB8Mq
qS2cJNwyNZoAd2CrcUOMULKZVYchyYlC6Bj4kuwR4IaxMgKbJU6Xj8nAkRpO2i8SDCmfXXY49LQW
whuwQ7FX+qvOi29mpS9pSpztYhw4/o9iFTzFgSmXjddjvtaGRRgkMTvODBTkKlJpcy8T5G0F+s54
xOUVKCZ75Q2l0HscgbeUbB2avSN7ja5J2WDq7s111DMKsmzKFYGBYiy73xM2fhA35WaghScAUt+Z
xLpz6Mcc6YCITr4MAyZrpHUo2cg1yWc/uaWqS5SGINbT9FdGsP2SZOKLgRVQcUGQ5mn62p7ciidn
NMx1Hlq7KL0v8bUuCtOhaMvZfzIP7lqHkoxQrKUR+U8J+RHKMz8Klv9SJGefvUGn9QgUx0ub584s
vqIKbXQhzOeBTSnPjBedeLl1EIvnKXFcysdL409ImwcbLZ+h/56IRIKR4XvbUg+IiQ+xaoZo5pfo
dBGXlN2htMlrwS9skvNhWQunsE+VwJ5Jeqh9xME3syMwFduAFWHsMkYS2Qq5N4yzGo3V4MKAbq2T
qiaI10RbrmoRwt8fyVZO24EbC808l/yaqo/8Vsuxd0YQXFtn2k3NNB0kWExC2VkDC4zUU1NmiM1i
fWt6EEXQCxCeeuwtn9rf7I9pLnciw3aIXfzOrLijvMaeOBayKaATrmuH6Ryrs+MiHff7z1Got8ol
n9QjQXwZGqSQolZSi0K6ikpOveo+ALkhe2KqfZjslBaLboJ9wjySGWSwJa618zWscbT1yE9Kp6+o
dj/tCopaFEHLLFi71ZBcHDNe5LWDOHJO8IKVuSgq8WVKdQ6Se/DXCEIdE3QwGbboyhg4U4rivfwg
kUGxNlMCE3p68wbCGkbCeTiq4bLOBfm/CkbR2OZIY1wOpfPzGv3gW+tTZMU9+Q1aF620/rPLcnFU
4OZEaE57B7wV1zBJeD3n1lbCNOgoXWQqKUW1fEu/XMfBScmCm4cCpkOr2xFV5gtyUvqRHAEoD+su
Ln+lqUtU3ThY/ErRpWlow+iGuGQFJnnwle0CPT1RM41xi1kkAJJNdz5y8u1Q3bWVo68Gi+ZI7Y94
/NyTFumnXAeWrVMf8+I4nIzp7yEpvLr6BoYxkrYuQmsgn9jUqJlmTXqL+plEcs5Ew4uHhzyZlfqa
aFsUx5pNZpN/yOinLtSofzUa85kqnqt0e+DfDXqUX+qotc4Nuny76tzunrh3WJvQue6mU5nkH02U
tHu9Hj9k/6m72VWiaY11B89bs7csc1xtKqd8I2B0o2QpV8IidmgoqXOIiaBws+JPRZ4YVhiCJmGN
usC6F6ZLXgjKe/x7KG9MBilDc1DOpxYbJFdi0rDS4V7CaAys+cxudmhYqIs0XC6xuR4VzT9Lt780
Ds9d++XpsKsci34nUo+FiljMaCGzBWrViRVLXwaSU3NZ5Eus9d4u1uvDaCVMdEDXxFb84cTlVgT+
e2seOl17TmJwUDQyH7PMwM2gzTqgT7+5gvPpVkYDp0LW5OCVB86fLv4MA2oDtEpQB1WHiplEhTXn
lAHqXbwjDerOIuX3uR8x3E74/JI6PBMgWwh840lZ30+JdTOinT3iwMfKKbBTs8JEdE1ZxxdjoVFl
TGw6Pg6RzTCWYpejFK17/7n3hX2vR6GzKBRpDBHgpGPSroKY9Ebbc9OlNQ17A+HyKhBAtuiV5wmF
QVXXEDGSZNcaHO7MtCdDrdeGlc8ab7XxTh+MA5rQMyA9IMHC5HphVYirlJs3T1+FNvsMebc1h3VW
VQy2RMouxVL9UkSCqMW23uMZeGoifPYt6jBqCKAdzwoLKtQc7bmM4J+YNA5Hg2QpRUPtrnLTiwVg
9k61LY10jfJM+M/KqmmHxJQhHQcOq+zpi9Qsba3OwX6wP7Qxyo9Vpa0bFCerxmavCMbPlGs9h83w
IOvkGirbpuocXORIn2GSH3DPfBqZdXCDDFAZsrHlBFHPqytvt2MdinmDYYjR0971tqH29Xjv81av
I1xeK0TtvKts5UVUftKQxloqiCeyDO0hP01b/KdQnVBWQ+6iKEjQCRG7vEXBC3to/AxyE6VcXwL2
sX+bwxwgwCKBYWRUu7oaXyyPkHLW5Cf0oRrHNbHu9dHBT9dxIAvUeHAbrqWimZZM0pVV4UOJv8bB
J1pC5/5oFcQ+nXuvMEiqtisXoFzy6lmQQCLNOMX+BO3gVgxefcCuvRmydiWo2xagxTk0tBpHJN4I
CHpPmHztdZvrx96hBDN6RK5evYtz8yAz1lnfxO8yPA8wxZf4Xh8EmnKatvkW+R7ekeDF1H4jAfSX
siPfE2eMf2caFO1+MOr0ht29M5JcoNwYthaWWNlRs1XeUD6Qs3VJW6f4alxiiYAYO0UsXlN0nAhG
v8w2MhHM4gabdEAX0kiDdV7S1CBGknjtGZSJe9WT0FHbeSUvgM5P+nvoWQvGouHaDLSEp3cqPLM9
TlEybMaacbxV7F102tqQInCTM9K47vyVlNZ1JIvI4kSw17ybgwN7jmQRm8nW3oIq0UlLTfEPxhsI
mZLe0Zk2HJjN2jX3A25rMRx6K3psiurJcxPgPgVAM8fpgE28uGoSp56RKlYKsewHnzqvc2ZNPh6Z
ofVW3AMrt0dKHOkfY2A/BwVY37RLkiXexIWw2vs0Tb1Vp0HG18wH24Ys27Y7tzEfEizaiMCdfNHa
Wz2y6MkVZrXPcPUuYwukXi5cdlCYhxpn1XXtFzHawOoWY5BhkN7cJQreB8ogWiFxsCw72G9uWXxm
BeNCqic37dGmpFgFp1a9i7AsFnViPCA8jNaR2cELYRQjrPoyxrWxCRgr3tkVYOkm2wM0bZiNsWbX
IXpmenreUmbbguMSq3UBgAMjpeN5zwogbCDolILEOgRdgnWlpjDr3OKlIdXMmOi9xCqgI9wXG4QY
F1zSO1W673VVcSnPeBNbM4Chsn2a/lYP/P3o5MiyGvIToBPVSS7XnRhgy8UrUILPkme4ccrwt+Ps
4N7Piqu6h2/K6vBQNfkNAxcHMG0bDC4dtlZdDNdZVo376pnxzkQeSNBwxUxtbTikm7A4fEsvpoRu
oo2aumDDZHMHmvNqhA1Lp6wYSmSweV3QBHdFpZBauShSCmttV95tqut7u8Bq5bYFncAqfYtg/sRp
Ao6sGR5Ci1gGfjmmeidyqe+ykYVEmbl/zNRSjbQJUsjeC2vwPrquuRXuaSoimnNjRBfLT7YMujLu
Jy1YocRji+dfY+Nn4Fm1O72AO+snzn2bYE+twX0t2rJot200FPuhGL7MWsMSk6UQjoq3Mf1wkWMB
r3dhDZGBAFJqS6bzi1uemQY7yxyBhIRE32nnWo5QqKt+j6H/GiJiviP0YE2WcXtf1M1VRymqm/1z
Ul9oxYaYjIlQLUv9ij/kW1Tao9OVtynF35C21W6qp3cHIC2CQ9ZPnZms3ZFP5IIBH+2ZHuKQ8t6M
RQiPIC62Zae/OIFieuk6qwQPGTUdk5yhYYsxqMZa68NUQtDzrd+FSlaF2YMJaziR0i7LOYU77yNh
NIPgfEWAqQelbGHFtA3sHj96ydLrjPB/tO4l0IONDdFdS5CySmSEU/UohDMsgRZgiBO/aK4+tnNi
11TWEwAhzFLWFhx6v7UN590dHWfZqMcS9s+etQn3LkrSSclPF5a5qtUWAafOmFlGK69jhiOjY+Ta
zl1LhwkzFijYIeMPxsZxteMeShBDlAC/SGndOVNGNg/wx4E5a8Eot4RN6/qEyXXqxYVvPIGk9kcW
h86tmSBNtzrlomfGvHAr2gucWloaGEGHPS4trY1m47txUZ4rXSEDRDsqiHbIipbtGbfucsqpiTQz
/6WG+TRGxFifgR+XX8i/XiMFUEnqzovR+CdFGyqKOYEzVxhl+aXQSJsjbbtCdh/5qL9EnU6fGLu1
Vk+faFXuTC2TlHSlxj34obkNWc9us44N7T61xycjDt85FK1BUz4QcrVDYPfpleJN06wtZUXTGR+2
yTbZGOUzpDYIsPNYMXShU9v13k7Ak5BZsfTaXr+jEcdkzP3oObnlKnkAAdSt8YzeDPSeXWmyfJBI
tqlkoC8jfK/48WkW+lG4chwM19hSKi/atVU2LRtig5fIJB8iKwwXFvDnCVTEIqDByRj93epZ/PyV
ZenHEQw4VaT8Pyyd2XKcSLtFn4gIyAQSbquouUpVmizZN4TkgRmSeXj6f9Hn3Cja7m6H5ILMb9h7
7d8jBkQRJ2cnW35P4etg6meO9cj/Elp9uRYmcAfyk25Ze0DXRfN8ayx7ONgVGaCxQwyFYu6tsTgU
x8nw4sB0c2tXWcarMvxnr1+mC8yWn4lDvxXaT3Kuz2bSwTnyYb5NfX+LOrVDj3FArHd1WqAdw/Kr
GMZvwFeIsjCFjssJiU4ctB4zcMChRUD81JfBUgqxHGi+J/pIY7gUSZTwbTqsVeDl23Bb18ZDUozn
q9QfsB9JhceQLdyJLBY4+79V5hMBWaNkgAa6aX22HD0iTc8SH3OU8exExi0zG/RDsCwL+2P2HACv
+XwXi2QA1PTHhpPg0CfdvW4lPWuebah1Jx7tQbPChJZ6SJFoE3Ml11oXarYWp6kB8hqSipCroA3J
XEjc/ta03VPEs4IhnlFDlHgXBi7fTU8SbJ+9Z2RtgTIAu7g0L5Ovyadmg9u1b35VvuYERBzd3rsp
T59lw8WIw/oMlosDLlKB32TfYpAXD/8+FpxNbFm7EfozwzByle3pDW4P8S1t9Na3zORBYLxhl1BB
anI+Of1DEivB6BQ2CsFNTVRw/bH7ayRSlpGqF9pJuXXBGIzJp9EaQI/K8i9ZO78H/NEyZli2dDBc
vIRc9TgNf4aUaG7FchfuRbgBuEzIkRXuscpwoCXFts8SxMwxNPsm4eKYG/cvLGeyd7GoB/mjJuVt
l1SkfwwOc+uOD9CepmGjbO82j2rcJBbnCc74PfhLmJMrcFr6OAeYSkcjZXXUhhQuw0/LCS9hHrPN
ya4me0VH6tcoWY8wpiMogDhNm9jdewZkQ5/ZgAnIPM9hHnsT7UEa3Qc3+l2Vf/sFN6P4WzQLY3Cr
4qEJ3Wcx19PDYL6/2U/+CN21yP6innmnCeoPelqdCP6p9Ek8yuPpyRi8N0Oar51eiH0M0Uq61DOW
AiXn87r2PYvRCnyiFnkXmMI/8YPme6edzmBNomAQaUhygnozy/itFvPRoxFkCgI7zrJY4JrfCEC2
i4tQXzfc/qUb/QshMdSOUe1NzGooUewvJyLJAWcuecyOneNvGtbgI3Pg/0G+EIEPsOsLgA9IqgVo
FgmlwhyrYeOZ6rVNzOdQuc1ekr8EqHMh5LVd3h1KDibNn8uMlbcOU8ItR2an2ny1pLp7XfMZY1nJ
MX1fkxRqez0tt6mA6NE7xgIFQl7moR6DyeMjc7BOheIgQ3ZvEk/UukDi+iz00bMqqFhmfXSi/F7W
5W0KWcKJtiBEB9BJZ6LIKbi37aw3VvHIG3d0u8v4v+Y8J+SWEGu81hXLufajylxmdePOXJxfNIx8
fO4AD8sffYw20t7pbgajTl0LY06VOwRXd3OMIbUm3kfC7JGtsgYpxMCsKXDGxJ3VgA9pBSOtNXqo
c8EhEt0728XRZ5OImdxCOnwcR+Zl9DKkfOCA40kczsTgBdWCABSdTnUsNAw8SESAaxlzW+5AvokR
rT6KXc6KbvTy4uR19iNa2veo401LCyt5WpaW1j+rmGklelcysLL4NyHImIqJSWh4r+0sjM9WJ+Ci
qBMhU8vRU0e1rwxmkqys7AOZDV7NY5TJdafh9BdDg1FI/U+aAgI1NClmAIjG6g5HRgRzIYneqxLI
m2m2I6TXONljwh5BfIRG1xzncPpjjuIpKwEEVVwTme+8t0P4bjbJT6HzTV+gu7MXE+IeFBdveNV1
Np3gg3/6Ij223DFfvXux5yU7xc3NgMGHIpXbY/kXcTyY9FtYhX/bDQM4IxlR/UzkopblH9yYcTCU
TUHyg3haIuPKLc94OJk/hdeBK0Ox3tU2o1I2oZnxx/LDb3xB/6rCfoyrKYV3BSRbbgadlb7kyaI3
9ZDtGhN6ftMOJOWBFDKimAs9jxtcBGo81GjoW+QLTcftX5T0z77zstTcxokqq7WsYUE9PmwffRpF
lItvYSAEtXh0k32SSQMsbaH8SZL5O87yLKB5fR4RnaArZx1ZVj+NybuonLmeQpClM/9RKhbB0qCe
n5XRs7mpfldtfwRRDe1VGinIw/BcSO9e6HUqMP8jm3lVzNSbrowvrUJVEc/Sxyy0sLHE2maMisjg
NGZvxVy7ayB+qMx9liuCihuy3k44uHEMx/S+TeAnHlrnTD70oo1tjgvGwGeEYoUqq6D7A95oYo7S
wzVn1y1k/YpKM76IKOyCyAP/vrqLOoMMssR0f5W9wTbftkwcCG4VjFlkHUJaBUMRDTs5zm8qrfAY
/YrcoWEkGJFJhpG1qJhX+h30n5yui8x7jg+gUYvrfAuDFSvznOeI8+Ml8/EGaui2SxV/KXWzqlQR
vsdc1l9VJp2jzlVmE8gNRK6rCbfpSbbfOHhtkau9hi6lXRLZGNZHeA3A/NEpadSfUCLxf2Dwydcz
OJ9QHeDg0RX3YCQv1E1Es8/r3BS/t3rib4Y6rCKyxubt8dTw6oUDPIGECX4CMjlNeOw4ykb2cvra
kBVo5CRZGMt8d63qX12HrIrYdXbrIoNJelPKs99beCzUvI3yjgop+xoWvzw1VmGvMxACWK0q2Hux
QbRn2f6rKD9dP332BZs1Kx1uDY4TxS+s1m7hLbLWWrT0UWjZ71Hr/rPQQAZkNaFMd/sfyHe3LfiX
c8PMiisGBRXJXpskpjQSGUdH4nCYZuufanw1+RvTYJPo79DYRh7d72QtFysGueyGxH607IN79P9b
4MAZ5xSPaxOxVuRA29qpt6uTmubOb+lSZ2LdOBwZ+c3tbnDxW+bmcaY03JiVd+bU9fd9nhLSYcen
3IU+M625SjisWfQ72157UGDN7CWMB/8q8zg5OO4ZbuO8F8b81NU6+qBY341LT/7TUOavpevtQ6Pp
tpE9sIhYPtPeS59y6oLWtxEK+JF4MuOp+XC4Q+fW/9G3NpObRF6HwrylURj/aEOzJum1J+DsQb3o
0GK9RL3NF7X8GpIQOm+9+uqUlX86OnwucuBvWLH8nVnjKTJ7e74UkrWAGafNiXKYDa8IGcvb4wxu
4i5NffNWR1KWhb+isMet75C3UC5+cwtDFsmzszhYIwoGLZwOZBfP+HeA/bgs5M7MMRmy9nH+7lSl
8ZTgYB9tM3vvuzx6wSa3qydAOo4qAYOBGXwnBqz80qpJ3xiZLO9DfUhrFPwGZ/+Dx+Qp83+Yvazf
hFzM9yliuThN8wvPGT+2uI95czK7zNyR1JQFjoWrA0orgSMFI3wmUH1FGKCsLgs5DhsHy9Kusmd9
GUF8XGRhr0xPnp7YtPmmF8IJ+ABaI6jX/0a5Sl/++6cerdGhmNVDAMu6oE2DUaJUzymuu8t/X3DF
Wxp2ML+OUhsuBLcXKSOkXItTkiFbY27ZXf77jf++aNsVW2IlQDi3FYv3xBX9xR2z//+C55es4hIk
DrjV/oIXr7+kQrmnkFi5ZUmtu1E5eOj5UwLlcfvopE62XVuL/X//Fum1dU8c27xTDrwoexnOo6ZH
i8gSOrRZat6tsDOhDh6dJjaeovW//O93Iuk+TLItDiySz4abgYkbcpWR6ZAwuKnt5W4Z1wU2y5MW
yXIvW5JSXDjQW0D+y3305Hxv8TVd86U82vzIXKEm2QlWATqQTt/FA3STc8hRYMDv35mhjWAkfVRL
mcpzbfAN7YR2XxPtdzfYG0Qt64WcJnddwSEGRidsVc+591p1VnvzjZDpdtzC0vvvS8N6jWVx+o1o
8Sq8aTgteERv/33B0dTeRtQMR+1OPD1z+TSMIrDngj3dwmIHq2p8CytHbg3TMKEesyFMITpAHUgt
xHsp62Ep273goN9MUDwCXSFRHrownHjanAFxH18YA9EwkoOxE0btBflEd2V0Ak17RFjUTWKCv7mI
pXeTzREi5krvTUGp35R42fT6JQ5jyd1iZEEh8u/UGCdIHF8J4oKNyM2fbgrYuHIymDjuw4Mwti2i
sX+LepPJ4hJeB0aAGxyGIKKbXDBXtKZ9WhNyWdRO9KLMLnpJ0mIP2lE9/fcrxrryNnlUgMURJoL7
6BvXfZC36j4Ajwfzte3S9q5D5R/IJfZ5YNcaL6rZy5s1JEhoc+xMYR5rUAJNM9ivtHzmFYb2Vy6Q
sAxY0AITt/WWIEFkmQymg5Skmd+Q5fpUmd++S5JCtqiKoMZbzDKO4xVFjaMYqzWd8mC1jN9Mcsnt
88jusPAw9tq6cfVa4FAT0vnk1D+KwsWGTHYbKT/rR9X9SCilXxLrkTyYMHtcxmwtsmq8M2WgE1qF
qt6AvK7Fmf8caY/s8aErvymk31GYOk5jvBYTEp62ZUAXxrEXjOSGx4tZfgqf7JuxOC6eOX1g84T7
Gk/oZajrz7EyDq7CXqFZVn1P8mcyjEyzI9//vy95PR8He46OnuSbHWaoUFnxwxX8Qqnos7eVGfCx
BvRQJHbVA5YzVr1g3UUwYf3Gs5xav81Z9rBwPpaWrU/ovWAwNbcmun7qc+KGJ0l57xRPQ0SYSBVP
8qxRHZwHeYvmAmcBdxAgQ/bNVgodcu5Zswha6bSh9D9qboqgJjUL0SQcy0qPeVD4ufVsuO5L4TJ5
sm10I7J+yhAS8L+TUzcgP1G24gnsQh7gdudhZziN3m8GeN2qwu2fMwe0b0STZbikv8AZdTcFFPVj
Zxaf4DdzoAnh1anpfmPjQGEfkbbg/NNDPZ2TXkdPiz8fbCsbn8Gzvk+xY+zBGH7azmQfYsd+tfR8
Zyn+xewxAkiBpBDSIou2YaOLRp3w0jJNXb+PvJ2zQygJGM4ooJYli3dLt4Zh8564EYf6ZMhTk9br
Cr3r9nNiwub2jW2ZN8nWYWEAl7ESz1Y/Wc/jPKNNdr5qn5lKW1RNEBIaiw4xEoEACTCblXlrNLl9
pXoUYsTy6Hf9bp6EG+I7pepoCCCV+nvQogsK9klVmt204WxDU8l9poDjO42PZ7ejIIwUGThV2N8c
c2iep5xuryFEgLH6TzZAGOYNwOBJBwN0LiIcFx4sl2aoToVX37AdIdmUKYEjYNRyNiHehkKS8YYZ
k0y8/myjSR6IjCFXVWQVqByjfznUGDdQk0Vecy2YIG+edLLkj5n6aesDI9kPZOw90m5fxiBaCUZE
zDX9DRGAb5WHkbRF0jHOCBOUxQLfjsCvEmF/kDPUvqXK9rXLYdpnlBRTLw9az/Cio39FHL+U/A0h
t7AKYq6cWwaEaueSj3Fik5S6zXOiCnGMYRjbVf1wtDwol3cn/TmnkR/g/P0zV8hDDT0agUUzBrEG
wVySj0jVyGaXIKwPqS2Psxne43o4DsVkbVsjKrcF7EQojkFcZf527AXzwYrVeThECIA26SncqQxe
VLlGu7dJshyQkG2BoShNV+0DJOEme2fOhTnA1d+ueLGc6rufOKWcQlxm1z6OtX6BgvelRnkpFTRI
lXpBXNMBmV5zYIOybwpjpl6bE2Q8qsGQk14SL/rHR3tlu5cFC5vLFNkATCT/GIV1scdlwLSduQ76
CXWMvF/RBMoKpm89s0VoaCmEGe6c/4Qf2IaoypEJDPTiKBCOhYm0nlV6UKxb8zKGfljrX7DHBNTu
5oAv6rhI99LMsMUBUAROM39mY3Mw088Ocu0+DPt3w1mFyKjEnYTFnpDv3gAiuSvvIAC+cWR9VqvG
ve0suoHI23lORqGfuX+RnKBEOTjhMhxABbKXwlF7ojd/goNAVikh7VVhXAflJrva6r47BBuMYknx
JgdehhxSlR7+pKGVX2yGJxrV6oEkxAizSxl1AQ7rp8JlSTw00wtYl3PYhdXGrpvfTjU92rx8C+sE
xKjYD/gd+uqjcLyg+JIcxztb9d9Do3bou1ZludV9ZFN5MELRBlWTow30POgyjC41fY8VCnuXO/2n
1sDMKmtNbJhiRGcTEXYDho4egLJMjLfERepiugeMUcjzTN2yRIz3LYynnck6YTA8dnZQxNOmDBIF
jLjNOj5GaDWOrh7SwbrVLoFbIKkqpQyfw+YVsN3KmI4e44w/sk4eVfdWyHRn9vBAZ8Tyg/fUpgPQ
ZHf6MXu40mwuYW47FJmOYmisQp6lqifQqsUgO0XECa9EQgGZh8Lnl4Djm5rlb+k2lzhZiHTJQOkx
IOH66OUFbBkurC6Yc//SFOk/EzwkyZqkqqMVPGV1Wxx8J/tMbVA4NqRmz0CoMJDPbeeoryOrKY+e
Qy/eDIB5FypiIh6o3KX5zUl95hIft1OKwE3mwkc7RcTe8p6mWgTJACLf8sGV+2J8n+1fmY7J9a2q
dyefV57vp5Z2xayj/FEX7s5tzd/RKxSB4VDPiPKLZmDCUOd71XsSLhR651yKHPm0YexQQez7V2Hl
UFtzZ1Vb0JSy2uMQKVAHNCp+55gkbK/uLjO4uwaS+QJaEhv3SN4nz94O3uq+H0y2v00cs7tGvEEr
m8QuWqViqt88xczWz81fPEjrjv5hCfnWZdWjYFCWEpe9QSWb7xlARmm9D3G54xdq/EDh4B57xrue
76U3I6ouWbz8YFzzbLt6FTOR8IYcMSBwHZuDGH75Fh5Ov0faxu5gk8bPRFcxRZlXkioGvza61Fk4
3rQFDolCtDFIqppooXBuka7To3fC9jVDMIALppMLzWbYWV/TbIFNc9G2xyktfFi4duCO4tesCEsL
B8KrtBiexzU/gUlwcjFs/Qms42GKWW2mjlhml8xli+Q+tGjCohGRr1AaxkPFN1d1H3Ee/lJyfl0c
OTEEq3d8SnubVEBkO8xkhC6vYb+XyMc76nCYrP6HqBhpCj1R90TnJqr8oC6mT0hQ8McyBTBhsd4B
bpR7t4c/YMT0whGZvJLAk2DxZshD7J2D2hU3k54scLsmYF1AcppaTr45/zLN5Y0Rn8TNkgQ2fkq2
K1WzgzCEPuQFJNTnukfkdT+QHBN5zm93gDFR4Jeqm/lkRO4R5JaDlQUZr0YatcQFb3FSZvdYT6ey
886NsTM6zTovza9ytCWmN5Ye+fBJFABG4QZJ8dyaR7Lu3oYVdxp6UD10Q3dXIsCJPIgHfXGrhurV
Viz4vKafj20W//JMQt6wPGxeOy9Lz9BJ7OCYZRHv2sQwc9HuJZQhYDI98TM0zJVsvEK5T+J9KL4n
Q+wSx5+PU4XupLOI8Juna19W6ROuxJONO7aaicBTtQAy3+R8/5C6yJXzauy5oIo+Ii/jFajms6r5
HGLba461/9NPCDvTOUc7um7Jk4ga2Vyj3aXxiSKbCjBteOhteeN5ws/oNe2hS8Te6UgnaHCs4KhE
ry5IFe5Jlp+HklhRUR8NkkkquAs1td5mIM3cnWe9p8O4ov+G1C4QWHkzqzCydJokwalqE/07Vk61
n5gAOJrotygByh3d3Tn5XYzFnbOnZZWztMFsevNRDs9mizYFuupHV7wglbkDzyScGJEo3Nidmm2k
70ViHJ1E3EQ+3MNyecen4u8WJmJ4MnALhjg8BwsoMTSxPQp+Y1enNkvBbumZcbTTHswme7ecHHG3
DO952uDrHFCN0n7s9GDU58mgOCL7T4clznIhNd4l0uA8JjW0Sd4RU9JwWzwq0aaiaMmW+URIF8q4
onVO2gjPXbXNUOKxOwPEZrsNiZvuM25+C+upNx6IuQW40TrQ/crnzvVapnAU79Poos/roosh+fLf
P5mw/S7Y3rcJV/t5qJcC6/nMTzs5/2bfLfdMKcSloAtV7bOVl9WVuMLmPjrIWqQTH9Memm5E8m3d
/fDCBnmoAB7rWb76aF2e24Rv49aaifpYs8Nb5wPq4b2fYYyEFbpFg2sVYNkC6xuu9aFeSvejQ8fJ
trSWT5AEGzhWVYcY4KeYJ7avZb9ckXeuHTi/HIfB5dGLzUNZG/yN2TbJTdr851PT3x1PqXfhvSE2
JncpJuDAMS9Emn+6BMXGIPI+HCPWl8E16+3AOQP6DmCe1Y0OsQK4lPu8ECcZe8YPNbR/xjZEf7OK
ukFX0k0y/Lfso1P/J8nNz6FiHr8IAIxxY1J6GP9kTFEkK3zZjEMDn1cHJQUA9gReCDkyybxfKC3Y
MH2bNrs7HbJ9yRZGWECjqg7xVSRSF2Ey+Nk4Y3XU9ThcMv6kacpemTZy67UoPh2n8jc0bSmSctKu
5u5sI8kKItEZAXUGeQTrVG8BToSOq+ZIL4BMrT0OsIxLDV0M6I5VbM3BFDtGsN/VXH72vvYukfE5
ht5PyxxIPlf6eabxDNatP8o4fZo7d9rnLYvvASWW3xF8ma2U7pmikZXiUs8IkbMzXcbVZYyLrpa9
rLtCwCHp7/oO1ptezUNrWkA2Wn9tEAH3bjF3HbNEziLAp9mF+8ENCK+/y0RtmbbbB1f32Xaso0vk
rKxtHQ2MuH06Kf4SRitxgzSDOJjjkRpyn9linP5ITfE0TQtIsgEwvG0t5075f3sLBecysyhIdMRD
sxi4bXvDvEeYAsd6zYBAHb1jxvdaFeMTySMHxxoe6ShoWRSzlepIRsFFOzx2ZZ7Qagr9s0wd7phy
MY/ZVFzalkbFJT31yGN6ghQ7X1KyzYgbnbbd7P2pZraxE+jYnKWDvXg/jLnYJ3FKVgFChyGyPhz2
gWuqxHhwlHln3xAs/biL2VHhsGcUEMHxWiq724MBQjdqKYhaGeYF3+DQLcSucNxl1W/CNpiYHsyJ
Qi7q9Mc8teogU0l3NKerVvHPWWOYwo9I0Ceyw1Rf89hLUBYCaxM6+0lydnbyxvbV7op4p3KvO/uJ
Dha3/aP1HgLNt2HV9qE3CdDNrnSqj3hiAzErCu2W/BMjZKoIMYPxgtsJ0moQ6tL40hhghTwiwKGY
9uv1VmjlVeTi4aj4qMG57zzyjrA0lR+03y0iXjy6S3bWhQNPQ9QES473cSmiw1xAeLbEsMMjgrW+
Yj5fANulzEM9ED90yRCObYG/rYFrybK5YdP/ns3lJQawVlpud0yW+lokVD9eThZEhU8BJNVygUZy
Yo4I/i+bB4JYYJ1Hzfpn8QfKUP5ZdLi3C4PUOIW6B9Jg2RMMXms0/3EO2mfy579MnoASpKSZdRXB
HH7+gs53XZPI10Yk5WFEQkwrXxLiNqUfU8cKpeqNLyYDaYpFxk5vMbSvPeoIQHZDveJI0ZgnuGCK
KN0jbL26FULEGvbgtG49w8H/lxiS/LPhNOO5Oro7OXcAM+pc7fqIGD7/XBW8+TAsL2XhTpuZmNkO
4AMJhmUwmUa8NQn5u4xd/ULK5cQKFQnw3CoktkCqfQWBbyzdi8x1wkjmPVkXmi3oujPO0XbLu+FE
o3kJgaX1HrIgqFH+bqjbY+h6/+TgbA09M0Ng6M8YFnZePV+dEhGXnKA/J2jal1hAb1dU9uzJqbRi
lOi6ss7VAPDAwSaf96jovPBn3M7JfgRYVaC4rG1uA2RTiDnbH0TEWIxv+neHohH/A5u02FxtWLzR
qef840+PqQCtvTG5MEU85iq4tMSGecRh6vIVv5GwouLwHNfuZHIEmJ6ImMZxOFIjUU457pPT22zE
Q8SCNfMHO8q/BahaN2fb2LsxIc6gBy6OtV83G9uOLdautHjJ05EfgTR0mM2J0Z/4m/3RoHRDKu99
geRjnyYErQye3BdvBFwyll9+bv+h5INzrt/6ooixR8llIwl+dkZCbaPKOCXmmO0IEiVEtAt3CKUw
CHAQOrnRXePKIm0br9c2c8ODv6AtGesvK/WwjqnBRTXtICldfwnJ7ec8YyQH1boqB7JtYhKqS9If
4pUr9/q+6tkF5okVBu5Uvrh3m8giIfZuzdGEaeVIYVJsqFtjRORPebz8segA2QAvX3FEw7uftXI5
Q9lQoEIJzBEnejljS7RA7e4ag0mD41cBpja7rpN9KpmOhIpWPYJ4MNcuSenKKc9uahK+Xq/hSAYj
UNzXWzSlDFy5KxAKYUAH3I7YbMGga+JM9CFwx55N3gdxg/QqZB3o5Fgw6yWXQMU71vWIgjhZNaJk
hpPmto2M156chEsFIiuoDHb9TtwdFc5edyB603YdEThRh+sK+5FdZYrx0N/RMX6XNnGvIzrCwzpY
Wgmwc+jGUM/dkWIafHHOigrRmUAQxrPTI0DGk5MdPAIS2TuWSiOS9RhUVR31j02woUytX20ct3cB
HBal3Zc/KnuP0vKULiX6OwgWu6St623uKTbnc/E3Ls3XWVGu44H5EaVxt5XOZGxkkVDtNnhaW9hH
tyxbHMRFeMVs41RcS7lgIKpZgdV4vRbVlXssXV++wMYFhi0+FINxzx197mwO2sbj8p7TSWK2JkR3
qVACGiavxuxOv6op+dHaGH9QWLck0G79gelcvwqM8sjZEXj5KnpQq076Q/doiEKVYGZw7ekARZem
f1IvIXtviPlBaXFDpu3ybfkoawBLnoRs7a2PEAkhev6SSmfvKY0mOcPdW4f4mZUJJl3EqLHSajP6
MIWVsPttmVV/c2WPR2P45pQUT0iYefO3ABrqbWHyFxJ/Wehfey4PQJUEG48OAhWDHciQDsZ2ICCt
HFnFIxB44TL8aAS2ksqz/maT351cdBgj9SMNOxGaTXRTGXt+6rFrytCYODZeDJB/t8lyEtbcFaMa
t3+fUujiZkFscxKJv6M1b9BqkfB8qgARb3RF9lvNss5fj//OoHdM6z8s9HYDlU9gMehK2ik/TMxC
7JDFeIpcAaAS3W8EawQ4Bt8gp4MRGvAbGv+XeRVHAp4/p9iQLCw6BLR+S4ujvl2bLNnqNE4OpVH2
T3pEfmBqUcjdzEOEtBToo2ttVwHXWK8uOMoQIZ3zgMlxa4whaZJMqrBt12WwRHI/SR5hp+zGdWbM
t20SP+5EeE7YTgEiRIA8MU1aovRVRSQc+wYHbsqyh2psLaQTJFTaceaDGGN8Jd2ebFS0IbwbvsfU
MgK+tKks/y+Tp5HhNTX3ce4UcOPWf0Rj+GCfaeNOHwJgDQjADTpu9tMt+Y0Py6TS9z0D8Q6W4hCx
Kldg/kcl5TXNSSsYYJdhLRA7215nexEuTe4z01XpZQTu29qFvyk0UXeprc+ZdPw9AZ7t3gvPTs1F
0/opmXzjOi3oxA9H+yCy6onRGyybIC6YVq/Xl02g0TbF4n8YevyySeePZ46IY2FJVHvryzoNJcx2
PJmqH4rdsBR3RqFHjGDv1sQczYjbp4a44Cs5S0ElzBfP4gTQRvvwQvCoH3EztDuEamd4DL95FVeR
QsU0QvOSM7JG/z5+cvgWbYaROvzsGMlfkgI7AGK7f0L552lqn2qQ9nsoBk/A0lhSKWRpBBcopi6k
7Tagn5zqXUPqOPeEkm7HhM01CYn90lovTvvby8P8pG2uodxiZJoI4ORReveVaSDl1u0GPQufNzvp
5yKjZvKs6VqVq8IWiAzSZfHi2sBGsxroSahHejrf35JBBiM8cLX67HO8x3GIhIUyIRrOVeRxNdKZ
y5ga3bPK49hkXxMdO06UhoKHkV3eGyjwMYUBqZ7/pLX508p6dBae+OcxTdwUvYq3cCHfelEzYl6f
XVsTfZrGZXJIxrCmbDA430X7aNOqO4mkY8huiWNuRz8LDuFLFLYP5fQ1b0bs05HH83ZccrZkS/Q3
dItsPwrHOxvRezngXBlS/Q+FifwUtsIiQByMEiiiStyosjUPectO2qqntyRDeMgYBR9bEW2Bwiw3
bTNnTEveAzd80pHgERv7/lqWLnFmzkBZPT3qxjYvtbPgd790ZBg9S2skFwsTJ9DR8DZ3PdeLwSM3
2E1/1lMa+Jqo8Nltr7HH1BKP8qdcPpdhkl91GAAekUQkixA3Eec9GKGGFfyLn4voXnhuGeDJpPto
1bkrmdONMahrygR+ml05yPonAHHeaPC2e3hitFoOP6ZVQEzi7wVSzjTMN+VMNE5+MweZi7tKKlaU
kT6ipeGzqVn+hDlSVbwO0vjTlEhqOjsd9r6Eje7aIKRJdpA7aEPZQ5lsVLJcHlNWZk9aPztEMt9k
Pv2Fw7zsGbKxPhiO48RHwkTwnPiPOBLjUdTTFZauPqnkYbjTH4YWwysHcE7IgpXu7JmHYF63TaU3
+U+d/BhbqS6jrf/Q8UeBLdqTQWbIDh+oekyuhTqljakrS9HfyooNf8HyBJD8Ujxx1I0bs0aqQRrj
Ba9JizdG73nQ39icml9Nr195q/k4kte4wuMHSo4YowxfgpwYVjUmMc0Gid8bXnA/8Dnpuq6gsVPJ
2RXslLQSf1zgZ7HrnbpceGep0OI4HWknngb4H8lRXLrqmsWxvNbjvClVVZ6lLrbkB5NulbE3Tmqq
Z28F1/TpaUhmpCPN3p673+GIQjmd4i+BgG2gCZVKPoOmY/DeeG9D9eaAOgoBQ226Fl/oTJZFEvV3
Yxh+onr/LYjE2KSreMeWqz927b0n+UHIG+8Aj7Y9fvoJSZgy835bLdnGI6qlumTiMDckenv2vUvn
Q+EyC/DHiGVAz+XLHXkpnaesJZ+oyThZQ34nKPr4Hf3p0W7Hv30kzy23Oj5u0pHn/7F3ZsttI9u2
/SLsQJPoXkmCPSmqs2S9ICxZRqIHEj2+/g6oduxy1Y1b+57386IIWZZNEkDmyrXmHNPAVzsNGsZJ
em2eJACQWBjw+rfawBGsGfYDGY1nyoWXX6idvsUIvytEhZ2oUTKL8FKYbdD0JSW/uMnUf86rGi+c
IHzA1Pe14e4Tx4GBRRO7IENgbF3YUfB9YujOOpcCIBCmk1ASCFfv/hdR+v+DKHUAdoJy/X8QSoOP
7sfPUv0OKF1+4d98Utf+l+ExSLNt1zDx8Dvmf/ikvvkv9njPtME8WZ6JB+Q/fFLjX/yJ5/q+sQBI
DVP8SScV/wJzSseTX9AtS0B6+5/QSV3jL2xS2+A/MfRlo/JtEjVAov6VTRpGelt5WsOcUzaPKucY
zruw//gyEg2Daek/3//548p31N6YMYZMcVx+ywom/VjZu4eJCW4wlr52DSWNJngz4cmpKv9g+hKW
suqBOGegqrWkc+8ay4iCOeqax0gBpbRkX71Ay19kcNr0w9TcG9sthBoeGxcpUAzi/p2UkO+5tMeN
QlCxahMvv/XLF9+0t7PDQbiZx1dJM2yv96bCoyVL8m1x6YWSxIx//1mjrv1odpxJonU0t/Lf37kp
P2Di6JzaqmTAv/xqF7r7MGxZVF1VXpU3SRwWk+5cFPj9r+++fiCRil59p3QveUmEGH+197z9b7fV
v8myv5NkTZi0v3FkuVaezmctbMe3lvtJLD//jSNrE2jczdZkLanKDPbC9JlzFormWnZbUIgQYobE
2g9ioqlWkOZBpUlXeAmHiKbpHFXMg3XBGC8dxckJEe+k5DOuUn2GbqwR/Yo0PQBPg6t+GVyHeBl2
o10z9qf/FOAwR11eOfY29Lu7f35n1kLA/ZOQu7wzw+JWdMhGstFrmSCBf39nzB0Mg6QfIDuDHW0c
RXKqXdjcOT4JLL1OuK3p0uuEWb8tGphAeEDgrBF28NIn7pIbfIqMMX2ajfqz8dqYEiKLtm3KgXCI
WNLbNCv3g57jCHOQPw5+8jp4RotN31s8YiRQoa4lu4zBvq/HpOHkb5Hi6LEkLlgEI1PDNAaWY+sX
fdJ+9V/e/N8eQdu1UYU6Pnuw6Vg2x/y/vnlBuIrtDjCfOHg5WyHn46jgNCqZnU3HHfZOrduB3rCi
w6veDW/+1ytmjAGGvz50rZsdxRDudNcRjxWjCtIgQPzBAWXrzMdHJEoC2TfKJk1/1PwrhS3TTRdp
2qzS5jDmJuQJbVYH5GiPXRc7wT+/v2Xx+/3i+jbzZM9zTB2Ilbd8/ev7c5th7kDHOgFH0xvUfrXN
M8O6mFZ5TYrOY4gyBzXAhGX0QoUoixdFkup16L0WAWn7lpY0D13kbfT4550GZRKP4+Qj0JxZniK8
eCMChJVXOHwQIq7IG3i0lIlCFojNOrHjaUPTOr/qlvfTHn56JAyg06n3XTzmt9xFdek7ZDcOmbXt
pD7eqBk4BadgfxC/2AF9QACcfVMEjhORbJDOCDqL6gFD/3j3R24XE8ThYXGKuDIfb3MSkwKa4+ju
fGYkVZ+0T9yPd5ZUPHwthyfUMAdiy15lbdgnhrITvvW7fKaBKYaq/t4lw2erlcd/vg4uJOy/XQdO
14bDNmSZggfub/dZi267d9sJa0jolFhEW4INOMHR5Uv0oyU+y6SEeolP8sOZqO/jH6MEhjPayXeE
cQwaSMbpMZWRMxw1996gaxvTJ/op9GwK6eKbyTiPWUOZnpJxFPd5N128jL4PYcpcvrhaxlu5uhNz
tS9nTD0SShcDiqbaCs60B2JugXZWl3Fk0FORpXWYiVPbcYZyAg+MmOjC8oDnVNvQXeFf9TmMlGnk
7+ZlMfx6uOdwoItgDZdWTC9eRQRORnztyiXsjODKk+FJtbWjCKPr5CGcz2KGShzjMJf1+8mk7m26
geHUyrBi9CKezrVWqX5sOuc1ErM6+y0HA3tmBB8uyUYh6Me1a40vFh0q+JqdEXSayTTO0LLDP187
Q18uzp8rpGMJ1l3T9YRpGkg/3b+vkGTYDziWGUJFwlcENXbqgn0p5Mad06K4pSyNa0gQY1B0SKOk
MbQHIH/vwsjGUwPCx3DltVDOSDTF9F3VdNOYBx4RftKcKXv0aqFunwyMhzkz3nKOOGZPfMC6nG7F
VB/GmVAzkebjiaTS6cb5DBIT2Ns+drF02rV7UhlDgwyhnxrC6hjJMbtG48JsQbckp+mpxN93h5g1
iF1LXMr0OutNvQvjed7WEyJlKupT7tnPIdbVYgJomerAhoymTgMw1/WuhS+z6W0MVRDHauaN5B43
NVW38LOPZqyGLerxJ+YM9n2RDDuQLeMft4Y3b3kqqlM7iXc3IvjZdqxdGjtXwAKopsOw2c5ZA2pn
CSspOKl5s9xoTFMvLgAWVBXXeqCTZWVDTj8c53SEL5E5WjgfmqKKUGPnmLOryHiwSvUK94oTDJ2q
Aig98XGZCqxiEXK1dYbfhIZFLZesAZ8soyWjAqb4sP4vN8tf7xWbBdd1Xd00bWpKaFd/rxOGmPx2
Ro1GoJFas9wdPbg0MJ+ZDjzCYvrQ+fKunAnITHIHinM2hyeXNwrsDnXRP78Y86+rzteNy31pssNZ
Fjj9r6Lmt6IFjJrwYDybgTKB+swF8hq78C9IfNBPaUjIrXx4ahqVbBG/YbwfWJpSrJuqzN/8NOqQ
Ag7h0evMmJRN79rXmIBwcZxF1BhXtQz3W9AeG9UzJzUdkKSWrtVbkvysY2FCvGfknv2X92QZ1N+/
PY1fnzBvyaSy9y3XY1P765ZWpsPYcKs5wddTkmh1fGhq1dwJXLrrUNXGupvdX3auWbeMsMytdE39
HUEfk45epQ9Tx/0d5XV/kLSYK+w3920c1vw1/fsce+pk15W4GjCwUjdH0si5LhgSwEc1AZrkYHM6
7xL/5NYeuTV+gr4rJW1nbHez5TFeR+cHcY1WX6i/p7HARue7xkax4a4VTWKkxATr8MVySET2l3VS
ljingYlmRAJ4yW4YHP/g+wNIBGhPQC2GdjcoXR0GW6cF0KltNFrRWfbpR+It8oDlu2i8d0LhEiSv
eZvOivVdbIbWVkEGCOx0fMSs0O4Wd5cZ3vRltcEw8pilJbIfbYAiBU2HflREd2WyD5BUEGNZflSt
1SQOg9XMwYQ58zFKLLFCPoTCC//NXT9/RKCzNo2d085sMFeZov1m9ZazcjN2jUnPcQINdvs6Q+wB
v0AD3arD5zKO3hpL32ltTYa1tLZImvzHueZXpF+Ub2iULFRtq1aMzZ2q4Kd2NdkN9RJzmrn+99iJ
527jR9Dqk8lSZ8MdeNxU+ILaB3PvkhE0kbFL9vH9xLd7Gufbpm60APuOfejYQPuFXESVqQdDTn/a
n7txX2mWj8hW7QgrQnhIc+yleCzc+MGD/3ec7DINGM12qH26V+J9Vhjl2wtHj2wVVVxrI5nAyqWF
efNbIhKIdMf96/b7dAYuDd2D8wpGTRsfmpAY7sV0i0IDiZCs50tTkUdqzRBrcpXumPKI+4E875kQ
z2TGG5RL5yW3RHGyjLwISnw0zCZChJtdD4ZubtlUwzI9aHXvQi/q6ZlE1AZaghVZ4PEMGwNeCPpX
Vd053nQcjZEwswouddJw3ig8P4j0hIa9NoFwTVpzLSVurjDtn8po6q9hhR0TG2+8wSGzRm/FWa5J
7qfMYwARw2/AzjXepjK/d5Sh7kOQn8f0q8xpgCweAe99F0v5lSShds4rtddYPyCZO8VhzNr4gdJz
7yiCu3lmJeSN2txFDbGnjiDUzdPrzwg/5R5B03DMnqt2sLa9byWPsjBOSDrlqdzWWlkvpjJeRd8G
tiWwHdkJkNAIML9InPoBNegu8kLoIpq0njEaVvSFPYgoVSlOm56opO+4j5DTdHGg9YT8JCF3dtYB
jpLDLM5GYuvr2hlB8nxVRnEHEWgASKov2pcoxNCou1kLpvWI7NQX8WOUIRnNmakFyeQWdyEDmiH7
RgPMlNzsVDM8H/C053mA9+n4sbp3DZ/60Gj8C+76bF+1i97fuNm+SUKclxHcrLTyAnSM2qlEM28l
dzpiiy1R4IGuOdChiAxet1CyAxOX6K5KIUHQ2nUPXUmpoWntR5piLtBM+VY6bXRpzOJHikJ877qg
Q7FDc4xP6enWtYnec1mbRkNEWHRy5pwlg9/ZppocCMlSs/Zr1txhI01ShBJWyic5i7uKzfGk2727
iwvP8TZRhLTo63je4wRF0aNnvOE0+aM39kfP5/ZHJfb74dyz/q8tgSmOZwrdpokiTH/ZlH/b5yi4
s9mccytos6EnQdVJjyjDz824HJsj7u85tjlzCLrhEzvETfYa1sCeEU6jK6JY4oWX2FrFLk9sdUhU
Ej/2rZYFETOH2t+FhX0PLcrez0kptn+slj3y2bhp8KvWtg/ZyGC4aWVRwFV/tmEQHrysZfRNn2Y9
c+a9jh7hhlYfn+PJh+mFduHs4e/Ay/09hHi4+9pkkdndepFk3zwCaVbxckL5+jIhO0sJcO+/Xo0j
JC/Jh7SGmxAFDkrvpkLWmZ/jorsWZlLxzNmgQ8n0iGpMUzkuTcqNgoSTiNmVQtkMO5QCfwRyHW4r
xFNHE9wKJ4K23xgLz8sOMaQ6mFQlWpbQcyExtnAAwNzxq049H8EUotLAWBoaP1rDf/BnLX5UyVz/
l+pbLO2HP4vvZbunhYeX3uIC+47v/K09UU6izYoRRGS2nP0YbnILZi0C66W4wnUf2HG57apueIIM
UjAXBYJp2FazQ3YVrxy3rI8xdB7JVP4piqK3xBiOvc8T6Vcq3s6N9h6aAM7JgbjjJG3fgXQNV6Dj
VomD9T8x5v4USoYzDgFGR9AaknLHr0G8otFHzNfcNXrHfA/v9wndWMYNeBKQYoIoNzah4T2hd003
uOOxRJkYv3XShBPl9Zt/LvW8vx70KfVsZtq8Q4s2laChs/z8t0cAhoqpwQRgqjNy7QJHN5N3vCS7
job3gQzt9gCMKTZE9v2rNDFJn0cXM7wbXjTjYaKBNTJSD9p8fjNUO90mKwFcK7vHsvS2uprahxiB
DnE9+cnA+XBDLbFk9ubbrKaIJyMYGl6Mw74xHbnFYglV2EN2osSn55Te45BND4OeXZqx4xPTIHUI
GMRBUkFbnphGTq/5UpFn0uqoX0L7KGQaoCbQrl/lyujL8I+GY6GXl68D51QYxlNsu9naaa32CNaX
4V803ULzm8w1EhBSeLq9jyxKSf0kv+Gfds8VirhNc5iXqFxnIn1x6Ag08WN8lUnmHt34peKot9Fb
4ZyGyseuvCSamsL393Hn9+k+9N272QjP5pDzNwxDrMJZIELBLS0H92gsiath7j3/89Ul5/mv54rl
+tJ89D1HJ83HEd5XF++366uR7DjbcxcRrS4APPOsRkV9qFokb1AzDGfCEAGCYphY4wpwKBRwOrAh
86eXAMKqcIQAiEYbTXDP1QIpdzCSjLrSta/gYSJTbPrOd9CDwp7FxQ2j0V+qFA4JG8rwxQ4agjWe
kerzVnG0AhrX7UWDZoWf8wTdrzKASOCQuBt9iiNmm2fa8cWqm+zhYrpNMBNKYSTNcLXFRKjzNGMR
UupWjz+qvDzG7TBAdcLVijdgPynLXg+ye8ecswM8XB4BOj0DPEYKYCfQxgwz0hn5BfSCi/u+s/dI
K4qgir1P2h/2WjSCKIcEdon3DKBPI3GbFcCIcdPbYbNT5kYfIyOYrLqjg+Ly8enI8OTM/U9GV74x
uL8xKTHCdXC1diY6gD5OSqjsqGQGv/oB1SfhWI5pvCE/asNpOjo0NBdZfVCR8UD0a6W7m1pPfgru
pY0TR3vAgqyfTO1WgPuLHcEuSMUTzO9ZW69L6eyMAspgN7Vb4dnhtkQ8CaYBvkIbU2nHxdogMhax
1q5USBc7y8A6k9TAruO82fq041YUTfUqXr6omWfK5jyJTrLe2v6wniyb7gSlSmnCvrcIf9pkIYIe
7S11qheCXSBnleNPa8yOQ2POe+EQczKnZ+ptPPJwNcqB5Gq6OKu5QF3oROHBmsqjCWDmYHGudBZ1
jVjQ7hFY2jiGIMWUfmeyVDAJlvq+LZPFivXMKd56bqHrwauI+KzIbZmB79AcxtQV7TPN8/fACeO1
rLTHMmy9s9LtEh0JmyV6TgFFpQjXPGfApGb6moZJiMgAIo0MV+O+tvsSGofj8O+pBpp9wKnGWw0N
0VWawfUVQJeYQReH0KoDx6zkxYgQORT61RK/Bm3JU2nz9yG0YgTPOxUPWJ+j+kVQEh6JV/+WAcI/
WMg6YWq6l0S+cxKeNgoP9DrT3gsvb6i9TGdV60Dz8V6ce2kxijEtzMgu14g27RE2+qX0zHAXAkhH
f2PcnCXXnobqjNVslnzg3iGtkPlpY3yMq+Gx1OL28vWlmeBAppY/M9hEwCqR5xlYTtOuGQ6om3fT
rHWbBravNmLDZmi0QlbBgLK2AoYuQGThkxD6du4VTfrKW0TqHAtVPTWgC7qDVwMlM/L4BJfb3Odp
TJSFllystv/hMWYOaIKvOiRH2NcGvHN1/G4OGlk6/Muxla8pa+HQ67TDor4s9r3tPOoMM2bWpMEe
bjw1OEo9eSJmc8gMxdUmX0cikRaNHVh4g5j04Op3BDlMC/KGgIh113O9BcejVWbmPDK5unpIGtYj
ht11yms2cYNsakl+G5VevY6tyLjw9CSBZe+mKZsBmoIOjjMNuxciej19KlzEwYW1MOhof600+tNa
iCvOHd6KmA4Bq70Ro6OtrJx7MjEr5O4ssHRWg7huPHaRpj+HKRU2nW6E+h1jZRVt/ZLkmirl7qQx
t/E1nPaoVchyMuGPah4WdnOCE8po5JTv4zShfas9cvT9YEbJ0Zf0mI0/yz2TuSAniU7vGhdhcpMe
RPUJ21HvQnrscYT7M0nrLezanZRmTFKxtxF6NV8MD/Sf1Xl7j0YoVSr5PoVNq7JuLpQsVHGp9h3d
SkmY7zGiaXfuASNAbkjP+cDLFGP63JTLvEJ4OhEIaHyabSnc/iemCXjsXnuyvDG8dxBzFTYtSS7x
jVSuZq2hiVvpdnyXlTEZKFb1xM0CyDzEb2eDe3uQaqOXkK0UNcEBKTUpqDBq4tk8V0K7lE2Do0Ra
+t4DS6Bo61mzqzYyY1EuldnfFw2SWwSvvilGhvdU1DDSr2HtxvfEf2lBx7Rx01f5XhQuicDJePBJ
lD7bDv1Tmbf30RQdQx9Exdd3UxaPd4tNy7yXcQzU3UwuhYt0YyRwCX6zPx36iKW9crIt1qT2Ojti
wHkvh3u/JEzH1KDaVYIWsLDx6phN0AjS24BAoZr1f0Bs1O68CiBZktvfxpydB6VLchVGigCc8Mfc
pAFYxPot09t17hvVXY0eK220cONLYM4d4Lh71CNZUFpFErSbWqu6DfEVitOKvqntpLjH70zuI21F
WQWWeg0zYK3tADOEboN+L+U00wPxD1/fzYqEt77p6gNcBwgijPo24YyguwqdFOiDScdO74x7FyLS
jihjeHXLt30Ko5h0rH5jpoTstSGqTOJ4Vv4gLlTt5GPkjnFfSaXtwYUMq2FNFwUBBfcg+eI/isQB
U5953s3wifkrZEaVKKp5I0gJAeh9KJXS3yGEritudPpfzdVKenUxFLo4HRv3Xutq8QCwucfIM5VX
gNHppubv+yLQyQO5d6ueOyXlsdIIrhwS0d/llPxbPY6eYdCYW9dyavoF4w9pjOonwUynROI6Tnr3
ZtCu35SuvU1ojZ9kOHoY3TgtoyKH4+1004uFT3KYDP2niNr7zkPzqXwpdmnOnuM080/T7uT21Qw7
etlaeR3jimLXnWs2BDLM6pj/cNAwDfQcv+dxYXCX6ieO4nTjGPDi+B+9JSEFSnWRYbcD/3eBPas2
iY1NXc43PU+qb5HRZuvUoAjJlT9s9bC/UM+UOy2C48pcZavJuV1nLRCBqYkpuclvCwjV4MAxWAGR
0MWbYaUzpqmwumSo5ehYOnJp3Q+btjlMmhQbs84qbBi4jIvAjhpmdLDmV06e108lmei7DpnXgelv
YDYprzZxNNyQ7KmxMNCUdoX1UKnLDMiPsEcdUXrSkN3oNvBN46rgVTYOtz1C3hFeQsMLpek4nKyS
vLEZyWG5DBLC6K1ziaJzh5+4XpuLZTrqrOM+p+c/+zevyV+tXj+1UG4nuhLfCBn81AppnkOaCauG
POFNIj4zTitB2YuPsnUucTge0n5eIlmJwMhr4GedTgIrR5JRFU84opeeF3Pnsn0cTfRMtv+cmOrc
s3y6fRgBzQmrbVa5zW1qTXmkhZtWb9GgXmXidceYi3ar8DfdMHwc7Db1zkaPJH5yYrmrZZHezIi9
Liz7H7CghrUtY9LkDCiAyA/nWxsN8Q1Dj04/74AHNFt9/U9dk7c32OQhXmZW19bHloWo3Sb+YSvb
wrsN3Lz4EmNCO7FKrrhPwxNtsWubdd0VpAye0Ij8cFGvk9i3NuxTMXyzBvNFTTrsSDuO9n65UHPT
My5ePc4Plov8yWlpPrmnGbo5F+2DvfoSGe9eMRCUKQzQkLMREJ64gSTE2p8mb2OdfxtMipayJWTD
8SMAdPIGXOY1rJJobc/pHS6xa7VRFcrBuvMETfnyvq1qsH0UBRMgWw0QmGe9hqN61PrpnPrdY8zi
wfDgIQXB8hVVs7Wq4jVHBjEW/d0MCgEjMGoxna8sRBjeNMvDciCx7YpvsiK8QSwlYgzJXE3ye19W
4Z4NDkSp5R5y+IIbLbvPpp+9TX+x94o7r6Gv58ITtshw6nR6KQrTT6sqLFAQbtu6AfeaYnSakl+T
Xu+qucQg6L3ULeTUhPYPJ18eXFtn/HZyovJ5GOr8WGNXWultc1vwbrGZ3iY26ZXZhh+2q8G3kCvW
NdKnXKgQ3OE8FK5eLSXCusMMmIB25hthBXLCgzOM9zlYcUyI4C5C59IO5dHwsq3hUmyFAhKhlpNC
qciatZM3QzbfRobvq9nDG+ub7+h8vg+MKuXkgqDkUFEIdU5GNmENvIYdKwgXfC4R8Xzr0kfbP+61
WWBFdy+NoluEivuz9GlujxXzAN39LCoW9qE4NPDDNq2hvXgtbH9FbiMsUVyvyjc4AGrPeDk56+SG
vYVAup+S4eY4BEUl/YYQ1oGbBkdB5HW31MoOAHR/ZdI4z050Rtdpc67Ezd/E5roi/oER78s8qm0j
lseQIApPMNEHP01z04cEupvseiPTCiJO4m4GumTboSCOVkAJrhP/xwT6yc3F9xzj0qpPigP2GQSI
xscgXLTXulqbdb/zCvce9cney0Md3OT3hKAEAGivhfeIS3oJ5aUIAxInV+AD3lwbtIqwvte6rnio
3Y+p6/fWkFobB8jUlsXgLsMvgUltYIkHagn5oIzzc6Q339QUrtjf18bkvOZOG65NzSOf0TYvsYPV
B+zQldDmS6tTyLcwwBo+IeGH0DnCzSy6hxIv5oZMdvBAZf9zZNxzdUzzpWjq+Miili1eYZpgMAxa
L5mulpcSAMxce20XcL05c9AnfiPdPVvXLrJsB0+NbkTPji/qbdNEPEjOfHQb2h9ZFuXsCgpkW2x8
NlbX7sgUOtv5MwlWu7Yzvnf5/EA19ksN9SN0OI2eOxNebXqfEmzKUcXz4/c5Oc+Qwn3sxDOlPcED
uoG+2B0t/JqEs+Zl9jwrAs7ipuqCpGcvtPoBSQIgkpmQHVMOiPQtzs+GfYFy94HUmfZVWj7jhEnW
KFaPdlXs3Iw7M4zjnWrTKxZgBOD2FB6c4kOyQaESiN7SEekxgwMmCt5+ljqPOPp0YI7R24gFl3pk
n6rs3QpQo9ASJrd5luUp090IkET1oeUEIhTqldy1HXg55o2u/jriyeg19hB4Vjez8zkE9MYxLJdH
FSQQT3woYOpnEVsiRv8mxl1ComlpmTvhlezVHmz9NBIrrjfOdyzkemt880mIWkwQmJNrbV1n1g5Z
Gkf2eMCQnhfMMN0RNdVPPyNhyHf0N8+71LXHSJY3ge/E+RhTFtio38eqHXYM1Wl+47jBi4VYSzqn
BloCpIROUm71bHiR82z5NhtaQi7WQghCbr7CcQ5wlh1n58vvstffcch8T5tKbTozfR1wyIcdxRO+
Slj31rBlzvwTzVGzQeGQkHBZvNXAINHNF3uVsfrTyDnQV5sZ6fUFTtvp4mPxCzianoYURZSaplVu
WkvQA2ozIrjhuPdrx8TNQs1RLetDSjBGCe9wzR7PXHKBhk1EnKUCCXVejEfyHFzOwX60hQhCiZEf
RqDUg+acVfZK8718Tg1LWzVN+zn4JihVmyE1RnR5JTM5wahJ83PGlBNGGMJBP2NXM6v5QVn1C+3y
GK8U+CaXpWOP99YONHOm12vzZobmWUb0cKKIlVsWALIdPkEG89Ft0cf3U1sGWpS2cDa6Pigd91Fr
aWINsYLb3OpHzZK7uHGrdY+zcKVT4SD0x1ToZPphzrr7ji7PHTpmLlPKoasLD1PjE9prpu+6EsdJ
wfmckoL9TyTIgvx+4y++4AILhpeobeLLpzS2fpoF+QDo4uhZD9YuRna9woCPIX1JzKUhkBg+kkY2
TsLVHv08krsSwN4aV366ypmRILiqtkNqHC1lHBz8gmtYZAeZ6y/t4LI3dxiUSc5gwrc0Z5XP3EjT
XSxTensC1GS77T6K2Vvx9VrshRp69B+TDbFiqAfyppYwMJMmRtkAfnPbc5xSV9ERg24Pu3ojC+B+
NWImMkcyFnw3JPRHElGiJEasbj5oBfzwKqMnVU3tbfK7btePkdzGSn2OGJpPXbcEYBC8vu7TRXWW
qLXkvLZu8ScXFSjdpdnvERmWQFxFGcOJgc3ZS8RDy8AThUOKmwV7pU2ihVTYNnvuXCo/uRLlEuE1
dHv5nppNci1Ja9pUVgw/X2HSKab+MDao6yNpgMtw380e33A+V2CH0vhUmbDRwzW8MMLEM5fXaBFo
06V7cwB93thdvMk5yW7zMXzmuROzc8rq7BJKwvI0w9uSzngpi+ToNOPdGBMUPke3umBZcWBrc9DB
mi2le8VxRSsj87ZG7bw2Fk9nXY5PxQn5LiCohu4qQpRyiyp0Y030CluHQUKce2tZn7NCXkbffpXO
9BGr2dkQj1OuxolZUCz8V1pdR5HGn5abveDWewwXiU4Lh3bl0H8bsRwFofB/jREmzSFjMOu+Y7R5
Ev7MCoAPJ/dIvp61/lMljIvDx1CRKllKnOSlIFAE0hr33czeODmwnst71ZLsxZR9B8gd4lNn/8pM
kL8sVy+erY5N4e2Y7750klCPXKveSO566LTpPtP55yO2O8RwKBvD+NGt0JWJadrJSX9NIrCItCZb
e9y5c0gFVsozPpccKar9EcHi80PkVPSxxml8G0GiD2N4STXOQyA4KMbNz7IdyBId++voQJ4ycPOM
iuCfZoxeCU8dOC+FlwegFjdAdxJ+nF62+SopFp+zvHU04zP9o26KAoeVIXdRCEyV8zj7ZAPzvq/s
bQGDUxviBDGT0+/JtHnEpu1cjEmXG5bDEJoZIB63cjwU4eHe1Ak/MTEWT4QaKlqAhGwzB5jrfAN/
Av8aTVQrbqlise1QIT75af1kc7eB9y0T1J5Zvx7JUKfWAdbNdgXeMOCaTno7bRuLMrGtS7Wbnhf0
7R1a8mkLp0GDrcTO7eSVuY3LZMfYzdpnzZxsR8LpQNhO9q43Ip0OXH0vnbxckzNUYzQnZq0BkW7r
fnYOQVr4dfQuSpcq03SYd7PobzxYioA8Oehwa0IKtfdOhSmlbo8JmA8/+yxnNw0GWTbbosPEEU2y
2LU+pFw9PFYtkJdZR+1e24tNvma9JVv3SY0cFzAj7pKQn8kW92oUlQYjEL/Z5Bdr5E8tc3aDyCw4
KqEGNwRUnNnlCRf63oa6yb3BoRvJ9xTnNEtUcoMrstcJhrmkA2sEo5BM68MgRTq89StMe3XufQtF
z4jSHscLKTNyUcKEyQ1lgdzOtm7shCAeusZtFrrKWTG6Yy9wtoNu7i0d3EMjm8Wm6V7LWuk7vrkj
WpILMH3MfSIxs2hnVvZtgmZpNevdp43Enl2WeXZenXSVvysDBp2DYZlazf8otLELjLo+TqU90V4t
Lk5My7iFknFmilBX4wmGOgP29lDIFi1x+NRJ42RVAMuQXy1dVaAUsyCScMiZHwgIH0TxFtYho42O
EEjdzTVpTFaD0JTUySTohlzbTmT16VG8wncU7vsBNyszFx9R+HBURddsDJfasHJMB+ee/eDXQxmx
YgRedJSjY/3UDPehdvJAqhlkVFFtSqeat4aG3c/P9QsApXkTVvj+UHQl65IMgY0xUGsp13jVhOsS
jiFsUp4QQNFZuQ9l1l9hXV85uoGo0fJ9MwNhs9x7yNxwGCKJZBYCueHF3YK24gkQUYgV2H4jZ8EL
2Ps5Bpv6BU3LFgeKQmZtfOuwEq6IX4h3HPV31KJ0WmK0TePsXqREZlFQryYV2nlD56hta2W0i2Oz
CtyioV0vANJS5pxZn1OFKU030/Pka/rKe3Ih463skYrJnBeYeea+ZPS2VtBC72qPUt5JK+5NFDDW
oJFLA2rLr2uGZh6ZQvnYMBZjToDSm4insuB55b1vB/HoGh1zm4kdqApLcbBn+CeDY+7jtsFQZeYP
YabnZ6dHLOOm/4ey81iOnVmz66soNMdVwgMRrR6Ur2I5eh5OECQPCe8SJgE8vRbq3FD/9w9J3Zow
aIquCibz23uvrd2rjDuxup8gA+zG3nxkLwTZXac8vqkPbleig9GXhpOFIG4LDWAcLcKWQYS83hxb
Ef4MkU7hljNBPXK7d34M4G4gqNuUy/uzhlK/DuBCbFsZ2c8qA9sImMGYy0+24WygBDLBaIPR8HZU
6WMUjCU7+jrbE+Q6Jz0lfXleMBRieSYXaWxTKl4M2zYkx1t21fjeZsmjDH+BgDCXhWO+9NYM7ZLN
3WTLTZH77tkIgQqNOocWp1fVNfWn2TXASBLSaTLkO5QJPbs1p+1Npab/YinM0oDd0hnMLV1rFU9j
OwfhtXUecz3VmSbo2WuSpfUvGhFJVNi/Vce0NGrhxqS6OHTSYN3fTPlDpyenKYqrS4TkgqlAW8al
Pt0nQi9h7mblqilgXfVALv7YzspgezOnBZNz6KbJZ9LsexdOgM8/Xk92fg0j7GHeeEfE8fJWPWdN
S/wv7l8LDtNTwcR1YZj9cxEn9r2sUUzjqOoOmuVlb9yLc/7BQx1n8HhCt0CkwB66t9zhcax0byvo
fVux0gfRKUfKYFpLHIvUZ1DAX7QsK03fcckqDyl8xLuC/cG2FJhyJkkhFCgV/wEv3CGtQ/ZdIRca
X+RPBQeO1Q4bH4bCJRnK/Ins8yYTDSeqNYFLRm+k8vRgZpSOGKqnYdUpZ0NEI4aHnEMvLYuafTbQ
sp6rPqmj+FOrrtCknbvOqK07JDesNNGJyQ8wjpt3dH6To6veQ8BiPUTgO2O9fg5S+TGkN5p6+lgP
jTqwKUAJqbrooTN6ubcTk0lEHNhMegv+rdl1MCL1BNxS/5gOoket+ASXN1ypvnHva4oUTy4XShcV
A4mo4NcFbnG8vWFZXh5DU40c2uOj2QAlJ+HtV7TfLZQz2ZeeQre1NNtfODY/5Gy0aOc3mmEVl/xq
cnNbmroI95Hf2zg0Nf8u9ICihmWdHbW8Zw7usdANGclWnTPEC0hkhJQYJDj4Jxtb+22K9DmjE5t5
81ssmDL31IZdBpHZOwlFcesEipSXQGAUQLSZnSKTSpxnfs2Cb0ZKsvNBXgcfBIA3DEgb61q8CpRK
AUfV7kPvcE/MHbImoXmSLnKKhdcgd7XirFQ5Yd30PqpMpgczpKUPJrNxAsYL5yem1ts1c/Oc5Ayq
iMHES99B5ZmS7jVBRRN525ynOm3+RBcmiifgc2MULSwMWRYkykzS/kaXQrYrCHQvDNqqnoAkX1hQ
9WzaKM8IcTpvR9aMdp9jk4Zhk6w8P6iWTGTiJ8cv33XA6CjukMuhtvu7ftTfVWc1l4H/94wl5kNl
wUFvvOisK68Bx0PICIzQq0cb66LQsOjoNs5gvAj+Bl8d/k4LroTT0qBBdXhwtnHjLseBWaxfdfEl
djk6ethOseb9gv7FsCPlKszpvFNFcQIfhAkGp9H65qAxfe5/vp6Xd70dvtDnc1pHdmX9sZsBt7fv
/K7eNa47fM2JO8eKEd/cnhKwyKRkt8HzYXbRI4zklv0KvVO2QvEQQPs02YyYBrx+qzrjMRyU/iTG
R2ioCXsUNSO5o4vrNP4Wx4/JdmAfR5SH4wy4s2xNnYgws06zSPhC5oqe6Hv6lZlGfnKFGT7F4FRj
5fDbdJ1OGiwtjmWzeKrXeSq0h6GuObpgWr2OqOMLcPPGMa8nd5VmeEvzigb41mF1bLTXcu5jn5IR
bDE1RoavIw95M+7dWmVgYh/TFfJfdZ/MGKBbfKU350CYq9P/aqutaQgTSx83zqxL1o1ODo6nnKsZ
N99Im8KtVSjWUkMSrHHKTozZMelOqiiJQkI1SwrQ1o1D06t0exDhfsf+24yiYHf7ZDHGwVErP7Qy
y386P1+EA+wQ5TEEQWSMdGTQ/L40mnrPzN09KbuI1gUNSkVY/PnrkQO0f3puo8Sw96Fu6WTKYnVI
+tF59GJ/NVGPdxx6lhRLXLn22hWIDMIIwyPGYGxBQXlf4XDX2mrjhO34YNXWcAWMScgiT83XsGAb
jglk27OxeHKaMVwnwoZroAXnyB/V9RY1sjG5PBRWuLnZCwV1rnQh3GleML73UX3u6hmAxdU4lciM
Ae4eS+9fuZZ6D2OIJbtjIAOUAgF/wHtXBobcZo47rEUMCYFp+T3/8MBQcde5VA5N1PU88kQfjAxM
CcVo1YlRdMqgNg9PunsEbtrjUnZ+B8xLPlDY4N3qvbdnDHsOrHS8ChWbd00mL9667S0OIKOi1WYg
eGjo2M8yoitgRdsDCbrpA/QHdTkaUnQxYoLUErdBhyuRPB0WT3/eM+5SO+k2VFUi71BDtlKViJ8G
10nhU7dEPnor2kTSipbkftVT0GA59jGqXUdXdRsH1RO6BNXIXJriO78XzXrATN93ubeFQw6rn3ZX
VLZ9Bo7l0xgYQuil4sZIXHmh63OoAxjCO6QcKANW+DMNJCeVmspXMVjLajakZgV/rJ4O/TEaOfTT
iXYcc36lZaOAilRD9ebFxdfQCfJ6HbYu5aa/a2/Yj7F897j93yV+mF+UdN690X3ilts/NYRXV7UM
fiMG6hDyLP+s1wLOEvbDrGzF/UAVEgaxQX7GPdAB80VGxvShUkgxliVQkqqJSc/MmPaoXOcI3MlG
f9Ik6fyAoMLBqNodtVK8NihNT3UWBReKFPa3jzQxvt3u0gZFPsubrZlRZ3hiX+etzBQIv2MsgthF
fRRhs1YeeSsSJHJfo1+fAk/ke2Jf5RrfUDi33kGiSROvfK3Hlu50rT6rYNbVmMU/9pBj2YKzynTz
Cv+RrikJXdP1T45qgVHf7gu10/lbwBPNZaxeba5Nh0ZV5nOt4lXi0ZxE2Dfai1hkx9jg/tiXaHtt
oopdXVX7YvSPNwv6n2hj4eO3N+oZ/F6F1VJwo35xcIfYOrNpJ1PNAdcgO9qMlh2dkaBrFP4LN5tN
13yFuTUeJcPHizfGFrvDyl61bQmTqdZIGk5rHSgm4EnRUv4yX4dvb5owOXvcqna3dbReA6omF0Mm
IiEtlHhhx+vc+lRQKQY1eTxeS9yvp9K2V5oNCczItF0959iDKZ5Zx361qYVnYMKztxUHD5BxyRBI
hihE8va0eGzWGEDckoPdaD2njEVPHuEWUHw9Lgg86GnmFIs/F1td+otq1MjglXFw8qxkV1qzp81W
5pmLAGuZvPgIKfj77WFfMYooiQAFrdJcBs+Jr05Ba8VLkNjAakptWNmKCmAzGUEbhbQ63O7KPoSq
VdRSNMjNci1zVT76wdVijr6JHd07Wsp819Vgf1BATkFGXGPel7H5mtc1W0DyUieTjOuza3swhMS8
zmrpDux4qUlWXEWPp6EVKP6VHJ8dBDH47rm5GgwqS8cxWuMlegmr/NS6dGMBs26XNcfLiCSnEZen
lUxVcG2qWbVuI2agKA7RpF39mon2lDfP0GM+XZ+ZRiesLdOickFfWcsKrPiNzsaUAnOmSWW7Svtr
ZaNYxe0vYTTajqcGk1atN7uQFPBSqzWAPuSPwrZaKUfcK7Dh8yARDfjimZJXN2ElXhbOF0AaaIIw
yJjznilmOw9j5EKgwytTqJj+qcR6sUuonmE+bQsLSFDH1szMv7quNfe+mo5VSFSgcr/9sGeXBU58
EdTyfop0npjQe4GutOAQLw4Uj+YkH98Nwwfw5kcPntm8YcY7+wH81Q7sz5LJPtBAHw943Wn3fmCf
WsiaDmbMgOJU5rugJF0cmbQOkJJl+2818x6ecqaBObDGAhh7PDCoiHfSrn4WIj14Pp5n6IvLkuLZ
TMnhQBtosCRWi63L8pHTa8iYXq8+8iJatUVKmafIP+OOAkHzqKFk00nKbs294LePd27OwWBW6scR
Aftom1LSXh6Vh5eaLEjGaIKDNB3bRxcKY54l0LaL2a9hTmzE2VBgIcdiBiB3G16pYDTxUbT3kzcF
K5jDRKKi+mAOMLCpmQEuHFx8EWJu5Uheh737KksHx1pEh1Dyu2DBe2ToGM173GLdFLWzheb2Ymmb
HA8Ym9o2pBB0+ozOUelss7j+MUbqkIPs0hBjXXVwK5CR1xnBb0w6G+ELSS0eq2aAQRDlsVPkOmZw
51tpbbJOqVaaZl03SKDWmK6+ZKH/7MYQ2lJrfCtM/xi1dr4mVJzsI28tg2oHzu0AspxdgMbdLgir
rZsA66K7D75Y98q1CoGDK7zHwG4VmNpK4RlkJsDNUkGlZ3CZbMcSnEAwvYpQHIE+zWdi+JDUcm/U
W9H4d+TX2AWY2lOXmb9GhAwGN8k7Sx8TP9B7SsRrzesqaYKVRX6BbljkL6I0UhhYPN/g6l5MWLEl
1sh69L+4Kn1a9N42cf7mMxErIJlicFKZuiurYq/BHFkOoJ67jsmDDPodQ6J+K7olckpPVSooRvbX
w0hVJohuPIEWg+XlYPGbGZ+sPbf40QXNOllwZ/tVj8dZDx7QE22XSaAdZT/aqJMiDI2v0Fefo36F
EBmtTByeyDxg2zxL3qG6YODxjJ1Bghi3h0BtaqelXiSPfWktEcu+mHl/jip67hsMKSk/9yBogB05
kkzWqogtCavo7kpUaFe57qZh8dFG6T2n6Elk1Quy/c6QOAeKctWDi8Uokh7KyjoiFBJNyyiU9Y4D
MfzUpQgoAu3nUqtVj/3jJKjoDDz9hyHl0YWow3UoodvRLn9DDOP5ZntWmHgHmL4pNg7Y/VXM8oT9
PFVfFDHTGTLUF42CFSqZAYX5auVobP38sr2rGuuFi9y1NGa/KWKpVxXUOkjsfn7bv0TQhSKaL0kR
+089PmJK8GiRyoO9KusnmNmLQhYnShiCXaBjjc/z6WAH3ZV+713tmQvH3ucs+WHCIlcj3qjsnbrn
54KyBhAtC7e0X+hPf9fUPZSFPfxcGnzBez12wjlmZfgA4OStqNAKrbrmKBbRA6zUaGE4CUjashoW
g7CfWgqUmQuCph0F9pHYv59yeABuXAKQpy3Y6uVHZ+PuisHbBdjjTOzVjmvBQezVIxLLJzuyZ/AA
XOHi5s6zqf30msE6NAIKkv27RJLwPlLZfVvuuwwydYRorNittOjae6UQ0Om3wkSQz18KOUC7bycn
Zwj/00QJTo+TNgxLbwkP/zUKk4NromT6AdPNJnJfbG0ge+P3V2ShvuOVjUti/7iBAHCi8Noi2iRZ
hGFippd5vHZYbqgXgjjFtBXv2PTKa7AYNPnLCzSm5/MlXRPAnzSJx4Z61W+fpSYexHyWyOotoENe
zjLCZDF1S2VETLoNhvaGHoBna7YhNoJD0rJZdSlgGnTusX22MeT0O3as3wE0QGy6kANdR+c+7h2j
zmfKCI8x66nF0HuflnG6uYf6PhTzYkCPBjyeVU0UI2T973R7lc0LaS/Flx18s6d+dJP4k8jAj9ao
FU4CovsCxbuWOTusxN/MciPYXAzl9qpo0neFW0PyGhID9P3k2dL4w4O2eIaGgBsMIC0HiPjtxhx1
ldXduWODajdxzs24UdBeoM2MfZeETD9Km0PYt1+aebsszJ7Z00xIhUpo3MF7WXQ/ro5HZEL3623d
WxEYwWJS75seDm5dWb+6SXuTng6Ptm4vvBjp+VEDZkoEkGu0Xen37RASt8B/l47rEsucR3M112PZ
nJVpywVU6WiZOVdUEurA9IaU7DzRg7PL4VnAP2vD19gp5SaCVsOVtt0ChugONC5Hyxi344op59nJ
sI5Jpj+BtOqTN78xZHxPvOQs23Jci64jNyGd7ounbJqhgxEdSIm+bfQkWSXKuySBv+KUtpZgSNJl
UVKuLF0bzR9f/hI3VWx0iiMkZcJjvvhjmG88/SOxIyZKEFsmX7tWgOiX+AQwP3fLSnEnwbdEIwI+
9SZH+5f5qFYkKllwK/GVTGDx3Mj19wJJOBXqmoqSth9Xe4Iycz8g09WEVXcOS12/rSmpajBQG43x
QuGJtcF6T1MCmg4Na+z5UGfa6i0ZW2zAxAO4jQJa16XjI3mn+9yBUku1M0sRwOGNFtP556BFhQxa
loVUV1+VTxhaL7gB6XGlDCOdOMWnZZSwlrkFl/7Hv0Qzmxue66uktZ2u2vZvH/77EzPYMv+3+Xv+
92P+9Tv+/RR/ybIpf9r/56O23+X5I/9u/v6gf/nJ/PZ//nWrj/bjXz5Y33hj9923HB++my5r/4oV
+69+8b99/1eoZTacof87tYwhUcn67+Ov2LL5O/6JLXOcf3gOCTDXcIUtXG9mk6nvpv2f/13z9H+4
tuMLywHlc/vaf2DLzH+YHsYDrD7AnCxnJk80JaFEvs36ByMAelwAexoGATL3/4tb9ncWlg3jwnNN
iIumzR+BAPmvWUOf2BGCHf7neGinTYmkKWRjvXalHWy1oSq3MVbmX5CVFl5itx/IPyXOLsPZY/nu
LmOidZdY6Na2b8YrFTnOo9Hk37DjMYlWOMK6pg33Jju+U0SFUGydQuW6JzmA/ifegLnP0CqYQR1D
2b+8Cv+HHLE+Z0n/kjXlH/P5bxyeeNsyAX79LUTpeI4VeEOWQBEQh4w2r3viO9/YG5xt6qlh7Ury
7UANFH7MMkiPjVvXX1iOH0qrKO5Ixos1ySrjP2GPza/3v/5ZDJoc2xS25c7ZTu/vz/eoqkQUOSF8
ZsrLfB5XNmbzVTMwumOqD3WVpd5Bq4GtdjGwSq5qtviFe4N7Sjj8J4Fcz/zb0+SYPDnC4Q9hiW4D
l7p9/S9ZxJq9ytiY2PFHsmhrcAlbNjdMs0x6T1LPWieSYugyLY6GAWbUbOiwUmNZ7x01PtRc3Q0Q
WF16TuJ4OkqbVtEoVeQ08ZEVoRMdb18Em5KeSY3uJ0OpA5omfNNStAs9Mq2NtJvgJEZJMblBb2DR
Wf7p9pBp6MId+9Gvtiu5EmPZhAI6tfvbN9weZtrtnx8JzyA4/XnY7QsNocyVF+Ibuv0kQ7GRdIN0
2AzAgU5T0VKBkvr50c8Tdx92XjPCPUjMUzG12mGuPfnzkD5M5CHuq309f/HP92JlgjaK6ZP9Sy2B
2vIDCfJQaTYO+uYvn9QYKTitXR1v36za0t4zrj6iIwnw2iytNuGIv/nPx36fkTqpKm8ZlJ1/8uY3
I8s9N+2b4+2j2+f1JP3nF1vKvFaWG3wQg/4AkUWnn56qZluTrCwyg1TS/LmCyeG0mvDyb3HlIQl3
tX26feX2pgvbs2X0tNjMny8jt6VBFPb+7Yt/e6zUXEEA7jPwDO7cTZXiCiCnQP6MtErEKw2ClQr2
oIe1QsAKy3RgeyeqaTnzsZSfoHnWdcvY6Pb5HHztsqmpBr49Iu3MYZFL2gWYEAfLvIRNEw0/smYr
VZYjFuIg+UB0giKqs7yHzAUmS9bTihQtdNpehSutnnGsU40AniX+OSTuRBpiFTTVN1h3e11xocHq
TL4fjnHARglQvqxoSgzB1W114TOp5clbQgh58utSbbsCSzxOw4glY36kcbZk4OHe5wVdTaTukQAI
eAHyC8m5xlq5ztp22unsDvCQlWKZ25k88GTObl4ilVWFuu9h9xy1AtJCJ8jBteE99+Bg03rjm67J
rcUaHNKChMQkpl1N6VbxiAn6LbHZIaUgH1aFFjBK7xnJYw1fAIINF0mjf8eDRpkM0x+pdeRq+urN
Tegr0bVfmOj1fOOLDvBPe50wDNHSoq2tsWJNpYV7UCj0aWBcw/DAiKCEMBxILDVMjZhxw/anX8uJ
4hZ0ANnqkKLgBsY3et8X8IlHxwyOimDskjj5tCxsjiaq75ghUdlaGzpiQ48skRd3uvGcxMXcRlUj
h5yGRDS7tPMIyk3sdqG5VLjSdkPGgrco9sD3WfTyCi1K75jiww+j76keHjGnjMv5zFnndNlYpn1i
NfcjbFrKCRl/hWKQa1oA0NrzZQ11B/JIsdNbh7Ds1u9JsSuX4kQdaIY71xVY+F+KX1w13sPR+pqY
mmCl08yFkcan2/PLjeOlGuC9GNihGldcB7dHEYoeMCreT0yE9CRgL1FfHbO/I7FxKYz6ZHoYg3Wn
vADwdNdTWQPypzJoVQ++zz22ukBAlviVgnv60qKtq/BICbIHRmZ/y7YDIIlKYFYd9BY+XGWU+vi6
+937frbv8RzVmFSIjeCGF1ZSrKGTnHCeEputNbHVB4aMWh2S0DXjvVsxZzDlk10b9y1d6dTEEUYA
YXou3XXtZsRIZ+9UnDu7UaEN92oYtuw6q4SBTTOpdA8nf5tiS1ppqvolFeYz6TIdt6xz2rbikSX/
tTboUmKRM2DpzIqN9jDi/zx0fVTsQ8/YhG2JP4b4mOF04aGyeJliPJlDabzje9gIU8uOemjsotjt
tqj0KTlId7atsgmjfT2KG3y7iB4KjvQ2E0huQb6OswRWkh0hrbb6jKrzqjVJxoPLZnhlTFK/pjE1
ZL5DkqSnms7Fa5D64sJlvwR6epC1VR6alr/DApxat3LcuZ52Lz3G4UIp0tt5c7i9cYlqZQgnTrZy
QuaEzqzUI7rywt/ejYhg47bEROuk9qcqCMWyyeJzQaxT+4p72N7VttgMxdQc/uNN6Lt//fD2BQNR
a1uPFWnhcT9WqANxeJFF8K4Z2SWlpmhZOZzmtBu3nPQec61RruZxWczcyRpZhlnTaarbNxQjLjN5
tdW5yxmigjcteu7S+n2g6UxB9CJdJ/Rc1S0mfOvUOi1554Rp32A/BIrMaEhYHOwGDFGm2XGJxUPP
HVZ9jEh1tDw8T53CRkdSOaa8YCwI3TO413SqG7dRNbLXt3qGRLucGARUtDR+dhuZLqDw7CLq1dbd
XB3V679ig7IRTXon+rcuaWE+BdwBVqUXgrUNumNK0dCQxrTumsSPxXj1WqrJdOu1miMKliR3kDza
WfDjA64k+MB43t04XHI2acVRTMXdKqnMYmUwD0EHwj3gdCDtmtcipbMhLOgnGRSJKRqARlQlZ91q
/ibX7H6dZ8GVmya/tZfUC2BVVB2VsXm+djWPpJ1/NUv6ZWVkrseku1ahKxc5hV5cDHREfcLTRUar
eNIajyJ4HERO4QHN2KKUb5ZjgrMkHnJIpPG7anADqGvS86zWkcT9DG6JpsT5BfM1M16btbaPynLh
JLSQY/HGA0YhS0Q4liGYxrpq08fF2XGqo8kdVIs/Er+9G9oEdFBSwxzQu4mKF/lVT73D5Ypyd0gf
vbinejZ2iqOf0YwLhptEI7gi08cGUQR2NUO8FlqIj9owu19d2vZXLWn58d5VylpyIxgtQjA2Gkx+
F0DIGoAJ+/1JR0fYdmRygPjcu4Jkfd00dzU5JVszkI+m/Nin3lts9o95kR6ybLjYytvSZVjf/Jso
Z6nv7KlOZe1Jy7AX03IccdHVs+TBd8fvsh+wyBTTRSrrXscS3oZjzOKgPmXSWvYN90MPr3LfmHhX
jBWhQfrVi/YtqcheNIwJAhaCOreflTFnFb2fvHH0nRbsGC4Bw3UybqPaiB2lHU2G/x1jLBzCScMh
rQX23p+cdaDaiBK26ctoB3qD4MB6xOK92siwOOr71g+/pirkZNWgznnAxZYmvYfuELcH6Ug8zOx0
IkAkxGbxImKmocInmZ5zgXDfRJyJUf2Ju6XdjRWhCxy8V/hRLiN2btlRTrTOaZOVhYBYxQFiQsUL
AfZUhPKHwkr0L5SO6buZKnNFSChDD9aqrT3IizaCbJuCmN+Cwr4YjeQQ9Dilnal/y0b1bGjha1/J
gxexToxlTAObbTwYUXvWDZPYZWW94KIkw4TNOGhxrqqEo8yhiiCf0D+T6WhqYKWsimGyQZRvlTXz
GfUEh/hhNFhdJKr5MWW1swaeriK6lmP33Q/EiROreIgG+5h0GdFkL7h42bUPLXOpjQG3ZZeRTB1R
3KFVpBPTVUGFWczllSIVOmFCyB6ebtfrfvQrQH6Yvqe70uJyZRSjfhSzEWCy7OPE+GwcAuavkuZJ
cMA5A16k/NF6LWk7Xk898Q4KmHZ6hDhgKxv4fYQHNK+j49SU+c4uWmL1LvUUff+sCN8gN+Aa7Vx5
wM7dUXli/7IjkP0hJZlOovyF9C3EunVX1W9TSOubYPBbDfEbKj8TrJ72lFbnFgGdyyndAzscwZG0
7kLor3HeRrshyfcxnDca7drnLPfJ5LpPZXGkvEBbjK118dK4PkTTuNBS4W67lrNX+L+zkZ6VxPsG
E40iRq+7yVrozg3te9NIf/IA8sOQNEwI62YdCKq1SPStKp45L/DPddZyxpHbJVoXAnAVLbulZKT9
i3hgUD0HUPiJ3SgCFgOX9o5UR5qxUwyJYPuZvmay7y6sEA0wsnpIBe4T8Y6SZDfiN0cP+aW9j+dw
DZawWJtM8nKIiQtHIzk1OP6rFuDa0evfY9kXB6hHtMpPTJwPOVSyac0Kojx4CbGB5e1dghUBN6r5
AbdH/fmG2/eafY4sfvtsc3uU77xkCfg77v46PWqAHPd24V5g7XFsW5gNCLo4krY2Jqjr1vfP5MzJ
flvvnslGNYrnXYfWfHc6WYbMJmNU5O96Y+tcqNxjHXgIe6hiWe8ic3aKXbygv80Es+2QSe3c+s3s
TJdwu/5V+NpRlkUKjmpouMBSF6fdxT0LKLpwj2bvr2AssfTWuPpXOiS/kErpTvR0Myf5MrWR5+Ke
4bTxo8Vbs9CfmSKtyIPXaMHLBJl40XTuOXIjGth6n5gnMoumk0MrSffG8ErWvuZshgiVpnCdXaVI
OWIyDX2mhsw9Wa40kIxn72VX0ZYuZgRrXRNtmdaZV4zbftKfejZuVjdughxyC4z60KSrTYEeTT3t
XFfuiyIHYUV0r8N8cInLg/XNzGNLkJrTsfsSY0UlGDYZqjbuRhYHVFVaG90wIPtElEop7D3piFnZ
rXprmeTuhX+7PJTGUGLgsShYVX65znmFampaVjQVtgsV25LdXCZ0iECKQ9+g9qnHNL8OTPEo9KLc
xKZRH5phCGEoUYs2ucMm9Eptw/BlJYl7LHyjkezmSJQI3FTYeXtWT0696/XBnF1hpIvoA80C875y
s0eOXp0S99ZoKfBUCWdIx+kEMX6vioRKWTe8o01q2abNS1cXFLtk+RPHaLRl/nPBF47lQ2MdyFLG
2uv5EaGRhusMYy8xJuBc9behiLjrcm6mjamtub1BjX3ocxjPUaaessaAW9Ljfs+irz6Vd4iUOK+c
JyQGTA8GMoGY+kNKC9EWYESJjINyw+o1PzRNTxBf/4URnUVl7myAoE2rihSo1cDsL2NIErpC9Wxe
g8SgKMRKUu4tWX0I52eRkC0FMREgVlWW3X4+SjAyRMtJ0CnGWUAHVWci9atxIKJJfUmlkntjmNQW
4Yy9Hz8H/W4zKJPp/1T+KIX4xCLOXQCv9XpKvWgRdReBPh4qex5uszVYZmFnHHI21IdevGgApead
wGfJYcCQEp9eyNKtEO+9g60QQfMXY0oyg6EXbXJ/jx/p6pv10XXaXZLdy5pRZ58RdA5s/WTqgwuR
aqKvywGVgt5iNNNXQ2/ndpjhsCnPyXiWyfDYKUzMA0WPxMX4fuNZdsGGJqtqH+B/giIXvDgZPE9n
vrRGcTruYs2FXJQHT9m1kyMXXsK7ZoBzse3zbd2pGRs1fmi2vu0ajfaUjlaSCmQfJRM/NRbdsKaZ
2tRABLlJxvq9d+/7nmumuzGKr05V3aku3ZfJIy/u7xp8lXe2aSMfiPi5p4mVCAohnsHEG669tz71
nK1of0InJY3qTah0XvWY5JwOuExCtLjPUiGC2/JCEAOV3nLeccCTufLx3na6/8XihTotEBqO/lJl
CLLU0a0SjAz8y4mO4j1xUtXDmhsI9j5fnIV8pFaHQIM7W6WrBDDQmXZErjYdCYeysyCH0pLWJpq2
ZKiDEUUhLSuPea0MiWO6KyKt4yEfo2dcBwO0FBu2VPbSKrn3KFc4lsOPlXQ5/pcAnk5KBKN0Zx+E
V/srsyL4qflTurLrgVnSwJqKAo8FDq5Qdo/VQMcLo/hFavb7WlfpSfKPcJitqlht3ACHYOQO5R6w
DJ2jE+HY1qBM1HTyJRWlM8c9fqoNLWXGBlaHPsQ1Z4d7kMl710IvoXqGJQIF9XTSfCZSEZ9vIbaI
psYWagaAD2MowQb4kUWg0b2MK+muysczDgFMdpogaBcUNJlidjDjh0bsGJxr5OF7g1j2o5TYV4Gu
eR2z+hw6GM322OKawKPs02AcMXEjonEcBQrP9MHkZChFvs7LyHzB3bq3Ejo2CrdLtj7eEGkMG8PE
k0KJzlzWVB/tkSEX2/VVaQIiJpEW6Rx/nS3e+ngRpt2nUbD4yHssChrjBOb5bHLoQT5Ash+3SW16
yFvLqMMpFzdK7AUFQluNuI+ZIykT8l5Ip2WbOO2KWHdXuYMDoprXUiYrpDWt2QGx4WFrodi6AP6w
tkV4aInq5tCYRGRgEOnHnY/XgGhJtBlk+Js1GffJwn7yAx/xIdGJLODcEWDZMjOjry6sMTyjj8Nh
vwSmQ8MJ/mePk2/RuAGLWrGgRSHHlO0SaEmJgDl6ljEObg6NPUku/aRU/M7EgWCPYoPDGuBcWR0n
OXtdiLTsOHvkNrK6lZt6EGrb6ag+BzZXNmSWRnAzzLvK2XTWh0kkGf/1ph3DcO9YpJvDvtXPzLg+
GkOSo5IZhX659iknYzgIa89Wh+h9RrIVdPMd8dd9ynRoC+vlE9rYcZh67d4jbLPIE7YX/HKpGV/w
ssBjpVxBhDuIpdBETOslwqTX0YrBynMPTGlOcNe/DUFiTEfYiUs6CCx2lhQN+hQorkSOLo0O+wqa
7WNstNMU3hIm1nM1jopIv6tvwhgLe/K/SDqv7UiRLIp+EWsReF6T9F4prxdWSVWCwPsAvn42PW/d
091TUiZEXHPOPqnXbB0MOyDJUPFSWe7cPn/Gz5sdh1r+LVEW7g3GxB65TijSmpU9Ra9GM5w7twK0
jHM2HLQf0bzK2KRHFcxKDW88z8P03RnTm+sqI/iv+EFPfeyj9FrJ6keH6U8N4z2wsfmBV/XWyjC6
gzV6xs0e1Ha2Xip9aO+J4a3rKnxJxqrZuLnas6YdcN34zDhDxpM8sbxC+pQcI5AlZtVyncTQrhMJ
DX1htdHeD2seLH2loAGwA65XDGvGxXC+wT30FyPQeqwQoTvVeKlT6uoCfj9cjslkWowwljf1FlqC
8Yez52bkKTJNHIGF2JsJpZE5DJ9Vjs3FjZq3QgzJsffjkVSriLzYFoyWZgwPTa9/hA1eTiFHKpmI
2xNCechVboRzmgHCNnYGpnAMUVC/BU3r3mAcnVE4sgMo/rZV3u/MuD50ExPBNIuerIqAwSy78dBO
5xL1saOgrBjT7Oy02L7yzFarxMjj7UDNyGvXHnTHfmgGUWtTetLdGBAlbaXG27bs3BnGcg9gibYR
GpvjAu1ddSD/VmSgrnzhX5289wJo559dpRYTcBkYDjPNORTpbukThKWlD6ucdg3Eb4YE2Ubk7seI
SzbQPbJ6/doAnD0W4z7lGOWlu1l+iKWzcjDGqe+YeRjvOGqByGG2UHffziTaDRgJgslouQkzDemt
uFGWYXVpy3+6X+VPukZe+WJ4JZS0yG2frHCOAN1uYeMYzkY2tLBSb38YW3Odm/p7nqZyQ4xnznCU
LinCB4F2lJIl7eIddrh5ICKuHz+NitfI8z3YFVXJxWebh0nn0CncLy8xM+b8ybAbIM5Ek/k3QWhy
a93sxu2JldbCDxsSarqaG/WGk74M/DwnRMVkLRsiS8krxLdmhX5INvkOJ2wSIDk++oKpaaNGxi7r
pHZs8mHR+DiSHDdMvimqifxiRDj92BStdB9DYUktZmkQeUIQybqZHZPyOEj/M5P9Qj9yNzEeKOzC
FB5yYsgVq20tpuE8EiayajAHLcMTk4HgngvyE2A4R21v/Iv6L04XdFttZK9FVP/4dnEjiZ7pXF3M
27YHtIdDNmCzGa+0ed6F3XytKYdongdME2LWCYjATp1qhBjXDlVo62/naqBL9HXgplaDIz6EypYS
fBKX9T4NaR0ydf/vo7ML6w3Z6I+dcpTG+qNrRqJwoWWvwop+qYsNvKyhYjjPne3O1mecJeiyUjTF
8PeYlyO0CViZLiJD7gaim9c0DjGpICx5WlAgHuMzv7E6CBneuIJu8FIu/v5kks6tHOvdUOAlrTIy
kXyjOBZFFq/KWJ5K+IWq4BJho85Sx6lLxH7J3nH5BpKCoijlc27baslynXBRgfRn2SMeo0YEQEwK
XpenB3dhwuQNWlyHfZabTw3XaUm90lOcCZ09a3IVhTVsWycjLEbDaTOHry5vBvr89rkryXXMGn5q
3DdBmwv6PfaZSkMKNzvEd0ZN+wmlAQl2XpDuARrC0E8uYsHVVFOheqi+3BIR0bCp6jQJ8HnDg5TJ
Wf2Azt6WIfgnkbGiUxUDXskdU4aLm5g/TMESko65L0NvOBTLY5p2ZZBSRjracJROfbOM8mRDLoUU
1gNCQ7qsCqY/YnxzqO9Hq/jSQ+9WwCEK5vpW1swMXUFuYEFfzuBfEG2KXHQGuI3dFrbDe4zP3TIB
zjX7MG//FhnxxM1watxsXefJ2iZKEUGVJVi4xl9QgN51bZeUzEzRCOkbUWqIxxq5V+TapjXAFDrv
Vv+WydvcNPm29uIf0zB/udVOBY6g3EzQg00HSx1F3r+QBMoj7mm4wTlxRRwCmIj0AK8rvaF8TAPx
1jNDLw6aTVVZuwQ2LN5+5NFcERuVqwgBfQAs+piyxaTpxC4kWNCvnan+rIGNVOJ9En1+GgbzDp+r
2nWhpu2AKRz1ls+a8OeLHnYPpmJEYzJ33ow89TTi3skcKbLCLr5HqD5wRoj94M/oDqt2hoCD8Dam
1mHSVQz30etyIPDVW4bx71RG9l2K+hfznvMtcytI0RhLgaYzLaoDfddNS6q9sONDrtdk2k3um+vD
qoiltQsHF+2h2f3ouiPeHSBHK5VWJ2Id/6LenE9Dxr5o4gdmZ8RgDVQno0B7H8Wzs001wEod4w9L
VO/5nELzRwVAWvxkPM1pBSmXkG27YTvKQmxYs414JCr6a7cbq6dgJEsXJhf8NaA69a/fHCYG8VlP
qJmXgALB3Rqso5TXgCvwr2m7fzx9cD6KjyjKroM/doFjzf8MiLiHAgF08UmbzZRI0VlTUD7r9Bcb
1yfkpvWqc6/QArtm0HsFfYhfoc7VqpcwZj7o4/BDa8Bkc3JmnJebNjb0rQgpe12DQQjk0ptrIu/3
MBqhkySFWXHIMywyEP6uVFWpve23X6UZaQTkWNU+ZLOqtMLB+Z7+lJxpASng8FvlTzsi501S6wUh
eRVkNcOrKPxtzYQY1whHX1qE61qld7bxd8z46pCk5jGEUr9zWiZK1nK8WhC4ZsUey2a0e2kKcS2j
Vl7zwgi2U5+Oj7Dy7dVsclePqQ5wxnFWTdgdNYwtuLSzFYFaMAfCbGsaltyaDJPLgmuxo71Bn6c1
aB+cY2iODjez9cb1cao99ToD5/Edon4kmhrygaDsdt5XWMpXfWmqUkYE/PNuPpimdsLDSfuaQoue
xPhdtR0NNgzOE6xJzjEuvCwvt1Xq9ahEh6DHx71tdF9isiSIT/OujMh196dKiiXg2PxNHFSKwon9
HSA0a7vk0WizHNZO+sbcEZZRb9t7YYzninFS3XcvkxMyf0mK8DaxYGH75OzzTa2sBvhwjbGMkUHY
8aRDfWNx5ATMdjYd69/ThK1xkJhqnSYHAGu5zLu7U+Haz5n3lU0SUfEwF8HAUKNh/XbtmjqYp4xF
v0voRduIE87UlTXqpL6X1nxuQeNx0lQ7OLaPzoINNDK3R3D5lyDxp5iIoBV+DmzlITUJXhio8JE4
S8f7CcOBBZjiXirQLtrRnRcNWB1a2JULKo0RORu5uDS5Y+JkFzXIdSYWt6dQV79hHYydutkdupQw
5P+DG12H6Av2WF9XcfHApf3sTv4Jmmq4r3rmUOrSlqj8J5YyazebAq2jO69ci0nO3H8k6o2u7knR
3hjZtE/x1aqw6bdoqqCL1p8Js7dtSDQJA2xEx3X6ltW9uU5TZR4AT9+xv30aRUEil4E1pPPkBRck
k6K5vauFzlfNzHX8yPj2jKOu8PhKXtR1jMv14IjmC/0BGxtvPFKDlYFdTzYie4I3ypC/A+ax9mBh
yoxo52V/bvcZez7Tv7gGBB+iWHgRpXtM8AzyQZjFFpXCtO6nGU92L59VbkSkvRsGuRElG+Oo/8AY
/cUmAhKS1lwQisN8H6KzRpY8oq5pE/JfteihB2LD2IMLQExEkdOZ06s0/ckhH5lfxiVKJ9epsKBG
ZEZzdxOX9anenScjeu+x3W2pQ4jWqflz0uKBjKmjdj+GQtSr1qp3NcT6APAp6GpG0O1s1Oh7piCX
dMtd25+NiqdThCjrR5xVdqEUlhNou4J9BzCoiWDSykRQFf6reqxwProqhfx+Bbb4SSW+3BeiYEbG
oghKlv3gXgRs4VXrlBeBqqp4hxTzD9WPv+PZfg/NlFbIxwTghO3RED529bH1T0j2gdCmLgqf6t3x
Iv3YEdCxrjz/BUs0x7677vQkOwKjr9etORmHUo/WE9HU5Nn09HT8GaXdbMhIMFdtAZ++NvQMJVnx
UrC7Q3zeRvck7y89AfW54fgrmwikvUm8J+GdHZMvuWRfQ6wttOg0yFfUIi60FEWkWZ6QoiwCy6F5
sFv2KIhsGXU3A6stFNGRXWc78HJ4fzP0kEHdSk4Rm/Za4uo3ef77qnoMLb24S3OULji1qpj2BYaU
MYN71/hSgqAPD4XH9RCX6ZeR99SYnNu1V/1Wbq9vLqXhtzDzE7gXswYiM974DmMVI1Xc6nIEZkbL
0cUZHRZjYtNyaDDAdTGQj26+FJ8a5RZUcszXfJIhZgziZ6HF4q7IPCAQ/hwmK8QnxlGod7t2/6qy
OkxN8ZxkHkMJDC3hWDaBNWcvuREi+QS75BYZ29SK/WUC9jRjxhIg0UoyRq5DBlTBmLOHdWTyl1yJ
0vWDUNqYXQhy1ov6aPNrBIO/a+PeBhCYTduyz79M9rNtUp8rV3sKcwE1ukufGwzObEHqaDeEqL/V
odcahnINLDTywO5pzt5PFwA5chQ2JfmJATz578b0P9Ohey88/iNwCaD73rXEMy9WH19alhzkM37Z
jmZvncq8MJusrqZP+axBZEpqgvvC+L1x851WARSz22hfVMdaU8POsFS0p+t/OIjQVkmeXy10q7gB
yBEA69lkW9x0EzqRaYAETp2K0pGUPw2gicVswt9YBmey53PAM7Xc1wp3Tk9iaTzYPzJaDEW8JABs
/H1ILRAQzcdsuZv2U5ZTeas5WQF+Y+Xr1Ml6EJLKH8tUKbWF9hvosr058hxbHXqZeqPi0YOXxuLH
cut45+j5j9+rfi9V/IOa/xcmJyM1j9aSvX1u50Q3YNblOJjwXhTan4pOd92leyKbss3iBtmEOS9Y
j2BS8x2FQ2DqglTLCPlrfgziFOEth19opjY6ePOIAhlIWSG3RstoR7PlxTOwT7Y3L0mI2mMzRd9H
Rf81OyDApno9Et2H54dvZ6wRVQBZ0JCmJDMtVBlMivmriOhxpMSl5gE9CJbami0HfsxuOHi6YmOx
fNCxNlFNMqWYYkgxeB5ILXTBJutN99VEyV8g5U+FhGCkp7dczPUJPYaiijunVXwWPREppCxW6GB4
K+r57oEFPFqzCp8cVmvZoKzbeBT0E1Niq3VfMWr1TUYmKeCJ2W2Xw6cluyxO9MWK81lKgD1RFF4d
XzRHLkygF506G24NwZgxpckwIwDwcfD7kf4Bq1tglu5LN3TylLnjDbSFu21CdW8IbyyYt7z64tjB
SoZlCvjKyhsojebAvE69OJrHr7483xYNI8Y984jJ+ddS1iNxZm2Pp/XHleIra0PmcKH242XqL2lG
YG+RI0EXZ5ww36M2RiEb/hqCwGBPFeqQ45PU4SnHFin1AgvcRhBgl1ppsilBday8hn/T1bshiP9U
YjpZ2OQo8Sf+c83sg8gnhMVbrjBBAagS500nboa9q2JVXI0vOIXaXKVkMSUORhqkvcxE5ni81yIq
2E8m+M6qZId0Rs+W9ngwSox3/TXRE87zcPzbm3aM6oR4sGh0nxuzyVkoCrBF1sURw6Pnfe8IUPWH
jh1F/9w4EdoH+SJCnGZS8Z7BbAhs0RrsVBqkNiwYoRKHpJDwAMEMBHaitGNVg4rtBHiLQqL2RJa4
s0K+dMQofATES+AVH+/Ywjt6POi4oI/lvhm0r4LLLDZH6h3ZiWPtsEzQy5vAOtUqzUKdpqOL7omg
Apy0MpuZOtL6snU+6xwMMtYP+5kwq6BX2bjXORpkZzHfq5KrNr7BTMWYnOYbp6GrDlvnF06L3Ib6
UuV3i1EWsZ/GLx6GLBDnJ2OST5w8D6vC/ox+wOo4OyrTxRTjfCBRwquYJmKbDd0rCMpNEmWXaGzy
A3vDY1mTEBA5+esc9y82gqUSC8HKUjFztQQ9QEEoBh1IniJ0icCMEWwyyW/ZMJkTjvFGLrC3Lhtq
Kj3xdlaZuwdsOUApkSGNEXxvkfolA11u2ghPLkVKtM4qs9l42OHPWYqCPqlUfi1DxhVtBjHXaKK3
Fi+aUSUEFab1l10lxoIxFa9xq50RBvCZW6J9EFKbUXCz2dYLbF5s2Lcylpu0QMJhuQjCECVZ67iV
06YxiWIiWtmyb75n/5gDosce3oRGuR7CEuGC196RYWzkHEMMXoT8spZ2gP7srcH2sPO08kV3eXAy
d+APnfUfkNdUf8o+26Is16K3XsZxAWn1jI4a1vQHvl2Uli1TbyPv7GNIJdAos18BuMmfcIMX60oz
L71S/h5D/hZ3BfVWhzBnduTVCPFYd334R/fGH1ulMdXofO3agVms+vRqxXCVd+gic7r6yn9yidgc
xim9llj46AGYYfRx9JRpo3dm57Qufb7Pvpl5mWcr3XbGfMpYtF8RQN+MyvwW5Z4N95Lg8eRjYd63
Aix2Zk3tDZR8w095AftHWUyVvqONLxA2jodQ4UoDqXVqTbppZ6J+ZnogzfGSg8QLQuH/2g+Wzovp
C/Ve4U7vqQ70tFBs3EoSqbrce1/05GYjr+zYeo6RIUCqxhjS1N6AEuA7IEC7Vyy9UrSPQ148N9NM
cAQwYWr+cS/H5hwj+u678ktbopH7+T60yCckHtwgVDpLcvtbCwV7izg34R7mL8QtoyCDkcgoBdWG
1Xn8GqJ685vYWVXd7/RZtNkbE9cHYntCnkeHjpT5aGiUv4MXEaqBai2sqlsm/ZPoo0OWkB0qyoS0
jpqJM1HYbDYIIwqrr3ACrTFHIC665Dd18NVVRKZ5Wt4GEdpz1PWjE1hM58JM48Zhrt/O4wuBGs/Z
xE9plAbbl47nyg2NI0YfyWKw37hqUkGSsMmH7bbvMAXtZgM1eKiPP32sAfbtUZvlESp0e52MZHWQ
08D8dbIWeBBSD0KON1OsvzG/creRiQSdzyVOu3yvXXEeNyTIGFeJkuMJDOymUPnDU4pFS1d9SQBH
YBc4ForCIaW2SSUEKfvgGdDswMN9JgUm2aKptlGfqvUGB3NRU80szWby7KBkW7UNPmBQ90x5R5Lf
0M9sWreQ1ETtKia2m/WMbx7xWq+y0tp3ToqAmoSJTL8oV04UZBBdWUqeQ+OrQ8Kzsmem7ILpkWa3
Gd+V+Mjd8C77nQd9jfGA+8YVJxa+7bYi8I4anXukLf2rm7vjflwwonHMLaLBxQhj92msQopo8zVN
WCfUbA0JDY7fkXvRk2ermVUyoZ0V3IL/LOmBPaaspNIy/tE6ZW0crxgDROBinbhPmfqHnh5Bf5fC
pjTtgXNlyX/ufWRUxbOTd2j95/KA6MLgteV2IOboRbaSRlCPN64J7Khnm9onySMPJcsaKiKty2Zy
llu6Mfg1RgNSvQmZz3W1TSIQUb5nF7jPKkYwa7Qr2ybgJ+9z3PNhuO9MhRZTRwCWJ18WizdCQmsK
jQSybhWdEvsIPanbMOL/qAf0IjD3gCMLZvEA9h1/PoQDRVgoFy9mZ9MtZGsSmEJ7ol8vIqT0lbc1
be/e867i1B83dVnJHXCbH2VEn7r7aufKAijLmUmE2IhHhbt3dMq7mYfaJqq8HWReP+ir/F8qeFzj
RU5rSYv3RaBX7kbIUPSfSBh7kF34nNj3K/ZLIEVyE+W1ScQ6amYCxHLJSejbXzHVyEZP0eJ7FW/6
XPcoPsGuS0ETGc8vfYlW0WbjigUPrqMuzqQSrouYU798RUzV4bagG6tY4SG+Plmxd4hJ1Yzmnphu
zK6QEmxkoYx5bsgKog3JNi+1rF6kdF7q6I8WT5/Aouq16nSqPAMHlLZN8BEjVTwXtFL8rum70U48
OP/s2H0NoVvtnNxr0T/RdV4YaF1H071M8fRjCANcpzYdGcKQH4jYDbmpeIo97QNCzt0Y5M7QLfzz
6qH19kepZc/t6N48NGbs/IcvUcQCuQd1eZPwyyb28FFnCAqr9ptsr0sfRbja5tcaNXmCruYE28zA
Id146yw2HrUb8lW6OwOu4zozWVfL6RqOCDg7om7q+K+nLI81Yv/XcBx9++7J+YAuLoirEN7cwI2s
ShJkI2fYNJhsAxPkAsx9Mkt8761xRPk8O+ro+mCcTMish0TgQDFszdx48T/HRI9l6vkvrlz/2PUd
esiUUSaIrw5OWAnls5n7WwJdC/XWSwfxIuTrWPUk7/AsJOa+rxZqe8RMCaOAkB7PUMPioYdjgXvm
GoFWXdOPYmbKDp6oAIyAfgCbXJ0TMIV4qPmSK63byR4EeEfhokKfaLMofE+McBN58Q2l9jlyh7tF
Zx4kccyQRd9DgdxZkfXgMiXFy80XFfqIuqxgNlecIomSeZTZS6g1T+z8d31qe+tJmHcXL0BcWfBa
jJGBmXyf4vbdK1dIEfDokPSnOQO2lEXgu/DBm9E9Ax3OEL9F546Uk0iDulrL/Dlu0r9ZD4FGwz4S
2cDiYpTjvWT0GoVPTWe8spR9nwYNkB/mmaAPmSDCAAAvl8qg49kKc0IbKCmLeDADMpL4iMZJP6XH
MYzUPs8g9k269U8wRrN5JWpko2hCIN42NWW4Ad9uxuQ1l3iFKHTM5IUzfQl5nW4EsX67Wf6J9pg5
QcuAqWDUpgzGMdZkxRvAAvxfpRGYmdgnTyR8HaI53kDcYLnnhJvEzNs9OjAzKk7MPm4wgobdPP8y
QJS7mPRb2JClv2kGFjWR+k4BpO9Fq1gJZDdXDinUXXlgsvdbq289ttDQ1tNr0pVH4Yz/irrBFj8u
56jfHvOQD9+oIms9FiYGtop+ImS7O7P3M4S1yMyztzzbOWW/ZRq4T3Sp1tLs3vk8rlYFM7qw382E
M692xMvoJrfJ1ffDIhK0BAESYXwMx8hG9txupAbiStQfWOg36PijVWuOLt2Lv3M88WpwDGH4CCTV
ehXFn53DwLUY3rjpDyJkeGLAFE47HA5w61cSxojo2A/FXCM9+9pcDizkfFpSE/9D7mZXS0MhM/Oy
r+OzX88TAUdMk0Pdeyuj+gSqmxAtaxZb/F2BLzXcDyN5iho09p6b3PeLh+9ZZHzE3UZLM0pcRsAo
061+O0tz2jqF9Xf00mPrlY8SEQJQ0CO1TrzBA/8hvF6h4j4NafK+kLrv6NJWfd7NRBa52w6ksZMr
0lnmEEa092jy5IPBOBN1JBt2pJ1NXbGv1d6KhPUxjhQuPPrLSKdLGg3+UdzpcFb7r8lS/pbY6GHH
SVWjxh4vOqaoOSd2btRdWh43xePiki+60DpzRpboVNHsq3hDjtOdYwKBQaito4ZJb9QuANtl2ZeC
tJdR9awqEu1blMd+N4NQaOk90/F7ZoCHqJdzKPeg9PjldxRP+6hgWxvriUMRxqo1ayoJgQ6gRdtE
H7iunpB0E1gnhvKI8idzuXBT9aQIFq5Q/r9pM++lwpO5FJIsmhRgYL8Mufx8EwplGTCVHq+2VBw8
JUKS2HT3Rac3p6icSlZ9pKYaHaAjbZEaFbReTL0c2//iE3hYqCInffod+1dp1eufetRvdTeNgciN
/exGZ0yRXTAlvrvTZMaMZabkQilRBtqonYvaN9mSa2R2JGCshr6bgdKF6S0xTfNUJT2R0E18LtDH
9Sb47NxonGuPDomlSeQGFF7vDuXnoeGgvWYabFa+uWTOvJtRulwfFsN9DMtf6QmsmbxV9p4GsbsC
/MYxUtjeXhdQ9XFvGNSk1slhK33pRtyesMyDySX2BmExcBLvg50rHlMFMoeVRtvckqLeRir5Hmu+
QhAVgmcw/GRvzNVndPA9h4tE/0iE1dnx602K7af8aaU3BQN7sjSC5I6f/tVseZpdo38zE4Werjmm
2aeGYIsCuP+qnI6aZZFf+DGYL3M6+t3fESoclzipMrn7gpMF2G6Idh7Q/s7LhjNQm8zxwAmloP49
5kiNniF1D3Ga0xZCiDNeeoZSgAKrjQbNB+vEGDhm8prkUcncvDpOlvmHLeYneB61wq+T+ip+diRy
duM0hC4TYKK5yky/l0NaHcdE/jaW96AO3nfJwLM0WyBR/+FQMU4mqxkFIxV+e7R3dDJMJChpROB1
t3Ji54AX9mBCS7PxpwYqXtoeg22J7ji/UUvSk06RW8wPb2zBGIn7EPKyAHqh+FRzg43Cs5Fxjc8q
1D8YjB+oWuBqTy5WIWZneAC0ElNm0UWb0h9PLT6Dyiq/XVH98wbQqBF1bL6MkF3WjqL8j9uBIL8V
GVgYL19uORT78NpHAa1I2f+crNhR9DZBbfZ3lqCSu83b+MDJToWKL0mece417Xtu1e0pbpugw7PE
d5Xc5sxqDrGjpwEV695AXCUN/6XIHW07d3JGzYvso/UfaeP+MfyVVeX8CANFYJfX9nYcmYSqjrpk
qLjaw8g+dCiU8ikvzn2RXl1EoqT4tltjFJ+22bqHxDYvrAQvdWafrUSfjqZbvsZG/jC4soiU+FNm
LYoQEyCjmzTXsWnrPaBeIuZ7qtxwSL4NU5GM8hdUqs4sGaBQlNe8CJFAjEOJVvZwA5QbkeoznlI4
y1suG0asdjm+8u6uR/+A1kc+taAnyc6Kur3vf8dF0u/KaH5RBidmWpGy5ZWecxGjd9ES+afXwvzR
pcWlN2YS9/h9w9EZgIDRq3hO/96b+UdWFCIgAHxLruHFMrNfdDRwvROGcSk6aLaqQYKddeuN3L4k
d6xNzXYv3VxpgVuSfjdT8uInN49THL0D9blByVjnGs4otykhElbt1XJ8MwAEB/TW/oA49uolLmyb
0DQv8JePcWaRoqO7QV0MS79RzCdw9Otwit4j0qtSt7Z2yPnWKbvrgwXDkiH/XNFw02tENlbcHnWe
L36NHk0TwIQdktBmg57sCApNnocOYXw2tDfXLYzFSbxVntGeXWGe+sQmZNjQ35TVXnEGlSfHiA56
Mx+ntoXdIJGMVrswY8wVi56BM/QYDrpxQP3WD+ULeip9nXuVRRVAs2/qvRkglvHhU96NmSuGfFow
e9Lc63EMD49R6WZiykNZUMWQ/8lpGK1ddodsJ3ZaSsIWkDJodu1uLOxXLesX6TPUudK3PtooxRtY
WO/j2kTLwVYtwUuHE84wDNyEPCIDOayd4RA1mH4aGm68yp5rymNWKA763INF5DVI1XofNv+KPu/p
WZ2t5vZPWte8koP0jDuvPfTSY5AMSXTWQwTO0KLnCt0RmbuQpyBLweVXr5XpX5sM1UbEinytqAk2
GS4N3Mhk8A1x74N8x58/xLvBILC3HJ1/7FV2nq+q/SRpjclmNbMBf8SJeMbkmFvq7HTf8dzv80WF
mEnIscQwBKKdAZHhj0XU9WU2mVjHFNF4Sl0kWWKk8EuoT5v2BR0ZsS8LOjH2+03a2X/cSprHfJxY
JKhiV8DuDEjvYprUjTfdQoLjh39wb52Ir8qXwM900/TYSOvZZiyVvTghP6aLG5cxCho3H/KVn/UX
ZgDQukIgtmg5dsDk31Eb/aLFK5BW+oyDUsSkGr4lwmL+mh2uLmp95D4g7FeYZViE4xPY2YJhmsbR
q5ih7rD0GVCDu2ctguQEWWmlTybizxaaRqMxJWMsvS4F4Ahfd2h8I/UspvEYN8Uf3KPtEhJNckb7
yN0auBQNyUZwHEQz+lSNoXERtj1h5OwwO7ZVCw+BUOaZGdGY5mKl3J6AC1199upPG14b4stvRC6P
mJ1bpsjRKNeFgOzc26S5WgWgsEX165tfEXo2TKjTq5jlq6PBnvdr/j3XQUCfjw8zyuCks8C007C4
IrcKpsi8EHUDF86OPgRH+WaekEvoswI+Y53biFO/GJ4ItdwbpKO/dAKbsKsRl6yRfZdHOmUbTq1O
tNbGApTRdeGuAp1JrDZHqYNgHa8moJX/2JLiJeaHmYy236qogQ0Z87FaA2my+VQjAuK4H6pOp/QH
PUl0RMKyRjc56tj+GBCXeZ44nueZ3ZQx3wk1eU8NdWfzlkCkEhsPSt+6hHiw6cccC5rOTyDwAC5V
4dmsC+cpzgzCPYyk2qIhdfCAkV8Y+Zz0ruOZzI6nz9KJiqPnRX4wFAoVFy/zYMqcc+GJVlex+ON0
iudnTXAHDLGeP8SSesiYrbeQ8nWF8+j9qT/yezSkTzuw+71cHjtBkkIHoNQWM2Vd76k312DmObLA
I6PPO3SwPN7nKDsUORmoHJZ3FJEWOXV8wRMYXeTjr9L12qfJaa+GXTgXQlyvxH+ivyl/EyW+s6IU
B8+Sz0gb27ugPpXJNRcvPqyAepy1o9cSlGQLcXbSqLgBOjHOXetyGdTQbPVSbAc3VoD8HAKlPWkF
I5YJ3I7YzEePB8SpWTwInGIUcreiV38120avqw3yaTZAo5P/hfvEUfsYwsNthkxn2EN/5xZD80JV
lcjynOUe+ElDzreqy6JgzJfVvT8/F/ppxICgR9gIWeHU26HyNNTUyrjDuSB5EV2dxoCWKQ5Bsn8x
tOrrueT7MY0Ro5ytL8uqaynaaNMRHgua+z4ACdt2JuzGzmJYTsJMocn8NXKgxAMBQB1gh6hco+W7
1cmEHvUyex1KiH9DG3XnZCIKIncTJjdtc9Zkal1nejfi/PirrGVS7Uik884stF3mIinyiiaG9iyg
b2qWt3W7OL4MdRsMrbKDtvXay4Sv/UjbK3Y5wpC7j+6PDf4cArJD7lWf4yydPnK+qR2uaZJblr9t
Zpo1TGziJqSfPi//moM5gDgG3XhkxCawraytYa+MZ80lfZK21r/Nae/f/vurbtIeEbr343//E2xW
LYhGs8e5S+9VgnH6+v9f5ZV3Hb3/sXVeu5ErSxb9IgJJk0nytbyV9y+ETDe9S3p+/Szq3IszGMyL
UCWppVYVmRkZsffarr/gJoxDn/RPVYBX4veDIGhGbBzT2vHXJeffzyUpaAqVxEQMFIU8MvFGVN2b
FckUxmsIlnk1c8AgNEgNVzpc45UBTlwMRs2UK0R5RWw3bVP7LjW7t2ZhhUttLL6aXJOlq+ynfp7I
uRHVu5sUyb7V7FkBNJhz2thibxXt1vRD+zk08v7B4ZkniBfMbaeAzZQ9JmbsPAe5i5el+TazPH+w
DT9bkYVsnDiziVPpLAhHQHbrDulptKmWuMXE6Nd1pJC7yWyUFOtusZOoJdJtZNNqS4XfUEcLyTjD
lxQp7HWhZMMwVUCTFQnUjZnWJUpL7hAh+1uuey7GQZpbc0lZqOuyfein7OoIWbJnl9DTAdTfGeXE
cLEj8wV7rMKRKjF9UjnsGVbqHlXENNIQyPunyXDAlKO+OKvlKezaaKsjDygfA5SnXEUkLtMnBcFV
rX+/I+k1JBdpXH+f/X5X3FMFWZZ+mASjENfTajs6YXMOm/paQ4ZJSdeFQBlk7KuswRFqm4ypUeBx
r1otwV+t7ZJWGHxiSDK/ZzEhL0Jn+KCEVvu6GdtjYrn2LXIlua5iUx7o3GTbMHO/ScvNP5cH/n8f
eJZtPAMsfiA1dkcagQ23bfJOMwEelGs8Vb4vEcE2N6bhjfvWM8sr8M5xS96G/cQokWNUkQffMRT7
wiKEXIJ5vChUuhs/DPwzFp3q0XWrJ8/X9nGK6nxbTZ3aGIp1Wukqe5cwZ+L63ekdAUyo4MVehBYM
Pgm/8kMufh5lgWUsBWGMQNserp1Rf02VVPsmnFqMP4OTkqFGmZEiKtEM/WtxYNJ+NOdAovcwJX7G
wD51nW+QqtGUzWWU0bBJi1YRXtqWN6aZY4Mhq/fbbs5N6/pXKrYy3VptIaHih81t7QGNBmhEqb08
7YUxn5aBUmsbA6GecbVzqmp6m0in8XsQUi7U/4vjtR9tnObfqSdgZaLuGCO/KG85sMenqDeAClSo
pDL9osFQPDQ9UuqqkNR8uu1vnaF1VnMJiEGQxQNmRhICkgrFlVVqeqmo6gF1u1H/SBWYn+VImhOB
TeODQ9BSbIpLyZu8AS4fffXELg6Ecr/Plj/vSM+Z1l2JW9kzZQU8qbMPTtbzyo1DB6Qfxv20GE/d
zQhH+Z2Rh2RaFYkd9aO4GZxO7FIOE/88wktt772UtUYK3v7YKZv3urKOCGfUT+tUD5TDoVmlj11g
R5cWne16oNXzIYf2uZMgKYrYMW6gXYZr4QbiBeGKgdOMR4YR/edzv1/1WnM8eo3vbIo6+vDiUP0A
RD80VSffKbUZxNjdvvPNkmU5a7NtpS3rAMIveRNE4hS1NX14BZNfNMRnVU/hY1TXPYpn/puh8zLZ
ln8qPdPhT/Pe+l7GX8sDDDH9rUXvtFgMWZ3Zp+AxNKlidJThCu+IWirurIx+JerXC9zq8FEmpbyl
2QFeiXJy7fDVvRS9vucwEqx4z4y9pkO1Q9NBd43k+fvEAQb3+wXiZZxLKzmlLouVGxkPOjasy+8z
5D791Qaovnw6d8ZjKTGSZgaU7jSxqAzi2DnMjqpuJsdIHia4U5e0bUy1TwoST5elsWa2dvO/F8k3
nUTZVfWUvpVlVbdOjQypGEmft/CwU2rRC8iHrN2HJu6Is6ELOj6UYJEaf0YV4bsIUuuxr0ijnxXL
UGJ1fxFYIG0tuhQMnmW/Ams7GQFQxIZYmYM/IRN3y+iWfAmmMn5EQoypd64a4HxZRoskytPUuCEw
u4EYI3CBeXj4/RyT83lTC896jpr0P99SMiiCKg4npRomDW460JfGG+i0Y9O2UvYwTEEJImM2w/dy
KtqHBehImjt0fpBuzYMdUDg0/VQjSAbEvxYOgURlj6wwrd8rsoA2Rtz5XMxLJ/vTyy1uB0dwfq8R
kM4tMTYmGrmHICa5L2WI/xX732Oklr0/OzkNCMeNU5vtHiXNyXOz72Ts1Q8p2zQRFvdHZXScAbol
e70JDkIGLNN1k93/+6jE6Pt/P/fvV/99tDA/KNmsdZcF4qNDyOA1QfzDxkNjo2/7BzWO0yESBWWN
y8BALXEPoA8efvd3R3v43ekcHOZlLc5tsChuOjzEqXwGysYrFuoJtn6XbObWHU9+zYmhTDiacerW
93ZWynMk+kfAePp+hrx7z5l04iiasNKTWyJiMpNXv5ljLfbqLUJUe10v6WOWg+Et8h3r5DGCdGLL
+pot658H5n8fLF/qdftuVs2Fo2XyUDH6vJIVyZCcRiNz/pADdA50uveC8qJnKc+BaSHchqHe5MuP
Ib73lA3FD+e9fRP09nNGFtD98qyvVcUMYpYNVuWi2QdLEtRvHJQJAAV0FAq336cOSyKeF4INj0UJ
vnBLOV6sfyuKcGD9aS1TnX5v1SHJplu/QmumQn4sQU3qRBj48NrKa9LF0xvnE8SrMe1Ub4OJO7kO
S3XWJXl6NmePWshC79Fh94ty1COOuNSRmUC/Vw8jq+8liJtiG3tAuqK8oDtiIR5xE+Oxi6OlxwL0
jMPS1nE7Yp3NawkGiLHaAbKi/VwFTrA8GbQeACyO8piacXQtXCe8zl46nAfB7shJumYq+dyQ1fKY
j++kDJexvzSG0d79v48c5tkmMpMbJDnZvhJYLlymDu+u6I+jlD09A9881jNtmKquLmEFOx4gsfVM
dMv/fpohIV6mQAgERdMSZiDVZ3yPDCP6ckKSsVvAZ6eMEVcdj/OmJY7+SkPcPUNk3OiOmVNRMKcz
m2cMquFGlPC7K1KK+sI6qLj6oM2FaGYwD+jDENETHs8OF+0HH9H2HNFS7et+eEE6zCrYe3AcOIA7
JA9wLvG4cTBdjn34LBEfOvbw007qiq77tk3zfaBaFoRpAw/gUBQc+XLzIF182jL8mFKF27XZ67r5
MgwvJ6YUqVJRlH9oSHq+8YnFsDs4Bm6xhAt4m8z4OClJaMMEJysSQP4gmdObizeNFT+UAkOcjP8C
D38SxeCeZtzaZFy1e8eLaeuaG0raamcQGbvT4REeTbsVGsPIXFF/+6jN8hTLsZkoiEmbfpGCzYwP
FN5YDEYYmxU9ULShLlNrSKPULUiPsMXtm3K8AarybiyTftfz4kMGfGKlIK+vhz5/b+Xyu4FmrgwX
wIV2IIND7uyXQJdya6I1NEo/PrujedKpDzHVQGqNd3tXhd6T1YHYEBZtU4sOAKge/Slzs9ubIPnQ
CxNykQ8B+WD925C9JzWiSDKL0MZwpuljQk10TGvCC5o3wCpqVy5/Ym46cDMN4CI+OgybAN20N/nP
xcDuo4jpnUV8+lrYzkucwjoLoGBQ+mc1UeEgTphdlzXxdUa7q22CgLI85qhiqK9qHrCfVp255eC+
HvIi2xnx/MUtcCi9L4lmet3FTXnGTXaf6eV32TbDW5niw3mhqBU7i6LYJPNIjMOx7PMbqDEVFEU7
OjSDui+JozmUJradGTYronsGGqmp7qu+/yDCyNjUE30kgwgmFw/DypX9h8N5wQi7CDsxxjUbTFIm
RLBhjpPt9MAQp1XxT+H15cbVkGoaPE5xzXdaFvHUrj/ux0Wdv8Tp9HREg27YiKihFWnLgWBOZhz4
tCLzRPCQRKHJn5R4/nc5t2/2fB9q3IbsjNG+mp6bxvbhkYOjlK1+a5ziqQ0kLZgZedmkqj26z62J
a/sgSFVcV2H9QMBJs+8CfIXE4iJi+DNzN66tpkmPqsg5dhfTjWsvDj57uEsEZhKZuTBgmh0H1YHL
107OXDVXoUgobQsyD2POiDIQLeAdfZORP8SBG6+XbVqn6VkPvvtgxz0Xt2r0saUOccPBva88YEFV
Ss5i4MW3WnnzIQ/xPBddRmWSY2/Jo7o79N69MYKbw71yjXtEbhMSljwP/nZLteJqvdfCRgQYFumH
TutxyTNEpEMEWRh1mB9YofOJiufRTcs/Od3gOw/pBmllycWVN7Fv27siqs1tgVzxTnkuC3UD53fs
aH4X3SeWiWTvZvKzQDR/7FswTQYYB4igOZGH/aM/sgQapj8dXcZeulQg8OZEH0XFwVhxWJuqAMYX
M0ZS6uQJMqG4HwNjn8ZclAP2lKYzr/RQ7PtEWfY96jvsU1wjREuCAi7i+87J3Ssmhx0NgtcmSyaW
1ezYIZm4T3P3XNA6QqaOrhQuoMfMBLlKHtblsaAWwvbnkyapp/ZRCFj/I8cgMl3VPZo5wDFIRbpl
nIzP7N4rNbnJ4A7Rw/8AQmkffj/k6L+VZYy3v8/IRYViA5Lg+Ftfx72wT3PTfQUdTLswFXB9NbUo
lbW8sZRk0RGS5bxNomd7Tv4SVq9+IkdsiUlXHzKP39vSOEOfs59ZngEzG4s5btk0hTucHFnmoBD8
6MKYtrx2kLA3mhnyM7vGOg6T/Fv03Volk+b/7V2kzJNXcg6+O0w/TzmZ9DSN7RsYWc1tHhOZQ9+e
WKEPsHX5dxY17wknlaf/nMLE9DIUskdilxTOITOa5aQW4R9zgyJdScvtjkmGYzTIwn7/e4QQyTRt
aR05699mD6mE8BF79ImGoupTffI8U2UuTo5PYfT2IUGasRH20KzhxMvzb0cFVyAxuI3gJ2F5Mhi7
mit0+KR12G2LvCIQ32WIv6idx/x1aD0oW1473Tvs2Lu4qaoLGrhtZYPzgFahL5Oom8vvo98PquD/
H+GcAm2jjrbTjc/cozCc7Drcqtwwz0k6MtEaAjoxYcuAUU4s/O6seY52deXHhb2rkMGum9l1Hh2T
RjKeIwz9wXwzoEveFTkGdQ7nXuHSOpobvwW7tXSWYGMzHH8dYSPctqZ27qICDVOG52LlsZ4efp8y
KnPuqCvHrTE7cIR+K8JYn9DQqGFjDtaT04j2oKUiqpKEhTSqyisbBKeg34fJki5sKfMzcByNNyrn
FMHxaBWFkXlJlg8iCBNeoMV0A1rhSIdhOv9+iP0Rkei/z38fBRYdbUxssA/C+irTmsjP5YNHOOM/
j2TVXw0xmaffzzfEj67/qWNH23pwHbsFCOi39N8webGVj4wmlw8oKHKA7EsFSxsEakOYvo2j8h8X
ludRES66A/qZfCy4QnqLOKm0bO7yXL6YYZU8J1CdoPWM+jDkUfzkmu23NdIyYmxgbcimAllikX6O
bdx6/n065qDUub0eiWxhzhQITf2s5CMyu/qYjFGy5viQHmoStdljZH7nRnN5aFvcvbGVFnfQ+oZ1
rif/1Nf23qrL8a1sc/SYKFZPvucZd05iWPDTqoY2NSZ/0uqwxjvOV2UUIC1DXT1IGnN7bOLuEW8M
sF91Nkh7PPw+KsrJPkxTqM5oVeyDQTN63bsaQtTSf0qnIrr+PuIfLwjHdT3YCJVsi0SzdGZKh3y2
Pqd2C+UHaScReQAnd79dSI/ck6Oe7SfF9dhYMjkz86xQJuWROuH52OdWlhENhQlRG84PIwrzj3bf
irLSaBwL48ZoDPfFSAeaNyXjA4su+e/r+u/T3wOxTHN2nHDmLeu6A3wI892zL6rJ57eJ9tdRAg/d
usYssKjpl5RO5INGr70qla4PRHj9yazRRr6X2fs6S+2tAmL9GlIWxyIhnzfud/82T80y3yMY82+k
okqqE7M+h2Pw11N5dxelo3kHG+fP70HZgQ+xadTAMM12TISqoofu5jM38Yvx4i0hjHbsG1u/B56H
OMQOa29predPSY5AsjLkSPPOzp9cUHEbh+ASMYTGrT0wybPCKf+uOeUyb5bvee03MAkdCAAllviU
4wNeId68pPJ94OtV/k9DcVkf+wEmDO5TtvvDRMLngSZEfsDPEz+aS134e2x2h3jnz2Xw7sWTs/F8
bmI93wejM6/9NK/fpjT+HHPT/uOSkVRFHbuW6/gL90g/j0TQ6yFANYeFdItfp3+Kyaw7p+yDK2t5
ahgGb0CQU+QYE1PF9r2ky3uhxmU2XLrBx7wY25e+oWl27Zp03+T23+8AKRV8jHyHbZK58M8Nb1pR
v4YE8uqDubzNaKG9ABdx+65/mQfHuvOm4J4DC7YF8maPVkaDqxiOU4YFJV7Oo7kneYMktNJ/lqeZ
Bekd3KS5scAAMX5fNOQqaW4p9ZpbuuGS2mo52jYT522UvKztU4c8M59mb5vkE4KFCgr3PJQ0zFxj
jPYs6eGmrYrgYo49bzoV32NijOG6AQbyMRXyEkiHyz6cUHvC22L1SH1IvMvVj2WZDEWjR4M7devf
r7EvIPNN2oAYwIUZUJfWWam0QFGUP9HBLcAP6fwbOO4arAxmSxjYq4Vq8ND6uNwL27qdcWJuLE3a
/LiExve0czeNjiRC6KHfBxbh8jCTJeNFlK8jJqHt6HYfFnysA0mRLTtl+Fd2DV0/foS/RNcDLJE6
ZCLxG2q/xNun5NwHxuK3y/rvsbcfp6lyDxku+j67Sd3UuJf9BPdU5BgG8oeoRS2XDjTKnLk/YhR3
juYEDkZxHax65zESab+bS9YwRad3Wy+uhrFp8Lo1oKHqGmnrRGLFYEBXCWgHy7TaYGoGFWzFt2PO
qYE8s1eG0qRBjSjZ0fMXK/dp9A081U1+SfSQbMFcZo5jAXJyUix/OF25L7YOIWN7IQQeGsCTq3wK
jiF7HAm1LmdRrCgkgRHOltPrCod4j/y+xuVlvliepfEyRcRvWeIaUuxmsyBht5AfjbPgcXkVVsJb
wGSMg2QYeYShu/PBcklFw5+LkvMwplCX5rS/8QEI3wxmdK+54o5O50jwgi4Xm2u+iQGTPiqnfGML
xMV+xYF1MIi59nJxFYbFsJ/wsB3HtQqZ5Lxh+rUNTPchZD/7QVyUeVusS2WIykY+lMpSezxV3bYu
umbjAcOJEhSuRIiA6nFteM8hfuolegHAGhOpmmC4ZgS7XhsjRxZ9m/Yl4nuP9HYbzjzuIIgPk8OZ
U+NT26Awo8lTISBqI/Ns2sETgLQrMv32mHcveY3QSQP8irMLzcLyYoriOpZygpJZn3Rgd9soD38U
uir6HSI94If/MmQNMx5hHLBhMLHjn97m0CBc4vNGZqAZg6qsMr9DcqNINbgd5knsC0j+KdfARrce
1PbIOeQp6hKzv/c5J+Kfwv7kLF5YKcx9CbNg5yd3YS3JleTbkcFffeY2CzbgZbQjWqAkLO6kWQVb
Y6nF6L426Biu09gdJIiYOMKiQorbxQuKD6crXRoV4gANaiuckUBFCkV6neXesmZ3SyobHpur7aM6
MAwsMmHrLSJXPhsYQbuvx+AAVelpqCe61wT8kpDH10oATxwlgxMQixULT7HPO4BLkMcaOjmEN47m
n6KIX8ewbhGUAR6I5CGOwWQBlOjXbnQiNB7Km6XqHSJfwFt1+OWb+TrLSeltVIlWvM1uhl7VK9Aa
FOFdfY+QbZGXT3KPE44UtmZOdp3v2oeoTPYyr6ydlzHUH2aPegRY/K5bOGHjc1OTC6Ft8KOjaKdd
5KxcXsftOAMbKmYBJx2hc4aLWwC+JGAc7Cx6Hjd9HiMT/ZM1CFD75MMVgkC7eeFqh3K4qeMSBzhJ
Ha5lHE0xfyyxC6oiVSwkrRuSjg42YhIo6HqhrlRXj9KMh4Orm+TqmjXCfjCTltPTTuk5b5REsWAs
iSAqtAV4WfFNYqrk3SwS4MWaXkjLXDewj67r3mETCK4ZUukrotk31E/lXqBIGBRbDShyvAlDcsRK
+SfTRPaOE5Qox7sOpfsGze6j9aIz6eAAELKNV8lvgr1zcgLii5ohAOByGfcUhSEoON+w3qiipr2N
iof75DG0g4cBsOeh0uDvrJCsgtJ9AG/40Ua4vf2qfNWFt3cltG0vRbGiKlI95F8yr8Fw5e6+RtVK
E6m8H4pJIRgDI1Y1uwIvz6GIGvtiDR5cphfm6DYRLP0f1AMp2noPYfPcbKMgfiod/wskAdDceNvR
ulm1IvW2DBFoNjmwPWNuV8GWZrnZq53Gf0JUs5Hj85fHrNAlKqjac9TG7E34hd4b8bHXuL5ky7Up
2/yLbRSqE/SE3urKXVr4iGOozlb5uSrHJ20H6U7U6o2hxC7q8Tqa3NxxmTQbSa3DXDF0VtlMSGxc
bzjC3tKkPNWdew1MD7tpAbgkLngjvHPq7ChFnjOk/TstO7JIfolkXcpsvzpXmQv3TPdq5wTr0lJ/
PA/feCdqOuXCfuzq7yGBtD00nDmQSx4L7ekHskTwCtjE7XkYYG7CrxyP86Fs1AOc+NUsynRNqcOm
xNttOfTqLLQg68YTlwYlT8YYEVI4hCz+Eeiccs297LoAprrZgalCykAP8Hg9oHYv58xd9yj5VhP8
u3OiNXO6MNrNftdxVO7vEMcy2baY4XS+OFpYRDcQnG/0uMB2PT3CJKyQE/RAWlq4WfRKYn5HmaYI
kC5hQgXJC91vDN/8AXpj0/9B4mh+d0Rt4SDSMOejBtCoiwh1sUGKFpyIICyFCWyEwWONVLSh0QEs
vBncYR3m4tWORrTfCx5Nm8c+NU/J4pnJ7GLPpc79V2GXJxkl2hex/ZhXAeJ7H/eCiZyY/i1wK/gv
LSPbgXiHPclhqM2rnKOb/RP70ZNsa81Qs92MnA1yF9sHAkrsjgVoWE1RNGvnlFvp19j4wU3QBUci
exuSJurnlhCh2ynr7mUmjrFJH3U26AZ0Jgtu1LjVmonufnbAh/WxhgHWTdtCuY+OhugWhAQQdFNL
MxtIpGX54R17/7LHkIZogH7kuNLTiW+QcspiE1h0pc1abtXguAeG7Tg3enqztV2/GmY1P5hTDVwU
4OlqnB2+N5nukihN9klqEUcsvWzFjBukTdP+SfDnIkqcy+c6e8sGQ11oUDj5kfxituwZO7PWGqOY
M51E54EvnLTY0Oxp4Exy4cpuwiDekteQRJfS4gyOCcNgn1vnpKsyUtpl1pLPOSEZS9PmaHbO2aMO
3PbWdG1rrNOlj0Yey/8RSVm9MQgUPsQq2S2bHj13BMT4EjbmPP4MNu2oQAZEdlnkSU8T3uf0LWnA
wxWe+R724suL3rk0MYErGEJWvUQMeHO+L/DEWL68s0P1PAM3RtrYRQctTASakTrbdfqELY9KZCYG
NNIt0Gy0OUOqqMv972gG/jlp5FZpccPa9oFKErGX/xPCTQzygp4vjfGVI91gVXEoxAZpwGZy4cmV
/XZuzRenotiaGw/aHcuKyWDG9iDwx6TNxxj81+DgrZw+uBhbdYfS4LnB4Bb1CcyoGM52n6QP8YCd
l4FiwVjG8/ADJVNTbCS68AwpkWE8JSWR65GN3sZrjecJbdzai4ZsS4pVbLWr0HOXqFPq0FGumf9j
zhzbchV0xW4A7EQnGXXYSEIe72O19km62piuMeDXbMq1bWrrJorGFzdkOCI1GBVk8XhWQtRgpouL
WKX3Q2OkJ+FP+RaL5LzKwvEdmqpgyplsypq2MyIxsevq+Ml2mq8gE8shu7kVTfiZTTdSI3Ga+8/W
BfBmMtJZByxUFFOQdgqE0yQumfT4kCXLFXw2EOqu8VThex5ahSAuJM4U+WM325isqfawlrTfXo+f
p9YeAW3msHb1U5pn91lQvnGA4OyBfUTl6iqniDMwDijDwgNYwzvS7GZpKLkZeeM2fto/GohE0qlU
XN1+vO/BWbHISVCPiXrUo/GUNi7v64CBuRmtfDOY+IaRBKUarZUrDJYdx1OrzgLqS9aKaSBMxuAI
kTJfvyTeDFKrDPNjs6z6drqLC9cAFYF5ZUCNxNByRZwL1obePLrHUdePUZBXT4kUtyOXm+dnV8Lm
1sDuOEBTkySMfbP80E4NVrKamtO44EfYj655JZb7u45ybCsxzeDCCp4t5zYL+gJ7chlutDAebX88
eYI0X8exr6NMnvE1HZA8HAfDf0qYhq90kX0QT4J7u8fRZtJUiOydgRJ+5R5daMtk/7SLirG/KVOF
TLp0zi4B8Alte3zNmrwl9OZVeIRD54Pnq4+wVG9w5DUAIbJHgC3Z2vfUuXaIV/VQ5FGetLuwrI+j
8654Vf18oZxE2UeA4nBlxsChfG/kNW7RGMYNMFFLQxifUfZ3ysAtC+IICpHf/2mm7puAp99rrFUV
489nad6SDMI3WdCW2tYmKoMiNDd449gbV3S9QZaKaeuZxpNNf3gzlogXYlxeapjOCsigF8TMaJh9
2MNyxcYHswXsT2wxN/XFigBP9n09HcM5ODhe9S2pm3rHXyz02Pdbt36scxIwpH/PnjjuB+x43uB+
e6b5aAcYtVPRPHZeEiEqmO4x8FykbX9GYbkPas6tymg+EC5vhad/nGkAsSObal86fy2cRFbcyWOR
TS+28N5ZhdEX+hvCh8iyXij39Z1VJ90Xx+MIkwh0FdSVUUqQQ0AflhPgQUOuDFNOtF531xvM7CEL
FvyZzp0V4w422+lWC+Y0cTvdlZG/oWLkcneKPxMAq21QE5gTCDQxiWAHnekkctgb0+xjaoeXhsPP
ilGdXNNl57JAjiY6FDIEu6+mVydl1Cm0/yon9xNIxV/XBezBz9NjdjR0/AMrRK161MqkyL1iciUX
TtwqIcc1OEQzw6NakNXogsLHM/hUJ/5n4Et/m+nXFF39hlyAzyQGTUk2xdEJrW/Us4Ak/Is/tfma
5L8ZGQhDP04h41C9tfSZVqrznrz+xXF7cp765tIyJjACmmO+wQA8sakk7KrEI6AQa2gflFbPGRXb
AyNJyBFdfGBTNjmYM7zxBTFoJd6tvnmUCn8j2txykSTt5hAHHwvDBooklaePXNg19whkihu3cV/j
6jQ45n05CgLTEUFSUd+Bh8NSH3qAfBTZiD68R49C1wupDAmgYzjt4ONpqFnKT98zjmpkzmVCOdvL
GN+ghCO361S4i8Lpp6GBMTvcTCVLEOq5S4GXtapwmYf+YyaM+7wZ7zq3Nbd2SAxG16BskY39J2yT
iw77uxQeoiHTc5IHf5z6RNxhTQ+7+OkiqnTgVCWNCk54P01IgmQ5wKFpgtOQDHqDxXQDshwjupAp
ZH7a21TAe98dUV4Y2TXHVrfsqaorDgoX+zxTJ/TklwVWfF6Mu+nArjgZjHixY34UYfMyOcVtpOQ1
1dlXirUgWtRdzChDFjExNpgsF2PtgNwX5AIGEaoE7QfkZw3sA05E5AtmDUTB09qzzGxtOz9TPDqc
mRt/1bSrvGEKq0hlKQ22dwqDK0nc7/remBwmt+ys6EzrPWTYh8qivTNZRU1v5oYBMxlAbTNsAS8/
Di5InTz6S/Zojo0Qxo1lrryRii7EJTDPDEBRt2BkzWsUjcBDkhdAmFjCmWSsujB5F6DNuxxJLfFa
ECqT24q+26q3i6/2ebC2bkTFMXckDIggPTjDyD4ScI9Xmuasjh4JrxxXiG9eMl9fvLR7FjlR5qbp
fko7fYMEwvEtNr+zCqCVVaq7YmSB74krVPEbYnDElQmmlMnsH7nx77OiedZEmmCw5VSyJOdNHWYE
1ZM9oLLFZG4gLKveR8OAKJuUYI/Iz7EoqhENwQ5LyDzBufTZdQxng+5ONSV+IODWVMm7AkYVfVVU
9Iq02xJqogdmay/G+iVx4yUFD/M6ZvWjLnLgKEW7mzzz3ukpBcehONJIBVzjFN5q9o7wrT5A2xtz
zsjJaEiryNKvyrM2ZesGG5ky/pfWZabc5LAEOsQtQDkV+LGiGmm/l7CQjXG+zcLXru0veFEelb2o
DAL5sXQKPVrbK7THKFD9tl85O/S9SfEtTOMh6A0YNeHgw3DZpMT3AOEfMOojHWj66uRn2UcOFQSD
LGbniSliAST7ZJSXQbcm+v3pbqqLNwHpdduIebtobImn2dBvO4dKfudZvens4N5r2KaabuzpfcHD
mGFN9hORTqht0fJVf2sEOEMP7yP2zWinjBRORfUmcxuVhs0RPCeatHXLQ2Mkx9TyXh1mQJKObdKl
t2nbvSRT+JCa4jpjcFk2y17rtw51JyFhd2PNyuom+T6ii1UH6s7Ec3P2XaOGcnUVKeca9q1d6Kh+
PZKsoee/dB9ilBQjw1SYAHVLqm3eyW6L2/I5X+SCtamZ2Rflc6Gd+1Zwc01suqzO+S7GDcs09RjM
qJRL57ZpVULvHDe+B3tl4swC4/N18qkaak0oW2hE/ZY++glRvIUzZPrszC96QjV3M1Cl2Ar2c5y9
kVyQ0yH1riV5GA1CpEvVJR8VpZ/K1NUlt25rDQnFsWGDA9cDq3rSn0IFwrwMNspr7ZOZFge4Cs06
wZROniHcJFhMhTLAPsVv6LbehkrtvUkcteV+Jyo4Jn19z+txQTd3m1fuvI5BrmFwfbXiYtHFU0El
+J+Cyd9MRnuhLUSWQjedY0f6EFJsQvq8P8NE9EWl4HG057FnW6fke+5y67ty0FpUASr+0EFly2Qx
NJ6EzY2iuUFLk68SVfZE59mbfAfdjfSogEL49QJiQIgCF+8B6z0onkn3jwHMGtjvV5tCyY87cWMo
LntEb5gOmIaDgyo2heb3R/H8mEY9snd54lr4Qe+O/QBfKSwI2oLsf4U5DazkD0OKxjkeGapPgQ9/
VwM8G5b+9Kxe0DcxmbI61ke0Kb1p3KF9oeUXuDfL3zGOhMsCb+xyKBHV/D+knWdT5Gqapv9Kx/m8
6pE3E9MTsSmlN5CYLMgvCgoj771+/V6ie2aKhIDd2OPqFEkh87rH3IZTFpKPgngNVCxc/iLE0uCd
AoSf1oVHGc43zp4bvAlDqM4VTqA0zpHTapOaqYd3VU5E0GUB7C42J5VsRdARydVwH8BdyQtSwlZY
2LAydraBuRPqIx760lFxF0fYrBNDPQdjvW8yGt7kVTOU0VGNhSswegNa80QXrmpRNWFm0BYHwxut
/PJN9buWPWgSVbLGcp6ZPS/OgZiLbLMCkWiwiERQzUECA4p0bSZXo1RjFKBCUZPgZ0AcLxTMA0qw
eX1yRZA78YGxXFKOHbshBSVrU6lIBVsiYVeeNs/EKSOGcwrG4WBJymUeag9CPmzNpFpkHvY/It1S
SuMhpumx6qFFnAS0qqzyesx3Rd4+Y8+xKCa4h5kW7dLCXzIco1UOTRiFOAAvnCuaLz5QlthpeXFr
qdoaDT0qmVhJgbCeKL5zPZcQsugKdAM99bEIBqyuxGsrVBgziXQUcZmmTu/dyGWpUbSd6dnG0v2r
Qhae6gKOOKpdcmHcxy9xgdZ4ooCrQZR8BREpc8w4hXFZdL/M9NSazcMgS8bS7OVj42vJAqR3BG3x
XgiROzCVYxViWQu0ES896OWd9MubDFljtdmKWY6WPhhkJe49mkjFTVKbWLEFN2r2kFrZU1BrwSIU
4h2OwMhaAYC1lSYl86fMTYHGfIYvaMuhUMxKQXzFOIEXO4inHuydi3qknQrVPTX/cxf6N5jj4CeX
XXsDtql49eJUxnklBpi2JtL5/ZkT8S5r2z1pOoyjnvKScDBGqs/6pPmj6PHLyFzeWPhwg6jSjjH0
8cGloJJYiUZdvz5bmZ/O0clIMJ27BuF8gvkDvxNoftW22wLRfqjB6QqePUISVnGjW40NgwdbLo5H
uUKehtDIx8EA6afgIS1hEXfMOY7Bhp8ZaTppeAHDtGx3peX/QjPhIa1R5woK421Ak4mGqaVJ+woH
slaIsJY35V2Lzi5lL6CP6SoRot/iSPNbSVayQPkv0iLAcXCRZ5Bx74vGv6I9iXUbG4L0mifZuUzK
F09E0s0gdUwofaL8sAfeXs6aSn/tUiAsWUnkM9YIz+vDFcg9DLBjENcgzcQEQa6+a2+o0kCrQetw
iJoFIhY3EWp0Ecx3Avwj3MxuoSGHJMMIkUBZqNdiCB8GzcJ0RWkZDpFII3CIT0N81HXhQZZ7Sjiq
tEfapaduTTeeHgVVkwOeKTZ2so3jxf6NVZg7knJkKV1pj1XyrWqKCwwGHBQYhNUEIY2gjThhTY3N
M6NriNMmseE4tUgWndvbhtnPCrAAjii3DxVfN936N7WobQcPYe0awn1iiutp4SbafSaB08Ypi3SO
OEfHINhirc+whQeH3gqnFh/jmWnQujKq7IjN+wuaAPNMRQ9LzZAVJ+GZPKHzOLsC8/Kspc0mFdGx
KXOKz1HoLXQvcsxWQHm4AxrYeidUce6M2HvJJQQGvXEKvDOCfau9HYqR1CS8SXvAluCQZp7Yrznm
jFnGy7XYh6RWfoD8tEuTnZHiyCHGvq0nFsvGNJeg3OTlAFO10gimsmE/6efNNIX80lKCo5ujPkFo
6RbprUt1kzDVXSCeso89bSmj9FWZ9TWKVScpDl5EaIajPD6n2CTZilbd0x87Cap0oke1bTX87mtS
AwuOL9GHYxDlERSbt7KavvQKHGmT5k0/mXmEQXMrEBAOqnEqY7YkuSuR223VaDnSNKYutmqBnS1x
KBEXHmYSVPpsoRvbMyq0M7jSTlpJ6twCk4tt4nBdafnv2jyhd/WogSpDTIkCnRBXG5/NED/uYzss
LTGaEIscSgrABSDfmJiM1TpoXYimwUai7OH4OnL92CnM85ovD9pDnGVXeK7yRf2Y5P69P5Bhd3q1
ngyILZCnOg73Fp7tcP+iVpkLlAk4/Dks+pF6WJLgZoDavO6wT19FhjAXJUwMTI+yJb7X2x7JoDx7
xqWqDLUTGLOFUvsl0uP+VqubWxcOoxn1hypELrGxxl2aC1fqUjEx6UviQaBWhE9r1YJSjIsnU6hP
WAeJV+gZbKPc0A6G21LySZRT/ELbkGcuDmxFmJNL8qnyiqtwRIrUuIbUBUTXyNZF6yMFjjEUPBlE
qoTOwYQVFB/GgHqerJWsXusARd3hWrGwV/E0RjptUUDSaNeaDe0btN3zyX56HPrIQYSCAj2S7h2x
LjMmGEHjQClrw+w+sDodenW2Ehr0i3N2cRGaD7RdQHJtFf+SENCLeoSO+ojzNNYGnLHgOrdFv0Du
YkJftLc1mcayloZ4FbGhckSgnh1aR5mAdxElmBM1vwpizXKkE5w0+kKJBMEeknoPahOzaLo7HNu3
iYFOjaEBwxqb9eTqjBTIKu2JqqJAvzEk6naZfqdH7GkFexoUkcmNL37wgsms0YTLSxTsgL4FLi3v
SGp2ipGX66k/IKCQ6GQKVT44FgQAMalGHrv2GOJh1Xr4TOQy1aqEPg9szHZg6aNkjHJhv++F8IHe
t7Fqs+i2yjPJac2SLH7u6qMPlPsMs4cCXQ+QqMG4BTF9PDHjaimgFSOq+cZLlkDigLaLb2W7L8b0
XHRJvgi7DOEcRcIyLCKBkk2ENLqih4nT7dFFQfMTLj+NUjwfaMmUEt+dwJxou2ivGGN1UHktZQnE
32pxxMkpPjZKvkjyyVtFfG08NDTgSjysSqVg4emsbMM/hK330gHz2TditWmfvRqx10iaw9DFiUUb
n73eq5eU5h88Sna+lzy2MYwtIwOPWRXyFsvAYoF09K2YJDJiDulr3FnFhBcNnJKUaCgx0AXk32ST
/3L+bMg+WSl3RE1vlXX0BBEjQh+IxinJeRAWL2Kpxeug+iU1BK8+QkkOkf+mlRErI8SxXA+NBmGD
RNX9UITVMtIedYEgiVImYAi5RjxZeB0syB9E26FNIVjTfCcdxysLFVTSbjQZ2/q2DlL495jEzzlA
nAZxNfo5Lxb+LjMCQvCzsBSHTNuY6YTIlU8aGCkmFNWuKntuqgaJFp1ofHLZNnNlh+okyv3aeAv0
/4St/KusKMsuNk6g5U+ce9OYaRjXArWgRWNBhewIMFoP3d90jbabf3Bzdkw0NqRQImZH6afMzCfx
HuWic4e1FHA9egZuBDo2xowUhtLMAmk0i45aM9K4NZI3kGXNDFogO737krmF5LgRpkS+9xIG1ItR
bcDKL0Z+a3Kq6uqSIzpONor/JkctgEcBLU2V/pmXy5KdoNmcgXAslbywxTSDIQdS3zQA54CgD2vT
WnkK5dEmBcaIOGKHWmX8u/EUKNM+iytRw1ulrF4iQVoZYJ7Rsm5ooOpHJQINh+SH1GsZbfc1zW2W
I8tnFlfhPZinoaHSamH0xQEdHgDt0p1KSESkyFXAdjSOW1m/kr667euSw1Cl6GuF9U2qQEumvlM5
UV4DwrKKO+pdBzkpeBY8LbzudSoJpJMAZ0i+acL81QIikwTnIjuuUHgscF3rUrxjKP/bnTbekROo
szfqnTcjhItZ3fcUs3Qg7Xo5jyoEfgbEJLJRBgCDf3lYd9fgohFBJxipXeQGC++tiKwtrcNtxVOi
bRBfR15xpDw5xSmjR5JexuOdv0WUH828UTu2ZpGsxgwfOmtR1hkokYHKXghZjMWECIe2T10ZDTG4
InWzwGNNgCxRvgbhL2+Ad4PikAPC4YS9Ovx6QAvmeDtCigTMdacXbKI4GiLPNQmJPwxVeELzEFWg
cKCKkpVrpSUWpIUYUJwLXjBQWZQC9R0T2QYkF0Gy1I6K0Dlg9DSgGiURcNo5FCWCMVB1aVXg/pkc
UxwzA5MWnpSjuT8mvTi3UK6X0+qBRbSKAmkgBsWnTRFPzSTnVqVvekd9vNDHgzru5XakHFFgguGH
U1UdetZGSn+LKYSNgG5/3bevExzdhpc+x2/VZbPOsBodARM2BmVZQegfKE/GswqVP0eoczqPKHwT
YOoI2FdYLnoUfbqWmJiaN+l/jnyngM2JqufaXJDx+hmoD1MjxkApQV7CH19KyXpv9c98ZM0VSmhy
Qa+vkPhBlkDKLi09q7HsVMk3fnWTV2JCY0I/5jit+FhO4bJJz56TGUvxuoJcBF6Eu0LDKfnVm5Sw
G+MBE25QVVE+J6QBTxYX1z1oMR7JoBenVIu2V676HPYaYilHs6ZCjVDwoxhEwiputTszSM7oNSFs
Nl7nWosyXwBiRe6fOzSSfQCTdmPRus5xV6JL0q6DXEOCDrMW9L9RcxLlgSYfLUFTf3r/gpuniCkj
ed6SyRkeekSoOXNWiv4xmiofo7SzfLjgSPrQ5q/wDk51bZUgQIECHYEbDxVZj+6glWjR2FbK2Haj
ulFQyHXH8aijAztHz+Fe0Rdy3GKl6moFTQuLdntKdctcB3V/ptYx0C2Nz3I/bHtq622gPDDBLIpW
GrIL3mSnAXce+bx7M9GxvbbCGyzAkRUqzD3A1J7sFzCWRzeh0sMVHY0HvRFsNaI2rMWo0MbdFfum
00jjEQOgmawm4JGRxyI8CAv8XRXLMYZjDx89kQF+5ZRxq8I9FiJ1OqQBHntin8JHmERW+sPYFwqy
mmkEFx+8r6SD9Vdpy6VdmJ+QvtFtSsDCVrLQ9UEUfFvIhvWoW/omCSkb0ExB2UsYuwczJr9VgrNf
1/XkABMuRWx6zg0yyUGdXuu9BIupUHJODqGfK0QgJ7a+hduMa8E3s3sTw8GN79K7zXs/O0tyfDco
eA4LqpZvB/gUOy9Cp0qUidnp1T5YSU52nLTyEilOeT/mZL9yiuYBebcGtTUuD6mfV2vqVgRcvfuk
EeCcO5zpHAC4ylZok+KOvhJkWj0+x1a+EQ2jsFtOj3WstxhV3KGXKm50qaudMgDZa7Uu7Im3duJd
Jw1ys9BidxU4HbvCjq/KYY0HcHmjJt8ogaY56lD7V/LIMR3F9HlN2bgpUyPZ52WBNmCQCPQIAfqQ
oWdXnBRzcyBMA3UFuGR6kVTG+Mll2uyGNBNvp5eIg593nSkaxsK1WKI3ArNfboL7Uism3hssgyHD
+zQAbUs3BRNVyuZ6B8wy6GDH0zywJPc+GUsqHdZd5+n+Jq6V35ZC/gZs5QbGGNnWCNgVlRgDCmaD
1LWI5kxXn1uXQzUF34CvMcK0uv+mBegvgWTA3Q+yWyJBRrbuvMJYRjmd/zBdC2lS7KY+ZWd2iGub
0VmCUzVHadedoRYIrVJHWr4KJ3JAtER//AXxi3peU5eUi8Xoiv7CKHhBWRU4wOaIjdtgjprrlFtS
mlGsfWgmqmMk4N5NinK+754EQ3xEQQNxojRu50gdauY6pzPnBBquFcGY/VZGMOsAKSjbTIQeRXsJ
9BoZVUW+TgTlsRAVZkS313HEXilBk83CAU1SWiL9oN9h/ilddwSYXbrLVS84toKuY5O58LEvn2UG
0EXAIzKephS/6SQPqxRNbT0DqSv0uP+kmzjP7ksJSeV4Q+Jq2rmgjIshlCA3RrW/6AACmxrSyRaK
peIg40+vljb6efS8u6iA3ZEgZoBFUnIFF0lZApIo8Rsct76iSQs3oAVpQUzAmihfgAlPKfRSlw+0
ETV2X6C6EBdzRRFXpGltgIVx0PaI4miApQUD66JHqYce21kVAOT2rW7SlsVCgovPCOBAitI+sror
3SyJ+QW6LUIYPwh4o288BNDrsfUgsHh2mgyxo1Xgig3MLudS+JKhQbWW3PC+MKzA/utv//af//Fv
z/2/e6/ZNW5HXpZW//kf/P45ywcUmcCZf/ztf95lCf+8/5n//p6Lb9kHz2VWZW/1t9+1fM0OT8lr
dflN093890/m6v+6O+epfvrwm3kK2284Nq/lcPNaNXH9fhc8x/Sd/7cf/u31/afcDfnrP/56zpq0
nn6aF2TpX//6aP3yj78k+f09/fM1TT/+X59N9/+Pv/53gzvKUxw8Xf6R16eq5g/rxt8tyxQVScdq
RBIt9a+/da/vn0jy3y1ZkkTwJpKkyQqfpFlZ+//4S7D+LqkUay3VtCRFM1SZW6iy5v0zVfm7gSyR
SCFbkfm5svbXfz37hzH8nzH9W9ok19j91NU//tK1v/6W/3Oop2dDLl6EhgUfTTPoopiqpvD589NN
QB+Zu/9fbdfhO5gpCVAaNL3KVVafUMXA2FCpoM1h6EOunBSHvNlyKmJVvGjUW0sjxzgY+S6lUpdT
/yMMvJJiAuoZGEYvutGktUQaYS6raK4he/ursebC/XXgOeb2aeSYkaEp7OPhRkQhMlnkyoJzXUBW
Tt80CaSBuXErCYsiWVNaDM25ETlgoyeLEBcZwlWzgW+PMvRBqq+C8J+z/MMk//OFSLz2ixfCCQGx
QTJ0S9RkTfr4Qky9Dpoh6tK78Uq6Cp705W9vHiyDHdbss84p4af+MV3+NSIfLmj+cEHG+s8RUDBr
CqySC6pLdYnwijG7C9ilZ4btbWgkbco5em6zYFGtrN0Pl54G9+Pgf3zWi8FXCOxHqeDSEV3dBduM
rb5Edn8jHfXZW7I17r6/nqZ/cT1TNhFSllXZMCzx46M2TSjrcjhgX6PSQBTOJRp8br406g0Zip1U
Z48bgaOLfOl9gXmNUWOz7B0k+boqcTbIN6r4Bi7b4Tt1GtzUFakt3sO+Wg54RGuWo2lnohAJL+mk
Ym6C37+pemvryddhdEzjzUCp0OqOgbhU07ca/cK6mlfRJu/2kUufFfBsQT8hpvIUr33sMOL+jFtS
RvfPHQEUA4Pv8s33L0WaHvpyEExWOox/UzPFabv5c/yxtcb9L2cQBpv6/8yaP/dz+lir1Q/XMacf
9PFCk3CiolNARwhMVqaJ+MdSj2sRl1TUINDlcvoXOLeP41p96g7KLktmkkPjy4HpNRfnsPFv6rv8
GvOVpfCgLNyltFAW5R3dNH4V5xr/inOU1qb/JQfXFggs2NWNbiv8FGU3HIItqLnhoDi6HT/rNsje
E6qyYCOGs28XG9qnDgUjO3aUbeiglWxP/2Y2PTO7nT1fU863wWHZku3OqB7YooMl+HU/xyRjIS8s
Wv6zbF2fsrvpS/jQDs44JzM7TEiFNyOelYf2oAQ2lmjX2omKrD0+iY5mK3zF39ID4VfRadbyDte2
R9zHgOvYFCyX4kxdgU11+PVXbrf30+/VVbrhv1t5W9pECHxW7iNH3gZOePSPw8yfB7cIOju0Bxa5
zd/76Er8JW6n/6/30+fhHDWo2Q+jaX0xmJZoUfGTDR1tiottaqix84obL95ReqfHcdaj+kZ3RWoQ
gNXRWBaQLPMgp+iEclGOUioePkk3j4S7liJsmxY7E+xoU/czQ9F+urnP+wqbpyRDEpZR79Et4+NM
68CX5yWskbtkhpDoK1S4Jd5kDjq4s2KF3c/y+5fxeVsx0OcU9UklSEL7+mIF9aGoCoGUJ3Tj8Mid
j+kdseFMiuffX0b6fFYahqJPG5cp82Di9PkfC0hOR1idwrRT78P1A85PjjW7M9fpllYuboEzBJIO
319S+3waTZckcuB81tk2Ly4pIlsOXxkjAFx+YcGnN0rRby3vxm1exeopNzyMU8gO+ox8FxODcV7W
t9ToFpY2zv1aXhnGOOukW5wgKbwnjsQhbuL75McjBD0MaOvr0ZiJESCc1K48APA0EQUCAJfJ4dLD
LioHGkeenwxqpZIMDy+DtV/MsVF0UAegrEk9pl+LxrFXnvPyjIuibanPUPZWFQqGcsw78nFyjX44
Nd8f/GIz48VYuiYZhihBZ/g4Fp1maF5ptdmuSeYyp0aGYULD84Nxt6R7rKrmCPdpARpTMYWpPfaG
c705dopuB90mK4+4JBgQOESln7flWfHRxq+pJvfPeX31/RgqX+y7hmKARTUMVSV4n8b4j2nD0YVe
aq7Gu+wteBKemyf/UX1T3zANkk/97XBP63qAlvjbfPGf+jfzwX2OKALSm39KHpvb8VX8PfymeSy8
DDdk+9/fnPzFPkI4yY0ZKiKPujl9/sfNuUxpoYl7dqoa69n6AYGCuFpF8Umipp2Q0FkDqj6oWQQ+
2CPfrsAYIl6/yEs4I8R2Gd4Tg04dv193w24cJnbfgoIOFfQxSFcqKDwNp3EAEZSIc+eHu/98dvJO
JRFigKq9h9cf717I4ZEJXVHvrZqzHHScCgiBHroNQ3llyfNEeUbeAo+yM/6KwA8fpO5VxA3W8B8y
iGfibV/8LgQKT8NPe8VXd6ZLzEzLoiv5Ka7WxlDLG5UtsHYwtJ6J696+J6Q6ff8CvtySDHSLJEUy
od2aF/tD0w1GmXitdRw28Zo6Jls8jYyqXzxlV+0EgJ45aEKu3dcfrvvF41kGAvDWNG2Y2RfLz9Wt
wJdQDefxZPvszaD12aCd7B/D8ekc+7jOCYnIjzSTXMhi9/04wkkD13aAeQbWBnQJgl/SnrKMYCx6
/HPlu9K9NU1S8R+2F+nry6oWKZiOPtfl83UQO2U4zemdfjxjLTC77hbGEtlcJ/rhrJyOwk/PxyQx
yAMNSdMvzvHYKMFKZoTEQgO7fMOyV831CGY6+yHOlD8dJZoicRqzC5miLnEqf3yTiAGi1aAgy+qB
zx8TTGO1buM2dD+94FaWyq1APxNwNybkWLNUOr6EkLBSRB2FAy3P51yoNpIpnQJdodKbY5Xxe9CN
G1Qc5kWSRevAS56+n2WfN3lumVOFlc0erymXm3w6UIdLkjHbBTS/wvBJcIt1RKzqHeLHEY50fA2Q
GbSKgkm0lT/kEv1NA4YdjZUOuruqTs4zHkWr6NbwzC11I5vG+nz09Z3aRY9oyvywIUmfkrnpLkmo
OZjAlyvixUuWzEDqezDE03RlqhJTe9cQhTccRkV8U5R7MT0irz4rxzPnUOXPySfAw8WY1xT337+9
L6IinSBFVGVVp5RgXW4NXh4gvMLMgkVML5RAMCHHyX84QKRppX+cwEhk8rcyoUqVTxNYp86XF7Ke
3p36h+gwOthO297suaPENmvWx++f6YvTCpcf/iKLEQ3KFh/ncKhBJwBWmexik6bnOIdebyvF0gRX
6HUDXu79rCp/eELr04v8OKbvCdwfRyTid63R4ZMBXMpBszNHgveqeRO2gJLfjAfiMjF7kbRnWmN6
D69klT2ds5niuOVsuM+W0IqdAi1CDx7wzOuX6CXxM7bVA1SZoLH9VeNEJEJ3LTHXzLqP1tpNPw/2
xnIpX1/XOPhAoNz5B3QGIgRHyXfiG2xqdtLbZpjdz6N1vQnuOs7hXbgCxfzLztb4aczNkO9ID8Os
ucJ05ZZOiXnTX9ORIeajKeqUwqx+/H5svtpgmPtEOrIG6VDXL+KcECB6KyKefbd9OF+lznq9fn6N
Z8tlPpvb9yv7aM5ffto9p0LYx9mnKaQahFeqTtvAuIyPkSHMI8MUrIOIKoL3kNS7tliBYTWRQ6Io
jX1v8Ci0KAcGd2a2x75EHG5D99eYHcZkA72rxsy4vqrUH+bMF1OG01HVkBfi9lCJ+DhPIz3w2r43
/V1QnCaJuG5TK8c0+2F/VH64jHKxxAMV8zpgo9YhQmu6hK2Tmi8TbCIZnnJt3RrPTXuTjcsMmHk8
T6NHP5kzR2K0SBwhWnnyjjWauEekDoESK9VuFPdJcjZLeBTqzgJKmHGmh9iUjotQPMbobGjoAgTG
D2fg5yiGUTQUUyeFI1qS1IvKRNSEseKOqXelFdNde+IyGTcy9F3swHbwgoPoLKLFItC/x03rTtd+
OBs/HcLT9adiK2U/jel7sWsHmMsZct8Eu7zdoJTVqkuGi50ZgZvv14j05YhpcJBliWBbvZwYXdup
eR0C8MyCX/W7cvTRkl8rnbKKvo0HH3DEFE/j427i8VLYpvoSJN7BFGhhFj+99i8f+4+bmT7/Y2Mz
sqbr45LFg6x9hCGdtEepkNfeRhsdTa503SvgqzYqDJnSkYt5IYAPuTaV/fcv5XOCNL1+kmrFsPgv
x+bH+4Bj5QVujUl2Ut6U2rMYrlRxqRenEWdhkYZIjPVJ9EsKKcEecfuQxEOgLwzJVssHE5fz4lkH
z1QBZfBhCWuwGnADpiu3sLJlnM175DRDO1dvXRVVlcX39/7pQOLWKRdrIgcg25B+ceuWklexYiX0
H2NAIMUd+ERP3srGKZcfS2ra0vb7630OTC8ueLHJEiKLhSYhCpaFK2CzLUXzxqlDHh39eUcT1540
QwPjh6t+ETvymEQRtDGwxhWndOCPmZKGIoz9zvev9OQAE3M2eA9SiHIrOGMAOJteCTCGP/gKBsE6
/m/htZidIZ//cBdfLZ4/7+Li9M/8zhyrtjcPSBnQzXOLeypgsxxOWdu+xNEROylegEu7kU2iTZ9q
5SDQPxR/GoMvB52EhKqDYUqifLFdjWriwyxLBOi3W3YsSXUwFEIxFztbJmkiIYQ/H6V7v7numnUp
7PDzkMNd4G1dfQkr9fu38tUinnKU93N3Cu0/Dk0doYdjpkGw8ynIovYE5udBp/hdJXuY7/9/17rY
MBql8XSJRv+hLBx9vKrVK/YG07rK2x9iCenLV0yAR4XTILe/PNkiubY6WOrEEvurqztvtrx5Xs5t
+/Z2tTWc7x/qvcD+IYKdhvGPa10Mp1tGKG4A8r6KQsgXk9s3fDp3iWgLTyfS9jHDjJrHdRBjj/VD
ceiLfIFr66KqySo1TPViOftNO2KhxBuVs5M6Xond3HTXfvpmvbLZ/vCc76v084P+z8Uuhk9DD0If
R8HAP302mbAMw7mPnjpMubJ8KcaYq+QI7ojon5nZsgdfVGL+gJwRDUDL7keNxgpQK3lWmde5ce46
ZZWLGM8lAPeaVajeF6iouK5/U1rpAuTZDEoZ6uYOdOGg3ysQIqOQYiMNdwFrvMnmuU4PuUV+1mcL
A489DY2J8eyaxotv0OtZ1IG6DAoEEjx9AUPVlsBzKagCZ+godi+qteq1xzR5k9LsxY8wyZvpxkrV
bzBpHjrBHl18WX9PlPA311QRyGlP78lW6hiImwvdFI/1YO2jApyW68/wcYJC+zRUvztsngzGvK1I
knFcsoJn3w8Ba91C4h6r17E+o02FUsVjp5+RDoASA/akBFjkv/Xe2w/D9inBmqanKVsStW0V9+fL
KTKy8ltf867c5I2owSDXCfGxK7slW15TYhYtPwZ4ycTGAxESYI7vr//l/mLqpLWSDvBRvZg0Ym2O
chDKqHS4C1nf9vqygz1tsMf8OD/ZqS6mJ7upLhM1W6qiXUZhalSjCOOF7qEJ1xzwUj2XjTlofgNT
gmwOfU23flz608v7dE2Nq9GuYO+0Ls5v3Yy70TUqKBjeU5fNK0mcv7qATJOmtJ0OLSJvUoP3b1rz
fmQ7NRo0C4mxszmaVoC9dkV5X+cjCvPURFD3joGoJNEkxc+GUdgjrJdCQvgbGWEzXonhKZLfWEho
UOCUBeWnP6ryvmL2JLi0dr7s9PFRAZs5kYVGTSeI2ffxm4Y+D30AeiksMoLTNpu8CApcHOGTZXMF
Nb4w28A2ZsYmyxB3FhlwLzBsdq6DDuuYzq66Nycj2PYe/HHe1Qsj2E8C0ypOWPA3aRzVWr6Se4Qi
1y4iE3GBcxKc8M48quhVISDxO2WPkFku9UR15H6mADnLfnmoX8fRqzvJeL4q6LZEElqxCA0YwSkz
X83oXgLXGBw6GI/KcJSsnYcxNnpQyAEdgcOX4guGLDMNcEAXYtUiEfeidmS+5lWy5va8TINjjKFh
Ljid5aRwwP6fJ7gpWUw3kcxDoqz98QCVBL3UrXSI8SbDDwNh4+6tlc68Jp7v+yt9ledQLdVMi4Ip
lRLz4qQJolCqzRrCj6fPUMWzxh6Q6qsEsFnEo2xXia+VeKMNG0nA8tQBuC6VP5w32hfLmVtAQFyl
bKxq5kUMFavD2BghT+uVr5obPIwTB1dDkrTP1i6VCckHUNadxjHdWOkpSzB2xFobcosttBtgPyPi
8WlY2bUwIB65z+mZZ+VbGQ3X2jRP8nwpNG9BciPE+bpGNdiUeogs+H2bazk9Ri0yiqDvOmw30eLF
yk2bJ3GEgWW8gGOEtS8LPQCtRbve1oTraS4nymufzfVpOcUIEdLT9DFRT151VsUkPvL9GL2XQS93
BEVkD5Is2uWmcZFTR00l65Oc1E5O3wwo0/DqgEg/sdMz5UfhLco2TQ3EWpNWYnYiYaSfYAuJvrUi
CXWUUwMlYqwPvT7C9Xsh4cOazYMd8gqTZJZlKhQU1dbMeuWJYMWGTTkWG2PcC+3J1O81OEQDB0rm
musiPPfN0xCYs3RYQ0qzi+QBvqmIggjpEdJsbb+J5bOqSyg67voidCCPuvR5uVWD5VX11ByH12kr
6fCrKdNlXnUgsStk3DFLSC1H8p+m00vlhDfwz/z+RX410eh50SWwNJFK6MWyauu0FSx/iHZJvGEz
7cBcF/6csU+74/dXkn+41HvO9Gd2ohYIkmF9Spk4QY1T21lyOy+RbhM9/AIw2RIy8tpQm4uQpmP9
DB6KeYkUnxHZlDxM7zzNxzTyr9uiQ6EXLXhrj3TilRHXR7/xrg1jwLK9Waea+8OhJ0/r7dN0kzST
yjwG9J/QH7ABGzkT+2gXpHOisGnBpVLrmPKZ494Pb8r62EAhL5uDgWwEBfviDvqKq9NSEx6VrJ8j
FIMSEEAh/8eyzBfBqUkB/r/u7f3e/3ivg1brjTZ0LAVMctN9lmE8MK1Ta4bamx02QNTl+ynXBXMI
0Jwq5OTHk9JxDkmG9ACK2E8ZyNdjjeCNZNASAvpwcWBbIwqPkSwGu7DeiMoyM0y7j2p60/mjop+t
0EcqF4/jrY794DY1iR+E1XTIFXuXhaCab3F3r5WDo2YbLxzvp9Wh5CLStEuL8zGKm+X3k/PLd0j/
CP18vBq09/L5H++wK8dO6EF47Ub/pm82XjenEB9Y+AUs83b+/bW+XAeGaMqaSiWFlObjSda3JYaH
lZzuBnlTRMC+T0l5RJ4KnPkPT/VVGYJyzf9c6mIYisDLNVWP/atW+423KTZTJ/Ilcpe6F9h5tiS7
4C9y8eH7J/zyBFUVmRdKs9NE1PfjI5atGbSRFwXTYQ3cecYvgLliVg3zQaqObt3btNESpZpZzZuS
TgrVr56c/1Cy+qrPY6o4Pqv0VXRNfp+mfwzrEOeI//clfR5K9qXqFJAqSHJyPbBdjWYEGHB4kHry
pFr3GGCarNdpYeSSDvn0mHcEtv0P0cWXWwnARdCmFIGIaP8PZ+e1G7m1resnIsAcbouVk1RKrdYN
obZbzDnz6fdHAWdbooiqg40FeNnLXp6syckxR/jDZG8ELdBqfcj9Y8fAHe0HdY/oqwDmuLsE5tpX
fkV8sVGO5VDz4pYnjJRscjrIhXYI/TB9p0YqDPTibyVYI8b1R4xjPg8YiKNJW3z8+182q6mdVMnF
LDi6CpYxxa4Rg4Uc7XLpN3KEiGy2iN4Al/KiP1booVMWIRJVovYC8JLDm5BMy5B3RTeC8fSbBtNK
6C/B4G2E7CUz22VMrupiqD0mIHmYrjC5WZkISFNLNka+OGNhZo85ZxmhkxyuKsWwS0htcvXq6s3F
u2slcRNKMiIqBdK44AikAiQ3VacP++QDl2Yc3EUb7r6VvCnSP6WMBpv/nje0W2LkBV4GXIES4YRU
GZPHkVvza8A0R2ofoNrl+WFMpR0w3EP9OhhIEJd7lRZ9YzzLVABYXy+yuqGvvgsgf4dkOXlaY68W
ozkLG63AA1CBPL5qTO73AY/gB3H45WiIQVm3mnxzV9HX1zTJfJBrwb1PrqJjBXgPoUK8a8i5Tf8l
6N7G4gKbM9vobkWSmU6PSc9fIiOFQv0DHUM/2EwFgQqs0skoh/5JzdFroAH/LGveSoqk1TgoDcwd
hU+CkBRvVYmQjrlUxkYsI8Ri4SlXqn090IzfyvRaVkWTyTOAMsv6hM18ObJ5ELhxhLbZsRJOXH0a
+CYXw+rNELxcX2g+oklUBQYoJnZivEC+rEQK2iK9J3pHskmN2r7290N/dC+5i615bjIQ4NRS2muk
5Zeg27gFwMZbk/bZn/vfQ0yBuS04MzlSau8oMKEOXlyEvN1LG11GreLrv/fWSpP6AwXFIq9aXneE
VA3HK+w2efiG4J1u3EgLOTxzL1EeMbUAHiQGPN+3VoNTbvml4h/joT8o6VsiPXbKB90r7kf0GJa8
TGrQdngSsvpeGOrfVd8suwyyEWEj1sjaVesCQ9ium/ccIyUlFu46MkXGQrgqP2JPsRLG7LrgxWn/
cGRs9g53rScOL9VSk+Kj527ZTK/sFyJuiqrZbQpMiIXhnxryvQTiTB9rozBejR2EPDsHiKKQxOZw
uPBq53+WNh7lva4j2mMN8h4FwEOBc70W3sU9y8ePqL35yhEOLYHTXY9luf5WZeIatiW6LQhzti8J
7TufaB9zCylDtAkOKb7p1AYu/2pT3Vf6B7enEJarTlgPvbQUtZPSm8usDdEn4UgC6cKUkMAoH6F9
o/j2OSWL82c+jT6lQVJBEZLWefZSNfmm8vcj+kIv6Rc8V6aypEB0MVfhH/bzdo1QAHZWL3ROAEi0
4kWCIyQLza4W9XfXQFTNR+RdcJYwYa3iLzSnxlqKUnikuaVrb9dP41x2ptLbsnTmj0ShScjzLUR8
ETLz7voGEZ5tot0BK6qNLREmyp6vr/U5FvgRU74sNunURxjohcbQoo/CDdZs/PY3Ro9xsrFoafTd
MURbH8/p6BzB94voJqrKLxi28LGYzDLXUOEC5WMzDHWHYdh04QFUApKsdtY+MfG+/rCznymYJFp+
sFY0Y/LpJGXUgw1ufZS4Ll6oIj/3J0NWAL5RrG2uLzWHGyCT+2+t8Yb4EgEF3yFtLyrnnAAqUjc9
s/ly21V7Z9jyJ2m08gWO4YJOoIB0LbLmCGlAj5A4sVssfKCyJREyCPjVXDxhe/3hfqLzR1aMoVg8
3kjHUSc5tQ8UuK3l1rtj5GGU5pZSNgufOCVCTCsgRTR2X9waCszfCV8WnWTXmqikjoJ12FGr9oOm
2qqEOIHzUpydXxI80cpmGD5qGNj5UwpQF7uXG1F6Nr8nu+ZO1jkCgAu/v5OCeV8u4xBylCpUrxfh
mZZn+NY72oZUyC9PmXXEWedGq/mz1fbjC/lvVXkyZvTJ3goLFWaE/hOon0evQ3wDbmppniN8hZXk
0tYUnijJgC02QvHkkdZ5UrL36kunv2Xph2Ysqepy4SnF/9lVVkPorwJxaxFzy3uMCgppxWgby6CF
oMnEk63Jh9YVjNz3A1ZPxS0g4fhN//hFJtAU4DDkvvpkH70WyZeQAunIGlktwFUNlr7+N+lvJP+z
3+t/6xiTnYuxiZB8s46OtIZc8S3L97V/HvVuaeD+X76IL0tNbvAsHiotiEqOhvdO95rOMj2Us8k8
Vtvl2Y2Sdg4wATkGXAZgLx2o7yQ4UHlFbZ+zGoxx24xCm0Y9lzZXFtpp5IJG99bSB8OXsBnpx28D
SgYKG0BL8/rvnu08fHmSKQxMNQsNjx83OwrGhi6DiIS1EB9S0wJrUMGugC2PzBiNB6glSbHOLUxN
8d1UtMKW6OpzN5sYodSenWI5E5ohahjMjzv8L5MuPXj83wOMcDDysYO/1x/91iZOKUbQn+W0xq/y
zlHWhvqvY/aYfuz78KDT/muTP7Sf5cBEE30VC0hMDc9j+d6dJPfGg8wBOnmbhq6atNtldVoJGoJm
hULpOWc+h8i8A0oCYgvoJtg2f5k2x1o+4O0oqDv+2DqIxx5l1MxL550jBikdbovk74rqrEDgwotD
wpBRUG4cubmC5Oszjp/al+uoknv8YjoG6uREbnGPwgUavinIuXOG4Lfwl5nHjdczm6d+2ZVJkMij
vG1gfH4GCeQWAOEg3Oqgm583KyP78B08DaMbx3k2YFhA56n4KHSmpASnih1mswBVZQMPpEvf7d1q
VehP9S0o3PjwPyLgl4W079vpdDgqBqHp3tXOfd4q2JKugu6hzp9EnTj8dGMrx3/bz9WYpotMTceJ
zvfV2rIXi6gunLMf/6sb1TppaahD5HJfaa6CBcyk966ouEx3I2bUUmvMn1B6BUJy/UE+r6rpg2gU
HeBvMVeiG/f9QYxUZ6pYIkyApTrdebd98Ap1AcjL9beeNODpiVeauO6GbdU80IbxsPF2iwvyzHD2
/7Z4SAZ3Wn0jds/BJU3AFAYdKxJbFNW/P5US9fwGJ9fOPcareOT1ar4w6r8tTLCNg55uCekSRxjq
ikvQgCFR6iWUSh5IUdpV62HdHPcvEH+RF1oMwr/Bjbba3KdH21DUaQPw38akUYRZGSpsEh0ImqUk
HMiyMwXd07vlyjRAauo3iu+5j+DrepOzaVToY1dN5x0N90HHVVx5HtKVWVxK5fn6cZj/YeP4nn6C
bFmT1L8pBw2FIY4lfR6yf5JIMhIl3kXYiQIUt35fX24u64DqCX0BaohFn/b7a27byFRRugiPIwqD
CzotMN3dO82N7ZvtguowCRQmPNDiPvm+X0KlldSulwU5+NPyXUO+2mbg17Y7EHDoNjpoxRnbEqfo
dCWnr86fBE1aSE9ViY+if+t7m+sxAgSGVwxnQzanj4KlRyUiax8cTfcpal6wXXEbvKKUJ5Qelo3P
0NAHnWYE9UaRLzGD/cgJ7QpWK4Iy7tZQlzhlLcc5jxf+UbyxR0eLTff3Wh4tr7+c2ez+66NOLhgJ
62PMOUUBSZh14j70SAU6j4O1lRCSTfdpeccdZ6X3ibLPm4OiPvbDjSeYC8ljG1aWwXWosDS/Hw9U
PZnMcQGcBxMK4UMuvhbGOnAeA/S4bwEWZ+epvJZxAsggieT++2LIAjdylovundy/YZUJyNRL12l4
AqgioF0TLT04hj1yR2jPUvr1wd7PDi2KxjlwYBR1LBn/160ioif+IBX7HAOSDEmPTaDjEY2tTYI2
dYc0DkBlxLHOpbmrUd2BtDJsqvzg6evQPYB7Zk8FrNyCS1AcHOtUh2+AigVEW3WkjgCKduVLYuvB
nauf2ANF2mrOuQcnJQ9r2XimzByGbY3wpHqn4+dWIJi0joLV9ZMx99lCpgAvDhVIlMzJe3F7qi7R
yvyjGO91pHUjeCPGmxc/XF9mZlCgiiPgWVFlricGtN9fiYY9RmgotXAoaptQVEXJTmUk5kXVyUHz
CpQ0/fJuG5d3Yv3UClC8f/n+ynL3QY4fECbix8FxNi7SnD1IkNa5cTx/Bksej+kKTTuVlsy0KTNa
FAt6pXtHt6bAuFDqxS300hOwZCneo5dyfTt+fg0sx9BEYy8IZOIkZcisNJGQWfwcKVUaqLVuo5P5
Jc9MRdz8xiueCZkqjBxtxHRB2gaB8X3v08Jvw4iJyLmQjx0mDM7dMtNeAOmDdD/K5StwUaZ7Y2pg
9BgOnQb374gsc/s/13/1TE2g8pOB8tL21WUOw/cHaRVNcGDxciUBnK47qL2oRTbnAjddaLNC9y/y
+eOmp/9oQrTBQZUBBnxf0pakvnHtK+MWf0+WVFjbIjissd8Ozfn7s0SiU1u4ndVPry/N+s5bPhGy
F9g+Lv48CIvd0+/lykEBIFi8Zvbx8dIDA62317fjU/xg+gisPE7OKE5Uc7IdPf4kbaHzCG/B3YNg
B3fmLljn9p9hce8uFu/tYnv2F0dvsdxG9qawL2ju7Ox/vOXiWQmW+Wp742rlx8/sCVc35G9lzNWm
+IlYFyO8pMrmjLj0sf0YIFehOrwUVsbKX0hrF6qVtkWo7F7YmX+iTX6QHlsbzZJdekg/3HjJAGd4
dR+0NdoWFyyMl/qTcnaWf7InEtB7c1Ptqkfhj7JFIovR2ao6oLB6D+ALq8tksaDe2YGl3w5bTI21
86jId8LTEJHyhb5zjupv5ymH8hnbDrgfm+7YAaf2zT/OrthSQy7+UXf87Q0K7xvhQfplLp21vhsO
5al49NbNtsOR5xnF4LP8iNnZwt+oS/G3hr/RfbjhvJ28X/HG3UmX8jdV6qtwMfbFS/GRfRgbYVM/
qQddYtK2cFYott4r/4a/MIu9eGB0ZTt7zbflH4fJ2cn/Je3EjXRXbhMbL9ut+Se8035bTw39pL35
jEuFYz+r9M+Z9i2Ve/mkLeOdtrE2xTm/ix/Hed+o6El3bWn8LrdoVzXCQj1b99lS2Co7/OG84/Nv
bm4OJo5MW213/UjO3JwEiC8nYFJC1EEwdJrW1mf0dbiqFjq0GBJiaVlb57pYI+MwLKHe2521iD/0
TXwW8cu1sSl7Vn51W4TOMdtSFtkvETjfR7+m87XAdeMsH7EaXulLbR/hKLMo1zo6ZBsXaQt/KZya
hbBCfOMg2e5Ti61AbWsX4y15aY9cFLpdbcq7M+J8NrIX6+u/dy4iERBVhElkyiZtev0FGPBhmZfQ
w6qqTfhLcRWcOjbchTKZnFre+YhrSfDIcxztgJMVD1b1Dxi9JHRvXECf6PJJMCCRlJjGQWuEYDYJ
0iis6kzyg5AbCDGRivCLGVuALY6WGKfMpEaquo8hrla6ct9Lj70HMNmCEJ80PhKp6gFQckdl1QgO
evzhWmPG4+erEN4nY3Yk5RaRJqzQA7WBtJp7I1kbdH00IThEGBK0iB8Wnmxjs3IjyH1eLtPfBTEP
GjBEPe0H/lAvM2Rya9M6+Nwy+VZEKTjt4oWYj35T2XKowfaZxl0g5euoi9ZRgvuOBpQBR4gVvnZ2
kbT3eo2C6YBHiHw23Qcl2mdOttTBTyvZS8SAqUevsSicJxNMadSd6yrdyuXR6vC7lx10tdNNgp1Y
yDEOA+egRBi8pSc183uk4Zyj0aTPactGC8kpQgzpxhEbL5KfG2AxjuPqU34UmKqvumns5ZAjK9tS
/pI7FvoeTK63doyVJm5GiD/NdCB1Nxb+mdpx6ev/u/D0epGNXG4dmTYmCvDVZRz8lbH1WlnKCq9s
O1WMdVvj3wmk0Yr2Y09aBe0V4ihTBDVs4eDGCZ9Jsb49jvr9wi0arMUshxKkFI68gX7Yl6BT0vpU
d4c2y1GPuSE1NZNkyTpHDjakAmpLm9zwA5q/IM0U71h5zA/Ui4frk7KpVLh95eZm13h2NRSONJ3Z
L2d9kkiHiUy3WEhwtQ72bfxI3wcmBzD5cYQV3N94tWNmMD1TOgQcmCoGf5xCyDVs3COn0rzj4K70
/i1CXTN+AJdEh1X1/yblR3svJR91hCXDLfDE3Gv8uvTkNSbuEOPUR8REoArnlvUIymUWCwJ3HMCa
crUDmnLj5/5sVqoI+/z3cyexMeyMqAibIDo6QJxi5uhcIO0+rjdiZYMA70s4e/Lz9UX1uc/n66Lj
3//SaHAQngswS4vGnizHa0czj0k+BA4m85gxriNBtQMQPEayZABS6iecHRbjZ0SzNlJx1EPMBE81
XNkKUphzL56UAcED/SVTP2rlNGL16TdVkrZ1nSOg+cjfiamwZP5ExKrWOC4C+R0hrCoutqCk/WjT
Fb9i5I3DrHvWgKhLYrwlliSYaLSR9tton/VQ2dPZBzxsLM1WovGJnOiA10ZHBifj+1lXpxHV3BN9
AYPBK+FyMD8V0aIbV+tPlRcNvTVS/VHPTpUoIL7vn1kOilRocnjMaAg5o1eHDjoMmagRuwbEpR5Q
8KfhpuIjAulz5PqkXQZ29mVM/LsPBfy3JL7XXQbe9KJCE5IV0i80d0Q5ec1SBH1hEeSmu+Y5bp24
uaBtAGgD7wcBBRzl94fHWVR2Zb0ESSxvUtx6g3zVe/kb6Cmn51XgyFin25Y37GX6dhwRXT98M/yw
cfP+W39SGjh9UDHeS8MRC6Qx9Bw3ArKE0Da70DGWjZSvVO2ttbRDjhrOQnFvfXPj25lGGGRuqImp
10cS0PcNEPDFi/y6zDCR0TZYBYy4sczEDnKVuDfmiDPNKX6shugGKMKRiDM5KXUv1ORgqnmGyRj1
B9pSFjCgdF0L0Fc2mbbGx7Ox7Mjb+eEdk+9G2Fzf7rlP/esDTLLeAO9GobboXUbuQ4K3S7ep4nLB
J319GXUujhkkAkw/uJNQRfm+qdDuYiFz5PSYd+ZjX4QvLo3JRrFwZcVwog/WcfqrxDc7FRiMBSIi
1KQoZTSClpRNzNS9Sj+aktStl+SFCcMGbNqIQKRfLqJhr+bBWfbeQbCo2cXX/U2AThdIj6VptHda
+OHJpxS9HgLT2scUDnmSpUJTRacHE/JPXf+xMwjM8a3+92Mnm9rKjkiIZJzPZe9gCeQjC+aW5yYv
9sxmdlrb2GUgnhIxR+5+E4K6JMIRG/FW/IC5NOoxtiQIJqabfIFZ9T7iLiEnmdmHSt8cPwS+jbhi
psANlGjEGQFWEMZJMcZWo/hIkq9ApqLgu6nCLfMmoz+4GnYvYrYUmxOwfNnqwbKg46hD0gbBXb9m
T4RyDCUWqkQSbm2zprjrpW0RP8GE1xihlKn+4sj/GjGzHEo8P1wozQM6jmoWn7r+jVswpJ/bDugq
9n/xBV+l9UU3wsXQuquwwG5nlHUM3XM2dtvQ0y53afsatO/Je9phjwUqPK73jvpXbuRd4KhANvPx
arsNpp498iPXBKQhuq5TyomgdFYfWJV1NplHNU5kh1m2pivbOtbaUiiFjZQ5JwKFLiycYjil2gvs
UDGK1roZrxB+vZWtjnnDj4Dz5YEm161Y1HiuFaZx9oMdcUAUuLC2AeWzeicHGyBIdEVd+Ic9QXAn
3IxBs/Huy/KTeCfBrTMMNzbOubpWxV1Sv1bxUyE9lDXN13P5O6seqvxFys+dR7P3DK+ffNWobkSI
G29lOkoUB/zBQrkVDsAN4n5P0K2tHci465/mDMCIT5PEETS5Mn6g09sldA0msdSaWUFEWAV8mWTG
sryEL+c+SsF9zbDi+pqz+2tAKLVgPdKOnKRwcafkkm8AOU2gB5SbQsd14h60500ZFGmmsScjHIC8
MGx5CvtJb1XMYyePBy0+socRpNVQHbcSkSsG+Mixtg62l3/j+HL9932SQH6cX+ZsrAj0BuTW99hu
dl4yxLlknINiH2YO8tnvyCU03aY1n/hy1OB3IeyU0RtAfE7zQ1/8q5RP5Bk4ToG/9tHja4HBHsQC
YuedqT8wRYirO8dK7I5xUX0f4tDZgko2X0QfRZk1ioqh8wFGDQWC2kJb9lltNwbGHPKTZ1wqcPbJ
Rm3usR9W/PsIWYj03+BdPRU43Io+FjL+ssxfnPrDsX5hKrDwcACoX0pyCesW0PeTbzLdGli2kkj1
q1vyVO9PK0sK+VY2Rv0I0Tz3PJi4s7KlzATscxyNUgFqH0BBPO3GLTRD6mcyh36EgjoW72UK76rq
IKwbTQyOnvUMy5LBZBFlKwDmlrqPhY2JEGkiXUZWFoPFBWPfSG3WGncnk8uQzFvKSarNW8Furn77
+lRj+vmltgDIk5f5EJjchtvC2ffuBfi5721bdZGLh97448DryzFB+f+IdPNrMwxEvZC591S+z3fR
fxuj3RnOg28cOgvDk72DlSEnbdj2LubgI7gRJ7/gVgtAmosCJvqE/2/tSZBv3CLi7i+MUcVCke4p
xYt2be4in6vnkHr3iIoY2trE6W4XZztkuPPqrMu765/q3DxEpvUP8VaD/0beOdl9v0MwupOFg1M8
SBLmUeofiqHAH+U7YfD4kCdM5wPDpMGnfSmDKt7C6DHKt+XNrsGMDg3n88uzTHYEzKXgYz9mnHv1
4JHugwPGjbHUN14TrdxgxyiS4ycGf5jRBum9ONw7+aka7lJ3VQdnGFdcUC2mHMO2LXdmucvdVYu8
nnPiBNF66Lt/h2BT5483tnD2EH157Ekma/mpnIh1pJ9N4N7ShvpWCe5AyFb6UlEPjb5uwlWGG4/4
qtyCN86eIaKsygUGFG+qvFt1mjU6fAJUtZ4RJCA3JCuGetfcGo3O3iTjxGysSZidTRkKPp2lSPLS
7LxE6wQs9FuBOlJDLx8B8CQz7C5/RoXkRsQa74kfwVIxEAcAjIKK16TyDNoMTwxP1ke9E1BEUWJX
1m+wQ5J+oFNY3oJtzOYCJqg4pvI0w35czJlLviE7sNtSCZmt8RPw28AmNHJXgq6k30HS/n85PV/W
nBx6OcQtuxv1Y0YrE6d9zsy/VnHBMMoX/hKNC+nUexu8R0ba9u3sZy7TZNw2SomihwWv7/vnj8yy
5HiiGoy4VQQeU2yYaNlAlBSrN4NuaNQ9cGHhUZQz32cEmdo3VdTmd/3LM0yKI3RMg7TvJQuiGCy5
30w/h+ogN1tgashvQTtIE92+vutzDcqvP3uSoJS6mqVVPNAOFU6din6RPrYzFO2J44kJyI0ccy6T
/bKaMTnGg1IFSZiUiOTpB0c7c4AV+SRW99d/0619nNJP1SSvCn9cBpSpWqIvvukZReUr2TsLtW9H
g41r5I01588PQRuMuojc5STBNALFDwIl88bzg4Iqt2eEikN8TqkZ0b0E3RDCja69l4DOnx+rC6T+
rz/CbAhElkUERAvuaKpAmAy+W4US0RfVElPelME9gkgcGhgd1xeam4+hq2iYEIm1UeZ88hqzOrES
DLAC3Klf+ES1SLR10lV93cL9gbv5i1LRp4jdxRJuWX2PqdHmJst0/ikMKAjAGHAv+YQYfkmXgsaT
W8WC+epb+N0nxooBTwOdcuyOxrZeG/tA3RTdqeme8LpylcgutOQ5qO9QjbjVrJp7++Qv//ss4834
5VkUPeTCHoDVjTBPyDxLWYIngk0osGapxF4NwqtJOukp8R64aU9W3rV4Xd96NTMfGMxFi2EdgAow
TpM3w9/LHLMO06Oev2BkYRhYmD2Lt4AqcxgF4AnIPHPa4NJqk0Al4smUGCZbXwnFL6N8DcTgoc5K
tOHjJazJJDjk4S5uItCdJkbtybbEUE329lLzQUkJqEVLxKPrAZzuLripIuYWLwLEYR3joDauXULz
V+pnjQ6uRLLVfHRtvMtFYd22iGo7DM2bgh63jmX5yXA+rp/umYj47bdNIqJqll2iKUE6fsiwCnhC
AmLRP/fGXv5zfamZW52lFPVT4UORp4zLQSwaofJwlnLlnVA/ivIJdcwMvmN5sfy/wXDjlM4ECJaD
RTMKYaDjP7niAiSa6loKg6NQriB3Qr7O4L2ZF9SXr/+uuQDMV4kWKqBP4EXTyzSP4qykXxmO1bYn
Pnj+7yaF0Id4Csy7Tt219cuNBGkG5jy6F2GOJYFSQQdx8toqrU56o4HfAnsVQbBjJr0kwpusJMuo
1HZGh5WAkHlbo/C3bYfuLTYuct69D1mwCFHzGadFIDARdXhh7lncis0/zXyAFH15vKlesCMpIe5r
g4V4VYWCBwIsvrwQcUkQDhkCnNaIB1dKb2EOpu0a/5QwNoX6943XMtMEwaUDKjG6BVCJP0vyL1Eq
rMNcDAkfZ6PgO0J9ngyDB6CrGEeB3fbrVt+kWI3c0k7/xLxO0tdvC4/h88vCuREUWl+AbFOBMQjy
v1WkvpBWelaHvba86Mr4XnHl1aBZAGUdXDtHWDpenrBxG2AAYftuCJaNf+J2wOW4K/aOgrFIucgi
jXv0rFfNyIpoun/6+hLpGYokf7tQsmU/s2ONDgk6UnGFCFvZLlJsGFoFOIEPFAIOTF4jWAYDKxOT
dYEnX24hTEySNx7T0eHNh+wYF0zk3FVWriPV2bd6skb/EVbk5vr7mQsHX1/PpBump6JeZzWCyZ2I
y2Vh70Lhr4OjG18pDSsAj9eXm7tAEWIn2bUkCbnbKcgdH9W2adz2U2+KLrszQkHclx656DZ573xE
vNTNqB9BzetgiOy6zyHXmCGwsdEtjfD57xfqORhxAqI+rXAKty/yUImggcgXXxbX+JSvPdj0XBlj
V79G61cimAzPxqg3pvV0JTcG4wEsnG1EvdwMYHUmo9PgrvnLGzs1++F8ebhJcmeWltMmGq3RUayQ
j0au3niuoq8WqcUsptgEzgdQffzjbyw8F7KJ1P+7K5O8okgiTcxzBD4NDe51DzrNfbU6GfjwXRS8
jtQNRIkBTFuwljTkE83kzRDQb4pxQLjJGwad87MMBRzx3+NMTqgbS24gJh33Pjd0FgurqldX5nCC
WTOKqOlGC02iP7YKHE2k1KiQAhDNUhDZhhhwau7SGh44Zp3lRh7V2pivcP9EMV5P8rOOkwvuugtK
Tkt4RuITLY0BG9+AiTSKB4HtZ1DtjFWbOEj+9wvDzW2mcUgQyPW7WZjrtBI+meyjiltvFrvX2EPq
jlTCd/Z+0R8kGORNpCgIsuCDYTxLpbmHaTEOfKBt4gi+lJKL7xz90rt3OnOJ9xy6S6sK4rObJZ/Q
cFGKdrH73sSg1pKNl9CEjXFiEvauj2E02kz9Ur6nWtaCd9C7dSSvqohCcueJKAAjIinwr4UfOnhn
vYnRIdMXGEWP6nuxqx0bGSRcuRljZFZZywYHm6H7q6dqDRPnocd2WkmHZZ5aKx6hpZlrsGOjCgWk
frRc9P5PFpj/GAComT3V+aX3mz0CaOOfCcpzydb2aYeFtxUspGyta/nal721j6yAFmO2E+6NvCCm
pr/GendUBhqeJdc9Rnq60c03K6TFMZYwqmOncQodx1vSI37w3edBpOGs6Ss4GDdC4oxyAvcmKkuf
MjuwBCZfXtIoal3rWNYoGfz8F49SQ2xfmk/Nt3BrqvpShrVPZlGKCdzZfFmqHgCMaMGvHuUDxyMo
fyC2YsSENf0NvZUFPSGpeouKv3y4RblPc1QCgGLeGuzOx1emumiPmdBGp9IdRLDYS10LLQvzpPcn
J30pcBUztwHfpmQrgd0ZS7F89XA9Be4g5ideYqzeqApnczEJgNkoEASifwpBirXISR3PyM9Ggiwp
4uxcwMgSMyJeODV9fSj8ty6Wscr4cd1/WXJSHjhpm+NuIaKk4r/z0j4FKNMVXxxaHjDM8JlbDv7/
IZeG5GZS9siId0/bcmmeuWnrqO6dpzw0pDYt05a6hvS2cwgBgpwsbtb8s8GZcRmta9JqZQrODP0B
lS1slY9WEK2a+r5xHlvjlI7hYrhF45urSvA0ASmJZR5qdtPIG/QiXHEHKgKZQY0za4vDkD3ex1W7
z25ZQc6IM/Kz+Ho+hZLIEeTvCZsQRkwdBcM/Yu1rp+FfBDLMGBctXXjQpBevBlnZPyseiFFwSdzA
mv63TxhX0Q1okzMKKnxgph+sdWdXJqFt4BEruO9O8aH79TqiemuqbpGQmCt+YwtZYNf9s2CkWF6D
Gla0k++VlwFNHZPjIjDrH5EXqdusG9NdxY21LoM/tSNvR+FQJai4GYOFXvjvcRbbmS/ZQHFU500w
1AUw3VVXKo9Kc8KQ7tbEZvagc+SwfBgrnSmbTlcSoVNqKqpQ2pvtswDPSxro7rwTfRAfGeUQRsjt
9aRghrvMy6ETPGqFMMayJqWOltZqAuc0PUq1UNud3+0bl3fgUXN79aLU3HsFNQJi4iherNN+aUPX
xntr5cSXc8R8LTA7u8yE1eg8XQXpxoV41kCASnX9rjcuJQT26488N3D78siyODlPiA34vWz4yRHA
G/lTgAZMmzwUFdLP5LoM3iQrO3hYG8mIyDIQXZuuYveGux4xykLDRYgC8m29xrm8Tobf9KmpARx0
0i4J29arUPeKjlla71WQTKWK/6KUbMhB/BEC2wVrMQFqArKbq5jehZWAz0FbVut/O2yTpXW2bMTL
GEGu8jlFg/T6xs199lwd5Ofj5FqxJvvm5gqSA7kXHJ3kRXIQyl2Z9WkU9aUmUCBmXV9tLqABNh/H
X6jD/OAsD72g9rI0UrHrd/wDyGMAVKIb15uX6wvNZvtjmf7JjsaoenKt61ZmBJ1ah8e+zJaN8Nsf
njNyijExyxFMGHH2kunZXaQ+MXFgUjFqibZAHzuqkxLb7Aj1Dx1dYcE3VgPwwevP99nAmt5gX59v
su+Krg44HkOEV1Au6nOsBZNXNQLXCaVEJz/rlWzhIQ7QPqVk3koSn4JIfUZUYGPov4ViRN5KG4EZ
AoBBO23TZddVSx83bfLWsn7rk/cGQTfgHODUR3EMIELjNTWAKMQORqJJLXsatMHBbpA8GtFcBbBQ
EAz+ItcvQ+CsxzKsrKydOoTLC47c+6F1gMdD2IpSZB8aQEnASWsy5XhLcq2GH6aubiv/lt7HXMeR
1Ib/0AcU5Wl6kbpioUZDERwRUEqihyimEmg2lnqjvzObxshQ8bhoMbHG1PP7jSQHahmrXc9ECoo6
u6gOz+TujrBB/oYmt+Fno7bz9WPwo2sjwU2lmU9xzMoIZ44fzJe+RUnnk3yjAycgvWBcOjb2eQ0I
xKtYHARIRJmNPZ7P5I2n4NK5qaZiTrd38gTTstivDK2WhRyjg/axjx+H8snPD9zLls/laD6V5JIm
CQdMtkWnVo9jbl86q3DYFfQ3uqSxnSC3YxESW9rYnYapcBty2VZLQSC8AR6UOmXvSvpRAHNSIe4j
3sHIR8dXW/hmsRbQNCqrZ0/9y6Vj96b0IGtcsQYULegaDVaMnlGe6J/YSPmeHTPcyD4ahOgaWMm5
S5SVpaSnOjb+mMK75uN+VP2ty3apY43bpNxd5XPDzax0ISLhPbVQbD9YjPl7hKjgRgjJY9k5zP1d
RihPOaxXLfMWPY5xUDw6fV1aOyunEgt3YZUjKLnuPXx163wbS3+E6I9a3yjHP71sv4aFz7dhSOjj
MfklHk/6WLoXZ0NVKHC7SzB+LbOVcrAjzdt0v5yTWBufqEMXjXjipqU8ZcNKCgfboyfBLByVGiTO
UqNB51hftrmtPhalYfdeu8RK+hyqz5V3GkfWiP1JPvCkDGZCsUE+h4b5KPMfN9qiog8CAN0ecdJh
ByX3VnYxLfGnP3Fy5EXPDZoytIJjI+xFdyvomIaZyKutGLmGtbpE4fn6R/ZDCmK64qRaKNqqZdYu
f0oSBDT4Rx41swvROefRL7MnwT2jCZHUeLBfaHVA0vHkwxCtaIDwlxWn0+sPsvuM1cr1J7uxFVPF
LSdU1VwZIBiMHJ2aQHNxonhPXY97Ht7cm5r24fUVp9f9ZCumELzGKrKubEHHIiUr1iiEevKWVHLM
01ysjx6vrza97qerTU6z6BJcJKVC8RnMF5W9V1IjrgDBjanP9aU+R4I/vxwiN6Zs4O+mTO+6jBO1
kEBchf/D2XkuN46k6fqKEAFv/hIAKUPKlExV6Q9CVS3Be4+rP09qztkWIR5xd6MnprvUM0ogkeYz
rzEpBI3xNtGfE+XOzKmOaOmTbQ27soPuNwRu7RzmBFICov9Fn3tUH2XqP4ggmtXBGt+yoNgac7/l
5w7cBsw2Jvleq95Gs3RhZeML4xvc0DoFwYpQAhEu5MyRH6YB6Dc1th9L5es6F+wQbI3ReeoLsgQq
QeNt3F8noG930t68LZZLOwMLzG1/fynkPwRJaJE9CVS/ROCngq2vuxbrssPcPw8dwKyN9lvpbDgA
Lc43FJlQWlWre93pXzinwqC6jOX+SSp+SLF0rTnjra60l9NSvZyZ6VXuLT4qECbs1QV1/QvisCz6
rktRgt8ne8iL6oK4tEfcrVmekKn/fqwvdOnVYOv4mfWazqVSzI/Pvw7b7WW4ASK8uWzdzeN08eMt
PFSlt9tv3IsAfgDk1+zt4v6MbPmpNUzxGkEzONPCFur4hpbSNI8jPsq+1e6pyurjlSBk2ndT8fr9
u34hX3y8K7PKaLKA4KwOxoAfRpVEdd4JX/nqYeajkYGVpqg/Ge3NEvZb8qtUfXUwTvt+7A9WzHr3
KASdOun/R8X++C2pehmF0sxYOhmBS0pwWVHaWuDugdroE2sHycsQBfABMkTdbkz6qCMyvYoyuzYF
Ys26soa7mlSqyw86OXNl4FtDc0Ukp2ZFZVm/n4F7Ct1oYlVVfpHH6CLtCp+bB4uUbUSJdACJQ6az
9H8gCDUAUYUhzlTKl2r4jBj2ZeBUl1P9niEKWaVnLt4PeO53E7Cqg09NusxzRCDWaf1u9rXIQX9S
2uAwu234u1rFKHX+GhxSiBy+QD49GqH5rMw3FHYpTPeN4SuJ5fUKnQTAtOGgAUQbHkXyGaPi4RBQ
hlG0SfXqVtFJQ5dbIH9UqxpUPvJW/ilkr5r+xZG6rThDEviqFb9nnBJ8XLnJVXVTJTDBCzlDsSIk
JrEeEyf1h5jDBhIe0sBDqEBZoPO4vFBqlLThTrtrsWcIqB3poY+lWTUI07jEp+ZhSG+SraJPFV9a
0rQVsuLSwK8PywPYFpBJGSgoe7eg+1h3d7mVuU74t0IkxpIxiXlzcnv3/RL8/yx/XHsJ83HgkVdf
oC+scYqD5IOwKsjI9KeEaQwPyUE8DE+sJjQqaOw2KDd9P7YqfvfXr//v2KuLygkbze4X8CZCtZwl
rzn9Jo3iDQK6qn4T/G4obXMnU8518vcZtQxicqt5Ga8BvG/EsSd0FeVDL1/VOgfz3feP9wUR+J+T
4d/HW9Xm6tGZcykrRHfowLSQNtt8M8OqLufen8qdqNIVRnjTZD/OjCxe/MvEgAgU9FLk1tc4jFTO
KyucqD9RxoaA2JeNS/TEAygFOsZs7hJV4IwuAT1tYPVyv2w62L3fP8UHtvK7p1jVo7RlWvLeiaFn
mNa1ks6E9Rhe2F4i7uZG35vN4hp6fGcU8BuvWP+UfmiQqFnrGxSq6vmJZxdGPaCxubJd0XMMbORz
IoC/fD06ElWk7nRnupbju9K0L239jlVHBZ9GfTr9gHs/Wm8AqgQDvwCqzR2g4E4SD1QgmQV6GUTR
Aqoy700FgI6o8PTpQ/AnsIjfl9lLRuWqnTv0Xcx7ITLcLrVfpTIAGvjR/DMETVHcoeipDu8iDicB
cGuoOIGKKQvpOnDI/0h3TYQhGI2IRpbZhRcZxGlchGhAyIh+fj/xp3JDgQf9v19/nRs2pd3HTVV9
lNkRsKZb2xpv1F6/H+ULEe9jeX8aZnXF1oMTGXpdQdEuG6/u/lg59r8ACBo6CMaEEVf7MKWwRxUg
yKArhH6cIfoZ1B717MwrfzGa/XgY0CuC42xyF67WmlM6pdIUKhEyfrZwVpvuvsrR5CGuowpkOQFn
cuzmmNRgxOHTR4z0aW/JAVfFvaHM3qIf2rB3K+QkAkSVRGVJJ83BEw58nr5tJu7I+CqVEZknBqWS
YZmzm5SojljPHSlzF3UwbWHgaN3F9/N8MpLhfDax3+OiX0vPFHo6BEmANwEFdLERakH0cajrLsOZ
ltCpLAMRckYxsK9G7f04mtCXJCTnopdQ9Dtl2FFzYumIbclFeI5E+QXc//HBKCgKwi+s+4/E4FMJ
xezVapwMrFuEOwbdgcnaYIvRlD/B1VLLHGcNn4LmQ1oPcRW72ZA/AK1ghiF/iDbv97P8kaJ/OawQ
UMa+DkUbmG7HLz9k1dInA9CkyjThtyBtWY3bngKGpb6XiTvI14VW+ao+Py9JdQGAMy6WbddezawQ
YVtBZ8JVjWpXJ3/whfSsIt3RY424EZsYHo5+IceOR+dU/GTWnau6T7addq9ldCoB2kymfWZLfKmM
iRmmjoopHsxgugGr68dS50geY8TlVXRJG9FNDtxZfY5DYxeFkMVLhJPH+zJWzkzlyU+LTTHG0iou
L8q6SaSW8RgaUpPuFSSKqOiH1U0R7wbQMo1l3CWxsxGJWGAXN/TKFVgsk2ptF53DkRAqpLRhnjW5
+dj/68/7+Zm048+rDnZLPX1I92YHN7gM7grdvDVxWFIHINWz3xjhHoT1jz61/Jz1p5rhzQbdb5xr
eWwFgcL4ZSm3obRJnDsbQHSKImcazW6mTRuAcsJDo5WfzQLEUe68BpTi49L0Ewlpmz6/qbl1uAoi
m3qhTtf/xYhM9KGfHZz82vxF763LnNw10u/USduUmLRQ073Vl3NEbfVUZPB5HlYhU+8sHCUJ34bU
YPxhtV6NVBzohf1IdUnciVKeU2ojLwho3sU7hBqRc78Xag2dBBCCikODvdhNt9wYf2nWojhkG/2Z
pXvqIFLZz4bQV7OdtU973DRlL2ddtMc1HDQeNr7sSf/CoL1YoDvz/c43xM7+sjQw1RbkVu6PD1Dr
p5MIGYXEtGcqyFXkm9MBRIinYCyivUraXm+e0rLdDugJwGa9HlIHYjs2zjlJkTxsZaC7fZp6Y2pt
lqjf932GB0pzLajIY9e6DeXALiMKKJ7QWnXVXw4UgWy8b5Jr1CEAimXYrYnDDCyCkf8oHW2TmAg9
Bp6Au46h4yUSFtvFswHMZQr+zt3d3N30kkxIieeA/Pr9VJzeuZ+mYnWLGvIU2XGFrLtGHbvCob2m
E2ePryADCs0zku1S8MfLZPGprWYgWBzFvEyJnObs6WyN+9TFp/77MPqqCTeada0uDok1YRO3XpvW
PtUKHXyQTaHlzJurJxeBadGwRTrEWFf01TRS9CFa0v1SqzsVmWtLBVoc6ffC87Ifd0j7WXwKcSGU
bXKd9+OZa/70cW38+wRiU3xahknVAxsyh3gfQhy37/Ayg3QYm/QSwys0j6GeO5TQz7z2ulH9cUcw
pqC/YjCsr658dZGQ+uXiF8oV3bgDiv2BkpdEKVO4ZJgvohRwZtCTGw47BfSdUJuV1zSMIBzGRjJD
KibNPcrEbr6j9YtwBO9bD1eStKlrYDDpuarUyVSVXu5/jbu6A5opTbXANsBR0tTl2sEzh9KmaBol
1j1xjtO+fDR3aSEKE5Ezb/0hHf7lnPk0/OrojZbYmbQojm8DOfSC6jmAFJaX6lVlRVfTqBwkgzyj
2Nm9fRV3gZfPjrug9ji0M8iBfybCsVhXdon0pukPNWy9YjJwhEXbvqIeqmwGiWwSCEQSpLeVvni9
rwWSa6il1wy6X9OmEQooDo0S4asViVvM3Jj1uFGgJAgxsDl6EUKO5Zxt8+mfvriqWtAZyZ8Q3RpJ
A/bVTTDrlW1u5VcCIOz8DiZRANf3Q/+MsD0BATQhNE+zxY8A84Ez9lVN26dlftkHM668LUq7tE0h
OGBEdxMorYuGQCf0JfILMHk7zRw5eVqEGDA5BdkRq+bdHBu7xf4ZKhhTlZJbE1spaOTq9aUFGyoZ
Uz9oMUCuezdWoacimxv/hieMSpjfG38GNbzi56p64L97DtD+tmsf4PuMtMAgQzZOBL552JiUZsBT
4tQHVlJVkKCAeOD0frP0aPBablWqrhRUe7WjYJD4Jl6VYRi9lUt+kRjmY0kJuhRCYWOHUWV0AdZo
rFHNKokRmFI7G7e6QQ5ua65cKJ46y9dcCeJHqvQHn04aF2dW28mN/WmxrYK/qC7LodRaCmP1/SBN
nkRhkC1G1uJRr2pxKqubnXUOH3Qq80SXBT6i4NTj8nZ8hikNa5rEMxb+fpxh5FaEuMI+5/u3OxUf
aHTbCGzRoUUc9XgYnNenFv2kZN/mfgu0kmQloK6AHeuoFv55Byz1xOVAUoSQtEF994tN01hMrTQF
yN5idyny+IoeYx68m9E1/QMNA3F0s4SOU/Ceg07+/l2/SP2JIxq5eMwk9Q+w3ioxmYy8iyJFvGz5
julmO5R3vC9AlLx9NvV8K9GhlbeSaW+WZTuYGEX+FgUWarYNNUZYPiNVCavaCT9RqiHCNskBxGGi
L0Jih1MUEJJCxn15fpvxsV7uqEmIMOUsjfELPkm8CSg1BXA50u7qh+rvpxsubEOnnBw0shi+N39n
WEybtJXDxcVYLatvgfOW9YBF7bANaaBLyrDJLeS42X8qzZih+8fi1K7V2qvmp0EB7ZY/WvPrPDwL
nPH3034q+Pj8rGJJfHpWK2vb2ahpd8L2wRYqACXFI6GvAdj6XAn11F6lRgdBD5Uf1OBWgc7S4PqK
RRatme6qwPgWCBwUMVRnkupdgIiAf9Zo8H3/gicxDJ9HXa2ruXJUlQJdgsaG6gsJnaSPtrmT3woz
ZLOKtj0ljbjFpRDHQjptRQk9kk9WRe9nnkScReuLEZoBxDGa57q27gHORmhl/dTYgt7aao+ltTVj
RCei+1jXXAWMi7bcmmCw8CRb3mqsGTsVk4Iz++xk/IV5vPgG6C19oUlOaejYgBkSkRkRBw3EmD0n
V28/W1zK1OsjCyzBuTrIyU3BJxciIBycLLnjhTbOUrFMEuxmEWrngdtIG3H7W3nER7lHyaseL4wm
uszmP8RkMs0KmeITijxAj57F9+iEGTk1yAwQsVxJVxKyaC1RFVXldjzzqT5a218+FVBTPhbQHnsN
MQxVwG2NGoE7m31Le7eip8UQJvDQP9LfOBLirf6iZJVAVFeg7oV6XKY+2HaI6p1+1Q75gznftVTR
BC8D4G9WAVHvI/QjXwP951JhL2ZBCzNR+WSnmzjPAFMxO/Mijug0JW+J89H17VHK6zByS1iietZu
cUWSJf3MEfBFiUScV5RNhOAraB+Qb8efRpYku8G9hfp9+Ip2QI8FaJnT6YIShpv9bE8e4ddsoJrV
vmChK6BoZ3bGB4z9y3zTQYAsh+EEoevxI5BbFkWL++J+6PRtpbIraCRUcEsEyG8UGDmNqYehAHNA
YhEg6Sj4ChSekc1PreRNQSfMrPrbqJD8rDaeLDwAhScVxPkskfd5Ke/Fr+tpQvH41BcjoP/SOFNA
9Ufrl9HbCA5GNNMeIhp4bTpc1L18JWk6vEyMruyXhZ1JFG3P+EO20m04ld7yzrUoIunceon7e33m
txUY/PF31mwVaYc5/iE19S0COLussFyhOyvMZ5saHzdK9dJ0ZUPmKa7k1neWy4Dkb9iazYMU3UvL
Zb0Pq+xSKOst6JP1prlTRR1pyL3ZSVAHCy6yqkQUGfNBGQlktLZq3g6GI24qV6jgiIB/olkWYVPd
IvaZIACWHkYiVrDBamL5yILhKNhtBPYBen+A20nxA6YqerA3S774iOfWaXUREdUtzDQqXxf6gxV3
HuyXH9McbEVHkP+vSdXZNPNdiZxsacgIgM3uIll34WRfQVL2yvpKT0c0HA+xUbpqrrym4BwtefE+
OCeZ7FG3RxlMZZfjoXcQ9rBhF1zoQbyNmhHNAemOCKjQCp9GlkHdoohVLwVpl5sITVMpEf1BgZQN
UopY9t1Q/DizQE9dXc6n9Wker89oXqTZGssPK6JKKb2qsLbteOCqNENra1TvEqfAWVXRE/EfMvgQ
zEGM4MTycaZ+upy7tAvmyMGnEIy9ggQt2QjqfzUVFqp2Z+E+p84BOguQTWwElwkCV0d0HBnjqOi5
faNpH8nT3WxgP9lKroaECWikOd5UuXOZTTbSmw9TWXjlWQTQqWYiMEoQh3jQipb/qjSTR0vlBDaM
rzh5GOpH/CWENc6I4pOs/ATvVCBmjhGw3KpnjkFVfMPVGfR55HV4EgTa0i9OQHgSZ29p320rlI7C
5DmrSRYp2PeF/M71fVPgh5kHsG3aewJLfHGvLIyhUPH18OUhKv+tARpW7Md8nPwmxAhjNm8z522i
iaJjiPz9yjy5RP6drvW1OikKTAWN9aGmCMIXfhBeCdkm0e8MvP85H4+rgjmC62GixoQApggnP61I
1R7UeRoj6UbsPikuNqAeOLMPGike1gnIUyYOhs30ico3CIqTQGwKP7ErTJTOkv1RljnxyYCGs0dw
T+Gv1eMMbTbB90eiUlP+kSow9RllZpAHRYQden2pZSAmbUqW3QMg100deTmy2KbmavmjyYadrZvI
3FuN82vRn+n5+934SxDt+i67cNr8J2kIUbgvdEQF4ws/JpcSuKBK09Xml/uBBXcshoonvYn5Fw0y
i3wj0Z+EluzCzYmmrYoVdZ6+CRnXcuYfC1JxSAeK7oZNdUM7X3itBlABS1P/lVfTj2ZGKG2mLpTm
mQ/Fn26+cNYjxqg49LlzOOKE7xPtpm0RCdwtor9KvcsU56PpTQ1vpNOQWZ0n7gCOcQ30pAVanF9D
TX6KtK2sAyQj9IhqYyOX+Ly2B6RduewUyuGyG3UIijdePIybNjF8vMtnKdoa3V2feAgrlbz3qEw+
+u8QzOnTzXZ8ZXfekBV+Gf+a/sPAAARKtQnHKAoiVnhItNy3wxcIj3VDjWC8x9bZYq34mCLl8bOg
38pygtXcj0JbfIfOgqC3VJBYYN5SmxdYTxBGbfwK2BFXJcomrxGpvQWz2WY5ol/dD/rL2Ms0K1LU
QX+E+eCZfe9bsePKZbIdyLpiHFut8kFCdb3ucf3Vn8Jsduew80ysbvT2SQueZONg8YdF1beD8kL/
0VT/zsV1luEyak2uaOXM89v3G/lEIobm1r9LeVUWVZKqtLrUcoQVTK7fN/kBcT47fTrrgHXyhIUB
D5JKBS+GycbxHi5lSbVH7Dj3gXKvlNUF9AOpktyKRACG8QNFHFLRfDsie/j9K546q5ACR6LFgKRG
rn88cG3AsQmGKRW5Zqvdz+E7nUOwCXzUvD8TwX8hH4qTCrcOFO7oJctIlx0PBuigNRF9Tvb9gE1E
fm90UDvrK4FVgIAADkOU9AVwvqovRNenzO8lPfFD1nNBYfR/8+b/PszqUpsdeu6NwsOQ+Zr4S5Lz
LjkOXeZLAoX7rNOfIQpD66tM8Ndo8iCohyrE8csrpdr2xFqI3Ffmg12mV11wUHP0f64AXrNl6vEw
pa/YIJOU/BxG0QWvMano0dorXmN18kSZCdgJfQiQ2EIOgI0c6CQCRK9JN3OyDn4RIMTGoSQwNg6Y
+SCn1Bg4yPnPXlwNbjbfW8XvodZcW7/iphSyUdRcIsD5Y3GnWHeCQBTlPepaCrl/cwHrRrh468W5
2pKY3i/TwbozDPoOGsHU8XRk/TjHUoQ6DXpIqIdha0VY0Zn3CacGgY2Qtv3+e58qwRswNYjdDB1b
H20VSpHPVIjlhKT6012uXGoWLlsXVXpof9PVb7KLoLtox23Zb8+MeyJONQgZhWSZA2RlXWJQC9uU
WhV1/3lCJFjdNc5LM76rnUvmYHIolmQgSN99P+qpo+vToGuIQ2QFZmZMOClBndoE2Q0GSgRqanv4
b0zs6RdkV3Pdw7dZJ+Zxm8/tsNQfmPQQJSmwXhwiXEkFIhF/OcmSMxXmU4ULphR6IHgREuQ17lWO
5Fqz1B5XAbW5yMMBGEPm6u22m6/j8OccPVjtRdoiXHIVZNDmUcz82ScUDX5b/WtuXVjzrRQ/LCEh
dGz7GZLPSa74xXlHjRMdb9SoMNPAUdDExGnVdpn7bDIXtaz2YUYvDQyuMnOXc7rCYuOQ4TKG6Y4O
4eyJvE/IW3CnzmdbqyJTX+81g8PdVqlcsw5XIRluelZAgpzujeClcV6rxt4I0QgLovV/MFqiFEJR
OYQwolH3IF+k2niW2nhyTYpaAm4fDqJkqw0YDKpkVlX/oXBKeX5YMpeyEiXzGtGK/8Xy5xp1YH8B
Ol8LtS+lko5NuEjXIP90ZMDGAyjsJv5vlEnkU/EuAqWQbwTT7MvVXbXKGM+B3j/Wfrl5vM7cF/3m
uvH+uX28td1sp1z+8mo/3EQPFNc2EQZet57s1m60dTZU8zf25fBHIYi6jN1pI7mN/9h6m8yt/JvQ
+/0bxVz/fnJvbN+724+baPMsbd+zjf9g+qzqi33gXtuuv5c8c/OgXWZu5mqbwXvvNxe7we02uVts
7vfbyAt3V+HWny8C9+b9/vupPlW8xLwFCpwiqsh0sY9P8nis7aLB4Fk0XhBMbpfllwQCUaypUvJi
atZqG1z+N3q5J84dpHI1KE/CsYaFfTzwIoco07Zxti/shIMVoH3+MGVCGovoFTmPCHxTFBm3Z973
xDIWiTiZD4EaLF3xWJ/yrcwAwtn3kiDgVX5Y6piAkfj7VHdoRNI6F5ELTV0ifsxSuWMDLEatF/Df
m7Nx44no7ehRVjuqq6eknXvKX+A80TXgWEF2fqB7iZ4bI5958VPzTZMAm2809oAprD70GKYUJZW0
vim62VVrizrX7JaC5SbdYdSq25dZD6oJob3vBz4x4XjyCn65DGhPX+MjFqXKpp5gAdBu5cH658wK
KZUBfD2rrn4iKjkaahWhWpGBD22O9U8KSqzekIzk1ZMwQ87hG/i9dvH9m30R+CUixh1DZO0yOgq0
2Y7XUjtHC/Ux2g9GhUKUfsBpsK7uaumfIr1V5miTNA/p8JDEPzPlQsN3zKYtlWAZReHnb/O/qaiR
gKggIoG+CPjT8dPoXQ0WKUs/jGQQXyqJuTPkt6mV00olAcuoYlhG7X0/CSc+L6BZ4Hq0X0iPP+bo
037iNtIjhGTBQMU/qKbJITDxDtjlnZBS+n6oE/uFoTis0XNy0EBZTXcStaPUIjCDSCQOvDe97Qka
1VjfQ3Du7XMHo8idVteuEEw2kdJDDhKvtOPpDKWosGMCFaEh3ahelhP6e0lxSWTEXrGdHbJepTBe
OBNxnppQG6dfGz0GQExrLG1hRmodyFiyGJ0AL5G845XKcWBPP76fzlMJnQ2ri1HoiCM2Ip7k06dz
tC7opKUohIRCM9TeOCdoa+B39KItOmJImIf3np5brjQ9V/EvuQS+nA+7XOqpufdnPu4XAj+biW6F
DnSPqxhj8dV8D0OU0mDTck5DmkHp4AeZTWS4r/MLzuubQpkOCEFvRiO6KcphO0LbV3vdj2ZtD/KT
lm4VXE1EjbHtlnpxbbE0zsyXWF/HK0LsdbgqKjqRKCiIWOLTfFU9xZiqMstHuMVY/m4OwS7x9Ev5
919r1152glH5vxoRHCOBOeXBddYZFE432JJRPqo7pEtmX3edn8kWDfmN4ivPOhHJ5tx3+KKPJLjI
Cqvv/4252mVVo9W20+FzUkuELHPkOzFxThZtqhH4rfHPhAexo79I+nVj6Pj4BhtciFuacpL1YFPX
RlsqbG5LRO4MV6t2RfIPClWBftvZu/R5aj1iula9k+K/Z+bq6349fu5VwyuK0yJ0Buaq9ef33le2
j2/j1rmPfrz+c2akrzEjaA6xRnVwFZg/rEay8kVSWnCO+4QWWTHdLIQMSwxmk7jF8MoriCSw4bL2
T5u9ch35CenDEB3Oo+5FgLBekJ8fZLUg7dmuUix7qtveB3Dk4ZjqhdvMHbzFk33N07zcl37iXO7D
zdsE/NzaVN7oTp7iTYSx0sa4NrZY8foK/9tsC63TF38hPr6B6uLq/Pe0oSfk7sF7bfTNT8fVPdy0
tvq23hKnebIHVMmjQrlNPaxdPITLvOYGfw+/8PV9uQXkdWZLfL3iMU/B4wEhWmyrQN4e70G5newu
VCGjpoUQThDiOFP/jLs3ihSlLvSuznzsE3N8NKBYdp82fRkHdYQNHzjHRYQuwWxtJ4eyZvzBgKqu
MiBwDm5OhX9m4K9pn3hTgFioRCgKUkCrgaN4KvIRzCGNOlq3AmCpHYSUCR2PKXunhG1oiO40O6gE
qnqvZjjXOO6ZhxCH7mqF0bMnZtTpYpOwr64Is5e6uUahZt9mDRycVARwFNes+ABPKlOFwZxgVEuQ
SpKhdHucN75/gq93PrNgfUC5uRbMtafHYiWdM1jwVKHWIDJLWa3I7wH5jTllmDMslq9MDlSuuevB
JzikB0icHU/5pAEhHMJ2vteRzd1ItT+pSAxuuBZRo9gkodeNW1HnSrZSdVUN20W7XH5kQAD5F/to
cdN/CKRnsJKT6YYYTuQbddoLvlxJG/tP6D1Qgf9+er6GoDwybuocRojw0kZarZJqqIo4KmIap8rj
OHSbQaakCK5DtfwZXdg4y11sLkzPCl3NzcJtUISunfxoQQVlPQ7Y566Pr9wuHoj/QDlC8Yei2Sq/
Wtq20inwZPtYPSQftZIy3il0S6BGRNUbgvt8Nz6mE/4QbYB2R3v6+zn5smSoKRGwGYRsDsLpH03Z
Tzu20Ptmaq1lOSzLTakmrj69ptpDp1xFU+aOrNbvh/sauKzGW12YiTUmzTCUxaOBd7Wz6XfahfJn
uLi70Xwg+5vfeOa6tU+39WI89/W/3EQMTckOb3GKsBwRq9MwLSzC1Bhbm0FWd9k0bwRAo1saNzFe
hNrBrBsbLVmANyAuYjySwUrm05TjJBlCcbPqM8fFBw7v6LgQz4O/nmBBIfa0Xo2yXNRZoYJ9r6Af
L9u+3TSXi/a8hNdCg3fchuWPOfHUcZe3vjlvgXaYwb01XZR3NIESFCSj7fcf58RyFE/kUGw0yc/w
PD7e0n2u5MsiD4tYcnFhXBFdXx3i6o2Un3M0qA7GMLNLXmbENuu3zEAq6Zw30NeA/ugIW38k2eoT
pATV6haTa0RO5eS5y3F53JnluRT/5Gn972G51vZKwwkNnUwrH6vLerMz3eYSDCQ3d/mIHd3u+fup
PXkT03myuBiwtl4ri9RTjptUEOT7uH8l8qF0Q9yjO8Fmfw/Z5H88lkNrnHsI2SSKRqt1nhVKHmRD
LZzQriiTYOUB5SBBq1bV3wwcSYHMfD/gCYwjetYUSYAyUqXCmuV43YyNjrR2MONvUz1r0lOj2DeF
7rhGM22mi7x/HC97kNAzUhiIJ+5D+W/XFOd299eKjUWUCQlbFh5CvPjxM2BQYFoh+kt7C9EQbLho
30JhEb3h3m3/IYzfoBBx5r1Pjglgjc6agIqsr8AFKsmUhahfQFQzC8HsQOABhdMRdcj2UDv33B9n
hhQR1NGhQZDDzfVfQ4rz/NN5HdnSok1a1eyd6jGqWq+ako01/JXRM5qSC13mD7hPlC7orv7y+7G/
bk0KYgjB0sQS9I71Gg7UPu9BikMlRZhieZoCD4UGUBZnK1MnkEBiJGaUcbiq1yVtMlaagLNe7Ku/
DtBU7Gi4EUsX0eU/+rwdFh/3zWICJ3FuEZ16RVPheoBTSaSwbu+Ebaz04PmjfdX6mPzkSuaFNAo/
AGr/KAh9Be0L8ZQyPcXL6AosnVX+kORfmT3zpx/fz/eJTjkhLYqxjoBD0ZtfHcdTng+zmtYUN+at
YrzK8UFa3iciqYak0Nkszi/TguS9+37YL9ckzRsRjBDWEU0TmRyvML0YY9G5R5ZIFo1ZxCEFOKP2
vx/lBEOS+0UA1CGRk5msA48s5hsUS6XCnPA0y0S4QIY2i9cROmRwk3r8dMvislo0kCDSXoKPV8Mh
nRLFKyWyp7a4jiHBUya9sNCCapr8obPKx8XGrLkG7FfKZyKXU1+DB7YoqxDeE+Wvdp7a6ZnSdrOy
V5bEL81tkiFCvrN6yY0IJcdYFw7ESfgz5Jj7fq5O7Afmiq9BvRZ7LUpQx58kp7EWOzXEiCYS2Q2c
gxr/BI3PMt3HNHvUydXkF5g9QurivITx110hhgcaq9BUo8Mn/v2nMyfX6mrIe5pZwB/zpr2OlkbI
jSfmG+rC7AgOWQHezF+E+DMHXzRZAIqFdax7Pu04sTyPHmb1GfS+bZ2pZ1ME9rjBOCBxdgVerr16
y/2E+uohhVM+eirX6+iDbm7Kg450bhm9ReDgMs3rg5eejjtkwzKJrs0A+D9us38Gft1Ia+Wpk6KN
sezCYIeROZwnq3oym+suOXNLn15Pn2Z1lYwUUgLYUIMiXCIRVBQwADeSj3qtjsQwkIjpabHucuPM
5v6aAoHmBIRA5uZQGcBg7PhbVk2lqy36yHuLSr8kPVnIiz5Zyg+RdBT6AZXV3tolpAM7hxqdhSpt
/VCX4Niktyo5VyQU6/b4Mjt+mFUy0KeQQUdTgTo/PWm10Bk7e86cgELYgnhJnoq3mEV9+viF6wRG
X9z2xT4a4f3FzmuJDiJ+xxsp+qXAJ8Z8uEvCCwEkTrt+e7Yj/YFnWr8kJzipMqpVGlzr4weQy7FQ
EM/Jb6ugeasWadsOHnw8E50OCyuBRe5vYsTRZ4cOBHKkWe94aQ+ykYqyXt7UdPtHc4+xujbfao5+
kfWpNyPP3PWlj2wp8TJ268PTEv5qx8STkDyW6/LCxAm9qpFMYIcY5b61f9r1lSZFhyyR3Ha6bmVA
rQjca6h10C6/1JpXbEezJtxZUBU1rrMzR9jXuIW8WxbioQ5nGFHp8Sz0SdibXVdXws17lHxVhrWQ
Iz5DLdrub3NEY6jRhGUCnCI7Ty374ntPx+lo+NVKS9XeGsiB432vvJjYJKjSsE+o0LRVgOC17AvY
+Yd0TowMTrxDyiwejB9BUHoSfJxCiS9QMA8cJOlwIQkKw4uSXIjeYH+UphEKnuyVLPAD43Kc6isV
ffnv5+9r/iCeny1LUccR/t3H02eYyyxHi4nll3KIwic8DErhCbqhhAJAugES/f14p64cjBzZN0hI
KQwsQt9PZ34XBWUShNB0EF+sUMidRkGUv6dpRZuFvVoixer8sSNvAopFXe3M8CdOBi46nfBHxD9g
mY6H1ydpCTKNkyFMqaayPQzItM4w3IqcnRpm3CLxuxsIFsKxBofPXrHtZy39GwzdmUTxi9vWx9ox
SG7ANREXraF8SV0HC4plZBblsLewa8hazXNMWAlLcQFzKBnrqwTSRR29Z+CbwOWbbeuissIh7Nk8
NoxATvTK1Hb2yM1ZboL6kSKsDWWVO8sLEQ6H4ZLgaR4XhwYdBim0No1ibsjFsZuF24MzLoEne7Yf
onNf+ksFiK3Bawk2KeAdYt/jqVYnKXR0qZwfzYPnHVp3e7mp/N3g+657cX8mkvla/kFBH98yzM1t
+oUAho4H6+g399HSFnsJQyHDDC96RB0j+T2vQeKCfCZdm3fUY5aPsky4LRZKi+j9zNBGZMR1k+gw
1M9ycZ9MZ5acCGJWx/TRk4kD7NOC16x2spRyROB4fAJvjMwoBxIR3TLdf7+2P9bLl5EUkUPRA6ZX
uprwUJlTyRxZT9QCwvi+gOVqGr8TuQE/DqG0GrA4sT0rL3zMTreDDIkFaPl0JSPGamio7cXEt87d
5PQPYP98ue49mdJpD21FJ8eV21fgTCYUlyl5/v7RTywVzm8H5I94bvq9x3OE7QcuWm2d3c7yPZqF
y7Rf5HuLnoi5a87GRydujKPBVkGvEjemgvfKB9aGI0/oS+VCMALbvv6A0qhDDSGUUy/hGpnC9+/f
9ES7V0hL//uqq4/Uhej4D3YD4IbDT+DX5fyqFaoUgFZZpc38lrcvgr2U5v3VAJoNV1QwvEJkpLer
M5n3qdOYTIzKkcjJgC2s5kJVIyuaBox/dITlSL9pboQR9MkbgMTgmAnAtfAAB4zzAy7A91NxYmMw
DTYCn3jSU1Za3dzGoGtLKo+piP7nHkobArXpH7VF9etcdePkULhJqo5IwilHH68vCtFRgtFuuu/L
90p6BOBjkmQF+7PwvFPZJ1P570jiST7tdrtCicAICIM5e8a4uizNdFsHD3EAOKKa/ECZOWf8XMZa
Qxd4Zd4cngGOzq95+2tYLqzF9FLyz1wb//4fxs6suVUlytJ/paLeFcUooKO7H5g1WZZn64U4ngAx
ChAIfn1/6VsVcS07jvvq2seWZJGZ5LCHtddSDtNHR9GqWbKPF9MvW+aP9x45UQQlgd0RDbkY/6Tr
53UxmKgUtutzeS9rEzX/QJlBL+P7zVF/nMFMfw+ppdxF2PC/sZ/+wFaDJMG/GnCx6rM6zYbzjLg5
4XBhqba6upBw/0SJI1GuaT9R1RzBsJND62sB7oyg1K5U4FH1eWWMJODk0fv7nPzJqv/SposFkddW
0x8yGSbwaQMHLTxgG3ZsYZQU+1R+p0gFPxR1EJRa/vz90j/N0X+PxsUcjWfAAU51Cxkm9ZzkGan+
n6RNTmwm/sXw+AFt+HXgLyYpQhhkM3Q6SdISu4/a066Bc9RL6110CuA7E7Sof+/dz7MN1BB5RAK5
WF5fF0Z9OGpVJHUYO8oH12wogNbOm6HZY8FEKXp+9aYc7ovztQBXy8ZvqKWf/FNL1Bv+z/UvJpuu
WqU8a7g+DCqfimInRBgoaBImlUK9rH5YcmVPrID8vNdytLyQ9Mo/5p0O8cbMO0+T+/+R2v1+18FQ
kSwAfIkRKF+GQA4T8IFTA68ZtyKuU1uRQrnam3gNCmDHOYULJI9mNRXj11h2mnT22p7S17hEy9kd
9V+Sdj8E3L825yIIYmgjHFuwYq3lbQUTR7GuJslO5sHhMb6bPrSeBPi66h6bZGn+Jib5PW0FxIt6
N0wAnVPBuASWFYMyb/QI7RAqhbK5j7IsVLCr2Z2UIBZ4NZhu8iQ9l/apshV5hQ11BCdr+ZFJvf2i
/QUd/8MSEY2hEVT0g8y6lB2FpswyS1z89TFfztGdo9CNSjQz7tc2IL7puDHSh19WiFjgX823L5e8
xMQWpzqXDxpQg0Fakpdl/8tFdTFilexAcNPNtE1M5Z1ewusMj2TtaNp9BIvd+DvX0Xd77GtTLqzp
Wqm6ri1nqLN1CPYKeQxMk3IOGXCAaoRZrw2IDtAuOTqKfN1W1MOQB1oWqHbG9S/H1E8LBJk1aBCx
bCEtuPAXjXMxnjWjqYgrBWfjneQA5Lsm7pDy2+T/4Up4ZIgGkWsidHwJxDuVVCKi+cDWLy91zp8s
OIOr4PaT4frlVn/3upHmRKgVNBnZCILwXzfDiICBJhcoEOjQg6ja4OhUXjboWp9ttqSuXJowURZz
SqiIQGpJKsRIpPz+RBiU2OdsCijzY0r+Fgz4YZO2ECUCVifwlqCyLw6GRFL0Po3GHC70G4ONzzzG
3tQoi7TfR5x5WfpQy4jSNE8EI2y5vQfu8/eR+Wlg/t2Ai4GRsm5Mz1RLrgHSxMoul7EKTvsKSVgr
wV9vgwKo0d8vKU70i2X3pc+iSf+y2OaE0A6FRfUeAjQsNKopfl/aklgwlxcBC0Gxu6i0+QbyPNZs
eFMJnO+sPChmsRRB0lGWvSqU+tRpcELNpHKTaFNMVaD1++o8+oVyCCa0OIc+hfc5ee5Uy68swF7D
Uzkqi256PCinUGvb1ZhRVxrf8H9e5m5OWYqS52GnHP2DPAVED91IGT05Pu5mx0A/AoIAbw4Eoy5Q
N4io3x2VaTdlFtpMNWqXKljCfKEPta9Pu2ZEjjE8WyALqfE59/fjzEAeS6MuAdaQE+ozQvT+mFX2
XLbFYSmmhhXPmbJnD38aLJhxhJANVZquDGYF4TD6ZGobwsV3TX513M6Gkzfk0zZpSj+L9zPc5PKB
KIfUvqfUIGOsc/jF1NMOSEEeysHRyudUkl2pLQMMVR04S62uzLx2RNjm0PmpKQp+50Twf7Uiftij
FTYHXFSFFWIYF+YhqnBmMuXQFOOz5Mg8tjLKi51zltwMAlE0JbDXJlhnCLtk3TI2P1rsHBmLpuYY
//u8/c5Hh84WZL8m+o/UAs3nws/918RNOpDsA5CGa0gf0Q1by/K7paOqo92kaeZO0XLWLs/jVcmt
0eatAyCB9AUcmQeErcAY+ilBHyg2HILT5y6FQu6plWNbtx7bAeLnW9Bkfnc+LE/t0UZSNA4O8h+j
dIt18TabO9G4LsqFOl8T623nv+z5n6juL8sFTxRKnbngFyb9/Xk6/6trIKlOUt+ThzpasdPI+eso
ndAY8kbEH+NZcztVrRBJdTr429CufUwSyZZh6kj7DcXXTpw+QBF0l+B/nWvVn4O7sUpqtE+3RcQu
osMY/yxvp2qd6kNYyeNusML83IEQo/Jn/M2w+Xau0BlCYYToyRMYcPl+vU/NsZDk5jwWAkIIPRQ5
o6J02sST8l+st08mh8thI7RKYBO8Ffm0ixkRk8MnllsUa8RAtQfpoycT8FrNbRXm7s//D8/tPpo7
I8Abm3qf4Vm7s/bIJ7ZPkU8p+MkmExNRDP4gbcvHaZe9DdvpvXuX762H8ba9nb9Yz8Vj9yR9JL09
7iTQeO8QBlpv+t3f5/b3KAljxvEIgkkHOQQM4uuYpekwDqkhQd0zsZat+zy+suSzzQbJyRzBZGPE
e0OHBw/eASjcen0lCv8iCA/l38Jq3zTjRFhEY0ixTS0M00ugcV9o5lnu1HEHcihaHq+Ehk8ZGKG+
TbKbs+ql550C73y60apgRnjVlrWwdyPUsKagLZZd47WZO+83mu5Yx5Wlr47jqqVOVnUNYjpJAJGD
4k4MIzJT07ZIXeVleVyX7UNk2dmbRNWM4fRZoB09TQmj0T1P12PYsOfKttTbMku99/TFLzfg20FM
p0VlsYxiN1VDl6Qh6AMXwwkY4w61vtnBz5/ZU6MZxNp2NDhzgIOoEINxC0wff4n44Fo3vfERou1f
2iGm7OWUBnqD4Aek3tQGXlgkbayaStt1n3WxqrkAzogFaOrr+Rpltqly0mpZKn78W33aN6OA7oO4
pYAHAg2KZC/2eWr1csha+vJO3pZry7ZsxNbe043hnJ1ZkIdU5gVJ8EtXhQd62VXEboR4IpSInC9f
53zXSWnSSRiFkQLFvqxv857IJDqnw8EruijABrBbatU7c3A1SkwPs5qAvyhK+aUhP4w5hgocYaLG
+3sNyPxIeP2kzAWU0lxK3ssEftLacZojPv4ry/kPF+PeAj2g68y1yxMVVZaqUs4F5hcBHoBl3WlF
+oy4ANEpR3ualCVyK0Yb/NrNz93wYrxxvAX6gLJHbX6ZwJ3UsurOFd0Ej393uEueNefgNwCdPI53
B8Fvu3O8mfcKZbLfPzTO6rCY+ZITryrKPeqg2xx2v8kgfBK7/KVNl95O1stjXEFFtUbUuV6bSxWb
inQ6BdrUwZ6cfjFCJ/gSXfcroFjZxtpbV4dbSFJWERwFT8cN+SOfoqDjfj7YFY5jCbOzo8ItZbcL
JbGH24JzFA22VemBOzV9GIf6M1qCDqmkX2bRNwybQjmaBfoUVUfyirqY7v86w029MaLcaMu7yS+v
P+eQ7MyWjbP7+3W+Z9Eu4OIXcTOzr6Jyms36TW/Nd/NmHgzxEFoQycay5eXmyZfNxiGiB9F3vyLf
Jgi/bbkI58QPlPKu7RSvyRex5SfVnUo+TL89dwekRfajzt/Nat88A3rvVBvOqtsTm42mdl5CuFxp
JfhljwHFhB1274xSDyy/Q+/9vYPfYzICzqvATARSay5KxL4OpEx1RdPoRXlHOzDfV7kbRHa77YLR
WU2b1H34+/W+mytcjrQdkQ/uH8Hsr5eDw39WxFozbQ6ITOL04edjf/fNnsKOv1/pe8RH9Oxfl7rY
ZaWx0HtEcLWdSD6nXidfz2aO1odDvDgqCMGhw2rn4JEGVwenBwN/5McHX+mvjs/w+ZrFghzy35v0
U+fJRBCRA3YKlv8i2iDLXQ5WAeIldiJckCMuOBFRTd8r+i/z9nuEic4jZ46SG+cL5trFyTYYAxDL
dhR1bLhHXuLAXuwMlPH8tql8TpCvmwpoXWINeAqUhmLEfL2jsllOhyYy4Cfy3OZV7ZbHKHfHeFMe
7ofeHQeve4l3mXODm+jXYcuGc3SBRyNfOSLEolVEmLzmxnooTCgf/f6pbty5p3Q23FQqcXBX+kWe
9YebQNCNsi6RGMduvpjw0jjrGiRaKXcpAmbGf5ejy9e/1ih8N3KQKCboihisJJC9F1amOjsqZVym
08bClev09cEgCaYi+BczIzUqySJ7moV/n2GfpCyXd+Mz2kuVC57b5TFPcDVrZlVfChikarwo0W2N
7tBh1EEMxU6pQK42M5xIu06PTykskUb2AT0AWha4DpLmdAqxovjjnL8e1ZcTAuAnaydZv9jfwiW5
bKMhIJT4ElgB5oUpQnJ8djJ0kpSnwoNsHbA3u0BXBKwFaK5+GRBxOy8uRgyMG4DBD5DqEoJSl4ca
3UYzWyPpYVuHyS6q2JdlInzKrjnFggoFLcLFTNmnugml+rioU+SjHw3iclQP5AJOlr0rgLLzYggF
YiaBY+zIIB6B2JxIcxu/oY6+ww0gLoQBmeONOn4qXC58OmM8pXXeItHUH3dGtC+bXd0vAcRDmn08
38X2VTHbCkIzgL3gv0RVPy3EZiOPmo9LjNa/j+EP9+tLcy4m8rwsrbM5lvmamBlhLAWhLaLVsBxZ
sMH9qtr304nEeS7Y6RTuFxn7rxvKMCsO4yyfZ2sp6vwIuy2ZoA3MhDVeuiYYg+y0y4hwHSNOTU3d
tsV91SZOm/2Ww/yx3/9qyMVZlZ0ikMYJ7BXUlbBjA5uV+w9GuwUV81tB0w+bBaBK3GtRYw+b5MXR
UJT1ZAwK9gyZ6gUaB0EXPs7DXwFKYmldrAYuQ6mdDOEN+OyLzW9+6k/kH1VhfDfrl9S+0RbwZduJ
96uP891AI1AgysSAMeJjS8Iy/5eBVloN8UqNDsm3TyQ4Ags6FNkhKvCbJfhZbXbZJ+qiBOaKUCtO
xdcrzc7mdMSdKtanmDKYWL42Xjv1sCnIwNcH47XN8DFJ7TYELpECX87jp/701FWLCKWCiniJ1ZoO
ycIRwszzhFYyIEtIqJy+Ab4yq53GOl5RiuYr5UeUopIpt1fQqGTI402IfM1Kx1Ku+ufkuNHkpVXu
R9XwzRPciHDq2hr6s71ORV67H0+tdzfv1TAWIjkNWMd8T03SALn5mIxeXXyURg2W06PWneoEpYW7
+TM7D8QI5Pio7/OzoDBsO1hKSCUCJUm1dw3J61NUbCRKDSr1nU0Ud05lkwL3Qbi5sCidhdfwemyf
deU+bkOB1SHxQBiUzWJsEvi7r6J5vTgkByhvs2sTcW/tIIWmGc4VezKf4r4G0HVYiMy4RrqqNe9z
MD/10dp2inKvMgYZxINCadeMKkxXxQN0e6DQYmqvSPnKdezjcyAWekB0z3DBELlRq4aqAgUuhq0Z
7SsoxNlqSdAKMOJQ6C7V1zZAxjK+YR47h3MT1mXp6vVI5VuShrMhC5VjevN7ddtPdhOFC0wlkkLg
Fi8PbVOLOyJtTXm3p4bCq6iPru3aOWx+raEUm8fFrEVNCANN5GcNYPJfZ61kQoHLnSvWlhFUeMCv
bWtX+/LFREfgz7g9f1CtJo3ub7GvH6wfSARFEIDwJzbbxQYwxmkNPy0IEjiuoAICBkCskOwavKd/
PzR+2sax73EqqJKQVSIeXztYK4T8rZYgR+tVV5ujHdvSFnon/xk4mDuEb79cTnzc1/EUZhYRNPYc
isYv6+K0vBla9AHKO20D+YB9cLvbFFInzTZtM5wFIE8oLvrlmt/3OEIpaExwVgvS88+8zL/2uDjW
kmbUlWxdnPeYE5yNYulxLMcHVnQNhYIL8+nfL/pDATMRM1icAOKBiIeD/Ou4noz8YGadkm3kmUbB
7XCVj6prSjG0LMRl5yf3YG6tmXM4ZiS2fSl+rXheMQIlR+S1XbewAYnf+lCtO7uRDkF+VEgxPGlR
oLXmJuIPoo0J79rZPnU7iWI4a/Zu5cPiXGU3f+/Ld8J4wRkkzjsWAtaZeTFHonSsGr3MCCnPsgV1
aBMgMWFhQISRsFVGY49ee+qoyfCQISvFCdwmo61J+3aYL7SYQjkXWcLgJJ9std4aImUy3gvML+yc
0bAjpz2Q/gT+AC7zBJWGnkm3mg7BN9GfnCyTWSveadT8KIFdsotBv86uwHa7hWnezaGb/3t3v9dO
iO5i0uGYEfOETeji1mUKSgbp6bSWmpdDV9tpv63OC2W6J2BQtGjtIAhmFCi8/ZqGpEbi+/oQzF8i
FgUsGpjF12tr8yhNzmlXrFV7dCQHZstlZe+hQXMr72S/UQnIPzvTeVjhKtjqbeMijGkbdmYPzsBP
m+325Q7bs4IZLYM+gjyD1zqtU7r+ZJe+bGNNZE7knjbETF3yhO5hS7DaXvR26vTE+K5KWw+oNnLO
N5pbeydXeZJ8pDU91altfVnbTmRDnLSWYJZQ3P4qdhQ7gUvf5oBk8b6dbKJWf78hUBx8HxW4++fU
VQOO4nExKlABJHk/JyU9OoN3ehCcGmnYraNA9VV/gDXj5AHxX+cL8Zj8yW/W9aK4ahZztCedbt2v
VX/2CvmGn4aaN9zg8Rr+DF4UTzynfUgechUPnFZeezN3qEqBbOO9cN5Zn37pg80MUEsK9RBLZFmE
+Wut2udFFqar5hmWTcPnm+X3PGP4iCCiR+prkH5YvqD9KPgJTnOH1ev2bnxFU5F10sUds11IWRz0
WgL9eUBMyBYEBcGw4veDbS34rQ3npIch1+D2c2oHtXv2T57iTO7c0ZzJB7e8N52GZ2vFFsMRh5SY
e+R5fbC7Dwo0NaINKYx5DRstjpKvrqyXbCn+VcPSV0Pjsd2rYRvgKtA/dVVvmd7/dPcUVKLDPAky
s1g2ia2Gk/hW+l1iy2Eu/tFX2VIOM96kh2imL2vfWLWfnzUER0atdI9wIJA+DCmyVN71MHntbyk7
X1Kbv8r9U8CwhuL7+K6v0OUpETEIxKPhSPfz1+5au7f8YW8xpkPQ7rMlGcFNtYmX1WZ2FS3M62jR
r7qwCS1PWYzPGCFhGRoeyZQmhAV3kW14eVWvUox15ONfkLH3En8KCaA+zq/58+sOav/74h6ysvvs
Prm1rqDM4iu5LcSzN8jG8jJVrzh3tvirZHteyatp1W6mEGjUFDIUrCRE9ao9GUQZJk2nClKmTRsY
j7X/Ajuv3waZJ0aZmuWgDxPXuAJWwcp7eYkemCMMhniojB1I/aXcIW9gJ9tIdCAwPHhsghG6l/lT
u1bJDOlB6piLasObzuFEW6bVOexX80Ufiofo6dmeHotd7hqrF309exn2VKFvW6fb5m59S43FfeIi
wxI8rnvnOb8aFvfdTmeNz23bgFum9bE5nmb3gz88dV7viOeQIHXj9dFtPMmfWP2dA3wgIKHvJl7m
F67gnwEwtolWlRutMr8OZgtplSzHECmW9zoQ5UMrKeStPsTYbrISTBjqwyGc+2IH+aOztzT2PWV3
tmKXyIi4ulN6xJZcsIJOHaQ+il1+ch/7QzhzSfz7I0UN9vwFHjuf+hgvuikDJSx8SLz9yo2fhm3u
qfcH+3bZ7YiphcNi7iNxwr+qJ/9BAzFMQmsJssv6oOSSp60P2ZPWOQ1KwhMviz84hDOA8wij2Nay
XRho7ISzpbGEQ1u8Q/aSkA+or9pFeZVd61QUfBjL8iq/4gAreXYWGMv4mp8QVl7mV4eb+Hq2O1zF
1/H14UpeUhTmW4Hit4vTIglbPtH0pbvKb4JxNa7yDfKNq1NIri/Il8qq2Sghxn1pl8suiF+1EGKf
IPfgs1glm4Q3I/TpH/n5tLIW1nWyi7flJlmm28Ou3qRbRn/FH+fLZHngkW5PYRvqbhsai+hqWLEH
bQ8UNNqnMAnUhQgbuKZ3CI4vFEMPfOJpJT6tdjC1l1IofTaq2wAbvYcMhlt/YBqMq1qzZ4thBecK
5dsLWHGCgqkiuVagQVdEyZijO1BwhyJ9hkvhjYEVHhbSMr2C35WvZj1fotrslwvUONzMbpfaRtl1
vu6q9pvh4nuEOEWrhC6NokF0Mr2tadi4UlbdptiOJPJt2rWpN9n2sMx3MRQry26jMBezbbJLdmIm
hljUPJSXxGuYNUDXmJWKm3DzTT8PRX9qgFdMJ2k1o+sn9uLsZQzK9WFxJEA72OLqYn6LYU2Wos/l
ZghH3h1DPvMivoVD68S+mJ2/Js0ozv3pWMQrQUoCLjRoab8aC91BrqcR1ae1YYOHhEQqC7tF4sCE
Z8uvSJWQslQc3T+74kgcvLN/9pFPD3q/5UCpXWl/wGUySeehj8eZhJ69Kz5FcvYV5KcQx3OyRA4j
7hwc6hSwSIRNciQPCrcYbwSHyDE2ARtxIa7yqz8ze2a3nw92anuC3AqaNB8tAo5ocf1/rnuEIKtx
W08LpN3Z1wKNWSDt0eymNVg4A0clooJ8vvqa3528jreeeDN89kvVF2e/OPuqG80RHys+QNmJLh29
7pXJsqLuENOIFOlacdKQFJCtuYnLtmrD6+8dH+bB2bdujdvePzL18JvnrJnqkTiZ2MZcc/WHtJst
dqLaEbEdyU5h1FJpV88BfnYtSEkxuj+7c/aPD2LgysU/gzsPzKBciK+zOI9NcNS2toyC+bLGFjF5
QllOT2e/g/vLCk+YbBysNkZT7A6QotjQvN6eGFMUzxlncTy0DKnF72KkSdsxSDGtKZ2R1n18PCAb
R7PmQWUf+UlxLGEVLgbup4SRgEQDzWy4TeKCvV8xCyPu9uBMr6Ir6c0/xhK+GCPJ7ZIxHO/EDNAc
iq0Fu66LHINnOeikXPGdVGj/GLmWh/6cgxKHw7+e5c1dTqO1SIzLSw1nDp0gXrOwMznlMKQKZ+Kc
0318GmxU0db9+93dC//hhNkopdnvr4+Puqd7gupsbr/q3ut1T1uol3RnXKgPOc3sbHnwIzfj4zr+
TA/FHVVd7UFMOjFKI90eMHnk9cSdErMVIbo7Mxi9yUXZ2VZ94KNMSSBsvF4xE5RluZA+5M8lIvOq
7A8Pqi+7CQbbBHdbdiOY/oCZ8QkQUDEnW4zG1I49YTTj2C153huuPif60+TO7GgpkAKF3WObPTw8
rHZv4YNrGg5JXKzzZp1dJdcanzRgBiKj+d9zqrhSaDXQIExPGVNLGOqWn62On+vshbIsmpNfK060
5K5cQSm3zpjaYDHoTAw43Z8zErKbhbjwacj6PRdOv+YOz32NG6krdnETBcJCnBgAQTo3csP1p+Fh
xAaOV+KTuOZmL8xHYV1zs26mdX49rZU/kH7k9j/mLRalV/vafY3hJuyZ863q9ttuK6xc0YQeC0Nm
GOS15GUTTYl5VJOtYwv/845qmdql+5JcM9/8KKBLQX3XLI5/VL9ZxGF6I0zXwWsUlpi4hRYU2/bg
qb7OQ7SuXsQ3TRtq3Dq4ZQ1WBQlCVkRiSxgREm5Izd58cGZ4TaCEd/mdWEtsS6KDL+K+vVBOExT2
uER5ygFfibqRS/yKZTE4s5C7EqzESkGHiscpZGW6YhMghuiGb59LjjIxL7kesMQ1ZgraEnx6jlMl
hqS+zf2c+VZ4cBljcvvYzbnb7ks/9/WVeI+4z6p73Ilncr++Fe+qb/UX/TH3gXk+yo/H4HR/xFjM
fWEUnvDmgvIW4kcMQ0x1FXM7XaovOUblxM/ZsoFP9gU8l3i1vOUHYfixep0iFL6fbI/3WKh8+Pgu
GkpT+X28V8kji2dRxfpsrGgONBM+9MeP7dGugsOWrwwNVITnMWmP94dEmLsvNMY/3MrhxG9VMLEa
eaeD4YsbgDuwMiQ732a7/JbwRHWPsb6joixOeC8PNpWKQJN3fOcrAGAaHnEz6MbuuMGMXSVQvO1o
Ns3otowWI0fySfya8/U5sKv6GT/NP2LKV4EwlP3+8fxiPiN75kUu2xQbE1WO7ByaK2xXlLO8o3t0
9Q0V6TCE9zyO7nQlXj26J98g4gWtA5aYRXEqgupu6w4+dq/X4QJTneW0fK8Wkk9KGlNGfVAxYLHy
3WF73g9b0J8bYf1mT4orexg5mOrHxQwL8EbzsTW92CFscYVxKYxZLIuj73WOsu5vdCdZic/iXw4q
v7rWneZGxg4BxbaRCbgSOLYn73h3WgjrSTz6PwofbizTN8VP37o/Z0/xZ0ESKq6Gpw5Ex9fxFk5P
gw/uITj5YM+eTn62MIJiMX+VwLHoS1D7wuq0ApMnyj/Gp3tBjxtbdHsECGjejn79cFyjHW6PfuA5
r2jVXMtgYiZ6gfmPwS+FNQZQuZkt8g2GGAyVYE1WwhSbLcpNvM226RY7j59qbLHyveT7Ydm8Z37m
90xSDP2SwYGp0tYdhaFR7MxNOYYBVvCK4n4+5worW35IQmGuE17C4sYEDyhs9U+LdiF7qnfCTld5
h7FMwvgZCkT1QXzs+UHDkG8XZ69ivGbYn/+MFbcHo8Xr/kwPEnfKCtK3yWPguDWKO/cRIuTKqjcA
w8NyZVxxc2mRaFMujMZlxtPCW0HimgcxEN7YEAsRg4PGoccZptlo2NmDO/JQH3SH6pWt7iA7/EhZ
uW/eEMZZvcFP70h8LgDXK/FJonmSXy3ETBu5jVYQvSr8bgWn9XFxXPBRzj+ToL45/0mf0Z97E61l
ovjNjeRG9AqBkjtcxaf6QdxwNeg8JGRZC+O1wbEM0Nwb+OQrMZ31pflqBccFMTcxVDJzMmUn/CeY
JCyCeaDiDOBtLWYLbGe/wdgXN68JtBAgLdyj1nvpIbCCu9UBJULE7qpyhc1c877CP3jH287B+sbE
zlzhBmhrPDmuUn5alMPnGd27zVoYKCo2Jtez3yxssfQ23ib7OvgIlyFjdFu4+HLcnko8/PzTqRyF
D7I3H7sAMV0uLrf2sD36EguhZbmMa5MZYi1nS+F2WJ9r9sjb9LNNwx8AkHCTD0ym8x/TF67ecCd+
k/8o7rAQ00/1rIfTNUdoas+4F5JPRJYpNHnVtfK5E4yL8xX348kIDF6v7qq7kWuLJkJZk9hie9CZ
HuJP//nq2FBaHOjWNTYtm0x+BWzbFkMSu+0qHO0Qg+F2uTx7pf1sflqhDeukdhJPzBRxwolZFpOi
Q3TTZfHB9dowwnNfnHocV078eL5+Y9xEMI4PTOx74VwL3N5vwEwSvT95IKQPFFGZA3eXeP1foXXZ
6samko3pOrqfZX73BFdn+0DRVnqT/TE31hr+MPVkt5782jzN3vCemMDpKn0xPeOEoLGbbw73+h2I
/bMFJA04sX5L1eHTbJVu56tkZYbSo75IFmQMebp77p8pP8g+8oUJjxPjwtVyG9rjyHSK1JkUWy/Q
8UR82M5fEdSSWrska3qw6zcg3zo4WeCq2KK9eK7FOilslScTj3o/C3gnGxoSrKxzpE1zW73riSOs
4ocDwi+jB1WE/trgWam2hoEu2+nk0IYqdUibDUy8mzk1Dy9QKBiWT2nSeN+enTl0XlpwmtmHl4Jz
fLBL7kOHwiByuKDMbRPTni1asXv6MXotulzI69nWHtWyKlpOV41hWxiTwNJfDpKtERLzpiv5SoJG
4eSb1+Yaopf+Iy4clSJx0nQniobBBA7Em94R0rRuThZUTrb5nOHGY9gvNNUr4mB8Kj94OnJRfYsX
6eJY2clN94cAx3W5a+5JIh4jh75vo5VC3OJP5g+yU+9Vz5ggVrCrNyWUVudt5BDqISVY2GiF3jZ+
/CBfn9mMYVCTY8eIF9XtcTtsq8XhKl3Uo81l5J18ZYCIqEWnijGI7pRreW+uTbdfRDtMumC+iBfm
rby3dpxOqV1t8521pJtQW9Rs7H+iHj5YWzLR/YSnze50N99N7+krR2vJuyXFw91v9vp75xxWp9vo
pn0cMUeO4NSTTQSWRl//PT6tfSeAAcED+TTBacjI9W9VGFUXmVJzNNKdpTjUV6hE92g46NyTM07O
8H5sYc6zFTAscyeDZ+OP/oLFNj2mTBOKb8hAQ02TwaXjKjhu5RrIxFA6zBwVqugyLGbhbASbFLTl
TWnYx6VR2XG26mpPttxj5aeZJ8EY3WNRkXoF5TgRenmTJqp17ObZihyKjKbWqWVbmTPvHZLBuRUc
IhvKmQjSXCw9qIFUOwWgnpycamkw5XpEieE0tgum+dlLsFMx0guqozxKiUS0mXLd1h/xpVAe3KHy
iwQ4bCLY7eRJC0PUGzQqjAYOOJxW9lbxzfkx3h8fiIFTftG7aKdCBJQnLsUDzQBhkg2ZfYxQMPDJ
GmlbuzNt4uonzU4e4fNRYfC9TUhOEGu7Jhyr2UpMmMAgbwhgSrbBRZe9rXnZvbq2bvmx/rwJE4Gr
zfAx36er44dKks1Ons+pfXzX7tRw/NA+0pv0T1najNgZk5MQ/MGtYM/OGB63TP2CsVm2zoC6EbZ+
Rs0SMERXeieeSpv2WHhzdlzFHZ+hLWOBId8Lh0R0Ap9AWaSN8LFCvJ76ANbzyW1YKEc0krzx7Bu5
pzUe3yWUDGEyruFqR8PWoTRDQZ+s8IHRTOxlMxcaCihoZpEbs6ZYNLjFgtv4/chC+KDuU6rt2R/E
HVeDZMPa09XB3BLpTUhQygc5cao31svsvt9TKzje0cKYuchO845YdUtkQ7ePiLK7KTanFQy6d5CQ
OhNlBWdm8J/iVirsGvepFio0cgV+wG0PPqw8fe/1pcNFjTmCiY7MLIwcxbAxainD4j4RJiAGRAop
c2ag2/ACNcbFrkx7IKyiB2rnIqk2vkSvEOQWvZ9VoVKA/rLVN5VyyHOQSoBuXfVthNEdowTfH1El
i2DrQAzBRHDNJUo8gEiM2E8ddBujxj22bj+JsVdSFF3dboJNll26eaChCZDu9aDaVKZFCQW0NkFZ
2swkPb/rONmdrQLsObnWwYvKcKxc1nP70uxl3eks+7zNIMyxjefZqrvXXizClMML6cij4mUYPyfH
yCF8Zko6cYW9gbq5HvRwSb5gsx0chFWHWywFAvK9i0wmHKahRJKG4NLGhNGnIyehOkdp1x3cJL0q
sl1/gKGfjKk9H2Eq8g0NckKnsPwuIzDp5pl37r1KDzoDgilh/36kdw3BOZnjzKErFcNVUiWOJpot
Q+j4NnVuBYF57cwaapA83fD+8z/+6//+79fz/4rfq+t/svj/UZ6K6yotu/b//KcsIF8XyX1FwKMg
awVHCWX6V2ugmrJZWZmJsW7mVYgMNeBhSoangTrufqe0OGnK3Vx5ADczHO7OvxIZ/hAOhe+YMKmA
uVItcpElNA7nM9q/JrnJcQ/HhzF/L4/LBISOJmEvlYE0DhgIBCy7PbR7v/T9x8wtCF7ggEDidOmy
84o+nU5DLuXrzNa3A5FTZvC2I4AtghjTtU6kQlmeiSwJd1xIWFFK++k5w8CEQw4R9Ke7LhNdFYgW
8cUGzkPEPLb/j7Pz2o1dS7bsFxGgN69keidlymxJL4Qsvff8+h7UxcWRUmolulGFcmfXIZNcXCti
xjQQIoG9oqkJm7IA0AI4+nrtzpYnA6js379/uQ0ryH7M7cMzpx9Vn08rBfCwMRfTf+dAX8j23YSO
BBTX6TuA43YC8p+fD2wm/OmPj7e/H8knCedsOcC6IJAGQzZ0APIZQ7BKgsiV4XjtsvR+DDAzGOpd
2jM/5TOUC2ax492YImEu3wMB6K57KNl/Jzsww12P3bgKTCzmTHHTI90jhhcSjFkPDpGX87Qs7ZZZ
ITqttdG9C2GxqIKCv1RudcoRQlrgxOrs3ZOZmo6guldBU0vXQYjqhu5S6LoZnNAYdapS3aWtyvHB
JmEU+0qk99CjQ26OpKx2+1F4mvTHvfyumB8GmfaQQWfjsCwaffH34/ppTjGxnREHsnpF1I7nKqdc
ViKlJKZzV1URSYMb/BN1VwQsmihvcCpSdpPsQ5PW0nta3cXqURkeycOCP6dHF+i4P2mO3Mpk0a3y
FeFkf0ZLD73U7YMUq3/ifZRgXkl7rNmEaHKNr4ON5V0gy/yi9CNs5nOOAd0ekuD0ZX9pI7KyNf3O
qrJbwHQg1Z08l5+7pQcu3Mz8U/sUPOqgcH8/b+UnyRKr1eljhUIGy+OTsPjlolIil3I7wJaZ5ifB
qgGIGnYtIFwzLKkCUvFFV2eCMdoqYrf1yXwT3gPUNx9WtfA6W+Tb8hyh0RzBmPeEZlN5ldkCdZ7v
rv6+U+3nncJ5wJsPi1Q8Uq3PD+3LnaZKnRZjNBSHNsodtrW88pwgoISavLpcuzBkyuCyq6li2NwV
f8o4iR6IwAopkyzrTuKvD/RhQW05lYFqO2nXCqxEiLuK8WZ174GLqIs6TWGz1BrGHIzscxkEQ2eL
CpK1VYwrLf1Is3RRFXLjyOO7lqCCi+U9vXRnxCkZRe5Ky/qj68NoN7ND0iVIja5U+bWVxaVHMHF6
adn8XKXk/0ziCbZ8E5be2apRynJMUjdOb5sNww673AbOYzS7SB/7SU2fLoOEaTLHptU9+xg8tQka
Q4+VvUp55EW9HYgbaVx70XXgjbPGovbs7sv8ftSr+Vhn8xHws0U9ZOKnOeb1hW3iM1bl+66q4YON
LoIvhXCHHy23VulyoUTjUaYu1rY1OG3eTW5uG7mbRcLBWvSCM+hOra5L9Ew34YtXPJQEBFfE45iH
4c2Yn5B41/2u6pdIe7J62bwO1x4pFeos7CEBywsJRxFNP9Yv+bCj5k5uRVzlw3UQPWWyT18wq9JF
91oeskfBf5OKO61zaItLeTFVmAPZ3wwZGF4pjiBQ8z4XZKYbj606008DnWG47aUbz6TFYPocXLLZ
/rQM+/GADDwAYVHBNNbOloU1JG4e+yS0io2+FlmFgv4qEBBa7yqEtopMj2kJkNGo+INTmjikqjgR
gcWNcIPXTRMzmYsYBNIn1QAJQSotom439q+NwrCKeVujzMIQWDgKoQ1661jEny7Dlj3NOYBk2FG4
njYR+G/0WI45NqvMt8QHdE6zyZOAWu7C7jD9nr9+79kxC91eb+IGUayaXivBrI7AD+R53T5E+XUg
7EYNTdWriiotNd6z8jDQp+n0la6SLVMlXISU47pY3hS5QV6weRuF0ULyohlelPuWAFO/SReiIqzV
NuQ/vwXmKcCTvi/bVTKqPLhiqxfAXwUdAwxHIhuk6sksDlL22IbbSTZnZjWUZEiAWQTl2lsVwYtF
NY+gGXEdlxEvlKHyL9slAnt4YpRh/EM6WwDDEGhqLHvjsS9Wlkclf42fTl3eEoigaYw0PNjCIano
szY7IDLzr0f5UW82wasCkVia98EFKdPnRvTjDZn4XRGcgNjUPNtB0tiAE62LwzECaqR1j1dydui5
s6MxLsI3Bov6NpGXFlj/kp14FOdq8YD7iYPzimIdEm/rViuFkarn1Ev5H+WTsT42K+X675UkTcTG
8/vENGDaXCAU/EjZ7ZU0wJBQbveDVs0rzhNE16sgcedBVS609k4CVqqTg655uMBUMxXwCALlLB7v
vHT99738cjrjxmVNEZmIbLihM2RR0RKjE31D3pttAOoEgNk9kkSXaa9Zd9tLzKXH0GmVe68E5Atv
O59hvXyTwbyyxNquPTsfMkewgEot8aBki+5zJT7k1nNv9bY5LzQ75g9XlRNYt30zzP6+f2u6vy/P
koeHk9fkwWnAEafKOGtGKknLNEtKm2PHCFZrxC0mX7af+YsYJmzIZpB0L3oBFwESHFuR7gMEhDcJ
zWmoYhwgP44s075scBYIbUG9lpuDIOqrot2mLcQZMBZIsqK1iOXdwLZFtODSFN1DYTLsNBYWSGEt
RCuvrhxtRB/OXHbZGTQhvkoMfGPrtQJYuMtbX0ZPPjgqlvaNC6wTaEgdi8QRAK7EhYT5Jk6GOzdn
CtY2m2KhMdas5j0oHwWatNWaN8tiTzk00l0fMJg3rwThOHmMgOZCjDeMtVy8xIMP+w8SME28RI/7
aqgd7rRXlb9OcN5szb1I0K3kAh/hn911DNhnUp5tM40xfS0xeDII/fDv/35H8tnJ/j/viHeD/BSy
L4zb72VnV1hi1YipdqvAj3gwl3RonxN+ppr2+hQ51/ajtinWInD76mZ7vHB57axdPr/8Oc/YTYO+
JPq2OXrZdW0xMEFIUpsVKC0QwsggzhxQno7arBUeshgIVv+HEq7zC2cgZd2sXJAAY6Yr8S4fAa5b
awKpV6oQzXJXe4+rRVrFpMLvRmIu3KQ59q5IRYiWdROr+qwWEc30Rz2mO+1BhYyFlFc7w/+Q4Q8F
g2OSCCSLNhGTxJ3gOJfgupID6qlGvDIybWFJYJPLJL5Ul0vTl/Hjy0ESjAUVnsEQsb+/FXaEPq5q
GTH+ujiYs4n7qNt3uPJd6Do+veR+XojEBZoO6oTPhuxLWT00peT7bSHv6dXn/U5iBqXABNBRiW9g
6e66uXUVXoeP8bUA6eHW23bPcJ0wUZHqubspH/t1D7MYqgnE/udBWQz7+Eq/hftCRl8PyibPsKkr
PzJ2fCbeNPw+wJ0zljYNJQAWuYz5s3BkEtms61MLi1KdyD3GNdMgE+ck27xSnPaJ3cxaMUFZC7vk
JWIAtO8fy73w5hHxx4gp37vO35/F+THwP+uSh/K/z+XssxDSALcoKYXuzxTCAFwP/HmtMebT7goz
Wwy0Q8q9mxZbCeysxZEgXVptNxPMj79vRDlTwZzfiDKdV19eUBPLatjlGs6zGRopz1EZcqU41/hH
RY6uSh3+TareVJBqQjDocCNAc8nbLV47M4FHU2FRVOfJoWkUuyrAGtwCCHM4KprrJP6bJS617D5V
UStq5kFPrlsIWMwd3QSNw2MO39M1823Li5CbC9DIecP7+cumuFcEfpPnxefp8eWXBYWJ20XYYRVl
mnM/WcjJrFKCVTQmc9jATeWYHmlRJCYba8sfl30HbcELHZdflYYXbA4/cZjz70CZxO60OPjRnX9w
smS5kYbR4W4EL6wKfC3kcimhue9fEnnbGu9mdhLlmx72c1zelLFE5uzghNOQoNwa2aHSP6ychD63
f/OrZi5IxqIcqgsHqvTbgWooSFCA2KbnN23mXx6ZUUVKyg4l75kQw8Yq3oXENq9rSMLt0oM0QENx
iWJ5piz9fEtfL3lWtwHzub2U8CE0hiNluV1hFe4BUe/q+qUfln+v9nMn3P+5GsoTnPFRYmKA9/0H
ql4bhUWqyfuCGBa72ajLxdXVbW9fEwe84G08a86lD2x6ZudvHqeD/73kZyv15ZmmRTDKueq3R4Mu
z2KxlcwMcAcjcIKP4lbvjmpy6Jpnw4ocrCgLfabIr5UsMmSDQtU+5h2ANNMkz8/uhiK1IwYWYFtI
QMaZn09farAqMuLGj9LYg+yDF4yeNs9C+SGN59R9a9Xv5hWM4wvP8rczhPWsK1Tdk3nA2c6Bo2KR
pC1nSL+IICm5i2IWQ94w1vqFZkO5cKVz2Nd1XcWUsqg71i2UmnayER9nmsgLZBZu6q7TDeJ1mkAc
ElFY9G9qiNUss+mmshyEv3YF75mdqx9XsUjYFdYXQbC2hH8GYs6KAZElVNc4Yc3q1D11KYYueeTk
yiUt+zl0Py0+dIa4Elq6zIM7R+CoRNQA2S3vZwdQi1XaQoDNGR/gtV+nG1qlx7/fkHnWtX6/oI6T
3vfVbnpCFQ+dhPqLOJySMUbRjXYxYIY1pHbfGkdPWefM5cu2umvih7GkNmkKDLNPQKj7XoqWgcIM
kGl92D54pbRgohmV8mnQ4daFjMFrb2a14r4aTNtXYCFOMdbBm1uq75kSbEI3pwI6VZa8QKkuxDeD
kO1A2WZWxV7nuOOJvdIe+Zu1/sOYH0iXJbfTcyHatP1D71lr+jmnRRcjS8rW80nUbJuFV2XbUnwd
sSyxtIcUG++2klZixP7kfRZsJnVvYI3rzoJxwAyuc5UnVUxWPgK/NCc3qCyuJQWxDEeYl1jbcjQ2
eQCB3pW3hWicujG5sO18vtmzPUCVdOAzdla81j5n21/2gKZSo1ER9fbola8EYd20ibtRxOA6sHZl
669dFL2xYl0XQn5ym3wnVOWVJZGqJYWLhp/f1PFyGPHf3Zn6XclEUZUiR/Tnih4uM4B7rL/tgmFT
389KMKII3jZ5IkoWOZGGmPaYGhBgkmVKmelp5VxJzLmq0hX3mNMNCjM9/ylVzMeCKSkyziVNje0q
laOWhp1ocM6LuW8ug/6p5okWISRuXNXrtlukxSE2ORmgwA8Ns1Q4OwcC/BayOmws4Bqf8qwyj1F6
m2mq08iwySG/5TEkhg6oZEQ6Z+VOGiyH8iMXX80UnsewKOCbVPObXmQop7szSYRjsDZYpnJmbDvh
tkYrLtX5/0dFNqWVIBfEpJ+Un7OSmIikSle9Tt6TBjCxklfq83DolgJsLtVu55Ijt0vZu7SJflo4
/Fga/132PC5zSM2xDRShPbowSoXsMU2KxcheBCY2D2uBUeur1svs9rk96MEschdAUGVAzHYOs8aC
jkJBbBxHioFK8RhjDak7rwUIetbKvR+aeCkF3kErsq0YPjY8vfTkYkKJ/tyJ3YXgeWjJKZKniNrk
ZEYfJRHohhlC+WCADoeuu4uxEq82FdtmHT9aTIUITASPnvkw9pLMJZQS0SKUnMIlbSu9C3oERdY4
p/ojK3ZWJPlMFsSl6Q1LQX8M/WIm0YcW4ZMrw01ib0kwXm7h6bQ9ECJ/m2bKaw1mUg1REeaEoKWz
TCwWVOoju5YRL92FyWpQvXU6vgqBtjFQPbUMvuHiBI2/GhoXd3sngqWQ/qMVztxtVWg30W0umHaf
Mo4asX3JHjsaLVNY9MpjRd9coCpirU7rTBnklTwgzDHWRRDPA7N20vxD0VGUtS89dyqrqJlaWNGG
AG/jupAehOw+yZh3NQ9JQDZSdEdUlN12GIel/iUzp1+KNJgwMmcu4X6Tf933XT31tDbJajW8DQ4U
S9BeqhNEl+jOvY3/waGFhBo0S80xnm94i0DKtFsQc+K9ItitcmH9/lK9fbuXs4IRH+lUDEdZ3Bro
MaDLDUtRmWOHkuPIeCnW8Lfi7evFtLNSUUw7KzDCpDsO6PN8tDfmg1GarKNHrZhLsrrSCn8tiUt/
itZlL0RtbWNYi2fZvNBRgLYX8DPpDAT9PF+/vIlzbZCRVwo2ItwQnB0ZuDep7jIKNvw00qsO1Nsr
MzsVmDUrF65s/VJUYqPE5FDTJqzzs5D/cqAMaaQNIyXubTF/2Gen/X5rOtuVde0699bq4eHpKdsA
sGw9G4QFDtoycdYLwpofIPgct0+3VydKXobaSBx3qv1uOT1ukxDMW3s88G0/pPb8sGIaiOmxfXSy
xcalBdjNX2FaLOebG7+ZvWmz++1+zOyH/eqmuPlYoRizowur67cu+evPPLdoaIRAiBl09Uej27aJ
I6VHKfBnrsDBHpAWaEuEWIwKRrNLr9rCd8yek1C6dBO/VJ/kwU94LUgj/3627JJE4GyYDoYSvU99
HWKGAVdrVSyE2YV67Wen8OVCeOF//7DrwhNCLbb6oyiugVKcqbrNuzsZ9lkqPYzapRNvwhjOjp7J
+BfPQEAmTTsf4vhGkcdd1wGZ0/f74qEN2ytdetD7g1x0GKYOm3KEfCu+eGAlnprAypL3kxlCSt/e
dcltG42UaCJNIZF2fz+L31496nxsHSSWOR3GBOx9WeGhVgYp4FWwy/uai2e2lu4Ly5ppmDkUSCph
dfaJaTddyyD2Nh2ho8pP7Rhi5pJeeFCfO+r5g/p6L+e7XGhE3RCF2m1k7/f7q5cFBrlX61NtX+/Q
6os24MwUPdnY938/BFX+5Q39d2GMCb8/hEEwpdRtq/GoFvfqALELt3ZsoPDZeTW7cKvmN5YrzNqu
dUr4oYpyQsU4H7JlFOUluUaAlz5W5nq7UCRnhLGUh+EizxVbkCsQavBx61RLaAEmFqvxr8vZT0cm
c/fB0MLnTBdTQKtYZbsBVw38MLMDGYSDUZyQIATthR8r//yxmLTBK8J9ESYLvqvff2wcWro3Cpi+
JCTO6I2yTP10HUruWhZgFPqLuWsgBNPnYYJ6S9wUIPUNfh5FGyx9N4Qwwiw9KGZCiqbfda3rvLpg
VvvzsPt2g5/jlC9LUulEt0gVrT3q0Spiug+SiBD+2f3nItH/+83/einkpnip6FjGnMNFRmfpGWn2
AWl1J3Q5lTbgTsRcaxlmp6y7aCEq/9zj+Gn/Xe9zIP7lp1W+RyXocpLB/ENI55cz0L6ZcWU+FXTZ
SJygTl8bD+1thNtAYL8oKwGJnPWaXjf3ySk5dSdl696b9x6r8KG+xczjbrytnuVn/ofwcbgfnp+y
03hLsRJIa3dJ6Maxu4dh2TwFR/Mt30JuQGGkC5AI7Z6g8YfAtXWFSYWjxNBAiEebQW2Ukpk/zruZ
h3rGn3MSQHfGu1n14eWCNlIc2yDo/KvnEmniJKpTMS2hrkMsKNggkvXI32YmhzO9c0BjaPPRe3Xr
EWakABUYF7cZ1COj3wQUVAzPoXGkJMXYEnHGwAlIsiEwjnaFG8gbMHF9aaeZjpLvG830GuBZEJ41
pZGfHTWiROAR+bzj1gxWvZ9AeNn0sJPUD0Kq/15gn8Z5f1zqfH9tBj1qRqmeQgNgSs4wwHghGcql
3w6gFc+FF+vf8ESYgPpUd3ZJMQzHBL4977OEFCo4GbO0bHp84QNHLlAVL09huv1PhU93YobiowL0
weMxprMlkxE9CXgY4NryY/NqMFlD7nEH07N/hj1pPjCOYidXGweTu/o+eRsyW9n7U/WPgsAJK1t7
RszkPcCYLXXo5bb3SHoTf5IZ3FP4lL4Tumu8VdD32enuipv8jkbY38N7Dv6B9Bm30ZWCtIE/wHst
bkS7eVFu/36kv32z8DE1uDL0+OCn3/evUTXaXCmq/hgxw8C2Ae6otumUj0HHLv/CZvkJy5+/PotD
m+kNBkh4BH6/GDB6o6Ru0+/UYD3yUkQd+zBlmfsHFcSmvmLJT0MuYgTTuR+cTAmv4uKEC5BcPDCw
9ZN1oM0NbWaEyxpQxrhJ8odA3zThlYzyQlC2qnuF35hmOLm4xziWz+LvpyVP2/kfv+A8n1QMh0iu
Srk/IjDtXayXZzVCMP7ZclTZke6Iij3mjsyUEvCTrh96sAPvRYGNnDjdrfdMsG7FfJpRyXhh+/1Z
GWGbxaOdkDq+xM+h5pftMFQloUuNUrxKSKVxMvnKFN4rdAbgJLBGkwsd3W8vk8D6iX9GOjm2h2ef
/egGETEKxXg7S+y9udybH0/q3e24spc2SknmvLZzd4dC7IaObrPrZodnao7Z8e8X8svy/XoT+lnB
1bSCbHgetYYsHw36yPTUyPcj6TBo/oML4xDGjD/fPixh4DAmNCZ2V9Mb+PKERzEywzD3SKEU8ZE+
WsEpNt8U/6W17rLgKvCvAu+Ryb7diRBo3uvy2LfkUN3l7SG/9lUnLlcdtX921cY7WTkqxZzGawIh
pPRBayADabUdFNu0vDXG605eRhpfJYNxcifSfGUiyjRuzOC1Ys/pZGq3+pHMOTEe7RBCa+UBhrRv
3YicFFbVYCIMGJ8N/6oMbkP32tJnfvdk+iBr2HwM90lwE5qvav7Rdx2YAaPG8m7In7V+p2hHvUMc
VR0K+b5TTyMG/pLHbNLfx8m1Vd7XBdCHSvvKKWS8luZNV65cFafwldcv4vEoRK9WxgiIW+zD61E/
RNpdhKFS5TTpxgJpT5aDwMQI0Vd97b+3EL2y/g2PcJhl4cyKDafKspmuP5XQ2UvIhFPnlN+p1aEX
3ng1dgU3OOz3krppm6u+e2z5v3hC4+gBcBN78t9L7LdvfkocwweProDd62yhS/5geHrFQo/sh225
e3p5gUBye7Kc03wX3aJI1VciynJ4Nyg3/772OfWXZv0z7ex/r22crW+3tNTM6wLxaCbb1mswAd7V
6GWttSdiAbcmD7BFwVjvC4b40SZVjxXu4zhCZeuifbtwL7+sfoz4aWp0qFNYjavfV7/bNZaZdx30
QJ+Zz9ynYiJBxH3uaoKEHMLhZk3OeJs0gmV5ILcIpK2Lj3WpXnghv+xzX+6DrJ3v92FaQe2bkj8e
w24bNKcYh2PpX1mfahL5hqVinf7+3b9MQYl6wOzcJInAhIh9VuKLvAPsdV31s5G6Qpo/m9KKA2e5
M20HYewNndTH24Wz8rNLOjtpvl71vG5PoHoUuZyMxwyTJKoJzX0ucM78V+sJIsUbvd4E1qpQsT0v
5n//4E96yfmlTby1yWli3iNZZz94FEYv1qK0v1I32ZOxCB/x21lo4bK/1gDN77Mn9X7ATnAlncAs
MdtbAt8ts3ezxWNqPIFwJO8IKnxUrkzme75mqMdr+NC9schjhivHFkoqRz34DP5dpo10sP5o0Q/N
6wfMzYZd8ZLN47X/aK3LaAYCGL93V+4DEU8rc15CRz3JKJPmzVHDs8ZfIqFBDtSg+EUsVK3qRbyW
57CTMHvxbf44Wpru/+O7pM3530dE5/d9DYp52neKVRKAJfekzSQ2ozo5JpbX9+aYyIbNwewPZVnO
BndfBc9M0OzCegqHjZptun6uQ+H7+6X90u5jG44tIVa2JMz+iAtPKiMra3Xod4CsdomrT73osSqA
tj0u6m6hFgevn4X1Wh8dii2qKVVfjSD2raMT6IaWaJSonXJSnxzjWrvE3fmFUfXt9s6Z6qI5BJ4a
dJOISduZZOHkHGl+65BmJkYvCuVUReEdlBq23NU8RkOnlf/ChkP9HqmIwyhspsMwHj2kG7R2tfA+
Blh4Q5fz1BGPX9w5wvRCtWfovMWzDwGFCjQMkwkovo8TlPrlvE/4DHI/aL07RkxY3pjXCmocHINs
w1YP2KLazTRrgSL2keNrMM2QWyQ82kt1fy/gneUuo1XhGFhZuLPx5G2Wj90aSTeupmnkBE8sCTiJ
C8Qqs37TryLGqij8HyGizoNZ+WQt41XU2D0q7j3T3W1H4AgKSKeYQ8FfWrNycWEF/dJOf/u1Z/t7
m+SxG41SC790VlcEUNmgl1fie3E3qU4fYYQXKIiHBdXFvH26c2vmO44VXHjov218X2/jXKwlR2oo
i1YvHiX/Ocm3ZXLXhFyqffWWJp7p9Z1r3dL4NuPL37//kyfy421DIhM1Q8WFVj/rTnzyXnIvySfS
3/ZhD28O+u0HlcZjSMlh354S58Sm5lzv5vkzr9GW7p8n8dTGFe1VsPjAtPFSwfnr+vvvjs5n70g7
KlcwFPGY9ChgpdSu62NeLvksAqJZhP4llNA/n4QCBySNTOknNDhKv1TT178fzS8nP2b/dBZgO5x1
531bXocVmCt7Cyc/uwibBwc+O0cuX1iDn4Tn83fw5UqfxmZfvrgojcvA0wRePk11d0jcHVFedbt0
sePr3/CwxwIXUewpa5+ZKFbDvB1ORv2eJc9luVSVbZ3udfWGP91XR6+4NvsnGfaAZK4lYZbELxF/
7R7JbBLuu+he1XdjsBayTZ/cRqJodzAC+qRDWIkF91F3F+Gw07RNEu765EbwV3F2knp82/apvq31
bZhsPO1NVHdKhq5GX2Q1fuMk6+00aRlxLLnrKt1byr+yW/nRh1Rf1dVVIL2wE9qdtm6YVzfmfmgO
DSTO5l1CwV3dYdxml8xIO+NY4j8Y3Hf5zd/v8heGmQZKj+oO12NUiZ+o2pdH3Ejob3SBMk6OcDpr
xGVU3IfmJmiufABVDWn1crCWHA3VuKCEi3AYvfCl/cIp+XYL5/uqHMld1xqFdDS7Zz148OVDYRiL
CTElPceJ3HUdIeQleZoSgt29u5Tlei4EmMpqcEMRH1+ScwiyOdvq5CbL9SryBkzkBgctwMrCngv+
8zxy0m39DwU+QV4YTC5QmiOKHK8vvIPp4Dhf5v9dH2Hs94OFFJasbFxdOkbUrx7eMAjixXgu5PPM
ex38Ux41FEb7ilrvwpV/2+QhaZIgADCv4ez//cpWryhFpufysWy3U3SooH7oNGs1Xnls6HH3XMek
Qf2/pnh8PvCvl512uq+LrhWthAG0fBRhe8Xjhy94OBgBrILR8iTsDHqg22DAIgGoBrgQSzluHByU
Vod7/R4dSYpIRCLwcwogzargNjXvs2HE5npb5+5BLaj2cPD4+2kpyi/vybCI/SWecbIZnuCHL7fd
N41b4xCu3W6beWI/RQdMPZ6uJA6DExVKvs1XNoi/nd+btuRsNGfjYD/6hkj8uL3IApzezPma+e9e
cCv/fi+yL9RI2iLx2EQ38QSesesgvvSLearDzmSUoqWvOgBxEMzFclPpZDK7GAU3938/FPkXzIXj
USHkgnHHJID7fiNCNmZ9FlcAP0Q91tAwbvvZ4kWdr7FGrgkHAuthzjV+zDH8qTFfS/fHxr5Yrfxy
Nn67i7OFHHipp0iDP53WswecsJ8qJ9ms1wZtGYPg+WQUu7npbOe4uvD7pV8+oS9XVj4H7F8WhZWo
rTFWIScEDtsgPxoUhfjIeC8r6WyePBlpfnhBKfT5XZ69ffh3mH/TdegmuUffH3pfeWMxeD1eq8qr
Vc5rSq+eTSONjGtVlu/MLuH8vxbEzAc2gpzfJvM8OJVWhootXrkayUwMR1x8cOXnGipNYZhzE/uQ
gUxYFQQmDh9U1k5vEQerRkvLdeFyw6rrhSdd1lahHi2Qd3qW6hBXuosFf2819WNWCXNRKhzRfCq7
f03n4fhylXkc03+vuc+i7//+80kd/P7zlbJJRbXNpGOCqTBtzTgfcR9WSEnaF9rGj51RSFEhLHN9
XXH3GCyweRiVbuf4kNULtb6S/Ks82bv+fd/dh+FtRM6OfjCjhZ8utXzeAZXG82bcZJx3/IkuHRGc
zzv9Te5uZNOfdcznpOCfWu4xddABmQYJB9MSj2GNcY+nQCS6KTG2Ij9AUeFBk+thBW8WoJwubvJx
A2rd7qX2UTY3KsHp+aFpN1n/oSKjbpc5Fk/pusua5d+P7RekhEwVMFpxSpe2zqupnLF3keqBuK2F
vdfvE3pt0pRjGbrpPo4QQ12CSP+8IFvU2dZQtURv5EMrHQPxSTcLm82pK3DC3jME1GLE1M2F7+IX
li3VugUiZdGMQ5A++y5GIR86K6RcCxo8mUQkEUlLDEBnF8ECLwdvolIq+yJTlmuJGftQqZuIG2nM
YtaGKTV0uPSpZ1HCamgOG2udlQQRjk+aNguLE7wzviLUgjVLrKul9d/v57daDC0qXGQNR/+JYf99
WYeEtPtyHfVXFlasyGmxZcV7s6ZjFA5juqbbEOVdQN4g6a4postZeGmi8RvC+PUWznEmJctjy20F
6Ugojtzvw0Zw2uGjYG7lK91GiXDZ9K5Am8zwWWqfmlSf60wuBA84yLjmfWrChUX7ecWzb53ZENRT
Ur8U6PxnxVGUhrDFzArdjTcTrKu82UgAOdgJ6XPT3AX6tSavJHxbQ1uP4XxqBwZGEwCZvwf46phz
qHOBtdAH/E2Sf9SxzGPZLWamjF5/4as3vnXpRPjlaP56x+cnYp56ZtmKoUxztppGV6hjBK10EhOX
yCRyzCK7jlN9kZbvlD+z3seZC0fxyEKgN97+vaR+Q6vhV6HUxL8AUuhn6fvldJK1BMWG62m3sz0S
OVxCFoQ+rJfp1p7beIAcVjepszrOtEtt+/Sh/Xhr/133U7Lz5bqinje1EVDhVe3zkHV4GUnI1e5L
8xi06awbXGdUx40Y37U5s2jxPejUXZjlzMlCWMGX+E+/dKw8BbTe5Cci4vpBctOMdqgtmhz6m6qf
Zd6G2WKdzqFp//28fysRjWkEhn6Xf2Mc9v0TJp5+8MMwGm87xz2G6OFtLAvX0m288K8Aq7iw496P
GB/jLroTvVnvPKOfwW/msVu1/PXGlnEU97GtnIz4/r6531C3rzenngFYsjT0husV8jEilj1XT1G0
Kt03wcQRBWvAbhkG6jwon3PD2mpMpwbMgySLTAesmsr7rDOWUnId6cRU9Ewz9RY3uGPS9GQQnARp
b3CC/H2/v1U5hoawm3ELJgYUPN8fpqpHdeS32TRqYe12hbOnP3iQFtXzorCN1SJAf+kv3nG7UZb/
HtXX+fL65D2dIDXZ80dcL7HflIv5DVPH4yVa368nzZd7O++cZL9G7egywMs6hF+jt4zSe68eZi5W
TCEz6iD6cBXJjiF7mBk+9qF5DV5xM0KFF7o9KD55SpA97wHva+VYK/5Ko9HpqFOyZOsb0VLCcjI7
9U3vTJ+IGFWLv5/ubxAxTxcvOox3JJOAvu9PtxhryRxcBhnWavu0J7o5O95mjn0KHNt+3D0rz85N
7BwvbI6/dAtfL3o+PQE+tdok6MGlpxZ3DSDt4XpVzrx0MVz6GH8/T//7heeHWTG6ptxHrXzEQUir
yELRHnOrc+JxUWR8ev2c6IWYeYTXmHbdnfLsxhzdVRdotlVdYip+ioTPd0RdtGBHMi6bRBTfH7fl
+gLMtDC4g3D6fzg7r+XWkWzbfhEiABKGeE14kqCXRPGFIUMBNKA3AL7+jFTf0yWBbOH2iR1Vsat2
lRLpVi4z15wcGStzdMNNntK33WT/bH4CSTzBpxao3jlKNpFyisoIDmh6S9HXGNAQffCLwbx7mTRp
mdrCGZtNTB8Hp3g1wIcE9hNQCXDtsJHBjxqj/UljBFLNUJ8VpZvtUBuga3FjwkarLNKetqBrX8/E
YUBf6NtqqHQPXtm3yO/g/w7ORWDU+TYPchyoh/17+t979eNBaCbzdK9ZZBqAAea3ldu0EYzLpUho
8zrba7F5CuhOJsKo8R8eJZAtU9LhSE0qDEnlmB9vyWo1b2aN4QWKDwqEOAoq+73Hyzfe+TvigLRx
BCQ5jiCt/r5j/2FwsKmyw8wgkfN703P1mF7sYpN1ix38IhmwLwgEr/sEMFrvuA3LMndap6ZzKwtH
ORCyK6O/P+BB7zLoO7Ja/+8D7hrc6DgqG8aZ2SPUxyr4VEvhQx3PzbR3nZdB2TTCYz62zpafKOfQ
oIEvsa7kj5F20toGuSDqU9lt6e1IvZw2Z5juPm4mbTzlW0qm8gbhndHo6+eLd6JB/5KFSzppchPx
u017n167aEODVkiRjVrRMbFJoU9p7IPMGFkQEJyMxTU1fZqrBL9tZdA4qYPjKkqXNEYn++h6a6Db
6BxbW6C6V9KpXyfI+lYkdxrsYKMVXcwvDc37ct1r5P0SsRJNYuzA/pXDK5QIhBknSL5O4Kluxzb/
1bqJTPxFMh621YNGcbgRHm2yTgvZLddSdtAQ4dgftJpj8KhmLLsLccGQbqaHreLY20Z6tZuFlndR
C3MMdYDxU3ZGlG2iQy7BSUXza5eOjtb4ak3sbU/RO+bR2xhNShwh3Wu70iXVDoBtTgh7gbns70Py
+JT+83nVUgfPWL60raIxtJvP5B03h7YO0CTnLZK5gYsS80Cz5HB85s/qqSZme9CBwBG1SKrRTiiX
p2IY15sjUQeimaRuNGS6EJNyzlLmDwLmr5qJPvIDfwxVfRCOczMzFMUk3XnUvXROEyFIPzOh3WNf
dtal3T1t3jWrd4Ol1IAWhnc3M0DsofRM3gcH5OwlZCRrPuqRZbQb9PES31BRqbK+IGBnZEejxCuz
wE41528qaML05JTFSOci6aeA3oBi//L3sN816ep7BKeZjrK0AUq9mg1IaHsqTtZKmcC0Sjen+dyf
2LAGuJMgOotu7kFZSk/nuNEZU8v6gsGl5kV45AkQkEgGSJ5ouiR/m8a9uj8oTZtqMywJGX1jZva+
2oy5slegQdmppnj20F/7Mdw3fu3H+2PPV7pNM1hzqFA/PhhgZ+ZvSxhqFbO9M9+X9nO5J8PfBKqC
fLxy1P0VrkBefLVuQ+T8lGsRvpz353ANOYNWUAlQkdrdNrqrG2IUQCMMNVo1e/n+7XA9iqKuQmFJ
A3G3WTrc2cAvkIJXKwbkutetuXFs5RMs3VB1shA5Ey8XXVwGhCXQ61iHl7cG4na2WCMdkbQXzTYJ
nfAFySfnYx7BZIRCUddGBWHpweS/6zZ8WXvOR6Z4awYo+Xpw/bdXkMJr0LMfoob4gr4NYc9NvHF2
3ra9dQwAtlaUjM8+ijg12/PQBAGc+d8JVrfn1rrdoJXRG8PMWvtbvB/jtG4fkvWwRf5mS/bMOHYS
89a2gDOclWX7ZtSwfDzgDTBanDeo0sAvUw6RtuPHAcE3KS9aSbABZNMnyECbBALNuQ/nLwzvkKT/
ff8eHP+fw+nyz38Md7N26X6zhZ1xh87cLrCzJw1i/pQG2Ilea+AfZCR+DVa5ayt1tdzS/aEPb429
m1xGqxPU+tePMiuGxxQqPHpil5sk2lNgWqajPAF8kBWhvi6GiK3X2fsHCfPWdxe5CjZFu4vqGo1z
eabDP+9mu8GxGOOPwToIDTi81FqT5C3UKbc6J7BmzGq0VmRqoZ1WuU4fL0zMjddkT8/mbpS1nptJ
FmxaCNpJdcbarv9vxGnl4sr2JA0tcCp8TPj3Np/ystTX12U56SyReKQnuDH3DFpc2+fdBOheA3pj
Md1KEtglkktQwAJmcTvpTkAmjz/ozhfDU/iszgzRCDozmcLpX2mDOwQTAKKdXEwkJ+xEEX16NeN+
tHGjRRKPpFpS358RaezkT0koa24jySrLqT6Id9n+MAKdlVOzGmwL92NgO4vRzvH9/sz6mB68jt2d
vz1fRJgupMaC4dAYdIZRZoMGmIEi2PPVnxZfcd/fjuVPog1v0AUMPwhgil/saSIEEUnX8Qj22ghC
WsAuE2sEAJQcHP+qT55j1Pcp90n2pKfRJAv99ayUZTReWhISzijn2/z+/Bnec1PMyohmX5oB6YmJ
MmcwRyDIhT07hxg3A0Ym6OoVm06wjIiL+r3Xo1AQNIICX5QKZs17gQYhGpluFEzSMcO89wG4au4M
uOJZRHCUHcRisX0/i+BjGV3bL8dCvASDxifPIIgkmPa34rLrU1SDGwKFk26+jI7e6pkYztF6uzlQ
nXkXHs0ljRfNAJ2YKbhd0EuIqgwvsGWL5nBJik/3b/5J/uMLhPyH6PYBF6YhTKRUt0c/b7+o6E9d
nG7ptAQpGJGGT1JGZOWReqV7/Gm8atPMuEW/aBsMWz1aBU5hdu4pTTH3jnmwUULSWzlPkMSdJi3f
njTQ+eplnXywRtNbQDT53GwiD2p8dignq6OtPdqvaHdUh4igXbxPvUf7WR0l6ff5/uP8V0umNyVb
H8nX68MrCdcTfNVFisRMhtDoxRzqzWAH504BK8Nc24NCO7RxztAD2Ef7ph0py3BuUaYxvea22dli
nHTtRW+QIZl/pFKlobn0od0JL1Zsp58HuEhgBXAUup+XaAIkin9Sb+3TCyHlFgyFNa+x4N/B293c
KHqaLRU6a3hpf9/tpbnOSquVIW8QFOgAIhWKvJbXfCXsbnp08OjoBF5CnYYGT3++jk+L+etm760X
ki1WyuaO9clWkhEQfsL7QJ+CAMw4LWebBZEqOEflGp8ysSdIjml9aAW3kR7wJwkqTeHfj5HxwL8A
yvPvqVSh7Ct9kxZQLfManUEtFlTb7ae0+Y6yuEPupHWbHXQI59Kn5qkVLc+QR/IMU+V306IA4NgC
gPdxU6aFeRruC6Cc6MseZzA+DW7A0UHkakWkknG1j0u3hJ093+nOls6mq7p/gxyStYrVch/CzhTb
t1vc2hWIWhwgQz+5xjrS1ZJuCiOaF6PbmjYqfessi7mnwbQOBOeaD69ArtSbFq3NM15dTQRtPHo7
gfnCEio5FcCH/N7l3Xpz2Cu34/JJDQiG4L6g+PBkuQdv2QP+5FloupHTfT2R6C1GUnN36xbx0jt3
KAoiGnxwljFSWn2llzxJ5g8g7ZhHbNOqA7ll4x2dUqmkuYlV1xSrQrK5ce0P/dUMMhLb/XufH8Va
kFQZZANU+lGZ0+/JmMt0SSKG9JvRcDaR8XEYWrInTFxgEEOkmxxJTXTznVqvXpIfI34nKH74OVar
sVof8O46axOGttPKbUEGMc+GyqE5tC6EmdvNpZPCbrWE2uQkLZOmLsjRn1pIQhn0ZBXNVXvfPEKI
qkPhn0eXw6lHD+jEsPsqgjBUNAvgDu2CLPUZYoZL9txQtqFMEOg5yoONAhWdVgO+2TNSESDkDWVg
b8bHA403iuKX67Nr2MVka9k4+VdDzHfLp2OGKV8W/RutM/wgJ7VbL7p5hmexROkBrmNz1xzO1yql
nGv3mDWco27VuKMP6ic/NsquRqpX85Jl6bypDykGz/HblGhe9m51QJxHbvevYRq/z0N+U6C9JG0x
PJIFy0rvuuuDfktAWi09e2ba8fWIKGDpbBo1Dv+jbs0WoEpYxACVE4dW/F+1uU+Kw7nU+8kNKiip
fFi0FYQa0QuFfhUUuColNoRuQITnFB+rrafQYiOJfYSi1BzS7x786iH98TFVANbt1lydz6mh9kl2
wSuPMBHaH8e5AFF42nomOiWFKN6Ult+km/fS03dd2Kr227C5DbWWDx9yhmJXy7fQb9M6K/hv39YI
RkQbWLYBKJNpJYG1d+eac86dLTIkhktJ8la6SDhYWifP25s8OF+949Y5X2pM+6OD9HNqlUeqqW73
WgMMCNUn5E9gDEXSrogb57Qmx/WocvxzQ6t5Vut05a6TyBiqCsI+pysld8stmv0s3B5aYkPNds2d
4yxvsefa7dY2zI6FKvaaB/2QFKTeOw06SP4PBu/H9KsdejYsLOudzVcB+uQdPjeQOEg+rEtvg9r5
yaM/d0mC3a6j1Xj0aPwctlJp07K8eSsbJ2OYXoYQB9vW4Nas6eSWkcP9mW2SO7NN2pGMStrMWl3P
1lllCALIzWbEKKckSI9Pl1qex0fOATQtPH5Id2m0IP02EkXzapPmKDfdFsJJGQlsba32D5YhXQPS
J/Ni6xz2qAul10BdvemnIXiz+d77eye/Gwjv5vvjK+RX/nhIgAQ2G+lht+6eS9xYu7eyNmBE1SC7
vJsXLhffttnpdIi+JQdCC3vjmisYiRs2uNu2om+cBupf+Sokyg9XCM8ckkNY5G/qqem1rqRQUloK
UI9Kl0jdNw7PFxWhYah4bWo1zfMO1nYKcSUVuqVQkY7hrMPzfhGqxO3utK5iEz5fNG8/V6cbdKUK
CzGeDbYKku+/F6IpLeMfC1HN1u72NkVBe5X3ab/JLwH0Y1gn2SNDx7s5U0dXBLHRM8497X3rt75o
LrB78FCR6TysXHVsz5D6sclifZ0pkR57l8y/TIznxtJFD8i7dIrR39/7CCAHvvTfx8es3AU9W27S
Q07y+5R5aekbN39PPpvWoV0feNSREKku3/5ta/5aosqzptqXzfnSUubkcqYnb3rzYq07IWbW3/p7
f5IFk6VH/GzAIBOlDn8QJXEQ6MJDO/G1t0KOoO0EYCT4Sxy64sWIX3pP7fBz9z4kBAuGlttZfg1X
wdcwbLft9jgk5DK9+dvfC/fwgv973YzqtVtfeB7Vq20Ml3YnVxCFC7jgOlwCV+W/T8X+2CHgIr+v
1nyeFOoJZxG8In2dxKVlZ54OUsAbq1GtaXz4IP2YVsUFvRxvh8P+OjeGnN3tpXM9dY2nWsfmof39
MYj8iB/GoqVetjdzy9qZRcRsTvoHIeHf2/Odkvx5yMjU6zq8w/Q+UlaEEe/3GMbtuDG0eVZO4o4b
+/0o7+wC6GVRrVWcIBp0gZ16jjMeL/1CfA2/LkLpPtcpK35nye8+AkQfoBaNv1U/4qik+WpvHFXQ
tzNbvAOJiIKuVBt1QmdY47PdkVd9z/jHYJWH4Kos91qzCTHUWp1tCySXVfTD0IbLCSI2+tLJSaA1
zEixcXqgKEjUZ/DSqIkQ3h7pPwaQ3Tofahzlu5Cm+lGV82QUp8ve2CT5ROunA9on4m3nhfz1FYre
S403cZfN+NdYCHLY5PSgwq1clPx8blxNe6NNnmkJmsWp48NFGU+OyC75GJPFSHcHL17p9PaircXj
VISJ/5U+PQ/r8M7/Yd//+ZLKrOfoW53XxVabnP2MJJ9P39hIDCAi7/bG7U7NUb+Lgavzrlyn5XGd
b+EPLyZpl3NG6iwuvlTn8mwL/zggUQ6HsphB5zeYweQm+pMIViH0AvtdgsruZtRDGCloe1oLgdMe
yq8r4YwTeSs2DjrZNdey6q1Uv7WScS0Sc3k285U20eNMuPHsfXJYTG6JE5E6DNaOQaoSCxe8Ot68
I6XAkRQcjC+i+bqqS/Hf4a2qn1KJcTZ2mc2PZqZNOqsufOpDcOmp0z8EdBzFUWA5MJSdJm8H3xkv
3dD9ex2q8iaSUk2XPCz/e1YrOf9187AxTIWz2iQFPJ2h+G62fdPxswXZ1FJmbdd8gNdtO1/Lfth+
euuen6W9+vpCvbxTh5e6K4FXPqeqc2Dq+OHnizRU8Qx5k1vv2Je2ynYGnnd9biM9h9hXOA6HdfR+
d9091ZEr/sfqUBwbypWr8tzx43c/iuSoXeE4siGgrh2gbs+rTXp0Eu3nmcponZh+iP6sL3P1wB9k
ivxEi3jptRMHhyEM61pCaidaMc9bRBpWu5wlpmMxngH19KPAdD02+Y3ngIbEv0/Y46nSFm4aEppr
VlH4yyRJ1MzeNKkg+4Uzjfv9KGXIHGh8T3S99aTHI9SxJi2nruH6Dtb6vac/hq7crFWxVObnLGuy
yi53yp/s4lFQfM7DgffSEl4q2u5X5zNdeTVTrvpk1XGrlwpQ62ptM64dMulnS8xiae8yBxAiOgju
x0a8UjoW7a9wWAeduyMXqwz+7Wj/cGpOu/myUBCYmhz988c09idRNNh0kJkLuqLnjIfDOltat8Pf
b++PES/bpopskVzmqR8XvUkfMsZosPcG3qvmeM6Rdp6vS8g7e6kJcmpHrjhXKJkVqyxh5CLAepW+
O6N0xfAiOoZw1mVdCiVeQ4Sh2avxcu6QAlhOXdPpiWzSS6vfZaasJN2eiiXXCFTkez62OxtX1tNG
Yh++BC+95aRr+nR2qS9DhZmvAtgqa05Z1UWWttvAtcTDaJBTqdLYXDcrjR6GdXPCA3ajr3wZErZE
/jwSAeDMLjy+vd7RucapGA7ruOzv+rkY3AaLQg28pdm40BXPQqGkoSiW1phcnGkrnkIWuHX7k6Q9
Gs39jQh6Ulr+jY0fEwvVeZgPtv334BVHw9Sg82pJnxpyFcqZ0c65ilEQBN++NI+DHLLGYbjLRFYn
XHUY9Kt5aGxWJdeK8urMpww5UqPgtee0h/gEdVazGr6zvCgToM3WAHND9FAxXfP1GtrvORXhvN+J
GU93gDz1R9FC34PjfLl9dD2nDSUZJoRCHtWYGif2DvdLryeKjS3SrigaUpKu2DA1s5DHNICoP2ND
+liRRJjR4kUgJN8jlCW6fa47VM07p4wx0QmxqftL5cZqDmCf6qdcU3SNWCkdxDgjqXMCXyHvVTQq
BgsSru1ut+eV3516SNWPKTtHQ7c2G3F/vOWXwDgLNQZoqzsJyevBzm7GgeN99nHhmy4RE/F/6o/w
DaVHRregw+ludEA98QU1nvTjhfgxfOWNzltao1wjaTPp0LLpxL7G/GW9u4OSUCBy7ph0nPnlee0n
vGMLOZcLGDBR6xbJkX5FjpWFkFv2w7ZT1MxgzeZLIAR1++eId0zaV0F7zFa8eYbjOAQvdaf/waiS
Qh7zimiP1bIqF7yEWGMFKqQh3cATXTzvSSdSnMHgpdv2xugHnIPUG9cs+v3DacNbL2kcJCOnCVvQ
76k2t8XZUHZy0d0Z1GT9chJNwPYEnhI8AQbD/64jIrt3UOSQpAU4akwHJrbfQyZWsU0u/7pkvvu+
FD50WAI3cHB7HWyEGKYH4tMb/B0bp+79kk9jZWPtBkuowa8re9orG2tcZLZA4X4bomOJGC9wQs8P
rN9idBXYUmlfEPSlNoEGpuR87XQ+ax4w6VLffwI0KU0iEBqlK7M3IYMvFQT3Jh2+YCdiTEwQfUCV
wdBhGNaZtDuUDSaNKf97PKvi4t/S2w7IkTRpHYijmTHB+CgqQ3qQ5a9raHsL1n6gBS+LwOodO2h2
4TS1aQeWlLenzgkqIcNNAwlvaYGWAPpC5qYtfao6N+6uoU1+LIUv1YROSYrKVlyby1m7qU3o+Xjd
LeEj9HwY7iUshfDUcgLRw7N6IjDt7HznKyRE4c27iJpDch8ryI/QbUgeZS9Cs5rJaM3XF2N/ujX4
CJk/OIjZ1l25ZK26V68HGjAcf9Z4NXeEKt/zpilTtmXCFFj1aoBcbazNAWlv+bbrkHmTsugfnEm0
XuycXRCNBljep/xpJcZjZtxyhl/wqNRNXJ7+6tGErA/ZsCbXg77C3xdTy5tKsiae4WjGenv63nij
6SUShvfiMfPstY20Fm5GjZPxyO7jT/0zbGXTj8Z2nbQ2W9klH8cN58Caz/rI9kyi0SgQ3a7H49cm
MVKQkSjEsC4bcB9+s98/x6+8O7eTTc/2+lRMiJdUr9/XOiTA8ay6vd7Ge3KKTsiS11iBKuhObvjP
MSuG6FTszFVJ67QM0mJNeu9REBxc8FmO4w53Nefr3o+rDFex8kv7fFFaV7nEbk64AMRICNkJ5pFc
4DJ33JrpyZ9XPUmIuEOaYtLUA83W75OU3a63bNWU48X4UcDaEi8Rk2AQ0HsWPsl7S3rh/2RabR2B
Zxio5PWtjNo4JfNWqTOqTOuQ0DCdk4P3yE62RM+D5j6suTEP7q2kOmwAngYtbqGz+XueK2u7Mnbz
Y8G9fZ5O++/vlxgUx0pwbfb9f93cj8BDOT5E6jqmz0VC1Nqn/re7XvMx93lPm4+RgVlDpZddraZX
EEpa7/ekYbH0kEq4/RP+k/Bo7Bc9jKZT5zncxfuV4Spzb2yO+jlNTKyFJJVYDWLK2ZGQyRwSmyd5
ZzP3abh0O591b9oDC43Cu4ZgtXSZkQetvKGNy5pH7WzI/N3ULclckVbFU3d5urx20yNlOKw50XfN
q1TpcBpUiH9l5HdHY0dXe7k8NllceWFj/10L+5mH7yBa7ojQTz7fztPXNhinZFiGvI01N0pO6feN
Ag8s8e1EvrZkkP590vK1sr2qa17G70js2JX9ylBtRaMIl+mFipFDJW6LkI2H/TglolP7Lj48X6ZF
fMb0G3xBZcM3c/bjsj8Uk2fff58IALI0SjtPofMp3YK/53tfTmC9fw5WucvK8nrenhNNw2IhPZI5
ADa9/sblTUzd0cLEXdTdD1Id8k323tKOR7P2qfOV+Nunr/o4+OHq/5h6xX5ek9S6zpdNedYvHhjd
yyiaJF40Sgi/X5qB5x1FQtI0HY6Hc6/l1LyQD5x0QAyyRVAjIEcSpjI8grSHtSGd9DS6ERjFE1lR
UbwA00LOgfJrrdt4h3rkvOOcSjpP6RKT9fl93lrp7awc1vgCbmc66zegCfYnGoIjJDvAFA/wxiSk
uLvq9RTeZq89/Pyc3px9t3A6e7cTjuGUwVvroTnqjJUBAeOp9hsf3clf31hxHKhjNxontfGvfLIT
S4OXeDRlPUnPwXRZHXipNO+JMmPmh2PKjJ//fWKZNBA7Aood7iMp+/x7nebWdXdslKqMn+L3icRh
j0ihe9Ry2iDDaRI2aizRA3fl94jVJMkpaTT2rZKc/XT63qfKFgWjlxdCc29MUU1mHP++iv9hQJOs
l0afJs1ov6donaAjQIFPTnFKEw3l3IjggdV9pQ3a+aoztd/xX8XUsaT/jFdZ0uvaxPaUmFpXYvKp
HyJl3KYu5KyD0fYFADmRgLdnb0Ub8pJ3ey/mzq72dD16ZCjS6ibJe5zhux7weet8vWy2O+kW9vEj
Dg55qJfA6zrh3rl1hnW+xMNlZhgIFVE7hGi+sszH0660U3Ojsq8zuGQpxZBzwbT0euRynWHtK/r9
A6vr/HPAyjofT+bloO+YoHQK6WIly2O6XWeMdBukmXX5y7smb4lz0SEFN1qsqspb8fsYtYA27ACf
qPhKTXF0420Ux/N2P6Lelrri4ERkGHek9Jrfv4jOYz91qIMhH/DaaorFnEOH1Y8CryVe21KVxSlC
lK/C8Rv3Te+LV68HzWSKKBbPAKy6QZ0ZljbvbsF+zKDyJpXNU5IfDt91uq070V5wrwZdmWpnyZCW
xqOty/XrctP/GrJi+Q2EXvDpWiTcp1d32km75JwVgZ1ZI+iNm1mGPMS76ctolI5H0g1xYD79UqIv
DC/wiv5NtBJRX/y49+/ZS3hn2EhTMq1Vzmp6SzNtf0tVEuF4Qw3PX/mQS+CBDag9OG1QqXJ76JBz
akVzHj2Gv8auHNvlZXM4Zie5CzJHPCVNKN2w4MPpvr7JPpC6g3ufeOfg8gqqKnNu0aJceWagOZqb
y4tOBiWekhb2KZZbvUUWjAJzQq1U2vl5IsKhVufz3QeJ8qo0ZSYcOjPVrKxyYjfXN8M+qFigGGYR
LgMTHQXem4xLx5y2Oksvn47fp+33gJWn5YDakLnhpeOKdmIzsAV2qN8X0YcaNeOuB9CrEHQ7DkkC
1O/rvY/F4CTfKSwBGcII/rYPl42imwejJaM3M5Zb679z99O+kYk8tPidG4yulHgKF7Y8J0zcEu0E
caiJoh6YffkZFnkYXQI6rcrxKvOzjv7ltZh0SM7JCqYsb8Gq67x4JANoOxjWdcLZ93bl95CVmSun
/X6921hcct/392M83Invu+76pTPGo+Sp2XXIyEz7MR1tkxwnjNAD1Tk6vqJBsSKbl4vVGKyNz27h
INNJ9sJiQfA3QP2tO9iGBPpO4pA8Cr9W8ZAeEXesLcarxBnnT+OxbGNFsYD+tbq1lAaxcp40Ghws
hDch2m7d1UgTtXXQjS0Rg9Sxw6BPDpCooIHgB6+vzluouJ3a1XzwjlLA+DFo5bq2ShXl4pZBaoV8
kgRS0Ea3DhakO5xeO1QimXs41YI4HqQCfg9bed6a0HCRR+eyrulkpC6b4w9qxCt8AAYjurzqLns1
CGile+2Sdhknbvhlf37B+fhZx5r6IN/Dx5BkB3ogHXm9sgbLRE3SMuMQ710+Bc/Y8QPLk3yPXaKF
WqLH74b4u43+MV7lZTxb67SlppxgLsxkw5XpqzEPe9lZuYoqn3DFEiNyqMGo2311no5tBxCplCUU
Aom1px5V83aYtpfuZiHb+MYdpRtSPd84Zm9I6YMnxR0SXmCWbqLGyj6INH+vVcXKbltz+Ko28omN
4xmvCf7mkGoyTynJOJoavZHYyvJPt90+CsRZ2twY55mWmv/azcbn0yHgkhUKjQrcb/unK+ejeUov
uGOx+86VNqNzuCD/yZM+3kjZhM86pNyDSszvIStT19aN5fl05sxSz6aaDgJoEgXLYN4NeNZ4SnnJ
BXU2t2amD941chmIwtCy3wAhU0nf2Lk2n+9Vhn12/RjQMWbsgzQvlyIczp2a/b0jc0CqCRQq4Et4
WEnrVyNZwtxSwWkjSlQD2VAc+XF/6/q043L8qGa/BMAl3jKX0S916ECSgQ9M4M/RKzdxd2218jJn
rt/SP7boG92T8PecJ6g3pYJnAs2TjHBEa0fWf7EMFmY36K67g7kvFmvwcPYmphn5TPyzoATBIwyE
5hyv6TMUX6ddKEODzyMdrJ9fbW/bm4t2Q76OuKMFTgnm5StxL50vpIWoXYo26Iyvz3zr6LiFwG79
z1Nn7qAu+vcWf4sUVA3Cz2lXrGFpLGGtvu7lpZIJZ0LGPCxprZ7oTnzt9qmo+JMt3YI+fc0eQZXq
t9EHwb2gxNk2w17vFZ7g9isv7hgkpHQjyamtHGOy8/7+0nuocuV4VEzXZbtOlfLavPBsNpxJvPZW
7jpe9Fu9WI37I7oYR4uD2xv1hs7+6eLuxWf77MzJ4lpRbTPJAz/g10mtWIBNctKO1lK/TM4EZCBr
4Nh+MYh0ZCzz96wfPpLcBhpk6DKjElkdyjqUtrrZy8Q1D/PsPZIpE0jiet6cYJMyT40r8M3ZcH8g
/hmwYmqOqrW2b+vWbXJrX750JAGO7jbztckpyNrLGb2MzW7rK/+0OqcgR6IE7qRj96h0wUifi9Ce
7c7ta1tTPYjQL6Kk7bBzDFpzRx/lVgArwjayRRrt3aPlzQveWQfSX5OOMyMorzGtVqO/l+9BKlTa
lH9mU3ESb7nZwDUn70/0Q788Tzz+BfVJoIT/H5kBaSP+WruKf5hKiVC4/i+TVvB+FZM+zsuB9G/T
pS+xmyGG4Z2Dpui1t7VUfvew9u/b8c9EK6Z63ko2euPARHEi/BU8XUCpA1IgKc2pzmfNIXkAv5HL
2oIPggeQAk4l6agtL9lybdxIbUGuL1yftAvwE4gMqP8uHYxET+I+sveacf/Ddv4zbsVIX7dHdX1N
cpKdU7/wZtQxQIsDVW8I0phuLQ724ZtAelvXVNK5KNH8funXuyIFm8CbIJHyW5dMz8XPHck46nx+
1hm4x4sKU6RlwULeolL1e7T5ardTThusSuH0+xtSLO9zMi2kr+kZdsPe3pl25mL49dyuCye/vcy7
cwtSjoBJtaUQ1u+Rb5TiWuWSZcUTlzUint2Jn6KuO8pX+H7UPCdWx0fCGifnACJ254+/kv5nGs/J
H/AWDzt1i/Edcfz1SZWdRn/2AunIMuc5TkYJz6/BMiAhmmDz1Bo2l0ehpDzE/55/ZeVL5bi7zTkA
31kS0NVZjM8bSIjJeCvzps9/W6X/MF6Lc0yNRkM8/vd6N5L8uDwpjEebbjCVBcDJCDpVCd0iXYob
ORz+PeKDkJ0J/jNgZYM3S8U87FX6S9bi6pYk32H4iJCmj/4e5vEb/WOcyq7t07TIdjdpF/DRwUcQ
RwbQnniTaBeMRiCqg5dvb33tH8FIfSlUwCDuratJPYyquERkglqwBJh2xRhe9skqt5pnjKEbR+A+
ycVYHkWGp5CVVfy/J/0fRiP/A9yMkm61famRXW8XNQOWMJ0ipQdpfzSyHApeLfHWcEFl1aHeHlpB
eWwoYiBQq32nKX6i3kg1JrdcTi+eSOAHta0tMfMYtPj/aSnB82EUMH9g+ionBybi/FyCJZaNB+RY
cD6SGHQAwDp6guoqCty4R08o6Eq06ahgcD8q4xUNu7RuG57QHWbnwuOSSOwTpndmEfDloI1SH/ZT
J171+8PE/ZwuPepYkIAiWQU5u2/3uue5G392poA1OirVrJniBNDwuNNwmvidk5A5sc7KmYwmu6f+
51enPxpkjrcOxA0Qq5haEWkdH8YgeDxE5o26dHYLmdLLQ8VbxOcQ33+kBpHiTfvPn03Ki1jq/tm1
Pvdgr/gQL336tPj0rfPciRbvgOrBHkeGGJEZg4VsDgnd1rk4cN14q6gIdKcVzPpNv3T30Tp8Zzs5
rjR+ARpGSpbQBzI5ZjaEz9W9tNW2f3aTcOOORuLy2odXzPnQwmccjbNbOKNtZ6CJZ8ghn6dHd7bQ
A9Upp8a06WoidwvvXXU0cmXTaCF7ik7OxGBPMxFObRbGYXnd98yZoSADi45A8GPmqgDrEpblWRFx
GM6d7pAE0d7lnGn8W7N9EqPC09wlNG0zzT8ABy081TOdKTTvaM+ozo2GVdAdOEBiOB29w7mMa4J6
nlcKy9UGW+rjz7nb7KpUY+NE0I8nZho+0+QFlnYBvdGHGcgS+qRT+k3QXakbg6qlXwKyHyd1ur1R
iXfVJbm2cRcsloMinNvnh9CoRItr/NUKDnJeJ8JINcqdQUsMkIvzhnJR5y4NfiLwX3r0vcWWYMVf
APec3K3QgpPbo4RFESsT/W53NHpZxLInBUqr4CJmQTBbi88dliUezmZQXYnhjFQoFfY4vnAinuP+
1T15q66Ox2e2O+9zr+8/yzrJKiBrqrlH5+a02gqx3tJLQp+5K6zNCsXAHRvSeQ+iDnijpac7LDYI
Av7f2YRe3qDHJ7PSIefbmR4cU0zxEBzY8jAFwAn6fU7/xgHIozjORrRHC7SZBHnaXLjPBwqdc2K0
furcvEsABiNcxKk7nZTOlrWjbGPicuSQx8kiD4khi8PvmHh30wQU5lVQSs4ZbenRRO4nAz/zvMQZ
9SbesOeY/pP3NRgHzuLmjgzxvmgJ4YruO7nwV80t+d3OCSaqDxGk9y7mwYEu0wW5Yl/QcNoZ+m6H
ZApLmTrEn5/s6qfqvfpe9Eom2RTdaBTz/7dH13AvIoWdgdXKxSS5WNySFrw8Wnaa7mgvROF6VFu/
T/SBA78YjEyhxeFKPEW3GY1jmUN6i5dWdTcBHUXKoLvjXK3GV/G2aoPiFvFhiIg56836va7dm9sQ
Ey1sdpZel4T+TQQ3tyRL+zpuPztQdJGQzf0v6euTCFP4vJe3LwhwyN5a7ka83WAc7A0UbxkMShY5
eELdlp+uOV8fPeL/tD3aBcH4izPobcic3USPhR6k4qU9bInM70Hg6a3G2kgX7y9g6lmsawf8WeIF
WIrR4OIeATyL3v+QdqbLqSvLtn4iIoQaBH9LLX0nbPAfAjCNEBJIQkLw9Pcr73PP8cQOE/fc7eW9
vGzPWVI1mVmZI8c4txFbpyx3tWt2D/5uTtLBmh/ZmUfPhDPrs+Fw7Uisge/Px+8P9kpvAIcHGwiJ
Wf7cjr3hGcCQRNheHSRtG4xk7Y2JcFTltGzTWtyEk7skCtlWKJNYGDxNnHqzN8t64wDYKG+JRdda
OqlvtKM3cv4kpRYXy9uwYP2HePcHE7QDJxv0dbo565vDS6hjaaa5P61ZBvCcnc4r7PySJdqUzoq4
MyXmtqcpZtPk+tayDYZevb3dZHvqXSxQhRe72ae7Wzo1d9d0OpvFJLe2C8xzQ3RanMDBFMvjzB7W
ZBS04CVbLXmhVLyXcIVbm1mGybZWiYdr2J1Jr7AlGLzXGUAdmWK0UjFdHMXWIei2+xJsPFjU2CGj
RSnYAe/kTHuXbWNxwFDPxMOS1z54X/3BnQlsDhY7TQxb7Y+uxS86ofuezh6Dnve+mgwO4o2b8eDj
xtSfBUCwz5qYUwW00k7AmVgyjzU77dLb8AZQiRISt39/HgpMctr1M1+cvEg4OwgjxFKIwRar2r7z
xbgzBvdOQ4DwdBrZOgrVyMVq1+GtwMSK3mLIWrkPcqZeJ2N7Dk6dJZs4xqsWbECx2NF8G9oy8R5g
3+wBOCWSVDwMiSrBko55nO0BIwQQO+ZPzpANHownvUWwEs7nChJUEUQejEUz3th2SKB1QOL0e3I3
W12fvIVmTdsrV/5Z7y4+e6wt0zWWtUjFP3neqhscxHwVwld58/3OwV71dlsGLX3pDredmrVgTaej
mv3uBg0mby/ePw72O1CHg91LLJaHfHBkdYSLuZqJnjvZTinG9UhJz9u4jwv9vLws8C/NCkYwxVbU
jXTRpxW4JOzPbc2bFjSFsTK0r1BGey85CnO6HRh6QfnSv1mrJlzjO7oCyfmy4BExCSft3X+j9QEc
toQ6SMJ+U6zHn4YYX6iVdxcbyIjFIOJXaxy7mz1SHP7sKgi2H+5tbm3eQSx5yRucfX7DydwB+ZV1
KgFiFLPQAhx8yiY17kEd+gyuIjAk3vrAEeYws9mcpn2mgY86BsatC9btPXOGl/aQq0wl3neMmTkk
7i68ul1aNZpXDnAQJhwoZsOeHjxckujvMU2TmgWTGfIOG/zBarqdOeMLMRdn3yaG8rcgdKyTN+2G
rqXbqb0dTd8gYMXqZ04pMBPzhN27Ujgt0yXojzMCaOyMwe7O9pY/SixNfABnx6fcJ36DvvOOn1li
uhvJrlZ5yqzIWrRRJXunD9Pa2WyTqXMg0aYuRiTbcM0rE0BsB7uzG9A+BsWJvfLHVm/UGXPcTXt+
knva4vIqrRV/Mc5N5m4VV1q2Xm+36bQharJDz0EWyuC5ECRF2IhN/RCbu/BHENOuJ16PCyAd1k37
snYwSyT7OW/MdmF1HlYH0Xvvgpm33oP1xtl2xm8d+TcchjUsS+WLWxeh0ybPQ7YUez4Yzw8cl8Bz
2aXgbENrDbUlK9hbHAQx486xPB9icbFbyQfmITGaC+tozTmPdmF3etwlbF/65AgCTBLhNyzUp20K
5oGQzXr7DCr/4wNP11rY8uYFupYGHRg1Wbk7hNTW1au1M5td4Im9q04+VfzE5eUF7KtX4fn2/j2K
f7pQhwa0MsWNXO38Yz4lnmk48Eu039b+x3oRpNgw6+NkL3QL0L6FaGx3YlU+EYUNfE0QKUTW4EYh
d8d12PI059499dlYfojrw/LcRGgvbQzSdqGIbY9j/PeF7osN78fTkwyA7oWGLwof/17PE1VbHsuC
dAhViDkdPm77CJggZdo/+vNuuSAVO3dlOmiLPDIxUXB0kyEzz36u/Hb7qIjRlUqu6T2cFUloRfYC
aDcOF/s/tzgFe3tHnvztVQFFZsD/eu6n1G1SxjWEYMnlzwne+pJGo832l8yePWwTWQWzPX4z7L9n
69dkhuzQ/7+z9ZRipSoVXlONOz+z1aePmSoRa9cD5NPpcGN4Cb+SSdTnt5QAN0kiTe/Dc5qszE1k
CujECyK2t92/O33sBJHzFD2GgUfjhx8Np1bsdqj+vbqg/lqD/D74UxGiFt2rOLkyuAQ/yUr5OuBa
l4ggKGBI5Gtx7U4grQZwiw/odHacOmBaH1MClNddUnJB/5qKp416rJsHDSalOg3Gc9mGKRNJ0VhW
cQftFtTacZ+0krMB5s3DDBBzlEBvABl10+m+2Hy/7T0agegVo10LEvynXaCWSkiBhuTlvP0iO/dF
XPfjLWl9qiMAJbHGT3N+LuJ7UivPEm9HO+0klNTA4ViGH6IHFwcXti9wz04iil5qN/8CKiIx+G30
pznOL4p2r5Kawva2h5eLCFzwxOLhefToExtBwWxPp9BNyOLXC0P0RX/215s/HWhNX15rp1y9kRFe
emXb9M+DR6CgkemWKH9R8rq+7718bvYN70D0DF3drME1Xm+XeL+zq3b3QHpXN/sgWqNrn26HHlcE
wi240HuX3s1q2ZFbTK8TGRL8L6zC92l72g9FAl9ircmiqX2ScP01LQ7aQKHtgPsHQcGrhrRfWmJl
pzeYTBX2czjensaLr/f7MVouZUp1LnPY1I6DYMklI4LDGcCks1hQj6UVzd+9RrLIPfBjnb4N/lT3
0WupHp2P7JE+8K+A/BFJn70Hiw7ABClO9gn99cF7UQz5tV7w/ZWfspy3fXrRzy3wxTbmHqQ/AGNS
9BKMSh+JRWfk2D6SaPp7YX/p/JMTjd4C1IC0Xj8jCtNGjiitgdKFTk5B7UhHI7MaX71/k1HDhhk6
EYbMEJ7tqUU83/18e/EIMnr4Od3/8whPaw3tfLMorjwCYCvpcdpgqaKu24a3G44Smbg/21xhZBw5
9VWWYPyyA08O8dcjPK14FCXN4yE+UDGp+fg9WlugKmkP4WKjr+Yq3m/2gquSBdB76tt/v/6vFdrv
K/C07kZUz7XQuEuKFK0gY3ZGT+wt2iG7IboGN46m58qWk7q4TCeSUQkuKekBmjTlKycS03kPtJkn
ryiCwlnHT2hE+fsRv9Su/5ieZ6Kca6MRt44Z1ZuzU3cvoX1HUDSzL4Zjwr1omW6+Zc90oWVtubf+
vekcUZZrBqduAVhwaYVW2qtmVeQkqeD2YNcy7ijq0PSa3fv7NHWbMt0WN7Fwszi2sk7ZPxPm2N2l
yaX47zf5DS0mpUabkspC+p8n86/fwuUNxhKJj5iTVVSddWLDks3VAYhcm/Rf5pCUWyyAc5BEEhz2
vTv2JVbs1XH/xcj88yRPziCu4IQyL0dZym6SEh3WBPrEXADb3sUHBDVI6Z04EGyMP18RtKm/1EFV
RXaYIMEkQe9PHjiMq2ZS7q+yf4MkbPvc3yLGAUzFkdrQEu7x4l3rvxwvBoSUDj13mgj0py1+qp+L
CNjyl5GxA0QCBPU/Ipip/9Jx/BJDfR/qmYK01bqVmY4OqlzgYX+o0JPS5gJCHy9LOlO4LrOmEOH8
va++sMhPJ0S2IlKwR9BLsgdjYL7VcM6t8Hg7wlnIIc4d7kP99VfYzNUf7J/s1YI34sWQv4RoDAkK
nLIKXe1f/uTbkHl+u9wfBS7y7HArhAFNNi83ergp+CJmcm6JUF8Vq77C8R8vSqOy3qRZHMf8dBU8
PGpF45RL1N4bt1SaTAOyvB79WItBR/qoVxWrH9SiwMggZ/ifAZ8361VtHJsSJljrqt6hjfiX0++X
ZIyXHqDHR1sSSh3EJnN6vDesboOSmxrq2hSLKGp9vizX/VYUZRcbGA9awmTf579LXdEyrcUG8/4m
eYAkzJOKD+coMMhuMBkSQCYk254CY8fUkfxyIOzgL3ux/r9cnP55jqeJ0c9XPavqcqfT1DG89Ydc
mEhLcqcGcguoQfasHyoxjSSrnf9iw2u/OG3IiGQV0VR1RFWfNnwJYUlpnpYV0I0WOTu3+qyT99k8
BqTc9CH5aNmPYNk7n4QExRT7SJLi5Rn4slTfdyMbHxINLioKPfygj59Ch/SUlLmWa/pgGXejpqWQ
Prw5jeXkXrk5Nbl+SO2nsswRsCSlcP9egB91Wzk4YudN1KIop1Im/3cjRA+zGZ6UvNm9ZZpbu6NT
qgGkPZYCneICDTk4bRz1fAQylHyo8URvPbxr+qYrMA9GebulsjjnRjLR8/61esVA+WxxeTa5Kihq
Y5Egt3nyc7VH1breL2kZqF7pNqCaTRYJSf4OfXpILaJ+fus11gWp0pnR/ntavurjT2uiS/41Sb+m
NxEP+3daygRGzjRVCyLKIrH36+PHteFfv5Ao6KPYqlUDCYOGGDxKQdS/Btdofb9/JGmrE5t2ce8s
lYN43IdRZk9PJ5Fv1q24G6tvLdPi5ivrCzLVercVPh5Owz34R19zUrfyWoW4bFENOPkIa9+6WSoa
t+7BaT2sfHNt2iUaFQgnjQer6fVon+1qX1iPXhPSKlWEB/fRfruNH7ldXqD+fhHi0iTNS/+cFNJP
IESaOIinSbmkj9hU0mYBJKV0Lz21QxmUison5iPrFU4JClh+XtpLL+Pz+IlchW+4CLlTroudiA9l
OdUnqdEUV825ncdGhVsLuQqp7UtXRamEOOsqEp8KkK2gfmOCP0kp8+Rf9U+ZFqYnkyrVDSrWm210
wHlad3s1WHVmsxXwVcpCpI1L631UWiMY0+e3h4v44on++XA/OGxrqRVdB80O2j3i7Q06pqVV6y2p
lcnPV27mt4NND0iL/JYBUAtD++8mKuJT45YswzJAlvCkiiba2mRWp7yngpYHMhaFdVkZb7WXEP4v
EPSPlWrSdKlJYgGc3L8jH+5NNTodsjI4UCx2wkk8Bi+bUHCf3reHusigX2bmK2T6RL41useh/lkB
Kp4p8zgoB9fx5aPOTw4i28bDPZO+BrJ3qKybIhoXpzbK/dmryfqR05CHvQE9Gj3yTdmj+WQFb42i
XtIlXwYUgNpJG5HKXrOTBM3Otd0ArVBzdEogLc/oaJbJv6NR0W64qkjoPfn77P/wCvJJZOcUzhHT
SCvpv5NnpLEagvVSu1G+Notru6on1hkW86TZacWiFY1bh7WSrNXa1GgMl2Emingdx2eRtzbp/mQr
MZuqikVkTOpRJ9L3Qs+CpuHHcV8v3NL00mJUad37vhtpTit3L0f77xdQf7ObLZT/SBObGNCv7Oi3
oGqZtXLkSMwySEqRldZ+i6lcQoFyEqAods3OY97qos8+pKVEn56pDbw93m7tGkZLHHXKO+pE7yfb
vx/K+OWhIGhrwohjABnG3fw7q7VoaeqFtjR7CKX00mYLU6AG+3gvLo9BvaxcU3dMc32uKe3iGtmP
2mXcOu/9Y5Z0QuUAmgZdiFQr7Ho4fCADxDrEek+7o/tkeE2lezkmvQiN1RuXsOjWwjB/lOxf5KIO
4rynKHHQkHpmUZqROF3J0laqe2zYy+X4zoXucbrk9rmOeG8d/nSCuZ1ebm+o7ISGeOjvy8elb1xE
/dG4IGdsFUpnf7g4j9rZDm9YrCLt/T1XjV8M7fe5er6qZolm3szDqQqMqZ2oYt/gCa1qFAL72V6H
xaoCoBGJSyyO75dhRVdXw750o851Wr2fRiZUGtr7bXJ/U6RSsYRD3zcPMLEjJQjnIZTCftw2O+m0
2aUa8GZs95/Lbt4uwMQFxizalDAUXIV6FZom+dEem5afrv9+wR8pazYC51yCqcjWwPDy5NmPUVQt
66eUuziggLMAhH3l/JzERRX3uzAJxpoWGuiT1p7VEkvYGTaNYBmcdmdcCZnDmR7cF/FcyziO4tY+
Ta4I0JE7QOGy4B9qlKGrnF+cqx8ZhP88NdrzDb2pQgP2ZBjMbHmrZSZP3fzQx0qn5qd+3r3akY+B
AkzVtFRQJLFTiuYQYDWe0KAis2y3UChqBmVnSfnr4tRJhl2dCrRj4R4pv+vUI5J+BCACiV1fta8U
o6+AI17M+HOo+59nx2sT6BLSfBm9bzahYRyuSVHVHr3lo5zq4RKVPoQJGoeVEl+6xHa0T4rjqdxc
lTvCKso4jRr2raG6dRNagta2KJCuMm52lsX28pY4ZZhal/BgmY9ZrCmdsDo5evSR7BtWqZPE0QGe
FNdcVLcWShEnfx/F/fM5e5HQJTbGaDz5uS9/8V9v9eznTq3G1TjWrkg7fmQgOA7OnjjprUV8Elv3
fhNP9978vC00U9w/mhdRe4glaajt/uOYiGZNGGc/PFuNm6iQpKnEcnExRD6ualaoC7ZZqDvlLmta
8cEuaq56FOG2mBWemopMsetBa31BC4kKGkHg1yY12a2JaPSOpLtHjPAYqKpAF/QyhIlrfn3LQDS9
IYVh7IxZObjRweKkCJLNjFW8iBbGLh7l3drBOgwitDjRwNvln4dclOPrB33Y6hE1JIEZMusiJ/lE
vBfbtatl6nZVE7GMg5sfZ0q9lM6nSxAcILS31dwA6h9E7xXvGEApjhTauzrTzuLQ11oCsa1yVt+E
JOZGreF5Uh8uV80BR/92FfXFcoKs+QPr2H8gyccjbS6zvClSwIOVpY10xSIkOK9TgGk1X/vco36B
5KT+YpEbz4mep537fAuoqodRr/alzNsl7Xhw44zlu0uv4SHj5eYO6Dx4PlUd4UHTTz3ETXuNadLd
RCPARwEMdQO9nbsHdIZGx9XxPe0hRWgdB3tQGllfc8q+2s36rVFtcZm1RhkCrC2/Pjx31YFRF6mf
dlP/xUn81bibX7QQ0BDBx/OvI8wuVZGGOnv2pFn13Dm1vAbn6eAkbrm+7dHNDnRjdDs6mTnNL/2j
7iYI+0Xr+vg4uU0fZzeuO3kzCDMnm53jfn3va0fnUvpxGLzUOPpqJvj3fBG90sFo0oYrb6dPz1q7
LosDbHvRgHYV65j3b3ll1Rp79xQF0WWc1kfN+ra591I8jZKMT42zW7t1rq9kpNSvSt0fz9F6sryH
pn6+P6pKCfAUmtgPjA07vTZVTkS3pnXuI9K5bKvTsF91Y//S3u+y3r4bn0SaI1AuGjP2KvvbMXQ7
fFd3KV1R+G552xott6d25j7c++SyfXweg/1aH5/m0SC1Stu42upHDXea9fJONTc1ZG6AIe67zIJm
a3OjII9j9JqkZ6pQtNxonISikYnLZ747Ty4IpzsPbjq98O2+1VGgm5w+L8N6LxyHswR0rdrfD4rJ
Y63ZNUA+o+Wo0TvAWnjnIkIy9WIRslefZY8Lnhv7+ax55GAnqa2nJFkfLmpee0DAQkVeLrjx4i1L
PYsRqjTVp2IVg3q3NdmPdScLtG65zgz0FBrWsn8YEYmS6VaAoJ7ceCYbo6QFNJwjlVoMQz42jtaD
y8AktGoD7b1c17n7dprFuO7tgwycw9muc391tc7FJ3gsV6dV0buCPzk7QBcTgfFK+o95wuF6WOpU
mS+5s1MGnCvQO0yzLnqfxBk57noSbm52a6Vvcrd07njIqntaPzp5r9a55DjGpM9QMeMl/aOf5C5C
GHUPko5x4rS822jZYvX3QPGwt2f7NF52j3t3n9p1cLXzxIkOog647mgdP+5T/b3p572j31AElC/q
+2N7D7JZvU8cBN6jnYzjdhokztJRP7J+PFJ9A6HA0sUOXrmjtToNSNG22eD6dnXObbYhsTKMlsT+
fxuHn+kYyQgHap8kMxGG9gwkiPZxjUa+JAkyt3D0Dk0v4JTpKmzaIwp3B8BrR7Gqea/G/WKD+OeA
1bkuEJRL2gLNIOXxr1GKrrdW/VHcb6Ra1I4GTEO2EKfWsnPtHYPaFFFDN3RqgN4zRH9UwNMFxaWm
h9qRXxF51gBZX+0cEF/LafTM/t1dIZ3UvQvVVV1FnECcmHweHVrvBmDZxvsgDB4k68u36bl7pCx1
kdO5flkZfC5QwCP4/b2eA4RH1qqf6dFWgscQ8abJIajNbwOjW/nRdj9Ot/pieRGJIrQ+cvT65xG5
W0XU92QgKrIy9W00PZ0tE4Gn3Gqc7XStxkLFhV5Eufh74dXfHxRwD2kXEyqopwVIw4d5or/tiJe7
9iKQ6Cf3DNHN3cKpWVX3BrJ0pA+bw5ZHzsg/9qsRpvAT3/v/fv39mrL/fpJnfrz6vWEu9bilBJd5
vru93Qf5h3klnWQVZyveW5fIeuSWdrTuN2tpWDXFykBv34TyuYRPeZ6NL7qsg91yK4os/eLcwAFE
joYGZY46ndXMXxyZn4mDf5+3+dS4dN9zX6ScoQR77redO0mpRqdhFV5OO0bYbwbVuDULe7X+SHHz
9qlz6AA3d1qj1mf+Kl+pPkej8klIYiDbgGxc/fnwmlWRHeplcz+o031rcgFpiMNR5Le2qQ31ZPbY
j4/J3eV+ZV5mf2+fr+6hH+dX9sLIcaFteEo1HVq1JMsuRn1cm8arDCc5ZZOC78o2atM6PtxHYUkl
SMUrU/t0s9Kl1dLsUBHLZbciLRSKM8wT/erzMlf78VUopvzD8CNFdSs5Oinu9WS3KrfIuIm61cGp
Hezb5PZx5qa+tGsFhtI+IQp3Fjek22guKJ3qYWepkzQFEXZROjH6rKVdqOKMYpp/2VvKOze2NNAm
Vd3iJt3QbQVsbeEbqZvrjo7I8ME2DtYpF9GoWqmJuEQOJVWGIIhtHa1o1uiVmbhvTpNsdcYZFkLN
vPLjOE5djSwG8M6/5xi78dv6/vckw+/1r5G8qK3EgNyQKo7PjJWqhbrdrJbAf5L0Qv8yXR69c0fv
qCckbM97QgRUmT30b3Qud5nLqtze6gFZU8U6NXwNFe3SeYzOsVOYVuMjyx2SdYhk7teHrblIxrXO
LWj6xpvSva1bwWGmvh8+0vVtzG81PvbrK+HAnDS8erD0g8XtxzhLvSA2XGOlcFFA5hOvfrQaifW4
itq6CjTbUMWDpYYGnYQQCsmhFSI6eBAX5g7EN4UgvhNaekMUD1FviqKyYpLVoLuLdqVYORjumiAS
zEGy3uzC9MPCO5hsDFFiMzOhzM9nbuuC5BiVfqx/TuK6vSdrl23QpxYmidjQUouvVfwoXCN2aJ+8
qQKXbTYsbu+5Ikq8HU9iqySvGiIfZdszm7Dq3PcvLEf91/Wk+oe7gzTNfL4Th8uDkVWnmoQyrQlk
6IMAAI4QhSulvv/ePF8ZjR8H9H/Gei415UT90U3uncfmwRaui0YuqCldEiub1zZaD7yezMeyCmdu
Bda+su7c6lLBFTMl4CMDYjqKYaHizeSHmnUvhNG5t9PpvXscx+ApCZW+TmyNRN+VwyKu2zpsNe8h
VhhK/FeTp32hDJ7fiOwNAQthg9JU5D3nW0YBMY3m5aiE9FWyWnxIArb1FyB13r1ZED/Krl2XoHK4
Vq0PuHQCWIb2ThCKNjiB4QedVDTzio0OWHVIA8AH5JhIRGyJOzejLWCCzXYLepX9SlvIf/jGgVHH
Ar7WADkcaMwoU0pYoweUfM+36VgAlv6fRxnSE0UXFX+en3ykcJ1CIQwuoRLrCscqW3UmW7nm77Rr
vE8kORy/u4YrG2Q6TyDVMfDBNvS/nudt+YVg+/UljQVbMD2bwqZITWMFCTI+ICnmBSfBFrqHkK4O
fp8WpwMPfhV0QVDOrPyJ7ESXXSRUNjcbb7SB6hZWHU9i5KI23n0qWeQ33gZkjKx0LC5i1UGwYtyV
/VE7OJjgkPE4rBYqPDPNmvGz3W5HTDjcXegZklhDwPiGDZnHJ22sNeqWfK9Axx5gL/C2z88xFQ8N
nLYEivK9T2AhOzhTdlP+qul0vDPbFK+6kFNMWoZ0kjY7R2JEW235CJ+Ueui6Q5+H+rWYdjpT4jnZ
G8P3P/nheHqxdrsEBB8cSXQd8W3k+V5UoX5m53GyBrRmhkoHfEv7YhP6tu1ataWZN0r9PFRjO2yI
0AgalZVzv9fowTuNI9PJiGGb3tVRqJ/W2ihLgzAq8RiPu3e6e2Yqbkc/K9sNdsrDX1bO0UsoU6lu
btrRvbdXnVohSLX8bQB4yl+8x7cHfy4p7m+XIlVSdMNampXvjvPs/XTFvVnLhlU1ZY7ziGeM7Itq
n6iHcUnBXrpk5bDeytueqhb7nbSiL/dqKTaEqnywTSTSZ0Gpfvn1cfBXeZtKGD3pluSV1ayHcxkA
+k4m8GZY5epuM4y7kpVHoCS20tuDF41sPoYhkSUcV2Y77xrttGvakrtf/j+NTrYGgJ8glC9HdTJn
I2NE+FDraS8qrz9AkzJiR9iAcrQG/Xe9/hTOIWl6yh5L2KBI8WNRuhBa9j848pOtx1FJREF3CLgE
Kf34krYTirZfFun76E9G7WSo53sugRq2wTkx0Xfrp2LO8ZhfgXVb9GNKQLMKozBX9l4dwgcAWP/F
N0+rJ4aN7eWs11gtPugzosvlvddDH8HzJnxIjlfZpTTq8d2oXdjvVNfmrN9gNhjIvqnMsaAx4tyQ
sAK5hX3qLfiv6Ywu8ekgag/GO6h3uthcaWrfxvOYBgCcrjXW2hFH8ABYZ9Pjb3Wmu8+/t7D+IxMn
lwYgKxoYmsQLPC1NmT32WmkiwQZzIsZ9rnpz3TPFmiZPgTnzMJqTdlCnt/4BrfRi1nRn5LTFTDKX
T1+RWhu/LhWSP+SlFBP9Gwmi+mYIlMM5vR0bEsLCs8itImHve8fFDzAhfG8yIeHw7o3oklgHHhM+
AB3dq6zeqrOjCeVqd6fj6crxadmmafvvufqBpZLbmBwfsB9KHPoPnZJ4+VBv9SYcOZLyu/ACScm6
GQkHQM1UomDHf49X/1Fe+3c87WltjKh5KVsHxtNQnVEcV7RDy+stoGwav7DAqiHj3GfP/+3dzKeZ
P5StbK9GOUIbb+HEmB8uIqJgj7dLrRvh3OCx5pIYGTZZ8dQ79y/rsB+TOQ8HzY+QGs8mfG+14+Ex
Ffv3CHCE7K992LBbqdbDpp9F9p2vl521dNJr4Kuj1B5xdtY5G77F5/rrH+IIABAWaNLtZDTClwKs
8CB+opVRNs+tgzvTzjlsRw7ttQ3gwEQgj+7Xv4r+yU6kegwygjIQ2E5k+yuiWGCfCECkF4ZWyutd
HRr4+BlNx1/UiDI8GW1B84oFmxqfSeuUhDdyUvHJGbKTUCwsZoMZCicKMFGVjw5eW2JuMwuMwmCx
eOewd6Ca5Q/OpjO+7NCTAtIN7vfdFFz8DfsssyYtj0QTsGWadkXc3o/o6eVjlYlZOrqMaUvskpHg
8kGO/sSloRDV3iorodrZRz49vbhfQvXyYs2fyvOn+yGPzEZWD+bryEeZtLdGZGPdV9AhxFDKD3Dd
BB8kWe0mbQc7eLPluZJNjV2MFAD4Dww5S1cX507kMO8sNf/9IYUWQqAhSEcT7cn4MBesPf+o1p6h
yHeG3WRI+aVliv2HlCKH14wmpyE51eosysKiWohabsHkkQIA7JABkYQkJrPCuh0Z1gP+971NZUXR
Ld/YW6dOnTsphdDP+tuRNuy7ddlxD6mRed0pRGikd6hfDS/bPS2ltByb0gnSBX12kNV2DUgZDGEA
csbGwMfAdd6VG1PFJSh0BCft0sa8YLNDwLesMvkvJ5yfbb6QuqgRnYORC4CTUCmh9Y1WHDSDIjck
bCKKIgh5FXqovxoHULJAZSFQVoznA4ts0Wlv0JMjBWkemIeDlcMfQSHJMrrZMHLS8RDXJd1aBe5T
tcqe/Aq2gv/6MAQVHr5W+A1WhE/WTxJQnOB+Bo7F53F6pnv+SFffQ9B4q7py495prJc+jM9NSd9X
STyMXRrhn5oib9fpfX4A5AE23Za/vqIDWToL5oZ2Rog2JU+aDD2lnpL8tpwptj4ZBDmPWf/gRPTB
x3Y5PrLzOVLEovRlvjDmiID8svvB73DRITVHg9fTzb8yDvRTJPV6cAha83qv6N+8LIgn9xVQFZoB
NWfvakG5aZIngYWOWgDyifE7lfh1c/JY6IMsuE3yj/gjYt9t69ynI1uviZh+zMd63w97jaG+WQ5V
8jYEdfTS7MIAaIkfk0/Y+zTZdLkDZt36JN8c3mLK3VqnZbW6UTf1bm7eA5A1aqxrXtNOhjdP47A0
bV2cg3tPJS2wO/gZYHb5i9T7vWqnh6IGadEcqaxkQ8bMa34UHW2YO03n5B/Iutf8/UClD9xc5Ov8
rdE5tpsD9ulappSCF37rN1/SVGEZBVgNBFh5Slyd8vq5niAlG6SO1Apotyc5RKcWzH05hXH779F+
4qLwkt9G+0q/f4sZQlNbRmlOBMPRlR8yhsKvrNf0yRFiSvPvSRnjxWI1Q8FM7kb5AepT/u/vh/kl
fqEzDd5/k7eGzOYp46tcD7QGtXI9qG0O7qEh1Bc9ar8lRv8Z4GnTGvH5XjfDqx68SUI0IlfOPE5Q
3psJVYlBZSBNqzfECtIGYX1eRAov3vALwv9ttusXNary2tcbKovLynxxLNVfblTfX/Dr59/+fhrR
zPs55gUxtx948yCQcEKZEuj9l1vmzvvKmr4cVdqKb6PWl4fkppi8VWaTEIUZBY8mkxSTkS6g/7Aw
fdgAaYleTKe00k9h1z+v+3RUtFbzXj3uDKy8VV2QkZ1l/MpTvJpR/d93i8uoKAy5ZRo77V3ZpOOy
Cz6wn5LCwHW96uGov9og8uffplJbalpYK3kj6WnkeZQeprIfdo3cyfoBNMxqvZjEV0PKSf42JDx3
0almMGS8As1F/nj996n+xdXSBKbAIgVfFD06T3H4KQwrU0/u7I7PqAuh5FmofvPFyX41hlzFb+9A
O/Vee2iMUTjg5052bWysXpGw/mKX/3mPp12eHJMqexgVY7xpIGGsKDgSYtJj1Hk1Y3X5Vz3ta/ow
mDQQl+DCnq8uWr00lveorgfJKAkuUCDonGBZHFyKZPIKZ/rr3H0b7GnuQiOsUroi9UDvxIPj8Nwu
2or/v9gC34Z4mrq4kV0P8VLVAy5Hftk9Byfv+KLU9OvqfBviyRTsT5oRnUKm7GovKXbVLA3t4r21
+/tFfjuf/6zMkzmI8quhINaAByHL8EE2YzsacaUkwvp7oFev82QHYk1X9RpA3CBcgV0k02V8mDtz
ZNj/f8M8nf1j/bQs4yOvw3VlcoMFn1Km06Kv5e9hfuK+ufcrpkyNy14xBJD+PZ/X691U9giyyiiD
WhVEitstiIUpLuHvkeQD/zg53wZ68vCt+zkpK52BtGH9LJKAG0xz/v81xLM9q1/jy1mPGSLfhZPK
P1PAc/8e4ReL/H22nnlb70vzkSOGzon8SNy9d5z8/df/lhnh7zdhhqXdiS+eTvwpu6f1rDBllPDB
pZUYbwuT/Wq223XHL4b6JUH2z1BPJ/9a3vJrLWrpwYm8aNHPKBCYVgtO7Vex3Vdw+HPl/+elngzA
HUAl+SVeao7SBInGYAK1DjcoB47pV5m23yKef17ryQw8svOyUuQMyjybJA9OkY0gmdlb0HjRme5e
5fh/tzvfluzJHiiNslSTGwNKGY2a7EejVgN3h2SzfmF6frva/fNyT0ZByR5F7ZouGYsUhQyTCZTX
ksTMI1MDQ8Vq9sI9fPmzv9ZOuqhv7vtxr4wyOjIiVtX4P6Sd55LqyLatn4gI5KW/yAvvCqg/RFmB
QEiAcHr68yV9Yneh4pZu7NPdq/1aqXQzpxlzDDbvTO4LzkJ++/K/SBTTFk1bKSmhYZs21r+P6C99
LPKSD9Ot2KY9IHl5t2Nw1Z9/vgi6EpZ4L8J5/hDZ6QFhgYtSAX/wGVSF/v6A2r2t2CwqO1JjD9xQ
RCUQ8o1EZc8nHyBKUC9/j/UMVPNzslXjZWUXBIFv4hyRT+LiU+LFVSf4+eqQaYCb9KUtEnl1F+ae
CP+1wwLJI1q04RyqnN9ie71qV01TJ+BvHWOeRdnX4cX8MCmu/D3DZw+AqIYZCqQLCP1UzACqvyTl
rg0V2FbZaYb78FJzWCVhHatT+TlC5e7HB12J5aYYgeIL1U5lmIV6P+usvWMg/R9nU1k2rXFTsDOM
pUbncOlpUWPw93KJs/XXZCp3XUuX21ucr7SJaFOTaHdNO01IL+vQdOIO/TVM5YLHh/32dCuZxy26
fSfj9eQjiUr376k83Xk6V1VyUjL1mEqcocrW6bS8Uv28rezGx6HdPMF1+fcQT22F4A4W/X50iFaR
YEp8yG9nYrTJXJS9+lTcRyTwAqgIO/eK4xtFnSHd2W3q7rWAiWcTpMoriUqvotEY9mglD8dkt11v
TIVnW/Rov/aJB8vWl+VmpB1FEY1v+RpRih/5MEf48njxBucNRW+8rAuouK2thab7qTkamcS/F0YV
h766wT+/rXLt0uNWau4tQ5kIHmdhwARMQfz1a0AvI3ABC1I4+C06fq/Xi3rj6TdcagHWti2S459Z
AGB4YNVc1WeVcfPnV1WuapKUG9nKWDGeMZGCFsYdJAZ07QApBh9UT0dwsQBg8EcRH7Qm41xblbsD
zX4tjaIZtJTrukaf1+O2bY50huzSBPNeOIVzJpss/BNRJP0n83QNBP3NaC2KPq/iP/LiiIzNQJS3
RYGbnCcMeTT5DtcbJ/PRoxLIDIGdEOgJ3RF4D2QNqbFQAsb3EOneT2AJYtdFAVtQNIJBWDTIGHfp
doLXjD8owPSm0xzuF7vmQXtWMqbK9++MK0bloklxol2YMenLPoKTYhIrWOEmiSOOqfhuk6/+oOQr
+MdEJTcQqIsX+AfFvdnaiT+ETPHvM/q7xepefPz3sypG6LgVhONnPku51ytwfnnlyapILZGuEmQh
uDiDBZyjJ+def+ZBZDkFiKTO6fjdz1b5lorTcbxcmoWc8y3iyRd0MOJ36/47/jj03awTFNc2teOt
5/sU86aRgLncUL6Oem+LWWcw4NXm/4PSRxAOCxozmNzGQ20hCkw1PuHz+/1jSys+ym7dbKBtxPcK
MBGIom7pEcq1bzZ//3KiEjScTyDYExqKfP5VlB6v9gYmZwrOi0WHgp7wLoZ1WyrMyh93616f/+E4
JrGZX68yn/Uyx3WEr+D9Xs28//koLg1nD6O4sb/w4fBrmq3pxoM5gVbyOrkZ7akJJJ4SOt5INMgV
E3gpjGW8My8ilmZN5ttQpO6IQe9/pabKqozARblia1kgACv8UB2Vm5DD6LqFzJrGBVYJKlOBdxDX
Fx6sG2bp+5sdrUvbPvU7ZZMeFugEUHhXKtZxe02zTbkloaX0ze76LetJs7S7maadkydDJtuI9oM6
7+yp//lzzIox1A6XhnQSY2bf57nUX/euc9XdRKHlHWBDpQe4a72mEz1IndTZ9hT/TPNSTGNEja/w
rKvABFsIboO0JP3VlbnnWkM1suNWgBGgG1nZYYghhZ4ngpEKJ/hvyyORuXt2UP8zHuqXj49Aah2O
1/2m5HD0NoHRX04338V885J9Sx+xSd8gIeTNPXfi6BIdOkoQd09u3EvdHXTz5/ZuVo6snj5cTuWu
Blesia9WdAzvHBzasU+VNaBpyjEH8kAbxdN8dnGbw9tQRXIyhWhA6xcdyCKmh44ZNgdFpADGbknt
tHeYr7+PfnOQ9NNOo5dN99FuTPPsR/kJNfRgNZF7ebgfXboI0Pm0BXS0Xj5bLsxFo7f5WrtSPyd0
aOecGS1YDYB4D9J3dSQtNi/USt+UfjlPOviT07hr9XeDZHDyN9NrxwQCzHTXQUkNbwdfdtyNp9vw
FpkIWYkJcQCnSiC15e4larplYHi5Iy3StjU2Bzpc/EVH6khB/Lr8XI1Pw8OuZYzOUdHWQzlKOtnL
slv2l68WltJvtM9z87WgPaOAF1wOt23549xe9WlyoLi3Cy8jE/pew2PWoeRYPTk0RioApLh7GaSD
S+c016JVL3fRjApk8jB0rUYojUVqSO1x7VqjTZfm6luUBceIhqlO3k+jS3dDhaBo5+6pk/nX9j48
z/J3Y7Sbbd93Aqf5RVDr4w2ltuB0EWJH7+/CMXFyfr/AIiEMLDzJG1KY4nlfdgS2Tfz9V18Ex3v3
ZMM1K4rvL6+vr++YXPG/4RBQcgdsTvUFjBZ/NDhSoqCNxqWwN/eHAs79/lyjieIE45xJFb8xMZxy
sfJXvu4KLuOMH7s5SxcgfBDt3aNLPyQthfrwCJGFqHQLxjLxy1Lo9gTKE31wGGz3iAWsPBPqX+GL
vr/vIT8U1XMLUn9gYfzMM74P7p6wjTDL9EGWfKyhsgCHzUTNcNNNbaEgtwLAEsMhXLbeQSzRA8+c
8rBpi1URP7s5Evg74TMKl5FiLdTOTZ/AmV9WYCdY4iMPIo+iqFyu7S+AKq99gykLnCecx+Q0xHO7
fzlTzN8LLcWRWOy4yw8BaTt7qn9yL+7NLR3VRhQB4yAchL39Jdb5fF/I/wVkZPfqP14bpl04YmCO
PUE122AqqzE/HAt3XOydMhL/VkyMwqZTtMW/g71KWP29c7hb/38gruAJifIUaDwEJlGgBARAQIBy
Y9uEJe/cIzxroXYxoT5LujZaR1Ig+OpBp7eO7IRwFTd8qBgBtnznvjMOaRQwxGK4j68RiGOy1h+D
GW4DHtgbKZ3F1VZh1V5DTC0kLf55qf63Nvr19fHxlUOrPOgMoM3WWwWMTHyZAN/IHlSVQd5azAao
6fXetm4CXz+9Sy1QlQK5c3Ek+21JRVUw3INPAK3QQRKRLXfWLHkKqwluzD8fyhJ/AMSnYCiyPXeX
gbKhm0M/Ti02sIBhGqEG/kFaCCimcHPQRY4Qt+sIfxmHUpQbxRdebZqO+XX4MLJxcOf5wEqA3gin
dwrsZCo42N7ewEbRb2CD7XfEz9EIm2YDAdejairWUewqSshrO3cHowZc2EI9nYOOKyvOwgcjkqZZ
UjOjc2DAzHm+oZEUH6YiJwtaGPe7BXlzQHMH/1X8jhPn7vwtTPZLYLbgaCame+Ni3xGmp2AJbkL8
RwFWJhzhr//8s/h3O3+N5yIWBJ5qYB7bYRP/XniFb4RW2qvYQfFj72w6RVRGurcMyigOd4HZ1zm6
L40h+MpOMtx+lUNjaEVZny5qZWLR3NcYWAOTVq4RsHi1b7xmH+sOxk00Kq5b+Us2UNu70d4jczvZ
9i6dw9tl0gx2rtrWg+M4Ha9eb7BlyG2pux9vEPujcTE6j27AN4eg73lOFln/5sXhrZOMVqOkbfY3
A6mbRIdpPko4M2n/MFz2Vy+HaDeVIWEoYmCfh+ltJveb4+2b3JG6xZc1YKH0tHWcXbs00K9adOPk
0era2r/zb/l6aUFf6/DsJ0Hq8Wt3k6/8azkC1AFGt/B40qIkMHxOz1gOjA5LPlMWm3erY3SWs1M7
KAfyqFjUPP3PEiyCk1Co26mGWaXFPVySZrkxMlGXOoSKc1i1aHexSwmug01Xc6VoM5YWW/cY4uWw
vjXDP8u7/By94m5dwVoclTKn9toRjucV+q6DXxf8P63u/BylEu+dzsYxUc57cBt9oy1Hm/YFqpyp
5C/7cDl9QdkGF0BNwfcXwSn0zlAcQI8DMQ0VjCristwQaueJJYjKYMkj358G/VGLdsUdkfO27cdh
p+eOUdcmftMAagngPviDunbKJ5UAvoP2NgoPlkZms7LC2q5oXnapdqXs0CVrHLffj0BbIe7suQpG
L6hjaJN/hxkMSCpB/AmOMr0SOTazclPSD3CdEHm9Qg8IUAcfIISSv+UiwfKm2REM4p81x/h3kViM
irts8gOKyUr8V8pSpq+X5pl4VUbQh8Yc2qvfIeE3W4orO6mX0zl+e69rvZRFTusxwGNcyu6goUxd
Iqx69JvPSqYDfjeEJFq7uwuvzvGtdDz/amN4y2+XoWGjc2om+6St7XFUkQL+EVYeN3s1vZ45XFRb
kgGcsQ5cXiJno2QtZX6CbWGNeMGcJvV4h8PVPb1JVAuQC5fADk6Az/KyXuEWJ7OEg5HBe+tOMthE
OBeq47uChvQuFI5us+vT0RUDre31eCM+bcd1Lx+8y+hEeC4iF27ngBKHu7h4pEpiu+c2CSlb60Fs
r6BGmUbO58lut8uPuXSyX8vOqzPM3gPH7u12joDPnzcBzccdGmW+hyv/sy6yeX78TQi16O9EZFGr
5CSz3VKOY5PTmLlziNb74ReuwgyR5bENPKyGG/HpIfwxWCVoy4xYtfanpWjJ3vdUd89xN72/914V
W/t44JqWoDI1LepCBPGVA9c4bJbH1cosJ4XhHw8taP/OHzLEanCTWfYSXdWDv7n5JWQJmZ1G5wBe
AH1hnt1D7poJpCBTFVxrxsOHCTS9k2RfeX7G68/jerT5NIPtMAbgmThXzT5CoUcH8LJZE9vKT5Ii
UCcKaWYaAQC3VqZgbhvyxjycm5Mz2iixB0HLyPxunPybf7u5aeFJ6bzxstaDeOmvSndduDHw3mNr
e6GrpWF2pMJJazbuSXFWIy1PP6FMV4JQqXu8UOc8PcbrxvYyOXxsXnT/PYalYBfsaeJ3ja40LKGs
E1I8+1r41hNrqWInRUsECdhfLXlyuT3rZqJeYNMMFRXWtLj1sQlnhHO2NIW88r+ZqKGaGml6ngOg
lY8T1YpdXgCBiCfmrneSoiPklddhYi0sObgsNMVXFH99cJaSA+Q0OTkbNHaTQZpMknPw90H+7Xdo
eBwyrQpgSHUu6OOHqKl522qrWHRyorsQDSRUhXbEfH+P8ot4mWf4YZiKpVzvU7253+k8f04Xcgbi
YhF5pb45EMFt2BBV8Rm0pW+bvCXocofp7NRKuu2XWidEPLSPF5cvgbm0KVsmpqiaZpfN82FfNJnw
3j3A4lOA6RZ81RbusNnq5KMmPsDfk1eFX/PXkJWEcqPMrpLaWJ4nUn/zdiXUssj2yW7qf70eOpJz
9K9B4ryeQTwJAZ9LqEQXZ5ISIjfsmfKyIS2f+Ghstk6oo1gOkTfKD1e39BffdWQKTxBlrI6FhDjq
opZoJ3s8DlmslcbyyOq80LTcyrobgi9TAPEvpHr+XpYneXZKY5Q6LF5tyEqrdyCm/8dabXkTiMkd
wdb83hfSKyEFTMSO0YgDl0X3U9DOAge99STgBa9LsMt3x7qyOSa6I3QxN3VOxP3l+vGGJ9ZKlS8b
br66+4Bn6+WmtfKVs5UdEKrxt+zncqsAVjVXjMBqGYE2hxZn84aLQdejZ56dZeFBR3TEi30Fvh7P
1mp3c2vRqXx526eO0Vc+2PHRLm+tdPdYtqysdfvuvxwNZ0kjhLyAZGD7WU7ywjbf0qhsN0b0X8C7
VPRxBPKGbWVODk3USFJoqi2doujBVPehvK/s/Rt8syfJW22HV+idpml0e9tHm6l/+lr1z9QJRjD4
5f3VRbR8kMl7LWFTU9pI3Zur1pUOR8D2b2d7RV9BBuMEmZgDfeOD0d65DqEVoK36svaLYpB+7e3j
awzLgSdJvt6HSIb3rv++9BXSLxYBiga3TSj3j4uGe97YidewLwpClzk94dfh7AY2fwj5gAwfTDJM
3vcwHDRbhyAxiMFvW08Z7ufWm8G8TjFNmhZCVfuNRw+nRCNhqIjey7XlH962I+llP+hdfQjoUT3J
DwD1iZQNWFTJLqxBKDS8nWnHhavC+qG5ebSeQf636uir/uXA+zpPr6PjzdE+jQF93pt+EkMzD3Os
q0210s0caG9M2odiaG8uMwUgLTBhWyrdYqTPesW1lX9dSqe8tKSv75WvTI43W5/u1gP92E42/MwD
lEqFC0nZDd5BKlcBpJBmcN25Zjvtq7yiRPinhNJhoTlpv7ENpel+DDGx5cR0c4ygB02JovvKAlrL
U+6v6woPz3wwKCQ1S2lCCCzEvh/vdnrOb6qeq8JHdua673ieNyHf5PsIAYZRUOse/3aRBNG+JkPJ
Ay0oeP3H8dY3ZZk1TgdsSaOfT6ROCH+vd0HkRa4xsNITm85I3GDeMROx2YrDd16Wy2x9Pl6YmUAn
mPQW0RrckkM6zhr+LUzc4d+26w7Ar1oNDd9PUUCPsKqV9xs4ZLI7rIk3XtHs7SZeiHoMHYPf342w
XefOys+mpyt00UAmxptlVN6Pw26Zb5pi48hf/lO+6pLTa4UGCUEUC6ia2QHVR1KXNbOsGdislKqy
zLhcj7opLHS7q35nPY/SLEVH0dvfcZOREJwYx+Pg8+9xnwXt5o8Jm+K7fthkKTHO68xiwvP21em+
q/aEYifBa4qKITnHgU8irei9LdvjcRB8Jj6xzd9fILavur1QVUK3Cv8w70Jlxa9yuYGoW0QQ0dK3
2h8LFIzrDq1YvF9joLsCqSvYA6SQHiepLbda47JJYbOjQrqFVHa3tNWTO4hmp/dEdUqtZk7S82Ul
/UB8TpAsV7dTXimn2yEWKYFu+7YVeUrCldc87M6FcO881Umiw4zaQQIF6WuEYI4sOhUcUsZh7kEd
MaK90z1NZIJPdx12OlnYaQFoDNEyEi2iLe/0FbYwJzcnQk2iRwA666B+CTBd6Kt9oBxLwrf3JnVp
2bTHZD5uENVHY5F7MRxBggBO0SVhCj7y5tGY3ztwsilzOnS00dRe4/o+NYh4+wh9C1GoX7mh4iyf
bscjx6ztIH3L0abTGLQk1b2pDVFUndzYPeVS3XEusIG/AbyDTNjjjiugF8t8w/ojoaTar2cHwqUb
a969hoRVzgR8LagNUB7uBId43fLuh/2IQq1P4rZnH/t7DvxnNht+g8eYur3jukW0X+AlBaKlv+F9
YgfGNbfxSdoOIsN7bCDzcPByPH52bN3SeL3GJ4T7ksgICqs2kvOtDyh9/WKaI5D89+WTntwMUgQ0
DapgABmycjM2mZSvzc3+AgDDoOmyCMmYsC95T/YUt+YQPPN4HwarXHXTKMrNtVRWE7Obd4rOIYSA
PVTIScYDjdxwzdSe5amaGoCwpsoF/NVP2sya2TVpppfJkdpRY75xr/AHbmni3AYkd2vm9uzhsHgS
eaiAGvAMV3YOHvrdFhEDEXUZKM72qVj42mhguAPM96EFDihQBqeWoDSpmadYtcpRfxi58vaX1lo6
XES6s69/TcIJJRIBsLbd6TRoNusGE9P4NRiZDJ2COl0D91Toj+fitJTX8f5qnHmmFHiDM3tg4o/h
I/49qedJRoU3X+FRQDxInNsf45yXjWJH04CwF10PIckR3IID38XgBSg/f7frXqE7LOX3xP4dsHIR
bkezoSzXIr9YeO1yvncvFDh5LV7fXyGb6s6PbpcWiRl+9CZcpKHbyd3VCyWq7wXOyMod1yzA04sp
/1gA8Wz+WIB908rLs8pCa9RrtwstyCjMmlT2bmR2k6iuSeMJ+oL86o/kfcVgronWKBncH6z51elr
HWwiQkUEwm87dxw4NVkZWaznr/WGNRf2erbXuhNn/JjfLT4vxVNxnXRf43YRvqMuQ3ciKnc2vdNj
RDctVBdJpf435+rHsJVtjk8SPVylOFfiWJEJTqcIPaLuN+X5w7Kns5qJknx5OlNVaSJgIql4OI87
aSW5oe1jbPrBS0LFyz9TN4c84urdIvnVWIscIJQSZACmjd5ZciX0x0ebrxshFzVZFT1u89JKkab4
Wg6Wjpq4jR7EycuF4apjtZ+7Vm/lHe18cIUqoLvykOG189iD2rClvmURaU0KsE1v/bmYXHzxluwd
zde9QxQPZEdty20rXPkJFdDM6Q3MAQpsMHvb21fZofPdBfcDYZuL00CUSa0a2qTzYkVx9jY3W3Jn
713GLtCVJbfBxFHceDBRCsg10IKORVguEJ631mFImBecbKO/f0l7WusbbbJF+Zpwb8Qv3IzM4cFR
R5mrowg/RcYMQKQH+uF1ecVZOXzVhmfPrBj+JuGLotF/UuWxvFpxKS8LQgphXQRaQyWe9lukQUBl
ftJBXuePPAHbE0yQvaZgImk6qL3HQ7DV98vrvkGx5ugKUhwE1Q80w8EHVWegnyQZLUPw8sMWp5BZ
qgykX5bpKRdVIdVnwySwNOTADMBFsUvJz8tnM12mqnkQnA5LUCt/3y/12aP7c/iK2SIHxVE/YrZO
ruJJAVo43jqC7Rc24P0QQlP7bB+9TagNLwT/N3CvB8g4Gk4WfB+GMhLnnQE+FkhAl2MBgcXSbmLu
64z9sxdTCAoRTGJ9UHt43IyzoqwOyk1eTVah5sWR5K9AMvy9EE88OXDvGs8X5VC0VYzKq7xbSQ2r
YWqXiYUizxo88bltubPOh0JJCSVRt2a439uOqCSpfLBzYtetShhnrWJIPZVmhpHRh7tQRVN9UDpK
J3E2VLOk6AxTbPxZvMjOubbY/MT3eRy8YlTTdK0ah+wmC+f+VaCPiE+WA2A8H61OJIPAEEwi3WEw
rDvtT9wEMbJm6Bo+nq7f854/XhFTPzV1JWkycrfrQcoioK4CIeK6NuhWm0i9liTxyUvJmHAlcXgg
ZGSLH0+PjI5OsclKMVuBNoIz6Uud+C5xDHJ37Zv/984+n+KP4SoX+npb3uTtSkyRyidwly5JW4e2
tt1dq/Sb+dW4HvJv6/g4wcr12Bf5aqNdGDF35m2IxMKJP1IdhDAB7oyHLzXzezqarlOrl7glEKo9
Lqe6ThNRbpbxKLvnMeHvajzxKdYjRRrIsyYVku+6jJK4e4++BxM0KNRLkqyiNlEZspFclrBIM6Qz
f8VP3zotAmaOTEJ/l+vUzvC3qyOGQ4rKaFokzozK3Yz1i7ZPZHE9ul3NS3tLv08ADPEjqzpw3eIt
2nsB+P9hraTfUyv0Y+hqXnC7vuZyZknbie6jqAP2UwlWcD+ugVRKbuapaJDUPEBPCvUod+hUOiU6
vbRfgVCzMC5nacfbShEcinpgIMc7xVybinv2ekeir6dajNe19geDjrsl+QAqJLi0d/4FFtnvQxd3
Q43pRamDVz+h7dN5gQlbgIeoPMfi9fphLoz8bKYwmpxFa9VbexWdWsK7Tt01INHTHsMBKZdrykL1
zEOZgjoQvk4L8RSSxVu7jqv3SeuS+ByhpgdFqUYN9vFz9GK5RQP+fg6VufFhtQ6hB1ZFFOsMA6/k
K+Yi9N5kp6G2xohwQH75UucQi8tcvQskSnDvEYDmGyrm5axeL6umdJYnXcfr52M6hAIKFEsHcVQ8
IhI0AQl80kXf8fg74emoMTZPrenP8SvGJo5P+l6SGf/mcxupSoWjZcf14WEPvr9ro45nN5+X38Ce
wkKNxXlc8e12f1Fu+0KmOYFuMXpNkEVvhfh9C0F2FtSYticXnwK3BK03r5MMEulxtBOCw0bjdJLJ
lWO7oZml5UAgK/HrabTpuAubVp8uGtc1McczC06gIVigeBR/i4Ntj0vjmhyZJhqAXa8MQl8OfaJH
NwLsGbxYndqb9dvvo6D9Y8SKjWvIq0PjemWqF9uZd7HiUNTBcMMBggQroEf476V9ZtgexqtcnaZW
WMaqqWcTvUtuDxZrpDDaAE5hMHgr/Nt/9eo/DFjZS6m5XR/VNef05f7qL310ZykJCPVNpFDtcd0W
PjmpiJk0IUsH+oK1qkywuNx2x2YhTirjeSiOQiHIk8ErNaUo1wrqWrGeZGjZwR8DVibY3J2y0zUX
Z8ah55T9270DjaKhfUpYvLTTWe2ZqZti5err5fW2a6aMqKHkyyTxpAY8CcB/0UAf1j7D4lWvWDom
SD5eFerIqDI/3sYyO+xWcs4zfLK7Dig94GECkI6TyiSTgIoSKr5/H9P/x6L+O2bF0wCmWByN7YWn
n6Q/RUCBpCfJMePmA5/+DmqsqfL7Ggp5YrjCmaHo6a7MUbbkQ5GiZDZpW6Jh/v1dt99BgOj26weZ
K3xGYOK0JQqZ3CmdiYL+uM4BkH9bPb4BtxiXnIOL2P3jOifpcddYySWUx13RIqD7qi+7gKrCQxD7
RfvkLb3mIPXLwAxXQdrX3cw1QTi3V9PaIOz3lpuKQj1URN3CWVcfP0VT9gnFra0+kcarwXmSjA/v
RdQA1rz3brNj0PD+3u4nUT4oC5kwn1FJp1VLlcoqMdaweOiTXaf5kgZlcEYEdO+d/YNdM9LveE+M
BHiZlwzGvyppAF+QKLeTpVMoeDVgtYTL/P64IMFr+zP6Tr9fakYUFvzx+jAiXpNK0lcUtCoGyTzF
51TJch300t4vw31kzY5TFbmxyaq971hdcHMoa8XHmpmaT2f6Y9yKXVLzvXo5yJl+R/MS5QkeY8HO
/uo5qGo6Durj3VfvNXW7UH0KgvOSVhZ6BO6HvUPNpgd/TgSg3Y6CKOA3xJLdAXfeBw0K2jOIaOv7
/3ih6tarYt2ybG1tmle+G/3UBRmt7WDXdJSZ0il7y3kSrNoFXJ21HKh3j/6vbRLL+cPFLUgcXzer
vU5sM8fjYLmOdr9/J8MUrTisnBd+heGEtJfgR/G/PrBHuHkuuV7qiCySPRSrhIWwp5o97bFCznCH
4LhDErgN22GdB/r7GeAwYZOJ/dBbRA328Yu36iU/y9S+J8uu5JThcphBx5t2FeTFm+ji5i+3+eLc
W/dpGPi4RYBC/j7YT7CZj+NXjMT2ZBRHXWH84/eJbs9FPjm+nAdxEAfbMXyu6oIGSPqc5miClK+6
l7QP/jbMY/p+//6Qp8ZbaCohbaRIAMOqN6xMb+dNs9Aniqd+FSHNXm/byel7NbfG5HM2w3xC2QXJ
IwTZOyo8Z98IW8Xz9KMR7XpFz4oKX58VU2uRDJejvz/tCerjrjZLtoO4WaQxH/fI3Bfm6bZcGmTM
5KhBATXz6W6EA2vW0ezCP9MK8/eI4lZXjrGQt/3PgJVbn0lyrm6usTkRyCbY8um4rSNxr51U5Yam
saQud3HDmMjIQt2g8T23191i1hxI7tlXBlZ44bj/PS3pyWHnPaLgAQiB2nQVy1zutHO+Mg8GfvKF
rP/SScZfM3rIunGNK6A/sT8PI4kv+WEITGl/k+Pt0SDWJbJto3tow4NLhky0v21beMmZs/DX0T7a
evvurZu6S7rlVtgFC6mKoy0LwlycBhEFb7y0f2cFpm+QD8d3gMFAJ0oEVeYUdiNUwl330ubvQA02
aH0VBLcNrzbd92ROGiR8ugFiBf+iunoXLdlvVY0WYfjD510Pgl8gQVBZQLcwA4lPCzkuVY19uqNU
K0fx56BVT1yVr41mdjYMUtqyfeouB9bI8rBR9MuV7Q19oZlYRV+ZxeGb2c68VXtFtV4OkMHoLkeH
7jFA0sE3BrG38mtOkzihvz6NRD/m04B9rlq9z87qNmmkCUKLL+uXjYvMmZf6wLjbEumVqy25BZIb
cpB5dXn+e6D818iV+7lJbmtrna7NSRJuBwUNpWB36LfVPMNdgKGepJOkTbt4DaPgk7BPpEr+nXDl
yq5pBFAPCsNuQzNaB2lPEmmSA2/XPtx7KirpNSv8xA5pimiiIHMngLoVw7cD3GPsLxeT7OQuFNdj
QxVjPT20le4uOAEhNpSWRBFrkc3+HvmJ2/MwcGWB9asRX/P4ak5KztomoBUcJfG1Yyz+b8NUFrTY
bUpjt2WYQ5iQHCzay9Y2uAVa+PcwT6AfmHLBaSBR1NVUqxKYmMZ+nW21mzkpOmV4WOjRlh7bvWP4
51Fzhc7r38Pdq1zV46kqwIwkUeVDo/DR+J1yuTiVMUIDWImdA2TQgLI1sem47ZAGsUVxYDwE9jow
Pk27zFsvf49/r17/Mb5a8SnO29tBO6wSa3KYG8GmTecdLNvQT7zLL+CGya/FoCe34+xr/aq988/Z
oPCv7/svE++Dnn+6ibi8e8IUBGL7OniVxnA/Kd6K9qare3mkz1ft03jf3w6NTmOcfV/56fRUFt2t
//dEnr1X2Nn/LKQqLPKPV6TYHC7S7rayJtB47xEpt9d0Ob1vPuV7q+cG2G2z5sqJG/V76cAk4gaB
oL3nl3+MeML/KMp0Z8FLtZ/qY9kpB3/P6ZnRxLP4zwCVvVF2yXmV7BhA765CkEGjbbvpqTWR/7NQ
EEyVTLkfkL9KDv5x4cw4toyzvkcnt7v7NNqNt8ZrMqI7d2TU6LA/tYnkbXXBTI5wvVGxFNkltnJj
eWLBvo5qSwbKPk76154eqgMN0MgrqXSZXtw6ba1nBurnsBXL0chyQ1pvztZE68uA1D+1njGEjNmT
/5uV/DmQ+JAfByLeXUqrgfTnhHq2/KJ+XWjp9E1A/6tW+ZZM/z4cYrGqp+/HYNW4entqmEtZYjGt
ftFPxqv38suqjTjECfs1iAkMEiAAzRjNyoyW2fF0uaW7JQ3IenQGL3bsWR6lelG+9KEKyAPRGhTb
lGtp0W86W1+oQf490Sf9X2T9aUoDxiXDOno/wD+WNS+K+HrL+YicJLEEY5rhrjzlfe+b5DV7Ml0v
aFkIjEDdW/Ckovk4csUzzYyVnALvWgJRYOr+igT1qbuax8HKk/wNchSyl4UXT7FTxJ4ubWuRBX/P
/dkXMHORxRB1KvJhj0eqIV9575tHiVwnSFTFmZxbILoE1YwdQKPfrkV3P3H7Hwas3FHrupXzbb65
TbpAAwHootZyD7sB4Qpe+3G7ZobPYsmHASu3s0jy7U49MEOag/2ud+v1j1OyIpTFC+gZqARAWNFx
Z+4UnmQnaMezv1f47olXjvjP8e/kOz9OV3JrZKZVMv7L3JORS0F5IzFbo9HoEFDaJbcAILJBS41N
eeBOQ1+H5H9SWMJtM2VZGHoKyFUX4GakW8sqWPK05dDvREKb9kaXSNJ2hqB3/56v/vtKP4xWbcY+
F0dLVg76ctIk3VkcHK2/6pwJKgm+vg+hrLdy+C5oP+kb4R4k1CUiMfpSlM7lEhaWj2JtYbRupmtk
0RoWFN0m8bD2YWPxV8ikNc90dG/WaCnCMEEYUcJkA5sGzsHq2Dq85W9NUDSfUD50D0krC0zXtE03
bWfle2NS5/k/aXaneVGhf5O3WRfp1ce7oyS71eVyYF3nINdhPAw9mj8oZ5U0TkeoRjnBS11KGaf6
l8V8GLR6nHbrvbzUGofGRBk3grxzcVeD7EWaJ/MV7BrQw5y9PWKhXQPWrKujwrDUtAPLOQUm7D0F
LD7gXw5vzdatvfYsROGS6WpaLix01KW+RtuYNeZtuaGLMjRf9zd+oc1bPMrekO5pjPWIjBStzZtu
DkrPK6PSh4UjnTf7DSBN5xC73cdHhzUFfo3gQH83Eme7zjZcCuYhyHWCo39uo3nbXYYnt+leehc0
f5eLOEqjpj0fbrvb6dqDOmP1JQ2Uwc2XOUG34dmB+tPL+8kK0Xip1YRNKrMzjLPVQ+7AXgfXENmV
SB/EEYlXatTx6OKqftNe+mmQDUmbBPS1+UfweNP9cP0aR+Yi8Q4wH62nm+mpKyOgs3+RvGVk+km4
d83eJdCDBjp6N/8yTNuNTmPS6Fzz1n52iXZhEa6D5cAMr8FuXDrriMPprxwZTp4j+sGDfe/MNEFs
9eOeoOkpw0arbO/tImy+GR7URKimr7uNnjEyRheviZK60S2C67sScOCp8x+Dg4OcCwLeuUcrndaW
ZpZtdK9DGbAL/Xfd9bT0953Sb/Sujtj/NDDat2nqaqONrw4MGtlKX4WCGVV1vxnloeD12XrLzoGP
0aPbDRnwGMmZbCoPjvN0DaFK6a1H69HtJR9cytauf9yApLQ8YspAa6OBEyyjzNdJz5ARIRcJYsIr
IKrK4TuALcRvzJPFuQ9mgE9rQSwET9VuRite0X4XtchrsAzLdhHsgjX6WGZ7dg4sIGD8Zelcukaw
naTB2l2GWk8Nz1ED+gbVPXaF45ZNCRgCIoCkf2j/D2fftdu6km37RQSYwyuLOShasq0XwpE5Z379
HXSfe1pL1rWAi40N9F69bKaqWTOMgIWWXhTC7yaynoeRUfqtnzoMOi9mZ8WbdCMZ8FqFBBcIlBaa
lggaogZ+pBFo5QTyQGDyOqVD2sqsT3A5Owku3gxjwcfKAehRKyzRrqz6Y7Ho1xS7BisTHVeJROfO
jeHaA5YKqZEcRJoMg151gtn6qka0YJxc+yKKgT0FyF63atTphbEe5XhsUJupTecqG/kV2uJgWaam
oKe2bEPmy0yM6Vm2xV31jK1EENq0TMcpEB65neS1bnYK0OnN4FXU+disW25X6pHZoFW1+MKp2mcQ
yBldTG68EnJYCHMGZR4TtFdmKN/UdgmzJt7jjUzHqeoqYBzOdoFfFen4QSPdFn51yo+Vnxrg1+Ma
Jus2foV/Eh1ex/pss+4EhZ2NsqtMuNfasxscEqBS8u1w4OD1MFvpsYBPQqgJNgVLhsaEtS1UdkQj
N1L4caJogysaIEusRXuyxb1JZm+AUwndoAQ0HdaVrfS1tcWXdtuYiTqZiNqBWg+qculf59f0FG1l
SlWgGEedKT96m19SDwZhM9R/Qm9mtEEvzvIH853aNULRAARpaczH0Za+E5cHcxZOoxB1clOD79Dg
+xYIjNacZo/cP9vzLu2GWmc0H9wuPbY2rRUORHucE5x1JIjQNki7Vuf2XGN82upeoYWkc6TDnx9H
ZKGvir/yUZGY6r372TqtxaL3BwUk0kABK9HH54yAoxZqkcns2mdqN9rDebRLrYDkRe3FO8rMcigI
pfiZ2ui9dNccUmR3lZntRaC8/NmSjdymzNKoSA2pOQYG3X7mNUYLa5J1fqJnh9jO4UeZP7X2bFcO
axWneBudpCfJi9+5I7tP0N90hSNuQsHSmPwcF+itWmfNAvpgEVmO/CbyJagLCTazfl2dsrIXzk7M
xcenUwFRZtTmZSQUkD8tBKRiI1/VnCC7NuGUKUBYac1W/VRsRUvQ85Z1LFArfmc3MJ/1abfARCry
S713MhwA8CDDWLt/jk49YIGTESHMFh67Xz4oBHX/HKjVm9hjOkXDert2lwc5CfNb5hauCqD0MJIA
CComdzd1BmiOOS3MnPAEHrVs1q0RfU6jkR0puJGdm0ploDr3LR4go1LqHATfaJv9rgJ41IKgXJ+b
1+iYMGQBCrdHP6J75rQOKnC2BFUnN4QMniXkajVjsBui7zh4SbK63MHnQ1ILd3nuGNJsY12yFlmF
AtQOvuonGqfseYI+lxU6wp7XcodDyAIjX/YkqHpYVKfOl0KDXhA40OOkLu99j5fEa+0FLPBnZfEb
HPPvvZs3T7VVrvjhxIX/OqvRBw7Cc/Bjewo+YA2ffSVOjXdfqWGkn/II7mycE+AcIiANL2e0Zmkr
c1i/t5o9VHiNELs03dbP4Am/su8cYO6jJ64KbG70lke6LKkjgkduC4fCCjIymTQE+IzZZeyFIz2Z
XQhiadC3MoLLckogr/eC99l5nYGtx+mZ2eOs7bGOooMAiYu4UIXJTFCXw+pcJu0TAh/M4L/D9wx2
pD3wZ1uoZzWjSlGr1xr19Hey+nvihXUB7DPgyZgyraIk/6ZwUhTCkZSbAPVYYQJGuhpxSqvqjbgW
CASKtXiwv68JZP1tCvfvRX9oElcVgShMnBBQjQgOJqOosahy8GCFAuAR0pMNaFHf9awVXgAwtmIn
kUnjU8H3pPFrEN9hQP+NPdOValOQnjcSaL3JJgYMiTbv8d9BpqWtMYVg/Vt1iQLSaZp9mSMLT1Jv
znUJ+muUJ8HFFrJq2Ts1WFlIpFc0biOHEtXwCOOofnWP6t9zRk1OtaAqkynwamEGtVl/Sgh6xwUz
ONGcygMHSzo4FNZqpOjSK+XKs9o7zAsFaLewqhHIDvQGhuoJjAzcA/6gldfbaxYj6XQhcHLW6Z2x
g0sjHj2FOsAHE/hBqorws5u6l+QzAy7RCyHdiCjGYLc4deeVm0mypKfyreAJLoi9Kis6P2+Zya1R
CbRqPp7KRZ8LPS00CTIyhEFifMavQpIyxyTj1FhSOY9dCJWcxEVP4AjIb1vWLQVtPlW9ipNH/gwo
tZxUOdGYd/g9Tx0Js12t6DSYToO59KacaUKjd4ovT2o8v7fjx7Jd4AwBqsG2rkmPRlOrgsZBn5V3
ulb7L4gwBIkaPUNZodrxtuIrp7A8CAyJUvBcaE4VnvPUpBN9EPzkiB9Z0OdxilbDg+ezyeQ+XObZ
LypWpZ4My0YUDDp9FmqZdBAIpYxU3gTtGmQzbabVIPXj54Qjwdcw2JSAR1VZVAW9oPIHLjGrkTAQ
k1gIrQvQG4BUpotu0ggfzUNSW3R+bikVCXcxqBmS2xhVBBxraghGKvsMcoUQbjDLrwV+KbDCHtXm
VfBbSN19sYwmLCriYlt5hZv7gXCMRz0mCFbyrkJSOVoQZaie5y95V7gdb02ZLw1GMXtg+fSp3T11
n3GhNawKzQQRxUe9QaRt0lNctOqI1SWTAkcO8rzkJE1uv4ljq6INfFsG9GXzS+dDXX6NSBSbzWhQ
uToJZxleffhEXz0GQCfhWSIpBCidSXrhtxkGerKddzr+KHTwt+beCVg1eBFmleX1oSZiRmqOcGZW
bbrvgjeoRaVRZ5Rky8I89ZS64g4ZalZrzECGSMV3W1PhvHMwkWac2OcGNc6sBVKB5Vd05A41Yt+R
xhSbKDk02BgIC+ntZbKgONGjy3SpKD32QuQzJm5B0INX7hBGGoXM5zPaihM0TDNQlDAuHU3YUWJb
mTBM7RENyIgTPzOGBktVrb7FSKtyjbpA4JVFG7SwOkkTYVxvjK3WvMVPw6VHtv5Me0yitscxh+rJ
AjHHt6FDuf0hVEYVQGmi1eTslDbouM+8Lkw6/RF954MeiwSfLoIWOqRhsJUqDUecDD0d5blDCRaQ
pnUbOIlCtRS0pUMDt1ANooLVESt9sGRRV2oS8oSbNAl3hXxk2aVPrAeXzFMXkLTRpFZVfMg74r84
JLYSgsCS+fwnfh30RJo1W99Rp2DbyRrHmL0tdk5Ug8e+fivlO6dIW2l9rMsgUG040cM2EFM1s2N9
iExly+wiL8w17lMM1Rp/K1SxhbmCTNsOARhSjK0TQdgDHX1XQGr6EmwKdI+/2GRU40qVUmuCjkpL
6i01mQVlxYwu14YoaWNqU0fK62WVfl5QZsMoBjodEBRSrAzhLSVMhY0MooSIRJEjPOBDuVbCq5V7
HgMk/rC6jVJNpsh07g44aBFdJ3ntPubQHShO3ALL3JeaIdjl+Klwo2jTpbdyROgEzNNYy5+bVB32
gmj0Fqp45QlpOjYspyoOlh/26lvhN1pO6cuxh6vsMzDvDe7rHddlEwI2W6COoGQhnXQrRe82OasP
Ph8b6CwsZ6oxcFBPJBjUCObBoY6LRma9aPl71Gk9/JOgqepmDtaXyFn4i52/+PFiYD3Rz2LfqHnq
iZ8ldHePJRKPPUpotMKgsItPzZkFZ1N4L3CyhTxrRERY8zKqyJEFRtVGspH04nvK1By6wDu8/LnT
OHMM1AQHjy+uxsq1Cy00XvBxmDUwKKa1FEWhDUEUfLCgtbsTyHuxHUVk5tTkrZwMZQ/+YGAFHxJp
99AjrUkNMRyDEt2qVSd8pNRLn/gjjUoDMABfRvXs8BpzKXFnMFWK9LC1BppgJ4zmKOttTPDQ+HJP
yOkmi96h2Ldi1qDe53TDJehjt8I7tmkALWzozrLaqJyGQ8yT+aV9wlaIsUnRPRi14LNtbBruxwe0
wapjALmz0UZEgU7XcbDXkshl0Af4YN6h0SO9wyqZ2ZSmgL9r9YuRuYL7o5lTg9kGvW2BIsuzosvQ
kZD8pDAXzKchQ4vZBPpkTEEiN5BUyhP9+iyt4QNfFKJfLER/UGZjJ/caeNPxGQn+aFKVinxCAdYh
Xg99dEgoVXjDSYOpSuO0YAxskPh7IubQT9h7BXIEc9ksziSqCZY+ls+yppzMQfxIP2ejxrr4oCNN
eoZ2NYLfa2pL+N0KArIuhWswTM5sY0szSYAsrqF/Kw+EbbRuI3+EcHRGdoTccT/arcddhuwofo7Y
/h8BZUDoLj8lUEFKrfWrNPbkti+IeZGGDLIQVWTD9cvYm8qhvozQgIhIU2rKaWlUqBfKVgEBVPQE
OpJyGv0OXidKhFfQM3lCv6MkhoCXkVEqXekBbDsm8PMyHZ15FGDhO4vgdZz3yFjTiOCoUiqfbtfQ
k8AB2wtFiMjlx+WL+UTXDTiqZwwq07fZ4V7wq7gPiFpbJUyI+UNjyofqC0PNByOd38NgFEEwuINC
pgLCD5yl/013ayUGW2uFUs+mDxzu9vIEoWa7NG0Zff/xFRQc2EhVwAb26iCQB6PgO/zffy9/y1Eb
+qnvFgqg0MZAgI1sWi8EHXpOlNM8JfQmhQZsa1W7WZ+xEU5zu5kPDKNWviLqBQR2NvU2hPpf+57h
q+16rAakqmWn5scAs0RhOyB3Rkx1w++g0FAyuHitWJ6b3pq2iY8CZTKST86SX3NHFgjO+7fO4wJ1
ggwiDtKLvBDpg9WrY6+gI8hC/rj9DszkiGVsYlOBezyLpD/HSOwAWJLVTDBR9gnYgZcmIemeCtXi
Hc2gkdS1yiPQ2fFX9pxANBkr6IVGwMeSPJYfKL6GHALlGRpe2GMLOmWtUZwns4LSlLLL9j2loUEQ
ijqFs+FrgNYm1g8W5lvh9Da/AfThHMY6981X+4D7lhUzTNTsUG7zEI2M7Gswo5LQbv7BiaRxon3+
EAqyVsv/jDTwHVfEFsMB2LxaSvy7jEo6j0W2xDKCXjmQirAngLjDisc/QgnkUe0u/i6XwBhbAbdQ
lABkgr+ZGIn90ufRVKATZPFm5UXmSHqdB5EWiMjtBJLld7TLdoynIK3D9kR2oaGHHEC2IN4UdoX2
BKpM6F1baKgCFFRfqp0EpVSr3wCIamdoRVAGTcbNYoTnAQnAUwr5/8BB6hviRyrIcB+Hd0R0BKzP
ym2gXGZG5wiQF3RO9/NuhnShFVjSRgKjV4K2Kms3umTSWqm9zUbuDegd5RAP60xqx1oMjFJa7QMR
rrJ4FUU58QbSWBNBvqDSbmtD6VvnDi0aXKiq0Qp3KrWFDQcH9vjrApIFQzoyusjynPSJ9qILEg3x
ULpUgX6PeFgDi0aBrv7zazapnViFQ7+LmxTjFkEbHXEfH1od+YGGku8R6ptbsSv/Lgx8Kh7zRKjN
QGRIvPlUKdsITFRLzJPrr+4ibgvdVeMCEeCnxYLb0o/qyCol70GVA8XFBf4h1iPV198TEmg+Xt2E
fIN46Yo+Lut8DE8jWdtUgkefRKjcpU57QHN737xOR8FrXhnYtVfPrF1Behni+xBi1qE1d1hMnO/y
MdpIjgzrALTggFeTVWlUq1oNDpXPqmgmulNJmktiintcxKTdjEgq7/SEW9t++9ZdUAw/hPL84oeu
D7bi/TgQtmXoRfy77cS4a7JCpNCswGjHx6DFNncmgXxutCo5PwAb/Oav31zt5jVKfcf1Yg7CBgD1
PuQ/micxU8GiqB0IDu6n5wWnLMygFLJDsYJPWtqbZuMwmYoynlh4KxowMZjWS3glYB8/uL3f3Iqb
27sZvilj1JV8HK5+Yxrexur98GTDtAKjws4xMYBzsNPQr93vHzVwbtGyEjqIHARCeAn4ZKho/SC8
rvo3zNCyAd+NsRclh0q6zBy6ws1z2wekEBoijs7COjyoHZlkJjkagzGohOxR7B7hThhmfcir/fbr
Tm6+ETP3VVXKUewt7T6hZC3jUggBSkapxLYiwmthfKPptxLpGj+W0MB5i8f4hS6+UW60yKfDAHGk
sZrS58RGA5VeXYpca/tLo0RISZujhLDSUiJJpRky9ZBSpOB2EEREiPVlxFBXmXQ2dOPekSXka0ll
JyxkhVoFDai9kOOX03sY+WhM+DpPplhbbXFks8WD9QTKEVBjtAoui8Vg5T1uF6YTlGArWW8uLTQk
Gb8dv/PiMnCDkU6HtIQgJPNWjWhPp9F7X+9BMNGrWCEMu+87P6RndRhOQZoay3QamdGnFD9PZkKP
GPwP3+GCVip9WWRIMCCdzCi0QPwxOPVs5AAGY0jY1XlNaKSBSUI4oMo79MdDQV9k1C5dTITRCREC
WPyFIkFHo2N1piM8Llt3bxk/GJLSkZzuDVw3yhf1767hLcz0fz41VKxBKZJp/occcrXo4mCJh3rq
E6+j/FKSCc878ngS42WT5pwt8vupDuyKtuN+L0rwNUnRx2b1Zk6hFQ2zHpRWf9/QGsp/L73/vR/l
httUxctUlykNCRbOiMPekFO9gmeAJBhZ9ADCcZNu/OfRQaP6STlAjLhZ5VTNMh0jJbHH0+YQnOiS
MIIPueKgNzvwlbP93092f1ddXe8mtGChh9EcD7EnxTjF0G7snSnQBmxtbAMxPyy0nwffQ7hnURuO
/bko3x7cwZpA/Xq5V3dwk6dD8SgaxSlKvZw1uVpnFi/r0ZNGMMEzj2JJIMwN5TXxUYZ+N54IIqSo
od0AXP7NmxZbWK0XJZV4dcAaI9WaEh+TIXUULHhcmYmcsH9TBjKV0JT/7Bu01doHgf3uuoJKAJiJ
AO3zys2kJhxnSLpQBT72iD0Xr9LlE1rkgWAvyYPHXZE/v96yCD9uZJWI5bek84DHNq3DJvHk4syy
e2EggrTnow1Tfc3yg0Ul3321Vxe7gSGFM1tMacbWm1Tt9Zmgw1nYM1xKnoSXLtKlVkefkwlNtHYp
yp/fWoj9xrQFSX80gKPCyGpLyZ/m2p1YgnJ6HtdxSIvUcdKY3qM9NGzGY7jaiJiipDZ+t2dElUdy
zGoSJnibyVF8ar8Oeik7PzZE+q7OyUEGZ008Cpf5U9AlNEY9xpyNGVoepYq5X7UR0CEYj8W+PqLp
j+4o8uhOHTGRh0tM/2CX349w2Owg1UGQAF51+FxXEa6ZGCqulzjzks5hxRxiTyQUdwj0ZVrqUz26
HOvnkaKlOOQoqEa0R8TfPlQ0kT89DAJ318bVzdzshCVq0jiP2tQrgTUeTeBkDYZ+C4E5wDkkYCP+
veN/VNx+rUUJvsBQ4oAPy49ew9XDU1ICxtMcJV5POwLmeNRYalm1HdoGqWnusfEzxUnGghZS2hwk
EaN87kTPziAAKYIxWQe5BukVe5pwC2PHCg78zI1pTpcBRi0wa24WEmGg0+KXZiSeUWGOEgnCjTS/
tgpa/Z3XhpFLJxDlF0cj7jGM7Pd8NxPMRstAxQFb95MmhFBgiDY8Gmnrop3MPB+1rBX0Yn7Ab7gl
7v8n6P/3hfzIil69kCYsw3IREITxAYYkIMsYWXyOp4BeF19ZUiGaQ/cdCseugPPFCKdjzkTWEYwj
yC/9vstbHeJmpBkfAOrvHkbQ7uRYGrRW6XZiOIcgai8LQjPO4QET4Q60+wbhGB1tpAIBpS3Dgyve
jYgyD5UmGjNK5patXSVw4IYbYOTF7L4BQiKdO9ImKAtFfQoebcK7YerqYjfrvmNkJajnLlk3Yd+Q
EviYycH4oeFO+WQqHSymcALJ+7DNtUL5RPP5743wkzz/2gjga0MrCpoNvzDckTA0TRjW8qZgof4h
vcylXg+vrDSpzffMeiJ069tLBBHt9EGEvn9l9MVgR4B/wa75N/7EzNLVFTXIcCDUS4iKhy5eAAZW
Y2dKjEPlGotOAfqND3GEa93265EhogQuHHSkocjy74UzYexoOVKibQRi5TgtqijXajMrmiyFdqok
ROK+BMkHelkX+lOSllqXl9aQH3EGBwJwKYJRVGYdC1pRgInYCmQUH5pk3LtJdHx4YPg5oKVvi8+R
aee6TFp5g1eTSN9si1EhGmYAbpUWG23GBjLql3zBMHt8erAk7q1JEPllYJRpFPbizfupo2CB0Dfq
LWw5Jp1JxGKUV8C1ao4GCwonZsWNftG/V0nlcVG7HwfpEsEUSBWVQHtwL/cys+t7uSEzRKHchn2K
WXrczmoH/ivyMq7UZARmJneUoSLJ7CD+JMkDT6lbWc6fgHh95Zveijzl0ZjHo7yZeZfKX/tgVxVb
sT6njNmhJc/LR0Z+48qnGRA2wAVgsaeX1VuoeBzU+wVnKHfjeBRAk5fOLMY40nPbvKXjMQ3NqO9U
HgVZzewE2kbJQ83btNVq+jhLF6rbPtxqP43e2xUPFUhwe/FREdhuogz6ilWSKC1En5kCs/fWjitI
/JbfYr6pRHj4BQqZh3UM7cjJhiuAJisHXanMHiPkGXADNsCkB0UvCq6icQdMX5r5tGQyQgUGWZjt
rbG457F9hZZIGC/k2MoTZqKjXNldvKEmTGu4wIniDxgpPQhh91IHDlh6KOAih8aK/Xc7U2HJ12MV
RF7ZvwegAUr7CmxplwNmsNIfLMf1Rf16kVfXulmOZdLQed+ViRcCYUr5eEqsybL5DtrLDFco9LxG
s+VOIab/D9PnH9z474vDS4aRoe4P8/B/HzRNk0DKmAIlqWSWjD/NXrin+m+pdgMDNRLfkuaLkfSF
fUQbYe7uwtXF5n+ufPPY0sQNwtgEiafIncpMyBc5GEjQfozcBh6k/VkILp18LlEkPXjh945/7urK
N7twSuN6ZJSG2ohIhnnE5lapiBIjbQI5poHrRNfvZtqQokZl6U0gBkCBwDQdk3yYJiYsSXFwC3yF
BPbRrd2/M0gcoXqDl99P1+oqYWJSiDyKw5ICLsORsTiMoOpzXEMQnAVqN1CKxgAM8+B1rC/69xL4
70VvPgTPjPkUdEziBYBjsiZbfLOsX5ZvbQdh0/ItajdS1ZBswwdbavApe2kxVa8e9Z3v7jhQG3A2
IGH4ZVUwyyk7cD1feg2S0sKf0HhDTiYIrxMaXHzBkAdPffdVQ/gZlEqUqJin/bvwsynMBjx0vE0T
pxJaNc4/2/KrrMyBHjSKAmMhyDZZCLwU/bK+gkbasK0/NYUmj7LdNkDP5wwZSsH4+8bufo2r+1rf
09USGKmOhmU2KqgKk68JBeKYXyq4WEbJo22wHrm/vjvqcyDnMJthfignV1fq8opRihSNx7Uzhi6j
0rsRrpmB+46uARthHg3sbHmZc0ELG7OYzRxV28MqbX3Rv27jh5G8UjMhbv/vA7PNPCztzMNaudyE
gRegKwPINxDJDzsydx/46ko3QT1fyrjK63GNdSe+NqLJzEZSfifbMDEV6qWmPqVCY3JNiYk8GLLy
aMnde1KRY9YMbNXCvrUtUuaxnLuBwwwUAwll2/JOPPtAIjG5FRVWFKPbDBQ0VlhOadaUukn+3nMP
ioO7yx5JGIPbgH/BbYSJ8p5O2gGlTyOf8jFbS59O4XTkPThiRCB+8+zBOru7sWUJmjegLUGh9ub7
hh3XhjkjJmhvILYDG3dWspSwsl1CKDdlHiV37L3ldHW59f+/WtVMIy1TUlS4XASZrwa+PH2lZcDF
tgTtRj4HrwPd33xUtFb+FPLD37v33ieGUtX/PuzNcZqg0IMgY1l4kmyy8T6R9pyk4RBhMWX++0r3
z8+rS92s5qigurRdm8n/6W7OUHBAccc7gIiMwNIVmUOzJ77jH6ziu/Hp6rI3p4XABm0Fn73EY6K3
MijgTtS5bLEfpgfNg1vK8U+uDGsvFukXL8LU4eZD1iUzR7SwpkXBkYqNaoTlCD/yKsOesszhaThT
i9BlSD7/fq/3lisPAikPfAUHBdebCrKuFzpsgj7y0E0MgWgXxgPCYMDAxRl91FHiHyzYeysGVjFY
MnhYcDhvPiNainkbCxzeZ0eQgNHpZgFJBN701YMXevdCYKEDIA3bNOWH83e1MUQQRIeYT0uvhtXx
aDK1mTf7JnbQAfr7Dd7tvcNUCUrUsIpaFS7+3YIx01RsRjHBpm2MZkLCnj+z8WeMwM7BRDy2U1YT
QTTKSBc6Db+ZRuVBSn33Uf97A7dk4KbmgzQKAxR4NDLnPdKJMdFjdOQevtS7+fPVs/7s0qu3iu6R
PNYlH3mYshUo45kdgLbDNt9LcGMPVBEDaXTfoFErPYg0P9/r9ty8vvJNqMlHWUnoKU68NIlC9RjE
AB0rXz0zkawd3Xk8FMC2pQUIlKzZjcDPgkvf5s91DEzqgCkh21nK8Mng3YiXuIG+eksZ0gTcRc1p
PHDO88SpbZxqE3cQCqOD4QgSsQq1GUN/D3NiTR0ohog3VLmLMDFkpgAWdbTfU/RhKT/jpQLObN8C
oaCkUATi3+oenmuzoA058IAipvpRZWSZQrjqswN5IFL8uT8xtJUCtAmvTYcTAMpC/tNMrDOjhfr3
Iv1BnPx6fQKchtGhgsfx7YerGvwR042p15fnJURTPDzGokBE4DujrD11dUj4Id0MivCxKLQ38aw7
cKMRibHWKOCK5ZLejujfRXocilogdn4Pk1auhdFGnqhMjQZPk2sN5GaXkiFobC7zpVyeeShy0RVQ
SPCRS1/LFS0Z9iRIoVyIyWU4DPoAg44Rc+YsTsiU9jbFRzoXWrNAp2a7/H9EH5ifiKCwy7QChcN/
tyqXTlGc0W2wKTONX7Y0TNAiQ+Y/a+rBSOheWL2+0M2xUfSCNNFJjW5B51SDk/UAFUv7GnpCkOBA
6vH31717eFxfbo0QV9uSoulWaZY58ZbooGC1j5g+yAD1vdFA8lFsoaGSnvrhQeS75Yn/nFnXl72J
fEPUTdVcM6knKCdJzM1Z2BfMoGVZ5yIVYIN41zIiqdLnMOzUPqL3giRrVX2UAYqVbSGsL0jERBlF
nwBgJPTbeOES0eD6sa09FpsmBW6WdZBl6Cx41YtSPFgO/4/3BkVElEWgWP2oR129t0LOmyRjZmpT
VP4iLUQBConzkzxEP2ez1ruolrgofrAZb9nt//Pe0G2BACR8RW51KqgOUkVjV8xPrqHB4Zndqdkq
Y3qE/hbIeX+vjfsr8b/Xujlw+ymWaZjjpN5Qr+PCqNbnWlaFAgWOw+Cz/H21e0cRVMNXaw50wiF+
++9CpJW074VABhKZcZjBxNAbPR00Vujh++8L3R22XF/pZoelEROl+cL3wG2Bpo1/avVJP1wSbVA3
nH4wafX49xXvZqBrqwJAQmQwUCX499madOqKnF8yL2LO4wDQSGWy3WUOQXTAG42VExp6lYA2eJ4a
Dy599yNeXXotc67WaQXviHlAoPWoXLYbKVUx3+fRtQDtd3QibJw2O0QFRov1HvCTpf5c5lylxr0M
/s1lja5/34/I4nq3p8l1aXcbb4K+n9FqkDZlVT0r9FmknWAGGPqdH3CacZxasacuchuADcBi1NgA
sii1NSem1Ltjfs7qTocgs5rAtzWfClIkgdrwL0WzA8qHp49F5TDdIQdKuwCZd0XNl24hb1L23KTH
LniuU2BNpUWVG3PJ0EOHRw4L+hDzzsqf4XimA9SbarNsIhpe7wm4LsJ32x6WFv6wzLOA9h6OJEo+
58mxh0wTaNagPdF5+qB0uL9E0WOE7iK0i+Ufm7urrzYXwARIdQwSQaGHmR4Xeta9Ck9pUGnAQSCy
IV4KyCVmELSqFYEN+nEi6SO96/uIoDWmYmpVA9b999f7Mcj59fWu7utmNdFKnhYsFcmbZjoy8Lzt
WkyIdqL0EmB6DyThvC1iveaNtHuHEjthM0vMnXL25+ZcChWg5usDNcF7zamsaLOhXgf+GsXhqoEe
/zbunAE8IskqQI5tnwRQpOJJZZVZLT2mOrfQJGT3CkybQUrC04uKxknmOOnR8PT3g97NViGL/38/
gHRT3FAtX6+4t9SjyzNF1wRd5qxBVseUpCpAnKHn0ohZyZwHkHTm1C8ZEO2i8cH7/gFl/Hrf0qqq
jNY6oMc3gQOuGTMdACS5ibgDI52kQVHDKbGLwCyELc088yCHt+xmrNT1mzMCfB2E0xJ+xcyj8Kzc
jc8yyi4GKqVoud7cSlGWUSeEQ+JJXG9SQL1FwaxG3VOUh+ZM+8CXdWBbTJOThbnaoz+kgEbQdqoU
I7GtYCYKdlEZ0Abdr1mbq0y0kWfOlL7RNU+U8RswVr1MwNlmUYagRABTYRIv85iQDl0QiVJIh8F4
hzSSr895nwGpA/VBCtDo8UvCUL9NSzMBD7EEUJ4e/CwNSBZeIhD1IsnpBIh8gB/MzaFWY55WpuHa
5GjzWG/DbyibED6DkEflhJgXyfayIL9FVpIU+jC9B+Gb0nzVMqI0rNi4L649FWj+rHeZot2q4H+H
xUlaXsVgi2AL7qKDghGt0DQBrUmqQAqRgULAKC8Cl64yJWBOkmrZTJzor+kLM52aqDQfB9u79eXa
sQSAbu3m3cKL4LpYxUkTANuF+fb/4ey8diPHlmb9RARY9LwlWd5IJankbgh1t0TvPZ/+fNQGzi+V
CirsfdMzjdFokYvLZEZGRsh7b8jtQfDhOtEnWh1Eioccl1R5PbpDp4NDjpfXqzYXbyAsJlGSpfiF
8dL3G0gX8rw0a8KIUPqI6XBolNSpPS7BaO6b3YKp4uIJus1AxapXaDBIPyJ3Ta41/bAp9NZMf/x9
d1+C9nTsQMDPTdyaJPn7E3mjGrZtqCRTKaeho660E55FegMJIs0XiyvB7qWdo6MIJ2vEidgynE1A
GZVpWdaxdvDxYMm3cnjT6KsZGgzFlcv12kBnAGLUyEahlhFB9YixbEnhENq5l84ndql4DaS9OIkS
pkcY6cyQIp8e5ssVlSblKJi1F9wI+fPEXIi2lBlF/VFIPqj+hML779/sImFBp/Km4LKJQepnRvFl
vGxWCwH6gMFORf9NqSyWdKjvO4WWaxgp3ltrOIyboE/eHX8f+uKbfhn5bFoVwQ3TUZeCKTIleoKm
R9mR4NTsTgqtX9fIQBeHI7FQ0ZGfKHRnmWYsNZGiN3xFiRah5qPLH3P/RQodSlsh2uFXx7s8s/83
4DnjdNSNrhMF3z0o1S5tnsvsKBLllPqCxkQzf+zhV2XRg+oY+ZWNMQXa57cbGhUmEJvB/jgHLpOk
8gXNr4KJfpML9LBlG4Gb/+obXpzRL+OczahZzAa3GnP3sJ9pq1y/a7oVyTtRReSeyubm99Vy7aWm
//5lnRZJKeeRMssPWXeKoo+QLtUio13qf0jOdM5UAkQQCUy0vg/jl6KgBDNqUrk2l8xdwiVkKnvf
vE301wJC2+8vJV0K23Fbg5KhYBqsf9IZv7xVnUi9Wg0lBLWpFNL1jjgzVyrGk525qIJNGLl7s5kg
PGMlBR+ZqloFfaSz0hKa1yYZnTJEQSqaS8g4ZvuxPwrxNc64On3FH6vpyyOeBSiZkuT+TGXf9Nqf
akAFyd03wUaQYAnIJ5AUSaZPLnxP9FsjDmwhXcsx0VQDHTBviZ4pdahPlfhcqzQSp29FFNrqQIXd
FJyB+7vUYCpJJv1zU9UJGI7woUmGQyd2dpvotkI86uXGIjc3yozGZBropiCh8aAhavsyW4oJR/JS
9XPHTY7cNHn2JOfvADpp3i88tVp7A2pcwFwT5/L3r3fxXtAgWmJvP/1xtlY8yWjFUGefEXD58FvD
P3q65GECnvn3kS7d9RTL/v9IZzdrGZqeAZwT7YySeiyiBCp9Gq2yrEinjCR2SCx/H/Aijxbjyclx
DG8XQPTv+yAzU/i1MXR5aM1tEtqp9waENZNqlAveY56iYC3yBER1bfgui6+U7ia+TOx+XHmSi1vk
y5OcXYhVrmuDTzPHjrPOGuUPwoq4sjtZs1pxA5xBtcL0NYsqQi1oV+b94hc2pUnyGNFZVT+bd7mQ
/MwdE/fgK+/cT4BRHN9684dz+8pbTsHK+S6DAKPC3ROJn87XUkme0dcj5w4xv9BuivJEnTIRlkRt
tCf0QBq0jvw+5qVF9XXIs5dLmqp0CyHg/u3egvEkq/uIVoUem1xvA73p98HO9VE/Ebavo53hUCMG
7TOR1oBDWTi1tJO0LQQzUZk6TGa7Kt0Q6DQx0auXcwY+dSy5oCws06gcKenmnfpWmC+/P9LnGv5t
zs+uFMHM1BJWMBF0GcPzzRw6h/IcKRWq0+6tEsJStnUDmXo9caKw2njSim7u8HFace1bqy5MFcWF
/K2PYQq388IHd6K/SRRoX0GoQWY7TEedOaBoND6RBbU1icm+0ErrVvIGXIjRts/0hc/Blpl7wCpD
wlfAlwGQjl06UTgja0bTZuF3xypu5kKNN0W+VEtcAnw6kUgvkvYxNfeNfKS7qdSVGykIHgYEbYjZ
lAh4Q8a3WMMFOUrmcQDkP5uH7ao1UcDuNnH9WtCARWTt1Hl9YwCJtyEoIUIUoYrGl/s4iOa9TtnE
9G+xUUY05soXuLjoqX/gsSpOErHfD5lOmwWq3gCiUdHp5Q/VR+BFNBxweSHqnq/Wys7b/f6zBmHl
QvRkT3Pvfh9vrGfRmJYT/TTSrER414TD6P+ZZjqi5pH5MrLOIYoRhyqcD6otgomV8yC6UbaF4EwX
7LjMG0dFiq1ObCN/8tTXpn2nyv37tEjTxfFjYX55zrMrV/b12uuk2DjExh9dPAQpTJgGYR30HLxD
NyzL9jbs3jUJ/Tb1VlHtTLXbtyxZVPSBy/6wCkTEPbhAZ8gv/P5o+qVoYDLagDyC9jwVm+9TqJAi
CL2bQ6MFNRDM2Jr6DLwNYAGRO35Gy4aFGSPARKGOZInZQl5HqJxs2CQjqjFD+5mdqtACWljZffNY
k7fCCg8QEAGYoJ6XK6Lj5S9Y8IKeJnYZlqsp6SfoMaRbscUUI6m8re9xpXuyo7PCfY3J0d9D7SDk
O4/d5LUaJcelBw7bG7EFm95NXwc1sEksKjGdT5uIzkKuTa2PFrk+rid0xYUcXv2pZMWSvTfw8VxE
W+QfDYSuGNzH4SESi3keV9wzJglngQDU/3LrGpTC6FM36H42zu66QFO8rBHgNiQIzkTKMVRO4DaS
Etpotfau66Tx25TPB3K0k4mKSgSQUJ5BKnfiriZs4N8/98W6CF3Cpok4LcaL6nQ5f4lPzb42xqCP
s50sJLcuB59gyIiwALKwvKbgWMhGe9AFR0T3CKqW2SVzqZqX8BkLkXKvfBrNjWDsDS/6L3Xa/7OZ
vzza2YUiGIHscVQZBxFRKVP5KyJAN1vF3a3m3iXtkWUx07ZxTC/oIYruomuY7ezijf1l/LPbo4uE
dlaLXJ+FODhgZ6LwIcUi0ihokS2BBvyYVpJrRmUXjwZwAXgNFB/QTzh769ZVYhoK6WiJZusUoSnI
KAG3hDSm+7HWlqZ+L0Z4go/ZYmS5k79XyOyKqbeSWj5UUNhphPzFxLcb/ijS9Uv1UsRkzkzUmSWJ
0PGTtP1lwSRlXbh6qX5iQFRai3FZIaAQo9H3PzS0fB3o7IysexlOrCr5ux6vhvCu1KZAEKpifA03
uBgKm/TNgLKp7INze/Mk9oDng6A8aOJShrrVJPMGsVYTLFJBJc89Fc2ru9CK17LgujZyMMly16EF
MMqgoaVyZU9eCtu+PM4nxf/LDAfRrFLGoSZlhC0dvYGZuK0d5h+cBVp2JUS8iNd/HewsRnTDmebH
BDaHJvmohX5elnvdRdguJYF714KTkCNYtjcmNZzciq4Ofwlh+Dr82WrXh97Q0JZ3D3D6QVHC/GV0
j1VzM8tew+BlihVLmonoU6cNHEoDbYwoAhnFJkN/J3JRUaBRe4jTa5fghesZ7xWERAwojKJ5tvOz
yJd6XBDhLIz7RlP+Se0Ktnbk+e9XUY+L2+nLUGcXgtbFkRzTiL+rUF2kA5sTl69txptZFFx5q4sH
mqlPEuQQv7niz14rEgepTwujOPjxYvQdBA17+tHzZVfs+3pRqUtRX/x+vVz4vEQStArjQQXd/Jyn
haNX09OyT4cyEoXea0lzIDc9Zyc9wjnRtHy1A/7zfDwLrRSZVE4xRHF6y7MV5fuZnGWKmx98o3eK
EQ1D2mHNiFrf4CNuXACNd4dZVX0U3rg3ZEyfstcpNAlFd+56GehT4/R6shRoW67+Rvo6cd3bTg7n
fjfu01xz0qFchC4ubt44N0KE+FDIqpKpt9QtEAPv341ssANaJHMkwhpCDRobplIHjxIbgECjUiAH
ZM6LYFz9PtsX1pICOG9i2or0Dvzb73d5lrSmMkKomoiFbvXY9Ru68OrZKyXN3we6tJIIF2hAxRIa
IPvcnQgSwIwYNo8PPVrXaK5XdNnvZcS7yt34ZuiLKUS7MuQUiJx/169Dnr1cF0r1OEp9cmiNk6a+
DHlyryXox4XHWLj1A5g3uLbNPBvMch3L1yoEl+Ik5hQ2Fx3nOhai00r/ciiXnMiA+XAfnnGjuEut
J5whb9+XT8K6sTfohzz+/rrTVjx/W1OG8mBiZUz2dHYsNCbQWFCI+QEy0eAdecuS7qX/oUsV+0hq
tSofUQRR/v5Smiu7cl0oOSnHXvXfgoE6pOvMqGfB8SPBDJQric+lqxb9XFx3eCuSNPXsK7pmbdS4
4BSHpJytCs8/ypm/akPkaP19m7tbMBjSaD3c0EO6l4AS07BbhlWwKsrxWIMNKv7VXtILcd5EVp0M
aHWqbOrZp9Vdqay6rA92KZqy1Mxt4oyh2FPRBJuhMWKiKYzBn98/8MUt9OloAydupv8IvANxVomy
7Po3XHuQhEphmyQClfC/Tb9V6Nv0dXu8Vr/7j4Hv2bqCJSQZHMWEl3z5719cDDxfMdqWFn7Dt1Pa
5PPgLpEHKJjqShte8gTFJ+/R5bjC4JOgM7CTULZSZIpyZEISXBWETRK9T4CGVpsgOI2lKfcSvXdT
R57YZdt+UNYhnDLyP6GtLIokCy29gyxrVWE0d33dMqCBILDrR8VCjx4QXJkUKyqE2FOZMvGQz6X+
CKeWcLvplmOOhL5w6sqFgPpqY0Bvk3YK6aBEIl9liwlQ8frOEWbd0g1J+j3XUcgKQ/gSrKR0hg4a
/INsIHGWUeGjEdPI9y48HTTCDB0CBUqmxmAr0GDgKkhgydMyoOgrdOOJ8Gv6Zfwt1I9Tq5QY/FEG
WA2YKHA/BxTZgdMmWBQMb7rWgiMgNY18CY+VqWgACLfl7G3qNaQlGeS4jxPH7/cRj+EizZz6oNzB
m5zvRB+98wj99Tidu2a+Vipk7qDD+mSxnW/Yauzbuf9BvVwjH4/5L7GEl4FQ7KYKJZ1c4tzgl8by
o6FsAJOdqTZsniYgd0qs3XREUnkpygBeTb1oZ69VAhPcs0KTMTQVfel3w3vlEivDPxMXdhIxoVGe
BHpiiYbuR9mHjk+tP2I2236tY54Rq3aYrGQ3t9E2ieFRACpWeb7UYnAVc9FGko1CYYoaJetpQrID
ubjrvY+Qd4pmpl1E8IHpexN6Qmq4RVd22AUkA2NYvNiA1U0M4c+QjKjxUzcRKXyiRuI35SaIyqWH
fmaESHDEa1NIMKTZTihPCPyoRbIuB0oRfEsRRO73Z1EvnOffnmW63b5dH6IxqKWASkyEz4gn3gkS
Okmp+kj00WXjRtQbRwpDoLlXNyLRrgWrHRM6uPdhcwyIFowAn4rI7vp9PfbzIutPmYSedSwvOi49
PUL9EmW7EYn3BsXaasm7OFEsLtSKNjO/t40KTdpguBG8fh5n9a7sEHzPj5qvE/U8Zm6xMGbvQhOs
xvyx7dVnRbrV+sK35EB8TUv5PgzSVRLqz9PVqumd48VAkL359Ps8fTax/zifZE2DKCOBQOlnSR+n
kl8G0vBZcdFDsquJy8v6SyILQZlWyiFJKYCp3VEOIXab9W4YDDtLjjAfJs0loeUIzzBcqQzEMdAf
OIBQuGxoI8xB/K5kTxcyNb7q/z3t2c3Ru3pVqb1Ou1e14bwBOYb/mzTLPHp02ysRwaXO7q+DnWOp
otr5XSDmwhYhqSHFHAWih+bNUdijm1Vc5Llw8kDYZrZqcosdPJNVnOrCojayXa746yFGwbLHlLPW
bY1DbWpE1F5FWi2DeJHoK2osd2yY+6XcBjfgqPiVSAuK6mtf8U6aeQqYwZLfQ5HdCpVxaczpCiic
3xfAhYSB2JcramJ9IrFwNqODLtMr7CJyUEq7SDgEs2fIEWoKXHgDPHuVHHHpA86AOU18rzQCoLPh
IhWsLZoVFIODOzeaC/kyGTimICdE8+tX/o8DCUgLSFUhAxMnI/qzcMvMzaIQQ6/fpuods18i613m
kV3pOEagzVk+Se7NgNYtTL/IcEyPlgVFtitl+fsc/0gTeAzV1CSZXUaIeQ75qf1QacI47bFhFSsw
XYpNqz3QA1EOV/KEc+8rHX0eVaNuSnRJ1Qtlku/H3oBAFIyUVEUCdL/X7IfQgSW8vkUH0LZhCzsf
unPE5+H39/vxURlUJ2kHoYKmxJ/fBzW0ri0TVQl2CMATTyYjGpz11OKumSlJ4BXawqUVy/shRTJj
cYLrfh+tJLyLw7rFtSV9FWeLHgqBONDZYaxn/TEL8+U1o9tLV8lsxrxNhyTf8aymQteTUGZjm4PY
zAXOGuEk9K9VduXTfZZKzk/ir8OczaLfekXvjl458fRNfxniF2DODn36MvaI7b+p4lbVV4m7NSbl
63A7zLDSXDbhgzj+ndGS0/UKMVlvZRMPbQSwD971DA3lorTUEAE8cx4Wmj1E2G0B7UsLmIeFItFC
BCsjzTm4APaluyx5EZJ5pd3V4kqQ0DflV3hYF9ElnKR3SoWSnNMv+0FHsfvRQB444j7EoLvGQiXc
uIixjoNqRWgqe4ClnnznE4fG4d5XNnr09/dlN5tm5OeM0fkm0dyAu/TZSlA7MdWT8T+kQUN6VYJ3
M9KXs89euyIj6Y8haVZ7okBkBa+M/WNPQ5CfsdOQ2cW5TzwnyvuabOJ9AGY407AEcylxIjwodSe9
33lYrAXJG6osdlre+RnGWMSWlT8f2o+xBtA/FtqVxXOpFszjQLud0ZJLp/1Z6JVH0ijnKumrGH+0
UW53TUaEDXjat47v6fOsURcjq6LMZqsmaZx2ROXW/zAS1XYzEL0yXqhc+VH3fmWefpwN0zwBjxjw
KjmIz3vyZbXCZ1FL84OM5rHyHhWzBXr8kbip240YLkOIwHUV20aJpFVgN+Zaa6GF4z3lfcjNuhfW
vz/PpcODqrgCjo63DPjz98NDS5VQjQxX2ELKo5nXEwYky007CzmnlrLf7a6D3T+yXYiUCpxKia2E
TM95P5baurO68jtpP6CP3Duxk9g47eEMcU3/+bMS8G0/6MRG2IXCxaP0Cyz1/eXEqi6bWakKD7lp
6Td4PEruvB4W8l8JwU6H/GAywnBR4z6Oq1C0MAh/LDf1nXlMdtS/e9WiIPeSPSAZVNxOGnUP7RKz
loWw1g7i3e/f4SdqyLNyPYk05E4cnHM7SjIuFEgxcMTcdbtvnefksN939rNwI9kLHV++cHKmaJ8e
kiWGHbS+2DVCwE/B+qVz7EOyOLWNU/d4Vq6E24/Ybqx/w5Ud/rODYHrC6UpjTvl44tnp0unlrNND
KbmNSqtSrRjKgU+BzmkwkUGtHpc/18LqpqgsD5Uzooitu0YL2rMmTehJJh/Be3wvajygEIJDdZ7/
e6ceEyzIWlypYP04gPyDbLcknE5+Cl/N2+YJ7wQCRAmvTQR6RSvvbPnh96n/PJrOlgnq4FS7uMoQ
czwX9PNBcr1SGLsb73F8CDbIg9ypa7iqymO6pnMKa0DVdTS03PO59z5LUfK0wzsRMVkBcvvknoM7
hW/iSUBc+vuj/aSBTwHbJDJG/4wC0nkWvgRGKYeSGo/b0KAmvOlhyMcxKs+yZFEPBC4oiyekjIOZ
euiEceVqGwGj8isPMUEyZ/MDdk7XB42kAEXnUaMsNoMplsHwYK5aR7ODLcaLW8/CWY4uHWP1Xx/d
Ottg0lUTpx6a/ziLfslUo2wsqnZm9gg6a8thrszf/xa7aN/ahkUFxsK0z1nBAvvvYzZtgiBFFMFl
eK1T6PxlVL/N3KRQ236n6bYwc6J8O3gbpZxr8q5JrhQWf5ZYeUWifl5PMgnbPrfal8HQS1PFOomE
h3qBoefrorKj+V2P9Hhkz19wMZSc0yq2/135jtMGPf+O7F4iN8pKtCCeHYdhlcTSzBd5xcnQbZgn
s7VJhlvWLKr2XUXsEyqRzF3oHpp4Z6qHWr0yyZ+R/fkj8NaaBm7PJfDJ/fjy4oJQzjxqJv4pOoQv
wr35YtjyX3gR/j+J8+NBwO/QvSOlnlcAaP9Eze5pOLpHG3JTu87Qruk063VYeTanOPHZst6rm/gt
Ilw7+q+aRx+NTbOKzCW2GQAjXimh6I/YgcR76a6tccOZLHR+n9YfFzrfEvgaxrfM6Y1//PeFY/os
VsrR0k2RzKMGo5E99VIc0C1DX6Nu/Ptg6oUMjtFMENSpiEaV5ftoSSD6IbQjrGw9B0KRJ64GgLyj
cdDrlfiYBfskt5UPYDWxd2Sa0TFsjPFdsMN7mr1nD4lyX2HxiFdDcIs6gtSvaIceZosxdtBSpW+X
CJj+qFDZeM/6i/xePdW79AF5jyettRvxvnPXRnRTa08JSKJ6L62M5jC0t3FmS6Pz+6v+iEym3E0h
CScHMFixU8D5ZamMCXy+NO/6XTDM/1SI1rhOGTsoVGmCnbdX5vVH9Po5GLsexRgaIs43ZF30fQE6
rN8EzRvsT9BZWhN88Xqp/zO+O9sB+mxKmj6LKj90g8W+HyIkifqbbrQlj6DU2/ftPp3dR1G+VNKD
2t83ydI1nVT5Nyo2eAef5U7PblzNSnOYyA1+xZO27mAn3Yso3MnSqR+cqtiXE7Fv0acr0d3X6baF
vzxm7zqOdZn6GMvPMvGsJuxjlZ4A2yPlNnc1UY3PxZauTe7X53E4GBBevTtP33TYEOl/WjquEhGx
laOp3MfyEk4wzlXRehbfg4nQe5O4+1nvaMMCEZMQy87Syy1Nu0VG3RQ3Rf+UyJip1nYxRFeWx89C
Dp+M64FCGHuPWqP0fX34iEi5auAND1C8Fki+3uAT44NXWptue9CscfnyYV4Z89Iq+TrkdFF+WZJi
FA1aFmbRzi9VMMiEdbiBK1eLtp5fQ/YuvR/WCRySUFonvOZs/c+UGlF/QeLWvW/sevGa2XT0W8Fe
ccp5tsa4Y0HLoDXc/b7rLsWhIEMy6QmlP9K46RL58o6DkvkJ0vnCw6OTWa+FdfMgzBHZtZKNZyF0
uk/sd2+p7SpnnrRWPz9sJGuV2t7i3/YVy0NrsL3Do3Mcth/hUn25Ziv+Kd10tntQwUbOVtZQl4c7
/v3pjE4dlNpN+gf5XrQRtl/hfTzvN5hnrco5ftizl+yKqMPsJw5BTPB1zLMjd4yKUjMl4hFtSdFD
WnabZm5sUBe5j9caJi9YuM3TW5R9X5sMR+ZiievSEppB4NTr8YGSxxwvUttYmth2csevXqFaPs/+
Vo8C04rbGb7XNOwsyzU+UJvX0oFU+Swuc0e/N5boAc2wsVVRk0SO+98HmKTjOeWixcg7XURHDGvR
z5QXBdbekY3/4q2/Sq330FGfgk20rDFqTRcQEg/DPiLLtr0jRQ8n23m33bP/pFhvG+PmLcTuNLaF
ZYoLlrAc36Jn7y+1MDrqhaOymJzHHCJ7KimRk/MYDjjLgta0k3/Ewmdb7fqPgtfYVBgG+9t+qdr0
WPHPGifEm/HUHrrWQvyh+jesyZ0c7IqugOA/e66nL6SKtLcChdNUc7YvkbYrizRIe3KncC3cjOSU
3lx7qbc0d5BKyPZ9aiurYNFNVshXrv/PuvuPJUkjL/UCbcJWz5ZkM6sNfZYSy02KBPE6sxY3mr0e
LTw+kv26WapP8tOdf3N3V1vW7nAKrU38WtysPIzwIIxa997N6sqS/QQ3zh+JZEGm+5weUqDI77sk
H7OuVZpavBEfva2x15b4Zs6W3k7djji1o2FTOmTE+Ol+IATZYD73l86KAxw//4it8E7AHbSw8xsi
Bm0dPeAevq4lC9Z0GC2i1qnre+BFyML+H/OEPXtj0XOm1FwLq3wv31a3kW8Ff/EESl4m7UlcBunl
p0LXYlEHi8yWI4eS6K3q5Ha8RIfnmO/LQ3et4EVywlv+nAUDYJ1iP1bLZ6sirYI4CwJVuOl512xb
YFVpLIdhLqoLWdhU9a43luO/JnOwVGzxiESN0IINpOgOOkdybgUU6AKsYQdhnqv2KM+lJ31nvLYz
Z1Y7quroGLA11AUw9RM3WMmmeBrrDi4TVsnPNk6sLXHfkox5Wi6jaKsTjUmLQlqoxVILMQMnQK3f
xsfguWisTLYKycpVOtMdvEkpbSELrL8OdEqmOGza9DiFg0UCXZUOjeOBYA3oc2LJtanfjNlkQji5
fCFrsyMUqJwGT2yuQDTwnfYjwKv70but1vHcPUR8ERG2v3WHc120+Ls5bUt7W9v86dS2ikeZaEUO
1dcF7r1pNy/4tGz/K3nAT9IfOxZZcvyPaEahV/LslqkhQQq+aAg32UcxOUzrCBIgIoFNRW61g2Xi
/jpZds6Jcn6/336yy6eRFUI8jSSTAOJsu0I+05ts2q7OnoDH2TuxHdvOfo/8y428xQXPbte0qG5v
9o7TbB+3+3122Gf/2divXmndYHVsTYkaNMB3dnRqHULrXnq638x39Cu9lI/z2fxQvm2Ghw22xltj
ZtNs31vH1ePvb6JOEObZ+gawI4UkGaBx65xsVXQ+EoBy7z487pVNZv2JVjc4bjx4FvwC6320kEA/
Pihz4JjVn3XorLGHsx6iOT/wvtu9devk7ym3DRo2buK5nuFztUq5BuRbgorl74/62Zb941ERtEId
kdoTEnDfD6TS6Gq5M1SXM5KoYjGub+LF+r21THuOBI5qM0XRzfH478qw07c8H1YGPyE743OjSvl9
2JkrZ2LjY54c7xAruJPX7Vo7Ta5AmFJbMZKJqAac0ACm+pVa3Q5GsWLVeyG1Y8RWTtFCvpb//jyS
KNRISKeT93NRnS8+M64FIxmHeCdjjS7XVtGsDKRKlOYQBQ+/v/ynh9n3l2csgmOgOkAbktPvL6/K
PSmrV1cnkmGH1FdzkkfzvvuYgvSdvNDsdIHh5Mm9xZDUuiPTdgTM/kzkV7a4ri/zbW+FCzJMC7sm
64kqlp3P6/kkgPAmLnBitT7U29zpF7VzlKxsIWwwA7aBjVeiJRy1RX0sT8m9xw+sdOf3V7uA635/
tbPQ2MRKQer7tsI5rZsL1oNuZ7b5VK7rdXKHP2iPfK8tnqqTun0f7acSfHLHXXSfOd06mlndivKP
9U9wUptgi0e8huXSS3Fl4Z0dMl5Zh3oyG4YbcyUvYEDekJBDxKTulLpO2B7UcinRUsvtsYfgtW24
eSXISouR3M5cSMYuL5eysFUR4I2WXbRSRFhOqbQxIULtU3OZK3Y1F0GAO6uWP41NiSU/3FOEACjO
Kula+xAnJg8cKnqysEf3FcvwF6TpaorxpP7QPeJxzWk7+QQ5qIEob+46vaenpzmg21RYwp1AHeIh
YuJ6J1t5T/Iz/UzZR4NEJBwHzNxl4oBV3C7lYet5N268RqADEUAn9Wh3h7kT3gj1IR/v0LdpCcgE
u1GQQp1L3mrEqZecs9q38U5EZmZ6Qn656TsGhCbdQo9vzDcN3W6xPTMW4+CIsiO847GcIPTULBph
VTNVwSLJ0PWHoGFRwsa9e5zNPZwklfXQUOJxChL4ct7iDZQ7wbFacrhH0yUzvKe+Fb2DpgeEMJGt
PUj35l33knP2q7Yi8HYWjnH7YFls9LtuL83rJ/RJ/sQijcOrhInEWJqwMrRy0QIVHv/4nJjSArkb
in79ji63fy03L1sCp9nKHoulCAcXiI+a7EniX+U3I9z2f1QNc2/LrKz8nkbAycBdWTb9ktQ5Vfe8
qv8Hz2H3k8Wrv1OeCjCl5omP3l86sPN0DvO301cws8R779VlMQeLIDqo8Z5f9dmRYRckZoEl/TUW
6VKyZHzB8NDOienTTX6XrYPb/s0/KKWjAcFD2YjsREKOb4kZ8yzfTe7Ugo1BcnRfYyKIUSOP3lvq
RrvR97juKM8EJ8ijUhaBtLTUN9oqXPpWcZO9BM+ER4Zhhao1O/Wm3R4x8o1sEUP5d3k9/Knv0qP4
BwgpyB3toN4KL6G00KppMBzgez5fv/Jmd0q+0agjvobvmH8rf+ighOVXKy9GeRRqlDJepfAk1Ru1
3nWlg4EQzLYBc24Fg2+AFR932g55/jmsE4mOItw4/wpH9zmnIPEeLt1DsZATh/JthgoOVWxxXTVL
4KVY21J/K/7i/iyctH/TF2ZBEAHcmRu8S1PLfClu1DfXtVyJS2P88MlzHqpbyXcwV6Bp79Zb9scG
j2Px2VjVe6iHDzkqd2uFvoHd7AhuCY0bsyC7MuhzstmaamfjUh1qlB4ds3bCd2HdbXPH309/F1bJ
sBOEVUt7W/8xNeOPy7Sfu/Kf9hXWeFEtUyh44aLrFkO36NkH/saFFaii4W77p+CeHtfw1NPU/tf0
cMZx6hcC4nZYqI01dYj+SU+9bMVYCr96Hy1QA3gRtm0u/sFAqcOTjkcpd6a+6vv7RF2Uz8WKdHEv
HryDe5SOaWeBu4av4Sp/G+7FP5MOF0eSDuRjYU1K5vlGvczWh8P4jMjUiLdD8Do2D7M3GkvgxqNm
hkzgbXunPWOgc1SAEJh4Qm/Piv4SNzWTvTlN/VTd3Ffv0fQt49Q/J3fSRrwDlYKCuckewcWoQhXS
BuReddD3vAl34h2+jp40T7S9H23F5jb2PnyDN5e2Ijyk5fDcz2d7RV363trQNiVoP+6q/FYPp95t
t+1Wv99al2Je7GEnNRkFLU7KfN8vZIHW2lLUI+IMmGE9lsoVakuY8TayPfBXRLlhkVY7UmzBKEgw
rkS+F/BUhp+0NFDh/QlxmmWklqrnMXy6DGnnmdlVuxo7J2htuNaVdOV1fxLpEDWGhEDlFQEjgPGz
yrIZlmkmylGyS4d4XsHWNOi2VJLaSTF1b/K3BiO+TPjjDwlNr8pd5626xthlqETFQWcLUvucwAes
77S4OcZxddCU1cRhkBLQfilNodz5V+KKC2WZGZpxVEhkGENYT599oU6SsrTKTPnBWdwo9uIhAPlK
9j17d2k169P9kQ2hHa5k65/8nPNATcJIbKo80jVsnEWprSvmAfqJJYFaN2VDrIwtqclDdmz2Hnaw
yT6Y06d6KDa99aQvtRsUobAXJ2tUdsqueohXrmiFR5zWiMd+X7MX6jXMCIVRCRtXAJbPwP4LGhhm
8azxPKM8yTfG3NgHbxia7NzXfBev8129yOZwtnbtIl+btu8AzVs55rT0wDrR+u2v5rTW0xKO9rJc
ac4EI7Vz7O5tcVHb0qK2ZBtDmkU8l1bZXL3y5J/18h+zOtWrNYJfVIem7fD1yXtXDshIypO0F+fV
3pvj3rkPTtHJWIsv9SZ+dBeFUzmqPWzdubzO2O9IaGGQXi7AClbX7AIvENGYSQUqgkQ5d0Ivvz8P
jA9Ih1EnPzyq1r5IOZYsSV0Ulry4WS9rDM92unnA/45K+mKzmmhpv3/K2c90EXzMoC2J/hwdRsRZ
PuCHhiDEpts9gDvKqz+FTWwMnPn/ODuP5bi1JA0/ESLgzRaufNEV7QZBiSS893j6+aDZXJUUYsxs
OrpvXwko4CBPnvzdIfS/udB6mLt+8qtVCTgVNA80JL//UmFpBq2vjJHBfFHa8t7vDsq9aue7wO6c
74Ryv44x11fTxPUYvNqdMof9/WporGbVCvTocWD0soNtkG6iG/NdsMtzBGkiAlkVHLZfVuXi3Er2
T8YNu5SZoHhsNvUHQRw73au9dq981N+UwD8VFpRATSJ2AuHZWvSv6kllIOeaR228KHZp79KT4W32
gqvt/v3A/3ocAriS12gumQp/9cCrdmpnraiFS/iFoZf9ckrPbzelw8HyU7i/XPrNZXe/kXf25ij6
R2Vzdvob453z25fpfCjfjEP/JF6tv/k/N7Muw/98d3Jhim1uhRN5x5NLZ7QR1xtZz5Cv+a6yOVV4
77FfP1uXfz8FXvdf1h12iziNcdqHWXV16BqyPInMoRUu4t2TYesb/83YMq5+pAPmkFjqPtI6/nFw
Z9hPceTcbaO7rw9sBw+De+hhzMB4326ru9ilvXn8OvScSOzTaQU1XoaXw2HbHz4+lF1vf6UPd9sD
k4yDuSntYL/4zbF9yu3OhU7Wb0GGTlUBKpDbBq+92i2uwQH5/FbsDBuMmOO4PWBEvQ1G91S2NrhV
GDsWZb95NbacqwKKA7IVdzyn29bWablN+zL9uL+PlF3W2YKXnu7l2+Xc+s9W5hp3k/P8U9wxgb+H
FPQDWratu5ClnV88ob5z1dtpu+sYeNxMW+seLMerneiGXa1ijlV/7j6DS+7c54+fyQ9iDm4/W1+D
bCF8Ek4d2Y7w+vWebEVz27xXwAvhx/v7WXt8V33e5cur4sju/rU+nvf7L45cz6O9z91Hcft49swb
r/dry15z1MGWMV/dvx6jfEel657eZXd5Q7OCfO4tsnV4PfwvFUIJBMV1YDZuP9oDfWT+fOdG+8fC
2+vW5kyPaXcsJP6rV/ozbKev7DTayebjmz35TybluorhphnIN8lu+mN2HLWyFNTWcEzgUpUfM0RX
/FJ7d9H2YXJsykNXbuLXQPK+WcR/K9KUMWPdtwD4zasiXTXlkEtFNl2eZCfzmc0c8k1sW2A/TKJd
7dR4sy85mTdvjVuDCfA3H9Ff8DV+93+uf1WxpqJSlKoux2M1n+Fz2sQcMCvz68nhRNlXa6+qSNtz
KBCZhGe8E/z49wP40zZ1ffA6QkdG9vSP1xyV2BjUTmxpkltYj5jFa8+d9Ih0SDHXm2gFumbC0U6p
5aOxwEyfNlmSvnn7f+0dcASDikefTnbXVSUhIX3UF0GObgvlvtKJEDgMzXYQb2PLLStf5/wffI6k
2OBTGhwqdSM8qQPurvtsuscJ3Yzuc2unMoTJXoRgK0a+9p7+EJM7/btYtT9bekmEsoA9qA4+jDnV
77XWaoVmZMo+UmstO35U3dcHYxdt/v1K/toV//cqVxXdqsu+WJZJughb6qph+xQlZ3efOpvjxktv
94/O9pvm7VrrCrK7qqfXbkXnqPIHPDB3Vh4bIonHKE0KTuX54g0ckVY734KCKBV3cGxgaBjCrSJo
dpXAmNCf5DHzRP6vrvPVJbG/j2u5Guv9cVtX66ITtIr+TpSJyDKdJHo04JEmsVvpuMPBJe5B0IzF
C5XJ63AtELSHZPhmrzevmqv/vQUoKiYHBnoK9ardScy4Q1ORVKd+nv3+K0tzAjjSL5y/DZUAoFIj
9L30G71wrDJ0TEXf9mK4axrjh1CU8Ac/xajbjjpkqkje9nHnhpHiZswZltK8TzThpBaf8D8f63SG
+y7v6wHn5qOVTYeBMN6F7iVW/Tn9gTTbFYdLXyuHGrGXaCQegtnXaTJ2WhBISM/Dd61+SBmJ9LiM
ZQcYUvsSM+5AgmYykHazPLN0P5Mx3I/BtjY1Vy8KN1CNA55VXl+YjAy0myAPnGRZjro87jpYJhaz
KVR9+2pSXuOquQwiVLFg3HCAzxtymCvJnRldWDFSd3LQfUXc9LKjxE///iYALn5vNq7fwx8hrKEc
Ke28aKfIDA9SCF+wPcf6S98f5eJn2DxVMpZf448hgW2VMcQUgp0kgLW0+Mco+s9pEjzLIC29sJfi
1cwvOmN5oXosgPi0WoCWfjFHhQxl4ke6TReWtlLTOsXvCN1j8ymy1viuABOW90iJvHBQ7TA3XTL+
VNuYdQcuqS0cS2qo0W4ExGe1NW+bda6bKIcEGLak2QmyfRvBErNiUl2iQzojOkJQuRjSMdE/RfUu
TXRmiR8sOTtbTGci5nm2QB0/oUgGUWUvy3lgPpkuj3P2VEqA7RPybeXRCn402lsQsbGrqLjHkqku
k9U29sRscdVccaOSGM35swbq6/mfSsf0saq8qMFoqB+dbDJtKX0z6ju1/0q0+76C2dxrbjmSdNH3
e5EJP9ztgsMwjnn5ixljo5SovjAscHDFL0x7t6nWu2kgeGL9GQ22ULxGwuNQydt82pmCdUzDizLY
GoLaAnVAKb3FCkYCxUEMezeZOjdPtN2IF+8AMXmqUjuep1Os/4hgAltJ6crVTIjtyyw0Z+bKTH4D
CMoTkjYTC4Jg8dtseVbAWjHE9SVFd8SeqVnbnyNoxe0wPCjM+8lHdiOh8Pp52lkLHyveSl3Re3nW
tE7N+LUCiTIxrs5RDQX3Q7+rR7zsqtqtUpOadz8qpwkFV6bh3EeC5Bwj2WomN857R+tl8Pf0U0wm
0MBpR4YBGB/dYjM4ehy7WvZYybdBHrtzeTSzdGuhPws7Ot/iHLS53+UfBaabSZK6gsHZudyX42q2
/xKod20QOH3KaHbfgyP35WODZFueN9EI6zBkjbW35rgLJpo6BMaq/GDC7pRujDJxVWnX6G9IDvxR
JKkoXG6DFqfaIPfTmgZ15OGk8Ju0t9DYiYHqJNadBTSXWCCvT7p2M6SbuD+G+e2if0bVrjIyx3i2
wlt5eM+bwDfQpzbx2WKrKLpDbT22ptdbmlMPOK1Jb/14GgvCE57Sgc68PgvrWLl6l9S3rG1QuS1u
nd2LMkOBFNMvkg/NuMQW/WlSPxXeW0TGfPqkW5j0N7jZ7VJtOEoCafSpm5Vne2ScOwpv6a3BeG+B
lJN07tz0O8gRYyn6pQj/sq/3Y4i7QErlXOpXWRFxrohdwQw3VbJPLZlnZpKGkL4q7SNQISIuMIs6
um8AkJSMMWp1HubgqKOIJpXJ3rTFYyx/CTFGH02+U62tgVpyhFoRbyIkmUv0c04se8lerXq0I5RQ
pvLYGjeF9LYUT5bqy+0LjhOurjGGhCUaFNRL2wpxhRU2dUsxbQef4ML7iLlxkoyMdgNf6nnXE6Ki
+HUU/HDMt43V3qnWxpp2w/KS9l9zwTRbO8v9Q5PC1/eW4TgLsadToQXG4YKxVUbN6WV5k0fvgRDY
dUh9yKDRqa03MrbudYbOJKQXQuQV8kvKx16u1oGNahfas5zcBLi3Z5AmNJC+DCBKyOVDNsTbprXu
lFl+xIOFkCGSeEg7TeR+RyqX1y2BF9WTPanrE9bPUvlUYr9YqwQkWi0m7rO7jEeeU8qYW4B7mbfv
KrCBhdYrAespDKhUevhDyaUNGvM5kV0FMuQ0bkMdF5sgdhWYAb3kyiKChYIBe/BDm2dwldsClCfE
erLFcYadw9ZoFMdjwnh7ygZ3thoCs3F21DsgvzcwfUdowKh0EmJDcsxYbVr3OEHYGGHVxAlNMKp7
9HD3ggmHJH82AOvykfoVZRd6ESIs90sR+7L4E+9YdwEbCshnGkIuXAZ+HtmNBQYmT2ic0sYNZdWZ
++wBHN3T0+AizG9zcCOaP9I0BwkWii/INbsYlowcwyeJX/TQ8pux3JWNdcjXvzgQbruYu2R4qTbq
RZkgxqnjZurhzIHjSRWFMAv9UGrcuI52i3myxO4QLglp5Yk7jzjodkDJoYJlnnjIRMGR5morSsJB
znjzje7P8gWM3zGWYBPE3H+SePBhjSq5W4jy5uAMoig2NTzmLw0DSpIXHLyL7VhBe6dlR6NQXFKe
94KuHCKpvDEB6MpsckK4HJrO0V331OLWWM5BgxMyHPIudq18O+UvM44kUmQb2B4W0a3UtH46h35O
HAY8UCrBzwl4aQBVTtJiJ/W3nQlNN8z9oOttpblMuvFuWPum24iHcYG1x7wzAWphdS2B4IhRtJle
hJ2WIPDYTtqHLGo35DceSMndSSHikkTGe8q4mydhE4zZQaOS5A3FRZe99pD0oj9PgYejQbignTft
+sJ3Pfeoc6bVwfesKIlT96nTh2zEpoJsund5TrdTN75JU4Nx6CVKz23HUx6Jw+hUey5eghZ0r6e0
D3vSb+ykDzeBwASFQPdB46FZpmsaWPEuXo8LR97IyHog41sHA2QWsw652pcNoOe2K3lLBG0A7HkR
JRfKcs/f6sA2GYNNe5ts4sCndwHJDl+j3Mvf4gFUzUl/hpJbTK5asTipV269TRa/FFjzXhP/jPa9
fhpvhk/pBbhQHX3jS3lSn5MLapzVFgTU6Vh2AK8r/GMw42jcM+Y19QcgJ2IZ81DV9nJL8IQ0eLq6
k8ZtK/6sEwygvdTodhhee82ExgWJ+qKWm6zX7kIyIAhJoCiZ26w+L1qxlfjX0nHytfBFjERbSs5a
VDtyDeLXWccS2PPfPef1NPGPlnM9GvxnsgZKEFllXWsnA4eSukOcuOzHJcFFax9Y+yr9mZsfhfzN
NPcXJeU/89VfV8WbEQOtNbgR1d7vV7WY/+uLLOgnfZkcY9z16Qsmqq6ot9g2qBs24nWpB4xlQnoN
9kiOx7V6p6gdtkG5o0cvvbCRy9bNlmMf3tdoOpSus2X4a+P8qOY3wyBjdzXtZPlH185ODJivLw8o
/keigKwC9Q3qUQ2CR3EUNVR5MhuSZivBw0KvMQRfI3rnfz9p9W/nvP/+5itExpKDUMitwbhLLlD5
8PkUfOllgDd5IyEkfJACO3uFBpjAnAxX6kRt104M6MrsuS99A0eS2RZYYzMksIkOdDt8Wbkr4ZoK
q03YxC/sSnF6UgQ0xPZ+JUMCBf77N/xttRBYxRAFaIk+4nooXFe9Ys2kjp5W35xSwN4zOkeSo0MR
6fTL2L/MCXakn/++6jqeulosv130alTQK2VtRLmGUeIAHMVaMG9yMXKX7P7f1/nL6eu361wtSs0Y
lBkr7exsKZ84utK2DcNjhcqXUBTz69/X+sVF/NePuloNcTBqdTvrymlRMSAy7bm91xKOnelDyQwz
BMEfKga788GM50NHDpY5L67EzKoRVFoj05Wo9hXdTF4QLZ0+JbmnYiOSpC+zOtBo3GvDkwYInnCe
aXUHD8RbWRq9ahicONP8aNmNAZiwchdworfYY7NBda1Fd80FFqIi0T5yX/dlUdJJGE4HtFoyMVTh
7QqmUwvRMavFc0djbeY1n+FLhKUcntMCaig1L7ZDt5vEwhklhK6U0zg4Vi9FpHlz3G8DOTymMja7
NSRewtAYcL+18uJpbOn/fszXeoe10EDVQ+QoGsS3/uENqA+5OZQkrZ0DjlzjYro4VLeV5K3mSWn1
tSb8gMyHnBwF6a6nxUcKYEt97OA8IFjGIfo25/gvZQCtM5ZrcAcNtO1X47WeUwEpKWN7BxV2CXHu
OSydJyx+Xvt0MZw3rNpbZEe2nKLb6shGnwLDhdGUJTAxkP+DKDgthlXQIZ5ySLX0bqPXvBbmFrGs
vniN6NaVn8ICCx2ldFGfNwRG7+FR17Grwo4R3GjmMIKZuW+t1B1oEQEUPYFDzS7S/ajz+4GYtE0a
2Bw6FlyhPirT5QhItWEoQ5kO1S1uWIrkh0jr8HFNHS3ccxr697u7hrD/992tY0go8Gva1dVgDFiu
qqyFJxVhRoe2X9iap3E/HPP75hLqfnUpPvSnLKFM9hsy5m/VneYRkMn++jUf62N827zj82zKdvvB
HG16bL9B4q5x7F83iCkCqCdYIVDc1VxbwT84E/Wpvatnr0dzGLqSYBOYFAYOrj4jsnDVs1AnpLQj
Hq4dOCs2hGAVm9hy8NUJyO+0EwkQyRFxnSEk50a8LWNGK5jk+u2wm5nbWKWXyhD0vMDY9vzOZdtj
VRbYZ5W1k5AeYEPbMS1/pVdx8QG3LZehTvmdaPhvRViRVyU5RhAWw/zfd2zKrxkWspUfRzLmUxwi
yaLN3jThu2yKv14HXscKcFrgvFfXoTZNmiJwHUzg19PLcGJZfhvh89e6wO9YfRyQrGLA+PvPUdN+
GOYB0VUi16/IV20lFb1YN3eMgDsVSgnUNIsaMTOOJ+h126v1AX2dXTPusto3JcIPKf9mQH1NblnX
Ez59mOatSmWoIuuz+U8v1jfSUC5aVtzD+zeGTV/dMpZRYlspbspn+IxgeLPmV68cXwhvZOCiV5cM
xF9a9e31sMlGl2kRzeqiPQzJd6V0LUxXO5ZO+pCqogCB7X5Nt5ZnQPFKw+MbUwexdIYud0l6kZON
jl4g+WSX7IvvVsPfJqLYOcC1gGDPgPoPsrU4CcIgYGKIW/Lszf2PQD01DeBH/UYSXzWgDKuNp778
stjkrHatgEzsZsYpzeKU4b4KliO+5Dvs62LtDatUr68Eb97hAzb+EG45gPy7aF2BJ79eoYrDk0Sy
mWZp19lJRdibMccbIrcie11HgTAy0T4xUexMzc+DHf50/77iulL/+1rAsyyd5A2yXBSkrb8YGv9Z
NLkoaeWiSBwdrUcgldUdcBTlDf59ovb/uRQ6U4OPXSXz56pBMtMYb+KZl1H1G/ZRiLf4Z+Gnyav/
92/6ddPXP4pKQ6wynBKIDldfgs4ptYwHflQXvnPqM7R7UX9ow636tIZ7xfeSXtrMQ/591evSs9K0
fqUZwphaN52rmpAnhB9XSl0c12WVFCdSYnKV2vx/f4zrdRTEIkjL+I+rflZJEq2eKiFZQ9appiJu
2yRdlQzUV5e+f/+mPzr29UeBeyL5BEKCIrQ2vf9ZHp2MSiJr9RI0D7nlCYANqordH5LNvy/0i7T1
+yvjQnhhrZ5YBrkYV4sjwKN3SsUqPEtsunMjbcqKgMew8HMr+Kl3BDGWXwTy2EHw2QzGLhUEshUM
f4DVED9m2iltvUJLNnI4umX3Ymazl/SzvYZ4/PtGr7v8Xw/kP/d51XgPcjwnCO6wv1/I/vHINSFr
UJN2Zb2Xv0v6u3baAE9bjcBo9tYvBnPYK2Ctt7qoztYEPjXllP/IC8fDWMjvsEnTqNMY4sQZI5M7
LJ/CEa7Gd064vygFV28FoQZ6X/a41dj46kMqR2OwUi2YL8uNYis3L4b95kv2brcymuINcxEYxfi9
PB9fz47z8PBxh1mQY3rf2Rz/ktBe3YehYIGHOIpWTv9FEfjvMlza2ejmHsdsab8WKtMV1DUM9r1s
39ZtHidRKrwAOcAILsP4JvRfTFJBblq48vEdx7EsX5xRn20lJMsTqVT4JjfEDZ1wsmVPEGR0uyIm
mGtfX5yCBV1bwpWab1bP397obz/k6oFq05TkgijnR/WUoHH5CtYoT3eEH4ZO9qWHFmQBMvgro7v6
5tq/kPc/HuKq84eMhHfB9UM0rFBZsMJMj8V0jkLRwcNSzCf0CXgKVZlbRl8ynQw8ED8CEssY5hgh
MwTRx7BC0p8zTfDqRffFjn2p//r3Z/XXm8N5l8165UX+wRfDDnwkH6SaL09PL4zV7BuW2b3lbLzR
PZ9F2/nO0eXX0v39aTCAwMcBE1RMBwkd+b2yRXKlxYUKcWY92imKK5mhXUt37WS6S19vJkVnWPD+
K/FAaXHP/FwUKN2ZK7eP+Gxm/dJh+bGfNW0DXzk64+vlZgY5tLgkB9l2xPjg309oPa5c3+/qTSxp
WAysORO/36/Y5IVVD312lNo7Nmmc9Ggk/32Ja40u9QZTwpWyyPOwYAleXUPXhKHKZp1gotALOSNZ
8BoGsBSSb/WscggoGmPzkuB5m7cTbkTWXpQwwzG/xuaNshQviD57nBtOgf4I7H1vaYLdyTcwIrLm
s+gkVBw73fhspXIboL6mq8LEYXUxLXo0BfeEZcwgBkyqRxGb+Qz+gHBbGUi71c8hhQ1vK1S9GIil
Fo29EpduEjX2glKpXZPIkaMMguGOCA4TDhbdIH4JbeCQJ1PNDI+rxakwj5x/ZFbiltICAt/vk0jb
rA2hWG+6FC/h7yron+0VcbkIsWHtoIv8w1RHnYZR6BGCH6cG6dC2T06/FtPNEHyXC4Mx2p8rhNVs
ruSU1fHuuutZaqbf8qTpZ9N8SAVUV3PA3EfhieYk+Cw9KLsIdzxwa1yFFyP6GeEwreN2XZbnemKi
OM2OoghOiJeWuqo4QM9NqgCw7X0ZhsdK0raJUvvS8DVEzBxlGSx9ATqGKSgA9oFZRcrHOpjRav1Z
ZMBmkaATg9BVNUBG3nysBquKwOtu+v0kTO5om4LiF3jwBWboE3ZByKJS42LP4GT0MubbqQjeYNU7
8Bi7EZ9InsET3HJljnezwqwQ45BCrHd1Evu9kj5DvsphLEcu+WaOFDK5jU38DOT00DaNwxKd+XTN
u0bHE1pH0rXMToYP9KLfaFb2odWX0SCHscHqTuAoVOXFSS85dRc8wuGmyI2NRqCPlmFdY5xaZfBN
fFi71Dpy3znZql2DnggrMSRzKjtJUaZkGpDKnG3mtCLGrN2kPLDCAjPFrnpW0ILEdwVSrQy1UwYv
K7emG+hFproxKwyl25mFSjvEH7bk2ZOXT6lz1rlTQYg7LFGVbMeuewzqGvCwdLWaGIfyfegQk+N/
2xZALmHsNw2qF75EIFTaB8k8ScQFFO8M/nTc2bKaIw5BNfn9TFx20G9U9THDxtvWwl0KtKdkz+Sw
PbY4cLMl6lwRpXk9/SzlwDcV4dI06klVYrddlFNN1tt4EaPX2Nzn0e0S74sSHZRfhBsrfMddrwyO
EfB4cKPvO8Q60d0U3CzWDU/clse3HvZDghd3jhX1muC2SCitWKOykvoYPo+WcYmKx04/qfk7bug8
uzimGeUMa7ZvP5TUvA+xyFuDxInYUsd6Y7CCrClGSCQc2wU77eGNXsdTJyQ2GGzj9tRvsumsYszO
H4JgIgzn+i3jk8iGlr8kRy5HvPhwt3qhT8riZ6S8amFhdyHSt7qzA2wFWvM5rX+EoENN8JYmz8Jy
iKejojwMzduoQvpFEo8q2j6o/IF8xNS9e8dncVIelPh+WR6EGfpMaODk2b0UcbaL5+qWYECZN5eT
8N09LiqzTWyGA/4JBtOXXp12Y/2TiR8HNhJR849I+6LL6cllrkneNurVCbqrMamLyK3UBa/QYwcM
nwEti8lkNchoPT/EqXgs8NLJMDVv2mwn5jsxibdFYr0YefKUjowxi32C82LA542pWwjvYy43bYXL
jrzpoiexvR9QOTWOOW0qfhxYVgPTKUPdWKdPGbGKNdEg7FZp/IRNsx9Rg3WYPhL9PDQwp8s9Yjxt
SDqxu2ZnleG7ob2qVudICmJTCcOH+bOl1k/INEzibwpXgc3cmsNpiHkJv2hEctzdaQESFUpYrQ/7
lIAwbBdtWe/tcUBQneEWvMx+Fho8rMQfwDo7bKqs2GQrQIrJLKoz4D8nnt5C+JUze+DbaGgE+HCH
nI1mj988DqufwrgNDMmzqEB9Iblju9I9JafGLV/udHYs4neYyNUIYVLA9Unz9apyZxFzPOunlQWO
jqqJAd4oaZ6kqL7eK3aTVdsU+HsU4fagnH0k9mCQbvspB/NHgapRWa2dMOxz4amBSi9tkS4Fwplc
AhFtXHfqhHl1ra7R6mAFU5j7YTgPglMvs2fEr2pyGCQALA0aDJP+qNnV0pO0Wfr3LJQxlj0S7WaP
vj5V6wh/tSN1Ismwk7DbaiWv1EwPpYV4jRxIUnL8Cl+2on02umiXVdNZJz+TF0JZYdBqBzzhWa22
k4HhhIwOxwnEAcgYGIHPaw1pnztgKtF0ZLgtnXyWihx57rkpC1TnGDKqaIbKi9zdT9p9UaPOU4v7
XJ39jnm0rlfOVAebnKTcIespru85BAr1ORvgSAhfANI161Mzh59TKDuVXO5j7dDkryqQ2YKsH41w
aT0Eo+KJEbOnJfRoVCYRRtk5JFoBfbCYpd56lwmj6vVUUQCA70TxJJF7Aa/VDevzyH445tCEptiR
oncy6OXii1iGIO39brBcPoRf4QLJmZMHdrea/pnS3xiNKzJ1DUhtGsbED/KvBC5uI+wzYNMKtt5g
ANzXh1aVnZqdasoNX8tumqk/dliTKGPO8UsK8KQj+1KoIazBMVzzEaO02M4mPJPknIDEtLD6ybUp
OA1LrbnpaySDoeV2qXAZFtkvDaDu8BwCKg8DwHuCVxHYjcSGbw3Jq0RmQYkmtiRTcCztMTP2QA0Q
FhCVKkMElusHaQOyT4KB3O5G67J+BdgrbKQqt5u7JFH8ppPdkekVytMa+49a+9T1T0tqfB04GxWl
1r4tOBmES2yPIxJf8WlqbjvHqO/D8TxmxIo8mgIc72m13wSO7QM7ZV0KteaYeu+oCZKu8CsD3k37
53i6VQZQ/uE+Wi56+MZeP5etM+ivmn67BF8F60tsHvTpcwCmQNEqZqc5RvZ7EafIFuXbiEFQCrOz
tItCt1W2O2SYK4EgZddokk8DXses8In1t63ZsqdFd+JI50/sltDVPs5bp3RU3YHTW92RjJK3G46q
joiiMM+BYJgE4ZdlZ9ZHLTyXvczOqm0Qr2YjuwWWD5xlTXnTZk9mcB7Dcb/6d0VRS6eN38hSbQwK
ry5douBGMNKdKDybmzGKHBHnJbHj7UObzTY9iXvmRqYPCDvXanlA3eyV0iWDxtY396MZPjeNCfIL
46m7nU38mYhUTPLaE9SHGDeTAN443jxuQ/2O8CPuZGlPg29LY7NVJxHM0HL6WdxNLfKN5aGzvnTp
UVDOBbb6OEcciqnehRmacfVLXR4XPKWp/iOKb6PEC0CGMT8Wdmu3Kkb8i7oJ60cEIXgerwkn08rS
oGMPasPTw49ibYnejMwXl222+DUBuUm1z/LM0wDYTRqDsf4K28cBjmGCT6SlbU0JHx/YG6o00O7A
zpH8QeALmYsHpoz8u2Miwdkl8aNABFjbaormebjJ5id82sQ1YTg4NFjBTRxzw3lPY9G3oivk61t3
6hH2KBzCyvIL9vLQ/JriS6eesmyBd0ZN1IBZpcRRq/s6B+U6FMn0XJifUgtNkj+7dA8N8ebU+MRP
+SXBnNBxWg5kuwVmiJj21N9kV4bZPsjN+wAuCqz9wjrWkDGlpPOKLv/KW/08c6NreG6Ca62SSbac
8EkHoS/xTaVLuZsrXBVoEurEcGJYRjJ1WImEU9fjuY1zX151lwiOSSq/xdlTQVGQlf5AiBwfQicP
z+Msx1jwNE4qfFoqy9wCx+3QdI6L16Jg3oQ6Tj4wbovhSSkDpMDdbVlY5GOgEhZgrfJVlMlPs+PT
e0XDgm+BAPMuc8Y8vdTsILIAW7pIHVURvGg4N9w38QpDjQdQU55z5WwG24QzNc0EGLP2qc7PWX2E
EG509zFdSsO0KwqJukONbeqBPZRY2JDLLmoc/6wdEEJYEz4cf7bBz7yoHKkN/STq/ak290ll7mH0
exNKCTpbGZpjKEPRmqv3pIt9QYaOqZNn1hH3E/HCNdyIlgbiDQFLu77ZKctuKhZHSznvSk4osEUI
ZWlHInucnu6g7lr6rSo33tJmmH/q0PvkpwFnjdLAE6+VnBLaSCMX8Idm31jKjQmdbBk5clnINB6Y
iNgT+VzwOqSRiLZWpucNk0dduc2C9tgoOJ7EITYTrT1kJex4fNgi86x1T4NSnslxgG8MZ9qE4aIN
+4pjBX2P18sgvVrmT0bmJk8iXphNq3iR2fldK+N8AXNeC8EVVLcOrUfxo3VT+SOIl51K9otJAZpI
qO2GAQ7je1OXTsdTEY0telwgJarpYN0UxmDgSNl6urT4Vpe6WIG6kAoxrIID1JuRRxvgC4nuSVAO
woGoouCzg3HJlIEPWbPlRuIM2W9YCTMPPgDolEfVG2TyhgbFy9FqFqZtqmPocm58NskyIYtotwBi
lhU5KMXCmXLy22Q6lJKyj03h1PbJWVyUg6h8BGruCpm0GRSTU+rDNL1F/Y9Ghy2h0h/1KwcVQyfm
qsvz4rQ6tcXsjyLMOiyf+w7fqfqu77jBYCf2qG3eIowr5uBi6UTiPkeQLGCKxRmZdcaHMr2yhUHS
hnKLQ5n6GYvnSam9KGs2SMPVL0XMb5ps/FKs5ZyJGDtFSQQKEkKnhFH6bEYboB0mkVjvOBos9dj6
GPLBrcHgF+NF4K8aw02eDHe98TNHlJYb94V+7oofWfnc0KULn0GBcDf4XHTLDtMb9kALJrTKdlgA
7qoLPEQcGBIa4yHqnHNXRpv/4ey8dhvHtnX9RASYw61E5WxZdtk3hF1lM+fMpz8f62CvbasEC2tj
XXRjVXdTDHPOMf7xB8fQ8WBLFpnUYEmbaRvfoB+yYFK3IxCoCZdOAgUtCsgyyiMPfj7IBVN7E4dN
YV5H86jDKwPCh8iex60ALtmJFs5jPyKqV5+mWIOEVY5zhjwd6oqS7ZyiSuC016de9CeG+yeLHILB
R1LQEAybOLqE6U6QXhsqNFfXZ03tMJjqVm5qrnqTgQDOHhopMt3ChNpZv4/D3ZTwWUp4K6Qye0+x
9wAXG+KloZ0HRiMhdGzBRP9YIDCUo1Xdl6ztj0EQZjKFsThsFAGHFA1KIZ5lKdYcaSHBVdBmTl5N
W5gzlvDhatAx4zei6BW4z27BsqlE+Fbmk37Sd9a5sSaBP8Fz0Z0MQCzyc6ZPA06k1A5xdQhmxjEc
eI0z2Zt72nunWdQ01rT75T7gD7QlSlj5VWJLl4afsvpq8lGq/UqTn0LWa0rKryOfzOK3B0YAiuSA
5TRSNiOAdDVEG4WWKuf8LUPaPHdu4N2QFufOWSauOws9ZdqVzn5IVDtQ9wUxSd1O859KbOS9Vn2G
pls0EW3YUtXkPwqsDcnpsV2ATpDotk+v73Z8GeWrJUV2VpaXEe+xOrw1Ku4BtQk3RfoS3b8xElfF
d5W22aG40GptGqnGPCLRwgwNW0ORJBnHzjs7ZTh1jM9e5y8cR0nozwau6TpwNDy8+Z5CAVSI7qmC
uJwmHyKdgmNk214M1kSCsWhjdG1hib+4Gk/Dkq2xMqYKpU4Ket6Wn2X6FDi0/BhamBkOgeylmQz7
HT9MJK0azweErNP2hftRGcc8PlXQSTs+njz9NShnwfpQAK6qR0fAOKV96sc8BkjNULCp/dlk3zQH
n5VzySA5XMkhcNJTmj6P/7Sz79s/KsBvcY/Cdi13+wvMYicLBwnijyL/dWD+Mv8oyd9NOiXT90B1
XrkTC+t4aKx8AxY0Ymr8v4xEGKhaw1vDri11FyP8oM1OpwMIP+txhQat1e/gxdfuIX9/Fj8H7jgU
m5GL+R2T1nwp8xoNl11iRcZMmch6c6pg2nTKKgNVFyD1GPVOlBJbRERb1dhAh/c8Pf4du6LqJ3JT
NHEVk5iaf/8NeuboLWhodqhh7o9CDXNaSchspDv4+42h8ngh0g5U7e+A9+pCsN8dqVQLAPiKMhIx
DCuDBhI/IH/GGM6FHKq/AmnfweRvgLpfrnptXFBnvqBEchyN6aWgMUk5VZJPhuZ3M49vIdUEk+Bi
C4A8zmG/P0c1N4JMydpoW9VoTHYZqpBg5pe7xLsz6vmHPDNOGb5e6epBxo2ru4UqpVgDlDOST7bi
9B0ca5ps3B02QpPWn1yonu+9P/XGk4QJMjqa4HcBs/77DYpZm8l5IQdby2LLlHaVZBCjjBsVPl+C
8cpoapmK0Sy1KibIycLRVuM0kPC+n1/ojZH6+IRl2PBM1EeGwvffkVESxWqlEGSdPBkcJ+lHtiQs
HAfNBIjXXJnlnTu/9WahvxmWgc0Oo6OrN+v2rZ/R3vLhJqeRuNgXI1dvHOPF6h2Kx99s1KspFcwj
i/ERozXcXq8ecmpYAbmJeohBAZOI2UhOEGt/rlmXql0kSbYYn7bsjUNc308hSGiLGJQEKnWaDzPm
zdR9jCPB4DrjI2MMK2ovnrcfO582P40MHX66okNu9maaNMyy+DOBu8qCsAaDusUiSTmdCt4ppiNM
KQvIYFfwKCBjEeeo35kgYBM+G0grJ9exrzoSVpW16DPID6NJJX2GuT47//cvXBbh2cB6gwL3z/C6
N/S0kzw5fWynB8w/5hjQMIu461/6d75z9ewxCsIUZxySK/8QHt26dGqKa2+rZSc630SWkIPhq9J8
FqLyEHvn0jgO4Vtb/pa6HP86kkGVydjCx+T8LGhTJ6TQLuL2LY1CCkV5iW5kGvTDUiXD2OnkfeVT
sSc00nRz1ZOp8YCP0DYmDhquqDs6IogpGmenKElQ61fsizz9QBVRKH0kRjYdCtNuvUXh/83hVIWd
VSiPvZRv3JTRMl5TaSI+sLEpSrUpQNorIV1y9np6P01ixhZEV4tRfXRCda5pL0ZnnVA2LamA0F7k
2NHPteFCMsmuCeO15XiA+OYkcZo7k7ZxufzzmPFCgGJoKiQeXK3foMgsyo0hHDdKQVtVNQc+NZ+5
0pNdCtB+5+u5MdWT8ef8z+WuVq9R6WViNmq8FWWC3ZNLU+zAJUYo5Zk36htz0MMhe++T5Z0Lj0v1
n/tkx/hLF1C51+/7VBRKcZHhZr+VjAszZ0bGIL9TT1cnXnkW3RlFBvGumnCHrn/r8ZKOhGbdkkd+
89XpECaDZZSC8pfBKcgTABvvbD423u4uTezGvkjBMHIOcKTGuuXqSn6eSXqvsBFDHRGHac+lyDj2
8SQO7tFf5VtvcST1UaBAG9Wu42pqGhpR8eBm5j3914yQc4rrMj/GqD4rD1PAmdPMRG2qKzNOgVGE
h9RI6xcxMqfyhNTYx2SFzz+9Qxq9+bRx0YJeZPDzjKuPWYu7KswbnoFmWTgtLmKWMvnCNWaSKAxb
dfXzR3XrkVOq6Tzs0bjrmpOtpGogZqNQjUfuRwtT+GCHkDR7CJ5+vtCt0lSGaKyoCnYNY+X8/eut
fbpvLen1PdQpX5ipxPC2CyseqUAqsCNy4qadVbC9DeDAWJ79fPlb94nfkCyNEeKG9ddR5Eu93igC
hDZwmzEClU+LW03UHWwjwld/vtD4jV4v0q8Xunp/sZTpVa2SXI0jhd/tYKQRVc7iVAxbql5b587n
cu1CMlb8bEV8xDxYkf+N1fiXG3PVLirUPHb3nTqr471Bd10MNOUBQ0W9gO5PbrJh12Ag+E6r6l6R
30NsJ7DZm8SRtCPGSJlrXWEL8l5nWESpV4DMmu5WqMHtoye33itpPWNwcWcfvfmgvvzwqwcV5Gnp
JI4SjvRjajoKeDNjL50y2qF4iO/VXOqt3fPrg7ratkPVcZOaceq2wdATQvqpp1U1SpOA73JhhkuH
UGG98vg4m4d+lnXJXo+8fdHGto9gow0+ujgb3ygCgalPAJ4pu9P+RQUfNuC8aALpElKwI8661nEv
hGiQoeaIhYsKKG5E3imMhNnAXk00tqST9ztY+wBtCr55/5cHi509BxQxrhyK378I2RRy07XiYAtX
DKifVUZL1DzVwpuMveWd+vLmsqbh/M/VrhhKXliLku6JAfz+BdMUw+I7w8qhRd1mE98mGA3o+CLt
GJqSs53J91x4bu2X5OBBl8aKR4Wk/f1uJb+N5cLU/a0fmvM4Guj86nlgdGsh6Kcestu2aUFBexhK
2byhNKjllWQdLaZ8Fnj9XqjeU/Mjjk8F5BoQNg4DZQ54MjMpzA2Gi16Bjgq2gZ7fI5DdamBlklsM
BQM8StG/BtFf1m4YI4dxRAerqHrK2B6ORKJcsOPV3YXOEmBmhwikW/z3G9TXi17tw5Wfil3rO/EW
bh1dANqPjg0R5lzMWqj11wxQ5ucr6v+etdoYXQxtdmTLcQB8f0dxE/TQ+bVwC/MLyg8Z9U75qgGZ
mUI6J3g0j5qRw8SXGrKU0pCsdsBu40MNMLQACdVk49Am/ibhdM6OSNpRKF8EZj6Q8SvG/AadRlst
AGmZG9dgxDAtWpl44uxDQ+NuMrn1sC89FUhJQZHHiN1ah16ABKq9iMy6jWQBNwkHW7zU2k9LHDDP
eKJ2TUh873x94tcn0X9PPKxz3lJNBKsPDkqzjJLozsshnoZn8f38GJ8VbSGNIfWWevV6RLnpyddL
ov0oYvE8bZsr3SX2qxlx0/NQJTykFU7js/E/cHuyW1U7SFK+MqJ0nWwNz1uaJUrlHlhQ0MnTthvE
X4ZMk+WXL51ZLiL3Qc+f/OFi8AikZpFKp14W9nLhMFpg5O0qth/maJhMAGCme+JnUQn4cQinOmaB
VGu0+fuRxqOG0WmkaqnMGQmp+xNC0pJdWILmsQ2esmbOSLGsFoH8Nra4hY+vNZNMlYm2NZ79UrWB
mYjQQ/Z/d3W1t3R/5w0fSeavTJBaI8dZRX9pO3FaZnNMxjZ9ahCsHmLvNOph/Gk6nmf0neM/PYjP
qivMIUntRo5KVZa44Sx8HQt3AqgUAaOJUF5kYj7xIZQMiThOWeYdu6MeIbvHT7ibWcWp7Q8qwHS8
11UfQtkqUx6kIJiiVoqH323923RNmzAnF68DgxqfM0owMY3QGepOJfkiiW800iYfI4KSmRG8JVQ3
A80zlaUPT2505TH0ZSJccGYY92Uh0VZZQFgohIRAio9RvdRrayHj8DtyqAQY7BH/sSBZjo8u4jHq
iEZjxZiPFaHIUgk2iqdhkJesU47rHIhEAGfrec+1Y00lMcJuCpS6VtqJBmSeWeI2duF+EVkSgnTU
JRbQfN9l7U6h0i7BJMvG2PXQZwBmwOrF8FC0/aMUSLSDeBYU1W8hiaYi0/+J4KrbKiek04uPquLu
G43I3oB8ofZCuy8wAo2aeiYbf1qcBqoo2DaZsjXZZNxBnwUAtSPByMva5QgFYE4wsp5aqVgUeLgH
yVvNRFRp9GWF+1Fq+b/cWONmOqxR+l0kD+/MK5cvbeLuUnP0AsJBANTcKjAt7vHrCZpxgt3h79WO
duywiDIPnxIofHClKhqLxMwpgFworxEyXEyHZJIMgnVGH9dIrwpsS1yQVjoTEYBbgelHo8frIssd
7AIgS+FTpQprQ15b8pq/d+u1wNbFRo8xgD7psS8oDA737lOHs2NKF0uqZi5ZR4WzhNg4yejyCwlc
PWG++YIiJq82Toc8vvFAbcHsSX+dKeanWr81wkkThVlqVMeft+Ub1HcEWISCjPj1+JerrSZT9NSi
Tky30iB/FGW9JDTLdniSblsdleSkAfrI3l4A+5daImWcsHxEhlQql59/yL+VoIaJF3GaKi0r0sur
SjApDCdoFTc6F9gXRhOHdQBbCf9z96BmdzbYG2cuF0MnaI7SfVP7e1Z9OXOlgphSHwuUs/K7ZuIz
0R5aPKr6iZROiTnYDy8/39s/GkAJaJqyUxU1YjZMUM7vZx+WGmasKspwao6aNadGh/dLKtwc6gKD
j3lywBBAF37r+PtEJGdY3TI+C3b97H1Y/hFWGzqbO63QDbiXnyTDfUbXo5EKc6VY1nLX08A5w7Pc
zQb1j7mWiJVgwj81dqowh3lbTHj8WT/Dmh6u2pw24ueH8lcmc3XIgdrD7CQyDUNj86oWlxwtwJ+t
gORFJ3JSamiC4F7AQwyxJzBucFHonEWAwxQBA7OotHcl5JR+0f1p+EfkrbT1mSc+5/jH6lMyFliQ
5dytp5G8rsJnrfjtDs+xbBfpp0Tg0qLdIpc6MqWKManEAN9cc7hZ/gLmdRK8/3xv16agNGToBMcJ
jCirUMKvD3A3Q/Np1QkG2NHsL0l1mvsjIxMtvMGOS6ctLuEOlPcanHGVXD/Tr9e9LrIiR0sbRwYF
K9ewaDlsGBfA08+Le0vo3pXGP/+yhFwnMfs2d+K95T6MZzleO6hHdx4sLUwxpw4gr+DmGx2xztC/
Jlox96xjysfWN7GtNVDaYmH+81O/AeeM6kzRGIH8UR93tZc1hixFXpT3j5uKmKZ5OXnELnsRTbZk
D56Xp809NOPftmO8HqgJwBig498y7sszCCsCyp0YdUyIk3I+eVw9rNTJYr9fL7nYz/d2a3vECfxv
5SwTdDz++ddLgY74rqJZ+zhehLR0CH402zdmcXHS8Qa4N1a7ITFDLckFDYwWxhTgq+u5MBpVqyvN
PWM1PRLPBoSafmp4lML1mg8ZKywkyvOyWGbDKlLx1Xvy60OonfvgyQKoNnDdCqF9q96xD+d9PO3w
6OnPZnUKcefKKNsCIbkwlxtlXxTZd2HEW/0GVjQjGiwCIyrXuos0UwOjcMtkX5bxapx9iIwXOqmb
laJ5KJil9bgNugR2KJ41w0hpV4dkndJIhGMnJIuLkxa/jSLjqGIgdYrLV9VQjqqhLYL3XsvtHo6n
NJBYwr9WqyoeTpA/OpI5ROMSdaodd89Yitml9qEMKZIZXBfo9LNBXPj4bcHjGynXRkbqbrFrYFBR
d/g9W17q/vITYarDl07Dzna7HR5p20RqoRYQZlx0ryFFe0Ej61RwaIO1eE/Kqtz6rnHx4StD/Knx
N98/NkVODT+RoSb40qnl/aiDQJJ5dKogtlMYt81bFmmXvAlhL8O813C5CkRMwz6HEspUfgF8f6QV
E8vgSXBeuvxFV9cJfICyYZ+AMJhhxea72bJQuu3YF4ywdRqsByrVkePtZTpmvS8BXQK3190FIW90
onwZ/3t7V1uXZmV9mlhhtNWhSa8M812M114+QzGKZixoHiKYyzrBXvbPS/hmqQXFnRGjxaMFRv/+
WCtk9m7VV4hvxEXYYlgFSjhyxON0QP/ziS2thRedaXR2HrQ4fSRMzY9ie2/X+hcDY8/Ce4OZlKiy
NV+du2lnZmEYGNG2SSdWNHUKQK1XHBLSetE9+SbdXnLq7uW63TwRv171akOR/NTIBbVzHoazAU18
G785T8GZ5SfEC3Xu/nYPPz/tG9JFbpOAdgV3A2Wc03x/2m7s1YKaM19V5ZPcPkAyGteP18CVPKSF
gKFnsGx0nB4XItqLwX3MVXopxpwlKhkq/tJzpr23CGi07vyy8RC+PqQNXOf5dWyuxBp+/2UBDaxu
hla4VcJXJ3guiDaUCMpetM0KkmDY2zpjBcCKvt2pj8NwStJ5PWqkjoN6qoxfCkwwiI+2gGrDgh97
rzK8AT5wpoGS83WIzIyvKkMvqUPFL1Rl3Po7gBcR53niVvp4iXa+5hkqAMK42/38VKRbTwXbDgNV
NRNx5dpCJ2vyKk4L19mnwTKAJG/YnbUce2pCu8ppWu+EeAO9FwNQZFasnvu67rEKv34vXF/VcUIB
TVKv9oUu8iVBzECoKmHnEl+WGK9RWK3KiJ5O22UoT0aGlg572kggWMYoqO6Ftt/aeZlMKCOjiJCG
azDQlQVPKioDNgRbYDOFOyQI0nFMseLEpLH4vzx0/DewY6AVQBN51Zh4YWTgytmEe7ElsxVApxX6
ZYhIJME2VFI/zCxaxv6T4YnbNmyf4rrfJvj6dU01R9lx5wv4x8t7rJoxLsWOi9kq+NfVwtD7WBLw
U9T3GcokofGfWymcDwYw7F9PS8h7w6TzgTggbCItypS9YSIaR6ADhmVW5bEo8HxRzGXgFi+lozxX
XnOS8UMVJHmbwQ38rMV+5cHp0DVtQ5k8RwIxoWodDyFZ/OyqfCkjnOEkEBgZKyrMTNhwbS6uEuVp
xFTgy3IARgXmWIK1TqDU0kapaHSAbuG7E/wG3NPUTy0aQU29iF4G8wthYt01y3I4Dd6DisOKsJJR
veHOJfg7MopOUqtNDM7FpkZ0oYkXnUIhVZB5aLYjJB+FMjyaeTZ1o2ourkbFWDoqv1IEVRXm9kWx
7vNiDSkQZ6fccs44OocgLAo86LSHjz06YBVNx4+A+KmQ4Bl+9DrjcZAXTvTnuAcIYVThlGeO9KkZ
Xhxf24M02oEeHVo9mTeJvmoVaRW7kIEafToy19rS2eB0vMwTcelMysxhR43yX3c+iVtLcmwSmU7K
GvYkV/0MLpNmHoyogPfYbHnxU+MhJDzuaYo+ABFzMGGP+vmSt1agxT7ELiRJJo443zfnhkCBOnD9
aEudy8gEgBn0Q0sWJRlx1LU/X+zmqTg6J+gsdUWFefT9apR/Zt0nvncefvmfXToZy8LKbiLihpK9
RHQyB8GdZ/p3GPh9m2N+Pya2mwjs8SvRv18zGaTAGUTB2g9MQZ2ZaRKLMAGZdd+QKYav+muIoOkA
3zo4pxfih5F8Ru/Be9lOrDed7OaTAjJ5LNWpcmFIC5s5QZNydA8aKuIX+UG9N938Wxdd/2BmxSYd
yTikvy5YiGdyXIRh0Rni9cR4Rl3gL9QJNBNCx8nfS21iRP/UwFOLn9/OX7OBfy4MFGUqEMJETbv6
+pSwDMtKz5UTYPAbxMJ4p7dYMoHC2waV+tYHb4Aiw4KeGPk6DjdCflAv2aGoJhi4FljdUlisX7wH
Y5jCbMve8XGFRfzcLzVl4u3cc7Bs8YiTJuWh5hb8HFbBhChhI6MK+O8/NZ3vyxqhFkmSoZ19f+0Q
0RJHwmn93E4Z8c7a15AdoUaZd5YuwS5V54Z453T5dylxRQ4WGjAaV679/YpWi5FDUmPKUsYzBgKU
2GGHduooeWvjns2+dudifyG/Lw1ygbRHbBnU7uuiumDFgyg4hvf0gX0zUrmEFPMDbZSk5DgRvI71
nYIcB1ZVAerdZ7RxY2Hjkl0gkFPY2kxI5BBTaN+ZKhwBlpQc4nAxIhpqA5Y8FNXU0WQkM8xCgL1/
R7CtU5OxSZfaetVPJUfY5H1IXDA60Ciqju2gLQUwEtm9jN1vLr21/c70lwNefFnhwpwnCbxEMx1G
ZI5rqx5fwMZQVqg+EEL//GHf2Ha+vZlrAy7azVzpOyXZQ1+tfJZ41m6YpmnGSaJJxrdGQCbpG7aP
JirGd+vO5ccd5npdjSwinUrLhA1yta6qIHKMVpPcs7hwN35jO6sOOvQ2ts9YGL2Gh3KTPut3c97u
XfVq3zPrsneaLCBJlnTRkg6eOHu+hft1zL8FNE9XARICEWLbEq+m4T4Zc26ES8GezgOFcKIhP7mk
6VtBhuQ2K3HHJLr2ziNVbj3SL9cc//zL519GgdwJreI8iCdGQvkbwriz84IKlVoAhetztBuOP19S
/beNxuoKbAgDIta4aV6hbQwo9Vr0656eZCEp+Fqca3kdaB9RIyETKPAKsBHUMFHJ2PVEm9rKStdS
b8M1qdR5xRpj+iYc/WguJ49i/is2F4U2b5RTlCyU+j2Tlnm5KyUAhYn4Hi00YzbgjViH1Wx40cUp
ev/0no3UX5bg9Zf59Z6uvswaXw7Ozmw4MWfymglSCu8YMys8BMeEtK9hW7yQBF8GK/FzzH7n5ljE
ge2g1ksWAxMoW0XuEE+t7OklyTaoW4apaIe/STMpHbvd3LUPkv72Rf/+ZAs/E6ygCES6KiH0rMu7
ru+HEUYnJWLlYqLhzeKNd6nIcBVtM3uSzN8xCiNijjWH37zqkbwd9XIuRWx7tvNJbJP6ySskF0Rl
tmX8MofXIn+UPwlt5t8YlGl1QEtrLIOVNkEOi3ni3LDsjKGUudfFudysnOaAuahkh8Gxk5f4JOVz
B6R78oKOPRGRxKx7FToqDlFkQ3PqYFP6URibwD85wq4bDlG09IV1INP6PUoL48GfOaWtHjoJi+wn
c5OC1St4bv8Wwj0UYj1bsjP5uN6fM9fuH/x41xoTJbCjsaqGTtAt3PSefd347v950PAzmJWoCpP5
qwNUqaMwlTBy3GbmSu5n4/miq6fOPIF9SowSsPFOcSvyY7xr/HWHMtTy85npSXfW+nid69+hjlMy
qHoy8ObVNxoqTgnIDQOUOTzoEccq/EihvYy0uZ+XOGzoG9diNMPoavTHAjDiz79sK2FnBWKXytYe
mIGWgWwfJfJXDKDRCD5Zbr6QVCxP2U8N7BuU34VqLDrnrU2PdXZsWf0pepMISWCgvzMq8LFab7C4
FuaGOSwUByYAgcyM+pxFpqHdEM69sdGzP1p6qCiwEhE5NqQYn82TQANVm5vqmpgiQR/JTN6ANThW
8VZi7utgIWECsDP5lmvgM6ro0FqNxguu8ZRiM5S7QAj81YVTEg8EORu4ZWmo1N5GnyMfny2pVZEi
s1Et+uiiUDRIyWeCIUBj2iEzaWxFbaHBzEynFcOGns9YUBaG+ivQlHnjQ9/nHA+6V/D4utq1yKd9
EHBQbTEwbAi5eYCxQP1aNfmCiAqCVYaJg/jPR5za3GNjjXXV9Qfy9aVdtzB96RLThC0bdZcn5lPC
5XUxXcXB7wRCRlY+SXj0+Pi1QQpL8cBhTQsbrBOIEyJdhVZYUfpZc/9ruvcxjQfKl49JaLzIrZLS
3xbiky/vmBQ4uD900DgK/YSmxYHUYRIJgjPLne/43pWvTsd2aH2lqTLl1NjEO0R8P2Q6TJV1RhTU
TFHJub5zwVvHMbw79glkFcyar2qNtOgbXfZGAigfuc9EHYCi6D+ikW6jnTKILMWjJe784IVm3LhH
1v67BfzzBXy5/NVWFeh5FlgY++4V6ZMhzhatX6NjB42lk6d2xEZuUNp47Toly4WEwHDRdutcWGXq
zqkeS+tztCSHcIJzhmGes5iYb25DKI6oPOjyYkDSsFoXKJg1vvyowU2nAS+fpWJxBzNniHbrY1Ys
TOGIox4b5e8fjURqSJrLjrNP5EmKzrzG4GMhofbC7G3ZJ8/Y4fTDzNLwEzg6zrJ6N4/ERXf6Sms4
A2boFMMYktFZVog9P4B6t43dCdOaJG/nyWxfouqsYs0/1M95sZcwuvfdg5RjjkZchQSQtI/Vl07D
RXh+QB1lOyCScepeJCs8ECKHsQWxxgxDeqifAgs6k5mb07VLApFHUyxiwnxTR8tUOZXiQerPlmwb
4Rbs1+vPQf6YEhLi77AFbr0d4RU0Hinu/4WtYf1rch5PcxjDv4wx0wuC3KJxVnG8jM0NyO3EKB6b
6OIK+0qe9PzrxMHU6xbPqWqbDERLkZdlK9JEfMWRDXOoGIcNfteLBDsFn5uGULwZMSFWvQnFdats
dG1vIezongI7xzck1vaegRGEfhCqM1FWorxJcAApxIcgbie9/0czH2NhkbaYQ+UQ4mdRQipXv83r
lc9z18u13p1bd1NIB7zulWhluvtATlDQvw9yxlnNWjfWRbzX/E8j/IN7uUImBFtRfDFy/NC6Y2eR
zuHtE9PkiWqTTly5wq7RN4a+yeSFyy1KhyadiRm1ySK10M1sFXElY6SibaXmXY1ggG6g5WTZPome
McmQS5y8LqH3Jri7xDnL1a+gnAjOPvQ2QTRTsVJTJ2SITS6ttgqMKflntXNSnUmr2KJAHbXusZF2
V3G1U7Goy47CsKKI6ddagJnSnFwKzZq19UaVbZhdjbYhYMmEwalug2yT8cv8fiah2O+130r8IYVL
oT9UANkB3mQm6n1BaWB7vefZKSERotXeE/oz4n4wSU8wzdJw+dt03VJMl21wiMInCsqeXZ04Mdzd
hciGv6LMlLchXGjtCu4g+T0R0uLoaJpr/J6IvFGRNFirobOLxA7JBosW0vCIhCdvF3n8GBsHj5x7
ABafkrfEh2xAQLtr4j3hJ5Dms/hQKQ++fjKMJ8FnzC++C0OG8d8v/Pm6DqmY7Unc1Mxw5x7OgeG8
bS5R8Iq5UWAdwnLrm3tXvJQIguv+oQmORFtkPeaDNvmceYkFxcqBo4yQZWbcEQdZ93aRqw0xCXDo
75VMOhmunUYTu7GzlflmVBMMIFgUWDgkB5h23qFM59GfxFyx5JxsKzcQ9zeLaJ6RoM64aiXEhNLs
JGnmaCOXY4XF+zDRNmBhzgSloC08K+WG+kDZgAc0zsJXHoPHQTxHR33tNVM4J+0lEBZQQgAYXdt5
rf4YGHiAQF9EacLRWxsro5hiHp+Z09bu5+XWcvZ+/9wlM5MqiSWRi2cnmGNGhGGfNVOIudefMCPC
My5tx8AmF/OFZBV5aylnTRGv7gBZTxJce0zsw6t6deeou9VWw9v6nw3auD5bw7L3DdeC2Zdqe+cU
OAfYkV7x7Mo4eEAfdT6pM8ICE6Z6hEbWSrfDXlLDh+TnH3Idmw7nBowOJTDyTRWrzOvpQWIGZo/j
Y38iA48tEQcf6ZEIGeiXZOIRGUWOCgx+JLrzZuOSNUa+snxsz9GwDs/JNC02Ym/Hw50D7GYt9p8f
hcj1+/EldpEmtqFp7INq7QVwASeBN1f995jYwfjX4L///BBu0Lq+PgTg0u/Xc0Q8jEw17E/BqpHA
sKdQCPp9ygdw0ByoCTOF0h0/OGODC8KvPF/X059/wc2VhmiJDgX8XLrW0ap9bBW4o6Vbq14gPvfL
i4MlGCyV0bTxnpP8DeEBtwvCAtACYs/ffb/dLIzbiJYZO8P4w2TLJgsrwc+xEVBpxDCPtLXWhArm
ZsFY6lKOB/eY9P9fs3RdbOloirhd7NOZXn3/DeUQ0CQI6XDCHpL8n7UaPnvmCkq1cDBFLGMQbHVL
AbOs4jFRnzpSLp5dcU0KWU/pgs6qWeC6lWh/gqO7xPZntA6iO0LXJ6mH7DlsV4Y4KQ7Br3pvHDrv
QbMm8AaF/iyRFFfoTzEWyQ+Zh0vHTB9O+DiG2BNqtpS+Ev62HIxdl4Ak6gvjPSNzLt4lHOImzfS8
wJaSjW4uX2iXlHOaki+yS3E/ah8b5aBlizZB0DnxntDu67/hNxPO3pBnZ9iMCf5g7+eWds8cbGad
XFSdT/6KwQBWhoX7aK3Lx2RT2sFbFZ6zcOnt9UlGVvkjDUbqbsxiZf7GtAhn3ggPK8Vuq7MDH+J3
Yc2KhUAc4AQuOObpEw0Xrnn/CyPKYo+xRHnAJwVtNnfDYoKzn86JMZvNpGll7cE51vSDUbdSN5Fu
pzrF7AQFMuOCQ1YfOtIr99qj8YdYo37jQppfYkznB4cg/O31i1DbJQtR3VqY7Y8nJfNA23knO82N
T/iThQSsTFwY5d2J7FX1AfAWDMr7cNtjEBwVd8mbxq7457V0g4UFSPrl0xp3ly8dU6ALgtILVX+S
zsO8hv0YzrLwZXi39omCoc9MbTGqsXWMJz9CaROg8mptjAhcxpHsfk/jXUhTKhiJ6fVKrY9+81Em
yxg/vmBivZT3TB9uIBMjpxZAELNbGHhXtXopeoIgEg267ZxLFe9k4wlxnYV2satnPz+Zf3YZZNtc
ALkMGgnpHwd0Nep8ULpy2OFphwU7FgxGCD1pDaQr3h2dGOb1jUHxM2BCKGgW6eeYZ3x/D72UpJ0g
Nt2F6FSmJ8akswnp+BM/mGtlHhwxbpVBzWBKK/N+RiLkL4etQF4rh8wWlu107pnL13lLPLs7mSz6
+fPCmH7E02AO7nYhCfNx2AJVGPic/y6Q6Acv6X6oFxhqiStprq49bKry7ChiS9nOfrX97FdEnqT5
Xjz2M8/dm+skO6ifyZ988o5r+cF7eX9vSBwKp83B34gzYdK/5RMH99m5uyzfgnomziwmQH1sGyzW
BdmOcK6JusnTDbGDxeTXq/eHtup1h+zNyHdgIcOchsTdE50wMnS1STrx9ybU4Gn7aUxk0vhYGvP+
E9yGB2FNcHN7Im2Jscn83Z+shFm8WPmTnbnGY9KavFrz8lROXvX1r91mI8z/LD/F/0fYuXYnyi1d
+xc5BiAgfuUMHpIYc/ziyBEQOSgg6K9/rzLPfnd3unfnzt2JMSoLWGtV1axZs8LUjiv3jnz6y9ZW
WGarMxIyjjVzPg8ft/Gd6b/0LoU+yTUihKlDTRk7ExtZ+5quTtMADXT08I6rsQMfX6q97NZy0fJJ
K+9gPx0Kt7TRAr9fqk5zDekujUoPzbfZUkntOyq9QG+d0+2YggN37MTVUzpLZ1UbWn5MGwz7/aao
3PfPxA9vWU/u1j65iLJZNlrftb1sV4QTDmVG9tjxvIl3HVEVjBoRicp1q9p+Hq9XKKZLE2a+tWGw
SnAZ/fXe9hUuBnKi961LrIlocjDTgoUeT5lFrxP/itYwbmIHSmSiBKq90fQWe2Y/7DvnwXuiRFPz
l3SLUQr/JQaACz/Lu8S90elL6ZBFTMqQmpU1df9QRxz0F7jUljNbPOo9nIKHrlv13raJ2mFWA1Ic
Fu18eno4Qb4ZXKKFNNCck3KFFERn+n226F80KhWu9U8jYVq20XNlu4/sw95MfbrJ7dkM9quhuUzd
6zqCyQ31eExf0G6FXKXX7xEfCMYJn7lB2PF5iF5rTm5Hrz57z32MSsWFzLpPb9XTZzdEhbd7G+bn
qHzSqM1EcPKJ9mbMRyjhWXh6Ob1QHjB6PNCtdH52FZYbXWWv0Y07rlUXWC0Le6R25kXpYiLK6/J6
7O+Xhs/+B728cBDJjLdPCJ4qL1CyFa9Zbj7rNW2CEN+eH9eL596r7JqVBSPevYqym8SLpjDjoXZ8
bNyRQ88mvgPocMfWZAQd5clYHhP79LTx9QhiOnOgDifVw8SpZx/U8elRNrKt+cSBhjzGp7fsJxj3
nmUr/nZZM5lqOrtyM5u59TiGJOogn2FTPjINCMmYYdW6PTuHexp2Rid3u8yuVQfpMt98RDh0XdrJ
WvH5mF2YhlVE+0S/09zs/XivOqOAmHcUnL3l1n4ZBfBxr0laYysnnxtkloONnc5Iyyx34TYEIY2o
kIyeyBXZL+hu0AaWuV6vmqiJimsjVu+1eekZjuoBACnuJNZ9VOvC5H3zuHkc7keBnFNx3a0RikXa
++XkeiPtpmi9CS2gj3Dxm0g90bKZltnIo23s+kUXVnDcOnHpzNyDT01bVB8IzHSNSqO7fGngQ71U
9uG81MxZOQ1Q/KY9jFPZgE983bzT29VeliuGrA+zrlNmJLqOSsfV1GyvWSMeSLtwR0lmL8Oycvtb
Oq8SNQUK7T6nzt6fVg5cdbzgJ9XTDcY+9ug0alDbREbXVUFrdvEkedwNL9MTpT7FbXMMNC7OdqbZ
ms0Jaj7QALezpRnC4Ok+6DK0FP7Zcm3ke20XkV2ulDlyqdn7hEQvt4KbgdQyr7L8sbPj1ilu8548
mf4ewdUtQzzfff7bWP4RGX0zXxftm1/ciH272+u7TTfczVAee3wmtt3bV13gM1nn80nQejYyirXt
xKkd/uDCwGvFNv7qHn8/+Dc02jLa6bTfbIb10Nl0oYtRNttGrb9ZaMEp3kZ6sI20YBfRADO2nrWA
9EpGr0FvjCRj420NbvomdUZvWBs1PA8nZ9T7aupOZsEr+yHtQm30Z1XvsDpogYGlUhejeGNTBReN
4na5NEhAkIuc3NT3eVRExdwI1FiNjWAcqPzT3XFQe43f+Y1fe+cgCYjL+Dfw/cj3LC59NH/9sWs6
YtPrKAnbuR63PmOeb6NyLuM+xXU0fTR4nRUo8YG9LaIabCnfqRCL23kSGn7u0b6Cj+3H9GfpLkfb
fVbzc7x9qeYnfxzI+E7+lPEVEe2NLz8h3ftF1PlqIO9IeJRHOX+VM5DXqfE+Y6dAcNnHJfD0OVTR
a/31FPbhbrEL+jD96MJt0MyaECqBvw9N77SiLU64L+zjk/mDV/YHr+Dbvf4eCvXK+TRV0kq9Hd60
np4cPnwmC5FQlFg7u3rP3yDAALL9e3obEuT9Y4ZdqCG/TO9hkh0NUm0qwrKOgWo/6omPzUv5rtzv
1haZGVjl2OvPqWYXXvc8fd3n9vjVJCiCrdfauBDom6IkmBCaO9OFGutX1OBtHqv3dpW/0Zp4Qd1O
AEtnuNvdgGC2C7rXKq/aq/Ka3RYP/z6ZS9b8XyfzzdUcqFTu2lGt3lKR2R8oXLKV1EGL8FgCVdoW
Ov8YkSWxm265Q4qW4EKpZijcbvP5IZ+jYp4zm8sAv47UbqKEgMAbqF7IW26uqnpp7BcNfGgtnhwo
+Q1yypgR8a1DK/caZGVpMqpTkRqWY4pQvSp14fUDf3at10zpIH91PtNEzy21mGbg+y7oTj6N1zpK
t2hiuEEmKxBMU1mU56vRGa1Dnxonc+8ZvQdfmTzPYJAf91rIHrAvprStCHaKh7aT2SAU5eQbv7/5
9+UkAf63yUGFIxRwdQyv9FsmRtHyo9Vo2+IuZavRY1qox9T/wwoXh9u4al0rKJY48Gw6IitmG48U
oO1f9vd16iUrgFAf13wg9/ByEOcBuM2hnGNEBECOLAJKZXFrju7wV8QG+/v+pbzePUkcgAbsHJ8D
HQ6UMonYESb1qLBz9m4x34TWPKpsFCq12LyZXilev0gf81kfwHCdrUe4RvkNkvWMkeg4OH3QTaUK
Ms8Iq+fiZhyyFdpkuy27uCOeR1JyD4+enyOPPes5/0hvR0tKfTXaCKC5PLLNaxpx1xCKbP29fEgC
4xk9ceccDg/r1+j6HB8dogW6R+lPMKPyQIVT1zujlRUZDHx5nOWL40zdB9BrJ6sMQZ6HloLWSEqR
oApOgOtJngb5R36HPjP9FyLTfXox/dEnhI3mWp9b/nEFYGrn7uP72NF8hX2qcgnvnda569dINONP
n277lI7bm4c9DvkN9Te3B2ohkcp83nq7xUQEW+3MH1A+p72VxSGWVjgsuutjgEgnLKnXw/OOpjSv
9cf2effcftBD2UXr136G7ma/aFhbGBwLHLIZRf4riI9O55xiuqPYVGQ4EzyvXXD4UGbDR+6Xd31r
T6LbE8csbutFuajvkivkUoj9w+OiXqQB+QsPqp6bf24C1a9MN4+rBRzjnUwM/xQjMeze7oKNl/gn
wpudx9ZRJ1j9p+0LAIed+mh0+pZtzlqv41pMguUJv8a6awAnurlumy6opZ3NexdXZkaNpF04uj1f
Kj4lw86Tbu8BYkg018vBecLtCMS70cJ+BiWTluyZv7VjTkGfJc7t7i59Lm/gfzhaqIfJFUfyC7d2
KD16lutbcMmn7sjl2i2m1xtn/7Dlzi4S6lNgYjVh9qD8ILhnfc/JXmzFfxfm92qYKa1RUAKaDGti
NJ8ERtj622gbyTKt53V0iAwKZZugCjCbM6zxrMB8ZgGpOGwiNANP/dQfi6h5nHhiqUtf9euo5BOw
ypEVGP7ON6OJN7o/854kOl0h9pFS3drh5iqY2cHTXNq2+KOom02jLpR/TTh9N73RHIKRV4XDE/r4
dz9VKeo/7EgXCPcXc2VumuqMlPJwdz+bEB51Hn0Jr3Fs0QdYUUtp02rJzgkepuwWib27HezVxxss
GtzdOPXuxD+3z84TzB6iDRYQQWnY2+EPBYfm5K+gxy83SDCYX8bZ1kVvbOrDcMcSifSbgzu93WV3
rW8tEH1LXAsp2nvxf9JI/PGtcw+xdO9Wn63rrz5W7FaIy1f2IwvwNbPXz1gazwpYi454+XjU9tG1
nq2g8VCNlV/vHQ9L7Zk28c9Tsu7eBpbkE9UY3tNybtpPThzexrXd0XmM/eHmfmyHIeHt/UySKRva
dmyujZ2TNmFD3hMGiUYTCyq6sZ+L0WN3zxY9b3ahjgBtHtJIHjX70SSkU8SEvkXh2G9QIr6eWFHz
MiYAPPt9N7cI9oKskTDSRBdMf6IkK0/8ieaq0wimqekbp1narEejxTilzhcZDF7a3eN0IArmTR8F
IjnMe+/s5lPnlEegNNeaQ4gdnDWXMYwPCAA7OI3pAnBmNeRz83O7psNoGYEBNM7ryKZAzXZnJROV
mlJab13gFdU9IVvyiHwvZfknWFvgD9jVCCTSf8091aYWNyKmpXCHdk7LwaXLuO60tU1zAxoC+GdQ
Iud5aptE8+Su5jp2DdoMsTNFWRiA2fGqe16vCuf6+uGhc8dxaT/hAlCOT1eSlN2pB1FpXIybQz3l
OnnPntplw72ZhphyQ7f79wpoYq25lJA7h48dfXWksfHB9rz56jphhuOR3ScTAcW8JB45VOkGq1Um
ds9LHeulftcdwHDjgYZZ/h5cYQv170bx6HBuudDuJr46NzgPPAv+afHCX6w/AkTi2SI7F6cYQXn9
qnujlRSZfPXkIHVzCMWJbtwHEDhqNma74bkvr5Ahwcyc/M7V7cmCysre7cdOaTPjlif3iQ42LoEG
U5GMh21Z9OO9Q4j8xP8+TS7o64CoV5PBEQzAZPYRONk7nXG8afDSLimMiFSvBR4yQy08PB/vwKyP
Y58EHj3X0EPuW2+3RJAdkjA1BmBbqG7ZRtwSvmuPHTMYhRMvV5YpLKTTrKmvFAgCDrEkzWWuUzSz
14fSS8kjNOHg7SOD9SH4NYQamhjMzWlQD7CPnPR0xzDojQLswFgAK7Wgu+6T5aH1KwXLSISMFwbl
yru7pVL6nfw/U63iq7DdZWnHnidX5GF1vfqwA8+5o6nJdV7MBzW0NvYYp8bfk5OMP9+JzG9uWJL3
N+/v1L04lDralI05NL1iZx5Q4XGoTYGKpd+ob0CRztF1zWA8tY8+AvRzfDK787YRPIzlYx+37uDf
U6bIXmEGVEAFrasHrhveOeFtaPPfOrLZGT1a5XDbe7CUOyZ5wQ1FhoTAtog4Ya6i3L/e31zJSdRs
M4AwdExB6+FtiOXuWjaR+VMQRFf0OIxWb43b+Ad6mTnoCjmNe/Awx3wFXvBxtN+uMbhzL+YdyzsC
+LmshSfLfmCVcA8cXHY7tT/ff9iR/1Bx/W4xv4UG+RHOdlenxR2xG9vLOTpHRVjTBM07LSeh9SL0
KTDTDwViO217lqel5u1jcn/UZ8BCJaiROPE0n8bbcBT0kebiNSzVF5RGuvdhkb0hC0tE4asfKF7V
z6fZ7o5mDnYZIEXxQ8x2SQX8Eeb817h8L3zZGdM0sbqsuKOanM4pBNBg06vyPQ+z2dTf3EOYD6qY
rexhPDPC8pbcVRVsrs8zakZn1aJYjFbUKV1TiIHBmNxk69GN7h+XGpQgXJvcpW5wUfni4BS+5Y+C
Q3xclM94b4rd3mkh3o9lJ7cbbx/WPyAemmQ5/vepEXb8bjfHOpoudU84irTRlFKznvJxbwc2xXQk
oKPly8bZQcRCeR8oiwZwC8pDOt0BdZqWXn909FX3alWQNH5IzZKs+GFogtX8YtKV8VabZGqj3pqG
ndGyiI5eKAWC87XeEYy/JRZzO8PNz4E+dTBORemBvCEci6U0Tr7ReMYhqgyfhuUjUD6YE0bQag44
rZrC/or0nGYhHoEnlUQNtiH1tmdfWg9Z7h40fuxaFkw4J8+cgg46vAaBJBulOFrvUdannxyNVCNP
I/q7rhTHRL2eIhWSXmP7jJ1ENah0j42rro/vkJmlxQHt6KAHYSAUqIM29dvjEqqMP8G5PXuar8HF
wfiki7KDdXilHBbaSB5nyWxCb5/RYrNZGPCJNkvqUszNVWOF08JTEkIrh7056by94kPrqrBTJr0O
QK8ChAlLxaknTjpxqIXUdKdC0+6nnuPadwrh76udAubf71W3LzrUIJhG1GjRJ62xUCxC1AkBKTra
2dwxDS4h8nryv5Olbi1aUbLxnwqfMaVnGLNOOjg/T6OfRvYtzXeiMflQbQ/qLfw0oDiDwJGcw9hW
3mtq+y9jqA9SP18bP8zgP2rXvl8U8a1/mcDdeZp2G6O9rK1ESMh2Wjj1kd6FVDg6ZuGinITaZla6
JyYwGZeJQzecFj0qYiJIHi1qC/Q09faNuznQEctj3QFxQE+DcpVfqbc6uVE667E59D4yJv9GIyZ/
Rar+/66HcP3vwwc8paD2wPArY9bq3pY+E5k9vOs9LULcjGsGXo6TZQWDNt9MHI1+UkWwo/vKyWmp
sECdlfAGKJweVomrat4wRRXN32peZXkn1c8oN0Jmmy4tZ9dqnZbsCpy6qWSAERUYlR7UNCsJGs1N
905xcCvdM0fPTJ8DJX54CRhjql7Z+0t3ypJ+In+OEhzrinZO10jx+sA/hQ5sTmWo864pP1weRN85
/z+3TlHPgcuDQIHMvF9u72HUGfuN0g3rg68ELQQ/W40O/omHlTclQITtF3wFiimgMWJu8/+AyAIj
H98kjATaAVjWAZLluV1kBtlSi5UYv54MqISVLc71fsVOEh7CMenYEZG65hsxP/2K2NAIsqj2BAg+
ziSElJQOvy2OAruEOz8Tu8TPc7gP5N9AF6lzmMRFsImqIImtrT2ECSD/g7ySJISruhqRxH4pfUXq
SAcVljC3eKnnSiygssl3cg9+7de38pkqAe0QHvlMKh0xcbQNYlSKD3UujyYMufOLee8nDHPi7V7b
sA1HnhVtomNYgFuD64SbSIZUET9ToxtsfRl6EZhQkAC5j7whiTfRFLgI8bpQXjSELahKxl+T4JLC
8uTcN2EStLOJJ4douRry6nYGTHR5VARkSXmPGfEqrpeE51/vRXgPGJ1m5KEZtZwJ5xHVs8kyAW6/
XNHGpvnJg7zpEB5nfDHiI79dDsAb5IDk2DI+B6GQUHfLcHTf+CXj4TPCxk+C9PPgVfN8fg7Oce/3
/nRRzMeA+vKlBtDf/c3lqwwnHHPiCbjfP53JqAJMEwlkUfqSR6QTYoU5oHo0LvbGTL3Ko+1PqIRE
L+4U4D2LNn7NcA5caLkPVUQqykWXStJHTByQe3kSQfVr0mPUoxbuDkQl87PSLhdpTCu24BQCIfsG
kUDBUeTdfPfboHLlMRrrbnPLJwa0QLzaQoI5vfahoPjg+ME4akI1Mr00qjzJoIzCUajxrIySpi/b
YBRNo3LRzIzIWlrefrYXyD/cA2fsw0kkP9PA4OUVaYDLqSE6xtP7Gb2OgtGcR7zE9BDNiuRlBR9g
ertHjXVHQ8lIic1L6kNm6oZ5On1s+QliuiOPsyPSIfC5GFuXZtuc+CmU8+1eiYj43K9DWksZguVp
cujRXOAVAg5PHu9n2cNpdQo4QYZThadg5FeME7Yio/PlfRM515mclOU1jHq6HoPW7OVk+E2uzilA
DP+j8uRa7cl1kO2Qg3Am+5CPm1WzMVfv39s5pW5/7lf05FANHQFmCOrf9/O8a8y+2hz7dfl4CjZ3
fXx8U4I+hv3C/vW1h3Xx4TGNlCCNRqE8c/CbePOhBNNw9zgKmWpzhVJh/nAK5I+Htz7uY9J0oGG0
tUIbh4uvx2wQME1UNwnHsEyhjcDh0Dx8MElOwVEK5Y4ol5w1fDDWs4BlbAX/t6Innu4aQGHdZT3I
SihfZauQVV+wY7WvGWv+wDqhwRJro7t8DTGULvbC/6ypjg2nI6w6sybkp6SsJHHWsSrhhJNDoam1
wWZ1Dk7s3OwFdbjxAd/Yw+RpEuT2g0G2Df1GVs2erBcgKf80v2Yhli9FdPwcPZ/e1JjPiMdBIUs4
rL0jj4f4HMPcXhQRK86pfIHrtottcH6SSbsNJvw+jXbB7qMMpkwYmS5bpo5MwJEvM0rhAtMGPsge
0Lej7Y29UILNizyWS296+kLm4E85sS+K5zej9tskkUn0i1FL6gHBj2orRu3gI/PLPD0FyWcf09QF
e/UfC9YRjWKqNnTKuuo/FVKjwKDz6RXOMKQgcsdziMs7Mo5facUENiCEQ3ie2iWDKrhnR1RNAvIU
S6itIAUrf6znB3gZPCHGUIk3C0HsyrkYUHlkLYyryZVkYkuwvKMvb5/eiulUMKIyDCWWrOyWDK0e
TG630f4yuN285ItiWg4jI2C2yku/hiXWV76gOdI3cWny9wtOSODN4eSvMngKAiLOqfmUo6lvMgKk
7uFCsIRQJ3o7YM/F7suuxxKKORPaC1/+/xq7cUW9ANnkr9PlugSH+ZchzcPcy2OxeeOHGtoTNVoY
XpMwU9aTEk+uEpwCSc3CVwE3Jvh8IX+L7jmMq5awmvZ7cyFoWG85SVamK/NXvlBhdZMgZ33VM5n5
ebQDF4B/6refMpkhZZDGVd4kgTsNxvGYPICYB0nbGjwna4Z0Q0Snvemi8w+fksktLjZd5aU0yfPl
TUW0n6uxrA/eCDmL4xuecsvR1/XFFoqNFpsqdvbL1orpJCGzSGI62UZUnAUN0Dnd4PxxCGTF462/
X1CxN+P5G+BZ3se5sIL7xyzavmic6fCJNQwajib2EdU3rOZ5JY/lfBgUi2+33JN+J/t8wIBSGmQE
GmcrSelzPLqhrjMY8TXh7CFvzqdfPy/2Vl4j1lQS3XKyakyTxrvaqx7l+YLn5T2S7JZ0t5yz7EnK
U45vcZyBxeIgHLD/sps0/uj5HGuPE0blNZH2Ri2qDIJrJs6bAH0TXgT/RrwFw9MiyDnhNCE3JV84
O5fNTlyCjAsnrt4RryO/uBZi5Bt/+yJWnR6elwz8dDEOxMmQkxCnQW6s2PyKi0Y2Iub1EAMvI27x
eXAAY3HCNtdWdLiMOhMPaVHIwRZ5kCzkrun4RglnK1ddrh/eDDdebrrsrwbPy+wTckAWyTWRK5IF
2wfI7PKwZey4VzM9Mjm5rUAk8JXiLBZMNQuUJ/mDOFJyau3FyZK7Lt6avF3sgHhScsUN7hmMo8sJ
yRGFJPGfeXvm8YTxNW8yCpnJQlT4uszM6M8pd1suB5eLdSAb9/liObRb+XRtPbkTm3K5Z/dCttgw
g+l1zRhG9+Kh4Y09TTxtrdzi1XEENaDEgdfnSAzeysQH4+EsxVipoeaNfZSb18Q8nIqYIhkcesks
vcMKKg8eCYW5PukRv+AxAkA4JblfB2RJQrERFIaGJWRfsnk0KGVnGYVdTLjxpkE/MRfQVMw7847C
FGw0eLaHu+WruEvGehqONUcemuBG4leMyRbJ4y8ThGpXE1Y8jYrQcjSfzMXy4Ghd/LE99kfyXBLX
pNGYHVceizP3ZX8UwhmF58RAVKHhyvvUaEBgJWzJQ4nxEh9BbAjHxRsU701MHD8XBlFSyyDlrdNw
j9Iyb6jfKiS3fcqHxKNSbtK5hE4nPKw0ENdJPuDLOhprCsewBcVnx17f+uZCTk9eQ18DVw4hJBJ5
B9T2IF3oK2GkctZf3laKGZYxbIPxtXotlw3Q4lkcnYLs8WxPfm9PP5Un2cvleok5FjYKdXzX4qNl
r0ZUzaZk3apQ/LQfvLTJX1Cv3wzwt0TWWTmY5rnqh3X5puGHyRk2MSQYgkn8AD9Zqm7hlWyUSYiF
DMTqyauEm2QKi/dth4WBnZbhjGGAoxwiLBqzKM2SrWyxW5vgwNMSZErm8sjmm7PIdDDkLDoT8GxY
p4eZrNX6wYxGywOBFEtvZsAS9SZLPRKvS3wv3e0uP2WPx9qwb5zJlPA+0t2sgPyOyrlypq9NuG8h
xMJAoWkym1e2mDof/J0tRn41lhbLPg8mS9l0xK2z5gnbxjkgkGE1yRIr5kdPtmeo9T3DFEsmka/s
NbKGsQqEmF/70Jf/xxb3yF7PMtPnpt86O6KUUdTP0o+e6dETaDCZmIsNlF6x2+lc3KpTsAfNp/Y5
ktih5XtJ/CseQOsT4cxgKMU1ccIl+wr/9cu9kfRvEm7fJWKnYCIc5pug5L0WPgMpe27PiOlpRDdT
N/PlA5RLeLWFBSxEKInBdh6sAVIvMBlcCe1gp/pFQqxFbBWSK+d7GnchvR+ucRqJ0iRwugRJMKSI
FcJ/z0LzL+nu3ybhN/De6g7/FyqcWOgkPKCUlf4WLKFD64uQf+eXql36haffq67iTeCGV9h47XZ6
Jzut3INJQJ7pcotisUqy5SYFdFE2vfnOyyjvtXdB84qGCmtVwsM9eXvJrgOacEOOtf2Tc6v9JZf9
y1n9oZBkoFYz7acAyrCSgGfB3Q6AlGC7L9rLWYMTbFOosCUqIL4ls32ySQIiApBkbkMTbcs9s0SO
gqJSeFX+hHf/LYP92+i+wW2HoR9yo2F09I5Nu2C88y04nYebo7LMRst9DWt0PmpCI/VoAgCcqDYR
pb7Tg5sCclGFeHDzPMoGmmR7sIHSLuZPgoqf6f8NvRWqajAizlecfOceOrvOXHjFaMEhj3CAF6o6
UHAmzwDKlKAm5qqFqVEvp7jJjOVwv2/Q6Q9HhZeN52PtZrO/MTeLvL7ajm/O5yuqXDuI1KkDX5Zk
XeNq9KDfIUGCOGXcnefTHpGeqCX/efTS6Q/pmb8lCn67ct9ilmEotka279Tbct2uj5ptHuwiTO5Q
9LBu2ZLq5SHuXrWH7FFZ/Xud/C178tuRv23WXWUWZjoVhHdqK9gvypjpYtE4xeBshuBoAGGhVHqV
7O0d7InOmaoB0sJ0Fh8gtPfeDogBfaZxmPZOMf0htfNHPQ7w82+D+7aIk0ozB2vE4JBW2ZLb7N0U
QRXmPUWgGoWYlC7YdLW2YDfR6zRxaLO9ISO7cbQttd0O8Di8OTTJx+Qjz7ChEVN2SX9AK6ZwSR2Q
LveTKqy3PwIV/8Qp/tCIadqtljYp425oUjR2mN6t0AnRUbFzGjJCJTJp/mKbW898z65p+HH8KGkG
kbsQ9uhQDhA+aX+4lpdKxP8dFtMO7PewuKkUBRVMFqeVOv3ZobIVPeatiOu4NDmEMmo+6sWC5gzF
3hu2dLD+AW3W/u0W/NEEoEoPk3OuMABYKxuEfykvgytZeD1i85BF2JYsmwbEI3SYcQFP7gni3g53
KkjP3o64L/GByjvNO7b0lHDyPSj9D9foL3D4r9PN/A6H63VdNI2kCz6zGTolyHbQeHuJnkr6E4lW
vbSs/fN+0A5gQpdZEzLD7/ejNvV8rBUcbHOKDv0swSSRhAAw2FH07u4SD2GhzUnIOugU5vfntzP9
zBJ3f/LwN/OTs9FC6sSLo0+p5Sg8j8KaUmoVpRV3DM/96DTL/Zno3SNXNBo5VCtO6ZituMPY3Vde
T86Fgh9KVo5xi2/R2embRuf5nsYn3o5m7yk8VTt9NwdqFu1TTss9v+aYg4+YJ1UTxoT2akGmLls8
XLZw4NImSmin2gUqbIA83ife0ZFuo5W3KefjMlSGIO8ZI2KfIWXeu2amHcPJPiDbaKiemvkn1u4o
zNJQg58CKdZ0t5C6m2ib3AwQYrTFHm/WCE/4KmmUW3E1WSRNcBgYsVN2rkrXQMPGFGZnb0QGoEfc
wLVgWdKDjYIfKjDvmzVZlnzkTEahiu88/mH2/I8VJjpB9F0CnvyWLDsZp3w0nU5Oc0Q62v72PMyS
gX71Tkqgdnju2Jh6F+vr5O1iZF5nP2nI/48F9v+Pf/HLfwG+6nHe6X2iYH7XsHcQpCCHC3WHFBWa
byPNm+w9ahgHVNcH+3ywYQBv0UGlQTsZXXK5lEobdkLNG5OEG5751C3+29iMZU7/Oef/O8JvZq60
lO02aRghvc6HJ6IVtfESOL+WnXZszy6yZdnMejlV1Pe7AyYdUcypjyZmiWjBW/6+b50JvSdGDpu4
yffcHSFfcHSzPQw0Z9z/MF71714kksyUuNMujDzZ74u0KI67yfg87tcSRFrPAtGZwei2nlNrTMBC
/5sY0VdiLMli6Df4J5fwspoZroSl6EQRdX3B0CmQHPijL1CpMB/5ncAIMA2AMaF/KzFRFyiL9rYK
7K/clhWxAV0SPsQaxeIc5jGOjAsnPQkFnjYIoAoPInkA+MaXVD2I1y45N/m4M3jIYVaHxSMowKME
IWgQEf1/ocnKG6wtAR0EfIBrgLs7CTYUKgrNSrAWifJP/j6yHiexhCEaSRvdPwv6Q7Q/jRU3Dc8e
HKeLRwxILFGKZFaE53leVG5JGLD19rfbZ4lW0uDfk0kd/3W7/uXmfHM3KQJXSlMz+zW9LqIu3nuj
FFaTBfP8K0wcAQHwCG4woT6NNpFSI70C5rkDeRUMVOcRklO8XOLPnpeNVfRfJTsj+ZnRnFzI2vTq
eQHlVcAqQXWmHlZcorzy9f9AQVeiPNTdiDyHG0HjJbQUML6DfnWJNM21oDEaKEs9gQ8FzEaKLwvO
K9i1vHr7QHQK2CnAn8D29QWDOYOJfcFS9FPg3sjVL4mwaDDi5oRV6MsQBuJOX1JIghYIUCLwyGmF
sIyfPajRvy/5Txf8m6+4nR4Hc6cZpzkicCn4KL2pCILLVTZ2Jnl0hPn07+OR1fnbhvHfW/y9DYda
mRtE/KmQ/4ptIS/xJWBL5QEYUJPJEpI7WhIOLcDdT6DNkuStqRkqJQwG0kcwaJ4vobIBNe9XO8I8
Ckk9gD9J7jL9wWF7X5C0ai6FQIK+CbImeKDE6eMASUncOKBRyZUOJHvU131QLcDJAFOVzj6SPpHk
yZmUiSCIFbitTr4x80tqgprZBKRmD9N5H56fZD+oPMku/nCp/hBuuvjK/71U3xleeTU+HKa9KqtB
ARmxniU9INkC0BU6UQOoaDQBYTlsyUHsyEdYzzLjJRNxWQlRtsTkC15QkzWn5kKS5CglWMHxcjEF
DRBMoYymVwAxaxPwHwCHTLzkoROAwQYshY5r1aM8QPVIUrggMQJ7TlgZX5C+wKoyn41L8l/ga6uy
01D3BctnY2HDEXBRME55iWxCAvsKAnr8lN9la5LnBk9jM1K9egXVjl2InvUkgg9BSpXAT3vNpU/u
H4brvxf3Evn+Ylqz8VDsB9oL3IJWIs1lJHgUTg2j+RA10Patx+12RcU3HOX7AeZIvtTO3rG5SeHo
jkwIcxoAo0EBMEXTDtW1Xb9KR0H6SM34ObWb5xEsOQIEBM87t0rD4ejvj0/FEJvKrDJStxzNtfGb
qtw01hUi4iipJNwaHY6SSEBQhbfRnUJxu7N7bt2uDNPKt2pvSwnGNsjAXvIZces4n8G0AZLJSn88
plvRPN8/nZMbyrg7ZdnurzeZq1PYbkRoREBiqfZPvRVqGW90TcVWzLivXAoU9Nxu39rqxgDbNZxD
625/ihT+UDr9NpUn3/YZq+yGJhtUIgWKn9HRgfyKgBAniObOTa05XRpCxkn2fgtTsveIUJWti0h0
Wru4k4ruWqVzekeuo7gubi0F1q/TbX1FD8+YXKptTNob4uMEWRXlIHu6zUU6a37W+43m/dj780JA
/NfkkW31l8mjJ+m2JfZSb/P73TvNHc7rzXx3n18r83aJlve/NwLjbz6WiDSgzoIazPi7erfeaJtD
atX9+gv/lspJIb9sFkJ9OcynbwrUGI1stmS0BYct3YZUVRNI9g5NUTI0bGbR+JO6aPB9AKThnhX5
ZoCISRpZqh+RLvG/bORP+9jf7z1a6RNzjLjQ5I+VtlP0uiR6vd2TqYRV+4kaaj16ORj3hwwxQfrz
UeHoIZp1p3n9GMkjL31DEXZLmyCWD9iMHky1q0FHDCsL1Mn8xOmSqJ+B5ZiwzHAzU4J/B2a4Tudh
O7vaUKssAh3LydO/78TfQZ1fTuXbNE427XiqbkfUSQJhK4sjTHNUMe9IEFFlhTLn8+7mgFrvXfqT
IOVfsc+pjrAu+n6U6H2LY0ebfVOaO/M0hzC4oWZpVtfeCKhMPSD+4qBSggqaMf2pifoX0/aPif7L
cfXfJ/p42JSHtDT6tXknZvkwbyMdmpTk3C5QOMZg45/IPZXhgfTfdJkvxBgLJ+qSuyNR2GJgqWR0
c28KNqtSZtQE/4+w8+xKXA33/idirfTyNo3QBVHUNyxxNIUkpJCE5NOf382c5zyznb22i1EZpYSU
+2r/ks8FspqcdwqGVgy8RQAintOkphgF6iX5MpCvK7NoIpgYnV9fxNinBFFDqfdovAlACHRnBg2i
o21NXzTulAQ6C6wHAQ/kxx1EIqYk5YtAwInAKAYTXZDBTnkR6YZI38Us5z72uWNnGrrgQyjgQ/Fc
CS9eB5yongKHDpRQAI5qGt0oOJKfiTmQ2CSRqwj+skhI+Z+YctB4h/A5LQCjNYyP4VUtVKZuxylI
Xi4y454sSDC2z37yeS8I6jA7icBaM/cUU8Xxfk8MQESoBfcV3sd0BNr0WeT6IjL3gEDEkDaZ2U8C
p9UGmidGJYBDtiLtFIgV5ocQt8QYRUxHBelZoPXyGagqRwMkok9vX2LoK5MXXagnxOPEyEW8gzwV
YV88C9I38TknA7Kn5weBUxKcDBGrGRUwvrWJ6uqXeMzA/wUvjL9SJ5yDdA6CacHg8ABcnOoT1InC
Ho4/yWjJbvEvBXUikinmiiRVCL8R6IddD5lp/9+X7r/H+/9/Jlvf6r6Lgoy92lvIAG2qZzrVl8ka
JUzOEzt2zojKG55c4a+GQ49/HEOlfBie1SV27xlAeQSKlUV1o3HhxbfAPgCbzqGPlgHyLCMgQsbF
w7Y8u0hK5vMLgCBq8jKMsqkRh7qCxhCCu/MkBbA6VaHQAmPSp9071g8TSt/Ei6Dylp4x8RoC4R48
LdK4SuLxF2Jcti2GqVZPnxJ6OKzWwgzd0y3wLPMIsk22H65uiYnKQ/pVfWgfsFWibm4/g9Ifn6AM
o+gSzfrKx4s5stCu/O+9+pffzD2u/7FXvxVs9vmat9aZLKrUfQhZBe0JwZgSvWb6tzBg8T4rgDpe
n2nYWpqLlFRTrCy0Ucvgh00x/22NRH8ZcTbFNCRT/9aKiCfnQp0orajsr0HNNY+cAeAWgXIVKXLK
KiJRIgJxAU4mgqioI+9/+d9SUfxGQMwEgjE6HJ/sMHoWRaSoTgxfeROvi1ABi5TQIsgCscKRr8E1
/F8IiciKjb2YFgoAg6jzuzD5tPmf9Cp+i+0dP7v7hFGACkT5afwSOTUxesFzVMcWU87ixMXLQjDu
zr0r0u7fuDJlr+xvW+lRYA9uFJqaJ2oTpokBNDrGdDTdKCbFqF4KRTEpMmexnAlQFxfXiR7FQtwz
ZwyfxXxL/yWggYACufaO/u8hJLJvXLbiyWIiKACUXyh3UoT+lBcoPxwv81tskXMoHq1BMIW3lAnu
ePtuvMcfWezkn8aDuo6W3VfxHr1qS/Xp8ggSdOzdnwKrcj8rvkc4WcbEVcHzEteBb2eNiXG0ace1
KLLEZBqZnaBfdw9n0iiVqCWgggVHW/xfLOW0r6ciuQJjvBD4FIFG+Y3gFceIqulTHE6xhouSCc+X
+wp6L007X5Q6EpQwGjHipjN+5BdM9VjYBYyofS1DqQRfXE34VoYZs+476IXzS7Qrovl4YtK5AKQC
Lll80VgVgBxxSuVTEymklYRUjphnc5Nek6lNtP5dsgHlAesD+shH24CDLAAdYsCroJF5BX/Np71/
Ogph8Mpiei7iQEIlLSbZ4r4ASwt0iSCGCaSWAQNdYHCRP2CGShRgbIz8dSBm0gKzCjAQfT0irIiV
XI5v0UmcRgAW6Gj8Bj6Ixky1EDEYxGcLIgKYBfBC8WwRZPXZbcKZ2tJeEzchwRFzKaoASK6vOloC
9OPGR8P3dE/gYUW3pA70vSAe3wEevBzAVS5pMBsAk0UnxfARbSb2T0J1PyEaC4zG+Co2tuFxopT/
6UT/N0y+9ccp9n1OY1njUZ4cI5A4DORunpqLFK6hX3/zLlh3624r+XaGtsS0vLqnekMNJMSKb/hf
e3Lj0luXaAS267zcDdHMiBio4nG0UaCZwh1Bnbz0aJprHMI4lPqHetiaKpLEwa1aNKpXos5VvXfo
l3UIyq9q7fE6zOVJ+MPy+y/EDETuLUOIysGEVkQR80dJVF7HtGojdVj246a/YQkacBIzsVYr1/4s
b67+k7fQv07O/3zHb1duFBc3qbvJw7JBSw6i8qC2XocYeeXn9ORudkD5kF8Z8DMnbJCAmxfj3h58
A5XkQn1BMdeOHmWtctoeZ7NNdpuiZd/+5Hnwbw22PzfyW8WgSVdNGgZ2Cz0EtnOizSZUYPAGi4CU
vdR+mFhQi/xLf+2PN/xuZlFEsOc0rVQem8bwrOyrPYdmzqrwlnerSVUftK7w+pyZwIjchmQEqn70
zSQO9CMLSAnLAXft8SkFFdhh0TTLVCQwzjBuPSAJN+dazzWeDy0daYwomHROR+63VMZ3u9gmC1Ld
28OABRtNEjxdm0/EeXNchK8AV+J1EsIWF2PKyqTTjQx4cO1cOhz7JMSpTxVWhdDQoLMF01sjZlpR
eOyh86deYntloLhZ5CG9jg30Wld2HWgMeW/QOVfh7xdeEp7SOHMekxDRvjD74OzD6tdp1/VrJF66
nfY7xBCAWI+wYccZKiSzioYC0hs7uHqcQ8HESXs40tdfmArN+pV6RWQve4UMqrjdAxRwnnNeyKwX
3Ol4UI7Ug1O/8krOEY+kkNwnWTDg2zGpuQKMmsUVUuSv0uVRbVYxNQMAfdWPSqEY05ONN6vuGhbH
Gcrqubq6jO95tCnBtABciQKpWyKJDAmrqdcqYalZDfW6u27H7iXOdlG6MuoH+RoOzXOlzbvzruxf
SmS75XUcPVvKypBn54vCFAahojDr5q21QP7JpqAZ31V5fda36rKOF6PyoNavRxQ25DC6PJ4po5rn
LKaxFN6IK3Z45anFY6E/s4Vj4hep090eeouJUgJT0OEl2HkcZOiA8MjMz6hbFjHed7OjshqPUyOf
R6DW4Gl3yyNwkWoxVuhEb1pUo2DPAAgjd8Ej5RraqHxLaKj6bMN4nSnWwsyWgEMu2tyMcMxdDtkM
q3mU9cwxiPIwpVzitMqXWH/eurmk4XrzpiWryeSJp6NHPXZzJZ+ze+0IWcloPemmEnhAnmOHbFlS
TtvupGOQk4AiqDbQNyX7xYrP7mQM7EkPmdJ0RkgU5pdhv0i3q2M3K/k6G1OUrJVV0axuwK+vW95S
NXettrW6UyOHTfMcUahewyYKkjysroGWzdggXokPw45qOQpjMNohZwC/iYZZj05F5V+BMqHGFYcq
CjDUFV1QJ0F3CTsUvbuAEarRrVQrKNWwAxsT6BIy9UzNkAPyRtM9Xl3W2wsEmOqhTlejvk2sVR5h
zrpGCL65sO7Pu2RrRy+t+dGhEaM/JyUCdT1xYbJBRF4i/Jy1WUYgQXLz5qaddzXQFnSNBlkeV8eB
BPZ4C0290TctaSbCXrcQVI1JKXr1S/S/cfPBWQgEauI3eWCMgaa5LW1yxtLXbfcprO6uIUKTqRQ2
k7kymcdZCGe/Q1xSCnOwrOjn7eUvBQY1KErgdoXfCTUmrFp9+qGYClMVlQi5oBJe+Er30jSeBEkP
tW8kQBK/u/k1tec1SGDFk3OPuDuiqBRK9GnBvSMyCT9/NIIxn7+rBt494RG0aTdlY+1sPtGDhj06
1CutCY/qslPnCv1eE0phUFLVSyA+vEQKuigY8THVGPrOJCBYBrZvYXF7n9iDF1+Lxwn2BbxN5UoK
0nsuIvo9OqTntyjZaZrP9xhpGub54K9rJDKmCHoX6Hvu05sXk6NN5kUBNpnG3bjuwP0xTlTmORcy
Bni1kxZf1jmwbsFNCyIkAVZ1KJtO8a4+52gBoZnP4oi6geJJtcdey8gSkfApxL/44pdRcMUfLd3l
kF2QN6TJNjrDC7LzJv6Whpd1XpxNpTKcWF6dhFhimuP0yh2mjiSFmDAkKOXDUQnSlGVJvAPP5XDU
tWtV/oXlufM4CgoTS8Yk5IlM52Uu8WnygVDooPqVinl40KvwLv0rKkUZ5jvBYAdVz30fZSuFlU7F
ec6Ps7UZh5YMOaH4Vb/cuB5l39Q8CSATVbHl0+Gt6A5zpQD5qX0rEd9jM8gK7yg7KL2Wo1fnTk3P
6eijsZwJgyE3tX1l4kXkJbaoR2V2zeAWNx87WlFX42eOLgs9fOo7ehUDmDZfWfeNW/ZOhAmXzsPn
RR+myoIEor+EEeGSsV05j7HDMAA1BNjjaOG1D/ngFwV27GzCFMoOTO0Qn6dNOc8G2F5Bg2dM1vsI
+A8yaqOu3XPuhq3iszMk+qCl15VBt8oFtM+5IFqVpqGeEQIhs1WosYUDjEv654So/ZEL5le35lJY
HBfjExdn84BOktYhRnHdUR/mQUVToXKzHdcoeIWvS+dkjRNzDURbRgAPpXMULnzLyZvxoJ/gj6vl
K5xgNLP55KkLExaDcaXxOZ+vRpAOT9isI0Y2otF49TVHe+hCOA5Q2ABF4GSEW9WwHy9u74yPWDbg
QHSrZxqyFACZYaC3rrm94XpiLDqUr9Wvat/uhQzP5fH6YSyQjvJ5EWT46FL5Okq4iJg8c5HrI0MM
OnLq822tIEqRLSL96kiLapMzaaFVRtGEQOJcRSz2CWahSefLnB8BbNECadEffTPEDgOiwktNG9ot
gtQcXtjVK3rJoCX0J1YOA4ocdi3WagSbhIkWAwlO4fbQ9Tv9Mk1NF4mBPCHHdOayX9BueWUFrOrN
iAyKC7iF0Rc4DAlFM5M1mSwAULwT73pSgijQ0fTiFS8ocaHustTH9zP6DE2gtdOBqFa44B6K2tXo
phS+xOCLA8Xih34Hur+Dw4ucP2h6g9SrxmcdfPLx1yB/6Nnz7aY5V+gc6KyZ2UfeMBCR0E45js4Z
jU5pgkkGXHKqlB+GE/JfFp+iBfRnwvkNhYbpp9Ek+kV5tFbmhpDSA34KbCZ4AbYaboQwL4digbWT
c1NPR1qiAgNSwfr3VdqkcOx3ElQbtxpWLC74cQuY01wkZ4PPchleuE/ItBRywlVyDbqjY7gDUnKB
8lUvRxTfcmBCTL5eUKkpmaNd0KVJj+4N7Z1scfSKaQWBAWEdJNxm/FRmrRE2ryiH6e7NpE+aLXTE
lBjxotSwajFY8A2CyEwCNo6V+Clzo4ZZk9suss9hwZl2nUoL+hH43BwdWnq1e532m8SaW11QotV4
6B85LSSXdl0G9C11AColyv1B+vvg1HPrQDUEibicncmpzziEUy0ZrqSHtQNrPp3DuIBwFTsGhE/k
s5j66vuIKd0P8mG4kf9LqaD9MVf61rwrsUBrbokyCnTTzXZo78Pb0qKpksCD6UWqF5kPR1FV5avE
GNzcLMNLTUoP2gIczFXBnKWbj5SxtbnLhgXXeLUeu8qj1smQBzjP9dKa9dIbrzQQvqjR1Fv1kMc4
KcCwaj+wIWtbjebojoLYnKzAEB+zwwQPvDPI5/TNLpK5MRAo9g3rWLRtdVqhqeJoxkJqdtfjijsD
ZIqc3h4tLeQpY+QpRn9IIWaqJaKUlL0DwgX85dyejCpdslFpJ2yBJr3pWc3JqnFhmY06KsQWB01n
LHpcHMsPA+ldnhgXLKLWk02RfjZ05GxgGTCvkE4pE2/9pRkO9Q0Q7fld074kc5cnvddhcF7uNaIb
+LBUM326s4oqI1R75HOWYDMJgkJmw0SM2PSoSK/VureQmwP2TDt6hKh9MRiQosswGfLlxGSssI70
HVVjovXuhRkFQGu6dsi4HR84dmdiEJuKbGCRzS51eS+7ydyiDhPB6KAXDw0Efjy6THHdcTBaoLP8
QHpwbBbH22N6rlGd2BUJ2AAxRkU9i3ymmPKqrSQtWlvl56N2rGYma7Mx+ejh/tWR+xv9xicwIcri
fNOAn7+2O716bu1Tcc1fLPQHeBGERHj+yHRidCqSDWS8lA/SgxLGJjkgj5BpnY80iFDfvJkpkMc3
DHakfj3226QCOW2sBqfs+DzaxLviJNn71zvEbPNDF8P4adb6ramg4Uxlp+drv79TJFTILYJiPGFc
IXQTROdY8E0FvKj7EGQgQSw2GOUI8BGJ54GLFW12MeNqGACpYXnvqcEgPAiFg2oqh/IBAzvWPr5E
b5FxV3nvL/7mGiZz+SQe1z+d/W5jsEq22wLkFwvEiucyzhX9OYEmEzO2CRAWweWD8wL7/jdWQnDl
e/q89OFo4JKb3PkhAl6UQuiAwgGNQ5A8JtOOKbCQ2RJYjN80PRRK4Wyq8994DZvJsMZ8R8DDRrSx
xHOqWf0ufi/UHm6+mP9MpqIPSFeRTiJa0HcIk6DM/8QVl22xHn1v1f65Xn2bund9Zg75saJVK/jg
dxaqwqwPFuq0uWO+frf0xUROHD1xA+B3b/8zEKAPCQ0WuM7t9TfdTDQbf5PQGMsEtHzppwqS5/+j
ffZP7X16hzj/faZeBBW6ob8neqIdLEB6QmoinyqPolE6QHZVEUK47KuZ8SK4JYL2GgFAGvCmBlgk
bgJGdkvvMmpiQKcxLTD2YswnmvyC0/R7DJidBLFR9H4jqI4y/lWn/hXdETqvYtZHjUV/t8L9ya+A
AurTHgKoGNRd7kg+8NYAZ8S8UpwCk1d71tL8b+l0CnWA6CQGHGJaKQYbYs8Ifp7orII4454QNvjN
a2vgrDEsYIFjDCBukxkSawwFMgjiAgH145Tuv4/wXf3ljyZilGXJUc6ISHHsSc+KiJ/MiwIKQ6D9
2k9mG/JduvYfZxR+nIYJChS7eizK73jEP96vOY8AK45Nw/6YhPomVkQQ9KDy4QMrGFcJqgDXWfZQ
rSssvIT2H4XTPAnt4Bz2034KNhq8lJgF0fly6sfGFWzh9onr9xOpX9hI2Nc6+9SLnP1n7qJ89oAL
AT4E76J/buNVx/ES8IsR3pXs66iLikQY0CVq5mmoPpe7FneWhi/Fo/pDLUPInxtB7TxdUUnLPcaB
Xg0xU1zlv7UiBH3yv1dF5W8csmUpEnbEIDYNQ8LGg+P2x34qL+c+MyZds9dWqYrWDzqPjEmY0j/X
pDJPhZu5g2O54OsdkntPBbSpTWuv9ExPTHnRDNgi8+od3XyhreQN7HHmz/TeKJW/jk8xOjOxi5o5
HUccEXp6cSNq4XQn5ph3+NWcdqKkOR0xGk6I7g1Y9BiY6T2ijQ29AA9FpKteYfQiBQbjFeJD8XVD
BKDDS8e7FK49Orsh9SxeuHELhEErTD29rAwJ8ANpc+llaIDCHSNRAKOwBZCioCNT+bYa1hL9YSd6
Sz3c6/UTk19zcYTtYbpW4ioIAwGRbTz6fVLmnN9xi9JfLigxah/wum32R+lCoEbXAftVfNMfsEnN
kAFKHGwcyOop1zHQ6zHrebc+jrKHnp7VwuJw0mxexT4Fv7ltP6yPvHNyZBJ1cNUgYpzj4vqERG35
pADV7cjEvPzocadJghZZtGEaVb4+oU53h1OJ3rLkaCeg2CjbNWyOw1OBUHWfJEe95GDhMzjpVjqY
M7JVTBjRrVUOwyk5XZEeFiq2OXmw5Ux655i6+RkLW5dXAGmjf9ZvqD3F9NM5WpKDuaGym+yLJ4Vc
Odo0h+bA+CY/VDwtdf/7nJTvkJdv164CqMjSTcuQNU3+1lkv29qOE/3W7KXt9QVNijUQ7kcxwEOG
jTMNISeiAFkDCsVCabp1WxCU1TNpzoME1DqfqutjcF5qG80bqE1Sl1U2wdHgSk+TnI9jrr1KG5TM
F+fFeS2/9M8o682V2biVt+O6OBznR8DbNE12w+y6uuC857QrrDW+itd+dUHQlboYkesDWkb6YZyp
Jwab9qLYmxsVe6XzY3WQU3ro7LJi2azHvXVxTRYZjynvI16Xy2Z53hc7K8y2x0W2FarOxVPxBNZJ
O9yQT66fqPof47n+oD9Em+LzuEGHcVHvaGTNLGThLPAsNpHQgCTA4VcCwXGEwH26Pl2f6lX1yNxP
KPlFj4i/PPxwcP7KolgvhASVapqqhOWoqDz+WC8utXk5Xuvjca8+YjR1wff6Fg6v5YDJxmUznH79
99sZfw1Z/vl232kSeBhPcJK3mz0LOIWM8dUtUyLUsB3Rsof0h6qaf1yhC1IGtLVtp31uw8mrsUP3
BzoCyuSjo+GKUryiPlu9W0/UfvJs4qiH7qDNhofioO2bDzjDKCWRBu/zT1A5bj7LJOKvFSJk2u8x
vDEcDVuIPZe1hJYcY7mafiV9O0f/EsYVu8sPapZ/OdWZ4mMrmLapurBxuvOR/tjLGhw/zUj42OqL
+YgmzrRBusJ4Vam6l8prH6SLcmXtbEj3/72/NTGZ/37p/fnG30p+a9JOorg+NghPX5cZst1qaC5K
st0MRbBjWPvQaF14yWHlsW6SJE18lLGWFYogHQmFwGL1YfJwmyPBxbWgTO1HRFW20noItcVPknF/
DcTYSxp0LFWyFEOzrW9ZY6KORyisV4RRycKPnCCl17dugWAbbUrjp3f7m8LA2+kyXt+aTl6h3vX3
/jgodTyhIVJI132JAY+9MJ4nL8Nbs4Uh2DLcQj11xkxoYZ/Oiwi4XEy9WbjjDh3E7bBMkaKib2yL
Vvp1q5zOVI1AWWlTveHMTg9ASmmlO0bxw9TwbygGG407l6GZ0h1f+G14O8SjlVa9cVmW9QTDArCj
RCaD8JzLL3UEFyDFoAkPJ/zI0D+TElp/BIIekllJ6zc5B+2Zee8t2Zcoik1sL+32/33K/Z3737fQ
kixVYr7Msv/PFaU7mkNUWma3J8iMstd+nZVtJK2Q+LHeJ7LT1MH5a2I7Sbxi4BnD71Py6bixL/sO
jKAWlI2vb+r+kFLOz5jCE6ETV6crlWBmReLQeuNJe0BFENURlvGkdI+v9eJzcjnUxWzoaYcQxBcl
0+OIvsiBpV12XAzd5aVVvSTAH2yvYoyYTM8Rgp2+jytR5NeVi+PoFL2/yTRytdCchBZ0bnfdIvAP
JfcVTBTtwsXTCOqafhTdcU/FbMVtab3e8D32GhhRbJP6Q9NO+avzQ7aL6JZuSqbN0mF+y+eKow4H
Y5IRZnwPs498ZKfWHi7QwhBq3Gv+DdPCq7GgK6ylb2xmCQ1o2P33MZXNfwkTqqToHE1Ttvj+bR0x
jHM91h0hXMdz6KVbWnOMpyqmnbj5LlIg3oTpefyBX/O8g590dfLeb/S1RkQHA08rrsSK9iF/Ug8Y
kmSP8WSvPRXHLe2Q90rypU8TPB6dUiWoolld+U3Ese3DqAwMmMR4GPZOQViKD/VXh2VJ+YwMtJ17
zfIYe2RZMitEmHwwn1j2y+qXPe832Vvll94zqmuevWcWQMbbotyeub961Iq/WkdFyd0k67X8o297
vL5LI4+47Uagbb6EqC7KKiEpOwdcJPBCXYEpHtrC6RyB6wNdzUPmgz29OtWG3CrfwOa7vtV4JeIi
5g2PaYghCBq3tIvEzyxfpON2rBxQ52eYTLMetJf4Ktx4jkOjE3m/MrJzevjgWn7LSnAFUfAtECl5
orVpIUkVfU4Kl2zvh+OrimbJtzihSpiOqwCWCVHfL9peMtt4bI1mXw2uicpysQaTkGWuMqzaeTNv
hOw8gqEJ2vgR9QHG21vjPH9RW/eImvcL3xihsxMDZuzvSRQYsIuJ0AgzC+M3xWXEj9x5hN9H/Iha
4wI/j80dlrUYjSmJPs3nyxSZgiskc8xDl5biXj6I2q3mGa+CY4D01UlU04ONHSigdJ8zYHLdkZC3
goORudWsGxyTXDLUdUeirfmswKeTvcnRHzT//j9tY261zfDS9gucNiU+3QaSc6EH/awKhJD12Uu4
TbhFngl2WEjrCe0+QTO8IZgqsMgQ296GafGiPh6f1AeAIZ1v7AZlA4Inp533EGteTW0Y/3CItL/h
ImIlAPamQm41Fc38BovthzaO40typQJ+aXEp+E0cYu8BY+6Wt6W8jBby0qQMG/cm8nkKdm/I5qFl
oLmMr5A3F18I4WNoZyJ13vimMCyolwD9qeAofP7vzy+mo98fIU0r/yV3+Cdu2BbEy2YOdo272lQY
+VH3h8rqmb8Ag/I5UyeL52vAwfSfAXS4C64613Kr3JHWx/fn2yZ1VecXRiItV6Plnx0e9bJ6eeu8
3peROhJg8vLXbYaYLzcKpPt38Qka53Q6bXB+wczx7Qa4BGUkthozErbaRCOcjyJ+Uc5YeJ4l9+3l
TdjXVM6bsKfBeIeTEdgHBSv/49WYcnixN9ldF9cFPE1kpVhjohXm5aGJP4pwrjFd3FRd7VHzOvfh
4+Hj8zNa5S4OFXjvRc5D5uw+OaG5ie/T5c1dYungEnE+DksU0n286pbLQ+YcoOphjibk2Kk8ZwKn
V/ugZpDa51U/Pj6FlR66VRhhfBrep7UHqoP9Se6iWsh3JXU+8+nnzfl8sH3y2bP7gU2i94AKDpgc
Ktjah3DONmqbypP4qn1lI95CCP2L5oWgcCGmitS/Z0+ZHzrgFu+ti8xXnxj2GovbVHQykCphfYtY
4QaP1Fgom4meobC6u/kD/iuwPyCt9p61IQizc5DEd5Ga9yheeYrsJnjulfge1BjJiMuJnkeQvp2D
WwzI9fIoWpziyspcuXePvpBZ+n2TXwWK0PzVHF0GOcZaaGCK3wio338vdMa/rnM2YuGKomDfqn9r
GsNrmhTH861YVn62pKdtb+KH6t18wZI+ftWXeHVupSfaidzyrXnI3y5PpFHlqTwBHi4Px9e48s+f
KFygIvlkcMbQ5EtmKOLXzz5GNwSLaTpXFpaIB93q9mQstIN0qOk7ncl4nNICU+TZr/HFpRAvnpDz
meOxF/6U28r/kvfj3Pp/n/Nu8vpHbluVZ0PRJewu2wYXjRrT4nlyPl0ZtN/aZ2lkiDBOE4XTEeu4
fpum6zr7IWew/wIN29hHkzOoqqkAflO/pQwa+iFtdmxuK7w2JiwYlrvY5D4uHxvJXfyat85z6s6X
66/CfeqdhTZnERm43Pl7w6m+POAbJS4tm1vsMqKjXYd+tIOJGfYMnXNxiSDEFJymXK4xOiacexwq
V3JuWBfgf8nIGxMlFvTMZUF7fnraFu5X6X4dibH/fVrJ99LkH/Hznx/W+JamNYNR2JcoTffg2P0R
e558LQdi0/EW9av14HOCDSxxvd95LV9iuRMkcp1F7/glJE2TMFpoeGvJS3g1SyRKcKtOQo3JKshc
HEyEtLLin07C+JZdxB6hp+1+fo7sE7jkxNdzSJ/OL4OWbjerxcfH4fD6OmKf6nU+wNRAdvHr+N/r
HG3+OTrmWIjI04I17zwV+5IRNOMLcYvdhFfAEWW9fn+aC1K5oHheeQUAbWRDhUuixI5FM+3uDnaj
H0j6AsHRE/YtADJIeRTvNrVwJEjDW+PIvgroXfJEB1X8FK8mBHSh6noDLlUlPpGC8CJIbsh/cwMe
z6Oenh5FSI4CkRr992G7I12/HzUqFFO2SbB1lAb+Waocz+dLmZ6jFB4CbSd8XTWC23biVCswCFzb
KFhQH7DP7iMaPNJ+qOb+1tjhtDFsUX/qkg6s/VutVNe1bkZmlu4Fm2rijLjKot7knYhXXAhHZgcN
Zh868IXSNdhR4AmEW0tQuL+U7eAiZu7U018/7BWRSPy1V/7YqG9luG7Z0S2L83RvCitbLsqRK1hz
TwxHBbR8CmFkiYkDDmMio8aFBKWrwPrh2Oj3nf+PzSDfkRUah6AWsKG+lyR/LGF6MTZnAP/2mmG2
q41hmTxfyQIfzigg3daoB4U9+mDxIaETDXt0VJhbW29U72ZKYFe0ad9Y01jDzywGxKfiVtq9yQ17
szWcvAFuaKlz41OaWKjm556db2P9qzK5sLo4sM23CyI3Z9NCvGUtG7sWNpryzILm6P0ih4SPluvE
Uh8m7eEcRctb1oQ1iIULDhPWO4cUNCjGF13+ZMXqvrWQlelBjNza96KtZvH51A711CppkwP54IV1
yQ7i15rZt/lSp7dQNZRTb4Ib3Gak0QW96nKlw4/N6VYOtn9WA5MRFQxK9IKuJt2rq4QsFBdjj9Xu
Sb/IC20Eh9A5mrYccnNxTs3AKDbShxKXGEojAd40ztEsprA3VDgMMyXySyydjqualqNGe71RCFhy
Ms1u+oK57mFyk9wIZd4cyJF9CVTQueZleZlM0KuyfcAYLX009CACsz+DPMItScU/D23+C528iatJ
s06GFg1yANmRUZbRhikcYNxHRKVqFASMflz07YNtYh03ocJe0BCkFS0JFfjykNSP1nhS+znP6BN1
rt5Wufl2zjD2u6wvSJBdZHwet9C3cQ7fy1E/zbrYPZdf9RltpS6dH60+qGRzJ3ECYJtwzqqXuHhS
QRyl1bwz8OA4vzbNU1uMTncFjSmMHcAJS9Pe2tbJTokfC/UELw3xH/gYUjqXagdfrzqioTD5lPEj
TCWcd14mCU1MdQwqhHEsI3VvMcVrcrAmTBVao3iVIJVo7CVLvn7IinyaDBevlp7juFjn9U4r2C8K
jstqxzjjWdLMZWG+4/FQqjdSSNWCeTA+jkDUomGb6D2Jp0afdjDWvfRSmRPUfADl0C4B/9CtAIKl
BtPk7FW3n2yNs77e5YxuVM6oc769KljIp59DEb1hKR9f2yWf/KLY4CRv6MHEbt4DeZpX8ipX3iaX
/NR3zUK9EMX0VdLanh6P4QSs7OxWo1Pc6bV77kuO3GEYFBnzLMqho15Z5K+qc61QSM7suXFWGLEl
Z1KhbJBAt/bTYmK65c0IYrmYXyTiohyFI8clv+woCm+jN2m/Co0rgJA1ebE5H8qhfa1r3CX7eVo9
9/lbMhpbpZrrjfl6UVMn/3VL3CZaVzZIcZYO/FHy4xQUXkKcM+dmt7LTdd6uU1KI6CuvDxLSdVbV
7dtFxIHkWnJVUqNSCzuQl3iOYdcyRiwRnboHjpjV3aOdxdvCxI/MGPrDBWNQEqsSvKp1ede1gZZy
Sn/ZRPRi9A1azLlmwTTUnUqrXTPb3QqctarUj/E/1FsUkyw/pbF94QVu1NzXQV7cmIeV9uJWL4oa
idzqOo0ZOEwQ2sl0kyu494yz5A8KEhAyFM7zh3WtpvCOXcu2HV17ukhE0FGBl0K/Bv+0JBmcTpAj
vyAhMls6ir0eo71nu1fkCA0u2rH7SksujRS398w91lseaZZPx5zNZvaE781YGOtUW+farF4BfmS1
uEU0+IrckScw6icqu6OayfG8bZ/NvgzyHExyBNCljxe39DlS04cGSoehnp1jcWFGS5ZRwevssN8L
1cnyCJA3bcih5VWzSYQlTR2DVMH07AboNQW1Z3tKOrUMyInDUjmq00JbqcWXpObYrabSuqxygI9v
OeUFYoLKACQ1nqxt4/KsFgYGuIM9PSbtTGy1xrpa7nTALKlVOTIg1d7y1ZKBefPOEPok04E6j5gb
jKnbyfilleWLOEjnHKISR1ssdzJQ6zPr1lWML6fGMHHr+klHy0AnTOArhzqFbXEQ7Nu6tldHg2cT
QCT76OUSqPy+3JSgNiPObP183SR2FpplORevbFbLzMR7JPuhi6BLf2Xl/4yq1reMQyvKwkxz9bpf
CdMz+hm5s3hb/C7/XxbPqvOC8R5V+WLx/Eyr7HnB/dxZtfc2wPPL2Vk88wBRa6/wO3zxau/Fe6H2
poonf8Jqm+7CxSGPeeHvtBteFvzxQmbTOBuRu54K7+2Nx9jkyW8navTN29uLSJRnmz3zd6R23X3j
bmRnQ3Y/281mubv/3O32u9nFRR12txPF8XT24ExN9yOZPvwPaefanSjTpu1fxFrInq9s3KCouImJ
X1wxGhQURUXAXz9H2e/zTmIycc2a2+703ekkIFBVV53XuVmv18xAzrrTcjSn1WqxPR+tJV98VeyM
Wi1n67b4ns7aWa9ZL9310OiMhjT4+X4bhseH7bKXZnddOR3bHQ1b6+GIHTY2tCPxUypnKLl0RLxL
e9KJOSG6Jt56PfoYpu5oxIFbrSEvfvEj1xwdSEC8JgfYBPwxEthAzGaFzwu4gE8xKwMfoGVxOd1e
y+/1ewTvEQnY6/G/Tg8MoT8jZu2N/9hwZ/eS7+j4rtvnPxIx+4HvBlPqYhJb2c58fkbR2KSP+tJe
6ZRk3cJZLdyIYmBYOmTiYlwLHZXOMXV07UyxsnWmfb/fnwZTItCD+x8bJwj6Yrs0Dfyg33/zp4H4
6ZkAQoMxCZTjz9JZfUaffMfWI+8tWrir6GXTiiJ3/DmOPqMVx/M+OSrwqvjSFREbWLDCxnSI2Nth
rkx4JScnPvHyUjp8ZTdaEZ/H0/ZKWSegohd+kb/jJO6KHyf+4kaJG708qW8bv2HqwGi2zMswjbtU
+ktlWVw3ipydZJq5wpOKcMuKeMUUIVG1ojUGxc3J51gjthR6O8KnNmlanoyismwKvKMmSU4AwQ03
nwgdLzknUJmvRO5h3BE0yGQkh8oXoAylgLf1cYTdE41zJP4RygIMJa2CKYwYCnNg2mvVQPf2M9JK
ugqo29Do456XXpyia5gOCSf9TWj0z9iodAWjB4j6SEd5O170r+ypyfcdGX2hmzSmIs0AqQw7RsGF
ylvFtOF0lIN7HB/w2hyk0Xna6O6jbHyIDhGOb9ngOCindeXWU40THhfTM4rvKSKbMI4mfGkgbNUN
7+wJxwwNayAKiM5ivHspXqWpNiZxEQXffP+6f5Vestq1p5QVZIpPlXH5YUabEfII/0Rvl2x28aJ9
nQ7SwWkqd+UudPmLe4ouc0HgDyHLNKsQcjiQyXnQmLJSQr5t78eb+W6aTK2RMUohRvBH482eiHhe
6UmDVvkNL/nySNzx8S+PxC3e1pIkH+x+o94CGlDoKdvI1DAs3jgXln5Kuby6oEr53CJOUIb6hTQO
IxknqvF6Ru5yuSLc3MHkP4d6DLdDa/hbRWtbVOGH8vrMpKehPG7RmMUhUhgqnSHS0u7Yy5fTXRzV
0/mgbq2ulSFiMApSXeHO39Z6vTRjqFFnfLqLqnUDdTIu2+4tPT0B0hTj8Qy+7VyVx62ztjjdNtct
m0RrSnYxOKvC4w7t3xOxphDn/OHNWYuo523Tct6RELj6QKbH8fdYvuN13zaJD6fxADKllbpN5JoN
9KVZgGfrHbst8nYPfcMFCOEzksOKk01oJIK67F8q1iGBIlUOwCyeGq7aSl6EDzlSR/z5yMhz3o8B
QcmeDrIKrkSOtSMaAipb7e1YmL6lT9Zk+8d0xHtAhUuDT7EpOB43uou9tJeT7JJMjPDarACEIPvQ
CEL46QNXscPugbJjgiBDdoMH4bFh7cjuAn6gCogvEyEr+7jgE71bNa0IKRVp56RFtmlN+gINFh/P
TTTpLdLTmcagr3rWq+Gy0oocWINAz5QbF/uEHDOLiWCOs8cms5MONXJOJaiKtfMJ2tNS6UzFLDE0
k+GO/X0r6WA/PlLfHmrtMSva2kkNbasnxURFhTW6UjeNtENXYtGCjN8iZjQ43lEnsTisRAuCN+0J
EKT6EOEsOmWGee8BAAjwf6JfIWqcCwnM/yA39tOB7Mqu6H38q3hsEA7x1cSGNsWfr6+vtcuvK1Gs
JFzwEqCkyG4VqVCivxDikM21p3ChEeXMQ8xvekCWuUN9Mxks+TiYZN4EwG4A1Kk3B3NaX1mHd3OO
26Q8tkQ1JNoQlFC+5oZzftJy6TXnXhg2J4OmaFs0wzBUXubgoJRBiKIc2rxyOFgKo51b5+ws2dry
WawoKSMoMHAZkED8tiHlx6aJ6ahHU7iJcURzhErKoa6CL+VM+AWpzpvsvCUIouHyccvqJj4em0tC
jPiJx3E2VtvsfiFIFmGDf+JwvCtKN5vqzhbg7BK7NNJ/QQjhiFPmYKrMUcgrvbfkxdiidUGtJmqw
4Wg0MryPdYuBNKRcG5Kv2+sxtARA6xK3fADFvPqonPSzY76XkTTEZHeH2feL6CwcESq98R2z4QfV
0c3tFd5sOPv4QPlJIwYnVQcqsBvz5jdNcRLiVMT/w7aenWYphlpbEWK7BSMezmb35gykjN6ieaMm
FNWd1dmQPI97mSdxznRi9BE/HM4BZycaHGXz6oMrudMjcNfGl0H4FcokwoNHwjfvHYM0JghiTikC
xHyBb1YTMQNRB8AvYNW3FtTCW/TvB4r0HDrYIlxX1HVvb+de5fdF/4SIXngITT4EV4wsyd/OWxZH
CZR7q4YEYtGgFD2VEw1+JgUPNgr/Dz/cYe9OcG3ivE9F54U/37jGb9R3sQtuSDGnBv23d9Xtv3Ow
m88E9y6+geoO1RdSPO/zkwpP/BKgLmbIXk1WAU1WCC031SUAlE9+7lzRJGcodqkCiUAQRGNqvZXR
p9ajOAGg5WfxKturoquZTPgxvR7bY6SylaDN9/qK4pCXGG20HAP6IJnYgKhQUfc0Bc/0xC2fyFF+
U2eSbwB4/wlb1qd0FVMwk9CY6nNHbduOok9RkkYr8TZizoxCl8ry3++abxSlsSC7AsMwk4rgK0rL
1cr2NAmZs1siTUlcEr4507/nsYb1Y2kU8xjrMogyRsQglMxzXxbn6qSV5U25FpOUN81wnrObEc3G
mDH7/8bRQDyoYmORtnYXB02py56QOZgO4Ho4pNnI6sTjKsK6C6/whuJRJYdJPNs8qGLQt/jV6sz+
bS/EFkOMObYlucd3s0PCablfOdf2evj2xv2m6fFi+avV57bZ5gKuVrRh6cu2V0APreizbGPah15K
PBaraLXwV6w87DbYWrzQ/H3pjj8RBjliL/f6ys1BDOKsdCeighdTrNjOMdstD5T2ooh/nXO3ud5i
N7DjNvzntXA/OSr34e9Lrtg/6yHblnXNgPNsmLr+mB+b3W4XQzts9LHXDUOm5donu6YptpUiQ75i
y8ltWM4nk+beHSXN2Gcv50hc8FaHaYpt3aiJ2m0yGAzmy8FyUrSak04n9jdepzNhphRz8MblX0Tb
ZTLh3ypHzKnBv8u/b43ElDuyOuvRcNhzxLzXcoYirLtHejyDnMnLIHqkJwag7vbf+gb/MmyxN9Uc
4eyHl5c3PDdpIJNbHRjOsCKMe5Z23ugmz5j03nrcRZD2vtiMjduMxk9ugR+RScKdKx2Gmdhg3TdX
XjSejgOXr/KiNqMlY4cG46W76nbZud/36oSKiz1a12PT1V15q1UUe5Hd+eTuQVBmNKZUIC/cqpea
BgCFiEs6xH3Yyq7Y14e1H+KnEN6ar17Xa3tjd+PwS8xIWjuFPv7ZXnlPSvT7Pfxe6sky/BRTtVRo
gj+aNZWRgqjpR9Igzq1SniAK22RNhUn6Gm43IEpVvz53doFhhIoZ/f2ANWzRv3s4eEMxZBo1Fkws
605x/jKmF9I1P90WO3mqMK1M2CUuF6yGpwjR2faC34HTALt/17BedwC0ka6hyYWielylAexiILUG
jsR4x8x0knthz9CApaEpDRo8p8eB9XLBChMiAqqjhrCZkYX9vCPtXEn19yyEcF0I2xji1LErCYpi
rc9QwftXFICR1UffbOKwMQD6S9s2iBKJwH3svCp9fiQJrRhacbsMN0QCh8nRr1GwEN5EEgtmosNC
aTUmut5J60kCqQuSxKa9l17qsn09uwlTutxNNq7FFGu2tzdSPvENcchLgGvl0TTIfLakG1j2l269
cEstJOO6XmaRPkXHfpmbuJ8N5El89oyPgq6e4Z3S9vXkNDA8sUMDsaXSNhCeFe55cKBvgC2Fw88V
fXL4nhqtQ+KcaFSDXQoiT4Z99C7QrFZuTm+38K7fb17gaaTdHJ+2YmBQ9BHAQof9kAHBeVfUZ67R
08OCDJMUI4Impw7WGVuQ6mlKLmYnzTmzbkQN4FjseHFeaKepq2l4PkxLO7reAjR7p9BqourfTXfX
dlRe3HJ2Y205zc3syeLxgx5ty18eM/YD35eOxk6Vz7asWOPSJU0AZMpw3reQ1P5+nNUf0+X3w6gP
fc9cVwsdB1NrXKCeqbxkhSaWNCKlNRcUYZwx6CBL/pb9Q0UHtCRVyMBIUAjQTqLzC4/j2NLaf59U
4wcy+XBSD1u5JK10xcx575CFWjyHwZmqzaL+wSP0yWW+Kw7+5+Fs3y/Ql+EsVbdYPicc6+IdXsQm
8exQGFfOxxsAG0XUHQsrnhz1fln/OuoDSSDXrtJCPXHUAmu6uG24kk+OOcs5/+cUfg0tCReI1hUS
aulhCAZAecbQncITpTFtvcmzB8HSfp3WTM1QudtUK6KU+XIdYntrxttU3oaLcN/PBhZKFOrxsNHN
AYuqWaNLU5y/MVlsdhPSU2LLN8HJTmevDg/BYZoMJPQVFq4JxELGwyOB7D2lBw5yDGj9zy5hidCk
mwXx0BicutqQJEDcd+2o7NWIW5pGW+VGj5nBugl+OA45puzIO/KoGhiYHoTxwA7kXj62gcWkLi2M
ffcCztirEGbwLYl3Dv5+CH/Sbe8P4X8uiC6LkfPlgkiyVO71TOcWIW6CotHGzwGkOO0k/Rrl5JF6
UmAJ7jhtLp65iOsCe394PoRky7DthmoaeCN+P/imQViJtb/aDEuxBIuFmMwP999GFA0Xu8Y7nYT9
I21XXstl2ZLYiy0FdN7pjNYgygJGNpy3m8u+SRC25Cb5Oy77JkweXwXC3J+OKSX83gwYm83hZELl
JrH5W4LE45HUAZy/g/tiz2zjQC6KO4Hsi9dyvlwu2TyylxRgOPUm+7qZYLMJZpvY3whyjuWIzQd0
KES5zOlTmNOOiCgTPqNbT+ykBEtEvP7V7XSbKAoTd7ukOHzCI/hlRqUC17l0QCu2/EjMkSy7BFo5
SmP6yTfcLRCCICzYI/x29L2nF0+m1p85JAA4X48nRtyXB8jcNMxLZefSGC8zGbS3jb8mqrbLDk8V
53xl84ll6EVzrDluptWziU37ObM3bAU+C2Ww8B9+lFqlG/NmXk7X7aR0sZR/qXc+HucJ22j2+Bvv
hqo+Kt5x12KY0fPMmsXrbqYMbsGZLpyjNBxroIdYk2Z+QjMqZ595cyNl79KxO7VwVACOBVrpWXvn
uGijb/h79P0yQVJ5mYiQbNtgB3VvXn25eFJpNKqjpWwnIDBv808Ggn88ga06pOmkJgisexnn0wUt
3hyZoTfU5/Vwk7uY6tBWm5yuHv56SOU2SrNYqm9/n9x99H0fneLkdBm2jihBzYe5stwXKbODFiN/
2U0WQSmA8vDUZQIcLwLp7GeTqrOP8KodbXsX1IGD00vZKzq7TcdMuka/bv2fzse+UwC/XCzraNTb
3UXdTgqa7s7hJYbZsIJJNkYoCVmMrcrZPdG5bmUAnBA53qfqJ+7yh+E1itnO+BbrXtb8+6TuBueP
F+kL6U95WOJUXYF6uMuhZ7ApPDtnqGQ0ydHG130cRF75dAhEhspz0hTbxiWOx/HqY93L/L770WMn
P07AUmBPujMQIgvSqsAqyrZAWdi4CgxiGoSE0Dl3YDAD7/h8rrn4DZG18KdFv2KTy/X4HMo745QW
qZZMrh9Csp6DUZCHN8CPrCfWBQ35a4kvAOnlqAUulEOfmLbgZ80M3Uz7JeouoTVnZm7XLBhCzy0g
CTxlPHLUWoV/wjFl0UqGMCQCancgRqwlOg3nQ3L3LQFICfAIoxXPAjTQ4DwVQLsZERr7/t4/hNcu
OeZc2yPZx2hk2waO3Wv8fLnUmyZqFWAxoAQMRWGSeJCZfJs6bsHWF3NUuM0FJqGI0tlhis+CDUMM
pnqm2rr4uN/0hCEpXUeaowJ+A0PSof3hUcnvsrfvKaQLH7v1a8M9tohioF7HSsyN8bKYJH7mmtQu
upt3d0zu1NR8cxJYXAUWTFenlCXHnApr67ED4mrQ5vM+xac/x3AMnJXQW2Q4eR9RQcAc98v2bpo/
qTTvwq7Hh5QRTCFNsJDKiP4+R+/yk7pN67gOL94ikj5Q0mD0vfWwv+yD3flmcN67GFeh3x7ilXem
o0cjY6DL7aR9vTk7FA0vu2ALtoXnHu8BbKrXoPHw91BSfqPhYZCsislGZup54Ptnh0o2igP+0fqA
dhSSGzLBhpbuVL2yRUmW4BiCZQFBC3IHmm9Pa9vD0nS0rtU8pU4W3qQns7Nyvy4/rtt/n5H+UBw1
1L2l7co8nRC01LKCmMeNkQ1THISl4E+WD+/G3MPSB2DNI7vCPFHwX0cK80CKpjTYQY7WgPToJuAG
IQ00V7gzaGu2xGxFFjA+tT5NEGD9HWXCAjo1gCAQf8PTCVxS/FvniIBf7zIscF2+tlnTgMZuxGST
NevGrQvpSfFwR5M16Z7X8tRuKrmj4pkLhZgfscULQMjUpaVWtWU/8+xmBu07myhYi01kyqrlrUkA
iDOqYDw2kLZvPJFTewF9Exh6rwEoTbFTgzTzqLBBwk/Pt916UDeh4AcJbrEdPUAfzsTVrl4OY316
tpzdC9wwvwGOLLivkN2adYecyTbW622tTYEcoeruyjOee3RGdXcDBFq3T/Nr69I6TYUBcCXkxDTy
uyXd0wubL+wDQ+zZo8WIHp/SjpumB82MCXIxSp5EGvwyXsBbsBJQbVSS5o8ayjQuZxVX9mRyho28
D7kOKDXcIqK/hs5EpkAlzNk7dvIWWdzRUDTKLXrFlY90/uS8YxoYVJXDDAC4/2SU/CzvxKmRVAF/
FLz1MXAjP8rVyUhglx25WaaLM2JDme4zNz+FhjGvnxyt8csQ+Hq8f6TVL4vuvqHUlyKRkgnGBB1U
L1QnPC91cGsKBi+7IB/ZP8KFTS/rxH36ca0Kv44FC9vNB3KzmdiAPzNEKseO9AFE2T1lznmKecaV
/VYy0Gcls3bKvG2Qgqx1tKFBqLpALLGhCUA6CBuXQmOQ90SIeU6EkohLF2FJymBLtyLvbIc6iWI0
KIKkjXVAS8SFlLMsBIkNi7bKHUhaYm4+0tgDQgtNwtKezFy/3RQWTR2avAz1X37Yx0DMOse3TZJO
kKUmt2YNEtTdj3K4+x2T2DlH7WORjQM35OoX1PyXrYunzeq2zuZHhnvq2cN80DgKWOnvE2uIEu37
BKZoOlIE5AjwrRFRfZ/4VWtr7fM6TSdGcGyiMh2cyWbHUJZ0hgp5uOkpmBOc1v/Hoz5M5LJtZXEh
c9SqaQ/yGabHn3AbiSjDDgPbGEB+B1bo9Ylp2K83geaEzeigt3wf1F+e1FOemnWuKVC1Ce2qsD8H
7jMPgXREtnpsNJXbOpGevVNx/R6vLztYWdXQnqDjf4BwssRODws1OfR2l0DfZuFWCRepXybk9k43
utGu9RP0t5RsmTDLMCfeRXrxDKqVfxZviOOE94n4T1UeS1Brb27KalOnkxJPOg3/iLJltgnbHB5D
ybs2D4jiCmr3rU8PJkhwmKj9a1ceboe7EeTS+m03IALkbR+i/gljX1+ep2war4PzyHqXp6fxEQoO
6CF+W/2qg998mLXVvjG8LOMQx7HgsLLYP/cuOPVrkci3NzvXaZITn+oZQLupA/SoR4DFTamzHQtH
NccOCFD7qJncz7iny34agA2F1IrcKZEH8JaFm+i03gS29/eT+TO2zAbTthXV1EwLEOwOD315Rmz0
UfYplneTvH8Zi3o8Bw9I4DuJjvEaJGFGxxaYYPFaDpIIw5E6fjYkf7lbhqFots4jqsnqHXj/cgq6
bth6YubZJH7B+czfzo/dEhM1oxs/Mwz7ZUAYVHuImA2yuzX9Yf8mU+nn8qnKJlmvmhTzQxjP91Nh
DWSPLqiNvWt0miOBG9xKnNG8xZPhqItR/jA2DIOtI2sKEw9P5/e5J1vEZaHJjUOvkqKLNZUwTl0k
WEkfQZciKz2s41KGyUpo0C64NMAFi9b2OleggS4Oe7/GE7SMg3wBJVoNT+mxZcg1OR4QFXaweJH9
XNZZOdWFg2NsedXxPKwSaNzbFDM6rVmllb/h3xaNKaxeu5rj8LYxPDvBhfEKtqtjYl3G5IP7V2Ou
Fuv0Nr1SvO9aOrWckkZyFikEBiMRftLV+WXLr3y5LIQ7fL8sWp01TntsGCbHDlhJtKfZ5sodu38i
ZGNLfUG1Nj12MS7Gv4z48XE2PcwWLk2JKZ0Gq18vFyP9ybD4pdP07Zz0B3g8Vm6383mjEgfepCWC
b1gMYYG9EGh0hrvk5gno+PR4D9PmZbc/7s4214DwFyosw721cXkHd1cJfVhgtfH3sFfFo/Y/P4qN
xzo+yYqbdTuY2eTwSfZ6b98VeHRFoOOLNCvWKgZr20Dr2KN8Te/qinvQ3pFetLEZHSbgWOUGcxBi
MppV6xilKNSh7y0LHITYfdzGf5/q76PGMFhMNDhm+Fp9fzzYhBvq7mCRYkw9XvY3tM0PruUhk10K
dwhg85EgdP17NbzToDnIoaSA5N9QtwliBZWot6elZDmzI9UoKgWEZ/C275qylH9gM8LWdHH/+PfZ
q7+shzSk///Z39lrXya3vS5vNOZenITG6YjxjPHR7i2OYn+bO2SRNVyu72GqhmofYU2wn24x9YPO
Mc8Hl5H0qc3Gu9zBRRnr4U1Y753t7O/z+2lLA1ao6obVUEnfBTYU5//l/E7yJb/plbyZSICjzfq9
DKU+qeTUIx9bKPKv50G5xKYDWiOUqWcBo8ov1ZhwtEDmgt8LlhIPQz+nUkCn29gwzNhDgHnfHOMl
dl5vM0Kwaf7An1lmCMapE90cOre76VpdrJ83+BvTgrNOT6Di3y4H9hYyC4SlK2SDP4BXBRcpO9Yg
fIswGVq0UpvZYDPQOkYv7sSTpF92jDZmsWwtRn/fiF+Wpm8HfrgPG7M0zR2CqS7R4gjRrgjYrFh1
9EZQGy37Wvs6cqu/D/mTQmorFksunR9ALkt9hBfK285UDvvrrVc3guL8IcUtGeeY2tufAxyMWSUW
3QZyDMt/ctzH92rJMvYiGE6xBBLA/njcY7EwL/E+PrAMn7aO9JFMpPFmclrp7c14S7eRPc3CoRDb
9fdDchSfzH0/UJXHwz9UAZK5s5LiyOFPTS3Sx/knKAZ27/Mbwh5w5jOVXjyPQ22AQ9cLicwbPkMm
wYYePKTksrN5dj2Uh8n43wnR9eGhsyzAxu9j8HxJ6mJRJ1yPSRHG04YT41nG2htBqMqggf99+X/M
/Y+He5hQ94cqP1bicHp3N7bYZGXYOhOGeoGT7uQ0x0dp8HF6MUg62k62b4AMc3p5Lk63vgS74hiK
qgL6wAXrBVV21KbRx653pJaO9r+uDcW5klcO24KOiqbex+uX6cm6yTQDbvJhInV1wNfdIG7Fve0w
gQz/91X5MfIfj/RQnOkn9RgnBkeqSaU2sQfVMK5WZ8J55rVhimbR5j3Z44nsGLMrkPaTifhxQX48
/MNMuLvat5zi8IBLl2U08+kpdyv02IPyydP/Q/nwcKB7+/PLFT2Xl/3+mN8OE5Uy0iUmb2z0GsGx
jzXas0P99lwzjTJn2g2DzcXDe9paNymPlcZhsutp/mF9XSpv0rToLEbWyELV3/v7Dv5yBRXb0CEN
C2aQaT4cLavV5LKTdvkEJkh4geacNxfPbdzE4PhaOHH5vh7FehirjbJRK+Zln0/UAXr+xkQOhdCh
7MAjzABS/n5LAiX562API1W+HaxkYfKW5NZ+REZ9mHSf3aRfrxrUczZ/oAT6nZLx5XHQteRq8Tzk
k9vH5k3to6UmsGR6W/2v34iqs6AaFm3JBnvz7zOcpqc7JAwH3sj8OrRjZ8fVip5NbL9cLQ6CMxrI
A/ywe1/2y1s52GVawOnIJ8dJjBhhQJrU2HzykN0tKx5uCUsXPSG6f8JA5OGWXBW5LnNJOk1ez37+
sltlK7NJuAom+WG13K9Vkl79Y/c2esNYwa/6uIDYhbeJEl9ZwqlFipXOhKHQ35f3vmI+npWqKvgX
APcYJCp+v77XZGFtjsfNGb5p+i4N4HD0024yvnapLonU8dOw0bok7nrXzV7gAGOj3gF1LqHr4azY
b9D7Hy7YZsC7dau3v8/NFJXL93MDYVBNcgdAZxum/DAuk/giX7NbJs5Nh9JQu3gzwcCvvH8EBkE6
F97buKS3t84/3EH4uo3+cakFU1oIMEQVj2cnbCjByha86o9j+4MG8AynnR5UZ5prtNeENAEeJJ0j
6uUcOA/Up7egVyhowUJQ9vebuweR/nhzWoP3ZSr3mfX7hb/sbpUVy1YxEdoM/WNBnq2wFyf3vVO8
q3cLJhFKqCAeEGmz4qOF2bjoDZqx888PXDQuRMNNvDCUXhMUQSLhpa378huuQEhpYhNst2xePoVn
tAQrsCWy/PbNDG2VsH3OWsVAmBKL1HuCgSBg192kdVimsw0Gm+TMYx/mi9y8HHTpGdZLsf7bHf7v
i3DfA30ZeJpZZtbN5g4Lo2rhvK7gr260xMtqKegNtrhKIiWDBt89hHteeGssJTZxki9+S77aFxpM
vW95BL1Ab97z0kpwDIjRpHaeZtpbPN23BFEXbj5eTFjAONz5YMpDHIn7WvJYqRjMiJeJoxtJmeTJ
cdujVeaiXRwLfSO6xqPzhmURHuxC1NYQu8C753rd3g7GWLENGQQkUetv6tthtmeoYo3ebnT+fmrE
E//zodEoakxR3RgPtb6eSqrUsEvS6vf+opwawtYYrP64vmhvRrmukmcF5iPwZMkMQZok/zmg+Pcv
N6i6aEqxORf7fi7TwsWbzSZZR4qBn+jISWXq7cr1Jp6CDTeOzCC7uV4kK/mIN4tyeLLD+rnefD+V
h5mqsZFy43jS9/0aa+WtBv5NjE+xDfYWT0deBln65M1jG/r35bbFuvHl3fPOj4ezxeN58AuMeaxW
A3OeuB23UUoSG2x3/7303gXn6pCg8LE9i01Xnl4GFckoA7Nbhic+5oF43TrbbtW54ix+6VSYIJ7w
XiNVgD+toOot+G0FGFL0ae330/6pJwOs1AEQc1AKqSl/Z4IIlIDUJSgA//zOBL38LNIGeOXhjfpF
vBrtYs2cGDBc+lLf8LShgv2XOlJHkgsx8K5/EfIboRFaCv4isn/6lsLxDC6+IGltHYSguLpufT6C
6d5f40Nr8ZY0sc9H/vXvJaLnYbIHuDm4auyYQG8pHai7gnotw7VBdWCjJbBgIyhDy0uwxJxsw20o
rNO2xFqJ/FwcmfnSrdlLW4uJ4Fah4l90t1o/iw4D2/Iv5Jx5l1D8TQXzGFzCBWxxmMRRCajGZ8/j
Y3QenKJjZB9c8Zdqmo+NWUx835R4IGN5Xe/ml+kRY0bUqqS67MeH8TU0gAQIJ7r/4F1UYAfetbAQ
46u15W4ufpvV5IzSInd0vK7J12kfIKpjwa4gKKsweXCQuSxwge8SXQoAn3f1pyu0Yv0shr89+I8+
P9tir9jXnKdQdU6ejludECUorkVijgSwhX0lumARX4uJw92k/kwrFWvCcTqnusCOGqeTbZRiSuOl
88ayKLx8nWxI35VG1lDFalYjT/bavXZvvFS0u0fZk6fiVU8vKFjvv3De5Jc5K6fmTF+q9xftDWEf
pSED1Jwy7114/MW3ZQ1noQmi+bHhHFlS309v/15FRBxWEdV9YrU719W2qwDSCphWuFHlgHNEgtA0
F2IWiYdUuHMJLz0hczj55WvZ1CPz/rIG8WTTjycGKo1IF3FCjqQTltKxo4w8k4/rp/ZRfRofdPP7
u37RS4U3q0hNFoofvHQ8RIGosEm7mOxG+wnNxkkyyjsSORhn8i+Kjh1ItEB3bXIYpw2IbNNTsOgm
BFWhLe4eedDy8RWDbUTJ4020hWO6C4XaOu+qnSKg/zLQIi1SB8UGFx694WA20iuDutUYqsMNmuRi
VnZrmvGiJQ8Uze73TLwDmDRSOCTCJPLwnC2TubJUlvKyRuXToQlLW2MHrfUsO/ZQxeGpz2GnQhsd
j7ecRkqb5RReQq27C9S11t2T0LsJ6u4RUhv3aZCFGaH2yZoQ9ntWtPhThO0SMYNfnuHvn2yMf8Dz
98VDx4KJ7CicX+2H1WphLs66HBMncILSgLobmiZZNx8S0U14p9/ghtI0csspCgdoeclK78MklAv3
JuxG3DdDRUMgZFaX0QKtIVALSohnaujHOgxBBgiiIRN4hT+mTd/x+xx/2diVmW+tzdSgwoSaAVsG
R8R3MnwPcAj37wWXeWA62clb0ChZOIfYsRDLrvYj88OKrjZaDJdbrrYss3lbXV9t1S2RMlOHtG9L
HOe3UDUv6D6Udva5RfOvLTAPJwHwsIcNoryqJJKlsDPUlmESnk6Ml3dWnQxOa9GBTfmKKR1iWwo0
MtXW50sXUBc8FeGZPFOoa9cEKQfmuIyBNSp8Ad1daK/kkTXXV+Uyn+G083cB8oj8/btctkkWPBAn
epaHVdje6ZtLru1Pw0sMek9HqSTHr2FidYknilpb5FQuXBsFwEVYXjOpRn+fwONDdT8B4U3IoQG9
4Dd9v1/lorJQjivnKbUprnb0paBUM6u4Zgf+ppcMt939nKwwqv4K7fIVVJDk5c7Vx+MYXLDqH6er
v0/JuB/zS1n245weHvRNdtPK3fZ6nma968GpriCT1ks1gXuKIc11sCH40hlwrc4GcX+O8K3EAjWA
4ucXUxrDmNzaS1wVtgE58vSXG716uvWHi8HogCsDCU7btugWWy9Y3kSoUjED1KB05ETGHP0r9ii4
r0f5gS4A4ZiONG+xrhM9gbR1Mdyhyc3XiPncRjCS6NIYrQaFSxowm6vtytMHW+7buBruZ+zhprDy
3BNcOhLqvQW+h7gvobkUPrEIyPGDXbSU4ETYR+Gi38I2FrZg7W+GFGP4nN+aqJspexSfxDbP/jjv
HCusXsvA7EEWIcLvAIMFmpZjBJg0EEAjEceSdebLqjNBMRKZC/R1eJLRP168NZUAOkXHIGqFu+kJ
0mLR2jTxGEJfYCcuNjrQxdrYD90Tbm6eTP7DgYRct+7XLwb4lObXftrPsSUkpdbbjGusJGdFuPd3
6JARkzY3vdV+YI3ObZ5i327K02PmIKGCcN0DVIZXCDHPO04L51VB0wxgaRHgg76H5WquQW2PhZns
zsOWRwjId1PdC3EO2HDyNL9ShzU2n+K55ChN/Ldc4gWc4NSa9gjuDKqZDM0Gemqw96Sd85ZCBt6g
m980N97w5hofQla/nxooP1lDkW1bncboLYBFnWA+0NX4Du+0xiGVRWSPBhiXO7JxO0QE9YXQuMRV
FNnnktLMX/cIowwIgV/HY7TIW1S/emAHCJiqkAhSM7i2zPcj5K+MFXHfFNF5JziZRD7OxcDBrr57
Hl/J2X1PII5t5kq3HFvtrJ/MObCP8zoxiWBmh1fbxfd+xPwdD6cxoTCYD7zgwIHk2IHjr/FWFmzZ
yBX1xofmu+C/fcR+ys5Mc/qpl8+Ci79zbHh4Nnu6WdnTI86FQy6wSseYnEP3F96J4IFb1/AOr9ln
2jlhChHE6CvO3hoqDmMdLzCacYlrAn87AZfrEz01CgYVR27M8/Dkxp3Z08KoHyQtv8bx1vY/hFSq
Afnuc5z3gp3bzknHkicW8a7TJIgHZqdvND8yROXWgNm7+WZ1Fs3LxtWxt03aJuVPm9RRlIRNBRV5
t8EztcA/HKfpDgK5TuHUrbx2ciytMUyqPEH7VD9egkOH64ui/9UYxLCwiHx13mL3LW1R7GSfmK+d
PT0oOjdMcFfonn0is1+jS3QNLxHpLrswHQtbchHsUY8IeYIKDC347dRBJaj4XTD19iV2SRDhvN5l
b08xgmI7gb21AELBESZu0heN1A+DwIzOvERCtIAym3rFEhcbrgaGD9waJtLXmgxDUgHodr4swvPL
cbIZdlf7Zurx5UdIuCdwBDINjaX42eIHWySTGEENcgLzEFssWH7IEM99YXHKAQaJX6JPIeb0Q3Ig
++JqTtQMhAEYK7b38vf0fG9E/pyd9YZCeAa/HyXVZqOgS3lKsymcmD12qebImOQJFms+/nrS3Pog
Q0dftGX5yYZVE0vRjwNjzIlBKEQ2zXhA/JRFsit0JTlPqUvbOYoYqtCBgmQLvQS+D8vKk8Q0XQjb
gYph91+knddynNq6tq+IKnI4beic1K1k64SSZJsMTQ5X/z/I9S/LuLe69toH0zPYUwMGI3zhDZij
b8JXvhls/hahoIxeOXHFuPzh/1IMXD32W1Rsdv5SebgxSR+w9K8edsxCPuW6nqaX8cUIyscKoFn8
gPJYVc2bBjs+fFRIWJ0WJzZou2AVQeLR8ZUTR5x7qH+huA8gsYRB8BA/tK9wT91fiCL2yiY5Dz4R
vvWNIxL298hCGq3wQKs7GXoYY3i/7r/J3+LXqp/tzGPJoNzZ6sxapmdxtDiFgVThvuLe00dLYSLJ
jrkI7oon70f3FPwQm5mfzFpAH7vCfhx+cZYhfbr0V/b8Mdw2zOlb9bN7FB+Qmb8RCE17Yb/v/E8f
dxKHDErXXzSTj5s8FTvvQE6GvY+0OqZOt87OWDSPIjHjl10Gd9ZyBFwCuuaMxTBzdohXp3h9qpuZ
CN/ZW9wkC07KNr8fbtTip9pMA+yf5lekNa5fmcWjckRe0XjPMDbD9HMpHYx5+tThwzoWEsD0g/oM
D6PbGCoUo52FTWK75CjYeAvcGxfBMVx+vdCmZfDfj6bKuiSBCcaVbdIGMWpBKTNfxH1iWT8NAMYG
kNn6hvrKN1Ak+auErHGKbRN3rZ1wx3IyIgz+gqH02iKKWFlPIloPt0wqphrMvx+LNIUGgCgDKZuk
AYlcyf7QVfkjVMWDQTt5LMzPCPDvxG4mWIvgdLlX0pmPVsULJmPKm4ShwnzY0O2deXfF3Chn9UL9
hmMIXAaIT8m7NaozpCv8sxXbR7cYCJKT7uHEg1AHMPLenLE3XUE67je1TXHBnBcB6EqYDZLCUcln
eFNY6dK8gwM+VhpgNPjbBEOnxAmODVo+8CQ28Z6814nO8oZq7ehA29+2eZpU3sa5oXOhgrODXyXT
j/v7aMjduu7d3B22jYu5WwNpwR+OZoCqWd8ug+JFkNjKXbJQhG+t9SjqazNn/et4W+mFrYuVE5QH
a2jPX6+kSS30n6eaBN2KnhZ973X9Nku2Qi2RvC0rFvslPFYI7xpHd7gx4BRP9M+Ik2KoHPguBjhe
u81p9SMmsCjjeY6RuuDaeaDN/e5XVR1SBGUbrZ7loWxHBXGQvlQCRzbtS/zCI0b4aCpQZfo3TR02
ovSMKlih4j6vt9/CNFgMGVrcGrFteS5yhZpL7OTFstU2ZYNMbCvC8X8SKWe4DCM0KGbBhRXCNxmY
lZwUK4UqVi1h3Ic7Nm35ysWqgNafjLdGdyoaymZDiLdeeaMufWuFTLLCwoo09H4LEVKMTxEnXaEo
vLzFxpw2oH/Pvy6NRjZUE/Qp8fpyCVMty7p228IvqjahQYNHuu/FfZdjpQghNDfXQXnjwLo56mSd
CUqTCEKai3tkLBA38ubeHi+4reXcoo5dncRPrzdZXopq5q1pXUQEMqyFYMvry0YknPx611y5GQwO
3//M4eRL1bFYDJqUdttK2LNau2wZaf/XGRt37qdQolQDr3AVXsTbUlo+RFBXUihPo5rO1y9z9Qj4
8zLq5C5JI9X3vJhP087HT+M68roluoyevx5mCnWeLjx1EsgFhtBbLSCLhy1BdrWzZt5qYS2ULb1G
y767+x4f5ohZ1Hf39+1stb3cCDWu1Vw+fzN1Eprll+bSl+jGbi/tc+e+pu0isJ4UfIyGXZEdlGhZ
jJq1TlDfgB3fHHjyIfuoS8pBG+fXHtWX1tEK74qZ+T7sf9wo69xYltpkhhO1Grq8rLptPizNZnyb
Xpx//RVvDTGZRc8svCbWxWHrZodW+GXFm5vFqetnBRxkQ5NVuL5T3oSCOK6Yj2dF44xrP6ChT8t5
h4HJjW38wTaZhOsGoMv/P9J06ReiXFlhhqi0s9gf1wro5wwRWhbk3Xy2cRH/ul9tVZwPb/WtjX9z
mr/GnXyowmw0cNi8Yfdx0svUB5Ib2+36EABK6BerMpZ+fx8fphQlcODLbltgENXGs6TfsCSMy680
upEajofddBKxCYDZD5dBRQTq75Fq1cvQ4VY6LsgNXBPFoClWnca79H+79EgUNAYwtBEF9FHT/HQg
iiU3b3BhdWvB3ESSJpiX1Y29+u+r/D3EOKmfhtAsLdc8nxitMx7dzNaErUQE219uwM3//TZ/DzMJ
k8OukFJQucM2kpduiOj+XEuXAjIv2o2Bpqg6zty/R5qcPaYYZ1IXGsyZcjaGO8qQRDx6/z00ID63
M30gUm7eVZkaWv5UKac229cNzgEqkaB/g/7xwWX5e6H89TDT3ZZpTRmbF6y/sgts7uY1pVJhyttC
MBcRrNqsQd9Hw4gW7XhVM2fBpXG0pLSbiORdOScYknHdGllzVNEh+VhmGQbkfm3nNHMM9xvksnmY
6POmQnaoNA+1pKyK+pBkotMiM5FW+ULyX2UfhSHQQRo8OAWSlPGeuvkuiOgFkjIMPc64kbJzk+EU
gMxUrccqlzZlDoe1SFAKRw6nfyv6k15tLir/4mMicBKiJwyff7goSknh1g3whMxOXvcr0vB1jgNk
xN/cS70sFfFQut68NIyd7D2mbMueor8I2BASytbUKRA1d4XvncoSS1RPQPJpQMrKQhIquUEp/TdO
+vtjTJZ6asVVkERxt62zrfFeBptKXQrDi0stM7yxqz4YJF99+Ml6L/QqGkpJ6h/UFw1wOYZh+ezl
snjjoKAgnSyJ2IXzz1HzW9kvZ/ODBHEAKCwyKoZli1hdzee2Mt8QF/yqqY1V9V49DHcXWA83brcP
ZtpXTzrZL0qS6KXh+/3eOJZzEodfNdZBzUN1Bzdg1T9Sad2r3cK7a9fS3hQp5gnOqP389UF34xTS
JgFZlpp1YiQcdJCBCn3/+ybP9Btnw41DaBosqBUczUplAYyGFOap689c5l2/VPu3r1/nxkrTJiGD
P7hWXgm6vNcfY6x8GufyPOIP4SbfgiubV99JBwxmIVRlIDjz9/ndxVIySI3bbIXCSc2FKC0v1Uo4
41awMDB4EtGRdV+Ee/ekb8If1nsIJ6W3ZdzPfUpxo+OdtIrAhPhrf2ftorfsTfiBUVrtOoAk1t3e
fcsoG+RQfHFjW1jyUvsu5PsgXvvazrKOUPPEAetEWvbtYVDnzVup72p8q+uVKh8Ed5uV86BbWri8
KKuwmfftU5D8MNItig6Qx6ncboRlsfSBvSMK0+hOW31D8iATTj3WGsqtgHgMMv5Z658ma1yGny47
SRv6FtFtEsGxgRG+Ni12tgj71XPZFRYQDsNzGG5uJzZj5PHVuNOTR4lJBXtJwtaSIv5Go5iLzSDp
brOhK2HHCIx+vQD1f0vInHV/3nQKGpWV2O8EU+wfIpGeofeEBmO63ouoPCerUY/XeFt7p/PZ/HEe
ZTxHKy//Hf3fAt3QjzPqjLABLcFX1VFemo0cLebfowcQNgOqHMVrGq0vs4Nm20gAcEL5y7ReP0Xu
zTxtytb5fZl/eo3JRoryi9mlWTomUMkMoSjVfnhbr5fLOwSfqDrOMRI4/dreiJGnSnX/jDoJJGMr
qPusZ/K22+OiPb8FIALvUOe4Py9HwWB7NxojrCBKJMf7X+75x0o+/3i6JXb+AR7+YtF8/P6nxRpf
ADcLKoIh7k/OKrIo3wZmY8y6k/Di3UmvAqoVN8lZ40H71aCTHZLnqiSbZoQGW/WGAw8hdCkfGvx/
rfZRiZdxv4nL5kaUO0Vz/jPfk+3RiKYHDwFPk0ZHPEZ+uWjrPrlgB5msxTjZNUO36YyfFMHgJjVx
bMxirUU+JXXCGmVkwKrxo47uZdjcxxbSGe1w446cKvf984CTOzJMxKTzA6Pfmgg1ZocuyRaBWM/0
AudjDZBx/9TEJ1U5eNbZ7A5tBb4YuIevqc4FnEbQP7XafxPL/NkY8uTCzNPWzKMa8pYYrshL6fUL
eM031BPP6bD8+jAZ3+6LNTHltvsVgElyrm6rUmymNwcp5zLX83XuO0BHovJGcebjbPpivI9OwKeF
r5aFZWRpK1E9GEgW02N4BKs7617oqN44Jz8IIV+NNSlRW0aSdkpRtVuJrpWhPJmX1i4bZZ7XL6YV
ziUR8ekLrK0BCZ4qd4YtEXGaz2UJ2+Gun0UN5tFWuGiVX3ht5dH7pZZnsn8QB1gNhEpcf9ZolJBj
gdn1N5bleLX/++ywXUbRMgoHk1VpBhLSZdaYHVYbVMxwSyoQW3j9+uNfz6f0/4wyDc38Kvb8KorG
u0s9ea9OAtI0WsVb8CO2/wrZ9b2lM5X+V2vuz6iTckFiDElv+Ya8V45+OEPaCisONhwgjRW98q9f
8X84f/4MNrll2r61PBzPpX23EEY929FlEK7SrrpDOPyQY80DODCE4jt3j+Y3Iij7FuTtoxT3xbfU
JuswZPTEkIJ2q3SESw3Nfg+ZcIryCTX+JJrXtbsUvKMiv+KTbsPRb9Sz0P+MithOVNHxlH7REVyY
cBrQbQr6xr5I+wJ+CLZqOsAdA3exfQO9t9xbsujUrbyOysFpYZZ6l8xRMJfLdTTd6toOO2wIuoMV
yU4zfI+7Wzax14+TP7M9uV11tVX0QA67bVct42IVK0+c7EKBfryZfb9Zhr/5cScBcpbpmXpJJZl+
l74cHGDLC0QlaaZTgkUhGFRJMcO8ZINQzq2a19Ws5tPWmVymiaFfrLpRB7wb5yLej8PZK/e5fuMq
+KAsT9aOLEqKAucNpQm43ZwTn85LTY21SjCwiBSNg1k0a2a0NJ9NfMNEvbPJuAOUFY29nJyhMLFf
x4qYCSq/PCFawzox7DS63GAt3XyoybQrtSx7DcpF1PvcTbR9i+YedhI5UW/EtMOomSMQcYhkRLlu
TfuVBfbXfEym3dXcEOUKU9xK7r7P5qmvrRRKczXOjqbXO+QgYWssbpwhV1K+vwadHMaXNCtlLdDk
ffGNdqwJyOeY+HaD964R7dAkROnyzn/V70evb5QvOURA8DxImwifbHCrmNPOyhtJtTzGTV8sjClz
UGkrWSsvqrxPnoZv9PyMo3Zf7NoOepDu4IuJIPxoHv7QAFB79g/xeIXMFJN8BL778pZ25JWnISX5
s+/HGfy0TKHJRSJ65t02RN61RwmwW449T6JKUvCvv8ZUc+l3wIYCkQkzE6Ob6aU1ymYmUsibQ4wC
JamiBIeG/rnCtnzUwscG6qaVzPV4/dOYkyurBV8ato0n78u5e8oO5clYaVvBvvxqdxhqvBOpbm8d
pVcW3eji85/XnFxcTdabUVfJw1a8HC5geetgS1kVl21X39yurF7NnjE6kBXgUFDpJ0tcjqzAbCLi
Mn1f/jK2wBHBDo4IuXB1Ey58NQ/5M9ZHw+TTYvECN68ak3rxoMwR15kFxetoc5lv+3DnCUcQwkz1
jTjgepiPKBGCOfBG9SmfN6wUo5F6Lkr8d+YlOh/J6u1heYddtf2K5jzL5nSzN339E/5nzOkeNWtd
6vVmvJxB4kUHbxtspZlwSOx3dSYVgGukOdqKWDDdak5K0tUawZ/X/SgtfZrjWvEMuYvYJN03/wG6
0LJwhGN26JEFeTVf3FP4I4lX0TD3UHv8JQNeje8TiEbqxqQidKh+qHPSDrwQ8kfIIMZWtZOnEPwu
zuGAc2BhYB0CmGmdYKsDMYSoKYVE6J81IKP9CiduXGFQRf5J/eiUgq/O7oqluaLCua7m+rFHpqE6
B0tp2WF6fGqQodOIxRfDknLEwtp4SLa+xCfkGufghO+FLVTDY4oI4GVePL2mY2uTQuVCXACPAyDq
ryD2vLUrNsnXR83HUTI5ZLHQlpUR5CKiUzjZg0Ijp5rrFe22cvW5EeJSFZwLMO41DkOagSyXv5SL
RRaug7MLO1I6iP1pwHZGRbMxu8wVlGwiH+JCB0g7PKjdvi2eOgAivZmDf8FwfUw3gpMuQm0sfio6
nfHmCVF3x8R1Ou8tB1G1LAkXwSV2mujiZAb6mBIoYgNdBd23a+WV3pQPjLJOX1q4VEWKGcSNksmV
ji/1pk+zMIlfBynToyysiTmBqY4+8yPGO3h0V5KdjPi1ryf9eor4abjJXWJdukAYrFDapskx1VCb
2hvaUuKS93Lw8Vjilnam+0sVFZmvR766XT8NPDkDW01pLp7X4BULi2r0Chjrd7do5VcCGCaT1uKI
V0H9eTKZF6sppCoMR1RMsw6QZjRO8cYjJfn6Xa6Gp4jxiOgkQCyfohOEPIjFMmk/8ke3H7shDZYw
qFp/PYyq3hpo8j5xP6iaJ4J/oniARw6grll06De//c4s6tDGzEADFa/SnwIooJFf6DO5Of+1RMu1
teGw4I2Wwl4ELolbHah7CLiFM7rtgGVG6Pe36xoiGfYosTcixpNlgi9ZCfVZ2Spv+J6MFADMdbKf
/GREiXOnwyAJ2buPk56p1hCgyyEv8kedt9+UxtEeARXkbyQOi5JbLlp2oPaQt0cr82C0oxdmtUC/
yM5O8IizVXLwipn21sPxZYzfBl8fbpxOtnxHM2rUdoV4dxic+I7hwPUyzmEU8YSGMG921jtq4rZx
X0IbrdA4zZEjpme3+NYzCfVcRcyJ37KDpxKdW+gQcLvHCR2ZmBI5zVjGHSNsH+tQFg1ilybR9m/a
ZsCUCvwFTYhwCPXB0Z5uIZ6wixoZ0/kshhoozB5GL8XfPwsVbwSRSsrD5/nyPIBJ/fl+DuzLXFrG
sztiRfRWx7BVnD1mIOlHBf6Bmmy+VjbBg0Flv0WPNt99mH+BiAfogq2UPnunzgJQncATGVvgibP3
eObtnt9zItJqNhJvkP8Ckt8vKPnM4VYuFH5SZx+Kzet3MGsnBKGJOQpIEK/YT9I362BVo8idLfht
7IpQeh7V/0fNrfFXxNNYI/F6dOQbcGdEbQ5CLjq78F9Gp732g7ztLQTQ6Ih2AbaM6HjIjrW58Ij9
In0df62B1KMcCqr9ff2wRkH49xxCpwITjzv5QphV67eH8/wZhV5s6PjbyD40lhIFczhqs41ni07P
g1cjVHYTVxji4LXWOgJkAAzYmRsNEetneAKwEzLH/j5GVhjnVjyV+uzPRhe6MW1y+WE+ktctinS3
cFHX4+ZPR8Ikdaors5G1eJCxW9qOJoOXxfG8nF8O1Xmz+nHrzrga430abEwYPsUfka56l0sqtlsE
qErs5mvEnR/HJrWB2p7sDDq6mfmNmtn1KJ3OiMLxirXSx0X2adCeTnWdqSW1Hs4Zj7PVO/lHeT0Q
xAZHzzFt4eEW+f5q4vNpyMnxN/QkI2rIOUutdgwOCJ/lw9hlj9++Pmk/ALX/xCKfRppUAi4tFbPU
8iF8HoZvYFo75LG/4ROlrco9moyvzXt0wEZqmyH2eVmHu7i2gUvlMG38dRdvYeJLd03+XfKXFRFE
s0pJmNBABDa/pwS/ihfmne4s3fV4bmqHYRSjxjJe+Wk5Ggh1Hz5L8YKX7pO17DYqFJkOAo100qDe
qots0a+iRbwyEaCuTsGdj1WHP58ry+ZVXww/zVV5Jz1JT9Vr9gA2P/sR4jF2qzJwPcKHVwHOSuGG
FSefQi1dIcgwbd+b2CJH3Up7g+iO9CPCUggzQHCCj6uifVcDrr913V6LkZATVJD4l7FaQbzj7/Ue
J2miDGEs7sfaYoPTWzVTOGTGKDiA2nNjLVzL/T8NJv89WB3mhVqHkbK3EPQHdKE6rTSrXjHceuzC
Wzf8lRX+15tN1p2S6A0KX4qwQ8NuZx39BywDDgWWZFy0q2SjIC9gHQC4q3fuXbfLnxDA/ZXrMHeH
XYDUQbn376O9vA52Krn6cAjuIO2ifNUtO5RHl5a/MheZAg+QHXoM90V74/nlK5X0v55/UqwKDJUE
LcqVh+2HYeTL4rherzHmnO2+c97am9Vqe/r681wrq/815OSktbzQSjsplrZyrMzFVza1rWbKOrV0
uzAByHAtNU+xlS97/6yIL751p7XYyAjhr6gy55F0y0TjCtsJN+BPVcTJ1ohzrUSrt+m20v1wD98K
NuYozODajQEeaYXjx1bzZ8atTvX1XfFn3Kl8czP0ZRKLZA5QTpxuR5RiVyjuFGh+chNbq6/nXRlf
Y3JEfn7ND1r3p/N/SKUginuG00/DrhuXH3bx+kF/7O1hAU3bOxcOK9huiZ183nevnfSCQKZ0jB7O
I67mLE9sJMAl36rmXDud/nq2yZowIjVV/ZiEXDq6p/iuflIx6lDn1OdGNQPxW7lLHqqDAtnu60m5
Agr969tPKwFDpfRCbVQSUfBAygGvHgsDrBHAhywuECeJsZbusd7BKIYE2S+9xYcVxY3H+B9qxkBT
cU4asZWTgEBXdS3KpKTfGjMVhEqTO6F+TsYCdvMSZWcVEm3xAnjPtTYqQDVQaD4Nou4Dv5e7sj1A
b/x6ZqZSUmMhUcZ/wFJQjTTBek52hVeKctOOrh316JlyFJql/kqM377k8Tx+N1/VDgDMzENJ/0gw
cUC6ewvnh9ML9fy961y26oN4b+3No2ys6l16GAVskyMqDa7tn/AbOUhruEIOUQGSXfEmfcERZIFe
xCHFsOk1XnUH1Z9FRxUs/D5wGmwm/IP5nsHidc859URMyvAr3Au3yvdXan1/vffkRPfF7CKJMrFZ
kh28llQjK9gdTrRP1q6YOQFi/j58ZuXmDS1eybD/GnmyCXJP6kU3VeWtmLc7apsLn5KHSafdF+9i
yubBSgQhSKujYX00teZktNotONrIQTmyAHW7dx0g4WjYHqqaysoFjk+h6zNVQk69kNHrpWgS8+Hq
zpj52Zj5wDmbNWnk+BWVeglZkOBRapatDtfZum8EYZE3pBDGS62cQhXdp4u8GCoNHaOO7vAwD0Lt
rsUqykcz5SJsL/2OMs5AN7YKjfdey5ZWvqEnsSisYO7Gh75o+tkQybNUBXst4OmpwQtCnWmWKicj
HDaxHqG765krtRDWAkQw+ZIu2wEPzoCjUaYTiBSGmiJjBQ2jkL/pyMoI6bPf4awYPcfJ2gNllDw1
6UORFMdgeDAyZZEawPsKtItF4L38/3XsztTuLEV4ZxbWTHJ3RgmIIlDk5ZDI/Lay8UaZButRj8lS
tPzG1vqAKPxzEn/aWuNC+HQS13rdWnLLEmt7uNA//eK+ClpArsA/qJVfMGQMfjRI3zfIsyrvgfEC
BtamXIIytOwY0VOnePbQLaWLcOvJbix+bXIOVULd6mVAkQcAwkIiG2+XHYn2CNlyVyF2PcYSQQiq
wniGji5yN0I36Rp66/Me+PDs+zQ1kTv0kR4CQEq/PV2ERcB1ZFfWrKFQ0jj7l2h+dtcAt3ouzNl5
vaa0McvFeTCznh9gbZINO3mNuEOJlzYEYbODsenS6727K6ChzC6XeSaQpSKf1AuzMDhiT9yR3iNv
8HP88wVOWPtuhVBC8Ww6sbn42T1TBFjgFfUQbDjkZu/GfLbjAMat+bFbrn6Rz9rtzHgADrg69bNV
t9zYRuJgaPmavI8wCEj0obJ4zL/jwjqMWe1mhbv2jxO0RWSmf7bo1PgRlwvSEf7MWzQYhyBm8+vH
D+nOX3oZLUIcgR9wtcLeDoU1OXO0O+l7aBfp7ke5jZc/yhWVDBBoSO4ZVJpvUmmuRriKQYkXnKWI
Udzfi1XVg8TtInqKI3JwsKhQt6k9YPGawkUGSB2hlczF5kgYytYWChIeznYQ9eIiXuogvnu6FTc7
MvL1Dt+nx5oelmIXBInPQpGO1Ls555zct/31t297HM8Wi3OyzLyV66wX39SX7WJxlFYPRwn3xWCW
7c+Y8Wmujf5Bf0dxeJH2s+f3Nfd+hqLjnhIHxqAnNENGQ7UHMj5yoplWzR4w44XAFB67FQSiLTpc
WyCEmFKjgopRzxxAOqpfPuIb1XO3WjOUBIjnoy5HmO/e5cuHaA4LaoFJ8ebBv6/euln8PEu3w/K5
9agLBTwPKzBb0DFNt6PonrKk7oMfMNWd9HzAZRJ5hqeP9Ud35N58pgIlOnN7OUdGeLesZvrDcoTo
ze/vV78lkUB5YiPqaKFj4zoOo8yjOUCNnobCaEAPAtxzyhXmA+48cHGv9rBZQ1FjqSkH7orQ/rHC
ano+X7qLHenafIMcAhc1hcD7e/TSES64N/m8o8AOq9ncnU6jRMnXkcgV/ZoxEvmzAieHkqw3vacE
xGipNQtxhINV+NQuuZJtuMJjEQrphMopbWUb4TflLyxK00hsKLPLq/QLaWt8u24mmdcDxz8PNSVl
C1k0KIk1oCFu3UXhRjCb+ZAg4oBufC2Uby6s1b4R14lYg3/6kQ6do3SC414OQbipMkeqF1Zcvwl6
9Bi0zTnnls6zkzZEh8hM1l9P4BXBJiYQD4yRtEOHT5lsYU3XlL7UQm8vn9DEv7MWlQzdhflCi+Cc
GNsKf8VuXR6UXbLKN7VnS1vIUciT0zNee3ijbuvREa1/0lYyax8lMnEfoE+BRs6zehc+J3dFOUvu
jE2OMVpyl92NWmB1SWk0efACpzgnEvpb8qHemCcTb2frqaGmKaO936+NHGtJO0F1LErQTqnX5iqR
5yxa94z+1stl2Fw22VFAA+zrSbnWA/w8KR+4pE83jRcWNXpNbvswGs/K89HcryHxmpdrHAaJ9f+b
4WCFQ+C3sCSZdlgbZUgSw23RnMK+lZceu1+WCTgCbEaENKMeNJsok+cDp3jvv/hDtVDCW4f5NcoD
5kT/eYoP4bxPL50HHrnOII2o4v3L23Fkvwk2zoVQ4CjPpjhVoexzq/xz9Qb5NOgkkyjzwLcucdJt
gedA59JRfhHi+6H5XqrLr2f5emT1aajJSh+GwvV1uXB34S44aIsYFFkOgdup3orny7O3M2fhtsKT
ZRZ76+G7/nhrgq+15/6a4Mm1VEpq1pZGi3ATUZodJU6j9LNFc0Fx9BcbXE5R5P76nWm3Xkvs/7y0
NamuUbWufakE258Rq0sKfCTzoOZPUnoqCoTZdBgKiQOMOFdR0wwsB0CWTzgdobpOpjBcXv3mpb6Q
WZZ71xIWnu6P+in1SxeghqfJC314NMdLXuvnsbWKqkVZxjbqiojZP37kqFazAoInXl4t/CPE7qT6
WxhmMSIx1HpVl5AaVhYPQMjrjFGEkCL+ucTP6q6sX8scdhpLorpEIwDPiUBvqSgjHimIWdqiG3p7
bP02EusTN9wx58lkWmkKEVETfgcHTfvOi1HpqSiw5sK6er0wD0NrbsU+R5wJ8GC2u4TVSlSKOTWl
xCKVCHHOpEXKpQNdYx+1pLPnxncdN3jORM1ufIojMkp7arEYZQlMHOPG+jzAQ02s7r34STDJfNMD
AL4hEWdQKSx+nJbuS48qDvpUoeDN/eGn0KvziopKUiwv5k+IjraMWWsSzyRjFlqmk0VPgM0tWbKt
TLOlDgdXGeEj0i/RtRM/XEDkI1gZW3sdTCmVRvdDAVzx0v+8KLh7aRikYpugCIUt9rSgCHxVSgYM
MP6pwqwJfkHH3dUFhqnht0bVlkbzgHqiadbHHn2jseupKO18qF6KhMC6ixfY1Uae5wRd6dQKamIy
nndkmOWAREV1llGrEQVOiVre6hY9o1xcaanu9AricsEPI/qpoY+iZnOxX+pV74gu6m1KbhtcJAIK
N7ikEfG+jWR6MJuB7rgV0g/SLoqEmWWdvBQCn/tkCY8xiylD/w1we8DscTOC9HUvc1nfQ2Fsstcq
uqsAbgqjkuVTJK7NBKZgs3CLR7VAUUdbKNTZBeSxnvLqTFabJe4irPS5hRpyocwzqmzFQarq3aAR
8BAZaWJs9+6Trziah/M53UkXSXHjRSC86c1XaH5ufrlXoSlmJf4V+rCBBRuh9gn2GCRyEOu7i4iV
JthCPUe1La1WmQ4e4gOHAPoxcEs7iulMHvwQU6X+Yo8LIhhnnzXklT0O1d7HROEZsPb5dyCty9BF
1UAjwAbeWlWPcbzhiLEDc1mj69zcGRfC8fKbmd11xXOUP7LPrHwvR6uUBaWMQpFVByyCi94Ov1dm
vi4N8KCXXzo6gH3hLyWIUZQcTUFeyUNzMqty4Yskd2W6LcWfno7DOOCLxpv3huJka5Unp64wT8V8
yVmHxdUJc/VZDKR2PH7Gr5zLmj0KZ1SBtfa81BlXTCk/R4ik9g1ltfplCNIF2zKF5VkCFK+DAZzu
y/jn4KS2vr6tE3XRF91KrgvWIvJy3ihg3PHPL4ZPGD4ifQlWjU3hHjOvHlG7l8pEtpV2Bh1h5Vsg
Uanks10uytyvg13UIImTmE8CtSe/PxZGZ5fs74DNFovpvRxGL23k2abxUrTJQnObu5Sf1ejfs0i0
QyS5gjK0BRO/FjhibRjOi/i9gnoakXlBnCI8vZGKX69KfzrVx1T901Vd691wYVGOVxnSxt8V66Fl
f+90edav9a1wZykz13Ju0RHlqxWAT8PKk2GbrArlnmEtiFF3EiW4aFnuBWOWo4yc7HDl2YUrZHi2
COy4h+YluXep5H19pV1vEXx6iAnWRIg7HJTcqn2IfoU7GeTVZUEWgzEZVt9za7lD7ec+WNzsAYtf
vzzE879f/qJ06InkgrxNinyVhkSdBdEZymcanxnFH2pCwlZHr09xURbS5mFAIdMA1oXEd8tNBEKw
CeketOUs1RWn6e9HWDno2G0RIvAsuzM9qe5SBRmiDlniBiPCvF1Go800IGdbkRCXjfEaNcJ92+VH
3OXZoshfpodYRflKFmypLFmwoiOl1V0uVrYcIV1oFudQOmsy1sD0lmoOUh9Heik6euyvULdd8RyH
ASciyAyKChICiCk1kjI7umKBgu5BFE6ahVBaCeTORw3R/+7lDS8d2XFOOIoonjzajgGPF62XFnqH
nx5d+cHyftbmC++OvuhMNQVb16N1l+rzHvZ16qe2NXS25Z0uwa84eR9K0fFVzjc/skX9YahwnQ9l
RwuSzVDWa8P0bySOV8BEn2IxTJ3//pp1JHuGV0fdVi4DR1Mfx6MGohCVQ60PoWlTzL5F9r815GT3
WAN3QK+xcJ+aHVjoNQbGGTi9G9tjjGL/qR/iH4LXGXV5Wvl/v1gl+r2UW0Rn9NS512JtGVrP9KvE
C96Zc6BMvKKFwoAa2Modgc2N4a+gF5jXP8NPXlJotPqSlmK/9dLxCZThZ8JZacrvXE06gZBHIETH
7saoV9tXn0adhPZ5kwWVrwXivp6jrX+wFiFInw8r1+T7mK/dylqut0YNhI5lTLtATUwOg9gL27YT
JUAaplMCam6QyaqoDi9F6ehl1JmNxKbSnVOJaJNXD/13/+xh5e5VtukeDf1etx7oacbdTAkd5cYR
efPpJmvAiLIm7ltf3EdPFVKXhKrUj86jWbn+4B5B5zkIQduADbb+4fLLPEpg2wFjO+Lh1rF5Pf34
M0+T5RD7PhlIDkkOjSni4AbidXxjxSvXD+Y/Y0xSSKuszUvuNsJulAoX7mEqmfuRto023HFcDXQR
3CdjJUdOeswehcNlW226TXgwOLvHYkT5Q18h8v3o32CgXNE5orRiUp4ykefDw25yU1lSDeFCSZS9
gDdBspAAMXV2giClvpHifYPkgTavQEpd7OFX9VP0gGxllf3/ODvP3la5dO9/IiQ6+C0d3Fvi5A1K
BUwxBhtjPv3zI0c6k5OJdqRHM7M1t/ad0Na61lX+JZPsOyqhGGjz/xMHuZvn7uI02tiPY7H8e+f8
Olb6zy3+rPlF4SwoN10URxJjJ0Rj0XacwpYUG4hPf72PX3fpt4v92KWT4ToppNtV2ZXWwwHBY7Qf
zhaYAt+na6keFi7M6b926m8oy+8f4edk+6q1JiXXDYRHHLXMng71gYG9SX4bjYCM80Jxzrl12Waa
pU2ve/q02xiIzcdxqzijnm48029WMk9fi0+YIAlC5OcdPf5PfIdf+kWK8vRjgxHmssYcWNHs4i8U
xu+53re39mMVCfmg37trh9W82riTsqMuzzzt1HvkFNdqUx5f2zSf3lN6iZTPY7MQuafyL5GI36fw
/7mNnxGvz6VbrXXElHg9CZiwoN7WghLLx8RrXk8V++zJjxhJ/C3k9ns4+3bpH+GMLKWUtJzGVO2g
GsKoh5bcckd7yj871uw0e1q8RJ8YzDz8e2/81ppimouTmQqVVPxKRL8l2VV87JW7mIzApBtoWGUB
+vGP7Td2fH4e1t8v8WPYZ8TZhGawMDBHH19oju9r8O+H+A3Zh6nn/z7FV07/7SnKnPO4EYXJTI3g
qE7saisBsMI18OzE7xLgDbw8meJqjvZe3Ox/X/zXRvi3i39JCny7+C0W69y4iuruYT6/LJeDZYWr
iW0hwutGuRMFlb8Opn/JtUJl+vdr/UK7fLuslAjC9aqo/ahlqZfJY42IfnoyvLE/pFQom19u72Ix
eIzLh8vRnXSpW1BImoluX1q6EY3o3jMZdj12ASYlHXk6yhGeWSK02zFhyHC7QHu0XgjNNhv28q2d
k+voQoFkZg2zDqGtyZNRLnW48aksB1rbrY7N7qYxn0YlvAqEFNSZ8qKeqoAGmky76pbltkA5WYjK
ujzTG7gVq8ogb4hHR5EkOp5pu2mXqUCu3SRoGBVIcKNWV/D5UL0WK8nhaXDanudtbpUvndk74lWw
CgWzjYQHAF/ZiIVl9DRJ5LVZ12uslS0m6nKzavqHa88s/vVEehYLjaWSA99jZicqqgKVPpNpfgwa
k/G0nhd9EQ1GtbnWjIUAFfR5t+pFgAbH1+4yTyma6y46I0AtgSuWrpZ0qa0JzV2gKUPjFPmswzhr
fOWN/Iiuzb0dRjUnsxzPPMhEqt80r0gpZibTd47M5rQeSb8jNS4dJo5AN8ygXhp1oaBztmXu80vo
WgLVH7AzNKcyfbKkOrn6h3CmmDjGHip11k2iGsuw184Be5+O9thAOh5fyE+vhHVET6oz6JkpaDfb
iGdaw5yjWvcyViHSS0sW/YILBVMdrD9ST+om+9sZeCJC27J4CvUmncOdspVOtfsznbjJvMbGBEmt
8n5za92wGjZar4VZMb1oOVIMdMjokl14EVr8ci05jwjd/fFup0YbKTLUHiF37107y4+8ztvnTbx4
glK5+McvzzHeXp8V4vAa/mUMUEd1Ko0PVU3AnebrRmxHso1WTGZkXMdEts6l4V4F2LwjkIF7TrST
Gwt4IbWLmv4lb/lTZ8wZF05uiFauY9l23OgV0jxIn46d0JOfna8W5OSQlTLUjpIvkcAYe5+9eEJG
VTgU1aG4x4wjzxY7B07S67Wjn87Pji1edH/soXunH8rnHdvFST8fO6bNRHUE7rqR9/09uKitW9Fi
PfVBc068vmMHwIRUGWvntDNZ2/ZJ/TxPXsAJ3wUPedcR69RmL7fyeTz66nMd0sK58lYrDYxtRkO5
T91WMpyxu84Lb8kBIFbehm1HAnzLUJOtLFk6PktozmYnTAdoZxai6YyDlmMBURX2UY8LSBzbqtB6
UvZpqJMwRvJAz0Svo1hFmlOwKo5imsd3Dd60UEPf/hiuw/welw46RLMhm3e0yHoZIbDt5eZM+G09
0mbdpbFjjU45S1k6aVOZhuJ1RB+kGyONXeNSO0ZTuloNAAB2f3ISwqN8crvSMdSTZRZQY7OX7k4z
grcu3jTWoiO1QBUQypJeOYcsPXkeH7tBBLe7FfaF31rfOUT5jTTf8+OLWeKXwhJLcYoZW17j3ybt
XGcAOH63Dpnw8a6GT150WT0L/M4up9PWl8H1ZNpnesX1i0rvTb6CxGvXdad+db066RgN/Xp8AzEd
9fFvL2P2hKSvARVjAsqCXygpS/yUE5zW24VI4tTxRfKxR0iL3ChfKRc7oaYpmtjHGhOHuvNKQ/bL
MRVKdY/KbKoN56VcL+W0WHZNvTifNd/M1GXTXjexjAVfpi2PMMQyafClS+XQQDQYTSCpDIXMlkyQ
zhkWflWgshNU2RMZalYwZ6D+H6+Kf016Ei0wR8Mp0Bhw4JJtHWWCpnwlWEqWKJVRp7HShY/GGJjf
GvY9m6yEe+UrhAm2iHZrvAbOXUZbWIzTUE+0zVeM5Ysp2qeQaLaoeWNorEpzU/ZXS5GF5d3sQ0Uo
bOneBK12PoznjxZXs2OqB3HdfxZdMKgX5vWX4z4tFo2G61P+MRjy7KTQiWnv6NDqjtJ2i/qMGgxR
i9Zl1iX234ziv07aHyn9vdDMtuzIkUYeCSMjbATFA8Te+k/4z2/dE5xRMRWVTQUy1Y/hGXTQXtbO
iIex0CUQXQLmF2gxiG/aS/0XCOtXVMH3i/1AFfRKdizK603bDdubPU4k4Rt589rbbTabxAcBbc2k
zydzy8zQjWxET+z3P5LPr9ToZ2r4/RZ+pIYKXW0luff33YPqP8+rpwHxDSdNnH57n+88H/LRk/K5
qGCK2xcRFtE9tbb5coRk/zW3/MV4YaTBoRFNIikq/I9061s6lV2v6vF6FQR0+Wnv5ZsKR7FrdFzF
UbaGa7gscePDjALsQDcTmSjuGKJc59VyeJSm6RLN1gjTsPAMfnohm8EZS/EQ97UXOo3L87ZW6BfH
C/0PqcEvMNjP9/f9pn8UDZe0vLXmtZKmzHfkpFifxHsw4iUlE4vA5hS1In2/6k3TD0bWr8171AtR
ORQ7BcmzpjeDyxB/iuLdKZTjoVHxyrwZi6s6zOP++FRMaPiMQKcCt5mBgzyPZ01xcSYqcuQkKNod
s48ag9VjFshlFuVVOhWlx4zGV6Xpm0EyPoV4e7k325uoRFcCQ39Ug5GaejVlwFGA6tpy0VVQtBS8
roCPHO9RxiSlqTb6+eqlcR/82br7rdz5/sJ+tGom5QnO9fH6peakVy7qKlIZHNHIuP+hN/jFoPzv
T6MpcD0M3Ep/CuAb9dAOVwHIiRAc4UYYy2Rxhe1wnh+3NNFOz/m6jITMy+diKB4aREhfzjtzSVoy
WUMF9l7OXudjpTAvpyTOV+wcJ8FxLk71BdPiPwqY8aH/das/4lt2Ph+le8Wtml/o89OiC7VpPtcW
k5MzwZ0xmQ8+JL9FFYnTRkXfytae/lLBkX4Lsqr0n/c1Ntm+7b+jLNSV2iOYcmse5Dsjp8lAti1Z
9Kvlzh+qxImZCavq/nja/Pv51V8XBSxYEZ1dyaSJ9X8vXelxf+nUozLnTTeyo2I7mdgKAmQ6WFSv
7FwJMil4ytwmx0AV6nIYGIdBFcwdzl9BdNt8at69GDdFvJApYYqgwZvqZoudm4+iOq7a2fplekyi
Sbbo4CZii2VA8KdvCSEMA6NDI5P8W2fTShVPeP/38/2KFFS/Pd+PKCvcL6cajXh15wCstefP1aqr
rD7Ai2I1m7mL2+4Fu9rc224nzvrPwPoryeP71X+0dqgXJtK5rcCJKfWypoYyepKqMcky12TKZ7MJ
erV0S0kNW+RsVTKJ/6/n13RFg/6la+KPOzBSTUjieADzM32ez0k7HG+HsYm1sWazwXYjDfpabWPI
u17/+8pfYp//tbPQijZQP8FW5b+CQJy2gmh2Ka0PYQnb92EUNKu2EyjycVSssk1N4bI4XbwMXp40
PS6VV/ls6Sg19la6zPfGRphfw94/Qp3Tg9vS9OKp8kJ2FzP2D28V5unytI40oAJO7zf7ek4lLS7+
1FT5dXMqsiaOJn4Kjh7/d4fczfvEqDtjHD3kQf1UT1v8w/LD6AD2FwL6VwST+u1aP6JRquD00ly+
rnWZ9Z2dbKBhAyNFwwbvGWGfIph7eh9lmzhSN8c/FstvzapvV/9J1GvkWL4pF7wOhvuCyrLXolqa
g+f498L4tWH1/TI/XmhxiW+MB3N52is4s1CYycfHLrMuuDErACwuwHmPEww+0cou0QymjqfSqE5X
6p6b88e9/NaxVtkb6mj6Ixn6j/DQZ2Yj1SfQadch98zqowEAc9zei5tfTdZ1gyz97WybkwF/NJAF
Vwxtksd/38JvWp/yt1v4ub4aU4lbmZH3mMe0l31fcTT3sq0DAIkvr/eidPsYD/OY9kgCr1VF2dtI
AzmN4bBiC1jLkaE91YxXBdmL69wXB4gDUOmKkmNDM4Kx7OUF/nHXv40Bv9/1j3MjqS+3i5FKwowG
kLFMV12oTLP1aZ6oVh2IYRycZvfZ+UnGgzVeCLO/hDd+Pbb+891+Tl605pSal0aQps3tsYCCex5n
uwh1/6mj9mulwOpQDHizZMY/A6hSY2FzNhkvHBzwZ5DndUSVwiTqwJFZH2hYu08jz72KEM9rfLrU
Ewej9L84479vzf+9C+lHhg5TrThdjFgcF0mTvZjmaTO2WWIcGJtam46D11FTqpPtERlzdpnGdQwM
mmNPMnH6I7/7rVJTcRqQNMwGGH39uBntcr3cj+kJPWnrVnyOoJ+78CE1r7fb9irMR/DPvxfbrwS5
7xf8ETG6c1MUJjRReKp39zlc+kDkObzchb1d/zlQ+uvpftShSnyVqrq7osktVjZoGGto16AbadqM
bZiKBurk+PnvB/z16/7nhf5UGs1quTbzy7kfFQHAUtIcZSmjOfvvq/y6Z75d5cfhcuvlqq8MPhtN
86vkYwUPTB2oZtv4/77Qr0Djb9/ra97zLZ/tDXGQeYc0TbfCsnlXpu38hDvpaXPzh8dmKi7LGR6O
qzqi/cpgurSbeTFH5P3ft/HrYO37bfz4ksfbKYuHWj7u5NSuZ8/damVBel9e3GyVv+e4lf77el8d
iv/KeL694B8xsTgR5+/ydXzsybKDZQsSSJudo1NkvmTTYUZ31njT1+ZaW54erg+j5lW+LpZ95p2r
DdLD82NOy9Gqlud5sRTD2wxBgGyXz6oN0+vELtblGxPcqd5ZxYaqKVmd4aPW+B4uex8IDayOmRDB
ngvq+cSYZUtxWs+N1V/Vym8T/+9v9ceRGevHobnIrTSiPxh0y/HfKcJvK1WTEXan3Q1r4ecosjIK
s9faCWkzmu2jxNsn0Z3O7//Xlvh+oR+B5XzMk+YclwC2y+k4HTfm6XE7IqHrPzAMfz3RmId82xGX
I2XA8Xb5eiLGGZgwIL4Oi7fI/7jQr6MxTdE00yA8q7Lx4/Ncq5o5zqS7706uUKGIipd6fndLC+k6
C5VX69JhybC8zS+CvQO8Wix1AambSWMrJN22uhoZcYwcnunLQ41zdnA7N93rhpruI7FCkNB4r585
+qA+zT/YvlPftRdRgJbGR7EWLamYxq/8Wvgj9h5n5NlYYPAfd3t73GKWGl16Fxe45VfVUX0AeZu+
Z68gtkXv37tR+i2oahocUIXRrqqrP8LdqUK3K8ll1BOum/GMimm+9hjyXVEjM+a8/uSWOjqTprH3
riobQi5z9dONachfX//XlPf7vfwo8BOGiu1dz4fZUNfMih5bk3EHiE5Tr2yszMFrp/ald4Zixbzt
mE+PrQh2r/ojv/+1HP1+Gz8CIidbG+dFjQDAOZTHwktVYes5EhwpCJ89GUzd2+ZfTz+uuJ9h8ftV
f4TFWsjQ6OvG0+328pVVy2Aa3Rr8MwhHQ/D//d3Hz/qPq33p1n3baepZFDPlBCCJmSOMT6ZBf/x+
MHb/fQlFl01Zxtnc1OQvb8xvl0gVUxWy+tjjeV2HTBC2ol9OiemBtE3n0tMJL2N9I3jyWoz0tRBo
+AyLCKMCdP+83u3z5xmjq4tkI7OQIdCkQjz84ndOMMUGzD8VLAZnHlMz/fkUGKiHLFA7biNxfcdK
XAvljeh33vlBAfCJ7FU2nwDVhQINxnPYpvzDDDEfNJwkT3xWVtINOB78yNvn4OWBYcl+kXvJJxJY
8ByxgnmtRnovvBw7XU225jzeVwd18amivTjsUV8braFDEzUy0eb46kPYUlH3NioK47SNVV3qDVMs
K7z2pWESh6TVi/4cXzzmn1sdCM46x+01Rd7DUp+PYby/vA1vhoSL+nF2ci8q6HA7nctzIbWcszvq
I4rW3VG99+NMeUtndGfPMdaNDtCpG/2bo628V5XdHC19b85fAPxb8bPuJ8Fr7CQ+IcpSP01Ustqg
0Nx6Vwb1imrysr3e3ApF0iV0D3sgix/tXEX3skRlbsM/S28TfKEf5HnymL+WF2ttlkhV5SD7VxPs
mh+llRK20fnzaF8w6uZPxMCRhLd77zLbDdPn4oDcuQVt1Ida2gelD6eqeE2dK9bxp0Uzy17yT2jM
XKTDff38YkYTiKCYy9u6nzPEc7WV5ihLDGis1vfg2jxzT2jTiiu0zPi3rm72MCxhAN992e8dCcUy
5U3CGPhkEz9OtsIyHJwk0p/qx2raRZuMHv6oaja6xp9cNNzgQwu4umeuat9wtG+c7knjGOgen4Hr
wjBxGC6jKWe62evdRw2cdQXtxZfQZTvzWC26YdoBGjZ1HKsp9dtIc+5Wg8zYxDHdeI/1+1NcOSac
Wd0R/eQFgs9a9csMZ+3Baqbj8YFYmBzdkH7Q6dG0PKs03c1TX3jHyNWJ9/3bAJVjy6q+3S09MjBp
GRAsQ+Ntg4O9n0dlZARNmC14jdpWnasbGcbz3RGqmTATprxH6CDakpWOJObwXr6m7JLRbj51bsAA
F3pYB4mL7DdvBwki5r1h/aptWIJhiiQWHMBwslX9OBIhEp9oucx4mkkg+4qViWjtkYmgnodMDLwU
++jFEE8n28HTIwypn4VH2T6om9s63vMjc55lKW5k5kp4xIcXrwhv+Hx7uMiwpJSQ+52p0DHFSI2q
FYKfi1dE7tb1iQ826sqNAlCQncrpmUfpn2I7AqxsGc4FBbQQhyiwSqILyEXwqlmxM5aKZDFQAKPP
F3U6T9mNDtOIUTrtHBi/fXOTF9SoiROvJ9gLjr4aNe+YNrJd/GcpIDt4kX1SrfsaEeeThY7zZWZG
9F7aF2GJCXjLzUlLcdE/sQPHr8WqeInXYE7zFz4awiQ1JFwWiu2pa92/88kv0xNKc7gfTnf49yIm
cMSSp3CSj103CmWuRb++2vCUgOl1qLByPexPdUx8n2Fcz+m9D9NXAK3eFa23an6dmrboT7agaKbp
/PTln53C2y/dAcBY6o/JxO0x/WA1TQmwvKHJ5rg0LJKY7hH2AhXpcdmS2fgylPtFto5DJL6Mkc19
toldD1goOxnDrgHMiW7nUbe8hEzCrrd9nNqwT4rUlQ7Mw3k12RkMuQXQ52aP+x5dWJa2thms2ruE
5ULD7HKT8QLgwX82qUObG7Wxc2PJnVPy51pfKwf18/QiHfgr8e7iLNEdkodJoG6ur9DKTu20NZ+6
pxpNmiPLpUYB0nhLFkJQTstX42ly8nLv5JgH0bn4QFSQGHxQXBARc3PBD9yI17vkdbIzF0e2KYjZ
9THsV5OAg4YwbUYGAD5aNmfH2CoHbE4+e2eDzBm+6uhjz1gEboVUIvKKkfCWcjRJvEeB+KEsTmzG
gY9Z4th5YQW9lvbpTfLPszcg39Prs7jXbbQG3zGZwrIcAIGfrTW8yFeF161uDwpv+PKasE5GWzCV
iAn1AO1GpDymmX1xb47ulOx5fTwFz6xckCZR7xWrZnWObnuaS/vKUTxQbsjtpjPdnyLHw9i2WN0W
sr02I9W90eC+rrXp0cuJwVERLFZDMGltCQWp14KBE23/SzAEKLhVCJ/tb4qlYQhAz2be29jUPt6Z
+W20+RAZ+3wmvvWo7wruKY3E3L9C18dls1hdtqjLdxe7Viy58Lv3ExxEWsP3AL4hGFOgSMXR6hXn
Tlta9OonKBzmy1nxyfzSzNcJiYVf624F1EixxJf6/d47ehEUlxDBPGQpXCmZoiFm+rAzjrskOMEe
tUYWVDO/tKEirnRxrg9BCfkuB1IDDcUalsNTv0zD8uHeMFUpDhyW+sJ4MhdaCC7wuY3wzBmI6u30
OK/sp5vXuSKCOxkv8EG0R7f63HrHGcvdv8Olf1gXCIv2zsSKXc26wMx2haBAV7L5MJ7S6EpcSlTv
CjL2OQ3bTz0q3SZEdq/9ZIiEcMxBWyabJDACKTBex20BUu2ZSqSa5Q/aVkbNc1J4LALXZDRIUOTi
us841JH9+/oWCdvxdL7P0eGQAa342qEJdTQLTTQyNw21hWSVeDsfxA9kGfiUOX7fnSd3OxkO4hid
AZu03hrAlHJ0E8keVsL0Fo1gffcclK9iY5+Dwr9POeD5b7a8opyAn5dhxaKt7bTw+pruid1MGVAR
jpRwsqrn6fNtKsxIwnys3odlUjrXz+FQgdIhEZgXIYSP6XlTIvZ/CThuUBAbFuZs4kKRhwf7pK9K
1TI17g1CstM/Xbwz/guz2DcCtmSzpcgqPwxoVgTNy0z1+9q6SM4dv7yDEEA2dJLcKcCQOGZUhV8/
h+c7jUhs4IUgfuk0W92IC2howrRz0tXQWZcVKUCEjCuhs/NyzEuognIbSwCOoeyFsiMUdqfgtlZx
idwMq8YztnABJ9s0vIwz13jecAYAnUb2sPAMr+vQBmcq6faJRewkiPqDjxQ6GjGjpiIIvc0o1Yok
qFWS/txXuS9ZSmkrM24eC+hh00fmtnZLBGIVr9FccXC73c0/2WxIP75aKhnKad9N73zNbfcI3mfa
HxkNcIhgvFg72ZTWfE4Dp18Pvgj1MGgoL71TKEWhNBtmlZcujY28uq1iT1718RQ5F5Mlv1dtBYu4
UDhIDpIFFmbA1ilDn08LgDXzZIKboJ3RkwAJrjr+OPPBxpYWWjPtOcH5YqVlpFbz1nmdI1hKcPKN
Tf7cBck+QdC1RyAdRh5D4h6N2NtT8RjDOt6A+Km3iCuEdcgxd3N3X8nhUFrgy60Ri4/gSOGEindn
7xyfjo4BZHFbocYLso8MkIiyKfBh4ewFejNhsLqT3bN/dGCMrc9n6xJUAYTWx9OhmRZTEQXP1Jrs
O0p5Ujz3yiUf8o3xpniQRZ87xtiJnz40nzqVxNV+JLhtLyTUT+VxcayjUscKw4a7oAXmR+5mz+hA
bF6Z+dbb4ons/rHy1P17s0d4xkkC+WUU283m1yfhhWyPgjZAFyK3asiYVvUOqC8swuYw2V5miKqs
z2tAce8x25ij1NWdfv1B6ss6HtfKME1t1VWC8dR9RpqKj9MugEeO0eP+wai2fhpmo4O0PG7g/s1w
yteWYqBwasfcTGAB7UzqJDIMqlnkV7ZIkL0TRfHxRYs77Eh7LjPDeki80hvLIHOtR6Pjuhnqjj7D
MXDEPo5yqOYML/R1HtXLypl46VsfFisjyKMjdHjsOm3hQk/khCHNvD1brxOLaWA6Sx5L0MCHyS0y
WVpP6oYeJhqyABUQhH8jr0IEUnLMhRmjroDexWP7WL5OnoSZPq+oCsYwRwG3j1fscoCy7nhfdUCe
QllDfhxkkexWq3o1zFh3K83iQ/aWp7tjeYDI2qM5y8Zwx9sa8/uVGU7cfNZ/6oc0QDuSt4nMK+uB
5d7trn4fVFQJbh4NwYm0D6vDqbxTt+oy8ZN9zAiD9dojzm5VIVpfnISYayHT6IK0dcn6E0dftFSg
JAAwfkPRHWZMOo6RQTohoxJXcF6IsDWFQx/qn+ZDuz5tKFFomVNrPkzea9JG+qHT4fU1X7Q2Dqtz
1SEoWCCOPBJch+9QjbP5CqHgJdqYKHOwVRZj6cnsbconC1NaoykWjxz0FgXfg/gEHDE01hkami3v
fpnPNHeyuLxmGHgm03Jh+g0u3MqUk4iMNLchVxzy3aokOIH3HQOQElAjofgjvcYIYmQRMWZgyiMi
6VNsT/OSDO8c4YkUHm8jiWQ9TKVHUv4HCTcRcswAnXL3YqXeKrb2H4jCUmTkxBNtnYNhtiZ2OZeQ
xlOQTZGCo2nl/Ou3J7SDXrN+/MIuKxC8vkCDroPmL9sqiNQNaUEIXWV1JaTKdhndVOtOIDPRJUox
UD1ye5dZ6wp0DBB+IwHVQ3Nm7FuHzWi1Xg+GrcPgHbSef3Ee1oLP29fX+UJnxcVIwMKUsSeuHMYe
k2X6Agp7p6dL3237gBWf7ceyntDnsD3gRTvHRz3U3B6B62rRbZgt2fHs/pT5V6+cnTO0gVCdxpyg
80uvDRvEXYup5rezYiM7RVR6KD1Hit++HclOwoZanQe9WQPFxK5276x2C+XpKb9VXKUPBBRzBwAG
/VbmakJogmF2tsB4l+VBX0Lstgs/eqrdwb6TEDRuYyX2DNrDo+o0eLuoXE2niNnoU0xOF7LXOgka
0jDg3GYuiozO87duoXJyQ75PnWSFaa9KwbwTO/DovHxyatTSqY2IpVefwwzfnnNIu91Xt7dVR2IU
r1C5qgurdTJ0opARG6aTRf14X0EvRTe1sWe9RbUx5gIyCzNdnEOkA1fqm7aOU0DdlvpuNCz/yWII
2n0c5j6/Bjs9ytwxx2XE6D9z7q6SPbLjbI9ke7HPIdoOIdVbvOs3wl7zFWR7ae7yzO1TYnDCyu9V
asdYvNwtOYQAZxmQJHNfZRYLAz68znBWd1hkLEjKxw4ZJW3ZE6VHHUaoEG/pLt8gET9Pnsk02vm4
Xxiy0Uiy4l0Bs37RTbvX5EOYOHF43XMCHUyCoB7VHpsGNUHRimfnN6SC3NbTiaZniofs4cb6Pftk
PxMkj09hvvoS/5mSTTkwE0UPChwSVML7J4LAsyoY1sZcmeuzDHugNvw8Py4elbmBnjjHtj+ZcIKX
GyqLOTUBDq5zCAzEb321O5ynDU2M13TZPIKp9WpX3ekzZKyeDHdYKPMEeR9IzwttqjzeNkgOLQqy
uf+pFRPrVV9lvJXBkTJLcdDxorrpPCGQnkS6Ic8jOUgKlKALUP0qLcmXonN43ZW7IUpCw9+vG0+x
3GRHr8jTou2Nyp22lvV0prdwRegcnLJfYcXRPaQso451E3sJ37fcmxfHWKCjcDEsfUX487qdgW4c
7OuOXtt4NkioT/ekGgrM7+nNM9kW8k7xCXp2NZ08Ny4r9IPzkijb73oUPfaEktHbdsxFtY3mqhas
EQSrwQ4g3FKyWbcammIkXKT3SM8lToRITfUwuLdl4aJ1kHvgsUKW9+1t4Mh19amEULsxN2yk39Qd
qg3S8/VNXLaH06xfi6sTVeFCQ1Nk/GUIFY+h/E1fNaylvemYs3H3yZ62Poc0Q1aypaFB1k7hTuSP
nzqiZIajT+9IZt8k62PZb24rGcM7yWrfoPtP84/6EV9dlC1pKxSYG6grBgweYietp/ndAyicMHrC
CnOmwDn6n5ME0S/58LgaPyPsPg+tLf+4AejOW6BJZ2B3QGKD7nzM/ondYl249Ub2JOxVrp7mjjZd
VevdD8XLjUbIQ/+Q8gLMA0ZzEa3yxdlRIgkfpe4h5nWy6FDLCBI/m5usNNPj7WfPWTQgqNXN4P96
2ZxiIN1WS2laLK9oo6ZI5IdmSG7KX23MEKSTa7jikT+GtZ648vv5Zn8ASAwHBMzPIOaW5Zqkgzo2
Wx+XCEaTYzI7IISg+yK/13dnss/CyRoKinnQich4m88VN1kprvaR4kSShWOenAajxpy+ArhgFHP0
ZPIPnV0Ec4BjWZl2QRNguefTBiEVTyxBCWM6ZNLmEhmonwLVuTpvYzZBzuKjCkEiqVjDGn9n+a0b
TYLm8eG00jD26shxJfbocZsRMmVyvqV8YKusBP/KJsO9pt5f+FqYIBDCel4dHzZAdWzOSyDmvhRO
T3ayE+38oaKy6h04v199cRBBS8UbA470yhqO0B1bx0/tXl8ZC4Qbt3TnoHW8inQ+NwmnYu4q02ZJ
s25Vk75ZB+Cjsh/7VDUwqAK6NNTmyUgLPeXsnyEEo0d5f93XKMxMWxsXm5EDGdOYiMOGdJvnco6r
cf1caXyoK3OHRnSQRPGufapxwFi/ZXvVKayX+7Syo8oStxwQk5csTJjiCg8gJHGqWyVz4pxPgKRj
bULhsYvHhhcbyk/K4gINZL5D6c6jjiJbiRM0mBmfRZHOEVjbqWrl+CPIDiSUPVI8FoflyO52hbB9
7Pn973TL6Yu4k2gorHgpc58T8t3x7arIHd44VO/LyRwYGW4PY4oIZmZ+miuB5JSM50/PmI4umkd6
vvQKadUEGuIbVH1I4WwmRHbxjYO88vIbYbA9sAo2EikIndalzmnw2gfm+33Vr7PZKN7cBPdVQQyJ
UiYFOV6m48ahY7yJEkBsiDA5wzbeK1YgegVG2OMxmTtPGe+6ng6Llo/uyx6WD0FQcQjJ2ws1PK2j
p4RgpC6vrD9fmLfILLAVVmgbAiudm9aKV+yrTjlLH8ajZDLnoYOBqSPae/bEvzqqQ7iaGBY7j/e+
kkMMTm3ZA90b6FtAhzPZOSGS+Gg81Sciuxi9V/N0rnMTcG2kuz346rJzX47P7fYyV+zV2TlNrPoT
LwU+DnN6asKxKlSnMYH0HNYPmDpp/n0Jki3mYOTQR2a0edWPfraHThjP4gDtPMeIkLMlNJaMSs+P
k53wrpHOadTAtoHIgdvbM7p7zCcEZ48oJWkTXQOWCnJSUfzWEH71Rf7YRre1vm+85ELGToeeeF7v
QQG8Zo/GzFxU83LboqqMt45pKWuVImDQncnz9TD42ezm3R2iuAeHaX39f5ydx27jWtem76XHTYA5
DHpCUaKyLMty0IRwZM6ZV98P65+cchXK6Mb5UPhwjsuiSO6913rXG1byJd54jG4TN37L3A6/3g1G
RCf5LOyMB8ASLCJ3lWttgCUF19iP99KdxGjmqJI+gsGqS9rVCouPL8woIAj/z3kyLSqbIYq3FFYF
AwdqueIQbS1s9xAffsDeJ/gDjHYvXcwrQKZol0/+Jb5kt+oWP0+Pw7Jd1Sv8viActy9kz6KYhiGK
mG8+0rJXgpIxbrdx/ec75I66fq2WMUxjtnQKLpSR7xVrLqQXanHllCPXOprCRgQz6Hly6Sk30Xo5
Ie2+S+gJUHQMZ5dTFFdJBwxym7Ixh7MPJz/Qv1n9IiIBwp2BiGruApxpLSxLZ1wVR/RL63Rl/89y
j/feRTn7LHqP2r+lmcIttGLHtY7+trhMb+m1WT+VG4ZBDm+KI2znFSE6+YvAUc8Tp2uYV9+46vcS
L0KHV+icwOTxwmFYtCB5971JHPUkHBA52dpsWP5a77NluFL62Ts2fjOPGErR/cjYbDMEf/KOF16c
Y7uikFzP3ggKJ/KbNVfabWsnb8TbXjl7Srt9KoBkdM7u8k2i/rzHXIQPwPDV6G3zXj+2T+FlfAr0
BQijPzuMbYQP62G081XhYp4vXybgZ/2m8Gb0a5EvI618ecmMDQejyDXu1CMdvXpvZuSJC3TpGO8c
yGqYLs+0j3h+Wmt8zmiwAcXkAx+35kdoPH+FEpWnZqFtzVP1pQQU3xzli3odvun31oaX0FaB04KF
+G65JPasswM4H/d+9ujlPVwWKa9PSmVsbavtzO1ESdeTxJbZswmeK7IYKjcmvWaYZ13FublWYNJP
Vx4FKj6a1wVVhbUlbW1nQX4ItsjC7kQ6Lsmx3oq7wekXAW6SCM6qq/mGzd5d/qFxCH8IHDC1eJzA
SwJ6buVB6a9tde5914jXXY5L+rgiFNYkkunYENdCYFCyKhHU1qvGO2YSpD9hib+o7zHcdTTJlSOa
EMMR81PburmwVb2Dmp+CZCsgaCDEwMIUZlcKW8U/KBXW20st3srq0rNOVn70ONTqFUazFVBJOvdj
Mg4KCzC5+tlbty8i0+lT1fqbUieEh9/io65DdfkYZyc5XpXG1TPcDpgPtG0+4bwXlJ/g6xzDOqPS
QwiGwSxgG7vmg4C6FKzFoqCGPEjHVl3kfE/PrbzV5/GAOQ+Vx3GGBCkB2/doXA73LpX/0T+nN+Dx
eLvRI0d7ao/FR/DSbcYDhfnO2MVL0FN5oNsRN/Czt/M+IN23K/+hf+dP9zM8gFKdgfMZBIob7Za2
bOOmw1TBbXbGwt80X8kj8d6MqMDWb9FzAniCZ/QXmgZO0nJFoNteJiWJvSFY6qw57bFxY46EyFYp
LkDfXsJVczPfinN0w363BAO40x6svXkffcYY1oAwnv3n9qE7YxjLFFnY1WvrjneuuLWXAPSEZo/S
gvJkWgzxJp5WI8BMvVHfpd4ptFUz2ggq6mcV55v6s3SHp4HMv52xfBHt8MLuRmfWrGENkCIxsDOk
p/kQqggtMBfWurUvnt0sJZXW6P4WMhBkLLKmA6Gvx7bpjNsfuTnLbqufLI0ORd/4LufCkZuzVA7J
42e4BjdbNTtW6WZyZ6RhPhj6XUENga1BurFchnC2tc+/kg14icNB9ZWuGld8808MIpzmncZIRiq6
qL44RxmI8GbfQTTYsgPRKt4VYHc7wgxdNI70sCjm7XrzkjE0e1Dt15CyQXAotjnt5kOE1XbIDgwK
idMirodHsKV4vRbrGM0eCNJSuQvQoc0tAQD+QthyqJv2cK1PvuKgSrGn+4Srple1m8V1+LWnCzQj
qf3RMkONHGtTHMoTp151G1xxnzus8heR4/peZDfAV9+ZfHoyeeNfebU4gNR1dcg4Ll44+RYEtJ1L
+1F5Sa68CfI9W1z34i15WUIOj8xlu8zx0rhr1ybVU/IwAq2qRyo4HTv8a/+085ZMM+e9Iz4xdHH7
fh8/tfgp/NpN2P9qjptD+NYASstbC8wqdXnDAIZyNMo4UMqEFYAjU/KWrEZ6X5Inpd1oruon7aXV
bj3UPfOhBusYs03erSztTqAD8be4lEYjEYJ3X0K/iNX12PHuLkym//1aah3swGrTzqPVSL8lLCyN
sApHUp6H6dxZSwIb8AFM4D/QR8gLn1l9zN7w3nbH5KbEUD4QAS/Fyq0RIOsHsV4UTDa0S4rCvV93
qj34m0plvnOurZVaLxpScrBOzBDwO9FnXyyZccAKiVjp+Or026pnHLTC1wKLNgGPYd9u+u3grQvB
zttVFe5Sb0FNPGOZySFcUdbh2/BSPnUv/TnZx7Z4b7Db31J7elfPk2RL4opjhsl/Ot7j61BFyya/
Jt0yZM5fQCFpCXtD2IQKGeCqwRzNxjkyRuD81BwGN/4ALXUQ7NoF1QGHDQVcdIgOyqYEsy02oqs9
QGXp5st1OhKrP/2T/FaygPm24lt2EB7gsu/mMpDT8lwS0dLveODZp3ZXk3h5SL+0E1KJ6dm4WOv0
iW+FHyM5gQQGEslmMA12OFcZhS+7M5UZyQkct3faZvrotwCGvBYbsFx6ViKyVsmBkyY4W3f1Onue
LsyfpaVqPvRP4xPmDuI+Xcm7r/ACeK29lDjCWHbvSoRcMpU9SS3rC+PwMnrozZV/EdfjhoVGjth0
yiHyCC9gupzMLN41HvcH4ipsjVeVaf0BAfVddShXFHynuWZmqspCqNf+k0AaHbaK8zWpeAis1F3m
UrJe6520kY/QH7zJ5hGHb+oxcfFhYIuJ337mDf9SfXzjkCm6qqmiThCKIcnfRFO9Kk9pqFvDbgcL
wwZlciBvHYzZmub5WbNJiSMnjv7h1ySbYbp9kuznaQXFh6G1DF4NF8K+8ZXnf04HWJen2zO/a3Bg
9sz/43dp84+8ee4tWGDF/HC6nVabT9f9vKsd9869y+w7xpK0KjgHLp7Uh7vOdgPnk39JPOriXXeK
NVainFCY41y3V4zgty8vx4B61z6Ke/BCvG/xNF0c6UZlGzSKR1HZ25ct6K7zxZ+BfT6fv86P7fL5
0fmgdl5cKP3Pl8tPEpu/0P+Im9MVSVIVSTHFbzzMGh8D2YsQN1b9k+K9SvU5068K8TrFqmKUi/1G
Ej2HSuHiSjUQz15uccS2FaS0JkOpEFXovwl8f1MT6KbGhSB65sqkb6TfeLCqJB1Licwu75CnTvAQ
3GUPHD5O6FIHHRpKtM6G7s86/jkv+y+0VB1uLtZykiqquvnt09t+UsOmQ2SlAMJnW0RWZnVOftJ1
/k1JphPeRS4IqW8EnX4jHIuwpzu9MKUdXtBBJG6rgFEkJV1nsGYQlNZdvfYkBMf5R8WSM0s85Aqs
b4N4GauvHstPzd6lyLAnHwML3GL+/RDUv9A0kdLNdugyf0qaDMfy/fU+zPz6//wv6X+XE3nbUVm2
p4ZgU+nRjzb+k0j7F137LzmusGg4koKtAY4Pbq7vJ2+Xabc2f02UqzXsx+Zg4m9jnUxE6eXTWG87
5WSMh6jcS9NzVxKoRpLB3uy/hvbWZxgs3GX8e+Ec0bEaJ48JtLRpYjcyfqBfS/N1f986/vu9vt13
M/Q1M/LJtZ6Fe3MiQUkQabgv73Qo0j9R8ZWZN/yPT9O/fVqZ94VvzN5nsHnI5anWQUvtAfHh+SYu
Vw+0F6vPTzYP2pTbU54Q51mQvRcyq3ptP7aLYrH+YbX/RTyDVkrUiBpQdInUkN8f6yD3sjElvUwe
Mtw7YmJx1Ff3A6Xhv9+fv7mVzaKsmdcNCZeV9PsHWX6GbVHSDvsagpvhDAxkHjosGSk+4LE8BSqm
5rZeb61xSVUNrZm6CiVI5a3/fy5EJbdLVDX0g98vpM6DvEKIF+2lcC9UB8vCO27U3tWIUrpOV743
bBvQfD9lq8P0FFvVVUO/E7ZHTXvxq6e2Vp0g6n4Stv/axb6/Gqx/ch8UeMq6+e0GkS/qp75gDjsv
PwYQAfMbdiWzqQE8dzyLdfZYjKub8Ael2t8WNpJ/Q9RMEzMPBGK/PxjTDPKuTDXtAcrGo4Hk4CY5
q/vsyQXO3jx7h8PqRIiP+REuXATI+4Vsb8mZ3R/9xeJC8sGSXJLzOf9pWf4SBH67HSpJZsa86Rq6
ZX27rEb3EtIOlfYkkZneflWWXW9jE9NdZtyQMh6Nxi0LOmAnftNHJ3/SnHQXkbhzFN05hZnItXYB
xWWcuRtsivAfGLsTH4P/TeKYB9UllPghFpZigifRkol1YhfBUsakHX+nEMNy+Agm/7ezM5g0XxAI
CELeS7IDVWNwwn6ZoqfI1lm7goZBkEYwLQEvaMrLat2Yq25NTOmMZBmEgjEnVajA6c+AYb21cSPa
4FIzvQBtNq6lI9ykYsZHnz2JH7PR9t8ESKg7HIE0+G1IH/SH/k46Cji+nyRXv4Bdg0DLl5AO/nn8
oKjQJQew1eYX6s2CVh3ETQYky0YHklXzBvZxD0kmQdgZ2IS3XfwV1S5wmPCyFhkUpYfuMLwEg22J
OKVSbeBV/UahmH2WT0nrfP0CCo2PHVaeLJuBoQQuB6g47TWsqzNd8w+r9G81iChjmIvDATmkyrfT
xqwlpVBUK9yrPFNTuOcWNt29STwZdb34U/K3PG+7v79simZarD2LjYHX6pvOopbreUXiZ+g8O7dD
7z5ITxtEHr/MZK4kKMYn5/yTD6b8p8To9w/9tvWaajVZFVqLXTksFaQ/Fa5NEQ880kCfpQC/Eibm
dIaDgu9XsbXYn9SXRIE/2n8EvEP1hyGfIjA8MvBwysOTSYdfC9ejqVRnFKJ1LzA+YgX8P2+g6HhF
KgBNMRXNML9pY1pBHVNRm+TD7rk9ikvI3ouBCUu4eFHIps3A9IjPdT/+/al/3C1JpsCQsV8wLYtI
ll+P8D/1hyZk1ijIeXnUD31lY3dejrAIbfPLeOZ+RS/ZSblXySSgrcQtmib6PYD1BFsYcOQUkQ8H
Mg0XbViwAPq3f1/cH3IhLs7QRV1U2T9xHVC/KWYsUg1C1dKh8EI7iuihDWxHBO9gdmvNogkbPqz8
o4yZDjSKq4+qG/UzMtHo40/H7PcCQ5INg21ctlRN1ESskH/fzaU4MXxf7pM9lqqQoJNm2WZLU3aB
2nLv2UI6AEarLbvxtZBPBBz8qGf7pVf771riCgig5CH9el66+m3pSmUhTmOljucIBqixqIaVNzgE
lmopXlxrSDqbIl4JhutNG3NcBi/NcEn0D4/3PODW7TzTqTam24OgE79gy73TIBoBsicrrlp14JI7
OKiY4OABGjs4S8eLadx7SEusVQbP2Vz1w8oHx9JXfbJK8VUr1sDHuFIlbghxMFnr76228MeVVTz2
wVLormkHXc1y4/qgPUryymyR5btlQ6jCIsDmPXPrzi2NQ/5SgaMp6+gHgdIvm4Y/7tjcYmiYGtDG
fn97ikkfFGVI90IXrUQv/OhxZpPJmZhPmwxEG4SmkgCoFLfx3MQDSlmP0zo2/HPlHcRQtxWc9bJB
Xg3elVA37NGIitQOONiAj9TLot5HkJstoqomUT/VLV5gIWZqYbxqg3wZ+sKDMMXbUYLgJ1+nNDmk
EX27EduWBrRDZGUaX6fxZno3baDFbSwOVYoiiDzqZxguCw1yicG0qR7dpL614lYO4ITH8jKfmCro
46YNDEfoSfBgXWD5xl9Y1tEqwVGic0YPkLe6sjpcHOAdbQIg94Yn3Xrx9ZPI0DyuGJV5+TL/4Yz5
XvrOL6qu0m4Rl8pqMb7d9rC1PLMmv2sfYt8oHgrB0YXPtncrcRPXrihf/71JzL/u+1MGm+ATDU42
Avp+X5leVVZZVyrxvqm3IQIMsTuoaJjUz5St+98fJX0XvM1fjS/GKtQkS7V++T39Z7Mk5KCcREHP
HohRhPhXLpje53eR/cOm/Lc7yLE57ziKqlnfj03ds8zO1MZ0D6k6pryKXD/bK1/FrR8d7Ud9qDyX
fN/uIIZnkkomukYnYXwrCcWuNiqhMWCl4wwkLoQT4NQGc0DA52wBBxrJD2IJ/tsE9PWWwsOGPrc4
nQwgaNgEeHPOA79dAAwzAzE+KDq99QKZ1RkmqsOgfNhmTIVnQH7a0oHYE6bspGeubDwJN6b9hOPo
5s59upsYj3cwpN4FaJGBQwSfc3etFgz4v3qup7cXr9QOR/Qv5sL7FHYCU+nCqbfTqcDSvSCROeGC
tTtzYdxBI158sfXxTwkEN//98oc3/S93zhSBFPDqI9NdUb7vyVZlBk1aELQVVIbj+ZR9HIeKeerU
x9YTndDSFqYhO4EOHzKxFpWxGqwX0wDnDh+UAgWESDpnuZy6hwIGfpVPyyoDCWxvMjK9H95d488j
DBcy1oes8ieOZN/qIkVXBDkqhmTvZeE6Q+GkhecR7pRfA+6fGwasVuj07aPIJQAKZd1WysTlMBpO
VwhLBXNS0Jr1gIzI6jkn6nphTofAO/j+bKicEVQOrxk7WsV7CHLlvtQQeAUwLxVlo8oHc2QUVQ2Y
bn6l9U1BKEckQELCXT+Vq7LVGX2YC1TMC952UmYQTr8VVuOUhjq7eVCL3UsCHHfl1omdk6BclIfr
1MG/Uc5ybC4L9dPHo6eZ1gGs6dDbJ6m8tnRkmyPKDRGVcUMaSQ41PXqLrKtQVnctg16TBJnEOpQN
GUyZts0jFBzBsjHGhaA/Nla17/HiiqfxUA4k+UDVDy2c1bNtmjB39BkwZAgwSn1RpMIK7ym7qWt7
qMOFiZqpaj6z9Mss840/j+/ibVicK+lVM5ysuibyDTPXfNOWgJPFZwMRV756qDnNTQ7ylm1NZl7A
2nMoVaQMOAHDsPO5wXK40Dh3c5F5GbmwWoZrs6xsy+Yc95+JytqKWY6Ypw+yDER/KBplaWik/s6C
13MFpqdliqtoDy0PtWIiLpmiU/XGook+hUi39eLcZsZzEg/3DeLsUIntXPksxJRhBUSkFH57Rz1Y
1ggmods2m9wcPtl+HWssVgEHJLEtrpR9peVWn6ZFHw7bMcyYksIxi3/w2f8OIUoYZJqEgpsSQAtC
/2/thRgEglrXRnooQwZRPBmzdnVmx2P9w+L5A0X89UkWKKWqkxxJzsHvh0yf9bWs+Eb2ILvBHVKr
RXh6HFbjQh3tbg+Jd1O/0yZ2Mw8VjeQ6+KGUkf+QWnMBlOk0UXxThNj6N7R0yocw6QS8dsuCFDOs
Yu0SEQqcLHOh0rSap/LRwtQfq+/Ex+d11+foiIe9xNhzJxcfHQQK5QupY+TQhHvoI/EgNFgG68p6
FTMXn+8hs8t+0yBWvWKmo+F97B+DdKXri3F4VQBwom2kL73gkOQv+ZeZrnFvQ41Vlzuqo2LcYao7
0lgFaFg/BuNkIh5NNtmL/Gn2B8w8ouAumB5LZdeSYqQ9sQdSGATEBld3Uu1UlyzfpDezOlKtsoF4
w0ucP6TIttUXjdg+XCI2PTK7dokDIcQjdMnwj6NLlH92/MazN93F+jrV72Tr2L7GmhPknxCuxugx
d2Pcml/G/iJU96O+rxmy9mt8b9mX42tw3+28egnVGwYjqoaSUB9oL8KhJDJwRsB3onCKSD5BYuJv
+W7d+KweQjY3m6Um4EgqX1Rtq0KoeRvE2ySeytppiteuP5vROQ9XsugyGGdwDixQPefZsiTbjnly
sqjas+7hbrXArhabjaC+xvl5NA9dstHgpwlXv35QuQwqtfSq4pe7hMFhwh46mUhNLyY/HB6H7GgR
TgrTbBEwKwrYgN7H8sFIXCNfE9sVYol9lcQbpl06p45bqocg2w/mPjcOUrgu9aUJRoi8lpoUskq0
7JRdgF4vXjIJDUWEJvSC6Ok86E61OQvBmLNBFww/fkIm/gCM5zecMQTbDafpDIn/vsRwhUhVq5Ky
BxjYG8+t7c/pLJ0n2N0Q3X9Yz9KfReO8iiyGHopFmSp9K3kUJSyM3KtkBh/9tFGCVylGl1Z8hVvD
czC2ZreGRNfVWKHleEazdV3xxOh/CkqS/tzBfnnpEUXK2lZpwH//0oXnDXrqNfkD79M2ewCa7R11
SyIyU9XnFPrzdniU7a8fSoG5Vfy94OOzTHprnBvYPr+XLVLYhKnpRwbWAzpBCQlChZXXnyV6Fms+
mTAPq9PDjwEf8l8+V5NAQ9m/MELUvxea3TAq3liL9V65jPeiZodHGRVOuGayMj00OwECcLrx9vJF
2abqYp7cRtv6B1z2b7fcpNS1AGYVbsL3uRN9oJET4pc9UFygR/OhiM+Kmlk08UtKsMMWAmnRv2/5
X54z9TwGkJwdeAaJ306qtm+EwZfy4lAHs7879JDiMzKgQN/+/TkU7d+fLS4v4nxcGRZzB0X+dlBU
7ViYZlyJe1UX6QnReDLf0z+DliSELwMOMz2FKrqeegCeXvZIamOoIrSCevNYalT//mugym5LtgIN
lZJnzqhNdl6xg1F0KWzyWHd42mbwv4zwMYTOMVkM5rFkzK4mPWaajG9EMeDrUV/yAY6T95VSDHkK
itHR7aFJt5QVfn2zNMq1x1RNHauAkVdT5Pu5jqzyPFFDgsT6mB0aN6TDGXSP9JwOrhxsCw+N7HTt
hJcSBErD3XhCAM/lxyIi02pBWl0bPDaqaovUQbV5HdrHlnIu9b4oqkTjqrdnMb+2PbGJj0pNTlzv
qvB7tekqBdugxzq/cps+Zhuey0hcWjlj07m2AixooStly7w1HMNamM1DBH0lcbP8VZTXha/MoRHL
AkJ5lGJ/EeAQJJ8JJtNBtjUYGuZdyVhkuA3UydJw9bpF3p8FxjasuzrAJHawcVySInh65UFPX6mR
C5B4suLm8nj+z7WlXL35L8RIFrVDLntL2mkl+MGY8o/NUSFwE7iWMkfEf/x7+ynmlk/gVyPv42zZ
wf4RHG6s0F+t/vzvt1X7o9FlOSgKGxAu5xLGk9+WhWIEcqn4k7iPe0cis4sqHEYr1MXsM8PIxdwk
SBiE/TwGFRfVqmEvvtN5E6kl06X3pWW2iUnTnNe6RbUorMn6jJV7hb6mX6jEb0rLDqUtYOGRwBOc
ekPMIuKFQo961iFfStDJ7OhofXVkCWjnRnnuZYIlyKk9GBB8hwPkHJwINBQKb4X20xn0x57w7cvP
j+E/YIIhJyQIR6V4J/lLlWqmOEzvycZ4l/3nSHgl1URb5sRLylPu6IETsZR+2JTAUv/cLBSGPTh+
MqUEe/52//O8F8va07pDM0DX8fOVCRlH1B053Q1SvBgTiCpQfyjcqypexRnIrxStJ9Fzc34qjLyl
mn3U3iWJHniIdX0TzWCtVUgkaBPq7B0b2+qxk9GzQmfyQpixYG2K+DV5ni1CNPUM1J4GJOtslVCC
BMSVmMlD4X1qRJt0tcz0p1kYdWn7rCGlea6yWyNLi0ZiZhOPIJj7DOE//K44l9wx/UqmS2MNzjBd
rAZA7zT0imN0kl2U+crDmoidSmlhF/NWZNqn1Xb7jPtaoP0rzwC8KSp26p2UoqwWkPuJyU4PYnfU
tqkEs0h/FslmCVHz1ESeogvoqk0PXC6V5DSEO6V4kEQopMX0ZfCGDryyWanCY8NA9nNMvqKq35Bc
oLAB99G01Cp5I02orCIyqh9MMj6s6dhawHK402DeU6r6Rg5UV+B3qlFlp165HD3pVEXWkgbfSaOD
HlaOMN/KdF3xUsvsdnjtTd1RVAhVw2qlTO8jlbzJdjhXGTWu8u5hjCBn5ka0tngvxEK37iyd7no8
xf2+IoO+jb46WL/WyJWBdTdcbRVC8qTln6QWvaqoX0xDXeYjukmJmCDBs7vhpn01yjnlSYUtT87Y
whEr/WzhJ3CDNWs9lMkikdwqQBHAVtauVYi8IqY9YYzlyJsMHW6gFqiv4ehMwa6XL3XBe2cBPwvt
RtGeU/lSmjPv6V7VjYUirJL2OYiPnqBfqPZ1xn93U70YGVTURwFtNZmPpU38SAD5Ol9J2WJoQA0W
FmHETUHkToxo4C5Bfetv1XLjmW+5ufZxctAC0sklp3wKCROcWtib+ufYgDapn3kqbMqXPjim40ff
3eViwFwdVTLPcmwwCgiIaZj1FOqlKD+zql9kXbfIGMT7iBUIsVfb82SgelfIAFWIwjj3ORZO2XsK
Uy0dBlcZEeDSPtT7ouLwlbVVmrbLKa5cibi1eMTDYLqIAUZAJOLIxSYY8cII/SdLqTapHiyN2zS/
uJOyNUdiiANrGQg18DBDsCdzugjmxcpxHIM03epvNb1ColHgQyoMHqqQh3FtOuFj7Ew7DcaVLNij
jwe60rPbAqmRu1rsVblkIAartEPGq/eHQMQ/RuWdUVbWeGeoFXxm7JIbroXvozfhstKBo3PFmd+s
VDTsHji70m8yv0gu9qJvLulhAxCdTATrSD/yaaUE6/wXJ36TlKwSEKK6z3aaiAMOqznOTNcr672p
XfpRWar6sxLsDMvR9GdJV5YJ0SgaAiQD7jPEw/FSxcfIr1ayNCwzH62pyTXU3UIJjb1mGS8SIZbR
iwR/r3yqaDAHX1kFkmjrzLPHKaDFRLcRA4Addbm/r1pEMB4JVe9S99YOF0HKtpHMCAYNTZ7vW9NJ
MDCJYGp1hHr7ck3HcCdD+kTwBdIXNijXone121jGgQnBImu6Ve1/6eYp6vZdBEOejlGfvQOpJdqL
FoZwV32y5NlH+4B1ewvZ3dIaMUa8yCQ0Vy2IXVGzrmInV8mIm8ZT0rxL3mPIZU01sTuS4Wajv6yb
rW5tR/xAjGFapKp2lSdYh0GL38o5Nal5mQJlNN9mLxGh5KaWuZSbZ1xhODqWZs1+hPJggpnUBeqy
6N+r5DKUxxgNQwqJPUrrTc9zl8pPfQrvuhh7G+Ns1No68j9CMWIzZvsJZNuQL5LIkJtcgQIjINZL
b8V7XzsFXrYUiM3gOSWLIHosedHZ0FCJTsWn5Yc2712Ibl8n6Lsg3Sp6ybkYvf80BqSlxdFSSGIN
xlksFVdrPrFrNpjt2TNCUzhUeClcBQEaeRgfDQoHA80kRa0FHYYtb37tLSoszYNAT6ueSFR76VGF
iGsoB1lBrdzdogkoHGFPXp4kCsxMOpsiJFVDc5kZbnr0n5ny2ukw2kdGXrzpqqcvixzOuaeTnH4O
AnSU4c6vV7646ZrtqiEmPZD2g/AYUtV0HJMGImBuQYqbi2YJG83E7koMV54IOXp6rup5ItTJbhSJ
9z4/M5JNnMrG0vJfI6NaMue1DYuFXYtksg93qUHxCvkg1rWtCNcXpgTfS1FqB2qIrUjmIhiyN5Xz
2sBxlSSCDT6M9r9rPOkPxok09zyWwkSIqDJa+28dSeKNjTrmqbLXVkZyMnG8x/Qoys7lbSDo3n8a
y1f+bJE6mphA4c9QYWhlHGNlpeDl7SH5vBeVVZgsG+zXqOHqq3ytjINIhaa7kCc1azUOL3r5mm4t
4WXAdTtfCOprWb4qFclGmzT6aJIHYGuppj2A9YBkZzkwQROkpVY+eY0TVBep3lFETlh65K/cksiZ
ulUfudx//nv1y0RlRJTZOubGUF3AglZgNLP1PnLlKWxAdO12r64CktGJh9LWc+pWetQRawsO4fWx
gKzf4PFP47Y3bSQQg+Z8lG/lPkAb1bh+e9ELZ+Ibm3cizOpw7aGRvWQHEjfQFpygPuu5I7kKGhvF
2jf0K2gInmRbvTRfwVoYH2rtVYZbXWx0dZ3dgJQmeZX7e63f1PlmJK4bqa26CSs3fzPFtzQ5C3dD
vgibncJGmOPXdMJdDEPebmkwP4MRDX0rn5wxWPFJhbyT9a13HL0dOWbUpBTFKo4ImhtXTz1NEq4M
435SmYC75OVpBUMjzR0i9yf60i+c9Tfk4tu79G0IXo91P0TDJO/Doxlurad2ZKC44ihR0KzvIhFp
h3m2khJXgnPSIRzZhgxlMAWIjtOr8SUh4PxUuCfNThq3aXoQaljvmlv6e7/cIuPioPUleji3CO9k
yA4/DIykPxjV3xeD8nvRX4RKrXahL+8z8EOfxiaT+oVUcrBUcbkDZj8W+fhVIqBWtGwXjmQhoWhS
kCiN2k6sBnhUVN55Za6spNsLXgUkiKxh1O1MHNbTGGyMQNkWRvwSt80qh16sycIre4ldktReGGdF
k57bNt9EnbWLMrJdAvUxidATZNmLLgQ7zSje8wHC5oTBWJdelC7BK5dIN0tQj6liLZuQAqWTHsyO
gOHxM47DU1PWq8x6UGHJygFXA7AwFFu/ZVQRLofk3HoYTYqlnSfVzmRhWTmyluiNsDRXi+X1kOAK
weRgpAtKG1gmcMZgyCDTv1fk84Dye5LQSiAgMcqdV265XWzrOEzA+koSH7mFuB5iFn0UbH1l2Epk
Q3KP1yajH39EusN67+Y1R6UmbUl3GybaqmIGwe1AxTpjPJdBd5XFflFDGE96wolREQniRtBWpWqc
9Eazi5rNRvksW3ORFq1T8nVEGRvL6gXwThOdOUQvRhbnizyCMj8WwBMx91XV8kWF1quft/ekXPVl
tvRQYvuJCyLg+fpdXONvNqJelMqLiorCDIaFnPL1abeM6pR3ETKQ4MmoMAqvcebCXkq+zrP17gt7
8VMnYoEttQcxC540loYtZeZ5kFCA67Oou1aWIGE47xm4Qv5f0s6sOXEl2Na/SBGah1dACInRY9t+
IexuWxNISGhA/Pr7Jex9Tre9ox333nBgYwYNVZVZWVkr19LS0OzaBrr8u0SbfuPoxY9/sU2VXCo+
3rWtyxbG7+vZfFfvyyN1dG6xItHkujRGEjX7EMXFOPH7bahQKhN/S4r/Hxkvg/1XVq+qa6MZ8smk
vK466wfdOC9q/OJ+8NuDd+OiXaVboFyft6biW0wbJIDYqbLpR/fZsZ53JuWgynf+6Quk/mLebLAi
MuNqtnNB6/7WBr1yPJnH0tEWvRbAYNdm7+RfqdmB+pZC7NJb1sMDctNb5eFjl2YjDblI0k5k1Xr7
Jd+SVKu/yzL8V4rl9yX+p0x3n+x3qqYCaYmpuz6tNGOcoyyoR3U4rFhQHYY3qj8pZPdeFHOqP7UO
1S+j7J1g7+/D4+teubju33IN0o2/NQ26Jaed3penxY609tT0WzrLh1kAEgKhjGB2teHzaLPFMSx8
DGmvoDUyUin+8FuE0/L22/Eqm3afB6wF6N7yDJ0eu6RSf7si49AkReFkxgKELsW8oz1W6m5yWLnJ
H/nl8YEQg6u0lLExG3aPvGB264Z5MUHyVf1Z7eYt86w5s+PwmJAH7VYDxI/giQdwxRk1Bnq73pki
bDgi1t73sxSgvXtDnWcC7BA1tWM/Lo27PXPpr0r5xaZW4d6Xyi+9IP0QdqCJKNimgR60h5aS3TeD
svbyiS254umw+2lba0rQtsXTMPyyCC1Y3Z5cP44nYIsGFZTjrCFaYbeJQIb6/Pf93ZZYFzWxZGaU
C+cXKxRkQ3InKsiqtpP2TBQ9IlgomN6pNxsigoOtGVp9Bzc1RCTjbqBsFloKnaRPqFDX7i6aOFJh
puiW0DFojm9WQVNOlYyFPAUMQK1mdvHNDKr/V8rq9077lLLKobTWzL2mLYo2SKwYqd0zYwVfAwZ+
1DaAuymN3EJDaLd3h1x5G+p0YVNBHE/I9IIK2hYvZ2eTeikp1oPvDceftdGNd0Z+2xzKVV+fbwV2
9fex/595NgvEtYdXpPrnIuH320hzhrLXznprLhQKxrXDvbrPFupxt0pIJVcexEBHHYKDH+pu52tk
s07uIWgGMh4E6WQdkBBdmNtAOH6JaVKKyMiSNliorJOpVesP78n5Z1fcZAh19FswJ4QT216fnGtS
bMcNcj6lAVqDndecXGYHT+XZCtSjLnV5J3gTSLc93sdsI64Ou3iUs/Tbq9tN1SbQUsfrjCzgDr1z
3aFELTfHzISTWvmRFux1m9pES0LBr3STLH3aouvs7IllWA62Lrr3ia+mYMBdF73bY+iRZ40BA1hF
M/U8kvJG+PeG/gL2F//7e0N/wrjYmYM4r5s7pCpuqnhEb4RKFQ3xR1m8HPcmGZUbsthQiv/9vBed
7a+u5H862P60j3fe6pbp6exsZaF5glQJyqkw2aQnFJChgO0k03QGGADYPsSoj+FuT/kJBcWU785w
elPD75NptWAbeJZFwL9xe+mPv18j2Nn/9Hf/e5GfFmKtfkBHdbB1ITyOZxXsAY/2cZ2+76MyngL+
3gYsqlktNlPSkMpbt8jasQOhojWC8gms/zxexbPijcpYnONUH0JRsgWVxUpqmoTpLIf7z745za2p
ig1mbKtZL+oze9/kq9L3bEtZmTjFe1u8KuQmEBVwOPXO/QVUjLJp2gMCRSBAu8GH2CgN4dtYnynT
N6Mkm8E3XfwAqR9nPlkDVPSgD5pU1NXoq912XFP1Ezj3rb6GnNmELrQYq/qrY4yUU1DY1PATq4IQ
nvTKBDDqhwbvRpAE+gHWDeOEEvhYcX3rcbjDJnaLAc6nKP/BMIHP4+hMXTLizv33o+Y/Nlp+H62f
q5YGi7TY+WBTFzQYEclsww6UvQuh7Fg3s9CyPlR2yJrBm/Ts5Q1mMTu2i3MDtgOKhmpHEW8ZdshH
7l0PLyJ4YO8xI8NRt1ugD5ODg5CHogSdSQFQYkxszR2hHkTPNLNKp2DbeNqVgPzybFp2RNPd4zcD
TgKvL0bBvrbtCL6cPAjv/+b1lN3eLndK7CzUUvPrLSWF8XER1wb8anu4QG2qgPrqJkamVCuMFbuj
c3ba/j+v4dMmi1Gkp/MpoXBuyx5WW0ABxHqrdBeqkQYWRHyYav6YbSnQYPbzoHvaO/+XakMXl/Rb
K3yCDp29tHJjVd8tTk0wlAFrETv1tX30LUL8v50QiFtKO4hp7Iv9/9beqt43fW8M5PEXe3eyx/3F
c/sdHU8EEkxf/6jezZDcpAO3X9jBK5pGZmgEFNjsQyHzQXzj7LfkQF+Pv4qof8sRXUgDCsi/6ZIv
6wT2FC32myj81FFFdT/F601ta03eplSJQdEBIFxwRPu3Up071XTop2crm7SnRyrb/1/OC/CBklMN
WK3xaSgoiZcOCjtBq8Z9SF1gheTCih6gdPVgpw8dPMtUx9UI0qj55O+ndiQt8YclcMuOzPxszrO1
an86tatoFqfen+4navAom5ggpSjbp0ppNIyfltPhkZmB1Ko+ATsIkfAoNEkzBubE9x68mwuEde3G
o8J/ZsvZCBbqdBSNxx8frj+ZRafgYbzQn579fJNuFv4o2O/GC/91fKdMPkjEUPn0zWx3wRD87XY+
DenDkQ0KxMn3Cyd77Y8nsJIQq5ZwStX1mijL1j8skpOZM6xdqJY1/QZAyaFv0E9lH1nZBqm1zE/W
ncE2+YBWg5J9E9p/Qcux4EZYEbgFuj+OQ8n1n55nGHZ5aVvH9qGGQrL3m029Tsbnp/1rHa6F1zCH
C0yDLQcGjY9yT3U4+V2EJzLIO5vA8A8gjf8+Ar4ixyUwcQQqzJ46w+CzLzzk3blydGvhELIOxYcB
e9FuaWk3VCSoCttgJBr19TcnvWBZ/ugoOatgXADHsx71PnVUmW3V7S729AXIUbBbu2RiQpWe+Onp
gb19FzEKtHaMRzj6AYro1uqgvyXaLeSzRrdJoSOHkFOfVwAN5gcnqtpJN+/fy2V3nvT6FHLM83ZS
LskaF2/GhA6vto/NGZY++74jmTrK88lpOzEoHCJ1OaOGJB1gsNmCOnL9cklxyeFARSjbRGvbXGX7
pU6SP3EpeGbIknBkbQpvKJECx0QltlduD7CrwYVSgyYsSNdSogjByIZ4qpkREXTAOxjufQD4rcad
pSj7jDUbFooY4vB0ZlgTU3nWkGPwFuyvDVQpnqiKBvs6M7eTLXRvkGXNqxlbt7ZPUurVpIA193sr
oCIyEaalwQAcNTe1MTxQZD2hM7Fh3aSCfFRDBwJI4LmcwntCADIvfHg6QKbPmtvufewe50f4Jwie
lkozYW14GKeHyDzOyVs1E+F7gr+dzUn4L+GnY4E5bdXRrDTXAysU6BKXbTnTTVLnkKokv1jFnTvC
RNulpAa+dpZ0wPXOk/2bLC5YOzarLbwd5nf+87+mcxdoiIqGLTke81NsXbRJpfc9e9Vs1LMdGOWv
63j0cw/GFCYaIqvvTOaL0wQaQhpFtcCMaTw+ZS62x9Ld7s0CftLD4zWPqOwFT0MFTqE/NzWMKY/x
+V2Jv5mw/2MRYVAcq4OOk+0K7zMqxczr1ktPcSYztsZSDJEyg/qd0rfaB6A5qf3eWw9d/R1062t4
ThoLG6X8zwEU431yWgmNe9zvzcPaUqbQWKGvQbGs9dN5Mma7N/eeLJpzDkFoO8dp3nzT2F9X1Xgn
E1FPqZTCZX5yTyXb/V2vZsUCaJh5WgoCEhxW93+L1+a2fj/Lp7W7GR+O++a82y2qwdfRxCgjzqId
Xr9xe19TXpCWuIJt1Ak0dOvTafRa7cxyOOwQGVvq3UPGvv2huj/WAxWeAFj7Gwexe4gdGhLU+TaC
yGs3VNGZJY7D4k2qO5EGIzu4/251KiP2T3dscEGqBzgPzg3SlX9OS1VZxdmpVvPFce+DyYtpAmr4
ktLzM5MYxBcgHAi5iaS8nfxdcGcg275pHYk1Pl8EeB8CciCY0kJ/XkTR6CfFMjqEpSCfOrJRZZDF
srWXkv00suvIIe3qqdVoM3QG2xiSYyvcnZcErAPCbIn78c3lfPUqJrwyFHlCk6C6rvkpGtzbh36I
CzVdlNqNBp8QIHx054AvRwOrGEV7qJTjKHdB4pIWL44vIOm+uYIv8Shmx4xM6SvblMhbf7oCwo/i
5DlFvrBh8ewGe544vwobWXdA9pQ+ANVrc4qAm8PcqtrvhsRXo+fk5LOwO0+nKv/TkCjtsxEPjpkt
APVTAWLBl0Ttyw4w7MUEzdRPTksy/TsYc9sPI52rEGT/vQG+motcguNp1IPDB2B+yl3ABdDu3S7H
3cEE2EJ43ogIgoYQ4t4DGyXB299PeIm0/xyCODrQzhCzkLR3LjXJvy1U+nzoFWtPTdvBo1YvXhQE
A2rbbJpK9YG9sGid2jWhcQ8ARWE5Q26kcN/3TcySF3a+HZkjWT/uX/dwBZZLS6gDDtEWFYRuB0zJ
1HzAzVO3VtfFuQ2bbD85mO48Lgd/C0alqQ6hYbNFeOLwDsR+ifFt4PXFxrhBi2oR2ZGAm+OzjVkO
OLK+yxc6Okfnh/zw0RpLLxso7brRqiCh4Md4SPtINpbMHdGA+XAsb049LM4OQIDi/E0Xf3XvXA9X
Ai6YOj9d/dTFZ69Kcr0tc3G8IBzKOIrBYHzr3r9sz36Ou/U/fYunKqbRGAo92bEFsutfzn21bM7a
amfe7isDVrXjq0Udq9pVs46CkbboZ3394QD/pClHR5A3tVM8ZceMPFG9ORxGBVyxhmNMTP3FVF/K
GBHy8+EB59kD1dQp9drV7Kd3Y9DHSCpC7pGcT8s4hddSr9l3ec1Pp5Bt/4QlcEE7G0jfILSRURem
n36ox1swk2Nv2z03je4PBlqYRzWshnI59MeRDrh52xHoUV7Vvtjbj52mBD1bNECgJ2ZMasj7OFEY
31A60yiGn2lDCFopPQC6siEw/GD5K9MNzmcZn5aJDn6APdkDxdv9R1ur032REz7XE3XoAQdFAMSU
FsHwYzHZJuRq0WJtKyTO4Mct4Stwa/gQ2WdvGc8uzOsHxQboRJ2lvp16mgIK+smy3/X0w/P25B2p
08rYZ+Rs6FV1JAO0w+poDpRotsdhkmy5UmY866yNjyJp1zVL227nAzDARrE2XbelGNEjKO0eHS0C
Zrc7UPhHHYlCJMwe8b6876vJEWmaBhUWCm2y/swfdbytb1obImG4J/cB/BJ95pOCTVLCaUUnM7d7
tb1qjZTtyXogF0xp4Nbc3h8OTqhQHF28yu0b2wPVOI+SGmjMeMaG7kgbIHQ93Wy37/u82o0SrVqA
J3c46bYNlHpltWC5HSpX+VsYHntHDmDtpaWeZ8YAMT+ccdXWP7igqylU65XDODOqqe0oLyqFiJKK
AG12jof3cyc7vA2lPmenDlCr/Rnv2ZC2e9a4lMAn5Vot4Icb2DYCiuqyCnCkggeTgqMsPgTu8UWh
P1GfpXzcZ5Qv9nY78agXV5PzRj2mwU6tfLZQR2cXGqIeTNeDbihjMD3LRDNWlZaz3jiC2qvWxzMA
Irj1jqXZjDoLOLMFRlWhOhCdZBUuXltf9TZ978QmaaUBt82mRgyrRdLkIBk09ni2/azOqSnKhzvM
Iwfbl58B069gwfA0lG5wtHVXr2FKbbo+6D2kGo1zkGkOJNsUVirJfmJP1X4XsXE8qSzKdo/kE3U2
SYzuZVe+HhNtFMc2hIT7yfEg8qn10nWhHbYebJY12a8kTznS45C86Oh/7R9OpQ20FOaU87JkDzJ/
SJ3lLgamBbmWXbdBD6w9sbZRDvcqm/UFI7irEQQ6PGjdfrrbMTFkw80h1+ZpAZFnw5bb4fbsnBGc
OL31sCZbD14C8m34CQ6zdneUDbwWBzTVoPbK2ChqdaY1OKggWLPj821iU9dkBYdzUBkP/Tm/a6Cu
OQ7lzDDZbNGT4ODhGsgVG7uI2sYQ2sEKiWDjDOl5h3W68apKSIEnKERkJBDbLYkakP/pPp5U2dwz
wjJ7O0kZ99FP3BLAjXAA+P1emANAqjLfNyopmyEdpls261o7HscWHMyn7fhIAs4qljktc1CrxRnQ
Usa+XV6eRwVyRC3A0TZQSQefima12ztBaxA9ecuiZj/z0TEjDaIKs4B75qDNSyHAxSuU2vhCYvCY
atpoxy3kDaDbnQbSBFomajqrYhKjWJkp5ox9sZGdAjTLHo0eL1eh0wKorCqPi3q4TTRqmvERDp8a
OrBm2rDCTRqncqawX5jE45KOaKmRVZrXmgpnzms5cPuX0zNEpUcXxv0YyNoepaN2tU3QM1A+sOoq
hcGxz9f7qpi3mXOTW7ddP+njdgtABy0kNSzzc6jAuVtr7obZLehUhIzHQETUvfXDNB8IqkBF1xm7
BRWMCuNqgMnedKaNMbzu1fZRc0mEKrvip3n6SIbjrE7ej24fKLaJdd8cAaO62rhVNFLCGvBpd6Rl
x2gXI/1SLJLufnDgqM0fS+pB6Aqnd37kuTlVtTc3riaZo/sGUJjDXp3I2DkXr6YafyRba9KlmyyD
mYA+V8/GckvebEedWZHaCyclJcvBDu1LbjoQHyP6RGclTVC26KbFL5kD1xJrhKNOi96qdZQOj3Xv
svELnslElW4PisZBzwCVjqQKMzrVSh9bqiW3O2AowEfpLbENTug2CtjRyQ6IIcN14lEdIYXGxmm5
Z+aqtv1Us5M5ADH13IV3/fYetoIpyJuGmSPGJIq6DpPu5VSw1+3dZ5RxdskWlb98SYlm0DCCz81L
qzWRqjPFOB6pm3xUdcmDqfTREflApYJfHeZ2y0tmfav9UihC3kLcjCZg+qgydVueX3VzL4s/rMM5
qobuZlDPoVcNszpGma/SZ22NsZXAhzpFeT5DCG+dDQiXXixYXWH2yY5Q2RgP3vugacKNofVI3WE9
SMvmpzsPQ7swYtDicrneHsV5tZ84xXBvF83Su3c0GANggYaw84AKkpu/J7byXBxbX/LDdg61dQVl
P7K8JkxUQP+A19qwVp+T7DXNkFbs4meNnK1joao6aBtD0zd2AhG+hl5O/WaCzaX+hrzb/oN98hzb
Pe3S978H2pfF0++BNml2w3UtFdiF7bHk+xSHdqe+rYoi7R+ahTJTZ/Fq/6g9kXamMmBWroqQisPo
PD/P9zfpzTEw5nBXw/7ojdvpaRhB4LE5pggCuej2mE/utNxoy3o1wBPTLarZAQLyv1+u8Xl9LLsC
OmgMk7lLdfXPK7HykJ4oO6r7B2CMQbbhctGt8tbJNH0QLXYYBH3KMCJl9uaGiGPpm3MEcA2FHGqH
w2Oozg83w4/+rXj/bl9Zl2XYp4YknofHzyaBC4z1UwK/1vdVozXn5AGyBiTW1sUvY9KtrbfjOBxt
0F1worYbvWLVI9QoJ+V0gDvj4+a70kVV4udPlwEnCOVSsJAAebI+xdencxKfqmJIHkAnn5cHYJDQ
ywjF2hNkxyUcHbtujELxefryckbdb/T01PvV6EU9jt6o5zsGlDS8hfeh+4we4S1J3wz1mFiBsr/e
Bz+913z8niAtQ0sHcIBC6nGrhhvfiPrJth2jSwQjBwjU++i1IWE+Uybp9E72JuKxEsEOMCEcvcE5
0xvp5tWeDiGghhsYqCHvmP+y/flp+gS51a6c/rI9/+9DR9P/Y+yw3JLh7rC0dM1PC+lea5zOGnbS
NGjRFKP5o7CWPC3X2mR9nmyjFxTKYUDSpuUIIY/RboQIzuj5VahhjfFCiPfUyYhSfgb8PB2F20kI
6xwctt0inq0DoSx7v1/rfrgmpEK8MXzvRj9g/x7li0B0Xm5Po9uf57Hvv77qjAEog3/c3XhhP5u3
o5vML+AwmUR30Mva/i8+hX4BrW75/mh8oyy2Y9mn+XuLiGn/MVTgEnXAnQv1IcnTz7tsTmzUp6aN
IazaI6tu/vDg2Heyb0bkF7PgJDIesVbbwIN9StFCvJHGBNv5orTmgHEgq6XQH4/cvBm7IMl+/v2W
PicqMEAyzzrnJHdAIvFTF+ut4fTb4x7NxkiF7Jgl37bzC08K+M1tSqH430/3edHM6TwdLieKhUkN
ORdc+29ZipNSJf22HvLFwX1TEf5S4qnHMmzL9sPfT/QfrQgCjeyrS2+Zli33/duJ4JbI4uZoszqv
f6ZnCBZXOkQL6a22e8zru7+f66sns3Xq/XTd83Qq32HO+PNkiRsbzta20oVVhxSbV/V7OlhUbL3r
u0ejtMfJ8EhqFpzlpGT+dyn7O5whbkU2pDafIB45DchzUwuvK4epB9Gol276XQvJggJ1IhVRLoEW
y9jZ3y/7axP9edWfcuO7unNr3alIkznjLF4xnktz7KkhxAnxdxULX10JTWQbMl9Cv2RC+fFnE1H6
56W6VRobBYpMNEQfYmvCjK1IKQAgPdbS1HWxSTPMlc7XbKjJ3XH8aIweZbr/9fcb18Sl/2nHOhkk
xoXueuwPfp55krROOssojI2oQbfo5FJhOP1Zhtv5nfr293Nd6Ly/nIv9Sfghmes43583HvfW7tir
nIvyuDMyUPvoNEP8IZ2iYdZAvElpco8kS4pyyqJ9doIHZdKOCVYHVEbQJkRb9M1Z/P2avhqhDhsi
GStbF+YV91MEczLyRmf9vl8wZdTNDUGya92a7TcVz/ol9f751glGPRwlYdLX/dlq0NO0yvt77U4P
1MB9GSK8TIQyd1R9mEH1oQfyyi4UwdaC8MQO3ADKhrBkT5lwJXIDeRx47v20gwZZbjNaIi64MiOd
r8kPtLM/m+n1p49AigW7MONgpCOn8lOH8SxGl1ieoddJmUygB820nrrIGF2/lnEQcih8AT3O4Dzb
IqB2mhErozgDfgoevWkaUicCpMwKdq/uz32YvRqIBlJ2y2vyk4L5EF3AI/pBDhit0+y2++EW4+0v
x4cypeUtI1BeWMA/gUsTvcEQ6aDwiCaScVMixMkHLN/x65n1z180YOoZcr+ibYQGBvGYPlUC1kMT
JdBFQ2qClB4blizXAsRnXpDsChCvmVF7FhQBZCyBPmuQ8qJQdUYxB2ozCtI/JB2YRvOpOlN/AJEG
mw+tDqRDt99xMxjuF55SeKX+sPhPA980thSVJI22qfztQxYyAqJioUdDpKyvzzI6Cvq9AHbuVQ2+
hnK9RbKpKUORHyS7+S/55a1P9z1aym2AkG9QLeOomeUB0oOTBNHXDXptlNDNC4Tb5FEtYRmYoXu3
FDHVNNqtz/PtBqXVZQyI7oTOazcDUcdfN9zz2dMc6Ye7PNLQoJw76IkfGASKPqpG1BYCyvWdqf7P
w0T1sFoqXdB/EEgjlL27h+ejCaFqm7cBCuukc1T0gql+p+jwV//gRk1Yh024+wUbx0weDYA+ayrP
WDUjzCz/6758ognRYAl1H4ztzI30R/nv+pp8Xj5LoRevOVN5R46SPaccU44Vz0yOIZ++/p/ObM4s
/ztTOe/1nBZa4A3GIN+mgHsqD9TBQ3mkHEHe4Qoe5X05H0e9PJczXq9BPmtH8W2N+trlNnT/8s71
muT7biS/5XMS4WG7EYsNtCGur8j/cmUkmBGeH31sWcEe1jWAlW2BbBSEXMX2wQl3C9ZCQD2LxcBU
ujKmWj1Bz32Uzo8Bt3ur+6RxIzQAg2SY63IGSGXCPfpZ7K7SEwdu2mWQbSH2uo1v+cMFx7fNIl/J
Y3vTLParnNHlRoAqX7sNiXA6GiABUG1Wrov4NtnI56g1Q5pJH21vUj6f3SvrdBXfHnjfWyvrfCXP
rv/Ft/J5OZu8Lu/IfymjGqIjJE5v+CVjWo5w4LWBUh3c4IGhflhwCN5ALAmzeDpx42IT8hDfKDbS
8BqkqPzfTKGCfpHnpLz9q/eCaxK5swTj9zbqTJ+5qISi0ziN17afLVAT6sbnZFbdQcRxGu1QtfE2
4ClwDsF+CmriBfo5466ckSubp+vdcodw4hIUhfeLnlg6YTtPAidMqDrLfzTTAw1YL0qkfmUwUS69
UTyQVzJyPTrFZJGJ6OXysGznMhKKsJqhvjbVJg62m0co3jJSa0ax98NA8zTDOjN0c+bxDckEQDEa
So15REkiH4vpIrG5vS992gboAkbiAuKb7YVaxkGtTX76KbK/s8ObGD7FZ6vTPFkrqwrTrpbAa/l0
HIj7FR8rP46fIpWGmiNjBVvfYuYy/sU2gLFd+vSAwhCIRv84y5Y41OVxXqKj461F4OTaHOI1rXvb
r6eHiR7AAUavqYz0YuqGVMPPutmZG2kDcR7xbE/fHxZQDdCf8rl0BSiAFNXla9LZpd/foAlDxyb/
dL98kLzogjEfZevtJlnL/ZAQv7nIVN9BDQmHFp4vQ7V6u4HaQVnJXSEiy+kbXKBciPyG/G4J2AKx
z9EBtWzfuiu5CdHdbqackeI3hiK8a9xREhy52yQ4PyMDztt12NKMwBwvl8Vd4DmgxWW4np/0QIZv
jn2Ldcez6wBWsUcb9iH5XDq7erj+VTyKeCLxXeoDxjtHeXYd34jJSqfz4JXzHFDGdHg/0i3S4dL5
h2m3gYyC4zHGxgfxp1hvx0PG19W7ne5JbVL7whcKvLcYM4NroiAsTxIokt9twPQxke5IZ+QBA7wD
Rm1GOXxja5mV4Onk7kxfRillPTcIi0HH6SAxT6cdmIhwBRdbFislWMBqxbWJO5Pbl7NXSzm+nF3m
jNO9uGsij8mB8xtwCcsQo2lWySbmetKbZgY2aiOqYBBkzeoDBTzigSkkYBQy8/Ej3kQuFfchfkKm
zY6gpZ6ibBce507obbzNxWbjdTu//hxnNuNWJ3K6nhrMAQ1h+smmm6qXbu9vpPuPs36eRehWwwdV
LIFDcbjj7BoPiK/ZMwNLSVHF3Lm/iHjK7ITA/XYUM5z/dEL9jVyVzSiWQ8v4ggq9YgQlYfxYLNhy
kvvuEDq3MAdq3Tkw8MXpUfoF5pgoWTcYr8zJyZoHw1tMXUYB/cGML0br+MoK4acIYPtl/vf8ONj9
kMEu70pzttNz4N2I/2MfcYEg9bPzUga7zRZ1chk31zlR/L2Bo0kjiQvEQNJA5Gkl/EINDrlzGObn
HaKm3VyOepyWi3KxXaNFTiSI9vl2I15K+lR9kF6VgS1jAdZ+Gf0MFmZJ6T+ZZSQCcCOZT8UK3Ihx
dnH6Yt7SHyyDptJs+Q8bkxS/Ik1IKnDS0F/i/8XO5Dt6YCGR6YQW/dTOSDbSvvgcmh2QW4o4cjsX
s/V+IUa1Piz7ucW0IcNabliGVbeQIEn8rDQystnXuxRXKLdzRqb337YUl3z1LTLVGjP9QQ7iEGGI
PXZ3Eo1d7TZbl0vw10RhEIa4G3gjl2LgaYS3wowk1JIB1M2BaVO0MsFvhmxE+tsbmX/ZNbytnylW
v5VB5TK3lXgbiQllm5Iu89Yy2ZHoknaR1pFbxAAQvUous6Ie1PgicWXOIqZMQtyAxFQd0uY0uFy2
jDYxAbFSmU1kLhGrFM9wmqcAKMtltpb/eRV7lfe4YtEsRlxUut+7yVbZSouO035jopvEN0jRKaPT
rXm/Q7Dg6nFl8MqdE4VMDciXkCv2bqVlJe70/JxmEG8tzV9exvgxEIt3QwSjpxrIZGcsQgvqlD0n
JisUkqcKce7B1wLKqRfKjRM5ESM71NAILPzCB9qMtqk+6YL2rn65QCqzqAZbWfiGb0XZKiV6qSY5
q5cK49AuqxUxE0zpAYm5W4fVhpiRGJDMimmgPssz+RHhaDGMPBBzrFDxFV8qly/z6r9/cdxzUK3S
xezfXdycRLeHqYwLpl8YOiDCo8WR2Lv0t+XvVnIP8lsu0QgyUuEKCGHDb1GVZveayp3hTsqKZa10
nFYU6Q8bi1JGuSh5bH8h/sx2kriLO7ky9UH6uNvIhCHP0ll9L56SYeRnobKWAEX6Xu5BZgLTv4a9
YrkOP8akv+02lwrKi1fKGb2MiTtxAglBCgTm3LsMfwnYr9GIeK+cezNmJZ4ffyUWIX5FghgRjkRI
mtkZgW0OIZd6nZAbfIx4q2bu4QKrB/GvYofNbPurwQIlgHFDZeX4WCODE2GOsFpY0fi40JC5lgFg
0DA16fqOGECbG0DM2P/+kSLyS5gjoU6MhnbD8LUZmDbji5CIZmKNc+I0QsuHzFeYh0ZEoRSNXjNe
dEJHJOmW6R26cXfqC6H1rJyIQELDBKHOlU2xVMHWZpH8p84O/HdYCn/ImuUnI7Gh6mc3yzPknR4d
deadxybL1gOCtQ59K8NS5ZAJX0ahcuPhw8SeWw4iUrYwwE26G8PXZFRzPAq2IuYnZiVEIIknh3kO
mQI6zHe8SjGln/jE0FyhjHV7WrI9AKODXxL4lsDNkQae1ayA5S9pYx7yar/ubpIZ1NGzqwGhUsc3
YH+gZkF/tlLKFqYVrNtRheC7tHoeytL7HMmKXeMVWfDLPcmznPIqtFAwKXnOzBP12O45Gn7+mxS4
hqdivRKkXj8pxie2ra4hSP7HJOvLJ5QHMdD6IkEsCsMQC/BcPi9BqzmBE3Xiob9y5DX5/98HSQna
2Lp89uBTaYnZ9hvqRhkN8sBuePd/XivwXvgu6pPFvsWkrj8yWGQCdO8tX7u9egQ5wPVddMd/xEjC
8A1Gj3gMmSiuXuP6CfmsDG05Rn75nTIIh2f5HGmuHzmexA0lN+L54C22v9wQNPrVLUIViRiy4+eB
jQe6GMc/kavMHvIo3roZsxUr/+WWF2xCWrERqt9XHbToGJA83fOm6LuK4YhJidHxpebiKOQF+bla
G8rLDa1EuCgphH9jzeNLdycJAJkyWBfO5B2xaXEb+0Bqq2HWxKrz6Pr36svlt1i8eHo+5w/v8s0C
ZyHHlfWlOKUOmdr8EueIH2AZQ7NIw0ijyVXl0UnUUBlhkgraB4c35uCI+5tfm8We2DSfhPSymXQi
lwGu35jb4x15LfFCOFsOJH6K6HMunZ7dSQgF5VWgRWkYMy8ZlxBXJki5tQrNanGwMafGXVC9Z07d
URf1G+kDiREkOLr29OUZzSda9Q3JMRme0ACG+mR/F8u6kbVivK4xdc0vQxlAxFPyIStAgndTsZWI
aDUJqJJaQTbO5Z9kZoLtHyeP7fMBdyaxlhF4L2lo0QpnZs+rxWGN0YCCuLuQCVmyZnK0I3PGMbSi
dI9AxOhqleXCuDoDHJeL2aPugiL9vMDFiLdKohxZR+ihZtcgWf5mS7JkP5EiXxvRbmVFckg58PUE
LaeCfI9plxpTNmR8DT6yjboby4Q6TLkbtHqPVNcns+v1mFMEiWY8jpAEUw6TrCysX2xf+lZCB7Fb
/AHz2XklZITY4Q+Z5fuNWLs0KkEG8t3X2ULmVfmR/66xmbSR+KZk1S7kXBAZ4sZkwref4G5i0wuH
IYNInNK1OaUh5TnBDBA3vlmGyapaIGcXUSxb0T0QiTMTsycJSz1er+Qd9DfoAfF/csWOf7FLk0F4
DZFJsWGt//sb65QA4vr7erWXGRprZFgzBd2akMHKrCPzjpyc9qSLPtjPm29X8GfIRCDBTDntbkya
FplEjXQrxLb/tBuCxOhItTiYq2+TAEYcjn0vbdc+Ee1frlSuY79sZvg4Jh88loS1DWaEMvutOOec
ASZunca/Rvw1c68M+X/jC3FtYgQW0QZ12TLqmFPl3Wv8IVd0TSnIDUk2V0bq1UfLekH6J1vJoLGn
oBiYbpKZ/JwAJCGWF4f6vWqN/20+6VlXitOuzXa1OWm3q/+i86lhmVMUdHGKl0hrchpRM4EXukhf
43eMWerD8iQrXbTr+SvLJ4nDs7WEnSmkLCQQ7FDogCWmyEpQcjj3y/iT5rx23naTrZO1FexB8hLe
kO4cv4s/lxCCeP5EVVBKS5xX10D4OiLFZV9HtsxEJuFmEg3zkr1YaS8ZjnLllB3xDDmAqWqMxQlL
tHmdX+RtOb84gDzMGNhoLDLjyMkwh6eWBm6nOgTxNaZzzbpLIxvRdi0hcRXK75YgyYnM6ZHGL3ne
LiQXD+/xZdI+3XoMjuEZcr01Mjzi3bccVH6YHdmJwbsimEEpiHxTApYk0uk4eS6pMoktCr+5vTox
mxBVQlYZp1BFBWZJueUYNQrjNKm64NiOoFOTUM2JrjGuhOCS8ZeRIjYoY0MJ6hc5CIOeAMUghsJn
Yc1yUMjYcER8CjOxopU4EOklaaf/Q9p5NrdqhWv7FzFDL18Bdcmy5O4vjCsdBKLq158L7zeJzdax
Zs47mSQ72WXBYpWn3GWY1G7/58qHZMpzYJx+VZZT1edXkJQMcUNN2qIw4j9RxJ89rHIp/Ikweo68
P6crZwBnbbFOrrwtigkwu66TK34wRD1DbK4QmQ3h3xD6DcdoOYNvSIY9vPjwpMPaTo9usMc/HnAh
wTwPLJCE/0lVhmRl2AYSwOTUGQ5KiaNqiNkKXnCYiugqX0Nh5oqo6WtES/hB/JHF4s9RPvQ4iDPJ
Z4cg8J9/At/b9p47/O8h1aWdgZrJ8IT66xD4DSHq8Iv97XC2DDWtoZA5VDio5c1rrLaTO3RthpOm
uMYp41pd88kqEidiWX7XcT7UQuKHIzn2cFXoVFgRxPyqsx5cjaRiiF2Hnxn+PdTLirlxqy0i/t/w
u7AavlYcfWtu9fmgDCQ6DW6VtZ3Kc99zfGic7ZcboGgbt+mruc+8vdqthfAtwvCalFgHP7vLZrp1
myVvTfES1iuTIL1xw2LRk0bFroygoT9PUQrbGoTDpzcf8BnyvuiO4iTgDjOM+OwkAnoEm+5PgIzU
2uOBNxxCeGEB+HVqDZIj1qJ+pUoLOw4v5Q9/+meqsA5HdnOYr2r41wdyQ9tBkmzupTbzyQ/pMRX2
PXf/jEdFrgSjSpyph1v2sMlmuJhB8PuzaORX+bXkZxAkBcO7oQ7N8AAmaxeqvHV/AN/8UM3CKbph
KYBHH9N6AJA5narj9iYiHxhCeLT07vA8JEnpWYNFZn8O3z2icVq8R3tvW6/B5iFoyzYa9moy/DZX
f92J83j7GU5ZObM4s5Hrz+5AZK/aef/a8k4JnzuapQNXdfjhUO5O7mp7WCXpK/WGPZorfPBXc6I8
gfaZD8UXc2LgOPgVRgwhhLEwneLVcv+sGoNVYFwLt8N/aQvkyO/ATM+iDTzC6PlrDRoLY1hBH5iH
86PhL6QcN39KenyHOZIgCmNa/ATlHjojDHv8+p246u4tnrMe6Ivz+lXgxwisCQs+CoAU/u+wbpOP
3bDYk42wOD4gEfv1y4WF8DQMQ2F+W88R9OYFuXZXDPs0/GHDAFgZPLT2kSn4eqkJmhkb6cl6Z4l/
KMND8NfBhSq50njZgv/S3EMzqdWvTVB8zQtaD9t2KE69Up90UX0c5nKoVwlTFtSfP8OgjC48DVtL
43WDmfCezBifCWPkV55szuOwDOfGE88Hz5Of0SeDUf2/xXeeYfhEQwKJL1FkE38ydSSM6Ds+CSzb
iI/JSjTXqDmKK5ZcP0f/w2cd8O1XwGZ9dzhMaIcgiWo7fxaCsEBocpjEZNPOUXX5mmceLGD5//nf
/NEfxvXXrwbzzxwzm5XdPoC+FPgObJa7dhUSEdfzw8fzV8a6FRaHDxLfP/mzsBiEJnYG1T3KW1/F
KHmyBf7xKGyR076Stsp1tGt2YQbO124+hmRYuT/dk9luh6NtyGqHvParefN1Mg4PNszcMDfDN4ko
ExpfQRUrICI/FygRD2ff8EuGrPvPOh3+yeRdkYkPi2AhsJ41FwN5f+rhsY7X03JQUfzKpt3hFAaj
uGiR0ZkE9o3lWixn/lRzol8FMzQmKZSzGOiaFNTvUHWblbdDiWXofAjboUs2FCCHyjb9Q/7+6qQt
jvF8qGv/afhaNNWGH4tDpb1c1yTclFV750B7PFuhbifi3Dq0LYa/hi08fD9/G/LXPxeERM2I/ADQ
4vCRv9bQ10aoVwNL+Box0+3w0kMX7Gsf8CPPsOHADdkBHOFhPQjX3l5hB+JlO1FYdsrt7+AL8C4/
0ScmxuAmOBBLQb5Ak7SxhV4sYhCgx4a2O2RbTUV9VfPdArOgOBCA4piwIYBv5x3KKjvRFFwT90Bd
vwHhOfV104244UsuMIKnmhwyse40mjcnzLhAGYttO/fQrUUTA/6Nx0dEISSEcpYwZVci0GIdu7q+
wucr6XeycdeVip30p1llHO0w77bKIePHnPxoC3uKCfEGKkb+kKofR5+gBkHtI7rpAiqxUbRNjt78
iEJuire6+BThnJSCIE1lfFEsLp7Gsw/lTS/jkdK2Sz8Vd3oFItnLceToi1mmlU516g743cJmqWPH
PLycCAwPxI2gF2rUroA/pre6R/oXPmWcRh16utBYUEsq8bOCMSE862aC9wwFDQ/EYIiJpIiMP76j
mPflPXkydBGpN+yYc2n4pVF5x9Q62m3Hsf6ud6QUs/AqIrtDA4JgGssGf13gGFCv/WqOKaORuLTZ
+CJiPGsItj5wi4E/WpyuZBhYJumlpS5OSeoKzZNhCcuqOiyEFidCK8XHgISxOk2iFAecFtNzdExP
5bMh3ifWaybdHHOkIr1FkPdYSyuLMr2Tm3Sdipvq8HSyqs0phWPhu6ovub5Eh6DMnBhNg1NWzPTD
W5aDbTmWtlxRTGc676TO7UWkeOK3AL1oz4kN7q/q4fflO4JA/rV4R3jBGmR0lJaettNTfDrnYbBv
4gvAoTFX/GsMnD0gi+OrBvZ0BKcLa7VLstzobjX7dWGsfPuBqgRA80uONSPs43icsSdDfGzhBWml
vgvNq1jCF2FWSmiIhM8KqqGGhG3X7PfJk85sfQsEOoRBwH4qoiU/wWBQC5KoPkrhtXRT31sPXotv
CSZhTvoovqXXCbZQ3D8XRSRHQL/hPb+NCjX456i4UfhVgvXmrhWf+gNNhYz8V8xtMcEtT14fvddI
KFA5eC+7dQY/T4k25Wnn6wrc7nmPDRliT79PxFhM5M8jAcs0kdLAM3ms0pTmXZUVmQm0x8logWgA
IxDD3Q2wGhWQlzxJpj55jrwNQaHjmLbo8yEjIR3znWYmup+X3MDOLToOtf+eaASKS2U/T8U26G97
BzvGAbDfTFAedoFUXXj5M1vo+0jjRZB1UlMaUAt2gyh2Je0OBipTFyB+Z5b2jzFG4KtOVmIpFBgD
Q9NjDy3fXASoG+d7ofRco7xShEuA2zHe688nRfERAqahqX/poshe7YcRXOhbxXZ7Z/McONtbXNln
i8aZMZNXd2jnuLsL62h4j28Qw78GHcF8jarJDgAck3WQ+0+CFO6ztkPfT7T7w94ya5Z4ZSdeRVU2
MjI07Wsnqfwr1DEcbOFQqtbwb6X7lIvrUtJWh1rCVX1j5jZoawTTAjN0xYCbAyU+4LHHFmtOVDTL
pno45PnMysKthjKfFXJhZuiZSeGlE2OsPzV6QWMsb1DXetKlitfdig4SopR2EpedMBWAx5sU4pG0
cMxtN4n2mf0GkcnhhnGoKbrE0U7pJs5O3EvXl9B9Zw+Ufz81a/XngZKi/ymevEzfVdWMC7TNsZMv
bDGYQK3XvP3v31gfaQmMp2B8HQS5YLRFwGhJuThpawUiUqfNPQ3D0h5qRLLKesvpymSaRSx03XCL
7k4mQbaap9ww3UNMVSF7amVSF6GxuWEbH4ipMu3DT1wPJsekeski8CLJLk6RibfQ267uuuM6q+KJ
AjMxzCNXQu+mtQTHlzGVQddH8aj44HvQl+jbR93ajGII0XM0a/IDfisQheUAj0zcXINuFgIQ6VIk
pCD7hWjllCTGCozoTw8Up1UTU4cXLpoRwvevKRtBu01Q9nXkF/pOhlNIgpCuJBXa3eL3LyPJ58aB
VatqkGdwQdVHN3VixFma1VbHnk/vo9w2sEyspuL+8NgvOwAnMRCSZqu+IE+1p1Ox7cJp/IyT0Ecw
FRywrcCug7cP00afz/0onHClzWMIU+hpTjGT2uM2Yk5qcEuVo61P9pu0NIArPebor9vhIEFu11S0
gqlvXwP72FXltHhLH/vrnvh9L0zQGnIap7/23k92e5U7b+XEv8YLYQX1kJRKuUeqanLCaAF9jsHn
r6DYoDl82fgpVGzl47RJJochwyQJOFJFOdnSjb6p+0klTE9b/hN9YTv8RDi0e0ooiiEuf+GqOHeM
f5vfsWrOQW8q0zvU+k7Dlddfy+pVQ8cqnVj3qTaDs//79zz/OYkVDBHvZ4Dxo1vjIMcobkuGegsH
ltTfvfXtILP3+73uvq2h4dwEdjC5SWakiM67Yv8+OvoYZw5zRFT+Gf4rcfrG2TAPB/Rd0CrZ9aX2
WPbIoGbCIvIooAlwdXH6UbP74kDvCJsvTH4KEqMTulpl+1wppEzt2uzZ3142jbSjjZ1RSMydH+Fe
pG4RkBuCe+yr+75pJ3LoT/qhBG9daVkNoXpdqES08IkDVmGR7PPyXgt6xxeu5CjGnxw0NgX6zEdS
M3/0ISyIiPngnQnXuH4IE+FKV/uJFGJ3F68FC4iTx6LAUOikWXDj+8nR3Kqg5FCrkKLPUhQRf+WV
2jUO93J8cBQumRzGe1CtuyyeJMjS6o029xdlf1gqhyOeuJHTHK8V61YM9vFJsgFk33cqOm/Va8Mp
LMZH1ypDt0t7vGjJe7rXw5MhOgWskUwuCrsQml1bpQ6dVPEW+XksLo6wXO+045tKotP1nzq0YiVa
qmniDnlNJD1l5X2Sv4byHdZKDrfsIhf7ReOpW6tWd0N2IejRTu/eWiY2CGhrtR1aDyYZPNy3u8qP
7aQmvfKeYv/tiAJ20Nz1kJmaU75X8+xCxDNWYuXM00U4TJJIUq3AnRqdRUUbi7Bd8+GmzKZHx6e0
wPs7wbRcYRwByYJ0lNr41fIdoQob4IKr7y/ZtP99MX5/BiQjf16MWVCFFop0yk4jLQ8ncIqD4j6l
hGfhnDC5tF/+2i4/Bxvt1rArCi2FybFTqRAW95RVMJ7W9m18JaXzVt3n4T7UJ/C09QuSU5fecvj5
b/s0O6ZFFEEswd960+ifXXvfiZO+XppVaXv6JSmhv3MmhIzkgWEFjwvx4+Hnv40maHkji7kRriEg
9idyd4Ogi2qndw9NDf5UjZHMEVvZqxPKwJdILOqwasYBJuLX8Hdk1OcRxfg5eu1VgVB0R+H24Hbg
mBP3tDZf6pO9Fzf1pmRlQ27EvWgqOhaCIZOja9xn9E5xa3vwVpRMuFuCHVU3CvLturfvxfnQtoVo
d+HsPndTfHtOY5TjhXFinoomMXY4sxX5TLxP5VXFgUEb6rqWX35femM211d8gfHN4DI4CEJ+OXJ8
+yapmoSoBBjh9WONk61m2YdbD909hDX9KxMhAqgF5iyuJjo6gldhQ0RqPlZ4hVPxeQ521NyyyP39
kcY8578eaRSTmmrplbkidetKwb3QRecOn2w0V+CvGzQmFA40R6OaiAKLNtUxufNuKuumjB4O2b2F
9AxMNGwp0XJA4aHVPrJiqtAV7dZNuscBTI22KJueKOTwrwa7sPnvj/9ljvvXOvtvRsdBrmoS6acK
CbFmJwt200R3Pt4C9xpDvr140az23E377fsZo/gwjnJLzuKmW1PwQhHMeDTqGWKqdqxsavgTktsn
zxqBV8lBQtA6Qwnx9/eVz+6rb+87Wq8yymPIxZkqwoePxBobyd4SZaju2rmL7Plud0mQ68IEa+OK
A+59cnJIK2OXW1cZ1gQKkiMgB4q7ECuzkyo6gbxrD4/HZNcR4w/mWGV0ISqXhhP5f//Imq7+PEwO
AcXbvKmNHXFFpL90wgrVJGKE1NaUmSQ9ed6ikB+4MzWwxmQfuWROpWbS6cG0Fy/s4b8PcQ1xtH+2
sDaW08oH0myHbtJOC1W+810WbRsEVRrvkUOUQX//3mPK5Wh7avroHMXdzmgrL2e46NmiIazfGBAe
wlepdQ+py6gCPbuPzvq4MO7v60wbqwTLh5NalTK+aSIijOBZggUHo2o5w6Sfmju/3h1y8cLi/n13
UVL6+ZnFsO3awmCpRfUCLSJFXlnB9e/v9SUM+nMp6WgfS1hsyAhral/VmG8nsNxZoq/GsXB7v3kE
c2Cr92gSuJvV6hOJIVtffbKHHqeB82q83iqVXSP2MLueOcvYXd5didMn0fWd9v3mprd3F46yMyWL
H4+mjE5iTU8iMfdMaeezg1APODlJnl3JB1yKW/+xsbipsWcIQq2x4Yc6ta+7bT0J8CPkNLJa6n7i
0lQmYWBM+37aUSE9VodJXgqfufop1M8EPiTQR5wpMgm308MqPVlPR3XhN63ToexTFsWFjav+nefq
yCAw3Yox6Ot9vfK32U768qQLqe7d1k7rUMifbZ67m9vIvT3aGxGBJXtjQRlM51t7caSgaxswOmdr
6fNpAgUzsMtNa8/f1f18Hk1Oz/P5+++L4e+7/8fTjUVk277RPC3NiMcM/I9evdMspsfS91eVssug
r5q738c7s5mJPE2Y/KKuKsjUDJvu23TIvWQZoZbBcbGbtQSvxp+odr6oru6SmXchBR6rPP+J6/8Z
DD/d0W6iugK5Xi2VHb1AFMcMa9dG6Bw1K+Qzrfj+qLykF2POczM6dB6QroS5DEn65wtKVXZMqHe0
3E71Z+eKk5haQ7ANN8qVvD26B5RIfDeZZxQHpKffJ3csBP7/3vefsQ1xtH3kY1k0htwpu867ixPg
DUgrymE2LfOdhWhUH89j7O6GED8TSS+QFOHvXulu0DyLTru2JDJVMblM26nhR0tFudCe+dIIHh89
iHqi5MutMZw9PyfHKy30DmraM8/WvF/C5XeKFaY6TvrczrSpdJsvtYfI3eQrjUIlxMDV4cafIItt
ewsLjj9Ceyty+hfVfuvmZKaCIwK1e44WJ4RyUF1zTsvTEsWcN2p79sF5wlZ4TrHHuRanwV63gdE2
NuowJbri7c0pnsgnFwyERfNZmu4Gn3ntnSeaWBfyy7/v7iHb+vetx4e60HWlELWSsiPJRXGyBAaR
JUvUnfLu/vcVcHbxWVyR6OkjlqGMrsoybLUobMjrxGhOPqcB5Mv3FvaFIHbzXdJfSrD+viK/55Ho
Zfz8nsEx0j0tEqJ1I7yodFkzrZu16hU77hCg2DbRTPii5O2/v+WZFtCPvO5LOOHbIZJbeqIkOqP0
8lI9ITUSgcxEC6SStCtZzhF10iZxgVhSV4Z3QQVigjwj8QF1ClBsisqpB4CnwSUBsKxpXmJKw563
lMxVUCPDZykFLivHadlSc4zV0+BCoLTGtBOMSzZcZ3pHKK4aqFqbKqoKaEuMZtDPhdw7JO0gCV9i
thU6mL6qyOJ42EguwHxGiLIZF07hM0nYj1HHHm2FJ1YyXt6UYrChluG71/78VAAaANl+NL1lYHaf
RZKsRMBSKfWjGKBDLUvrqH1BGLVGH11v/bWPWxHii+5BsPbWMXoReqh8rTiNwVv+/sXP3qKDYemg
N4MaxFdO8O2LN1Ege/qx827150033TyHq9f2fnu0p8F0Afjllpb95mR/7Ct7DVI2tydXd7CS3w/u
3F2+NJMr34GgUi6X7oWIZeww93Xkfn+w0YlmZl5wlNQoWhuUT1JtUrWzAP3E1LJLIZy06M6BLEuB
p772tmVioE79D7xojwJnR5mltYsLGkBnL73vTzTKFKLM1/Oo4IZFyNTZnubNgHC3M+diSjK82vgw
/zbQOO/UikMdNUiYo8+3jAycL8sPT9hL6goRxEH1Ltml+l0U+BPlUhPp3DH3feRRDup53RGPTEHZ
CcdJdJzJENU45AJ50/QzT8U/T7mQ8Zwpb7Nh/lt/4xqJKkS1eih4V0u5P55EBztO5N9PCxycnS5+
OviiHfvpMhbkq07beFa3fDC659DQ7Y5fkQL78FgOCXbWGVzHltqKqJ/wzp1FFD8tP5qdauPS4Xzu
+5iIkmHFSHsFB8ifRwvClbJ/yILutl/2k9fhgtx34PRFG7zKhRP57KL7Nta4rdeXPppUeajuomoZ
We+eIG6b/C3IJkG4Mw4oh5iYj1JD/v1Y4D3OrEFLRkBJky1tUKX5+Y5edjQT/4jNNkLC6pQrAF30
l7R3xTuFZvVEluxujhokWHDpE2L9XED/DL2CXUf53M6m+aZ8LT5kBN/jp1pzPSAFeE+0zl4gcKjc
NkO31g1OrpZeo/dfw35B9Af0g+LAHYkr5FEABmGmhMAiOUXjWLPuU51qICIm5lsLp+Xw4UfTDGoC
CH+kUwrPPWCOi1nfrN93zQL4Zez0e3Mm7qNFCElqilxuvdeQaBhWVOQcX9HehqLqwQF9MEBzkczY
A0DQWmjhLPAGqG2VO5gXXSorndtj32bWGMXOXRNZRhq16u4YP4TNs05a0MkNLlFLxFpbvXQD60Lw
op2JJlAC0jndVVwCjDGoxi+b9FhJx+JOscOV9Io4CKKhOPIckXN2wjlKbw5I+S12j8jiIdJtIwI2
wegEmobz0lxdR1PcyR1vfhdPUzdZ9q8N/o8f/es7js+Eg+3ceAeJ79wX8Nd/X4hnar06qmRcTgaW
QjpJ7M912AgUtTNVOW0bg+LlOk5R4JoU2DKLTkKYzVHcgq6H3lhgIOmd7KLm6SMwAazV4rhFatmv
b/OAUiPBoclKbdzWvKvlfCinydAObAl+ZY3WEdJA9M+dQkUMxbJRjQK5F9o4D3pYjF2qvZzpq1E/
VxWJlA1UFS4JP99LOcVaJleGcButH9OrjTLVcWdblu/TKQJjnmKjdJM5/ixbIV/kmm+OOb1BwYae
Tgt22jkss2VvA8p9Fy5M+Lk88seDjW65JPMOcagZLcX15tGc0bSBKmI4wkZcA42/UJX5ShRHV933
0b4+//fwo+/Sk24gfRuaN6aUzQ9i+BB1wAXor+nEuIqxM053Up84WeNNh30SNgCd1cpJRNOVCsOR
i4Aqg3fh3D1TC9UHlwICSB0olCaNAv7Ij1srj1JjVyB67qUezjp7XxAd35Pvxe4lPN31kndX4teH
r0+OVroPJNHAH7lts6tjnrjNwV/E0B7ildQLFyp3Y3ftITiSDdBqQLVEHe+Y0Uc6HbOojwOzvKs/
+6W805+zdbKQ0PaIbrGssW7kTfwQrKW35HZgU6tIaMUb1OFdAekI6mzQhZJpDMVkqIlwLrvZqrI1
mD/UKpCfMq7bFUrJ/CrgADcDwz681pbp2r8d2CHeVphly+DZvBLWzQBSXkiL3zf9mRNy8Km1kPHH
lAYB0J9741CEWcTdC/uCovfJkU7IOts1V0PjDM5l2qXLbrivx4vw23jjFntbh0qvnkgjw3ovEVWi
sQ0si785A2QJbeRkmRbLIqeqoiF3HM2Cqr2wEZRhv//1DDpOCnxVTeFpfr6zcrDUoK5bgerGvbp7
NOAOTLfbaAqzdEaFYVsBLvownOvsPl3PJlfO/J12jWKLFwoJ2En//iDji7/xJa8rolrc6hs9cPSD
A45rxmV4Ar+BYdVnY4HlAsMLswqjcfv0Dv5YqO34pV7qMVYzjoK6RjAZVFwslKenyMl3HmV9+3Qb
RXaLkDiME93R0DHOXRyzEFzOJIdzOkH1HUZZ5RiIbeN88djtzFusygvYlbmrPgWvqQbq3MEEE8Bt
8Yjmu37j3+rQRI5UMZ0+c/gl4epkuaI3j6orX5jX3bKOJtVEtZ5A7oc38FhwLUiezdVhLyzjRxgx
/lv0nNzBSR3QzpKjz4UnEEPghix/SeNUTDbvYjGTCwBI7imf4tzSoyoMaRf219Ctv3DwnOmZsbX/
WwjjnogAjK9Xy+R0i3bLTP6UpvKyQBHR8yYt/Sc28kzZi9e8FQmPdOWvrY3+pi2D+QHWDayVTfbh
3wB8AUbfQv74fWOOhRP/nDv/Ppw5roPFjdJlYmIou0boXNOaCNgimGiowBwSTyH6z8VELKjDKYel
hF2xMDSfT6hH90hHN06u7Rv8CBQrQhJacNDHBz0PKiRdqkWM1vouOPYAsoEV0wyIYuKP/OH3Fzh7
svz3/F+L/9t1k8iCFOUJ2YYiO5H3otCYNaOVoW4Gc9UULwtr9/834Ogoq6pOKo6lpuzK2jlyahob
6lR6/tIhkqZigoS++u8Dnr+4DIyPuLZ0Eze8nwdJIEfHqmY+r/X2ZONEPqutxn41pAB1q+NGROpS
w6agDB2/r16k1schAxUBjEn8LnXx17sp9OPCV+d+jKgSsnC/P96XEvdf59x/j2eNyjJ5pMUCLTd1
d1DluXraRUJ9VzfKjEKEG5/u9ChZhQpbN8aOvF4VWkPXuN1QypnWfnBhOZ8NwgadafBNX3qYo0s+
QQvRCE8ACbZot9nZoGZF7/wtuA4caY60pRNOuvkbDDsXez37Bd2NyYs+t5beA5xLp4csXdqx66MW
9H+Zpf8eTB3NkmUcKtU8elT7wr1STXCYmactlVx4GCdv1ygvNGe6Zl8U2STMm3WsxbSJLUc2LuGi
z14HKMSCOzNMkfLycHd+2zEp3rupmR60nZleH8pNH191NIo6bHQRIzY2eAkGUAR/f/2vXsVokSg4
E4jooWo4mFqjy7AJkoyvoqm3q/uNt8tt1bt6RjxmkYI+dMXlZttulPWrntjPr9tidjvAbmEtRxN9
vS4nkwn60/nqff45n0welN2Tboe3B1yTkS3Pn5bL9eQhXQNbcblEb/rV/OYO5N7TEvXuw+wzmlWt
c6nPfQYtizXnv++ji8Pl/20Sg6ORNIrnC7cuPanneM5puHzWP7aL4uPENf/cTzZbAJP5bJFNb28/
ZiHo7A5snzJZyqtkspzv9MncSSbGy508vXu5me+Kyc5J3WVrv/8+9cOK/99nHq3rn0+a+FIjNwL0
i6TYBvmSCm+DzJ5+oW7/FcH9NswofpWkKlCMrgJDaWwxN7kWIOBJ7bKXd2m2lOE3Rc2Bu3UWlbP8
Liw1xKgXYYB4nVI4hXlwajF0+uId5J4orWNrJcEjTFFlLkPKqe0sBeRjNS+DAUvSQOKqMarQ4rlp
BYvD8d0S0+kp8uci1YdmQSdYacWJ5VuL36fyXAUab1ZIA5opGYDgRqdLVBlFoKh1t67FGWEsepoi
rufAXzXbl125mRFnhNKF8//L8nU8td9GHYuHC8f2iDy8oP4p4RPSupkEvqaPVkddnkoU3UO8loJa
cHLl6PrNc1zH844QO1yV0oYW1qEwJ3FzE5jWPEDL9uTNdel4E7SirXevep87cingap8sq4Jg/DDt
LhfYzsSgChV7DcQrZnl/2Hrf9ouVl1HcNDHoYRBz4PhBYUpgAxQAnvKyswq011deff1/+V7fRh0t
SuGAtbdXZXBAuqtp0d/JsKkJC0+Nw0kM3ewzISRJo+Olw/7s22IFIWLgO6hwj06H7tSGh8SKB8A2
Rx0hXmOTctJosy4kGecuX9KL/0Ya7W7TTCXvVMIoEotpa7gWyCnkDPyPCvBXwzzDl7ZsCZp2+xmo
S926Vi81SIaL66/V+d8TjLXmFaHzMz0ptZ1nNbPcB0NOpVbxdywn77T//YNqQ6jz12AazJdB6FpC
8vrnYablVqKYEA9vHzedu3mm7vWMUvVmpd+BboqvnqeAAxZcHdcLIqUV8MGbxH7AcxqHBK23r164
6+/mmRO6bm2/t3M3vVBrUYcv+9sDju65NlJAdreadxusU/sRyv1MdrJrAD9bY367qGx7eiRtek2m
CxsXBrDznv1UXV3RvJrghl2/3+G0TgPincf7ferOXfuK/M/UQfkbRZFpylpN/VwbcKxtfKN5L3hV
VjT4QJUa8AkGy574Uu55dnFwWJrUSVQRC7+f36vPOqOAIkWDBejmM9yAw8SkOBFN0Zh0OucO3XUs
mS40mr5AVX9/hH9HHUekZqPLURixJOWWTJPKZnpAx1At7U5tnhIjmhTtW67Xk0iJHoE7iCdrblkl
flaPmEEj1aoh2lhUiZMf3pTHOl+Fyb1Gn07HfujQke6iSCLRLxd3aXBXtriWFCvZW/ZknB4Q7OSV
WEo5XEnHuyQB5PgqpW7f31S9Nj0994hrVYtUIFGItUVThCe7mReqZJfUImQD7YnFqVBfdRqwx4ZU
S9FuFBN85zHWnYNPpmWiWRLhlOw32z6/0AY5k0speFQAAh5Mt/VxZ0LQKyNs/D94xdJ4ZVqO0b0Z
Yr14c/Smondhs1wYbiyQD1HnmPdpre3y/AofxKbaCPqyLeaJd3RI2y6misZwGP61LuDGSTiWcjaP
Mc66kStq3Db99vAmY6b3kr9Ar63KeSO5GOz50cJASER0xGe2SO65LVZepe2/0IuhdHQsnLZwoBrJ
4VxqZk06PRQ4/dlGOE0bl5IiloVh7NbCnHKFYk4tbK3RjWoXWe76teNZ2x4Ji+PMQ2TXsKlxVMBk
s1mCRHW/OvVOv80t+4TznrRsPg/+FN6DMKulPfZvQeMaNcjYlRhvc23bQrnvZtCUzQhti1N9YfsM
Z+gvszRGDJSiFpv6Ce6xUJEeifh9vhjlXh3S+ri02/b+94Ppq20/Hg/LiqF4Pti+fPUTv4UGWqDK
qaAHBqgv2kgTvDEnGSeEh5FNYwv3qeO5wc3HW2VjUENMuXwiRhbWyjVEecRiQrfkOEcpwfUu5JLn
KtnYeP/7YF9n/bcH67skLvIWRlwdw69fhjqUHE4Cvbb7YA9MxMKAxHux/K2fsLWHsvES7xjx2EzC
qlgqsWD/PlNjA5ShVgM6TjZxHJapBHwlJd8eSMLsMDHSxiCs0PBNspNb2dma97d0TaYf5eq057Kb
TK5OzzfNZi4sdtHswo79CnDH3+rbExijLLbp9N4IrJO+64QOxIo5qcxXXcaXkUpLDT/Ts9ACi5ZF
hgkg3CHPA9zc3/UFvNjmOeXsvDAj544QVR2CSpq2oja2YFaOkakXKn1b0IJOvQknGLwgLSJMiwkY
B/S0JCdwP7BXdA7OXWIbe6qecASiSYsAinYpGDsXnXx7mnHFNywtvy38VN+dxOyLD9yh33EsXmRr
n8rlnq43rMaZXyLu0c1+n4mzE0H3idSa1poyvmhbTO/yomAiqDA6vLn7IE9DiKm/j3J2S6j/DTO+
Wa2D0qetQpYnpFtK64Mx7ZGShvkhlJixBqEt4QKpvbI5lJC+Yo1T3HHXHV6OWO7gOHgJJHeuxo4F
NQtN04CN4gv0M744HcpMP8jsiNWzChE63UUk3XvvNp5dd/sH7L3ob+qvn6v7x3K9WaWr+2zWX8KF
nqvvfn+ILwjWt20ZVkc1q8STgYyUc78p7O2rZNNq2GgH8HiotrXXCOd1ztqYTZape0eFol3d4K2l
nux3b7L7/ROdi7i+zcj4jLCKzu9k39N3ce9UwhJLyk5bmvWsuxTbnVtx3wcaIuFvb93V8tHQYgYa
4kl5qWcTxqrUGYiWOHPSS2XXM6IOuoKdFSmkipUWbJif4wV6FaIiEVhbTJhTnCTN00YvOI0/WmVj
hvexWFLVIEA6fNT1pNaff5/W4U8fH3zfRh8XzY5FGbV5FED8qZd+APNPXprGc3y8sMG+MsPROHQm
JQO/PpE+5fgISeLDsQ3aQ73O+qmoPeplNc8MbJ/z1VHedSX0Q5zphE0OHdN3xOa516968Gj9a9e/
npS5lmOOsoZTMoN7D8VaoDIMVLoZ5FROa69Ym/EbnTe1XZWNgmJaZ6ulG1UU7edlLztH/Y10EcVC
8X9IO68dZ7Gta18REjmcrkUwztmuOkEVyRkW4er/QR3sdvm1ytL3a6u3OqgbDKw05xjP2JYidCDl
1vfP6NEJFZCUYIahYMBBmx0Flq6+VgLynK9BuxkEi8dmBw2bQD6gl8agf2DeFw8c4t8v4ZGC7Pbp
aMrvb6Dg/TBTml7fxZFMVezPps19m4N5yaCjqkdHEjOQCFQALXQHCevRyGZxNY8iJKXu8lqg2RAf
k9j76sr/gydRwvtSRBToobr72XveDAcWaHJewUC36+acNnn1I3UOEKSw8stn+5KpanH3jeBSOhxh
GlwP/0x6QZT3fSpriGeI5zjzN6hmIOBKAKJmE2mmJ9Fgz41Ojo0UQpWfSdkeDYSbi8t3r6DqGCrK
JZweCMBWYPuGAVQAde3ZwfHRb4TWU0E7XEO57afcePM41UoQAl0XB5yjReQ9QPBsfvVzg35cJNpu
oyfD7uE6cnu56XZuLoeEnMxDWcE7nuXXK9YKg6wy0z6mX2DeWkeSLBISh2Q5Ukqh0oAOevv9nW9m
T+buR1PqzV3cf95az8WykQzqLh0tMVnIcWG2kFDlyBDNr2040N54Zn1/WEC6vebdtKolKHeO2Neh
XqPPJsu1wRCBFSumBBaDX74wSIxK7JrEnVQBU6PHADUpOBd1NCqEJ+fPRycP9CRkBcMIOX//bGLG
LtCHuuI3aK0pkU8lfxUHiGXGA++bzd9zybNr3S1fY1mrXJ/58RJrF4SoeW9MeYzI+FbS9yjUnnxg
D6sv//006f7oWXt6DbyJqO605qKFON8YNsxoGjrt0DdChUp/SEjD/u8f+Uj6I91e9v67bruc4f2q
uwp8eebIiWtUL3x0zjhkWYBzriyN3gzlDRLEnszVP13t+1kKUyF8PMqPqFL6PaT4PowF5okeDivX
8jxY4Iq5G9h4VgnoczkJGuu1hqIAjgYYWwi3jx0XNSJ5DmT65rqxXRDQcZzhFCJ+dDk85aUIa/l4
zrDZIHVgrYPZnM5gRzgny8b+BIAuW82eHXcebehvfsPPenQzLcSa31QpM1TwfTJS8xRkCDV/RwtD
gFSm2Ssq3CB4tE8+TeHRHk6DTkaCM0GV+fu1pOk9LmMCPPbNFPs6VcssjISV6hbAh78gEiMjnIQz
8LNp8OGY+O+6+t1uum5jsVIauJsRTg/rYJ0vizYlFU9Hrid5efj743w02+mTUhjxq9i635/7+aHR
BTb62q5CvAZgeB1MJvK641zMNSmo9U329AD98JKCIE0nBZj6fo43N+8Tu3g9zwUO0zymsLdXeMnA
0XSDzR6hwoNpUIeuIcMlkYUarAOEwik2vw0TQMS/f/kjWyFeqwGYg6gI8MRO/YOb+0jVTGmT0A+3
ww6qGhFA8fMA2eXBKObdKbhWW7mk8tuok66n4Tyg40zs0RgjcmTyjRmvFJ5IybF+1WUzgmva9DYN
qjMG1SDcAA6iswCQ9ZB8SgApbE6GDKmkOVyK14SZ7FSdEu/cPqMVPOqN/fpN01i6+U1CyHBOi5P+
WFtge+lIWfGWy9iEsubJqHzwlf660N0OJK4rJB7KobGpAgsHTKTiiClUotVKhXS8Cp/sRB58MjdX
+9cmlBR5mCb4SjWJcr6P57/CjJ31MBPD52potHomEP/798n3Nhep5cZO6Th1F4nLKF9x495XPtCz
RTclLZ58iQ9mml+/brqXm5fWBeMIVB0mOL0Ck24H1GATukn9ocuz/69PHlC+31eqtHrgGadPvyoG
MxLlUkD4GETdIM0wbqHHKOTJU0+u2GS8GYYq5apqro2LpsiWvFBTxq8R12yyxh1RR9IxASrGUa+w
dICSXEhIAiizV0/cJNULFwDOnce2VHJvVX9iDLsa4zpm731evhl8tZJDda6A946X6+ggSUXclhW9
2YHd3hwzGJ4yLoQArYc71v77OTzyHcoIiNdFAbZwXb1vw+ilGBt5hxYyawnEkEJjaekxl3eZAoTU
m5LPWhhx4YgpPFhhrqDzNNh51bYAeuoIdxOB4QoSb//Jav2zbb9brW9v6/6jM4pkzBQJp/khTB3W
CCSD2toLiwUTRdKDWovYG6CiT7U/N7xFzlY1W4EgiXLwS1jutcKUu5Pvq+B6uh33WXKipTcIMEnq
OQfjeQ+WQ1m72girYSS4Ta3Pw9DS4EEoPSfn7RIxHr3dIHi7oOpVRKcmrUdTyMFrD1saFk9WnkcQ
GxluG4hRBZRUtfv5txKyJGAD1Cgm9NCv9TpcuKG1/3Ccl1YEs4b62OYj5XW3GJ6U6R6O7f9dGEzG
36MggxxUEHRokGV1McB9FVsy8rLHdea7T0uCD8f2zbXudrhiUhUFP+JaAOCW2mLCx4kB6Xh4xJ/M
Ig+oD9imGCqMqsLUWfz55zfTyFjo0qCJaPPBEEpCy0OYw4e/Et2MrH07Rtv7idrkx5z5z+d6c8G7
U4ufYfs+GtrUM7hecVirEaQAhBzJoW2HIBQdP6qsCbj6y/VaJPPdsEht+t2RXQAyfX1ZnP8e1Y9f
6/9+/724S22ZNPRDBuJENheU72hA9soiE1aS4lP92b7poaD39nHfC0K0KISNS8GbFfl0U5U8hcqG
KeB3dm9+95EZb2Eh0A5LVJutq6Q1jfoiGHZuXKu+I5l0jo6C+hGDIqgNoDXlF6N7BUapgURT7Egr
ZjhtGUQ3rkUqmMb0r/Qd3Pci7dJ6UZVmpgRmEi8ZSEBlcqjQPM27RaK+6QVpEGnQx/scGxQ+oEay
RJ8UUHDGYCG9lAaUAfmcixBiV+nY33UQgsPrlAEtKG4atgaQeOg6t1cYqXEa7WsP7TTB5FKHH2Pq
p28Fp1GACmnH4m2IzloKjw+yHeQMhLJLP7RWGapbnQVUK06+DqZwr1JJAeIfYQpAjWAjZsVehbMl
AhsANzZQMAkTgiOur6+AbrWrgeF3Qz4f05Db5UNFkuSj5RZDIhCWL6Nhrkg10EjGbKy/wI14MgtL
j74jSTCAkUWPcqIN/J4evBKGeD/DvJRbVwjGXzebiUYZmbFM3C/82V6VCJLxPixCGzqn3NT3cr99
G1+2xk3F5PbJHT0c2Td3dA89UMGPyZQUFbeIHcBzmaq80UzjnC4QYc55k8dTmmhk5C2li0+N8Pq0
zPxIWAYFvYROHP4HDsLdUOeTLPQTxmnTnn0lQzm9Sj5WFZLmNvH8iLWKfPHIW8EXQDHSqbGdzS2o
yJfMmlcEUg9u+43FpyXPdmk/dp77Kei/+4K44fe7GuKIF0sW67smhYa8SS1F9qDO5Ygmgu0LsZui
O1IBT3cimkqEzmaH4eHFVlMgFyVba5KK6dFQJGtIedKV46mWV1Bm/T0x/RgX/7lL0ANAkUCDFda/
33epdGIS9l4N4nBvK4NiZvpn2e9G3wlGuygIqsl8vAC5vMU4VEHDkWDpPuEtt+y98CBV6bb4D1AD
QuIJ/EnG+lAAIMCBx73B/0fyBtq8oXFiw9FSJ+FP2CckiHhkthZRb7CLkRRoIueDowU5mgJYzPls
WaCCH+JMPxJUnwVMA7Wwh+L8yc795wD5x2//p2Zf17XeN6OO06QP/yggglpm8T3K6AsZE/MIfZRc
Y2DDMccVM6WJaZbFy0LVSBdiI5ht26oz+/LdA9o0KL55JXBEcYBjPiJqDU1pGqAIjT/5+5U9qsiB
F4Q9IsxK4LDdlz7rTGQFz2JjUxgrIXirpIpgmHHa6zT75aitg7clwfkmoACrvIxAfRXcj7f8/+8+
7oVdBhcLYLxU+sQgz7PvuKRVv8WkRRU0WFOSIJc1gBk0obOO2dlXx54sqvIDFR0eBOxCQMEIOn+v
D9F8SRXlGrPhorkCI2TbaK2VxD1GB5fsJ0HtUqjIEs4Zc1ZExJzNp5FPli8oC/39KB7tpG5v5G4K
UmJtBC2i6Ze5BI+KCTeLjxDTnhr5298Xejyp/O8nCz+VoV8bqbSQY0jbd5wxF7x5Ls3z3Eqg7Byg
zBQ6LJgqwjXGPUSdhrBTMqvSlAnLx6uOzGpiDIBfAkWIAxLKbyQGZfzJDf79TrBX/T2fpJ6htEOP
9YCVs7if2MAj0bJViBmlqkYH6qe9jvlPAem3iErKqnM/OIBGmkm+D6USoTpgKi9yjLG/b+xRgVXG
JCypqgZdrn7PcAWNQZNYGg0bTtLetPwFNWs9k/dpDxsK9xKI7gil7jMa5qNK3c1VwVT9/ThENFs1
MUWzs2cXrwYvR7X7ireaKqJGk5s6RivolFC5dpjkETNBRUjLVNlzamAGfOjDnzF1xEffqiKJ4EKi
gihjEvl9RwWDkqYHC3WDw5iByW2jbdNvTBgQyxRbZckOJem+YmCV5+WpjRzulHtE30B/2H4OiGvJ
SBiQ9v3Jy5lWmfuZ+Oam7mUaKVcXTaVG6i7jYrOvzBxfj1HOp0fTNs6oZiYH8AJUkoPz9Ik8PCso
AP3gwKcBNnQ/pvxa6ISAoTClYWOLOSQ4YHRA/4k4IYvbpAvR0X80ExMquSHyi0ZVqDIrEs0QmrEb
EBRWm8O2RPX5UM+a6NmH+/CF/Xd793u+WtKEVKpldacAApwPyAoId0aeWWWZEmg6tpOyIsYeq0F6
UgvdoI4cCwNr8sBiV5UTEgFTJLHE/fuV/RA3/3llBsoUk0sbepK7zoE4ylWtChV3lFdR6TY2Wrpg
ZCg5ESnUchjhCIwINihMW3uggKuUOCEaZCgAfCyXjGqJlRCZLAti0czCRjVbfe44ezfDX80BdILL
gb187qITyGp/3/ijHjFEMP+78Xs1hhB72ugBor3DUp0tm3wzIl+vQoRi/G2AdxF6cIC3FmvwNEtI
JNjbFHkCyIjHgnnqK/gw6icFyx/ixf2zVHks6eAM6Ty6W7/HZBSHrVTmUQ2zfnTsBiJt4rNy7V22
AfBqDt/uPF1p9gTRfcfW0awRMArXiEjfFUQif4HXg+PTchuYuuk4I81tmn7mx2Qd7NNP+PudCIFS
3t7kyRpJjLXZW7wZLSKkC3W0g8WQmQVCW4BRgGpUAGVy9+SBT4eSP37dPeWS4/xgZI2CJgnKU5xA
ZHHVgqbY+iTtkyXPLkJ0gGAOKISah9xSDJ48XpTvH97BVEwXRfTF+bvnW4VpmxbDUJ54hyMCCOPo
VoDyfFBdbxljQ2pzhSk1EFduoFjTrngIIVFmoCHEawOxrM0iRfYiGmIrxYn2kFUskLm31Zx2i/4O
SEcE4J9kPRzkK9gOx0HF+krLKbixW0sTWou5CgIg+ylqcanabK8i3YkOHxgTPRKvGomUSDJLZipJ
LuWyW/ILnEw7KrneSr+oi3wbTNl/M34JCvcCaoqFsIkocmY2jWkchyUIPUZIwYei2Ve7iTf1e+QO
6/wVXr51tzYOCLnTtklPukMO7jTa4/yRg2/qXZ/p4OcgTWo6/tRUfJU+g7nhIFTnouKryC/j052r
MT3ofz+F/72I++Kml1ZlI1SoInIlAP71XMuqedlGriCC3z/4H3oxnKMBTMEkF1ZieknZcFIkcORj
A5rO8ZtphiO0FUL3RlfkAO9f+1q99mPmqlqN5L7EBaodFAGeAGljFWln5pXqCgZYAnXPUZ0li3gI
rShoF6oQWpy/kLth3/GFqQE8PyTDaYTXmJW80+al1YAfIUZIGgzUTz6MrSrhVn6ABKzG+ISd6cea
1DAsBDXkbLFOm/YywotfGfbYn6MEUOJBypmVpdLGVsUatdERhwIVzZboVRi/8mKYV1ANG5w4Kxrv
uxMdRYSC2H+tqsZKgsyZAI3Q6uBcIjiN2pltZZxG1D4btPmlxkPGENT6rF2zGrh9GcO3VBdC9Mnq
YCVLAfxGdLLXomJAZe7ECaqZ59WWyT3NxIIqvQfoIyLFfMkqPG4+SVW5q56Ey85nQPPStsYKmFe7
4aBB3d0Ghi2GHEkMYZMHxVVTWxO+9oM6FnCNO7m+52tT9OARhmHr52bwWySkPidCupxuY8g1Uyhi
u8T5lssTAs5KESG4TM7NTl72PohnMP6knst7wDvhx4oF/rIe3bIfaGk3YgMyWkFzzUHO0zLNdnoz
SZi0ucejtASjeOEBJlHA4JL3lgAJVgwmJR8LRAEzR79Iub7tCg3C7UGmSLut140GZ3m+16b6ROPZ
AHAAtcsAvtRRT/eNdsfl3fqkZAd4aykrpGOK/Kkq00gwxms5ix1A0K1AAim4gjdc1JGfEPfFj11I
DpUnJelHyloZ+iHQzSZ/GRAJv9cII6lUgyu57tjbEab+ERmwCdGX8kElbxltZwgvWzy1gj6cum8u
erdZ1NJuGALD647wCCHwJKPMLFG/5axt9Yby2JNjlPj35bQfffPN6UZotAKYHPSAAOc1O9VHBAWI
aCmCSZGrWYmJVY7JVVKaeVmEERmw7PkJms96MBKj5deRwMFSZJgjvnAeu+xoRBO8hDJfh9nJWPJK
+mxvNpXj/5nP/vd8tHt5qcF5NWjRaMXFPsRtYuDy45zpu77eT0iqaZThK4+i+UR5e7KqPjpogZMj
qgZOgSIOGb+/h86vsxSQ++4IWo0TWwG08FBc04E8lblPX9Y/P/K/K92v34YvSuKIpLzdOKy76qxh
fAfwGrSYM7wU83a50HPeymLBjgdAHPLSHvlwqXT8s5/88PO4uRHx909uGcvhBEVZO6utVDp6kRtF
bxWPA4sBes9oTh9EiFvwvRwbUYROCE/6GI9kYKCsy5PPHn2hfxBZlVeKRqRgo4YzwS45pnto68B5
LXf5LrTCXepsXy5Nhk4jBPcX+PmWY0+K/XDEeRtKaMgFPppXoOdnz/ApD0tZNzf2s/DejBxV5EaI
BtCF9nvOEWPUALCe4elM36RUa19RVb0FHKg+OsJp2XegR4fSyGECBd2z8mnf7r0hMPNknxTlpbQ1
EeEu6c6HIFQTQeASFazAYG78/Q0/Hu//Pc77CC5f8eRBUjF8oBbXAPmR+9jqeWXG9cjP01RSdNcU
dht/JuAUmHyPHXZvGZDEoOvkFfRC/MpHtKYuv1Wp+CL0q0SMzCJ8ViZ8OMhxOoSIHCVm6FF+f3ZZ
PcCdnvflqV+Cx3EOPmQaHZLRTBaC05n42ktAdyuwaBU3tYfcRP4p/ftBPaJ5Icrrv1u428BKpeFB
ecPVp9JSNr3NW5gW3cxMLaShNGhoRfYXTlbkS6WZ2b/HXwYdti3Q0kJNrK/INhY+MqkAonUQi4JX
CUkvckQVd3CiHTJiLazOygZcE2k7dkR89vweNS3+u3n9XseDTpWixEGIYRtk667vKTOwAY4NkhYf
Q3+Kkeolwe7EWwX2UIUwkDqc6+k70MKtodqtzi2DIbaDKcdS5ZdCiUNS8d0qIx0M3669KdyhWqdY
7Jn38fdzf9jduL31u/UPAKoUcHywqjz+pUWXCS2zxC+dNDvjhIuJvmClpZfpbBAr7F4QiFW1lo5D
5P/hNjQe3Wj0T5Hx9GMwuBndQZziaAPe9kmkqUoR6BKZCdI2dkhs35SHajpFKJpVPFmOH3ZWbi77
81XeXDaulX4AjQ0vDqkxoSBCwi25o+CTQURSA0w8MJXHKQKkqdG185ZHvJPq2QXq0UKO2a5vV2kI
vT+6+JkYWYLWkKacBX2DePbw2DSHHs4AmMciuOIQJWPmvpDRbqLMqOkXB1c76VlF06hdKPC8GYGy
4YtZ79O4tNBoa4ontdWHtTqNl38gW4aEdeb3OFf0ME39aBSOi5U5uUVyh8RQfOkzwBeeFSEezSk3
1/pp9N082tTTUr5PoJJGZZvyyq4pQLL0zpFxgS26FIBRqs+Y1zj92YUfbRuwsQIiF8sX+gd3P7Ju
jKKLFI5NjFxow9GyKUW75ogoW9lIJJkoz1hbj/AE8u0lp2X99reqYpk2XZOfjEO4vgLBewKjEVHc
PCKymY20yauwwFe0Ti7KK4TU78XFX+bbZiVjC++qi2Dl7Z+tlw930zf3pN3N6WpXdQ2X9rBrlI3L
S0jQA9gooKVTpTgwTHMTiq9VeeFxmocekAbGtisRK4WjRBI9qU88UpDd3svd5K4mhYYUF9xLLNdz
+FVC6SJOBVh1qtePRNTm+TNBhvJoTtZAhoTOiAfWVLmb2FipNPqooXontARSR83EBLZ67fav3vxd
OEIeMXdh/XjR4TCNTDbLwF1FvUTz6EdtX4bKZN8quWA8a/YStdDBnR24F6gnsHzsstU391kD5RqZ
AXA6ZkBmI0fkffD1OR6eTIwPK2c3v+NeCRsFemp0oCxgbZF2pYYdRKpRqfYjwhVoOqA4q3dbo00B
s/xAhNtxmsELjulELjunyrmZBBEkX4ezPG4BGBzVQ1pIloGgc2YmjZNBFa07ejRrW/8S9pGrXA2P
WYYxHyrVloTalv3cLLqLlzSwCENHKZ0LoEzhbau6yErrswpncFAWkAv0s1ERdk3XLyNYZSQNvvoO
UoHw0uAWhhzRxYZneYB/j9UmElBcjhHlBKM4/Cmc/+FrGprHre37J8U4q+XCE4FG4yB78z7ypjIz
NtfFeOXnbAa/Pizih5JH4I9xGTrDlrEZhFhhLyAjHom/y1AbZ1npwXy8kse3GlCQHij74WzwmZ3K
OMKCNSbCeO8Dot2UKMag6oi6s58Q0XsLgo00WVildVmuKtiNgd9PAf6KzzxzYv9VFhpSAJuRD1+J
rFG8HYQyg6GnRPMiCk6StuOwHc47yUlQnc7Sft1CQsbQtMww97ASPSxuXPVG5UaCsmFGskDZ9K1E
amMZxnsOmWw1B3RhJFgQkM9x6vAwVL0C+kd4S6cjQFYadFpPlMTiW2GZleFMA79Oz5k9JKciM5w6
C+f9KJqj3lnGKsnkj9Fnru5zJAMkVTVSM4NxW8/cTmpPIZOPSSpv60wCGuUz4HlbykVTTVdx1VDB
2D/5pqfp8P64pQuCKGvAtorQDP2eLiGokAJF9SHutgv3PTBVVzW9ZWci984JVs8Cd3/aB39d7m4m
KKDSKXKlRJ392p5f48V7SfE4TY4e3d49OttLr9Ml6Z1DaPtooUYWOIT8/smyNP2mP27iHtthVEkk
TxHtOzQ00b3EboJj1tNZ79lV7iSmuVSmvtjo2g5SN59f4ByL07mYPpFUPGwwGOg8w+UlIin2fh/h
NRpLsAmqTxBjgrhbQYa/EK0cmbAf6SqBQV2iMMlYGX2W0fFz5r9/jDdXvt9VjMj5axR45Xcp4WSg
FWkvLhGqCCkOqLkl8ipnCAdVd4CEbtk2fY02zSIrrE5aCzxtS5D9CaeaaAs61XfshsepnhBZBZU7
u8uIPBsa6qvW6dnzelQURg7AlGKGzqxwX53PPYbGQMfYMkSso28ykahfvGwyxD63LjIm24S2gTki
y3UGUpdSPXNTADNy9/nBLqrIeF+TmALHEf1uN1CEHUMV0FCPAD14lY3cglepdoeAKh/VcNAHS0qo
1h+S4A3Kl8pwoG9rvzG3jd1CSaBYsXgY3T8DkDjgnJwZ1wwtgW0hEKggSgfA2n4pFjaKUlGHEFoT
eEzMTkAujWjkAE2F5tLXUNhphPyQngY4pC1i6NVrO6tnIWfJzGzqTQQbjLpDorLQg1kdLSuo1Q4C
c/2BcB85ZzWHsaXIzwSIZIr7ADAZGp0IbAlUREiYweyITfi35u+jbJN1xAtnCEPCfy7oGZGCWXbS
lU0RnwUcvQozhxyqs7jvapcioLGBlITyyPUDRsriYRqH/wvqmMklz79CUr1WPv0DBzlsDlXcmuFV
GcSwg22aYB1YNkemg0Vo9iGAf2YLsGluahxBaa55qWxANqE3Hc2Oo2q79rDZAxbS6J26NnHHngXQ
3BBTdEdEmMXN4qigJzPz3/iexl+FuIY2vAqcNNyVJxAW4C43TvX0a/1wQkV3gutDAIe+2FnusOzT
Aj2eRfctvqCdHY2Q7jgDFOUfskzknBpoxzQkey9R1z5zbz08vJOUj0ii1fo7HusesJWkPyIoXXfw
gxKz8ah8ZAh9yGnbmnLspKg5nTSdqCL8YqfgGI60EM3wLQGo+oCkM3xbjYtaSuC9ZeKS9y5aPQ9y
0qFbmkEptBCgRjyxlZaTVLGjlgbKPlM/yjfcPdSVcm6nFv6Z91Zpp+E7L9HEItq7hh2Nrb55QN1F
ltytDHUezlVEhrotUhG/oG1HL0qNp+9wqE4QyjcbHT2LjS6ZAxJ8lGKOLPKJUSZt1Mb0eFPrl7J4
EGWD7JHIl8tArmHvodtQNtbQ10tI4KXA0jQIgSh2XmLWnsXlR+4AnKPOOzzUSBrV+WPFOajbo5OF
v7eH8x/DqVfe89SqNVvlnSxceKdQnXSJqr5G01MQz8knON0DXnlhRYmt13YxHLpiazRWhf3E3Duj
+x20ROZXwKIOdulb4WmEqE5atqcuobLmQLLVvmagAxqHeIE9Fo/CYIyNw0ncyl/6UtJpcu4L0MQh
TrRilEvZCuefQKB6vB4Xo8vXxEtADCccJkzdEhW7PVUQtPUEzdl1ocBhA04wxb/fK6S6sE20GQok
qtrI2vFwNKDFe6FTZZUJFv5+jM2DFdR29B7ulKUaWSD397N4Ke0CEAAwrkoTrLo8sYUQsvYkdsXA
1AYLxw/tlSUEilQQmTGs39oXwPJVaFZMFaJBhQzlFe/VO/bJSqmpCskIWmYBiF4QCiLSy0LfEqw5
FNFqU7nKX6qKeouZbRrBkkG7vKB4JfuucPQS4pWk7ad44RYFInD/3OLT6ym3x6rvLT3kzc4aIG6W
+peC09iSzYIPRGxr71lBQiSXxaYE08HORy/GLNcceosox3WEf+uvhmR2FfV6EiNpSCXlCV0Z2BIg
KEydfs9vgPsU1EV3BHargjdpzp0YGLGhox96blsENMLquW6+EfTwgjWgSi1v0698vJjQ1tGFQt13
pl9lEcdXc5yXFR0XEixiy2wlwg9Lgj0MTxViBr7ylbAvEXHmsjckoPHoXvjAxR8VdL8xQ7xkAdVz
+GZtuKeQTK/bXUl0H2rVkwSVR2GKuJaNqQs4nm/hDdVGtsveIEwcQhNroV7Bye36ng3dBcRWxjhD
CA4M1rUKx7vdDQuOX+XmlAScV2aquUNmZ4seeeXJPgpInL/5c7gGZc30kU+sm/obvgtDJ4OMR1gm
ltTZBpSSFwT5Rht/2QVmLVP5k0OKwWe9g7OLYQJvF1Joyy/IV8i+1WrGQXZXEAZHiOVdDWisv7Nz
J5hyShvg5gdTsrRTv4sh9Sal7eUvyINTBksRHA3MnMHF1wqalAfFS04UH3GufmozHvsGC3k93CrI
reDVOBuYI0OrNmaowmFMVbyrnEHj15p9lhxwURnb1g+r9E5YPT1w/M26WvlQyegztRdIWq1EiTY4
UUQn43tqoAH5+uJvhGu9B4YOFH6kNkcoRHYHpTUblWov6Fm/cOhyoBaN8h8ExiSLzTRCvqkdNrB4
UQ5Lykp9N9QpI6beFKOTzDTNjFlJYtmKOQeHeBwh0pnHzTSEESMV3rMihJMj4rO2lMFFdbvACK4X
eWNyJ/8LY73G8THA4kviLeQUI410ExTHGF+jvCgLyEAUzLk2YFQ6jjDUiLF61TPlI8QkNceIFjIT
yfIdGvYq6gkm4B+xzUoq4KwU0vyQ56awinZ4N3xljj42B5bmaptBJ6Vhl4jUwvozZaE7BQz7y8rh
+0XskWzPIzGT25R2ce2RngFxu9VuGnjg4Qcyxw81no1LRaKiNK/3aEaL35KIJXTOMJ+iNzSPyzP/
HaR0DCxvsIqQqOMsrez8PPkBBzL1L7HtAeg1XSAfFtTH3maoiPRO/qKVpMIygr7Wq2fgwEabFZhw
CerwCe1hOipxKHPKdp1ewpgqbqJQTaXiFSo3n5QvOvZMh/QAryG/9Na+WcyHwDFEu7TrEJJANFVJ
XszaTd3ZOF3Jh2qNl105oFxhtDXYSuzrhkaYrWiFqmG3KlqT7br3+lCm6G7TGKHS5yy3Qo5Cuiu/
Sy84tL/Ljrr2JVLtAmRQe6bKmep7v5Ex5k/FHNpiTyRts9Dx6Dao2rZzfiAT5c7klz7UHMIZLwFf
AAxIUOclR53GIkXj0bsmGm2wOqAfOliYs6OR8GgLo6qNb1eHJ8ANTth5YbbwUrt6ZTtPNP1r05rx
tdBN5EBlgwNNG2vmIr9qSlOQrTHCPhDPsbWq3EZLnPWm8tbH5hjMgcKsCrsp7ewNYzB+T1wknlw6
3C82ZxsNDG5Exx40GSISCS6sz7/Po/9ITrE5VpHDgTRvASp71KB/n0dLve+SnvHiZKVZYeEVyNF1
vxyLvBQEIbGHwzNX9T+8nOmKSKdCqqEqI6TqJ3HrpmAYCIakFNogHiXIkq7X1837ca9ue7KPDvjj
8uFY0hwB4qdq9Y2CMZmd+XVyffKr7+ukBtgZio7CmDilK0JG8PtXZxmkKizBrzZmVxSDVeq6rrO1
ltV5TQ+L3ZMSoHh/Brq73H2PqdAYgoe70TtyQkh4rO1Vh4EnjyYL3nXuKw7PzdCQjmWWDLuUUqOf
GBokvzIeqqrAEnyk4Y07HbMmdC2m3JzCbG38P87OdFdVtFvbR2QC0gh/6cG+m+r8Y3Q2ICAggihH
/12sSnatZc293PnqTSr1VmVJ/zxj3ONulKNWvT3a44tb89xGd+eq9SUBFQp2bLCv/7w1wu0U7qu8
6q/ILWDbtx+u5Tj+4utjhkbA/tikcPq8/0N28C920O/tLQdWdVXSJEnV+GvwBJRqA2gaUb/XB6Bv
bEJV8QBwXbuxbAnbDetlVvEPbz7HAyrHPArDFvk5frK9x41aqd3xHub4/QqzfG/5s5lhQ6g094b5
f9D//Wck+usafzvmUysaPapBm6cDEaUcaY61PX7v23xvBHV8GDaWBqG55FL//kTV7kf/c2P/56DA
wX8+0fCeJHp1zUPGi4IJUoZA+zpp7NIKjxW0GOdhT5tJNZU80DQrDBKSnlKcBx52ZDJpt4vvvc/e
etvopUm7btV+amckkFZOb9mYexsbwsyNjdpiAhnkfuMo9n55HekBrmvrXeNIOFeajw1RTNbfL4xg
+BdX9rR43eM8yfePIlyrbriobdp4nNvLbRPEvuaGXuqgA9zK5sVMTHkJC9I+u0yxSF24ulfZ0M3K
Lt5Ke3Hkq2SBd7fvZ6at0LityBK9L7bA4WWszcqhsOytN2w9jORQbVpIwceN1TeSaQiwat/emFph
Gk9Ykqm6CAS8TgO5t2TzetiPY/O01CaDWfH1gMRxcu+8WxoBVz2LZA0jH+K+NCmweciWD/ttb2fj
6h2TokOLEcF+AWlyldqvOB+/SLBPbwSTPxZapmF9lv8ndgnKk7ofCpHUiaoifzswxtMr31sx3FuJ
6RupMbMFxw4U0zOJOP585Ybf/2H5HQgSi78iiuw5zz6CunY+hVkTSqvhdpp409Dwu1mcbapO4HkM
GV58AT99dn8cr0OIfttywnstDgbQ7X5tOWOf4QezVZ8XgLVsaX6n5neNRuyVeu4/2ZF87X8c9mkp
vcWC1KbQqH8dtrG3F3zhaF7MxWM2Sg1DNO2AGPbM/B4OXn30P4Befxz7OT1YF7WyDXF7ZRlnfdOn
TJy8qVNMV/7C/ZjZub+jgVgHS5hlr7Y7FKrd/vn0gv22iSBm+/OGw+2qGzHLwrW2bq92Vnpt7Z7H
e79PQKix/75/FCPwnGgX764H6QOQpJSMcHLt2eA64Xe8hre4Rpqp2rUXhawx4Ru1m0RFd7aun5oT
BbmdjSiQk8ONlCSVYQueh+kbZkVnA4ZfkI727z0fKmmOXdOD3xFSa7BklF0Tg/RJJUYx3Jsmv7CA
kp5ZsLqxBi39onGvLr8mGhKcBFPaqoqhaRPtZvUku0wcFky579P9qoWb593oLgqD/OLqNyLORzHM
4M0FUuT7zRaGl6Hu3af9k3Mbn+l3PGFTTug6vXp7+aitMgj3rmKqWOMb+SgUjeg9GjbH8wc5FEd5
k3URPcTaaRBISekC+0N6pjgNMt9v1d1Wo2iX2PoECKG3N6IZH0067k+EIFnUbjFSJ6fp6Y2+0Nan
qIDouORulU4n+pozGzUbsIBtbxjOI0cLVLfn5UPmsYTGuwNY0PWKDkfB9sXQWuaH/aCZJF891iqm
M4NRPBIrV70aD1f/zDKTguVM+hxqWwCiMQfTVR+gSIbr/cH/a5h6gbB69CL9eTulNwkn1Ye27o20
SfaVTPeT87GVWTvFKSDaiko8Wz/mqV+hxLezdX8RbgSEerAS8DU39uuLh6nkNp+BAiZmItpizQDL
wLb33hjae2Nf3lMSpG8+eb5fhGO95wAFcGVdVEcbObhPxWnqS9vUJ4xHMHW2vAh1g8ocliGYk01l
swKe+5Y+S2swlYOTbkbAxga5yU41KrZCILy1BOM9jlj6jouV/Ca7wrDSrGJ8nwH0gSTvA3GYJJbm
3lbKULLQzUVroQLsrHAPCWIIuiYJBwN0zwbDce7KOy2xLNgPvNo9FUTuiKFF9lWN72576KMnMkAf
7hPa+3ok2VlqF4vEURqz/Mpjs/oADTbDALJ55cUOxPY6EAtjUNpCkC+iJZGJTrsRLT42zbwOo1Hx
pS7U4DIW3vqz7Hjy6jc2S8nUWBGd8wSpsR2PTgusXOlc0Fx7ogX0tS0+a1tc0g/TBylWsY1kA4Le
uMWKiaSmBZy4EJl30b1L43B4QcBwP0YNjakRhk7P6ede6exd6WwKb9fFbSpt4mniNg7MtDWY+mfz
MeioTuKEiEjhwRjPOT2cfJsD4zWjFGSw55IZRZhcH66Atop6ZoSxqlltTu/FkACTYgogjVrHG7zv
R/01/70qgkj2k9CXZ5qveNpu7zCwjab7t2R8JNWKGeqRIYSoOemRLCrwPOoBeZptxCM/fSYgrw36
M32o7TLrElv6Auj+PgKD04ePQHKA23BydrlVQMYMX9fAlpcxkG2x0YfpVF2BJodfpb/HJg0gaCw6
8bSYDuCqbgu0Auqstyj9U1AOYVmH762Vm9EE+57NdaLthHW6BJ0gxHt597Il8p98DBStUvv7kKOS
nnPihNYNlRtSpU8BGe70Ok4uxsWMdx1306R7/S7PfvnWHNO5to16s+x78N4hER9rQLC1PO3Prvq4
TK3sW1lE3yVPuzFwUXy7uQJi5O6fs4elLdEegPyOFRPtUcvy48vT2Eh52awUUw+7Rx3ZTtrHL2OJ
vNxWOku19BELuyxeZvfF6TTRc7vl9T5fqLZYhxXoTLknI3vpSERGwpKzLU+2/Na6NdpgX+DbswZ+
SpRXfyrvusH0trWkIxAoug6EUUcwxuSds203YER+PixGSqfBKKfneTvil3b5l76oGTRvoq0+zPyB
kyIAKfzCEbbnhiFdqNmEzy5UU8X/Bd7DOFrFDk+GiGGzmElL4fu2jBmHmS0yJzOhhtQG9olQDEB+
i/1l8nB63/dAYk0yEF9q24F9dYsa9QhkrU+8M8fi8OQqgTzLPPF4Gu+XiWRk4/v2H3BxDIaylBbR
oedep0FKLge5NRUu8HzjbjIlk62xmg9hmFvRpJHtq2QSoZsRSjRTvig9+SLeMekbuHpq1EucDu6N
FR2QXqUlbA2jB6o6HCx6hSsoOB+rsiX4qtPbPbwW9tq3QvlxD8pj7WL3Q8wxoFpn63LhyMyMdmfA
UA9UGreveBEfQ1+bMSc/z8lz5QbxlpDzzUg/ZhzSOZUXi2ihAfwfmWvwphAKPy3eGqsatzsCXaqb
IY76wWWDZcASa/dRl9oGiKi7gIsz7twFufm8E6Pcx4D76vbhnY5sncAhdxfA6PxZHsRxcWBaz7UW
k2xYjxVb2DY7oNx6Qjmxvo7gIacwMwFLuLvakGH/MFlqZA4fxa+6YF4BedCQh1LPY652moG8JyxZ
SBCc/BOfi5p0uEXcX7KcJY4wUh5YZ6peuOsf1eMtSGbnJeTZtmLlMYuv4v1s3Q651kFAgISA+wJq
+XE22SOuwnJA/9aG2btwc25wWQGB1enDFzb5sdo1n9oAVYkhytbZSlbASee+kQXFuCm8VjbCGYFl
fjpqhqfaYDz0Xs8En2V7LTUGbj9EhArGtVt8B35x4Z9qpltD4ALplxMccNl12J/3hpXcJeEV7+gB
eSAXoPANW/zsnBnqhP3tzr6/pwSoADFll58u148gm5WjxyH2QaYSN98Uo70bUvvwZRA3QAHQmJQ2
BO7qRjTW/WKMI0fvs5nrK8XvLRU/Xsc3ox72N9JK3HtnzSl5ClfjmltW25BkKM91NjleIeOmG5cj
J3yTDJExjgQXVXGzh9mmVj7SZ9ehPufvDMp2f28Rf2ryFQ2HcLnfuf73n7V3ZalfH5caNGO8HbfW
1HHcxPwo7dkOYaI59/JXHp7QNX8qff894jOfPq76TRkPqnAtkYWCHG4cx1aXWE+Wcgqr9DYvUWWR
+nXdFWQmV0DbDlJv5bKSGQbD2hPJpZxBS6KaqNCrHlgqz29xZWt7WzlPddIKlg+V/EwsFYzbNhfd
4uOGegrNV399r6cDVivdYbDaj01JIonAjc9OtDd6cIQV+8zqvZVmAprSI6WknGyuCoJyeEe45hiY
hzPKQT49TVsHisG+92ukxWyDDwxI0qoPjGIUBXetYYgo4+aKhXVtCdIYnZmFipZ2GfaYo1YuM9Rz
tWAQ2WbTtrSuD5s34SwG6mMcn4b6J/PhIrTEwToC3WIgEXvkbUQriu3LwwYekz75U11B+a5rU+KM
tAvmiwaDO2Hcp+KYZ7J5v7l33WsaqNLX+Wm+r6xQXrZZp+t7TLLCqmQ/PaOfsovS7cnT6GKn+90J
TNtsV3fWWYVhYp50ayTpIJButYYNlqkebT4OFoyKCatWXCbEDXNteRJ+yTNpkbPbak5RTSoluM8H
5yFEbGoW3djX5nnX4H2t+RkazRETPpvdTCFLGTPT4LFSvk6Vj9BLbWcVMzFGc7Wran5j6UzvqXWX
Qo3rVxeEeRo3maPBJRCdAmqiU8rjfRNcmZ/By4raRZ2PMKadn+fJ8JJ0K/hm/ybBngYIJ8ObFKhx
gw9SaFKSnQndGyLeGJ0X7ZAasYFbvGTcTGExbVeQd2kKfFgG8wvi0lvPdJgUsuud7oCU9kDkwXr9
2CBxChWavOtjWTbOr1a1kL3Wvi32G0Sd2UKbnhn3vNnJJ/g4lVpkFRMWelw7NWZGb4RYfp0KJinN
1dSZTGcWP0eCW2H0Sc4wqvcQPCTpJMSMBWusRXIzng5y+3xiGoJNCOO+c2GUY+YFiuL0xhd4CdP2
HQUR1Dy3GeWjGivr6QAbRB1ilyluKYCpZyk3hP6U3kHBzlUtbFYkJR6e2ToYcUReqVhwQftelloi
B51H7gCyfW62lAHh8hIiQWNO5hQJhYtd8u6F/m0cpaSb2tfP9r5GOVx+n5uNHNqXj5aQXVAfxe65
smRmikMmQnQ1zj7bpKxPRZ5rz00es6JYUptcPlAgQzaQVxAs0dK0e/tBXrryEfN6hJb0Llztqhql
dBVvKFjRJmMdg58KxaQ8FWnBEHb+comTt3XRJawPuK1QevQvtmEcv9EAqLVBY4lnMWzt094t3Ba0
jlaSfbm16xGTbN5A6Ss9kFMjE1vjSq15Z55KK/n+8NPxmY/MfAgWFw6BgE2Q+UszrhFNzy7L7BFA
9IgWCuCRl0+TAo2eLX302YrJ2KntgWTfMsb34xt0HwqaeHVyMJlNco+BWauY6cXvxy8Q/f/Qsn7B
1h2Qq4kq4pFfAcu/QTyNEt37aQWiD72bWIzVyscixLTxSfoevoDz5Wd695/HQkz+J7pR1WqqhRch
XGPZg14jG8lu362sK1prjO7MO8V7iWrKqcc127urv1Pd0cw0sSEDH1Be+/Wu3grW3a2+oE/6sdmh
/5AoxWGb0ZQyebb/vg/+dHtUXVIlWdF0DeCvu6Tfbo/YqhoZ201/9TAt5/1krMDcfIPURPsAgze0
Xtyi/yRFPEFf2tPxJCFqxKQCfiKYSzCn70wQ9o47ss1AML6VF0Bw/weE+3egTXuivYv6PRF7Hdh1
Nobjd9k+rnqLhdv3DRuQjSOioICAD6Dw+ffb+jOQiXJHhQIvkPTWndhvt/WUyZE8yLitgqsY4/HJ
cHzDr4zaMWzwWwqMF1f6H7Z9d1/RY0lIAsnwFH8ZOf52QLnMy1q7INmkNGMf7LJyHrbwdi7Nr9Ys
J8XVoOG9GYe+ES5xxxmYu/XJwcKNbMnEWr6iJIrdjX3C+f44nacvoVQrTQgjKV+VFnHlDoECFBLM
CB6W/saUwHxxu//L5OuuHncXAddgHBWexnZVEgrKrWVkQ+YEzn/j8dFnenIau18zPNEK48Cz9r7n
w1d5nz+iqX30Yf0BFmTaf4Jm4lt2UdTs1+qSG+8Mp06GHzuur0zczcbeGQFMyi5y5zM2X7kFk3Lx
w03+7eDKE4ycNKnQRrEcru9WPDsN8cuyj/A9PKLI8DAR/YtHnSm4AIT7d/hZ4lbvOYrVeJUTjxMr
B9i0blusvXrESJeuZl/sO1018KuF06a+lGgg6oA/jfunzahkvHduTESFbx1+Bq27KdgEco2hymRH
qDCxmR6z4eZkK54O3KSara9voS+O8VK1JLc43DBhzBcpugJhl3xJzOXRS36QnCW2Th5QjaXL5gv6
kH06kPsYGZJHE8E0BY99E9bdiF/FCqYyvhpH8IGFVo0tDlX/5DLmsc6B5sJqmIF1+SFGAbxtjSUu
TuNoqvr3+Z6aeKgs9l5ErKhVDHuT/UjG08+glXf0WWfdRXdIpbk36bA9JaCFDlMHnlrQ/2BINBNT
S5q0rjpVt+UBsHbVzkWmcxfcWQ0M0hjIB7kzesyI8LWU7wrdHZ4PvVmzzIADZrXP9WCKMmt80Zwl
AZZiXbtppOt62kPBLbjJ5GTdFkVwm4im6OKCaOJOZFSTbFHMBW8dwiBmXkZvCOKz/tacq49m5myp
SAAAttklkP3B/XrrO5hVoBBfKePE1z5AcNaLTcdlmYbWw1R28jB1a297GkpM6YjesfcmCKjVpRvD
53O099Oh5orceWmGnyLmBm4F1Awx29M94Fe3ZFfbu03QTk/H1EXm4Vb8G9XVzGgsEHKhLhozmZRb
4nUtfapMY3dfmA8bqpeXG9UWIdi4Hq73w32HbAyCW9DiqkpU15TCf1tz779oT6bkvo6A4OYI/bwX
S8VPIyZSsnBTxDNQ4aP9c2XWowGjwbsGCGtQ3iVG5mAN6mbe3i+9yjgkeCc23sBvjn0Pytmr7fbV
0Z8+2UYo6/CuP/LVmMGe9UV4GdAt08m/X6TYbS/Py+9vF6k/zfFSKQ3jweWeQ95AmRggvjLOpmrd
TMHBrqhyX83Rflp/fz/e064upNdSvErc1G0kWVO09zdecr68mbIo7B2vktP77FkT6FeKe/FvE9WL
g2aTjsOp7kv+3y/+J77A4PeTedr0FTmrVVWCR2JtneOUsZY7ciubfQB2wkvn3p+AhD+O1rX9v228
lzxPL/uryNGs6RjtDF+jsRixzZtBZCznOBq9KKHg3/z16crKU3GhnutWahQtXMd+sdKnZ8DIyt67
ooPhyb1v0FdMW8TCkVM7i759G8HHKxkFSU61Eh3Vvfm9SXQE2nLDIHPSWXjQzHgc+/oG9NvLJ6cJ
M5n2884s6bLoXB/qxGH9TDeCn36DNAo+Q39QemGp3235hAmWgBMFI25iCVpLoYi9wNqF3A2VVTUq
H/dslqdTN22fFFvVZdWH+E0GtqpgrdVYqqNZogH/dS2DfWPGMYB5cH4TzJuvLwfU0JUfWcIMMPM0
PrkFxFfaHrtmewdbYPqe+JhlGvulYtOI0oWGRn9KK2kXLmt6bwRXBRq2OmHtMmWn9PrAL2bf2Q/1
d7rKRjEbztu+fwMFACQQvdr/LDcnn/ZWNIk7oe9msSV0PHfgy7tKjCKnb5wsnd5zrStmD/U35FB7
p8NPi0yVyE4DA/rjgeassMvv25s6zDys+Azg9mEYwNKFL9COr8fEAW1ZswuDbV8Fsuj0RcUfzqdA
xBwCjtP8m2aRMAyztWnGdj12FeD2lP297FZ+uMKJn74hTDqcrGRJn8qe3sguVPvrw4pyQ/xUpiUo
yr2bP93hvSKetktfdoEUXGh4RN21U+lzMDJxrDAfELehn23PxvfFMXOk2YurjYzFzUEpPZ1MjfBi
9nRDc3mdgI9mV/s+Y/dipGHpXrWF/3+1Y7fZCB72CF5rCh4GwVzZHaq1/UrB9GNt/+9nTjjMnx9e
v7qJcnXdh+vzIa2X+R2CIN4QNh1wvSvyAK52+bDFh42xlzBU99D9TLHxGJ6qzUgRHN3P8JIHdvz8
+/Lzi7P1v6+98rOQK49kARvxAYI9QD7IJmhLXJT7zvntNMl8kakPD+Ig4klNk66SOxiaG+1zIwU3
s/DknbCjLtlJC9yMt/H3Y1pNI+vkipM9XxDWkrztMswA0fmM2X3vkzPMXj2A6zk8W9EIm5tu3DPr
aC4Qmu3QKsefivHdAyk3qdkMYrqGFwg3g2UdlEQoqfbVW4o23btfAgLDbX2xFf1cIf/PfkuU55+P
qYHndyrlXrjOSwbGJ97dEwOtolqKKuVbeDcHC5CzKqgwKJCvBlG3wBSQXc+fWWlqFe1KX7TvkHP1
L1ApBYvhx6tT/HFThl5G/AdiM+GZ2ZaGUoOcCxbI8H01NRb+bGDOzIPnfc5fEVyUH5fu/znUP8Sl
33aLjPSR67kIozUSkH1p3GCLk8nu3Prf6YVBJYgow3WpnenNNhv4ykeeBg/MOvoP5mzEuvPt+2es
0w/h2TqfzP2bjIaeUBbizJjJIytQz2aCN2w9MErY5VUgn0b1To40o5ZwlR/p+w3jlUjwshNCfUsB
9znfh/GdFymnZewZofxiN/5xs5IGWBgRw6lL/4iwfrviKpakYi9SGrxXrK+eShc8qdAHF266frUm
iD89SZmGW0TfDJNFeCruyrIvR9lNyekDUz+DVZKbs/20Hr2qd7r29fkb//04T2VcuT8JrSq0ffLG
kU9Pjj49x4KWg21/cvUna9MLHUIfXywtP1Y2vx321+X/di/rG85ZSldrvFnO9Gy3NNULd+buRqZJ
Le+lLOJ/X8x+wTH/vVD4WLJIfB2Dkj+/3lNS3jRiy5tVb3h6U23FH2IJZVzHtyXosb9/j/yeA06d
GWgP1YC5rehc6SMlKIz5JJ3RD8/jJXq3yGAUmlqhsbmi3ZhhUbhCMn2IDtfQFnwkVOswIBfz7g0m
kXVx78aM6cHh4g9SY808YKaPYMC5CY0rMVzAljjjWVJw6rN50p9Oqp5xhVLz94v/X273vxf/VNrF
p0cKJbNr7ocOrf3qAgXuBnRkT2BnRbblvf39gP+xJ+hAHLn/7wHlP+92pMtkKw+6sp1yLl+A2hsy
HCBhOro6Nkymhbr4/1qffz/m0zZ6UUv5Fl/krlV4EEs/fBjLt/089DKUbgPnHETOHk6a+7UZBAOX
oPNuVDhP7cZ4ce3dtf3tTXtCjPrSqcV0hDdt2NjSCBPYSeTgb+nDprTKeREs/368HxE6hUxcgb/h
zP/MRKtA0qLTuVv0Het4bA2fpcIwzMk6+P5ujBc1+y8q7fPVKSyDGHfj4C/JT7vgrfcQS/2k31Zd
K5YSmIJu72zePAD2GzFexXAkeygpoqAehlNEcSY7uqdOrmiG3L9fuNj1Yn87lac1Eu/F8HEReOBn
zN34JO27QeVBwQne/OJYP9ZCv1/20zqJI5WEvJ518mFO05MlqDjsXgSvbyKGoUe8Gqt0Glv7bvVk
tm0Y9t2eQHWGGkN89zKY7AyWOMW7jkWv44KyuiLENQ6jq7WbdP2VNw+tfPM9D2jvRl8uVo/USrPZ
yNhN7CALKrM/ogw0y3fxC3i595mO5y+KB7V7cn+5nerT99O2rXQShei0hnDGXl5/o3ncf+H9eKXZ
le1i1a76iX1DPbST+oZ8MsFC+8pEGl5ZQWnIx4grYzwEPwu8pGDNMcSfJLtOcbLL3u4MhmE1KJMz
vEDJa+QJg4IUngfSv5NRUI6/q6PHVjwzSbYG32d4IlYCy+lutNqoG+BQ5LtUAjLQ2AYzUAQ9g9uY
eX8kDgcvwld+LMj/EU+IZAoQ+fLn6nXLYLBL1xPk3fHYcaZ8UK3hLlgvobMuMd01X/NJ/3vvcUVi
rsMIf4CS+2nNkNt90nvog9tqgP1wDkuNS7f7Tt96Dan8oE4h8e/fY/2q7H7be+8RoSHaOU/WBCaA
ZPn12/5iVitUk+rhgg8JMYaAmG+hr2vmoDX1NwgYzD2vkaF5k9nd65ndRKXjx/OevLQKk3+ofDRS
AbulBeUCgp0/b77SnHunSmI5A9aqoW2v7h66v0+sNN3OQoTW+Wa4zL2gNc+vR8/DWtPe2QdGIM1w
npr66vMVPv3PkOPp0/j9nJ7zaMKW7BtFVpO1oJnqN+UuLKRPWH9Xp8fyBtEUhKAf5LBUCIIMnRgr
Ag0JuT5FMwwndNbfaJ7Y2MjQE7inyIcJj6IfiNyLfT2Z2sAUP/ZrNcjn9Vu6K0cVbJRPVJ20qFnr
RHDo3/J0m+WOtse10KyTbTsND6Uz2OXDdCQv9gSNKYS+WM3elJaQ8Z16SD5vOAS1QAfc9GxEdVTL
V+8S++q4QS55DUoHJnLHbsmQSFqWLlgVM5TjHtwHr19cMmH9bWg1oRihBUZVCIXTeOypyo1eZuaY
qS6YRedLyvyTgyQMZhNK+Lm0a1UTC8ulCiFVdRFcTOvCSb7SnklK00GJ7Qv4ft8cYLCzkjbYBkxa
WsnDnbnhWGA+nnZ9VbZCUiZMVPhKM9K3IE35rWTKiQceizi67ybCFDpHDFpwMuW3yr89nHgkbfsZ
VAAFsZoKXzeoVvIa7TUeROfUbVitEGPmHsEdKXc/YOjtDKZ4pqtznmi8bY977CLILhlCBEszX8eS
nAJueCts+RO5xPZ8t5ANk1uWQwWdJIFKXi+wNB6dEIAYzgMfzER7Xm8OuuS2jKUhKogDY4Ejvlyh
3XNhONY7+HChi+2khmLSkVeRasgHlsbeWgouVq4z254qGsYDJilxemxevjh3BLLKsFpdD1hi9Dpy
mOjdI2iv9VyHWonJ7wNGJ1mJmltVlnQzU9VNd+0QXme8LISON3cfhkNeJbAtTHRTGPp5GGAPMFC6
jyoxCYdsoJAh4ZtcPjKW2drUMFYay7EN1UJUgxh6QWEr9aRA3TvGAYK0nFnzdRtg3deO7oJRZB4c
QqlcwlXM8Xe3mtAHlNb8wfyy2qlWSA1dDTFgumIwMQFPItyDNEN4qKfURYzjVaKb9ewI4/qbeyL7
7upg09RcLUlxbi3rP1w3Szg7rY45+OBQvLfv1ddFccs5v3S5mRkTjnmhGsmn/tXazbZIGcRDFpmJ
3/Us1H1Evdc6GPTdGBBXWmjH/DaMbpwWInAz9W4oPUfxIlEW4gA8LN5oOuyCeHQmDVwyL/0vIg6u
fIgdUSAIv5JxtDcf+E7DshmY+BGiJkHBplkkw+P3cFqmLnT0shnrtzEhxyeSxzHai82khofXXNwY
TpsI5e6BbQTOBV+nXb/w4beJd09/6+GV4zVkjK1zyRLPH+ndi9Hvi0CTTn3/CgfB9diXx+BR/ZEM
SHly4HNUNIqJnQY4EpeaLb/wQPyp+dVkHe9eiXED/3uqf7RLqT/imOb3wbCMjB/vSzeZrjhnJguv
ksZ/qmh/O5gsPIH+uLCexUTOBZBoyNYIdxjk211FtY6NwKuNF5XPL5fb5+X934uTpSfQv+6MWbNe
ma4rp9MgnCFcdSyHfNEH4fEGggG5d+/3uOCDCBM3wErigpKH8iVdnH19jDEK2tVX286Ley4/74QX
SY/b+sFp9bpcB4Rt3YxyJjNKDBk0Ra8mOt3G+uddIKxWxoRVYNtFNPpU/+3zuhc/HjxiSnWbyh4w
D7v9w8OI3VfZUr/yMP52rKd65zzIi8teZZOvzTdIW2Qij98lmqSF44PY05veu8lnYvY/XWgG3oRc
8uCBg09pmvPM9ZYVNbU3r429+aJz/UWk+MuZ6U/9TaglYnwPk3TdoksfWPfeFHpiH3N7wetYhIAD
NDWg86Q/mAOqtM4pJ2883CWa2ghL6zGVFm24E24edDsW1PN9nECIP7mP6fmg1aPL18B+fOyJCBnp
301kJ1erYHKIooGbrjgX2b6n1sWCAqveGOUa4poYuzTHDgfbUzvfQVSvyFKsLS1yYEj6FZyEoN2l
69gLpxAxActRsWzOs5TbUzPrDTuRfG0UfUdevGjA/hPnpst/vDL6Uwd2Kc961epRusbVJS/N1JfN
fuSdcIQg+JKSCPe0t9RR4Gcs1HNQTvt8R25v2e7aLeeJc89eG6mp0ZQOGpgAVLD5ukykbaVC+Igx
N7/PLsqkAovRoEzTJ/TWuKtdWgd6dna30MSXhzuFgO7eD3Hq5xiKpkYumZixzogRvkFwnxe13cGO
YNTJUJfdlueEgUOM2ti6i/i849CNDxuk8qQzTFtc2SGxQohM5rkD69IuO12+io27hVs0hhsivL5P
oZ3gbyg9SPizMZAQx0mGFWQamvVSW0iZibvo+eTAA6NLqQY2Nu2yaPPvVWFd9NwMyVJt3z/6i5w9
iXyT2eVsMdCofLHnsIrHFrzXy4YhSFMxjsdSWPq6gnsuEzJl1wM8X1j4X63v/+2lARrVPngjka1I
op+q7p5ct3GU7G8r9t8DFq0UL8SEVovSfIE4/mNG9fSF/XsoSE1Pq3s/Ukoha6VorRamJrph7EMK
jh5Lrl6UbHY3db8tYzs80IS2dyca2KLq4XKGo6FyHg0yRz570cB7fNd9tyZu4DGp8D8oMLpBQRF9
EMFxw3ZImF2rI/XkKQnu+fxGMGirenvkqu+YStSZnesT3HrrcHwXLWnfbbfSza4Z1TPvr8cVeW7M
o4RRPsWQ4Vo7JDG0oPY6jlI9ShxTTTAyUYjFczKepW408x65yWVQNsM6Ca5XEgM8JbLPmKFcqDkU
kmI9MPLqRI0+EbDGgpNswXS849mQIrka8GJedRszqIs0l/IpWQMtluh7A6uuCgZx39hXoyxdYxQe
fosYtJyXAwAleOcfl4mywZUGX5lrG9z9sO+wHp3iSYtCt3sX3RCDccUSRyRFXaMgvPtnNqypgKGO
2lknXfH9UDwCINF0CVc0+ouLijWD1WDARemJECCzRa/a+6donp4Wra/lkweeV2ZPNLFdTPw7Tg7Q
9rUhFyhjWYWKXrYhZFe6TwhfKn+hEOtRRIXjc0QrRxlF/UjHVJF86UT5NMKY9249WhtrbKrrCqdO
8mtgjsyuY92UsSciUBn8IHSJ9cYYa9Yzb8cblilUnasisqxI8x/tVGNKmxjMZWhypHZygeC5Zomp
qCK7cvUq+qp71cwsfY9nwvpe/D/OzmzHUS3bol+EZDoDr7QG9200Lyg6m9Z0Boy//g5SulV54uTN
kK5UL6cyMwhj2HvtteYc84UfCDhanjo5XExuDzj4YkXnN0Unzs9a8Rqi3IZL0fCao6yIHSNz0e5w
WsB5KFP6pz7vb0pIx9TFeZmXFq6o7J1RULvq5ZcSidpleTnzhCFDqlb6YBXzK0O8M/QpjXYVZ5Z0
IWVPQu30OQdsq9qGuOj8BiTJQuntfAdBrdpOKqtv3lsVr5jHBDTHSHN3c8Ouo5MYnSCsPSar9izi
AseKOk+yZdj6947znrLW717Xn7sJMDKLEyBSp0y2hcqpngvkyp1zG/+Rhk1wKSEzjq5+5QkfDEU1
huI6ynFOQE52Xaq3xb302ntQ3MlV3GXDQgR1q7OCB/E2il2McXg07+24ziKyvb3BxuSY0h9uyptI
cuWNWnnMt+gtgSQThUOeIxAaWc44T5EAf9mOwW+ql5UkaditvoA5qgTXzwtbw5tOwuQQ0C2CatS+
yMpSUNxy1exRJKNKH/DY1Bw7LHlq66IdnTjrVMfrCwez8jSdNarDeLtcQalClZq8h+vJwWAqF5oh
0mgQWYpTKDYPy6Ju2YmsoeQPbHTJSNyvutXB4EGawIuwwQpWZns2Hgms2VPTmQW7CvS20tEP8Oh7
50ESPTkvWGmcyYF48TrzyC/J8EeNeGlG3LPuKH7me0mhUaEvo6P0FL/wcypXXqu2vrtdLNGKZURE
1VrmAXhY0Xw8MUQW5wJdx/FohqMN1B7exT0eFvxAV6ZiCMNv2ALFJUejTajPBN5dmjWUD2BdOA17
hUMJUMyGmQyafoZmXfgqVxw6HqcpfEVQPxzIrwE0+nqlMcGDMXVz6zcOgHfRq0ciQgHUbScGIIOK
GeBX7avGGZu/Tg6TOUSb6QqyD5kxlRUTavDKgHewFCK0gs6wpk8YgurOjjeo5etlegpB+ZEIw3zQ
mX60h/vr0OE04hS1KPwJPmjSc6k266MEPsaCXSNjYZIMTwY7B7INuTxlxcE4XTZYpJ/izgKBhA5d
gRqGrQ4hWsLdu6M31i2O3ywcmmjhUsHvG7+Ei3gj6ZzQG85QpExamMzuQYLEIrT6deHrDIPw9uwF
Xhgr37eigxxgzCWH3iwE+lMfms1GRf3Bur8oakcZ0UpI4dPWe8EGwfXC2mlr/7pSaFX62okNQp+n
qCA0M1tg3a2RTzeWSH96ayyyrTCK9W0eItLXDHO0AkDZs2GVJSvF8MhY2gERDHmbgrBaahQIrYUo
o8GtqFkJdeJBz93w+RHUfGE4Co8cVAUPgy2ZahjMXarBQ/d2Xw03Kh0Lzf34WkZL6Gs9j0ls63eX
dZhlW9rIXruoj6kvkhkEmkrZZRmoXKQG9QrhoJ4sGLE+gumnscTMoJ4fb5P3yaGbmugq0PvhC3jP
IarFWCjtfoGRIT6Uu/pLpwOQWEJs1181jRoITWGA07eSTPFkDESegymiBfbQvHytlpuEHvL2DjUy
M4VDOnXomMHJbR1qr+ncWExYklgqjJE9xHhZzgODxjtvqTkIASCukvsr2pc35dySU+tPnnEU9/Jn
tprMw2eNv3qzY5ZX2iTzdAUChC3KzgJxw86EayJ8valOA1GLwzu2NnpcL+1AWntQvOApvZ0qN3vT
gtspjK8m/RrIe3fBGUmjL9Wi2EcXVwSKFHI8SQ/pR7+oWmvit4oDWCycZaPmErmYsZperOYr4rE1
Nd2uz5NnwE+9XxlmfWc6xN48GrdiJijxQVuGLx1yyNd70Iy+xXDW8LDxtfhCB0tXD+iS5eiZvMqL
F/GhC2Bv55a2jTf9E20cv33qevZLBxPS5UMinpyvCl0Ofmp36k60GTqJGyYq8upnSj/Xkj1M5FB0
Bb5MzBtM3lH2UCIH9Vt2Ft5EshbFTYNSp9wK7VuIG70eyyHvike2/uDZ5c1hNFB8tS/qedhHE797
+BrfZistsvSpyy/mPdyE7Cs1NvPy4w5EVt5KyqmuN+CyVHlead7ksrg8cyMz+qShaeDSTObVQL/T
TwyMfYTi2LgzoivHBIc1Vr8vpsUMuWs4MdOLN0SOAsjFsOKfMqv/cAynNKZjTkMa8wUZw/9sSF+l
OLnF+qXnXEw8BRMda0HhYcUu5ZL5w/HzD5Paf17s26R2qPpqSAy4JaU9z0f/r1mZBOe53sN7IiOP
mdFsv/3hor9mdv+qyP/zCeVf09zfJgJKGIm50hnRsdO9qBnTNCT63K/RZ812eL4O827N8ZdSR2s9
QT9W+T485UcF/xUgCYsjWenczgobarEUaOWhBrmvi8aJIaY1s7D272eeKY2gsFMj2FFOyQVz1hRf
iKEyuhnbQdy5KGZ+OJ3+W8r5+62UxW8n+ev1Ft3TJORT0Tke6H7b+PlDkzndE1Y5FHPGqwamEckI
NWWgYVqhZPkpcecP81IUN+hxyIwTFTya3zodTdnUk4gk7cPgPZOBiDHFRQToe/VsHAKuZCcYJRbz
2d8/vPQHAck/rqt+e5DqaS2PWOL4GPkUn9lGXcuHCa3+YawzGawMZ4Y/gO/iN9mtqTuN8SgqAGsg
/Gx5md3dx7o9l9SR1rWyH9h4F6VP4xhnuRcHD7bG2FSfubOXUwHNN2FZX0Ocl7Gwa3TPx6QMrziK
UEfysWQ2sEWzgR1wsWO93vNc1VDtvXqyKW47bXAlBw5nCT63cyXNwagN8RUirdPAbORE7Cqn/MSc
wZmWZvVV034hlHDk310O0/1kk0EPGRwKQjG47jrdknNnuscKDswz2cs303BQX1An2HfztgYcKuwk
X8cc7QpBlpoC1En7tmWuEeEosCYfk2fxrdg3yqzEOQm8sTSVwQYNmAXUnbbw1UCasbrt/StcMfxI
3/XXbDkt7Syzp6gWY5K47dgPyWbcK26gz4qLh0kyW+kfV4e/AHl9fYXliDWY0VXKf3yRQ66/JpZ4
jLZsvBR2VHzsOSvMat2XcaJ8eimX1IL4qQ+8m1sYFR2ehtn1VQewbOWjbHIjqyZNo4jmZXkaFvFH
iF+bC/5/GgWSYRgTONdYRb6HZitycZmEVTnS3RsGGOEGD9/MKfZXT9z8/RnW/i2kGMVq/7mU8a0h
KdQIIwc9SUiKjIAyu9MjBREbW+EUDGEbONWqa/QQf3hKqjundHu4WEwJB1vcao6Bv+CzOIYutafw
wKxe+RSKxc3JF/rM8HVi6alJBQ9+qOJWNMeIH/TZy5TKjxMnXVBAzuuj6itL+fOKqdY2fGH2cOFh
gC6e67vaE53iAIQAK1vkXVzp9aemjDSuDd/XZXkio+eboJ3WtO87TyvE0/qayHiPRou5Bthr6RIh
ZZuu6clL4mdb24GoZiFLn//Qp/mDwG9k5P3vxfXvEi3jViaJJGQJC8htIQM1AFk9wwStEkUx11zx
Nsd1yoKhLozdY9Z7xVJbaU/1exeQQ/JY8e7ldK44ONCIvLF11SPeCHam9pV+0h0T/PI10azsFSj7
7Rgdi+ssWaIM5EhFY2IJR/uHJXGcUPzrZuIpIzpb1Ihb/9arFIssSdqaB3dgSEstCERE8/SPH9Q4
vwwJ//dlpF/7wW97KVkY9VBeb4Bhr6YMqNplreW0ZwnuBQbW5dQVNI4hBogfamtJJCLw5Y4V+9h0
YU0F3qwCQI+8eg+fWHzCDf6mf/Rgg1GTw3ZedKr5KJxysMvClmHi5Ka6wwOU2Lo/2QhfHCCosmlN
dgyRds3n9Y227Lbw6SaqLM6uivGZU+SBoDRLO8ArEH1aIpwIr57gUkrVKzVIJYzLyix5hUkLHVV6
D3e8K6p/WxZPf3/Ff9VO/7pbxF/g28T3ZnzXIlyFJpdCZdodQFDgNygsjvmW7jDPxuPTOoTIAq1D
uT7+X6zrRDRX4FEBV0fMJy7eYw7+bqdBluGIginvQ9gZK+mFoGvUQJE7jqgML3wOTcIW8f0imc4s
llHm07T+zOlSR1Uf/rBCwv3/05P23w/13bOSdkI/uT/65DgZ8DOPrStVsSDiN6lP+2NSji7s9bLA
KyBZkmpjvifG5NgT+oGQKvLK2H7WoElkZs107TRZTpzL1Z5mASIben5ZQ9arowpumzzd4dzikL8Y
OJZXgPF7yWcE0Jbk7bKh01NKmiAR3KwJgNlODJs2dN+u1MLNdu17EbkEDI5dT2EOsFUdnmt5n4IF
oNBWA/QAmeA+nvmNaT5nljCvMVU9lpm8ACreNX5DF0ChUHSKgMYlfHb2+G4hHh5zptaXYkHrqSoX
TLaZ+Q4xj7Cjau4lPBu5P9VPFzisdt7P5GYvVk7K+Fm3qdAMaEyRqWyzA0AJWmTEEi4KZtFXkx8q
9U6Y4Fuw4GfLLZqDhUQGjuZKF5sIVG13XZdPueAVi9GpEH4o9YwzOH2eBiyVaKeRLb/B3558IgBQ
DnR+sOWH8x54W0TFYA6Gkz9nKxmF1tUlKPUBY5pTJGfiB6fFbfiR4ZsPbmdoCLnffmYPNhBLahz5
xNljXNwy5xFM7PI4+OHzdX4DVIRe4mrFy8sxdcC/ImenHb0EegTopyXdZUSjo1s2TtKHfl+Bbqlk
q9ZMNQDRG69DsGRLsCbVTO/MbNtvC9HKZaCKsFp0xBMYUQmcMbOzRsoAcbvaXKrGD2mc2z1ElSq0
Kn8ClxfA9S8iOGL09DKHLYySo7BjbmrqMihpdEi+uFqAFPMwsOl9qludlintDGx4mAzVnh8Pnkth
Xh1QYaALyKnm6QPOQpp5u+7ID7ysdFYdkzE19jm6BHa6llbixREbpziLYKPLbWvY8O54JoddnsxY
HQW3p8EaVMzdH377TFU1wY7Cu/4Mbtx4YeWhR5K/5K64iUAOvCaeQMcHtiWmnWwW526LBca9r9CB
S7PaMCWyz9+m3vWjEp3y9tOMeNxrv69UlDsy02gRRfbk24z4FmN3E2+pjCCbYaXkYMfa1TOkSBbg
h/1+ez79sAGLfyp/fr/it91fl9rrNC3V7hCBZiP2BOtoaKu7p4mruKTPY3v5+2L8xyODMp5RWIh1
VZ9+G8z0d0Ej85mDrmo2b+P0Facm1QWWqB+OZkQB/elu/vdS3weH6j3WJk0ep0c9c+oLzDfrrnzk
mh3JC0P3lXxPHgALG01lAsv6ft2t0UlxYClrW9pG0TGBf6V7IieTwZUvXlrOK4HhiaPnSLh597YS
hJnapjeegZyDL0PLE9QLTavUpG+zJ2ezWMYjrVJkxnaZ5aD+kAVhW7kHGH7JVC9eZQY/BeqQ+fWy
kEs7VUdRVwTf/mFLjCVoQaAXp6He+CBeogH8ms+bTYBFgi7uAUXFjOGjiWZGKCSIqMxVkHNBlwJ3
J3t5ZhEQtAElklHLMv964hitaE7dudVRVefilsYPAdcP0jqybVO68U4SPTaIFDnOO3Mf4Z2QFoGc
CVpS5Sxap70jVeb0VM7Rq5TYu5jbH8m2woA8wx1cfdSb6Ek4Roqrvkqf7KETWmY0ZGbY0DioZ6vH
MlohfAr3+RotifgyfTJYhuj3EjS/lV5V7GMftKuFNEjOzD6mdrooDvIu/8KrBptr8olZlwb1ZT8o
XoF2bxEK80nsyp0fFW6nIRx1Ci6FOng7OQzAPpAZAGe5WyWnoMmipTdLBFsxu/SukhJRP5Vnj2V3
vEouh6aWaR5rUPbV8lQ6yQyeVY6Yyr8BrSsX1foKEY75bciQz0TajUmUwmCrYAoEyQbinAIL9KU2
i97kaJms5CxQyZaZPj+kwICnOx1p8Nd6UdLtbmwCx26Epd6DB/m4kx8E1L/EJN8XEuz1MJlx7ur/
cvhP6lQVpEkxsJAw0dSPbN+ZOSdWUHFcnwKAySv7kOlh5MPYjRfvY7EoTcua/bSi/akg/u0X+YWU
/a1SRQH60NWhTY5NUF5f2HZvDFigECF1Alc0Zz5ZdQdZc/sC+d50QddT0WbdKScp71osbgTSYKE/
QFsxXh4btutb8sNv+McFSZ0qoKYmxI9P9W9rbv+43G9dxFBag1yJN9T+ogfsF/bw43r0h+WI0yyC
UzgXnGm/q5uiRBOEmAs1DrsdhrbcejXWsjuy9epZuHh5qiBTjnUjLl9Ml7H7U0Ku/Ksh86/n4j+/
gy5+O+2GTS+MzPjkqCgu2yZzyAFNQOTd+lX3WAjE8lbmZWCeG9yM7aSwss4aKiYcTvPaxU7PIrPu
5jKYmqfH4tZ6yQcnsEllM5zNj9N4DtROgXeGlonMncy6zBnvMmZDysjpQ5sPHCsfgP/N4aVjO2f+
9MQsr0GMMaSjvwss7USzJ28PkTmuaSx00h2wsW5rqrEgl7bVHV+bmb3gj6E3IyMAVc1u30fWVRr1
nGONB+iNNjjrz2Arm+ET5t5oHdim+mgAExfxUQf2F8EaBEGlq1YdWUgXUcGCb4MqjwI0/6LPfFPc
oXEY7xEHdPMHjRtiCdJp8saSdt/Sdad0q1YNBCcYmGgrrRS3zbZ/aY5Ehfb0IOG9zsfymmW45PRD
fYvyo1r15SphLiWhfu6/SMy6MBbZMmu5c2aiL/iqMpybI7k568oZgJTMkEfnOIYzcxoGBVoVKGOz
+p1cGxWw54jihGngVk8ZZsfYohlBCAw97bIncca8QP9jHPSByQ1Fw8S6Mc47hYTjbCJOi8gFbe7B
9IMBXUxH6V1C0hISFR2IjH7poJ8fWXAPAEfIS+Z1l0+W6PvycTf3xuCJCFQ+coaxQAnz1puAPQBZ
oNjDdpxcv0p0xVb0jxhVkpNRim6EfohS8TETbxZDPP39oriR4JNQDpq3u671HOIDm+71a4idAijH
mVp7UiEzMMlyGeasA8XLcKOS1tR5d75MmewCh6LlxxUOjyPUszhbVgrTyVhyWNFJ4ynM4eZfv3p/
et+36+IJVLGMg1pz+Qz9E1YRASGFwIFNOPeoI6+2ihMZwyhzjo1w8bS1+KLd1n3sarRv4DfxJA/z
+6jNy07XIEvGDjag3XI875Sdc3knVGehEdhVwW8aBz7GC4krcJ1kZNxJUI2HAea73fKi2cMuA/36
qXDoVT+z5/wJ4rGY2MxHmWXoNsNc9M38nh1Spp8Uf3/s/muiOtIcSJKDHs469duSfAnjyyQr2mHs
/j+L7tJf+6Pr33m6O04Q/LgDjAXd9yXn98t96xHrwvQmiPdq3IowOgB8KaydeTMXq+PRsmfYpP9e
YP708X41/H77eE3Y3cgriNLjhci13qHRAXGPVy4J3SmOh7EjqxP495b7aKmJSce4feifsID+/feQ
/9RX++1za9+WWvKwhakqJOlxCp3PBt4cfU6NPfqI+7o6JZ/aPIeeVnDktpLRtT7Z0FLMztnb5XM4
MJD202M7jjH0jwHkjAfJ+05tMsHlpAn+33/VX5vwv74iFKn4NWjH6eq3LXDAa5UUQzNAQ3rn0AG9
7m56OCWdBwavI40/u3nKrB/JDH9qYdDd/d/L/vIK/fZNqbekG1qlSY/hl2YElzkC7wfdeb6VGQg+
5TJjuK58NoIXMrX00GPRvLfKc7YbfDh23L10zvlNPfTg5EQTIY2yiwJpcf0iJ6766fv844QO5aqq
aaSNkns9nqR++23Da9+VWoMRrLTpjtlwG52P3raOP7tI/6R4hJD0n0tNv30f2HeMQiyq9Fjz1Q+r
ktAaUgyExUWds5i2yaxCJ6Ls2slSR4dA6B9yh4Z+30xKA5iYyS3QlxWmkHqOdp2Uw0x1tAbqsyMf
Rpxly6jWCdkH14+r26P4aVHNmHR9jNCcvsJxiLpZNpmL1wVKieGcvIj9Rkq9MKh2GSgE1OTnEN3M
g/yojcEmiX1/bOGV2C8h1TCQ1Sw8FVPYgxB9rui+YjPlbAJ+Ai3M3Z6KL2yCLclU8N3SxXjmgkRd
+GCEu9Ylfc0IR/I3ZIsotsVqPSBzvzpZRsYRrgw46IzWJ0t18ZBmveAOONbw/x30jQRdmIxe9E6d
pRwnUyuie47UTWMFX6Iw07BXRCQa7gF4xhlaNoWKXOstjWHjbdcvQ2UTvxJx2BJQbJBeizzkzIVj
5ohYMSK/45+pcAm6RSN68pgtz2C5dPs3wqEoV/jvG2xJxezRkj2Hp8vpDkuiR9Zty084OWJrOOpn
xmRDT4yoma/0ht5t/jDzL7YrxS9WUm8LT7JmPs75x20W3eh/EJpGA4hhTUbKILN4uj3JGK5tUXep
cADWJZ7ejfz+WMXHuHJ7th95ZIpIXONGjw6jHFYJjWhOMxqc6vAIOI/iZ6A+UUAq3bcgSNJk3vTb
G4RVBCDGSKhmOiHdPFgl2YlzpXGq4DI3Nown+Zy3Dn1f6I6tEAAUvnHELELzIuJSzrml+BUJAJ1N
KGZ0s1vVuFNI16KGQCnn1CuRiAHOTmDiqa4GlAH+fZhdeYwz7BczIMT3Y3WQ1J1CtCaxeISy5h7x
Y3fSRlH7VJtuiT43OU2Esf8MAvKWO4RuXw33vi2ZSQHSRiNGdMFyEPw+9rRwLr1cWxeo6fAiniug
oufqg3qroqCgD5ZdZzw+RhFEmI9gbZETBzykpkC0Lg9XhsECnuTmDun6TvLXcgrnqLJ7Gug0wSi0
FIdq9jqBH+CW5Aw9UNZEJjYiYi5pxxYTosf8wnBappGIjNsHHTaS+2SomPssdvEBqdmzeA0qg8He
NgLmFNrRE00+vjYi9mIglDdOrJ7sXcqtGvt5j+Jq3mCqMuyinolTm8afGFqJFOjV4ZIcOVj39yBs
lxei4qnjYZiBIQcd86rOeRA7/GRYGe0raYWcM5p9iLYA4gxmJGShMGNuy1aY8YSxlqgPm4Kad0hN
1oaKFWdzM+wG9okxLylvqw26ZT5yTUhacMdmQgSZSndw7DtcFLM2toNoCqtHCSLUBFUuraeSPfi3
t1y0mxu8VJvjH8pOOqLFEbsLDdw7tNj4pSbXNN1qz8S2HeiFUJsbaGw+UV5B5twkrwzm5FOqOspM
p2WKxQyxDWBoeXXbGalTaov7xS6jQNk1wThpXvCgZpVLRRmprjJHzY6KSP1K0KcgVsktmbRP98ZH
gf85pxHYvZJIh5InPcjHeLTgUcZJ85QJ7+WZ6DV9wG6rUdAf77mNyxQ523QeITM1THmuaRZEMs4f
hUPQHJ6g2xsZkuhD3e4Uvzdn1UdWlN+cx1Fi6Lsqz+JxUjhMC/qgrm317la8DeGyut2Q8+9k+srT
7ZVYTbO9mNHFhOnPS6yREe/WKJzwRpKABpeWlwCMuOBONXBsd8lG6agI5o2scB/j2yYlFRZu4Ze4
wYOW6dCNzZGmrTAihohDwjMKV8TEMI6ZWo4c/usa/n7EBByvCbAz4pBxBohzsofkT5rDzGgiCHbS
ojPAHpti+CVzci/8qPOVYWlo3kN09ziFwhDeT4cGFmNYChnVlGjYhDxjHP/mN2nMI+w6yMU2reEK
F1TO9FGhS2MxSmkhz9gT7vUXneD2uUW9UaM7qg5XNMClnXdujfiVUeXUuq3kwbsyJHgXMf53I5mu
4e7MT2J/QDo2pSe8gZwG/LY3YHKvbulsmKwuh0G0K9URt8qLlsx486izr6YOPXYBpRWPBf+Giz2A
9s3ad1RXBX39oG2c8rYIny8ssct2aXAADGKkxJqdN8HgCwc6+RfDS5n+Xmz8Vy172u7evVUbMjNC
p65skN6Pyo5vC3HaM76gM22AVrcE9lua2pHzEIOc9+hVfrmLpp4Et8ub8Z5AYj4pPAc5LGNrIjLu
cfqgA6a+1z+lr6s2m/AatWPm46N1DO39ZvA2jc+ECiBFt6pmpNSXrZUZnnbz0nQ2HRwjAopiNryi
Jq1+BjJKshypR4qTyWzDPl/8UFqldlKaFd8euYc8IdkdvyDZy08oO7XLV1U649YvGxiveR6h5iE0
RVW+ETY8c932JswYRLLji4M7thk+E9lJUTOzMEnF52DsL6ETdYdptlRWt2d1r0Owufp3BdDKmeMi
xoScPF/8G+lCoE+Px6Hb8nkAEWmft2djnFCA2p0jqPt7PfyHnpUs6eTriSpl3r8YPHIpl0Nc4VFi
Hun2HnBpJgPO598vIv3hXPSPq3wbFUftJM+jDKT6sy3SeQe95puV/aSR37Q/z360PIvjOetbkf/b
9Yik+2f9KmeyofV6CksBEBoZuOV+Cs+L3SFz79ClEY9mx2H39w/5q5/0t4t+k0c1uRiK156Lduyi
tNKdh+JjQqAFJHgZCCXVNn5JouIn1IN34Ycz2B9wvZjM/vNNqv8C3GRJlmVRlh/pJLVnZoc66tvr
glBntXWjM9vKZDbhbVNeZR/pC/IbkI8/jGp/ia/+dQ/QZuG5J3aetMR/3vgI+3krj67GeTwrApwi
9PrQJJgvLMUzJiyB5lc/9H//NNYhEOy/1/z2ZatqpsX1lV6jipwDgp0pzsr51MZGZHWrkiSo/Icr
apNfhsm/fc5v33UdQjmIQqHHbjfB0Vj6kwCtLKFI+ROQyzdcDv1JoAUdLrtnwn8weaqQW1Ri0HnN
eAjfc0d6w56loyvwMYAE+RSP4GUe7yiaHx/FmRb23Q23ihe+Ej5UIFxUGXA0zrR26bXdHyuh9vV0
JmSugDQk39M7vACRf2N2oyd+93y/eY+Px7MSaBTmjVsgYq/YR2wqhTpzwWuznKz65XC8bbKpcwu9
zPioGlMgUPitRnv2LPF3Ua7hOSPrt/P4MZy/pDOLHK3Dx/PknO9YVNu3fuKLrRcWc04+VeFx2sGt
hooFR8YEcfnDxOnArI1J1IE1tz0zRJLQHn8o52EU1lslkZ6lddFIop2e+R3zFXYG/hjx9CmddZtR
62Z4CuoSOpm6reZ4yRzhIzuk3a7ZZR/yHNM0Vr4tc5v+WAVIl8oXiEIDSzQD1wPsB8JjYaG5yttk
qb3f/WRzozr9bAmmR0FgKg4+F3HRv17mwyme1+vm2PR+Tra49lShb0MF/6U+YbqQvsp9tYSDz9F9
3nMkp12pO/SWCL0eUtLo53rv5NKznK4rq5xfFo1hnaYA3vrVcGc0sX6gXCZH8BHcQONVC2wg7F+C
LcHdj2ehatelj6dej/bvMnWqYLd4jyq3fXjpw1Oi2Z1yQJ6rkqOix4b3Rnr948Qoj3yFhpt9yhBM
o0knF6txCCq7OjhWxOcB1m1rFQ9LW4ev8CCNvbAmj1g/Y0hS8CSd8vFMV2I3fEt3JF8pb9OvYtss
m6OuO3eS118jcqRZSrDJbnVmph8p3+97PE/xBa3ymbqQXQYbAZ71hWwnSERgNaGlxozlNvRWyAfm
BcleRobAjArrPQ5wG8FWVZzkEzAG9fookvxKncmy+7xueCnoWY/WGp7QqyM8I3PEPES1NqEOSYPe
u8yVc01KD5yU5dUmIPp1siQI2qZ9u6Oh0qApTi0S7uvwoOgO487xsIjNvJ0nHylWlWMcpF/XNcM9
Oi/RBauUw20ns8qmIzrKmFzhmTdO+2hWeHuMZBcJR4FH+Mzz3HUmf8RbMWFUyZnp1J5JjZuBU0Y3
bZGp4YKJgL43mRs+y7ATBnCToOeAJlhGXuQTR0emVkoyGTxhj/MOzHy4DqtiVS9OIYsywpz6mfgH
e8rKcV/XruLp29ZMli3rwZSfMCIy0YVAvAiXk4Cjr3VdMKctVtfN1DuT12apY/iHZWwEn5LDL07a
hyYE+YoMsRlJnUcZ8TH6cAp/Qi1Ffr5EdFp2SF4Qk4wBHYT+8RFvPvZThKw+uTBBtVJ0UrZM1q8E
xR9Wrol/t3kQATIVJ+Mj+hzIsYxGvmjt33jBFCux7zOA0Y0bc+qKHJV1iqHIA1ZzvekW8UogujJH
/XetsSdZDCryVQNelGAJ87HyXrtn3IgnlhRxIS4ei2iDeAlKZrKckuvXWlTFC5xlpt15V0RMcMVO
yIKs2JseUDKtr/v2lRNXSvP7tXilx3GfQ0qwLj4TTFjLd6hBt/2FnIWvdE6B/5kd5OeCET32w6Dw
Qlvyq6U8xyf1iB1JJ6Tc7hbGOiGLe3ImHNSjtTPDP8avMQl+obCt5nz160XlKEsC37YlMGOVzpmw
VjyGQSpJbqQ4w5wjVXEW+fGqPIxrLWpLlQQ23Q8/5R3Hw26O+HMB5AwElK1vUucOSzTkLWNkzU6S
rqrp6J8z1vC4YCvHq2z8Mfc9FjNL2gvcc8bciG5hRwas0R+MP7z8rYfcWQUcsHlAmdyY1CWEW/Ei
r99bB3oJix/aLkJGzWVtY+lbNme0XHy28cucclclH8fAOnV61HI8AySD1z6+mzkB37Z8iJ8iH/6J
+PygwOBuJFbkQ3d+5llCYGffbOCqtrqWBjgi4XZijfj5yCXpfb1jrPUraRW0G6Q3danvQzvHoNgF
zXMI+bWwDDchTe0xo/Wwue5Zpp6UF/k92ZNC5YZLcCtjduoorLiZTKsQpQLfXqFwfuKfWhh1sM3R
kVpNNzcG5a9J7yYkhvM/OqiqH6aOmrgyKwauasMZ7jOZr6N22JGQT0U9XVayzU2j2VYrFjuRcxXr
0Crxm0DaJaAqLHwbKs4N9LO8RQHzqpdmVx5YdpVg4uQM3uSnfHuf8+1scq9ikcJwnVvNTjkDHlkw
yOvpPwkLmYQzQvgub5/9jFA4RwrSlexm5MlvCZZ80sDCFhDQ21f9pNES2ujbx0ftSivM3HSB+Nyz
ywpJBuxWwokSP2JV6Xg7tTljNc1tPBHoO/1NHxebNbKsE41NxryeU7pOZnqUXrKnx0pzdPD0CE1H
OC9BllwS096s+eiC7H1kpSNTsD8UkOuAZ+gZsvtNVZudV/m6upF7fcL+y4p3t/C9sse+3A/Jc3Ph
3DasxNBMd6VksxHDmpHOj0U+S0czr17BpS/97FMmT1uj3WNS1DA2ik0iP+M3Yc02ML5v0QJ9p+IZ
5hqai/VeMNAH4sgetwtZOzUyBMeVImSHkGfwPlYh729/REa3qw/ZgSqKAPsPqo7ijeXrAdkMwrZL
oXAJaC3e54+nPBAXNU6GA6UKTiBeVefqqu/3d2NHg+Exk5+u7v2JtrAvzlV3xCnE1ntdOTKT3fvY
RgATQ3qfwWuUH6sv9Z3NRXPbEyyZQJvXn6jtV+nq8tYxAPGTw92/Y+yH5OPSSMX1M+eYcB+guA7P
Fb2WenbxkzPmNJofyASITxp/i2KZbtW55DQmcYNFIDS8mhWzSEQ2eOggAavLyyL2sIgsIX0RXizt
lYO64kv2+dWZwn/Rn1LfVULFDFernJB20Qek1ZoDAszmwlMNH1lklC2IZ6Ic1bfEDGN+IhFsn3Ew
3V4X0aKn2qU7iWLtFPktGRl0E0j4mq6klYIdkZ/6qq7HpxenAZar9qt6bXbV20lZTahHZXcsz1Pi
MKkcSBG++sOJPybe5xTz4ui03fGv0l9ulnf/+us+4/McywkCMks3er7bKiL5yH1H37OPAw0jD+AY
9x2lfmBQi5PIzJ8m79OXy7YIukP/P4Sd2ZKjWJOtX6Wtrw92EKNo69MXzCBAaJbiRqYhAk1oAgnB
0/e3o836tGWXVVnZ/2dVZoYQsLdv9+XL1yJF1BOk1sjP3y5z2ojgkn8T79Bb9k5+fshyQH0YntkH
6Hl4nxLjaHeYS+Ta2Dc9n7y6zEhQ3tH6wtL5oAgktvYnAQwP7vkrJH0VwhVhL5wSnQffPcb8OVrX
cRWcVmgNO6+xwUEyrdL+tz7gjLLz3WWFh5mz6ziNTeajHTV8ZSSHnY0hwtVV5ubSiI/h4+Pd808i
Qjy20J6MhIgWHxzg53mzaWnQU3dM8LkKoHhy1uIeGr1G1Bah4dbY/X1wOHyM61oI4QHvJFeAbZvP
HqiDoPXHj2AM7c/Lj94Dcq/hcHtnkdNpP2sgVvuO+N74uUFI1BycR8EhIy/w+jwaTCyjBpFPDW2i
bTF6fQOcnobrSGhaQ0GEX837KwbvRCxyKoTHeB1jkT3mxY0wyZxSF+3owCACCjOEu4t58L9ZCPTV
C0mD2LU8ONK975J81T4MCb1JPbTuLvw1LK5C+jIdp7+8URNt/s4/08/kudIKx+L8WQekF1PmrJKG
WZtrbrKmC3iU62AuTA5QEh/UQx7927E8BNC8aw5TMn0E6RwqGafCFlvMGCMs1juO21f7+zy7DJkJ
9I5h/vSO084ZX3yUDcKC9scI7hsg7ic8p0XMiTiVZ69ZFz0yJB84Bz8+hRROl2DLKfXV9JOwdX08
HwIz5u2cR4/g7p+Q3X/Y1sMTErjR4Yg1b6AP2o3qBnqAXokEtHzkNH/K/jO/jfsMCJYOrJD9cwjT
BBYdUpzbR3zn5rD1okGD+MLCZLgIKvbH5aX2uO5AJIUiYTMcvtnb7aBG3SenYRlsH9j6BIx2+xjA
cT2uaD83u5I02EB7aVOE8uYVHEeP+IvemThW5qTaE14o3NABU03w0yTvOMc4Ed9l1Dbm/S9KTAYT
z5ny08aEC0KBES/7fINtNXMND3YJ+4P82ibBT08r47scFkM+uDRxxHJYe+y12GQ+m1XMxjjlnIRz
gGY8msqQVBTSkMhpLuxjUA40zZ0tZxMeGS647mKd3bY6GTLZ6bDMZFb3BzgAFhZiKh+fUJYIM3fk
FxZTVrlQBiF7JHqqmOJC6+VrDlkaaeGRMdhYUQ0oa/Hn7PldNDw4225Kas3DRsrIqbgDxl1pjiJQ
RXpeEx46XvGOGWz49g8P8Rquy9FEzn5yxV9mLZPMPAdEHLj4BkHpzc00XJVHyzhIE0CVJpFDqQJ9
V8iajGiJLwJr2CccIQxa23TRRqx1AoHIe45k4c+JtRD+MmaozN7DrR4ibETzgwIJvEEaQu4OkdDg
na75WBHfePLkokgVfAn/DfGDPY4UIl6iMCTwGG8peEXHjyuKG1KgDSPGLRRMPnOqXtjN9OshGOzQ
kcMbMVy79ZATla954usX3hYeviPSnZPfCytmxB6jV2DygHCgdTtYP+qCcv2EoUzhsb4BiCwRyvn1
Q9r28T4ER34ONCAFOPdLPonMxKbaIzQr4ta4ARkbmS2PVGx8+gHHMfL1vFhe+Opscx9Bxf+/XboI
Di+uCSCz5IBD//2PnNI7IOCXTElQrqAHhVQwf4rGG7fGfBTXF8Q1MknWDx8j/BUFn40SzBH1DF+A
IQuRXyFuz6oofKQEwaBIDcdNpnic0/Jma/HDZ68a6Qt+jVWXFJhlwPeeMeZrr1N4XvZWXJPk1zER
c6dxMwL0YE7vxj2SjNpASsQTMarRLSoyos7nKf6uJ56Le0a/EUybD1N4TrxUXjMChawN2WdSfYmg
Q0TDj9x0u3Z37XB3YqnhI+0Ssly0MSjQAQ25bN8t0poAIJCz/rJxkccmJxGBHzorMQ8OHInFwTXi
ikCh2cVU4/LNjEc6bdMybNMHi5J/eHUYm/lqJCRtK2r9DsEm2rCc3fXwOXml5TcTNiRWLEYIuDMk
UzwrFLtF5tHQ+SUJkjwxcsKyFIvWIb9JGxf2psOfYssCi4Q3AomXt2Vll4XAGOmHjyxuQJqT5HFW
M/ZMRSMqGQbR2Zrvqbwh4FLl48tHHskyRQqGtQwP3xar+kCydGIVkyn4jac523oidl7J1Rsm8ZmN
v7M+CYfk0UdORnb++JiKLyoWDI3QaRuB5wUwr3ghBx97Z8zSNU5ZcYV3+uRjVEeF9gjRKqI9ibzA
1ZkB29jK9BpCi3JQK0DPDssgF0dcT7EPqPfTVWS+AC8kR7bpPVxmFbWsZu96DuZGpO78NhraQemj
j4GaVgann11J0ctFhSrzwbPcCzM6a188o9Z/2jNZuFRwbRrL4KRvvjstLBsxuMJFmyzC3d6TQCpY
dfHRRxoKJ9dXKKpCKNUBNSBCIDRMRPonXJJclJ+5izVdMvuYmCP275whQCsVV+N82533aHG74v1h
sTQWW/3gy/mTwoiOnAdmg5WIc9/SD3WgmRxdyNa5eNRizEhsqlNquVJuuSZfWtzJc4N0H1hTlV1Z
AWuMKMX/rDEj/wQmRi+cwzfED/foQ7y1YQ1gvGnw8rhvGi3yYs0zgGegLLjJ8dGV3H7GxIldDWU6
OWjwOGJNiMyTbcXiM7gEJHHWOr8G/fy5MFlyYgf0eMwk2Owdid9BeVfMefk8mAlbn8dW4JwEUZHw
jvexC7Nz/AgbiuTb1vpNERDuIU1A6sR/OvwED9UIYX6Ll2ZrE3rlPLaSz6MrVQzBz4/ujGeNRH6B
bQbqVRIPpHAZReNCuJicZlBAMxw4uGuY6I7CcAtPgb/yeyGKcXD/nBaYa64sV8/X4ijjEvhKsRQK
FpJszxCD4FEkhaMMxPJQeQuMlvO8UfpIPnPI63w95trszZMFuDhOTD4RIWUbTnjfbpJXQsYeswR5
Xoyvj+EonNxu26dLtkCFGQrLwuIRr23V2RRE+g3fHrYl01jiLU8Z6UPh4vqN4sbMFNQP9iT76+SL
DUtYC3AxdiTeGarvLG2W51ZiYdT8wzGK6ZTFwn0NJHAHEToxmYJdy+die+qjNOKYID6Nc9z2cmla
TCSepMWap+WHXzFmJfmNTcYniLE2Ft5MLKID+7Zyob7a+qgipD4QmV5Pmc9ivRI1vMIXi3TtndJr
IB4+yiqEI+HJ8cAFjMTN3hgYYZOL8YGSe2dVz27JkW/NfzjiAcM5jqAJIVN3JDAR0tnCXQxtMqOk
xJFGBIDZ+3dhvqLNi0XOdO7vUhe/1vZOzTBxBbn6DBjXHcOiDanmgfk6vgYB3WOox5dgtumr84In
7M9k/xh1owevt/ErF1cwxDaYLYCD7hiDzQKyjKe4Z2699ft833vAdAFLJ9XzllGFjJLCv4+ho4L2
CgJwiog1Uj0NViOl+xxjHxwzpIbOHI4yv1aV2Mot2jEewP6HvGaghYbfedIXD+oHRgZKpcweiKDT
i2pf3UG0AQkBUkXP9Drf8JAQOpoaT6e1Vwfgx+iWQBO0G/vHQu//4JmAHodItWPFZ1YDEi0KPKxR
/F2qnKFjIvBruZ5cN/c5a5txNqIOCxHIqFs7dTUwcp35ds6WMb/V54/VuPHlYU1MqFN5C1ObMAwM
YjITyWiz+/IzvimYnNeKdwosHPcCeYnBLbEf+RiREX6D4UnjXabYzMGrRTjrOTsy5UCaG1P6IpF4
2Y+dGjB0Meh7ujuB/8fRBfxkr8e8afJwZ2VV3C/bo8Vv77aVotfkFBL4NseL3y6hEWDk+vTU7OWj
b+LrXh3jNB80w+cXyxAzUxHWS9djqCfo798OorGIzqLoIwKUdxlU/schWugB2ntvr3WFODb2IxzG
8xsxuM+91UQIxiOD1l3pjHBjNP67Qqnto2KEnpX7K6ptX4Ifpkr4o6s9izs2hukB43u3fY3yD1HE
FwljFxwDQmYsBfg7sL0qnG8eWQ+Fvke4zh45AZOnAR2F+LSvXX0HQQPpps/sMnum/UEb5cKM7bGr
kQrCP9Zu/NqeSuy1T9wuEYrJr5dI6XyGC6HbAcEBBkApHZRDTNv2P+KU7fE+OBM4/T9eNVVj7JHi
95wZm1V0K2hvAJ6Sm8TXiZT1c3EKnFdN8uy7vfljDwHssX9FaBuyyrscSSN0dI7uC+xfifHXAoy6
7yX3GcMkn9VBgXXfHpBtXjLfUDPwA1MjeeDRDuPwd2b2jL427yeURe4hOC9IdLKz8btmwwV4FYZK
1Bv1GIB8B+ehFKn5NbjG8gD2EGK8bDeqGrKdH8Ry+dtPGB13cm0ROu52Io7DBbqR7CCm9CEFoYng
3cM1L/z7GJdB7j2Y1j07jPzc/JGJ6ls/mP9cyEx44uSyIeTIIeNWvpmrq/8qvS6ukvZoq8Va6ReN
LYO3+9B0CQRrh2hvnm3Gl5IqUYRWUpopE5VF00af4IGzYees6V94AIulvcPyCTnEBTqQ1+ycq31U
ApDuh8xqDPr+Y48IpR4b1CQx+nXoIDweDN/2CQRFwADyGFj1uxidZ3fMvljixI1p6UOw+S6GiJqq
o4Z8o4zMtKCH4fW81TdYj391g0SKH/47Jcr66GBQ2kOS5A2z2HxFKOajl8M2p0MZ800d5gLUoOLv
vfIrv0H3evBh2d38NnyF1nR04D2cUlTeKstmpPMWvaZCrxglZPeQHj6BlCQG0N7V+Yxa34prnB2Q
nxKSBy1N03Bx27U5YQa9ijp9p/V40wsIg8kM1YNM+frkYR95YvTcoAJB1+IA61TkKeKXf5ozTG4S
Zg7xxcG9LXj+kBlj3WcGdArICkp7D0M1p1PjtNtTED89cRyvfsjinHmRLeMjpboZdXnGthl2wcut
IuY4cO1ibgodXJFLWMknr+k2AW6jElFHLGQlqZ1mKpOdPH8++FIRKVJHQ3w5+kAkugcAWWTVESq3
QZHCcg0uvNuLd+ZoNF0ClSPxOg/ZMZdiYeBQZxeOO4QWhIkkI3yc6Z+ZMEEXjmesQkqsr9PXZXbB
JXTQp1YFQvNbZ19niMIFTd+e5aKXpeUW+XOmR5egdFmPX5N8DZkcSK9pSByudg52E1PXeDQwuLeJ
5O080qzsMDi7DNYxDkPh0SehYteFDEb6FeFduLRhhUmIOgSnFDY6Q8HhISMCXMJ6TPB0fxAw88/+
HDDQQQieCwkYSN8WsREtDuNXJAUdgbziaIWv6yqDwrmMeZGc/crwzbgd7B/6JPFrqM9b3hSCPwmw
e/l2FAZZpsZS/3kChsdmzOwIWrNyoKHwNX95B9CP5JDCjWpDuGbyACtKGtSLywxyW/v2j2R7PElU
YsjqRUrwCQm6RGmRR7K3B1DJriQcxGDvGquMb3LIPxYoPq2SNd/2g/v1j4CuiG5eY2cvvnFrm6uT
vXjwKRskVz30L1n8MyrelQFdL15Jaev2/ROnNzPQX8IxEGwvhtGYIvuB9EQ/Q757BP8jhQITFjTO
HgMaTbgDMdsykHw6KE3IBps9iI6N3+OcYC4ofPm9eMUw0QJFPJ822r6JSFzdG4e7zCsnkIdwVjku
JwfEs5y4761nh4TLckazsTlrpj2K+NruD0XpBH80kr8GmbIryB8NWqNM5FAHYQJAtmgwRr1lqWVW
fvSNgTw4nklqH/uK6mvGKRgrzERjLOQIi7UqPLpVboSHwcUjO8ouY7JiQW9kNX8RzyfP+WNaO1jN
M8JASk6Kjew7Q9zxCpqzY3RUMyNj+xwRoCvS0n6oUwapMebsRyZuoORiWde45t15WLbxiHYtgTfX
x+/Be2EwLIdUSW/UsbCegYWKszg2ScTmH+ze7hv5SSFqxQA05CH0OKmgz6Ne+F5wJKjkkixMYIx9
NzPnHAwuvrKYJ7F6TqMrA5SL27B0H0fPjA9ZtTzNa1IPpoSpNCqqE4WzSj042vJ+xDmaGIoKm+Yu
qDLTw+ABfLihufYlD6hlQB0AkxPYdW+7av3jVFueo4f7TTnQd1Hcmx+yj3A4JZYgVegiGKUt7rDd
Vsa4F3UTKTmlMrLLx+VtX+b3jYTuR9rsKs7FMn1AKU9N8hoGdjnEAcFmDLNSScRn8r+WdUwLJTWm
kNtZnzqDwRSmwX17JFleD1vLZv44IFFKmKrSufKaACTS9c+cKOWMOzAE8i84y9TuWQfsiwrySyFx
xCuPMl2U0OgPzZQQUUoo5k6V3OeXDKU/kg1kIXgtz1npb67kxbhR4mxdulqFqpDhH8lPTBdhP+rj
3YF2Vsv7KFe0nsRTAQkT5r8qqvPI49zJ9Hg5mi+NcBIuI8b4sxpP7qk2xNtlyHuuXAiUiw+G3YeR
zmOEDkuZYviiameaerneqZR3IBDH4GKjjGXYj10RdWTJt5Xmv3mARVB7MqHhGcAQF1ieiOfMeDGT
T85R9O3MZHH1qYk5x1fICM8dZp8/XViCPM2v4XVRs7wvXp3yqqdNoiw56JvdR7eZRqzj14nPpNKj
llhV5DUEnEt2nLZYUfQDnsLtNtSpjcH9WVuwOvn3fqbqdsFSQreVGTc0Fi4+tD1MbCw6+MnlFHcg
aLSrmXauXQ0N0sn4NioGzxzuD+HuyUqgv6/TYVRDMTIeH4FYZz0wMbqfCPfObmm9RUjHxW4z0BlT
tHsZ1rPJIbz5sPLJBnE7cK1UpM48B8VF9WEp7/pEb4RXs6e3ngByeFyZ0Q97Bpn1xjaqElQTGHlT
R+XSBDlsHCu7nb3rUAf6KkAub8IN+1A5UvZgoAKvCEhEEu+rWY5BAX8+U2V2BZKvK0eLRFptBq/o
lQuAQSGiJOe0nNUhhhQs6bOrbFliaAnc3NvEmh9CBVbWj1S6GMz0b/ZhXOzXQ2XXIcbWIkwYNHQ2
8H885DUdAoDnq3+iwl0go8HSEALZSD2bA7TG1CtgHcYQ1CZMOGj22PSrDZ/C76Dn6MLDAhNnM5ke
/exAAWEiXIfoiAG0S1sdPI0SKRDsHhART4vq8M2Zvht3CbItUMyP4d0Hn+XoXwU0dsBPL8Too1f+
4o4fnFtvbA7CzTkqySVfUQEAnpdUqtJcfkV309ZyHnz5fZocVQDxW9yTXJmXCkIPXBg8wOEK+72H
Jtx3ZUT98xOe4hCt/Sa9rwT0R02emHHeBK/xkY7GADYS3IPrUAhB8J0hTNFvWKkDeqW4rsCzgd4O
QHvxaY3dI5OzmDhOX9Bawocxl+R1E9WlK/9OaFm34K/vxYu2jr4w5vqA1rB9y4kc4zaT6UiT9V4Q
4iVqUu9CeneupO9l0NtSjoJwIGSC/oU5emJ/d47gqPWB3TU2sPAt4vzxEcEO34Gx7ftlXuAnfh/c
w4d7QGGom7+z99chVGNCxY0uzhD50m70uttFz+9lHCMQvQ9bPStgbaxdy7uGPba+FShJf9AkzNQS
hHdoYXLS8Jc7OWA7IrXQnxiJJRrNwJyCDNCflFFFsvv21FEREQrAckDHGZ7Rdp/4HuI2qeCgriFx
cfJ6FPYZpUEgg30U6X1Rl/je8p8Jp5MwGSZPE0utL4Lw13lYO9esAXGFz/9woFgrl9kZAk7yDJgg
wc5U8yvkEmIj1BZ9vxNwypnawmCCLzXCDhadc55SH08unwjKfQc4TY78WTWhRKdhgoAK5XD+oegP
2MTuGgAyl119pseKq5/dLAG1DTgDW7IAJYOvNWIp9l5u/UUZA+UA310812VfXpbTz4bRhAcJfLzX
gsd8oIvvWw0tWPrkFGQ2AG12NWc8GzUo9Bl9IQAIvSa3Iqhh9JkGpEOOKBC9asI1j8PCByCEh4Uo
qPdYHBdaCqBF9EZRCX80pJVgewyk/B6oDM4Cv6Vsa4GYRPW3OuMzRlfyVSmcH4fNthwa20a2K9I0
h1OCgg5DzbMLJuM9RKMCLOLGkOhG9qv8hLUf/cHGgSZ9pS87Zx1bkzbQQQDa0MzR82sGDdpVSE67
5wil2TL5eAxik5W6MmfTBU1tESppr8y4p58bdyo4E1uVooqGGmS4UEgxfx8GGw2HaJj98WWhA0R0
HmMd20t4Ixm5TUi7vDY+UYlqI5mai+eExA/VyP7twgKCTlf4twm3hctgUAG0XwnRAnKRfWZWGDvi
rLzlKx2nLTNFuxr1LiuzxhZHKhjMUF6Qw3Zj4pXDYMLMCAs6XCQNH4zPpRgt1gt7rnWrfcE5RJoE
aTRsBtQVPotz/KH6pyMUK0NR27TkgZwK4CKvqfqDaOtlc8luezM+ZeyZd1wEBlog4TXkiM3X4Yqn
5dffpzCj1Y2BhUPC9ObIvnxfKaAdttDLlaiD1LN9H3/muumuoU8wJALETG+tR5uXk+/uGQn7+QMM
nj2ZWuo5kEc0FgMZCIzUEGUWqqj1oiUFED044R5NIzv1rGwjdhRLiWXXJkXeLq1UGDZehEj1IX4M
pdhk8qoLOmeFhzRyYRjgoJrEwLCL5laoO735AcQ81uPPD3mGf6WG07aoIlEeIa/V2AZdKWEBSsvA
p9jxD6mUq5Ta9C7IDrKeVweX4DY4bjETh6QBi6P0VFjIxebBBYHslp+8oSHx9hRUqVpyzh5ANaWy
zmDblNycrHxS+iqmQCAocPLYYwWSY6cIlUrYgfSG0x64atouzsNiSYKLJTfL/pBc0V2i33mLKVU0
NmX0GeqgBavb4pRK0XumenUGRkRdf9teiSBSQM0CpI+W2yvEDNdj5ihlpSEesbVOwmY0pMlzZXXy
Wxqwsag6jW015LTm0ZI3syRIE+m8BoYlskZUrZmSealJ74d4aQybHYk5nn1271v47QHzAcLDQUmP
k+c3GRcYKyrGAreiRfH8Zmag7zAx4oJzY8T8HF9j6ioSYDLdNbUkV7pFJ/oq2BuiF8gpDVxqRp8G
yLAJlRDZy7E0uiW9ESeAlfID5K6WW9L7kGgH1PCyteAOlIlsuc/5GzV+vnYvkxw+SI7mgY8UTUM9
NQOvJvqg2UND6BI8woLzD8CQ8h0qD6ciuBEUd64oCp37i+bRC430OuXlk+uLIULeLtXWnWYSIvwe
M5KQSDlRncdCJ0Pe67D5Lkk3MRM9EvjyuaCYFbyvxoN9jvpzqDmdr066IdPBPD9eFWUJPwpf6/ZL
Niwmz1QbdN55Kv9KGw+s+C3AMiDJM3d2CCuYBq+wHMCmialV8YEvlu8ZA2ZAebmoYl70XtgZZOeN
i0Xk4DnWwp/58uyOmOifP5NrhCdneNxAaZzKX+etumqoyAIUFt9kNUOTMASA7puxehvIyOkBzhgT
OUKBNUKSwsih0s2OYOZnEp5PfAws7+30YpUgaeYGSxZ3rcY+jChjKCwNe0cEaOxvjOuYAENmxNuR
v0RWLIEOx2UuWhFm/EiaBPQQG6wtR9T44RsLnjFiA2183HRDxsgJzSmeKQdOxKC8uYivMhTB/RU0
oQoCth5Rux5iuCU0pod4168qiu7P8JQUm3KO2wK2XQMY/lNsRxd41QEsxRdvoy37T7CcE/WThiRg
SZl9jmb3IDvM9YD2WXbybvT1Yjch0NLp0dPWfyHB04CtKu4n1fvuh6ML3IcWxc9j3w+f0JdrICdI
02+aCHtgI8wBWBkY6eFk4FT5ZK9vrvEPyyJ2xaoTp2wzb2jRBVQDqZyZYEHnyQMCXNj3q2iGpQDq
fLX/yK8eB+BYAx3jDQmPaTkEF00r8ISW22i2NJwi8U1pu8KOc9tw89vVGBZObo41sv/Zh2rzFNbC
bWx1W344/+ldDvvjQxHCLvfQkgJ0vEUgPONzZPRI3WI6KsAbdkYfEpBC4aQF9nqjO1uT1QjKDAct
bTuB/Gp+4fTpZum5udenEMgn2oDeEIk+UESLmufdVYIig3zn9tJq2Nh7Ixi9JuKU74/mMh0c7op9
d0dZGIbKQIJPehi9kD3nBOv7/YWDP4dLNg2gyunqPqHrGB6dLhKgBhHds4osvWioPL+lFW4rKGIi
714sGJtvRg/gm2YBQd1SCVFomQ9Q70XF9VeBlzocf8MaBRCxENEUmvZmdcZQ6PiWvHx6qFoAY5wE
4o7wP0Q77xmiB0i4Ra6/oUyG9KEMaXoNigB3o4W6Lb/LgBb6Rvyd05ey6Di+wsfg9H1NP/DNvpAM
0QHxW7/xWxcjjC9xvuGbauOHgsSV180Z4r4hGIzGPgC8lnDP6H4hpd9DOfRLH4k09jnGRfoA2twD
hmD/XkKgdf8aqoGIVPifL6xcXtTsuIrcnhBVB4Zf5BzLVdTHx4BpyogkvLUp/Z7zYvU6utrg8lVN
gJojUBPRtzt415Qmkdd5Pf5e6cgJrTjoF4M6Kzg6xw0dhRc0+LHBg9srAAMgIu+gq/wSh0vSYOTH
pBRtvsN9oJGTwMaQ/R5EMhPeJZYiMRgFVjYDJp2y29QMCAw/DSo3eRWJdg5pTYJb1UD09RDjQXaI
kcUnpL5Ng+76EIpBcIqIOPatG9yZX+j2P609V4h2PxwvO6ra3ApUNOvA8YLPTIroeMAwj9cZjXN/
VtEl65zN0bdyQFu7/qFyoxPNjGa5NcbM/Ngz6gKvjRSw1ahKVEIFJyKduQU5rJXrEXz4BPyTJar4
vBo6Msw7H0YolZxSM0IG5zXQoxeAFSckw5J7Y9bBe9pCmqYORnsJvkpmTp8+nhhwd3zoxK42bkAw
ez4KOAzonmbMc9bAyFeeUgk1PmQtnUbtQFLtCWAr4PedIQKmrii1II87s2LI0Q6qqmxLn+IjFfJo
OgeJlFKP8Yb1uRlLI4yRacU1TFcJPrWgAhzsScMdn4ez2oPxDD5MU7FjnbIGHBbWCo2BNOsFK3GU
Rua021+XTBA46/iZtBxHWqbnJ6LjgnxHK2x9WkGC/CqJz3htbteOkmGnYjt0hAyfU+kITeTiZYu7
lwis6jIS8JzihiJB1nNkr9eAr1SFGx78RNmS1FxHz/iWm7EeGHxTQTW541Nrj1XqtDGuRPyG5fZW
BckQ+ki2MWVx23Wm+HcILGzsIy1KVrXNADyz/6RQx60eUV1FhKZeTjYWUGXxnq+jckjTj1ZQOQHy
zqq8To9D/nRb+xcAWhKyS1oO37M+le1NSETf53zwKWObWSnZUbVkdJwwzFFMWsy6jQVUKLIut7+D
rwK3hmBB9fqK2khjcVvJfkMyDuqN/IJ9YsJCt39crKZcTqtroOEBqfXR/GTRIfkd9r0eKciZtpgU
cR6QkvswJJmW4KB0EDKabKoEuxKfdU0C8vKu0zlnqJUbmfyEuyNFRPFY3Em1VSN1Ch5PB4rYQWSn
Vh2Saj4GJdBrKtEKQ8yaZYOeN74nev57ZrmMUI/frGMKM1hMy+fF0UjjQsgcQz3CyzZDPL+fFVvr
jvfcdVcOuhWLwmBZ3/xHf8pv9z4BePcGwk+Hpi9ZSP3NiDUip57k1wh33JhlR+GCbhQ/2MH2OMRs
3PPwaeTVli/YH/fJDyuHwojAbuqOhbpU377rLtlQb3YSdir821VQiiBKDK9fOuIhoASTNcrLp8RK
JES8UbB4AqafnJsnHge78dwxz2ZfgbrSF5uXjgS55fjwbe5v2zVqFSgQbW8IKeskHzoZKDUkDAsY
MpEFu4D61LsnMPDbWBpY+2qh8jT0yYkUUWLnPUe3yRPlYhAusphtE3IJyb3xEhjH6OWPLcosHM0v
xZMHL26GznH1D6LXPSF983eTn3+MMn+a3qW8l4dmyuaEkR0JICdHxf5p/xyC3j+oFfXEp/3N1aw/
1HH6/eqpa9a1nJlDY4wYK5T3O3xkRvfIPkyoXv2BiM5P8vF//Zf/+x//vvv8W/F9y//rEv9yfZX5
7Xitq//3r8o/3Kf1h3LWu3fRCv1+K2c3OP03eLFD5ku73WV/9clEEb8D3bkjOYJeHJNd4zPho1jp
G2QWJPf9/odv0/sLedP/OeNr/SGsdVKl0/t5vJczwZeqo/vKgqldnsEln7S2OPziAnxiAFhx+YcB
+b96BYppyKrSQ2BSN6w/xotL+aGdjedTCEal5I7Th00LmUIvWMXoxLujv3/uqv6XSlH/fT1T/eNW
exiX3/T2fp4xZ8fYnYZt1bQlY1f969ebRow86IBMqe6TNRM+pF1wfFBnLgey5Zp7S3NvC1OyESpF
9A+3q61MEkK9A7/r9xTtdu8iEHpD77kaXkgdYMjS4Eb6huOAhIxpdYo6yAhLGTfBUZ3LiAsBetH8
7EHQK9ya1P38hSef0oU4mTx6UXuHxaEoGJ0xGtoVQSuHbw3JC1uVYkmCcFd6D1JW4QcVoddwRDFO
sV9UyNAiVfea90uPUV2ECUGgX5hKY2J0x0LQOZXp9TJqYcGWOeOo+96XybK7jBhigZULexWjqy8M
L00xS8T4maUgAO5d1mJQwPhVdHmWab8NKmFE6d2AoZjipIxBZc/ImI3COFnVAm0dPo473J8fiC8r
UxWiIWHIRGDFVmBHwRunE3uJ0Xx56bu1PiYXK16eJrsIm/Yf6Ztm4X2qV+PuuW0+vipDCuhQTBld
tQDnQAgP9GB05KJAOX8UWL0bIdBB3XXxS9pGFQpbs3YAfiVUIOATpwUE6JEh2RFWmh0jC3hdYoUN
irY6xs3qPn7PDMp3eLhgtphtfhCcjpDTQFfj8NU7hJ3lSegT7Q5nZETvHwejzVPjnVBuR4Jydsja
/Dnv0ztJWk7c8NxzJO0Xcmfw2H/R94aTayFwxGrQSqc92Fh/YSHdvAL8rs6Nre0u9HB+tGmRnJgz
5xspTBx/l7Ijw1d+2DLtSQQ9QUGaibZVlsr+sDnykk2HDN1qqOD0eaU4qNRInOlIpeg5Wo8m/Hdo
NobzRGTdYuQOKxlMsshz7xfvfQ6PTC2cQIIwNCvWqCra/QWsKu1OW5y8z0GrxQqRJm4ZqDzazHFI
mFZ6lmX3Dbd3S6H0IeJ+Qttqp3CiqACimJ/b0s2X4VVC0B8aMGtA8Y42grrmzYfGQ0N3IAEE2K0Z
HkEX9sbg06eWvRKAmNEiE8pOL0eFA8YAFsWz4ls/beG+9XgnzfQNdU0xoVk+a6j1TfFTfx8mFBH4
/zgYiEqqqZu6omuy8ofQwkU914Xe1e10Ph+0DvMOX2hqfAuVW9IQLxu5f3+93l/ohChm3+zLlqop
iqH+cb3upV1r83Rvp4PU3XKl3dpHvMOZjEYkM39/LeUv1QT//7X0Pw6941sp9LfSO89KaPdLBFxu
WRXczZjJQgZaarq1JS0pdmxdc/iCKUSvh4ePIvENR3ZAww5rSYes4+T9wzcTh96fT72vWLLWk5W+
Kv+vb3ZQzopeKO1UtZdMDA+HhjOktRp4Sc/JnHgycf/huWt/9dz/xxWNP4UmpGMtGa2OrvcX/gUn
JVHr4PBirPdx8wxyujFDzndlVgaHu/eCRkK75e4RdI7RL0PLuIXyFHJBg80Bo2jLw/aM1OC+6aFT
I/yQJXx5M3Lb58fupW1o7REPuYEOfJnH5MpcRaavnt+MPfz9c0SY+a8eJMbYPcOQLQORP/58txkf
rwW5SO//fIquQBr+fpndOc6TtYYEEoOFSG6lmIVrus0JppWBYtjFBqtXhrboJdA+KZ2XTLFo5a8p
/j3XQCYveaLuEBj9iQk2i3489nenka7ma+RmkTzDs+YRXGDAmEkBLlsfMJ224S3dYOLQIdneDRvT
Hwb7hiWgPI2zzjOH5MWAjMzg1M4LfGAlH0ifKT/VJQNHIFL9RL46zRIbohDziCf13Q7w9hlS8jIk
CPKVKmPUjicSfe4fhlGXSBMYwKi8JDpiDF5q9C0gIqwRQfrGKUKhdoAf+MgYxtYrr2CcetfV3uHj
31v/g/Zt+GzidZUfF+05rT4JrgWP5+T2CCyoILTn/cOcBIhZYuxLSKuH65QBwXt+kYZrw6UndUle
hf8+2mk3nPCm9R2tctE0wJHgCvOBDnbFZLSrSr4yvy/7V0iJIBCewhto7X43vKJjzfgtOfZEkr7W
jGmYLsLwDX2rsT7BMBYrQPSMsditCORgGAAJtC+uHhNFN/u5NKgZJtD+HwzGgCmpK3VZ0bWwIqPi
a7lvwztePa0NP288MYIPrSlgKVXM3X+KQMYcVx90Z1/DnXpJ8K6Z3qWb/POfhJ1pk6rYtrV/ERH0
zVd6EHtTTb8YZiNKowiC4K+/D/VGvPecfSuqIuqc2rV37kxFWGuuOcd4Rps6ag5myrkwuMNtEusM
LeSPxxBUONWgn26wrcrM1GBNnKUJ2I5qTQnDrYTd+gqdmOgsl7qCmPB5TujhQJZOPxxAbtItea5e
RHE9puWbxMe4nKpNzMCbMdfOKtxhc0W4SR8Oo0rpHtcybSSX1AgLyCNnadhm+Vqptg/ZBw1ScNsN
i1IP0pdzXGA4RGU/v1VeuSjXDfcMThLGhHDlcH1hcqp9/TjmBqpM5KCYHSmX3JKWM7t9/NKcckOP
MVtDubyg88EaOoEMV/4WQP0KXzciD8nP7R1BRSa09e5K6EpA8Z4eUziHDQMheUwBbfcl8/I1crOB
ccptwsFOuQUNqOZlNX+jIySrFDHmwtzyqyemLi4KTaoOjRSdPrQojKP5lM85oIq3x4DjjaCnd60r
nWFle2O5mXOkFaqtiLR8gjAX6weTcVqCEhpTAM8E9fBo3OeGMQaJyIv0GTZJ/nLuDK05VyGqf9pj
v0yxoaCm+LfIooHAtyvW/UoiSe/hGsyIOv9lOEfyUBbMhRVKrAVbP2WbTiYntiLQ7xwPDykgzUnD
U0KNuLrmrg5Ce2PwJzf3yp30JTNYxIILgnGRcQN/FiS58kg+XKJUX3ur8EpaPyZdSQidHTc2RjZK
T2ZtFFFT2of1lpCsXLCP3+i1CvSosH8GX/ltk7aOuFnqE/22y0xF/hcphLryQKB9/si+MrRpDKpK
h1xH/upQIdfyRWi9+g7Kaz5giiBHgJX7talRhOELoVEBAdxL6UZi8rkHpDOSCsinUWBEmOVI0GYS
mLwRoFakAQtaWnlHVv6bS9HWoFT9veX+M6ixp20yeu4f/7ysy+PR5P9sj6ahUpKYiiabf+RdqF2v
PysJtq6CfW1+X0apvVpVYWKfYodMvpuzfKEmDP/lcKj+za6sSJZCHSRrmiiaf+yRRpVLD6GELqbY
U9ff4A+zSQOib6PZE3HJ/eTc7Wlj+2R8CafXAjVMYM8GhhIuY6glAsUz+RfOzz9fjL87N/7XqxqP
9v+xxSn5TWq60ug2g3OQPQsv5v/zX47GrDen5cecqa7fMHv/5x/8N1vrf/xcokf+++eqmlkpr/JZ
fBhGUKAYJcGmAIvQAbn0rcdpuP9bufZ3nYL/vfyS/MenrtdvtbwpTfHxWhbJmDy/sPzS+c0T8p5H
kIflvUMOcRKOe1Ylv5zTZ3rtHjsj+ec3/ne3338Q0Agm++93fh3Kl5xnprSZADiZH+Z2tBqdkYmH
yeEjTF2mXf/8E5W//5H/yx6zxmvzHx9ym0p3qZToz+BPQSYJZuAV8/TJ04enScRQudc8zB9OWsR6
FrXPxFw+ToC8sg1bNNI23Pw//ehxY2bBsBpTbggq6Di7BGrQJ+PZ2zbj1xmPBHwBzFTeIzDC1yoN
XxQKE2gUq+Yz+5K4kbq/BPIVcUSoo967bpLRiyMuckznxDBbe83qcoVEpYXVT75qD3duQuofRwR5
Va21XY4sHavjykSM/WP5EJVWlU8gCuZ2T8Lfi1DNHxEh2HID/qIFpIKolK2wlZYd60wy5pZw7L5/
mJ+c6oZFv8oTXtTDVTfiXPzRI5pGAtmBxw1kSGZ6237VKrYB82UYhUynR4SccCsxmRN6tOLsmQIS
AdNBD4T2ggjnueHJn3KEfJHvzAmsYTlF8oBplQG1hDraST/uAJignP48R42gYqEBee8gbsley/K3
ZbmdZH456xbG7rp87rSZ2npvhA/MhcBpYf7U5y1yGczv7Gh0bdVZEYO5ZGhQHLqg/QHWKfpIKQ6k
LQUVmQHInkZZphZgwpj2uytDrpSZE4pXVHh13KxFbGbNGRJmS7e5mdNfGV2gxvLCAjzKMMG0woZd
qBB8UO4yfc2WiHqWbHvoQnO/RteLlJYa1iDy3W3QL/BHHMJXHTCHLzEQYzO4r/IZRZUQ4nT95Guz
UZChohRAe+nzOMrLen8P7xMFTk2oAlDSV+3I4JfLKcfq55OgWFS3kuFRJRvJ44xCvEJniEb/U/8w
vRLP5PKS0IjChfFv56lxDfxjw6Ctp5OJSBSwJOp/nCrr59EUbg0r99acTqeHxo5wJX/YqzQIesdG
iBrfI4cG8/LohdvqX85W0t/tG5ygFV0kCoX96o+H91kX1aBXgANLuBhEKkeBzjiHQRAFNdfqn9eK
vzvykDtpGpZukghlGX/09S5GKldyTh+xdfbuATv072Lh2TOQ88t/4RP+XXPgv37UH29MfZit2qrE
ENTudnpZHOabyF4kwec98k7xv26/44f054f4/9+YLIp/fIhP+VK8ssej+GiRFBE4trrBQF+h9mTw
OJzNl3s/v3+gs8TpCg/tRpooHI2e0fXjGFoHTCI7eU2i6M2vw7GacvKEme43Djf6ZEQJqd/IGYU4
i5UFRx3B/5dP5Z8/Fl79H5uGroq3rMjq4uOBS3x/2aB52PJCv+VAch9bTgrCusGyhgPjHaln/kT1
nvvXRBiHSPPnZ4oF2VwUfu03IeKV/R3JGdAD/l3MS898wSmi0oW+O060bjOJdZy+FnooJttokBUM
xfjVPDSmnoQ4bRQiSXEeqXOOHAzfJmpkTYFT0PFHaI0SFtkZsyYpsD7QqBgxim4EO+/JO+DaVYaL
PG+0/MrzeySTacb00au3MhMWLCmMMCXkcte5srhMi3CcjoAQ/ufr+ddm/+fNoIqgP1WdvdjU/qjF
hJtwy9M7faLc3lKD+YeNj2l/kdiz0zr8167U360fqqRrFoWfqlj6H6VH1eWS2Enc6K0zYYn0/a8y
/k7wfTkz72M92P+2YpjKX3OP//MG//dHGn/cL9rFLKzX8C4+tAsdcSSbt0iPwQygdhL8KskWzawE
YGD+IFif3IEEcKpy4dV9t3GVPJMK4AznhSsmlZNls/DMgMbF+WoMgUUgmtItD45TBE0rKbnSRFDh
u8w5sspoF952hS4ewqCVyIgkqSOaLag+aY9kU4IsONjWXuFcRlzg/MrJCggjLcr3YkycLF0eRIsI
8bf3hGVnTocloj2aqS/j09CTAqXi2KlcZtmElqVIL3g3DjXfWxQNS3gE0cg4g6pjN+v2p/+ofhse
gceZi2CsBVAeXAb0nnTkq5tvYQQKyBgY11TN51wIsMe/LKTvHLQWvoGFsK+xYG7yFSDFfPX8ASU0
QUD+fYO7JWK9HrAiZ8EQ3M+XwRckW8dwvqwZXIydkp5WSW7YBlYnhoDiyHNGM3WcvRAkAmQmvS2+
LM2V8XP9EiZFUkQ1HKA3LlPBVX4vsRVpEVk96iFDVMuMlowCtJ2zy2cz00/l6rJh1ZKX7/nL8HWM
zT/GT/aBhSkEjN5N8zmqwZDkoNl1pYAz0cny5d3B+TujARf5+y+UeG+vThqvZf5I25qxgp1tRrJo
GfI1KtNtlox0WU6JyvOb7bUIaYz7gNQklx4RJSTO2bG9oZ7zU08qAIHvg0MNSTMH5DZRrRGyGxDc
pCRQeHHOpTkljnITtUBKhr6K+ZzT/AjxdaF+o3cgg8410LKJXlPyYgnpnNxRYf+kDda66zqLe3Il
ETmODp/1SaRm+2FaTjGEtCLUtpl9BjKHEAWW0V8J51AQlj1UznGtN6RRo8wf8bZJq6o5ayJY4gLe
iAkCHIm+D14k5Hf0dCOnDWgmMEKkBSMHQsDKGuFUnDNzUlDu466gHsn9csJMYHLdNbHCHJ1x+8Kc
PdgbbHIN78PYvOEmoh/C/dZuW25sHFYD0KBs/1j1SY9iX55SAlUuPp/wNaV/H1abAXEbYjVe6ZZt
ZVbGVMWghtRTTXcBKygr+KjadRmESTK2cPghx/NfNF518KDWXX7EqYQlEpVjIqyfF1dYp8QTVtMc
JUXqqQfRcG7PgDdBH46z+w11IqN9+n4ezxn36A3GIb0hfM2LMRQ9/5SRN3BfIzI2HXlst+lTlVIN
kPDsSDd2rs17OE77et/vQbfiRO9s4Lr4KNLQAEKnQvJn51gprupAOiHblB+qOJaU3LWJgnt/1X0O
y+N00GwTt3P8wE73w+thiJKNQ/3H7j5xea0PWPXjKRkdLuGpLc1B8Uy0LnaHdttpK01xGP2NcSIc
qLflqp0pE4XmCckJNG77vVk5/V4CzCbtuROU77FPddK+abIgX8cXbcZXeFHCjBYZg7F6q3/TZ6PK
HsjiohAW98pyRx1AT/bmyJlHRt7tTrfzt8m9Iffelk9iwktzxZGnR1ylSBaM0yVkuXVr3NrH3h1j
3UaWpo5t7Q3ycwy9RQ5YE9iFHMZ0CmR3eyam5baKSObCvxqVOk/khRvzbM2PsIWu5J6xSETj1s/d
JZ7lMznoOwMmFpQiqGaqV67AC21e3ha/9+Tp08mj2xrULlo4nJQMRd2qCcsiHjuOnIALvwU7P4d1
DmcMt43fwzxqZvWGFRSKSoPYWPCl7/Sk6246e/JobdvTiJh9ndSTf/lk0xC+kUF0yX2lb4GcYN6u
AYRiyD0zX/0LXYBvJGTVYL6KCPy53jx+MaKwG+Ab+Rx0H3BqKE2eaxB4MzaP1wznzW/78fjAIHWN
lUkad5MWJzXnsu7uGrT2AHRMHlOutITFDvEd5liIkPdDSsd4J//2GwkBphy0RczLk1DqYexCUAgp
LGaDkuQzE7j3M7aQc0cPJ6i8etJP8nhwil8Tp2WH14eLLpde1oQXbaQTD3iBAFJhuuLWSYP7id8W
Mprr8NH7dUeDEyRrLzo9z9bgps0czcER/TIyn8YZwKgwT/wgi/naTPrPJx7JJWopDmwcjueC4nWc
wC/OsEwRsxZEoVMPbbmwC05Tjx0uC6+IXiTcFOym5YT9Jryvz+UZRNim2sBs/qAbr5+6uXh6bcEA
prMhtkLsJIDEsgWk/2pR/UjY22L1zAJBxhDNcraTmlMiMdUNbtQrq9WeoTND7wK4IZ81b/Xhg39n
ioEEWVkfP8iFI8Zo5FkqI/LJ+qrBUzPc9QiuVujoGUwdLhcPotr9fPyQV48Jgp4bSpP3vN5L/BUo
rSxzXnNuY8ge7NQM0SGcMeJ/Q2P2u4SLTvCz8i0bdG0BgV7PA+yvzuWCsYO++Px9Y14nNKHdV1h+
peiUZ8iRYKNRudxjccTcLsUD50L+SCCoyrm1DpcZswZL8RjycIdTSQOb9qc2hlHlXzmKnD5Iv8ze
7j9RA0Kdn91JT/ipeHLggb3sllif1cg+5jaokBmLy/T8uviICZbCWodu+8JkoTmoTyXCMMtd93lJ
nnsgdz6fAibJWInKL5IXqu8HT6QQjmy6wRs9NjmDFm66dJYlqAhQPCOFJyqI52z6F395+TXlxe/f
cMS6Bb3/zYUOLANUCvUlLRngMKyo0zEsncG2bdhZAsVqNxKT8BoGAsYTPK72eQS1clweCbpTdliX
JSDb8Hzu62+Fcxfd2wT++3OPStzmGjOlbr3rDNB7SDBpoKyZXEXopuyx5NirS/UgERfIeZ+5dFJl
xB651ib/Inkc18Ll47iCNkCj0nA1UCeI9UHWMQeL0jm2hAjRK4LJKhDcS27jJkIG81inzApOeE7D
MJw83a2AoDVGo6nasxGwlPoY4GlnUCDgy9RtDzoSvWuATR6nOM8ZbM7crb0GQkLF4tvO2YPNZ+NI
4IDxoQW4SR9gGyi1tMUokYOdWTrXUHHhD7r7wuG9IwuyWx4W5AT8atKuuDO4q4BkFM4El6IzfTkH
2MPh6KqbHqY3Z29BovvagzVYMeqik7UzPSG5fKABXZxHRhGV4XkvOg/7UPL6UKZF0uftl/wsxKs0
C/jO3tmd+lPN/jnisG/CYYeCEMNZ6Yb7wzQMsYbHqY/uE1bEBUAS3+Fin1lZ3R92xel5vYSNtn+i
I8V3dFkyEOW+jtmU94dmpvkHy974ILhL231dnf1U4avp+8GXeEYd1b0IYAhgtn2Yjt7y8b+4IHDC
DMCnmm/YW5QbY9EPyFByzfN40zUY0bX506c2Hujp25SlSN/WxJTt23grJOjKYRPBpbCXsn1eskGT
BdBwp+vBEN+9B/CYp9/57vmOXLG1f7ZZVPIAPN0fuEaOFU0m+zpCiIj5I6RCGP+Q7zZSSzmeGaQg
X3l9pRMhKXb8/QvK3NP1D29OblV0QBsR6nHL8nRjFXNZImDM5R4EWP9+qiMAnmyF5bnzt0cP66kD
lHorzZt4KdrhdqtxcpaX5hIIIlslxxaX4wg/fiQFQGaKDGCMRbRMfaBYSCTH91g5IQ/hFkVyNASX
KS5/CiqU7iO4dVxsRqQTv/1ZTMFsfBwdzPioOMJuhlAF9xEVDHQWVl3nvG28SR0sKzeMSa4bzUJ8
lMx34BJd3ZNpx+FEYQvH5Ygxe/3kN9efaPnsJXKKp+sypqCuD5e4oXhXwLDXx0Cl/doEG+4BaFTe
FxX3kpkK7kg2SK90UIblpwrArQXgpPCZzbF0txzt+SwpS6mRMGsxy34TLvCwp50/Xjwl2h6DMRWX
/5o+NxKwPQh+s4c9P7w4cRnsEO/UtQiiZ/WvUvcNWCHqPksg+wL6/9n78/51/5IYl3PDQ7rSYIy1
u+YLZaS1MJgh6o7wcl7MPj8wDyLgzrwPXJ/2eaSH8JjEJ8/ubRsXvh1F0S1MTuvMYyVysPzhgYk5
jW110CDImrjnMRcUkU/1DTqZd+k29vTnZ2JE7W78YDB2tZMtg4a/0D6kGjpqjGRuW1Dn5nh5HhOF
z2g5ci+Vb9J71hZvd1t9izMpynfCD+Kby4eWUcWQzuuzqOG/pB1eoMVZajLyt5HLoOEGot5ZcjxR
2Ufp14nYJqBWcDhkZa5norsGwsInCV/GjtfhJQhrp5quUfZ6aKQLD4uDaK/P8dPTYpoSP5kTnpcG
t9fD3g/B8o7hW/ZjlukUvDT+yypRbJOmPGuIu+dQcZiOOywSsxVrcbykW6sGRHB5hxWP0fwOCHSk
Dr59MbDgeRyM5ObEN4yykenxfFEesLY59Ie4/99zZML9ZztB+SVjqKhV1AhZHxHfXYMz5Qp8CwxV
o2aBrvIyQbAhJ0xHTSsybl4mRcTR3aCN/ahYVlB4caLcNos7+zqht7v+V9HcAgBZPsZ8pThDeN2L
esW48Sl6zxpXn0HCB+adhKXwSORgfF+T0fJRA2ilxPe77zu0HaL0ztVe5+lFx+ZkM8wOhTWTSpIv
/D6WI2XFvchKeonxBm3KSa76HUqObvLiQTKiCijsYMvAocgm55zOOkOIVp/URLPDYUPgy4kfxDmy
rmZek1LOBqksMhQHYlBb0/ZNhixQGGlZoXHmuMlVvS8f2H6wi1FQScGbJEyi4KW4oO3//cDIoiIE
cQF1Mq8WmHqXQU/5A0xPDIaLk1vrDjc26oWjJ9XhXQq0eZPHen9QVf85zJ7HWHi4HKYyuE1sHehS
zNO4rlG4AmEB+d6zwnCtF2RMdo33yGmDtFCsSw8FylEMSCHrrJM1zDjSmeRDZYmex/V7pgLXfMbH
++wu0wm6Crvr/ZcYsoES5LF5PVf5e06kpWR8mdKylYIqPyCs0MtAyA5DeT6qvoKwmobAlUO0vkdK
CXXfvE0e6O6VMxzeXIwexVoU8Q0jxOA4kioxGZE1cnJQcj3l5VKmTfiIkVhqRnz/BYiTvrwBOhZ4
/tfU0gILZFy3yMEfdYTHBe/Ob2FQgDmHi1gT8eVIb1eTLabdNSvNHLGlgZgBCrwZt0vYCqZqPzki
5xPr+lkcN6XCXF09vUg1z2foNCrGRPgjNXfDBN2i6qziAsfXw3tVpzsH9RZLTNxXcWbEDch+bV4x
RdMZgq/rNLlV4bWPJMERe+d6DTsaTw8PKDS/hp7cp4lA3ISxeMoeBzblK4X6K7jvd3Js3UomDxrD
iP82Y6Nydd0xZZ/oltvLJ5WlK+YmCurKJgqkO/rXY6KCMFgbzx31c1VFXL2n6KYcX2DR0dChQ0M2
BElGdF9lnx9c6EE1N4pNU8yIaCEJhh+gPDxear0+ZnQAaO9qkdSQw7woq9UAnZhfEH2i77iCCvs4
/ZpiIUOG4wqzln/KGDfWb8ExnpMewYo+H3pELv5gJRrflx8HVg22kuVlPOqPxCy+LzIFv6tjCcB+
20/5FF5WUvZTfkyBz+8aqxhIL+ts+LVwkqeJJJNnB0ZYJUbVzUS36aMLi3Hn3gT3Vm6YF+YUc4/Y
EJwXr7QPZah9fDjY6n6FOuBNirBRHrFSB+MrpOFHwApOXCBR11+Fz0BD6+Cp7QjdKGHgVL74mzWB
Sl7INeYTzFnd+Gx0OjC3L0Ac2W9aznQ+PoWOhIxzmP9p2IdxOQ6f12tKhKr91MKG6uhhefW8oqWY
+dzVDcLTN4dQgkS8jA9QC00rIW4nLbcGOFys44onfshAd35L8EK36duY8pavuptDl+R4gi0ICMbg
vFYVulE2FRIMmDMwOH6E5kkxiSRELuxoYR8dz3cQP7iHb0hMPK5rtifOYUCI14fZN/hqiBLdnMYJ
DIHDRbHl3nkOXz1MamMbpImORI3+jd+W84o2Pehnm2+3sfY91ls2WYjr0HZjCb321clWyttDWIoE
lu4cXvVxdlhhgO+p9ame3n65ovQ7roRPExcHIwfSNLhL6AMBkqiC4erWS35j1PwomLPRNiE+6eTp
6KL8kXqeG7dRnfJT1D3pJCbS9L29E1Juy1hOaVlbTsmoEZDJT/PT4S/adkuC/gBDMlAuCeGB9ssP
dOuNeeYexqD/nF++ESy9Dgi7+cMP5Qug9Kxc1VAXiHQgfuIV79+24BFoSe9wq34/OlBXt5UMHknx
apTjhxTfKx8d7erWUzhVUDxPKyz4tWf8ag8UE92qXtZLgcd1WR+a8aLYyJm6Zcfd3KDwSQw2UN0d
ng490IyOE45X4nBQauHz5mM1Xwur8l/UDXrA5lgXk/Sb/7rj8cN+/5HzhZJNXKaguaMkHN4ifzfT
yfF00G/f+YHLB2igqw97FTLE8Yu/1j18gpwN/zkb6AqeLYTyq2x2J0/muwNVW47JDnc9HNAcMveG
FSfbiuYrZ+OsIQz4hFFZC7NaiS/o+OEvsL+wuBauCHUBJs8b3IKmA30PLGhQhP1IwXj5aHkC1TGC
nBkCUkQU+3F1IVEQ3bvbPhBV2dJSnjf74dusPVUPn4TRwPSB7LF8A3y42Bq3H6wWOdL1KKP78hdq
SsrWlTZJb/PqvjXhfWmTW+2nKO6GsLl8KIfGP67xtvnvVRrp8+zU0LhyYXLRcqDbx8h+rdOmv+1f
2PMVkKbF29MHPzv1sfVhzi/YZO1qdtwj/xqdXksuRhqRDdcDSwOmMb57pPEKkCaGIfQXtZbwYIeu
n/pAp3C4/ND9HlOOQIqisaID8PjaWvC3aVCpTp3Anp+KzhcgbZ+3O3zfk+O8pzOILNi1luq+21rn
C7IBmNEjjg/2E378RvMG2WU/q6HP0UzHYA6vTo4b0NBnihyQPiJfVW1ydvO1oLtE6Zb8Q+PlNUfB
8MI29XJEpAxc/7T6kCDbsbNxolSIUXLNzLu9V7rmyJ2Xv0KLMy06BQRg1CYg6qodqq8ONoFb0+PH
vIjaVAxwlOrgGfWQpj5XxGKCegSSZIOEe1H5mY7By70FFnwSV97r+5rg5mFC3KqIRBYVI+a9YYaM
nm8r537FqY20AcHuUry240tFJ9yFnFxwbI0fHdAiH0VxnJMM8f46fpqRRUH3+XT0L24clBMRPgHn
l9STjUoYQDHvGGFytfyeHZ8GAipFEg39p8mlI62goJTNXJlK9+2W0Gvy2ZXFUphwNTIJijzdRnWB
rE8VohsJqZDsjOQJaVSNysqX85kwJNQb+aG3xj26R4Zh4cYOOrqNmof+llGDLE5J1NThRK2sPVEi
nkhp+m2sM87ziGsQZyhJ/vayt29ypZiIAQDRoYFyyA6N/Q23MxHRP/T5r5aji5FKOw0EBu5nqjRh
IYLINcISV7qIpRXqhbjgNuw4NZRu14RGP6HRrJvOW1/p59R0H3KA6+ANmQ/BoBJcMeqxYHbBcGL8
p8kuP7QVQxLLhcGnLDPfoX77pcir5K1iRFcS9ip6Q6MioAs3wtqEtLk0EmEjL7nNh6W04PyEKRsi
RtACLzXof0DkmMlzLfiwXI4fW306rBxMr8gTkQD3KLwl8kOpVtwu93ItMkg6okojXEOyWf9KH5Pc
8MWEMJCMDyrcB6uWQ4N/bLBvtYS8tBRMh1LbQhPSRW+3zKN4JikgWdWa6L3VrzYKnePcWI68YkJL
/HqhQ98kZpamO3qvdEk71Jlq+/ztgEY9G4VjECFdR8M7tKDstJw+6UI4l5lx+9X57TZgmvU+d95p
9AWK8Z1zJKFhL9PpB98AZ5ztBMHXtb3I6l+QpTQclGqjvHDO7AqyrtHossLmCil1L5d25/OyuqLW
hQX3Dus6ElKXE0ItJ/L7ZvMC+tvcQi9+jKnyKwmZsXcZrQWj453KugEc85q0fKkwNk6t74YgOkDI
TwocOl30X8TpLaHVBsw9XRhIjBufjHCZZG85lsf+r68FZVJG6c/tBKjonpQJ8GHGDpi0G8RDZJxz
Ruaia2RLPOP6SsbctDAy+2l+7VV9IpmR0HiorNutfhbqqYCPG5UUEXpXh7Z7eg/GIRpJNrRlmNCU
zyQnLo9A2xxlwJoZX5hPBl7f1bsRjoth+7t/OubVoSjhbaIKpKIiT7HF8/yek9DGZb5r/oWBnv3I
Y4vLx4lK3z8EFAzuXZpK4NE5JxahQvge87X3GN0k4gdkmkv7kZLi5sn8zmNmmaF8kht7Ppx4VonI
63os7ia1kE3N1hZeSyjmNvtOabUSaABsjs+DE20RaceAX+iKfxc9niSji1WGIa0cceC4dRODEHKg
FuAer0QforZGwu80vefzPfgKHc8HCS93T3xvBNzXEFOvrtRgCnEHHFE5R5DxQnBIoSrTcpZqBz6Y
wWby21iebo3HAxVK0W1KfUnVrwjOwEUqdH44kTcovmnbai71oGwlnAeovGvZuZkxtfiDlGfBfb58
Bor1bVphDVtWZlxL3xy1KHGb5evj8v0qFtSW5Is9QE2nCfWuOP6AS/IgkIUQLGVMZOIrZNzONDIV
T0EHA+cCYxbnHtq7R7/svTdkE15g7UlVdGeUwOv5JZXxceh+rB35oViP2e8IEyHGQCZACumybSK9
Lce864yWcePebr5+Gi9nxilizDnrU4TatqA6fK1+urRhx/E97nVP4bd47OWF0pBLY2coap8hCU0W
eaAUr4aPrUDfVsTOe2bvgrAboy1WmugOKJ5x+EKPe634mpviVrr3bDgNLNUyblJfA5MxbsUONpau
oeGuNRvLirLPukGnOmUGTvANkhmSK26uUvrVosGYVnGwLLlvkjdUprefWaECvBK7s+XgCurSWV0k
fINns2npalM6DJMK+xuYREbFpy6dZI85QTGDJ7JkE40thTIKGaApHSY/910iLCcFPCY07BLUzIXJ
VrEiVYmJR82uXqouGa5ZhMrjMbohh2eCaLpzo4lEQiNR1eGAvLgt+Bnd7zHxbTTocs8dFcLxsjCJ
VYEE0MwKMEfZWhoi9vrG+DCZYuMCuDB5hqJG5Wct3pXzLNxnbe/uRtgD6cDSRu9h3n6bKH9us2Pu
m5L9IkGCaER8PhTNt5mVI5Yi+3omXENk7W8gRa0d3PkzbfmgCADMewz15LJrX4GJ7l+e6Ypb5NNK
nd5xftCsmD2YysBZYfBg+JdhZdROZ2yalzOyDEGhoswb9jL91j7OM+b4gcgoKWNfdixj08MTFG2l
2wJUL+++wV+/+AOUxPsHv3/R4+MP/xaohCWfP79nAXYMidUGGLvkUbIFYyThBQFqlTDhtq9TxpEY
bqgMRZdnYv3ay7SbULhMEdAPWPcL5wIq6kc+hgwqW/zrFVGL85J0cfw+rx8FGBrhuZmnSN5FC5o0
zF4/FBvq0x1fFkJXUBXMzY4r3iEgybKLrl1EGXPNJg30DIGkCJd/ajgwwJ2Oq+edKhH0qs7YEbFM
/mXQahaYMztMrs2fjHNIeTynpPON5vzvupjeyOQyPOEeKxXIxdWVIOhHN+WFqQTE3KlRD7US8s8T
H+5oO4y5JDJP6HPRkJ/w/nplrn5zNDXoKrBtM9mgV+OUOH+zdvHqPP4O34hgwLkSAv2fHZNiAkV2
ji/aQ2XiEyW0Ltb3AEfs2lqtcjDAK5Ls/MrvbSL7iKyb3HZYEiD1DNEzkOHkTsbUgttXGmRbdGNh
4+eRsGwg9AlLfU4qoz/46aaEksbsxH5yFDyoiRiWfv9BYgPdb18eeai3uA/+Kq+tJQWsxpk4izQ6
Ztmuekc4z4rjIiV0V0qO96mueGU/UziqKLZ02bRH/KuuKET4q57jhQp4eu4of6HdZB5hEFdl/UjD
u5H0uHPpJmpw0A3kcbJvYt7ccCDR4JhRX7/aSCbyB0DQVFma3/pcmxaTY0Ltzdsqtsd5k7zj+55H
odnDyQSMFV8j1cUvGuRsg9N3wMcFQPHzsTcMjvE0T2HW8rrljeoO32mgQhehoO7C9DQqwZJR9YJ0
Q4QsCBd0baaehu15TykUIt5IcVvgG6O45BKHz3k25zbpY2PZtqxEU0UKZAwyZ+3lYmXBK0N19Sp9
E7kXiUcxh+K6D9HkFPidvm593KCyaX2+xRjyLY0aZxpxF6g/vxy9MX986o9ZAZEBISaBatBapxbC
CtPu+P8hMW7RrYrfOwxNjDrEADEIkgCyII8oXD71zwyfCR1ZnguaMA0hFD1ZGFA4Kq9jNpwF76+C
CZbXiB4yNppXFvsJ26uy664+BMsveneJtl+yMEj+a3e+wawCFcwYVHY4bAst3jGnQgA3ERlSjLMs
Guz63dU+0aJoQoQgvjVw8fpHwG2wW4jeetlLnQOTiJYogox7zecvhNEWhxcxbk55M67gLSZRUioh
gV5QAvQ2UskGGn4ZvCcK4zlccyRlqUzAHuen//5UBNCCoOwYOhUgSDj5seW0M8oRs/J1DoQ5Yc7M
K9dIQBrCC3amYPuc6cjgu26FkG/wmd/DI/SQp91wBGKMZTrpiQYgXWdfZfBE32fFzIX9f6eNLDyo
VBf7RFrELcz18OVTt+AU1DnrXOyW1jmabQp4TU9unM5CBS1UOo79Oz/fdS9HggjCIJ3/98ZZd3tC
08Q0zVgMuyEE6PEDkz9z4MeAw0AmxJVPgUZqDF89eYodcnUBTPRcDYnIQCYqZxTqx7MR5svrwTLs
6y+LJN4BVsgbaMynKwwrfWHdwsubRt2XrOz4dZlNLCW6SQ7L2CON3/lSQUuWxvrtVGhTvsEghMbd
VbhnWXtr+fS8RXdEc1NZmph9gNX7VXz17YJfiySVyx+aOjezhYUclkhT5VS2rowGBLH+MSMFPNKB
t4pfx6jhuGJljq7OrngZq7gVzqaR3FWwVNm3IJ80ybOMZf/aqvjkzERpF+/3SnsE0G25YbUbBzy8
wKxDw3fV+SndWdAn6uzIUvrkUNzSYGu7TxkaXze1UEG+wBdE13ausCYe099SZ4RbLDNC3rRZb23K
/yHpzJZUxbY1/EREoCLgLX0votjdGKlpgh0IiqJPX99cFWfH3nVqNZowmzH+8Tewpm6gh2c1vp/g
6BLUeZazL5b3iK8Gt/Xu7E4eYcGg70Tuegp+/mXZl6Nc5RsXrJXvw+Rf9vzqsSFPAzclbthHWA7t
3TnslPm19ovL8kXIFIFXNmaCWI93rfvSbWWP8H19z3DxDsaxnCKW40QcJxrIAHs1m2TllHuCS+XD
C38aNy4IQs3AYzCDABxqPKAAPcKb9eS+N6ABrzq4ky311hyMYfuv1X2CC5ZeA6yJXx7OCCOMJ3be
cGx2iAM+nMzAi7b+i0COy5BPH+IGAhOWSsL5QN0mYZgKYoXgAYrh8GOB0nY+i/96dp/cWC+bXSw3
Lu3poPAqxWjx8jLXA6udj6OSuhLeLEKDD9mvPRJBbitOd8l5YKBV2K3oluB59CkBVSvhWtBArTNv
XajBHyWNjHwrSJ7+2SUENxoxuN0+YHFwov9CqvhOG0bUW2jaoZbKq2bKSAyHSBegyGyhnQICT/Yy
Icc6ND2iGPHPGE95p73i3xsmC5jb1FmnprfL4XGXjA9r4k1737YcjJoOX6489tfZ5f7z4bSv4+tu
Mxj9NICW7Q6o8B5cxtZl6CA/bN6y2dGzaVCKnnLG0KMCY+/49/GHD/5AXqq0QEbA2JN8fn2Gr/ex
5vzBKpkdfWH53Lrpq13tsB9QxFCPUcYZMiTi+HIHVE4PCfjWpTf8pjN1NOe8H7Rz/WwpUgavrv1E
wzPHJkJAXAUpbl4b9T17dgn/rT0p4tkTn+h0CQfq9kJVV/UM7Fi9t5ipzOnzMKu2RX24Ocnr4Rhb
aZXdT2X+XV/UVHlzhrHKzimbp3j7d5yvlfmduKxx3BIAoKw+t9tcJeRhhHr7Fffnactmv8lrtSAu
J5W6tBxPGQm1XXL6uP0Ao7hxO1dem2ftvbi35H2xwy74nBY8x8f2K4UvKWS78TcwyVIVXikBVT3N
nfPqEnaceFxPXCtqaE02e5hNOX4fS+Ci+sGcdVnYtzdiNOjEDz16N7nGIGB8WbyVt9Ec3+JV3OIL
saj9rIOodpbgQ2Bw1VncDd/wjT3kLZYkUqWVn+9uozJF/SLQeY1yebdUkWWemIlzcGBGWF8Od17f
i7Pi2i8rjo2zRis/ypvbvuKfJnVj3r+HE4raop+9bmsOg4K0hJGnjlP9ycAgqotj2SVP3uWLa8dW
RvMRfOl2W+J2+Yp3vfuQEORaQ6pm5OFoRDkmzzzhsWZMGExwDOpvdu9hV2UfLF70LwUIjBHhqvb6
q9oVr01DVD50XsyBu+mpX9T5DUy1v1rfFvTgA2OLJ9Ld2cKXg85IpWrdGru9J6ghEzyF+GfenS6J
o/DG4nqTrEMEqs3vYUbEaGzMoKIn28MWgz9ty3O84igDVEUkAEEIsIRoIRgh5B0+XDoXcDyB1HC2
ICXC+gCIxy9N54TlA1n+7nc12o/3o31z5DTFC/f7SpkzEboXq5jgxMRMnh1+fgjzuLPBNcbh+hLW
F/fdAPH/tTqTDE7ikffg7Li4PSNJNSiOi5pZT6kHRBCH3Iav8HZ8DKExMjbIRh4iNjrs/D5Vji+m
g1gXchtiYgZFoVrXlFE15yZbCAM4LvXwxvIzX0tEbJJb2VeiR645ZiWPEOa1Q2TeyRd++43TwE2v
zQdk7MKSHIg6bkmYN8ZagKvKnCQZRrLkclUzfheCZCLSdCLgoU8wEHDLLXyszimihyP85sh44E/u
bGb/kaKZV3gPMDQK50enuD/FHWY/jaXOx7OP1W+ZWNsjX+YfuT4WWLNB/AKEMRpAdHkzgMH0OwYM
Fna1/1zMiJZ6bSlEx4xXwJUvrDWMELt5g9clQAgEnpf1Rp1utLMODkaOrbZIZsCiG4bOLhwdu/Qc
LJWZBBcJArFwq5NRwEJUmsMV/oO4e/4F4C1/lZv1+MEm4K8dmRYYKa7YgOSmaoxiBLSBtsU1DoX3
NcGdJwfVf/1c0K0Dk5O6geuRsdvKpItADWjgxWEp4TTAcYqzW0GQMY4i5JNeCZx9OgrwxsUQHLNS
bfmeypESDcMKXtB9XXGH5BPVb0pTjS+to0G6ggSXY0n2K//z6KPuuhFr1k8H08aWs/79LxoNipxb
ZmOUhbgIYX1AXbcLi9oZ+pOf8x87s9EBXpl9DOfDAUEJwjTgndIDMQBYPpenX9Tm4FQAN6vhXpaN
Mzh7Utv9YUxQ4TAj7CyHAwWhinIjhSEGhWmEnyCEoAloPg3pznyQjkQ1eFQqX1Osy8RpiHebdqEU
KUkxpY6OIhTIc06w3vjg0XpNRoQTsXhByY4WeLFUYOtkaSUXl6+NV285+xC8p6x2fDfiAOyHLbKY
8sEezP5YrrFbgpRjLZmLlceTA9+FeDHswbECYgQXTChO9zQBO6htVBgkN3JNEF4ydPjrvxxaVDcI
Uknn/Gx6zHpB3FpXIZRCQX3pYSL77KwOZ8ev1eggg/DmmOEnrcUU2TkB6YPuiyjWAt1ofJqNLDgc
B2nKgKD+erAyBlf0IzibDLePR0KZreL3yvkB81CxFG6g+v3X1qbKVt4tmLNewNh4+ESDcgjJUTc0
5bdzJRqn9CnkNGxf8yH+S1QWDFx774ur+R1xpsMsHFYvYHyoasa1poDhgKMCsvCfR2v1NjVr1sKq
VU2RZ46u1kE1TDk4JTt5TxvRXtxq29Jz5J89d4bMiYSPHn01LzMj/4RU5/vitdgt69k3PJaJvHZx
5ocUQn6BID0QAg4PRKSoP7K3fVluGShvT7aQGcHlpEHEK+putRerlig3Eq0W7ladauNPcB54YxS0
Ewacz/i9fwjnQbhkeOPabFZHWkC2LLc8kue2ONSYGW+/sCDBx33UZq9M9WmHVWzYH3OuLEr01yOk
+Kd+AB66c6o/QuXsKhQhVI94KvHfJ4FhFGcgII2sKtZP8RHCYt0vjlJWcN7DLytFLSPu2qH9JNuT
u2bezarpbVsHQ/uTdJWlL+XljaTpsy/s4emSJsYYA+nr24R24z79Z0r47OpyvO+JIqFEbibZ5xcI
h+ZWX/C/smIBxRRqemLMgxaCOAwbbTA7gs+ejlHecfkbUqanu2jMNCcR5R7ny/FEZiV/IL5O5eMw
vzNUw8DR3Pkag2CKZ1I+jkMUePq/IPUhr9FR/FEsz/WITAwyE5n8w12Dv65gwmk3x9fO4oOYqQP5
XrzzRvmrK5u2VAfPJxERQ+bBr8j/hOOGFicpTO+1PiVvcv7cx0xbdfl5fssLpt/IdZEVaZjI2jhc
XDVDWQwXlP/KL199Qr/gCiPuQLhhTXuYs+DcQ/Bx+0vkEBwL7upc1emLrD7RvQ/KLjzc+cd1n7x9
2N246i6wpX0s3tNvfN8Ocrr4fRVzssCgf4utCiEZijyhQ7iO8oR0BqVez9MCBZAWL9xaqXX/Le7i
7LxI84r/bXNYC8zzBzFXB+XQPbuUrnZPGHT2f9eLp67VEciB2WpGux+jXsroXS5xQ4wwoFC1xywO
LygeKsjqnrIXST12LXCLW1OuYIRj1GXTXDy6CPxlsi4m5v1Gbyamgm+GLABzosjt8jE22xB084Hi
Q0uiA6NY6Y7vfOIUoVCIMT7AxAF3gz7kuo6VfBISSC7+SvGXZSC6rg5JsidG8LGF9mRSd/mTTcF6
wo4NvAq8BRsmuDQS1aRZ16K8oWBi2pY0NGoDp+dewdjM0BJeI0r6r2bwpU65wAapkc6A4aCItr4p
p9XJKQJhDM7tyW/EEZDwE04P2olcOY4iJqZP6Cmkn6CuXXCrMm8S3//EiXIxelxAvfOUkusOiYr9
xlnXGw1IEwXxkRrpwf2k2++4b2zYRbu7w+hB/aFA7mbnA7QmNFID6OVM/Uv7Tq7qJX8wK1YRqYCa
uyokXMByNC0BfkQ4CbrnVMSu85ilZIwYgA5QwHd8EwAWKetXKlog7jrnPrSBWkg4UNCdUw12gmqE
r4rEfcYNwlz5xCCEOTksL/4FDLV3fIUWHT2yHQVAtRkioHuZ583nyqDVpm6vs4du3X8ZHTBX4ldH
mKcQjTzfUbXRLi1A9ZsMIaGEEvOE30HNPdvPqOm6I6wzbV9vJyyuFfwRsLXnnAr8krQMZACGhF+O
BA/oPoUgtMA34XgmriF8w53jYwy1jOW/008bQfdM4V4vEYhap0AE31Tk0L8WdVJFVUSIAfRwBVwU
s180ud9UxkoDDozzAKJTGYaOp68DskPVgCHer59rJd79UAAyJcZDVvKwWV0i9NIa6956g8N43S6e
UZEg1tgWf1AiWRXuBI+r0pfmju5KHFy4Dc3BmSjtSLDg6NI8KmxhI0CxJWoZWmmnszFKIvx4lHEu
g2TaE1tJaxeKzBKqLmylPugDNVIATpkvLT5Mp8FEYasQh3reA9s7nE8hqWnuJ+VowhB7ZJ+30L9d
aca497RA4k28BVFRpwnnoclIQq8cQmpiXY0YO7AP7iuMLACmWqYH7IPZY3udlhb/7hUWXAMsKGe4
mQBsv5ML8BgP97WiF+AEYLsIeCSnhyjyif1aPdxuK+cvmv3RCvoysT98Ux43P8kFjFSMaTHLIAZW
y2HTYLrgSxkI+ykGTn6Gz72W4dZUGhdXxmYiuQTMzsg0bUNYDNwH3BKQYg2RbrJ/Od/5FUGAgk3d
zhr+qhstY0Rlo8ANRMzrcIONFPmMmAaRXLHZRR8JNL6Id163HgTnTMSMfk0KZ9KE6hxVjAD3OQBS
/Xfon6D/YcshZWIAkFZe4SJndB8xWco8gOwZsqUugG7UcGgFahv9nyso5kKH96Xq0BzNa+Lee2vi
FjrFo2wUV6GMbXKNxvyECQYqccQd3DTu0NKND/4WQqv4L7pS8wnJwOLi52SpZOCSO7LE0XjFCWDI
6zE6+f+zAG9OUkeMtAzsr2iKnOTAbn/hLi/NmujkQy7GVIQBBaOIT/rFGO0qgpuYUNQRR74IIxnb
WlJ5u6gCxoMQdMXC5UO1cWJF8VGHEQMJuqrx7PzXrCFMCU9NPg6HbVEKU1xiReI9Vk3YcD6ifGF4
Tn4RGbkzlXRQoPMIIOwb0E2SQYMm3oFjvwBSfuAIpM606ZI0BayXS4JsENuReYETKkj5dz5eNCt4
uKI5EynZGBdwxWecBM77gBfnyKWrjk//AsWJFTVqJv0YSkgE874Q1giL9cuKEhyC+ucgfjNJA1lp
R3dPJ1QaMJFeZciYhf6LoISTf11eWnTOGJOztob4bX5dyXyY2cMqCMWjgsgka3NbnwiW7Zf9kskr
+HCJlI2b1x8Q68JowrtZeOfvcTmnrWvxzC+JNal9LaD9SR5k2DaObvzPChOUeMxK/NtiSEJA69qA
Ay7p4EcaU5SQMSOCebm8/nyDclXEY7yd6HEYvkyORAgSB8OhSEvF1uZgp0mVs0mELTMiDRj4tIFY
pe/1E8fDKIBF/rYEAQ5uP6k+qKooHvaA8uDcZRCh6WYxJ4z4mMHwPBTkShNLEskgThsDXU8lUh4I
qjPf4c6mNo46ryIS6ZZiLe0+g0Em2laRYQ50ybKeZHBzYK+JHfglI+VE8trQp3agFYaT1maqY1Zc
Zdtr0nGHEIBzNds1Um9+jrNXZRP8SA5sYltDLsomIZZncfdQmpKigSgcNRbZLCJT9rwvIUsT63fD
KAblt1HO8PIu7Y08VfkTI7dA8Di9J5MAZtgMgt9ykvN+3+ndxtChxGz9TPLLz4a86pc5yW9RmZxQ
XE9P6TlhncPJ2U1vMEDSGynGio+q1Kys3jhM4iuSprSIB9kgYfsQeKLF8i8WtcbQmGzKAJs0UsKA
jYmMvCdPaGJrFi/ZI3+SS4ILqZBLaTYOhE+/eoAenu7CARGCuK3dRCZZH7xTcSKnIzEsAJn19pQR
ydeS9hfvjfD97jBCwnEH6IwTk44jom5pw1vUcrAunomKpp/RXvLwCEkX6UmRfsAemBAyQjaYRDJ0
ZObilz+k6DK3Jr6DXZRdprRPLxi4pdFsylCJLtgCRvD33shcewvTOZmz52cDe2/M8JyJgGIrcxr7
EZcIitIrMXfDaRWOkhHJfdIM/mKwi3aetH0FO0/xx/bJF8dN+cfvmTFfL1f3UPUJNvQK4ufhWM1K
7+wxsFhNmPh80yfjIkKOcBsNhzCjonbJsmk/5JpdV7vfp3fdU8zdPYbuXNTo2omkw96O1bM7KOti
8U7/Hd9KWkS7Bed/uSrF4lTwDaKqZXZIDcb/myr+4kGPTVYFKXqf9JNuAj0rrOQV6OwxmFL/+Jqt
LaeQ05wVAK2NeImEqHv4DLHciukc4GYyHE84LsnOQBRJsCp8YB+6rUNbbUI39S5Bz895D/mV4BLp
080Eky4+EiEgmMTDCiYc83NON5LTzjZyHKKz+CCGgiJWGKSJN7YjAxFL+I97NX9GhG99zUEmrv70
5fFTiyOPg0R4+FfiO/xLJ2CJID6EKw7AdXdxhhOHOgxQqFKn30fE4iyRR8ZPmhdLPkwoOZ3+71kd
tTFq2vTycSgaRif6Kbyfs90vZYKWNW47lXDm5NIscXwqbDpS8eS/yL+GjPogl9iDtCCIFbCLOf44
w/XJfv47lFHK4Q5xNfPV5IdD8veM2IUEBnRiIu58RaoztwFm1aTYEXuN1VZjKghNH/4dei63Gc4B
ZLSopCTJDyw9XY2yn2rsZsMxHUl2ov1BmMNIeTAkvQ2XZ4eQyf7ij8p4cLNgw2L5/G4xQAjxOayE
2zGgFcKWKhyD6UA4LZjgSCe/U+zvzS5GkQTG2Yt2lpOjZ4IxMPTGkwuY++6zSq7ypiftAxkOeklO
BAIQoWrDbA+IqIsvs/73ZB9VVodqTEzKH7r0U/4Nm/y154PxDmMVEoSFo5a+qeMm7/cNM1TAY4oh
+W0WMSEGxZyrgRsBJSxcR3zBGHJQsEAKmhUzWijVx3jSePsRYQWs7jv5hqf87slzlP7fDM6ki7Um
CAx22JRWslFsL1uk2kvYMNK0j5qgZi7JR16tCQGTZyinQzaB4CrsDOLOpRX+lUEdXKdNxtTXYdEa
WD/4qsIQl7Go36yWFPSe7mpTsGQKNYHJatyA5EwLxqL59Yk0TDT49ngouiy9SHMuyOK18HPsks8P
Hp7zry+thGZVRyqOmbenedAm0C2ifjZAHNkqTNgilVgf1jwHLgxNdh3SCfOSn3LJvE57YryTq0Mb
Q3YnFXQsY4mg4bVqlo5wbCO6fU7vNcwHTuUzZZodn4RXUWxPzPIHzDzccV7Qy4NJ4xlJJg4ABCQI
ajYYbDZObBYQE4McxddsnakI0HTL2wLY3n9AtQP6fZTyUufgJm/CCoo6FyatJ4qxkE7sOkVggK/c
hechpKjm7W1LptAy1jNkBpFiQW9RFwtCwhA0PkPewUZLLvbN5sapI3kNuZuN054RjhOci9mbBd2K
u7D+UnOxJ6jdqDHFBPPB/Z+3wWWKAzll43nG1kp1duI7gvnlkqCbjJZQdn8K/LnpWymoBiKx7L0m
djX4PgwVsDfTDQMnJNzfuDhEFi/08eXABA/HcfwLcu2dfOab/kEkvGOFjs2cDJE6ujLHtbgoncFq
l4KqOdcpMeFeae5ctN00P89wSjgsCWqVkSgecUtu7V+pkXr7HhAQyCFQuDwOrtsmvlPRb2CKsJSg
aGn20zvFFSbgIeoAMVPjOQtwGaCYg5PyDreeUhSYCAVMidDMM8Ho3yCFWxZhv2ezmNk4Kr2RAhY9
CeCOUZtIZDZX1ns5sqC32ymXNpcmc3K+y8W6kZS54YMHJgWJyDRmWBsqiyeKRjEYpqAmUNd7hjql
9sueuOWPFnfQaqGS8OIg5bkCMkiID0ulZGKyUFJiocwbVQ1BqH7hvgIgWUwGivkPQlnmAj6Ys1uZ
m4fVbYh+oBHxpzsXJxrnTEWJW4mwX+GHLtw3gS4oDqwjPlduBaEIxo1mMAP9UpPwWshM/PnT7e+c
ISqltZ6UQY75HjuGe3exA6sq4nrd0v4wuTeRTeCzVfqneeMBUdB8lATy4YTqCRBc4kvynhMSilwt
fwWtOCQ2o1jbarPKg3RL8hMlMtMFQVGqttcAjSIRldxj1xxE3ROSZAxRyaUSVcjEFmSqZ9idrU+q
RqsdlTwhfNbFXencocWcDANeKjW78cu4AuL+Ro9bEbIUo6cI0F9Dp+edH+7YcamGGOUsVpWnLkR0
LjdcfMeqeBax71mOFIbzA5Uq4VtlIP2C2qv2nHljCCXXefvfbYvFjxJ+SNep57hCuvADyB8FjbP/
0PN+DGwjUNuS6vkAtt4j/xdlJlqKgOOCSZrQgjztQM0of/GWRC26vTIY6YI2p5BwgG5F2hpzIp4O
ueYi3knFW4L4Fo9fWjw2tDXMgii7whHsHIycfOrbhjNfVBMrDv74sTpZUbXioPe4VENQ43CAMJs6
CxIZVecwLLc7m1KM2RXkMqtzKNLYWrQR/B/VOiYVngzXCEgoBcBBzkx7R9EOtdm65Cm0B4i8/77Y
jdnDBvucmlkRXAiyy+bgCSFAgHNyXZAEhxKc5BxmGyeaGchA7APN/rdHTcknzOCm4wShWZqAQmBu
I3OdoaMgmFW2NRZW7Y3SL4ygabm9khrufnnLSMyHnLrUZxj5uFevtDX/u4Hb494jpKQZg4xlGWFr
cSeiIdklVX6a75KhcOcY8kQmFhluvw0/Oc4+I1+EsQkPSOoMl8xoTB9hW4AcTEFdsSbJib9l5uNd
piKoajUMHz4Ia97m5bbbqxnWdye+m0gQkvmLsbU4qnj70shmUCowl5AgRmsGTdplqpIRPAR1IcNU
UJxCfjIcMESgELlWLBj2tXWOx+wuHQ4rhisGjRciIg/poIhd1dL2CBV9QrYBuMuxU902l/fiAfOb
9pqIPqDZcmEwMnz8ofG0qQdIWzYGZ+vuXg486vu2Idd8Eoxc0rQmG9n75rD8lu85c0OEXZd1AwWQ
zCPvXNkjlya5/Hn4bdJF37+7buJ4DeduHJO17n091kHJ8KGiEyXN+aaZGDA7hRF9oh0/3y+SBMot
LT5F49mE3ua9fkSn3zOj+C1CLkIFafzm/bGed/M7Sx99hAio1TbC/0jyMN+J3j/oivgEmFyseJ14
CWv8SxvKLBScrggZUdhiWimjLsKh7Y+ZmzVGzRoLxzfFHTjSWl4iIFyGz6zHIqyDpPJguMNgymgd
MDpLRCzhbuBVDNTJquMhnHgjQKW9VUG5gOsHQrssuPW5PxAFahwYNWj7zQnauMp1KSzmYmx8cuQH
hR1iHrNi/A4suhVTVtjeRGXXC1RnESePNcAdzUasygE6OjLEgelYRPQopxiKOj/nyRlv7jEJd4kS
KTi2JQW++hH4AdtGg3HLRZpc3S6kVucM4f4lTukqPKPwBJgpXpM2i2uifpx3hJS8WdCOMnuljG1R
EeAAhlc3ZhFCyzT8LcAZn3N8aMBfEDZm1EKOwBx7G149to4YNbwcPk9YPG5US2xZkZfG8gQR6Egq
xKOWtXb13osnU2mMVR/2pzMBRWQys+Z3+i1sYHMoTTA2KAzoMVC2Ebt4V82cio+OChJfHU+4msQ1
hU+2d/cmOWK4p53LIU06PQD5m8yvET/0TA7XzR4N7FaYt6HuXuJB5pF6+A5rdDNVTKaKe2W6D4kF
JwsyFM3J8s1r5gCGAEj63CeQ0RxxK0hEjE2iqyuHBAzgUCG5H7IFAcfdUoTIOxQHbBuJrWzrIe5y
96RZ1L/qWpvRuPvjZAzux37ltsYEixuyAUadcEmhy+ML413icU38AN9ziYg88SKCdzqlcqoPL+5y
ij+TFmnGfUJmG21PFZecbPQ8yshU8Ng74F8rbQVDdyYT9DdBQuVS58B8/ZJy2ZKEd4Dj5KJKoo4T
V/ooAxSHT/imHYQzHCGUhThrn+jCVmAkwFNjrJr4ypxqsC++4cvjp8j+Ab+sObyFHM1SM9rBvCF4
GlCAmFCafw9g0CQ4l/WAz51RHxE+U48S9kGie+fspsfCwEjF+XKHDH/pSwvwEibL3E6MywyR3Pd1
sc7XKMKJgLOFSwxHUZXTerLQBgT3waMNT4CAhUn2bdpigyGyik9zhKRccwKgQgtCBf9aMssxW8AI
kifM97wk4RGJEt+xc55/j+hYm+cDc1ZvQunf/9HfRif3gNM/hU3hJ2T0oVCkBxgg9+Wjxpvx26jy
M5/HdUilQh9NVVr7lxQyyppuKG416zCx8WY/LxtKaqyI6ag9ThenX3AsMTIJLzGAc0G7RO6XD1EV
eV7jfnIECbHIQFe9drZiTIRZFa+3cglltpGkrpUI2twGy0BzrJvXHy3AYnjWpfcZSgl24zPoJsbO
Ed0LubgpHJaoWQPCULmHgvjNIuGdIowI0aOw4MUCAp8EP4Kv7/2M7c56LFSisGhZE8isMxyLbSWC
nUn2EZCROqXpW4Bq/dGkAoaMYgjVqOOi8me47kkgxaOiCn5WLfsPXkaoh8x0XO2DCIxqzpT4sI9B
qRlL+Gfw3paSSyAfHoUnbB0pRgFKH4srZ5XioHYO8xfKclpOeCoQRbDRBKi1sZqh9WCaybvY2VQH
bFcIsNgYAWx8U54PAMWV8gfLUFC/mYz1h1jJglEuO7cF5zMpWUtIfREEDgDIi/WNLw7KFuvxryzK
qBNEWjYdCDNlblZtA59GuGGudzG5Jn/j6B3j9T8dh0PijrGBWcvEGNV7gZd803VlMcETfrGW7kL1
bdcxEyDO2tYdEH1laQ0DAsKYylDfl+ihvREeIh25d+JyupJySK0hjGuePB8XsJO3r1kC5Li7r221
/YTjFM6sgwqGv7GYs10eq89K819UEwxwbFKZlUW1eljRyCSEicjgt4dPAEfXJ9Qz7DwANcWz0yhl
PtkoJdCZP42ldTBkokcS4ns+Auphadf+4Ae1+iO9oOZ9MDs/wv5eXON7XDs7disq2w0BNdYQgHqT
/xFykbE1Pt5Y9BRAbzT2/xoOR6Xk1ZN/p0SsY7o11UBABGiE3NkBShwHaDwtESgCme1rPTAfoKUh
9g/X6sr6ohvCDZyvxuvsrY6UKepa7FhG0UQ3ZUznlsA3kOuLZqqiw/7iRuYBJd60TKjjyQwbpC1/
7uvgBD2+BuQbSxSNQ1gwmKNSE02SD6Tc8X15HzvvGj7DuvFvQOXEPJrPNZI9yKej9AFslk1S2JLY
kb5iTNamkyNSjgVeZfaHi41Vi1rQ2DYJs2d8NLFyba2/FouZGtML7lmk7jOYmriqWJXzTGGaPtw6
Bl/lzeGsh/7UMT9zORo6nBgPbI9yaYnOnJ4PEj2lG2QQgNnZK+SyhZHYmv2s4gTkFZDXZcKInFRW
w+yTE2YcnUtH7mzgJPzQS5aY5LZ1cDuxopnd4E0RlwPjMvuumMDWRz1907mF7+MHhCDQUUzsCOEt
EyG8NKsV0TjilmW6dXGfHmgm2Tw+cKPPUOCGQgX8nJEw1soxmgSa5OsS+JUldobxhtsPvkRujtUJ
h88/vE0z76udAz6bPfzRD4Ri6yW63JNRZk9uwps5MJ7+mVISBCbq+QuQqfYcwM+vOJ9oDgrsqrrZ
LSgxipcxOEoHtPuM+KAQ4BZPn8lyce8hiG0Mo6xbV0s6be5l0kC3uvlXLzj5OCzk7c6ck6ewPDNM
9UcUtu/DKRpgt6o6L+K6T84GJ0DjMX1eDG5OmYa6TFBIu72L+CoX4w8+kb4PBHUoTKtWKLEjClSI
RnPsxjGx3FHl/Gu9gOwR9h1HCupq3VCmj0MFqNt71Vz8EADNS4aM1FC0PZgqQXnDdr4NT7hUYgjp
pbxVqgGQVPeSf1dvtsYUeG5gKxtwrgB3JWoP0Mnq7wbyDfMU6rBFf14fEKPxWq7zkBUPIaKJgW6e
lIADJikXJplCONQHwOpH/CO9Nq1SUKGpZsQltzVgwtjEuBqqqwu6RIc9hym5SwdPow7GHijiiqnr
m8TMzxJ+H6XadUntkeJF490oBXUje6XighO3jzKljXUpKgVWB7t4eXWOhzI5/7R2fUBBhKAPuGmF
b1mw83HD1B6MESetCfDIf9pw6D+Z9alDgHhwN6g+MNbEakBLD0WHTIC3Ody0Xgs2gk9+Tv3EX3cx
X6s2vKOhus65di30IHSiDGLzeor2lbWii8lW6Q2tZi5bG7QIL2NFMmLEfICq7m4DcpZONe0BhPAC
GQJh6RHTxl2qMquBzAz8fufSlqctUCeUtMNRYIDq9IiZ5fbsHMVt3gbdVEDsp5jQPwvtYyReApIZ
FsONSCVDXXEM8Rs+YQuSBvw1I9zKKxTjyCo7Ilfeu3xXbwzVhMIK+mhISDWgeDGjvOBXKHiA+zW2
5yjuOJe1hEdjMYiy7SISX/9xLKdpUpMtfIXeZkSgOoCBvbnAXhECFC0nwyJ9+qDvGzEdu25lYzNK
mKLByKMqGmXUAG2oiZEH4NXNFTUc0pBIJD8zo+GOnU/85dt+LjRjyRF2hsaIg9K/G6wBz3uGFLRt
POHuGZkp7/PFGrw5w72yL5zOy3UDLLT3UkTDPBEmvl4fX2e0vBY3wStvXZKOzwa4N4pgDhQ445L5
g/+JiLOV0vIIE9gFy07yB6+PrAeXhBBxueBKJUL7iDBP9IyB6byP4bthAYD1PCAjnLYEhQOAJ1MK
acb4Tdjimu3N4j/PP2l7Z0I9sOTpOLm4J0zcqOGoGseuGHEI7X4fjPEMs1qcVR3Vx7HZAobHH8Eh
OdrGvM7WHdmS+DHQZUPD0IHXhqbHU2UUWYOvqKtuSju7viDGp/4fO/cGykowBJUeO+rEuAyR6VVc
lG+LRkx+rJsG+sR1fircknfYh/h17d7hnTJT2yus/vtyiJ3fWqMJ48IJkV1x0ZJ+WIN4/OJ9jYeQ
jXvokJa42dPvS0LG9faURM4w8hqlSC2CKribeIANbYaQngbSf6YgZ/3X+cB7MjcSZrLckkzcb36Z
MfRdvTG4NCH+wJoobFgTO3/3u2PHs1++QoKqR9xLGtr1vxuJnlu9Ye/U9Px9qP++9oMVXY19/BlR
ROO6f3U4ZOBCmDCqmDmQBTLfbURtrqcaDhYxwqG7u6ExCEDjHegiNCn+aIobMI9+CqN/Kkb2PM3w
/yKRJ+3NQRVi+0S1t3kaKafBlLckJvPgPxk5exaWXHb6ws5f5M/nb6BIHsv6NTbOpTm4+VCbbojQ
ilDwYr/+a35ef3Io5dxMnHajMD0wxjEOgnoQAblOx/tPPPA6F8BUqJzEiXsOMXjyh2DMwPwG1DMO
zEFWYLZwi0SLvMPgEM8KE38hKnB+Y3J2yNhE0Upbjd9V8nMTL0Rcb5zKjNc4e0gxx8mDQDv6WYia
nsKxIhw8mWZSRG5EOz6iYC72TBJFz8TPzzwW0w30lFzpCHFQn9j4Nbknr54VQdI4L85M+OYBu03L
ztaeMgneqWyLpjH6WAdoHsktH/GjH9HhmezOM8MFai5jc57z8BNB197IoDpCb0Q5wTyE6wX3/KF/
i/CW4VwdMK4fcjxBJ5gvQ/jm4ISy+feclYHmDxMcZLllzECE02zI/nZLEHlYUB6zniTlpdP69vzV
2ooELS4pm6mK4q/KMGV0Y9OscZaNYsSuDE1V40fmBr4aqyYfpqScGoevjU8iytI/DEZ5mr2ZUo95
YLv07GzNzhtvcDFhUX0zDgXYNj7BYBTj+WZMW1Ml/h4PFEY++9eNBhYNtnvg93GOMpOmWL4GT1cL
Ju5BXBDwQ06mtgTQob7NcuLTaXw64FmMsa0y60Srxh3fw6yGQ8aQs02b7GbCYsJGCfkFBJOMQYBZ
LMSAZYM9h2CVWJAKsFe9kJGt2jzPdJxE1AIeDs7oCG6+wLXrKRYvHEE3jDY77AjB5efixusqZgvc
OM4CUqy7AkM2xGC6t2jSzTtFO5QEMUzjBP2aAvAsnNJ+EpBKB3Kj7Ofy4cHA/v+JwIkMxBgTgLt7
2NrEkZ2zmhnRjplE9LTmMAc332wjBY/phlKOJUhMBdLz/T1nfkv9zzNAJnmaCknBw5NdegTmAr1D
NNJcQMqMUu/G38CERMhXG7jJ3YVJcGVF75KxheURydlwsTe/hL3aUOb8G9TmgnE0Ln9I7IgTpRkW
bAmCFB3i79JuBWca/ubfP8GFxrSJ0t9IuMFGLvN50EgkHvYD41ks8pbDKVySsdflOytNBD20YSPD
B/pMbxFKCh/Vp2BX6FPZIdyIAx/dq4eFsgUVMaBp+YBUbkBQwwN5lMmKawHzCoB1cbnh60ZHClPC
7GkiMFDOwJvDcnZmrt6yIfeSj//aXDv2CU6RnYH113sx5NbMhkOL9Si5g6Bc6tOvO/QPkK1AEorc
1Vfmdd+GB3FHUo/a/5F0Xt2KImsY/kWspUi8JUcBs964DFtBRMyov36e6lnTZ05P9w5uhKqv3igH
V9gse2eOxAp08zglsyn3yKnmK1oK5cKJloi1Up9x4Au+4R1K4peLM7EUrRdomdzd2dXiDoanmjBg
yguAJz0Cs6tDkYblqGBw1JhE8HvK+Bkg8Hnw1Coh1m8mUjxATm//KX7FeUZ0gfTH31J1qBAj2rcI
HyrJvRe8o7g0F5R0AttXBAe+q5m2GM44+sPaiPepHwF/FbW9bD1QC/RfNUtdoIbIwFivFDDuAS/m
gdX7H5aF7irWQLMQ/iOUwvzBdnG3ppxbgKEQTOhTYnccDauwjqLJ1gsVoZqW91d0sLgR2mck17bi
7weoWi6cetduBKK7PM0fHItxvXC2+W6f2AGcNn+F1DwdcEYQaIBh9PBY6CsuDvEPAGdVIoZ66e/K
vgKsDZW2OM2JS3qQbrBhV7WqEVHCw9McbQCLKHg3OE/SY60E/EgAv+Fv7UFqpsR0Rjfv7IP7j+8R
OVzioIdU0b3ACYLx8hOAuVHh1fcHwznxcqLY8BFEc2XCMsNqcPNocAbkY2YGQ7tvXgnAzGUoyDah
mJAcIf3jzMAwxJDFQOydhzdkCYaCLITh1bpAuZN64IEKU0TBZQtk2E1gLoML/SYaTCBH1xmrHm/s
wFMO2x3HL6HOYg74RFeGLtAkMottg6WxYlgSKi6NgQZgWx3qQ3KxdxiogaVUQAH/DU8/1UIVSgj6
br2Uc+onQjkRwjSkTqCCl4h0iB9JWkKbJ2ZEaSnMTl0ID3aQrevH4gw/wl5KjaUF2AP3Ulx8laWs
zY4Alz3IYs3mU5BnCXSkJMC3tH4ryWkmKs+j7syIrplVwYOVN5JJ6b3Nz/7bx1U8h+/y16N2/vWv
Z/sHsImb25YSLjtXrwbFoyg0O9tXpyRBWmcN7oKrry6P45r4DshtIDGEg8TnsOeZy7u/3soOaq7D
e7jeflzwQee9OgdP/5V/UMDxxLH1tBXRnxy5kegA404YJYggImfNPvu4ohhmCLxjynmBetfBmxzm
E6fwu19gT4l+CXENlIKdRpeR4cloXpFi0SvmkH15mIGDPER1bse0mL+fhNdAvYGBiQ/fsJ6p1lxZ
vu0h8BoQD6jkv8HsYIy55myhV5YbdphbIAX1jJ8O4OezufOQrO3r3ym9UUaBz8pvgfGQ0mPyIe/Y
K5FDkdEPb6i8vMeWQ0dsUPScH7dYOTmq5OctGim6x7PHvJ1fybDmcvq8TAFAnQrAM2ZbZc5y2Y6V
pF1eh0z/GjrCBSKYqZ42ixrJVM12SIiF90X2TMoF3Mg6vi0Nj+Qy9qtXdrFvT34iDu7Qi4ToXYKu
Q9nRQQ8sWD28slgP2+3NNfg9SqlO1LX10fQvpT3if8jO+J5+ecXz71ILqxRJr5BGMHBNxdNEW/Gy
X+D0c9lLl+1WJ0b+HJY5Kave4gX9eIrO/iCU02ZrBiauDO+cEzqfoJIidDx+sX3gunWeRHmNUV3O
W/e8YFDn4rFSH3jKsfFgLEy+I9SS2/XwjpxnpBQaDJbpregtHEn7fl5tB6iw/9XHsZXLkKNUxvWu
dota4u/V8D3AuOZqiA17fDvo2WUxyBRE/OxLG/SZk99Sv4oadTNk5uQFgykywTyn7OAjGCkfooqk
DJDcNdnlLbeQUGrb5l68/P1vLGLq8Yuz+HNkc54+nfA9Ucbn4pAK3unZPcJABwoz2AfCwECG288P
L0qxRMku24jfTASLR00PPUnySLvjYaLlx8YVcRVNCcMXnYIHE/3YuKa1IO3vIU+Q4xRAdi6xB+Bs
Dx+5VGZmpb9Qpi9XLiCO8zbQ0tsWNkckByIB5FllMIJNgM6tvA+S1OgcnFmQeJuYXaCsivbqNA4H
Je5BDvs8vlg5vE/Yrai8ZkHhJ424oQCDWDAhL+Z8Pv959158jdJnSrcDMCxnc8D653WMcVgdr6Tv
32LeBjU3czOptnpIcxm4sJ6LWYc2Bh6dwu3bScmdpVnTQis6AjYwRNr06LjvBU9C/LL3d3v/83qF
DsPnEF1ymjQzuobSljgTgGga3HiBQcu1Uq1q3pAScHLl0uOBPjLYXWfIdl36C1zNY32dX4DUMBfl
1FRQvMzzTc4FsuLgG6l7/vt7shnO1lMQbL4bZkVL9iMz3ZDmA+DcH+tZh9KRHzyY3nJmHs4oT9SE
MuKKavhxCDezgv0Xf1z6GL+H9MCzC+igdKfoFZ//3vjqloP8SD+v1aLpW1zDBSvEH+8Nqms4zYSc
+N7oFsgrMyhDwHF7WbNjQjpHJbpfWkHYPcFWvFvOLeZzq6aUpzrNWKX0irYJii5Aw6xzQ0qvtWDp
JGGZvaCyRx/cNOSz8o7py9pa4SIg+rsNbsGDapH4TiYHqzk3I6ep/TkUWf8a09Q1ES0wNwKvgeJM
p0+cIo8FPuQbB/URhKDap92HvIbgwhzXdwcYq7ZnjLvwtKl0DCr+TRGFNCqP9vo3eqi+xN1wDF5Q
NyDs5IVkbYbKGnH0KzCdzc++IgI9XJ11yk3APakve3MwC/soBAacRdjBY0KmwXXSXvzhXImKdAnu
X1z/zj5J2664SXGAs0YJlnPtTmFN3CYjm4QtXkCa/7Rf1pD3neNYGeETm7wc8wPH2nFlS67wLWHK
hl4sgK8DdqVQTPlfHnfxSKEU9CAvmVNeyc37wsSj+7mR2B63WUlmGvyZniMTwdh6TyFLvVNrswHM
O8RBJ/7oOH5xpn2ja3igl3lQTJoy64HpESb4iu+2OhM7NNkq4XFL/DqtCuIDelY5vcVERVhwHQGl
TOlgyZ4WzYWwWwz3Ej5Xc8xhAeie0AllSMIi7hnVUa0F3WqemrGcBiX3DHiSX04GbFRyBDwTnXNS
FrGMP0MpexyMlbKSEeO66ObrpC94GrvBk80CRexVDxvPOlWiZkjgRIZrm+8LCYOAQPSZXHeDUBSQ
UeCFRA5tTMbx0kacimLEqsbMJb54wglISbT0BeyELdpSlwQgRXqms7DPBssr/XOi4kLYUSR7pIHo
3+xt414nvyT9UFtxkknxxsksqk76Th2clxfeYcpNyMAPLk5/buQoXt1vSu7iFPMSxQ8VXD5zXjMi
fKehzV7UtHrHX/Z8kSAWfmgB4cKx4/nn8LYR1UonCKh/dozjTEcpV1lrqnDpKyLfENOltdqzWccs
VK7MU6T436KiZ1zIMSTOh+3sFTyhPjiZNdb2PTec9BGhXrfO3mSwalJKJSmfxVhFjSRFclklPPre
j3g0i1zuWcOr/9ovUKAqubF683gCICGlB9dEl0iKK3rf9JyQt3lNrgnLHrGVCq5vcvoP990/A4OF
jg5hkEFBBjF3XBn8OxCLzxSKipVYCq7J2t+SssWyuyzHRFf635m5M8fXhbgQUvzcfeEooB/QDVTO
jKS8om+N8FChJSXiaMd9ENTzQdjG7O6cCKxfOPAoU6JSigo5JC59cT0avuZjpu4MUjv5r8Nl18Y4
SlLt7KikrQjB64AiWM5bh4G1fxKKOsieixmUqIPi7utX1HagckhFjv2OSJVPVjySafG4W5Dh1xRa
c/KIvv4bPapiPzN9S3ILOglkrwuClRhS5jiQwoqRRGRHCSlR6zYzXObec4wen4otGuZRlwPDo5V1
tuGHAbdHy86/1jbyI+Ci06//cPXdh+eIchOuCofv75Kbii6ETKz56JS5zJdkry+JAb3ZuNVCUifJ
nPrAm7I7AHWfmRB1Lt15jBnBURAAm2N2rCB6+xByXGNi6+FmoRvf9uZqcxWcigOkHpgZGmYH7t9B
RBLdeWbpJ5C8Lr7Fj3mH4keHq70CLoIauZOBp0XNTEl/5DZSkVx6/ELvWhGExW9wcfJl5y0zHRwY
Y8F3ZEy/Efea2wwps0GYzSamDPH0lUkzOw6P5D/jwBwRDUbuwi1Q0uMGd09AQ5jT4Ka40FlE7mJ2
TZqhzjFqCeQ+OjvvyfGB9dEhlPYxI+IWQ+UzEZ1k9ewGJXGHVgSNtfWMBmFeNzElw+OG0jPtkRgc
YjNSZMcVqHmOPJ3ridLVJXEveXQO/ZLHxu0z8g38N/AoIgsMsy0rX7XlB6aN4er0uNnFTRNdwjJU
CI6mjwHNNRsyP7+N/4Z0UOxhrL3B5j0DbHQM8QoJm7ZQM7k9m535699ZL7Gna2RDJD/IkaE0pgS7
uALRD3nWr4sSozqXkpETqRFFeQqQAAjdVNjo/UDPVYdX73kYWkWc4+yZKMUl6S+4p8pEQyBM5TPD
9Cfi7XkihepTLsESxa6xLQcCLpkOkBb9YU6+oj+lC+NeRtrboyQATLtJsZy0TVE9x6rsaZ+Zgkyn
9tWT30eMi+iV7ZVt7t/JpcNIBmR+siuhnyuUL4mCVk3+X9t31T16QGLIx72Ild1VXHgOQAzMY9rq
jTxJ8i4wS4iNeiR5ezdUJVRRpiwSYblE7tEHWhEFkaDBsURCo9WgsocwyB7TZ/bh538E1/Q+pX52
0myZmPXEnKCDDd8w++NzIBR00BK9ljgMdMQuKdvJh6Q+Uo9Mkf/9gwTWwga30kjFK729QAOiR3hw
ige/QWHx23AusrvsubqnAXSIxOHlFEuIywfBC5EhVgI0aCb4EPMwI4lRdNtvn6DPyFScir7retL2
RvJr2L5z2Sjuwnz7jNvHuIHH6RGPdasJIl8fhx809dRpXweoUx4EXV8WPX7aPl6aJ6D2x75/7K9J
4C4u5OTTEv0VmPiSIIU1+0NQFTJ1OX4z2xmE3opfA9nrKcGvjnUjkbfy9o4aArARXIzNr3MVJSBN
QofmuEUEPAzAmcFEOReTzjIE2zu5XfAAsGOIUKxf5xrzb21/lekP809046SpIX5vijXriuajFesg
C9FwvrN67fFl1reohMJGdGusTIz1D/808IhXUAlmPVEFCMte2zIFmygmiacFUmP4/wS8+mftXNF/
1uQsEVThN3qK4KN8O/fVuYr6fwNOIrVTcopa8f/GNTjRx0T6yie9AP103o0j/AULGwcwpV6uNd/E
lEWYvo5x3fvRe8m5jZuIhpq3Lx3IB9rXALNYVV60mghjl1qQhkhxuTSrktMMNC43EoAtMN3HH74A
sE1DcNYJYlH0dbDRcAmj9xacOZKmAx+vFlQER2nhziStil09Fbvl9Js8Ib4o90AHpGLIiG7IGVts
fPhZjVzgpzIDvsdRlyPiba7m/Zz9j6dGJaqiyojttJ8zAGL/TS4L8xBL5YtepyPiyl7wyOod1Dm/
WnL1Jp3zStamRfaND9gXLUvOLpxjRLjfXwN+fZoNoi6heANQuoxYip8X0IZT0fx7Q5TkJ5SJbah5
T5/jOSCDkLk84AJ3NOmo4MJqwG/MKip5lJrgePEGiOYfqckJnrw7/3OmhydsnoGxwJLaxxJ9THDf
4XbCkIqYC6kUzsOf/Wc4c7S2GfSKrRY/uHdiQbI2faNAwIVtf6aAvhFHwQfBOgJbe7HBMjt4j6TO
K9xsx/DpNhNhD4BNhDfmBw+nX68KeRN8BQ3Cbctk3ttitmISV0jcobOAeXPg/lLmFO9k39xxCetC
rgy4kLCeCki08tjNag8l7uxk2uphEN2FzqY/qzmIj0CTYCqROiAiDXGWIfFD2ic8ueXwPCSiYVYv
Pn+sFR1h7lA8KZr7BeZHGZcZv3ZGFz9o4jt0lLcuoPZI9iSmrk3pimiBDcYS07rp3f6MEChz/AIf
o6daRWChT+m+HuJSqXjS4DX0QiRr46OoMmT/JRAwJafjQQHgCEj19kmZITvpSntcLO5IKbq4wjzw
fxcUSg3g35nmz3j7wXmXKoqjg2GXyQEpPQ6s/AUtQr4r0pPj3iywt0WIJHF8/dOvaXjV0F3yHNPX
jWE9JxEwbgrhzWauQBPpCxLygQ+JIQkfROvrI8znOD6Bch9hy1CPBh7hRYP/Ro3pVdmeIUMw7oBj
Y8gDbMLBTS0waaE4oOzBaH7KOFTDwZJLCyGGNCBCvQQ0IoNgEVUUnv0x6gQfGg/uutqDOOdvrhzx
XWB7a7ezNZ+jirVvvQK5kQbTsdcd0dhwh/D6AUaTwYKugA7Af3AuDFvOUFWwgwLzKgkdLzH5H5zQ
RYXf29HHHOYZcEo4FV7EAoisznkvGIPZwhg9BBNPUTQycc6I+X1oYkbm3iG3LP86nddBxjH4UOPr
riPRmUbwKouQ/5tdGB6uaDDQ9xG86pPIxM0tEOwvRKbgOA6IrociYEkpxoYQeyMy7pI7bDyaK4bz
njh2T4QmMG3G94L0yffGoDpCtvj+b7gCVMMLftvjzxAps81JBJxZx8Up7qOj4fIbwQf/NqIUSk2Z
LuirI1MJeA8F64/eF5XGs1ua4/NEcvCYIOZh2sFN6J5GXM+f7ijkOX0zSjvwJSp6SJHDBaCwIXKO
muYTRgQ4CrIEUAyjv4UxQ/DHlzawEyFP4rYxJuvl5MIAXEJuIxFw8UCifm0hmlqAYsYo01mH/Xkd
3aYShjc2bOriemhVPZmpPUO2wbeDOc1knxZhojbokEMSKwRcSn7esuNXK8JPIeXLsT5EMMIT1kxG
laXNbkWfWxePLt8aUpodqugFRsye8U0kxCgXTvNC/1NFd84/MjR6VRB6m2oTOjDQjCKY/AxHfexT
S4PFVmR90bViJwiv/SRCqpKDUO9b4K612w9fQT3uBZuE8aNN4Z4geTFzNPGaLYNUpxEsH+sYxW5o
qQhXQDgYlXBNQAI8sTr/jeYrNKMmf27KgJvBnjzDC0KZwXDtV9afkfVHfJ49NUOehV+kjTnzsRFJ
DkAIgdOovkd3t8cjCbtAngJCAdgLFgquiG6vJ9WfjP0Jl5cAAYEBfwsScQV9bD8Wa++0xRlZwOT6
NJd8DtgEUrEE0zOCU0iJnwUZOvWYPme3a5CQkYbGrcZp5Oozx17tn9uE7KGoHfhMH+swwhtELkS/
5WCeCFT7Sx6n6DwFQ4GHAv6E80P3dh4eJ/1L/N19M7Qv0FRYA1D5C1+lPBEW8fV49EjRRk8eO9AV
SDzVP+YKCLSybbLWIVWRrVMNLzsgfHgjI2v4mirV0wTohucFRD8vcr1gbOxHSkbVoI+qQmiYJHYX
kpU9LCp91ttPxL4kHKXmSCV3kXDdgd/HXdbB/5SBAGFf3iWmNwxf8X3MSWJCQqlvpmZxwfM2iBAA
lwc55Mbm1QqZOXoQTbwYOOH5D6GLsCShoU7pi2M5EdEE4r6h/xLUrnbgc/mUhVDeV0JfORG62y78
pHd7Y2QYqNnFuR+fw0vU4zZjLbuxHZUYGAShjizaVjNeP9giPak4clTsIQECglHHOmcDNad9VlSU
xw/vN+SqZoJAQr8n1EiXqbpk94m04pQYnFZH4ihCoExrLTALpGStwQVBa/WYe67+/ksSdDUygRNA
/broHMqHH0f/2x+jozvYKQzBCG0frlH0xKmrjdfDKntOz8U3FkYoLEX5O/xxRE+OgGxkuQDInhKa
0jc3jot6xlFfAmsD4tsRdWVOOnIFZYLfhnevv/u8gK9bHrZPzrGIV9sPpYScYIRr4n7rAIhmvaga
kn41hFXZtENltugosuXcwnmio18k5qKAGBt0GPMy5/JwMLkkA472+q7a/HYqX5LTHlDugswYsBCN
3BzTI12RxsQPM5AotMWDSJc72bgoKAjqelg9QCKTtAudAGqiqfPyzZr8HMLIncEvn06NTLr1VOnw
+uwNIs5bEmLHZR0/SMP8+qd6eCPT8+sPzFm/3D8h13XGRmYhZB/HAD8V0OWDkMIxHFLwyVHU/tGu
ghCcywnY4gL++uBmL8KUw7IMsF9dCfYwIL6xIVoGjYnWVFToInK6/h3RkPGjM9ltXpvHrEZqRZ1p
b8Wh93gJceuZe3VJISF8Utbi12MFIDpAmKoRVHhgHIlGbBoDBOzFzcPjx7b6jzcNWfEAn/UVJgZa
nOqwYza4M3IKfPq3lFNiLtllBn8w7gUnLF44wtAcsJEmefaCjDgXNDt8hvVkD9AOz+RFLuUZesOj
rUGg1DRRcy7O2lgeEQ7UbKWEz4x4Rzht473arl15fppqo+v0ERPtFtwXKL+xEchwG6nJb9GcjRCz
M4PL0FpQL8F7Wa8ZrsjDSPsMAmBDFMyKtEiGSqueGBkcbUrLErQykxNwL7N/Sq4xfhiQCb7/OVwX
XUTQWQwknvEk8ufr4rfXXGksdG5f4H8BrN0K4tL9NeUg7Nv82QNc51a8M4KbejP58CUWwGTwtyV0
v9TGUs5LRFEdfxwB+68jdQ0iSSKX2/tbYe60Vhkfun2klWjKq+MSEQ963sY2oBvA4SA6sBNRWiGs
WsKy9eZxvSfVqO9kevwMO8TZ+XejZz/qWhr3vesKeaQMdSQ6JGLp9lclJjdYT3GMgQOZa+qr9VCk
ztw92qQjyig8hWZNoBvkWiwRiZRAh0gvV6J7gbQ0rn8iwj7rrQww1198cX+Mepv+5B0imo3RSUSg
GzWSYyY4biNQPfq4ZgZszsbouQ0mgI8P/wEtQ+qiOCxbLPL2b89t2s41+g+uc9AKsxc/W4800pLd
FsUStJGBWBNPIbhkaAxvQT+kPcH/0ij89v7duhmXB1/68JP/MtEqfkp/OUHiETj1Kbx7ZYrrtOnb
HdsCJ2R28K3hAq+A0reEMyucWrbXP2iZEKpKSg6CvRKRMOeUrljAsYFnRPT74LoDhf1l2vS+6GDp
Un0CETivOHvxy9FznlcuYfGN6AsaMgORHvITi5qK4gVTnQ3SuUNhsJdJm0YnWbv4455/EkHu6K5k
t3+zMMt+HEPcsQUIdHZN11sS6wj4lHg92Q+DxZZTqghbXbJJSxNWZqaqK6XwqFLs0v/kEMd4DXrb
cct2I4qLYch52Lh9+PYqTTtjdggWDSIhe7GUc2HwWGq8DtXpE0eAS1Td6GVACt6bNEgFnQf4BuCA
TJWlAAD254HXcXzS/JPp9m4RAICmTAfV352dTcTjrIcDyL4KQGL7CAB9CGMcnTiW9kkbdvT+opY5
OpokoTIv1RmZmoLTwWwldem1wOuEF03eHtl9QEOwHzJX99E0lcURL+AUH0gX87WxekLDcobTwP7Q
J5AXjiWB6GDY0z23Vk9QjmQ5wTyhqB2XrB0PoFJhcCIPtLc9R0APH+YrQkXKRLk6YDdclDXDLvUJ
Rv428raXVLrfku0p2XywgWIHFomIIn34ps3y6JxxTJ3jC2DtwOOveginJNJkP4R3rSTkK/pQLjms
WfVuDWOUAYR80Likhhp0Wc05mj7M5xQ2q1MRK9qDi8O/OQSAxaI2x6WqOW+qdgBTEMNga9OHHwhb
2VbL8Hxm0vgANWPMQ30vFT1jZDT2qQluPJ/4nCCyOKZzNjhQznAxnPXZW++k4gUeB0+daHja8HmR
3RI2gBlHHh/aIcIWkn7VMYbvlO13DhSpCfO06aAy8ZphJ/vNxbnQfYNyl3Fv1mB+5HDN2ZmMwJnG
fgGVb1r9Hbi/egSslnYX3Cs7lkCAfuno6uMuOs6JEG0OFFe9XzbRb0eiRHC42MfhiVHvSxQeXh+r
d4BDOI7kCNIAnj5mnngmsvsaSgvzhXW12VSjbsNngDD/vt71ARtpr/Fui2hVGANqApGqXvZ3Ktis
l4Rw12GxAn/uQRLQckMQGGfw4E0UNJrfbmocbQMB4ahcnDgdLumvGiCATQCfR9L87ExItthr+TG6
jAlJ+bsvccpwInw5eHVOZ1AuuyJY73DeEAXTrSONxDkG/2TwLwCpuTvXA9vnC0fW5ujLyA2Ak96T
t0GadVyDuU1vq9e0z4OIdIQ8CzKGMQoq1mPVn9yX1G9AeWn2JZP6tqI68lSZASiL4rPnuI06rgR7
EIGy4Wv4STR2ivA7azf1BsDZ/SXvRGOE5CaorDu+G1yoSN24qCm7AvFD7mcPbt/NPi9fQzfr806U
E3UB0UW0SRXchhIJp5iOb4SW3pP34jZTfDla+2Ujyt/rzTnvY9eM8Ok76q4iL5DLfBxqPmsmG79E
/JWU9EbNAaA5qGatO8g5fpO9k3wjWCtc8m3cusLc5TMG9sPBsk9gg99RH7c0g/WbTfwRHznI8XzI
MKg1TmiMr1FH3MUFJopbFGHyHwcl5ERoyZca1GhFspLDvcy6wgcMDMJYHbXO12+vI7XtkrIAyZp4
qpWeQ5QUBW1XdIOV2+5/H6zJtWfmaGPi90rzfjMOhwLhFWuFwnEx5RSS6+F3JKfwzK4+oQcDVa80
pvxsNdp14kwyYtnJoLSgDug7k1eDyRE5BfQT1YIjrRhkekJVyJG+hB8Bs9TwBSeuRt+Vu9lLijFL
M6a9sExjgpCWPIKnT9CA1lCkk/b5AQe5TI06h64Lo3QgF49Ihm8qmThwMNPsrU7a7fEa4ZZf4+R6
e88awY6QSvShd6CadZqRtnD+okuOwRy0xVj12eNBrmbVvIuYyfe8YH3CKO6YAQTR14b//EbrP50D
X6JmCtTfevrZrTd3Z1V6215EmGOJLDBpCFVAmo8hfGsAspAXi8HyPi8/lvH2TpctlbDGY4zWg80V
SorlBVjvax1Y/zM8ExxsetseyRHsWySoIThlame9F8Td+IgI58rqfzhc/A6HOWpjvtsZSu+LBlKo
MIpFpQiHTGQEKPzQYX/SKRY1RwU1pP5m1TC7qn/r+B4pySkmVA50GLuDjaOAzGv/EiFQ5f/JNXeB
66fKXNmKFyZvr7ii+YdABHbx4sTHkdodnaKaY94Tx1ST1aQpE73mXn3wcfLXQW7LiE8L7qkwMwqf
h/jLXowP5g92E5VfiRET6SvZDjqyNsQmRKSTZMn/7s7MsBFSM3fD4LC1uXsAXWK8HR7a6+LpwYbC
bPkc2jaaD5nJHv+NdMaT08REEQgvl/c5/xB5PFxNrJwBft63l9jG96TsEfa2RNX4Q5eCdnzki3gh
y9/5nNFHVbJbe/KkPMxzkdljOH8j7kIrzLw0NfzFQuWohsRkvKDZyVr8PH0n21lIMCUYoj2ZrIiE
sGs4Ygdo36JFjGnJo/GYf27Wqu+sViQ2h/ypQZANewrckdseZmzZLysWUnme+LsjOEht9csEeU7T
FSohMyiCcXS0I2aoggVDKHNucYk+BLYg1id9OqzyjxBMmBz/OGHdtvBpjy2zLac1n8lBEkpKc9kx
SmDw9i8sVFsCCRjdcA1dr165glC7M8MAlon3+RTJ80pynhRf2iwf+CJFWTqJ4mJVUba38WUlb59Y
tsuIyYG/PhefP9CLbMzIRhogGT1/LD6QN1IXvlFvCHaKu4W7HcYU+DuW5wg4IIOmxONw5m3tAXEr
2hBqDHss36QzkDHKcZ8iDodMCygfZkw4dQ/hy8lV5nwtksepybDbDPQTZgnrHEr5hvxSkhYKZfue
wjTxoo051BPDLB4AAwoDQSNKK3gj31y5y1t29g8967Dfi4sN2ey++Kex9vuOF8x5aXW1zzwgkuHS
w+neMu53KPM/E5MkFZ2WFmtBy5kxWnKkdN3AiRsrjrmtucExTH849rYEQ2Dl5qyLnjnlNcbIpXil
n+O/v9A1xPggZirY8Ap/Lg6l1RrtZiR4cW0Ly2FrrNuL3gnM0+JgMFYChJLFQ+ap/fKzdHl9dztg
KoLPr+EFFavpGjBeZ3q2gzVH3Ro31aISvVYvdHio2fowTEM1BPYyAyb69R/YSn/ZGyFEDJutQPMo
V3UbhyCWayo0f/YpEzEeij0i8aaoqJpC3ZFIUzL5hFb5qwLG/fA8IEMOzdlvI8GQkDjy9vskY1En
DbvVZRUZkK9gfYRkOuYkKNQLjUgsXOILNF0rzYhqFBFcUaZb8epdmqHZciDh4Mckgk4ZT/HCX5zG
jOAwwKsgTyZMhtXLPRNG+6Z8162XxjO4j34ryqgxONcXDxZIW1v9gS/1w5ZlHqMIYghY08oxwLtB
62Gv4eF7LugyQ6T6cSCbB0ePP3xhpH3BJrmnr63/tcQ/EE/H7lmLAwEFNtyPYIjXFYeUOjOa4oX7
8obl72FYx15SlqFJQw2uDiVgE70QDkPo48v5Dqbvesa2dFaHVRuSNn8BUScBg52pIwCJRZ1iQlMK
OhNoiEF2TQD5e1kquK3e6LXw/w82EujeMTr1FhXBoECwYMZrLTpVe/28fZDgVrvrZgFoQgMXx4XD
/UrjGWxWtVRQOlL7QX3ve9hhkTAZs0qiG3C/1RkPKwzoTzy6Z0qr/vldr5Qrw9OHPFVUD/CgVrAr
JCwhDya+oRYPAYAjfyseUF4wGuGjeCy5pR//ejIa1JvEB7Ju1DCZMcx7TyaGY0A6MY7Ho2UoxFB4
JnWnPduEbZuVOMP1+INr+i5E0SxuB5n5irgSKh/PnvwI3g/v0kNr5nzrpIFoaePnjfJtt2mIYxJ9
G5orc/iUks9SPMzoFFD9AhG95py90UbbSGneyMQEnRMQuo6nGInclZ2IXBwOVsTnmxeWQgm5iH83
PO1JxA0Y6z0WbNp7q+oWED4+BCgZ0jXfhJRoeUlJH+4JgvjKrfTXo/WHdeYJCcCACRh5D388cIMT
dta4WqfaGMrC4LCBUIvgkGbxXU6wN9ofCKR7QPxWgV3H/e6U8THswA9n/ZE+es+Pq25KmhvpDfZf
P9a3VVSn1A4qvLd/5/EVU6RDCBkYOF+Dk/ERH7FGmrxk0WzJvMTPBQos+rp7cIcB2cPCO4tpbXqM
aviMx+Y2oqu1YiAclotuevKeASSarZNvwQnhiilK+DuV5BN8gWmM/JUCz4Dw8lc0Udo9jFJwVqQb
qJFaouk/Li8W0ZK7WziY0bHMHgdOCqGLnmGEZwrpIEpUPlyEWz1iXAQ6ygZBwh1O/l5E9l5MW0DG
A/eDRezJSfhJMlGbn4Ln6ILiXxsNaVvCfkwwXY5vP/pOXpkxP0VS/pyukRtSAsHyt47ZwYigJ9OC
IzVMPjQWZ8ri6T9w0yIlX968F75hOEpWrUvEw79W7Fcms5d9hLYQ7bBgtgWwzX3lTS8zUaVOx9Ue
2AGD3Ez1H9jz2A5H9RjTOA4LJB0YChQmMTpMQeQRGjP4NB6tbqEYkNYM8gO3z4nfsMEJ9iR+FlKK
TZe9QcbO1AZ3XNS9HZ5lp0bMjouKFjMAYeaHbPDFcij5YICEedbWWATHaUyQAOn+P6z8jcrVCU4b
IgdwcBhZPfnB85ygbEoS83g9ZFPAF/rCnoOlaIhNmTfgiHL5MYGG9wmVQHsKdeZQWchHrhkwp3d4
iAPDGj8P2oqAcZyfCekQgL8ALdFONi5avBcfAxHg0ilVAMb7xsI8dIk4d/eIiUXedRUKJQ9175BN
ySjKUECauEw4LqhuiVrSJabNG0OCQiaiTRZ12iL6JmI1HLhGXMYdLC1eArTYngGMC8uC7YPOOEee
NVbBhgojc4qEnPsDDt75JsJ2X9A8LHIUs3GYcOGsCNJAZFAICPo4F00xgH+HJ1Ql0jDbQBh2QthM
Q2xGRQvCKCRiSb0VeCEtD8kzfAM7gqpYpCyVKz2kGU3GAArLVQdHpBwMtfdEO1SwxAx8+I1AccoI
ZGH8Aux9Ij79cphk3ws+LJ0EGIJRbTmHpeXuO0O8TBgms1Xc80mwDDrIjHoD/lkonC6Fucokci+m
kmkQAEdQ9MzLPSfnlw36eOPkzZtNEBrLnRkP9hfFuWLsRdlAMIjuDkg6ABilHk6LlFd+6YIe+DpN
VuxXJJt3MFxgTw817H8LyiYoIPmQkoARmKRF3CufVOVIqWJjYalnBDGCof/NXk6Tf8nteuSvSTM5
bcyiygczjWlSGCa+znWGfpv1VrDZ7+LqC6ffI+qA2iymqdYjdRKKWf0XDHV8W0+SuNGU5gY38H12
CkCKxD5NVJvwWVYzQFoGIFFSxBN6KfCKUGotorMDhHBTxvydiWhAqJgNEQgQILSAjyf+mhvzS/o0
c50LwK7uKBCfwClCavb8dXoQ4Q/ygnLSCVoTMeCdVzy1HC4uNgUcKN5jDFTjOtOXBhDf6U/yoHpE
tdPRiVhXhAShQx7CCAvMxlsHrEy+lnfgCS0Iv8GTROFdQRZg9Jt+A52MO7QxKNIb8pbNySmpOmdG
rMXKyIh35vHmWQHuQPECyc4oLI7Brfvc8RczmH/StiqPpxU1M1062dchkc9rmNQtGs9pMbgnj4O8
uoKDgCwZPNgTBVEsP2oACIYNv7f9+NyPRF8JQQ+oNpQ71b5qTPgoiwRzICUDpgW0/nnZg4WKs+mA
bP+UQAIjfNnD/bFooNIBw+7BYWPl0bMGpENKBvStw7hRaU+7vCCsOKkP2X9JlLJJZrTyO5/7navL
di4ksc0/VAsUf1jHJCJayug0LV1tDka8HmJSqRiycIBUm3LSDC/55BYRx7L5LU5EQ+lEJPlApVxO
YooIiKSrBqa29OlHmDUziaiX9dRMcDZ8iVv9e80B0/8j7cyWVFXXLn0rO/ZxEUXf/FF/HaBgg9hr
mnlCZOoUQUUQpLv6esgVUTuXKyMzKupgzZhrdih8fM37jvEMnEtLDVfVzKSVu78e9UXBXcp4xdjn
wc7pnktnL36/mYBCCDoRqYCi5SOEcP0YN+P7hLZW/0DLaHJZYumFRdX1wOU5zXIasjH7/QXZ4nUH
hHqt0C0zuXcgsPOqUYZatZbIHq626BuVm2sa1Fe7gngI/QG5I5F1LIerjAMDkYTAdGqU+52cpJO8
dNgybER4Mc4rNlwIumbV+rYut6dhhwag9Ft5TCbzZIpNifwrBJ+LckMJl010ucEauevENQiuhvom
eumWryuB5Yg7WPf7yuvJSRcUrvj2QK84K54GdzdzDhFP1hyLZr8BdC1Q5TDm0IeoBVFIJX6gcZvJ
i+XUPcyvKPk7s3A+lObWaNWg1AFQxtuqzQPnglAlYCZsEdtLLg6eSde2owDnhi+Jnw8JiaJlO7Cc
x65y8atT9+T54Q7aygjvVYgh9MpQVc/MN4V6zsaYiADnoQlhdTkSo0qGxkDbI0gfyMvcS3zWAM8g
xYXYurmg9k8QDphuDtdOtX3graG/NaLyj8uYjC7qNky4ms+PwZQaEniwxupnQJhin5jMbsah3gpM
ou1kNXgEM0ZuRH0l5s5TocHaXGDao/ACOaTCxUgtja6bSm2xKBxzXNEky4a3Dwn7C+rxzv+i7EsS
dfvUN93icF9XA5iJDpN6ijA+mppXXsqivw3e2kP0kgo2Ut/6lRcPNWrdyc2mVUrwfO/xQrNI/OwY
DelJI65hv0xOlbm8w5bE3cRla+5+B43EEDxExuizxxXWtAjOnKc3EDub4XVFa5yIgcrDu335wzvC
1LJIN+HKmrSrnM0UWyk3nnajGFuX24E8qS2c8TiAKYGOb4zlSevLQ0rnD54mzYYaUx0sWpw0qGAe
SDToEvavW0YtMg/ERq7qxV7pU3TCrEJgHlasjTxE1bLVjte1BcQDUcXWYPa54AprQfV26N1sjrqf
37mPZQ+4i928cBIe3WZVl6zLl0HjfMFi3gw4a1JsdKz59UM7IF1OdzSK9lXStSwjmsSsDtNk/cAB
SMI5tg2T2lPngKDVfXmVQQ2/CdSQ6p3pczD25MGZs4VOYQcL1vn9djR9YZV3EGyJqr3YC0NXmZz2
FJ+Y9abMTkzcF2zgq4/mPeLEgNVg3F31nQXhAXhMouLI57j2qfKLDTtVBOakNkJIoFmItv1xvNGK
6udTvAkogzbFHOz1zprFI5qpk/t7+HpfJtwC8eM2iz1lGx6oxJdHVHAFUysFG3AJC44YAdtmertO
fGwO8Qc5gaDzBBxRXeKBjqKaeu5AfxNbX+nUDEI2LLNRQE8HWNlHTnUpmmp89JPbkCh9c7Osq0/z
QklsiJNJK7l09UNrTV8J8tvqE9vSgcxq9FP3bmMbbG5DOoOyj38NKuK+SzxbG/YswBQiUsp9YA8D
XfBCT5QoS4Tc1Qghs1odNMlT6vEtcmGnWsqqAhtD/CbO4j8IeunecC6F1Lgo2GYxUFjbFqZrDThu
derQdgPuBIuwNhKnqAx9rITbi8q27kADf9E5VXLyg1gWXZ4SG6qW4qG077rUwbQVPmN9UCocdD48
Yleji9cZqz7Sj56CXUdAnUCxii0skQW+0S8b1AM6lCjNJSWlTzmYUQhPcE2TdHXe6m90fThtMjW/
MFwnwT5an0ed0hBTiLdCZIBeVpi0s3AbHmsXVwYejc5cgHSAEy3pWk3n4QrpBvz7X//zf/+vff1f
4Z/b/HZpwlvyr+Rxnd+ipMj/+9+y+O9/pX/98ujw3/82TUs1FVUWRdnUZFNWDJXf378voyTkT0v/
Q2nNk1Smj2at2LuijzPHdkforPaOM33fDBfbny8nydrP17O6z/PlelIkps1dlC4b1ZcXCJAt1YnR
tq61VbjEHDoyF3CeaaLzxs8M5Hd+sIneYyhhPKT39kRxVPaxLvHMtN1Nc0+p3SSOtqP1lmtuCBGu
QSQw1Pa84I+jghh2gwRWTe2MPHrUPETW8I96CricD8VJPVWG3A6+z3nwb+pEHOUjaavv2cWhB209
bSiv4ILTqnEv7/ctBPW9imz/RPbGeWQSv2DO41U4IcTEP310EhHoTOmwIrVRcTjM1FWfA+CSqs9C
nkUHCMvjhBjZYce5YWX7U3BUyz8kmjnWHPPQzCDlhYJIPuTGmMtfbr313Z1XRV1VFYPnoht/v/NF
U6WN1tybdb9wdzfbxXW1XgZDG6nreAWi8JeRpRjdP/iPofV/L6iL3VD48qiT+y3IzrrKo15gzqr3
TGy4j/cqMRJ+u7JmsqO+lbuE/QZus2aM2II7RsVtqsGbY/Wc3fH5X1xlf5YH94OMH8I7DwMm8RWr
5Lz07icCBi9zbWK8BK/kKceH+8kxAf8edQ4RU4VYvxc2vRmS+WvvhIYyJPGc46lD4zZLBpYxzOJR
c3cZazpsiWSA4Ineq7KPkJhP7uszPXQIJe+S9+jSDV5vlWOhofhz2pvbS+QgF6MXa+wJk3u7r1X+
TbN/X19ezW3IXE70TthzZZBuAcFwL1jmUjQOhBOMql291JZ4s270/RFY47cGDwYxg7YPe7mbm7sl
qiTfpEiGTaYfr8TXlCAoMgEYFTNzRYLUkp/qh3B0ilAXAhWbJu/0VcHvcnSZ1+PL1uwCnnR+yoK1
omZOOIziNwfONWyN2035zqGrBD00SBbVR/SSU8UOV/QcJ6c/+ouKqzN4kEQYrB/7aC7vyc1g3GY7
eUfZ4UE/V3Mfa3WnsViksMrTbbXLdvxxCzonctwGk/Eh2dKAI/N6prC1BGiCo2B03ioUTqAUhWuY
z5RRih2ty3CuvSXv2lGfnZYn70bbY5QC4E2nFTsKP3kxOpbRaWpO1D2obhvhadW4SPchaz0mArry
LbtvijTDeEog/MDwhbfbJpxQeEETMaXSQqPnnQPl/QjvIlfZW2SWXR7JoEE4b/gVPewF3ToLFT3Y
hfl1nVOnBJGLwDLGMLziAELkPPQB+YXFRxljhqlamikxXJxe4kdTwi2X2jyaWYd0xyCnsPh4zION
iYb03j+tBVafi3+ni7IS1tEZYA1LVI6pkcQCSmLIZPAnaWSe73S/2GHmG91Jb2AjgoRh1yzPQ+OB
OqEzkzGjyTYKrF1JE6N0AmVkSV6TjqvbKJuzmOdrvK0jdkUv4Su3eEa3ZX2e/TyPyMq3r7UqmqKi
aqKldr//9bUOar0QNa1c0wXotW7lsIUcxy7sTp4SHBE+F+eI1O9QpxT6qFZ1/eifP4QkS998Ct1Q
ZUvULFnSrKdPEaWmLsvVpV7Dbh5JmACl/mNgbvUGsRJuYyeeNX7u59No2izKPger8UeLLHyp7agG
TXHgeqeZ9cGGGqz3SPS75WVJCObkNFMIq7avb6aA/V/luEB9J6Opg3JifZ/FbMszVPxUXaiKWuSC
cDpdRMPIucJrATBn9FA9AMLBrEMtcV71tW39fqPvZb1mK7bcPD/cCiJ0Grbc2IB5TyHGUEvmXhU+
ZciJ6KGmOvclnyUfhss+pOMfD9sjNYyX+4KOWrGQ2V++xn84/r1SUvv4+d5q3ZL/PG//59bqYreQ
fHnAkWqo7VU5J5ucVOpwqW9otCvo+oYq0yryEqJ03mXwEosKKf2n5fbW9d4R6QWELt/7OaxS373+
wTFFB5auHnETQDbm0gB0jnxQKKSPJOKc2bCpbkGyCyb8KzCPiYUf2egLSEywXIdujbwXUBW3/qMQ
7J+/pPzNl1R1RbZkg/90WevG15cvKZtxK2vBtVl7/s323QRE1603QhDpvDrj8epkDxeL33Y/6jdL
8NeLPi/BghEqcXCVkk3hYtEtJqwg7ofanf1ueKGvtHrh/EC/sbO3aBGvzqoNY97qDQZAerhVb9fO
YQi/+TYf0xm7Ep4QGFQ5EdbMk95KfkFDPVg8hoef75X07b1SFVnRZEmVVONpIZdPQZy257Re0yY0
fQ4yLq86qvNeMjyvYTp71Fl/vqQs/3MMqvqXS+p/fzxxKIuFFCbdtnTrs1t5m7X2aCktB+xKj3xX
75fdiiw+XdEQDQaBKjJzKbJuyOrTl8wi/S62cR1PMlJjH2nlWgWtw7JaBbQ7w4oaVxH+EbXSI5am
QXslUbmQjf75SuJn0oySDIjn4z5k3rSLIPZLgbrRS1MJXpU0blyj4Iw9nVmxK2reb7l9tg5q/fKA
3HH+c1HAAuRr4TKUscXcGjcUH/Tma7uA1QWXG/yQAkJKwHRcM8UYVLyvBhkLCW+c2Ff5w3mxkSwk
DWnship76Pg0Li40CSiC5zuzXVoJQshH3cui2a2ghHLT5215HmlV6KvhzU8N5PMQUlt8KZUfnCZn
UvsYnaRllYH9kM1eaLXz+ia+JCGxpxpTfk0Xjh3MGaV4ls8sUqLURVosbiHr41oVhNdz+iZAog/D
WQ3AWrKs9wt0zkedD6IuCf4eEWZF1l1NSafFtAv2UzHQEt5y914eZWFY6+gr8WlGajKSI5P9HSOd
XmJYuncUjkFFma0MXRWpkFrqvQuapgq4VNqypUejdEZKfkuXxenSq27+I6IumP3R2go+lByBVat2
arkKhM3dvD56sXnyur8hJDU9RHgH7e3larmCCfv2jmFH3KmhPI9FiI5Y2vaSRDckehcgf9jutcQ+
H9FPzFY50gdtQb84K9ZXwm5vD8lLm5ZcSqzyxEfkHZ9Z8e+3/S1a5hQnlGBanYNe2475PycLNTtl
76dfb6s7dpSbRgpp2zhlIuB8US/DEMdr9wtB+Iab8hIZvbOOEaNdnm75tn8tEKTn9eTSpB1D+syT
LXwjIdvPCvo/v59PW/u/Xhbd0FRFkliEP0+VX2ZP/VzppW5Z0USsZ9Hl5cJGOGW3zMaaJvTPl7K6
V/3LcvTXtSyWeNXipGo8z9SxHiWn20kDVbTa7TJ75NrWtLbXH+6uOfqa+wZKH6aS2HtrJ29ijyrl
Nu9EzJ6+gSu1z2j/UpVW8PBQi7ZsV3XsJV10qyN/9bI9GYIvL+fSHhi9QdeG7S1JibUv7pIl/uVy
nDvvzgojax/5La0xazTc9By4b5N88krM4ahaxza19F+nXPOfX1rv7q0sq6ImGno3JX+5wVZktdY5
smovJNnRoOwmn4dZcvUq4gpFNu63O3lGLaWgzHy9N5ubPs4vbKsTZN4UZIQSker0bp7cn5+F9P3H
0iTNVAzTEo2n07tgyfdMvhTBhLGLllIfBxAixtARCKglMwTT03mCpuCyrFblUjZ+WxWetp7dUNAV
hf2eKFmaoWtPR9hHfL/VVaPGa3GgjnV8OhV1+BCjK7EGgyvE/nygjjKaeoA9aaOiqaak9vMtkL+9
BZYqmZphGJIuPn2G1qpOtXBi322WnKquEMw1KEGQCZqS/DQOhSYS0McdBqPYOCdeWCEbXx6c7BP4
guH+pJncuXHJpudeIlmbGwhRKhkPLZ0vo35FP9Kez4tzBlqnKJ1fPvw3i5yu/OfDS0+7njLRJL1+
yOp66yMWel/X9mhQ2FhpetOaguzquFj8fEXlae/w1yP7csXuE30ZyEWkCkqr1Ygas929iAbiGSeK
AlRBIFSCU2+QNRhANfq24OprpbavtC/viYx6oRB8tfZD9hoBhfiC/tPZBN12z9dxq9jcTzvEBHqt
KMpXWyVe6dbmLDa7ywNHDoJvTeZoXFq2kua/3Ebpu9uoipLIEJC7+tnTXqG6KEmshRfR5xwBLzmg
5tO5aDjshJTnf7mDTxW6zzv49WJPW6Gq0vIobCR1nfb9vq86SNlHNSRsa7mMRbt7fE6P7v0KyzjV
xMpbLEyn1nq/jHvpu3eP6d4yJdW0FM16GveJId6NNHjU3u3q1Y9xWTLX05LBNN/pnpbSZdhSP0v8
UnrL7+3/+3rDblBTWWyYFi3j6bQXpqXVlLVcsZliJFSDlGK2KdKbBJw9/fl+S59v8NOC87eLPc+9
RlRZUnIOfWWGnD9YpMRBI/HequIou4yl3e1dtqa56FvDxzjwTxP5QlWSbRBAlBg0FH6ljMYrNKOR
4WX+CUHQAofDUH0PxrFFq+s05xQFPiqyr0PCGlakTxIDXIzjaXwd32gkBqsLfAdz1Y7vW3yn05T4
ggmlfQokx2BiLTlWwUv1Q+RIXTxSMCTD+dSjrFJNonkOWRso2zKcm3z4lQS54LSt+Cl6ECRFFUFc
CMHuY9SHFE3QYXqZ2H/MLmOVQuTPt/J5F//X0P3y2J7eEyGUH1FYKqJXUZxQZR9fQWTi9ZeBmbHD
1tq5+SCyBKGUwN5IV1ZBvwo2Iu3rPCL1OseuVCEhwySFDYPikbX9//yAT+/WRYhOhdDmEs9Sm8G1
o1v6GD+A7qDI7zeVnXzkewlJdEcNLuCddpE2P38Es7vEP0abqnH6UEzVYEr5+wQZXetSODdB6dXC
gtIZIKWyL27VHmJ29CaofNi2IGm+9zN2z1dKBvB9e1tYX241FgfxhCo67idhqMwq3GCd80DuffzR
yWLSpoU4NcrIo22D3DneksK9wOVBhQbGNkfKjpNJk4bATijNC3o/n95da3i1tx1AriPBde5CmoWs
DaA7sEGLLtYa9+dboHw7neoW66ksShSmn9aIkxDouqXpweQ0Cac4YnS/texwiZDacvPpGavqbYzY
hTG/YJEw4RGOTseOO0Ed7apMjDHiEC9rJ/QQKZ7gpPz58z3XCv4axiYfgZ+JhiY+rZqSnApCGUey
ZxVNrxDrwSOsJ6WOfSx35CzbBXQVVAik1PQvHNWqYHtG78OQb6Njpka74jyV8o2YmaOHgLy6us/F
k+qxUPfiqhz8/GG/XZs4pyuSbooWO8in6o0hVpdUOp8Uv2qc6/Dcdk4aq5fvM6SRgBhmD3Crv1yy
e42fh7AmUxeQDVPmQT1dsttUPIQ6DiYN1OdOdQhVY9bVsvdAjLR3HUI1nVW0Ir991++WRk3RRHZh
oqrq2tOyYJ7kNiySE+U73Ki8tPAdU8/cIzv+ZSZTv3tLNVVTdMqKrH3a00zWtkVUi62ors/2zsML
MPb1npz0P+K8n9kiF6ZY2PbX69FoMMGzj3n43bm8vzrv7+BQid+2CStCeUh3ms43LLPDL8+gmyX+
8QhU0xRVzWKJ/izaftlm3S6JrKuWHK/bvTrOfFlCu1fPf37O3+18NY33U9coAZra02O+KmyIVLUi
yvk2DS9w/+8SNMy0H0WOYMpTLf5lJZa//VLcb9VULc4cnw2mL1+qKk7lIytranQ73xfsGUluqN27
kzQywR77nhiyP/6V4/HiEwEUO7/dVem7AaYrpqRYFieOfxw4brKqRGlxR2hbT9mOxupGZTvKNj4X
6FHCxUJmkpe/PMvnetvnfKPrmi5zwBB5bt2D+PK9y7i6yVpoiIBLu9TjC3kLbDE9gmPdbIafAcPV
z09W+u5O65auUQEzVMMyu/vw5YrnXGyS/FZIXs7RMQpIlq5DJ4HDwIYh8kIAEtL4UqAksHxVQwSO
6j5ADJs5Z/mC92/1y8dRvxnNhqVLltqdsP7ROcwt41yGwokMETppEqEasi/d3phX5evyEu8e8jZ4
DFT9j0Qc1Y2aupHYv3yC726IKeoat18xmNG63/9yQ+QSQJyaKK2H4/yCN/MGTEcF1Xb+aCzseO3y
am1rshnheVgLE1mSgrnNJLMw8nTt/suAeG6afw6I/3waQ3x6PPTtr2ZzTSF5rJIJNs84Re+ZHDA+
zzK/kB1hWXjJMJxIi8fEjBkkyDMzFxvWLN5Iv8wC39YALElnMjRFWkDW02od3OO8OUmF6KmJdy8W
1T3plwmJDfTMVQidVUZnEQuVThkPzl78fqFUmZyn12ZyLxdmZ1URlV8e13czk6VQFDA+F+nP2u6X
p3W7nYNC1HUgfARyc/wLwPNGGiBK3ZfPi4x4q1+GR7ewPE+3Xy/4tPAUgaBahZ6QkHYQ8XxbroaW
CfggDhv8Bkjsgl4p2SIA2tj5+dLKdyPz66WfViJTUBspzevHLB093oVd4l6oBCIOORQIfvOBSFO3
xc3dp65Kdk/6ga9WDccS5pz2+FihPIhEjC8uDGg85Mrr4+OKlyPvYn7bDbotNBcNmYvLnz/1d8un
pRgic4yqKPz499fpcdeqQFcr0StRELeio2XbQBsp8f23reR3E/bXCz1NnY2iJ62pVYgcaOi1g6xn
EKb1sRRo1Jl9bTngrDyGDWB+nHe4HIFVWWRAiKmz+GXP+O0czvSFKkJjAudN+fs3lquoTOJMk30d
CmrfdWf0hRGTyrviiCPH/W0Ppnd70H+MyC/Xe9qjXiv9klQNa2VnUexcg362NeySFpPmAkVFGMPG
TF6u18vRHMDVRFm8vEIWfMUtOByYnCzwwdjzl1dhgQMC6AZlK5SlnylcneD6TK8p1nsHNUA4ShxA
7qG57IAesfbLWvTtaeDrnXuaX8xYS5owr7HxOr7XOK7wsQa71/sTIIAlaOplAvhljCFSXB46vyw2
vCFHl8PPA/bbPX9XYzTZfbATfz6WGYWSB5rUqGuv789m62X58md+7k04NU3H4+HxAJOfnu0vF/1u
I/31ok+jt7Zi81waUu1ZXcHLxKRD2raIyLIAFlJMLTqrFQzHGnkZXNc0Wp7qo6VQC0n8IK8HWo74
CTFHxyO4CEMxX1yI1ywsHJ8drPT88fPHVb4dc7phUZcXDUv8vIdfpt1TXjRGnrbqeufPHlP0RBDV
ccsGo+XS6oUDe/LiOOPY5imdEHbiZEZldPht7v/2nn35EE8rdRrrmX5t5JqpBQ/dOJU6zOnPX/RT
0vCPl8uQUBuwFzQU/Wm6F5SbqNY5u3+vvwsQsYpkjlKv6H0QtAVcdUO8UmKvZ6dVaM//OLbTSR7g
WXSYxtXpDVUwTcGGxAEHmeJmONz+/PG+3aVapsYnY8comp/bhy/PQbWEixmL1XVSEnkoqa4VWk4T
Du/5XCDdO6qwV3LyqAFq/Hxh5dvZ1jSRCMgoQWT1adKJCjm7CuVNW/e3vn86wMl3+rvr0fPf4I0j
IjTeJjkJ49OuMtobLn65/Pfv6JfLP80U10YQkvSaKMx5p1HHjXJ3rjuy/+xJKe6U+1ObeeKXm/0s
f/nci1lfLvq0/kZUIK9K1RazC15uC/Ax7PPAnAoEo1DGmkmT1EXsBdsUtTTQJ3mmN3MNo5Gj0FYO
OgH6+eXnxyB1B69/DM8vH+npFZCS9GSEWfWYVYt4lI7CYbNReeddq+0jKgO2IfVpypwPQotdO/4T
irYs/jJrf7sDs2SOn3SsWPKeRsIjD1tVj3TZR/TEBlWEFnFADYMFFx7Az1/325aCZTEvS1SjUf88
nUOj2yXQW1kgabtE6xMfLxZxuzqOw2vlXBN9cj7/eZBYpr7nd85qncZefm8fGEpOHltBpMpLoeGm
7Op7Qes5HwfR2b9ds9GNGqR5e7GuZVdVjopwqAB+MupyYOqVb0n4mc9pX7KWP3+fzyrF0+Pr6n6K
bBoyZ+tnSSxnT7lphRAzmbxVH8u0cOgzB22vEBZB9ZqlG1NY3tG1yheZghGEHF9CToYK6bKs5c01
hTBL5IEcEg1I7gFMTc0Tqo3OmhBRYh134BAoT7pjkfEQw18hL/f+otzeTWNxUzYBoMLqz/3RObwu
xOTchgEy+3Favj6GkToLzvj5u9ggEkV+/t7fjFqDap9lSJZuosF5GjKX1jQUNW5AqDlwyfso18cy
hKvfFtXvZseubaiaXM0wdf1plpAbrX4U8onQZ0Gx9fxDrv2bgFBU3oc6kzhyBMZPVvxSvPjupeRx
GnJXFVFk5ua/bwCvt0crVM1VW293bxAkRvMQGY+96q0OeKR/eSW+K/qhY1JViVlYZsA8TUr3tKl1
81JWa/Kqex+cCG6Ds7+vsEXi5Mh/m28+P/vziP16uacJ51HfalOhUbcupYOFeJWkxJQCI4Xb7NRr
SAq6u4zX8xTKUbEPIKGh1xwnFhvQHg25gESifIJGNw4HLdZG4mnHZ8M7bwOA4+Rk3uzI7GfpVBYc
hN8K1Y9seYdADxypv8OfBldDHoTUxEfxiuiB9xMuz2GJgWXLKwQ9rtJ7p7Tvhmd7HdCWs1Vwg5SN
MQjhzX9NX66SG9XjslOVXsDD6GM5dgqv0mDVeankhLFnrkGowxU8VnsRBZY8lhcKaQWXkTlIXc2r
7Vgfs+0adCJejBmJq+HlMQfVLi4m1iKDD4WIZZvc7cZ5HLGN7sh6nsbIUBPHyrYTeaWyccALTdh2
tHmojlPAkhCcFFfCHgi+sIgRFsn9+2XMhrcdA3PuKUcBAuquJbzZ6LNxJyhQVLehGcHG6ugIQgJD
oQRab3dYNfsEYN2ECLFJIVfGmD37ujLkx1Ty0NK1xjb7rW/23bT8tzH4NC1XUXN/PKS77Hf5QCLo
qi3awAzPjmRrNEnjGc2ds9uxB3Pg2T3Ewnh6onWGHDr/5BpD9PAv484NXS0AVqaDn+ebb18SGpc6
74msyZb5NGr1+lSEkpWSIIPuCvLNY6ok8G7wcp6ujiD5YbM90ULIYApXGAR+vvp3ugHj69Wf9vap
/JAucX3R8A5ud9f3su+7ub1eD5bC9qVj4L6a9nQz7h2HQe+3w+jnPuz5fUXa1k2ykqQoz9/8pCSR
lqhRvcZXUPaBDfcgINNPoZbZ2judeiLK7X758kYkCApewq0AF5CUpq5qnF3XVYBFK+s3fTi96NjI
8ghnVv/XSUz95zaGFoKqy5LEM/pH2fNa5ZpYxX89n7xZGMgh2+Wt2Qn6OCxoa+lOky9CgH0PLIUl
elwATT8/pE/9w/ONwgfDaixRp0AM+PdJO9QiRbwlpexXvXKWLxQvhLwMdGSQvEW/6KhVTf9m00Sp
HgWBqEvURpSnJeJ2K9rzPdc7kSPer45TgRsYQ0C/UIAuntrpbXuFcDAQ4SDcsSB3VFFocQjm7Fbp
YSiPR2o8zJg1/G126adYiaO0s7DDL7EJgFNKD7Bf5hGghGuVQi0chN6iM+ujPQY5h8M76B9BTB0L
0A49/UNE9QoQeXHabLUDQNoZvf4tipYBAsyMgJTHNpruVD5Ezytez4S2QLTsGeug5+VjLBE0JpG+
XfkO5MXY59wV6WfmR5zTI0zEzPR2c2Qbhg2ftJgROSOkbiO7nt2F/kc7mgFHwlenjv1s+jariFGp
0Ed7xWpmvmsdK5VTVzAGDYsEWQbiTjkWJRzWq74M4Q1FdHfzqHq4rDBjCNoshNkSUziJHb0g6/5+
L1wixd9RG2ndtzcBMXLv7QyAglQSwwbYqtJFgsr3cHb3YIzsGEO9gbZWcP0IRyscpqt9qezd9sHz
OMIHGOjxqILpDtOimUKEQn3RC0U85WUOD07W+DcxpoKbdzqfn9YxBeROMt9yufA9efSy6yAjR1Mh
g6GespAq5J+44r1XE4vUUZ7CK/eq2JPVR3QZ+bkU7zAzDs/ohljQAD/EwGzxzBBPZ5J+K3heud/W
sy0UUzzeOF4xp/GJaBprYoc2rQXSsCCMHgzFXhiE6r4sgCbM63KdAQS9fhyOKs8NM7rWPVekt/Wc
p9zTVjzwlJ5V/rJYdSYmJoTVqhkeh8ocMNfQ83Eq2l6/31uZHvxA+z1Z3u3xIukdTn4M5q4p+x6p
GgdtZLySYWQ4nxTK0I0xFwNj6D7tSeBC7B5EJKCgh/v3Zm6Ka+7MFU/O0mrmVLPwBe2IpEFcv+0j
Q+aZl30eFbawCylEIS9CaKUk7ahjS+mcEkBLJzrmA55zNKygI/IIKYzyXwNuv+kJezyppAi27gc+
D/4UClL+A83VJ+Gpr3gRvybC008oo53f8fc0DoVssKZglCbsQMyxNMGBJvMv8fEdKrIOx426f0L8
38EcOI9gNTCgNRcTXKLqETM9YMf7pGkcTPU3PKKoFzvmtFNtkY0VJ5ppvVRzGNucotgZ3d5VXvj3
8uSwlAKShDuYrMtJSsQAidwQI/H3LAEUuh2PTwLTWnXYCN0Pj+oi8JMRGvNpgQuOcqutL3DN0b3I
jtbs8c6NlLskIVg+PRi60zsqWH57ePP0qTSScGdaM/4SnwrfhA4CCzdC2zmp+IsmU0A7vDIb4LtT
EM9nZ3RbLPM1bODc2YIRE0bWnDNXu0p2zETXxknlCe8WIL0T/iHVYWtIZRRcI4xgbgVnZ3URHau0
eyc0cP5ARWDXNIT29EydSF074+db9Djq3Y1x1dACbLqbzZiIzdGlcQ3JFkglkEAVeekE+ww+BR4C
HST8XbyEJ3J9dGjRU5yYFxqXxMBs7i4ph5oXMX+8ygZnyd5dQbs3SXhvCBa9DhWefzJuoOGkgwfB
Qflcvzkq2cuxEwu2AJLukN3699gJ2YEyBJijBYzn/FH0QPhnFeA2fTgx6NoUzODgT1+hEowPEOvA
GEHqhAa3AKS4zd4R8jJLFSP1zwcMsnE+PCZvCUCi8AMs3lBFOvyCN2JEhK9T0tlYV7P6T5M5j1mM
35At4OY6Cnb3aT6BwXiZFmMVKs5thIkKj9F1dhrzoFYd30UegtNiIaBy2uFx4pExS/vNwLLzaT5F
0LkIsKnfXeWAlwM1MiWNy66dlZhauWNc/YWPxx1lrGTHakzC3yD2WYGwEQN+R6QNdkF9Sf9Yc2Ro
wIBp/Me+iKse7ja4yakqg98/eWMJ+iCpuTlWddDSfo1ZnX5Exzpm/ql6JMiN2bmGfelhX7HokaXl
Ka/mEvwCKRYZLB12t4hxIrKxaHXL7ol88mMX+CesKHzv4Tn71ZjREPG67cOPOrYNaAayS94LaeWc
JkjSBE+UoHu8jPESQ5qcnj/Soi/N440x6rJ9L5MrLGlll7+Xo2J2HdeeLNi3TTZgnK8Bpa9ozJ7g
Z/Xvcygq984DwxrI3xxQJdevuD8JbJVWhcDLiXgep+rifNRmvGqkcozIfQUlCnyp8pMzUWn62Jph
2d+Yvs4vZ2OODtw/wRNZuTiogOFDAYM8Erp26OU1KVe9SHeLSYoAD8dgt8DaodmlzN1AGRj9zhel
uKFHC2DLVoGFx5TWULFzrJgkkj023NNiz0wbHkNMyDxC7GpSn7C9O6RaTpAyhPP7rt7zkoXiCDUJ
Ww/WrFNkoz4mUQzw/yXycsujv6f6vGH1LBFsKgVXouo/6BHod9DWVj4oyfHiNx52uTcm7aEBHrA3
e9AFrh9QzSZR4yQTEddzPlbm2msFHQIh/uH6wS00wH4ACZ0Sokukyp5D5WWkrKCtBJi6WMqIVARf
CRnuMo5WANidKemZjrmKpzJ0XQod83ZrEqnMHqBD/iJ+YltLHQcUE7xjHtEM373Zs16hansPe2wt
yEJ5xxlvDgGPeAlIrHFB4izHrtNUGwOzAvvw8MBUsFWwiM0GaOCE7+E0HeHfeWv7zIc8U1LU6MBl
vbfY5+vcvKY3Q7N3ezt7iqvt2AB138McREPViZwL0AjCGf6kL/oraTWgI+FUr7FMmMtwRq5ZAHzq
fGSjJxA7Fg51LPXEvPY1enYvJLPgB+RM3Y307ZUHJLg6wRQMnCGamM9BcW5maKrO78yyJxn7vQGy
nj3+gcg9jq8wTjanDR5Q3k8yKK69VAeu36sm2VzpBTMyIAoAgf+HszNrTpRb//YnsopZPGUW59nk
hNIMAg4gCIKf/r1W9sHb7ZNqq/7VT+2dTuwwLe51j9fPkxI/ChKevmlLH9Ekq61oEu/09wrlze4O
FHP5eY58EFSTcnsJAAH6MnquCp1jPKEVUSkQFTqzwE9+ZdVYrwNNRgoLyoY6jUcmftXRzeFFBNKm
x8JRkY/j0aOGLL9lzMgfLOxf8ZEVnvIQGoTic9QsGb/Eb2G8G0xHVxjf/MMA3iIjIgFP6kfdMOF+
Je9ykAQ9CIg4kDPRWrZL1pdkiMNV4D3Rj5w6kAc/mT4rAnaYHy24tbS+ATIT7B6e1v8WPLbEfE++
0UlQl6YLVcM9T4Wo8Bod321P/EPjvXz086H+cRyvOiHoLZh1sIfXx2ULwwrdGsjtiV2S1Si9W+Pc
gdaCxcrJVIIMidBDTWixsBLuLmDaD2Oojs3PZMXyYJjkjOaSpfXhygl1kwUjJVXsGB+Mr57GQrXg
PHkATamc79jPAqYFJY+CgK31m+A2KD1tIZMhR9E7XpT2oWuhvzIu+upQH6QT403IRIqewPSCAbDS
MbX8+vvxrQuJjvxbH0nTS3BifInOO4NfGAsDpdGq+NjexO0UbwLtZSjhiOFcr5mdUdQiL8S9W0pM
PKLtdAJ8aQadsAv/QqBlyFPR6L1mVy96IdwJWjjUT+Zgu8vHBCf7yHAk+wDcB8DJj4k6uTAk2BU+
9WULUgKIPsV1dGFxb7/Z9iVQhuyUuAlJGiTf52/Mhf7RnWT0wKG5yff5R73lsbRR7aVyqS5bOMSn
vkFzIaEvjI1vDOdVwO3lKSl6HNUhkFnp5HTQXICUf97E4Fa28Iy7jD3MMKLY7xsPiekaWuyIaN4a
GBaxd2ct+p2FqmEWysLqFi7ORtsG0XlQcRY/rO/z1R4d5p0PGhyNO0ELBn/WTIB+4O3eIHNiIQEc
I9hchRnN8A4BxVaCwpMKb96JvyprjZItFQ9ccyxhhsZIMpdgkAvQrIlGZoVESL3Uh7C+rfartynZ
NKpZvWgURg0RymHnsIv9ASmzjv2BiNJAs/A5GcvMhvQcu0xzO/o70hmrClrptMUxPwQS3BecHIn2
KyN1OvRUFCgMIg1RLEitPbQJJG8t89iiGoaVRFRi4y5Qf9Aj50LaPPEQqFvpZBz2zITWQY+KVOQY
ZOWOVgNonAQ0KTxzeEUdEH4hqWsE0nCgAY0hcgBN37DLo1vFQa64NUThntcrRXW/QPWuDc/vFdAq
xmhR29sXV5euB3V/gWxDjHsPIq6ApvjaK2GUVc4VfWigZtXkQDkEbjFpx8zOsPUYpH6eO4/bgHre
DZjX4vh+i5aABijzqbKdMb21UTcdIPxHH5+X85NpCwbgulD3mZjj50SPSIuA0ce20mIxrfdcPE0Z
d4S2bmjIlgRUPVwdm7EHlYJ2bcVvJZMMtI4udZ7jWPGZikvGLMsaNeHesDeNV8aYycvbVmgEC5CJ
OSNt2gA5NsIlU8o8ZH2cB/Ls4CfDmqTjFjPSfN+3ICaDdGPyyh5XkuYwPMFZHbmGQarYKm0g8Jvp
KIb+PKXi0NkWSxkGX2vlkNvRlGdpxX2wJ4x101ApfKKOdwAWowHwnAMp3/T6mOcBojxBBJU7C05D
rCfcut4Ev54v+RWo7M6KflFbCYR2QmgmMux2jNbMwPxU50UAgaP/YHLMld9zzStyWz4Hyuc1ddpp
bxWvlQ/mHRn9o39dDrGcl52xJbFKjBUWvK+ANQnM+tri8t20oAYO8CS3WMUuDk1f/jZ61pkJwxlq
1jSb+5vKO2KMrXRnLIQKU77DVM3Nobm849em9hy5vFXSjztuj4geFweuT1jsdqf5wz4PY9IL9EIP
wTKUFy8nbtvcBsnVmvZGx+GR9T6rQFe26Dwg53fETJe4nPPL5oF0aFABPIKWhBBUtEj6adciv1i9
nQU2V563zEeHna5N/5Zfo21OHYRhTHDCpKAffjMzhtWbOr4E5Ue1FcqfSZ9uAO/+lm5a8F6fl0jQ
eKUIQJ7XQZu4GPx8LXTIort/x/PqWg1jwrJ7ugTkt0+sWDTCuoSojjaVaQLqiVb3EtJR7dK124P7
+CNjirkv4S3lVkdCJNqvIYWx55a2dnOKzYksATDRccr8+4U0iXX4KvZgUotBLwujYXeu0sGw53XX
WWEj2jW1jhXRj4RtyC3sALHFzeKjCY20t0BHJDDzEkbGb5vkK/MhauNrd8QBDhCGJSvRrK7p0dl0
25xXmI56zw8xGPWme+lHqf9lTqO3Bh+ao60649ue2h7/8XyMNxPyONCdjqXSEJORPCe/4D4iOkqG
+FyfEmksuuBRW+5YXCy012h5A9+Vci3K2+MStJnHiSpv2CoJlOqFeV+bq+O/FowiZJpJDhYkHYPu
uO2jTzUDU+5Ra8i5W1AVmedsfJrGObUunXDcL0Bq1BfQmEWJg8IX/FIYh+C5I6b9xE+53vi8PSBd
xj/AxN6g5YEFo3w373VFxeG2wbryAyMdxIXP1zGE79yNFYQebPQXr4qH8eGbSWbLgOcn4kuh5uoy
fwop+NDYGShX4Jl8doV9La+gLty85yFMRDRSYSyhCFvX3MM08yG8V4wmlpcPiv9M8cUh9y7s5KNs
dVlQclKB/HNczeIfll9XOKkQjuFYZ/14gUV/4HBDQ2mvqy58dgaBUZX+wvQ2sAr32Vd59DGlRe6U
h35XZ4uSIGjd3Uvh89kj7YwcDJtsIPzrnBZcJkcRpv/oYtOx1lyELgpfKplNSl6wGbIAy89+wIVz
+nz/dnWbARcjToo3ix0CZOFxfMn6JQuvvQeH9+vXyeHf6tCRG/Eb4kX2xY05wvhlyNdnyRY8TlKJ
KSKPx7AdHQYVg8+WxgFoe9/Hk+Q9Md16wGKkBtdxH3MDUs3Jk0bGOiq9Y0B3QFhSlbE76KpxY1fl
0TnPSD8xQfkAt8fMKqs9/DqEtWmpSAjSdavufzYlYb2Td3Y09lieY2biy/EW8O715scvFiVLs9g0
Gw311zdWB6eq9Ts7BXGAvehBsGgnYiuyLt/HfruNJuakglxEvSl5A6ytr65YrvdqoqO73XgdRATO
nk4/56J+PzNzskEttC3tdiOBlF8lHRuB4XJ/mJxGCMtcgAtOYa9F85Pdm/IxsDAjwHNIkV9YCKzL
xZEA4MIAbZI7ESA9qLD3jUk//FdnioANctFv1UboDakdS8RpGz7UYiGg41DS+pI2oF4JIyBrS4Xf
hYazqAUeXmNQh6B4wk/jd20TI1yQz/JRNtGgC20kAFpoTrFI4SwvTkgSHCrw3GgtTKRBo1n1nO6E
x0rpAXi2UkFxDaMxIYuzoLtVAM4s0uYr8huRQG+m75CvwZs9DvZ10YPqPrnoTv6lMN4AblnoG4w4
jTPC1PCy3ynLxzNlUxz6HSEGlL9re6iSRDwX/wozTxBVrepTC6DsIy2ULXp9vUOfVB2jmHvY5raC
EETxfgEYK23Q9hzDKiTPzwwkMRSI/npl7HVoi/toUH1W0xPjBe5OQz02mlzG8g4iFcEKwPqbX4+z
pWCeZh5kQiYxsv03AaTTg0iE9hc1OFLD5CLojrzshY4UjswtuOooxvLEAOgI14cuuxGzNpa8iAGm
8erPZBLQ6EoEN+sNGO8w67sYKa/dCvw1l8xamcTjBG6NZTD1YsGnjr18kcywi7yQd58Q3mF1rhtg
nUy+L1LUxzp8hUxkcFvXLo+eFy6esF84h3eI1xESlfPaAge+RrfNQ3qA9bbY0XI9QOrVghsVZiMO
c5lc35cotU5pAZ4BtUZUMJDn9HyMr341j9/k4XVWM50n7Yrp2VWFSIx19h8DRDVxgyn6WozDgdcj
A0vLKD5reDwgIM27eEZmjkS6dQ6yUA1k6Ls3C6tmpL4xNZjroKfCYWvCi+SVPH8ZU+WtB0bawdk+
jJoBrnDUT/fJUOnLgi2Gns6qCJrwFip9+vvyPe9r9KbPdfe0RnqcVDgtA1Jf6wPYx0HpuLjT0ZQJ
b5q7ptLUHKIwvOK6bALzPp6ky1EbEk+f1Vt3ZUwqz0DRBKU7VDRwq2bV1nAee55HMcBGA3z3lSU+
UMDGh0jQqmkdlRTG8DQot52vkskz4tntYdkb4ZuNE+aqT9/4LZ0V5PVNM786ksfK6afrx0y/OJ11
HRx9FIHfGrHtZ5R796eN8sbf0V3/0udm/0iMkTm4ofXDUVI/Cc+jxx6Z7bt1Gih9HIU8UN7MZRPm
Ay5E6qMJEShM4lHXItGWfpQ+LMw5e5b2lXqwffjrYYUXUm8w0QuV1F8gB9X71YaadLC8CLkCOm8H
xaBrk7UR8tZfmjM/IgnULGAwzYo9UC0/mXX3yfsEh371GLBnVn41OvJijmQw6sRJmHChoNoZCzz6
w6lJz0ojUdBW2BHDEyw5dEaaRT2lyxaUx5aQkhmonREa/gN5YB2FkPMYfQIyKoWlg/I8J/Z991ie
58jBFssE9btyd1tqYccqFg3DoRrlM0/acfhBz6shoUakhC7o4ikhK3WQDMwwmyvuMex5kKJX+F6E
ZKeFCDTY9w5g/xmL8w80Vzi3xDsBLOKu4z1xn6O3KyLh3NwORR68qkHUF6EPGhwEUsjQ7UHW6qnY
Xcw+AYx4TEQ44i9jonH0ZjObuWNihlkyMxh5G53f2cFaEEmgO3pehSJGqLM7UZmZcmcub97kijbT
fXdgh9oeg/pTWwP29eCukeFEqmpcD4/BjZwx4wwkBcmEJoMIihWmQqUYOnpYMgQ+naoGyUeQbHRR
wN8v+INwFT9JBgWyfeQsnWp1m9y/VCo7zA5SVz/bErqlyYxGuJW2bmBT0Sex5C2+TePEqRWRHIDY
sVW9dnx2q3Xdb9+5dVOW9iDz8btsYOxhsjx+PnbmFuWB1lP9x7gY5Ps0csyhNCE4aKmdkGEjaRAy
F3ikvYWSKlVzNGnZXy8w/FUfTv+YBDEJoPMQRuDmRhVrHi0zbs+gg9AZLMJkpY+RMAgrpxsCSfM1
hMI1z7AQYvWh+rpEIl3WDqw1xneNSUIdadL5qj7Iy2m0kZwBex58s39GoBzc9fjq4aAesPN3bBmu
ol9NCPCsw2deWrTjXZf5uFqS5OuEuYSk+8NNNFtRqAV5cuYriUPXMCPEXcouW3OrkI+C6IWRzfy0
SzeZ3aGM9o0oFO+TEFE5+2yc66aFVMWGc2Z2dJpNqaPuWjQGduRd4wH/k72BOA602sqmR9Lg/eId
ZLcyRHxK6AD0nIKzjsE1KLCJka9FOaTDTGfVF6BtM8jH8eAE8+g2Pk+vb6d5z893t/F1ehqjBVxa
tzVJyInicNZoBeTk+NBxHRPKvF8/Mgo9RFrwlbbVW3bHxogAxHnMpQXWHRq4mwzPLKsH0ZbkHKaA
Z99Re0BGk3SFQ4gzJec0bipYK4TjvWG6KsN8WyDOiHfiQxkOOwPwjT7qNjgkKwQz7gsB9Qd9f7Pi
MJswJdUumVlnNr42qHjZcSaSbKhY35ngN2206XDAyLlF23rdPfOmwq64re8kzWBHIvOM2sIOjRAq
3STalknskpOrHFKvIfbjO6fT2CXP3Xu/BHCH2GCQureYGXfbCVRD9kkcXapcnj6vAzageIHjWKPo
oI4p4YyhhXi98IH058VH7SVshM/mk5lHVhWVVBLeNTVocO3mBgWpEGIpRh+iHkD2nbJFTn6O+h+L
6gTLrhoKWXQho4HbEzxG9/5P+pPdPXisWUdZ/7A8LImCCzcs9xef2wtTk6iJGhW5bR/YOXxBZcuN
EN1OB0Zadsd+wdpWkGFWZ+YCHXGoauQ2lEk2VP1DXw65D/5pzK1BJwEW40zl5nj5IBm2n1cE71nm
BGg3jODRvw16SNaRkjxZwzEisogTHD75vDG5hc3sMqgI/ShkOCrpMPpx3HwO1XvKO8fyKj9O69MO
iREStjpUMvc0judpieCfdZvHgXhro0ASyXJ5hiCJYjUiC3MiffEI2wnpingtLaqPKOBypgLj3VvX
I+LdKRKc61PIrRiiyjWXhs1aoM9492fkEoANKaTZo8Xh+A4VETsAW2iY7oA+dmI4v1BrcLGgQZJs
oYwXE7nbEfUkDMSHtIWkBqACz+6yJgUtle6dX3F3sFisl5Rt8hsEyfHgky4pY+cO/vQhNErgIq75
WEuzg2K5TddJz464q5T7KtucpONCvO2VI74xTBTrcPDzR1BuT99XSHkr2p2xSS4fMYgZvGv/FNCv
swVbWYqyZbK8QFS6uFVGnsQB48ivzvgNEmueR5NMe4JtR4dbjfTEWibxHrs3bvLueHOpTZyX4M+A
Skag8YUNYtDXFerxWwwYdwcE57Ket0MsjuTEki/hFTWWutKCPDwR1XScYpVM9DeSy/pbumIW6jRq
RaFnQ3UiJoqba6RzaQSgbXiQtU7QeZeEK9tAl56a4DlXuFSHfhNy+zD72bSBA6t4mmI91vcl3fa+
ibxHHta436U4W3JNcxNGvzIQgm7iXKiTG+ihGUIL6/F1IZHn9N6OyB0R5LzXX/nqutdgSQKXXCFd
Qj1+aMwjofNJPZw/yHfP6f1zxd3vH6bRBwLsb3RKojTLljfsfSdvqisNL+PDMp7zPvHaCUKggHsL
vCA4nEUeRhsUH+assnqMOiaWvu2nTJMgvWCvGkQK0oEUxIMIuUHy8BSqQA8EdGqwTGFVoq2LfaFW
xCvMOBcBG/ELPvFEUdApznmtD1MJ8Spy+xSX3VgYwtO7UBmg2LvJ7Z1mYeyvk2JVImrFKGUopLqU
ANwhBQMUq7+akRHciNmPtrYxySlMMJ9a4vIwUYbShvxNBEVdwal/Z5oeNiIRA2DVwYH+jodQkAKC
eaMXOmAHTHKh6nlBUUWo6e55yCckDDHXQgaNO3Hl9sA9z02aZQighzHGjBQSiHBL26chqnlrSsRE
NKIyeJwqwxZ0WXAlJxZexqg0sAAV8sQAp672eSp/XxXr5vbsZGU6ZAXtA/lroJhoK32cUDwpLOWj
WCefEWVifCIy7kjscoNSYJmGB5aj+mxUX181q6pj19gschzER8oESze/7EgKkl3E8+gAD9dJcliy
XS5B97McIjBndBKhpvJhUN5FscFRv1mZ8jr7HMOKopd2boDnvPAQsyU8VzoO492me3KGoK/Kt46d
hMQSc/8+7dqkBBA7j625LxFzBMO3N5eWp8/dTr4iFmg1Pt7abJGP4hkk9Tl1D/rE4byrU2ohHNyd
2ULSQl3t7st2OE4Nyx1nTrgQcoHoCRzA6BMdt1aLjJn/TRKgCman1YEepsj+NFeib8qY5ehybCXZ
h71OVWezzmloyC1qtQgw03CsUVJfn/ez+6DaJwv2XpanUI9HTQvBQTLUg14f2EqQ4FgcnYKNbnFd
LL6jMS83fGXUnNsBoi3fLF0WhkXV8ZtV8X10gnp+swHkB9+HhT59TBUg/99Qye/BAokJ+/tA1Zni
dkShMdWs2R0ex+2ObrG1IHH+zjj6Sgq4tP23EoTNeMzuHrb9kG/d97yCq3aQeN9E+ikNWwN+I2J3
oNwQZCwkm1uSTTjLEx0Wzjcaj0686naszzqls+8u2PAdrAXuEhVsvh1/PS7zEu26C2OMjX/wFlU9
/UY3oh0Gs+vNmrEkuKE9Gpv7lEhTpHyuJA/shujM7qHWMyjhuEd2fifD6GERR+khmJnYGxWGq4sb
4FyJDPrlQJ5+nnsOhVe9g1LPsd33hslxdjruOTPK+qhgfMJkzO1VdwdCSk/RdJzFFgkX7pcQeYwR
OOb20GgYs3gkxy2Y28dntGfOZ3f47x7OX8YKTJmhbRgIkui9f+ryvWXdODk+AMOqH5SrrFvYovmH
DOuLSdMfxtNTq+hfx3nq502ba/eWagxcig65wQj+HP51Qy/UsWsze9rQCcTkfrm6Hn0thg974G1y
x0gL2QtpjydmGQGSS3fm+e/IOzknBFgGC1pgZoMX02v/7TIFJGcA61M11WCg/umG3Mu4lm4KA3IK
TTSZXzXhHcINLlvry696eNX/9vCqukmnqyBjMe+rPrW0Xq7dx8mEIQpWlYkwbkS+6Ff+kg11dbCI
UCz3rQfDs7Bgy3eXn+hcCQnQ4NX07X8H0zgNQ2Jej/kSuB3G3328SmuY5lU1HuTLKkLHO6xSsi4F
+bXyBZ5Q3L2/l4E4kkrnu9GV1a7xNOd7PhdapzZL0jvRTq79+Iqf5ab596l9caD/ruu/D/Q0LtN2
i6g6ahABu8p31Fv0SLTkx559ujsdMkl3716+uoniN/730iAwMMEsiDJPzdD1/aGxdkxpVDKSAJA8
dwU8CI00bMgrwIosFsa/Dva0SnuFKjeXx11G+1R0qNdo4aGjSkRLlzM79auFKhbAvw73NKygmlUj
SWbvwTREeMzmeTx6gOF9xdv7/XWgtVuSgVlI+jNXg8FJKZfP8g/BZPtObhVy/IeXOpY1P1n4x8Mm
HL7dndCFEG2RdKaDdTLrYlP/bRN/Zpz+c7l/nMfT4ikU3pX2BvePAN1Cx5zG2QmlKdlaekSN837f
q6d9b7Nhoy7m4VuydNnmbTv4/MRhZTu+OdvBgJnrlT3eDJXJ0LDGY0QDXqw45Vfr8cdpPlmP6n47
poeieQzyx/iIKKV2Zcg6kfcZqYQzhZtHOqrwmszu0Wu6X1Iz6x0msRiqVNBPu8ukNXv7BKRtRG6k
lOmGx9+OM8UzepumMV808P8Yzn/d1KcdAAMIBJjJq8HVHDdItNLiIVMUzPA/rpueSrgZa25NrxXI
krt8sxk1QyNUyapZeSPjn7+Yp1N+fV+7mgSwpKeYPf3JFF3Te+8mm5W6pDu6Y3keVtefH23XshUG
YQ/O4MX8rawqv71FfxzxaVndbmqi3YujPJInV9lvDyP54zBXvukZpkk4XabTh2JrlOpm7TvDWpEX
TaPP691WEOVLydA3kNYZOEkVClmXQFsq/e5YQKVvIWHXuDO+qBaq9o4a2ea0mZM6qEcUW5T9vbSl
AV5GFvScDt2fhwloLnwa0l76FIW/bc2wQ4b7pBCjUSgdSX1ieBhqZAWFSREeLAWqUKMqNCQoJ7gi
hCO8Yjj0C8zvhlq7Y05K5xIwCsoMTOPSI6qxe2jBAU+3h3CUMTbHt1GJ05NMKhhtiHQ3SFiqS9E/
bc7llK4yi3CyN4ygb73YC+Rf97c/brx4MH9MfFeVKZ1uBlgcQas7USTRloSvqEO/ZJ/9aii7QIFU
HR9CkZ920uR+r0zmukTDlLMF8X6mCMXsUgmHdxqRDRpqH+bEmAxzyBrBS4Pwi++im6YGYRMykcoW
+/d1dlMzYbgf+9n669H7yDsOJhePMkfQV/rwBeDoI0h59phbwde3Pl/Yo1+v/Y+jP7/gWd3NAb1Q
GGjpnbBPug+5FejRv43zrxu7CbQbsCYkn2d6WgW0I4rbXEDMmBxgDTKVHJL4sf99mN932B5KCl1G
rKT/MFhi/VK3cXOCZUXnKWMWcQcV9tYvysrrUWyNwTPeRwJedGj3nKjdo0j+4hR+te9/nMLT47ye
zXOttOAW6Yp2slBmvIqyfEieEhIhOoKM/r044q8WimEy4fwyWf1D5P/jRdGUqC0v5lHAOpn6cKmw
+LSjBXFA6tg9vzCIv9tD6FmoKkk9EGlP+9fpeLiflCsvizOQ6Vu3HACx29ZuPhj4Ge2pfFp9UtDT
jXJwN2QC3xj4ewmD+NUh/eMcxDP444qNttILs5fCiqKaQ7M5Oo703dHgA6M2jMcUNsek/keJZHVe
vC6auLznDZF9jWlnCYoJwMS/D52c7kbDttQMwKVeaTE7kQOE4FtT+gdU0lIbvd0b5xQzUoJmuzTV
RGfm0QWiE+jNvJFGbYPG+KW7MY5krLVVVMIwV7q2kiO4IdSEL7Jjqt9FO3vUZ69S8H6vVLcLsIb0
E7W1NlRPqIfhnxb08dMageR2pwETq6i2nmaM9Dcv3t1fX6peV1I0KDGEm88k4HOWnI+9+1UeAOW2
L/1OtqSxWNOdqAuDN5R/CrMSctiXESTof6/t36wTzExiO1OCwfIc11WNkSqFcSHySOcZJTaztiGB
81a/OM4vlA9enZ7EBYqA7j8GKjNPyREo/g/7cDTyEGey3tGeX773D27f0kfuhjkTawzdJLdbEh2B
M/v3lf623RmgJUzVUGCkKuaTn1EiPMCoPSB9gJt61K9Og8v9TBFlLisz5bB6CILtY//vg+o/shZP
y/mvoz5tfWDX60Kte/Xg5qheiSIfykTCF+5fKL1efaABNhBICsqHgZD41bkzjbOlRYDyI7NzESqr
IoHKIKF9CASdUsH+XJzSv/qlf/EqZsmZ6qHIrblIds/pX/UubwnAP/E5HaGZhlAIilfIoKCbuTr5
Mb1fMh9Ma7ADefSn/iTAtUrIqMcWgVJbTLdtY5vgyep/9alkHO1if6Ykbjo9l5QiYri1jcml9mg6
HXoGNMdwiiCzl0t6u8bNIjtYR66Eoe1hjwtBmNq+vaGgTAW28RjmpPtX/PnB5JfWNl7mjDA1DsgR
99LXmFW9utpMZQqo26+sbzwgD1kmcoEISXIz1mcLZI6XWPt3MRq5lWxqxcxRdDn1hyfSBYxv2e+t
vTV8MfG531M5w2pOlvuE0U4LEZCG1oDN+K3j73ar8bSxv5gVoVHkOIop14tTy+zUi0D4Z/YBEsyF
IhjIpou1mQ7p1rBJ0bPZ7HYMOJMDJvYBemF9MM5nX4cXcqaIXTh3prFlWw67sxpnUbiLJpVO9K9g
VAiXhyyGNZ0iScdtOJPipaxh7XG2xXfmNxrFGusrcpZMtY/JbwPmtneKR/fnsnLIKiMSm9gfm82H
qNQl9qZrf3VtehH7NBTZywcf2KBD5F4QFjIQGTrxR8gSRH0hLV9bH6S0LNr6OfkIFi9NPhxVUJcy
29+crD64BEio9E5SRqcBTfwLuHzWcPXhT4U608E9uP879RMtBleb3lMGAmQUD+g45dzFIKREpwM3
r2tPxQVSpxwbDpJYfSRf3I4rLpsLJbj42iD9bL0ZVtUvrKu3ylBgRIzPxr92TX7SOoiZU1fthpLH
WBylxnZ4/qQ+ulaGErf6YK9kO9whxY5u2L3fLlT3FEhDZagNmb+hQ9zOZ9Emnz1GxqAZlZNy8hhd
wktoIBR6GzHRQ8/V2WGWJlyFbmK7LnSNi0+XvVV4Qgr87oouDFlMLJMtR3uVLgzkR8l+efe1Gaoe
cpBuPETxmAG4zCUyPrkGD+oxT+/9uxaYRx2vJPfb4E6kQRTCzAf13CByS4aF1p9iurbn6C+8iN/i
yr/szpOXlMS1od+PymMg5+CGu6WVd7+7NJl0apm2XYAuqfd4xPCcrk5Z0Jylo0ss64Njdp5FIiuk
qv8HL+qvM3pyhLMmLY1OW4HWcmkYb/o0kLMgqKY6Pw2CveDfpvf3O2BAWTJRetBNTXh1f/gwWdKk
57t8aEf5FjjMhKnb4Pql9EVQRn/rlLFX70hK/CVPWPze/1j8P4775Dt1uk2kdSL80yq8Oem05/0v
CUU92haSyf++yl/2b4OsoWEI1U1YRk8XeUsh3dd5Tl42HyfpGKIpbYTMcv/7KL9EUIamSKreRU2J
dOjTo0su2alRzjgoBX3ParQjO9G08+RSOifFf5mk/MX5RF8S3xcSmY4P+JSCyDodLTt1YYM+KEMq
YXYfkQ09JUw4vnK8xKN4flSEhj/EcETotKdHdTWzU6q1UH2IZqSGqJRtp/k2sh0HLJOdmm74Ir6u
89y+kzS4asWr1/SXGBxYE9pzhgzyqtvT/16kFQDQk1JeZCGIcKRFhJuL1Ade36PKnaGprl9y6H5h
iKh/HfLpYXaNw6V7agDuSb4jiMjeOaTf0LP6Xdd3fza6cSiqSIuZOf4/lBHIcJNYEtAmFtOTN1Tr
B+V6vqdoXtiocDrMwg+T1/HabzeVgJ9scw9eifQcQWWXWMt1s5BH7+og9m7sxilaeNHrfPMvyTJq
AP//QE+xSna9k0GredULb8AANtu4P9VnBY7bv9+/X6J7bpiigCojCwzf5O9VUp5upXE2s8cwvYU3
FfKqKzHyVDiERs3Vq5tXmaFXx3sKQauqOXWucaczhDNQD8nxergnbjHwc3wF+nHxaGgd94oREln9
f1/qT0Hg6Z3kWsFk46mjWPKDxPrDbHdw36Vuk6vLHLd1RJ7mOGrIE5FpnjCjNMeDmfpD681GbsA7
uQEtCSJn8/nvs/jFBFGyAPAjMioG2Zu/b3h0u5tSeyMsohpzbsNjx4dPjqG7669u9e9HAihEwlWn
QPL0RpzPSlbrdyVdMhzP2OMYZz5sUxxteXYdmtvQTqFelhuyg/++wl8fMVEQNp2Q8z9JseJw6lx0
jeOCf8H1XPbcw5ImnRdP8+f0//M0/zjMk7Gpa/n+yDT4bOm0Hdc4+c1Q1NFqqjLVsOpfvZKCfj76
97XJvxgAsoyILBBoqhJFy78fX3lpj5f6YiqjFsNN7+8n3NrOrib0oJehJJ749/F+q9CQqBcWXBGO
xo/J/WPNNnJHSpPGaAfkbmwD8nmcnG1TOjBUFFlnBia7LXOz3fceWD75SFtEGrc0jd1Do6XzNU1v
q6tp0JV2M4fGxRxJSsSokQYXN5t3u0X4uKrhNTkM1pemCOqS3vBOXbjn9PhpVhHdTzqsH9O99vJ1
1T2/2CN/2y6oS/bwMcjeCtTe3/fy+tCj6p7DsF07YjwZyaf92aURlt7gg2X56shFqGC8U4a0aVqI
EqxfbJGKMG7PS4gqvEZ0Tk6ME/n7BNK8OFENztRl4Yh6MFHK3P+iv2QocsWzl6/+L9BltatKhqma
hinej6fjHZrLqUoinB044OD61XSe1O+UiUplnJuMnKI3BRIchG553LSSG5Gf//dyUn5bviq5Rqj9
3HOcoL+v+Px45F3tlJ+HVeReDLeT0Hbd+Wrp1ikeNDwodF1m4YO2JdWuZ3H8qXeHpbmsGfADCnRm
krhcyNH83ycl/7LXkfMlOcVrpQNsf/KVKi1KyqZToo1CoxjZsgcyPI/ZxWAusHGvdNgxn3KbN4fg
38f9bf3hoOlspKS3tf+kbZL4rkXVA43VPBl2GGA9uIrmAfkrS9qugeUKZFKYMjdCchKutAywgLGE
W9crnXzX9u+pl+vgPY6HIQnAcnDe/Pv8frM1MCZhbiJbohNpPL0fBy3qyY8zLRyH9Xnc9PNlOTt5
x88kt+jt/D8di72ClB1bk/60MDqnpkylQ0WbIME1IwI0i4suUxRcX4QVvz3tHlqJKEfoBuk65elI
ql6ftftNopisYKTw1Go3ZzAyCTryDMpdATC1DfWO/+ICxXbw97sOYQ4tFm4joDmW2d8rP85v6qHu
PpTRdj/aq0ihzOc+SW40KxboYb+4SEW8yf85mokQiYy4jFA9+ftoWn2Nb1KGJzyAPLydeFSyz6uO
2/c3NNno9Ngw+4B30XVe5Lh/SfhSYJWAB6KyQk3/2cQocqPm147OftHaYIwuAhZLA3Ppi1A8Ucc0
6DWF9yAiQXW0Pr6giv5iUTm8zsFVTSPn+7Ok/9iulKtSSqc7FQaV/Fn0jpuFejFF/KlfekkfNPp4
bDsv3uNf3hNN0mSUfXr4G4SsT4/2fjSMqtcA3L3e5rn2fdRmvLfQdG9XuosBTrV3wEwvjNZ/nSuO
CX9dMQwuE4v+9wPO2kI6VUbMfb7vaKq5YLZAeyvKLlZf3NOfnqTntaTzosgE4biu3edDXdPuIy/P
94HZHF2IEpI6acin3xpfudopCTIyrA+/J9G12Nt1mR7vRvatiX0p3yUVQ8n37y59Bsmd6WJKEudq
m0Np42QzOuj067pTrE7gaRSaAmm/Sx+rMkXxlUHbf7+Aym93jMiMzitTB1hvPL0S+qk21bpEJKQe
ngPhq9X9/I1kbpBOjqPuSAMSI/6PsTy6y0P6I6f6De15gz9yv/eiC+8X71ET8ili3dBcoppPN1WN
r8kxMVKZYjFwB1KI5mcsytQX+sFzm3HGIRTCvfSKQ02l6b+WQf5/nJ3nbvNYtm2fSABz+CuSonKw
5fhHcCQp5hye/gz6AKc+y4aFe9GNQld1VVEkN3dYa84x6VVQhGC0yuKl5KYsvdSszkzq5txmXp9u
Hie7816HRvv4GE9XwEIM1d5FHEjYXc6kbqpm9mIRPK8tOhiFhcUT2+xcW1U3uZVgDAOusC4xfEU7
LM/hM5XSCdXlY0dp2r8do4i09waj/8ebbk3dLJpShD1V7JHP96P9wvFvIDdtXzqE0ZlucfAZ09T6
6Sem2U8ctYlFEEePpqG7u6WmKAkU9+d4MOaZNR+nL0KAnb/HyS/rA5jgfx7QRTMllNkOy305agfG
fjM+sVW2KrahbV49zv/yLmQCtSVJGr9hlofvH3EQD3Woq/mATfe1Lu5beRPGr/SpMj3Bl7Ps1Sun
hy9x58WnPAafaSIDD5nhlw7qn+lRCTKtGbJhWOnyfS/kc/nsz3X6jTGzlKnFd36j2p2MXwbCk9kt
Bi+clVW87isZ9bVxPMeg9Dxl6SdPJ/oiCoZmA5yAOT+lt2qQL9oSWE+CO78+sMubDhkJwhLleoWT
SspfpxfV6ibRb/2u0NWpmA5WE7RWdDKgivdPSnhadvJ52ai4qVSAjmrpCCfd7XNpIZWlK6X6bBKY
+0bcqIKBEf2QY4Ggl1leTdIdt3yXD0pShDHKyzQoTVxM6X7EXwq8QOWovlqxhuzG5gmHAt1x6IJY
1nIcftc4tL9sCKGqsgv9YtUrZCl8Hw+akmonorXV4wokFu4G5DHUCcQp4SiLG3Xr0s+hLVOvt551
a31eq2Ax8/xy1zK7PZKuWMN/BPlJE10rBbkYjveTeTV7ZFCMkdCSs8PkG9rQXQAkTIfFBKLjYA+Y
W+a7an+mUlNZ2RO0ZXEOTyJxs9OUv44MH+c3NlF1NpnmWyiJ3XqXL3dgCo6T7UcLUmPm0ntC8jt8
gOFfO08pUKRwscbUAq+hmD4t/Xh6ZwZLBiQNDM6bi3UFGZKQeMQB+vJl2bi30QdFklH3/QnDb3Ob
LG8De35395IvtktjBd3vICGlFhX+UIBoQFuvt6PwSD/e/z1xfG0cL8eMwsF8bAZzqrss7iZBqJe6
xNt7tJ83sp3MjrObG5hSBF5YeDqo57hz5rC/r/rb5gP5z39XvRgzntolkuyXwyqMHlSZBZnPWTHv
x7NcjOcpj+840unXtrO/1AVQHekQ1UWKngapGd+Hah8kSeKV/jhUH2cbYRM7C2YDkk00exQeody4
xUVwO2Z62Lfvh/crD/uXpvt4fZ12t0aekfw1lP+ZyeJTJTZn4zyQgqPfdo8JvEsDS8hdfNPsQyfe
AGFRFqdZ/ZiILt6P4ZPhQ0TshI4tzsv7JQytyZphkM+1Z/P49zv5bff97cddzOv1hPONVOXDkabz
ozjbvMKxwzNNV9A1LXfMRl+ODpFPRIfv739f+5f4MR4M2GTEAGx22GJ8fzGteQ7KkwYlWjOd8LQ1
XF+b93pshYMFFn4RNzSlioecuTvkeyjRuoAjROnHdlypr2wdf38QYzY9XSri0C9P1n049LrRZQPb
8Q0ks/UXfuvoP+1e08OCTu8awyJO1eQG5wr+EfwOfz+NX38AawEyEOQRbLQuhml1igo9UximXzjx
12OwPMbuzWL/traAPSxbgBu4Qyi1/H3dcfd2ORWoBGGqaEL5SL6+nn9Gp1bEp0nUdsKITo17RAXG
wTu9VOIzJ57kWiLU1wb8x9VIM5U0OgIGOW/fX/kp71JjqLThuFJvu1lW2HQ4a0iycC+HmYkfbgZG
9VOeVZXzrFhnUh5AL2bGXEJ3QeIAM7W8Os5i181W9Wy69m9M3IXTkrhSO1/7L5PnxvJb+8F/ITF5
DMUqEpe1eaZNQ9/Jy7n4mZDds/XQuJAZNse05hP4A4Swn/qa9YmzZ2XDdoasMPv7Kevjd3R545oM
El3jlEs88MXbzUoty9o0Gkl1uFsXnCvhGqj25Dg2tMN5x41BAb2ZrDHs0cDW7v11clRYTXbBTe1q
lo5777z3OQvos/auW2lP1P8Oem+LSEBqFihUd7fp4+TG38ULbQ73kkdyeuvucaNjLpQtYhrmxXLC
wlPjcaU977SrkbHi3cqwpa/1Sn4bVaSUagr3qlLcHpfvf0aVUUvauU4HOFiNq4XwwrFZsUNKDny4
vX9Fvv1LqU7Br8HFKJYgf//x6fSVqp/0GpDAZHA1DN4UBSXI75PTXa+HW3aqCnSmMHhnH+WY58cG
56HuHasCxtakY0tIfPKZh622Alyoa9v0Xwocsm4INMJkU2TPMv7//zwLYSiNOo2rftVh8zVBTVRY
y0QaqVcWml/XV7bmBPdK1C1Jkfp+odCrOfIb8vnobScYioEbGDvRwYJ4bdX4qgBdjmY+Xy5EpidG
pIsr+ULZakosdOsAE3gJuxWdyOSdP0bFYsJdZsq7iEw+NEEXDej/irnkPZo4e6G9S/DLLAVNCFjc
bCr28DpHCh/YlUAmHtQWzE1R4t1sPsB4LXpzl1cOccw4mcMIKDS5QIB+6IMVlOpNgicIYK8ehxfJ
9vtFAqDFzMCwXT1p/Xb++feOLwZ0ezbMNlEkGM3kDp06lDCcN1QytaFceJKrxmsv2og48QanVGeN
uRPPd1K4OIWrsnkVc6fwn3zsnl79TPxpTdlBTA4qZMYWRiCBpMYyCLzpkVTatG3t0sc+yBZAKECW
B09mS0M4N+6ynprEGQhCxU7XwKaLREr+YEHMz4DnYSpCTI+dqOunXX2fNIYdtR8NsWEJE8YZAt3E
/6zNRRm9UG9nx4VDpbzrsmUN0LlbTcKNSl6LWYw0MhGU7mQWlTOm1xTl58QqoLrSvR2mBjhetX3y
WQgBBzYz8FFZjd5Kc83kxiNAxZhM+eC7eNkAA9IPQ/UESbcEUEF2S0WYcbY2u5lp7OIaMVSaWBMM
BAXeRwWIa9spAOh0HBXePOyr5WTYRv2HggMyIEIv88w5Rgw7HwZHyBanqxWH314yzWoaSGPwFRXJ
7x9QHphh2yQFUbE1CHLgZrEeLZDmS8mqb7Au68K0gmpYns7WSdLcNLzvBKdQdWcwzLlsEJXTqfc+
2g8pS69sD36bUNm60prED0ll9mKfVglDN2m6uluHw6LRnCJbGvk8L2FHwyy/UgD+9XBFb4EED75w
9iQX9adMr8O2H48H6nSFsm+zm9D7RYNITjOnIGRg82uFyV9uj7bGuEEX1PEMe3GInSTBJM/x+6wx
ccXwYBMJ/mCwQ9iit8ZUnyTXbvGX9ZgL0kob25O0tMYS3D+TsqYa0WCKnbdWDbfMt50JYj60jPC+
zEGEUGLHShbW6rMACJvNEO80oY051gGVMn6IXLNUCMzsQYHsPc+zvAq1VnXlnX/phi6m2W8/cnxq
//xIY+iqU+D5/lrrx9L0iTNtuC9j8H7UpOvl4HvTQAfldVUoLBrjfuTbpQ360SwXCt5bYlQuF63y
rLU1lVp/iwfBqnMER80tv8fqs3tWe4iqoCfrO057C0N5HGQREDUIrgLflmDuU10EpbeqmJ/9Ll+c
BtUZyzViZ9z4XxnQiq2IEM/MzKqNdpokizDeToqDF5AYIFDXAVDj50g2Y3OvldFD2RWLNlBs04/3
ei9+yKW2yxuQfbJ/e9O0plsqwVKBwqZU6lPn4xiT1wF/KuWeVeP2CULVyrOnGreENpfTpUbSrxoc
dUSr2tNZYSHpcqsPFMIRnmWvm/aFo5M97AvxkXCDOIIjYyDARebZLqLJWldm7Sm06/SuyOOtKLyy
LqzMOH+tmngfJhooSIhFJwIJFCilKtwy5W4izbP0PvTYbJ6fJaDfUqXc9aF8KCqZv2XZx8WrABI3
b86PZzLtUrYjhvhg9liW0ltDI6jKPObakzSZJ7EbfbbEQdea3WVoTUXR0vp8geuGlxIwz8c5AJPB
GgasElK30MQpfhXnbJpOcTZghgfY9wcN35WIDUZ0p15/pqsauRMhd2g1z0/eBNCiyt+kL3zdf+/T
cpZrojuc4rkPGZgi4V7Ts1l/Hp5kubzJaH5zqrIik4r4YdxFSQIS3c5j9dIts05vBrXdmUJ7Q+yC
lMiQW3RkmRWK5CSTpwOEAoSYTQodWZMP3YQDQZHBtfO3xcQtkpKPlEavV898gNz9UxvB1iP5QM1m
fpjYFfaI4pok/+e3x/ZGGc1KhkR7xrxsJQwYEYdG7dCUii6bWNEAwUfPV/NXpe8Uxn4434uAJtKX
WLrWev7ZmRqvrSO/kwQOg7RMvn/3pSRkva8L/i4lKYITQLFlFyCzsAriQzzsq/QjgM2QPkg6lRPx
7u+jivyj+3Bx9YujinbSE1FNTj7o38E+lR/4k0lRpLJNxFANSsaHTpFX2UzXIYmdTKfrRNsXH4z2
uQaRYXg7USJ8OgM+fTZAasMvO7XgPskHynEVJOnMh5ls+MW+FNdvfqPY1bnZqOlnP9GmJS2XNF4m
zYMi3KXKlaLyV6nnYlajPcycRucWC9yloijKvcbXqszfCeQxQX8T9k22y+NlCjSlZTsy7OvJBhiH
DggP3lMaHv9+tl9VhB8/gFQsAa0P6srLZVyt1SbtRZ5tr2a8OmAvATRlzrkTsPgdLJTwmfRPIiNR
y8GS0ZIa3LKGGZUkCuYSg01hqEMhkZ4y8bnqM3bCMB75ALrhTpDya62fn0OBpo+OBQolLT/3yyX1
zwIUdXlfa6HZUVveoDnZLUJrT/A2Rd35+//zk/l+qYsxH0+0qqgjLjWGEOFNWSxgMrtTrja9u/tf
jcnfV9TGXcz3d8EVEZewyaHgQtTi968sr7r61ORGd1zR5ptqbrKYPavN9PnkYu9mdzd9fn2dTUG8
QU656fdr17mjv+PZe44tX0J8J5suLRtAhtW4ztMZDpeyWz+9LK3DSPo5TBaHs0W9/1rB5ucPZ+hQ
S0CcQlIzeZsXj2owwj7JhaI/tsQv9vCiHa9aE8FDLQUIPWIn2bzrP+HijbFChIvkCTEvbBZnqTbV
v1IaB9/xBqcjbQdAeW5lsO1GhpPFQIrIHuXfSYDEyVFvI9kydEvrRrmHXsLPJATdJa+oqV1mceO8
IMdDfqs5rsAS+pQf85f4RnmpbqUUvHrbjVR3GWRRC54QFvu0UHeD9gwgHsTOHdTbMFzFZOJAcIdH
UO/QVOW9G6r2IFoDQRrhPpEATJF4skxyR8Z5AqsWlvEda5NO85GjR2ZDkCcdtyAXPl+azSwBDCfB
7mPqgbMSOq0ynQT0YmYj4FCDDW9LwGn6JS0Cqd2UnlVhrOEIxXYkdGj8K+qWiFiPxB32D9gkmn0n
OeoKN43/2CvL07JaR9y1daaLvWgW0WzM5yTVgHafFR+GuY9Ks94G8CqreeYUjnGE0t2jtE1pMM3g
2EMwhjwawU7kJGF5y/MO/Dz7gvObt6Idkbw3eJ1vivf2vn8x+qn6SPZHbFCR7Gxg+nNj/3zCi/ga
W8V8l+ADwbdTLVgw5wq+k1fBKtVpQm5WiTgMnZT1qO9q5xnm3ZyuVooTp7GNO42IKajzdrAk4gSr
zqPkyt0s/dS5jVeg6RZwfcufRSn9UV4zCWvOaU0iaVNPH2NLvAk2KZrlZF06z8CT3V33uBtWz7Wz
856jXYJzaXiUiHUhkxW4vXe/wRy6Sq2Sa5/45+KlOeZ9KYfckZYwHp3e7WYg5clZ4VdJjogo2XMn
N956YgEC3ZxnpGhMzytptvffAsxPwNmWOF8eot0EZmxqRQRSZrBjVZo02nSdOfJW2Vfw2qcZvBpl
Koz/itVOWHZYsQIQqnbuhu5HaeOiOmR7b7WLbkHCuunjTKekYAdg1DfYbdJ1mEIJAwB1hwIEKtG8
e41swRF5E+dZN4/sZ7Yum0d0jZb/gJnZDkmDLBbpTXcsnppbzvv8zjdIXEv+VfRnSyuFnKI/AxYG
e1ofRIp8NekBdr8tduXG300c3eIYvBgTPwIwe8F7phF1pD1qb/F6cJnwCxQL8+xVai1FsSn3FS5E
cFGYkmUER3OYdw+MMca0Ea5az1JgZqJFM+7bjcTgX+qz+uW8D+fCZsAVUW/jZW4pTul6h9QlFYPU
b8mJuF1xWt40tx2czvgZ3dG7euND5vQO3geAev6r7RnpuJ+g9jnBh4H1vh19UTCw4CBZ/boPMEn5
LzR4BKhCqJb40wl5cIfT3OQfMLlJqPy7zq1A/rlw4CjyACG8fzAtkKCWAD9SWb3EI2fLA1x44hk0
W+EY7BXZCo+hbyfQHHmwwlRcgGjznpDDQTh2i41gx8cm4u8nq3Y52eckW9hfnEWUC+qUf9rG6MNm
GF/V2tsJD2fntIL6twSmuJEBvRXb2C5cD7HoFNoqLOezK1LyhzvkP+ukrt75/sJ7rEluWSiP5mHi
EkE17+c1Fa6pf5dsqs151S/gJW2Su3hmhJZ5H8hgMeO9MffeTithlUGx018mn8paACPB733qniVk
e9uMb5ZPhpbhW3UDWtJAzwcID+fKU7QlRBb6qNMCGGyP8AEOILcCputl9ay8Ar6q3JFwVlkN3i2I
neJ9tyEG2piTDwvG71lax19YAz6WOSWk8001WHnwYpJi4paMLXiNM7Z2YLuQMa7aB//Q8u88SOuE
z/mFn6HyfNi2me4ElFpG1laxLG7Kxj3PswOcNSUh/0YnK1ebmSjTAkBilg9PM7mt41kx2Za+W3S2
IU1Neempa9Jay2yqZIsc6xvHksENwaHtElDtwK1aeO47PV0Tayl7y7y41fEhfhgIXvKpiQQt5WRi
aze9O7BYfXoPZfsWgopQLazQ+lMZzKR0HgMZ/4hAgCVLfx4DlzhjvRyzNmenD8UlDi/YtkuPRPFj
8Nq1UCxs77Z/JWOZq1ON6lryWUo0xP4yAz2W2R06KXx8wnSAmV04Qf3QDK4IfpuQNGPKFhnnahsf
J6w42LOzm+5D9udjDNK8hiq35DXseegOQT7Y6s5LqV9PGsegDi0TgTOmF7WHv/c3qB4vNzhf+wSi
3IE4CWiGLwrPspfnQ5Ll3a4zp959tGhuISKe7qR0T7u8fSlv/LdMmXfRgfqBmDmdaEmQ2eZifjvU
e5NU8qeIxiRxEfPhIPukcdUqMF0IdWQkf0EtdSItUrTWeOdc5a2gTzdGB6nclGU+k8uOcxH4eDOv
os2kXMEZB35d7tu55tToOWwae+cc3DpE1QiPtY1+hqA8R3TA3c1kR3s4sZyTzGlFqVVgbx05ezZ/
OlQ279qDVR/sJ8Ls/JGvQnmhBYfwNaAyx3T37AGDQ6V1Q6Xso7+58mB/7IrH52oq48mQIglVsu8b
R05mQjQpw27nsYKKR6m8CbUZISx1+DYxnjQoszl7jRSyoLY/Ky3E2dtSdYN6T7jQ3z9F/qW3MLqo
8QgQOyv/6HxQ2Co7SZqMhm4bkyTG2g3UZMPFjnxc0ObeQ40pZ2v36Skfjd1YWG9hdJ2semr//Ut+
I8goY4db1+k8aPhDLoqGSRZNzlEuKrszfI29knJWnJLeNDgmox7dDhh4Zt/erirKKNYAvnfUjZy0
qUzkhkyiiMU2jrJK5DtBiUdSYM6RnIroHGzUANlqxzyK/axZxh/SBxp41nFWvhLXL1ZlHNUYqWs7
6Je+aJG9ISDFf1b2ySvS/mqfMjfCziU94BGUcjQ3fAxzm1N8UP1lFzkh0bBk3MBWDUHMGA/erZBO
uw3zPiXIl2RL+6HaVa8sQwmhG7B5D4QMmGs1BxZzeu5fCOIxVwxShh6HcoLkbvpP2ZxqmQ1OUie2
jJJihwoRw2P2Yn4At2XCXFS3BIGedwUsPtKj8IXDGWZ+o6a4iT464sfsiuPGE7N4F9I9szxYObn7
92v7re5q0JkSZU4UY73v+1A+nwNJL9RYgMzpGMKyijfAwltg1EK+ScXB+vtq4o8jF18OX42umDTs
+OPF5bpSEetz1XvrIHrwllW9pcZbn+6b/jPslxUt99ptcm88eleGY1Dm6R7//gVfJfxvh76vX2CI
fDJIRMGIfL9hQ8n7JBmS4TgSAIidjdb3nUyV+5kpEYT3Yhc4x27qKnuiawK2Ph/J3F17e0Ab4X7b
Ho3Hp7u7Wz6gK727375jjqL/97MuPp5zJRTnJP1fpTckFx4FJtLgmshBH0+Gl3dvIvylVfqlxr24
TKEFWeW3cXB3XsOdmx5Pe0LDSXiGbsuAhw1AXOcqdUjH816kJc14+I8k2jawDohNWVWzaHEqWDrk
9Sgyo+1UOAOEdU6FxBaM36axyxzV5bgIMluYrifEPm/47MCusjl7Se4VjO7CO05nqyJ+0E55kneT
w503K+d/v+ifPYwxj1tAFieMMmvtkubn85prIUFevcKbQJw17xptXDnFy4Zgfx+hTiOtD4H5/Mog
/xLcfXvIlM4hFeJoHeUcaEm+D7FGPyUTLRnOW8+gGKuVaHT7WXRadJNVSoBZtNQcg0wIPYxstQLN
H4/dsmeBfRzl80UznObimTyPh8kp2hbGCaAzPPM6cg0xJP+SddMQb4Gs9B2RAMq4/LLzTBAJFYOw
SAd/3iccM4NZmQN9UIjgq9GpaiACKGyfvXajq09mXe365NGTkp3Qkcompzel11uKH28l4aUrQCFQ
cBoaJ4ZlXZavsvmZqwQraUDxlRPxSj5wB5Me7blbGPyDPiFf+lOdFrZIZJqX+4u/X+aPBXcUgPIf
qqIscRAwvz/RSsq7smg8rCdic5cF8LpdgpgSCN2JeuVD/OVSKh0ohca2+WV4+X6ppKL4KovZadum
b3n+HvvzE/B6jGSycvv3TY1z3fdhQm9HY4BgIVHoolx0lCeqNpyFrg3WHcGChMZ5p3WOpFmrluPE
K1IEvea0/uWb4JJ0NlmlBVo+yoXgylQnalmbDUx1YROVrk+ZKHU6GcabsqDZ41QQ6VvQ56qv0RtG
2CgeOrbYkJemRWDY+unTRBLZbXQig03W9ICC+N8P5aeGwVC+BAUaSkF0xurFChFKum/KmTTZdjqt
NrMnq3kj+rNAf0v80BLGo0FE4/VKYfinIBJ1HtJ2lOashGiwLi4rSxM/NKNcQCM4kkzYPi3Qhd/c
YHLdbqFaAFAEcQs29+/b/Smj5boqRCt2kaIgY0T5PtwqURV6vxmva9s0Wk9Likjzo5u8fqjO/smY
gkJeEs4Ohxno0DUR74/Ff5Qk4u0V0KSoGsa+7xeP2kIvmiFNt3XsnutDx0Ff/Gj8TZstq/Tu7zv9
CYK4uNi4NP1TSg7qVEjlOk/Xcek5nVdPCbHVk40/M6LXjlynqmGTpQPXPW2UuHZ0ZAYg2vgpgUKE
8Qky8d8/SP5xOhp/EMYqVWBxAPF18cobZVLWeZV2R5wF9gwizWyY7tT1UZ5zLNkdxemCdcIFuH27
7MgEU6a3sKSvDfcf6/73H3EpgczCqK/yCsRxD3J6rR2QP8ypjihEg0fO4NAKeDlcvejvdz5ioPjK
DIbY91dR5YVcYObrRgMb4BRSJe3/5baNZJS/n/JXLfpiluMp/3etiwHeTxrB8Aee8mr1vNktRuoP
BotyBsrybk4lxiYU9u9L/pSVfj3T/y55MbGWjRSXks/tUQvdNvtsZ2Y2TRLyI4ikInVgzPm1DTB5
z1ef7Pjk/rrbi/2VnCVt7UERO250CsFjSbG6aR9AKF1pzPzSRxoH73/3eLkipt4ZK1fCY90IH8dF
Nf9wK9QZo1J0nKugmL9rN1eWxi9V14+7+9o5Ippgpry4uzObehzdfnd8HHMHCYwhiBT+Zjsv58IV
Oe4vnbrxMCmYMss9HuCvHsg/00VeSdGp7IX2eHKVD1ByTjrtl9GMkucB2uc8fAuvzAc/9bfjsBnP
JXTlEOFenl91NaNvOM4H9kaxFosQL545WwBoWjtrUpktgu7mNHTe1SsX/nkourjwxUTkayH+xJg5
IIVRBH0JZ76wUMkxqcYQk8IhUsnqV6fkynV/nwD/u+Ev3fq/jzgzlUY4ZcLxfmSeg+mwj7l1JJOS
T1RZ3OxBCAszh9D0W3jv1KdAwa+u6WJ/HVMonk2DTReq68sFUAvFsyoNjKmReSbb8VKxgyPxsdPD
1XrY+N1fDt9/L3UxL8QT1Gam4HXHyY7QQWIdogciCO0W4Kz8dA1XOb60y4sZo4BKGYcwNovvc6yW
CrngVYxfHXpXZCMRs9hbza+5Z3+RCiiGIAoK20js8j/Os8gnyyI7ndpRR0wVfUtMGUEizj568alJ
3RfL5MqM/oVtuLizb1e8mAX8NNXD3ueK7RIMvWy63lx/7LcgRtPQDT9ExW3Qf2hWNEOX0pMqJ74o
7xX2BRvSWYyif3pXbIgocvlfy57SLKESkXP7GcjT6q4I7YliR8/mYim3FnRgZXOCE7dFY4EXBkMn
JEbjvrsiIP79KUI0QeeExU24NJsNk0SI9Ya3RTzuNqNaY3+M2GoCNqjsEBLxFF9p4v62FUcS/N8V
L7ZDpywJCqXnKRaPwX1jIyo9KxadpSmhHZvTTHtS9mimCyd5abaBQPl6sn+/Fnzw257s249Qvg/S
/pxEfZDL7fGeNuB0wKLoOwyi6Su5jsKdt3gSNwPxLdc2Pb98G+zsEfuJTO4M24sRVNRiMmhl20I9
QQNMfuQAOFBkjQ4oG4uHnq//TJE8sOs5QuAru4NfZgHO53T9qZkidLl0s56EOqyiTC93crlRkk8Y
wEOzycUNZ8pw8lGpkd3IG639SK7NP/L4Si8/nH+vfDHPp6E6KVtKFiwwnf1MQjY4RAIVkPBsQpfm
0e7GdZ3R8k4Gjr0sDsvbdvW5umZH+m2dG7V9pEegmReYM76/9DwCuCUOPP3M7mkHEy5M0oVha2uw
00z91Ku9jWLTCyDRhbr9UVy01nlDeDgQzCvvYnzRP5/I//2UywPIRG6FMM6G9uh9ZgvQmQIy02JO
fZV4YGebfaQ74ln+vuYvJz0ViLA5iltRWGGQ/X77Z7+pFL0dxBGtvtnNRriB9LTnwaPtAG9A0sqK
ptKVq/6yJ/1+1XFU/rPWelKetX3LnRY0x0kbo0Mtb6p5uDHst5cIE3UCF4sGx7VP/PfbRdMMSUWE
rfY1m/9z4WwQonPQcLuFbW/Yt43nHCya07fK6QAAuVtrubQPJN9decw/zxjc8D/XvZhapJEl73u6
uIrCkxUh/hT0rUEetSiKU742nPaNGFn+QAZF8HTTcPxRweiL5VbSyfjp7/K6djt9Xyl0pPXD/8eP
48ArjTqwUUt98TaA0DZCZLDVqymRjWFrs9dh3lMTDN87K34sJ9NhuyZ0ft6vsV0hDpmb+ys/YbzE
96EPgxf6A4UmlhzQT98HRN+fe7EdhyFNEo6fzzMg7Npin80ZifC0GPfvf1/x56TLBal6y7AYMLnp
Fy9ED+ja6CfuGTh4PdWnBLPeSrsnyf77Ml8dgx83hiYJkDJ11x/C4VQIQynNJmwPIHLm00d1cc9p
fiYjFzBRQIQIIipYIt0daaRkHDo5Z09M9i7Z0VvpSlnn5+ma8sboQgKWKFH5unjIDdabzvBLAkVx
4yvSJvYFB7tEXF6byH6e+75f6KLkO5E7M4gaxT/SJF5269NCW6QLZRbb/hVS2S+PFySErNKtUTGz
qpdDNzbzxg+qQqZ/cb9ZmVMBldBmMXXdtbikxU8oD0qGMaHp83Cwrx0Af44htukjiGaMyGEuuRhD
ntBlnTkR+5EJCZKmqTaAGoUkvi2a1mrSyukLhI2EiZYbgThsGzpN1S1lyarkdNZOAifQhisP5JeC
4fib8I9CamdZ/2p5/DvBJY1enuUc5r7dLdAQkP1Qr5VxT39tDv9ZGoZGoKAEpoNiij/a6UoQ0786
A9fXd63jvzdHvDv2yRb20tvprV3npANi7rav7Rt+Vum4LDVb2JQaELzLc2mmDGmZ52BqvGQFxaQ4
SRYkPH7G0B18+eHvz/eX8xhX4yQmyhAbKYlenFv8vksyoQmE1SndjpeC3T7BHgfp4UzbRz3NxOAg
9aQrN+aVj+iXmgaXHmFH+FvGcujFtrAVz15ZeY1ML/tR3T1Cw4HZsZgm833hQHQmcWu+NFmr/r7j
X1ZIY9TiSqPQdcSqXtzxKch0PAuNcpSnaU+raGQozHaa9QrwEMa/40IAo2vsdM5yfq1U9XOV5Nrs
xLhhTNB8Wd9XgUg+y16r80HRgeODqj+6HDQd3KHyJg9uIs5TkIia05WR/EvVebwsjl/4juDE9Iv1
L6yzzKzUFAh7Wi1UFudJo9sTj7BtoXyD1uMMQWelAmWdvnGrDGA43NWuiVemOWx4kNN8iM/TBiMe
lrkNEP8cY4RqOIKMjD94VasZNI4asYmOcBP/2N9v7JdZCPADG+VR1cIR4uKhBechJc+qEFYiYsx2
7ASpopsuaBq3c06Mf19M+uWrp2PCfpnosS8YyfdXJBQ4lhWdCXfENIF/H5zNjoSl3eIGfLnrrPEf
OiP/urII3wWYf209He/m+3pKIxENj8qkw6wrjNPDP/ObeY4jXSBTi68CVfTzKOr44KCwfnBAY33O
V9cKF7/I/4E1jxEb0liQkb4Gzz8XjFshR9vS1LtTPw+DZXt29WyOhBhzo3ma+cpn7D8UpydJyZFW
ilNRfe7TmT68BspDH6w6AoN5EACJGxuaQys5p2id6bOiI7R42aU3+XmnTz6z8M0Idj2io8bxz24u
Xfmy5J+DxMQHS4QFd/FV3v/+2KS+b3PsNdVOvEUajPB3xLW+wX1Q7Fa18n6pTd7TCVyXEaqmnVey
6HSZa7RoLSzpw1NQikjFnE/R5JimLPp0XmYOTfKwWpXJoguB0HjwbMksbpwADP8YqjtFbPj36Ps5
+PDrovFmXSMXgoX3+12U3akb/LNY7bLSqQsrbQ91SwbhtKFJ9/eVfpkTKFKBAvmaCzEZjj/ln9cu
n4RCqjEjkc/DhnR4ZBZEqDzbLRYL14WTYR6yewjx0GTmV/cV4238O8apXxnoQkY4hgy0S7kY47Rc
Ne3c0gpVketKB7NAlzONRHJ5/YMguxNl051aosE0uz1d+b5+VF/Ha4NBYQdOF27sL3+/b769TPEG
MV6L+bw0t/2Zgl0zxzleNXtZP4pnxMLFpjRmmNKsmAFBTkl0urKz+mKgfX8CKiQ6FFzayC6jCP39
V/ixHp/auDP3nQ7qdnqWEHOl21bfKh0C/TWgUQUV8k1SOUYxfcQbVp8XPkb+ubztIrvPjuZdp7TI
jVxlJ5WP8ZHUZGOlCWiiyDSbyt6HenYleS5hrayEa2PncvsLINwY+4ccqtEZskf6/uvVuldy3zxD
RiZOUHGE8l60s5ObmAtU+lSxB3UVNKO3OwqX/JH/TXasasf0YGA1SrO/h/KP8JqLn/Ojv1WfG0OK
s3RbOqXjbduXZIaArEWy8u6tRPb/y/Iu2WkvHvntU+MptNR4Kj97C/0QHoXHYSntyKVH4aqPEB4h
nUeE0bYEIveryX6yMEQrgUby8PePVi+/ga8fDWcdaQ5fArzR789QMpvaPFU0Y5Njc4yO7X2M9Hda
7FS0OU+v9QbtNvr9u+hWXgXOaV/NVXI/go+courD5H7Y6oTrvPk3vWSj7O3X1Ye5T+6iZfGcYYYA
dzax0HHskVzq7/FK2eb/w9l57TaubGH6iQQwiCJ5y0zl5Hgj2G6bOQeJevr56D2Y0y03WsAcbdt9
HFQMxaoV/rCYONJas+8l/rfr7u1p3DzKsymeBwAEpQX6+yaPL2z3IfCCE0UdCZwfyi1ie2f6/aDq
/TcmeyQydQSvt+6W7awuCtTqgdL1U/ssDFZfHSXQoOJzBXq5V/BMlmrnPJNG5ZhIef33nZPU2yiO
8XVQmJBlxwYSglR/3ro0j89SqgUIrxEg6I6yGNYFNWsqi046NdsltWv/8bQDfe5rtm5dz4DWm4Xi
t/hXzOYoTs1banFQKCfmedWBq9oNn91DChMC4IUim0CwTAF4vuhsogpaR+SNSaayoFP9SifDzkaD
FFD9+zNuNBTRsgce8cJFCqBFMJzfedB+4dANf/sJSXv7JfhV+LHXLQeH7gdV+eBTtRO3X6SA8jeh
OXubchYpqlC4+ZmVmcxFr/ic7EEJJ6vInfnBrqqM7jMAHhc60+3JR3uAcn//lAO9xFbU7zPjafQN
7xZnD4Fy46n2toEpzz+Th1NvXyKH/VXMDCQf2oWMPKORvgVGtYLOocJjUc3WnrjnE5QBxQXey0NY
HLojtRmkHo4Br6uN1AMw9NxmDBBqOJDZU8QPdb9cpa66BU2wnr2Hr6mtGdnyQrmBXNTdfcUm7jfA
wDUzdQXvV+to5mSBhfSD4AG88Sbzei4cWxclVwDKNOTdfAe5F6egGBucmduZNAIEpBiMTneIiHUM
D2EXoVEMZt5r0NQ09N6zmnclx6cZ/S68nwWjOapu4zc+pvNW+5DuBG+eOfEitjladFgGo53ceSCI
EJhxv28n44xEE39Ed0A2JJH7c0a2ktKXWjHBzFLbaJdXMXjLJuuscjIYA1noX2dXaxAD/1rvcNrK
Sz+KRiY7gC7WawWIT0omdE0R1kkJ+/BlUqFCroLgBbLp5Lod1fRSdS88dt1HnTtszRd983xpvFab
16UlAHI77xKcMs8bWdymw0JQR3xtLVSGWM2zFHVO5uelBPamG5mypY5Qd6WhpMtG3SKxPdLWzqct
WiIQbxPRn6jvF+ztZ7sEN/AMSxfNBuBfx9tT5ZyEnQptTIyXBT7I8Bgux+RVIzw69atrhQVluA6T
PaorCOeeca45cRrbPDjOgnWomcz9cB4US9oxRt4/JhfCudaS0v2587XZEjhslLhhtw0uvtB8BuFR
Cw4ZgqIFpImU6NCNYl8tfBDIUrWOYWdc5u30pQm20mQeFc4Q/BqG5/Gb2UqHeF0o2+a0z3quOobw
rlzZ+tTvWgeAQn4yB5q/k8TDaWwK2CeJrSL8OgHHb2FuQ4+y2aWqwkEwrRIWk2xR6aD+rHPjd1Q9
2gX/Ds5uEkCg99PBgxs9Lbwo+5WUc/6R4bWue5P0MZgcm+v+bCTJLp586sGv8nyU0/cQKaSk9HTU
kGYLSX2oTvNpb3TKA8Em3xmCzFSEXeB3qqd/8gmGTYvkXs12vhyACiPUhJVQsVYJV4RlePZCcgLE
zCD3xYe+82XVTZV9pK/TYB/K+/xsT+R5K17hv9oi+kyjF7J7pdYbb9qzRwlYLBZJO48QVg6cKUj6
sz9BfKs45MqWIz6XFmeNhb16svnbWNyckocajqNucA+H8PVU2KnmMkXi6dMlWfDOirZAvB10UzBp
6JG6Qe7Uc2jU6qw3uV5cu15yTxn3zM0QJZn62uQRgY9wtppijtGQXj6IE5hWqT2cdnURYwAruSWT
lavbTrxIXfTXpyKdh6qfRo8NN1xZl9HuEvrV2ZFVu4xeG4h+krThXEpUO3BobBbq5V497DZf/K+n
Q40KROF32vjno3++BHGrnAttrVR+oj7H6lev+9MGXqQVvXIqV1C7kwTUKBjKez7TYz31j2Xnu5/0
v7Fv6oPVEF0AwJTd+toZrWANiYOUXXlx72y449vcDkPVBBWxb/SkdlMoQigmCWYVrPjWKR6rx0to
Nzt2UEKhC4Qdp/fYf2bLZDlZASJrttUBVk91suJP+EQs3vfkUn40d8ZL/vvx3Ky2V3lyjoJzoi0u
ladOsi11cefCJY9Jn+vZzCjF2EP4OIwPXdqbvRSVhtC64pAbjYamzpCYZSg6WXVnKvwIxb4PS6X8
rY3Kbrd+QXqTxZ2WxNp66B+UyC6T46zbddWxZD9NjvcxlH+9LdSkSbhJBdDM/3PmBXkwndbxbLrO
BCQsNWSMYr9FuKIa8P39ENEUCmE6tZMc4rtsFwG+pKFZI6wR15J50j4DKcVOYSS3YxWtPF1HCbrH
trNwWv73BPoBLvq+Yb8d6TiPf8t1owB35WiYauuqRizWV1VPPfmRDMMZNqwfxn7WeKw7smJKlR3V
9r+H/84/bucvzqL8j0YMCf7N8LF8npZ6DPtBkcyy9no80icWpOi6ZXfzq6/qTf+4kC/FcwXWpcQ9
C428NNqTcdHdUFg35ZeaOWCwS2ioT1K2CQK7rPHnXJ9RVgJkP0Mp1+wyE+OxC6Fm/xxTDteXeeJe
B9a41TD1A0hyoqGo1kkil3TkwCvPd4oXP0pn42XW0IwGtj2K899ieXUhK4VhMuDoXO8uysPsHJlK
k5uRuhajh/YEz7LtzSiuaQ+kRjg5hkW6ms1gl8rm9CJbJTSuaD4R1WUXZk6+Rj/LEgbRiTvI0sjI
1Hm86uN7cqE/QBHfRw1bTqf2xZfbmgvTGMG2YTpd67WNDzj6GwQifWNJnUWggQNoxB5YLyaVUzfL
uFywF12D+SW+M0u+LQt+zBJVUGUK/xQpviv1v01ScSiDQShn5VpyNbdaF1cDTSpcC/GyftRX1TL2
vuByTbbwJe8Vz8Yk7efQgNIl/LgwCB4Tnt+GRjBUS7shvC7FwAouFkysKPVy+bGVzfLioACQlIsm
XdTxZqaYIrgRRMNaN4afKtnl+TEneqkexeY4yKReClUcWwrfrld/Gj6Q/neRNfgnRHWTJgZsscjb
Ac/Px5No1/ci4Z+p4TgF1f+dyRgo/3YmFE+FUpvIyjrIbOWyuOi+MlruWThUzBKHu5foXlZ6+d09
4Uc343saadCdaDCDYLzVcEkKyu+pPqvX4JcGmB6bBtY6XPrayH0WuYKs6iDMlQ8UGKTBfEys3CQ9
cSebXrGbt8Aj748Uo9xqj9X8/DCy8cHJGESjaCeQo9FKLTfx4TQy6frQEBfJPHbyQ7ArW0Pjqnt4
xKXv9WLq17Bf4MnHm8ui9iorWzaE0s/t+vLWLRFzqo3hI39M16Id72cy3pmzzpgdqsHBL9MnG6iN
5BhCqfQ0p92zWCA0F+9PHyfjoHsIKdilCSl0+bIWnODXdDFWwrNF/KlYMyhMb9prtijeIXliop69
o7Ai/5KP/15N/7aY83goUBrwKWbG3gQdRS7WcaCE+jovV0H+lSgCwSP8d0vFmwUbdYF6DRoRarGd
xImRzuiZxt2dkOQHgIy7TcNq1BJRsXPA6fDPedb06kUtRFVdJ2iCE7eWiysWzRrVc0vGLTZeltKO
EDOtHNbeOxfgR/nhZuyb8OPcJpM4KAZW1XgZzZz85EZnj3yikZZybqekxoXX312exjO6WSM4Y6p+
Gj0JugQ3RQ/9rETXrFdna4HJLS15uOTIylCCn5nNuTSKwCZ+v0DswmkK+Y/cJ/L994n/wNB9X3Ss
FUHwA2kAcPDnRZ8UZS/WVVuhHHy1XlEMxJqXAhDixcuAdB4I/b40Hy724DykZmn9e/Rv8MCPC8Dd
VjR8GrCburnl1TTv0uRcqOtOtYSJXQb4GY/RRFLY59lBKTwxOVbJY3F1WR6npzXal9fAaqYuFZ0L
OvSsSXDkrja/3wP3IGUm0VTadVrOs/IhrRdFsyELIjvKCiPOfVXyr2xHEopcFlGckrlqMifZE4Q1
6c317JM1cbOJWwZKGleTflhSrBJtxe3np3wOKfKkJseRTeyI9RBn7tO+k722QKb1RVBWJG0zya+r
UdwS2A55dhObcXznyuk/qhPjhP3tyt3EP5cKV7vLrCnW2kp8RvlWR6gdO/fXChDci+5AX7NQZIFI
b4eHPHIoFiAShx4MYh7NZ+OKi37RuQW8hcIU36nozVOc2tDA1dc95eb36/5kSf55q7jIZy8wH3yO
5lgmv7WPQmQgDrpEREmlekRvNV/pPjoK/etlfUJjAnPJZBQDfk8cOPBw+yU7cc5PE59QxRQ8No/S
GLBawgzkOF1TGKqwUN3K2w7BYJTm72DgfzQFvuf3b9fp5sGWpb7uKqnV1rJOpazcXBsvlrbR2Aey
a3Ffyw/IgjVIkupO0a3Ky2Y62SXnAzpzTJHL1eRzgj4ZBcQrKn2fE2kxwe9FsC4URsWPWWM0zXqa
NEZNJ6ufJGYlzq+IMsdrXfv898Pyt91QHDs8MvVRqAO3TfZhepkO9Uwu16HfY8EdO/q+RN6JLBny
oNnGQD9Hx+YIvO3DKMaAyBgevcVTfr5TG/vbsqUIKD5hGwDS/1Y7qZ0OMUi5HnFCTMXQdLukNbuE
Zv/7fP8WRIqMgJ421CKVhOjPpalDODcvg65YS73VIVVnIqjiwpxsn/DEylFfXZ6wWW5X+epbiuTO
6H/bERQsIb6dsFAGuInflBrjDDGYKeuWjuU0eNJSRk4B/y3D05r0r20f5NxJhHtNxB/NtHHGouVO
yEhnnu3uZlPoy3Ne6BeRxGrqMFvLq8OG1MM0JNvQEQdeqOI8rE3KLCxZVE068V7O8be1BbEy8MUQ
m0BW3Kwt1xwcVnSSpEWjrcNRJG8PX3R2ebgoX6XIBLuCjicqjU6fapPZQ4zO2v5EMhFfgMTV6H6w
2kj0WloEnn5NUJG6c2v+kpQDHfrf8d1MjFyWw4s0ETm+XjUk5Zij2yS4F/3q6E1sV8hM5REbJg9J
isAIThbT0NRmV2fSfVw7kPGg4Ntq2Qydc+fA/jZnfj+wm8ZNm+cVyruxvm7ZzCMbLPRMpVeBrEp2
GAOnWbLqYvQ89f2dgcc7cruPIhkKVgBkFcC2mysiDcGQnHAAXjc4nbbvamXV6Is0E3usP1+palaU
pq0oQyem92aUB3D+w8X9Lhh5jBZ+HAdmQyO8a0Rc3Tw0HewQmBSVuhYuG5bBYOaEiK0XfodveAcB
1ZtqPjvroHii5JA+//sy/NAwHx8dmn//b/hxYv+eqRRcoAlhzlF7mM6nuw5SLlp03Q6695ZGSeFq
y/5LQz+bNOIhsNTjv8f/W7o5eksDM0EhkTD6JpyJ9OI0U69naRFeSDUorZ4w9SvbyqrO4T5FXVsq
rEzmkdHpivYNJc1doCJvcUmkxUn5lbW2EpGICD1S81P3zsH9rZQwwsJojUOW5ubcLCxx0M+kTlUr
mmoigmFnvDG+whP4hM5NaWlMDSQ4Juv+fTY2RvenpeCjDbdQ7GF7NUFnLFoUpM3+G+yOcJjRVMae
1pVVuDPLKNca4lIEFJTPPbBXC8IG85OOq/lBh2y5F98B6CN3kCIp52e7eEOn7H1fPikgqHMv8jM/
2WYvzSa3tefYkzyaCLSKJlZGVWtB6Q3uYWVM/ImMilS4Qu2DzMSYrTXzHJoXiKdXSx07TMpW/RW7
J1orD9KeVpMjO0AwPISJANOgtBbspTkN7XccC9Q7Ednf0mT6REBMYPfJfLl5Bq9ioVeTILkutWZZ
q/uWTuB07GzZKPgKEBXkGJ0oLnJpafq9sX+AB1DshyIFuAXUMPi/m4mn4ENzYUbSsj6tqBwgxFeG
DhLxCoIEtUX/4dq9/Hs6/e1Z+3Y1Z8UBGI/g95/PWqBer9qlSvR92rmotY1CIPOLIavsUPPis3xK
JkYIQ6k2ynnpBnAcIW6p85NqiNGdmf23wGhMIUhegJ6M7tJ/Hko6nSTDeRbJi1nRGHk8lihA1cnH
eLKRFYQDUc+qalSVW9WqFMWY4WuBDquZT5AOpScmFaKRC8jnq/RBKRpMkdydDGaSMY9R6pickjsb
7Hf562aZlEEg8wxS3BiFfv48YMDss6ap5GoXrRvNqi2ShGHfSjyK6sRC6L5tD4Fux3QCr0sBPdiJ
zQMHrYplwY/o8rWTNfKwJ7IbDm+GhqOXIvz2cBiY8/++zT+Md4hCsCwdIaWY6BHy3azorR4r+vUq
Tdet6nWZTQ46y9bstnq4R1hRKtdkX2Nw0hwr2r1TVrv96fw0I9ynSV3P+/NHfd1VdE9yjwYQrbXO
ktT3YLJIW3d6z8frxwJ8e7Q3M6G9CIlWVxRHW7RX8lFx4RUlXGWKgIcNWK2WEErWHPHql2hCD6U1
q1bh5HFAd19eZ6xQxZ32wY/CCgeEHTZBMhUNFZ74zQH1atRWZ8Rq13TSKGgEiI3KriA5Q2+jFobD
iDDZtP0+bh3aeUp0B5f7jX39faKB7kSOgfWIkWHk3lq6VpeqbtpJOlurta2fXqP2kw3aqOuzQWPR
ECWkaWKH0qwUECcMD6m2yjW8G09LSVlrPc5cH1m9vtSaVWUfWq0ZyBjPa71YzPpDlXVWMm0MAamy
dPI4q6C/Iz1QZwjm4TPw72n4Qw+GEyHdRS2M6EYB3XaDMJvmcak3oliulU0L5kY8JG+DK38gX+Z0
j8IcF92OTU2wcwsoyFt/ZN+nTrUq7OZL3+Az/4KT7W5mDlCDDWbxg+hdaG+FOCYchIN2hCuMeoMz
GxU7W+Imo5666ZtCzeFA3+AcHzEHDu0MdOJ2usjt0xOXY6GjXj9n05H9e24nP4CEI52L5w6GCRhj
sp8xAv4tkIn0PtfORdOurtnEmxbk6FpoBcUimFknmKHT+CtJHpMzhMcJan/DZjoMNj42M4AgSfAr
RROrbGTgIX45mRiKmJnXiKk2AqSvnRNQRS2zfXpO3fSeIsSP7OX7yKGEcZvYB0kh/jzyIceKswuj
ZClLOYhP1ewQttXl2A7kwcaoHZYmQIbgdYRhqukLYKJCVHCZK5t5db0HpAKPzXC/PwD/HQ5tCIx0
RhfQm+WryMs8nOIzvcyfS6u0mDtu8ibMQ189QJycpz7OKs8Xa2DyDLYE2+Zspz4CTa89v5kvZ4iq
5v50Lszlj/H3gzf6Wl9Tl3dg33AnXvksvbYOfUm/fC5s3bswPQV36kpu69R8nzcZZZE1V+R9+uep
29ijpt4u9BsbMAyDSW5tNfOJc91qprQneLHVF3S78AhGyNUZX5orzWdu6o/qyprbfUnziyN/5Bx6
vB3fespr5vb8JvHOc2f3To0eVc3Jhsuak2Y/sVqLKAn8VG+ly87mcPApE2wZMdXE7khqgRxQ+756
lXv1AhvsJsA4yGYl8h0Rr95EzoiYD+6RXR8Smx4fyCrsYZ3EFt8rt3ADO93QPAYxxSt00IZFAzUF
AYUSKr8YOhNzYs+2qGRY6v99y6mB/yohJWBhIs0MlFT2ENmVS+LEK0daN+cdSggMlMthtqINZxUr
sWU7VNe6Pb7RB8qppug+LWdW9xK+U6bH8AUwos4L8Xx3ivRAP2fr9+TXYdMaW8yD7JO1z3gr1zf2
lyfgR4fYOY2AK2P8IeKLW5Fu2pyg3UKHy55aNKG/0HR00W50IGBbwVJlVNrgC80C/ugEdsNxj2eK
fPRSXMrWzMwhKOZW8RDYHOxe52qejjJmeeNfor/IV6CGm84RdyzMDyUMrs4pbelAtL1hg+e/seWw
BWi9xZVq/CtpK2zH09JNbavBNT1Zs22yykyuK4d8MT4npn9830yRon0fWdAChLHxpaD7cDlGXvwr
8KaPiiNi0ag6o1+h7IF084aH3BG//4W6FlVBoqfFyb8urh6Nz0Uwz5CuRN0EnhmvF/5NnVCzGlJo
kn2X1ogX8Vm160Vi0hJ1kdMH5Da+y3UBc9FJ5jlHgJ5hiCqP6pROQ7ExmZffw+vv0Rwk3CqemMWK
QCfn5xRV5tEcg0M2onmBnu9/xzEeWQ+Dwjv57XsCgm4GFw65YlvZx0+Rq3IJz87wrLrSs45KCaK/
6xKNdeEowYwvrPGVOZIX2/WufsWRxxJXrVlY7V59G428GsFKbTOziEqegJbZpMog2gbqmMN77uZj
OuLFfIBRQ6cW8Jbu637nhZ8som74ieQrdrELAbFM1QLtjzEDSgXxKl0NC+pTGblLuQJyBG7ED+fD
YvBKN3Fat3Uzxk3t3L6+9ruSyoUtWDT2+ai2knXhDMSVjOYhDRmOtzXR9HVwA3lufN2t+JDnALKc
3s5TJIIHyPaowpmlYPJWuJNtuk1q01XkdGK+jp8HSrCjZKqv+IqFTRpCopftNMFYN3pC48WGDGFB
ZDmqiHSUZwPH+XeWJM5J9qd7WC4sVD0z0lL8E2TmE2K3mPaaiVPz7okT2rGtPVUYw/33/zOr2ZQ7
MgIueMDlLhwaSlxWLkSARjPldIOa2sQ/AxAeZYLBz3WLjhFnduhOjjFXfvCkJwRkuVzjpcrtkSQi
In4wnky3QfrAxu6N4ZDQtbl/3EPEcl1+fzN45wWmIj5gwpj7dbIReYvN/kwOebJx6nhBwd1pnmI3
xkXuXuT8Ix8ctx5ysu9+1tjDv9l6aNv39UyM8yWQDLlDZNOSFRZ/Swi8s2oHfh88016IgzutrDHN
vN3xxmCTuH0Kc+PbEPq30KFpxUtWIS9Bhd6WpQe4Dnk67+tXbXovth1j1x8j4f6jQ73l8zek57eR
9DMOF5d8mi5B9phyiUZoF5pT4TVWXiNRns+Sna6mGLsiRwEGDLbHv2PCH7H1eIEpZQBgQiCE2Pam
nnHJT6dQzpN0vMAwHrQ2MRSg/jPKPqD+VDTgzrtg+qkkvTVkgNBnvt68/vsYlDHL/eMajK7aI0xM
GHkf09twZ1pOSg4tStYcQ3F+qAGu5ahoV6V/nb6fT8t6+iF/hPIXSXkMqTOX8AqIhs2sD+wqRL79
enIy5BLOV0Q8OP5Mq4xCuG66abAqwMUGs8ZqTgjlVxRlpoU5q16vHaqs5WqC0K8ehGbB0ldcaVWC
YZ9s1QgL7oliDull1SBsnxZP5yG2R+tPkfW0Qxc26YxBbq2A+yXH8Tyj8SHMCphr96bHePn/vDQi
FTBoVyJVOQX5ZH7+2/RImvNVnmIZewjWuDSy4wSr9E1wBGddurvJnUznG8nxr9Fuqi9xqGVakjNa
u6yMYVUuBkffCUhisgDcgXb8fLIReZVGzyvUFMdOzM3EE/L+hAJqguNVHTodxtlaeAKRna+KfvoR
RM8BdD2F7bEX9M15ihBop6lv/554twXfUWOPPhBPH+o41OlvKs1Kz00XIglJdBp6k3aB68o1BCC0
/fcwP3ow4zg4m7J8gYTUoEv/eRO7SxOfS1XOkTmrl4EHZ8NMUN+fGXPN/joZ4To3UPu+U85Svxvf
N3cTEiktH2gOsPtvsdfYSWkR86pe1w7AKyp8oak8Z4/qocaOVDYx2pBFrC28yzMZ3Qxr8Y9V39g8
ebJPjYfIundknARCc7IJKHeGROMn9JlmRM4SVqHkP8/1x3Q1JUEMfZS0FzF6WOH8nBvSYiw/piuG
JXCAguBKdEYPcW0FqVE7oau/NKKJogfAE/kjrS3cPfLncZqF0INwcESDXIfx1pr1s3xon8k+N9Lu
PB9Bls06s6tVQp5RrcdIqPXHMKwHXWLiKoJ47mg+AsWBNBNZk4Zs5Oq0S2QtM+SPMpOH99KZ3by2
JhvtqwGOY2ifioe12K5xMWfwCOBx34Z2gH1GsgoPyqLeRAuc5rPEB4KEOwQ9z6XkDm7t6BvVIcbC
UOOzwcnqYihes26vDsiZZGYgyOxOnHxJnrNt/ebtbAMWtnH6JCDvDx3Mn84t4fw8SbjCYiqI5A3M
oGccpEKwoRfztJZfqBKsK2+6ltbV+/AEo/Uw5lUVypgI1dCudtKjuKw34gJyReJir3g8fY3mUPPe
UTffOc9cJXuhdbOlWExVHHuTXbNOX8TleX9+I2nM6UU143/I/hRvk01DbP0V/wpjJGGqHUupsqhW
lUshttqdXQ41xg6NsseH/hH/ki1xcV61v0QLNTsYDUAu3HIzw17MaafmtTfUxqvWY4YEnPpJwqGO
mjymqEZCIc4uHk4vemakI4LOOK/zQ2hd5/njZNXO68C47msas/pK3OnAjVb1+/X98tR9Dg/nvWSG
R/Lvfsltc88rnt7wUHC3p8aW5Ro066qkXiE63BhCfTi5x2A7mhZRzKbA0plBZKADRYQ9PIgL4aV+
pJcBkHyG00+LeQRAACw20OempLml/YLBzPXY7JHGfej26VHdXHxlEcpG/pIiI8/MQn9OXFM2GLBo
iBz9vXvIXmnhjVG8aqIqNRTURw0i5N3LA+rgXr6aLsrPcgfpYpltEcfaN8d2LSyxSzhn5ljQWpZ7
8OxHyXkhJYnMz4v5IJqCgRAn1gd8AJYyXigD0gnAEGHqoLZnxAagcQuRbndkfKjuG0wXAjlImoYL
h2T1i6+uefj6ejic8BQQjMGqjvXb6Zn6crc8bbpl5deNEwqeQipfMwvN5JuaM1iJnxp+bY+Chcm2
JpXdnxY5cstEhF8T96o4bfP+FCvPpYJslP7WvMir7qN6prM9jx8V++pOVuliglm2UX20BNVPXHvt
qK+Th2Cn7hW7RL0v2iixJWCw8hEdm2duV2qkXymdidhEmP3bFsBu54EfPwIMw6G1Ax2im7OZLQom
7zn9dUKnCbs4xbzsK0SISUtOZi2OJR1mz1P8ROtkb4Mw4Wghzb4iKrxVviarcl3P5bcOwFiDd5xZ
vsm7dIHhybbZ8s0Ck3RQLw3ocbweHABo0BEqgvT287wJsDuOrJpnFyUd90zigOHxeySZ3bYHR5CZ
KjkSxCuAP7EdrwhPnGSDHYiXYiLTHPR5n1v4MWyuDxKZe2YyBwPJ0DaFpW4TjSGN7mlojf4hAYxC
IKMZw7uClwGmfofpguzrIX5tRpidDaBceG9d7Ms+z362hUDk5uXY257RdHpINiQrtGu6RQYx6iA8
CQsUzkjStCdxdVn1D7RVJTKEjDRDe5p5OKs4nSV8ANC72F8XZzTyFeZ4LO0Un6yMuZe+zl9eYlS6
I+ds9E7wBifmcepWqHad1gNvlO5yUsT+ocXBpDS2s8PJK/yr3a4ED3MU97rqDrtnGZSUYNPd+wi+
WPbAWJx3gwRJwAAMuaAkSN6h+oGVOMIiwQHl3h75tyAEvTpthO2hwQOa9M+dmSg/ai4zduZqdCzA
+nqt2GzLuamZ1f9HwKMhIEkAMPZWoVL/OZZ+7pQ6JeKEPz91i7fzW8SDCT69YOrkdngnsB9jipvN
H7FK0M60QcY64s2ZVZck6/pKL9cYpxkXAHjZc+xE4YcUNkC9HwqxuNPk+Nu1hByuzTTErEBa3+ZM
US5exfSaFEeJOt2zTNVqe8EiB61T464Cypj23Z4d4A7ahONNk78BS7+FxVqfdU0lxAVigzhubaL5
xxO7vhdtft0J3f42kIYECa3ekQ+r3ETEgppkWn+JimNPLapzg9ctiEILq6P5PQXmvwXfIxCf5hst
LejXN/NjplTX6hwzFHpFJhbzS5HHBg/1mAz/zln9JavQAPxTyaWDxr26GapNhKqIIoaqrXALE9Em
CKToN96u4KU0713E28YqwT1KhmDvCYBHLM5NEp9fkklWD1WOcsVgr0QDvysg7Hcj3h8KPIxDh4Yc
Ukc8gNl/c1pYlIrqqRJypKxA7FHuZC9ld4zte9itv0T0f440ZrS/zb9rQ7P4nDDSML9QsMwozVLc
8wR/2IxGBKXZPDXeJb93JeUfncRRewHhdOQK6dQq4g+kaZ3qQq531Xr2UNjSCuvdTbgcQ1GhNCde
Mxd2gKEfQh9Ckg0T0RZ2zbx1WmfiJLUhbmq+3cx1j/rC8ropP4ANDq54CP3BFdaXje4VHq0r0de9
4GmymJD1SavLVjxQkX8hZnb6l2beBAY/JDXAe2cJm8+VD838ssFlPSTS3wWP9JG01/pZ2NXPp5V+
QIlqNzlobruUqZtORyave1kUK22brcCTaL7m94v6CRonhbK1ug9Wp2PiCi+RK22V9dSP3BpxAaoA
RIPp0+l4OmoQgl8ic4s8oI8ixouCKSJkYPfkSb68Jsp0lfV5O0LO4yfBpwKN+xySbi6uEMuKGrSG
8bdReicPoTUVV5rSox7togUAlT33So9ygdPOcw+quPd/f8q7NFStT16w1F+Fw9WFusdfJlih8Rd2
+JR7J2zml2OHiKKq6LZ2tOzn40eCJ5nsRktho7xedhHyyB3UCRi6NnAQTEv5R2L2b28vuDZiZIZN
26f7QZpkbym7G+zuy2Hrfujmh4Tp5dhFADRK2TzCdk9ZR7Cpr65uXtezJWwlECBYhPWUQGhvmbTj
JSCrnv5SozTihUD8AovCnTlZCq5ynDj6cswsxiwF+iHVyQ4OcuyGbvI+wwpPBvRRWqI/9nxqR11S
S8SSA0abXTuiP067/mX8vcKWj+qydvBVZh7daz/9QLT/N+XHlVFV6fJPb5bgc1ed60YuqvV0WF3K
o1hBpltKEWylTUmv/jTvr5uEWnKrHKJ0d2el/FEI/H7e/jf4zTaaRrNSl5K0XpeD8tJU+o7GVxd5
E+waZ4puy6eX87DtQfonpeRcwsu2u1J8nn1kU3khY1su3V16xqXlz61vXAH+d0Q3xYShyNrhWk4r
bhsUGIUOdKcd+r4CFQRBndJvFh5T8ahCK9VzvKHbEjUY69+X5Yf42809uQU0NG2s53pzKtdRDWGK
TrhWyUYTmiGVBBlXzjQZCWw0jrQTvJtPuM+Z9qjBrMMoacKcjK/4kah+3qj0yQmG6bP2OVnc6XCF
sakBoQ5QFhu2rXi4iod/H/zPkud4T0eE0ajyJc/0m+2oKIshqy6T6aEzhXm1jnbwmeGtLS6miGnd
sEgf7nnA/G2/oMKJKjIwBkyybitN6RWGcSOxbBfSUaBBGNCBM8/aWtdX4fSzyp6CywOSPxX8P3Gu
4EocpK8zoQZrfi/MUH4WvTiS/x3Kbd0tqq+9EDW1to5Y/otFTU5wOUMC3g46wKedFn32o1Nrhk4F
vaQqPIonQNkD1G4aR5qEY+aLXL6I2esER/JhgFk9qhcJ866my3G6mjmNnmhVG707O9H1lGiKhLqV
T4/Xah+pq4SEPxRZldL/Q9p7NreKtW3av0hViCDQV6JQtJLTF8qRJESWgF8/B77nfW5v7LLemand
1V29d7eBxeJaVziDMru2Z6foKMSvL6fEquV1lroCw9YXIDA5zJ6LjbLcKX3JqDOvcHdOWFmNvbe/
t8NPmADb4fuCDM5yILLeJShB9AUZHrNnH8loTVeyiyHlZBCxZ0mRZ1wbxq/RTq01jABPyxwYWutj
hTEPw12RmOcAVzqvNJQTQFkICxdR4XloImQYTJZjvMwDUwyxvqEs/Pv2f0m7/739QYc46CLRAyal
7r2j+saEsh90jjodFlSkj8l9EFr4+4p9yBsGIElhZMBcRtEmw5R4FCdSnrcJbF7lEaVA/UqBEVxa
XSvnhTjPqOP+vt4PoFcfbL5fcBCDQzKeSO0vOBbvx0noVpl0N05Orqwx08teqriwojwxr1VpdMJR
vmAkKjUmvlOgK/HWVTKrRVLVv5gpNopd+Xbxlgq6DA2Y0TREmaLD3C+Szaio9VoYuzW8Tzab0l4M
NT3feBj5t89P7nH/2LzQeh5SUX2vlfL0fE3WUik6KlM/DHcztQGndiza2FVH8ZzebK0AFQj0//Cl
28i9jjCD0br7Ue10RWGB0DLL+hAAF8qbqdWrNCRtjoEJjaGpsui0wtPH548TTnCn7kRwFu1OVYzg
TLMGhStLlBtnyqTkqlJ002zMAPQJcB3a8OCVawSnO1VYRPTc/36TP5Bl/ZvEVUegDEbsCkXUf9Nm
UfCo2UYQweV4H58WXvk8DQ8+3TiZpm14FRjVKM5oChv6MAYchECbAjUYPbMG3sAZ+MK5MqZeeOO2
vsqd4Y7+fluDDKOu1fTaBmd53zz2yhe0MBzpkQCgAntdN4zmwUExjyKtwkf3vWLGjHGpvExM7QbR
5qtC+etOBltdHMVpnbQtipfFiUYZUCPpMs88BlhRm2OffT+tIGvEPeQqj9xwTEY+eoqVp9zHHPTY
hQxvK9n2AyvN5xpi99E2xNQUsV3jNMXv8DiSVaNRQJheUaY5aWsabPG+gniSx2YySe3pKLsv0L0v
8sDoWum+u/qmrF3M8xlRCRyiEYgMImVRZs8hPmChhmuqpANHzxUOCVgsm1TGWzumP3uaMA1LDVlm
pzJzU7PjpBD1M99ajSRGEZbW33vraxL8x9INpdvUMktipbl26w5vMvSrH0awolblM83hwpKOKuoq
+vXttMaeFr2e1fiICNgqvAXe/wGjHWzxoQJZOxJOCYRl1LNABI3yLajpcOePPGMcvUhQ5exxBpgg
WcH0aJKWz9MOuzktIzRWzlttsrtosg6hcaFNYvMS4UM6ufO85tah8WsU+u+HOBQmE7zzuc1kFite
B5JZuULHxNfEADJHctyFGQ1GYoEiPRJj4eamFPgv/QDaNgJwWKUXP1fEf8PA+FxKclfl2FminaJc
abxdQTAkvYwjZtL+bCJZ1yCxrhdrWnhugUUdW6zQ7tKmsRRfsb3LnceU/CTD2hbHt6LBr2vTQz1R
08QIa2gNWUkA7K5a3a0jt4ALiDaOMjIDz75Cedb0yaH4vOgl9sHYMtvZinRVOvgbrTRqJlI2C1fU
Jkpn3dPf+/uX9hCxE08yRQaXgA7jIDS005RELDznaxyDxdiJIhtEY8asqjWk0EA5oYucRJr9fdUv
EPWPr+rbVQfVRtdlapXELIY4lz8D2eDLyrKZNBsVzjVeNNdPkGRJjAazXZy2aLVe6UW0y5QKmy7B
hzcjndIqpva42M0uVxczzSZdtuTZJHZNqhd8B3ceRCcf3aq/b/0narE/bP5760NhcyXKW9nLqnZ9
uhttAslgblU6jPbFCAqJwcQsRmgTC3N/i9P4QbGxNO9CW3OZF1wKQ0KJr1iI2LUKVhHPGUan7w0I
pmqJVojaGqpgiaABNad8rCHTXqxL/Yls7cSGrRlSfVMm4+4dbiDdK9NVB8StvYtcZnz93DTVkzPn
nF6iIzbRhVbH2w64Ly2jyDmpPcIGSihA2aY2VQ6+0UxsTZi5wmml3Krkft3tCOQDb0ZiQh52baOg
wcpl4sl7RMnxpZzqjBf03LB9HcPevhvRbhxGSvTwMz2maUdlBr6pvIFz+DV6g07WJJniFri19G9I
OHe15KkFt9EajwijcSdMiTaHD/dhoi9TV7L2x/uesPL3Hvm1Lvt+2UFCwnGUTVvFz9c+E56KY7Om
6oHC/CDmTjlhGud/ehpJmnAUhDu5UHSYaH64SyXzEt7K5G+sATOJf9egVJumPJ3LfH1iHJ6dGdKL
n3n0kNPii07zUy5ayeSxvB7zzCjCXVtANVZem7A+hNFzonoPPdalUA3sKZEX/L97QfRgSF0FDUOF
f29OaKOg8FGS6C36hAn8E1OYWsQhYN7K2fSAa1aGEK2ZvuGljthh1/ROwRM0ADszS+3Gm8U3mYK/
NWdQXv7f9wT5/t97KprID/14lKF1wATzDHZoJY5wZVdz+xJvy/NRAiUdWx4kxuJEbJqNr1uJk008
qsEt6Mxv3xFAEmD1yE6DaRncS67Wcqed5cn+/Jbc0wFRSWobB4QnDUSLoXuqY1ceY+Op4/Kb3Krq
f007vl9+kMJ6oMeCOuB06GiFSo9psBlVB5mrhfWukgMdn1cdKDy00w2+yuLIjaP1iGoImRRlHheP
WbzXUHWpgUZInxg1UrjnN5KOX9Psb/c4HANQ/1ZRNcl5Xf5KzFRdjS9Glmtscw5NbN1RmGYcFuy1
ZFPJgj7ikxSj10KGMXEaU68Aa45HyDWhLjum5SA+C+1HW33eCAmTH2h3zo3vtzkoqNuS5CiFubuW
V+Vc2o/30sY7hn1Xe4q8H+wmBnaL0hrty0/IIPfjN4E+Tf+3/JPqwXtW9+HL+PHsxuszjTDKG718
mXzyj/Z+VR3ql3RXHHqEhK51Rr4bX/RwIR/lF0im/F69016Uiy6sRg/yR/k8epi+0oVRBGTydO1O
pTkR6eERxrobfdZP9E7QaHlq3xGmu1amtCvt61uz7eg+N4GBRGf20J/DR/H9NDVEGynZl/Sue5E+
/SeUAZexp5eu/1S8XO5bszzAnGTUPYaQ9OYfLp+TN8bRzaf82GKOvukskR39yCYGTPFeutpMgDJs
zCUreRKWzTp99xa9zuYZ5yw924JEmClPniGug6OQ6NHR30SrchYcJ2vwvit1OX7Cy2SmHoTFu7i7
Sf3oQ+UwbWGiS6ENbg7vgMHXqHpJV/qRwqn2rGxOy8LNd9dVvPWfOdah2tzp4RIP31VtTuetC9B2
2z7kDzc7F7/v+G+3McjZqLQiSY65jQXHGpLts2dm8nA/E05WzrXu/ljo4DHeb0mn/1pof3v+r576
t/nUNJO0qRqp8l57xjv7SZ2BiHnQ3r0Duw1IR/wOqcwJ9+lrl+k3HcV+Dcv/fephlX+Ki2Yy8Sku
vOfRJntvJdsHLlY/i76br5iv+6ZUoLH5lT7ns8q+8EHdXXxbBfJ0cWBVywBkvHTuP/z9af9gW/a1
GfNO7IcoPACaDpLZJK6ksE2mfa4jzC+hnqwvS3UmWqOdw6Tn+pi4kzfZxi1lM3VPzt8X/7VP17MU
sVaXMcARBhEaI5N8JEdiP5xkH/BJMQJq5pp+BKZ9o43QP8eP3f/tUoNtV2RjpbikRbaeVg7U8biZ
TS/mNOkJ62Joitn/TekNPa9f017tcYhvLMWzH8cRDTo1KZFzxTNWfVXkzvGEVVustRR/ZrRCkImw
W6iZgT8226nqevljBJCsKGsdjyYnlytznLyWynMGWOXG4v8c49PhFeBsq4qCBuFQUx6+toqzE2DT
Ef51542vLsASS4Uhqq5aIFNjAQAjQ/h/vOrgPajZKJASj6ueT7YKy8CeeswQU6j75qkxx7kOpeHG
JfvSefjqvz3o0MXyLIUTtbwUSHebYIWBP47RMW6MlwQLt1uzsR8Gbv33BHQXpSlSMEqt/ma+RZmy
lOrR9XrhpHRyrDlyl67R9SXx9jUcChpICKMig0oZDV5zZI1FXRAPEgPSzyxZTisro46+QGpxxXqT
z9GU6IQdkrGwtXTk24Sg72UrFzt6nI6NmqGnNdLsQt5oY/dE/XX56NTnRnEoR8tkDS4SEC3N+d6x
DfmccbX1yUzBsOod1C7FSJEpG9MY1qek+KhYP50W8Ae4pdISJYtsJIJVmtl1anSZgTskvuPIEzEp
x0o+OzYBKrR2wvQUWhQ3Gr0LOpYOiuhMmGdMxxuhXmAbKbVOqDrdyY03WUiTSRIYu+8RnlJE6oqD
30EGXQAaixGoqqygoVcAH5hYh/6IXmZz1bc8MPYwp/ByAJKkvGNNdkGNA37Ix9875SvY/dgp317e
oOISy9SvgezIe/n5Os8gQSZGBvaMoT4676hUUdTOy8zwelF/gynIuTDbq5m9I24A8QU4GUllZU7e
hU39mOW6x8EKIGwMojF6UVEf36lnt1jo8JpYNeQ6qJ07AyeLqpvVoj6aX3a3RF9/bZF834+DzC0v
sgShO1He93rmwR0C6D7HXfdJY/v1lvHxl8XUH+s3HIOEaSBqmZK3aL+y17E8GEFBFxsd4G+Z3U83
9X08i+foNssWf4lnQz6wbavQvXhWgFRea00Kk913XbIhIKCCimsMVGCUd+2YwDm9NUb5Na/9tjpD
RFiK7tGonZZkZKpLVyR76worl/pGUj3Bl2GR5ugBQeEyxupW1bZJfKfFTlUelPMzcsE13iKh8NhU
izp4yCW7Q+oJ8+WP8mqNGeICnWPMcn49abivAtrDwU5a1rU7qY2ICUQjOjKvJMVeyPJGTx6i85Nl
dnEnMOFPuTHxFlJmt7T9gGImrxIGkNrbtXai8YxJzHgyE8+zWnHTbqlKa1+5dTT3++LHq0QwDx1f
dJLQDfo3jgXJ+VpcYALtRzNEqJ47Bi8ygRqQKNQyQdA/myMOlLdOh1+u2sv0I1oHUgmpi0E2Eor+
2PMzQjUSyI4GpkIlXAMxg6aIVvpmDIro5jV/PQflKVoEsI3obQ6SEC9otLoJJHl/ofH6eHEjs5rl
j9J26kBecf+OML/2DmEM/8/FBsdfe/VrKSlJC3yeTSUTeQBoeZ+FS++8nkaafsqg8anvXVRjCoH2
WZGjv1rpAXa3J/TYa+Z54ghtsNMux6kgL+enwjO10byiOomBsggwJJGsl8JPqkpdSl9O9GQ88Xgl
k3f8W9Ivv7Znvj/O4H1d/E5OCon3RWvPiLfiR2zl2167pSePPryc5wEMPybdz5Dd28Utr6mvBsKP
TYqSFyJaEzy6hpDHLL+MPTUaE9xOKEKZI+1FUmeRvATU34GC1AyhIsl2msRCT3TUj/d17f9YGuLr
xP/vTSiDQ0OQZIQ8RtzEFfJDaUlAt2g2vYRQXMc7bQ81yXfW4lss9qBpj/d4s2H5e5D/dguDLlma
dHKeXxt5/xi/VCCz7yBNP7SPVKsv8cPfO/jrw/9jzZXBgeIFoytGOSQ4IcSMPnERMP9RLIbNF8Ua
lVaAKjLSdp3eXQyCaNJZI99pRNPrmBmg4GBdckuITDWwp2REkcnfZTjykTkh97hawljX3hH8n/jM
x8z8rR6bYWf71awT3KlqtFM9fAJEgN7RGQ4uOkIxkwVnWpstcH9EJYH4nZwWcIJnNI1DXi8B2AhN
RMYz3wCej6539RzfcjmRfw0i397AIFzWowLAgVaIvZQtQrLxuggtNIkz0Wpjq6KjBAocZY7cCap1
IJjC3nN9GNUS4zBLgWkE0kRvVBOegfQC+hmlfrqWiBqE2GNp+CgYWHHVQOAVo5DNDNkpi574uTLP
yq0Q3EegH+8XXRGCsITIhzb4pGshU8fZFP12qXLOHvO5t2r0ogjrSeymwUOWbhlkBHgrIMnYTj09
OUEETiRregV0cGsK/WvNzr3A9+MwQPdhsKxJgdbzNC66dTCy2/P6XFqVG1RGLT+0tRtXTmGdrmY6
xb7GnKIRYKtXPVAt/GyFW8vSX2m4LLjMATJDzRY/wsGyeNNYkNLLKF3X3h0WuSOsMtApVNN5R/dJ
y47eKV205yepPE4QhjuFqnGdQKsMWkOprtbf3+BXt+DHzUwoj3uP7AkCq4PDuVOyq5hq54Oqe2BI
RUOdwd7Rr7Yyl20g3+bNSPvb/la/XXFwbsXlCHmgS1Csa5RJ0Nqa4gHWMbPBvvXSjSAKVeZUg0/n
7wO5vbH2/QH842kxDtIASo9JVQeb4BS0+JKpebH2SYK60/Z6dSrpWfZex9NbOJ5f2yGA5//nWoNk
AJhBWCCmVqxFbxmliCWM7Oi6H9eE7TqySvqrya5Tn1A4171wHeRvEdopIrGI0o6OZIFOVN6jxz7+
fuOMfH5dBCYNVOx8CF9//q2uvJSpJgbjIF03EuYvRqL1VQj2yKjWettNuW4/AxTUTnr3Lr2J2/F7
Kej1q7ZtlvFzPMtnJ6Lgw/lRAJIl6u0nRXY9R6wdrZIROM17hm6yjL6qWaVu+xJE1qgmc52doQ61
lv8Q3Y1eOwGTLh3Vxk400JA6Ke4lBZqzIP/wat2jdRMZFJFUnyrWSJBskMzGNgakQUQWj/RcL1rr
wfN0qmDpiU4J6QUyEOrjmnGRDGBsvfLJvfxy2SQrZTl21cVUhXpsoPvjKyaoJRWjoykXQcwVQC74
4M7s/zgHB6djR/BZaUaAz+yn5BQL74nJ9Poq4v1nNPfqffgYbhDz1NNlz3PjYGbWOSuW2UEycxDT
pzGS1HSOY8bruSOO9EmgMz9JK+Y0JgPPGpUJ3J5KI4QwlOlohMqMu1TwbVbrW01rYYgNSglHizG+
NXA3XxTPUp7FDcKaPtzA95ZPZh7cVxRfdCD6npOhojcCH0vTS4bEev5B5ZhqFvN7TbU8xRDep9SY
VOVXtKLtXNahRZ72qJQy4o56RYzJ/gpYkwEK7co3/w3+ygP//iA/dKtyD3RyVrpXOzQSp6Sjm9on
qKtI5S9PS/R73OhIEQGNCjCXckw3k9fu4xKjOhTWOpOR8KrXh8sWqv1judRmLMF6MrvaKHOClU8+
k0/NqI4M9MWH8mF0dwI4HpuI8wbPqaarMuaLKIrp1Dvpkt449LXWFQ5drDfPp+3o6YzCX2xUjd7g
ffaBTWnzkT1fZHJc+HjUW6vaaOfBUtzFn+1W2Mmgd1/jh+l7/uC/Xp6m7zVT6HdxxcRPJsmQ6KOf
QFmjQ9kztpgxXym9HpSx7n2kTNk/UN24L2w2fAiL8XX0Xu4nM/i0V80+PTJRZoQh7kRMwG6h2n4I
BPd5Ya+//f99sYMgPUrKMvMLKdwEk9mZK7Zom0X2GHajsrhCMQOlUdzVGDpegETq7YsnzVt/fq5p
EQJVWjMcmSClIupj1c0SI6acLLujF7xr4kMaHpNzu25S5hLS8oJpTDxa4ZuUhfMqlnSfDsnf8eer
Of4zBv/3YQYxOBldvaKu5WI9UlDOwSdsVGxxvTgry7BZNcKxVa9G5a1hyq/OMX0q++/r/8rx+L6Y
g7hcluPsclGkaCMKT4n2WEB0LJgsVQ2sYPVlqoHVb8GeNZRMQAeo6HQhAMsQjp2WwSJWErpS+/aE
/XktzRQe5CUVTC2CJh1jj0B9Xr6dcCLSNg2WB6pdyjfMzn8be8DL6qH6AJ57QdV/j+zuquRFo0ZA
VSYebudPBWL98XMDeqaDTFIvaEQgnwYbPbDPyAU2lw/5ZNSctCOwUFfhIUxWOSEsNUPhvYGq8ff6
wjj6eb5gh9BT/nq8gfTFI/p2vnSTaebnJ4yyRojrSsZVJfaY7cQsoU6bHYQZKqzS0lCUSPCSsLTQ
bRWdefyEdlg0uzxq8HtarIdnUOibqd4WCKO/w6iaqRI+XwVCpWaE2RI2enZ2siHf8aOi1p5Eswle
eSM7QWE6mpWcNv4qgGfeWvzENoK449/3zXJ4t4kpblUXY4iVAN892qA7XrzSXnkQ3qFGE5ZxrCoy
p6PRhsEUb/29lyoTjCswfNITOtvv0tSMpA3cafQVEOEXEUR6mrxfnxz1KALagxYQ6fz7ld6PjpbS
1MBtSj2bwQPiREa38ys65WZYmfzICwzb/qJ4f41xG8kM6WImp/6YkCuj2arr7EE+4Er7AIUn/AB4
N7m7PinQEuqXS2KJY7MKDMGWY1sZA5iGZclZ6mEPamRr+LWCzVkSBxYFAQD4EfR+9EY67OIWytlp
hFl2mkHE1RJbOpuxz/DaiMK5hGIjBxA/HAywmaezabi4nA1mjXXuVCB5e98ZvbhJv+hz30Fw+BKM
AIgFMhyHzH/3dphkcVx7p3J9jeYpTe3aUGHJk1DIhGlIKKGtnOcFBkshHoaCKwam1B4Vb3+5nxQL
zF1v7OVfBp29wRFAp753hU7iv7dzVcZapDJkpIurboR5rzrgTPBaDFeh0c1HSJskhnAL6/ALfu97
50obBKg28q7+eUzcFgttkYpP/SylRIflfCx9OB8j9OqRnOKY+vthv9zAh2v/vWM2SMyFEBZQ4GXZ
uo4DOPz4GZxgvUetlYQipH8MkkfSZ3R67pivytuiOgMvmJ9KZxRBuieTOK+UkvN7dBB94iYY6mxk
piKl8pgqJt6OR9O7vDiOz9tqirxlrvdIWbHhHAKhGH60CZyfiWSeonneyItEO1m0HtpmOSFf60bS
LCVEyHXx0QSxS58E5dZ5OUHTToI6kCHZdUKnrazNsIydYrRENuYaERHO2dUAjqBLHkJdqvCeCY9J
iIIvHIiKTFaJ0nU+OsRjYDexoodTyEec/YXm34jauPv+u7XRvNbQiQdQ01M0EaMd7CW5bsddUyvt
EQkdfbXSSJqvVt2bH9zhavFa6p1+2Lm6U2CJkBv3GNQL6Mk3S8FAjEIwXvlwdcHa2P78cOC/Lkvc
66PN6wb14JV9cB3V2Omo3/XQMgewXU6DdTl5H1nximD0ljw6/KnjyjrmQo5z57sCfDd39+qiPVDa
KI3a63WkG0sHUJie3VfWZLMkl7DPOnpe86fGsAzg78Y+M2bz+TraSQZMTGudmi+tuX5htGHPC+jq
Ixd+T6W/4z9lRA7jyC2/gyaZmulIc7n00db3nvW+eFT0xb1qLj7xUifnp9CmO6zfLDaHVdh/Vh1G
EEgFDF35mP/9gk9CpAWKEnTHe5y1dVa1NVarq/H8PEXchI03y/VFbdwDFjQ4nGY7/EuzxQTHiU1k
bp43ne7oD4696d8OK7vJHf3u47AJ9deO5XRRzrBONv91aHU6jGzrmOnHhz0pPrxAcGTGfj4yQ3Nr
bD/fWwB+pGD8US8cUekvknG8OHNWbV8ZS2jcs8X9jOUNTXO2LWc9kfDvD3zYYv2xFoPEQQ6mRSpd
/e6IXuMLWiEMCO07Z7k2jKv+edXndGmMiz1ZeDcG5l/Kp98iy38uDEUZ13HAh1jo/fsSpEkrq6V8
7o5kmRy/EdTIWh9BSMNgMkXnA6jUNDZG+LFmdvoBU8tHfxEBxZJZnjP1sD6KBASIERFi0UWOwhTQ
opI6oOAmHfkYmduzXDrFcwDrubm7sWz9FhnePf04PJsFRttolv179931dIovnjA+3JsrRH5K/eB+
sC2WljGP9L2xverm31ecDhpnX+v17YpD/PjEK4uiPk27Y4HkW2swxbLq9XQhv5zvvLmIaOLoMTr0
hN/OTLFSSdfV4dXFKsVBINPMe4FKNM7VRc6Wpkq0PjTztFBWzQ5dVbc2sUPRe7EIwQRWTHqAOutz
dJ+4y8lbZSE941hP+LJuRKwrps6Yrx9OhJNkTDCi1Xa271aMbD6nZr4oH7CQoivv42lFp8gzaoyf
7tKZcmM9hnzIH+sx2D+TSakkRaZ1X6HzakA10kXeAx7GgfHq7nZvlf72ANzLHc97acE5NScierdg
T8MD8sdtDDZCVsp+ejpxG4QRahTuYtW43mdgnO2+azbWD4y3deJz6sSr3jO5m7H0Kpzi2uzVSZuF
4/jO8qRbOngvfR9YIzNDTBXL4lhfrBa1hXIPsoXb4wQmBa9HP8+PMyz9Mh3zNxPqpPH+904bD3L1
/pHAumNID9kdWv+QadpcFG9E+0843K9SnbDmuvrb8qxbL7Pbb7GvUgff0T/XGiwfSMNpi8uNcFjY
IedU6rjx1iY3tvT13BDRLt5/1oS9xcS68ZC/fMD/XHhwBohdm+dpWglHOkNnN0f1FHOadO7gBvIi
+06wuIVGGpIe+2WVBTq7Qj/RAuE9aPGe8+pS5aXHsj6aV+vZ3tgH30o5oCfmEjeB9fpl/jnzGEB6
xq1v5ZeH7RkMCFD0Rx5iDf9GKzFT2knd1uJh8WhvDrmxKwTduXMsY8/BszkbU/Od3fb3Cg/xsV/P
++2iQ/hyVY0mnpKJ5DZkjvfE9HQdvDPWRjPVh2jTmRSnKszU0vBXCMku2yUIOVhTQN9T46LAAzWu
t1BJ4i97+/tKDInInlLX02nITS3s5+JpzPmcHpvZR4NesFPpjmVZ831Lrwi37v1VPxn3NxZlkMf/
WJTBfm/FqLq0yrg90mV6VPXVaWnbtrvrHCu7p8I0jL05+/uSQ9TEj0sOdvpYPfvYnX5d8tE+XBZj
fbNa1fpiYdsl37a7QxfPQtNKMqZzY87+i4yb9CP552cuy4xYcFxAdlNUBo+d0+A/ixeWHcQPWRUz
cDgsznh9nvGSS33n2TAs7yvjTGao3m3Dh75tNrpRuQ27PP9ZiW93MVgJXxnhclNzF4AR4RUE+Nro
ky29PLoGyUzaCigin9AvAxug9J4GRgk7+RAuCNx2M88+xTd1e1pf8IjWb+EHhz7CX/fG8Y5nVO/C
AdP3309UCqTM95VzSyAkmdihvmw5ujU3kH81yFH/3hNfP20QdmUYysAg8E5U0Ir592pZdw6qSDgR
ixaq/kgme/B1d3d3xyFkEHbn5ieJ99/XnPwWhBSoVCjSyAJ6O4NrVunUU5OovyZy4pc3dr+3Xaxg
Vj0vUv1x9Voa9mFkfCiWajyc7pkYMHLSnYNtP1MXrFau65w40S/GQ6YHE/2J3oq7npnbaLmYbbfb
GwW39MvBhMMFYj0yHEqwIoMdS6vNk7omENDrMVel3mcU2cNuN565u2n/ZvSjgc3Lfv95Pm63J2N7
f2u9vkYuw3eEPi3WuT1L6Ad6FQlSWCFdPT4gKeMEbqw/ZksGA9vWSKnyNny3MWLeb8wodevJmjrW
8o6ZLQoqjrVeG/vZZ62/3zhIvvgCf9zTVxvyWxsvLIrQyy5kO5Vowh/uZON8iFxKe8Y+E8E9340P
crxIP1T8re4gayEiAybi4B+UeckoEXJTbnSf2MWP6blJDLwAKBmJeCvk9e3iH7cJuqi3rkC35ytp
+3abeRxcu7E/7dCqKsxEt1evh92uSfTEcPAH9OcpRa579/ahW9Za1GfxJrDOBL7klc7oDaPKXzcS
E93/fS+ANv/91K7XPJXEPBCO2Vu1TBr6ciaIJ1Gx4/GqHT8j/KvVZjMLxtZlkR7HvaB4PnLUbXkx
vDcJKxBEsLAeCp2QCZcpjWbCQ7WLsS4kNr0mpfH3V/rViP25dJOeFkZvQhAGaXVZe/HUv/rcLqks
WosS0Y+22np8DPc3LvVL8wMEAPNuKAMSTgeDnpY0usglHg/dETCkO36Aypg+v2n6ZUV8rW951wya
iH18VQRZlGiPi3zTQ9JdSbtK8FPKzfOyqtH6iq1s1lB+390yR/2tu/DFZemF2US80AfJVhVNqtAr
0vawelxtDuT+/HqLqeafDFKKqfv/A6f0y37/fsnpYBbUtHIYT2rvqzb8vPJ0OP855SdMSRRZeY3u
VM9c28YJQHdXyqbPON70bmYn+j0pDjBSsl+0V5sZzOdltdjZj5X9jE0W1B/ddpwni0d4dT9cuzVs
PTYOJgojM0watzhTmK8HbDgdfhmnxfS41PR1Yve9oSeDTHZ/fFouL4aV6af7qbFcU0doCDGO6XYc
L/PTvbZvqTcLDn6BzxAxQqo0zaAXZl/03YoKqLE/W4f4fzIUfWvRwbI+P6nl+p++hdXFr4tpLhge
3ziufn2NsFnGYxpztOYmg+NKOMtCXAu8xoV2vF+tQt3mBMrNu4JgaxnGjfPmPy5mgw8PZvb/XE/t
3/G3mKXFBSGuuwrHRf9Qj/fvxC57pX4VlYvFM6XY42ZjN7PcKI3NZrUwzw6nnsLjI6OIeqO+OQT2
4dV+TGgMbnibubMh1dsA5qSnNTEQZ9Vd9qIFy5Nay80dCvNZutqR++IesQNkTKS+Q5/rrjeJQMNS
f6ARQM9PX7/sES+d7Y+GYM5Rakw2I1eY+Xb9cF6BnZ4xazIQHbLAl+tr3v/8uN8u7nlfs9kayUp+
66XQj3QI+oz63dQgldb69kY0+aU/Ai0RjQ+sxHrE3uDAlio1xEpwLB7MzcUN9YPufiwNizbljDu9
dQ4OgZZf4eTb1b6KvW9vq+xG4VUMVOF4WsqqeQ1WB96PYCDoG+9S3FeDHoBwqax4TeEzmSOTHM/O
dvEkvEwMGobuFMWIbdAuesled6xPmhnQtbN9XWF/u8+egqfOrY8Fjlk0xIypDipEsYr32JLx/MYA
F7+FiP4C/Lyoml3cpmJTNK/97B86HxjhXLcZ/ifOpFcggVucHBMfvLgZKvrp/fIemfycYoNkAwIX
hhrrvjudGt6BIcZHotADZKq/Cq1XFa8VkkN/bnuuPT6tTpvUYQf6BtbjGaqM85yWHPYostl+TLEk
+cD3gxUfr1Br3BaG9eA7o7W/rfZYs0gzvNVkXXptXlV8kEGdzaYrTa+MJ8AQMkIRma4+G1ZyyDqj
fYdZMLGn82Le3KPRVmEkMYGgC0DVAOVYv2edhS6cdV5gj4yAkentT+uOpjPWWfEdecUSnN/1UbDr
Ze1qixNq38AtEvBs+nkHlu/OR2K500k0BRvKYwgQBwbU9uJMP1u3XET6suR/Lg/OXHvzH8MnYFan
2XUTzUEPoMBX3oe7ymxBEI8vFhjQ4rl9vaYwtQM+jrOTreTXFLVtuBA0xYojPmzBFqMIwlZHXzBA
qzs1BbalWaP1R9ezBN1vXrFpKQ0PFyd47xsE5WJMBaX5sT0kG/F1fBzdFSsAhqGJ3Dejtt41sHvC
N7owte34DW0rZm8gvKdo5y8RrB0dlGrD1AJpcHSt67Pe+Iby4S1g7d591Vm47T1UR1w+8dJaSejv
pEbZgxcj6ziZFfppy7gdoM0GuphqdTfO/t/qcIUpsDRFMFWmB99/zd++H8+bAosn+zgsVppDft0c
DiWmi3TNUeJbdgYCwcdmRdN89L84O68mVbU1XP8iqkDy7SCrGDC0emO1HUBFFBPCrz8Pc5+z15yu
3tOqU+tipdk9YDDCF97gfr+8MF+N/pyKoI25NTrHK2fFwhzG1PnfV8MoGn3lvcf4w1sOdKebiUke
VNTYPl+cUz9UIH57c9Q5/3xzO79mp/x2lGeL2N/QpHY5aL0ZxdLZJHw11k9xwT+zjBT+n2Odr2l5
LdSDTLVh1ZZIr3cuhCgAAVrhasIsv7o1nxGVv87F30dsk8DfvutJudnbSmfExYrEMo5JU0ZB41zc
JVls8aqc8lNG/8dkPgXX9i7bl82FyeSiXA1X1Ba81TCPfDoxQdB/p2Y96L/lYklLKhy/ugR+qOX8
MfhT1HW7YT+oyr9m9+bpovSK6ObhloJjFksKGX8Q8u4w6b/dXGg47vJDRQ8UMW/F637/fVF1fshW
/3iUp+BhX5m326NkHlTihZj47hj4G2rPiUj6/e6Bj92dfIcvYpYfQyS0Izqo+qlt0eJpEzdmZpo1
0n6UFVF+X/kEGBEin0UoPFqxaOi23kJ/f9Of8pPWZpJ2qdbBVM94GnN31Dvl0UiVWQ4fHMWOgjje
3HVNCOFd5FCDvw/3azc+RWUGZRlySI4qGuFPu/WUH5qHlO3lKXqcLjHYajOMHuHQ7E2jKHON6MuY
fowIB0NqEObnuHC6HdHpd8NJ7rya7meQVLu3fnsWsKpPe6vT6M3VPpCJ0TGltTi8jq4n99Gz+lJX
ma9xAVuqr7DAantE/O8JwLnmz0GlxrgXubJTZkglJsgrUb1DrYO6KbUy2i2XBHp1T0rOYdHjMqU/
gRPVrNPDlWJcbWRhc4S+FlP+YbkzE9BLgcARmT8DlCVAUOftqVBmF91/2IGuOURD3k11tlN1Nju9
Xybo1O0n5osd/0wo/r9f4J9xn76Akhm42xtHhTJmuqXPVBgB+gmopxNtuKeV1TYrvb+vwGfyxX/G
1Mgj2eD0ZZ6/+vZoZ3J5PSkzpKvMYf1eVV55c05zNNmy5ATb/8V4P37w38Z7+uDNDsGag8J454Wk
OqbupQ9HH2SH4DQv/abjFzc39f8+JsD/f68yXu+/J4n5dI4fLbU6beW7PAPbVVzcBh8siBo4RAx3
y2LatGYj4FmxJUi7uXvuY08wQfBsR8fPnlxdCtbRrjtDsQ06Du5AgT4qFDzCTqhJ7BvvPMqHe9SW
v4oImxWczHp1bM2NLs4hs+vB2fXPI3Nj3VGWbQHEh3fTJaaj/PGej5ppByGRUpiWnwYIb2KO0dsH
nXfMWEBxbWeXr9T0rpsSa0Tk650LTBMwx+KKrPKEIs8WHw+cqnOgdvFVFtfhKSpXx7mG46LqmR8q
dR8MK4w7DiXWemTz4ra/Q65k2hzia+M2bjqvBzoWJghJTLbjRhtSJNG99cRyKQtqwoL4GJzf7PgQ
P4BolR60XeQWilO4Vf3HxQU+kz4AsYaN5MgYUCOS5FmHCNWFzricn6cS/gfwLOLqy8ojvBTzspua
iMnxUzHtdhR3IeaBLaOIB+xnO5P0uBhaJW8jfR3a43cDiRVzQbLLK86sLu6j0pds8zJdZE22p+n2
FN8Irk+4aYYKQNTqoyz6hztCcb0DBwiklGIgPYYmsN/orJFsFoVnfBynuCAcPmtAL8MiSRfgeZXK
2dOtAdKL+yMlw56COqripUPzq7wiaOZBv7Gvrty4JRC3O05tWSjN7GD3CKu7rwM0wQviEIBtVZ1j
60WHEmX2iCAWXzms6o9sBx1S1KFJKXMbH3x7qSGZix/inozmvbu/OcYix8VisFtxssxaZ4Xziuqc
vNGS7cfW54fhdkKvTr87ZCTbxUFy1gUCmSIL1OEFqSqR+jV+oQCR3xH54E3SdJmDvw7P8ywV9z10
wDTSnVRyq7dq24bu99LPcu/R8fVZXUQF3HUtQJFRcmU3S1TL2566KXrZJw++UWfvHGVkgRwAx3UN
QmDt7EmuZl2DLAkbdBSMxB071uHWWGnoojh1kvL/++uVlrAl/r6flXa7Pl0auo54v25RgDX+1e6R
H2ucrSlpz6xxJxdXiNaz81uToOhoBpKGXLKwMBx8qTnwq4/5PK6hdGCSqFaHAuZT9JnVDwOp5haV
IYVzU5z6VOA0L9ruxXQ6VH157g+3XnQX5KkjilKe946OmzylNDGpw+/PF/HRT3cnLYR/HufpVNMk
bdvkefs4dDAWa1pf/iNqY4cUQ9LMRe2LlkZbvB/sP3Y9h+QxxNXw79/ip7rnP89AvfXP+9us8qrB
cEOemUOMmtEWT4B2UKqbWS8G+jGp+n2kp1CpNspdoWmc4el7ttTBzUvD/fgU3j/VtwfgEpwOWh/O
aP0pq1424BmMwdEEAEap9/qulV4Vrt///u4/lYR+f6Kn9Mfq3GW9zHl3uctJ00c24O6AWnwpQNm+
2b+WnUUSq9DdRG/6KSxorrVJkEgcvOjFBMHUVcDbGS799W5364/D8eff3+vnhfXPgP/qb5wkamBV
pcyQR6IvZAV4PBy4RKJoX7ZFvktMcJpoLsVYGi7WYoDmDW3tz53TLF8Zg/yEIGOfo1hHeb3l0j2t
cqxeTqWuXmuSacWNwDQkqP0rg1F/MJiMFbTBuEv//v4vh2zjw9+yTGWdW1eEv+SpP51S38p8SxJB
AvhqAsuDiPOrEmOpH74YtT09nj8zEuYyAF8wm4r+FBmd7NO2LPjY08pxyTd9yqsgY0ZYQhkicAZu
u3lffen2Tf73mJ3nqmbTORrn606q6R61EFEldV3UAvx4uIlyF723ZeYimbdrTzQhnZxWuW868I5+
dyy5AAY/X039j0vvn0nAnP3PqTfL+/5eWmtQHXQNeovDe021Xp2Q6l+cKXAmHlF8Vcu70+aA4Bql
qBbdcxI6479/jZ8fBHUfGtiGgTHH07Lb7TL7tq5/LTuXljkV7cyN0hkEdZGYg4T2OX0Lb9Idp4pT
cfmOP0331df5cUXwAMAAkS1FoPvPyegoe1BUKQc8kzGhiULUQj1eyknBC9oFbTI8euvb43RaCDte
Vu7yHTxt6LgvJuMXfuJpmbD9dINWGo/xHzvx3zaErl9Perk9AqPK+tw1NyemezdU3KEeTqGAJcnX
qC8Ad2Re293nsZIk3YvkDo61PyB9tUjVTnHNNFVhSL3txfP9hH1i32AdZNnoIKDz+udEtbeyld5O
DWn0gqWyBxlHiT5JQN0E/X5/OSB154j6Bvb76hKW2235r7n5Z+xfPe3f5kbN9FyGLEWb0VGHamul
4ULe95UFjuRo5iMLFdz70ocNqhLd7qDx7YlJC6VtquAw7UqL1EY3mKYakTzca/2jylsJ0YoOy9aR
UG/jq19AXK5qNOfptmH4uHVUfy15nXnxqfqnKNa8c4Q0Tv8BysZFdye5rcoViqhYkfmrIlKwiJT5
kc11BKRTLAjBXaqDfgQ0jDbYVO3Vlbf1aByPdxPwrrgC7qH1EQ/76RjFRyftwdPzpDe6BUei+Mkl
qIHQdy9x7hsOIfHgMKg8Vieu7RTIyVO+0QD8BTR38MWiRwgApI1I7gwoR62/yl4Spx6cFBMpO8Ld
1r+8d32TvHO47sNLBK+2O7h2rGIDrgTlB5H8tW49/sy4BjAq+/fv3UD2ze6BatcZoRXrDVKJg98t
rPSrZ34j9CljZg7QNzH8jn/p0wGQ3bNgj0hjWXVSjhLn0L/5IHmD/ZTI2eDPcrNNZ859dnCh/PWR
VEvAtEfIAGKxXC4f8a5n9EofaIJTTsvoQEUEH0LFk/uwCvhhLP4asV4UOMd1IdXiwlwRcZ8MF47Z
rBN2sR/Ew8+AJypyYJgcXeGJJPI+KwBkXnoV7S7Udk4OTlTe5XM7RESX3tdpvEOHQopCApgEjn3w
mX1Jn1msj9TCQcIlrBM7ROY55J/L8KUO5U8HoSHTqtdbZI2iaU/RB43fMs2kszy9OaycGB9Nhc2V
+9Mg+ei/9b8CIP7t5r+yv0/Odx6/OgYR8/ppi/3zCM8K+zVK4PJj22lmwKrKb6wyb57i75Ni+nB3
S22OKWWxPH3asImE/FUF/Ps+SRNUZ9tWJ1ROjDn4xzyqHZqfOtKUrjlM54d53TWCxdXtrcBLnvrt
MU8JDkBHHEOhpf6i9wznHrFtr4BHpxaKj37tZYyqzes5mM4qVsLbQ2SLinsJuNe70je6xRQTz0ja
4NWp+tsBpFXEXtm/tXedoOB4gNXiwDvkh+sYwiQ5+rZ3HEjC9qEDQF4VTY/G+IMGadgM9BXdM23I
ykfaEL/Jbp15zRxvgcE2wsxRWpWcDpE32GHx+eH1xdu1Szm8T3xUhJ3RqP9mji2xVN4tX83FYGCA
MOsAQetrqAKP1cAMivcjNolTUkYUPhDDv35DjSOhKt1H3hLC7nhko7auB21xOXPOTVhTaIdpLB60
evxDv8EmYriPGucOgXFBH/aMUuQ1vqJnMIGKgQc8Zt7jb+SBKoH1SbWxR+hQ4ciyZgvATnCbVeF0
DmK8h7SAKfEI53I6ZWzmcdY9DmX42TvnEqZDjMl7qsii+SWc3/3eY4m88lytxPFtv1FHJd6cCDIN
yt66ISc22MobnA1HLb/j9rZ+Ccz+1dv417GPNp5tYbGtQdX688qR9vi66WYpE60dxOMDCi5X8+oc
rSS+1V1sODuFn7UwA82Fwyw8qJKlwwL1jSGAl/mg+z7Zu9+3zY1GnR69uBHNH0IHA83l//d46lMw
mZ+yzq6qf8HXG18KF7u4R8efPk0aqjhB0+QUO/APViDBMqFfGc+BBcc4/MVnf2H3QA1FNk36B7KW
abyNAzHA6HHGAXZPxSigFy88ygBu42mCFryQw503zuJvNo8qtjhS/T0a+wnsayjIEModmHGtnMaf
s12Xtyw9XkwCECDG8XA4TceJ5ZLcsvTFLKSo8RpMq8g/1Sp/G/UZpJdppxNtj5s801P0i5zDXN+6
xdHfoeKCLOv8PLrEhiTMm5+vXWXtcnUW+ft5mDctcSRTvQNckWpq68GjGp0lB0EAqnr1sU/bHEny
x9nJL84exnzhoLkM9bJeYMRqfawnWdFD9Fd3OiOr9WAb3XP3BNfw6K3p7iquibvP3DqPzSOXzl1g
P1B86cv7ISnV6G56p6urmeKKlFsZ4A56xUQKV8DIgiv19qCzLqFL4GNlZ0C+pPCzDjVQFrhI3ELK
TLc3PErTCQU0PErGFH22w2Js7xCTE9rNsVohaq5Wv8D8FKu5/4/PrCoU3Vv7TmSgn6oJFS2I+9Uu
WmqAu6K0Uvg7N0lGnGx6dzDr0q9N3fHxReL1E9jC+G1U7SnMRgzkKuVXqQWKXbz5zeOWG8ZlF4SS
uViRbwNg6UyQ5wVo0q8XLZVlWbvvMwe8yZhr9+3FJPyUfv7xPE83rvGoi05hptQVZv4qdlXRK9/M
9m+Lw8BcoDQvKAj3OvFn3euFZ5fOCeKrbOlsWr6XQn6PFZ8Is93tiLSKz0uoHcTn2Z0f2e7sHe6y
dn22TRbC9Nhkm+/7oy9jBDfvwG0+7HiGQw0pWfcjsNzKYrXKHD95jINoqrxFCTgHIo2PQII9Tajf
/jSBbSuG/cY/26KEHCwDZaIga/4qzCZvAJpV5/GNBBoex7twv5hpvXLYHeCnO2gJTW0Wr45stzen
rEbDvHVUryEbrua9MJxcg8lYDsYAP5xZRh0rLIJw3Cwpeb5xE7RgrioYxi0KjQbaUO9vfAIViH5j
57b5htrRTOQxF780AfeEjEJvLI0q8Wkk40k5hAKXFoLQCbzDi+/4U9QCxwUh/tYiTDeeltUhz25X
o8PpoYqr+3Dh6YTgMNuIGQfxIqqSO9SxgYl+h4w43HEIu78cyr26d4pT9C5ePM1POP1fWoEdqgsq
4jtPj5OXBdLFTSnPqjGBD+hofJhd22aVFP3amRd7n6D/LOLFJSc94b/jyT28YQwg6q+mrfqcZWy+
nDMNOmThgXnh+AjSnvgjXK0ofjrmByJmRXT5pn+I7GVVuYtT1IFNutL7w3IFFSJ+bI6Ojv+jd9x2
T37+MYy1b4q2QiP+xdQ9m5rCXpTJVcWa1SAkIcTTHGu+7q5q7qahDA8aIe3V+hvtleISsRGE9o6x
Khodnu5bXeCudMU3dYNXkthMtwCIUmEnCcduA3vu0sfiA70R4kVxWMdbmuZ1hjnZO+uwjAjmCWNQ
tTz2+3nePRyc87xxCIuWGvdgve1rAt9vn6Y/HMpMUIGnPRZeJp0QrUd6Ce4krHqfjx3uYhSJbEl8
71nYauWEWiKnxOZy7fL377wUCP+jqU0HgGZu6lyik1hfuxbYooHha/z+/ej8ri20BdER2/TupoSU
OIJML5pzGG3XmIajNwPUGVlBg3cZzE7dCRFX6+VgLisUR15UIjrtkfMc7WDyJCMOa2gQW58SbCW9
HvPrCR4VSUBMxskxUjoi2pJfL98q1zuLbktK7L0IY5R2UT6PC6tDUZDht234kH/e+4VhnYxtbsgz
e8hdp6OT8aE1Dj003xyodFkkfErIkB15Y1xe7N+fKBOGzpAt9LWlTDzFHNt1reRKDRSA7Pkbe9av
M2ozjb+eZ/7FB2VOYgsqUUE3XRqZfX359w37P179v8M/cyhs667U1YHhS3tA8FENmjCNL6lrX1u1
WwmbFVGsWGoYjLxksig/Tvs/Y7f//7eaxu5c7iRDkuTZTRcnmj6zfFqlU5KhkdKzL04mkWWTjVi+
khwRf/hW5ifOh9iyXbDVpW/PT+DK+DJ4UuFzftnRX8P/++8T9BMo5TeoBlbEfz7kVrvf9tbVfkxp
xqzHi+EGMLQAkKN2+/jCss9b0MT874NqP3SS/xj0aVFczk3TIJQgU5KL4xiPDGdaAt4txy2PUfK+
0mAkTwIGH8xmEKvB6znjseNmcQU8qbqKyWu0WTvkv/bIfyEr//LxsDvHvFLaeaA7QI3+GDeimID7
ui1HnuIMIKeG33CPYKeGt9737RVz+CVk5qlku7ewTc7qTJk1kxPJbnV07EE95MREPOvm/n3+X3x0
moB/fvROpdaldAcvsh10QIgAiY2s4B7J1MAaV/NyGLD3Xobm03lQ9y0fIar+OeE8flH2+0Uf/9+T
/q/LXd421e5x5KVVMzIO3t5y04TOtYxqyLu6IJjAcVKjUQPBAkJAV35vUa2AiJbp9w4rEWClyALo
bmcmNYPCTKSDX5r+6VOb6Ylyduiq6rsuqRaUsTVKP1t3BxrmEW3juzIubFeaXb9v5zHZgi4Nctsr
DFdaZqAy0cdYNTgBPoIUickm2LJ5QX0mZ2eXUKQ6UxGsMEU+TkrEWby/f5u/r0PdeApbc7u089ON
KUkHih2gMBhQT9hrwELrF1v/57Pxv0tef6Z2VNBvcM/jbMR6qdyHGsU/K9S8nb+dWWa4bKshV6+8
UD0zo7+/5M94GSxhTIXrkJJYmzP+djSmpao8bjDzZ7u+FZihpg3oOC6qNLAUpyldRC1fDPjjiWMR
R0KWBp7zfA9k18vhph91ppXc8EEQaV6oWcruDSOeDnjdF8P9VDiAy/Lf4Z6OfvPYVOrDZDituz90
bxex63gP6r5oz1xGOFK7hhHkj1ez+uPa+W3Up1nN9+alaCCuzqgit5K/xwB8OZJDqtBX2gfejLcJ
rAA8q2Y6Pk2iw5VXv8q7fnpzw/xlxUbLBU/fP7/s7XpNc1lKf8ENYzIeqjeUNu/UGBDVIE+AdPAi
vPmFO3o+RX4f8mnLpJUiGR3lDkz57i/ubg1tu3CHEU6hIAo2p08QHlwuPj3Pr4AOnDcwf6XBaSa+
J/cAhIEGyHwUJNboC45rIJwBbY5OL2wJt6EyDiBLDMJJG5c9quAV9eynjrzx+9O3CdBvW6G5bI83
zWbC6BHD3FlBHOG511EQXcXIA3cAMjREcSDs6S9W6Y9F6d+Hfrr7i/tNKRRr/YA+2YvbbKUUq4Pn
RwgMwjWhOZ62YhneAOduUYy/vwvns+yREf59s/za7P/7+6nG07JdW8dGtx/nzgzEVTF8pIG9xbB7
rrwZuMvfrl1tQtnU+sgufgfXArQCUSAKFAL3oTZ4DYv5+wImVP/ze2TWfbsziqJ9GkQuD72ay2h5
76ZTC3HVNfNw+jLvLw59mms/URB/WwckCH+OK51Pe73uHDuzLQRNu215XacqrqAx7kfm5ILn826g
Tu7YQFuiHmirDofKVMec3pDFbQM6CYdlT/3YHhBGFQUQMoNDx0EZPpLqAOljVDiNoHyrnNvcnkKs
RvJz271U4SHc3Rx0Qw89LBbKtadEBFjNF8dE/Qb46oIjiLfrE6ii43/+pDpnve+TfS+vv/YkXat8
pCNZKW48qYST2LV/RGcL9itRxViDzjGw5vrb4+LU6Km514Xh5CfPUkRzQc0ThRNK8wnoPV3xmt59
eMJawliAsssOpHWt3qqjdxwNQJnkK8hqq/sAQitC0spxeO/ft96DnLUAWFHYkYZ/QhNeit7ODqTJ
1dggQreunSw9oK7Xe1hBPsUsgzbEHvr4IZ9IuBTmaEbGKMtdPy61e5J72Z3fOC61QN328vX3FihZ
fXNsavTTwzG6zqS9K7/pI6zwgCTuZec82etU1l29d4oeH3anVZam0P6oECAflPM7iHOkPePW+XGM
L+0h9ct55+xYmIUT85YltgeiWjU3Qe6dIaYUI1FpCxN8oGvFd6Q231NKUoObRwHh4kihivsXtADv
vLiEmCkasR4CMHysQVxmTv1tZ+Jmu/RLQTV6LRaTCIkWRePX3YYu18AkjNCjS3JHA8Unwi2909Y3
uusgNYTdcetY5+t2c/ysPOXNps3mGTBpBjRU8ZYO97lH7gaUVkeAcFzoIU4kheoVJ9c+dW/b8Cy7
2yO+e94OMOWy3lO7dY/URGf3tJ8bUYGrlYykgNf0cy7Dq6PNrtosR9D0NgD7dZM62MAsm7JrVLGs
+no+tepxrnyU1uiwHe+rvpr38y30ZNe89XaVuCNEhoRsp3HsW2Bc+xkOdvXuIa5rccujSwZ/Rmbh
ncTl4epWmC/5mU49ThswpltTbI+e9l2jIgFPC3e4W/dYuNY75rIdratI7lmaqY2vkXEYyxNIw8yl
g0y3uLCSvHAs1sHeNffOIZFPo0c/u3ns1/NxWF38I/oJcVl5+UerKkmLAFghmVuPhtvu80KxuDo7
9J47Ru+ihEXzdkFWkGVe+8j51g8vxQYTRRr85ijJZI6aifwmoN1rlJDoQ1PCoHLMF/bSXXQ5jlrt
rTtGQbZ7h8oEYrT9F6fq0ucF9NHZRUeYo6R26Yb9n1nB8eBpweJw7HFRSqAzxdU/wFcnGKYOuvuy
UPpaI2Yj+blNqtMMFVzCFouGfholwnHY2VQtXIViKVwKlLhp29DgE+pQbhvv67HJb1x0VtXYLKmp
3j9oHlIwpVrXoq3OCsiTVs9iFRuUzszJYnjwpk0vuve+0pg+8NED9ff1EFMEbvmrrbyqRNuOFtNq
b+vJt4AKGtCRD/kTHqSbcGw8xB1ujumIJfBbob4Xg8aZPvqPCP061gBlWrK4KCneEjpJW4Y+Qlc1
AwCY3dbXk1qu6mJcypEnMvcLg7//hA2reJVNtWBlAEoD5ukXy+vdwT1cbrxSXEdoDfBbI7i6b9tp
RgFn9BVNwQd3C2m4sf2pFSWYvFqTYJQkU/SFh+uuTsNodbqDcaWDqk96O+dK/RSJTLGfZ1NpeLVn
2ejaX0HlozXsJQBl5Gi07Qt4hAjMUfCMkF5edpxTxKOZogHBS3NR5AQmCze80UA7Q/Qtvzl82QFi
tfKnCCFQb0yFwBgbzRxT5KjKe/qDiEcbtqBTkY6yBI1gJOcQKBTaSEJiIvVooq4AdvtM2HEGIPXS
OzhaAeFUlz1wx3yre+90DKMGVcmdOIdfOtK6M5AiireDCwh5eEJtvORH2w4tOAhzcz8HpdaqRzfC
3qiSu1Hh9qVQlHETByOV+Ts/n+y70xuKLxkshmOSY+sXNK5+hBatXajTRAsDsT+E8oNKCTpKgI3g
Lef7oB+NDK2p9e/RGcsMj4OIcutAc+T5vY+XboeeYrswa2QK3ZPqKB9cLYCgkQcuBmdYj4/2YvXt
MuLoO9MBuIRs2abqxbSZEZjLNSf/bOEXd6r+DQe6k3/wHkxCn28AFqUhcNvRsG4DqHWXe22og/VY
zzcyCs+ac7+4WzVG7Jeqarb1TtPVGW1AZAIfQ/i3pgAFBCCF5hJY8ITPT6LAJOmBIm6pM72fXDwq
KRGjNr6kaCyxAdquw2ZImbZx/XN/hYseJ8it3Xv04B9THrMFmQSZawGqAv+dO5ticpmVDvxOwO+l
5AGmWVD2BRvTnvwg9PnJI5v84Tcf1drjzND7xzD8dgbF4F12ndBZe7+0rvIOj4u+RWD3Qa9Nmq9a
hGgGzhufi2nODYfnj3fy2adrF58jFFf1s/MlEVWuHnwFG5dcsR3wK0pntUNWGijNMdkgUYH2mbiT
auIZyWz2t7UwZoaXa646osk9xUdpXYRSZ5IO0earppSO3dBVC0dhQmiKe5/o8aE116NeVPXoKYEu
jt1Hm16S6LTXqr6gGC57ysXtzEtmfD9wdaFM6pSm5y38puY2oTUOBjjORvtBe97l/U7Avsp82KTe
wvcP3Wk5y909+wN5TbHaXgRKbj7r8PJ9YBQ6e86lB2KapzG8KyR5BCnhHfOtzfZIP3fcVUVzqR4U
PoqRAPaZpsiHEcc+OovFL+RPW34aAsKNYlZp7UhD3/SnPjby9x5/2sQlT3zIhAbOF+Msv0YtFGgd
fq1BssEDPgrco324mshii2i0ewuSKJtE0aY0XD1UxI4IDO10Sj6VHBF9sJ0efqV0f42FHSz75dHH
cvMC8leOLnnI5+kEu8+thV177eEVvU8Rr9txJSI07hxOI67Sdx6/dtwFcU3r+MGlV4pianVQjJAJ
S1odvLkdYsvwRUhFu2jv7nEIH9vumNM4LpPz1TkytaCXoMs4MQocdFNajEIXscH+ZwWAXw6vBBRi
PP5s5zKfrvS6t4LDzcYZ7rklzOntMig0tyzCtkgXwISfde8A6dw2ZHJS8AvDSYhyVzMao3iHImbj
vUvfXesC1ReRYVGLcep+fqrA8o7tlWYqLYyljZ8oSLXLhbbMOiAI4IlBwGAC1hvry7kcuLxz37eJ
xvhjHBWrKkC86+hoUrh2T2/6zb+GD/BcbNv93tU3Da0ejbX+ACMaV92x7vbYF/F0S/HT940x68wv
gylU8ClWYlNttuk4q+O7LYim6fEEef/+MVcFPlikYvRFpE/zUyp8kAiIj0xkQU2lxe7X6LRT6F+y
tgXuvuIMCoUlzfmwGu7DITH3lKdItmEargPOr9763UXHjgtP9Vu274LFLHs5qmPfmWdcRWqPa3Zv
SAp/e6tFPuvwJyEkBxfkQjl8ogddb6cl0XRhN5w5lcW+cRaaTsfw15lhL9JQc6b7MXqcG/R3hab7
ANKiFW+Yu8UkFaj489IkMoQAD4jxMWcGrHyhrLuxyv3fcXzNo5edTToU7H91zhQY9WIdZT73FmAV
WmwcfcPhNUIUBfhRPlotpF7vFvaOYa/q6lwB+IQEK27q+WYqcSmOEdQAPQdqjwnh4I7Ld0lwN21F
OqZV8jbNnPuVDyt7Ri185CoXKItOKascdRdmPlqFCAfm7nCz0rqL3nVJYfrSg93C1KhFn1U/14eL
cr4yvhFRalNsdCBQYA5wmPrS2sM59zf1gHINrcA1qkXOVzOQZkGyp4WMSKkaEv2pADELizfbe5uV
7Czcemw5Pc5gp6CHpM2G8cMnSyESNKjkOp1VG9qsVohUi+OeH2v1Z+9WSPbTuFYgo5x1ZuPzLFZ3
U3YvSPHDEVy3VLkV6Zso0RXwsPU4zo1gZS624UqZKqImnFqo7iFUXHpIjykT4kQtPCdJ0KDI3t86
0dfaRQiKW6VLXP0fGM99ghrohvvrNuMd3CORh9PxdltuQkq3w2zrwlVsRBXk6C0M/ZVmsTCGhRko
bpkgrstdYYiYRVQ7mDcLzrWLSlH0bvGN3CE3KbHWLVaIbFvfPRyBc/dGEXtHxxC6YZ4Urg1iBAsA
PYJoC9WXxzOYAgpkC3XR3teZMwSFdz51QZCNoyFkMHZ4mhAFRAiPcaMWEQeq6k6T61sCwNHx3TZm
g5g0YjWy08kAHyG/wJ1yixHioeRyRwWk5V+2FaeDRORlJixs1Mvi/YCtVrbYiFVb6ImaNfFmcQyP
zlSXeXjUJ7j1Y5lb+uGUWP94mbPv1QbrlVYh5K/I2tED395cell3L0GhjXvzMeW/bsdH7BH5IPzl
Ta003D8IrhSxYs11groFMrQzePAIiSnK0XYqTl1mJV7IAZ3IlPBXW6Zf7ISy3QkVMTupxQYuW+u3
oRGjHWIkOxBjZs1j0lw5QE2LkKCe5u+b1F7zUuqfwyMrP3mYDjW/bZzYyePXwuU5ViYzqwWQPECl
tLsIDJQBCOIN+ef+yTP6I2YJlzfvFmyGw9Vikb53uhhuJ/Si72GyK0JreupxNkQEw6sWz76eWYRo
iCXy+YGTSwSoGK7LqvgwZzskUurh11eCzvtkqLrsz5gMXKxnMXHJZCuGYHiJ9xbxSl0Ln8jTNMU0
9/2vtH295q3VkuEhjl6PC6XlSBOoA0GwS0Jsfs0X5/Q0gnbHLp2mN/frGq63wcExlkly76XeeVND
dHT0RmAkzlXN1JH4tDdK3UUNJtYIjY8zYynJ3h1oHsGjLqxNE+chRa73Mrp03Go9PAmDkFSALiTs
9e8JgaCXKuI6VmkWd3C7et+DWr+c3WO03D1cGIDvjaN8bw++JZbHfnaA1L5Gid/dJafB4VPzy4PT
39qzK/TEcxNdbg7e1pKv1kNNS/Szrwf2wTufRpZQOZ3B7AItKRq4AYbb6WNFDCHv3T71TqJLqzKc
8AfaIMcpkEgQ2l0McAqBSCnW+KEcB7mFW/r3BQUyXWSVa9ndUzEwc6/+tMmAe+pFjKgE9WEBm7qv
gsMMyNlZeWRZ7iw33GqIIk2ePLzTxUfRtgss8jqmWi+LdW/A9Y0+B2hA1IYC0JUG0jZwBqkU7qP0
7DbWQOwufT0OKmCux7e1/alFR9Or8DNGTOWEFBI5EaCzUn1Lj/4W5eL++ThHVnl07hlX9x5Wj0AD
KGZfhEyH3i79+9kZWZBc23qLchCjClKJ3wIHoLUPSnbGFDjQ+wAUwtCra18hOczvwFSkyd1VauJE
M2/1mkrB+mZrxl97rh6yPH+4WM96/4ek81puHEuC6BchAh7gK+HpnSRKLwhKLcF7EIZfvwezsRGz
PT1qNQVTtyozK/N+3AchL1nrk/cCHiOdOFjP1FFWVyu35f3ukWGmTcDuTLT+lw9+KvgRlkrnbqNd
eQ0YcxZ7BUTiqMTpSJdle0AJfgxj2pWKP6YH8tYiasJvmJzq58nEmYnwGpvOTv1oQej4O34vpRos
daN445Xj0+D7SUEZ/N/IoQwsv8ZlhqdZJUTHIYJmVQYpsOz+v0Gj8Pizv1nFz5WC+g+dFdwC3s3K
azA4GoBT+DzNW22u62tjrT5WH+Aab+QXBUPAeK0xXfE4FsuAYWkDVwoR00CTzqiUWvpFOzX8vyoH
whYo7HhfqgNpeptmA158pWeiSdY/uaZstJEBwv4xvSJtRbrlDDjo7BQ7y2f7riy8lZwo2YyZrcjU
QzLkOVHgnvnit2mtUd0+g/J6m77ZZD7GVwUfzD1GTPQFjXXUH9K6Pko+9f1L5Y3jGfmO1G2LbuR5
nAQ7Et6TbeuKxpoGikUE74lh1+gLwKNv3fNY4KCGkdA9uq0O5ZGzSZMsncMLUyA+LJE+x/LQnNCG
282Z00r5ef0bUhuv/NQ4pZh3ffY2OATA2mQilDx2g/2STymOoZ2dh+y3Ert3nFo74pSOqmVGFh/c
p/HtJdrSdxJvQNzKo5wHyLzl2FcWgnVTX5+T/+Kolm3AOzBmYgzBXmXxVhn2NH8YVJpPZWtoHt+n
tUWcdm7V+RXaAGn5+M52Fyi5edKo+9iAl8fuojOY38eH+noD35K1GzvbMl0U3kjCpavdaIJxXBPp
hL8Rgi4ZxDE9hv+GaF1zzV9B5E/NfiT76BEPVqz+KoxCj3CyxswjP5uMKvU06v5qy5SYkqe+QSKq
O3H00FuGK5qeYTll5jeuaY18uuaVdROPoKbCqy5g3fLv/Dl9U3pnIVCeoCNbZQU8zXBFZEM3IsiS
fkRCPH5rNVDpEVwOt2byxku1stpT3zgzJjT0xL+kMuFY2NH4/4wqnScBBfkJSDHbjppNoBRfJFYW
lzpbLc/78DtmW+EjSjdRTv6B3ZJDIwUMqeJXY27DCqCBepPHXq+xAk6amv+qaK7TiyTss7LwjPY8
Py8xelLJHbogzD9Upjg2wMUYyDGxkukBOjhibqL9aqhOOjEYlkAQ04/IYIzJFCl6pmR+iiG5xC27
1FPGi8DRzrpFZUDAnlmeaSfQzlBwhQSfKh1lrBpzAl2LR5vtJl4jlbnrlb4N7IAPpi1SsntuYL+b
Mz8tEKLxx578JsEv67i/m0w9sU6qs/IXa4L1GrRD2H2P81eFIrc6PgEkq8N9fEE7gEYoCZovN0Md
+Zy/ogLxmxmI6my3RE9oc2aZuEnNmjOPtkoqdTy7Y8TtKj+HnoMxgiaSNg2gbsO6kPpThR9jq6zn
JAgH/DlnB7gYxHMFAQGXsI4eiAikq8xhF+S0bb1D2O9bhwvYQd/LzCEm0c2gytEjy0moQUtnL8GW
+C9RSo49MQTmqT6RieaKFLxT+vTM1EdFaiDoHH2g/IqknBnT9/iWqiRgEoNstznq8Llwaok31H6J
26KGp+m9rmcrCQHENYfvSm8RPX+1WRFdM55JTSPmUhUvA+NH7mSJp/wJha09Wiz1e35WVs+f0Cmt
oxK+/RfnNvLH16Uc/aq2NZVR3s6AxTh9H8/WSaOPOT1m9yE74UtZuXTk/5KgONZPu3fUgNqnuvWv
lNoT1lXX/BY+XcFt4V4IehItAa7kDRlSzIjnAjLO534HkmPUn/Pf6krizr5CUAqcdBIPI/gzbTI1
9YlsLyo8omfKiW9JgrC9onD/a6zwbwqKzG7BcM21SGL0Bj7re4YnGAMkWVnjCe0m3BcP0au9geg2
dkLCDer7g45DwNm4t0g+Hunna4v8m50KHW9QQuSv2modh3t1ZqUr/gHnxHziUvjMEli6/Uq1x8RA
Xu5O2eri1nibey+1ZVJ2/vrYeb6ZAR5vwPArkFl2sgDkNIf7d4mt/s6mPIX1+VbqARZuY7LRzxHw
81Eleu9aszn2tHgPVR6NR/Kus8PvAdKy1kW+OkgDxBx7Iqyt6WugQeTvSkCrstBZ/Adc2DhDVtGa
5kJ9yyab6SiS/YaUaU/RN3xqEtgHP77P7+qFvTBcuPnhuRG7TluvbrCioaNgTF461Vd0Nr6Tr3Ib
83G9mh22xH59Al48yXBwta/BLzY0oLRvhBPMuDZ8KXaqLWj+5Vk68y/AVvcHIlm7GsCVH+6fopXL
646j+ZBt6ytUyqxb4T9lC5b688SBgYRmhN7AbNRDWFN8loyAzbvsXWD1jYtEGad+nAzFf+7hN7i0
gEcbKo/5S6E/zZQgEmiWqLMZ3BLffSbSyK1v9Kj5lvlx+hAD7QtPrGiv+FiemLrbjl7CBeY41ZeA
vBzAFGN2l8l1nOjsGENFHa96MNSBNmkJJ87dPsO2jmM2ArfwKhrrv+JRvdbs+R1nw8k2ZF0hgdpy
Vo6/mW5pPuAdN8ZcrDqgDHQ3/DQ+VheBl9UzMEPliJhuVL9soyrXdHDHT07BLS0B0TY3tgH0s/nH
LQJwBPTJD5J/EXmwoF6jJUWwVoLS1ltXAlnMTwL2OIci8wjcUu75aTjODCI14bYWiDItCDNebX4a
rVViPycAr6YEnH2m7vOwRD7ikwraqfxkl5k4FNB0Q/bj1BroQsrTNJ/AF2enxnKF0QYhb5Gechcv
lcTY9WD3VOqXxUKEtpefn5yfoRu/V7/6mcNR23X74Ru9JE8mJjrHmToD6ubxttXv07kINMxeqm2P
GTejFjn3v4yrqUt3L3O3CF8U9095x1C2on01bCq7fmprf16RJQbPqXw8f0iSzCxoS+hg/upxDdUA
iScwWm1rWNFPMbL1z9ydDwCF8miPh+hr1E6zQgbk2rgk5YM2FdKho8afJbf+7N7IgGu3zb2HYv7F
x75gssb9h00dEt1lQBw6js7jb1L87lDAILpM6RtVWMNSk2HNrtaSfmZPqlWru5BkDVRxdLDCd0hT
wDzCnNHYq3ibBrCnk9W9lS9bH73VYbqtIoeXylhPYM0nPlSyONL0LwsH6GNm7ESB19FnKv5ettEu
9REQuDEJzNY3qmFlh9yWbyyJsh22CvqTdugSCFisiGMQjW0BI7YffHE/r3BubnncvJxsiZ0aWwIC
3g/yb47RntnrmsKHAK4lb3jNsEjTAdDhS8TdlN7FtelokTMj0rZyELCvYce4oc8Uji0aANqNQPXq
BirpSTcWLE3Co+awZIqyh03K8MXASdzt53OvvwP0kAWokPjscTpJ6br/HOzu0HijZvXlwlVWfu6l
XzDTWKPI5wks8WVN93Ercuqqa1IHDMXCIovGIEi53ICVy7G6spIAEMgzA+WbUz3+11JXeU7zZfhh
gL6CPjPpx/7sdd+sbZb2sH2+QUwPf1LpaIT+2fE/hBMSOVJ0/NpP3tnTB5HS4rHf0jaCFZ6TjGHe
ycUfFZvI0+sgnhAo7Cgm0aHYZu8zU8AeA+gI2s8Wr9GeCDOJKGnoe0a+w1xiqVVsCgfSXiREDsi4
/8AOaOZ+Lvmq1UW/QLvv6L2F1jL4jF64YX2I7GDbhEqCYt9lGfr+NaR+Zzi8DOHGuD5rpzMW9Nsa
siWVhdvUH6muhrgmIZvnqV3GUgtuAf9gz/zHxT8yGlAdTjOerwIgm+wZP/KhawE6oeX6p0t7WmKo
XbncVzf9kFIUDdC1NiZGZmURogrxTwjpUcaUGDgOoyP0lsfnuG6/G68+gckZr1NpvCmypSkQxU9e
K/1XXhyGqCAqhMJBqD8WSQMIFC3IlhdI2r38ZA8UgFM8jRAnN9v3rGtIpFT+09jO7ZdFyMYw7Gba
NIYzKcGonnTDKW14bXJtEK0l5xDAwX7mloktSKA/2ck65NQ7UYJeED/bJf+qZfLFhPcV6Lcm9cTV
X6fawLLxcFB/Gb+bFYGpU75/+ZU3sHS02ii9UwATXzT6g69cWPf3zH86SUyPsjxkfwlfWUNULauj
Jfz1m0aPdRT/ST7vIP0fV4A/vk0OCff0ISUOrYz4mJ+28dHfw3P8w1tG/5CuI3oGeLTZDtF7Q7/U
uIZbJa8gFkDZeUxtgAgg7+os8sAwhKJMcSIWPulL9JDgILpsWXDYx6Wbw901vPbLpS22tCDy7Kj8
3oPusrzlEgHsKNPigHORTq16qEs7yig0dfzn8TC+aZpHnWHWg1EFx142PQ7dLzdGeOin4lx33svY
hPWlVYOy88rGrhOgx+g32wwoUTbACJL8PpLNhiLkq7Ze7xiXiq702UAI4ZbkGFueQKJM5bWMGufv
JQG0Jnv52qEzLCkhVvRWxD5zCvPSSuVQ9VvB5pEWKCioPWljNvXSBPhUm+rCqNKiNYIvQ+VABqR8
RIn01pGevrBJzct5svsrrit9XaGg0SxwWihh2rSaudZf3RfbJsyoeBHBkCpPJXYVHO3f017h7rWB
/SIxFXOBbkMS8mAGSbqRc68+Tt+6vTqHnzTBX+aRUw19zgC6IV0UGmQkcT5yolrejR52vA1j0okR
sQehgH5ggUvynt4sOKE3ffCxpoChWLnkf9FbNwYMqID2jBQsFaa7CMYg6BZCi+dyuVSdNx4ot9bS
4FvyZJc7fgQ+Eq8CPVvZHLWYBlUp/djqNtXq8Ap4Ol/fZD+eXg7T6Kv+v0+6bsOl885LrBHBRz6G
j/jvNf8kI/OSj4InFj7FU3xdfUsyWntSLNlEAvtQ7v1P8R7RE1KNYjffcsWeux8qlxkwz1HvOROt
7yd1+YXF8ZKLLG3anMb+nkXOs/eiHf0FbmrNR9zi8xdI+j4c9z0gFXI9tzso2xh7tNTpt5qrlx6X
LXzjuMctWScUOvOyt3r7QovFdxwxSGBLxGv+gBVuqHK2+j7eh2dll0C47AEIiMxky3Jbuvq7ckcE
UWxfAFfcCSxl5B1Q13WC4pd5BILVtmGeRZjEnpLfc93ONUsUi3fA62JqVij4CJqE1Y1OnlOcqjG+
Tddib4S0mxonOpgIYAfKg6vReEpoPytr/Ip/ViQj+Oapxw2i/qB8TR+lsCVJNPP6K+le47brd1LM
6GUxaCudZabOC/Ovc4WWLhDfIzo0B+84Gs7URnMnOtPHk7sQO0bnSJINaaxeIg5EJpqzWngR7pmn
4RvUl+yZY+iUZ+NUI98peys8rnCPAHTg2/BlIpzinjhs+Y712Wa4Dd8pWawwhbkY6PHl2S2brzzJ
ZvFoBF/njvOztQ42E2W/6AWzX0TtuFYz4W5DX4G3Rqh8EhX215+QadeY5yxbULXcfV0qYErc4e4x
QxVF2u7KYx+78+Ano89qTUGtE9iptCCOZkffI39S4LmXhbeEQ8YidduXA+kPkkHEmyeYzv1Wkd8y
MiCvPVVLCkoYHPqO1yJ5UzfJX7PhC8N3yVUv0nWyR6/9VtzBrR7cbCoUcAcqnhA5nN86Iv2j3e3H
Q1JiN0eC+w27PWzyyoK24VVx3i8t71FmJtB8waR0bLgFuILvq7O00y7dl0IHcSwHBix0Wx/yyHKo
YbWjncDXrE1hE3VI76DFvam7RHSLsJ+rP2iSecAhGeNsMf2Zirv0nRfnmEOP7kCyBBHraJvCCw5D
knno8b0RS7LZ+M2dKKY9Dx1HhvoroW4SnMTYklvKeIgIDOPxiNxapiiYe6AcDivdST9pa7R7ZVoR
XTESnrOxS3/TW7iAfPOBSt+946e3Gq14D6aT/itvAO0k7RXHf+8jqx4awfYIdMDjHCzlGZyZKji3
N+gov4pLVQJdgqwWhoUNSjQ5BbhRF5h7Cq7IcMZgQlR7vYv32aM6VOcSINOKeD2v7U8G9OlzutVu
77JDTW6XuGgY+htPt/41W9JddIqNAXlKi+Em7L6qWJt01n1Cn9Laq2seFMSI4nUSqDfjQFON5A1Q
MgCWsQyiqHAv2ib4TNLWk8oI3Ju44uwpq5s4OFE1WdK0CyVXlqkFK7uff3gtQp67S+9zqzr04NW7
4ha/TxXaVf1X7IFwnkyCOEzSLkXqdTR2z9R+kfqr2Inui9WNNTnzWq9YCPmmARJ4dZgXnwAXlrFp
v1gaIdv+n3Li6IF+7z0t8UHHMDj0uqC6tYxXmZ/BErA6rm8zkKDSAZnh7RlvvYYq8I7tyQtBlSiv
tXnd7F4s6m7+obTjxiCgUNabt/a92uUXAV0DzqLH9KDK9gcMoFD+lV7qx5e8ZnL3i08WzZlGFGzP
faA7SQfotcsQZqLpN1N9qFXsUNHz/j36TdHsBxOb+ENfejpSSA7gaOVNfxMA07wMMStMqE/dzpA8
wpmPVfyQKLXMkY+X5E36XaBDIvZedbvVXsTst/oXNXsjCeQrHVDIIs03swLLNxNSxnktrvalBLh5
B7xNUkfH+P5Dn1zaw1lYt5T/Ds1p/3ynOWrCy0rfPBHkgiHFbgFEw2F/KV+3WVwDrAAGtePmqW1I
Nq5Tpxz8SfAbvF017/naSSpC7bD2n9eW9wVw7DY+79G8fT0V9CyghLbyFT6D1o8AUluLoV++61sz
tWqWUH2AzXynoHMxaRmO3Un/FlJvDrD36P5Fk9sepn0L3s1D4LZ7ab/y5h9xpxOfyI/asin2elt8
CUAyuJl23ViqtDbOykNM1k184bKC3rWo/NjoyfVT/RYbVir6tOew7C7p4J3mDJpbr67ZSU0fmYIR
jgR9JqMitYU/DVDrz3hXO0gou7qpOI1+aMR8LKZ5zUnbKLI3rCzzuvKkd+WP+58lDv8pJKOKemxj
3L/yhvCg0EL+9PSP2SbGiV9Zh7wHnAWCK0NeLvYl+rpvID5eExG8jkTSVuuOOzZpwXK1Nz5vxfFh
aRJes4HYHYTE6dLNtPrt1OBVWeZ2+DLvTWxP79Jepyt4i1uramyVP/w33hRif2mr92rOWHnTJPv1
z8zvGpmUQULHG8iN21U/PbIV1ckQ5+ANmLlt7ymjV/1pXWOLf4Ae+bid5N9n6gMis+8ybqano2jW
9JnoQP7omsDL7uF81MutPgfzDPJ9ermIFngK19Jtnh2stI7hZXA5msB1dVI2edzkG2MxgQG0ke7r
CLYH+mNj9SlUbs3F+J3AppBJtHuWjJ8DZ4otyJ+92JBWvtdiKz7wm8oLimxd/Otynu6L8SiZaxK/
C/LxDQyVR/k5X+t3VtZPbMEC3zvyTvaJL4C4+Rxo7Q2v+KRarDz9I40s059t4JPMFVS7jQL2D2Y1
4PkTJatfAKOvJ8JLLEg/aYK4rrUK27bMkSGaYbDqeaNBmHHMhP4Tl4qVjKhA/pRNK9Pv0YXDJtuW
10reZlvIGq0PBFbtRL+MbJOnDaXAkY5ZC7P1SvmrX26NzGFlRb3bVIv+/hV54IIxzU7lMZosyD9i
MfI2cJ4dHUYydAH1knDAj6X6hNe/rsZxdReuIm7FS214C4W7dpKo/5sauEtxo2vzURjrQrz1T7+t
bvIFIBx8ermsUPDv7eVlWu05ZeTKGB7WOWpPP//Vi8AAO8LS0svGkwqx9mhO3ZHJrgCEOCcgSYjN
CQLHgTr0DNPi9pUZ1lSDB6gwKBe8YRUh6EgpX5uz1RtBfY/35a8sOo3oybP/5HWIMp+fFqEj8NW8
XakOim99dWBGRojeYWYkOt2wK5HJKRtRvYXjN10Hw6EJ8ftgmJF+FkwExUvs94BZFMdKu7HfqP8H
jSx6b9vYahcT6NBLMCoiDaTf8W/KzwiUT6czynuIo/xUPPI2gLiO7eQk7V/mDvga91jyK7A+AFVM
qV6o1Z20/ZLdbCd+5siOkGbwbP0uI//IdVhHOxWpz2OmpymuDXUxt+TI4xflAd5nKnwtsgjKuIxU
qOLSPoP6PKFSN3y9DbKQafJsfhsP6pUkb1S/2wrgpq27kDO5jd78xbTzKw/vU+XG5g78GoOvQ//Q
j7izxE6mOM2J2zCq7zmyUZHXJ+AmvZ72QAoG2+gchIYd3k2Etm8sa8mma6ZucQzptMeNKbhDccXY
j4D5nXrv37OX24Vr6C2KXY/P8CfVJOah+k3P09frPTpFva2cMX1iy8iwq8FTWzuMbJyXEBx0hdWd
VvOm2Ua4HH3U5/rSv1eGz/Gm/uM9fO7E7KLSoReOyVDKLF1+FPpOAUKeB0fCH/oFBCnY2g4SexWu
oQPCYHkiTGaP0takU4uLryluzK9RcHIzAJ+OLiwOaCAC24KNh9Srwl+B6cutaSUvaICwiBEu+Qcm
b3O973mfClj7wnHm1h8QevXdLo5YXrHK8JS+jj2j55Wmtu5Bp/1iWAtfUepM2DVz3rx8Qduuck/i
OZbsJcrlitiDsdYgaF119HsCPAbxmNsDUCDb+fdauTXRSRD9XPbY5yP75gO8RkAh2m5r6aF8qUg4
n+7wTbekMTid0vdhCvJiGxPszoIK2u/rUPgU1e61GLoVmtMFM+sq+H9jNG2iH3rvUZ6BvMYbAxpg
xcBsF58Tmx9cjcAIAX2ELx4AFCYr78DFeLbAAz80ZJVbNo6Ax1to50v3w8YISMCS0CZOwUSyMhK0
1Jsky2i95CyYt7gKcvaTQJmy/RM9BMcYKAs7bVSol4cMcNoyEwg0ldmPrFyF5hqBzubfKdP4aFWZ
o3znilPDQkA8xfQ/QWgeiIjj3W//Qd1nG+lHReD/fKuTTxXiF408e0GcQbMdp75Me6uRsIf0uQ3k
Y0nTaMgBH53HuEf7o1s9s89uFn0tDMwNukg93ue6I8XbDAmg8l7852JYjtdGYkub3RumScjj1HqO
G4naEPJM2FP5p8+use/p3AQuBcfcMsYL81dtAP6Bu62J1FEdIPlc3qDKMXml2CyCKdfuoe5P5Tbi
OoSO2Nhyh4rdfj3ROXVUPlderXXjmzVqDi7kRIPBwLF9Ch49SRpes3+Z7ixGgayMVIdpdkaeUA5b
9YICB3xOgr7lOzEsMi2dQbjR6nyYuwSFx4D0BxU6oqjIVgC62USTNy3yUqTvGMyvixunxvSbMXW+
6/fYsLPW12i4hZO+HbcaRpGV8zQ4B9+SDzZnktFedWh6EV/YsrQxRU/VbfiUYfTS1R4KhEo6kb7R
XLHfLtqLbEA7WKxDraTta0bICjWsHcvfKr014eIR36CdTK1MsKCeOdh4spuU+uZWdEphILyc7EYO
cdRvWhMkymVkNrvN9Ff8q+lYfpOV335xaJTDrcC2fmUxo9bIv/tD/9n+qKq3Cb/bzJH2kmnPwPj3
+MAVjU2M2ncSWBNH1FGrNtOF0IRW247wqMjaAFJ0GVqAz64HdNStAVLvcHP62islJ5s2DJlCPAKm
rPN5rRSe2Qb0ogINrn6hWOcdm28uArPsX9chfH1PJdIMH62+LRCSRZ5kcrbB8FALqCNGieTi0DQ3
RgJayb5xaws1SngxobJ0nPYJZjZ4OS9NTSMQFN9oktmi2uUPcPLVPswtvbHNH+7XR3eNsPnY4/kx
9a6KMNX0pcfqNzwIih3hPPNnrJZWIxOuLfpbiQq9hoJpHnjpNIfhGxFG/wG3pjpAf4IREEKfvEPz
srwB9mNVGvZwqQXPMOxjCMz+TsPN0rOEAjF06UlppGLOUEBqNrBkeBEvJUJYYBXB7cwDfI/5Ff3B
HKOVjDDRrG6UF1sstoL0K+JBGqN7YUhx4IaG0lU1bL28FBRpsJmHt8+ni40yxpFsLLwiv/pOmWhG
a/qRF/YSvgaGDpYbb59P4CaEMCs3Vyy8WDgqB7IV57suOY2EjmLd3SRCFWi0s10P90STZY/XRR83
2tyv6WvQD3LjhIM710FGJKYUxN2vlqOZRpjXtftM/xvxG1Z2z9V3xWGCY6aKuoqdgVcgZ9epPg+R
HZe7Ib9IyW7Utjg5onJQjpriiKJnYNNmvrV3ufAVeHLDh7zhQiBa4IXQzAcQ1esI7guWHDdn3qgC
ol/0yh23rq5vIvSlDGBx5hc90VAgVAsKd3w6bfpmgrtGdpJfRcQh4iZedDrkAXVuHZPR1fNZHbOl
5MXrQdhwR9CCcN0ryQtR7tAqpB/DdAU1iRkFJFtrAjpIHNkEYPV45AReUN+K98VAD2QjRn/dtR/0
CQJ7pQ/OzgxMUPhRkoWLuHQfY3nPGJrQkNMN/VbQn53Dyh+9rOmlhaWNWzQh88a8iLsB0o39KLe9
mKpFe8F1zf4NtOTqkee++mMHYrSbJFg0j6oz/Ik3TTtE8MfXOTz2z+VGJoZfmhBxoO5AvvF72Nha
tBc0ZHE2n4YwntnusAWgfxYPw+HJB6AAgn1Vxx5sjoeHQYggRkbBmN3KQCp8PXO1wkO7E/6EKG/t
8FAK6+i6ikhlU7Ggcmld8qS3YWaZ7RSDEyBFH/pbquvGuK4ml4iGylVG3DB2nP9ZgWATVpfSghtl
tkv5KFfhRmzZzIcW1tJj/Ih5X9R7SCHj+YKAgFm3GcXqn1Vic0uG5mZ+iZWjCQErwFV2Dguf8Tw1
AhXXUTqIdmOWv7y8fXlElyXWVpGdq8Qdv+kJsvmHL0/+ZpgV0DK4GULR4p34PaQnBu4BiKWz2AeU
/3sYmNlI6djzdCb0bKjrww+drWhoO/J1BY4isLCK4iQhp0QUZNc/IWkZ9FG8zJLhIzKQyBXh43Ip
nhyh5WEx3TXvrFWJ8I+gceVafR9eH1O2K82A5SH2ZTiQK66y6RcXSFE0aygX8c2vraq4FnReLnAn
S54TSvFzvttqjbYe819BsIf022BfWQB2pANhwRFd2pndDeFHwt60tPofVjuCAXUxp1/kpSSBPcEt
fcYnwF3pXxTaq52igI5YnGMlkgM8LNDsjh77m/1iS8j40t7Hv0ze9AydLICaQXgdzUC+M0QwfqWn
mt36oliR28o8O296hAitZkvdV3dc+rPbCCerHZQJ1zhe930B49J6Q7xJ5O/V7NXKPmT/DLy5tYub
iTlJQnfefHKTeIsS4AmWW685+TOsUkYfrXzPVNWKi231b2DS5e/ynqfpkTeWfFx5xPklpyxeOgPa
N3SUuBQ/kDERO3DJem91UW/pu+BNDGgfyq2Y16YcrE6d5OSeOR4qkQpBgKJOu93z3uIhduJfJ9DB
r2QHUumqPEPHGrkeZslUXgdYjt/K3HA7R6SD9/I+XyTRP1wKTF0T7I7552CZ81XPKFMA8BvePbqg
fL7MSGMlg5JsJ/sagTF0GH8nXy/j/ug3845DXZqCFmkdPQ204bBL4fu4Je/shpbyJqX9+Xg5+WNa
XWuOkBdySDN0uebjxjDcPrlJkiPh1Qr/RAUT64eCAOyrrAOIk0n1jWjXvK2yY5JvU542RrrqrI9X
lTPUaH5quv+/EpC636SXUIYBsuFVe3kDCAFH2go7er9Xu0UkwzkIhR4uCKNxplDl6UeHMEzbZKwG
w/iccw4w6PjKzhNXe11UNqtKxiawjPYQfrDVwlnfbKe9ssEaCFL5u534yLSDh/o3G38Vyo9kUZR5
UXO8Tr7lcQdYJ7PrvGaYmAEReNKGEELlZxhtcFTYhPFUvnefqb5JVQ+VZcpOOoSdWaEBZ6vJuBmc
KAuP8E94UJnCqySfO9OXw0f2yWmZaPsF/yP252NcxAmomV1ZtJ70b4ujav9mXjLJqWIXSCdN/jWq
XzF4xzsqePTDYlODr3F/lVaOugqovT3KHfQNbuyAn85sHDIzpxwuQaKDzaLM0+FEqdB0FvfpZIzb
UjwN9Y2/n8Ius+IwvptsRmUnDQ4vJai3A3+IDxoWvM1z0zRHxt2yohXMXUPxnoJLl6QhOZevmuJV
qd1Nm7F6u/C7RM1w3n6eZyVIdZZZPEAcEjiWFxMNvPE3tTiabjTE004VDF+quH5KzK6ScOZU7ZNL
eG6faAUckLO0/hJEt5w2SeJOpOmk74bwp2a3YUTZxQlqshb/z8j+5UJn15Q9qf0z00v2wqJ83sqr
77r9J4iFE9OYyR7vLoUsA39CbFdcKwm3dOwLSMiZ7Ojltspt6NxkQPjmSrhRvKptlzw43kh+tRTD
1iAd8G3tSASDmafOlcZdzL9q2mtd+ZsF01Gel9TYzrlbokbZyUzEyqcE+pHpF9JL1rp4ahe5KlW/
4PUfnLx0BADxZi/OUGX6XUajOk4fq1cwYbM2hi+vJugokjhSum+Ttadxq/bEudbnPnRCtkx11In/
iYx4n6N3NhRSY5G4tN8wQHBG1+Z32RITnFvn8cBSmUSMHYjaat9nqIuyXQuoox7jiQlPOBsb3ZXX
Z4jDCyz5qbSub9t/+n72kOvAbJBR5GhB7Bn238ahgbblhVsmVtTGFtFu1zxr69Ij1dJvqVbYObvL
/0rrjXhUAZ+HwQ8/p+1ACLT5D9f3PU3JGmN+1S+uqdNaO7a4pe38W7voFVzV1o/tO0cyjTDM2+EF
J89k+wLnZi08s1l0gJlk3oMVtCZPw5yo30OPiuhNWV2uNxndXXh/gRAmVr0Kkkf/0/jIUjRW7HCO
QpCDcMUL3yvhsHKpL6Ag3esu80SqB5jP5tfEhLP1RJiUxnvxcwgobNmVhOxMaNsYK71XYI6Bkrhd
C6uKxqa8Ajxq39W8GRO/uZgPRDpPrg7ZYMK7Gll97E2Lnhm+bTfRA6tIOdE3utM3UkB+pvi1m2UX
IhpBNj770HrN05ZYQrh0ZwRAY31ZsQX6/T/OzmvHdTZZz7eysc8JMwdj2wdiVo6tVp8QklpNikmk
KAbp6v1wDAPG2J4N+GRh/kGv1RJDfVVvKvWgT5u/5owe/DtdQTg8Dgg4fotl4UozTljO+k/ixkR+
wZAl9M1j5X2qgdJ7kj7+/2+Avw0tZmZi1BoBQ9pGmMrPPhEo/eR1oDcLSDQz+fNj139DzCzhxo0H
p5ZrbvWeRU/kktIFcYb8mEd4EdRARM2o4doGceBSJqKjK8fHoUU2b7iFyiHk3XXUpVDtvsVa725C
I0Z8S7wt8pCfBi9qZuhL6h8ccIRMYB5smHiyxajrYWva7cN8qAHau/Lbl6rwJTJ3uknpDdIWJ+Ck
3iKZ0eCmqonFncFOFWN/0Y9jIcDE8XjRViNH91JWs5dYw3Dc+Ew1nGaSGnKldRaDnVUW7K6s3kup
C9hNNvfDY1gOkZsLLhRYVfoCcKc8acOHsDLqL6XxDOSD205zEjxNI0fitOhDOUlDFHZTRXWylUFk
19n8R0f6JP41HiFl+RFYN3EusikiP+pWaJItzXWH/FkYf5k6T5cxyx+ddIXS9pchyFjLOH7ioOpP
QN2D12WuwSVi/pAyB6wkwXT/nIjDsTGCYphpG/E3YXO37FU/AFTv+bO2E80rgH3oPfiwnOnpXBqJ
mCf99hdcmdR43aJEFGoC2UHYbJ9bwNnXHIrQonfv7Op5ft/d91zj6Mt4vic9xncMrDMFo1bh0OY/
CpvweOi+xMbP1XD+maBGTvnX1g54I1/nUsCCc6iCXzhcSRYxgPX1jgAeK99/7uk8PY9sUu4VqjtU
V1731x/fi5S7JvvRItdgSuOd+B1GLaYLZtM8Q50/m4DP+KnX8E0KqpGJNpUyknPOhcavtXVmogoX
CoOH3/8m7Ai5iSR44stu1hL2NUg3zxJ2VjEF3ovUlYRDfmQdkhiIC+CHwG17+DGvnzTkFnMF35cK
Aaz19T4C9Rp/NCw4Dvr3mrtfRAf06bpddB4je8uwcw80xTNYOU2qAgrnK8jEU/ME0Qc5KmkDWEzP
mHwC6jcwE4oM4B5EU93NxM+Mvo7jafRncSXQgZ4NcqS+FbJSaicxSSJHVmkDSXczpC1MVh2gwycQ
9XHpn2ggEg5KDC5u/poDo5roYWUwWxJrAVeOyIXTWdusOmsWE5/4qyITMPtvrnnPJJnO9d1g0Li4
dW4/3yuEFBybr8+Pwl528SjSDPHEE5t0TFFIvGxt83xtVXMVYYcn9KJZP1r2awj5jmYVzKTMp4K0
qBrPnL9woG3gMV/5NOtQIHjWpnh7LDaoMf49N203hVq2nl9lEg7NmSe1Aa/iW97dupx+lmoUKigj
lx/Vls8jTr9ObjkeFpCRG4Y6Heh6ck+W3d1OSVdHB6TBEb31ELN8DGL4Ch4FUjJ52sY+cBFkanS5
yyCysweGsFv58IlBMjI3RxIMdpo6z0UyBTdiquiPWeJWgvvYWyiiPp7eBMKGy8XkyaHdHaVtzHcG
Alrrhf3YK1+iU6ytadxOtY30c1edx1VJg+oTgIXx14rvkdL4GYEydFSRC4U8aNP7XEKW+V731qg5
Zs2hwVV+70ZuLWRCsH5GIpYuG09/7zwQJ/xRUbs/7oDE+44+aQ77vqmOOioewqd+CnJ9yERitzuz
2MslPlhTTm0EvsZi0S8hO/YqQJrLR4DT1qAOdMt7X0ZV0kqdldgzLLdZa2IQ4djBHrkpkBYW2/y1
0iv3zYHXu4bp5lgpksB42DLpRpizP3bVXfB9pkgCSjZDoM9dwWrHIEmFBwSq/IGg0HpETdD+svzk
gJOJMPp7OLqXy3lc+G8UqP1FQOR0kxR2vZqiA34pxNO6XfbSJbmBuvXjh6HLEvbyEn0w4k1PuvbW
EeNJqPLYfBxALfrfkgyGSbS8X7AeJcm0u2HzePVuQr9rToqdQu+SsEHSkxa0Gu0OWi1Jgl6wzS2+
EQaA9Cf7piWMr2nl6Ry/PZyYR2Q4nSxT2gJsioLxrJfVWWaxulMfdQx/aLh5KAOec+svddHjqrOO
OCzg9dFVksgb+coNN03kAugQPVOqJ/d4i7pILucZTFY0Winv1UaLvoXPiTkHjFQEnIEIQ2YMNneh
tTCVXY7Fe/A/9TG/WBZPnxPDkaRugc1koT797AppCIg4QsAHyEAUh2AKVCbKqImvnJXslxcnSE+S
cVizgniKYzav7LGakycCHMkyxRVkyPO9R51QcYKiNldXI0u7uJ9SsM4auxfCr3F1iLDh1ouobApP
ENzY5ohKqtmbZRz0jvsRvAT3ZfrnNbKWUbLtQckrZLY42pVidMC2GkiaqxZe1tlNtPgA/oOhQnFp
X5oYcgg/5PlDsZP8r5G+WP0pM0qzHzWhV0qVFToM0/pCF55ni8Tcd0XYI4nHD9v9FqlfHMqVmNPC
ve9fyMqLG6K4oXbxt70rrxDdCOJODWIcGyfioJqzxuPvWsRtb+kfBdW9X9KQwLiAXqT1SfrBmQTE
hJWbbLqMactBNvfR/rKzgBFmZSBEyT2LbaQ7XVpV+ebN60XTP4DFkurlWkQK6Q5t/fMofJVfUCLy
mvaI5Bx0xETOFemoppJPqWTXRA8xMsTTGM6J04++hNgHnrFp8VVexdJ/rUeRdYTKCYGYOcUdVDRj
PI6ENBYpHlIpohqOVMTmMUHCgKSs8qN8G5fb7EafZG3rbxHy4qiMozQ4TYglHCfi9rXqXhNpez+A
W7fUnNh5Wo620aYRFcWadqwiQ0KN8JrZlZ61ztZm5sr6sUBlyxamP4Nc3oKtqoviy5rzwsg/BlMX
bR0sP9zx8XVNUL/NC1jwNQowLFYYBsWN+F6NPHMePJs98rMEn/eKT4QWEd9oOMG4gitwbvECMowj
zfTbBaOUh+y3ueF/fCzy165PeGEQuxWvsMqgqy76CmCmerL0woeuMUkP+3hoYthvg7V4cE4m+VPy
9GGGGptL+x1cU29N33f/DmD7ZAuKYN83PFnp2F1wnsEGS4iCe+/Ndg7e49G3M6MHUaV1wqdEhvO+
6sYkJSy7tw2aHuj6bfQMc85y1YuO4IsdZpVHALj1IVnFcpOnXcUQiuHb2iiDzR5ZNVBhGGO7Nrcm
6TSQVPwk2AzTkEFhTetZLo3wbGRe3tq2ABIkJINRz+mqQ4QyzadlvNP1NJn9FL+1bNmmgvNhIY45
fXfL+Nu6aRTq9gLjjhYBGAguqdNs1SApgJHqEc+bBtsY5PfA0cGL6mdP8rcmxfP00NgIPnBkE7qU
T9UMfFN7+wlK8MRkQ7217HO8SoQIIGtPL9aBd5nWpLqHz8IH/Y26vbKMQzQkCXEXTpkHyBmepIYL
LljLg6xjy9WtQMd1HXlG8t0NYLPeKH19zakGqYgTd2rcxIqB34F3SIag+bWK3cj/c7Ck4TGqv+u5
FNvDkoNUv0Iz1Zb/+oPZy+uLseR4o/15b5hXooC+A3ro5X+ir35l0S0JLvT9/XnqO/+ThDHHXhJ8
0GbKHrIaVCz1pbp+mPtHdtxEZYECDAEP6H/hRzXopfNIsdfhVLjPXogaERIutNHptRKIY3Z09JWz
MncBBZR7wNqcQ3yxnOHj96IHupNBOIFJJUDC3ksKqcLJwxXudscKEjNIt08BZb4PaAgLeR1A3t60
gYF6iubSViBAcV3AjUw0Oi3Q8O2wVGfy3esGlLcUbykOEALFqJWZJIJeXwHbR83msQKvVuLdw0Ln
SHBeD7OOzQMTpeRF7I9qGY85R6+MlgYvDCKNX2zFZcAwGltzeRiRZaQ0GnonKAQ0S/5jWSpON2fC
y7BEAEa0Pj5x+CLg2a9yj5VS28lEufhoLmbpMFWjWRRr+J4LJzLojx2xCgTdk24xCWK8yAyOM4Hw
urdfU257r6m4jtP6V09ctfEF/ShAtT9WhnEk6zLhLGW1BQJTN5nLD55ut7xJuM/QezNDBwq1GptI
jlYb5fe7tYmS4FQxDp9m+SFB6vjZjA4wzF6lZ/6mz51IcHvm3etNW46sxAjOoELSt3QFgJHAlA9c
Qsi4sK7Fm3EI+LCiYdWm86q4Cdr3Jw2GDJ7PEZgRGXSn6BURZ5SQLqAFP8ICXPN+yr5zWDn4o0l5
Y0dzfRltBJRHaQd2UU+Nno0WNr5SiDm+HQKaOwAQ89pz9qLKPLxIci0TZm095F/DT3NHL83Cerdh
F5f7bLbA1dW51D3zIpwsZnMI4UXzoumCf4HNtkQf+deDU8tw1PJU0J9/VhQ0CfWIjOgvYvAKLBJq
+skdiUIfIEaUjQCc/mPriv2W/1hKBmhYuk/4hzvLkpb0YNKuqK9WbgszAyUgrC5AtuWVN5EkXGbj
COhIWwB1Dmv0Zg0jATujd7SCz8HW3/Nsp7O+qPeSg/L7QUkh8XMKKn9KkBbGoKBwyr8o+krR7etT
lHtIgOqG1n26prlkrdLHokSyztyCRkYXa+dBTV1zYChl6ntM60r32J0FadNyEz427LdaNI5Vrk1s
BJq5vLMcHR0cpL8xvtthTDvHnW8QGbj54xqZf7lJBfxGzZHYyvEOnhfRWeTlBGSpY9zYwgeDF72h
svVLrBPSyskj+yJquR/SBlv6FuiHReTR9ZdMWuodKQVEQIO9ENQ+ez0AFsFzCPngb4hf2mcNdTTI
68awsRyNLNykXpgqlDLX96Zd2vh4T78L/djmbg9U4JfH/tRQwNf6r3LUWFTGTsE96mDwavmbERSs
sMb3s41OFudYSHdDSqAQOYpJmzLJfAJnnzMU3mS1VgHKCyP3lcSzuOQ4tOx0VBc4LSgP8Y4kVdej
96jBmR3IpiuwkBrNguV1ukvQrMS17+lvbRrV1wVvWsJBBAFF2CXeYazoz/dcTNld75EspCAYv5qR
2+1fOw053AjJOyg9cUgN6HQAZGFLdBL1M1fE3vLABkwMxttEBjMxZj0hC4hqaz9lN+WNHV1go7RH
+KodCa1XEohwGHR1naezZ7JyHsLY4BCgSfNl0dY8EHRMylW1fjBHcIpEWE6iDuoDiYHdA9XBRn5c
IlfPwsV4jdeGCdCyHP7u4/a51Js3MQ6sDUYqpIKIkT0yQEngM+a3gUFqvEbh+4aQM28JOeAB/tWO
BsCCXs01C7mvExu2MHw9uzUQpwrhli6rz1xP1xl8FU0AjQ3mk8oTD9n0Po3dQfNpUlBz0ULy68Z8
o7snQ039MlG0DwKZpsj6437Bx9BTPzJcka65sbmKkDGYG/k4rHJ7TTB/8qGVCw+myXRKBonhCTe5
OCF14bVp3zPmT2R0L1RZAIKjEGcpi7NBJDIufMuIgJUllkRZWUZDNblVzawzJhq55rGbNaSuPtYj
cpEGgNApKlX6XA4lFXsorj7kYDxfnG+VsGPqFRbaD7ChmeCRQU+FCLOdPa9P88voQqFzwdViGzjG
opA21N2JDlw+E7o9UxpzC5PGwwqq+Bt1US7i0iZWHah1xWWK5inqcGnzTGy8cpnk0dXyZ0uwaghI
g6VBQfZer2APZniVcc9RGOfi2IqVW2szgJYu+aax7BhTM0BimNqvTXVGIwT7WFwixPwYvLhvkNLS
/vPdb8Annj9FiG4xI9v6H1/z4Vhrg7HzfsgKR17KF2R7X8qCTlteQ5R/FioAgJ950o4e7H3UPX2H
jA4ZuhyM4s5rc+xZ9OZU7fzh9PhkJoecznZslkeOOXidKwwUb1KXQPtGJO8e0q5L0/gqOOqSinz/
K4754bnhpvL1mE2wRjDMEYDn0jZGF5JWf/TrsFEJPEx9aUfalLLnDML4ZSB0PZRuDB9q2AZLW9Fh
QNWDwEZetH0hhrqm62GVIBFH4THmGA2h6d+n73W8B5br/tSZuY0vFbVkjT22cJH13dfiOgvbfUQr
RMu0J9E09Y15900KtEauzlSmzfLzQ7WBjHlujFMSJH+IF28ETCQ+Lec+9UcS6bdZiXfPXJbfLxyM
3stWpgoJiWHGoIHxLqSemm7lvxAN2BEOwIWxSn5p4Ko5JQqLZ8h5+L5oa7QF1kRd5DfT00CCpspX
52fHu4eo4cSoClWzaKeMLjCvdrJO5yzs1sfYANzwOAG+dJebSjPMm+UL12YmkCpybKbZ+QWB2Ezz
7wcxlC6skXVS1mVrI1xHErhAiM8b9N38jhMSy4TpNladW/7Bgq/VOUJ0JMf9vIzdxwWV1u3hPeYf
LALfDw/3MiiDV2kEOKGbetntTBktp050UDfKNT8hw8vX8ZL27Cow2O+ZxOItOL+wio/Gt0Ueq/v4
i5HNs9m2sk1Qj8yRzji4HysglMh9fXenklySzWcB9e8ZdNU/5gYQf0BStzP95zc5EClQ1DxasI9z
1cZzfUsOcz0DDYkOJKwuTR14M0hcwjkyjhiCX+5eshACY/X2oWKW5rE9xn+jhmpTruXOQT1QswsN
Ia4OfS6E9VEcp5pmDXyFHcDCOHJH+eiwIgv9EPWwXaYBQBaSlOf2uaEzPD719ShAwuyzyswFOqld
zcj1mdOKSEQmHLUTuAvQVR2iHbG+sIfUO07Y3FMXqW/WLgCRwicDQFG94rv6eWa+EAfYVZAJTqCQ
CZAGQuf8+Ernzarf84P5DTgXHReynNGj7qC4IeyA9T8YgFQb3GAvkzDxlbBVr5khGRbH1aVPVHMc
W8qq5tAaZe8omMZFGBC4ZSiQS+7DGbxqFrCPiFuJkpVgiA2rNzt74MjInPyHH21mEbIlVhs3IQ4O
XNEHAykQu4d1/jfn1qXhaT4BrgD/fqlHtaLZe0/ANdwUY2E6Z6Xxb0uzJ00tP2coZ5aB312bM9H/
EJiKFHrMkAOjW8pTYmH8evbpkE7xlHdX+rt0Su1GUHEHOnPv55RMJ5yiD6gj1NXtFLXM/oVY0ckC
ohCiA0r1+yiLzzAHsmqXDZaE8cdj7UwXiB3wNquFq+3r9xavLU0XuT6Qk4FBoTKxkewxTTR/5YLP
tkfFthRam7youncMbS6hUkGTbPl9hxV98g6LsAO2EI/YEgunGyFtkgGCYRmvtPBBstJOmCXkiQmY
HBCQZ2sG6DPpJQQthNGFWYw5CFSnpC73G5Wz9oc4OVVgcF3T8CrZlEMxPnF+Pw+IztEpEnRb+MTy
pFPTw8kEnoeqdofATr0kLq8to5lOLALY2TX5AWV8N0s85PN3stY2EVATLSgDD+ncwXMB3lgqtjAH
lASlrteA6NZ0OIhlWHj518eltoys9sScHWmveo/vvobih8jTvfJMMl8ZxLcOfxxRN7wf13YvrN+j
OHZez5iH2K5gsvVzrVTLCAkUzmHTN9BvbmUs22E+/7R+EmJwwLoRXx9qaMQhwgVOY3PF5M243YcG
DwCyNpSBM0QdGhGPPPTIpTayB5SICosEYvkPnJum1s1+FV657eun60/qZUya+O2v6JKhgT4wSzYx
jGT6hcK6mcWI9GjSQDWosylj3dd4EpvBc2usy+lrW9UjlsrMpF6airZ1HBoHbK4rHWHopD89bkU6
f/zKAas25ka0ZRLFBXVM0NRjimm+u696JYSm1zoCspA/eVXvEf/xX3Z/oxXyra+Xb5xErtEboa49
gI0EH5TmN97Mt7r64GkTQ8xxFl4GgXpjkIb7xkyxgB0qfWlRPtca5jTS4v4iSCQTIoi93rh4Wz/6
k5pFXboyhE3ECyWdmungqX/RQoJQbx2uG5lBCoYCwGia0YAk8Vga/2SkRs1IzG+U86E8bSwnJZ95
XNtAsdYJUw155gGjQdtpvUISWgNxClB3bHd3Zn/0k5jh3f6aL1O3o+sVPCR1oG1fOAqgXW6MocSj
MIFFNBKkVHgSiOoZCkGZDoXPqX2CHLHy4PNHh9l75tGaAiTsjIvhKpt2xXmJx8BYIvU79kEDa2XZ
ht+u5O/X8YPV1+aGMQLzBF7ZSo027y8C0UaL+j3c4sZmGLS17eMbZzaEN3kncA/KnNNvkfv6Rpf3
rMbAQcz7QTrvHrxKjGyi+VQaD7BsWpg3lTR8uBXigtv9ByYbo/yJO5ZSGJe0X4hKxsymhJ6dQkBA
iMVpSd9+Eds1sFlRTz/5Uhg2nAztWqUE7EBnCOUBDVk8X54Utut80x47hcbXThBHesIqJdKidR5U
pJEKwpG96Lc4/jA2eQDL5Ngu+4HwLf/FWgZGQdSIYfYlH9gTQ2IP/inSAMHAOH0kfzwknusSZoyU
1N5JGQC3eMr8OGDqaW4DRaP2wI1LnISoXxj9JZskjIGSijQ6Wg7xTGjcVPlS8IE/UcGCPR6bDxND
htrL1qyFPgr+fAHkout2HyAWnPkKEolh6ig4pw3cn/xa75XO2G2GHJ2O6QHDafO08l19i/fbpNfj
ahq/44XcF8fsZaPzy21YB0wNhBCOBUwOeLtzcpHCjFfsc6Lg42k70wIXc3T8CzSC9ZPuLXMaMsYm
xIKoWwg3cT7aQS7Wb7UkoP2incz3hCyBUA0wn70vnFjxta+mKJqif6AlfTDAH+Wjf0uNFzj8j/qC
Ab4nIbhxLS71LuOdnafX+5nmdVwz2mBAYWlBrLiEDt0d7Mn3JYtPnGIjoxcTnOiPl0x+23TeJgd6
j8uZYSB20Irl8EZkHZK+EvLsvJbU8sB6OukBGTYZtIHh4E33dUIxQgZUWEE8yNP7qjtZyENIJ0ej
DiXsD9+Py/hcUrWIfqPffnltvWtN7y2Nan3+fc1vTCgW/jqDxDcgyknCxT39h6r1bnq6N2JWYUKg
JmlJ/YTz6wyCaSNMWMXmPzympxYV9vS56S+A78t6qmJoI7HjCPRWuQTWWDQ5EYWDhd5zvoswe3GQ
7OOn9wJ8Askh6HIlXa1feVjVYAaAyLyBeYgIlGgO/Nwd5s00ZL1cOxNmDfNggFmdf5DOX3M+uk2h
BScfp/5hxnWtCXNTfAZ0Riog/GpVkN25bAc3+lMPVWitlJ3E2Ordz3ROyqpDEcVqz48r6mQPtwfL
Q5zCckG+89UgLdS7L80zLvs3qNFzr2ZT3nxpRSiGTmjtD1q48Wjb6ctkTnBa1TksB5mwNzRdVD+c
USKRv04uT8SDjp52X+3kk34DJYFy6Q+kpozub5YO/Mhf3dhRRuu8wjYGDOaZ4MAAogSlAeGNYyNt
CfFEHoIh0gekmRBzRzDnzDLibC5yOksYeWLoUsoC555Jj8Tj1JDMgAlnMvw+fzXLL7JQl6eQPHB6
CsfBh3jcKSlB1sttqyW8Ej8j8uA0jO/mY110Z7xblugpu37Kt8BTn52VOjTo1qqfF4YnvsY4gto0
zMQIcveQKAVPIyR8k7dpPAVpC57OmzaJ6JhHwaHvIJ1DxTgXtxYJUrQP91O3SV15GZ9J5H0ehith
XwQEftbxjjlBPOuLzql9c67fYMU+436eqHBF17pwVypiXdjUG1ScQILdQAcQIxY/8a6rZ4idkpDB
/UKrN8m+C7ksXu+KTFnr3gVEBReyLTNs1T05k4LJt7NZOeFn0RLfIiK5spsNhVcom+4EGKguOsUu
uTxutug5yWbP2h1T21ow8hhaHy0wyQMohyn0QpBPce3AGT4XNHXiVt5krzk4PnOLhBvoVPx04XCN
OUBQSb7nNaYGwJ33vJS9eiYi8fwiJe9R7vLk0uLdIWlOiOciS4Wwi/J7c677WJOjAGFwjUBV815T
aSsiAqrmgrbSrfld+W7NMTVvjJUv3IJ5DBkP6Z0c8nVD+pS0728EnqRefXgDvinYcuBHyaQfkx7Y
W9SRNsM4Q9bg80mH7vLo8gbEMwPFvbB4POfJc0VKELE8Km9Z2X5DQLbNNcsdpdkInFPa3e2oOATQ
mRkOZIyxI1+XR2EjTrVm8Sx/4vpPei4IYCiiUVVe4oPGvUZYU4bZbNzR1QAIgtVL8+7lGPe1db/E
pt3R7urvnwxO4I5Siv9Ip2+6FCBTSmmqbdn1oh/wQ2PRaHtgtTflbyF+Fm/GzSIosNbX4av6ie4b
0eALQltNjcyrC4Q91jS7VF34UP0MgvCNOXGS4WbWVZ/hUF401bGH+E68O2C86ZdXa24yZDJPAHAn
QdEENKQx/T0nGB4W/JpkZC/EC6SM9ZvMSeph0guGwR81OGcmvVcAC81eX9g0jSBHxIvKuKgIqwB3
q8cb5HdEbrY2ztlPy86BlPc0Oz40r3t7L74vkg3mL5rtt81WHfYbqCcDjRfmEGCIvWX4hhj2IrnL
RFwtsXx+BiiYCkRX9VukNU5JfjqXVNb81wGQoLbC4goDl3Xr7pD28+pHHFWRBUpRyPJ4hnwpvhYn
6DQgKcI0yIgFC6dVvMrsIpHnNWKrjExO0gN2luKPxqpXe86giVG5Gk5jXMv7AiERsrVMJhhA2ics
5uAFGlwpcjGzdViWpUWOXlZ2Evl0Ny+dtUyxheRGY9PTGTWbRoywJcj3HRCYkNAsSOdnBzLc+13/
U3EUCY1OxhO5vCzE7b/IJ1TI66a3utQDoHmYSR/S+oofHh9ofF2bgxMazVYl/JM+EIQIiAmJe0JJ
kEIJ+JwRvMXlNTPfXtT6AzjLqIHfyZ2fvg+a7r3Rw17opFn7YLUIBWyxnEaJZfePL6kOPwKG2uRg
UfBjmr8Gm52oT4Y6KJSfD06i5Cg/Oyc1vqQn/uJx/AQLjckrTvBImLFO5teyRkL+jZJ+HOXeYRr0
oaT4TD/5obgM6wC0snWYrtpLCq4G4ogmmLTM9Nyfs277aYJa87jJnFdpeU5IpBRmJKRO8erTFCfK
kidyZSlLrCl39tH5EWUQ83e6q1DhknN+fRgTPsTjtf4gEJyxU08kKtR5R7YYQFPWglPUzjCyx2RZ
/2TveYulV1GPVaV50Xs+sFcnZ1bFx9rWrsp2nnoaV2GfksBWXgaAhQ/sAb4HVKLarSynhehl7EGJ
15SpF6jch305vks4YFyvBtK+WjulmGGpN2aIpwdyuz5BpkFXHtH6fThyYMEiwjyJuUO1uyg+fklG
EyAXov2KNO4p/tyS9ejtXsXdBSskH95Epx2fYVGis1VxOcVbLJwinHuIniTPjy10RbQQ/M/PE7mK
R7YG2RRf2Yl4rl8OqUsGf8OGmJg3yO3VAOqNCbQ5yksNCahpD2thfd83c55vH7uwD/LyabxiDHdA
TDdus2736bYvPMh2RIYMPchchQmyNRKlvzCK0JEJf8MfFlWCKe44ZH/zhSHttJD1vcwUJK5x7DEK
bVIcfWAnC2vKUAEki+EcdJL5soLInTzOBVcHgR/ETh0y6BOvq3vZV/5LRXmQJ8aMzeCMDpJYC6Dt
goxZFxIpfY07BoFhTPKD0GSrvRNhL6X8I7zxeRA448aIj4yaZzq1FiSYvVbv4CHxiOBeZPR09SP1
BVdjsqykvbkyvkjpNmeyJ4cx6kUWwTjitzGlDorHWA2GBWRbZuthRrYXeNLnZmh2Oq2WoGfArCVm
nhpxXy4H8g7KXQysMO7INrvPoq08U+fxXuvnI+eZgu0DoyKxSJZ6ZuN7KheMb92k8sFhEhZZXEha
t3kqqElIAA2fE7b0kRglboczjj0TBLpTcwL0pQQ43D6L9qIG7Zw7Se2hQ08mKUk82P34caElVbCd
pp3bc7TDpnhQnTnapMeOSfdlOlFBkBoBD/eVyAqnH94sdXtfoTud4DVlf7GOCxG0KzX9AkbWJRST
zQWbPnzJPgKTqGWvMxGmruzR6/EKPPbDw6fLwJ72vI2TDYlvdlHaccfDgxtDfDvM1jgjmM1cjQ4A
o8ikuUKxoFhcSOvxw4OIzayfkbxwO+p8oITGiRRcFwag2fMQpOC+M5mswGm/AsOvd5xSb6bNGYR5
18GOQt87yTC6OmJ1cafGVay2iiYSmULIJtafb8Rz5VwktOmXBCSRg+pzpX+y5S0RCIzUPwlI7n1w
8rn1q28YZwybuBRGPOydOME38lIlP5nQsVD7R2QZp9uTd/SnORNUzcsT8wUHcOLwTmAiiSUiG4g0
Qo7ZLVKQm24TiyGls4INQy8wy+0IW27Jh+rm2lXeiKyn/OYJhzll5GEp47jjiQDNEuPNpAmAmogT
maqxY2xq4N/zqAGZNscXzCFVetL+STuGIuzJLOki/3gOhoMOWGRpgeKBa7GRfkBltWaXS3STrSVT
LNqfADMlKgPNQ2qyjA7Nhb+C0yt31aWOQ4/fzhoidFLIUEArtiRThMgEhE0KfbTipfqgPiXRYAp/
y3MnL9hKiNCf4PMXGJYj+P33R/OwQpcG2L+Ae/xOCAKGER6yCb5B4hMOLA7CtMnyET2AeJEnANso
4frfV07ekBu1O1iWJp6bs7czfkhyAYg8kMj0c7ItLQmZAJywyW8OT/rVT2nzODr4ENTweoYvqGeE
+KULUlsCG0Lim5BfKzckfhSB5hVk33KQLsgTqR/HGFhd+YMMR5KL6pMy1ZMrGQ7YZoFQ08VAkYpm
+qFIQ427s6aXZDfNWd6orz+j8SGXFsh03513T1cM4cWOOtTZ5YY1jWnQTBkRjVs/A3tm5d0ExTB8
ez5Da66Q2sTnClCo3MFMIw9X3u2T238N+9F8ITqjLQnqHeJx+ahuS80GiBeOsl/znJMKOm0TCqty
U6k4bNS6OyqmHugsbQ3xThpEuRI442f80+SoAQZ5xvpNzXl+t+iqxlLj8WphRJZ/2CUAmVbEC+Cb
1+lTsHqDCoSoB1KNKaq2+0V6ek/L0QPk4hlnb2g0RyUEtdAG/Gu1gXtiSh/IW0FfyYNUfX0aCB6e
BO1PvD44JfACIM5CpQPR1yLvGxEkhpznnJeMwNazRrmg+CkzNPGRrS9TVESrEr/g8d7fYARKKH5Q
NmNNclO8KvAhjmpN6AHVg6NNwXkaZ4RP8X8s9D/zg0OQRwt39RTyG24NKOIAUQo/cv/tbuJGWOkf
ovcw363NyqV9YfAnnGqknUht2NZ/lkLbRuF5eLJHGNYbcg4qLHdHZITpGSwgtN7hIxxl8dMo4L2H
Gs8OqkJIcqBfqyVAGt84WpoJPiORDcnkTyUTTLyozv793/7Lf/+P6/Bf49tj/T9XMP9b2Rbrx718
Nf/t36Vx5/C/2sz8T8u8tdfw7u5xIx9IUpDP9wvvMO0H2ZrLAWjyhblyBml26J/2v/7Fyrgf/V/9
4n9a6S3JUS4NMiuheXIEzpfQYNXLHPiA/VPHV0gJITy9Qr9zrrx89V4xUP2QX7VWqwX3C1kKymnU
gAb7LoFIvuvL/fWfXBt5/O7/6iP+097u9qVKr+FZy4c8ZF8eFuY7wRspLwioqYRcekPotNo6hTph
1PuWptIX4Yv6CjRrAH52lA8YqrT+19dNHn/p//GhTEnRRFnVNMv8p1Xa/ad7RVbFRu9ZOp99G6AR
P8KEnTDE5vm6s54X4emEDInjdLoJ/r/2eP9vv/yfNmebpamrGok3+29n3HC0D8PYX78m7nxuT/l1
TjH7199W+r8+Jf/rF+qi8s+34N7fdSPiKflHO1+uf2obt+81OWM9Tv6T+62Ml+7/eWn5Zf+0LH3Q
6sH65LwLPcVD9f4HaWe23DiyBNkfGpoRGwG8ZmInQBAkuL7QuO/7zq+fk3XH7lWrZaWHsepqq1aX
BBDIjIzw8HA3EyWE/2y5KAxU6m78dITCxAkPfq1L2W1EellhDgIu2JF8WB2uJ5wq+5smQJrkMCVp
Wf1iI27+uCa/PBCXzzAdo4C+VLv7/zhr92jbSx6IggtKxBTQRGI8nxgKcW6TYj6gjz+0nqgb37vG
e+jAbeIWbyQ60mwjAc8IdhVr7z+Mpv6mexgTEJeaYrBXkXXrrFYZs50gg5VXCf/1g341WHU8wlcO
ZsQA8Ozvb7j203q2DdeuaU616mjWtw9knjauaWq1aufiKQPWT3QIIH/hxqD7h9k6YqwZYXJUa+pI
UkkMGNFgRTqT5Q19aojhjbx7DFmju0zXL1smuMd4F98NATZCt4n4G42Bkw/fMxvFlFohlFm++00L
bRvYg00HMGqPGPXg2YOyjwRx9PePZ6jb/76mvny8WvWf72tl71efivp4CGpKHea5jbr1FkvGTXOU
4L6ITxt6qtkqwLnV0/nYRn0U1/D0Yj6zbk70+i3bkJ/y6xzTeEtHk2P+y67+8Rbtas2xrJplmNq3
Tb2unE+v0fOidWA7HKMTOCpqay4FGenTL/v5xy3mGLplGFVea9X69jhOj9vWXDkvrXP298r7KZuU
R8kQF6e/KVoPEcKL8wYUEmIkxrrXrngLtG8EAxmr8BL8/d2oE+b7q3EMV92FqVdt61tsWZ/Nx6t6
N+8l6HRSX/z9h/94vn356fa3p1o9MZm8fmpaxxka02UEmgPv0T4mGwv0g8HAnWhV9PiMk+chH72C
GmkeZsfpo3FsrxG4quGv7dUAilcp4hxgffqemXb2ApZjz1/24I9nimPWdLvmOq5tad/O4n31djOr
J0frrPBlzfXxVU6qrsSo2eqFPsP+jvcs9wPIos1kLCPXQ4Qlnv39eenqefzrbdQM02IdOq5hfbuH
j2E8Pu+tSzNN9NeNDN/7dyeelwgvyIFMOu0IW/LZbxf9Kftx7KqhO061VtNMdfx8iaYf+77RTrdq
tbwme9F3wnyIeYbA/AwfjDC1Q983fBktvcL75dP+uPa+XFgdRV8u/FiulhfndddKJmoz5YJ+8/oZ
vph5HE/n14CuKx32bexzqNZ/+dDanw39r0f9v4vb3zbhxaxskacYqUd9m4JB96GEvLETnyhnOYzh
5jwCuHhHr3UMg8AWfQ0SMEqPXr4Waj7+mK1FvJJlvJcMeMCH9dYYGXjpMxhcU9k4Bxvm1cfj6FmP
VqKR9l6taUq1EpDcq0H2hBfZr9Ol8vo37+R1Zx6MPD+humok17hBkzCKcFfb/rkvXgugZRRhRA1s
wLc6v52ov6wB+9saMJerSu1+4mm8Q9Qzsn5GL8QVjEN+EJVVnH1lJYsKxwSfCpxKCFLVeLpP0TD0
MUm0usBfIBWQ6C4NEO0mHnGwPqKkvfQWG/n3ZaP9EKptraYbTs1ydNuw1Gf5smzsQ2V3fFdX7xIP
65WcxHFrK/0wWcqOtyh+idXaT2fX16v9Obq/XO19c0aPx3utd175enzvbganFfJP3vkEsZmJaonj
Z/bqZ3BGlSkvQ86e3Zrf4C3I1ppDujkKBGiPgVCHGJ+ELzD2vYanm7y14R/Mt0NMekSTkSsxX4pW
cMgnaMWD83qxE89PdY4CP0WVhO9MEpgvuBSfxaK4SOkraeZeeuuexPjVSKpCFu1Hp70Si2XexkpC
IirrrbtIQIkiWrZPGSGrWhVtsw5kxGgZNGg13Q5EcknhbJvzZ2gmlfKJxPTWo7G8bx+Gh84q++Xl
/Tncvu07chy7ZhBpapZb+xbi3LVe+bwf2ruzSRH8MQur/Wm/mvR/qwUEBpTshjgIhGZ4YOJQjIo7
sM4uRUBwiq4tKjLt9fi8uFBM5kb+CfLmPXhPD+h5a6AuCh77hNfAxhnljIlLJcOku3OHUYC+W226
jNGWirZyevHXMd2u/qrLAI2H0oSH+wGTYuu6DjsUQ1DayFsfIQcsMta8gZ3rISAcw6ghs6TR78GR
by/LSqElFYw8nuEWEXBW4i1FUrLYNjbYC6IblmOo1gXlWsB093Uk7K+MUvgYSuoe/ZBn/2kwj83Q
+nDVWLUOLdDPY/OsMCf9Km8MjRc4vKistAPy5+mtCn3Z2Ui6qVsa8d/fivlD/vmPl/ItC9A2K/00
MngpN9gpQ8jQjHl61cJuv3nidj4a0mPGB17MW5j3pEbBTBHjl6RogAhXZoGN7DylL0KSiiZniEtE
4mZuZmeMeApGOXrHiMGlxy+B4KfT0qlqplV1yKP0mqsCxZetudN3zub24a7dCIk6FokeYgsicij0
An1tUW2T8SdmfhCDxkJtib8/NU1TtdC/1vJ/b8CufjtDzs7rZGhb493R2odUqb87HpBBa5nekluy
pfpR4phw50czjLgYGUDQ0hms8k0bDwY488eORlx1OVTWXVDSolKHnH3E62cJPLnsrt+kh0g9gtwf
RQutrAUDFidoC6k5Mwfr+ah5Tiyk4t182aAhsB7T32dK0m0DO4IK3WjOT8HCz3zHkCbpsutgoB3w
BvX8is0pdApiNE2nSgAFtDo1wkfCToKwPkXqGcQPCTW4egyxfODn2cDg43vKaCcRA/OkJnFoRPOJ
RgikF2YcaMYdE9Bc+4BpIn1NWa3+ckj9OYT+9ri/HVLL27FWe7+r786R+fVXwETTSYF68tN2OrAc
iCEHnCVqEX1gPrSyOtQ8c3gLXrme0YNP0H+zJDpLqZtanLlwm+FfbZM9hFYPj6IbRL49L2jTRrul
geYsAo/0F9GCTPS8MjTzezCKPo21rEHzcLOnC51EvKdGQa/hsrjRP4Lt3WXIwJzqfUXIX/6WMP1Q
m7PgbVU01Byt+mdDfFnw7uVTfZsXTS/Jk84iF2Vr5bVE6vvkZ+1lUPxSE5k/r+//Xu97OrrcX2/m
xjHfHQg7oZU/SAkm6MYIrQdRMdCJep8SCJ3OIVaiGO7SF5awMOdaK2ymZI4v/+WfSAgQqMIIEE3j
S3gaPsLO4gmIgKD9+ZdCU3N+yGO+PqHv5czo+Dk+Hxd25Cp9IaXbPY9dIrYtIZ/j0VBLdvEtqCaQ
UsziBU8ZaoyrmEC7lXe7xCd6kOlxfEn5czVhyjdA1W5h9W97rD2OrU+seZjWxOicxe+E7w7PvpV7
Rj7K4Awy0KpN8VpiuxxBD3Wq2gf9lZPH6HH8yDf5Dt+6dXTIl74+0FpkjfUldnzXkMIbPUJMd8Qy
Qhx0jEsVCrU4/O7nmD3WYjX8Eq16b9rbLr5owOzt00eR0O3hvU+v8IS4Q+oWDx9DS2Q3xtcYVxD6
PK/wndICcvprhin0vPdS88gGs2cJL4TBBvDV4+zVxWcL1XAtYwqhR6M8uoUMK++l038H+7TatjNX
qaJtWgZ6drChaCbcobPe2/RPX3IfLNHvhljPCFYIGesc0Ur0TjAzwYEFQ7Dd8UUigOShL/dL9NV/
3Ay6ZnBwmZr7r4r9bjnH2uFlvcFMrr6XTYBMojMQSBmGg8HTu8cHf1HMfgv6v172W/aJruD/u2w9
GE5gVkic5MNH5Mo0TSEKCeY/iZDXqP7rlX/Iex02vl6lF6nVnD/F9pfdv9rfrOVh/f50ukO1vuhP
hwiURZ/6qIlGrwz9pIN0bXAJLyEdbs5dYB8fZVLvl7Bg/LTJvt7It7ptczi+H5Xa69PpD/OjnOS2
YDJD2GLCf73EtAm1wYcfEjbD3onGaILwgrfM6eXGxW/FwI+v4+u9GP/MARz7ol3PLvfiEU4ExdsO
T0gaViQjoUJQaKrIKKIdFKPQ9csS/DFt+nrx72tBW7qVo8kb0dpavknpYRIjCcxxawpNuutmZm6K
6VTZ4KjioMZb25MoxkcZN5s9AuMjU+CdqqFWov0UlfQcrcJfSpif4KZ/rBuFpn5ZN+fjo/rebz6s
Gy+DtcZgtVq45TEULdMLe6gJU3PC1oFym3w6be8pfruDHwr9f9zBt5zf3mJbbBk8p1Vstauw1xn2
4XkwM4oJ7a23DbHGrHQt/z6w/KkVOuLjSxpE9MMYD9mxoU7hwvXOkd7Yil9yuJ+OOKtqOZZuWLpr
/GkNfXk4nzfkHdvefspu3wN4mLduIkzHiSyOv2Qv7i9X+g6C1syrYYxWn3en289seoe08MQlRb+0
+5b9IdO1Ii/nro/SiCjBnvjK09flLeYPJvlZ4hRZlqsA9xKt1nyqypxWC6L3Jn9FzDDsOeOobwQc
QZrOYhvrU4Rx74gBlesSUyIVj72LXHtw1CkoYpxh69e6He+yZwQF4FnHB5SwLZlAbfyxop8Vo8bs
ty2jq5T4ew735XnXvuVwzvN4ttZbnoIi8G5i9SGtICNmN+0MNj/vfrwSxa/gngoDf7vst5C1vrxX
u+eOy0LDEHuoQTIrQbjmVtZM/VFOswhRwbb8DeL6sdql1rWsquGSs9nfShRzv1kfRtfdp0QT0wfM
6Qdl3GrOW/P4FfEekYMCP3LlXL27VrMZpqmf+O1ksTjImR3zdtB6vguOfn7/feXrPx0n/7s1V/tW
vDi0HEbX2rPauQV0sZ7+cBLAm/MR/pXbo2yJHg2ERmMFfaIarT1GsZv1X9K1n9oeztdb+LYY6Lrq
tdGTW0BYHOARIuji5WUnXfTffnAIFCreK8ttdLQDJp24Od4ZPl+s9JRGz95rHGOf8n4NDvIpfPQ8
5bbZOOdRVPTZXMvIq49IjE9DhCAgsJ1kGxI8xctvQeTHCGvXwI1BNUyLSvSfEfa23btba/uudkg5
0ZvZpbYAx7yOh7ikEPMZABbNC/OW0dUbj6YDKTuwJ6CIsRVr/uLv79X86XT+cjP/Ajad0er4eL2q
Ha9PYOE8QpWRcJvn5dJHhQjTzpL40VKgWc/vXb3USAYJlaPq3ElV3ykgEpEX+Vs5Yf20CW2HPhbg
nUGv5RvKcHlUqvvbU6vSx6TvwYqr4s2WHbwyfoB/4TbI25XOQDBRdfJ7Roh8bpi2eHhIhlDr+GFD
Jot3HSL6Jiy8Za9rNgoksZUe+m8n1k+AiM3arOqqKWJ+f4hvezd6Li88xAwDufzIaYmS0ykYJUHw
ImxsJZV82gMQSXokGR9eb+j0NjI6kmQs2/bv2e7Pz+5/N/Rtq+yun89BM1li9WzyyEtU9gWhPmQf
yOQWtt8UVLOn6M7+vpj+dHu/x03HIcd2Tdt06eH9c2WvquvV6VPBvOgu6xw/V/j32MbhG8k8smyh
PqbQ75BME9nWsS4k2T8GXPI8mVW8KDqz2TAs+OUk/THnc8j4Ne6nZrrmt3Siuq6Yo5370OkbePkl
L1d5K9xxbDcaQKTMXoYLx/8NCDZ+Ori+XvTb4rUvl+3dMZ562c3WUVDiZO5NPmkABsYJsmrJRieq
TvZBRLby67V/Wo3/vbZFh/ifb2FXM46r55Hm5PoivHpGK74P4+HO3Fh5zJCI8+KwOT3tRc/OEB/Q
gzFY+D5gRxcLOvai/svu+Kn/7ny9n2+r4rayttbteNI6/T5kVFesIyMwZf6cl/BAaY3QHlFHCJLL
4a7ew+ogTh8yxZ3Mq8YpnWfJdCQ8J4+Ut1g7pW7E9Vnl//Mmv59v+uWwtqoHbrILMHTc8dyMNfBF
BDy4LpANRBJA67xqCT6ig/AhRQPXA4rm8TmW40571IDO3pNtfSWAVrxdtndKyHiy+8sGs39Etb48
zD/sjy8ZaMU4OrdKZa9xCDJbwBhUcJVx+empimHiKpbeMMeHWdiMVDCUiZc7jYMGA0Jp1kcAEMCN
3ABEK/4jDloRsxlfqXvbRa0TzXZhxbtP4GXHtveohHvmawpwQIYJUpxShBWd8g0KroG6WNmv1/y7
qMxmZN476S3IuhkHX1zmMG7hEKA0H9HAHxrCybK3vI+zDELKRaIsB5cVwNF7y3M3mDzak7MYViWN
LWTpjj5H8SfgO7JDu3xhmoYP7Brp3vxeMN4VnQWePQ36b7c+oCXnAujJTtD6BJ2bXWDI7UWxCWdw
20iCaIvyHyRHDOUPAEO9CoMwsKX4n0wUcUFLXJOuRdqkbZAN9pFs2mWLU/YWid/QksEJXIJysPCg
PFZDeEmnp5gxgluNUE7iFCHVIgG20Xig5eZG9SOmwVn9lavM7SiGw6scav1+vgbvzMpzeNwKTdxy
RBmu3mW67G1FFhjpcPhkOENYXr3/CeqGYID/EvAkkjppOc2YxWFeFNaMcZrIbd8TZB1l/dOOinWu
Phd3UbiMkT/qfNx8L7wnHtlO+PFowumS5840TN+rAglzdvLTj/V6VktwSRf/eX57EQxPQayoLvN9
5wN/HreHrcixgktnxqBYONh3XnmRe26nv4lh+3r1OhR0Iqd6UPbgiXaaxwwjOqlkTEL6FpV0Q8pF
hdLQOsjFSmc11Gf9LK/0aFoIlsFi1DCXYuaqBVSsA3b3IWkviuLVLIptUHS3DLScRHGftCOSMeYU
PKS/hcuR9YRUBP1dabKw3oqueiNF+xgkDfSj+eX7tcAf3BaabPh/okbA1GWjWGX1nSWvJ9lVS5w2
VzXJ1i3VvT0hkXqKrJsonWMQlytZpYyBncb8IrZfkrf9FvfJbGYxzww79S5osz4lz6KSX2JN964w
KNENYzF/plU4UENQPIbHTMQA2QIYVrvi6C8B7K/A8zYfX5dmdzXIJ6egvHZGcbkWmDV2XDNeJ6ub
BBZcidwzM8Zga536O+kPcVcSOr/7WbceFati18GybEOMeUaF9UJIWLGijabBarkmah+wVXNjmmWo
xNSpHIn9GrBigIiS0DuXg6K90XF8iNJGkg2n2Q/H8w1dbaZrPNWLXM9fsPPCWxIOwPVTMVceYbRx
560qsqWGENOHbPpgAH6ILE2GhTzCpL51xHApMptXKMhd4vfd62FcRbRJ096nsRMD1Gx7+1ShLNC6
AaFXbxHGFX9uVsJlp3KRzV0d5fclsxqAU2YwZgopIUunQ25fhN+7JT0w4l4P0a0snZqeawcjw2OG
1WP4wyxJUVVUoiyGIoNNzTAAOeFwOYuSunYrSj7bG6Z8FtpSmbb1QJ3CeQ1hT681AuNfqo7qhX1D
F9b9iBbP4NjZFkZ94xmT45zufaCldhS/xPMI84RTFBUwlJw+gj7hCxsMsWrHFQYETUHO5zJEALa0
8y5OQhViM+Ij4jw/UcHmkxz9fdV0Agz3WFCWxTKpNrx+fzhcyXyXxzCuHiLeg9fBKsUlLtkWqOJx
hw/kML0WBaAxbPZ2XUoZ7DNeXjo491PA83vcSAc3SzRDB4SPKl+EehluwxHuD9wAk8uoNANBthFn
zU50lI+hMRk1S00EOcsUTxYxpLVZluUpGK5OqoV3gL9Qk6S0N10Ma9zM+5TGph8MR2GWlzGDSvyQ
OA8+wVDEp6jpeHErfnYQPcYaRffLvT8JXoBcpRXlgfr4epfPqD79yIsP3oSQ9S6yfh7zldAgM24x
BI678jNzgyxA4UmXdbVvOBImt9mlnTOsmNu6mNyaQxehGZyR69Dg63efk2A4YfJ1N7V7nwm0g5hW
DPqazA1RBcaQL86qisjYv2umrhR7BI3zgBeCGEh9EkCtYOQrQyu0pgANJxwi7oVK5UqUhjd8+xnT
thOiEpsNTRz+zcgBh3Cf6esjSQ2DSzwf1Lny/JGqi4BKYOt5kMxjWBTlh41f19qjIcR9/86YLF0y
CLyqfY+MMiw32NMIdPs0sInNONLUHO7X0EV+Thgdr6PCzv5CYMuzGlfi6j663rz5C1q/XNZka5nZ
vto+qnvpPj2/J+KtX1ppsPaXCelVfXJGoQDECv4AOw4VF3ovpwjjGtMzWnD1s7srejwli7E7pR/y
qAMRV7pNmGXU9as6rn3I1YRNV4atV/SftOLe0rvk+CrDsJhFZ25YnFnYtwlt8Ok7b4IsJTQRenjB
t8K52Rx5FQBo3n3EbVw0ybvecNcPJVMd1iCxHZg7BRjfmEGlg2AQiMJgTJmQ7PP2M6pqsn30oG7c
xJ6Tm/Zo1KyJgZ9oGXqmB3DjRKEOC8ApRyg9CkcskgRe3CjqsTfS6abHs5q3PmHYewdUkM1ac9oD
ctb23njdv8gE6+iLN7j5N39w9xqH1njs1NsPCBTvHu6a7/o2eITJocGPvIy8Kvir2uTgCxQTVpEi
nM0pEKTptBo38aRAM0NWGmSPyZlHeg7RZlN8xQkW4kide286S9mEDax+aXKdrFUurIhUrx6mbJ4K
ZWy8GJMdRsbxaSFp8o1o75cbOLX9fl+LoSJVhM1gB6fwTnYvQTcr1cMNcsU7IhKuvF1AuDEXQ2Ig
gIjYTO+hEbFrneYyYW/Gx3CHwbjy8FB5QKzWhzmgQChNmX3aKkF5NGMEMAhvgE7UsiVHptcfdaCw
TOKyikqB3LXjVdDaseUAqvN8eCiHXCyOnwMWi2jowmfNxJ8JokaEX6Y055XuVQxRpwhepaJHkXKs
AHG5v+HwENOqhByBgYWClpBB2hzZ/ttGH8GNO7YLY8yTYNFwXMkDwSc/Ir+McKkcedvi0sxL+yZy
Gm/p5FoQ09T+NpOhspZFRyusop4w3PvXrMyHOMSzzXflcBgfAr6L9Bm7dmG+2c5qFz6u/rria8oE
GQFJEBFmLcninjEBGd8FjklxQX7hLrvLRv+J0FbXat57a499P6vX++9F//gWajPnVhTwesW7M1m6
9Xz47MJUWWaXGH8IRPKQdDwW1znyXNnHe5UEKcJJPszWdaBcRMXUif7J+4f4QqtOjoo9RB3S7hSx
e0YGO+ZSFA7w6FuqhMZhYEvcmqVVV9AcR8yfk+psI6UaImzlowDRMdtNVhlyAhwla/jv+ye0hykH
G6t0KcuaHGYqFe++w0/TUgklkY0Eoirhd000+qLxn4VvvkIauKq8BxuicKsMtZ337APNcnQSfptx
DvWYpYqgl55oqvBDgCaYHIvWPrzU53p5rISjkp3C4KEcRU2tcOUUNYRyz0PLKhoptSCHyeNN0KrF
L3Q09qJZbU/1/JOkIii3PJkeKNV/1q7OIfMhyUbGRJ0uLeSmj36T0rJEIUIcG8OAgLjyGGUT0/M0
pB3/7OMpiXZE0GShbTx1HsZ09LfZPnsRyOJKr/wwrQl0whvvtKY35BsF48xKiMUdSQwn1k9fNSXm
lt8b5Wn6zsO5g8bfCJCD8d/jvNwP9TkAGo9IkbuuAytj5/JOecWkJ3z9Ruq1RwJKqtN939lwMjpN
GK5+rAhGkenHULvCV2t9I0Cmu48cTFuVFr0yGkLvIDRFzL1Ti1XJ7YzoQ3Cl8qvvvFbLvshWue1e
4gnyI61PSgYpmf2XO34/onx4Hg/JXegckxVcJnOjEVrDHtQEdRF95aVNfUaNlmDeQ++4x2SbvNmi
6cStspwEAYD4G/oni5uHBjdlFYRbySsNye8O40EKDhdDE1NvgtQjzi+zLXGJbis6nkse2nOrlueE
LDbAc4aDLmCAKAjYzS903zzXbwGZtASczpwB2DLszblEay2JzjXUsjhYDgJl8f0VkVjBgotobCKa
7WtofHkWzV3Fk6O/MZLWKZyfJqzUuYVT1UG+Qc1ZP5tGrX8SSJ35fvPValUH5LVkhoIUc+wmftok
+wVgbPKIuaYO3SWErtnsDQanGoo8/EU9Nr2ef1959MMaFiZP6Igi5tbAUYq/IJomPcXWn4XAGrw0
IYzU9UGrlkKQfXucRxc/fQeNVeTfRAuLAbUdhRlvZerf023T58It4qUI6eBEU7wRuCImTTxd6R89
KqZtm/5tw1hUlGy6QFDPSxgk7tyyLfAeSmkchKhrJHpEQLsoyaN1HiVJZ8UsqyZ9v1eZi3SAvNjj
I5GeOA8aRpJijnL3jKShjceDw5hXaXsaegxwtBY9tCNPO2TwxUCTEvUDCsCF8ZQLjFNe/JlSNCxm
x6MS1zNiVYy9Z6sTgXmdbTtLpBYFzaf9nHkDziWGElg6FzBcjxp/11uiGju5MwjCW46Zy4DlsLZY
ypsbXes/DNKKH7L3BdXDNUh7ptcE+m2ueUhpb4c7gmRMrEVFQvN4V5iQjvJG47NAG0iiOHbF2Wqd
IjGcOiJNjl7i9LQsqTHgdpe7Bt/8SQbKka71RD2FBuul+4iNFO8gK8AJSfRHGdklU6j00W+mRBOl
6ud2UG4UugJ4iY5i7w7LykA3oV7jwED612fVjzyC78YbDWKUWTYBoZJQQS42hz60VFlWmzKLZCZc
On5JLKi02OsUJHNO2nezxywK0clCR/WGEEwwZSL0ZgaHd371pujsvQrGpWdbLoUK67MCZ/AwIqfb
2AQ0HalCGkHeDvtAZEb6z+bn7X1WAdyyDXn8/d1fVyJtOdC2hY4a8dFzXonqnkyWyZ/ChbBHiHul
o1LHsPIwRod1XxGVuXVEoyi7a238wE6+9vKrj/bZM88eGtcVdEAQ3LzTniYTenTf3nMvjWq8xNoa
xxREqNiu2/T5aWxqVcHANnqnbuPq6bcQwSFHExYKgyiDVJu3ZXY4hL0DGSFsU1T1Fj1iAEN90LOW
6mqYdqICfyESKE6kUPQW3I4q6RNrn0/02CbXU3l/sw0fPundEdNXPGrbYw2+nxM9GDxey/GltW9q
YxA8wE/slKkzWdyY5pzyJcoXYEzNe6yjQiz204oWoVn4YnqS2eGjf8OSgx+Am4UBQRsK8xo27WGo
9zAHgoYpz46IoA8o8COmvj6gUuVCaFklb3g0K8VuutGSWku4aDl/Dtsqb7WfMtr4nao3vkND5b6U
W+QewUlxRx5Wi3G/uGJv0L7nnaXhuXP6/zDsi8dddK/1Yk03/pBscZRpL6JiqzFDXLxweC9QTFV+
K7st6MlGWdhIxBzh4UX6JPlkbBa9F6FnuEei6TlYkSWd8alAF/0FL+VcBcpEMDuMFPbi+F2AOcNg
3z5px9xQp+peo8Vq61diNybgOIIcmTsBLYnuYoE255/bOhXJAk47e0PoRV3P6lTOjn+P0Lq61l+P
+HNkpGinB3sH4WXpWOG2IlHS3HMTNHiSOxibjgwdiAvjeY8YJS9tXKsV12OC4xHyLmK2CS1cvmXX
jbqPQLtEiJBtHQotNAzg2tjem07a/NPk6Wn++oYe3gi/OQDADCmi+oj3iUD9wHECMCpQvFdaS47j
T9C/+k9AHtJASDuMsz+l1j55n9mVYlLzPwgFHxD3QCxN7sL2qLX2IuPhz7YIUKj8bAcg+OYxUUmi
Uo8CDf4HLj/nAs/4XuqgleohHnBSGy9tUMhPULlEyKihw8Fggy7fzD3tI8bz7ZMwG/UXhlfkj6hS
YiGxD5H9XFJOBORHyDG9obXH3V3/LoyDZEKcCe3kifKP5BMge+ghoIXiNMYoa7Ec78nCzlVQ1Cvw
INX++UziaKGbhtI8m0/0A+pqfcGHPipyKPY6kPmi6FIoHjh0cmhKNHaqoFFnojSVPOgUJe3Zr0eA
89v8PVkU1Mgr7HAbs+MjuJiNTfbB2OUcXieLGp06dIdOuGz7kUsTbLHLCqQkWIiF02q337HqQ/gL
HIA24RKfqzksdEq/zXytyOhmL2EL7lAeM+tt6T5FW56bo/pFXtuHJGHcgUGHBSonYPBVJJvFtedc
qLyLNosLEHi/Dtqn+YLkeTk50+plOZGo43IDQLfa8GW2CwIPL+TIIbtDhVqg0PNpoWUpPlgKMOSr
UvFqw2zNLtOrP+Il+tYusG44hfqIiSiANsV9HpBRAX/nndel79JHR7TLYDkw6hI9NUkLUuHi96S+
YS72rJHPr9JZJTVExDpQ0sBd4IE+uUpoYF14DO7irdwd+VTo2nrj/RS1ji6N9ktYRCZbuZM0UKo5
de+UzxfKZ0nF3G4fOgtY/7LaR2Jo52lMWfSbqGgg/g0DvclHBEXrWcm4UhONE3pMYszWxpZAjJ21
oBzes5GxPelxnkKmYc+MZJeqZtXM6l0jnlmD7myDHuUO65MXeKhj84kpQO0SQYBn9wpZpEcIMUk+
wIUXSugIKbuZIVCeWaFHwqe+AXIjN6sYyAqKtsSuTx90gYCUZBLGCdqQAyP0IX3JOAwp3xkWf7iP
cTpYQ7BcqwaMVhNja3zwgaKHMFsAf42MMU47sBHl2Qi4yzuhkh1q0I2gP7Grye0JfXoRcQ2oy6Kh
HisLZzFiwSH8MZK7Dunwwy9QaSH4LfNidpcZkW/boiJzZJ/GJtyiOo/CFfluI3LS+fOiH5woeWlY
vDtGxFIHhERxTDxrXvcO+B/iOAJ+DvNt+FGF/Us+OyQ3iKpd5VYVSyBw1BogPEg1gHeLLRJgCWrw
Rr1UcHD+9lcMyI6GwEoXbwb+zUdmVRD1C+xjRWQ/osU6GJH9e/yrOOJV4dXeXvE6Bg9iAWshW4kE
HSN6ru11O/KOfpeZexgP0Wo4aoAL8l0smAYzRxzFHIWAPhxYT4E9IEKa5VHzi8UbZpy/bRdc4iki
c9Iu3CZTFGhb2Ep5ssaXe0m7QQYLDq9GlxLESVldg/QxQib8gL8Xa3TDO3EQHBxRBZOBrsYpQiP3
OEmQ3C2MJko3T5Hw1q/xmLknun677B7Vmflghw2HGEPQjzvLPOj3LUrEvuJFHa8iAw/pLj0ekJfl
ehe0XPU8KGPNreiutMBNOXhqEstjpE30Bs2MZZdwd0mzU6mv+av7BqpzbBASEXJrJcSBAo1DFhMt
bniucCAiXRIuJ2zXmGIc6NDLug6ispyrb7HMecQL9Mcu7cUyuNOcQFJ54xduuQr3rvcxGgRB8jPt
t+b2T/QNt2qajIfC9Hb/jCl+aQdea7a9ub0NrbzQP1IQaF4GLUYqQkApqkXCYnGOfulCao7iAH7v
83+5qqnoB1+uerw83OVuT4d5FStI1Y4AiFGe5HAZLXQ5CtcNeo394bkBpgSnZJjlSMJdpRVpKWgM
j5BR5ZDIKPvqKKnJ8hpu/oDqjF0Lt0EVDvpOFV2ttPSKwheWGXgbPiPHqKRCBKz/1GNErCcKL6PI
MmMqiK38TzJL+ozqSjntWcWH/gO27Ltg3KhF7XalCSIoYfs2Qo5kKlukkZiSWkm/Y6aN8aM7lhgk
vUJUOPo+1EanEUXt2iSKrCboGoZckAsZlCIm9I5EpmWEZQ1yjkxusATOCGwaUZQwwldp7l6iUL30
SlnjnJe7LengvVd0Pe+lc7TWOTAhpSDx32ZSEsDot3a28RMBxK3aTk3TXQ3y7zfSw+twGu2c7U21
iRV8foHh6rF5PoJe35LFgRdi0KzOmlSj5/jC0TJmc88Lm8mhX1aL+QMVwq1qUEIYGq65hvmNTLcy
V+7toB0+JbyxjOFlPHKAMlWBTq3Pr3B+E036QUnUXkC64p8F4aXLblpEv3T5f6JluFVd003H/L+E
ndmyqlgWrt/l3BshPd5K39p368awRUEFBBF9+vOxz7mo3Jmxd1RFZdbqVGDOOcY//kbUZfl35Xz6
TOpMfOpfNEAKU2P28NEruk9ofqbT4cEheqBANB77tcEmqU4pr//PH71DpP9Yr9yPgQonW1Zl+Rft
839WToYEqCoerBzzbaztn3Q9KmYpCtZTN5Z6nnVErAg+DVoCTh+7kw2L8dGdfIK/XYn/IIlA0FEG
iMpRRvb7vy3h9pJcn1Ul9hdrVAovByCI7hPb7emDARHOViiE3N6qXGCxuoG4U5qCc2VyvexzhrfW
RYDShK1D0C5qHWaELaJ4xP589dkGWvjnayZ2ZKXfdpuBxv3qw7iVBV387a3mTXGvyqvUXwyG2aRe
9eJyQeNgUjRg4XGFosxEEWTUVgN8lqTERWJU48Tl/fltCN1z+qe30d3a/7l1D+nSNIOCt1Hbo0/i
1sHja4rgT9vAwJW/luI/v95/Kcz/8bG7Tfh/Xi8tyvtLFHm9K3A5k6w9cR0GZt7sJP9/LFYBl3wx
YedQQ46peo5kfQIiAcwBWciIIKW/kUD/+xIMVE3WddQ02m9vqdFeZXp7KMKcVin1Igj9I9sBCINR
GW6gNE3Uv5xvyl9ecfAbkS1/PkosA2GUlRatDGXiy8h2yU7/uTlPYEcHU7xZddZmLbNVzLvt/IyW
azC7Esz1wODRYJQlJcApIuqGFPFa56E7QG3GBO/4neZhTj/L4Z+DalntSSSecVafMB0SXYm4BKaU
8V84cuK/P1G3A6lcREmUVKi+/7yttVbehVef1EszMu098YLe9BF0TN545j4M81j5f36O1H9vOf94
Qf23S5hwAd/bvMauCBHtYECs5TAd4698Zw7JjGnSP0fktdJ3xpX9JglrKJni+e7aIOVAdkxqHp6K
rQui7quDzM2Qvff4TrQZc/LWeO1xCfa2Q/lAfFleeTwMxEWAvQhGXsBZfZDnkrKp9c0VuRwdJSQ5
f4/3/t+ezH+fd//8kN1V/5/Foupi8rm/+ZBY3ZmDWR/XQmEsjDBuPjObdSuHpwAsTQOzWvdtY6e7
t4Vi/vlKi/8ui3gTKM0l6jBBwm7on29CyT+pVvfyzxzWpd3NiQA7IXAzarzCvQTVoZqINa90//ZM
dQy6f25N/3zh327xQ9nqSYvSbR6AbKx/WpNhGUcLDGjHAznmkPfT4aKkIocr/pcjTexKiT+9+G+X
/is0jSTpBZ+aA360T6jTgK07Jbuz4YV9ZPYT0kj+tj3++1T452f+7VS4SffLRxO52Mv/RzX1eD3F
EhxovzOX5vRvPNL/KKn+8YK/64d7Wr+sZOUrLsCmOhcGGcP3vo9xmdh3W7OBYMBopcWY5mWrmlu4
2Y9mYLOHWlsNccl/uCK46NXAzrOIElzr//zwqX9++OT+bw/f5ylI79uLt3drY2V9Rec6zyx05Uaq
EkyFaLFLQm16OwrQV3wz7wspVsNGMy5noGpABiBUfPtb882hpm2ddpZP8J0nGJAcjdxA92oUAQpW
EgYfsRwSNEIoOz4nMeQGAmvX2aFxmkgbX5zv5q4MC1bdDAQNTKBPFSPYf/60f7kZcv+3Jz5tr4ko
yx9xsZaNp5fvEe36RJk2QxzAPzFdomoy2QbVXR0KwD4qhEg81AyKnScB5mafwwFzU1yNECtcFvje
F3/bDP5d9vK4KIIkQl0X++LvBZaQbPW2/32J8wB6vw08wGzdmToroBuwW/cvLzf4y8sJv5Ns23S7
vasXYaHMUg+JaZjt0vlt3ju8l/q5ittQCUt2pGTYjwYBEDmzxutkSx7QShxzGmaL7HRdwNE4Xk/N
Pp1dRi98Cp5uz3jZZNVGt30P7fm0Qd2cr0lZRzy9fC7b8/YAer7Lxzhljpvpx3vPi+k7TIN0ks3Q
CfXGr325egUYj332xQL0WY370y9uVeTK44ijzQsGEAVQnTKWvMch/4tm5D809whpNE3SNV3QUBP8
vir05wupjdyZxtB8VPAGvM4jY5FAVjT/UlMr8n/0F/94Oe032reQZ8qjE2MvdP8eyRt1ovu4VE6/
Lkiqxcw+Uonyugfa7AodJ/c5WePenNSjqArK4OI9HXJZ+c1qmnCPmMf8XGawXafSCPrQYK7NsjPW
f81GGbeH6/m2xp2R/JnxYF6sxQni+vKckDKV7Qd2bd/8fvxCBoYaLFsS9pYggxCZTMj+Ixy4MrCk
PNFGaiRO7rGKUZQ+kVgY21kLo8a7LolFsD/Ti6daPbMfSFbf/c5ujv4jWnmgjZ5g1A74ZW/MTQ3q
dblrw8dsayeQS1XrMq9DzWuQfFe71M5hHuCYEbSBjEsJmr55L5SdMroxRLtih9qORcLSJDeBcaj7
AtZkD2zLRGhPyPPNzrLgTeorVrLL17nzMx4RWsIP3qfCmi9M38v+5DbPY3GirPnD2H+oUbpQmCgC
Tz3ClA+G8apVkHTy8PCUtcvpe/Jyn/Z3dFuonVfYpOfirGyKuaHyumg/yxU5NrmhTwbMXUlkHd48
6YDla4jOf5EiJfluBvP6IPtNUASid1ttQ9HvBXKEmTxEad3vR53APYuE+AvXXV8IHqEQM64EcQ1+
kBAvRpU1qoJ7oPof/xkyahyTi2Ln0waYJMegffodPToeyBYhmOZqdv2xO5da0vDEoXhWn53Irzhq
6yeslP12Cs5AtsR33+P0tZGWjq+BVlkN0Jg4oeSTJ33QahfPdjeP3ovL+L7rHfpAH+scP/b+mFFA
03S1dY1P3GC2/RKyScy22mWm6SSPaO4Ww4SjCpoLVwwnwa+Ltax2s7+kQ5HHxEGIbSp/78BLqufr
TtIdFZYHo1XqTdTw5/plAGs3uDmvMbvno0nQ536u58H8M3muq2f30fgG4vrrEnslPlZ1zvj/zyGD
V2zkKdMB57BiAZSUbdjqzC9++CpG+L3a2co23+avuZ9JvRGn6vTt9pgT3HwxUIxm+fLYn+ZNVM1v
/mdF/GIyFINy1N+r+zfDu9NXtOV9OQPqFKfJcnseBMr6sxwAGF1ao7/qHSWb6DjvEipHLVRmydeU
8O1ncIQrRx2rPplrGz1W49uk570nwuy6FH5F9+kRWRYMkHDoOb4iYV9OXhEztN7h6ynhm/W6qBbX
iYo/hga9uRtE9cYZZkDHx6neCBuMWOuTDjeAYftPXxu2G5n58ex5qpimL5pTPhI2PBX5jgxSLejZ
970aJUEzS+dCmLF2+T2Qd/wI5bCZKrucGOuhOn0sZIIRcOvBLRnG3Vp5DbG6FdbisvrJ/RLLXayb
pwLUSRtUl7gd3gber9MteJ48YSgleIVHQdOHEcnbvvb3NYLuWb4kqM3ie07jbA/ZUWfIUn2QtfXW
MtQWbNiJcgLE37qDNc+MsuKDy+ab57+cFrM+WvQJT291+rKaCKJoV3CHjrJ/98uJvgQrx3XjZoKW
b2kh2BFRFGH9v3zjenfkGBPm0qp6G6KJnbitWLQzX16goX+ZSPt0Xi17q+xUKubV5+14ml/andXx
YySe7j90ilDstnaPgAmimRblT/eUz8pVzdzwvlc2MOx689QbrJpAmQ7idnWbbcewdWbXxXME/5ME
tw9o1uYK8WDVdlbfwrg3x5po+VlU7ZCtZ/rdffakQfglQVxMU/1XVProAfjE78XLuZ643PX8e8gt
3epw9D0dPBsKWDfMG1sYM3Vf3U5p1I+LE0NPAYvrkQBvq2QCTdLDi0dUb8PPhK8pTWfpS+IN1ipY
YRfRNqiXqqsS6E3w5fHFWALFAqPDabnMVhwa/Je4ZBCTwfy5vgfg5jv9nLn4Vkx0V8tJoqp2Guv8
hOvaqD09iCbq8zz1C6yJUVnnu61/Owxa58mbgdg8ym3pXNKBE7sabXcNz8+xji5+ssYZO4evHSmH
2914WRUkStIpXqNqNTiiI/DL6BL2yZoeUaI2tnZkDDxK4NkF12Wy77F/36LviLMsbFY5VjZ9J0FW
N5HQey8YhEnz7QlbF06I/pnsTLCCwRob8Zedzu9Txa3D4nBd9uN0AlgDMRdlwvc9zBD8Uw8vm1G9
fi0f4wEKWpJzGLrcBGKAwQi8FtoqPkpufXjt4IjBeHfbcHCAA3eHH4JHxpq973XGnyp+cLhnO3WS
RnWsx+lYm3Gv8Ar/MiLA0l5BKjEm0hkvjm7fwJzY+GI89B62h3qUQ5/cM/FjiTJuA7WdSvYtqJxi
XrrCIXH1CKcep6ZWLyw1ltmUGc9OLhspuPvKsarI8cNhZClO75xR203XhYPLUwDEdMNM2yDBkycL
KW3whdPjPGfC/rm6jb5hOiaH+LuXVvVIgLX42LAcBkyM0RKtv5J5Oz7CQsTyZIiX2ahHwH3P7hPT
2M4IP/afpF1VPqnzC1Qe0ujy+DXPQufiPsb17P3LFP+bEllk9BSDZxqmAZN/MSqnwqqYPRGUCLOS
kJQX06sFGTWrz6Lk9hDFbGZb8+Ure5KReduJ+462jNEeIYR9/2FfJ8miXbEVXDlYQ3yQlKDZN825
BXZY3ff8ruQJ+6IyCFxOeuQ/m08e+sLCqiidKjHbg4Ycj0pmDs+QIzWbpjwGHGmSkYb3L0ZjxD94
6Wkwz87cbe7Y1vwqjPFB13ooLRhkk9o2KmMmSLexcNCn1Ew7skfImGHavVAhhA7MB4hKMYMIRkYe
4hQKbgUsiigN5+o++0MtzPbX+O5/s3mfocPm2ekD4mLMD7qvM3vXY1ztgEr4NzFWJ5COLwRgRn1c
aRfyD4qSZX8qbZ5htizmNTlpMCcUejt93u7fAvRFYYXN8iuWVuxuImQ8QlNON9nVe2728QfTN2EG
D49/rcoFyg34Sbpg9zfXcDuuv+a9e6+PoOfrAVZkUT9KaOqsS5CPUYHx1jZQl9CLlJRD02eBY76r
M4wRjGRar7mIp0souTlPq9+u1Na/hHzsd+MVUDTYiDjSGItqHX+5W+BPg9Fn0owG7VKDp9iYWu23
mdHQpO2Ym5FO/6QugbI/y9vOPyinTGNg//OUDXgREFZgPsg/bARi/GQwvvpi2iQTY8CYaNQiyaBF
PX0D4q3VF6737NUGNE12XEn/VXbAKPx5rS6bAsVPDyN/V8i7Z46RPlphCHK1Ca32AtWKrZZsTIgA
E+QqHVvmZmWL9ymbJJAOFKjUZLfbGv5dz5XiXheajazxgUkBB2NMvqHD9aj3X+cybX1ip9cJjPM3
Lmg+XRmdq9gSQM7VwQEIsqVZ+uL6+kN4gltYGmaXVj0Cl+/sBDMje5l9eXhlZqxg3iI4gwV8s670
Yk6JpnXEBD66sGjZC63Wa1BTmZedPnqL5o1w9nl7sXlP1SInl5pvshryg4KZ/TXspX7JcURcxtMG
K1MoqrKFVIePKtRgLRlqNcq7SvG2Tt6u3vqNPnnUgfYJBc2X24nUcgxqkfjZtITk4I/5SJYNmjtO
vfJU1C7X8fbtsf/wKdh1XksV+lctCcadLMY3+qNuzI8tDvTQDNii/0Do1cpmnRE2kB8/LA6JuCWi
Y4wUAg3j8tR5s5VvyUMy8RDLviQ2GZ+PyeJkz2sOhJdl9re1097w0Rs27D+ChX4u2X8zW0LO0wT6
QppDuOE8pAy6L/nnu98dm0jA2LXfGBjVRgtJds9T9iv6QTlOKnxVcVnPH46KCwZBKTcbMEjsO4zC
0XoQO9EitxvfA0q9uwu/m2z19/my+OzlHDNs95laWJJhVggHnAJKdbhF3gsCIHEf0W1S1uCzhc25
pFCbhr3w6cHRxSmKjAevP6H2J8RYIzcJ/2yj4NGZ0IJPPh2hxSrh8i1qjk9kHDPtqP/QIdJJKMbz
bZDMJqnudUlOcGeKny1zbLm6Ibq+0idfr5x+yAQw0jm+HuRTkBOSdUsQS/3BUYKtgJHgPc59KbGE
xEzXWfwNrj+vwtpOvpXRFpZkCzPIBizFbCWNBiNtfbPBHdZUIl3bv4fUAy2E5ORdNi/84vRecXy3
B86A0xYSCFx/3S5JycS/CrFS3xT5CDtCV592eid7poxRgkaUs1DOqHLSsPmVnHWlnKEVIIDga9yX
dwwqRxT+P0D92G3uCj+byfsKdc3sMsn3YtwlSZ63P0ppSjzBZr5TUBdwsw5QrJK9BiVsk/6kU+QI
/Vl7JhlYHSVjyCbFUl3XPM7sgTt9LT2H4ixdpWf8UgbRBWb62Xhw+ncekoSHBHkoxB2NevRYXnb9
EHvMW0dTNFSb2OT4g3lB+JjCmAN/eqCfOCWHV7CthoQW8hazpTRSF+UenAAQk8Dr7wZWrd43Xj4j
douqDuqaWez745/Xh5SRAWVf6mFfByHpHpWLdC6Nc/hIKN9ytqBBSG2k/sDWjsnzojVXSYBg+OqW
ZJTZSsiOWpFxl3rNpnb6Aay/dvNY6xM2bi6CI9JJ5TYUwugXrZAj/Glfxi8YTYgDxnd7sBTZOKz7
pl3iYeuoduGoq8H8uyD39kBaJ6GVUwVsrhgRKeLSrGw9pEsEZw0fJgcM5v+0/C5bjr/l2bFbrxjl
PrKZ02Nfk/5YwAI83kLJfpPUVNP3Q6cIarsX3nc5Ux8d122Ydg4heOs+uIZA656eyuC+5Eyvw5dz
P7HEozIe2OmMQNOpPM6inqFZbLQmBtPey8/2wvgSPsxBXDri+eL1yZ0GA7ALoNMBIDqM9DGXwXnA
zdG9dv7Y3Mzr9EaqF5SRG0jbB079GFZRV6JJYRnBNZl94iwuzMovgyIEx+FRNDNMAmH1TTuKYNB4
/cU96FAMzg5Iz/MnNT5RJ/5gCEnVf9o5vLRfjm+eDBLyoT1jwkWdTP6FKfuXMbdbtdiW8XM7wHBB
HkyLAtd132L+PqYdO15ORDSSYd+INlkp71W1IpT0hI+r8LaahTKm7bJYXcUEqgIPfUbiOA5sD38A
qINQb2t85SEYSB4QpG7LoWQRKcJPQW2RI2pUUmqGPUfj0qhYqHCuRMVEt7dEULPGwXKudu9FXVcG
0kbVoBNDekuZ2SKCnjRzzjvJhBcZ3Bb8yefHvzZ2ZV0cMYbIyd5Nzh5ZVw9r4ElMci5eu+lbUMZu
QE8gXzjicspAOLE5/Lc8+/x1KEm9UBl90RfuCjSnSDKunjDBkr11YZ2s8skbR8dsT6pu+MJIK8w7
HZ4ylx3JVDetq4HW54sEa82IXJZ5EgBir+gP7lvjPbk4ecAKs5HL3hcJ3RIyavYcp563q57VIWEC
umEEOvwMOlqO8TEuI3zVbGs0gkAvbVDG4pmuksUnBNegCV9RvdLH5UTkEP5YZcTJqIgmQEFJpKB3
865dxEny84l6LMi9zkN3cXodTXAERf+U/FwnFOx7TetiCqroMd/6kGL9wZyfAQ7k1B9hz0ujyLW8
B5X/ABrrjVkc4YNkECrnsbrRpuhBLB2j08uxdXGFO3P57jRKn18hOyl1OhBhB1AJWKTdUcHlv+rv
q48nP8RoVhk0jklv+nY+EPpr1iDlZMyWSKZUGn5BMgegyNpBCB9H8ntHOe2IOKWjVYgpYt3mUS9+
R4Lbj1u7Dor5dTII8mlhN/OUEtuX3GyPTPUyhNbtfkM0WY4cb6ccXcKo/MEKAInBBJ5COn5NbzPQ
wph01R1ZxDHbXHSjXxTjdwB+Z6sYFv8AJbWwKfwyvtP3Amt8cSaohpx/fV/9kWZ6zL+SCPHWTMnO
l1jypvP+JFmJZ/rkmGzbGcS+zCqA+jIgjBoBD0R1c8v+OVEx/00RuSQ0Wt7LIrbIu6+qRe19u8EX
H5Xu7XCPK/+6KmCur+X4Gj9DWlScXEn7MxhlQ2OG3SxGdzt104CEvJG24Qx7kX6LWL5jT+d4PZIJ
i0vzx0J1uSqdZk+jwCpjyQhj6BAX4zmnfQBsfFGiyDBjwUJMwca4dIVZxPJJmj22aNwEyg7FY8PQ
5rQMsiGtXz7Jp+bT7s0LczBSnZvfOP0VQlc5kiP88Fxx2W3hCMxH3MqDgmgW7K8NdQfVuQvabHQ8
5nL3OnP/+bsb3aL3xaByXDnZJFtcFy+RGUjX1pu9ec/mP6MnsphBUNgZ96T02+C6eNC3oZW7wWAf
y5svmqn+aesRkmuq5sMe8IJuZV/cNijwRurbbKWmFGdeF/aWe+n0GWu+ZgC8G439dcntgNNynQqw
zhKnsdKvue8bpUXEoplEFRkSxBATeoGm3dPQFhVYUeijxnquelNiBN3HbIDbwb7PTywlSymM7UE/
3vaFu7WLoMeNrl0pptZErf20sIW2X/Yg1r1tqFK9ZYtiDi2R1VaYYAaCXWKxjTbLBU1GGHWZ1bNk
QtNFA4H7L5UUqpFtzq/JYyVO7ZQOyXnZWkwEqK2al7i2btbXEnxqkcOFNrxw+zjI05R8nV01KrqC
jwYuoaUjChozpHeocPWeATgZ1g7i/GlRmtOmJD/JQoHN670ceHbTCxuU+d58CVcYfie5NzASNqRm
NYi1aWW37t3vLr/qNaDzDDajJ8Xoxa5dYhn8D0g9utRwYH39nAI7eAS0beDAZhXyRmryR27UBmE+
QaE8mHJ398niTWqqVYF8GimjhcoVoSeKxqUTYGIGQ+KInXDwWpmPyjUDDuQdxzfn46i+5l5GNTIf
9oPuLXFKmPVKmWYhg6zTm+7SyKztRnAvJ6AdYVOu4MLrjuDKpA5xplncYSL3nD5k5Q1JNClhWLqv
Qepk9MAfrVfZz3YsmDrQicUOr0ylKbv94mmx+dr6z9uXTJILadt72vC9u4zU8WNU0nUF6rhx4Uro
vC++y7yEjo4kS8oqzG2Nm8mJzgerAwH/xG2ojwdWPRRiGm2cE+4Wf42sSnWTR6WVRqUrmc9VserU
eh0FnOXoMYxDUYbPvr0dZ4t8QUqxqXlinEcahPGNhsJqACzsF7BW+HBzqt1la1ZGGTdm7kJcxw0t
m+QnsDnwW5G4QRpmXOVFvqoF2+h77OBEE6F7b9XgYnsH4tqTf60aTS9QFa7JlceQI+mcnHO3ca4j
bP8sYf/22YMt8HAPlYObzngVEkY3HbUzX13jLz0e+LP7Wd7GT25Ro01EzXopRuLBzmn9p9+bXL1s
cl3o4dM93b1ylIVEQpEMzI5fTd9Rs+d6NrNBjM+Dyrb6maoT2eJyU37w/GYL7isBpr400uZqxOQA
R9z4a70D3AxRiLufSKIJ3BezGu0APfiKadJaGBH2mZuZr2/qkbzY+lTPoRBWkegzDdvoc54FGn0B
cttGZgYEvH7CAbACYWXqM6piccd0uXvglGm+4PW86/SOMYJgaYE8BcBLcP59zNRNAbDB2y2ZvYFG
gGJXU/q57Q/vdCQACH3BWUEoZFxFQnWjHpNTFaVHieEao5HuVMF4scDoA+uadiRtivFglK/A5j65
Ldtbu90LHP59onWt7bHHgKEgCGc7vx1ZK7HWzRQtPGGiHH2Yo8XdpE2YqY5Wgcg8iALV+dTI7HjN
HIVGN7fKgnKB4zgbxpVY6aBvaccBoPcXwdDiZdWeEOgeRrL+BVWKxZiQa3QfJlDtPiayxc5m4PTY
yVBle0gfO8juxJWs6NT2mpOEzJeRL7ythGBJJPfXIb9ogq7xoLCuFjTJjdeOX7TMlNUp+uaZGFfE
i8eXsR5xUjN6GbUo1TGoXGreg5r0HhNR7lEtzEp/O37ubyNptfXofZkmzlPZ5CglRbC8GuXk+3QY
ILATfz0cm8GZt4iDeoZA9CBneTH7+JygMoPItjalo/wZysvUI8LCYx8QTBDzDmwWbNC0q6+O2xWQ
XXBbaWChz+By3gpATgB+X0s7PaijLuT0ELp7VH56PxqquMVzydMbfRl/qjPs8NEx8CYpI5f6WPBV
2prkh7W8AtWikqMq7D1czMTVUMsiGM3sNAbhWJHkoeBRPA5c6+Lh9R70RoqHvl3GwR6aO+Co7n90
o1KR5nwD7o2a2wVl/ASjCKwPiCxc7Esf4CptbCl+nuWDcic56Rt84QQQgZ06z302AYOlZMKhK2jg
iIl+Rf0GDodfQEKCJrh6Qm6JCr4L3atg4wcFZIkTuhkLGN4VR9LMnZLTSXD6pEeRMhtL4eVUh4wr
P0t5WcVZYahXFi2HuUa19BhqcRbK44Rxqfc9bz09rA5vG4OWdnKlG9qIE4CQnsUGqzponargiR9p
z67N5um1CPxxu4/fVkHkgmxBKzCeBJaTppFHZFst3osbTgadkcAnjXNsnorO3KgJvpPLtDJb9NU6
AD5wyXzr6rMX2yH3MT89XX0kTTKaYp2Sr+s1WNsb9NXhayK5dJShBDLjFssKRo9fXcyc4Jnpw9Yf
RrXImNZekE6DgN9spJA8dh/rGw7sz9tgnxbHjb9dviZ50NiDNb3wlTYcFNG5HB/Um/ddGec/+kaB
YDlOcYICK619Dm4eXfI6WwCh2yZlji1bj4C0AvPrkIa4TMLtSIr45BLxAT5YOc8zp2QWqu6byAra
W5uYCusVExHNYAHvCS7WhyPwYZM2cLpabPtDSGOZVRmAWCbTetyxBWzadFwKgjxSvYT0Ckz/93hn
0K53yQ0Ya8pjCE+T1IY6YDxsjIe87hjma/6LiX+3Tl42yOfqGty77dhTmGhwSoDrXX+orrio03r1
cLWo96NQcNxDFlGEF0N4iV/2m2wU+h4KqEWB669u3iNhqo/lsWjS6ka1m3jiQR1xlASKk0wGnNi0
X7Kp+VhKI8J9uNQ8Er+jTVHKAsun8cOVzceKwpKtseCFu1O4cL+Q4dnDFv2NEBcr3YNC5D5XbLQJ
HFBQ8P1l3z/ezlXYWrih3B3Z43SYiYfLFPtza0Dxp8SD+BFc4EngGTa77RKOtHQ/iFqHiPTPKIGC
UB9wk+IpG2TDNCDk7n34HAe85HP/krhZzDbjnkVxiVImNwWrOvRw8lJWFUbYfIDMg69IpToUpixl
SpMUkBFO9j2CrRVdMKggn7YY6nYbtZbO6Xh7dW4O0IZR7lKWImu5W9mx7uIzWx9ve9LcylCctc+h
inGBLhnK1irx+hkMez8vgnE1Yu+tjC57WrW2/rKKj9kv3fGgMVVAWTLZFs3He6FgY3e5emSe6KLR
pzZUQmpKjt+cnQu5uMdpvuWCXT3iI2SvF4mm4L9QerP2qjjnO0lIuQ9K3lWHDzNf1MGWYjI3i8LX
SuemOKdP64PfF1ZDjbjhDFUBofRhOrBfKKsAohjGNMQ78GBZdWE+j2nP/PK0k0FO8gpQLZv4PB3f
J8zp2EIpG6kKPP34Jm+Zs1RgcnQnypRd5m43x148iJJFjYAbU/vyeIsJYGbgl7gv5i09YoOxDKMc
20jxPYR4fs0clismDwk6D7ZE+3FkgNUbIaB+OwVOLR34YT7ZQUMJaB+b2egZiPP0DMhAA5G/+TZF
eYFrGEMH0p4Eiwe+w/EpIFuSW4ev1uDwGtzgXNlJRLHNsukH6lyKWnazNbi9fiDaE6xfXKcPq/24
A9EbVNx3Z6Ci/119nm4XzIEdYVAMDPVilcenbmp38y2FV/XwqTwZ8W5Qn3qZk6zvYw3lX71unogU
GVfuBB1sU3RhmcgOs7tBbfbOb+IjSmuAClKZK8SWIIZpjQdHC/nk5DJjG2bLJJB8raI0Xii+pzKc
sQtxwh/7Rt2f2XoTME+oOtIwn2L78voMb46895whueYVj6AUzILpw7zR4Rh+SDYFPIFzKBvsuuW8
rzt9QBVML96mcq7u9hVqiGhJIMeoIBnYXOwXurGcE9EuO4sRV1FJdwfJvxTGfetkb7Q535+a1v5C
3hLhB8Xwcd5qjobDFXrPGAMzAk1enEBMwHBN+fku+w2y0GHjdHOmi/Wsw0vmKwCB50HPykTzw2jC
aDLy6gId5AfCZQAAk02UCcmQD/9CImF4IXemCasl+cJ0DmxFAGpHvpMLBlhc/aM9rLwLaWgjCC2Y
FjoKSyGSqJQbpl8LZhBiH1ZET7XAvNQ9YqXOzrY1Pl5JljjHzdN8twHp9aK03DJMHMuZ8brgNoMp
FFrBizI0tMSAjFd8/S2YPvGrBQEuArLQxZe50/Lj9depfw8Gc6EdKotsrJ2F8x2KN6nyCwH8i6Fz
iIKzFz4ACL4o8HnmAR5g/mElcbtENMpGFl4eVlK5F1iWzw/XlS3v8jZ7Pzp70sVKL9FdWjZLKKTv
NRO597rYPYv4bW8v5mP3FRwdaXfPfh36s3LN/tRPsCuCd/FT12FWeUm2+MBFvVnJ029ON8AbShAI
GJ0+WOwZl4W+Upbbp8n7KQeOlnqF6Ndq8NEdTQm2mS1TXYM6z6lyX4eEG/rpJImDxW312JeKwfJ6
7FmWt9VllXmlp7pAm7EyocF3P24d8RPOdyJMRBOV10/hiziGZGHuAfP4zWY7baLrut0p4HxEjM63
h0tMc02yRUN0RrMjqZmX23EoEZ/Ti9TRwLktPyBg/cklTE/yvl5Uoy8vKE2q8HrcHhR+Lf2Rp+W+
5jBRCXdO0QZ1GR8fcbj7Luu4iepdPSFL/rZL3WYBBgJFChxUd67o3+kJrkRDs40TkTnmMHl2Jj3t
sudnR/Li95cFGPIVRcV1qRxLQrOHKbPQ3rEAggUc6hlsA3Rq589anX/jGhZYXM00hsJ4fETof7sZ
dnG4nxNGNfAo+J/+pGbrR43M/IEC/mNCjVFGJfWoVax1SFwH2GgdJgYdpOD13oXfK15emXvS22UV
yPR8yGkIsEZEAN1nr8ErmWdstRsYx+2ZJyYRzAqpIaHp5JYs61O+fzFs16xm8z0CpXX8q+oMpdlp
3kDiAg05a0BjcjTM9aGUaUORwfnbu4MiqQ5Wlm1ivGlAuuXL4C9IP17R93Wi7B529mKl22VjiL1R
ThwYW8eR51R57xJ5eS82km4M+pHW7Lbl5Nrzt4L5xuU0YRNfqqrLDqZNi/1tCazIySM6UmW/mGbB
lMtWt8oWNDZh48rdEuAy3XiE59oP4+EdguyP7pW69wWN/Fht5n96Ngm04D0MvKDMZrSIdtIGD3Gu
ZbNLs7hBybtMn0xJ0L/snkSkyk4rO9u389pgCtIbWP+Xs/NqUhxL1/V/2deHCHlzcW7khRDCCJPc
EEmSCCusAPHrz7NyTuzOotlFxI6e6enqySq5tb71mdeokyMAnBtyLsITnaYU7I4ysZkcZkju6gC0
9KS+MYHOG1RuWz25SQmH9j6uW8esrDz4sJXkGgx7ZCRL3Kp2LclvrMJdGdc4bGrt2uwy/aP7R+HG
NGF6Ya7OHJXQU9N7AAiKyBdNQFy5SVSEODHqC6sRLKXya2v653trP5t+mh+kOfcPPac6W40KJLR6
lH80jfdqZNvUxI8ZMypiHt/tRiDrPj61FkO/+DyDbKu6dzQvSJn68pfeV9LDGHX1WOmK7WW2Lrxo
QGY+v0YUZ1EMH1+n1rJzAm84xvKq3vkrEPzBA1MQQW4JJDx1LZchr7GoCCkA7eiQ74eN/n5BP5kq
m3uky6STYHwwePkhe55n5xGcz2Oiz7lkBrIRX6BcawtlhosHcpBBLfidNr5pfQHKXn9ds/Pn4eSB
fqyGj527/dC/6Dk3zTFAzMnuc9tiyhFIGYXAUhJdmktfIjbP6kHVPXycOsYCK0r5i5sHC0l/FR0I
2TNoz4pHsiabRSPZ3LzdDpxGSVs9WX+dezV8hUw/QEb1r/wnO3R0luecpsvkfGjpU8+egVAcbwyn
XgCJOhxTgJkWdHJnvfRAWDXk1jJ/nHGCEIoTiuSq86ntqpWvqt5RiU6NUL+F9yrWVYznbTGL381O
pn9UTWe+YYR1RTzjRnCxSTcfJU91Qz6TF3w7VGFZr0kH24c6tICLGurA2qXbOl9O0GQ4MMVByorZ
0Kp5WkNpL29ZgxdnHKIDza59aj9C4xKvlbiUXG0X3PGS27Y2l6heEtYb7bvavUoThGlsxC4a2WXb
LE5dTqo1HvKNQN+Fj0d0szN50y/3nRvg0DKzrExm7LJLCmo9Guq3Lt2oDaGrCrZlVNL88AqYaYDQ
ZpcZJQ01GMPwK93/42QXaRtPISXAJZp0DjrGiDZNY++jxWPT8yQvoLoDlXTwybAfkruc7ceV7Klp
0arHiBHuSCvInNBTRUhuvB0BwI+mrUdP6UPAOpi8N7C5VMplovbOazSB7E91wv+lyd7j5hUdGCcK
vI6F0jq05eG5U8XT8ZZDDIzFXhwzpCZueRcZBHuT2Hvj7xMEIAhQWMUf4MUvPUl1L4zXwQYzruDg
BS3z2XjEnGPX4dGKNN5erxpfmYyLPMCi/b/zSAyq7BLeMql1+OQ3kbbVrVu2bR77jb1b9dGZ0DUH
eJg0Krs20b539/kx1VeSU3oFsYj9JSdazWLbka45R/qpJWQUsjFv2iDdsQ063s7mYzpGVbYRGpme
lksG7uTuS78aP6akyT6JVKMreCn7vGpR4Ujsk3Og4zMOBkhxSlKOfbBENxJYo79mjhxzygA7uViY
kCNG5Ft9o199kbf0D/hdkd9NnenXveGb5KRwKYBcYcR4DHhrt+Sa3lriKEHlaeOeQNSh69DXRrqo
IF2dDYskVu9+BAfn7FvGuLi6JtKNHfI2EoUV/m9Ln6+2RityseloiMzR6bu6j/TUvH/KD/fSRueV
o6W8eeubZ11QvC3pSdB0H/J7jtC7ucNxY0LbIi8+6tZ+6atb77I4otromywTpGAsFwBQ8fH4PPRM
9jDl/DnYMGO9CaPJ09RXzE8a9trKw+yvwLBM8x81me9+G6DstJZi7ZiyP04Lcjrti0a/JQg1a7S+
LeeUCk3U9Lr2zY8N4+YDcsBBdQ04NsQMeuPdgSqp3ft2VNvhvmpOMbVEl6+jLwCY2jS+0N2yyNr9
7WnIuaiAXdfFJGBb+iV1/5wvpiXTniG7aA7Qauiqn2qBKJR4TfdbtL1F5Ljb7qF3/z6hvKG41cbV
h8cc9M6e8LLx7I03RWUQIRAE9+a7/DS0oopC/5rS4FSgBNEeLb/uH+vvi46bJeZpkW67yC7tWqQi
FVgqHbtALDcvvSURf8Bt38F0tMn6NzmFcFB+GslpcKCBwinO0OVjzfysGhHM3jCfXnD9NNvQNUHq
h0ZuP/He7Ma0OC/tO0rOgRY+xgK0OF6qzrjCiQ7uQ6/BpHWJjHQAktOz3RGQa3nCcWYy0ghBCXxS
KV73yarTPLk3skrLQu+mHLzjCr9i3vxxn9p//cHIvBQH1Vpfr8oACB2T7+2UmT8z79xobeJppmNb
/AFNyBd6Uffs7+9IecGFg1pvSLYtYX+m/tgKfX32VmVx/r//Jf8fq9QbenkT3Ct0SoMcRiJKp3Es
1A6a/zHGjdDu+PtFLfFATzzI3xdVBU/y10WXd6W6bNaqgmKSAYGnTCo2+KKh0luTQhsA+2B5jS6o
5SAj5u2HNhVERm97/rigD+KY6PsMASgvtGaK0H2CknDRlFE1ZT6XrgPUJmGTpiud7mlSpI0zRpqt
FRzvGo0bNCuaFQi/G4Uf1H3D048BBRfoh9vZx4oTDTYRB0zYPScggcEyeUxOd1E1bQdVZNJM86/B
GNQ1aVN8puBZd7XR/K3d4ouvokuyCUUWQpbBEv7zBZ32961mKKU6eGTJZnHDCzfryROa6pRPg8X0
zfeQxUZ4+h5/XE7czq/vsZoW61pZcbkzA18kJxgame6o9lzQZvG7r/9queuw/DTdMuHFS9YT86uq
r9tip3G1O7QpBvCoOzToOxtz5xAhhzPNKNvexYKfdfyvR/x10SenD7u0rWptcNFLwHgieuy9oxzc
OgeK7k8LG2cdOJPGWN7fINsPsm4/eseKfXsLT7zDQ0Otb1OLW6DXgZ4Twx2ytl3EBJzGX261Gp9a
tm5T7Xv1zGY6RkPi3Yd+sfF49SquGKYC7dp+evU3xSj2trpn0BJUQ/Rzj824CJmEh7JvBdQh764n
3uq/3/o/13t669LjKl3UKY/sXYPjkNLGr0qXUkrKqhbtmdiiqvHqnvf3+KK+fEw0S2RJNzRVN58e
8zE9oxh2qlTMSvUyM4+e+QWLAzXyyKLFv+1vwjo7nn37U+8V3UeZ7rvMX+ml3tfuBUrJDYOkB9Kh
d/QGD63i0TKBZdOK/9Z6f79RRdzIv96PreDYLdsW3t1PG68h3+ppvbkpg+RHKAmFVzdG0wod8mXG
6et+Oe5gcOyrg76QSn5z8VdvCa9bW1E4G3VIn3/u+o25lKa68ZDg4AdCWig4h+h09sJO6LaPwcDt
4zTkvbX0+lG+eH7mX5dVRTD6HWykS4kQ00EZDOXsOmaWkvLIedULQDUd3UM2CUwHi4469NIgC0Aj
ZOaXwJ0KJanJuYcDCmNH0Cl0NXDqWGuuoF9cvceX1R1n+aqJtHZwdmbVZ8OZUBk6oJlzUBS4RXiQ
Sz4nVgjPjAJi3rgnE+OQBDZ4BHdbRdjvzuiECUXja18jk0mvwFPiWODiwe5TlSS5sJWf3py41oAq
o3ZszkCx9Tc+qmbS2bl20G7GwlfI+a9wfkeQxMmUit+7zvJeA90MSBeuPEJbKNdHPx7VwebhzPDO
Qfrg4IcjahRUma/Ox9lGlMqyBRaW8sQ9Ykbvf9RBHfgKwhsDUFAO2fwDLA6onFUHgVyhaicFbZwN
tu0pYuKttiF0w6j572dH4Xni5cNpD66Ttj8iLyXStkp+cOCWKMK5505zkyPtiuaoECJDcgzRzQFO
HmFbpspotoHT+G18JsqJGw2uvdXHZ1QEi/4V05i0X1xcbklfuWd4eG6E69w9SLvIWt6/DyEwngvy
oELDM/IsN3Ld5nTsuigdeGO8WxjfuUmJQcopbFZZ+9Zqqv4gQjK3GhVefxdArhKKde2777RWccdH
pU6YqoGUdge3GAVTIXynzaQEq5QC2BY1Md12FMswFHZvn+MhDTVG6SFqZoCu50CFh8gXLpSR+BP6
JKvXHs41b9jUP6v4X6ucfEqVoEwjHPS8uapSv90Lcjow3bwA5+LRau8CR3HA4c1UpKq/j6rD2LHT
wiMRdZF26Yzca9ov3aT7RndCfZVOyL9u5ikMm8plb0p6pXDyaCkdBpBCyGqzJK8OTTL8L8JSdhG2
/mqBwM/R9M9RhuhHyZmRjPveXv5V1JMtrIVtXTYt9Yca/isCNG726lI+yMsP3tgDKJVOHjlixvht
FOkXFoQtFkjyI/ja3brzN1HvVa7z++JPcgimsrntVyoXVyZ4IqVBHMD56fXEJLXF1NJHSS/yumr+
v7msbaMxBsFeQtTmz6h3UzZaYU2tB9IfgZDRwmejc4owpXQj2r/d7vzNN9dfPud/X1B5Frkottru
rm11ZYDUyGl+dIRun3B6Ec4WfpzNlM8cbLDz7fwYieE8gEdhehrUjquylT9RYZlGIVI7g6g/9QvP
9N75ZGovl8GvO3z6ElPrptp2YSsDKcRqyXYmubHxYH5h1tqj5UrUXHEQ7lxcXIq1/4XMIncnVA7d
Yh91F5cBSqWLPjRlBwjnfIqs5ptv9mrbIE+D/Jmlmjrn5J/fzK6XdX0yTxyQKCVqbi5HQha/h1wL
kwyiGAXZzOsis/TmwtoLhQr994WfjsjH1ta3RcmFDx4IGZBQ48q/QvTjHRnA5GJWDzrskIvwBLFy
3KCRlFK8aN28D5oRLn3iY70VZHtVKv5xVyKf+LVtj0iLXPTd8ZHD3neEVmGBXV/s9IowXMUfoex+
EDW6xK83n+HVSv79Np6SJOOyOanb45mtgzGWEIBrtHvffui3OUoWdDSAZf/9itoLwZzfT2o+rczV
etO4FkeJtJVQOYTiQZpipOgFpYGMXQfDX/TZY4wTWqju+xQQ+DyjjtJv4sASsVXexCz9VRr96w2Y
TwtRVa5rpWE/VOrl4dDoYhFH+xgYPX5k2eTqiZB+cob8jxWeYjw98MlWOrBkQ2FiyF5CFhIsDcI6
QC8RC/WrPqfp1Iz0phLgUM0xWLpd7+8v8YXDpf3HS3xaxNdl47Jf3xWV3BYY6M4bP75MkEl7J80Q
o2QvyXl8xIykB0iu5YxIOhiCQzp0lxHMsIfzGXlvYuLLylOxZLYy21my9aeVdDie19ZtQ6NcCsFG
wZOBOQDGBrRa8a23NW8fX7q0JQ2sEboak+A3h8DLiKcqhmKQE1i2aTytq0rfThvqlVdiR+IUrhYK
5DYwWhn8vwDnkCVEsPyR0Kdtb4UHjOUV4TmgmRzTQaxaB8Qnr5N1dEdPhkTNKf326kNIGHelHkKt
f/9+r16WZuiGoum6Ipno6/253a/y9rw6WLo0uHUFrK/Mbrcu6ElpDl7JPTSxVEO5vFldHNqCF/3N
Fnyl/aYZCGFqskKCID3nCGrDPN6mxaHOd06SpuCt4qzXC7+clu+fnCaK7m/22M+7f0rYfl9Qe+pJ
yZW6L471VR6oiisKk/WleaJisFxAdQL0UuE8BcX07C0/LnSMV9jNgGC553eghgEclC9Vagne9xKw
eQPXsbNXd2q6znVGP+rkASvSVHe58/R1zNwCqutXA/vCh0t7HZ16ldlxb3fGUmGLnRIkoWbjY4tN
C2jRDCn2N5/25ds1kdXUTYpOSfk5gH6F8rVuHVQVBUl6mVJ49nkgyOnwahgKUsHYeMx5+DfcaQnf
4xKwiBV87Wnj9mVmDOSQeyBQSExYw3JO0Tyvrujmu0pcqw5gXti/jKtGIHEYqtKJO9ATF6qTG2DI
04/DPm5YQfFttkvYzXRhEHox8RqYY9228SxQ/huvcWkXkErvrUp3j1VUHz34Aml9aWqoS698Cx3p
pX+9eRvYcSdsA92y9HZfS7AGq74GrGkZ2csm81NeIJ0cC3Kx0URBAOX6amT1pu1VsDC/16h7z2WY
O4n2aMGjJAszzu7lCA42kJE0xr0E90owa7DXO1PThTu23vWWwN7R9GyIQd256qAw+fdP80oijt4M
7WDNtk1dlZ7qBsnaGJvjVlbQPLRCHHU8tCwDDlks+PyL77dPzucJzdNw/k6q+H+4MrpPkm3Kqik/
6T9tr/ujsZwKZTxNBGlQ4rNdE02+nYtREc1g4Dx+c+n0u28CjfUi2+GR//vCPzf2azGaUnHG5HsJ
v4uq1EA7C1DDDTSUkLBk+n1kFdWRTnVe+CxQiYK4tzUASIUHPZRHMPEVZL6XuAyB63HtbrH0lOwC
XLx0q0ZklS31nJSzFazem7N8QOuOtwiyIgcKR19216MbJWvtCga4Hk6ZwHpaCyTHpXspukZw7aIK
IoghoJ1Vw4eAdL03ZUww3OiiIVAQ7NFrgPeJ0B0YChiq3SudgWzBJB+01+Pj0f/7+vhpyjyHKcRo
FROxYqEr/XSEqY39aXm77aidrs6kSgG/o+ESP9BWwn5ni+CIsvdQ3nlzVZFg/OuqOkeBYloWTemn
AnK5supK0u8yZ4HwHLuCaNW8bXJ3P5b+ff1uD7xaEJZJS0q1FEm25adQrN0L5bC9bpVBsQurkxCb
SGFqJEADpx1p3pFDauVNFTa6U6dpiV3+96dVX6R/lKbUpjyxZsjGU+ai3k43wzAPzNNpUd89AHRN
CW4rGQHUYyEVto6hG8LL8aC7e7INjMIh9q1CGAb1vByCKeKoHq8RvF6Hf783+UVN8se9PZ3KxU55
XIvtUR2MQYtDAeouRwLa88m4TggQHQa3aAkJ6O9XVcSf+vz9f7+Rp1V3OS+V2ihO6qBqGmH58Wip
kMzABqBzMM1uZCgoIQe2f3exD0QhzzvPoOY3Pt7cxYs0+I9nf1oXt+uuOpxMnp3BMN29s4s0UAh5
xUdYKNsIFY4jI1Lf9A0HXZKAcXOy90DRfjNSxXBRMEz/fkcvd+Pv9/IUrR+b06o8HbkjqVmU/gr8
64WRky1a3I+m3oQPN7hMCih8f7/uC59wmif/TDafk5WpXpvbck+sxu6udi8ndOODLKNmRrElxNcQ
CcVeKLc7nbOHWjsCfnYH0XJcBhw6u1RN83fZ/qtO9u87skUE+RXE94d6c7Vq+l0qkhrXDr1NGrSk
DBGq5Q1X6hSt83hK1191+1ckjmqhh6XQmEs3WRm+0zL8KdCe1quuaoZlkmvLYJ2eVopeF8Vj0yDR
xxkFuZDw8gUNy3vA4BMusVkMOMPH5ouYSVHUvlMdOVeoE8hG+6xvkLZfVrqBbgNAeRkYVP2rwqVj
s4LAiPgV/r9i5SOqscLei77nx9L5XPYYSwY4TlwQYwCsmug5DI/ZNh3q4PnezbNeZed/POHTykM2
vZAKgyfEEBceAvzngWDLhSYWEc2+MBaK5nb0Ztm9CAM64xT0rBHK1yX9uX6Rbo1qX07VQR3iqMlM
x0tRv3J/3BfhuTrqyUsnmp/H+7QXL2dfcnfU8knR2m0wI802Eq++23d//M/eJBE/MflfX9xAON+Q
VRnl86f+mnxgxiHXO20g2jFktONEaq9GSLc0t4V/qaK9nyjdC2agmexk66zXmbZosLdGV3dEURye
UBx9NDutDV44qvPVK7O74wANZAz6ODkt+LFtaL8S2c/NSd6UHi9bdeo/9/5c6xTVnaWqrzQE5oMi
mYwTqvkfR6UUl2PZQfwMy8NV2stvYQ6Uaxl825jzdS5+i8m1x8+y5u4hewq4D638OsFGAZ8s5+Zg
C/CuOWW+OJ111dIMUxaa6wi3/rnTH8edaZnXUhvI/SFRBxbMjwckBJewF2O6uqHnECKmO4KZ0ro4
tkuF2N6PbaxNHTHOkpwFuJnOjaTKGWLvIE1o6zDV8bxI9E8Y/i5InjrspbfDp5ctrN/3/hQX9rfp
VbIl7l0KhadxenbZ26wF9MOuru80cTCPumY8h+/+rqAVG/JfC5SobdqWrTN9fdqwhXmVKt2s5Bwk
YJJ6uFAiZ/6lCy8bXzTQQt9tYlaYzqkz3NW7ePGz/v9y+ecMzqIzvdluH9ogoY+VnuHwYTKS5GKu
FSMGLfXFHOlzAGsjWly+wabGXvet0O+LA1xX/3kH5tMmlcxqd14tJY2g5Y3NL1wCG87Oz2h6dKwW
pR0mN7u8LWR/yzBKAD6/iRLWi+zp9w38lCK/TintvNtZypG3ACiY9v9YWuyd2p+cDs4MNRAyasZy
AIKce0yL6o6OEVgIqmB+sb/FDPwghjtUs70vDdtPZnVr1AtaLfLRtuXssO1pF+4H+D/RqGFmdgAc
R8O6a3t6p9s/bIgeNC6MNn9HLwSbLcupHSD7a3c+r+iRIdzodufvjAFeL/p/3rr1FLXP5k7ZHcRD
EwPTbJIfmUESU5iT9jp+S2+2B6JtSbZKaPv7gfGqz6DTFrZ0jgyUza2nukGydvupuvo5pZL/uNso
37kTS3F48c1hs1kEXcZxby76In3/46JPq8zU5FNV1TqNx5TjiW/HEhdKxnRpLxw/Yqb07jlfHYyM
8CWchWRFN5+rssN1U1ym1VbsLtw6Mx7xuxM6I//DZbS4SLpvIWPiGZ63s8YsSbUNVZMoyv4Mwofy
YFlnVRTrHt5A8F6z8IorfNhqfjY5onTv7+/05wj6n69nSeIF/No4hqXuDluLI2rIpsTpWvjBqEhI
ORN6Y0cn01v56OqvOuu7h5AY49ljf+MdXO/NfbxKM8HzaaqsK7JOgvdUmsn3YlrtxXMP8aAapyhz
omEePEh3j97IAcQLY9ofDPoRZwgOfG/ewsvP/N9Xp4H251s43g7biteuDbwhUZTDueoaAAvIJPkr
x3bXIQP7mGZTx2yiQgHucuct/RWelrbHsgNv/qZUfTmp+Od9mD/l4q/vct1clweQg3yXs3/S/ORS
eHwhE3jRZBqSvILSnU82aF+jKMLo4pp8kzish7exitSOi2zVo/3x8DGGG7i3DYiP+O9vTBNp/7/W
jQ1WTZVVwzafY4/RqA6G9jA1Js9obnFbGFVnJynIt16O7WvvW8v9axPeDc4L9604gujuRv06wn7Y
uaSLMmRUb3rHxFPeNEFf1VA6KERJt2VZsmTt6WOWS4r8i7bUBw3JOyGNCWRh80kdpVEGKDRxmjmm
0zPqAnBYa+yN7+6okX4AbBa2xXZaOr7lABIa7PqwiKLomMwfnXffV3214oDmUfZKpFy6/FRWHRsr
u97vuMk9pi7QSNDPKR7uNh5nwawa0J377klxR+uXi9bHKr95n7I7OAa4hxTB8k2x+6otopO+MDfR
NOYBylPMUc0rQa5grSVJ7SICIbkPbzLJhFk23r1kf6GF5BbAkn3so0zoRAsbiJ0z372Ltq9Sqd83
8hTgK/wCbvWWG4ES5eJ3ynono7l28rwXh1/ARC5Ht4nt8qLvdf83h4ttKXjIaYrM4nlK4/ZyVV2I
QQQgIcSFLxVQDvLdi8NownIATDKH9f6+iV4e4L+u+RzsjdX1sdesWjwvsReaPrpqfuyUs04Rjqhi
XKkFjICU4uYM39V8ABRebOHfV39+2+wRWg2kDwSWMs6CYzcLVr00Lb9Ablb+BPLBZDaZGJB+BLDl
6Obq1MuDcxerujzPT7IzywEakDj1voHgzcDgY2+3hB1ogbQSLtdof+Iq9r1fe2HYssYfrbM3stDh
pTg/e8x7gJbbqAFundsXccIOS6cF6ZSyrf25/yBaoBEMOdjn3Nv1+/Y6hG/xTUfWmJWoGd4upFjb
AWijA2txbvXmN6g1EZ19FghhGS2wN5/r5fIEYimphDx2ylO+tdpN14ZR1TJSdUk6noYBqAuRSG6a
sTBOo0hrt+3wEw+oN4vz5/R7jraUF///yhxUf55P+7N8nS7XBp8KO5HC31NpjCeTR5yvjTCeQbYe
M0iTHZhR3A3isKltBbiZZdXGp3FGe9M7qv2GX85sM+jcOpoD+Q7vshGmJ2CjP+6M3hQMlGmPq1iV
wrjtrzjkD136S95U5K6R66FSN8A9dKtz8nWrke3d4GkP5uLsO9dUdLDlJWf+5pWLuu1vD/5Uk27r
w1Y+yTy4GKyiC4MgkJtS6cfho9cZbZ0NubkKYsONPGq7v1/81RkMfh6jPEW3ADVLT3FRuT+2hnzY
wQF2JEQYcHMQJ7AVZhmzDItuE3gbs93T4q+DXwVaZjiC7P2x7H0eqIeFPzwg5JQ3hHcxGp5/vzuV
qCRu4OntGJpuGALkKSv/WpDqcXuZmktLHWhpggtoUHocbTJluVOn8ZIm9iqU1vjPT/lFvmmCakxk
52pmCCOoiRyhN7J3z9igl7GTTz3QlehwNFYePtEIt9LcsiufcsLfjsc4jGZZtutm2boDvUfUl3HA
whN+l+Pl3hmaDmNGpAWkpkgHLGG5mB7idCZMYffAKtDCIls/hhmQSAozw63bdNo3eL4mPY7i45q/
0WeO0CtmYn5ojZcEIWo4Dh1nvG7xjySmKV0I9Mcd/ezlJ7HWURKTiTXMfIg+soM2iDg7wfJQ9ju9
OA4CxS2n/BHBDMUVwPbyDDVVDSYEE50+UE7yXG9yc8d84R6OGElC3xXH4oBBbhTzfXsd7uw7JKFB
mcgzf6CdIjdGbIICFzcLnMsgJeJ0EWcYgJKm7umfiX9Is62ogyf2VwoBExnCuOt1ARZdHBw0HQgP
c6zDoX54UcoQJJvdmDtseTZGc6K7enSthoON5+qKgZHtx3s3DwKcptMxpo1nlDJQ9Ip09Et2n2Nz
HMito5PX36tjcPq45yTtKMc6j4gHCA16NbETz7LJ/uGTpQmkmJrECGoV/nTt6yY9/qtTcbW7k6N2
wrAOdRycKPBupgSZNCCt5KwezLx6IcIWvNhpHC/HhwzbDMwHHUD+NjpwLSbkHJgNN4x3KSKOboVS
S+VksGwLMIkNHIAwPx/zJVFhienUIjEbfNc0CvBXQj1JaY6H0mS+wvjaFXzYhNTN5GAKWNa9nhD/
8uCwIHcQrZwZNE5eN52GNBNY3Mm+TVDId3tGN+hDNR4eMhxh70Si54jD6THberbkgILmS9puL2b5
oldJTYeYNUsVyMbBHdbN8SSdQf2b5bHdQwLn6+sDvRTWbvPiOPE624ffHc2jPzcKSc7EC9taPJzz
rc25CIq5ec6eSIHFPMqPGrdo6+5wuEKHHAM42mBT7rEnKCOvox5viBNyGSy9LLj3aRnJ4FL8DZJ0
d6ZhYgb1cHLDnUyOBm9vlk8bzhpdQDzQv9G/nDaLaDwuWxdvLAcTNBhjVk3vxI1ndjKzWRdMOoNE
xJ6oH2GXOOtiOY/8izuHb+2cL85ijsOotOcXJecqGCfhzjrvCpFdmvcmYKchoQBGPH2rczNNkO3o
CbgGJhMbn67eEj3LawtWSTA++uiB0+yrwQKBIMMfGr77HE/prrBDuyEKTh0X9uR2j02y602YfMcy
O12AmIgIuIZNbHbMnU0zMwOE2lHdSVM+B84B9/a6dfliLrSgj2K5Jk82vAQUoiH3dXOHq/aF1nQe
N1yH7ZyJrp+z5qPnrJRjc1IUTmYTgggVYnISQrxywq8eoSi/NFAEmk0uLTBgJf8dT5CB/p5Nm+jK
8l8+2FD3PHfjDahZEqDMdDPFaS+254hrbaLJsT2zEy7JsJBvlN69oSw7WBqCePeZ1DQsflwdwURw
YkMsNrHEjcH2AjUGLxqXkK3yadfjWX1EpnGP1g2SdYgHnd3ZGGNg0xkOCaSjbpKecjqLyfRbdRKx
6WsXhW6Bt5oRGHpIFoaxEwTaOQDNeMqCyWRJGwZn6GvwY/HMTkHgQATm7XgICQ6fc2d84POADuvK
ncgqyLMqh5ifjkn9Gxs3y/UZPTEfgDubWrw/xZ+l15bkmjZ7RmpOGX/0h4ave/Ou/sGcXgmolkYL
RuQY1jOwtHZOdwna3yFXEM3qxxxrEhprLSsVT3Aa8xZOge4kw4T8zuCnu0rq/Xx0FSVyx+yjS8Iq
RmiP3Qmx5sHhzyLxZHisiCRrQkSNzUY+QPROut3+JsOdqYtV/RgB4iOy7wEfh9fTe/RCBhcsiFuY
1v6YK0OMQECagwRLR+HD29NFA5AYm01SXhpx6GiS16j9JJ1kKhpuzkQncOk4FqV7UMS2h9f4LeGJ
ES2dz4WVuL/Csl7Ey6xug+zYdsRLH6cWnSNWM1+KtU6MBi3E7tljWBHgedPC9xmRHlRLgMU4AYjL
b7E21SinketnEx4OoCgzHz0WmujgYrUGV4WyrDw8ZI3ZtFuBgK899AvnWOT2UTCGP7xgvQrUICFu
UrfxYr9zJo2VkM6JB5BToIGVZFDJ9HNEshx3tTYfv+6OPRM5MVAijy/Ob5v3K3h4mjupfS+F0+Ug
n22FYzUYLw8Zz6pYQBJFH65nERYdzTksvtDM7HHgBDOYGljS3rxju0BILhzLNm9EwNPBfDXasN37
MbkTZ2sgdgpmI+AAUF04uujZ5fnue08NQZCeiU9M+SNiaVUFRKdw6i/g357dxXYwnyf7aMiSsmVn
vIPS7gj4Ko7c5pdCLetPGF0dOXF+TtWk1+so+cqFnRz1eoSFdSU2dNwgVWDXZOP0GiTjywcaju7G
CnayO1+mCVZZLuFvphAIeR+Takid5OQ4fmep+B21Kzqg5DUn5jgZKy7LJH9GkUSctsH6fW/ZQkKK
HNiXQCVyjiLiyZnIVGVAfJplwab9nyRheO8kiQmXPupi987rRuQahGo4Ls8R5zSAQRQS3D3y9/c2
3wufmqlLyUNrnxKISghLqO68mKKNqRWOrrssVMZFtTN9kM4vOa5c2rJkInh090H1fgJuDbr8K7YY
hiVSoKTIv19cfSM2pjQZWn7U33l9Ecr508/NmwvaM6DY4MvSKLuLf2zTX/YJzcQjJnCx5fVIVHZt
pAxMdQhSAt0QV0d2t0lBiXvDBl4C57UIQhOKewvtPn49PpLwiEKTQLxa8D75087tCb1AfjJLJjQC
OAunIetzOG6AKn8E6REuPp/vFp6drTj1Z3U60QOad48Y8CwmZIQoL8FcfLr3ID3gwWL1Foyort8H
VyMyBueHh8P2fCqR4aqOJ+KjmhNLzoskSRZa1O9vU9pVI7bdXO9wcHajpm9T6EUYdNudBSo6blK5
Q7UR2ACaTIL6Nj7K4TamhwgXEV/rXCpc++JkwXglOouSuzMwWkGzz7uonobGIKnVuuHmJsUsorgs
FJKweKURi9be7s4Uq59nK1YYRBOeCFQpj9pCn4PDAaEWhFOGEhPFMY7Vja96OG1qbhbn8A5JBNIV
ZBBm1N2LtzkFtXg81hCw0xihWMMfYuKwDhMPxlRHBAoRofaDPMCSLgMtxZ47yR6xEosEAtkylguv
bp79MubFH3uIeBDvxtwXwwdqbuJ8xA2NAfBH0TmL3O4960Yaa5PanBM79aZdgrIdMBTCefMbvHVA
FU1oWxPkwV+nKIaunGrjzDKAz+w4TgVahTovoqnwp6yRaRi4rtuiieAIM1e/D8+HgWh4S5JIzTEI
56e84eFr+FMskKpYuH4W7qwMcpV3d/VgJF3pFnhdura0Ih0raW4j2XdLOgantPmYCEdEvOsBm+Vw
oOx4IVrd7r3tdqN1GtGJiaYOVd0KHmfU1WN7vnUj9EQ4NccZafXu7rDlSdIJo31srCC7Iu2EnAIJ
P8KLa6d7CBdbf7Dv3MM+U11p1G8uEzjoJ7ePqwMOUU7TNIKBxcpD3tNrsvWWPiH98SBMk4l0i8AV
s9Q+KgulL6cFkhKf5dUbULXzCHfg3n6fM+E46ja5TrPNDMhFjj7DcBVPhj7nw8nV3UFbCcAVbcZR
Y9PZeO4eL062CQ2T8YnxHaw70h85Q8K8u1DIEbiuNwR+JpJCqScKfi09eYnpBGfghMchjUsFQYbN
aDym/BnjpsaxBRiFroIqo/7tYajCA+wCZATwSQXjpfF6o+T6McRrir/mumj09NlVczWueFeoX7UX
XSlabPHQc/iujMAHov8vtiPdY778zcGhnpfYiBfXb5656M9xDVv0D130RHCsw3eF117QyOjy5slG
ef1dDYVp/u2DvIcNnZCWsCSC8fD/0XRmy4ojSRD9Iswkdl5z0S6BEPsLxmUXu0AI+Po5WW1jY9Nd
1VUXtGRGRnh4uF9Cj3vcpYTdPJqg+CA4pJzhKfYd9tFpuKgSyo3nZKYaoiQx9DxLBBipjiW5teeF
hQMelMaTkEADG+dHiCDscBshqZ7JYy8rGBUs9W4h69wQWEvwSg4XMT7O6CbWp8yh7+qCx/SJLW72
Hh9VNeW+6x5Dc0mvHszHCZoiD8Ek3UF495hVw2rVr8lVjAvBc6qYbDaV5RVvNaLsH7AZs8b/epFI
nZASwOvO3R2jn7CXEhGhYui+YUDMn8yG/TTmVR42MpM9woIBG+7uZryCrB7udu0hoJrI38o7OfWp
h5XxhNPhi2I6j+RHk4hMC9y/S8yyxXf8R3C3ieCYJl5HizJhLJsKN22RAsDvFcsdcXuIQyTWI/z2
y/GB+EmUjzhhLcY7a9PlhHQrPlE4We5ktvhrHDHPJdCbomO0QGkQACEm8MArgPyVnZxsDyq+efzt
FfvI5DTEdxgdVD4pCCLLiKWPxe1e7g6iteX/J53t9g4PpIsGj0hZPY+3sztveeC7GkJ4AnTRQy3r
a6KA+T1gl4n1HLluGYRp/d/vtceWNC3hDY0WnD+IgKHNoIMoGqKq+7xuW9Xd7xckG22D6DIlG/7o
kGvNeLp8L2f0xOMekUra0UbpuA89i2+rGcV9KUw38+sihcPq4cwlA1tURNwPfjriU6ifcxEcOh0c
KOUsDE0BQ8ZWRFhxELr5E1Md19bwmRHKvyClTTicUHeRDxOqbHU+DZdu/kbSl/fUE3+ViwmY4x+y
7fa6hP9HFtonGWYEl3yDj8bHMl68NowWHpTbeybb4RD7N7eswA4Qox4YofXh8NAfFVlPNtGChFF1
kSfyG3KeGx9HvQ8UAfJoIAOq2MXfCHy9Ox/Zf0N+MXjTfWeihfTQ0v2RScdftkbC9M3YNpOMF3nc
osC+D7bmjxhw5MtryXZ5dJuHCRX9l+F/ieSryecxD0PFlW8OofFKvm3RAh7CTatzV07/hKSiV16C
njj+RAPN957bvLqVfu/dG5p93qL5YalhkThZnI5AMw9ynScqvhzPHpYqT15VRzzwUD2L4sljbxER
XFKySc5QLywxSh8qbXLqrGlL4B76lTknwWW61I05BXkcTiaKcM0QuyD9+Fd41byQVGeB6dmC3UNu
E5otB/TAMEgduzvixde4Ne+gLO+gghKuiJ49b5LWqAhvHqDQ7JeFJsmYYQSL3Gg6HstuSEi9Q/3I
zNGCBTVhATdEQtLLmYW1PgncGgOyoylTgsV98LwG1okjjKzNgsZCBQugQiKBrLj3B/TG0+R9Dpkn
dYHh/NEQczlnVBN9fD1JjRl04YQ31Y9JePfGUyvPPsIhivJbxDkUaXOHM2PE2FJ9s/7amEETNNzt
qUWXoOsPqaoxJ/aHQ3pNLqTnSLt3z/VBq4ZAhBVAnIGYanJ49V60CgLmxJPhAODkiMItaMz9xx+D
Ny4ouC9QqOlCuFz934L9w8i571qsUxJ/n2v4uzcg6rjLyOT+3Pb9Bfi5L8hgOWxBev4PnaOTVBOD
OwDuAfK6oGrrsyvYdyVAX9clJzUPHHOKf90qXt5Fgm6ORtAjf8l2cII7NUJUTWBiMlpORs4WySur
o6uX2pLzRfQ8WgdGw6cMifsk6ARaUCqk/akPfJ9M1tIkkqVBSragA0f9cH8CG7wheC2zYMMPT6bp
D9ZXb+CCUB0ysS3C3k8ASb+RRamDu1DDM3zEPZtXOmKPDbdtEDV2+AtZUFDCd8gL+Q7qpS5LAXOk
RksgqfxV0tglNd4oqrVRoOeIPM/N6HliOUyblW7LvXT97lNHpbOvR/ZSt+JP08FubwZBDKo02oUS
Cdn27Oa/dTR/w6xsjtaXd4qGCzAhSh2dnmIf13CyE6WN0wPM/V7SvDlDI1fdogoGh+sIXoiRy+c/
Ekq6hLLKpMenu/MJRw8GUUZ5H2RM3/bZQ/rfUsGDKcdP1w4PuVNuj+J9jV99lJaINoesEzZUKzrl
8f2oT1eF69Mvu9qDW3LsKtw8WsQto4bd43/mfOMMQL1OvVWNLr+mgj1ddZzPcwTgy+whTPFjoKsZ
pRl/G8tnw9g9G7gagMZQkNpdg7Vg3Yupz2JStQTZRS1j1xUGh0Aeh5WEo4h4kONIage+B2IrO5Oq
FUg1roN7LSl/0PHqeGSWBl/HrhozRsf+4Nj+dTfQqW50vjZnbAmY3P9XlUwmL1WdMoMUzRY14tlz
VadCQ1hn9nE6GZOPlEcx1hwKt0kA1FFsmGvTX78yP9F2aS5FRKI3m0ksTl4NJ8AYQAE3KxpQUa2H
S8wYNUhqmcXPyK5yp+dRpU8WpU+PGM7D5qItvCdFXqdOrAoRvtWViStus0kywOll7mlGpUFCgBnm
4h+4za7K/RlnzmxG6QvU/a/OWwY4IBoAljULLML31o3pEMbQqFugH24aXy/ePlDs0BoIn33CNfQK
DjaSiMA8vXhRxWb9LPoVZWVhHvF318WWmSs3HAoE8YGkYfrDavxu3CGEiirnBDMBB7D4rxpesURV
5oLv/vHpmMK0HXyA3YmOHA2CkxWl4gsJztwf4cQzLHwqZQRBd/ie406BTIB5NKZ9Qitif3bzPQDU
yPRGtt0Ru7H/XbSwmh+DJ/IpB5XjUjQ6YV3wTP8sAg9ZFHzRCWn3y2CxxmP7r+CgcWpT2iBX1QY3
Pilz7t1igyv4SMEH8N0WHxJLUAbUDk/yXjkNJuL5n/O+xIfsdxGDy1kiLD7szk3Iomkrf4mYtsU8
Gp8o/XeHNhJ4QgZoR2Dyh07EFdmK1jh4uZ9trseXdfK4OOjPoburjhf5PLLxa3GBiPkDlyoFEVc3
AjRC0fTUt9H4Mh/f5a1PCu92aoJKB4fy7UlZXoYWbvZ8S6tFgHwxMQqr+C6a6L0JGL3u2q37pb86
1F0EJ0nmDKXks5tPGe9pI7p3uTgo7iGfmAVZ3Zb5lvzqfHMqjl84HBllJJpkaMGEvclYJ9zJW5cH
FT1LuS9UVCqjACeQvENRUyGpl4xPwGRD+H/o576i5teZVwyloUQavDUyeJBE2kB54lQj4FkNVQGh
opUm2wDRw4ubOz5nBaguIZtwbYk7mSpmO8xOyO99fMIbYTDcmoe/PsrI/c6mg3XdiNC79nvy8spP
0MPb5CH7vPduwAu81d3L8FhLri/P6ipGpfrHECsDoAPmxZuqxG6I3u0CwwAJX8zQ2Yf738w4hXq3
vVdn7SGb2OmwrIb2LWDGb6luzenwE1ZYKjXVaNnRw20NOUHJabffQoXMW24T8I9b3B7pIS9DNP+W
kpWJy4Xo2PKEf/ORxf8b/eUD4oq1BFnFpjDuAWuDZxHXxOJDNQluj8MLGHPMOAMJFPGv4xeAp1RZ
RDsgCVRY2RuNp/7Kg2+yI96dKTEWtf7xaLLPSbPpfDF/FG9MjXUTr62f06MJkjI9P5t1YzWr9PnJ
thRgfwb5eUxmM6Cyr2TWLoa7MGLEH+H9EVeeS07AIjxJJhfJHRdNxeIf0C4yt0aUYbODwerR1XFa
+8TSLadFExHsqinBFWPwHoR2kfyl/hFV0/ivEe4/DgkAdsd+q19eQN67CBO6bWhk3FLt4zRT3MGY
GJWtNULyaac/Oe7CN5AdZHtExE3qTqA8IuNwZvoSaGTh/OrMMb/q6qdaR3EvgztsDLBvFQOl1Xlo
VOhGY4fGiNG2QvTVBFbgsAQUjeaY6Wz6jkmV9qkZ5D+xMgfrVoyOzFLYjPX408tNRCi/ICvD6fzS
gwdlverpBxYNukeyIHsfdPEHXXX9697F8Ggej78kSGAb8vvR0rGnzoNBdZqceJkU/hJkCV8piCL4
q+D8hBOWyYuu0aOAtw/M9CHBJYskVj4ImZ+GphCgIZcbUJxe4dNlapxWpCfQz/i5mrQoiqZIWsLQ
IiHiH0M7lyRNdb/QJbgfySSC7klEUYEtxLgfWwQMn3ObLHQW190Z2dmJw8HaolcPmK/spVsTXRw/
BTuqRzY3edG5tfzWU3dRy1xfsY3A2q9wGv5ZNuaeRbOTJP2LiC9joz1y9w6+ejJ82/DKJsuGM2mU
FMJu+Gj4UPItaCnUm3XO4uu2DC8EHF7IS6SUiVkBLPHA7vIgPhhx8oHfKWOM00o0Bh1lqsar17MU
9SGG6A7TiOzmNr8uKmkl7IUZgnjmoPmFTj8svc2Ec6i9Yy30G9HolpKqY+6L1bDiN6SeHEQxfekb
nX+yp1eXDPCH5wcdbARz1PFOWWS3+h26ovW9HOETJtpN0xF1Rk/maWiLgFyOhi9L/Gz8/gga//q+
bQYqPQwg+VwMp4x3O51AWEFTjIC8p7RoqYw4v34HMTJuHaIzfS6aTUGXv+jy298Uvb0xMubrn6XX
20/pcPbxlQ+JG/HIpP3sxei3m0ZILg/0fH4f2jAZl30d4ZnLiM/eJdW/yOrGpE6B8dkWvWcB9F8F
MyqMl5iWzmA7Khfvg9FwegQ9x0Kd/eFwDdQn4+cWoSa/3lRbDIFy3ZM5j5nFXnBdhwMdyoYpbvB9
uIrRKcUiUFDfIB9A4/LZYAYvWKLOkBxKrM9YjCfP73NA3zmXIazOTJ+NumBBTDRNZkpVMSIrgZwZ
Elje5NjI/dMl6WJJQPHDjZNYGGM/eevJ7g6ybW2NA/CxWh2T+L4Grf0UXrs3hXhiZ/c10IHE54XS
32nGm/1LbB5THL7THfjkXRbxqRRZFe5yDVLfHoITZnVTNH4WQIh757ZUiO1zioNnZECu5LIduckB
r6Zf6szPmFOYFdwbpZStwGJWQO9kUbl4x/RNKeWObh/BI4ZBNEUewzfdzRED4my2Etyevw148FBw
Yv4eeL5DZzAsD0R1s1/4nlKXG3emwmM8Fy6KylVtCHGCEkBY/tQoV3AQMwLqXI2Km5nWUnY7ML3H
x9jsfFbzz9ilcAHD4fnv6H5C/0SJR9KW0iHE9pjRQEgBZtCchz88IH9uBhBeIyy8E0TSUxLaWok/
UPuC95lCvrvdSxpEgYZ83MLqPqDut7q4XkefurrYPhC95S164mWYIwUkBPW03IrEOwb87iMwNAxD
ZJ8MpAwqs5yQjz5qWJEuOpR5LAyccrYkzunLUk+eDF4ZJFzmJk4Bz4mlyH/kqPWKwX1U+JXlv8lM
qB4gPEB6fP1jPjbT3pPE9fN1Dl3/ADQxtZCYzpZ05r8zCrQuTORVXY2Xf1n5AqMN6jS1RP0tV23W
nMmcXpDoHDQIzhIXxA+qW2G6lHRszRQV2MXHAUTKzFroKRgfLdUB9EB9nAzQhjvw0cGnLVZIkI2m
vbhSTH9mpwy9rz1mnwjkG+4zPDH6R83QwLvM/gkkDmnJHjTT1MLeQcxiEWO9QxwPegF2GBE45ALF
YGyl5dJYWewRmJA3ULW3PM7eC7BRVuOZcBHb46DB34E5rAMeTtAJUO9MAhSGMW7bg54wdHGBe4Ex
jnGQuLuVLXfvh4mvJ/U4QQ9k+KKn7uPsjghawxDXX3F2Bxu1a15KYO/e+MmmF7xWY833ImkgLgr4
6OF82ZKq6iNZXCvVs+UjPHCX+cdQJF4ng0UXTYiHZMV3zH9v4Lx3SHF738NKEiGCzWF8lh/ui0W4
yduejcYB74VmGMdy1Hlie+10TQO8a5HGlDofdQ6rd9Rr0Fqntuyxo3Qtw/r8q63gslpi2to5O4g3
tL5MLJMOggbmL/279btpZWPUiwdUxcnQprw61ClUyQOClq16EJlp2iMwz+wj+rii+dWH1qaWzejj
VBKfYITlIKTcn97HaVH2kYagnV5zT+W2WTpAgFH77pYhbm7Pv+ffvg9+jro+kmzIDSMr/m3ovBsi
DHffizEeyHu/OIfZDtQSfSJDRiMuG8XNm7f8cuqIzvjRkvbZo8eHcwCPfBkW4rdaNQ9qVYgcxsm2
+GhQ+xTJinnN/4oxb23JYD//sPVFoVDwhPr5Y/vyPpaMl4l3mnSQb57nXn3p1COr7Z+LqG7iWVWT
z7u3x/p1kdXme7NEDnr8Si+sYjpVQGEAo18YLmGLf0P/WoGgIec2odo3SVWPXhY+6QfcE9w3VPuO
PqM6a+nvNy46fkPCXNW9h9Qa4elpfa+/3T56swAo+JZje3GQbUztcDRQ+nnQc6P+Ob/+dLS/kNJc
Zi4UwYpKY9q2xRT8hwchIxwQojyxd3XHlpY6IWGnL359/ayzlZfhe6Gf0Uq/01dSDiCciVyz6uMc
oWZFD0wepxs6m+f0E9eBDvEgtjV9fnpkHj1PDAs9b2P7COeBFmZNjx9Ib1N0pdLciCBUpi2UJF8H
tBHDBvb3mUExvG68bL+WzH7r7BMHY/MeWASs+I292XgPdD4HHs2z7OhMPvOHV9Jc4cX2JkGGdlNr
Y5DNzPRJoghI6J9q4WrcBop3duwV+goetwJkj7flv/6ESGtOiDLghy4PFYAhT/1sAWuO0s0SyWXQ
Yt9bAPsBkSGhjWX0A2U58ILUyuUOO0EnGWfseplZdWkQ/tJLM9MnHATQ+dnEmkjSRNfJPHICUlC0
BeoX8F93OmgjhQi/vSFrX2apr06gc5SLurjBM931KJ2URk+uu974shnvvhYhoDXPkETMDm56lzvP
nveOpnOo0HVxPMx21Dh4XAkqMrmvVklB/oOVQPT0W27lfEtBuu2eYsRhJ0CALybbTY6u1gNOQsYP
LDVGtS0jzFNSz8edVULJKW5rBkMjM4J58i9vVg2qYLQgvWAlSYjnVy6YfycyYLlwM2ay9dmnTWQ5
02pOaiXvD5k8/SBoe0o9gaxTL0ugRBl9SdNWlLe/9Cuy+XnSYdolrPOy8zgNqtFB0B4rIaDwAOVX
6ek11ERmXIHqIoVCAPXJwDmKTgSTMTCI5+kpC5gUoAmTZi8386Dc1JA8FqFnhTdaWBgCBVeSa9qC
a/pRX+WuIXwMpxEqkW0xDniGoaEjYbMuZpNJClJeuJfs1Zas30BGtssBFY/n+bB1FklnwkcVLmi3
S3uRswEmp8nImLsU2QeBuYcfve/yvOP5LftmPsaeHBsM881LlPq+tCazMRLnowLNJY82Ylr97Z78
aA/KpmuEdIDVTTLQEmp3ZQipJIrsTIOmkKFHB8psnyefdHOS60/O2UHB+NZvevTnZMDBGiS6chiE
wbtMJkiS0A3Y8CDu7k2hc3P2rw3367drZGyPLBg/fQT2k66TpSW1hJTzjttFbOjQ5jXdRXLmpmRt
0KHXJ63wA87AL5jyS6k4dl7A0n6t8DKT1ebL0deWXcImTrnrl2vHL2mxjTmrT4QNgJHwitYF7VF6
3WxCl7khR0TPnnCTZMx3cNLrXzzmqCalWKJEQXTdy/uQ7nF2SLMxQuLKTPZ8XDZEoa+pFTIW5RTx
dfGkRR0gP0bzbE47F4UX0QS+UISFGkfvOWiCIhuUuCvnbMd5sbLUUpxAZwndIveCClksY58lICtl
+8zDcEc+RhwmV/fflXAc2ZIOYI0HwP047y1903F7ytk7LAia34PGF8zhAi49J7CbgieTw4AUq6ZD
CLBtt5j0zBeLA3Q69XELyfmW3fDWIW71+NSXbD9dLNhuktterUhHNG1ucV69NCOt88iMV8G3Qkcx
MbHu8teAgzPNrnT+gBjcczr+xayiFv4K+nJXNXV1r/JGynCSu1uf9vxxAJ7GjKZZ3SnDUJgg9Uib
xP2bcMwDiTSo9EENvRqMx92dOMkCM+ZGkBZgWYSb/RROA4qsi4bB+BC/HxmDdRcxti4EPJ0DuDRk
40HYP1PR2hktKqCC/UU9Lvoy+Tkgtj+9AEishkwd+W+IkxjKDk2/zvl7+0jqIo9VYpvNt6zDX/aa
28iDtNgH58Irm87buRfe7NNnMpbcDa8reu8xW6OaItz4+LPn9uDI4UXVrUtEmjzz7g1No/vneR06
pF1ZygZsNrgzBx8MvWnJ1qhxGNiHwR1XnYNsLr4pyRuNpSp6dfS1gooRSJRif1/RSTsEgTEkHT42
Sm8aSXkWrN/JAJe9Sbh37ij5sNKzsdTwppzLbKoDsr+92DB/lmWkS6ugaygqtNMw8eUe4ZmZa8w+
WyaVv2gNEbYHYcXHEPlQqEU1kwlqT861tY4e/lJwshA/pPcv3LyV1VGAQeaU9ZKku9ZS7pSJerNa
X1lBGE52ASGLt27OSPfgwg/halJ82gR7vTPfUaR9+b7c7Uq4n0whE4OBbM5JQtaRyhRniRBHdszg
MKtAF58L35wQF5OTniHuQ9lIMd9gCcL2ItJWjm2y5fKu8OFoMvns3B66bPr5R9IuYf9kgebc5/pb
6qZvhjYMw6FjpN+e001W7CHEwOShCl1uN3m8V7X5Lr151zV505GGdrk31Es26E3p1i6BWvCKSTw2
346Ajbjj9Eitt4L3oDfQh4gmL7ZZrne71hWLKGHPIfEyjo4UvrQubnEYvhF7Kpw7VR/zBKgeRqS+
C0vXqTgfLgaKcG9NS9nwbH4IZ95WNsXdo0Nb4l5iYBjdKDjW3bNqwSIqqMgQw7UpCl/0FR3VvSRt
K6i60/bioWFS5VHzJI5/LRK/7qffaugzDR4QO8LTbIJpDr2aAlt4UyQRcwtprzgQ5YYfYjyNbwQ3
ip/BLTzEEKoJdP5d7vs8+Lus6vr3kfeP6CA2FhYPwpw2nMvsECbHNyUQbmldPzl4jGjTpMV3Bq4s
PGP7Jt8xIT1j6daoxbuAnghHPKkXHfAWIH3Yow4LBIrDlKhHrvFYquWwaRvPZ5V1SbBBr9vemA85
oNNcU2Z7NAYTKv5UkUmtDl5ZxHNqf04uRJmJ8xwDX046pK/wU0O8fmfSBA2D6FmTQe6RVcynpnFa
TCEaJ6R0BNqYVZXo9noMsQKWySsNmLmqBATGyvATodN5clyDX8Wv2TWNsUeeRyu8zj5NPRnopSiR
A6Ze+N0FK2Pndd76sLgSRj5j/C1Dmwr5zs828KA8DPOkVJ+AiThDaTRRwwSkPVHyqSd8EzP5JKwd
6D9wulYdMqrvmmRWejuVNuE0sqmz1ja7EN+D3Pb1zZ8XhZh2BVsLGlGW7TaY9rJtvcCjqC4klL8H
7EDynZdcJZaiDcB5BtYhDqv5CSmDtwtv5wTpgzxrPm0t0Oleij2HCXOkmKTcTa533zurOkjjbpwx
6rqri/GcA09zZhQQVbiWMjOpf8sl+Vsf6TJH0VvrvUxqqW6k01eAgei1pwa0OKbWjdSBtd0Wz4sk
NyDv1HBSNDT9T/+G75V3QlBLTGh3QBDeW+q8QC9W1SIFdfU2gdhVEjof2bjoSLQXczG+ppxUrA8P
m5oqtA0npkdfGhSIriJBf9bHDpvuWDU5DPr5DGJh2EX02hBsnQ7NqFn4DCbqbLD/yZXyKTdo7+RG
+eGd9er8E+ejZHUb7tZyKetvp6ZIUnqqOYQuBeGvF9IpMtAIEDINdSD8iujzj4r+3LOAUpT9SDqB
QwunnqrZc1JaPpB3G74hx83HrZMlfBIYYKqbQFN1oN9watp0YGdPbarPWgQwkpFjFoJyoDP30rT6
DrsS/qhzCpitd+j+cUMccUyv5bHdVIem6A7ZzBRTsO+Smgubi2IEMxy+F5ctkNhaaEh9e8eQsypc
ydi27o6Dnw+i2SirCQR5BCegj3zwWp/NKp7SjqVSLALYZXIyQ6655ew9/ppPqxcP7zaZJX3S0WVS
7TqEFlDjaYsNyqo1nj45+2bHcrnGHgAOZMllSvNSv6PfG6KHQaHicPeOr0Gb9A0HyGef5QXDjfdz
gUtC42Vx3tBNPjA6/pPt1d91wzHLk/wPcGqPa3CAq2n6MnOmAIBkaj31/DNF2AZndr6dRYY3Sw16
NlT7BlWRfj5cro+HfqYmBcjm+TC7887FhXfQYiBQ7FeMCLxtXqQZq3H6bwjWzDQYH462ToFPjsAx
5+2dtoKzm5A9CUYeemQxLdqH04sHsjtDrcl0iokYL2aMwJbu+slDMeXXjuKdQ9fQ1jk6ITXXXHNx
58hew+mSXDj9Oxd+VoLHpoYKA93S0Ak3jPeeVuHM9nNSYQmERYaQZaBNX2Wm9ow3AilZgvVWMia1
BMZZrVo7TJjIKKOEHBSWInMOAP/lP6BumXKfZ5P/mYI3rP+BNzhttPooGLuMMvG+TK8bVJcIM7nd
lETR+oxHF0V2hzknWYa7S59dQiWkdpVQdxV2Y6AYdRh81BvXoMGhDDDChj292UNjOPvfSY/dQrIh
oUZD5AVhuUxfc17oGkufFEbkXQZ7sr6VReX2jqlUPNoWccHQRPflONDnYnzh003lHfskHOAJHfmL
q5c8NjBwh1sJGls5eFLZIOOCM6lYgAnIdALSHiMhCi7lxsh/hg/YyjTdDgPG//RD5xAeKQVNIDAU
tgNH0Bjm01IS/YjAJ4UwSMUnXvqs5c13OGNgsJ7jj8zg+xl0jBV5JNWsSPlOf7Uox7iKpXh1LS/Y
S6TXTrKLR6WMNLpIVL1HCFQMADOH7oVMf+z4vkpYVw+M86YmBlbI5KoOdBbU6CxOfkEZvZtO4y4J
/NLr6hp4PiSqSuY4UCwLZ59UEpKUR1kfgDt9VtBSNjjO8oAYAgA0o8nFFM/SmABa/yZwqlWDEQ70
6twXrFaGs44hsWzpkrvTfoSLvIHw2ZUg+BDRM0g98jYYm+KRfN+bQA2VBoP77RX8dnaoA1HprTr9
Dqi3fwVdr+/IfeLnJA6p1pnnUssknc1OR8oCRA1+3sup5HkJ1vAhdfDLS3ikecWzJ0GAUrtXE8rX
2ZJ9ZyG6ADRo4fw7UbPWiOS81yJrNK/mFjJIwPyMZ/8rov/lvzti4GO6qaZUn9p9zrVeAcBxxJee
PPrGzHW+zDisNPgJgA72m9ojdPx7TGYiwtrFSMoioWEoNA0xYW+8SMaPTnamM2PK/t72/RT/RF6Z
QmB1pFwe/mIclxm/QADxr33iP5gM+HAxmqGlnoDEwqptJ0vdG4BHWiFsYqfpkZjFwbmrktaEeq4V
HEheup6OvmezVMhJSaz+ldwm0cv9r9xjnWeAUkjm6Q7+KOudWMEBhVUnz63my3bYBvwymj53GJK6
NbBzQmJu8ux6XND0L4a8YFwuLLn/4XXN+qpzp7PW7Kudb8JQKqOtLZQExoZrUQ7NpOwkhgQRAxBl
x37l7TaXv02PRSU3T1oy1H2Tgzne/s3YMVD4Jmv16WRaUOygZ7ER4YPFC2V4sW03ZvTcyZnxbrHV
tjlquyPD8jHV4mxSfzO6iahqxf2htxRYkUfUbCfsyIifNqcUHJ2nyGe1pvcGfRrEZrgALhFTHrBD
riK/c7zVXoodhVfnBs9m+QxYfzMOe34Qp/YcOBZiCOY5DhwHQ8/tL07kY+YlkkeR7zP99S9DwQZU
FY4qOYxQFWgGjxVt1iEPBX4DXZE9lYjpUI6etGwKekeGV0MNFR6iEvxatsf0WmaQFE2DhJVEungH
wM6j0y0x9jDtlgNRy0QNXs2ZXjpmvlCIFgt6v39myLK3lF34hbXOv3E25Av61lXVpuXi1fLxVGc6
+e0daTTdl2FHo//0Cqxn8FAIP/xjsEI5zBWNpR/Eh9qQThOMVAwUcBm667YafATDQ/wxynM1fr90
3CfIbvEArsPTZFCE25aeftcD7JXl+a8n+cVP5kc0yaZbY4xxkkvnFXRoLD7UR0amNrzMk8TVEGr/
Wsl66eiIBByNvVhqpDgY7RgeF/zzPt0O3lJEzVnElVi2YL1Qv7dpzx4cezocDtaRG+g2dSitUXff
FE3Ej7/qyaBvN4IwwjARjxQKJn1jqEObYxsmHkTb+GWJk3u29T7XTX94yAyF9pEy2PPGkliQseAA
6tVrotV1aonfr1y6z28x2Ndo0UJp2dJ8dpf+xxuaCTcHCuM/MmQ7Mk+uCJeKVjPDuW9hZW4Utb4I
OPGst7cmuuincaun2vOerhp8EbUQxZ79tw/QhiYtOqmbhMOCW2h7bnrcN7g1l+CdQXZwjaPE0t9e
KrkdsqgMxYDeNNM3TNHS/ZwCLo6W8DIrsI0Uzunp7dW0TVtEHaMCdIB53iGf3dmjb7mAajz1+w3V
pzFDEdpZEz5nEEghUkw78XowHDIe0PH+uPHtkzljf/TXfxGuywkt3A/8DDjt5nr+tXgdWD083wGk
sCop3m5TvpgGffcLrvsWI52tnrazhW1tqGFGUKLbpfX5C39eFzMg5X/zsHGjoQytxzT4H9ch863c
Z5sKGqymybO3Mg5FKbusFRfu59WLMD+L6ImJKbVFo0Bt44JO3x1OKKt6XKfV/pl2zAzaZzpco1E3
bao1jT9W9lPVB9se+RR759+FjLp+Z9jhtfL2BeExdZv8YgBGNKJt3+CAZmBbHeikUJLd1H1aM6xt
1pDvnLY1eQ97K8YCCfTCzORDSPmgOzAakQ8ypQ4lZ3Rh722bpInIM65blM7Qk/W0th0cXZdRfvq8
ARP+so49pwuQtM0JrntJg7+590bwQmHOmZFKxvyXO4a/DHPZ0GVxumVE3rxQ93yH3NTriCFUWXUl
iE9fTE9BjQHkYvCIQgHmBeHprSqNh4tmIjS9uTTrWa/8+EX6fzXh9NaLheHP9hhddNmWP/mZ6GiA
3mTd38IjYcEhZS3O6yfznGcoE44Z6SacwvSleGZE/0CmQBO77VfAojkvP+/C1mUN+q1kyR9YTaIp
/WGSZsRIhR31R42w/EdeoK9MvbA0s/ZmyK494KJ+3Kc/fBl7KYLnaG98d3kYfaict91FUN8gJwO+
wc6n86GIgzD2seN765u8bPem+GIZ9xnmuzFs+ufA9Rg5S4ihpFEuVlkINmzbVUCKZ7bYURNMWdf8
ydOt+Fjx5ElfPMO2abbIKcsrJckrKp7eK4Kb6T6T+pGeOtXYATIQ41jsvtueXQj3eDnqaCQYRvDb
9p7hke5X7C+2Kq8jRNVVkUO+/AWPIvx4W/jNYOey3Y/4KXgVH/8x7DjMYRpYxLCDXyHDB8YcrGcI
vIvv6vTvvph5gCecQoZMGc2C/st26Sq/rdqjN2xS5T9R+Gd7Q7B9aOimpC0tJ/6pcohvnOP8VB3p
X3FYHyRXeG9pMrvd4rYiO3M/s+uPpPfwNtk9lTd6MDwbUSb3QRHRwT2RTDImLZddubiynqj2jp0Q
onFj77braQ++FOwCw1XafxiTqctnwsHEynaP6TnLVen2QsNBJpWMZzTCIIoZLNhkU80d/dy7/+2o
ey2oY4DM0X3hGCMLoVXS6pt/lSuUIk6TElGF+MFNXDWZ5MKQJBrT0YHw9G8gGMmp1Wd29k8TSkqo
e0toatcIRtvxq2l5fHeXpHPQFoRriB+EYxE+Jh/+IB8ZuxZWUsWcPVM5/4pQKM4/v+12oFUcYS9f
fxTXy7rBo21YsIYLfDPZPhjx46KqK1Qe96u7O5rtN81y38PsGT5X58FzlZtOS9XmcXY/qntz86sh
c/jdL2+7PVkY/7fmCtqH0eBonqm0VzEDxqiSeAta5TAy8jlJOGOLZ67zFvTRhuCKzBgJbx1GLbxm
xj0nRkq3viApic8Dxo14rQ0HzgfzmBDw+38UNaguwNGZcqAZaZQFGeN/b2LNxB+D5E7pQkhGE6Im
q4FAMuQ1aEDfo3CAJoVkR58nsF+hijaHFZScJh1Re2rmQnmi4u/vZ7giLPkhQTU6Sh/O6DHtX/F9
4UkJvMYp8Wb985uBcpzo/nIEXLSZPIBo+KPR9i8TI2ZsuxthtlFM2jN7tJk0R4DtfySd2ZayWBaE
n4i1BBTklnlSnFO9YalpIiqKgAo8fX3nr5seqrMzFc7ZQ+yI2ILkiAgXQgea+fxiYV0wIInzaVcL
TWRW/gPXloJNFQpOhuHbrUTZXdloqtAmraH47yibWUh6BWgGdRboIOjeg+JyTq9inLZINBEpSTP/
twT8gXhgIOjt7dwXlgQGuYA6ge00QlEQiMfZcRO4SFD0kUT/kry9FdIMF7ES5r22S2jNBUkQoIqz
ooSCxU8lg7wcCPc5/dg2teuboYWOPYS9vXz564zxLdajbIlDbBkj5q9Wx8l2I3+90Qo4R0hzqXUJ
7MC6m+hXRiIPDbChJZ//vmmRXuApEaK2JQpooWoceCNIQtt/mMOWaheBLKilQ/Nsjmjafd8amBY4
mqo6D07Q73hqi6pY8YQiSD9xzMfQXsV9RNEsbhlPIkDTg93MauiMPryCbi228OpT3hy55OPzFZHI
8BJFfSKQbtGbgO5A1BbFL6ACY+y/f4CZjFENJ6CmlLWCRR4Gi3LAU8bwg9O4qU5QGQzMa2oAlrJ1
JVI+7xNMhdapib96tE/eXrYPKMqg7AK9QS4XFs9I5bc4Awj1yku49tpi39Ea0ZurAnnGznJOtR1x
P+hpWdjAY1LImNuGEp0xAT/FSbwWbmFwahH5ayWItYCz3r0lABwAMxG2kmq2wuBgIrwL656LDMrT
BpxbHWq+kMdwa6DM8eE4ypB+OWP8dv7fL2dui9l87gKNzF/OP+V35vc2VFJcaJBnXqyWkHY/Pbh7
jyUaNgzkp4AlNOUr+guhA4I3WlDYQu1LhKqNMweKGdm+AioEHWS++efu+VqvADMSd5JNhf4YY8fJ
HGDrOPcfMBIEV/MVAb9N+GSc1mRBOuF8ijRNueavsGExThOZFO1oK28BjZ/y0EAYSpiZ0P9eh4zP
vfsQ45/LfvmrBxCyGOhBZcLV7xv9dp8NvL05cDT0Bqz+xIV7gTXON8MJao4tGSQHdNhGgvfLi0NK
/e2d1+JoT67BZiOmirRvVhTxQvmY4A3az0AwCZg1ATY562oR4r/4d0XgyZTb/hWnijQruNcI+bf7
Nt5jMcIXFD4b/OPOUuZl8FhxvXmH2YIdnUOrENoufHhmpxko+g/+R4ukkmH8vhccKrwVSaouI5kC
o5IXYUrQOxeLBnEfhz6YsOodninSBHw2xKhJjy8egCAfl1vKwFZAR4371ji8mD4VBxiVBEwUB+yV
aqmeVgZZfv9mjp6TUT41J5gTRLkBrwhXIJuAWkpI4Ik0aJNfIonIMSK+YWfiZLfpbWoo5c75S+ho
CEKUwJgcJtoXD6mWJi6fa7PbOpiNV7RS0E7bsLjCyBhc7CmYgVWxNrO+OHLoTEtA/oMTn67HmbmD
vnZwHPqfkTOjiwPGP/zDDg87aBosFRlbsK293KKcBMMKeAKYGga3dWE1vk5bx2Zs+LzmEK9TBwBD
zNGAcD0rnMb0fO0PcaQTXNvPmMbm6hZe2dAK4A3VUNo/Nh+6SXUC89FdYSOYsMfMg0qrJbc00W/+
4QJZw1RW9LMaRG4OqxiliWVnExoKH59Bekjq8yCo58Gq9YeUSbwweYE6E0pGPUk6ntcqDajVsYCn
KPbHq9OJh9OBr4R8UIgqTqy0LiMSBlsx/DnGZV3EhMNydI9pRUsU3TE9rUB8BN64HBwZyrJsz/lR
5wgoAi+AMRycznJvemIHXwhJyYwrVuS5t1KsVUSFYHKh+wYKcWHNvm/svTBNeL6Io+QUvpU5E4Uw
PlVs1rqIJajyX3zK4Gw4wumTWHn2GvOyEV+59BHORQtCcxKcjcPiXEyEZodBOCkTpSFnSRWYtbBN
w/mcEyzM1I6ZzxG/Ck+xCYYGhkmqpfoseEQQMR40nowaicYIwZNVcD3KUzK7MY9NTzRFH1NF5Vog
YiQUiWDEj0bM8yDmk66R3lwgG9MnkjOupb3CqCQ4u25dAymukLYGw5VE2ySxGfe4aiMi2mhxns3U
Sen8LHAzoZWLAvyNXrhW6xZVsvjoMEEvIgkZtEOOPk1XmUAPrEHlfDprZnKEguMtcvkJSMm1q84J
yg+a8lKw0z4beEjIAO4oDlOegLBaG7Nl90+28ScaMb3JhFxR/KWbJRsAJnn8E1CMBEGQ+mcovotu
xvt8NxxvC4ZM9zQvhjWFz03zv0CARGEgRIG4dwSBoMDNRo6uIvR5VsHuACUt1ExtKe4hJzf9La5e
g5PZabZ725z7yw/fOTOPF2tFRS84yU+eYuOfmnCGI5MOb014dwHQgG8UVrfj0UPN82bSZhYXAXfU
qrfSPt519vTqa64wgIVr8oXpIcmTFobI7hbAmNrwLKaYr7Ij6bViBHfhRPOYWLo3xeLPwY1i13Ow
Q3lt5TUjhH/Qz3cL2eoZ1MF0GPPFt1yMxVTQXFiwBq58yHpXcVV+BzwSkmzYP5lm4dVbzKYPTAFG
1gEqWhoxnbwqHlTfixVrsELMpnDqUwEurDq3bzRSvbi13jbjWv7nIRuDbgbdIGKO9u/nB22p4eSZ
3zx8oK1Rt7h5V7gnZ0F311lxYfc/RFXWdNUWe/KGH2dMH6Wmlgwrfl1Lf6Lvo1XvsnA8tPGcJJuK
UR1FLfLzLR5y9ihK9sofLtWE/GBB/x8I054V/zWL7jtE3GGB2iCRaHYmq2zPGefi1YZ5hZp7M0/5
esiw2VQAptcS79IRam2uEBd9/gkoT7VQ0zGiFUZN6pEcj/eSkDlTu7MFYo9TVVWiNABTEDjp2CMz
JO6/hc4BiMCRxAUOyHhMMRmn0Lbo9MYl3jwWlaqQbR47/DpEpTZ7BHRKFys/DL1q6Nzja5zCPcR3
Baml4OpeA21fIG0dkNZ4AsRIygiKrnS9ocAqQbgyLBBcateJyEDHo8pTEsKmUcIHENQxfLkavOgR
nNdUgcAObyYpONvR8uHLZ15WJLz0jK/NALcc4k8YcGcXwRE3LixVc/dx/IfVZGsurI9go/khWiNp
EfEo0TbH1XOyes+PuCnCjXgvCF1AlWySCL3AdF8hVpWY981YMn2aEf2tNwUMP0FEQOqE2OmGAoSf
gEmwq6KKaJXaSCKsGQdM7jihQD6MKgQoepfDWIMWVLlsqZiiEYNX84UcoAWfH5wn2ZvExCzlJnK2
eAi1U3/hZow9MPzWThnCWR/o/Rfng1JQbG4nXlIr4vIoZkC1054a24ABPx/ZxW0CA3lkd80a4gMz
V7xuMIVUly+nhbIsx/xr46bXMIMPtew+9k1fvTH1FywYJnH9ApL2urtaCgQbGB3sTcEiFtH2N8TM
B04ORHu0UyOVSQwKeWad/DNQ+EtAudPy1sR2l2f0+6B3mEyofgbOFtLTB2dIXm0F4GPivTOPtsoN
8gx9lm66ANsOxdQbrZiw9hFOdi/RDtOJKRvG6cdAr7kRAhdaBBPmwHsWvAhdFezycIWUZ7hJjghZ
zfvvP5yBqVrhpMLH+o2GtHaa02RLxwZRZTuZlLPLbDtRE3sPbmFx+N2XdeR00z5PnnCfVPLY+yD2
yj6so2HKdfCPwjgR7kR81Sel5e+/gbygDYZNba5ToqoJ35jIy8xPOGV8RwFsj+Birgc+5iuLzAqX
1/0ynN5m0EPCP/+X8vjtbwwoDS6/EB4uvgTz8TSiVG9OqCfovN035qcwJVmwRQkvWJo1HBKa+t38
98NzhyzG3G4U4PweiKpQjA5TrpVkRn9ZMt+UkInFhAxch1bHjrILv5F9fRqS5aQoaGXx/+QhHoFP
YCVZibfAfUPI/IK94rgrARMzkmIlNC00Q5XuK0odgcSlM/4rL4e48kXwQlqbQHbjelKmDUl94sCD
ihIniX3CclL0KQQAEaMCc8buAai9V5/qi3T2muPKOX97V3sBxcLlfwWxXfMHkj5+z5NbCGSMs+lq
HKbeGywJECYw0xVouoN3yuI8SBbBcF2Qumda4A0V60x6piEBB4OHJ8Ig1nJsTIPux3JrDHA9ttp8
TMfDw4Dyico7wYBBaLwFqwBBOcbi0pJBTwLSRe05Q+XKDwM8drTf4AMlU0/GJoLxLrxtALzMID8L
C8F0g5NsK767qyKIpefsmSMnNYeJhZi5nf5BCMnvzmACMNppxNIcmZ2FlaKGXoFf9o8OfKBPEaMg
yJG8UosCP96qJ7H6JlkJ7DABOHI3fcJ8B0CN7nZBUyAmWLzldE2b5YoYjlycd+eWs2QPvZ5wiiA2
uTluGqRALWhrFoB5H51Ev7gL8v2Mb1r9iMRTUzKmG17A8MtIpPByB2M5IzoONdGf49n0kG0AAp6p
fuJ1aNR17ym8FmE7yj/cim631uxtJZA3gLTJFTCmYqn5wFHthz36OR7bD9AUwvo7z10yRel9Vhez
GfbWT/OnMQFZgyoJANk/gPI/hF/NxjV6gOIc6COQjxwruuC3151phbEUIcGCCKUBAz+lpFL0FmlM
EfoBMx1NTX6V0E3hM+aMHEB139MLDFdrUdMLL03tl9Jd/CVO7haMHunaLB6bXjtXPcR2J35shHmn
AGDHMebJDceBPIc/ihCsSaR40O76a+aGycBKBPMgAKTnnuwSotcjSVzwSDFHfh4EKgVkEyKAE+Fr
cb4UAexRolnK+6Bf2RNztvZ4r5slQ5QEZEv8IrqHdPVF0RnG8W3FslTI7j+pP8zt2IOl7nW/OG18
TOAiUAkNT1HOBdJAlRvtoYeAg2GLcdHinLN8lTqaocW/UQT+srSKw80xJ72RAT2seRcFEzfKv8mZ
m8JkjfKPBW5j7j2FK/GSWUtq7kusADhwGBovzo8f5lY0R6Rw9X9CO2RJs5G4IUwahQUx3jTveWAM
aEcZffCNru6Hv8FgaOTksZL8DGuHnMgpIB/SUC6ryqvpUcJH0n3pY7EC46YcDNwP0c3xhOiz3qK9
FsDIRDQEHdHf7bGn46nym35+1JC+5d/skp3G9F+5Zy6SvepScpWyQ89H5EtcKblebDv6QKYbALTt
YHhswMZA5mQqk3aJWPZH9Acxvur/SFEOatsneXrhebvSdBpLGAbQngMMLRaeY9axOTsrcFhm2UQc
g4u1F+La7yE54upLzF2y39ny4pEnOoyiYwLHTO4HS2wQlK0yLwBKkmOw0Hba7EFvwOvgeK2S44Qq
QASBHmtmUb+wAdJ8wm7HkkZf/QJEgk3vmxmvabzjty2oFj/mWWiyiU8G4OGm2ok+kLOa8/fbv9jE
xAUbkImLFFyATZOjKEiZ9ZzHM/SbnPEFA5K39/ZAv7kOtEceV+AKgC4ar7PsgRPQN7GKtYnom8CM
9zeNooVXgsPNIkjdn58i8GKmknR7AovgDHXWqhC5m+N2me3BihmtMerCyBMlB0Dz0HLfa2FPCNr7
+G2C3H/kdhvT0TEH4tq/+ZiUB6LnbLghRu1olblFAPiiwjD8OfxMcEeTlcUnYqCHH5GLwdic65kI
S7bIWNakVTZHYNWf+UNLObynuNkCgPo2zMIlOh24CmKQQjyLINuIRwNQbiiE2pe1592MmXk67685
IzgJW356opzeDHPm1vqIhXrMWzlitIzOzgnTyJnGZBtXC85nBPXcNCA1kd7EfOg9dsox80rx2shp
EzEufJ6eW4IJ7b2YpVH0FA4oZG8xiRAJW9sFWTxccoAgFDYk1zv7N4AnRDssVKDs5kuZVhPUzh/A
BlsG0TymYpD1tIb1XlHcerJ6GU53P42i2lJtdsVW1p0YGPyj1xUWs5hsnvs3X/VfE2na+NeHr1Pm
FhNZtuRjxQYQzco+yXOIFCF+JGNbx8ShjfL5U42emnVdZtp0zL+fZFfwGi5e42rezf8SbXXrp+R9
F+si7IPh5juRc7h2yxx9u5S7NVTGQ7F4HkTvQYp9zFQZIwTIDVaR+6JZ1encCM6ORE1yow1GBjxD
JfxTeK91X3kPV3FS74PKH+Wv/XCZQA7/gEfxBs8nF+YRFQucRV/xYr+4YikhrqHheJrT4vUwZJ8O
Vr2RGlfL9mI+O6wEBHgkIvzY1mKwHycPRaqAWeLfvGHQRneo4sQcjUkr3myq/QxXhXc/ZnuMG5h8
4ESpI/TGQQnC6n0heaO5XlqPwz26pHYlr6li3sQ7oqklexnDMhjKHAaZr7q/zccwISoujZjowlIw
pjdvJKQGkFRaoNoSwC4Psc+IaTLQkfRW5Qztm6dRGcK+SBftM7xBR0nG8DMv/pPufmy2A1OffrAT
5aGMw3xhJPRwXeW+NnfYDSpDKOVut8kYmlydyCX2pfxscuNLUj7uZLcLpehG6cggwexXdR7eNEwt
p3lE6TyKFOeJfaaRYJ457d2XEHBqOESJ+k6EcczsOvPb+ToQDu+ZDmYycBhLRWPvy9ygFNQ5eNdB
v30uKC8f5aoMjsHoxhNWrK9zf03y53TQOWrnDiUHZzf2nCBKIXWPg3O1/PjEGgpXIR6lqHOZyNf7
cTAMvjMgrY66lWqSznRzkQj9RpR+Ta0NhzslUBKN56RHNcSV0eJ6xBiUrAX+Cf8zz0wDHbr2yxZT
b7wsnXOVIBYwbHWaOcceQH/gVYh8PKyanRvxVqOOziWzFGhgm2IFAOWIqWE7ccebgdNTgmng15G0
qMmZN/+9oNnJmkVh/GjNceCw0sTp0JXCQlXjhy18acRU2XCwE7hfw6oj6mPeOntNeRZoBO4OKIj1
gptYaevmpG5Bd9GEjwb/ynZ0sQ/M7uA5Wbrz7zBhxyubeu7A6OJoffw01AmugJtXhgcUZJRwjSEI
QcMwqSdnTDmWOj/aTT7RzX8EjdsjLscikSsqOdUMK4o3Tta83UF4b7zn39cZUNxGzx4Qm004X7g+
FRY9X0tyki+teg/5T5UFvJbxuHKnpfqCbLJszVNtt8592gjXKvxR0vBDTQJhiu5Y5WEagC+pLEgw
pZ/Ldmofs8WHSXTSXnCIR4X+mWV7w6p467Irzjc7Tl15ebtNnnzZHm/ZS4MfiPAir6IsUJGuUDIW
a42I9/yTkpHLfBQbBKydgIWQId4Yyl8qW0qAwtcdDADcZRE4LzLY1TT49Ogwqcxqo7gD+7NovavK
huyRhFzCfiYdOnpY/sQCniqsBft25tppyx5+ep5jq7O+tHsoHs/B36z0f2oJJx0k/xw1ij/9bT6w
hTU2VzoPHuH1447uk9ttBphXqT54TaULYlUFJgolpY9Gj4DWg+f8hfJPQrk//dttWn+D1yX80s1K
toqs7eIpa6gS728w5gVSyLCdPncz1a33o/glWq0HWBDTta503zo0NuxjP0yDwiz3n+NZX3uvAbM6
uAFwGZSndzGAU16JTs1YIyAPLvVEU1f9xzNAkDsXK+Mm8zCzHr2tz3WdH55Eh3JT9wEDbl28NNJc
E5fj4EbsRX97UKzm9437gK5apUIBCV+T/gRvNTPNIWwiQrpM3v59PR4mxchDDFU6FJrSyGolBDh8
ZljXsKSNxi4zP7pDPyy9C/QVuBFMoZ9/zPTfG8pAJXPV4fFqCNcLHBBw/MATDTGAlVGaTHHm+sSy
e0lNG/MDbH51KazikkkLtFiZEY/23AyGSEn7WTrwJKLa3Xz1/jv8zrOBqX4CGLjwRuLn220wgE4F
9KJqwZtkmPB9+Moy4uPpe9PMKGYm1IsfWA8ExVx0hbAf7jue7U/rKweSbQUzwhrHzV+KH0YWVYLc
DPkh7Gm/NpxZkPbhrPULv1y9DUvCZom6grboT3/wNPQZ2k7CKpMzS0/KnY4mgT/IJoqfDALLGFIG
vsdjuxSZRpRqHo8Pe9fOM/zqYT3Qliw2lPP0eYpVgpYgr8MyJvXKwr1l7kiMbUc+yR/3w+6QPUJo
PLD40rjeU+f/lHyLwrn5WmgkkP9OFw+CY+qAVH3nXWg8d3qUhWXygJfqEAaH/aSsZVNB5gh1lw0g
dx8ORT7FBMh+L9nljWvPDDuxrfJXztRIk8zHUr263xsroDJwbPbaj5kuZFHXW5/ZazLY9b6EtsSu
PbwwXmuKWUzmR9uWuDJyryty9hvvB6sdOWXqpV4xlWF1oIzCve50ywNEhOw3O72vvn66rwZjfvqL
s9GEk6U16+LtPvKN/g7SUTjWd7I6NVYsfgmELUF0Uc6vi5UZUxR6A+8ZPd10W2BjCl6WwC5RQjj3
ENbhqOxy3R62YGCQf1vsJZ5j980dV1l/Ks+yn3xzV2AIVIH93nCRJIXALPk69NCodgZ/rY0PI+7z
lvxzdR8jr2RwFGH7xFZZ1caSn0O3zA/Z1Tp+IAI/f64T9Rm/jyqIBpFJZl6sbktUmrFsv8La6tbC
RO1yQgjmaiRMnzFj7za5TfWLK7l4Rx2ST6sRrsXdolWJR/Go8skX4z2N1OXj/KH/Hsa3RAoGUw4p
vm/l2O/j8kPIcTjilCSMihBOsY14NVJs0iwCNJ6AUnjfApctj2an+5OTDLCtsq/VvOXMoynfNpGy
LOADUHpMW78P6A/e8WBDwZY8103OMDIPCx/nrKiBpw2OHWb7dAaIsb55kvWciGSTzj6yA3J+xRTm
/GEhAM+LqWDrvHA7E/ugoIkawDw9fJKKw+1+cpPDeI/73+FCt2E643o0sqSHVcOecB+TcYMEESAO
9INnvcJcPj0QM54FBuklvlA+BdQdsaY9nmB+FeF4i+iXxHAeO+PSG94daYWSlVt6w3QmdYqf/LZV
KID1zgXyHY2cKngNfAMv/7MesSMDmkgajHdfQINZzfEjxVy+kVSFZO0OT1bmtcxvVxhOqXFx4AXg
I4ZXWFHYQ2PZIx1rhfF6Pr2uXodxWGBxe3jt+wjq1G2PM7F2GLQW3Xdx8xQGGWXcSRv15WiQwqK8
d4Tp56rEukRxmLjha4QhpRIY0wHC6h9lNcxscQcZw2d+Tdiuht4r98qohB47KbwejyRtAxzFrBst
KroNzj/BPbhg9AQXTJuyewubC0bGS8IlskL5l8pcvno53TBvoUOHkoMwWaOfiwtPr4+kqYG4jZIE
ugLMCB9Ww6pyB+DgAF2n6yqLRFZTG7Kw6JHT1mlZwPIIRiu8yKn5lckgFLQrOVY0k4aD4HX3srk0
fXrNklpGPFY0Hex+MmrKgJop+jabdn+6exzPukTRjmLT4OsdPnda1C2ZkjABb8KPT/WTXNybJPTa
6/t0nKBuS+gblRGdWPd086c1tttoNGHaXTn9tMA1Xl3033gYlFEPND59Xr3qPeMJM2kffObt2KUL
uCS9j1IzatTZmDhMHcKkdjNEpGMEF0egho/TYI6n8YS0TVwUnTJdinuL7ujboL/D68OLZTJyum1n
4yiwbM6ZixrA6q3c0mawf4U3FaesuzriW3xmkmA30gKwRIQwvL7tx1DL4BP/0nv5pETIAEz7YZDA
nQF2V16uuhzOb1ToGzB1nmhxHi0a6r01vJ2xaegT/oj+8/LSHbiM2tK1ZiE4ysgGoWh/+O2DkUUL
PJq3Tr3SPRphmMw6rm4Yk429MdYlX5thAowWYYe8Gu9enmr2yGZygkvFJhBpCpXZf1JS+Q8AT51K
yCwmx9dG0td3JnKZly8qIdKmyhj/MREbYXf6Oww16kSAuAOJvmY5g+Re+ynGe6RTlXbkN2UJHxpb
hneK1cYZhQKJ4rUpFM+Q7qZEHGqjQeF8/yUpiLHWwGsEQ4pGaIzh1MX+Mh960WKNaBu9CvIghM9s
4AGuQu3h5NrFHDDg67zC58N7HXoGe0AKQ4dn66h0VXRi/o1T+6/h+CNBDuWgudBb2Pndz4twLNJe
7qigaENHtstZbgAww6icYF70CLjBWEQpjmQQ7x9FzNeyFWFI9kTFhpOXd9mJq0134w5fEYitm47c
x+42Z+8VKmKsDLv1dfX9K3oLQLuHRFDYo6FTs5cU6gkgi9/15mANR7bXwuvY/HDr2ThPaYg5HqTS
6gMCJvc209NXawk4Ck43IuDzKwskyBmfRP1YTWpT7WuxOu8UM1t90bM+w9anz+j9fM6Wqvw+a4pJ
cXMqnM6YDNMbGU62Fv5YoAntsWaeWvAq5w9Xr9DDh+01ud3Ias33/KLXfCfyx03LNZ9uOLR71R+9
vO+QfoJJr0LJjUijtQysCChEkN/qs25taNh327Tl7GXiAB/bAPIo7qYX/MEhcV3foQopTyvwb48G
rX3dZuv2p8beXHhGlkuJVWHrPnjiV8bhSzK63MlwrfZuDSUXjkDpS4dL51ypOxwrC64ssReQg+hf
18gwAE3B3VTw0sYcJKqXpT7ATgYJONt932Cb1Q/xFRIEVoR4AlWRotrjFYDH8j29D8HhP2/rFV5c
eom7jsJCL2AhHVSrQBXCIaINgieORdzIzf32Z+ScFFThFi8JoLjCd5RiPtTIgslwlcZjSq3eF6/M
/NCvcbi2XTjEcvZ5oMWg/8XzUrQ7lOLMUehsmUPuz0OnpS/pgz1mfYNQsIYnmhzwf8jnFUoqt7u5
KTaseubo5dxg2v2bbuTowS42jultT3v5KzB2zZcm1+jjaICCyKfjGXRJ7/I3Cu9wAHfNoVgNkzzW
DevJskvAEsD4N9v6Fi0fp7WbZWaSMyBM8IDDqzvAH1BwtfiiEeibkCk0XdKHA/dAjCaiWMr26zY4
L+CV//vpcM5irNvqlsrCbrYlBMoD29fuRDs/6gjlYm5SWPpeOrSE6K9D4sdS/lBxI70FEKeV/35A
aAgD3s3BOdlLZeFPUm6uQKnbIWif4UAIIO4yeQGZGwBHYTeBqGg72Emb680fdZhYRV+7wPZ124fd
L3mi8bFxL48Z6QTspAQ5CPP57MHJ7zzuVQNLG9D85fTpvHq4XwN8JFe9yqCpvjgNS0gqUdKpml+I
cc2QbSlro1kZvqa7oAR1Z4/hCdN8QWkd45AQX4JnZeZ/NDTanoA7nFeVrT08fLS+z7PRT5+9r62x
6sH10a9c5FkgeRhiNG5YR6hhH4HOW23A0GizOBRuQ0niXlZpaWnopnGBMjCZtcZ49Fgl9g9jb7Tl
ED8XT4s9RnZuHYspfDSKEMUmfq9ebGik3mAu4WLD7CkUtb9fK188EmmaTZ40WoaZBTCLe/+ybZdv
BuhUee7gr4qzzefhXhVTPbWwflouQ+oiw8DmdokMOaOG+xPHhhi5ezCr6r9eyxQTCckloR0aThh8
6w2j4T54A1FJtgwds19oZkGbwQvfqIp9A/R+o1og1Uh+I1Ai1MUMEcCT2M29yOLHRsU3KPVXBeiX
XeNqlsqeyFqFR+lAQyCWbfnCRKcLMVd0m+gZXkfWRodl0h7zCdB+fI+Uk4y2e5q6Twm2zmPxTDAM
E6Az9E4mkT14zMszrPf20gMDBfdZKSYfWOEuxyvZuxVWySFP+sMuR1k1WhTnPJSpV4d0GcloWm+R
W5mQxeinGUESkQhHo7jYZMc7PL3T0INbmCE6Xmi0VaSqQXXq44IwcbocPtKstjOP1Vx/RkJR/agD
/ZSGjH2t706ev7cwnPjG8Gszh7rH+xAAjUlF/MH7cmgCtJz4prEeUdzzjfQJDYBOdex1lQ37Khra
1XM2TkN8BnTcJcyRxy/UtrjpdSAMYuAE5gy/6BbX8Hsx9TDLsYVaunDYPPqUvEvv6OBbCpNrSlxx
qYfOt/IN2BpQLSBXRg1252ZBn0LngZ2xJ3mUSM7gYuoMCOstLdfho7n3Jyu7/W/8Wn1wpINdAapq
D05FnMUEnEXKCevWlCKLq00CdnILU2mcl136VW8E+W765qgqMAEV87r+23VJHnSA++x4MIeUSdrA
hdUX0yQhab96BV5O14t1mRa187Y/Ux8pO3tdidbXH7Y77MDmMx2J0bXEUTMkhKkhzKrZxZn/Smy+
sUqK6z0zUU+af8gN78Pxao9j1dtJ867A5vnkvffAzztokxhvXnT7zmjHvXryF7aX/TUm3oU9OZz/
SQ42OD5f7MHSmOAQddbMmJSN6+ebSsJKlzJKiJgkw8CY+vJ6kizaNBLinSWO7aI2vFfQYSAZoPSL
arD9dywzaqaakmHzuEpNu+rJnVk8ceMx1XmFqEk2jfUjDz4YMsz0wlfeqweYMf3zw7+++TSwraVf
VV4/WV7FgWhj5ctY5iFbo9K5D5Pmh90aLWIDQJbBcdwk3yYBAUEzIYGuuAwTlIiGghHDbepJ/UKR
/JSUsxulFqK6wRb6ZCpyr0mMxdP3cZ83NFRlu3mwJeI2G7W/xshTAeD2LEQ4dwzSP0Nfx+tJ3kov
7qkkVmo8AbdQ/Gjh2xmdsBtEoN4HtPcErgs8B+2gwbn0cG3mjeN5+M+1WiEffHYZrUe2F56/KJVo
UGUXpj6bY7wsIgFw0H2hzkHxCfU8xGZ0DcNIgK3kZsAPYqn9YC47mAzOfGolLN3xjO9ykfiFJKAF
TVRCA0yK9oqSoCUQfD48Ee4LbARx/DUVVi6OO4blSMQ7qgaTFGHDyzjlsQOKXLDXdGq0Zg0mNBMb
Ob8eodSkQHpuFO+1oJs+5jzPDHLH52Xn7L7I5qriS6xN/uJdDrGRyRXbbfm9CajYmyhcogqlmFa4
FfkuCzKV2Y9I85J5pY+s3Hft9LJXxzXLBPBpLoLazrEoRjr5egpI83PMsgDKy3VZn2GgwgGjFBCf
RJNilcWSCnuYMTU3O3yWxZjgswJn+/5B2lNwOj1oQBLOVQozLTLSEDecsAJQZA1swDbG36v3hkwE
24NckdnDkPHPMNChF7VMOccJy2bwB7bFnPrlkabvR9bjkq0ZTBiH21qOkJEGRbzr/4CdzWyeDL17
/IBnUta29nf/bX/T4JRcnzYSLm8wtIcMl+sR/rDBa9oJsfeI3YJfi/V3y0GMOygC9YU8y49PzAVG
SxyBhgcJnbBDvZuF3YP7qrI03dVmulP6EDylzfAGjbWXwzzzpp/OKcuZAkLzR/2dMqNHOEXcrG22
bJUFpE90hDPEuM1m/Bapo7aHRTJEEKovpXTL7/9+QaWL84NZqMSFR4cF3XDqHiv4Q63PK+PKhl+v
+5LChggWdZTFLDwBBTKZRrpgygEBGb3g6eUh0t0qweATQJUzdcybqBz6SIbXCAGDKqEz299rAiHo
fE/d12Rxes7UsEuIXmkwCMY0EFCKBkHO8ILNyRC8u0SG4clnshXd/ixZyCFbjK7hqzGXsyT/dRjF
AJjHkp0JLZw+Bd9sNSx+ISbBFu+xOIDkOmLn8gWYVN/2+Px2Lxvq9C0Qsauv3dfHq8IBXK3wtetg
2fTWC0MXl2Epm6BW1HeXZ5AG5dftx+7jSEp6fK5ionEVo1rqSPmSzPTP6a3FVC7GNTTWXbGDEnyD
kwCfukI//0kyh3r9fqCc5wmeMzgPLYapb+sWMJDAAyqB/VoyygzfOVR6FgP0/oBD6o6h2SEuw6t2
UlDKflca2m9Pmj2ebmY/iUy78bRYFqfGanqMP12DV0QUl2c4BYyU+fUWGHM15GaPk2duVsWfRgp4
S67WWD0yQR16pEKVQ6l+poVp3n+PHwZWhnUW49enJ9YRlUcmHMyaakm4SlQOySkL8LuVQ+qg5Bnc
ZvlsvK3JEBQFlIiMV0ah/Kf+cebKg7bN/yPpzJYU1bIw/EREMArcyowDztMNkWaZCigiMz59f5yO
jjNUR53KTMW91/rHFfbn8nBfff9iLIEg0iEq5NeOsJ/ekaDDXm7hJbZIPmG5aBcy4jyFhM2S+At8
xP7bJVVm8do+QvGYRXT8oMkzjkX4jhLCEjN3OCqgyiB7mctBHOj2xKHpZEZ+wlIPzJW5ei6MDX1o
KSEQuEfII9sTgdMwH1EgmZCsl4yUhPR2C9ktMrsyAEjdpzrLYRh1bMVLiXBvt3d4VYkYcxX0yeHA
jUtW4AdMBm3HMuPKV51JA7fitgQwYkU+N2cJs/t9Lm8ff9JaWXMJ4qxwSke4tCHC4Oes9Ll3qzPC
ZV/mU4UcdSefn5Uln4XS0jeToDzqS/Wsroq33QLmAJPPJ3MKIuR/FeklsKC6JUZypEbZXL9oFNoi
RhD2fTh6802vWBZL1k2afeYx+qNXIJ7MdTX/b8xBo62QFkmc1u7hq7BhX2eYfx2WKCILhUALiNmA
qSRa2Hs4VVR7Lwiyh/N2y/X9VK+bqLyoM3VWL7LoHhULcSYfX9t8XYbqvF1KP6+zVW4AbUMh/P5U
u++hhPA9GadiMu1fNi9ZtoOBXpXPUD7xeoLHoaZjoB+m6c9wkoFFfx+HhDHMtOI5m8dC34AwFEzP
8koA8sr23BB3JqabvOKw2eKkYqrOjzowxAq+XQ2ex/T6uLb8Gq1DG37XuN/RuH95rnjWXL7laUsY
5dsWbSHkwJTd5N9r99g088nJiCDGYLEOBhnxi+dsYpejnGKnLOVgrOHA2xlMXMN9zOrlxDWZ08x1
+qOh9pIIPeVd+K4z1OkMxIf3LuF4eyzTJYmcuEJq3OuDrVipvxfQwhMT55WL4mau0lvMZ2wv/Ht6
AqHn2j9zLgXPk7R9npK//FScRM/YA88Wp3gvepMF+HD19+Bg+M0OCW7F+0HaovNlwdFAupppeWp/
C/6z5+njf8/6v/d1QHFI1OTisZfZ9HF6kZKudWNH9n37vN23uTqG6SXRcL2TK3YVkDzOzHMyBr3l
gE3X5vjc6ys9YF/TbJlC2NfsTjmyFg0hFRwMqPPsR4jy3eRP/qDaoBeGVocKBuq9HpuKEqegjx12
rFoQGlLtC4N5Nt+i1EM0hlUOsZBKjgJyjx1slRrWc+3EwjdKDgwvD7o/Wir4WP2lQXK4H4b185Tj
1BQ3ajVOTipwaDGVebs3b4T+sd0RVzUmkNyj1NPOn6Npa+RqQFql3HH/pe0IQWKTAfKKXhGK4NdW
nAnAy61O13PqmUHCYTL4zXX8IzgyAKoD0j1XIpLTmbwRoKnzU3li+5U5En+bap7knBj+Sws1IZDI
AuWcVt+2mge8nDpkZ+Fo4uxTLQ3rqzt6gtsEGaHXMUIx1w7T+OUw3akvwm5glwzTOdVsRR7hfOvR
wEmUMOV9RrPkMeGd5MAy87ngJlfj5Qt8Q5X/T0SKX42NkuTPfDmeYK2vRN7EDooDTzjXxFE3Nq+O
GfuNiI2ZlB0hdeCtWcOsF1gjgiNyR0FM3la+Jl08g6YjcjvA5c3raVjKflIziUyHDmDo4z7MmdDb
rbZuWvR+UaZeP6R68OFwn7zqYPkSQDkLC9CHsP4AqAGjNAwf5dPmJsqC7GELk5ngVQH7g+T0H7cK
Gls+PbHlVvNXzELWBBW4jVMvu8SmBYOwPLgbFmWOka/DitLY3z+4/LlCAMjjUnF09iiFWpfI3btF
iK5pOOUQNu9gMKZd4ZtQ7beatCvCItHjONTF75/78nWFXVOPpKw39zvhwaBvQLoufx+mhOy22Yzl
LLkAkvL4Dg9fkqykc+4azZbrHuF474FHEvDSXmm8SaOq87/XB5J9elwWz2oWw5jA8HSLr39fUxCH
VqGFg8HlTai7T6Uw+g84hw1fZPQTcLIhBaO5YQBHRDEJRHSMaVMSo7pgI0j1EO2kCN2zeL0BF9j8
15OGWiTr83SSbMVKw5MUA08Ht2yBhSoP2tZ9bhG0VI8QOkBqlo+I8BEqUp3xvIp/M9TgO2VN6NSw
6hGfzSB+rHomtn7JTvTwSSThBzT7X1rM4vtBJPm9nH44B/R1ovvpIeMeH/wX6ajoJ1gMvGHMl0Ei
+KrP2jLlmYRg3yNt6CcLU43ggIk/SZJlWy9lyeUYryTaoJdKuX3wiJ8lcep9CdyQHWwEzaLfDrzd
AT0LY88d2CtbXVFPUXEldwel0YR15Mp0or9m7JuvOWBCnjuDuJTtIiwauyHvckP6J6QNucK9/RKP
RkwE6zQTZsU+dcjhRrnKicmF8Io+/aHf15sCTYsRmCAei/7tCzBzvkadENYwgmsH66X7jX3U+PCf
hNZ+IlwB7YkKP54/jqCCVkKqv98iofG6ZKk8XJbaUSf/nVI3lHl5vRR1B0QGpJV5m8i7Le8aDJ4m
Oe82eE3m42sWjLqxUTbiFhgRY0jyC2NvEfVIm4x/aiCwuMvu598bMirb8im0k8ZTSZgTvFb1dFg/
rhuQdktYQh/BtiML2edvxj4gMsnhKjX/PpqlAkdrqCgImP5rLSbjnqFZm7XI24Sn1w/BR/nV90Ia
MvSXL/BOqfBe7RYwbCzJMd4unUmjMOhhG63P8xq1heOyvrcs7+jp2G9J3/VYDzfi74P1DpxfsVRo
rfLAfMv7lVXOB391ZxeizyX5sPlQ014xvbGwsGJq4wJU6lN4mATAa92jBoVNGaaTpzVIdjmAP1si
sCxbFScxUMepSZHrTqLXXF9w83tiMNnFO3WlBsa/yWpyhmyHVFOu5YPsJ3B9EG+WOzTb1xoX3lkm
5sUGDkY+iWlxWA1I7UexHzgTMwS1R9DECZ5cVzpUTI7QJ1gG71b1r+ztSralcpr/3YPvRscTeAZo
lneTEtH0lyhZyRYW+rpmkmQhDrSLxo2CjZx2KBPKgL/b0ib9UyNC3NZt2AKOOQg5WT/LWbJoWsB2
mBUbCkZY8vS8OM15rTCK+B91mgqAnN/xpHrfKhqsAax3LEmDM/FUCtzgr7iMNT8L0X37MHH7eIXO
kCDbo6mPDDrP4nsvoR9NuK75ry9Nwalxh4QwAP5KFHu/3/V9Xoc581DhsGuceEvMH3R6U0O2nojT
BAywnM02uNg4CnvConbMyzfEJZAentx7oUCtnkFaiKd75BUatCiMKTif+SPnb88XZAqlAuqv7snE
jJY/95UBOshJfeAswfP5mTfzu/WDTwcSleXPXGmrFGxnqaNQ2D/2E+ZZXwjK/StisgRTGuMzmbtk
F9Aeae+WftwxI+3hJUewLrZeIlhxb5z1gCuQLYL7U18puhMvq6Ox+VyrWXpL99o5vT0XnHAgLgxJ
F/PtIiaQGVlGGmHdMXTvCjoFJrZAMtwHKkCbyujiqO56OkOIdIpEjMfuhRaBpE8dFocPESLbycZs
g4odnxOAh3tavjdobcx2keiX/L3hlnrrYTGxai7wp2yVe9V0JXZwIL6IFSxCTXU1d7otc0WREkfs
azt4hmQBN2a2CimXOS2h3v4dS+hGdkFOEQwFCighDmW8mQzlFbA/SrO9wRbDMkiUVGJPZKcGxn34
mb7gB1SpNPR4KY0i5PId6mNf/mRoDh7T+3s9tle03Mon2WVv7X5hhUj+2htTHnw1EsQFdgfh6/eJ
NWxFP79pBPn1obl6u2PtZhPICQm5wlpiCNTcrvFYEaBZ2qsQ1rRWEj1pd24P+ALfApOivGfJzkAG
4+Ta7Lu87zleNDVouA9lNwOA4jGB5YHwTT0Z171j/hg1cqwffa8GA4Usa/3l6WQOshkRSe+lHlqZ
9SPUh1B8+9/MG4P/CFXsrgTO702eV3jshJ/F+YqYZEUZtSO/1vbtnTfRNgOVWZij/Wbwz0C9qC8P
KN0TZmRmpDwwbzoBag9lzbmrnXxpIFCZi6b3ky+zf+Kc/Sd3OPfUOUnR9ToGJ8YFsGAPedhPJ73x
fnaoLiL9XBnUFxPv4FQwsbdGtItbTaTe7x3hWWn3YCrQNbJhVfpMl1mkIBC/diZ7PX9kaxEvM6qB
A2Rp7UomXexuDYsiQA307I5oNqqw78b2rzEMcQxK7CPTj3EAoSeF9pCnD4VDjbQgCY+FccGGKG7M
ZqeLszLeoHeA55S3zTXf90xAk2U5Ia8L/IGnkOcamMo5y09KcYoH1SlLvoyiTI1kjfoInAvtLBNi
wy2JRQAzDHYEWZs+7k5cLYvaZsJHbSMSlsUHykMGgGxvgK2HuCD/+VIzRW50PG2lJznx6fnD1sif
EaCvpSXM7yaXHJF9un6z9E+WINLA5nzK1sP2tbpj09tBqI0gqSsTDmiRnqvCKT43dTtX3XsTTkBU
FYvr5Bz/Q4yPF52TEsRH3ukLxVgybHCqhHAHTBZ8Xp7c+31IXRujr9JuPrXfBXzcKUjz/jExLSSr
RnUyzzRHBmbdCavUuus2r7notz1xNBOKzAgMrWb/l+pC1GWV20MgjJEzFGeJfwoCC4VANO/SBlKL
pYKaQd4O5nZervTtVkcG/DSsPxsFYgT5FPoLDhZe8mACYvfxn4aXqe5z3gxR2m11NEVy+PlYNeov
+AY9GP6qw3v55Xb4qVSXdyLOQh39lCLZHYGSsUNLFGazdZwESEBrPTDWrC1IPqWwOggkqFWQ/kGp
WkQYf3hLc0fiuSzdPHishsN3/n0s+RA3jDyOUAZDCFRcnNR1k/kit3qzZ6lFs3lpZVuU1hybyqk2
An5Vf93mZfen1k1pT0Ra2LuctwSzBwWBXDb7AsfpVPj3+lBTQgtPZkyFPqw1Yp/57kuyWPB+6gcq
4ddPT5xJpnXP3B5t4Bw8KkdwSPgBG+uHPEy1cPgMrOjO2nCuNzCoSx7Y/BfDdOXECwXvLlHdAyZd
EfAFKnQ8vQyL24ybqzyQmjG5e69/0sLspvEmVqKB4KzuV5gbTnVEPIaMiec1m2lg6eQYsyOrU733
ck75xSfiBTu8oRA5dx/rdAjJrzc+Xu4xno7dfNWMY4Agn2W8vd/5wYFOQJZEUJJc9jXaochEnt3G
kYnTge/+HioI/lJLYdZ/s3OS6HrMmMgAvVAsTMC+x2SJewiDQP4YCQ2Q4xgamEl02KaHbZZuohy4
pgG3AGXuj/GWxich777MX5R0IYYOAJ4/VMqiOZi8LoroS9BzP6+t3k3f17sx/VsWG0IF+GVF4OYQ
pE/nue/ag3IP42wtgIJ/IB4wCBscRyD4x+KWRe0+OwlK+L2oDGgs4R1L7+YD5TQnRNRtfhNmfI20
x3jzvHa5G8NqfKNXkPNuENmWANIIQdG4+kbNLW05sdVdFnN9U1dlyTkNC7tRBq2t1R23xOjZUVTP
QH0AwHZ3FKzW8qH5FfUAQmdrfFcP0Yfvo/v11DpwtHogDdFTcD6o9dRDQ2Mlij99RtkR39WHmWKV
MJKDc1sMQsePLQvrZH5PGIgaG2D59XUV4ZiTEvZEu4eVewQDJ/N7GwxRjdGJvi5y86SZskm8bjUO
nBZzt7JEINH9Mt8OSJM9fqOJKuM06miAuZOg36QyVDYcRqVifGTNzK8qcI/qDsWiLyw0fRN7xPk9
7Eaar2t7tDHQEyjdaUKiNLB4+0kdvcQZLGQ9Y2NriaDl9eF09ytcOtvqlzBQqFwD5mnFj8o4FnwP
w1YtvU/jhE1mvTtPvb6HeSY7rbaUj3nPPB4o4ilf6Kmd6OG7CCdPivuemduUM8Elzpn3Xxzf/orr
FExTCe6J26pLEmMHLRKpTEAn+LHk+fPWxfZwbDMniyZXnj4GEj8+ZvbL/YjzGAZI9ht0d7FVJe5z
T/0DtcYuc9E3CUWqt2msclBrmqtY9kt+OJgDPeIiQceu6X5OlQtjuRAqGY/cXGRU+ZxLBvAsC+rn
JV6bdBtHlNUxhbkZ2jCcCQj03qgRhwda29Vn9u0oXZ1yZ78a3EDUAzVHvs6TKZWpjW8nvzGUZVGD
amywBiMku37MpPZ7hjtKJiPgVJbfGkgwg5eq1yIU3WHipks1Mkkf58GA0Z5+D9kJtRPiPdJoxyYB
4wpMTX8FvQAbxOwAFiSxI3dE3MH5XdpowgETkDAQIJ77Iroscj+fi5i94nMhJv7dz5NqpqkreaMW
XhzDqTaLuASywezOrNpnrv5YlrWnPDFdxPcFKoSMTEjEFduX6mVpONnLS/HUSLZCVTojG7y7+MuO
10M0MJvHU5E9SnPIRCkSK1l1NltgVfnpUkaX/lkw9X8aUkwaymCw/g/4Drb3PDIvuDXgzEMo92pe
jqtuEyj7PIQGIRnhBgDskhhqcSypUXXSIV2lY/v6FytOgZhUwlHEB2/xRY6+zH/kEwt6plmDuuLc
qOlHBDIu9J24MstZkQcSlV9ACktelQuPOKx+zX0Db1QFyKikQ03bLwcLzrIiNGGWTZvBUTOi19fP
Du2v4PPE/jPPHbVANIPdvhN6fKc1bWyZTREfsKsZ0AbkFmD+oUoLFifhRaApiCiQiH6FbZp5X7Cf
E6DzXweHtG6d+3PO9yDf0fHuGDUqOBF4+UiBmFyUYbOrxUjPyWei6Erw4t/vXwp7xryRu711Li1Q
oy7kDuKJEoYd38m0m+krksur1K+kEAJaxbiSz0ERn/1/FTSq24X574sL5vrlprEVVvszq4em2rRi
lensc5VT67EvaOoUvS9tDIgamFlAapBuDx4fgArIc0MgOUeEk+Kw8wnNRzitrDqfSxgsVZwyjTCv
gB0ltkQATIcVF/EFgxEXPUKI7FJ+I+mvYzzUuUO+VkXnbaAf9B/6F4n3ulXcyFRmJIB0iEty5nY7
u2aih9ap+S6+H5vguxhIGJUnHDRQGuqi/zoKJVstZznysRGamLYTnwtjZjCq7agE/EtAruZ9JC+F
nQncANFTduETldbn1LIvMuzYdyxe71VnPG0RoEH7LKp4qd4XfC6qEsdL//HTII6dorEQeWYYOQaG
ujup/UzVg10CN0M19eGQRlSZFIKfx/Bjh7LDCCZplqx65mujQWR1ftuBiFry1UCC9Z9GUYYXCR6B
uJY/rmab84bg2jOT4+Py0vYglPFS04hmCqpjn6IZt3sheNVLlpkZw0Z35J0ZWyJBm03kZEr0SiI1
W1BwEL95lB1TcZTHkpQAeezFeTszngHN/DcaD5gnzbM/FlnpsOB7RCW4XfBGpCHRJFGHezV4zaiE
O/OaLd7AmLBvBHI4DOmv0kUVWP1BQEjO4KmX0W4HpC0Z+88fdU3JUvuCdE/165gOPFbc8hvW/ZnE
J9q7uN7uthJQ8EMAOhPA8YWV7oRCvz7XAkIfB26D+L2x4QlBGii8ruM0aV9R9l0wIyKa5zDdp/Mv
vMnEQQy3g/jc45FkHvXwOk5nNrwGUe7vY431yH4g0Gw4JB0UZvK8pIRI2XxiOrhZklYGkrYJdj+2
LHQZ9isNPxQekhE31SMwGqb5hxVfZKx4HTEFNp469bUa8mUVypf+taE1gRUm/+01C9heFB2p3Q7G
8lP/qIAmlcuH0B/fKwqNKtYmkJGxkYa5sGFJK+fC1/r+TH6PysQ2QCmRg+UOGDBxMua0ZrRpnDu0
3HFyvplOx+WDZlReASAmC/UfCbzjvHcqEfX2F43qIdTIrCCWiI1WsxAfgb5VrhwIlrTRFsrLI1YK
cIvl2DctlWSYE00scxGXM2eosp5sq48NIUPP6TxR7edVp24qtVs5SBMmuymyn9YR2PlZlQFvutmb
FJwBD8poCVUfy/dJXwDaaYPVSTa2XLQM301br0RIBz6uJC48KUg6f1NfwlthBPnL9vo/lcPqd1I5
yU6yXrv+kPxLds13pV2g27uVhgcMNNzrt5/lazkhKBuLDN5qXlKEyIDCfVQy7H7sb0jr8ud5Kf7u
KuGk/mtuIh/5D6pmgSNpmhlsGn/srl9iBpXS9TgMLrSG93Vii93sGzv8LMrTrviywwoL7xsLxQxF
IPMmL2PlmPsX8FJ20hVP3zzRAFO+hxLilR6qljoq20QNlMIdWPnASr1hWZWRfmyZqyfqP8ASVoeE
rP/EabIN12fa291cJvWPkDKJHrcfIXwxE6pWVjP8j9PmT8Xd6lbEcU22b+rzXMQksCFfcJO4QiFs
N0zlJiPbYLN03leqfu2LQ9LPAOuVNVM0odbU2uVh40LJgKgW6Nz+fdzxtB4JMHmGvg0A7b4CkkSa
iHhAPX1ha6rpUIYJW5dhxyxZFgiWx4VW7/tlrFj1Zpia8IcstMLbAnKO0S+ke05kwa520oIWnnjD
KvLZTpb5jR2ct1xY0iNEEV25gR5OQDWcH9WnR474bvfBwzOrPVBWrI4U3JEsgrhNO6QFpja/JJ35
6yBteb1ckgAXjz/Ns2ovQa96xTnFMihex9VKP+RoK3d36241Lf5HelkBmXq0LZr/ROQxK5ajcOHL
uoWlnhhe5ir0UM9ZR5ccNpaKz/F3BZVFpAdiRY6w89N/2+8t8+6Wyq+1bP/8KNbzR7gQGiWteZwL
HF7EObiouTLvZUnA2MQw8tf1OUNOj8Dh8dgiCSUGqicf7t0jt5kgL+QvH2t3fp7wVvZ2rx4IgnwG
MYk6X9fctjEGGMCd+E+LgR25Rac1+VmZBcavXQF7iEAivaIo/AKQy+6pFQt78Ph0V93p+bOfaQTJ
MhBH7rZtmCJ3Q/+/SzWH6g9Gv1dvf41rCTD75lOFuSNZ31lCInw/1NR2Y3ILSHmPPqfddV4DGZjY
wwVKTJVdgkDI4dE073174/uYKhu2qkoI1GTJYSTGPgYo9ptkdIicX1BiZMqg5jYQwzOJIV0j7BQ8
DyINGXi5xd+Fg2Bk8a/vdYu8Ubi+Qz0OXjq+YOtJ5g/Qffm1B925qWi8urmQ+DrpBoVVP/Hrhw/U
GujeQyXkkp4amfVZyWNYA1+qImC52NfMJGOkEdiYgj7m4eSDy32LgHlQz9oJR4mIAx5I/CfjAjDw
LxGBHgK8ozmCltOAmTFFA8kupFm3IfWrBZl5oAVnZmC3AxVFhdOSCAlrxDK6wcB2a3DrdPM7eYwg
+obtqbsGJzUL8A+DwBzlizeC2A8nNG9gtMzS8RYA9ENi0e9nLrxXnFPMpj1yjMzlcyYKqCZJdqP/
y8dS40Hdc9FQ7EePorhTVUsQkBOhRkjUGxLbBrr0HnEbvSk/IZIT3Y4Y9FT/LRnERci89hsUoEKH
HAH+Z4lUJGffikDpEZVxihLbuhVtB76M/B0YRNB99h3iLOkvpmILJMlBSEMJDD/IzSw28N+CYqO9
cZ+ZLZItMFkId//+DvRzczUatyfdqJXcCpRqSTUgmdnEpDiPwmWZk/AK53OAxAf88HQCw3zq9MUk
ceUilBU/HR2AlplsUwQ65TLXrfxS7k3wFD777/O79SjcHhcGptFEdtRjF0m8UE7Cx4a4I+xpyk7H
BPZG6v8NM9qREElO0TBxxqFZ6nsbxUoXFBt+nAD9j6tOHbWlrO0s0Z1h7kf0Rw8B/MYutI8FXNi+
bAHYzhlPZ6j0DiXhaqjtVPWkenWLV9m4dFsBwUakf6H2niK++tx9Av5Rx0Hnwjiu0p/7/EP6q/UN
WLVM6DUCCARvZHpHV2S3gtwTIaaU3yHiCn+KXlta8wIlwcRBR5RXMwAfrncQQPIKAlhDBSMZIk2c
REjht090fhzYKgpuPmQqFXzYiVz8Y9KYbBKrdseJPCYKDdGyr929Y4afeYJH+b7RkyPCFhCDKOst
1DbIzP9y7FDk1tn10kCP4gD478XI2Km7fg36HoOuEaB350hEISYC8cMUclueXtTKMdd+g+70GmcH
vrbfBCobL6DIZ65ZqTZtf8Z+EfKGurEMnrpYE3XXr3nRL3dp/vklU0DeNaw6yw8cPGsl4m6ocCv9
usPX6RGT7d5yVEfPZ9Q9HfT+wA5oB8lfNAI0/lDwQzftr6815t2RqhuY3Hav1oedHQcb3enJZ5up
bxenKeGNDnGmoXp78L4w/UH+9LFHdv6ENBH8hjOhCBVYZZIv0N8W4WfBeZm7rWDHB+KEv4icoeXH
zA7SQFdPSEaE5Gi5n+KiQ5t6ujNkfy3lP3qMD2KHbY7VAs0LSkD98jHpB/KgZpfISXc4qHSeFoIs
UEWy8Q7+qFJChzicBRQfZGrQSaKHGY4WJD54xZ7R54vDcRRR+aMnB/Vxg+aexxbs+14Eerd4cwZf
Y1AcxRZQKPA6GiyAWZS5TNln9K90xaku8tEYi8xjM1dUF4n3hOHqarQgTVBpzJXArke26fYoIL5w
WdOEDXx/thA2CuoM2jf33FEmpq8ZDnd6zghU4jnv56aOvCplQNhPImHN5KM016o5wZIA4E52jDiD
cH36Jpo7snRA4yyOTqKWnGStUuBHhshGWLwfjgq5jIxBnSAbey3kPXbGblPxtagUueS4TBku1j2d
I3zeAJxt8NIhwm8fcvp+HUAD04OmMajxMX+Ldm7gHZPd1++kxiKxSDfnZDeFAMMCC4X7ONAgLfHx
J+zRyogL5v3OV44w3j2gEtg0kCwoOGc/f4zbCL3vvPqSxyE1Mx353M5K2ZHefrPgANyZuNlkB3kD
YtkrxUOyJYLNMZ8AwyzRkY8JBwVnRqiX6KrK7Yc88Q9pkJMRKxTbBXfKyMEujJVBjeyNGwbJS8/S
y/GywHGq8+yhL+LGZ28kn3XUqmglSVpOXiEdxfFn9/ris1ahWyuPDXn7JuHpGyosXnYeiZ3DRU8R
UgGQJPkt2fASSW1d57RFIGl7zDBfFGKPWfIMJjfyeHVIM0TLdTB5BgnELacMQUyEffhMVSreUfCo
SDCWDU505He/+U+ME3nH8Pcslj11kcWsYqsA5VtjGxHmNPuSh7CbLFGqukANq+VjA/isWPMB4Qk4
nO4DFUGJM1BQUwVygOMKBueE8gjPLIXJKjpraspcpGpYuJZDvnsj5+PmZU21j9W8BvUr/pBMo3/f
PWY8ctKiXZeMe3g/re9BshDNoG5NffMm24Odzb88NWOgLjsfGfFQuChf4BbWGEB5kOVt/qcTXKxt
pitoY7QptTeJXXYdHZBylmd0NuEhe1w/NBOwhuNq2U2CNA8mCrIQEsq26EqOGHV1xZdVmymIpq2J
im1tjKSSpnXn3qcbwZkQA7ofi1+UI6axNx+vWcPWBtOBTi9bNYvhQktCTPJyQOvarxyy5mO2jZcD
yR9gzyQvGKPE/rFNtQsKjqzb6YgXiE1l4O1DXIoe/km/hciwbg9X0aLKcPKo8ioL1gIcZ1dT5aHN
eFL5phUQFq/+R7kxUoIJ0COGOYZ1jrVQJtXhkl2IMdGdOyUn/ey9J5iX4iPCGd5WLU3tSKiCXPvL
RsE/OGVAh5Uhu8rx6yOTUXzdJWCWqgTNT2sCwlO7un2pTqGBB++IsoUO5iC4JlyPsltnFhceex0B
eij2GfZu8uGe8bA6iTErz9I4ymInzW4TwU9NbKhkXGV207PYOzzlhKKQsUUATRYKCO78F1rbHu0H
6Fw1l13JOEFXvKpgIOGJQ+eEkG1VBfHgmvys0x8EnynOtZX2R3fV+QiqKNYeflFIUlKXgPU4de6r
JaVXOOxe9tT55U0nyND5MVx64o1p/8dB244EMascDzHqs97WSFtYIm+CUhW5zPAHOjxO2GysB75C
CyXAsAjv6Ie5TjOkDyk61COP3lHethbR7p1NYvP8DCeLdNGp5rGKTBWy5/50YainKWkrqHxsPkFd
5YCZlslRnXr00dIqORwHH1yMz9AKbfKQetgavDF3xyaxJEqbH3464lAqwpqTgDFSM488XcLBoAjY
74QAGj9GHSjZv508T0Ji4Fob9g/gSwLDqRwQ2j/MHNoUUTwxAgGf+LF3Au9ih0K52sQXGIHwM3YF
w+HYMS0WzNRwdLgmyKKpHFX0pEh8O511MBalPRQWSRDMArT0EZGcTQ/+MPLca92ezcQ1JTj9CTyK
v2qA9TkdKm5Aht5wvt9W9fRYOsiwXMebq/bKdG79MdixcmD3GOxrEUmYv+vV11ZaL5NGGqXf/f/h
NItIdOqaF8AB23yAaDj46WN5bDxCT5Yhg92hFgwZ6kb91PhR7/8LNd8Mq5WuhTcogOl0joyeJQS5
eY134Vb6bJKSFdvtkc++1e0rC/MdtSg8lOfV9+14RMchMkMZxh/qvYlfJzuLBP4NRiEKzDYs/8iB
stmXfL6yJQSWG4EgmK196u0IfnTq7kjkDAKUh1yr+w2KXPOIwyy77KI0nV7JwcOQct2RxIR/3/OQ
oY8pUPx7QEaqa4KS0QnrpKg8HXOrb3l+GAhtqAJQUen0ObAkrBjgretOY+vgJnzvY80K4n8EcI7s
m41TkIuVAbslUI3kwhv0IyYnWum43Ht/13/pnkLBiAiQS8jg2zSPO2UeCVMuQqopMKEzDDjScTex
oueKGLDHqnMG67T4OOJlrLI+EUWdj1Yln2/745Exel9spA3qOhmpmpP/8JlzCN4M4ZzIJ/r54Zo4
84V2c9TcyBbwohy/IWeZ6hznx+Y3/Wv51Hmc7SaYkD1v/46cDwTJ2vPngR6nqfa0iS910EIym43R
nsSMkdsj4YgxN6bCw1Z3h3aGBhInNS2DoxSQI2x0foGPw8lyK6j2GadDPt1PfJQy8ziaz9Xpqjqv
OIcWasS2/iZAIvu7H8hKHhyuMv63i97ejj+R188dGwdq0MCMP/N92aHA+0fYY4DQlRyGXUvK9jSY
QDc4tDUIbzufLL5gCIT9MSd9+PcoIi1WO536E++p9cGrxVds+xnxVVASuGrRBvB7qc4bVCInmHie
W3Wgqsuc83+GPFxtue7J+wgQqOCUIyw5qJYsznNIP2u4ZXylgQBJtutrrVqkercrcpWmNdJs50FU
8eDcN4YnDw6jzIKvCWP/D+2syQ35CpnD/ei9EZ3BEX7RdsbbEo/e5YsHEgMbuSLj6yP9ErB06sfD
hPNolhxTa/1PX3Wzv5q1kOyc6R8SeKtoHdiENbiJDclHQvYJOAKfxMOm8OdKhsRlghmOl1cT7Gin
11OYVJoBuGd4VbG4ogrmvrQmqEnH734yePwKUZToCAQqrl65PaAJs/iwPFgF8AoSiJ7N25Ik0zFD
vN5dTPqGxvYlZ4zZJvkKdHyKyxqsGeLmoAXVFVH3X3OEZIz+1sjfqR9Z6KcLvmy5ctkr8J+5o8Ow
BkLc3P2JYT1qXhpisr4Vb/m6FlefQ/UH7fHBkeOicVjzdoqB4N+jAyGwYWoJiL2Li76irgouEVgM
hR66Ug+HONL57YscmjG/dxRQgoAE1+6nOIt/zHhL5kDsjVzlYzqvsPRaLnYMdAwx7qe0yIVFKz0+
huBFgfE/ks6rSXElicK/iAi8eS0jFXIghCTULwQNLTwIb379/Wpu7MbG7Ew3plSVlXny5Dk4YqFw
dJEI0l7cnxGqKK+fy1cPmvR2kC0iwiPAxxG6qrm3GX9HtRVzUOiYz+oA5ggDW7+nfdnaBY4PNwAl
u1u27qrB7/4HDHdsRVTtjBpQGKxtojBQAYPg2xhW6s65Mhy+SdxjuPc2yhJrIUyjDA2/eQNDj2ZF
o4KsLquD03rI3xnPp4XrKVUBlmSaaPgetpzjgkYoH5BGFaOGXr2s4+LAQBekIFSToVVOe7OKzBMx
h2VdIoEFRxq2zgAQCL0Ta72xjeiGIC5mb79li13dtgMAT9xLd1gja3ptsB42Ls0yKEcdWgmwfb4Q
Ol0YZ6+PwuT1cws+5RmXBeYem7JfXuB2NsyePgGx4xerjhZ34VpTOjaYXPnD2nKfWqAbYf8JhUlQ
sQodK0PwFvA/rIoSlNWee2wxZJB12j55KAgeVxRJ5xrBofmQij3g0T+JIM9f5m6nZJ0j1rRq6gHI
++iJgi43BHcRfoePpg+zy71P6+X3PEKvvcm85ribXb7EjHp5JlrBfsDHPGT1IwYJx71kN30+3edt
iNXeF7V9iDWYFcxCxm0J/zDQBg4Kd2cPhLKdvodc742rWU+gSM3uwwbyYM+WbM0wwuH+gqnV0ZR7
X3q0bMurQHlhENEqGFKJ1ORoPhySidbOhnnCbuXMMSC0O4YNfiL5bLycw8NY0vkexgW7mmQTPwQE
nP4wL5sXL9xj+viSfOCpMKXacwZLyMRXBEjWzsXr5RDYUUj9UnooNPgAHGAMwsUEwXboPhfwoY+i
ntA1pz+DUSmIJCDbETxjEDZHtbYnej9zGFjyyj3HrNhHbxAAigHp6wM4C8MzUjgtW+L0B+4TqbcZ
cDOV3tv5bH9aqCVAGvcBnI8hXoiEZ4SFdON387sNQGp4hTUzNhIOj6VzLOknfemiuVV4QqFFHn5q
qkKdOW4jB3MBRmzmOy0lo9tQPB7jZ7bpij0EzhPyC1RnCzvmwFS89cwkkeQTrjcTCiLOViPmlno4
mxrtmU26f3nNTTQ4MigQzh005wz5AywaOfgdNMiK1rpfdPyz+3qBlVOY08KZdJNahuvhL12OMaJR
L8SL/rroqKMp2YBp98y7d3v1sx0dtu9u1MtfESrlJxKDS7RZq/pbdT2FJ9slQ3u1IJQ3yR+uZGEg
fiCoSOD1/0D/EYtSc+TSpm3vizMbXOkNxGpuxnsTYRokJLG+vUNqRdHU2advJCLQe+XJCHaeAxVV
THjye43P5275If7H6MxsNbqyo9cFLau92dny7REitsLvMnoxmEBzpaBqBDfEYOHn0ljqCaD2a012
3wJ7rZvburpbFvRvyl87cOkpmhgTcfrLkwE0fOaYJyJ6zKEyHaa+zNe82mL6ixhvNJq0wpZPBkHV
fSTyMUUwooC7QqQ+LDTFbg9UHHF1Eqwq/4zA23bkz0za9jgY7TFCpFv8z2VzjKrqAMHwqiEZwHeG
iAvJCt6v1aStMQm5cTCrgrC0DTkXKRnt2CGjGPCQRY3Fs9gE+C1RDFiMp0ol9gQ9J3M8pu1xvwuZ
qoGiwUdNAI/QLOdGDS4IC7hwXa7ara9akx5KimgijI7cHmICkG+YDicoHVPgdZQbiQpglZJUxSXo
nRyAjNdfp2cvIL4Ig/zvk2Hix+VOYq6ll4rcsjXBrRqenTjvb3xmTT4IGXAcWx/VfZjaH+QUyqwr
tnTBofxGrxrWfiTFGE8h0SNpEZUMrraIXmENLYUKa2meKUcdxNTrj2/OV+r1ipZjHdcGgID2CEry
WQSbrH9VhXjMOt67/MocVdHKSjjWfiQ4Rf9t3Zx6sPRibnJIlQARVHG02LY3GnDPbA0tMGamml0C
AYge7+xadpccvRMXD7y5o+xAGFqDya/my3dUD9pXtYA+HoGG0puq0apkPHMOP3JRfdLjuM7Rd3B+
MckHApaV8h8evHPyakr4Sdvl9SwvUCqHHaRfX8MHGYfNdETlcVFD7Q6aAdXvNYaSEeKJK+aQId2s
m753YtAScPJhdTWe5nEXWacXbGGmA52k/Z3kj7s/+wcJHuO1njrtvYQ3Z6Y5TXZ/Hr+ZHlz6c45E
EVUyXao+vy+/Caer6cOGh5O5diQdBcm44jZpYgvrIqVXQ0uMTMswIkzb0pOvbihpLaOUsHXqfhsp
HVx5IVTKx4o5I7khwmc0AO9feKhivtx1RY5lEsDoFebvzYP/U3/I89VQ0UbbpurFc+7sXXBhMARN
m9ZBY3lVX4L1A1eBGkJ4Xbvv7LWqo6exMZb6SVOaNcvrzB2D1dLRFp+8sn931hjb+a3iQw3SGq7L
B2XswT3mawc6mJ247EbIwsWHP5pkcIMqFw4EdGZl5dAHhY9Be+nHAxpLHHf3iT6hIVh/fAkdxDf8
erMHzPUwcJ55YiwMI+K0iFoMmNouar7xDjHsJqZ318vtCMz3EG9HZb8HqKcPOw3R549n8BDJw0Df
o3X7So5rRXwmc9mqipLabfxh5Te+Fz0F8ETkocn3B+cE/Q3oNhj7MEZYocIitwp6pvswkGHqMXTm
8xHrlFvegI3x0AjDtl4CnVY7zbhjYJQWR0EI7DFPMwQUZ2JkPW6KA5qGA2efPKvJdu60tib1eJQ7
ZmLsJ2nSLv6Ee4RWUHwZqD6d8YGpq8YaXdkJzKEBOJ+oq0G5B5+mF9JXDCRWl6jntaqSmxPWpoeM
51FVUXdvJw7v4B9zZMYMZd91uh78vg9eq2x9R71qtYueTRpJB+/RvYBa8m66hxUsuQudc0v8ZLgR
RYvjpo4z3n7t3jUEhpZ7ahQ1C6LQ6yAGdjTK4nTykNa657bStqkFYY1tjcANzSDF/HcfgTCcMSjc
Po+4E/XV5N7QyI9PwPaPbxegMPq7UpG+YbLGR/nXLLoDkAD+lc4szV9KAGqNA40Jpm+n5z+K9Cfw
FUZV9HBiTFUAFkT+UrgaaIbSkDxE2WmCWM+u4v8f5SAi0qLRrRv8OFdhS9zrzm8vJ1PGq/zXFv6N
s6oYIKWF8QepAczz7d52YNogGjW+itsPcmplOu+X8LWZ1CHieK/mHymO69KOHcgLcq041LURZRJQ
Y+n+0FSw0P3hG26H9ANhGjwQXAQ5pXQe91WXL4ZNTPw7BNFgffiorYgyAaPmHXYjVqSAsM/bT60s
Tb2llptfhjUZbOD6wElj/I16HN13HW+IoFHHvp6TDHh8poEbdOpDhBYYaeRWRDTsDshXS7+2qO9j
xtxVwfJNATPKuTc2XR9qLduK6f+5KHj2J5GvgZrXupYy87jx35O/Jw9PjXuWQFM7mvekmbwtX5dJ
pv3/oLQzXyPxgAoFdPgaeFkd6ILBDfXeJ+CDH5E/UNpuwiDesxZE/vnyEeyiPslaoPU5ODRjfunf
tON1AuJg/wNIAd24LYrzEMEkGrIdjRUhlkp27JytzY9prB+WNQl6wPOXMjlJRouNlJWAaMzw6Ufm
UX/G4JRX4gNbC1YbAsIvDDYAa/g790oudVAJL03MAEuDJXDGfS7/GA8cBx9cEenvFV8dkd5/RBFF
adP3TjAoBLxbdv443ip4Ip7H6loPvOWdm1m4+WnxRJqNngod5C5zRJ+niPp+Yrbq8Gc8LYNaGgSW
4R/pSpqEgEriSOq4lS4QXYGph+fVfSl0L2QRpsXCYvNWkUHnm8wtzlONy+SqPYlfpuSz7AwfMMgb
O8PHsN50Aa8SFHR74V6Bxj63sqAxzNvBzjhCL96rOXw9Ubj1EY43La/gAiGqIOPF40D2WBzMUXmo
FrHd54LVS8AStipugctgBjT0jyIj0vG+d1ZGLohF85lHHf8SPkBEEi24Gq1h3iJKHyOWVuHTC/Lu
X+XO92hjuumJkJ1A2BAlyvAd4f8z7rIOuFeQCu7gpohOEeyXy3TBRymhtR1kEaG3R56hX5SN+jTB
69ZLytrUcgHrKkLeZBQwWu1B9eKpWP0NPKri9Z3/qanY0wUnuEX3ohcGEe++Vn5r7HtNuD7wsCLp
mZclGcCNTF+Cx1QAGeunvgypgQNPr5uqYMgMBUiIP5qCIkyi/jJaVF5y4heYVn8WxnjRmwOi9eIq
vKSScbXTB2lkpHWtB0wuNOB2xJok9Tq77kB7uBlwRvm8+HWbNxm/pRjz/5iOgAL+EQnKtL4xuMn2
05YIG06IrdRpeKVsQv/nKI6+H5fv9J9npwb5fjgBXyXZOkam0WUoPa+moLfu5Kp8YYp85VlKP8s6
mNtBgVMd0COmqvpDMndkAA7y7HgttHUujmeArmFPuHshuaOib7kdf2WxH/dxvZ5SFGEy2QgZgSsP
IR+v5vhg3whB4yVlfW4rlRlj2Ke4RkZwkTwNhRb+dDyI+4Ie+MBbyINOTGydct+MgQvMjHvqDI3R
l15jYc1usmymGKmCFXnSneVRzCw0EfbYstMdo0dgjXLfIJkT5UcYVmsTbys4yaTzDXAJVnXA9vxK
ZlsZuMdqkRYa6c8FeVyg/LmmtoOETdlJNkRPYTslMN29AH6L7WEERWE7IIVlaB2XKRNuKG1Y0DJh
F2yQUN7hrG3dhR99fJ5rw5JdjjYpDMxEsnqXYXTi622hxTA1cyTbk/7q5mWsDLNPrLxd8NjALkt1
f8AoJ2lm5umA0d/gpRrSEqkEGNaqpxg8RbidFY4TtpRkIfGqnTDn/u2IvHipxV0mMe9u0By7ytZ4
dWnIg+TIPchIhi8RM7kiy/SgoygI5iZwNTuk3O3tecUHjvaBSWCQvVapIblMyJyTi7O4rSI9cIue
dapEN9JdBxXkFAZnz0srpBbQdbEhrIUykyVJ6mjxdL0SD/L2LwLEeGa6eZ6fuwy3uJBnorVM9yqJ
5xHv1Xd47rsQGeI8MVrj6Vm0YoI5keid2eC+6NGOvKwikrM7qhOwRdP3wqNvdVE7sfh+Ze2Cco3y
Nj6zdFz1fnJPcd1l9ggMEL0DngtJvX+nR6lr4y1HHRrqoOi1LQMAmIDq1G4b+1OoO3jrh/D2oyRW
GZENNSM4lDhH0l6pGT+OV3FyxtSZvUJVSXClayUiL5FmhUda1z0FM/Z6RqxhxyYR4bdDiMYfQtD2
4uiz/jE/iUwG9nfv0Q3l/sjeHmDzLNHiI6wrIUIeog8tcIfga9gDNx8gzVdUmfaiBKmMgfLPxMbd
8CX//aE1frB7kFdndxg6WN+wGdSn18lOsDkCnHnz4hYwss/45QJ9WgquYZ8OzAYdQyACLuN8A6Tf
YbqheAP/Q+du/vM+lrhJJUiMHGJ7r+ydkv19x/oPqQ4cjYbPovkKWgntctYPl6KP2MFg7xtiWq3h
RrpJK81y/5lehyuF92phW3HxV8rI65v0NuS+P3D2uRl1sZnICJh6ME487hAMXzvIQ816bqE3/qLQ
OcEc7Y1pQd/ctQoF7LjuKJcYrRZQadzzsCDm87nIAw6oKP47Lw/SM+H1HY/3RbuX6zfarirsK1kI
Hlpvgf7+CF2VkKk0TbmIio9oO8+v4IW4OsMxm3EaPaNtseD2eqgCeWI3J2pEraN60cvP+w0+xz0j
iNvL5yMUhw77z5dI0pTmo7afw3CRsDQ/qMtDy35g7P2cQanOXnLlM63H8zKRlfrQ6U6w6eBqEy/p
/R3t9qNTKLjrzI7cotyINIqo57AA97gEx8bvqNu/wLHRxpPRgyVCAUiSGrCq1qi5U5I+fBxxKPNi
E0l94ucwIZUmO6Phx0VCRNYRAy27SQTNle9dMXLRdhaPETu1YkrP3qo6sCxbuH7a3v9csllzsop5
thLXXCTmw5MZd6e0UXWhI17RfExMdoAJ/YVRxtEOJwlSBCiUIiV63FSUIk9iIm5yKjOP00RkiTRm
0wl3sPB/1pOmdNRMfVwVY6V+ktVbJKQAOsg7ccGvepI1JRB2dVy2/QUzjqSpuCLqtcSxx15r+uFo
RKEwAoakTFjpT0zi6ahouTrgX6nwpSwWqTG1sWybyGa8DTfXTHmNUwQrPd5WltKrvOgWRN7TlcWb
rnJEWDYkKeUuJfhibN0l1+ZSwP9ar4eEAl7AMzHRhSRkz3CmIZCSpXpFwNInlLrp5sd0fc92uoJK
s/icmyQhZQxuM62tXzirSnrSGr+Q+CVV8bPWyF66HTIMmJ1OPWmzNzlhlPU02L8lWf3wPF6sV1Tm
uppEB03tG/A6ogZnhN3w2CgSutcIiGKvlPQ/Li0VZK6Jaj3yN//hIYc8XJl76Em4bYXH5opjivrY
mKfLmfyQx/CQlLLJxZZBGyK7FpDy0SfdDgN6+RFP/ayIuWjxxFeZaICv4n0Qkt9L6jkpQVlnn9Nb
99K6srvX7B2FvVKc4SlK1sEHqenZTWckaKqU5FQbxkCNYetTNvmrskrL2A41IBM5YOZPYovnE+vg
XsC45mXUNiN/L/yYz+CRovKZDpEukKvgBLfRWmiKlE0Z+zVjk1a0oXmhkU2YxMBkGZNhfc3kDid3
98etdZDJM01fI9K7RVHZIvsSwBF4GZkwgofc4HG8YJsLvlmNj3CVKTyqbqWS50GveZDkDWQHXsKV
w2E7Ond0Gggh+GGRSeRHdk3d4WNdJwtSVBlI4iZ1jFqt6miP5N0ojudzbq2HUYn5NysrPr9mVSm+
pvWQYwrnGtimiZi1Rj7z+M5O8tEBJjrj69lp86UUkk7CDMYld8KgTrfvzSSHXaQsQ5U/+fgnN878
TTCjdf0MBngZ2pYNJjc/A0Gbru3N7kw6BajnE9KvARBNbJt1uCNITGfrkZ3/aWD8CgV0TgLlMQH+
qjTGCEwXDdS+TmOnrxtIFAS3gWI4Z2qvWI5FvaEBYl4Xlx+ZfyarLg3AOdMacJ5Of+XmoVbxhwsF
+QmZGDOfALlA3O2TYT/3EaKAboPyeKC40/l+BAXw+jiNeM72rrJpssFuT0J5wE9lNkNoqhdQnBzC
1da5/xGA3sTztfQQ5Ast1KZWndX5d/X6rf641htp1zmPIzdoDgnz9wzf7ijl2O7ew5025HOwQOkn
3gdsG5hXtHCcWVdnqFySZnz4CrHJdjuNhFZ8+y33I3JsxG397o9Z9QqzHdXU56LLKrTTasTVmpty
Z+xBxUT714blJLZWuDdBS3jmZz26ekOUusY1IgmDgV1HN4CkKNXgySwQspMJZewkbtaFoZQSJ+0d
JrdpOveZhctZHeyf2CTCNCqHxfa9KGogJqU9lC3SBsRibsdLAeEwqjw+vYkkESyquRIIdE+07FAJ
WozJA3pNH2N6m6pkApREIPHPpEKdggft1FFZGwxXfb3D57czmqez0xDfyt/n2Da9XxMnPOMf+h5x
NBMmnVakbUs+W8nNZ06Qw8Kubk0bOPEMzOpm2FstjE2yePW2u+WRU7MxIyua0QoTJZ7AWZP448Zn
s7EHkThpUlcoAFpf2dQ4m90DOvLXB+IB+HE/4KTR536PEGQzNypP+J598eHkvsAjydEyZnQpMnvW
twgrJEu3uWVAfGx2tCzkfG/apdPMfmYwg21zktPSJUtc0Eap1iistsvzjbeCC92kWPnwq7TsELpB
g5zBKdvDrOZEnI09QO7hIbMPsfzApW6n661Gy8O2QIk6IbIuPEOQXS66qEMQ6/6WoL/lM03KMsZZ
xw9xdRKYBKqZrbzVU/lZRymwB0P4WFzGdbVgJZ5q7r5VyEXKmjfGq9U8OjCCSAnQGxOFicgLkkCr
a0nUNmmfmpPLwvP8GbL5zRhKAOnHe2Qj4xbz3BlB5kX/IPhYEye+YnmFg6U+iI7AP9hd1fOGn9vn
HM1/sm7Y/RlcVNPdc4Tx/h4EF57KuAuTEGkp+T6nH5StsMggrD7Ci79mxHeH5Nz3aRo1xNUr0Fus
1UBmGCY9cA+v737/rD43eQSIwUEc/n9l6sgns06kiJaIdcQN+YRA5WUIQIHkN8w0ZC2KAxjIx8Gb
TfDvz0xf7b34R83QSWlwFAWEeC5F75UsIsCJSDbVY7zHU0rG24lPD0gsOgvDPfEzUz6XxtjE/vxN
Tr76+AkD/jKeESbXVzFSygbfOO5gMlRDRO7lY1f+kyR3dxGtgVPAXnA2kGQsbFH8N8p/65upGLhj
x/FDuoqPXIcsYI+dVPHHXSnS7YNe3IZkj2myVWvFFeXzjq9sH71J/gU7qYds/WWxG0NyYtvyIN4O
lIqbM49ne8rK3RA6AdsMJkRzAh7hA9RffjlRUFLgijLy6BvCL7sj9uMziMmaxRVGXklBdsbCaWsS
oBPgALatnBEUMjZDqvq4FmAUzqSv/Wy6UzI6BVRCSQXY8ywuZsV4Q3l1vQYqp4ttAbVtRQxJrXyr
d4ikpAROKLJoE4zYe4umY782kVCnfZ/YYxMs9YkBC0hWyfvBqGIyqpUKYXbyDg5n/I1zoFltc5Ok
1GH9ERRVjwoSgY2J7x+C8L0VYWhHw2smJjRL7zYkp8E4SWJ6wPBfHqBZTmhPOQsmtobWT/V+5zNF
OUXOIykoNOcvVts8w2ysp/Y5kSNJEuQ+OaIErxhmSmN4hQTh+HTvW8iWLLsvaBRckA6g4R/w8oiz
GmKJXS2z0BIlmNR2IAM+D7wfAYFGp/TDugwVtR5smSkpHv0UghWaNwQhlIDVPN4z8IdZzpBLeTO2
nMBHx/dnL63IlewV9MjYTtkZMuGIU/sEvT0i608QpYMyNMzjxuA+/4ZVwKZISMzKn5FC9b0wa7NE
NsTBfOLxduAaCWuUTflBPmV2XqKMz06rHDJxxL7Lp5Nt7KPn2XPPvsSM2QNnFvaxhaqsko6sCgci
ELu0z8vc0S6THz2EkgGq/TPCtUiyTKfxgDftiXCG+GrK0nREZkObMWW0sNBe8uE6oZP6G9uCsi7u
dG4lcIrFaH1/R9LT5QKmyFrYAAXLF0M2wQqyom5c0gACeVkBrLDwrZrz0BsmMhjZVGt6Ya0gbJZ1
Wc9wkQlQ43kG4XbBKv9xWWjW65MTKpuwgz5WSDejAIeceBshugcvrP9U+H4NxOoDM0VtBtw0867K
gHBACENo6wit+gPGwOP3FxasfGMn9BYJIrtxSf8qsVc+c4D0GF3LOZDbhG4YSe7yxOnh4IGUtlbH
fLXihjUJiwDQsM/JVTcy6yVkyHbg93tnxPhRkrivFY+RFIdLafkdZZjXlb2hioHNLJTEWDiJPdQb
H54pV5+uEB5QM+g74RfnQoUkCjF+hcyaOE9+Nx35izQRo6WQvx+YoMtuHPYSoNflpqEyJL3sa+4s
n7LFRcekOPtsFYbZhyJVzMOZv859G0kMzzKcM33CtXFXPj6XHGYw+FWmVPiKfhjW4Ba8qtaUYXbY
XmuHkjZ5jE51DQwcEc0p9xeJLNnAp5vFM0sLwDAEzSwbEwZsVyDBi5wdiYLh6IgT1J7Z8CGd8pwG
E+0cM0WFRI2clvNPScgennZGtw+QeWvVhprlT/cGxXpNbxK+Jh/U3v0HN9noZO6DvDIwM2XE9LlY
3LO6Aw+E9sQ/BHBBuuXZZ0b+ANb/QlOWxxV30+x9kHy0jCPg7SenMcykLRIohIJawmdtcEO2gt3A
fW+sOyyeR3YxccNybl5HAdPJg0dSaqvmOEZ11o5di9OytfrgH3XRs9lHOw6URxitAFG1B0Rmsa9P
W1DJubCZPsFfDMq4OhJpcVPcIfgjB0RF2Z2sgM9po//YIlz0Q3zf7OELoQo/kTvmDz9b3qolfkhj
z5aG94GM9ILaC3fkvVE3JsaYFuGm+UZ3EAL8Hftx86UeQE/HDlCEQPcEQqkNKwfqdHBCw/VdvyHP
7XAS9lScpLY+mdbIAEOWVLpmTfhTyQ47KnFOmF0knpo97QSau5Rd8rZKuTuIqxPgzjNX5Ev01rbd
/BKbtKYedbGiHjyZPhpGFjF87gh2Pea2gAIq7iDZ/0Gn8kodF2f73zeDUxbbY6x5vGok9Cr+xQ/Y
nardl4zze0f/0wQs8gaZPZh7KPUc0yMMAbCP24b8GIrQ1X2NPP0Iivwpg2UrQjFWAjbwD7RxnEaY
sidOoqSpXCtg7zb1p1KMCuFY5dFOPTrImF+9D7poYp73Nww/Pqmf6AVy/d/uBsgF5A9IgmqZW/Rb
ELFZISofat/2cTi3En5rbF21RJUv2XiV9N4/Xvei98wuwuukbFixurWhzWqRWHo53oArmR1tV43i
QD7tHxiF7D254am5CTUf9AkBzBb3SXcrIDi9uRzkegW6vcFFQvLfizPPd3RoGn9bVhHW1BMNbKTI
eZPdH5VcjIUopkDuCT0GFJgUL/6BSuXdXWaokHBE3H83mtY5ZWodTxAJ7atXjVFQeuDEbSkqBsTR
LUJBvoZf0lvs22LSrgnU2AW67HsmTJAr6U6ZS6+YjW0PJ5N6DTcuM3EvL2l7uPs/2sLIQNlfZsJq
rmry9pJcvNYb+5rA4z7+WQNaHLq88886hnD1Vc3n8MqonsAx6+JOq+Qrpo/wBknq96eGqIXcgJpA
enogkH/BAqi9kTd9/heEml7IQJ6YvtLpcHIMq7w7XC67ll9WlUz6kLzqinE+etzmtvs9HyewE9tb
/w81TjFACM1DaR6cpYE6dOv3BPUOn2dLo2W7eSdr42WHjc7hs2E1MPuEF8HE5BFCdTxqqd0/gjpj
koStKp3s+g7k4AmD/Q90wnS97rTVXyf6Y5AFdd6h29Ow61+zLim37CbXq9hDuxuNPwNAvNclvJbz
V3LgIM9ODe8O5CnoEzev5q7nqNm588tw94Es1RWHLL9/SJdQvkLEphgHjTOTeNI9wIBT+RVempdX
aCLgTqUlbQdPA67BLwD0fl1iJiViegF9SQltq3kNwKK347zShQ0b8xliA7RV2o6UKeloDCdU2lxz
Bjl2nSMRTgunpspmLumy7ES0HxcAm9CNQMBOV/qqhceEr9MlYyPltD3CV5KQs4AgAkYAKly+ypTn
UUkmER/93qjh/Gz90c8MVeuZ/6GK25ueQLR0zkfWT+fed9sdFP4FtpRcq4AIvQQaFZwH58pFcS75
UfdJiVmPOlN/LhHSju2bXdgf/meSxTTlbBq8iUu12sLGHK/imE4Prsuv32Z7eKoYZqZGgJLiWUyH
xghlW0WLQNsFAlkvE3jwlVtTg7YixaQ6pp+1C08c8yvdkjWqP2iUtH85aHJAJyc75ty4643ckKfN
Lh+wnUaSkbrYHtMupCihVpyFcM7JtzT3nGXS95pkBBkFxI2/6Sy5qKtZdqMANqvNH7nMA9VssJlV
X+KqLh7u1yGiSpujZp8jgGQdwxrZOzulbZhsry734Rxz0z3Rc6ORarkM6Ndu3sOH7b0l64ff7qL8
txWbpklRUGSvqUPlNpEXYDTQPQGd7XDwo1GF8azXrEaLx9NFN6mGnGCTLGU/rRbvpsfw2s3pvUA/
uvVxDWoa/EOsFJviArt8eaymuwaS9O8XJVzHz7fDO7AaA57MPXzVdEvTjrl2WCmijzlUm4gAxYIx
VrAl/HrWn/ETfiBOSyi7Npy3ONUFwxkbvsaIaSsxXYtODpF7nsHGFdYhfYcCFlSMczrZQy0+uhw7
hZIkdShMPriIDWiAx3Z095kmG2CSIqZkKW/0PwwatnWmkf/WiNfCtxVXhk7Q84SVAuWk57yhhMg1
Sh3rFHIFam6o0t6Oo+Ax47zitQAjVmGKMgjfCJmAAF/1DekQcTyQq8rxnomZoNeeffDsdJfvOoQZ
jQMqvtrys82ePTHupfkWgUWGWnMow3sg6B3zHSdY3fzlbdYWlldSS/mbE4ok8xG3Hr3ZMK/Ofpte
EfNaAWIg3q4R9in/v85hE5IO/68k9S1vKGe1ObTPxZrJIImC+W1IzsKoaFN0stdNNUBH6d59UKEs
igZTt8MF1LJTX53oDsGicb6ot8CKpnnx9r6MRNovfW4o9KxsQHva4ZOnBmRvAjmjntXK7I54a3gZ
vGabTi3jYt8MjYoXNMGn9HAwr8NGuikSu8V2jFdWMYiLu6aXxoZgFqbi7/FrrGn7oWhfluwPvvBJ
FDjufdSO64QJJId57ru16ILtxJz8RbVRO4cz0l5h3QBj8xTAH8EatKtohhL3QkiLUJBxR2jDtSAc
FjnjM1rTZflHLUg4PIc/Gz3w+RE2vfdX8SMvKUZb0yyOH34NCzHJIERvHMOGp7UMUJgocs4DMfIC
otRPByRTFLlk4DGH+EzfHAoIvVsKCmMRCaJeT237DoMgtugGIzoYG2hJryB+FhJE/Bnaqz81T3KY
S0XsAhTe56t4B1IKo+Mhjr/wVPo+bWs0o0XfMl1s7a6hebmkTcl6RHMgbSoJWAiFmhTAHHgjENsf
8BzCiE2/dn9gA9Sd4PwfF21McofIJ9jPZlUQUmat6OVYaN+WsrTfLchKxoMryot+Q6X897INHLeZ
ggAAS71YsfpPdns4hvUBhrxRypADUXAybU3/H+UFR7F3oGkBscizKb+4w0UrcBS2tdyl3AzgK7BA
Pdale5PeN/SQM2IS7u21QiufZg9eOxn8BAyoX2luA0U8rMwyaXrrpEhLKVOBvi2IY2DeAKEw2dun
s8tFD5gszJaEcD/6XsRrlGIXBIzRDGyLVK2wLidne9HvoM1DYrtWtHnYDsmTu/rXUmBIJg1WJGKN
NswqogmONtpNdxFwIE0MdP70ADUfUAhx9OOOvsi8B+erjqQNvAaAK5JZ5hCZ/12AJLLRC/Tth7w4
6XqkeeoSLoALSd69E9kNKcJ62KBpQ+EMJuLBSpUAUiT1krLa9lt8gAojvZ5n5aUhV/SA6KGeAOo/
hAov/AmCZ+ib9x++0lcI2xZ88UERmjmXHYbMjGPrUtJRi+mw9PUV4QMsVtWKlBSCSeWV4EF93FXK
vk/B/7deomXKJXmKyZJVOgdudAsWoREH9HPJt0SaMuYIZAq2A+a9MUEFs4hCAuebDLhfhWFv+aN8
yiCfUQn6HzS5ZLZz73FiDm4p70DPPXY724CdGXeGFu+wz+AERn1w4+PIcP0Cr3Kb0nvdq0h/veJJ
d5Nmbny2cMWZFL1cAQwps2Fx+D0EgLyoO4NLkZRmZzzAjIgkuws1C44Dy67Y6YAl9lKVPuRTDzEE
tBVozwZB5yfPa6F9xuehLjlKdKyLAMpdwB+i6B3xmppJTWbBydcR9oD2VMDzjrwUG0yacnwg3YTG
gpSJ+Hq9ny21Q5Dfljned7eA1YPlRKFRcDgbrkuMu2a57eBdywJqCpiOTd7OgW1wPmEWq6iQcoXM
nOWCUCEt8OEbj8/LnJe3J71vzoXn0ZbdeChFM8BPp2zxGDJMOIh5PyZ3g0UzuLOhCnQxBi4CJ+rb
U0F7VGhiN9u0GPfCvH2XOdoXFun7qAWkODoZe7FalbRwae/wlMHnzOpiGivFE/Q922wHRCScMeJq
Z9gsKqhU22nwaMB5wtJAGOtqX5pF2/GiaxxFUNMt/6ppy1QZE6GIf+/sNkq9BMIcjAnbfT0Tnb05
TZgPRRnbkseeXCX9+4WMT4QHHrPgtUHHbBct86HXQKAh3+Vy41Darm+bwX28eSHgaVP6lmdmVslJ
c3tozpIhGPl9whcqvuyWDgowwvsMX8POgPQ38eNHT5SY43Co9r+WzkHr7Mqg73yR1YK15RWeuKMs
j+RA82eAKg1BFxcILjdJHdxwMM6bmH+YL9uT5nRLU086NnGmo2OMXy2vKttw8IGT/33IVGNQJCNe
OS5pBXJ0T8s+98a/Pr1cwFYM8Zpwrhn3viwJenZT6lQmL5Jf8Bu/lxC2y22C3uktB+UKcSdw2T8x
bXViIN2ehYRFiD8GOw91kwiCByiHst09m4iKg51dhOQwuNre73+cndmu4ti2pl/laF8XKvfGpTp1
4b6lhwXcWDQL24DpTGN4+vrmypvIUClCKu2dmaFYEdi4mXOMf/yNSfLfHBQT+ozLyEO8MgxS4UV4
ba/XqycrmHxUzG+WTGCTGTU4L67wamQWAshJS8493PHAADoxAYYkJ85CghQaPO1v0+Ht8VYCqd5x
lcFG5Og0n1Eef9w5r6SN7+KWiJzxjmV3raO+xrbwA3jFeEmcCZwSXhT7CslANPz+BVFstBN+i08q
AVf52DMByCxJI1wyaQWH1eLOxrIzaYWkDUTFAKublyn9w471Bx8kByKrqBYAo8uRgNH5elDIWNtO
PEXutr27P5eRUSrbFq188mImj5fi1YUIR9phVocsv3Q1HTQwPogYohSmhlxf8M9sLoP1uG+G+zPm
ZMygmZLP3KWfTSqv31//zMYE7jNnYiOgZOFLLULVW6Z3AGMCPXwRSwHHiOQOgXnWb7HJ7rBCo8CH
3ha6OCmyP5AOTCotkNLdf0vDR/yP/pTH+Rren/QKEPrZzcNbkH/dh3d8cG1hMFQ5K4ioZ2JcCNJ6
bI37kFrtc/Uvhc31ZeYaHsF3ThQiFPqsC1eYaJavfWGWEqNKHR0G0IEEzyXVCmr9CkvEmHWnQTBm
v1gYWa6hZJ/Tr56g/fRiZ7dVt8kPDUGyTxioA7/IHpMwnJI65MfVkRxrkEolH38/hGZRT0tjQdub
njDaBQ9qnfH07GO97Yplj+VEw6NWyAOoo2IYIItYY82jBF0da0EgKkFjbKjsD9iMXXCMzmwAbYMR
LSsJo2I+0RkfWXQopAQnrrdi1AP9R8xhdoLWwNoyOIWprWzSoPEDCrZisWJSy/g1lk/8AUcTegs2
S2gI+BWzaAGR06Xh2gjb5shDDZDPKIbFHS5JzTNAJzzeiS+z6sWMVTwPMmYTpQS/BlGbjPBtSSlR
nZXq8Z6dIEEMlR7D1bgZMIvnLWfPk6eMj6gs94hSdhglwKn54QZ9fV1FIwJTCF+jZsyb2zoQ8Bce
/JsppSiYkzsvAO2p50JXzIyPQUPJyjTJYX/FC88I4XgGO2pWzJH2GCOo9tNnsIFlFYgo3wtOir2L
x/snq4BX+Z3FfliCcJ4dIu8oMMDfdsd98kiu5eLBrBeLfpNF8bOnZ2UYzwYPjBD3+H5YR/i9hbGh
HmcKj73sill8eMsYSQ9lmK8CLoVcwrccltmQ0XosA3JOKR2GbN7zpBtkPq8eA56EFotZCHSD2TK7
5CBHHfvRAwEKJvuLO0GozzQEiac9F0g5OxtfoRyyQYzflC7OMLFCl3F5hncRMnQgq+KFiYHmLTHD
UQB35QmzbAG5M+6WxYQmQ/mZnWOUeUzVAcW9dsM4vBwYO8nLUegiKAhAuUTYQAcXHTGKVt/kPDmg
u3MZ3bPFlYQA9IRemlKtOhounfYjJKYDKssWP30JPoazb9kn4KYxe3SY7ENjoqKce9NnMCZki+Ff
8BIs7mGJohbzfv4GCRrUbjR3BreThwdvtG+MKLFRQW7Ztj+bCiyOH7Lldqt97K2Yeuc0L4IK3kkB
LW5wiNi6thrTr/V2y3AYSsuLf/QBIChUUyRkwDX50hyfjj9uGie8T59EhAnDDKbUw+5SsOuqxtny
6Sq2dA5yFpUfUhAMeQNgZ2gNB6EDgaH6Y1BigdNg8xS9SESYvqMeLnI9wSMBWq186c7Caw1oLnjY
j+zSyG7WJF9sP4OZdeMBVfs1Xg3CDKKDHSP1NyJbDKRcnCmVtPUrxAE3gATdw9WQ9mZGQU016QAm
w0EpWA3Yphgaf0Gg5G3bbhUq53o3w6RQF/Mz0gO45Qx4ASF5Kgm1n2e0M0PHgZQNVY9yEQ+BdJHq
ByiEwLj0YxS0e6xFmFWdxUAAPMTtQhMCzlwu4TG07qE3N/vW+ENUKIdNcdICP0qfT8Y12+QVwuzg
GQci78SCtZdn7UKQsJJd5UJmUkI0MKzAN9s5few7ImUQMgciN7Fmm6+KbDvbkF3KwB9VH3Z6pGX4
JNsTI9EeqQ2mFK54GFWukuaKax3j6zFdMQVoM/04wzSTQnb3YJbEI5rApL3+OJ209nC7/x6WQwYA
gqAVzAoeiK9Z0sFCKpAXFFKdQTl83QLcMoMjtlXxEdsDVA3I6xDJqS9BGKItdLdvMmwlxmNcbcsl
G67wf+L+NILTHx7LZ5nOBBlbBTn1K4ZMeKYrzie9DCR22vvEl9RgfS8DySsIb2E6VAklf2dM+43Q
EOGPR+KWC+saYiLLR/1Fdbmfgu2xFzLjDa9vm5+/hnf0antvSwWbcKmVHVUPvTFjSXjoLFyqfZMS
pAJqJKRrxymd5t4JrVC0voybGZ9mRcKriiJrpWBKAlnr7VCYcuchsn0GD+c9rHYUzBCrkF6RyuyA
5ik92i4unwN7kSIH5Z2DYRFSGGy9KWKiThsMjw+4B7mLk2Dh5w6wPo3qJRYNfKkx4mgZcQjFYkma
lHMR+aw/LZR+sbf7zMIXwWH6L3ai6xlizw/Nmq2HNdyu1vBRHsz/OuHFnJ5eVH0Ki9pMHhArU9j0
7bg6AhgW/VMA1KkQl4ArUHL6ppPm9g2Ytc1uTzaMz4Ll6Xu3E3/I7iYEXuwo2MUxQRRuPgAKCvWM
i53OtsZo2FmIAuK5ZLhlj6ErfUbQ5K4YR1Zi9li73WR6b6F8Hxn4Pw2a5zazvqnNlHB82IyVNTiI
4D3deTQBWplmQXFkJilCBEVxSHVjsqhtWU/5kjOaeRPn7QHhmxQW7nEpuJIXi1KW62FfqXr9yt8z
YoE3xSJjrhzXIX5xPAbq3vFbMNfBLsQLSF0Fo4htgx3OF935y5t+PjZkNFRN3/xdK+C1z1J6EPga
fC4DTG4cLtW8S3GsB8FX7jP7Xgxy9/YlBgeTW3+Su9851o03yPnL3k+zinQmgxe8SC3nhF4o6J0n
0MuALWL849zxcbprkoYTSspIt9s5E/h/jClYS+G8e6cZ77pDd+ByJYiEHJ4g/CfW9xRDMmx8PZYB
mCQ9RgNIUMbiSh+hmZ1sivLRLfw+hQENFKXaZbU6hjGlFQ/BMVAXNIDsy72YHdtbdHTEVg6/Hmuo
YfmGYh+HnJY2JHPtaQ0GTGwLRxOculX+EP0yS81PiAD4sC+55Cu80UgCtHNTBNEGdapo8GhpqBFp
hotBLM4R60iu5QoNA1TjzpTWg0sBIkBJzljL3K20tGf8FJhumkKV5VvxDGy3TPlYYZkAnybHyZnB
bNeZhUzCQqT69uosAwz0pNKF/8/WstwZFy4trNUpxVPa+O9tYGO3JcbfoGi9lE6DgQB96ikbPmwa
FenNDcBcNFQZ+fHodnhfwazoCyjlWBS3iRy1sOYcSJNmBPJFiEd0fzIgYNk+uFMY/9TCGDGmHkIS
4B+2MSan9tY9BfvhgT1yuHsI3/rd8Ag1IdvDKu84DCGprQS3dQxftz1554Z1kYU95rKFuqBl8tNY
sHShFM9bi70KCpLmQS+Bp2Y9AmJaaweH1bRDqUSX97Ob+Xq6/KE38roYP1UbmmZmBXTvuRcCG4kO
myHQrYQCKbgoU1HWg0bA3RVgJySAJ7P/4iaIqrgAL9f9Ejtsm1NFi0J+4qT2/L7I3nkAEJvuHREF
tFGdZIpDX/pqvixmUoPjHE/ULzbetZOOSBgBSjODkjyje3AaMm8xB2UmD/JvJFDZ7sJTc2Hg0vVY
W5ihoDlKG/uK0xHJKglGR6Pc/SBINQK8Hr8Ibx/g5Q7DFZ4SU2m3+Or2TpkUskyZiE8eLCErNSui
PLk7x6FASzFHdWiqWT1nNAsdnErvfXLSxHh3P2xA4qF2X1mskKSyjFFDbqHDOPOXU+aiYLBhps0a
CvQGoFaY4kIwGRdzHuwujfHZ/2k16Iap91AiFCwpV9TMA54AGuiCQkFc2//81//8P/970/6v4vs8
OB/fxfn0X6dHPThXp3vz3/9RzP/81+Wf3462//2fbtfSLcPoSpKqybJkmJrKzzerERUPf1r+HyfN
OEjSs/lMgAnsDGMFpqYjmwfd+6J6AQVgUPeXQ8p/PqSp/fuQl0o7VcrzilMjJCwcQmw/GgWDgPHj
dAxcM/vz4fSu8Zfj6f8+nnQpq+b+uOhTQcXKyH/iiYi7H6ecP4IOy/8QLkq/CpdLnloqTisCe2Ys
jt/MmTpGHQxRgHBx6hXINkbktavFt5Ttwxf16mzIQD8pWZJE3vdPEDGAxWeBAwFOX3FtF703EnXX
gPLTCbd8viDdqQdbSP1oKwROrlHBXayodUvaAf/Y79ceb96SqorgAc4HalUw64R3qo8bw1OvoZjI
GXs/HZKKqReBTbOEvLhQ6FAwGrvBTz9lonI4fut797GGlc/Gm21Zo0gCgFJySyWnGmFu/SGeDYu4
FxbkivNeTs7Lc3aefnhp+qKSkgTUcInmyXFe62AvENX2DpVXlnW77vrMJ2hgA3yWTaQy+y85w87a
+F7mcccmq3Y4YfpHcwWHq5y8nKHRo7J2Mx+uGtzw0d6f4PzrLpWdyXwk4X3BkZP+f8gMohrhS9WQ
luhpM+IZ3vhaJdA4pe96ePQfXEsT/zUZXfWFWZTzmB77I4bxexexPz5f7IXPDL4C//tm9rL7BMFI
okRyyvEnkd2+srNAUPpYm1QYL93XrKKODksHfTlVB64uKOUGV4x1Rq3YkQGmJQhsy35h19/YiLvl
bfyBhOdMIt1fInEwEejahOf6a/FHnFFQdASowHycmAYcGzd8loih3c8IPR+71uBFwUJ7/3afnjbG
cmeUn/xmQYSAIYJWUAZN6MlNyvcfQWcXUGAYg/anC1nz9zWxncLcrddlzsmvPFw6YISbun+5MG3r
gHJhAA/sERvrGoxGDK5Rag6wJC0CNnHFZ8t+j+/LOwvc0YZse8UkhsIH0vsds++xnKmoy36kKPLL
u/a1dKr5ngDWbzuR576IW5A4ri4dMl038jB0W+c5sL+QFQmFhY98e1FWToliR1gz28cvRFoHrFKT
w1yxT2Dvr3A7w9ksqyrHtJNZgtphPxyzfo4PbKo7HVBJ2GsQexkwbaKuBtO6fRNhVPeVMH/6LT6w
FvRWcG1YPGEvfQ2IpscOEB1mj1BFUUgyhyOKachnjW9DHV8SVSi3cVYPREvMOwFCdvWF5PkiRe+5
SZNJTfGIVvehkMHQfW6Z+jCDEaBAvvrzyqSIhe5fa68hyZYhy4retcyuKnX/vTDl+/qwNx9WO7nR
M/8zOMt83yffdSMeFs9eTPkaoTv883G7YsH75biWpFkSh+zqlqZJiq6LPeGXNb/z1K/yR/1IU+OI
xzasJ2y0vBqv0MrZv7C28KsyVjCZiFvwY+KysjsjJFJRvC4cFOfOxCs2m+ROlhVLEQTYAwV9OjdJ
ahYRl1xKuwVpRNed0/52MuRNnXhU3KIL9kSmb37NLxi8YQXVBueD39G4ky5gUYsMRXdvB09+ZXPs
8TsH/4BNRlLdvAKz4kOyVxI6tvNqH8gZ8sHX5LrGmEVfYA3zLYXWhC0ZWpu50HXnzxdMUf5ywX67
Ud1nR76eulwwdVOtpJd7ZE7vVBTrQ/y74DFJXj2sAly1CNQgdILY8UOEyEiGZGe5fz4X9W/nYv37
5u3f1vV8f7+laSc0hu9ZPpOZEZG3QMdJqFssWThB+rSFQwKGJ9fKJgyOiegc8+ocoAGrYEhCbwVD
NuegYi0SKL0DCPD+L5dME6fxh2fMkP59mm1Zvh6a/pKm1xmpeEOiZvotXE/8sPzWx3wOQ93gHV/o
UqS4jtWNmjTTZrFPiCbBxqqeCltSgZlgwTLTXNxsWXZUZw/3ufSgvbuAKKfldfDsGaM/X2Dlt3Lh
97fDEOXLL2+HeS406fqQpGkxM/ah2Zd2ChS5bUk5GtJOp3LAjKxIq2doHj05OKNetIhGAF9OJLbH
qT4BNfvzOcmiCvvT1RQPxS/nVFmPpyk9uOnd6WGlOWcIqVSTsm+hOX46dxZ2lFs4S/z5sOr/67CG
LGmmrnRVVqnfnvvnuc73T7FQPDeMgIoZsrSkCj9YoNTfn9jq3fF/0Ud5eMf/ijTxTvwArsRBtUnB
kEYgilNIR9aiXchbefCXcxPH/v2SGLKpaqaiSpYqidv4yyX5yK9uVeaaNAUdgyBWr+7peaSGR/Yn
NBU4x3/xOmbnDYIRnH0IZqOZcy4saKw4+DC5EAJr8so+GOZ473WOAvrsf/DAbdzHwxfw45/P9//1
PpiKpCmGphmSaohL/cvptrp+kw/Xh4Ib8NNtnBIWZOvhk/WX5cE0fttULMkwKIEVVZG6iqVoXfHz
Xw50MY61dNXq6mse9dGZ2PNxtp6BkVHseSFAq4PXtb2OsjWbbsO1wmrQASr0xsxp3vZgpFEK9cHr
HJ3aFG/VJUBsUAcT6vTSH3kHJ0w7DjItEA8v+oJbQ86IDd2DrzKubbwMSSVzoFlglQ6EnVEA4VOa
JZnm4ai3pArGEFGgaD6WpqRaoXxo3SMYbNZHdOORNu/CpwoHqrP59geL0YbgI551oeCrbHfNaQG4
A+g/sdPr86FLMClKaJQIfNdslnHUCUTyymaK+oZPR0XApCA825OjDYiXAzfP/TyCjJqsKdlk3+AL
9PE95WM/9nd/aXJ2wzMuGMhdttnyw1dwade8yLdXKRNEejHX38aACC874+vsVm8GIls8ADg12KV2
SC6dxeSPf5ZtiBTLGej2BwgunInut09tXQxRSmVrG/CMRa6l2MT+0Qa4GWZjHo8sutsTqsulFS4T
Z0sCAb8FIoy5qCMo5EsRzkGcVdhfyjB1ucSOXzuQ22T/meAwZHoE/PQMfGkYbrpQSnw+/25TNWIG
L34xwHHPCwCE2ngBGI1bARBpEG2g1C1CaDcYQQRXN2rsAWayztMLvnpjAN2ePcA94m6nYWzBhrtA
LMJgZUTZF1vu/Apm/qDO8ogUwaU4dfTIACqgoF916WxGFSlD+PsQUo29kD3eEK2MuRWgK6IMNGJe
CPedO6tALOoBGYbedCsojeFUjTeli4nVG5McwhdXSD3fbkllvgQQh/rP8b4h2Fwo97hte3tG50BV
LECi3A4YKHsxYGvmxbLDeXnf+AfyiHa4HJ2sh2gcrxNapYw75O280Am+B7ld+94WcDLGQxoCfQ5+
0468qw+FGYt6/+plj3j4dtA6NcAosv9yqOBCcNJEcZR4liHopjfLeGSfLrOxt3dzp7OMX81DhkH8
ZpchbA+5BrOGDO6UHZceFhkUp4K1lTy8/uzgIi3bqfZ4PswqG/9hnszdHR36dOZ4Ax7Oo9MLFtOC
pnWXhHNYYAjp3H1vhWyeGwJDfPEGQox7Msw/CnQscTrBkS+yT3LAMzGVgCOHr1nA2DzsUu4WLl2s
+LwH/9bBsTihqTfl7O5MQ9G8ztdQWRUHBaioVsmTwMI5QtbMHTOCLlIcZoIFwOcxvPT2LAFxE/55
EVV/gw5+FjdLkmTZ0DVZ034q218WN+nQPF+XfVN9qXPESyOVwANynJvZvnYA9HpVUtnVsp5e7vQB
RGcZ83oAwIlUbkg7GNSTzk5BxVBhN/znE5PFBvyv3YhV99cT+203qpTXvvuqObH8W+J+f5wXeDDG
aCRObWBeg3sCiVqvv2wqsvxbKW/Kki5zORTNsrqKYaq/Hbd855KVV6U0JA9VOUPUtRlilZNajk9d
8I4jMzaNFrArxUUovam18lzQqaI829/m5/Zkv0+CUHKE62VGkJpz7zSvaD8RpMAaUHbt04FfoFqM
xwIUJqeHp3xiBetkmRR7fFh1v7j0ivP2CUNJrxCKY6fAbO1LZxghjUrSHWcGQhN4/4dD7wo25rys
2fPe06Cbv28eVk0Yr+WpgWAOnQUuhttuJ7h15nJs6F4zoUR9351ucgWfXuBktyf7Wx81mMWNujle
gHSpx6/8ybAUow79vVw8Z8/rAAv1ovSsMisVyDZzw+rrb++tpDqRkFILRO/SEF8rHzctBYBXYeN7
DhhCnf+CdP1WovzcHFVRLUWl0esq2m9bcbelDjDza50K+K/y3nzbPSY48HI1bfqoL8GfH8LfoLx/
DtdVVFWXdZMe77fC9WTd68vj1BzS7mdo3mOpjgljsTAmsg7en4/0WzHzcyRNNy2FUkPmF78dSd83
z6vxONdpe/Ou8vCt4Dp9SUxsM5gwXg5/+V6/v1w/h6NL1Q2ecYUi6reWp8xfzf14Mut+cZ49H6Bu
n2kpo9O+0YQ1GU3j/TiqGJ0dpvhr/vmb/l55i2MrkmHpikUxpUm6eAF/WXHke+f0el31fVpWXlN1
3cf++5hfktPzTh49NGyoo9Rbfn6Ni3xxAA27nh+z/59zoNLjIeLbd7XfXnL9oJuqmTf7VC0QCSEo
QGtYtVndLG+gTTci8baatDU7A5xh2uv0L0c3rN9ryn8uwi8n8BtgYGn13brKzXmiBFb49FkOrrsW
quvbeW4o4ZxXsN+02/380m/XB+/VO27b6O2cIgv8y1iUvgyQeO0Vo1sEGx/9H7JG7IcBDwPWDdYM
3X/P8ImOkK05pp/Hb/LtsVtHv3aM1D7kJ2z3mRN4b4+QKW+uR+ARnhFj8h6jkvb2EMRgWAAiOKQj
pycfq1/mcoxvNy/vvRI1oxpdoFgROAORk2Fi/Ao4HsjkXrhc3r6I8RvmroklZg5fV/e6wgLEbb8a
8IUvQrT0jvMc7+clLc32gi0lK13QHd6YgcjRiwTat6eHd0YZOEHMOrCowKuiWcWoOTZilQLtmUzu
KRtVcM6OYzl8LS3CA/OYEyaRQrgxh/jsYqu8d7/x6p0XpB3Irshh2LQOCvi3v/lEk4tnAbQykeYD
de+YqKi34nOMpCowhkWPrzqr0SXDzhhBKMkDM5RwHxHgsu4/hvvFyb1Ohe0zrZuJGuvo4g4JQIAP
adJNX8iaEoM80C8V5e02T6vMungd6kcABfdBuE0XrWp2GbfrSrPPmm2CIq+fa2wXEVBVGVcR10dc
qIGU6I6/ZQySu6kkRE3ll7VSBh8oVmjH6M9MpBSSrUwRS51jwqb46AjwtTt5Jq3s3IT6W/1Co/FS
4bZ5HT3UP4lyDt4ILs6B7puU1A0aOZsws/jev0e1ErwwjGMDQKYFibVNoPJ0iCp8ucWRkU1UfDCN
nV4U+/IIzv9IO1kei+zVdWDcfJAjqFb/+AiIXkZIdiyJr/IfOCG+xp+NJMdN7SE90u8Bjvwn2rf5
Q8ruJD3dotfNti7D982Xbj5/GX7L4RNhdnetvXcVnTXUYyj47lAbxjVPeV/uBleGBPvohnCGqJuu
A5y0w0Le2DWrcivNjJmGHestlidqkzUo0U6uZYmNF43ni4AdzVFLrxs/Gr9Qgh8pO5EJzJ8V6KWH
kEwL1FBorffRBUNw4BaJJ6sbHycS4RGNR07AGXgYqgl4PSrhFTrT0iAv8EF+Nd7Uw/wT3e4x3+2B
B6XmlY/gmGfv0imMRDejB2EJ51mnSoFFrofYIozqLqwy+BqaSQodlOdIxb/cmF44NtRisqZ154At
GSS0s3snGI+dlraPeHUHCgLg3eUbagcNxhn5ieHfhycqUNBW7ENgzC34wugB9AXh0fZ+MlNczLxQ
8r/inNmyGPRZKUPUrPJNZBykexM+vdjeGc+IY6Bbh7klyJrIrfJh423xmEM30kR3ZLFjZnYQ0ZSk
QH309PiRc6Z9wOc2PqUfZHQ06MyEngh9zbEQXOhCtXJl5q4O79RRcGXetCvt5k7h4+66kGipizt9
adQSR379Us8+gZ6BSs19x1IYfVyH+r6LkqeGXHjBoAi+2z6oxqflfXhY3FfQbhUfrCKC04j27phc
sJ6q/U9G4epemaiikKJxZwiTmNuLW89eO6LPSa3VEWv2Loh9peCYUgXxHlwGJ+wo/cfsNHkv+XsM
hU6DukfwY/8dWChVeXjTPJPH3ewU0ZvQeOL2HZWZ8nal3o2AFWmn7bCgh1o4gS3FO/MpvJI1hTSl
Xc47+XQ+gzNXmVYGq5iHb564L5f0mX4mBarIoOg9WHokT/P09Dp6jN7TK8ubFlWIsDQBXFGFNhj+
kfV1zXjxvHNAgJd7pU+lo92RLut0R+fkjvkTO8a6speHmRR0eze6/uPi0hfJFfj2usTvcuAO/RcT
tC3BYiyZpif3os6YS9FBSQjKEzB9mKG9cpp/NGAMve++aa8bujmhECpAthGoM/cq2JgCVBYxeN7i
9PUe5BMyBL8kg1gJB4mp6eSzFm9mbHAlsezIeC/n4wemhp+w0f3bI7jd3KxRFjJ4+okcSK9e8eqR
qwHNuNM/YgTGWrrT2T8ZeJ/tghHWBucDXlkLSViPc+bN+8yL3iniZe2MUaE/aXS6zl4En1zMkFVo
TyzuIcz1hD9aWePTqU/kVMUOVLhPsBYeTD15Ft7rHXZpONgZ6dT6B5ZhkGpkL4iUc1dfwIvh/wYi
MNVuoMfm7r2Im4/7Q7gFnVWIqFHJbrdlDDAwelngZOWr/Y5vTd7BZfOcGwBAM7y0DWEyZVjuK6n6
+GgGZcp6Zw7g12jsewuSdvFXFCLG1kelrDvjji8elffOGAqiAWkIFiSETT6sZy0OCVevO8TDJqjX
6rbO6SnLSAmMjKsoEkTsR6xvPvP95DOHPatRAWjekSHi0W+/CrKq7T2zxWtQoQZM2vV1qn1LGCnc
JoeeCdKFgwg5LmjmXXaK46RGisVZzFuYh6yJ80fM9bvwjm0OvcOoCsnIgQ+0eu2O6T5CV/Zwqtlt
3h2+aYjmWgCRQu/fEcZ4pgvVtl8GDTGX7nXHLRArRu3XPsY6XKZdlxd+t5+8d1pcrbpZC9iEeAkD
XQiYG2VUphK57nCv0EmAh9M5YznQJ+E9Yr78WMMB8btBg2dOr8WJUo1U7FuUHmTQrU443LgdaD2t
J2OUjMkTK03XeTlFD7JnTxCKMZOMqpEWfPq31Oq/Yys00zKy+tYGuwa+rdov2Nz68BjVDVF5vsSA
+MY0G+k+S0WPD4uNTHdZrprw4tT+e22sGzbnu/NZdjHcOWDgyagQQgYTxOndf/MAYpMVlJGJq1Dh
N3AiWjRCHTJ1b3swP/zOoAh1IShuW77Xe7Yf4LMQgCgMLqkSVFx7maSSvX9IRCwmQQNIogByLiey
BjEgSspxPUUXfry47VrphNYpOnUcLLIdKWvTc09j4Evrv4PY8pgVq1tKMVQYXIfcY456DYuv4gvG
qbiMKhQq/xmd3BMYoeWq49m5R63Inzz02acF0hg30wq0LmclpI3sy/1OqMSHnrH7lN7hh1h4pALE
QBG3hx7RY3g/EULL2sqzG+1BhJ7ufvBYtWRvko8TPqNmVfTweBh+Bne/6HU2x8ErINqPmW6qihf/
5r6w+IBWDLtmQ7OjsvIefZZgY4l6GHO4iQxnaqhhfF0GvHxyZG0JeAsKnljLB5uP35kcdjsig2St
oNenZSDmFdxwYuxUFhjIiLvzh2/08SkFykE9agnmRdEe5qnaU0gnjB6Leu9KILmyu19oXhUaMOk3
dajhu/vxzowJP778CNobjuyzx3FMynRBHZK+eLpOqaU6GtzR3ZtIcTcn+xqW7S1sL0OqhLZKX1ie
S0HxtnNyfZbKsCHqSVAY0aaV0SXKdyAVH69GRP0hcMh919T1eLv61CFsAYxuIeEIimlH5PEBiXqX
CbTz6MkmQHlOFwhDQqwIR0KujOC+MYZGxi6OEoBn69zj3sU4obvlxAhunDHqX18iyvHknr+JRAuJ
V5xaRKSdki6xU8klKWJ+o1fEnZEyIJXEtOWvJw4T1E+EB1WeoBswi6HuVVMT+IUjs2W5qIIo1QGi
R/uFGpa+Eh3XBnvNsEZkzNanFY7eRRQtHE5uaKxhNl0nJmZcUvRAb8urSb6Y1acwPV2z43WoyBML
UiVUD0NPtCN9KBo+/wWyTEzWJ3xo/quK3te1lVMgu5hJ4fkH9ws5aFcNH0TXW/4Zlm6oRmfvmMrz
Er4DC3iuf7ESncEk61i+0mA9vgeDva9/EWaQnEdGfAjZHqOaRukZ1T15zgULLpPr7LD6bMyDz0bT
QKrG3P3tmtuSPC7HAtOnJBtosGmm7EAcH6IWhDUFpWgHO7Mjhq7qSmaPZRCPoMMi7Q3H46vzeNr6
Y9Tcf2TCimAkvlDS2/Vc70njCxdZDAQ7Q8hOAzk79NUXmvsuARqkTfZypwkxb5uRsKNuJApxqIS7
B91e47NyPmhcb9CY/crwT2Dxhl8z+zikNGD8wry50Gh4lRY3vwNAu4clhkMS/7W8d79mZkJFFV18
C0JP6+OQ5MEZC4vM7NW0czwfgQZFflKw7wDH4x5xdEldTE4+G1An7C7OU1gmTNB5Vkkt4DtoGzn+
BIZL9s4L/tF5yMae8j4l4iFiDwdT/uC9QZoM9JzWLWYH/npMsaREdKgkxGuzR2M38MOGN9TEqw8P
48dT8KO64iUW34meYijGGwZIsuzSd7EZH71DTlHgULAfbzgScXkYYx+g/eEIta1DAls/1zi64L5N
TLtoEBxJWhpSeK/9dU4FyEP6tC3eaELaNsRgscq310w6xI/zQJMnZyIVtPNMObrdZUV+jxGW3cBo
MQAQKjJo17JlK2+HZ7V8JeXry6C2rhNl+Irlm1fhdDJENXAhKjx8U3o0yTVhiyvsDyX1I/7Muxn7
PxSQu/+omSUbPQOikzCrKlMl00aPhDhS6LpIVfj3ZXgLClZwdnT/FJmYWmnODaaH2N2pmkA0H2x5
Uvzp33G4050uwrePXcpJ9cWK2vZf+EpNrjnQqVDtQQPj3yanNtjHENHxSMTu8fsdnvDGKOFD4t89
vLKvSaH8Tas5I/Og6wsDeUHtYs052tUOdgXiF+mnhUFL3mdL93LTNoWPLEL/+fPjaP47qplC6JHl
ciBXWVJJ3fw8o12jIMsaXs/XyOIBGp1Xx/S1a65O3SuJpDwQgntynxMjvjN3M90TM5zXkK2R95o0
quqb0j1eUxo7VlZMFGJjGDl9f2xj9ZrdyNLg8UEY//yCycBCj0iFLRPvpbixicOeG4wMKZ15ME/U
XR/Nu/sW3rA0aloGxxsnELF9oiL3obIbsEnFgOvMKEc4G76dQw/CHTwESJgo90k8R4of6GGT6eEh
bFY6NTR3FBypIYEOitkKNURE0luQgyy9YW7XfscV/MyqZ3IUkbz3msn+3VV6Z4TL0GDpFqoeUwkX
/qhTkv93i2oPGQAItkx1dA1fIYxmrNwDc6L0zNSiXuOmz/cjmEhsGU9fnrPcPqDEd74gq/ooNfEZ
wTc14i4gOKLfdEWuH/C6zOp+voI9oDngLIVP8InSrZwUIzIICOuypoxDVZ/a4MIAbYTbOzzP3Q14
B9HR+ONjD1cg/QEfIViNMTToSolLRUJmly/7omoTGxj54B7AGAondyb29g6mM6VjxKeogeMsi0RZ
eSwP2CQTRI9vIkSAkpwykSH6IYxIZ3iKYpwaXmiSLKacur3TMKglwQeQ9tt0SSKNX0d2qzY8skwd
YBAwsjqHODzqQGXlJA8OXsGSyKfhNH9hVIVThAjhOwdMfdx6feMz18THTg0M5uuMtZIxbLHqDnnk
CZRV+cADw3bxTFJIMAoJWk/eXWbcZH+/RfPvrSlqGX4Ky/TGLaKKCwIsZUKyIBcZ/I1L8MGH4+l0
+y0PzQarEK/bf8Y38tgI2DKTRoTXCiyxCSDxsT/wKJsJWd5UhJdY6ZACdvBM/53BSsTBkuKosDff
axOrLtU9xIMq5VYxsKN4BJlqJQgeepp/nCoh6bN3S7nok4aYvHtCygsZwVwN6h4cOIIiPPdkZqnX
TblmxcdsgFoRz0Dmea1rwpCglw1ZEqJzj8nHkAvZhtiYOOy07eb0phi8cVFKv/2/JJ3ZkqLaFkW/
yAjp8VV67LBLmxdCTZNWQRBBvv4M6sQ9caMqK9NE3Oy91lyzQWdh1RicERFJ2xrb0kyxAYN4eyCT
IIDDhHA0rS8a6rMWoavEJlYbrwX1Bt5IiNCdEY0fqb102M57Jp/0EwhbDbopW+SjaTNh3lyEY2e/
T62RB72tEkLb24DWDqNdBBhfNqiv9fEYZ/PLWgsPnAWFlqGDtFXza+EILNXQvImrG72eP+IewGok
FGiYWFNGSgTZpmaJiYg7HmLnErfc9XPNbfbpasShHG2/IC3N9CqYZ9KIY2t0e5D+SH2iWCX8kcYB
ncsub82l5zsomGNCENqJbHWqU851vyeilQP8udMqr/7Tz/1tqAZhOiLn4UkdLROeK8rNKnLaP7b3
AXHNT7r/ukS1PfB5AWuGoTHYNTR8wEon92ghwUlovy9QfKDgV0hiEOHZ8e9n1+FNVsBnRzsCgZ0o
QBmvpoc/4fCPg2G5Kl8bmZXf+jR1GntB7wmRVSZ7/tpp3gtx9jGlf4FqbAJn87/J9nFpft4fYyGY
vUlN6Cs2W13sVUdlRQXeWkA2FLo8atYbPlSIrIjEACuZjegG9SVBKWxHT/PBvrAnwhJXkddhorD9
9qzo5xD/zE5jvdwaO+HGew/I2JzMtsr4w5/GaaztaxdRGhdWhWijQTDF7xsK5M+BlwRg5LcMPD96
bZxvYSHX3Nfe1c03YegFtJ4evWnHTzScu7kXXYaLUwg+J8ocyFxyGnsDoL6oPEIVvKF1KxbCFbTk
cq0XPOcEeWCdF1tM8wdV/RMlAsJ2Fhgnip3bkw119E68oKxsnCe3GVWhSxNE/VWvqTpdEosdRvVG
CD6cb5VZN8QnIqq8gV6+sQJ7nT/BZLC6nbiNBYOE/eDliBbqAnlf4BQ0sWKzZFVBwD+gsXPyU3FG
iD0t+C2dKcw777UhQR6AaB/+fnnm3Wje3ErA+y1/ZKuHVgzFDp4G+V12NXwAl9Dvd9xA9z1N/+K/
0QUSlBdylGfk6xnvbX6L6eYpHtby/oGhGBg60YtDHPVz8K16w904AuPg0/uy1H2KEhNbkmvsgGZy
2o3xvKh5J2TpwvlwVKerCTNFYcuGmBFVn3AqZ67gMh9YglxtRNyc4IWMwVgAVY1qUS4al4gnm3qX
xvexhCv+XSRu6Ig0qgpLYJikPKzRZmhUePY4J1O2BbSP2O798gocGlfObHgHj01rSSDh9M30JsNJ
aQNUWtz/+FQy8Pg6rT/2gW8cGC0+N/nG+8ouY58CVB0ABOqDAZHtzXKrYtDVGkLAe3YwkPN5B39E
z5o6WO3wwVQ7/QvLfjBpPlc7ih541kZzbxaUbqMDkGZz7kAaqM0RoHtU140JFxVykt8dhP9jbufd
beJyXiH9AjQ2x87j5+k12BYFBbZJy/HTkrDgSeidZqkDWr74ziju7ITvBEAlY2kzvrCHrYPHfNjh
Hm62ftIExwFIxXBr9094DqJTQvvmcd0n0MIJFGP8Q9Aq1A9QO69fTXaqVQ2ZN9KNvQ3wvvrwux8u
gwzAN4yKgK04x4GVwGEXmqd4byoo8UUTChzCJEmz33O6cniFg4ZG2uZeOewBqOhQvXBDcS3gWJWt
Yl2TXu0KbLeZ/91DBCVwlHhN8lk31bV3n9zUaDns9j1NvbIcoirHK9HTfxl6Pe6CK1uR+/j5srnE
Zrd+zsprdi/22Voy7Q7AWWVFMWeDvoAWxeJvuGUN31q63exNL+ZWHkI/LSD1e1kvQx9QxSxYNKE/
ZMtzbuIB1Rkbjt4ZpE4UbAnCA6BXUwtGYNgDE4bQNBZuzNZRelUw4fIzhJzgoEPR0F97yqKIIhFo
FHCJ4p6bzyNOejfzsQ+Pz1Kaf3av5VCv+uDunLiCXS9HHNW0z/b4/vJ1n9V3hCQ4cosZoprxMp2r
a0KUyKNGOXpEVSuuaQoYfNBPOkwamP+IJgqxX6z2lyOsOJfV7goCIpOStO+oChIru9P5MLhbM4Zi
MFxxDkR8xt1gTzaELwOINH/RBsyHa6rm35/OSyYGsAbM1wFqiM1bupQRDP+1v+38BoeL55G3HMSo
Hntcb9UMX6lF8fWa/cvv58Jc/UmwM1P5qDh7d+IPC+4KyfHGPutIs2KPuZVZ/XVonV4Og4uac1sb
7Fc59cBCJzYVy4UF3gOTUQqznZ6bP4avmMR62lEZiEo4YFc/0lDm7IBHKVuYXOprvKsh04Vw/CoL
G36rXjQUduvSfgyOW0xuo1mUmwQOZ2vc20abaDFsGzjS/aGhRXZsZX6ID6ODgxzbV2O9b1BImPB9
DrF9XYv0/dQ1sn+NoAhjTmkMhTJY1RxHWPpfaXl90aFM7AQQJjSbdche80S8QjHqgvSuR6t6LTI2
wOsNGIKHAZQQm0iexJff7Bk3aG65pT9Hfhg5dE4uyYOLD+1Mm1vfbtoSoUyVSSngajOgrtpufwYH
XoRxm/CPKdy/1oblyrL9cHZXOheXYKEeLd889wKcxatw6A568DyQ3m5w40a3ZPn4qdjR+2B8bvxw
Mex+DEXMj6/OI2eHEyRhELVPB04Z+t2PrumWosrDT5a7FHCT1xMUem5xfgef3yrIV9AEXexe7XA/
3LvXGvUyxeIbbiEoxZZfSZu8e1D7Mnm8DCt7N4DZ9Plzxfs6H/NNVYNJg/khjTxZqMzQZppxv45/
Yhx6aSckjpbQx56WT4AcyaFCV9zIIk2PUeuyp0QtFuHvv0JrTYXFNQwPbvjL1x9sLeUBO3lUR8DM
wPSynwYcr748FC1e65SrGEMzsDimqEa472/xr/gDd77Fp3n1YHHUbLSZI3te6DAU8IEaGFahtRum
6I1FnU0hLAIcmwxJwIk7e/jleMUNNnv7NhgRsF7+DlyD4UKz/ZvkKs3SOPRZ6WZ3BO1xc+5/OF/R
DLEXhqZ84hBv/hgKUH9w25chFQZq+fnXj73zy7DLG9a7ZuFzaDvSkinRlIJNgDT4vtGyi9NvP6Q0
ewlrjokBqAMKFhAFJFYD2r56MYdCjCsFDAaowJ5eBwLdT3XMnYB0Nrk0PWoUnLh8AqvRd3Oifzxt
pt+POschpAl/KGt7HtOJIe8FxuMTC+R+MEnmFy90fvVVOaKnOGmsumQfQcjjADFS1MZ2HugwamUu
LGVERibdapH8lJx6nNmN89pgfzhjYvICY0JTdc7o75Y69e2YK33TBgz/QL/oPtzvALZYmG3yrAkH
ahokBD5KzpyI06GPxfsC+dYQbc7bUJjVmzP1Wi5+Y6+xKOI9XVi9cIRFsgMkfGWp1CzRYWdvf3ji
9HPuxWBK9sOq90D9TnHP3M+q2bO1bPq5RC3rIAngGwSzWbwDlWzKzohf5gR5pvvdk7YswkJ4T8eI
RtBr1c43M1/ndgJx+bl9/1bbqPdr4Awq7EW5ejgpz9EYMcJH8aRrbnYjOm/Vg6wg2dVWokahijZ4
QIz8T7HaFndbjB6hPED+v1azXhiQXqKoaQb3MfxCrEuoUKGMsGMPIOtUBW1dgruHsgnGK33s8PTE
BpTuAyuo8fQR+Upsp+gN5amE4oKAejSEFJCUb4mN4m6ROeOTtpao+VfZ/JXAf8Dx7buKHIl9VpsW
CLdSLsxoU5MLy0huLUwFn3We5wMPiN4sxsGE6PJkPeZsDz3CprN9lpkFRPj9GOE7KKBg67KpFDwC
PLydUx1ijBrH0+qaX6vGnkClxrsASGfAqrMOMnY4181iT3UsXVleKOYP39MDwXJE6S8HoyW54gt6
+H3vMEEkwom7EXCLMPD0GJ/i+F3OZE8NQJDo8Pk0hnszwTE0mwkaFEEz/SK9z4xq2ymedo2ydJpI
dotbD5SbbGK9H7tJyZMoxttEM94AQTwz+UrNab+7ZtZ0nko9UFzTEBSciuu5yHH+NOLKymVYithC
5tya8ffUh+uCHbBg1P05P/WFpl6K503QVtp7J2b3bzivSk6OBwPp70Iyx48gxcvpxS0x+11crd6S
+SHdl9YVaxwqZb48cdWLfAkfvvJ2x29bfjA/napkJaIlVH6kjyPIho7maa4IQSI5Bbz3flppv+98
X+tmznYnOq/PVX9aFc1VdwGDht3x/DgdeeixyZ/DcvnQZpWIcyTlJPO6lCGA8b0wZzfrZbMU7xRl
Q5VIIWcRW/wz2Uo3iBv0w1GMZykUeM2EGVrW7ginjNqqifii2+fr0GCWPeYrlElUG2UgNc6E00sZ
NDaG+FehEhrVHtecYaX5q/aG/U4s+E9pOY1kn34LDk7JDInuuLTeqAIFdB/jhyXdQsafu/GP8DB4
W0LjS7rbk2P7MepXAIFHiC157Am1+1GsJ/6FHMpQWaqFyM2ACPMw39WCYp2oo2SDNDDjH2MiH+9c
qfKZ9tyd2BEojeV5rlo1AljSI+m09BkjLn7ng6JXdL6RPYpmCfjfmzm3XcADfSbkrc9zCeWM0QC5
tE4VdMKyPDUTXPps6rcn4VHVMORv6HivLEM1dkXs0c+Tj52sgcgQrldwhylqERwyyyit7mM/cJtV
TP6cZVZab3tKpYxPKYgy50Xxar1it7/eGQrUWcADIGF0PXuWJhI4VDyv0qYnSM7S9ZkNA5lRMRQw
wL2YIuzl1lXb0yuD3eOLjUndJQkG/1+9LJ6gVPGUKwJYqFRvRgVEHEPiKudvVHmxn/TOtzBaklha
i+7puWVeCvEu6ozuwKW8ZZdutUAH2i7yynknNs7XHXe1XX5gum8/QSpZyMnU0s7f25ZD5G0UVJnS
rFMdAetazW8gpt1pv4TSlCnZ6RLBTPiWPBhqpNbSkKDlDiwukU379uHBLTcqskJ294kFytx003Fk
8I8tqbagdAgeeRl+U74qEeFnJv/BGUmRA5zLsanSzOU/VMWtuhyrS72038ycHrdP6RXrkl5TBiDt
+RKQ5diUO4J0SMUh8nqYkrAbROhEn2u9MNLsFBE50mzH9y5lZuY/Q/uJWb9q8uJvcdPRxGAcry3T
l6nHHoS6XoRAiyKcXeibz5TUjlJ/YGkR9HlsJbvQDF5QxYoghQAyfVaWzruYnCe6/+GuPYKnfP3E
56aGhd1u5KfZbYvvQk98VQ+E5lDQ049htomrmkkmTe3Tb6VFMpnlUhDRA3/6maLT3Tz8PttI2eZV
0fO3T4K7rLamJIuWkbLOSFhgOlsFbEsavUeRHJtqOeqYHrOlp4+9JBKac2uRBIdj4keQD2v3PJ7V
dCKPuQR20FWGJnI97IFfOAUvDKjFIXWgxw65xuvMTsDeH3MVGp6yKyXzwb+CzgurMMRW+sUwihOH
ILnqeRZip4wCVWCsAL+wvfKXJrJ5TFXVjrV7k3tZNI3HtkLngYN0DCCTvtcquGm9+06Ommx0BTOR
DyL5zXhiwPF/Nm6ab6QYXl9QaausX0cvW4b2q0/fE7tuuBq7kQ+ovjlYe47GYt69DmltSO+lSPuY
zjiZlNDQyc2VnVxZVGSbNac6XTapowERFnauODzgCsnzsC9Z+JyCoQGNJFQMEXMrzsynO9m8Ru4I
ksrLaZiXvA5qao42ysthHlCWfpztJBVL/+kjlabjdie9HOEF5c3SUJ5xHjIixKdPMGR8p3tm2nZP
8yUYD5AljvCc7Xs0LWujnvyE6VJNl2Fy60pL7JyoMLomEKN7Cn+MfYSU0cLUUJ/Ky6zcN7LJqS7C
AhPs7M6/w6UPyVn5uDXwH4K2p6tGbrydyKsRNUzrfts1BKxx5KqQKfJF2Pnv3pTqWS+vlJaVhv1q
4b65H19HlpcPnQRkYkItwFy+KLdrsbi8H8dCpebqb+woD1pF3aKSURiI1DOh32hMzqgIJydJZpTG
4ibFIMeBjKaMWZLsCZThyrLNLPa2JvajjrwQpLK8FEc20gMMU4Y9i7/lWJJnA69HmYMh6xmaJ95B
/55Cd5xBHQXYV+ATnxUKre3koF3TFYs9morNuhvm6kZCLFtj8wHHq/6gHXJ7nDKyGCdO/TYp3qLI
nyi+9B1cohu4MiXr0X7h6/GY6gGvowZUbS64ZCBajG5dMZA2fBzJfgKignfRJruPaCxzhgC9Gwbq
r+qNNoAr4+19aNJGFwqoEwgqZj/8DnhQUK6od5jvFf6HeMCRU3S+UvgPlmJh15Gfl37y5fsP4YmF
TBU6QlipWS+gCbCjhSA739R6C1aaL3qCbEDkCEQFCGcYm0jbIl2+n0NdOe6cGtDlibEjQ4DCb+BU
fKxecjU+4ZKRbIOMuvTrYh7zDTw1NaZ0kOVY633KHrmmaPq25DSseRJYAqzTkqyQDffl/0mVXuFK
BoLLNssZ/KAHUxCdJdYbV3VYFGT+MC36YPHSTW+w5I88UqaMkGjGwoCDPE+YWfazkTUmwoCxj+6F
p/oeYVu1eaUOb4gLptzmVo/BoPcCVAUeAgp/JlQ8yg2LJ+CFej87jw5AwtvIhdeFk45Dua+40F5h
FPLTLF0umf76Ohbt9t7eBap+ZoyU/wz0EJ+gV9lFM2hDF0BZGF44H16or+BoP1c4R4zwRoitZbem
c9/RbQzE648/kAaR7NkfnvspLuKX2sYmYj2xiptuprbgVrOPkZ2yXTK/dzM5AC/yQTXIX9BX31s0
R5cN55TElwNU9KnmJNApWetrLLS65QirWTDJeBq7hddBe/MAVFfJql6N51ViPDdspxS6WIVAqftD
/OsKVKSHz6xyeyfxOkxYk0Dxe6T3AgOzr63kZsnSfJlCiaZ+OumsNzzY5zJkKfM9uamcv4/VSFuK
EkEPi6ZbhqonF4sX2nx6LC8RZh1Uz4A9TA7Gv1U128jq/Cm5nWCFv4zd2iAnluwU7pK7JFiY7BAV
x6Nz4uZ/ZO9xhhCDgxezPDa47vDNKIDKFZDOuaV8fc+jTeRKrnKlIPtV8Huw+wP9vTsOKsaKuJzA
pYCexBIZ0are2Wc2ta2uokA/1t7Lc0obKwHKfFgcU8BEYf4O4ZaDNcPN4Sce92oGJmXQgbu0hOfw
l4eCu5LQyEXr5zZas3XKHmoEKtNp4r5/W0hnkcNydpQrvEKX7qvkByj+GUYCtYRgnJMNI8qhWfS7
a3/g3cJqMEK/Wb/8ZP3Ya+5rjxvClMuB+oNLuaX5KiQbUwxeZu+Pt9Fe9uieLuWB8hnt5tuPfKas
luBHQWvntJi8z9Em8RkSsnhr3uXLqZhG3dBf/qTLG7EDlm7W5mQtrwaCfshEz9BQfjIe4Ico4T0a
05Sf6mf1Qr23sGw5aKCyEbxHl4glh6vQuAFZ/RvgRXceWJcziselvKZMHkME+FBm7cYee9Q0Zoio
whI2wydrJg49oopd6rzbCOeEnv4v2iWGGERncmA8OmEN9/ABjlkQpzF7+5XVLxE8u1DFvOc1cyab
5xX1wHAzs3Pmjyz8UcZBNG/t8qJBOD71FtnlEfyr50w9RdZnRV8l7p/b8PS+8iInNQD65lBjVMzr
gBqSCfGLfy0zWZ6CPYif+XTbI+ZNqDjes7EnLUfLMOgYWg2DLXmr3lo7tEmVYMtTdxIzmEXCVi/S
sYE6yWDdTJzcxMt/snm/ie3GoXgDrwNWYloteplXm0goiH5hzN2guyxonhwqoBfiXV7L+i5hS5jX
ERgmUtNDARMd1DSBNm9MDjF+VImlzZSZBr+Md7hoMCAPUWmyWfLKTTLVjy9Cm2XA+o7PXzUeOIVf
gDZsaS5awvS1fy0gkGG7UxsKw5qHldoPlkjnatatMUdfKB3KmsMm3OUzHlJWA6IWnG4wnTw8GaN9
8Szahl60jweArr4/WEF7gc2UNe1OlnQJH3diUASvxGNt1if+tNVQzfIEVG5pVTiMMRuFJYcdmvan
+R+SaCjDPM3BO95j5RmT4TM0KiaqfEu31pbCmQnFknJyq2/11WjPbWPWeGmPBd6xxxetaDXl3HEl
pKxDxsd3havjl9v9XTF0XTa77Ki65L4FzfzhUVGdgMemy8KOhOkJM5r9aFgNlgKpAZkrw3GrgZwT
wR5N5gN3AANelxwoopARra8qMNDOyPGpCY90dL62Zyx/hKGdT1NMix9eBZVvyWD5/l6UsC2s6Pcx
D23du3GEFoRVDrYzT4fpx1Zfips9ZfBW+04nhEgwBbAZvkc8NXgzA+TYCp4gVPE6xhWlEzOEiHEC
/Lr7U9ATQQKWiSFyIICnoSZY0u5DaNPMFodJSO62tBMwu3+YDCWI9q4HJ7og8RTn8hc7Ia/FPR2R
NqVvFHPLZAya4psPqOWd4sXqCc4cVxYHlSY6C3zCuafwR+ExgfRbeETjl9h6j6D7YzOB6JPycEXr
9/WAG59TbRDzwpRtkEdM/tRjy7apkeuebujIAGhVq8GTh4ygh605rQ1aZQuopFERcBhfitjKR1io
UmxvJUyH4EwS9Vl7e/i/s/GhYUzHqHtIJKRtckRc1pB1L9OLiCZsFW+qH9GU3fGV24Er3W+MVdUf
Hc9DnAqcX9idbMfCVBlDHzNyyRu/h6KdEcnAXzjCNJjHjCkmOKGIoNoyzE3dg6l3BhR22Sc372uk
8BAKcNRdtraIu+OKvxRcMhYuAY/dfLRnvSLDqI+P4/gkbBDNAoDN0wOdABQYEOyU3Ubb40e3rIMe
m0HijmbAIAMHMoD7jc2YmwXhDcPUP04Ao5pVV32XkTki2vJcdMXa2HM2wLGAUI6jME9/y6DZ16cO
QiOgZ2HznnFeDCKWbboe8/HT7qPIwucG9ckY2G4xcZh839/7gJHygdINGouFCTIhEXAvZXM8f62I
c1AG/Bp3gcpRZ88zDDOw7ieOsq07nj224RJRABaFfNeOQhk7YaRMpxS3wYkpYWyAnY8Ff0eD9kGv
PB1DtEOr42SrBtO9x6rbi25ya7ya9bksfluzIFsq5BLLRbcQkfVUDj3t9slDJfnZHFqhLR7RBWEu
LSMNwA8YRRNqQYNrc9J9O7uwlWbePzl/7Gtw4MFizR+AToeKG2HeuXN0jmN9NTZh30HQisyunQot
CoGBHGWPKWcPoyBfo07C51IH2XFkfI8hojsEbDD1Ve4UdheUNpJfeMVu4giWDO6xJ0ltPcJH3Xla
5H+Jg994Pv3iS64tAF+nua8YiR3vyWOmb7GACF3JH61R3c8wWp6999RpQ4rcClkFE+ghOQRYgveC
SnYuGdWZrLnvDlUZW9Db/9pRiKIIz8sGjgLzFUNy+IkNcyqXlCGeVpKKV+MhU3Mbo2zgP6oc+FBj
+g4aGBbGiHwd0SbV554JmK+n59yinoQp0TvNXJ2xmrpFesYfUzVPzLztFEdJ6vllsgkZC4ECDoar
zsTskTWdwo1GdP2FCB68IG6Xik2jI0oOIi/DVx1aX/Mj2ThhpOu3aL+2TK4DlOXJChnV40Aq8EK8
4q5FPfwxuHOmbpVHHoQ7LfWSVTpPgufT6v5kjkmK6uQYo5JKmX43qHye8xHz+AlLYANnGdURZSrV
C/6i2VWCg8fOQP2Gu6O+eTO3v+d3PicVnG4+5oIYz2GaxmKWD4UJ3mJx9uEBDluTvPXErM5jFtYE
WQSUDsL+1un5uZDu4rydp0uNT4/mbC+xyAa+AlwE7MGi44eco8aUNu/pBSWaDUuIgZ5iPHYq/vil
PzbJYHNhfcyZDDidUV4IaPt5W8NGTp9ma/OBflAf8ruOsMAbkfoXcS7cqXJs7ABioh62MEL38pJ/
l2ukbPImu7JwZRhKB86zJ7aylsLQCXq/Lw13bcJRusl+1SMS6/SibqM56wq7U9F8X6qfiV9tFELj
ErOldp+K8xf56DLXUiIfGzG4xNcSK3suQkNxt/3Ao2cMjOUJKAo6rM4o9Cm2/R8K8vv4oKLmvKs8
AsRBACO2dASrh7YaswaYAmsG9Ok3UfCG8ENiUzjtfj4/uFCX3gvNCsYAEDa/Uxl+C8IK4Fh8+/8k
1ZbIwEFlF1TLDPfbTR18PmauGe0Oq+lv6MjzMQKPVTz7gDHt0olZbuLvPmZevlHYsn9k5pq4KVAR
JPBxzPrthhMnVCyZSj2acXdKkHBEGNAFYWn2xji2Jg88z3dYhXHijnTjJc/1yfXLcbNT67VwqXgb
+HBij017gJ0nJ6zuhtMwcihBG0pocFjG1gyEaqYR1nA2E8iFQOxh80U8s9/DNvHGEESaJ78KxJBk
mtRmCz+unPLnB+lZPKVEFD4M1n7DpcfmkKGVGGM+zy8Yxh50RCagq1xh0hVvSNf6029kOneWyld3
6hGIdh79Uhe9aDh++fl0o0tGQ01KAwornyiu55IvN9I8bq4kdclI5MJVlu2r2n58tyEubNKPCPli
cD0YuxiQq28/xvxyozhINKEulr9xs9EZF4ZbapWOSlxO9024Sr4HMUfOY+ZkpHLIs16T0JjANiuX
eRmUL4N/nvRuRuQoPHtp8DXAc4MyLuUPpEMmm6xaP+keHmYIyQxvPdHnbNcyV3zt0LOiRg1XYbcd
QX1AAF2sRMno1BmtrYiqiu6WP6BYklHf+gpah9zml/Q/j5LaQviLBv7gHL5CFCTxnln+rmfOSyQk
As4vtlwvQ0WhCYfhse5n1UHa5LPvZyupZvcM6hGGkv6Tyu0bSDLtF3YTo/NIM4rKlcbOhKwM/Hux
QpGM+OFMHoSbr5+04rKlyTb/+jrWsiWgRoF29Jw1tSU9LPKdKuzHu21TrAqgEcH55nY1svi4JIjF
tce6mIwsjfF2suh7ixVV5Uj0mAJNxZhJBvM6I4c1zNItVlgpJ9JcKYKON/FdFpNVGA3JZrQ0lJHN
9PvylHoqrlLs+2gFR/uomCbpkGypnLEna28xpSgOARbLBLeWc8Zpg09Osge1Al4ByCDLjs4WUx4Y
JHS5lRu6HBfWpfAAfyPvxuMGkiMtwS/x3ok8aENeatbnQQH+ILlSRxzFsHM+/Mq1LBnjWzYf3SMC
/dKN5L/m4Dpw6Bpb2jxdoMf9d5UfMLh2QlcmRfbI9erz8Be4tLgD8cVmoE5HTrMKcainyIRH8p6Y
oQv6xYaBV783OWe5XUIj8DiTI064cI6SFGEZJmwGmXc/ggNIs0i395LAANIxEeBxZn6vI7bJx/Cm
CNJr8Qx5BdWlh4hMldFlvkCVf+H56i0gmDoIj8Qg8UEM54J++HpQ+QHxtyXswG11jm6vVTYalMJ2
7eo5kjSUn8hG0L08nV6ecky3DHGeKAWoPfCH42UjSn+VSkd3n5S0lCtc0sNsPB7ANRMbvH0XJY1C
zIT6hmnPe/H00UJTaDI2xgOcVoiRKBR55nR49cQWpomc428H7ZPNO/rafWt+kW2CBDMLfxPGy0UZ
3So1tumsBgsB17JATGAbj8Ashpf7zvRlhz27H7v5kue6mTOHtXKMqocCXN1+rMaDK87LDNosUCMH
D2r8kS8oCvAtBr2kRa5JpTJJBqvslNRk+IE1NX1mnirWi2hTd6zFMSeeeH36klX8Kmxso8XH11iD
AFa0/v2yvb1BTegtFOgaX+fJTbbHnKAfSuDceiMWzcz8/rDpX6btvL9MGLX+cTdIVgnRktaH5/5h
1xCoKMuw3Jq4+DRZiA3H83qVmRPo+Z2t+gN5L0YrR7wNvQqlBz7u0gm9mWqJDkT3hbxooilSixdk
Niq3aEuwW77Wr+22Djga2Pdf8w7pxZCg0H6MHMK6qQum5D+XihEewukXzKbwNMqaP2gArLafHt+Z
BepCOZq+AMYZfhny4nkjDqEh6A492B174dR/LlDfjjyygp3KeAH0UVB192hVE/Vx4LhOz92dVnFE
FvVmqF4ZB5xE73WrwVP5GKfqRt/UBPkNbmuDbvKDWrYkFjSxc5/T7IgBAh8fpdBcJv8dw0hrEuSL
/Llhiaoh9nwpvXtmVfcJLeHQetNbZ7+5bnKEJrypeNn74DjpH1GK8+5HPE583W281A0Ponnq1wBp
CFpo84wSOBWC7VUJ2ll+pmjgwxfd0ufSJ3/6Ee8lOz3TCFjST7F7XtIlU9GFAPN331mcHKTcNF6+
JEXZVXcUVqzu1KJwp70VTlo7hBooEBJWZLH9qLAIL+VP9fehz6H1ADL0Za6qAT9YRx447YpaZkXn
Tu1OI4ONPn+ITflG82xjnk9YNK0UwRxI86nVkFMqJ8YT42tqsQtYeGRZKIMpaNMzz1NIAZuZ8oF0
lEV2DA+CYqZoW1+0CzgIbb4UbBGl6pZXPIc0uGgVai+ekZeaYETilLiBf6bNPDrOx0FxC5EJQBYk
9eNngg0BuuijAhHnWP0xhvAFYCs2Zc2gzqeI9UYLvulUGeAWMHTpt90XL6k5CNcq0EQKga0ESDHk
OI+HzDJ9YooTtBlP4jW0DiZwc2UtvxiT7YfS/1sTfG/8/5VipV7RLJ/rVX/GH8t9BPHmNedkATUA
rlDZUGt6lmYrjsA+NH/YTl+ZwWuJhyf1b7Ib4IXSaa5QLggLmBDBFG/qYsp2pAIYPQ8dY5itsv7a
E4whSx8UBQtCk8J6T+nZ8o6iPxFGMuRWnF7oOxFQjebqkmtfQIMa3BFalA48CeRoXlu32KIFtfMN
HzN30yjPkaGRZ4yrFsOm6eRf6U0N9trVgToj/j1ZwYs55U6ER0K6SBfVnk1cQyPKuHDb79kbd8pf
jZ+/DNCWX2pv8ke6zBH+vkUQrNWYLTD/9ITfthtt43VP3vmTccRMugPkUBE+GXsA0YTHF/Eyy+ge
7tRdSbYVro7jVWcNu3gO5sLE+lBfR/NZTCFerUmVcNSNKFgKZfhq7IKUwp9/DjZ479YQN1lKmO4U
w8zQJf9EC4oDBgvlTbewzCiuwm8xQ5Lfui7bR7RS2JUNDfBCnzbX74FxxIPKgD5j+dn0e/ACa+yi
XOMwWnw4R4tdfiFpizMDjTubB8fSYzsKeMxGjH0PiDmdYoetNh8F25KWml+34wE5JijNOeDW731z
gEa7a4iV+4NXsilCk4+Ih4g9JOxNEuRZUpxCX6Jp7NeK3m9PAw5Ty/jsuSxpH5Gb8sM1hqydFQPb
1tNks8HgnwaEROIviwtQYy8e3kztTCEbPP6/a4ymVVxiSDCEEoDtIB4SAsEXLyCzidOagNPbcKrb
FBsG/f8EysFy8osPHbcDYJOmByb8Xbsr+64KxrsEzTMA+c3QEqNaIkElzBYwCbrmms3aYCIOxqcZ
giMY+8SUvPogeczQfjSfrm2B7+tgnYPNJVyUdUQax8dl7mWkl84araGorQZaVOZ86B7p/O2Q9Sy7
AvukSi5mY5fssi8UkYM6dnSqFuosnhW7mADKyEhRsL1mnEBS8DmxEPjdEKo2CMK4L9cvrCZ08/1F
snL///eW+9I+47aHm0hx8j14A5shqzzfa1505TjjgGR5UALxf+AILL19dhh5ICPsxek9s3sOy50O
R7ifDpW5T3Ey+4+l81pSHU2C8BMRgZOQbuU9Ep6+ITCNMMIJhBBPP1/1mdjY3Yk5p7tp6TdVmVmZ
/HsMB44Jg3nnhB2aEOt0McaDBDx+BcZF7jSQ6cOvnRKaPu5krXg1fINdOj1cwquI407bKm4vo9Gl
vcE3dlwymcZFGUJMuZ2gWQBCAn9U/qPt9Gb0tZIZDHhuH5d1NO/6LqNeK86Kmok2fsVu2J9/kmJU
rq9f862Z930B25OJXcoKR8pOVi8unDsBdSqFgrYlJopq4IaTHQlSv3f34zaQLoSfWxrN+44RSexG
ZZSc8AgbVTqWMBprHoTpAzKmYX5YUpUMXKAh62j1Q7KwxsxmkOnwpSjSmCnsEDFREH9TZmdHbmCS
vZEA8df5URiRNuaCfRh2QxX8ryW3pKNn9PIJ3joYwjCJ6zznR5ks5KcAGrImJBDkGSKFCTs00+1F
Pmmokp3+5Lp5YBHv1ymkHaczHVArvgHEEvQ3paQ03qjigJz/bmEX/xZ1xHh86XI9RGuQCETIWPoB
zagbIKILsrhR4eV4Ofi2uvgGGG/jgfMcanSR2vDoI4EwP7/PITfK5DI5+/zQNxepfdoLrklHz8d8
gFKMqH3dL8AfqRRmuTjRk8Rn4GiO61PMWGsXDGnM5cm1SiaKo26otsKW1R89A40ahBScDN8a9gCp
sloRN+AUv6f7CCjiNDAHvxqb62M9+tJks4ToUmlDwfXPFaoEB2nkg64URNO+e8cpmC3kBmSvDtJP
B22v5mvFvS3EbbSkJoP3tssMgI5StYDvNj5bfM+/QyZUaopoJgo6vuTYeXqKcAqom7HJrsyzrhIy
GeQeuroAIkcyu5QlMqlt2xV8/ro4uIcp8BeVUx9xW4oRc9ui8z/ZJL2g/B3IsUpmR0mVo6FhQLdo
v7PjAteDL8A2I1nMRPa3HMZniq5BMAebSSS3BQuWOfkfrmIRyWz3bO49kHJkKh6D0xjFWziZERRn
Ui/fRUJmlYgnPOrEkiJGcTmACX/gNddPCoZzbnUARr4uoEuRD889S0Fod7TOR7soUyKIbwP3c/Ry
3dCe1kWJ6qPNZH4FirLoU3jfIKp1V2gCRsTM6WGUg0AVuNwx9IJy7+3mjyWoiFa5bVx5MJzFPthX
GvM+e8F6MVSfdjQL9Kqfu68iIFvnDOZJ3NEnBDbo1BYYySHJOXYW6rA7hmt0GueOO22dqmMAd0c1
OOEK80ocZ2t5cSQSfQDXx4VZuE14cSgGr0l70VjnpbYAYhAQDp7auK85VBQhCVSQKsH1z7jTG3C9
jCfA+3xtlSrwwZVLufmiBP0zTkm+uK6Mv+xXrCnXHQCSjv1yc+dA7F3L6nC8lbMLl0M5L1Hd0TEP
Yk5DelYiCWj1LrCFd7tHZ8KN/qScb3urEcwGZai2yIEfBynrSZnke04fLEBkMJlfg5bDescQInjY
UyOYdQSxxPuuOB4IgGtnqv0Z5nPWJHUQSogxHwQ33hIj9TujeDK1wr5TkwaPvLDlsSzBPmkhTqp5
pXKFjptrVMQ96/XEwQnygSOYXwwBo3Wacvu3N8CC1YaR+hL206M4/TaSg/ASoBIFD3A9b/AGufN0
2qkaycAvlgr+lSuNs/MDBHkl/hq8mjq0IUrDgk4Im67F615tZfMyndg474YNYQKZ1Fv7sL6DZTCi
Kut9yRsSP9/9dXaY0drwkrcP/7gsA4WOcJjTbgnbpoa6hc0NRkQH+82litKY5pRJKtwDGdd9bReV
OIR0OEeLWEXsOFZoz0bHoTo3n2P8IUEHj7vrlzDNvs6ZVjm5yzgngw6MQ0AAkllt3Ke8NKcVH5nT
NdeH4DX9Ts+Ly7KKIAnRmjqffddpE0FIA7MGRVOH34yJFajF7ryLuRjgK69eQa/EyAFEFazsTOMJ
ApK87LWQf/qypLJ4YSRnPBacYRWAwNnpQV0PL4704y337NAmcXhV9IPQdziH9HwDRN+pyFawRcUx
0xjXr6yA1hGrapw33C9+EjcOjV13iIwLEbNOvJn14Pyn3z8T0A6ZiCSKG4ycM3eV1OF72keUTqn/
xDCYMXryh9oW13MGpPbgX9UMfbfxXISboyNgun8DARE3HlHslGrH7Sp8+sBVFJIfCIiH0CVHHNoi
7q2Kq8tque1I45Tj10t5+YESP6L++DSrFmwXIv2M9vz6Q4O4r6LrTNQw4OsTUrF81oijB4CbQmW8
PGRQUM4tG90sqFKPTHUNRyD8xv7OpJezu4Hx90fX7elvtEyuG4UzHxJizOqqrefkbt7mrD2L3YV3
D76S5jWmpKcePwV3NjODp0DUF4uggQHc8yt+mdcEfkfn1YoQpD8EUUI2osSt+GPbWC6vkocnhhTk
RWFm1LW+tvB7ENsONzmYxNWmGUqEGNBANwqmBoXb7LHEbhxmUl+U5JsClnZLnhM/bsoZbxXr0oZP
n1y9J6duf9HhRfgqbs1KRqtLPQTbzKBiwaAMwRrOGTcoFgSUnkzKsMXW9+g40z2IFCaaz0N6+j6p
ACyRfgi396KCamVn/xj1Jz083Rdtao8xjx5lzW9ltd9c7/ScNkOpDEMGg51C2827Ez6GcdKRTi00
BXoNvuaaBYXvUG71prWPbwUW6+e4NUJMcYdhVmFqXnENrkH5SgM/SEladCtwzwj8KPoC/nMPYxft
310qjbDHtND/xxdjXZq7ip/oQyGQHX3IUKaLD9hcSWHBMLGOgWX5MqCdFL86uzMtR8CnZ8jwk+Td
r6YaNvRSbb5m9LAOhS1ZdSfvtRZZzSvAoxaXBIi8KfUI9TgSEIjmx+Q06gS4TFnv+csbTMu5bj+3
kL7pncGPJv2aYmPDgeMdYmCivDEO7jVuNl3UBN9ZkfDjkVTzwljyxoHxBoZ2FesmjRcgBoQgYBV2
JHVIUp+zslsOFkXitwfb+dOfH7dfms2H1ex4Ccbhp32zAPpwOCWPclpvCBnjAdXzEpTuQMIqQwkc
1sNTAALBYf6ccKFyUF+Bm0sYHpRpL3SDacc9sx8rswU4jPJufETEgiqvSRUbTdkd3V1vpJt5dNqr
URGCI3YC2CYu8Ov6MOJyDPncE+7VRcXSksNf3SK78GFRwPqpxJ6RAtz+NZfsMT17wz8BCnh0oWEb
1Kee/IE0sKs988gp9rQPlO0U7UiEkKsaQpHzSinf4cL9Col+vPJYiJLFI62S9YXe7AUwXYP4f/xz
wJegQXlaD78Clxq4tOCgSj4yVLys4MECQSkxAzHmHVcOc44FkjEPLjYoGFTiac0k7FDjDcCR0lAK
AQNth6E6uEtE+w36MJE4ed3aP/CZkQDTmcbs84zJNgwD6QxIwTxJ1C1ed4aE32b7MaVfSFbRKQb3
YvcEXFVLyu4TOfONRRTSwcgygsQl3yfcQz/CwXJ8++BVJGbglNQBjxXUfRDobgGX8+ZmrDizO3tc
sI1qPL2DcJ2Ck8HO07PDqIKyfBL1pBpLtuFUou692UxjeBv7+WKKiJX/PJg9y6ErkQhw0gZEiK7s
PQF5HDwkd1pU7Q1nuoSus7+ZfkY70mD/fjCSpJAAd76wNvjY3v5Ic3kICE6k7B0+vKMoNvheVJrm
FGE0J8bFWc25t0ShaPH/wZj8KTvYY8NlZ3ixcDHS0JunkOEN8zkhWKlI7gYPZgwctSNxusYNE/T9
5lM1uuqwmPVolI6mkqjW3IjI3MPqqzH4RbtUAKWxvK6Rhi2R99Nrc4lS6aXbX0z5mQAFFjB/pTiE
zYs+wTuoHSIDkug44SMlmlegFTiDWoFhwvuD71Bc9o2nQ2voor2DcGSn3ElWICYEclekAib9fRul
kUrOZItsSF6MmVRpYX+mYExWPcnNKfUpUZQEGFx8fq8HS2LajrqW6oBJcP2oFBIP64pPVyKZTtvK
ijQjGRcIRgF2Qb4ySkIQMNISAIc5Y+gzqQDO9LDilrgmS4saAUWY83VTWoTlCvFBP1JmU5iSaL1G
DezydP4+wdPiaa5l1Ukk19tOgn125yVw3QT8o4xotm3dWIQZUzYmANHB4wlnhFjgwGgMDIt29hp8
fjHy47VNv3Zy85dTXqBY+xm8cWonY9k4EC/HqCCMjCSetoXWyqOpZliTHYEZTRhyL9lg6WwTLhQ4
aAImvubcHf2eLD+dL5OeucYBQvbTC8fDHX8tHE+XiQvn9Pa22yiajmt8cPAwktXssXKvFM8XEB4w
HvZbsCbUlRvRXJukmiKSM9LfM2LGFA5p4Nq01Lq5jQw7IflyTXCsN+bTsF8LdzdT41VsEaYY2PN5
lNjT/R5v1ZOvGNyi6CmSwMwwD8M35GS2JGMY+yjjDnM3fFmcy8R9SJbnlBcgmakiVLMTb7pHqIVB
ABw+KpsCKzrqe3OH+2wloDrZRQjMwHRZABNC2Dqk3bMIOuaaYDbdTdjFufMIeQ6MAbhewJpMo2Vp
jKfEYMeLxY3Icd+5GbNd1hC3Gm1ZBsGFK7jCYYkJRSZ7a3shA8ok9h0J2txgIsAAP4O/FmAy2tuQ
0BQCJ+KYuU9jwZm2y3Z6qqTZ7uUcZz2AM+ALAkx6jMjiMIPubGCBBPsKp97A+FGcmO8WfazjqBsg
6uX79t1ThK0XYJuC0uMQq3YLZQiHZ4uVIucD2APLhaFaoMIUH0iCIdgaIgdiQcnKJ7cY3mBHBsvQ
mZwIhblinENdwg9UGELFFQo4lPDMgaEGpd9DEjQqJqSEOYPxKbqTT3Fwz8gU+lh+QRSa1Bq1V8Ng
gehDcbgEwDP+wGA/RBX+BEa480w0cS8QWiTRQcQLaQR3/cQ9Ma27Y3aGTMAk8FfjO+TD41g24mVI
1UEsQpdW8wqlwt3hIKDl3YE8zwCC6exoGC4+ui22+5f1QO2GBHWLEI8qNPA8elD8S/mvCz+CEzEr
ed82QF6AzBLTIw+Rs3e8U3jwO/4Q9QldWFgaU5ht+iLycF2IQD6D6l9XJolXy6Oj6WHLsJpnsuaj
sIazk+uNwW1ZSFY2ZqOKkrRATkDtGIh0JpUWqpfRfDHXt+pAy0LDcs6qkBJH9wKI+fEwOTlZeHiE
d6f760zQ2xspsq9MppDf3q+b2hHb34zm3MKOYq/IUsHggYa8gk25GvM0xcg2Vq0SkQCqWCY9p2/g
ucQDA0GWwuJG7pd+lnJMjBMyDjGG4esVm33IuXc10V48eJDLwmgP2SaMDODW9KEyZxaDb22yuxMT
RBDuKpE7eLrumRFtOH9Xnnbq3syJ785RwVi2GeyRf5qDcWXO9mQG29QWfhRJ/fNElLnkEgIYdnj0
pYGQhigcInz2rBmDu+vh8QkD5M38aniM2O3h/GyODhZF0gur6uVJbnWyWOWKvZrjijUgl1Np9sM7
7VbHHh+CZkP8IPfpSqB93RoHiVxb+s+65E7+l/56wN6a7gDBZBcq5+ZTZx39Nz/ijva/HC1ZU2AZ
Kk4kg+RsbnnY0O1vSqa5PfW8fiKdGecmOZPuo0UiNL80C8tcJ+t1wJ2+33Gwz3jd7k8YUrZUxnjc
dYKA4Hawg9CbIp9hJ7IcadeA9E8Ax3+Ur+fdjaAJK1yBQ+oUL4tjnTFsSZlveTXHvFg2gMcRAiXH
BYIynJYbE3MOpjPgnSvjNqdWzu7xK17N1TkeLcCKmrPumDTdkbkecwMfkrn7Zk3/pne24tcM6M9A
20OWBv7YPHimCI350WxYgxS81ny+TfEm4/QxtnPybajg29YUrrueZ7sD7UbmkTzNZSvH7Jaujuwr
85t8R3LrUtkay/V6CjDXSzl0iEaNefrufvf0asm7sRZDUbtPnIGxwLphzYPb7WCUfYonuQvZWbtZ
4c/CDHQDzBO1mKS/89ca/JTaAWcqtEKM6zjDViwi1kVwXEyTB2d/ZbHaupa5t7DhAm4k4YARNWOG
jRMeUbgiyyP9e5eIlpn9psTIsrfTz15yUssvxmGxDjgq/N2uNix7vrQD0UMSz+WxgKdUAgrsW7Cz
wjYu/F8HE5StDPETB2XdI1yBkHoCGNoY4I4G0pgdAtQM7gudZ48rHOEU2XacaIiAoikl55X/rMxL
KEtswK+bXUlAePuQMIylPAE5FyhA0W9s3/vWj5ozKWpAY4pIACPa7N4zB8Pj+gi2Id7HBcbWfQeT
4xgSFwCSZrnlvmmbD1TBB++DpKHyrouBdaQ6x9zcgvDB0vWQ9rbK8Dvsjjrsdwbg+zhMnyGpOYFP
I2qcjInFoBsVdu70ljlQMwjuCTlqNRfJqBrTZiW0mpRPQlTSieIgSJoE9p2PPc7pNKUdQXIxlVyN
UCtSE9rP6IRqnV3RGLPBUCXCyd7BbgGdO0r6mMPXhT37CrxLvEDYZq7IPSJuLQIKaZ54PmrDPvHL
b0+ASETVomzlyAfEY5PhDsMF73FA0EzjOMlAtg+5Q8EvEDzcJI+hRNbas9V54dJc4DI3UlJ8oyNZ
cOCUWDtSTQRgYDEjedYnOZD7hSLgy6rHDR+UsnELLhdRLSjobO9ApLEkYOXUv3LEgFIBT7TYsSfs
n/tUKI8NdzZ2pG+bjp4N7wEesLXhM/sW2HWHWI0664zfFl6Q4cv/LvpofcbXwsSusz0aME7ApBzf
krnF3HwiXYA4IuQdHkeIg9O65R75UxeIa9jLkHX14JdOfKY5RTdvRhTwaG646pl6ximjw1AWendc
BulUYOGBt/oxZcaYXIMB9t2Lr1hQoYzfDf7kCx8QzI/b+gQn8HAoR2YGP1hwhVfsMGnSFQjMDUpS
WMX3L6T36Ty7vSS8G7j8i+EEGpOs3kCI30lFaxnUQx0n52AS1PE6MNtc7Ipf88Fo0H6p5PocQy+z
R/R723G3uV+CXkdIqmIdKO6LtATCyuiNB8LrmMzW7T7YrYKdPibF6LsXiQ7flYF+pCGe2EjVgPhK
SnuNTUrhs0g6w2/KQqnCwwcPBqPBzKvlvcn74LhZmZ3lnXUW15Bh7XCVFIOo0zLOHTwBX6T8UCN8
Z0gK6wiD+JxmVlleXbEBFWvoEktQNCYxe8uELfZerAHdKn5gB2iRH/YdOwFxtdWN2XnzwKi9ixcV
chrkTa2wCyCjOA+qPmxpBXFCLFzr1mt5cLVRfnSubnv+wOyC7AW237iNnUWcD6+/wljcKQZZ65Ek
HY4hYy9DOABQsv6Y8heBDyfRlJuCUr6N0vGzPiEKuY3fMgt3+NEGYGkouPi6fPzcfGo8ot0Hxgc3
Dw4fGdbrHKpHp8IeghirktHUvZLvr3dHY6Qi1n9VR9qV+w+rBHVNG7ItTznJf6hMQcY8+ZRF3J8j
5QoPLpiO9xxzS3F7nGPwAY5iuOsYwSr6Fk51DjYcL1Er01OzwrtOYax2NUSao1HjQ4mTvIJwQBIq
WNMzzu3jljRTCIOn/x49gYyh0qar8BMTK/h1IAi73ju+ODrQQAtj8dJ5oApSkNuX1M3Aph7ad1Av
2CJomCOwwdeeNvOCX+lNaSK9Nq/TULGbcvIdk34z0UKo4Fo0i/yjKRKI8ZtrjrQcIjKKYBXSrTnN
AlaR4Gk0LwdXLMWOVOJ4Srh8kCFckQ+bRltNvcDZta5KMROK8NOMSuA+/4wlG1KAGI6RMpvW8uFc
kBnfLHXziiU4XR1xSiMr6XvnRTXJAQU4TXNX1VHum9e9Hr9mEM2A8MxzQ8k+tq0fNCMiruddU8R1
x/0XJTRzi/59VNhHK3xZRdpwQwI7w7uRBxbgHGYdESt8fj50/jfzMXwnjwl6jHYU8NCDeoPoQffv
MTptumXEbW9R+hSuilM/O3014g+RXMEN/9bza/zq04A+PcU6MvI3EaP7h9vWnBbuqlD/EZfJSBGR
yk//p43NvhrrS+oS4w5qrQcKbfQpaf20t8C1AHGV7hJnzBwYCs52HxmvrBCSGCF+szNzOaMPVvQz
6gKdeaFXgPDfKmgcGC1kEYPscEcyPUSVt27F5R8g0YsLbBWIalRKxOiA0yXDeAjU5RZsPA5+xp26
2+teCG65KwSqrcdHpAQISNaVr3MAf90i1Ha9UYOzjIDQp598DP5Kv0mj1gum+pIpYAZ7Bi7o9sDf
r9/EbvI2LAST1KhAud6N69CrwnLa915Zn3mfwwyFETMRKGQshqY6TCJykeQSELG5uzdLYyEMrNOA
WglfIuAsxhd4f5dZF1c0qi78DYZ/IODmHgjVSNVBQXIEcN6V1su5AWSfh/fsNHBa+5cLJWZ/Z2oI
a4hmSi71F5S84uNLGBBMkZ6YKiKhx/zMKv/9o1PzMeLUw1kPu3L8xY0PICYwvIVLRcj9wk2IuQeV
GoR/RnAL3sCUhDS1nSEnc4jcitXtcgk+Qj1q//ST2iunVMQvJLBc+jHrabDs/kX6NeE9eH9p8/OX
ycgUjkWzDsdHiGT9CEv2lDujz/HWRnuap5gv2xyrERsQRPdOqYFNNMIKc4qUzu+PoYlQH5gvTBiW
fAoQYADVTHP4OnCq7hiZskonJ6nDR2ZhGNL5x48h2528zADVIpD6Y9lHWcTdQDdN0B9KFQZmRasy
xxOA+jSp3Yer+SKD0/fRLzez9TuvIzJ6gNSA60BRH/4dLK49XkVdVjuAGxEPNCv4D5LdAOzds7Ww
4Q13WP83HwVuKL/PLdIzmEO2rne2QnTR9Fgrdt39t+IprUaHn5crsPx5fHe5V1+jQXDxT7Ovq/pk
XsGX9BBMgU3SSSBhAR0DiuXVl+sTzjnMNFOh0g4AFQMOe/xQuKAzFb9w5mdr97aAK6iSZFCoMnhF
CGYu8EqsNMC0W/qMDmssKThdinXlMP6HsxaW2D/fTAgXZoA4ywdxzaAdmN60QbTLJTUD5PmliqJX
GvUYkvsSrHrhhpij7drW/ueH0gBb5bdbgS3KfA5dNa3JcfvCpBjZ3JvWU+PhlMk1kItqjLcRj0LI
aXXc+mVUSje628rBWcg8gzWmjFvzS/J6t68YTcmGz46EBazhpSLQLGdrpl3gna7BY3dJO4H+o43P
E4ZHLZZEJ77/1J4IUpg6QeJDY5cPMQQNbilkwYU1QW0D1Ih4xSk8/tVq0RPRPgeXHnc5O2jusj5j
ytWJz3A3Pu77w8qWWb8bCoB6fqHV/xjMSaFTORF/kZ7lL/VDWGae93N8XjzH3PIuGBKg4Q3wooWg
rMwREiqcHLvO7h/7VQZdtMQ51J3qfX5qmp5W3CftqOC6xs1aBuIAytN2GODTN3kQ1PxxmVVB1BB9
9m98qbY09DsuRmv2dgDwEGsc7o7K/R4U6LDtAwfF2SEhyoflZB5Hqi9aMsTD9D8u1ef+gZkJhG7D
HSlXT5mAkp65V6i8Dlk3PG81QlyGhxIBNc7gCEj5y/cRVAU1gtTYWlgEj/FapYADC73Ov65ufr0G
XagxV51qhx6DbukePEDGxbITd1P3jJzrECvoyW7+9MQDVZAc0X8iFIB+sOCanTNQgLuaDLgOeG5U
9HUmSIcoCpK7CH2pD6gg8FgDq9I2iBTe9vQy5F2z34UtEVijk97C0pHJvSW+RD7YUUgxw7aqKLoL
eojbBlUL02xRb3S3hX8X23wPX0KOag0k+wv0/G/GiRxhTgkGuax8g/LVv81KasDrlM/sykUsqnFG
xuy2sX87NzuHBaAgSbfM5KNqJxSEY1+knTd7f2dslik41gUO9Qw1XhkzuAJUDT5w++2QXHcqfryI
3YEB0MkHgTVoOKjRTTAFy6Rpzkl6hEDt/8gs1/QyIdGNS+kz5CnRTz1DDD55YlCi3gcxxsMq5p9M
VNNMKYQrD8ZEfvSBro0Rs2mbivlFkJNx4+khKl3IR4WX1oRzpE+65NGF6gZlFfOXzvUH3w5+11X4
2DGK1J70NaPF+fKU9kEklPzF9TfThsjC72EXmu1qa1SEF+d9tZMHk2WtABFyOVisGMogrYwhoBsy
FYZ+WT8IZXTkpeFKcwfEDjEIMrBUPIHxiyTGmRqYo652nl3ggadVcv5JAFk3xMOJoxcIEyzz4tt1
xEijaO+4jgdfv7YEAlQybOZxCFStmjiAmxD2b3OUT8XTwcfSizn5QXKwjnhiipARp67kDhNVXKxz
xAWxUWy0Qz7HeoCRjH+Mc7fD/mlQqjUcmg+LZd+ljrwyxqxhesxALA3ZTDcbUMuJChQCdeoTaoJC
/hkxAQClfxhKNmDrF7SLM/eSasRhFHuQSY43tgJxHk5/q1Uog5gPOPstfnblvInj8fnY2Oiysnwt
XeGDgW0a1sY6phLuxa4RGzLqyAWn29hW+D1ov8mHMSsfynLGoM3i4tN9RLVV7gc/apdPXMXK5rvR
R7in4ZrQ2cj2lTggDb9bzEw4iY/Y0efTm4n5vvnZXIea/zdHgS0kDj6YkmDYglnLRMc2hvGbeXeJ
OsbOJ6+9iPUY3s0+H/txdNUJ5gmbd3jdyKUrW4Ij+vDDXgZM7STY+K34bvxPhUI55J+gZLvbG9+r
M7pv0D6Yazgn6fxogXGyhzeR+ueb6kAbAh52+8hQBhiMHEQXl8enl/GLUC/7F6qG8qnDCU+Vp0cZ
I25cAhJjQRgTeCXwAC0UQCxzqRTzK2N7BHdsb4s18br4NK8YyEHJlp0gKiHIQXipEtb0CSN2JNJY
EJsmO/Rga+QMWiGr24o7Ar741A3MDaDXocRStj2DsZWGwgQoE7Fhyom+RpdsVXOOevYsRemQMQgg
VzJOcFUF6gN5hwg7cB3bCeTQHJ9QHgXK5uxE+gYtBwcJo9NQEFc6ptuw8XB5YjgFg5cvhUB3joC5
yzNTp1WgD+/+O3qnYkwKkED/xWFPdlPp9JMcwm3dBth48xtIWVg63y2lA44Z1h8hC6f75+VL8A1X
zOwOoka3CLT+4TgTO8sCz/ofupThDYBrNZRoiaOFBnLT4sjBT8nCbNPu4KrZhl1CJErlRReuYdPb
5Y0yLOu+fg4MXMs49Jfw1D8ZKrf0yn4Cjf9juWhmONyPGwRphvgxyDrKEP2VRLB5+N7gQdoP+F9+
sur0YRJ7y4rEgD7UD2+LKuqyI28I9GpFSlWzxvubdfBC08OMSLImWNJ+LV+oyiS8gMQv543Rroh+
lCXMbzspFs0I6JjVc6BobdwPF29hTqlhac2SHFYQARiuA1MRzEIO7TjVBX5L2j50LO0+B7OIm1u8
EAkJf6IoO+tk8zHoABO+HSQfD+Gn28BFkiI6fiwQNYjkDwJw0MY0nvqahYmMgQxnl7V5p9Jatg0w
Ot41ICnbGpm7dMtAjf1RTURWsVBgVfbLfs965nTG6JqoTNeD7IWi9WiulinYIL4RenSkSJDN0nw8
DO9qtyvvKbSYiEV5Tdmz4xWu72QP7GsWz8uto+tID3IzU0DBafqt7wy+BrycX8pHYmHOLmvwRtbS
lUsLtLCX0vSc4ivDuKCy8J40nVIKSrd/G2P8zs3XQMSJ3Opq7mftQLSe1DWBFvZM2CLmY/hDxDTZ
cU+EKI7wwHDGLX2vKanDj/vgyypTYxXCKKODZWE2AXAnas01KWQU7jI9wkgjmi4mtu7WPulv77zQ
QSYvNLem4OfZG7ULPW+DVQU5fj43y90+zTvAP3BRK3gwhstgZXFQwqWcMKxUZIdq1pUYHEY2+DIw
ARTtDE6Zv/0xA3zQGuJ9U0f0RqrziDDAYU44S1agqdjAoZ86WxmkYkReUEaZOaJ6t7+oqrju3N20
8Tt0GyVgBSoHcfrOX+geZ4Wtz75wPZO/IglreX3R2sJkoyA5GJjRsg1ymYCA4eFL2RNribVv4wMA
gTcEAOnGK2CHpT590lIKxN8gMWCyoI9Sno4MaRXQKfgHgi9602cgcEcX7kixMQYjzwxA5vPzYAj6
l36149Bgnp/IicOZGtSz2txrOC/JxHDjn63WpOXcz9RHPDqyI+ixaN4+M4p5jjaZuwMIZvIEbKia
1MNnWniPMVwpZr8Fxl6TPEXBHksRdvM+1CbhZ/kM6/DveIKFdjvMCxtr+T3zMRPh4fEANMvf7qSP
zSFGYPDiF+C4U0PuCHT21NQsVN2Vk6qXdXVQhwu3mySHMDRh5lh54gwTXxZf5PoXbGgEaZDK9Gqk
NE68W1RfTgepE3YknPWYBAXEXTJbxnEVnAA3+y6zdeijCzdJn0tuk+Fg2vt5bLsTJevIJAWjYDUn
pWALMCdU4mQMQr6yQakGWZMixUEOD5+/RKPCTpa7ipdGhYA21hUZgIy31xtt1GwO6CUR/2CB0luC
Z5knxOxvthUGMaen2Wc9Md0fMRQcXdcR2YBEFL8g81Y5E0WlsdfH/ezMuWYG82PETNZhfZ4gL6om
j1RnS3wYS692zZhBdiwqxFYmkERIYqq2BTWLm1FjnRj1DJgiQkFZ7gFNAMbkQFn9QoO8ti/iqWGL
+Lxt9H4gRNxyKCUXA/cPBqcmZ+PWGC+TBgamoU0JiciQj9q9fReyEDzU7+/lTzMtPIHY6RHqzIA4
Dy4AY9nn6HeL5Do7gpvsab8RwFGIE+rgt90Hd42x0zzNaNjr0IK8JW5z5FWxRn0nHhLsyFmJrAX6
czAkqJRYKZUXEJFr+06YaqQzyiTXj2hOsBzm0QGKStKecmsNB9xH+lYTd8K25gSmwyC2dTvAkkM3
CL5Shn2iW68+b7gyxih9egCYQLfMiGPJjoDlwdwkNQIjDIj1eMWdoWDTUmooTKWB5LLmpgylQIqi
/GSx/0Ac05OLJL7t7nA3tubXOX4uMidX4yhBGDOSrzrIibVh3sdm5A3Ohk6CfvPlyLn5Rp/H3Q5Z
1s8U3chHwuSAazg1mrPGugbr2kEIyx3FPQVnpG9LoE/cKZ6hjIwKN9NB2Yd5CXxtRVGJ9wvpUngs
wdFQ3nxmN87p7/Ir3Ch7y+xOu5zuudXtkl7IAYDfiaRq7EB1A6bhROOgoNegQ7sN32whMlqQc2i2
Sh3zl2Bz8mTH/s20kBnBhB9tosDGYPMUYCIFkSuF0kEOL2tHGcDYt2gMWTyQDdxk/WB2YyBOYqy0
YAGaiOgBcxbqRoBUAeg0nLdyhADQzw0H/QUrLmwEdgI8CajxiH/FoqiOMLP7xWUhRacHpwglenR2
J7bwCfykY6Yg59hr6WjsJ7mRlpzv9Fm7f+QVImmLdgeDLH6isFCXNdKOiNaO21INx0BewDvOnkac
0cX9jfk0ChniGQ/+DF9k4blm0aNrDRR8Kgwms1vBx93JymLWrhOUe52ZIOaGgbIx8X8wizueFig/
YTTlRYq45TbX/am0t2RJwD9yATVWenCY8Wc6g+NeYcCYKV7M+Q2GURs27I7ElOEBBFqWJbP4Tt9R
9kg7DPGgJzq9oFuW1UiYdcv54yRhuRZSuP/qGMDFW7EE6SINFXioXgj4uhN9C+ROzIEQKQGomfVm
F7mXXWHvAQqoDU78ZnvNzIDxedXZxSjZsubF+zq1yZoHyERuxNApOmdaI0HLOSthcqQABJdglypG
Q4o2d9urpPDHgoiFQl2GiWZM3gv3FKLEFb79e5lA/FCvGF9MUI5DaL9A/u7BtQ46uXVUjEhQ6KI5
t93f2kXPS4+Y++oQLE4Ixf2JJYkJUquwCkZGz2ntd7D4+6HHIOndYKIVzbE5RDyfqrvVjgUyQVHi
TvdEdtJVuNSP2otvSR9itBzIpT607fQLqUfH23VqbsbKl9XGxD3KDK5QR1lUa+weiTvoQajvMGix
hMpcMndJhfjmcqmArLowp38TukLlMDVCc853rKGkdrqHxJZVdrY4mt6E3qAS6S1kYwOD21zN/NLQ
UvdRNZZBjI+kuWGfhKpPR60tDPrNwo+RW+nJd3oxJ3dJtL3ikP8tdQctp3PePbClC/61bOqZ04rL
C4kmGSakuDAc5nERbXngV3f2ttCN8MZPI+6+u6GMuj6A/QzNyzQHvXhzvBBYbs5bo8OYWJqFhOmp
/iunQOC0R3xiNOvJB0UkWAANsEGmR5/YFdSOTNEBsSlUcowPO/u7BZLME2bhctbtGT3kgOil7aTt
kre0OI8grvD84U68/F1JoouDQ4cRF317wyBDch5OeflMPLFg8Tyg1ocZdR8zfaHhdujM+OvBGzCq
nDEPwwQpEhfKUeTi46e9YfQfwEuHFvhT31OhcnD494jaSTYYVYsJX8QTJjuh5oYnPUcI/Modkjtm
UWBxHZyj5QklVhUtMaZfvGxGxNKcB5JKGQdfDi61Cxiu5Vs/cQGTIActID9D0C9iQRg5+8PhW0yt
ML6IlqX7I6+9A0yLhzxKIJlyezmdLceHypijYEwEB1qFIEuUalcvJU2FgQAl7rlv3CNmA/eKT1xt
LGi97Nuenpt5J7A+JGnr01p0YaIp/cDarUYV9+qMu2MzTXE2pPW+TAb7AWpf5oW5Vtt0dowIww1r
Cnww7uKJzPQ/2dHUOmzpgw+qbW76BDlJa8FUjNNG16oOiVU1fgXCeVCCLBlUsantgW5kN682Fe0h
JJqct9buQ8+9a5s6zzOZjRkyIDoQTyFO55bccky0D1Lgc3KPyIQojRmNfzF6kM3KjvEqZCjPTYWz
AjyJ2d7PpvAo3PuU2MGRfuNh72D8FueJsIKNN0BDw1FEog0+11wSzRjJAL2IZ+I7Brq/GqGM5erc
XZF1iZJR0FAJVMRsIapHZL7xZahIwW8RZRQ+hx9YQp/b/cOnAwWl18VcwqR2WeHS+6K5FRJcHhZA
yptrhjNZVsOZd/MEcc3ptCpwVNA/U6NY4fK+OXy1SjhwAQ/PXgcxKPiXO8K8byKJEC4R7LqxGIux
D1jgsSFBYXcsewE1D2JrVVtcGV2y7Mxm31AL/rXGXUoBJdAWqDDslrcDQORDG7s3sHvJ6+A7P4kg
Qv4wf9gymMIi+1UQXTJQGf2FVStWO3uGnaHc+bxCqmqckxEPcINckjw5+WAdMpbAz9ED0PxBUCZt
UBbaEfqkt5URy83zYOAagsJSg/9IO6/e1rF0Tf+VRl8PMczh4PRcKEuWbMu2HHRDyLbEnDN//Xno
wQxsWbDm9ABVqKq9d3mRiyt84Q0VPVIskjKQQFyozAPtPxC8hCDmNP9IbsR5QHdOWHMHDs06lHAe
TWCLSDrBV3OfrMfB1gY6zVt5SO6VXTz8//TUBssl3+cw5vrB0Dkn8HWnB+sksKYHvEk5abAyW6uE
Rz7+ZtakWAz9PfzKJ9wAD+HD7SDMBtyMiupgzpquBzjCYbBJopQ1Yr6+7D0XfEoOZsAPwpM0ZA2c
1XR7IQwNYSOGqnN8jDBmHLrFQzgnT7CaI7EUp/uhxrJF4gTm7fDIwXOOmymmG/G7j8eYOPj5IUTj
cr/YU3rbHHk6aGMe8TBkJeG8Gg9HIZic23C+S5YAAK2FuQfgANEDS+5J8E5OhtaIwU0CQ/ZG3msV
BBYdm8fqgJv8wd4zTRY4of6uMEbOOzdC/iEgoY375rN6UlGrfG4/eALnJSXZgl9L63Sdf2RYEWaY
/ETPjYZsxMg+ajQV0B2gDW/fgmVBmQ2XJ4J9vcdtVYMtiHjAvTsn+JTIe8Ax85MIKpaw+h6VpSLN
APqunYPxWKyKG63ZDu2S/Vh9KffpA6d68AGuSIaFSZk0AulOV5QWlv0IOZN0LWS1yMTSRKCgUKeg
Bgg/n829vovpJVMvQP8tZ5aMe5dGTIUU1diFp+3NSnOa0XoVJ7CQUQexgIS+5uGyImGidQzR0IPu
iMbsrPvQNvIT5fpP+57ytLEQnwfRVaTWZu2KfqZ+JxIkgup9DU/yB32r4YQ+xd460UbC2ngz7tk0
c+lVx1h4iGvdB9BmSIcWa5SrEsSvT0hqNPcZRNCdyTX1oqFP1GAIudQBu1HdVoyRIY5j8nvvnu4k
Hx+S5lScGFs8F7hOY4qONQEWpQ8GE5b1znzJKBUMNRfqgUMuky5IOc119mE+5qRA5DFDSwRCKKF0
MC9HLx1Z4Id2O6hAN8h7NVAPpDl/FAIIkHv4zemzAWNtFVGYfQRKAQmZKvJXQwl4cnCnL5QDegTF
zH/W9spcWw00VRktHth9sHfjFVIQ6ksHWA/s0hc0y363X/hi4NkhUA3NN2c2zJMLkZ2OPSuWTwks
eBW8Wws0ZNZ47T6i6Qf7wp8X+DEPTXJ1038WoIlmxVR3B/tn7WPApOUbou2GIIaKICw+otzFTqMC
MKvu2uNQxIC6QBBwGsAztC65DqXtIB3TTiuXY3o4mIW74NbeRKjJzQarNAXcYjmLboJ3712FhD3w
qMKFPCMM/UrzfQK+YChxUiPnchhcEznOSZYpMRHqIyJ/yNAcm0eLIT6EbeUhwNG8aG/RDZTbmxJx
cEKNPX2BjLaj/0yThboOgn9LMAuz6gViMQcTvWJqMgI4ipx6H/h7FUs05HdnMoW58LUkDHxKJ4PV
UboUiZhI1dbK0lh63A0Dau+Zc5tvZU/zGcaP3INgDbcZigRk7fkG9RtQAcpQTUVcFtF07gKJGjpn
2UDGFEcvyPzQKgBKuCBemA0vykn86iGTdfcMr3JguMk3kNZ9AhMaYFTAOKFI0Ksx2M9ktAkxZgJr
PHQGvSGxGQ4rzk/UVPBbHYKtiFIpfTimWgFdB56zmbCogaMR8gweDfXafXIRjns07sStD7RiEE1K
3hWOA7SDhgbEIPpSg2959RcwcoeW6309/cgX5WJgWQ86UNTIYSYPBWtKVI8mPCYkH4GFLTtIP6wb
gggeepBZH66pBBEp77F5SdGLjD5kDIvVWUFVYPRR8DTq+OmI7wI6l4A7BiNozAFA3bGGeMPPoU9I
IR0T4+kpIevl0h/TLxgKFFCQ4SqzOSHn8qvSyideY0ntBjQR5+fDUHglIUPQJ99BQJ3TiCRNSBEA
Ej6hKEF/ZxgcmIYsIFv0wgiNlgKaMRD6AYYGXU5CqIDkHgrZBvrzGswZhWl3oZHRe5SV9XlJzxDk
kvVZAdmp58UTDX1zUFkajGkht4ySg0lDddiM0XuGjgpocoSOqIk0I/gby3jDms232X34gEib/aEh
N3cLBYl3dm4DokSfbxkAE6N/3ZHlwp0ALWgtQXV3C51YWn/wj0gd8bmpdZS0OaGGUEWSZyZn9D7i
TBkQeeKLyxYQJiUm3MghIHf2SGA4S9bOfXjbLKvhsK24Jk98PkI00OtD6Upc0VhhCdezkvuMJ4aB
C7gamghWl/RGlpi7ozBCmL4D2wgnNDymm3ifUN9TwIJDCErHn//8x//8X//50f6Hc0zuk7Bzkvgf
cRXdJ15cFv/6p/HPf6T/+1eXn//6p2lIoiaLhmUqhqlqlqwr/P7H4cGLHf6w9D+0yMrTLEzCdY0u
erwx23kT7UGG+u3874GsKwOpPwfSuyBScz+L1oJzsN2T3rHeFHGqNivV+OzqaGKk2uzvIeVrL6f9
HFPwRTEW0txbEww0CO3jyVtt/e4osis98BlyO64wruzbo+reIsuYidlIIQyodrq1E/Wl224cknRb
hQPdJg8t+BVjyKbdXSIGo78f9uKzmrohWoalaJZ6Nj+Zotp60hacjfamMkjzQAPRtVd2dnrlS8jS
hU8hSapkGZqpyqYyfKpv37yTesFMBAtHVr28cTHnhKjayxQ4ungluWir95ySOh2kzkLRkkKysIsN
/y6L63WBPYbRzo1yFSkY/FY4Bwr7EK+svydDEi89oirppqYYqmUY+s9HTGQvN1PRSdah86C2GwPc
cq7uY+Omxv9P33Qm4ztXlot1aV4USbdkUVRFXdPPPoEpF6HRyq25abEkbZWp0tym0r2cH0zsY91d
zKZNYkojZTkqGnNWoOc0U7mcBVsY544zTl1u+Ybqf7y2tZmCdKPnPFU9rZrOw2iJmA9Pmtb/kDCt
DZ8Cuk1qupEEohwLtVOHrlW/U8NisK8TgUzroHMNUFYcIC5PEIpw2WNzIRSsQmVTG+rCcgBy9fQJ
Lf8GlI4dcN/43bOat6PAcDD9sT5kCq9g7i0utJR2lCc+dnBlpQ5VaV0aKy3NEh+yqgT4Bpp9ue68
DWfFNOGeS+NuUjUurl/ALGt7LEg611k6espddJKChZDQmoUVlkUaGLul3JGiJqeoP2XWlS9zcTko
iqEpmmkquikOy+XbipWKsC1djxUbgOSLN2m9EigIN7skW1mU8dDXqp7/XoGXjitFlzTTMESRcc+O
DkfUnMbS0/i2iK1xADshb065TPO22KQG2AudZpez+nvMi6+pKqIiGpJhyIZ0NmjipGpbNmmwDk7Y
5+V0o7A7U6upIdzHAAHTbNyUV46dS++pMrWqImmSJFrmz5lVxbpzyjwJ1qS+OSL38kbgEi3GWb4R
aJoHk79fURnuk/P75vt4Z2dPruVxJcRq8kQER4JNG42OCdsjfTJm2djB7DqC/bt2tvliKNkB2Kaq
hvzVtES0e0ANcO9O8qM//vu59OFA+flcpqmh7yvJiiKbmnm2wuxMzAOLD7MJAtIE99AaR59DrsGR
jspCuxU9dqK8C3TvTvK2WnQQuTTEuVAT6eQ7R9wXZGeliOe1wY6hhWJqsyo8pNEWCzBcjIoMwb5o
mwHvTgZpuh3nhCT6q9xGzz7cyhnZ5AEHIm4h6KCZOOXfC8A7NW6lLL6C7JsOC8BoE2iwgOm4gBl6
iQ9DplAQ0k8V5jhpj3FGF04LsGMWxMmGtkdlkGD3T218+HvChnVxNl+WJMmGrjBZliaerZsg1wI7
Mi19o7gHu6fW3QwuXrJIXz4/Ej/8Pdqw8M9HU1WdjajIkiRpMr//bf9bhSFrYs9okoEYRiavxOjD
8hCI+3sY+dJbaZrO+a9yLXIL/BxHyto09uI4WLuoa3TJvBY2WYOb1DFJboVmm7JJhotSL6NlWoUr
FkniYHJ34ys3dXZsvRy4Kkzy/i7oCtBlqwjeTS0tlJwjuyQTKHcB9+nfD/07cGD+vz3z2dxUodIm
bdPg5daCzgueNQPHrn1Oocl7/3skafhR55/h+1BnwWKl6bETNjXHMI0X4aB5pKYbt1l1Is2JemzR
d/SKTYdaZnO6MvTvc4O31HVFklVR46+zcyNQsrYwrSZcByKWXfOQIwGJp/RgxRiRzshZQP2iXdRi
NFPdXhn7d1wwjG0ZrAnDktWvMPPb6lNDN+fVk2idt/lUUY8EkW1BJdsGelU9d0Yxy5SdVKB+sr0y
8qVvq+va8H1VXTeUs11m9XZQu45PUOg85BUloWouY1urOGOTiMAu9nWOUCctB4o1kgXRDKSoebA6
3HOA6plPfz+OcvlxLMWSdHayaJ19BEfVVD1QS+3elfASXLX6Q6ifCrSGdOoEIEJwA3xQqDqsHrJN
bhK1rIwYk7Npbt328cm1kYuIoLqDtG12wX3fom51E5KNH83iYKxTEuaxrq90+8bwrsW8l9aPqZqi
Lstsb/n8vMqFsLEys0TfxdyIZjqOXG9jo/VeUAQS3tLYnwYe3UkfKqaULgwN+JB1p8gYcsd0EjRI
+uigeEhHaelRpjJR6YjlRoCWrn3z3xeyaZmapFomN5GpW8NF9W2x6V7qy7VIDOBXNADojZVb2V1V
zTyJhWlkL+XsytRciDp+jjh89W8jVorqaELA1ETNTpU3Xr23ZURjk5Wdb1XQnZFOXfrayv4d4H8f
lBjr56CCV/itZjUokFCRk7cJ7AsHSXfH2zJwrsKvR87n6j1y8QTjwlIMUTIljdPk57CZbERRWEn+
uhO3NmPy+S3u+GblC/dacfK5pNNxJQP4kXZXNs/FN9bJ8EyJCI8L5ufQVtiHnpbzYd1aGvkasJV6
bhsQ4fWja4Ne6hGA5Tx9JrLtVWedYQmhoUSnUJQm+ackwbXuJMZEMh8TehhFANUNGHex1ygK84Ek
Ix91NRvR+6z9K/evdHH7MHGaYRmyrJxvH0erc1fLRVimFp3b5MR3amFkGVsb3L37LMUnuUDI/FPV
9n5zJSy+tCMsVTQVonBC8vNckLug0GupDdcywpBmNIkoXgkUn4R7V97ozl7X9n9/qguxoEUCLuuW
Jhsq4c3PL6XKXST4tgC2Q5rjuTt4UOJbWW/+HuXrtDy/Tb8NY51tASn31K5rOvXWfaKo0Nwa2Lpn
2/wxh0ix6XZ4la38WbW1XizQi+3gddzDIUjGoK5TnIzpRyCQe2uCbegnDhLBCLC8cAPrUFJv43dM
jmTAI+/NW7ut3nAoxBDB2DcfZJOIgj/HzxjycGsewGfelgdsOJRTeaiBvsYPynMO3ibcQsMBIRfJ
04KaMBwv4xP3m24iAdF60T61T0AIQxOlQy+LZJOj8dMB+G/MNMAR9FSMUS4MnRV+0aG8+IBA2bv8
cO28/EqK/prG4fb+dnxZUpfkUUduyEniyCiPzbkl63JDVacCvMViKdFNJ2k2Qa2LWBtLmL/6hNB/
f85Ld6NFCqVKqqFJ8vnXzHJB0QPXw5GeLV2PyaI4aegqsCu60f/fUGdvHOaSrFV2H65Dcx5T6wzm
pAmOehSuJqS/425LJMrXFVnmbteMszOr9Y0uEnM3WVNyl2hJoL6y7uHfAzPTV448Kj61gP04ssF/
BTdddyVbvHA1DeOTXlCsUiRFOqvIpJkpC0oTBmsRRg16f8R41lRtV5hySJgRAaz0rw75+7hhTNky
JTINVVfFszFN0y+SwAjY/Vt5Vx3VU/Euvut7GsXFMcym0d56Kfi7OiZ72ArUaGkfHbtjRoH9qL3j
y0t5CC2WaF89qM/iSXtKXvJX+bnGdxfzz7enlC1FPQmAED6dgNLfh58BwBnXMrKEF3Z/1I7a4Vfx
mOTHCft62+7EJwyAnlHYfKRX1T1Kz/0he+Ow39nv+rv5AqnfeMpfm/fuwXkxnti2zlt7gLT1MJCr
juCy9Xf1xX6PHgfdBC6T7r3eVo/duwKFEZoBRe43OOTiO7/1312sTKdmyJZlkb6p1rDEvm1P3XPE
1MyH05tWCRUG0X/muqWicX21/r5hfw51FjrJXRfGkWyH69S6C+gOqvTNSZxbZSNDhCkfbUSt5MPf
r3dxh3x7vbPgSQkFX87UPFpLBfIf9BTp6OCp8/cg0u8b6eebne3DJKnTIOgSfy0WD3rOrRTb065O
MboFik31NezLhYC36ZBo5mI6K1vaGX39qYqfQ8Lpmqd/54F00aAgZ1iSYZ49kJ9TsLC8GsyzcJ8E
L7IxEU+9+KgZ+OauXY2mOo6qzrarTrq9TPRyfGjSK2HBhYOfSfn2DGfXdKTqaZE1Ahhjlw47RIru
1N9EAE9pNHlTsm+kdYvHx/yofF55++GA/Xnl/Bj5/Ky3xLAI/eGsp6/Q99k4rUyOx51vbI3yOcq3
ebXXQF7I//0ewc9xzw5+rTILv+8iFls5rpCpGjS/raXSbv7NyaU7pCpUW3VTPgtOwtQnZlc0fx0l
95L5kGMipiYmFk0UJL33Fi3P7i11V2ho6NDks2UUgklT+mtx58WZJt3ULF0laFfOTg9FsVLZGi53
coQKvDZ3Ka7bhH4ersV06fC5Na8VVC4kCZYok28rmixrkniem0hh0pmiZJCb5FNiiVLZKcWmrYCt
eSuCwQ7KYufOU2vd6uaVnX7pOPk+9NkXrnxDLzulTtZFj7Avzhp0vnPh4+/1K/+u4/x8wbMsKBS8
XIkVir6x7I5N/BlAyeUrO1wRMJFsEjxRB1YgFYr1huBJiU6SwymSHssQmF66GSY/35FzmOAq/362
y5OviZTAJcu05K8mzbf7oou6TvWsIhjCuSEvSlBuKHalviEFNjAQKLQjKVqKeykIqCtjX1ptVBi5
pjSWPqXgn3eVkfdNrJou6gblmBZXQskuKe6jZK5VMxXQqozmrEM8eyXmuFBXsUT2GbVUWVQNWT37
6nmW2GbkiPI9UGJ5HhcLCcIc8UCz0bK50K0lHOAtJHndMaxFOborvB2+cxXMEKw2xaN2HyigwSaI
h0AgquEHoWaTzdMEaCGwiWwMw/Nw5Qa4dCOppEeWopOVcRT8nCrTb7TYV4mSctR0NLZHyllQzXL7
+Pc3GS6S86NW1ajaWDprQTnvyTVNW5pW5embGuyITn9Mz+gyTSlN9HBaaUX+PdzXJ/41nqGookUF
RuFz/HwvpfBDyREVf51JZBDl9C7yQLNQCAE+BFrHS1acCIIbLMIQ9UibrGsbpyCkHWuquOpCD4HW
OoCnTfUGf6DC3IbXHvFCLm6JHId0wwyqkub5mVhFSV4FnsqZGACLoYZFSTBCM8mlWlBGc49HEGSk
3ntsF9ttJm0l17iyU34nOzwCvVnKUxyPknp2gLCShbTsdX/NLqGMkTTbvtsnUDi957+/h3QpGv8+
0tn3sOhDm5FfReuEMJXoAiaR15DMRv00cMxJ02GdTv0jCIQbWlZVb90YQ6+0xk/CQMx7aKQXFOyz
F4TZ/n60i0vl+6Od3016ntD91UA0VHMx8MZJi6ibBoKUlWqmp9hGoFJ+rfwKNF69zUleTHo1cRFP
dF9c1OFNoXr3pfqmV+2oEqGHg5A1sDv0I/PKqr6wibjGZE21VN2SaKH+XNR66PZKkabhuoim3KKd
c8qdkVhsqShdxXlcOBiG+pao0JKxzF+Bg8UMSEVP8SRCKruYU80iUxO1K8UT7dLCoIqmaBIleZPu
z1mA0spiXciOIt9rwGER47l7dZ/Cj2BTpLsynQjGKNSWTvIegGOqYFOSNVXJQQ8RRuwnCbyDrTOF
doF1PUjUbQSyC5wzhrBoZufiNnAeAmHeYFwRQZ99KZyF1k9KRJ2cda7NGwkx5nDrBVgY6et1jeM3
LGO0//pROhMxf9gJUx26LxqKLxEin06xtyf5TQpDYluO3LvWmxbuwgKJBPN8IJ70q8hZRIO/o6cN
CpLBcAHEkNbQVJReXQdODmAqPJ1gR9AZhKTXvxdkjwLGEGOMakHr8Zzrvr/J0pt+jVD8Di6+iTLJ
8LPZB/qT3r+K/kSjPtguYiB8Nigp5a7uAcLscqMaK85br955/jx9x7lVQKgQF3RpMKip0MvwngP+
jEi6ahe3GY2Xft117zEU+/sO8BWCpOsEtN6NoG8h4KLyU01ElL1gOos6LlQzE2QgAAIosemyRR0I
6WYL4TYImPJYBKSLfJqzrPHLVOYGqjDhQ7SqYzQvAJZCCsWDw1irS9kJuF/G0qBtKeLfIU6sF3Vn
YBr7yaWgvSfw0+HcIdAh3gre3ERzFrJgMoqscdGDSqzmJsTlcXHbNBMBZQ7vzlbnLoxUGuyj9tFb
odCYrMsXe6KUoIFeMxesqjlr4rX4SHKxbnfxHj3q1r9P92I+yelrGLMOS4wMd5dZTAkkmdD8ZdYC
4W1rgo9FWrIZ8b9wL9xJQPTiWes/tcETH0BFxchdpDW+rQu/wKHztgFAbAyi7yCkRo0BKRKJQZRi
knEKFUOcVtq9hycTyToseHuQQ9i31lQ74ai46T5VhEm0VfOQ3Q5UPZqAyxZtWWXSvsavUvVEyQ6L
+SMDD/YDESD3ZpwOBTpUFARl58+oWMhPAkzC1RvI1Cf0163nyHtzMeKRzLFI3+sB7w0yq6V4l4IM
NJA/G4d0fCHN3lTOioaJlS4kRC9XLdjX6lmDZ8VkURwZSd4002aFPpHgxxeL2rt3lD35mhndpNan
DoAVUiz2te7GoSoiTEijOdpLagX9OAJDTV5bjFzamirKxCbST2J327Z31jSGbVAvXbvF8agYB7BC
g37kyd1tqsITdT6qZOutX3Rh5iYfevSmJj7x0KBmHmMAXLzGFVhUrMxGdQyykMK2Xbw6KBKsbXui
4R4KBT1JioEkL0tTQWWNAaEJ/ecIyOLGBFHj3XroDnagQQUQzYuoBIFYwKJiviDepTvwqm1yELGj
TKdpjORbiD8fcJ0HM5sjzKdQcUmzXYH4Us1acyvYbcpjUYwLdB2QNUqgrwLgXMnRKHU/y/JOdsBA
AEhLiLyTVZKsAuHVMlHJUe7yeql94s8pFqhHc5DUvjDSlXkn7spkm1unxodxpN5n6jzO9sUNyOwW
Gkouo7ppjHrgpxxOOdJUBntXNUaKggwxRr/IKFazk7/LXlCNZqVJMzFZCJ8tmhQ0JPBBNj4dKR+X
qFT0WH76N+5RcRYtj8pPffO6B6G4EizrFyIC0j5DlRUaZCqh+s/LTFW7VoxLHyItQfJjtRVe1Gd4
E+o+O3AeUNmipvbGdOrP/lv+5r82e/e12JccfOqBM4XV5PGMI+mhRfEFaak9B7D4lr/rT+6z94Yc
5b54xO59j2BEiIM6ck3xvj6aIKeRO+AWeazuh9/iPwCSH+UXdfCOTLMRfnCnGtN0fyrvk/e/Yw3p
QmaiGAMuaGhK6CTkP186aO2+TgSPsBTkamHiTToUHOj+Ot6uTk5uvQ9JViT3So3l0lwbqkoArhHw
aepZdUsMS6XvQtA62RS03yjbfUH9nSuf9KuMexZ0g0AySPfocxvWeXfJMvLCENs6BAiEXIV1osFk
mAr95b1n4IFjAywTNwUhkh7jWNQBVJ0X0ZWI4vcUS5JCa06jzmAZJt32n1PsWg35mWFGQ9avVjur
tEZZv4/SU1Nv5R58Lq4AQ62nuTLwr+CMMrNl0eNXDRBf+jm6QMwtw7Gjkv7FV7XB43onnqaK5PTH
633XXwUG0DOirNDdGpIqXTmLpyNTqaLciMO1KG5SawO0NUq7kUNIbdISkbDQqXd+tSOcJ8knoq8p
cfCH/l7OvwsQZ09xtoeVWldCeuDdE6LOrwDGR/vZbPRgTOfrEeps08fTzeLKiNfeewhbv5cVjD61
WgdkpoEKUHHwkKNNMLt/sIMbHGzAVyOaJUyTek45vyGiSu8qF+zfsuaiH2TgoNgEEw4ByDpolPz9
cBdWAAAqjZ6RSIor62ez0VWuHXhR660pj9OQpoRJESbt903y/1DYG2L9H3ttmPpvg51NRGplsmGU
Ubxu0tsMR7+tcCifQ3p82/Cdao6qP4NobZUrr/i7gj0Ma8kDcARglXi+xf2sU5TEB8ki5++KXMwC
zIJ790Yqd56PUkcujekKiEDmxfu05+7IYLwCZhEXchCN/57urx31awq+Pctw6n1bC1mhuWbKEz1N
NvuWaHl29/BwVB4epqPxCmeAE+rZo9Xj4+fn3+P+7mb9nIOv3/82rljZqaaYfGdqC4DLKLZVETJ5
LVwqwpFqYhX7LJ3+Pejv2hKDUjcxKaCQjv3ClCpN61ZJbXdP1iLLR5PXzWyGvcjxYc7lAZ8nGD/Z
k6OJrbw3gYMv7NZ4h+HH8Pm5db3bJr8y95eWOt0gbhRNlUzrHARRh55Ta0HE8VMcdNTdgnhZ2EdB
fcoaQrJrjfxf19fw7hSOJaBbFiW9s7Xu+pVfNFWS3aX+zgYk8WCIUwCbMkwStGPbK+8mXXw53aAw
o3KwAjL6ua5kWypdO5XcoVhNOwhkvaRRnbiV5J1EyarYV/4xKfbk3n2782PknpyTXZ0U72jVV57l
a6zzNS5RQ2WOycSV87ZbBBRV5+xGE3J6wwm7v1s6oyWR73w6xdNht7h2hV96d+IxcSgJ6STmZ+8u
SXVuRSatCQECYnOj5MsW0+GTnY3VYwR3DcmzbRuRcOu7Hr5wOY2CcUEeasyurPeh9HT+4t8f5KyW
ag8gtTQOv2q4YqatqBkSTvQm6NzMeNczf6U51Txxk7nv5y98IE1FuI0wQ7U+rCJaBp0+BcsoRjCM
06OqtVOLYlqpClOuwXymKyDuPhKSKLdAsyknh6IAGobN/d/vIVnDTfz7RYiHZMAvYJXObmo7cBxX
tXws4DDCwZzOIcN2vWmfJMuW8gY0EQ+Ze6+8SZAQig6pczDzY5eCLSZlFFQ8aaABGM1zmmXjCsJ1
jxygB/XWe45Na+Yh3OMBuKp7hNwIOSIluQXKG2eQKdks0soTKQ6V/jh50BvozPKW0ymIDey+MYwN
+1Eon5yAcopWbXKMTuXiocmOFYl+MdieVohNlPEkT9HxR/XNDyiji/EKuPkLyKtQQq0hQZy8gALY
q1vVX5VBc2+27/Vb1GhbbPtcLAAihGbVYuJqd6nwRDnJ38COmHUN+aX4bKbFjWridy/xegyreKip
BsKT4/ePKgjrRKGM3nbLtgSmUBiTLEIGvksXTnpoVQyGES6I29sIU3rVhqkagK2Xj7YE4S04CgKS
iw4SQeTwqrHiBgp657420AqzN6m7Bb5YmJ8CgRNo75UBaLAhGQafICHgai0HNlNCY51irELDqkqM
N7faOSDIrai6j+jaaVn0YFQ6ftJHK09WUrztS30WtCgLA1SheEzvP5ozhmrZE19Gq7y5V81lVTeT
oL8PhGKmQIycUxydROkiTcQlr4pc+PvwTKG3iZFZ4ZidoulXzSXsoDmuZm1YPXS9PxNxC+/DidVj
bGeefLrVMUQfTXChQqqTvDbvewJQJ8aBVGvXufpmMdVDRbXr+Py6D2ooVj5cYJJhQD6f6mOPwW0Y
UbmF44NanZxHNa3uxSLee6p35WQbzuy/tsVZsBT1iQ2NTQuGYAlmEB0qUGB8rL+336VwUabb8H82
39nNYalJCR+NUUx1Syubb34V//Wrhs7l9H2Is3wjsvxU6jsF5gWK4d2O8g4FbK+YX+3lXpux4ej+
FnbosaHZhZYF6w6VU2sX+LcGlIKr2MqvMPWvL3MWVulSZhtl3KdrV8ASK8+WWvOse6gipWg8ZntN
7u4SK7gRWsziCnPe+Ih9qfI4q4GI7fLUuhEr48bJlEWkuEtXgnRKaaLhrKpNdSLJuKAnJ4tl3ytz
X4ewLUk3cZKMdRmWa3zTkyQWziquTl6ibewWpWT8VyMwbHF0cgtnpHSYxYGhJalhirvAWvn2Sadw
WmnGqCur2U0etOiqlBh2gS4PsLTMwkPbdf0oaihMCRSm7BB9JCejAjmAht1unQfV1KHW8ffq+90E
/VobIGZMEoLf9DcnreLKjLjEgDzqHhbfXTjRuze2ZazNShcGr9iOIqqdan8Ee/736JeiJiKG/zv4
2cKsq9YMHYX2t9lvGigN6SDEO+CBBybKQGOAb/X3iJdyb8g3tBJlU7RowA6X+rclKrleKguR4a5T
70FK9lVESkAVsK+egXHUyiah8NQC+1KuID2VISz5tWY1QyQyNqH+ndO8Qk3wJC0mFbiBCT4LZ7OZ
wT/vZsv7egQhfz2d4hG1OIXz7fb573fWLm7Lb0OfHTGuVLRql4vBWnKR/2RqXbWeOBVyw7Y5MUPY
z+U89A+y798oDkl4tVQdFLpc/FaitchZ4TSI92gobDXUqcVgbLpj2adnXxzdFpdeevpptXZUMOq4
gXjRwcNP3bXDmyiCdlsLSwnNu66cJxaa1QKlfHETx/QDuLdvkxaFDTndAMKehSGq4a7BnjsOoUQD
CdYM3XFT78IgmQYVhWMpBkePRrdQr20AV39P1MV0TRHpANEY100u3J+LozQrAo1S4xu9Ysz3jgfr
Qlqg0r5rKRmMR6Mp3iM78kg0msLdAkO7v8e/uBlhx9FiApCvmOfM3CJ3ascK/GAtfG2Eotp39Z2l
kL9at522rsQjIOyimXvX0pdLK4TNYIr0t9iO571ovVXtWiyDGM5CNwKZD1e6AYUSZVeqfF8d4/Nd
8H2gszs1sMtY9EpxmGGWP5J39+/RdDnzZw8Pzdv9GjlP7B6d2edksVphTAiDfvF8Dfly6TpUgHdL
Osh8VTTOvrIh5LWlmJ2/VrEhjKfAPkiMo2CXX6u3/a42crhSQdYg+/G3ep6m+YkqFmpedk/FNF0q
JMR3CHWXU+9pfetdO9gunS8DcJa6osk/xbM7MRbKNHYr4giLFoYan6BMUV0ycs62bg+OBeTNVX73
xToDOHlqmKRjovzFcvt2mqaynJihL/jrIV1I0e5gizpHAlPosvUAHwWlfY3eIP+qUDOruiwppL1A
Ayjz/Nylmd31ahAjJMCVFfQL3M3McEK4odsp0g/+2C02ERIr6Ewn8aTybglnY29rR+Nemhc0GD6z
BBzjNeLgpbQUHJeItsGX0MHZypYiIwVlpEZrLxAHiGaaTq2ITm/BgRrvUWm5clZc+t6UiVVTAhcJ
yUP5OQssq0gqHTdcwxhOcC11GW4kHHzCjmjcPUnNlcPx8rceivMQhmmmamfpbqZmZSWH4HCy5LaF
BRYniMh281pcESqp4d4PTlQZrrzl8Bbn54Wuc2GT7Q8Te5aalkBLyCgdyHjajRphcyId7WaXtWDr
gUw385gsRGjtmR7ujeDYO9cA8L+b/8Ni+/YAZ59VF4M4jBXKSB5Cut4yaSYgxcQDnXKX7muAQswi
ThYe8l7OppY2hTpO0Pe2Jyqfv1r8O7NhyCa3E4UmDrCzb96FjZyrtrfWg1PhthOKt7p0tMifRamZ
BpZFJ3FuR1s7LV4DsB4B+eLfj2AOE/7rgxj0DgzNAvz/FV992/GyEaj/Rdp5LreNden6ilCFHP4S
AKNIisrSH5TctpBzxtXPA83UtETziPXNqXZ1u9t2I+299gpvmLRqim6iVFtNFtqk4RqURxbsFG9h
tQHSUqeuWMONGHA2QOEyZ36/yNCOJvfI+kNNSpl4xU5TZixPHW6b8N0w37qhc6aYE0fsXVN+C5WT
HD97hr8Rm7c/6oBdo7mRpMFWaZ+YtbxR0v5AyBY6ckT9rUHi2KowBcGcU32M5sQxAb7GkFsrOidD
eqBjkGZVm0JzR3EvDqQzBVp/nT0iRYCQb06zQ3RMwRmR7+qfSWpKZpkfAwKUsw4/yCcvQzcxufUB
FLDKkaKwQtGW/HXCZFUyHsnz4xIshnitjXmxq6ozJ5IURmMzGuv7N++UsFSBoIwPOe212fsYjM/T
r4fN5o96S1Lyz42BV84z+/EWHykXXWA05nYfuwjAxPB6LUO5GOS+3MzZbrAadazj3qiOENKZH5RJ
tWQEzADaNkNcB8jpfl5uF5uLX5/+bMUnrVpqQRNP5Asvb+FiuUF1bOXevNr2+sT0yv35cp9osr9X
978v+yw10Fqrb8nCxBuYPrYXFxuvLJa51Sz1JrtPEVQNRUyRB7SYm2ElWodcUxFPOGlabhsCXGEd
bakQKRcRzxXtkO/jLj5oY4VbtYqQK7D5alJ/e7iOkPgGiZPL1FbNtDHTN019lbJ+3dAuaSdp4+nT
dsoR7vGbTesr21olqjS4FuSPPz+ycfEcoSKBL6FcQMF201RE1hjxhvcUBCuL9XXcH48PdHH9xbDg
H1j43g2LP+iRL+5uaeva9j0KxghG2u7Ngt/gTrvFZrVwF4ets0X6MMM78+PjNEuP705X0pxLFaP+
5W7Pyrc8EvxMjWhVah6ORD0iUf0yOzJgEDLJVZKVlb///H4uttq/XvHsnLW8BgK0ydBUbR4VCHEm
BrqobZXBJ0zLnFDswsylFDGsUjFtt9Bq9hw/mZwUFyUAPsN+CPMrZ/HFYpKsi4TLgKLO8fg9KEyh
1xtK0MY3fjvRa8QZoUluVfIf0YuceVeCIF36Ubql7WdyRPrhRxjr6yrxl3UJyVCOXULKIhDfcljR
Q75qQmXvhQgKzONZZORHqVoZ3lvX7av+ZCXWjSBk1zbbpW/JJF6fe18G1dZZxorSzNhIAmxgsqXU
sH753H8XdkuLqjGL6lUlVA9ZG68QPkjKdNNgRdAxkSepAiluEu9LmsNp0DsaGgH6Wx6S4UInzkVg
yOWKtD7CLubZ+kcsDi0sFZxhhJ1Aqhi2QMc6x4IRSyhPNNll+C3mb4Ew2gHVcYNy4IQQ1+SGY+R2
kJI77GKGXz8vLPlSzfXl8bWzNDYO484Ilfnxjcd8YOf9oyL2MEeTBivQDfefI5CDx4JWA5G6AYfs
06US0o9C3c/PQ/YzS3/QLczTD0FSlnrpSuNDUmZX9tzF/sHXOz3L/PpB7LVAY7W14O0CA/ghyKCW
1kE/gZfaeywwiPy2EmurTkdUGRicB1IZESxRr5YxYVOtH+fetSVhWuGHdjSqq9acxUZQkYPl5yuB
7WkbWUaiDu+yeh/U8KT/G4JP93eZp4ljGFiuBEgb1/Oouhh2YXGbtqlTK8iO+ypuiLvR+jXijuYD
r+rfeC9Qvyb1BQLTzI3kltXInrvcP3/HS9Xk15dzFpH0Mh7ksCcPZ9RKl3juuYtWtGCG0XWnny91
6fQFBg/AFlI5P84Ow9yXx0TODER7gJNphejSgNFyGPvMHJLevQpRv1S/GrBToESCvoaMfXYcGkox
1oXmYTuFHC8S5/0qGkc7qVcpMKeevurMfRKx9qmyraDh1NQXVyLdpZaIOSe7M0lD08Dgfo90kUer
NhFIecGs5MmW3kTBXDVSEaVGCQTJHuXG9/Stmu1T40rL7lLuT23FONegMWKJ+tkO1aS0E9WJXDeT
acrqNUDffVqBs5z+qfFbR9cye+qaXffsrTPZsI3xlBTvpXfALFE8DcH9f/z1v93N2UKzlCkMBWQ6
/gdaHeragnOP2F1UbK4rSiSXcDMmHVKkigCDqcg1fX/vFrVri2YXwEBgtqKZrQULiVKGq6PsOXqA
pp4MNzcQ0m2qyYikoHGJipKUuUn1py3BUTJuey4zy52QU7L6eT+04rXFcWHvfb3Jz5L1SzGi5GHO
2YyITubfgaDyqrs5FkEqCmiUR7q/zPW52Tk6DKrq/KTXA+NFkNDX2mefq/AsbwSArkAcoVQ09PP+
WdOISdtaI8W4ECzjBjP1+vAZCcJfYGMr002FFbKZxDj0auSocqeoJdTTHWk/Gi34z0MSd2NQo9PM
mzVIvn+7qFOjrPGK6Bgwu5LuRpyaNNcsoZPd/LwkL6+SL1c6y0M0cJmNYQXJsRZu9JEBSF8t1Fkd
pl8pebeIOjS3uq3h7wSCfLguB8cM9px1ZXIXVvWq7QXwxroDhwzPp8atotufb/BS9maaKDrMJBv+
+qt/AGdWR8YuObJCYgmfYbFdmx7WzkCrzfhUCTtWi8Gyjkptp7F6md1KKJOEIPGiY16aTCnFxZWb
mqukv1bLl5uaf/3Lsi18WjfppIfEccD0dKyUXnJ0Yro4nIipZDdepbq0rUho5wBrMmXdwqD4v9wG
FfzcStBn0v3ZbURjZHr+/3DQMPUd835vdtrSQNQfllfTqqs6FNcmLvDiuPTGP3KnfChQYIYhubJi
L5xsJmEeqCACcZZxDjpto0rzUuAAx14+KcpvOuOLqLqvpXtp8BEpPP785BcSz29XO4ttaVy2tWY0
yXGc1jUyabRKk5jv/RZ5td12dLf8a5983gh/ffJ/H/CzCvvyycmyU93rQNWa42zaPtrwQVdGelAn
pl5+4c5z0qmlku738+Hez+AKVbqScWufXLmfbuMsk6sFq/UiHWxcouBMOtyP4N7r7p8QyQ2z6LeE
80+QSSQ9zaes4W28KaaZejciSVSlqPGLy/mnIDrj9mMeiwviSizk7QyNoA/jW8IxBMfS0H1hw9WD
6Vi+sfDCdtmqqgOFy0RMEVZbYrl1JN7Uku5oQAx60wE0PjVuXS4VTI0CkPuOKr7p5RPyL+mwlqtD
XS9TcR+1tjQum/DuJUEkYu13ux5T6GDj9b47VC8i8gNiN6GV/KYEppP2SEURZrDssoR7X5Fsq37y
kRW3fKwz00MtiMviJbHg7y8mExFlWkKrwkx2fnefM1I2D5YUIbkF42oKDq24FeOHVjffkDJEzJIv
B7GhJ9kzZXoRzesol1iIQhlVt1n9JA5wCuRiCW17aSF/j8AlCS8WqHrwLg/YJIzVUqLc6WV9YyF2
OniPYVa54+Bv4vjE1i/zcDtWCNDZsbCNk2VjUCdp+laYwE7E+DnrWGbJv1U6zL6E2+dktwhtTuFh
kpAKVB5B8ygKsj5idGektd2M94kEJOxFQDkPsRSre06IeCHsHzV4GXzN1pODhpRopeZ2n94CkG47
8Gvha+vttOplwLuvu4/oX/ivHhpG8U0D+j34VXV7vOf6FGp892T2woJ2nUPPb2zoVfkPpYExd2Mu
2vrWY3SVS2tzeJDjVc+nliPWx29tBNIiffjqcYqeErwvUlravXYfRviN9zCl0JNpRRVCdGkHSDvk
xuD0jXIqU5TZbiLxVAz4alkaiT+5N2qyzHVLQ3BBUyMJgSXkhHNvzJlj4SU4YfQz3qcFfAJZcxiw
26Fv7iZPvDFpG45m/eT1p1Ggm9yvtOlOZnLZoz7vlfVtDO0rAAevvqtKQ9V9U4qrtqzg2G0S31Ve
U/kQg/AXyHSkhRguQ3GlavvWc4TIHVB1NraQ0/R9rjwAVYBFElJio6gIDfe3IFN2VgB+s3TlG7LD
gWmtwF0xqJCkm4Cf55sGF5zRxF1ct3WvOniFYbdiu5tCWPGGuSxVdEKVaVXl7W1HS5SMnKJZQDAx
wnmgUV9n5bbafOQ00RtKMeAN2klPsFYttn3+TisZfSK7Sd0IVmMHNsiyuhWjI9Dd9mAqK7+Bj2x+
tH1+LKXIFTxxNfW04elC6+K2qupdJTTLujFOAkgHA88Ef6idgtZpWnt2inp+75Wn2ozW7VBCAnmK
uY4u/CmxeSrSj6bno/r5qoprIt/4Zln3XK2pBrxGQVSgNpHxKG2k7ZP+VyXtI4xeDPBWwYuq5LcJ
hWAoPXVe4vjS5MTwGgOqUAn5Na/NDh4m8TNMKrO0ZYbNQR0CXbLhnlWeM3Plcme4oxNMiVgMrFmn
Lpx6+q2Pv4duz1esq2UWOPUW6oUsgh11h/q96zfjHDWYOKjyLbDaiPeB11C3C2Z4kn7SJiBvxcqC
OzQyDN/FwZ+uFh/CMnmG9Q/fCuEzC/pSAJUIMyShOZro4mupoxu4X1KqmlqxCqyRaXh/EzTwsTTr
nwT/l8LbNsK6hC6X+Is0Hm+VEv8LzJlmCwfAUJ2qgYzr3Wo8qfHJCFhoJsY8Gp5o8qPMJF8QClcs
o01fLaMKn2HtrSW4VkhkWzNfrRbtBKwawVpMcjcXt3qxGwY2cbvil9VwM0qn1nMlfZNPxNMNu43i
P/SXXXLHkk1hOHnjuiudMNqEWEiOGM4lmo1Ub1ltzQJykDgbMgM5V9XHLN4NkPb01wJ762caNQEc
42KN6EHWN8vK2uYVQvTPDAky/RGRrF6Kt0oHBQba3c9JwcUUBDXcmZVvqYhxfc+GxjKczGLK6POx
beUTQ0QauTPIjcZLEV+52MUM5MvFzit5c0itePTTY4P5XP4Hpqwv7zp54xfHnuxY2P38bJ/AgfNz
30LlAHQ2/QMkAL4/XJwn5MC6SsjmiNKTiO6B7DIy9etDNVoOurKN9BH377MObP6eJED50mbfG9kh
USqnrq0bBny0XfQEa8HkBE5z5slQ9df1ForLUhAeTdyj0zsrDNhGtI6BGyaW3SigzhlEpTEOxf67
CjiqZcVHZb7L8LkY4tcxxKhMf/r5eS92DaxZek9nVDWjkr8/bz/Jmqd4CLY0/8z3j4pyPesv1r2r
/04+ImmPWg/wyyv51cVqAwjtrFZALQi24PtlfS3P9SGBrI6g79BuEfHQgTf6H6o17CxCFFJMiRba
Y4ITgLyHQxWm1lZJfmWNZveqtULs98qLmBO6vz78lzs6S/iicspD3Z9AF7KS+bqKtkfToIshTPsL
D5HZgQnunK2ZV1Peucr8+9KGIqu0zynTz17GyPBwtCrhE8wCc79V0HAzk7VhwHEiHbTVBoIrVhnx
n/r/gCsDhS9SiOs0b+RzHE0xVlOmR/JnqySK3oHHN/r83Ch6+NkjWcbPb/lz1v7Xo3653lnsqJGP
z1upj24asmYFiS30ijD8o7jzn1XlmLSbsgJkqKyhkT/k00MGBLdpwExDo+y7e8WMl0ryZ3AMQXd8
L9wAMqZ/P8V4EKXeUvYNu07eIZtGPnTa2DrESgw5+Tlvn/MCHY5Zo8+EPpwzi+gs8uC3QZNAV5Fv
xjJnwv3Pj/u3dvEM9qfNAYEIoS10Ob4v83i0Gi8A5HjTGHS/HCo0o/0Y1I2i4NUkTi9GjH+ihsOm
H90qMhUGjQ5IRiFmW1IwbvN2XPafPZCnluIbKFcM2itS2x07Qtf/EGeCENdwks+fb/xvHSeaiOBj
KDHRZ4WCdxYWalGe2i4OIHS2wuxBIbdM8e9imll6NYJ+xqrPekRvZmQSLYAMNHo3QdWPHtO1SHFh
X367E/X7Kwz8TpdqAUguI/IKL+nApQgFIK8rjtTc+JndA767Jj1+9fnP1ilSwkKlx/VnrxoQe4ps
4EQ8AiNzIDOCh2AjN+vfwh2hkx/IV4r8z4HO2Tb59tBn68YYBm3KBpgbQ9rB/c2cpo0OvtFtO7V9
DQAxqO1L1IRuQd3YpFiWycqqBrPM+YAaMGjU6Y6hR1RhXkQ/Vt2XgcvkOWBkWil4ZSQPSoeaPbJ4
MIdz0SLrwuAUVqHeb/Vmm4maHc8QdIYOo1Xc+iJAjlBeSaJ8kzWDjaZyPO21+tXMAkTzmGngaNlh
Jwoo78pCvHD8I2muzRBD1GH5+/evPwmRpVXk+jea9GQKyKmrT3mP0gN9UtCWCPBf7edemmx/u+TZ
pw8SPWm1ZC7aDFSORro7tK+lbdMES8t/i9iaWa2TUWPfldyZ1amMDYe9qKd3co875YT6g3+QxA+O
tVm+eKzhPBT+LqbrL7fhjcBvEFucc8wNzFnGalMk7eq1X6G0D8aOCB/NQghAmUFsEIAD6UnxqMyV
Zv3zHv88Y/9aZDOKUVMgn/6l49VLUihLaYoTi4jXUD2QUr9Yg4pc3rIqHBiAFqK4JmiTZKlyY6if
Tm8JAsjVQBW4IFdBSHpIJbefoM3Xwla3ol0ylq5KvyDH1oWqpbVWhag6nrXUehednhiMatPdm+LK
oN6elaowbGjkAkaht/n58S5kqTPs5n+f7mwLpUIfmFnboIb3qa/CYGyBFhyrO+FnXnflYLuElv52
ubkB/6Vt1WlpkmtFFN6g2MWItcyXmbJmD44ypKS5WaW1J7P9+PkZL81dZnYqAsY4U4i0b79fdQxr
KzELQF/IRAvdVooLdyYc9Zs63uXVRx1ChRrR6An3sy2MghWsNOB0jWJYhnuUjonjbrgq2XVxz365
qbNMyusBwcMLSG8sDMwjwJXTg0+7tmW4mDpRtNXj05XXMH/Lv1bylyvOCdaXl4+Ehd5VHYjCOVnH
KKKXEBBYkWT7aOwa0yxTVhQC8a+Zk3Ek6SNin9h95BwlV27l4nH15VbODs6s6GNh6uv4hmpYefGS
ezHdJupjoEtuIe0VQAOlhZfr45XLXlztXy57FicbDYS4OcpgKumJxsWH0lh0qd353EJ/t6VJSg0z
/1vZ1OvQemwslVXRLsPBmEeS855Ir+2Jecn//VUgHpLYqoTUs3WQSrUm+SYCmUwj4bAhD03O4BVz
HPj56S9hn9gG/17p7PsbfVYNmV/N0613pu6Y7sySplnHxjMpmavXZixvBLO5kZJpyWcgbwqJ35Lx
FNIEVJp0yfASrD5Vh6hcY5Jffg2WocBuBoTyWYF9WZyjEFqFZ6rRMSpOPYiMfhV7H7L1q2qvNOvl
+WT6+4X/e6WzRRAJXV/4IhKCBXw3GiyYHd6Hje1Nm+nF6+4GY5/UzvDAEzKpgD3vBw7jrmaip26X
qqvjlzfz/1aacKWIvwREtqSZ8zszBgDPn+2KBHAYUHYrvLHqVZ7uEih9AlBfGp5S95GA1Ttg6VHl
J9TWde0m9Wu7rzeWssxiR57T5e4tCz6M9orkwcWwAYkTlBQVqCWex+yszQwvL9KbokWfR4kcCh8L
FwRIgD8v0EtTT4sshsaCyGRaPmf+el1cZJVCVKBlYlH5oMxHq/097LFhjao1aSVw1KaiVc7MKCSQ
C/2GU3RQPqroV0UU//l+Lj44QHT4EyAGkFX+Hi9R2ycUQkmd2RMgIwAHkMCE6pWg9Ck4+9d6/HKZ
s68ul6nVT2MHCkM95SK+l+9mhHsiRGtPrug/e3YFkJQ0y6pONeMTqTU2KvGLboA0/FaQ4LGMxpmj
ViBVTmFN901mLWoLWo1yD3plLbDXe0pAP9gG+Adz0ikQKAdGcqDsc+nEkRim2ZpVVRvwzvgfzSdi
GUdQJjXbEh6tTrkLaGaaWomkUeYAqG0E26fDmcZ/wL96EqbI4l4uVCdSH0mkO7hXHO9VWN0oBsLT
1SnNcQcM3nOsISd0t6R3Td/5t9r0GLx5WK73tXxSMzqqeYVbWeL9yWXPnVVoC9l3+7hcBik6uemv
Ipn768oxCPMVJxNN4Z8/+cVD+cu3OIsN1si6TDxUw8v4o4zWsPdyNLSSd/WfFGH0/tqGnxOPnz79
HKq+BD10SiVdUZRPMMrs0GN0vt2JGU+sASoADp8sLLO0ZU/YhSImoqa5GvTt3BDmrNaK5lYOBcAU
nFfVXpWlK7nhJ9zhp9ubN8iX28P3sBnbEbHgVPBBr7rMLfphtuusDGd6ApzrXdtyn7YwP13yLNio
uVTgQgEoJQeWl4I+m6FPjbwUsLrF2MyWO/BgFQTwoVyFI37rnpshhlcksV0AMyzhHysk55DmbS/H
Ed0flzkMxDC1c8tD9glx1lLZDJFrxi9qYDliEDCJ/h2NJwE7xdp/hKIJSA462oOEiyVEJvvnFfa3
9uLcM/iyxOYc5ctLDeQiK1C2Tm4YRopcjP00aTqbA12y5k2Xlp6G7h/G1XTDQXkIOuR3LOxMBKDo
efBf4N7ClDu1U7tsqpphHp7fdGiv3OfVjz9vlS/3aVhxLdWhRYrGTK9h+og9PPOycE+b07od1N1V
eNj8bX/49tZZfiIHUJfHhul8otp1e6T0MUZX7JaBdKV9fTEN/PcTnBvV1GWsm3U1NzFJcLGI1LS3
GafJNLH1LeeqosUl2NvXT26dL2pVYgo1k07wgcR5l6qwsts/6R9tXrgLjfF84MYv6PNMxf9fPPvL
I68OlImi67OBzPFCug/Eyxje4NaT3SEL8fPivvwFofMYMKlUxToLn0rRWY3Q8QU7hHwnF825dgYJ
r9PC+flC/4/V+e+VziKnLFpJMwnYKxTGexlRsKFhn87iAItCOs2TSTM9Xe3LfgIi/1qh9FggXkGM
gwT/fU8kVoquhEmfBVMFCS9WRxn/xKcue4kYQ7UZwNFKZs4m0zta6QiMz8tJpDEeXCNPXWKWIl7/
752cJQ1ZUSt61etAaN0hzW7nyYChrQqGnQbdad+7mVQ6B325UgcwhtNLV+mrWkWDWoJWUaA7oTGw
r9/0EVRGKG5G1DJBbuKGsZrzOujOi6osV9Ltz5/t4sb7VJnBkBADmbOYEoW6jgqDAWolW9EcCWJk
ut06XcqyPZrLn691aWaDYiz0MnJWdZZa/f6xqkIA6i7SEiWVKCpo+AvvSULBM2PqZGufHrUD7ubX
CpmL9QU9bJCOkmoypzhbJG2MWlI+M5r0rttJ5sd8sOPMGmbJOqy1JePNOcVqqyczyOwhwO27QFRT
vQW8AlTiTSz3XqDf11HiRNNjNRVYpEULBSx5Cya9upp0X8pBGKlB/jLxuGDrfn9NgudbU1ZC1fVS
t0EOOIUCtlMQNzIfcQKYEHm8SjWcF+f5NgIJqsooQaNx9IkP/3K0aIHuhZUoY2VlR9ZRxS4rTJ4A
AiyUfE18ikAP0Xjx8GoFgg/C5z9eGBA9Efz5ZGVDjz574kqdYhHTlk+d35aCFnlOvLQotkhxsIOT
p0PLFkY4Aw3qny/9d0Xx/cpnS1LW1AapJeBS+Z1/Uo/Vdnr9+QLKvLi+v1quMIsCYALDAjwfpaSC
GtSmIWR0oBWnNu8tHJe0o+wFjlT+CiYYnSRQffQb8QBqyycDiZlOPUqCE5vDOvGyBUhc2pSHFMzx
8LsAA/LfEwxf57tIN70uMmTKMYoRbTxf0a0QF9oUXkk8tc9P8P0xSJK+7N2zQKH5SSCVLSoSpufK
pj290PNFFdZEz9UdTQcL25wfd+yj9CClSEnamIBb01JTQMGg1ntEVjPHmUzahHfGvX4Ij2V8jCie
x22G7sZB3sunNt40D81t9WDdpunRGGy0cdE4flR0V76zNFtR8LCx0TCwlNsqcuTIJqKTlY5P9V16
KG4L2QavUt2DAhv3hufkq/iP/5b9Um+TJVTOnf9L+k1Fg45ujtbMc3jvHbBmxyhtfOrkZfgELgJ2
SeY72r31K1PcSF9JN+pj+2hGMxEUiFMa7xKGELIbv/l30tH74Gt6OR8GC7VbAzurdX0XhM60lBxQ
Q4+ofCAS1ttDZovmMpUfg4fpFsXW03QrvQKwYls3zijZg7CugKgd+tOL0S5Qg80P4zA/ix6tPDI7
9Pmd7Jiabivcac+S50zyUb8N7s3IEcNDus8oQe61Q2I56msuQ6F1GRgKB+UOGJDwFO/LxwhiWfCq
vjYqxgcLAYkeZQORSH5F72E4dXfm/WwNrK6EpzG5a35FheP9nu7S2/Shbm0rsLtDJS8V48Z68BAG
2lshbn6rdthaoh08i8cUW2lt6dM1f8/uKE20u+heHVciYrrBVlCPUbjse7u/TR+1XfnY3Yr6EkBK
adrILB/7cSMck1cFg7LHqbYLa6lGhwgO1pJc2p8w5HT824n51Va6KxtH9LeovCATHJ4S84RsgrlQ
Tt6xei+VxS0SvPIRNWFhT99WPPoPmmErJ+EUrYttcpqdjTbDraquwvs4XOg39a/BBuyTroyV/I+x
BynKfxaGRfRcPE+76J72H8wvYFGuMDmV4ETCimgcIZVxMItl0SNPBnQJY2FvF5quaLqqehBfp4P3
0I2OEdlV+TxyVEBDukvyrZ6xeG3pVNS3xl0p87hRsNCRJznUj8Jd/qjxBmhkwRF8HsIllgTeq3Y3
3YlHPNXVhLXptN0uerLGIy+gAvh0k3VL4yD/Lp4rUVno98WhvC1O3bBlbBwsPLyjbll9IOiefEw2
b8rb8T6fkUzprektYtUeDtVe6TaxtEiP0qv4DyuhhufpJL9IRsZbQKxUMcpef6ieW4SOpUXzsCSL
7B7I7Y5RjIO3nT1HyT42XQMFbHKGZFniHHEK7kRjA0ktkVYV8KfGGYoVitYITgsQGhDUym0rR94Z
pwM9dgCEyo+F7wDcC51UtFN3ybvrUMgS1n3n5v7aKxbMecZpFbx0vhswWwQ/iFGwxVh3Ibyoj7N5
wjKWlo1Jn9Tt2uWEIGKx0HQHsBL9jQSe74vgTL7d/5I02zwQX8AKFk5RLqNxXaFIu5QB8tcLsVqr
jY2PuQXH6Ze3Y/3n9+FRPBpbASO6YCndW/fTffnLgIcXvRCTVP2Nfl+OtLnuVv5WDJaZv27CnSIu
y+ZghS5QL96O6IaTMwksGDV5iT1VWyFSc5LHfi/G4AuL0darepn4a/6ceKratXryArsYl1a1bhQU
nZ3msce07z674+vNwpoD3n3YCt/VuWNVLoBPhN3D4ErWJs8lwg+R/5Op+CU3aIRaaooQr0nyEoqV
8FEpPRuFOGBIEO0AVXqO2EozH7zvgAdCptOYwdblm474Lkto1OT1MBp2yozD0NKtqlSPiI1BL9vH
/Z+fT9uLVYiMwh2TJXXm9JzVO+UQ97oqM/8Pfpd+uqObnoeGy+CA/F/Dcc2bHayucpgvZdEyIzvg
V9gVkMh8z9hQxZTFvpUYZyEhppjHPJu2HYBdLS03oaLuTBGt33chSpZ0C+i9Bd2M7bOQ+oO4acoM
LBFfn01uq4LVJMBjP/q5uYhCMNeS42evvTI4Gn6MEkr9P7+xi5/3672f9VSbvpdzyAD5TSUYx6SU
T3XwHkfup9peyYGC+WATH+Pu2GcI9XWYVXfydubagSwLJMkGZzvb2aocxXOh0vjCyifa1Mwpguzu
ys3+na7Rh9eZqsOIJanSzm428fTO95Q8v2mRfyy7f1S8tVVPYRNghTot81Bd6YGyTLBZAJKbaStJ
grc9FWBuEhjdEATVgRTpD3lkghovXgMijrztY4nu4vxL5hBcyZwuFj04teIsimwLsJSz3LapKmEQ
sji+6YSTL59mb/bhhNk3gwMKnxKkI530hUx406/Nly6OWXXa9jOhEA7uOQG1VbvaAMKLWluKdr53
H3r3UnjTgvGMNqMAJcImeFfmfaTQvDp4wtL3VjShI+AXybZRry21v1NhCeHYf2/n7OvpaVcUYgSI
Sp+wAW6w37IeZZTU5pnW3DIIq5Dei3/wzWrZD9vO1xd3XRztxhQygfZnZlJ4WNa36JX5/qM+TZuh
vFaKXIp2yI4qOgq37OXzFaYUpkCpglcZ0jMAZPuEEjB9tPCeA0OkAX1uQBlI+wRCUU03fKJJmGnX
NDikTwvy86CrE09EZi4q1pFnr0rUErGJRr06tlth2dpgiPrQBjm0TpbhVlgoTub0eyjQq9j13WYh
LlundEBibrxNusrteo/V7DJ2qSCW0i7dJ0sm2k6yzJblqlrnKxA4cG1XUYb+VU6KCZHsftpp/O5s
SdG5zu1g+Y9ixxt1Ea6GBa4GNkKTLiwWF4HTFcF8la4su3UKd7Dhwzv8Ybt9yd7pViw5vhbpctwl
b/4xOSVb/S7YIgvmIB62qtf9MwnwQdnEz5ntO7+rxf3864HbrLqVuW7sD47oReDKiw958Yrixzp2
gk1z0zntPfS6BS5Ubn5MXIjwJ90NNtnGs3M3WoWOsMH8Yy9tlAfLGVfj6ufQc3EU9vWLzIv7yzEY
A3fx1ZBZPXOfoU9cJBsiD1cxMgbsdpJV1x/GYDtRlM3sHjGwmwmHkL5fjPkEkCS90jG92JcHPYHQ
NwrI6MWcnTlSnMGcbziWjbR3I7ayMOgLvTBcCVdR2KyVnOKaeJO1+SZv//gKrp3YWKZ9v5wSDAcM
VcG1xHfnVV1RmklUBWH3rmXjJua0Kn0CAZbSkl3KaxXTiHJ6KshW1el3IOs2aB/ZT9dVqqyj0XLD
QaBvNF4LnZe6El8f8WwTSBaGxoPOK1cUu6Fng/6n8Asnk9ZYSTQqZqqhW9+36vtVi4RLLRgSCBjB
xGysqs/SCNwzsshTWqKAfBLQedRK17AcMBifkoXNiunOfAReWWKX4iNsZJXtPu/6c0ZuXWV1UXf4
hdEc08cjfGxV3YJrpQMjgTgCxtfsmfNebfN/oiLPow00YH5wRiA5dbaWAiSHpKQvPzFHKGlbxpsx
9vADTtXnxUvIUIVlZ2jlBdt6utZ9mjvDf11dxyYXGLeKUsTZ1Q347lDd44gTcg81B6tPmP0/v9pL
CRrsw/+9xNlKGgxlFGsFdDzua/TTGKxaoKXNf7L+9POFLrR7oNLT6WFIqMjol501lLwpi6MBKPbD
DsPdp87RFtnmLUcWflMSMv+Eq9sGHRXJfhedrWutXrfb+35xFQZ6aSUx4MDggyOM5OOsGV1M8iAy
o46PrXdbKsJKlISFzGTDAlqiZU5UJTCMTDcI6JTU9+m1ht7fX3TueRmgs0Fo0zc6i5VmqUT+IM7e
ovVMd4WbfX3N/v2IXIMmKfTnWU3xfLOkkL5ji/H4DcyifzrlZkzWUrnSPFexA8tWYb1QbV8rL/7O
Dr5d9DzoKkXWAjcFIua/Ax0d38s3CY1KKtscz6/U8ZUFM2K12Jb5OmuvLK1LLxUsyuxTRmAiSnw/
gLooz8TWJ3syhdvEW1LTXBVvvABzp3j6co35Hr4ccmEkC0MsgiH1QAsH6cS8b3LYM7RjRb9aDYrm
9BOQafwKI9xjdH/t95u+X6G97+KlqmWVXcdv0Gqqaj8xjkbf0vwv0t6zp25uDdf9RZbcy1d3z8ak
J3yxCCHuZbpO+9fvy6wj7YQ3CtI+Yq2E8AK2h0d5yl3Go5Ics/Z2kwgF1VtlT5q2kbZwBgvq4a0w
gmbqQtPAjL7w1hhLDeNdAlXQlAB88DNo8oCKxhfL9L8bwpYlKoqGkwSyD5+pC+1wMaYVnaGD3HP4
6QQynC9l/KvWLnt6NUN9cQBENq0JJQyj8j5Yabp260tfPaICleRZpKaUWawoBmiK28RAEY5jlFYB
+p1L/JgQqybVK3ZG12L1KqSztHln3qbNd7acuH66DoZrUGz892P9BbfPY+n0VwDt4wLzeStdpOSC
TSG7T7+DIuYdRedIPBc93JnR+/vy3UaDdrgLdwhcBOFXIrR/Wxu/X/vTHis3olKOABcPCdTCBMh2
LXzVAt+KzH+eFDh+UEVnK0exj4L6n9MTFqiuCy3BOUostfm+Xt+XcRMoMZOXrgSs8ZU95l/H8/cL
ft5Hh1aFyIWQKHTYqgF9cDtrmpPWjzBqoEmhh4GHmfGaXYuwU3CQxwK3IqISNS3AcsprxQ/jZkwL
JQTUNzNNUX4se6LTmBB6+xWXHaCZmiLWvyfCXweK3hEHEBrIzPA/BwoN9bxPLuBENDOCBaHE39Xq
LutR12eWw8/4yhnkQ2XhP2/GJD6GjMOS+shEf9s4gG0WFepj2cGA4oh1pnSboiZiqjolt+uxgO4L
dsvPWMvClBwhCQTAXfOs99hchqF2VFE/SrNmF9cxwiOZFTWpV3pxbK7rsaeKhJUQtRUdQ7NSp8an
HQdjPczjgq5zAVQDO0JkCwTqadBHk7uaGu6CnVxbleGsAoPPz6XYH7qL6urCCr96jOa+Dqzk4pj5
4hRElktG2kCsXH/xKrb8/j8jQ7/zQ99yMwP+81VUVS6WLSYSm6gmJKmLeQaOVdHb2oil/37rf6l+
sT5+u9Y2LX5/C5lVSfJKTtDUTxV2vpnXEcuzN41r4cw5+m7N/4ss6nZRhZdPzgxS8tOZMaWSWLBg
kaxE3cuAAwcSytw6JpTaDO179RWk4S/gDax0iSw2jUydltqnp8yyZMAchDAZqDIKBYDlKpNeLIJZ
25kERBE81KR/z7ZSD1ZMFSeL8FWc9xci4B838XmnFaSK9mjKTWx1AvlXtR4HHPy0F6XbTSJpq/RC
kCliIajG7PTDEyCIbaMqHpf0hTb/v1/83+YYMsf6piAJNfHzzVw1tYlnCgYb14j4XahuWStJf7Ro
x/37Sn8pKfHctIkt7PKgX352NtOXybpU14nBh2LSQMSX/bKYXakWPbl/RMgtqyjtdsJNIbxvTO+V
0jBda4FaP6TRfI6MKy0eGOH/vq+/iGhyXxznImOwjcCnZZZPlXoRrWZ56Nynby197CflZv/NshE6
zLwoigLp9Da+BZMXPGte4LzuwjDxte+34b/v42OoPy93DIlg/kLGleFl/rkEVa2ZkovKfTy57kvk
N479jq64h6Tir58/v8oY/7bNq0gzgzpBr5Uy358XG+epWDIB9EYBXrw1BjtZQgpnI7GMIF/Rqc3R
GfkidPrbmUjUbUBq0nAAptD+50XRqLqO8giKgyRiXne12QUxJraCqrgzEoMKmfJeXHaqjsXIxa21
h03Bd/MREX41RYQ6Xyzi8WhvDVzplN9WsESV9duaDraVPaXd479fyF+WhkRMBFOIaMiUPxDev22J
qbyKS5ygcrWar3L9C0Xase4Deu0DdKz/l0tRZt10iPT/mP6NsiS1i8DSgMXOTl8tO8Jdslno1P//
LvQpx+zkohjrnIS5QK9FdpC5ya9ven9xSuULkbD/1ttlRu//PtKnrbZU5VIsjKw8rOkd9X9vRROw
Tm/R/v73E310SD4tGy5kbnWPbUtXPl8IcLlgiBUGRdcC8NHtZs2ey78GlP6GdnVxyEjaW4O+klaf
U6Nzs4YcD0oQUeCyBEMxeCM8tyTXd7FA/8lyECnTCUU2AjTaQw8cFZflsbV2ZfZExvpF3P2X1Oz3
u/9MZ4r762URDEB9Gs11CxnEpXgVlv6Lq/wlZ/njKp9W+0VZ9HVpYwwb6ATlfWACuh/TJ1Sk0jJQ
oVD9+538ZXP543Lyn+scdG4jymlS3KTtjUmZudgKcBxlGJzo0PrC7ssF9NUVP0XbfdkkdTsAvr4A
I990QEGQYAs7548GjNCNvvnvJ/yQ9/t91hGu6lvRCSoB8qT4Bfz5iLLcrhAK6ukEuSgWd1kTCRec
fCW0Wxjk3jGkItCol5uOJNWQn1c/Q+wFfm1kwg4kYBw7fLRivzV7W9fQKM/COfslpiUwgtK5BBbG
tvJowi+dbPg0NlLHWGMsrpo+xs3Dc1+ItmLeC0YLrPl5Vn9at7HawZ9HL8yIUcIu/RXcfq2gra0+
ZMPkxHSIJcArS4udoRKuS2OX7WoTNBvVjTDv4jakB/zvUfpYe59HCd9WpO8VCmgcr3+O0qTQaFWN
Zjop+ePkCt3tWN7ryu3Sv6hJCivBVZN7DOnM9rHKdFdVngVMlE0NcypPGx5x7cK33ShudfVEJ1iW
zlL6nnfIfNIxvIz3gkalUXs2FFiXFRIn3c2MrVrzOKAJVCb31fU9/0oR+T9Fuu29UzTHApduLSHr
p0N6KfJcE8zLdDJ6ZDD8Kz6+tfQDjQxCmEw+JtJR1PaLuof5NOjhKIcwwa5mKMnYmb5LqT+3j1n7
MljPlnCOFWoa1UuufS+UczE8LySll6udKs9f7vufg07gV9QqFJRBQfPqCK5+WiAr8EahkIb6AU0p
D0DKoflVN3ZyFwdsOziTAxBxAajjSkyXRPgCCIBWGy/6t4nwcXn026iZUFU0zM9nqX7B1EgaqA7R
kfCnTo5wLHPQafdiS4AooglebmAOvtzmk+7jQuso5FV0GK80vufL7TyWh2nQo+paHFWAAIT4KIKZ
TteUbqGCcNKvwF1hZacnai9rCyaWSgLvyaERVwwNJmDvCn1ciorDsjrScHX7okB+oYMqIAJBuyBN
2dmygScgLdXZGG7AB7uDuUTaOpyuo4hTpiNM1h4J3oWFNeMOh35TVYPCBfqzudGI0uKdFFP7piZP
MC2AZHwvQN8gZaMVk4tZA1bX/CCZP8a2W3pq0qefpBB3guWKwlM5nC+AnBLFNzA5q2mcIJvuIOEv
ybfNTIWguNqEK5FhoUSIvryqBBS7+fUxKscSd26s9PSSxUuvRyyGOdHpL03AQ5rX62R4gLntCuMH
ETUrucDAG5ndAkZzQvvYQjZqy+9ninTI7wK7VvwVjNfmx7PCXijdYRj8reHcVfwEUkdq34QagPvc
nA5lij1fTryuDPeQoR21V6O6pbMuljeYgHhTlkE14GxGjnQWb0fYz2TriOGDbrw1eNf/3nQ+O3N/
zDUVZ26dQidhwWfHwq5r9fU69dUh1vZtH10glS9k+rpo7mmkb3djGTBGed9TAeIEbbOijD3kefPL
GOjzgzmCw25Unxx4mwxovjvamjr6dbH12fr44cx8YOdN1MeM0RvSp7nYbV3oTSUMyUgBkLLO4Fj1
y2CoftI5WX0FyoVzNfdixbiXG8AUiU9ytDCud2t/Nlc07tIrhCixxrWS7wL9jocBzepa3rG/j+ZP
jYlOJ8IXL6OrZWUY15RUuzQ0BimciusmIGpshvWZ9UUL5DMQYRtReoXE7ZSPaXB/pgLIoI3QAB/r
B+k+fhm+DS664o7w3v5a/Mf7f7+9z83S/1zr05Ehp4gftqRIZ3SwrAuL6TgWu3inOy9YVxD4P4hd
tGQH1ETa9qy8118966f+3cf1FWirOI/hyaN+NE9/i/rNpqjyOJGX2+w0AB07wrXr8Gr9ZoYGmMUv
cj7zU/j3/10NP1zoXjgLGJ+25UKIFzI+oz+KS3+Sx/zHVtDr0PbPawhPuPbgiFn4eU6BooccSJGw
0UxbFW/TGnkoaC6dFVzm3isuQzgrMyc+yhyTioDdcg3a8mCJ90JVev16CWYo8MO006ejaaV2Nape
Kn8XliUUq9yprMGWl0sQD64V72s83dXWz+n6NuJJNoIFeNx4UmqqbRJO6ILmCeWbsTNB4i93U+Ne
xu+atDMBQPY+nmFAXpFRwHLm2i+uMj1o5rdyFV5GQHnJnIYampZyAWivlF0Vfz4WWWtAmIG4u9bi
wUrQZRgPVoG/KY2RhK2sAsFQyU4q5pvZx4ssYt78Rb7yWc7gf6+CEhjJtyTJyscJ+tuLrxU9hSbJ
JAd3xgmpO3cU5X3Rrdyf/57ilFL/exoSDf3fS31KWVJ5qdoR/vi5R9TejBJEyDdRtXsLUOLlaVj2
ZuV9iKOfcSm0r+pPES1SzW8HysL41ZbPFiqVFqDQk9bttOu+FHYx4nVR/aAXUYbGdIc+DKqQ9xf1
27J4MkrsAoxRp4wuOhp39nrWonT9xtdFWploZz5BLsWrZK2d3ltltwrjp+Vd6e/19/qsqD/T7y+a
zyGWI7fmwXqaNnXtw1S9LteXTjwbAw4p+G3oGwTSkdlXDyolnm55rgdPw/tg9ocJWCU8WPTfeeX2
De2aZ7hxKmrMz7h+X8Yb1ll+TewBxOWckvzWx6EHS+DG6puQ3JDitz+gCFaRdX1kWl4ktxSQHunu
K8DdKaeUYGt5uKBLpr3Nh+tRHk6rdpsut8OL1ezlOND7aIyKEYhI9pqojgQB0zE63AsDTmQpiEXf
iMmKndXwLc9gVYC5giR8QHX+2PceOHkJronfxPZycXG3QXJSQuzQz0+X1e9ui8HWSW8ekJ3x0Nlc
7QsPQzqnMm52nTs1DSxfAdPa7jllrvq3YqvjbuqDD8KjfD3Mw1mQ/LG7MZPDdFv0Ln5Ul8EBaZp3
B9Fu1EhagvH53zOR2su/Z+LnuExOxXLVF3Zb4QZISpt6o3kf13uOkXwOpNFp3bRx5LCSPRGEe7FT
sUy/42UvlbfUZ5Zm8twJdpPfiBYyoF6zhpN11xoh33I99Nn99MBULZ5yPdS+DUD6rz77U399vYje
5TUrntfOXfT9BakhX+7emP8yu1S97I3wei/OYQXi9ZeRP86rl+p3+i5BkTK08lBUkFSEF+Yi0TgA
P4E9qUbgpk35IGRhV+yyAbVmW0weN5pl873R3pTJVc9rqGR+3bjZO2EH8Vr9Wg4/TJCHNsqh76B+
ZVbges763SU71doxwpdobPzsvSR3Mw61dYtGGlNFuFvDeA02pH3G6WzPulPlQFodS3Mnr5JcMb65
7gon9vMfYhJmpDPzE5bNxXVvZmBwd+XmJmFfjisaXwoAO2D+1ibqetBYhSDugEV61q44x3Y33y09
1B2420x/tlh1xq1ItQthL7WHdjpqwnua7/UlbOUnOY+k8gWKu/bWHupD8Ut5IEDoYNY/9+LPdt3p
/V4YQ83wUHoEvi8QkFbf6jyQT6v4bqaW/fOaB5a8V6LJrw8N7mHelITmV64Rn8Wm/rfZUgym3GmC
G/lc9pALoqASMYIHMdBvm1dzZ9i9/fAOhD6+H0qbOeBo0b8nu2X8ddtFfo/EfdN++wgcf9vhgaoq
czPL5aFz82j0Rk/yNcw2M68HH0cg77DX+nIw+C148jKSd12k+YYverOn3ay+zr9FT3IRR/SZZFFz
yu50kIjn9Jw/IIgr3LA1Cvd66gg38a1xEx9F+rZIIWf82jJCuvFV3emBGqA0FAhu6iW+QLKlwfeg
3uenwfZ5/KhEfWhEWtSESqR7fZgGTXjhT5PFqAar7yfhTc/Nwg60NT6oUjmxZ/GbeKdu+Z75sFDs
0TMDfMfc/oQTxJPmq47s1cD4+mCDAeI6DpwPWMkLDmX+GGj72l8j1btG+ZsWGmH3vfXnYI2qMNsP
Pw1/YiCGaHnVfIWiyus2ErBmou7QHuQd506EqHG0jd1+dp421GHnjg5MuZvRGR1QV4w1c9K+uui4
MprNUxmt/uorjC3IREZUqJzhrLitr2AUZdMKZUXuIS8dSB8eRO96uNgir0fxZQdqtTO54k4YGVYV
LWTOrIFLKmfrUDqCa53JZRmXwYUQ6IHOd1I3d1NfcMgfnbvGecC7E+iuI/HOV9R0x9N64EBw4Vjd
6q9QG7hLTGbASYJWczRuYXUXb/GurmCvD6vbvG4Diyi7U7uFp4QkDU7hqV7r61BC+OdwU7vaofsO
Zp8PlFPt2ckdw+W1rGTfMtfqme69fbPdIxKUDA91sY//bwhArzxvP6g6ZGye6FWe4fc2/5PsFZOl
4D2xqdfC6unhKoFl5ia3G8k+PiAa+je529K6yAnTJZ6TY/TjI/el50uQ35c4am6zvvC2PxMvu0Xi
3N1+JffkEB3YDy/bYCN2z1c4Bvgd+HSLNpoSDtI+bv9IQnjPj7s1oM///dn6SBW6xV53xCNnw3Eb
vsrbIKF9YDxXDE7t5yPP0/Iltm7FBc7Mrulph+3blI/RpHJyvDi8f/Z1uPB8qD8Nx/K2fb5yYtd0
jZPgQB07x26s2NsXr3u0ve274CFlPwRMM4U6KTygU/1wRpLWfrO8yZZOGdyZzAFyeqt5XWW3HuJx
bhERmHjyzdUp7efvnte7o995WZRF0u5yQOoOey5YJ3Z8I9zqlp2fUB4Y4QPvytN40Hb9AQ1tPqRd
dYBZHxUR7eGjyTdfovGg+qSekewbfAcBtI/Kud+/QUN57n0lIIDYKUHnqe4QtuHoI7p7z4F/aPgZ
IWgiA6DsBL5Wj7qw9YpI2VmBEOj+dFt7F3+8Qa/Xr6LvsHt3DpwpB6dSFxnN+yHYPmB4bH9hcrQr
fFhUURl0QePK7oBHbe3hWq29Dk4BvchDLIiP5HsalmHtObI935u+4qm+EJCI3M0PskvDO9L9MVq9
PLR2hFE4lm1/RX2k+thXhz23bOxkhLgPQqD6Kz/NPz+en6ehlbsbwKy1d6un/IJi5gnBldsnLgQZ
zMej7urucjacznu2jpgG+p5pyz65QWo3fvw88SjwQN7VfXdMd8u+5bzdj/v6WB+XvSyB+c18cZ/v
hiD5Nrz8bwQqv/G7l8ptGCs+CzLf+l4HuVf5Ff/CRuERF24fX0rvGiSO4lw9BNJd6iiMZeHWbM+l
Q+DCwu38ykay2tZu2Mcc01FsPDud/NGK+C4BNEz7voT5DtoDv7bhslzy/n9/oxx9kl0F31r0i4FZ
DyCeeedJkAVJgEScz7sNM+f5ugNfV0TNoSFq2iURlk4wuQFNS0ER4QQQIJkRjA8MNqPbuJXf8mrr
AEMzt3WvPrUsVijNHPZcdOo95K3YVqDhORCkeeHbrQFYiJY9IX55ZfCWfX3ZxjCEeHbaHsf0ttOl
c9EhDbdv34ZP5w3AZvLEsPC3H6+DxCcV3SbabcNnbUAJdwmz+5ZvL9yS/4ABMi96ca1g9SSvYhxj
Z/IvHGt5MId1IIZLKERCZEQmuOvy42tURURuaPuyFW139O9T/yOD/lR5tIDi4o+4FZvBlxAB/3bo
91VcwNwpy0MD/H6OMWuk97GArMJI2lCcldQ6bhKfup6gvG+NZuxxFeu9VTpb0iq3JQGrN8RZxudU
4TYnDg32YdXod5lSu2qJ+L3CllBQi6hfGuwkIYXLADQ27XKDIhPcT72Zz11xnw4cjF3loq1eXsrj
kGq7dRydzfF4oOcqxUx6hCMAQViY0VyV4zJyZuYUAS9peL0QupUQRucKPf2XOF1wbbkdpBfdnJ6K
7kEoQmqF1mWAIt+EBfRNqTs38RShkEWuk/otxa5c1vHdzL6ouGl/C6xAVYlbB51CxmegyojprrYM
ZoZk/C5HPzVIxAhYn9F7+RD2L+UBem5dPnQCui6UD33gFYIWLDPkSPiva2qjVNck96V4h6eaWPhJ
H22qNCB9alee/WSGaBfQKCYKzvvH9bgCFnlNzvUO9qs1PygRlMUKg8J9hy0B2txKyMzPzl/MpI8y
13+mkq6pCrrFGrrRn4o1vdSNIBjU7DY18ZZ92KtlsLQBbgYx1g6rV3K0EEXUjg5fDxULQhoZrVDk
nPW71Xw0rzeTelcloPvS4waomXGWiGLVbx96FvBPpuRShMmKJmZoSXa82kgwqYiLLNSr3VR32gYo
9a7ScaMILZWhBVXomyvInO+X5tzkUbFgUnKz1MHF2F9YbStFo+NS3GcIAF5+Fsa+50Ax9k17KprT
5dca74zLbX15WMr7CQ7PcIdpJWw73HQb/ZvSHSkm6PHJwglkOGTW6WpsrgOqgf+DJ8enqj0lK2Sz
9zg+pz2GE/zUXhmDXvCu1J+EXSVFmB116lMnuwbVHhiJs91TKxY3nnL3zSrR3bSpai0wNBAd7bCS
dy9rxDf22n5IyEXhhkXjxeGZTejIA9svKgYwFUniiL+W7ecZSSVzl/f+iM+GWmO05cLh1Dqn3ZOS
WXXYj+5Su+Syq+o1GD/cxTv+YdhXyR2+16qHakZsnjCh5TUxoKOyg2k+LT7vwBgCgbOn8pTLEZWL
WDrGwyGN0fLa1dYPyjHNKX/ry52VPc5kUksUvwvNzTSEne5Vhh9LERdUi/vBQOPZBy5aX25i091m
Ro+uulOS4Esk0s4ouQ17ce5dIJjjmZmHWMlaqz3IWH44FEyE523eiJCA7UsVNum3moaicmtld1UV
yLrbKodu2fevahE2aLMqwaUOr4ZXlLgY3RkCNwatRG0dKz5mgjd9k7YGdz/YnbDDxUe67tX2PGTU
6myNAIfIs4tqwlKOlc5nB1QXp/mVVsgZ+blsr5It/ZRPlrif2MXB9WNeoYYYo1b6jVw8aNkZlGB5
xaP0sZJDxQzKh4K2hGyLYtRfToYZZfJuIApQ7muebZi8pImqNhLyfVNH1nc87aXEN61Qsw5161MX
ucJWf1G+SUQMoB+JFvpXGSMm8EHdUaQSfj3Woi/XXiqeRXWirt/QEdw32G0Rf8f8VltVwr50BfhQ
li2VzvUSuSbJXHZqoLFRV8cLpqMXgFEZYNA5ErvnRI10NaDsQbNxhn8q3InNTry+9cMJki5k2R4/
Y3jKqjM2gcq87IPpof65tHu1CSZymfksqeG1Dclt2gyrDm8lslKiLMVrogmN1oOirzeO9gzXXZT2
SbIrJsp8jqQGs3pS2dpQ0Ii3WTxBIs7faDVKwl5sD0b9TU/DkbtdBlDkz5n8bbAw4nzAHKKv3hba
M5c7S6ebt7umP1YcKJI97omaGZbiCRto9XXt9yhFXOZQIhAQhr06e2nnlTrKiD63J81+3PhpgcPm
aZjOioAK9K7tA1XxG8jONFC2wq2TTrv5zsSlWUCg3kaCFbERcN2gV5bWt+ZfheWlRpALri9kvoQ7
auHqhAJzIFPQsfmCRqGSb5KGZ95pX247Fr2NFYfLKujfqpliyUsq3aqXsLbOmeY0BRUkb62Ci+Ko
8z6Vb+eOLQpHrLAXzw2l8PWkygckYeh7zWYkNt+N9kmsbxb5MLL3Sm6bRTEGa9peyncqZ1G86+rT
Un1fpQer+lmoXkLaTM2O4ngdAFw5UCrk94qda9FpVJCygvXgYaETZ55luYgTFI/sNaJkaw0txT1g
SUyqYQtfV5f2dWHZYu/JYxCn3lw5M5CSuP1+wWxH3pXIH9Y0X1Hh6KSE5jcKAwn9OTr7YrbpRYjU
Wd86laOMZak3t1nzcNW/1+KrqZGTCIF0uWcSIczM5QrFZyDNqztCPdeROIia4pSQopk+Dm/LTwj1
FC+z3sUiA+drmq9CSkXp2TC+GfMr56rBXiu6iR6A8TXrqFNPmI5UxUOlH0dSdPl4tZxC9+CATd3J
TPYd1tnZMc4fExjlAsmPwGaimxAxj3hiZIqn0Ch8o3wpgiRNb2fZiYe9VP1orNtZ+H6pjyMicPPw
LEu5bVwOaXdQKYkox0tyusTRRXQx8BHxkxg8Pqlrj9WJfXqie5p0rAYPYtW0eBfBV2bXDLfuK4mN
gTOsh96bRRmBKC1G6NEbS998m8qwybbVbWqBMoWYCRVqOMff5fob0lIYRy5Po3gYjRvMoqzLmU65
zWcgw9xBuM+0d0OfbHm20N2HZF28LCMmOO1TIx+G/u7an5BwqEZ3ksEA3JjGq2nh8Xy1VZQfDBfH
Il4ymUwmumBtYg6szZeWrdA2JL/N92u6U+YjG6Cl3Evt6xw/xGpoaffDdFOhXnq5wwNjuDWykH60
rHk9+oooolR0SgKJ2nQayhAmodNzsjBTkMxCUy/eWaqfxqcuO1bFK4RcAWMUltQQ5HnUmjRe7ewn
jBNoEmW1E+TdhNx64zEGVfKixr6U3mqX0xhp6Tej2knU2xfIpMa+sn4oZK9FmBPcreHAyYyvO1kW
2n3P4uAoryNaO/Iu3m8K9Yi9lftp9ghjRjLvOFzqL7BfnzW8PsqIIAZUGMqyArDwU7Ow7Rcj6xOt
frj6aNhQsWgC6w69rEC3HzP/8kzO4n6FnPxMe//PRT8h5AE3DMskqPUD5fGD9e0m//nwTKM/c6Ly
nNEYTSKK/UF5Eu2SpAroUzjb/w5FP6O1/3MLn4CUaS2JtTjr9UNPcelC8TpzZv9xscevLqR9gvH9
50qfAIPLXKzaZR6qw1SY4dj8uk5Xu5DKANO1RQK20HZ0XSogI/Ec5nT/1OklnkzURmgRc4hfVY3e
nhgKiRLRA71RChXNjuQuFX8pveVqRuV2i/iY4mUl0gLU15lu0VmUMTo32arl/mDo4D9VZOcs+W3A
oHcYzKcODmlObMLS4TDCJ6qKVRylQrH1Ed3azIQ3yjXAItRtRzrm2SoHMr6b2eSVtMEsow+h+Nhq
JAjX82We/Eyg1JC9zfgBxJva/yas1KPWFXfvqzX/VOMkUtR3qExVzLJHjudls9aFlpBefsqyHHYE
ookRlmv4vz/r+aDAvlTJxKqqD5GZEZ6llKQYmETXIDb3qGTvFhiJqpruqlTcGXM4iX1YjQQa8f1Y
bHevhQsB8TCS8y3TrZVXXlIW+NVtgaJTTUjCiYqN5qVrQVlY23KvKZkXQyrL8LuNo5po9a0gztv8
uhS8ojYxg7UMoJQYRhKl1hkpg6l7GYdf80q5TqGUzGZoTJwelmtSQ9KqkTiekpMKFCZ9qufZTUke
Gy6xIKcsHxZCt3DunQ4NhNU8glpqrmuIAr0bk4n9v8x5YPuqqgFX1szPiXzaq12lgWACI+ndJN5b
bSdO63zRnP0EJGS+I3iADIepazIkSPHT4s4oIAzAsD+UMuPtBSHrBmynJYeGog2NpP3ywaz/Qg6w
kYC5K+kQMKT/KOm1V7BIqZbFBzSyqr6K9FIjsk9DcRwfYjRpOuQVtuC7HH+stRBd6vnUImFr5L0r
o3DTdRLmoALr7EkyH8sm3fcYzEk6FksXACkqKd2McZRRNbvrVafRJVyCVSxIF990rXMF7V7JVM6W
+KiB2KlLOJ+DfWmGvSCR4ajxW48QTgtqWzDoD2oIVdMvS4erPyWmfR0oDbfSfkkmyono8hXk8ps4
V/XWjxzl2LiZhiOsp4KurJHfpRXoAMw2Em10ywEcQE5XLP82GL6WG8FUFLDGZ5J3ME4Cdo1AEmh3
JdPsWleWqJmcgS5dtOSsFoPTs2LkjpixJR6cRcNu6O2kekCO7TZM1i7F9o/GbIvq8kMGr/1ns5mD
OWiedz+ynDTJQwpJ7aKco43euj2hMpAECX6z69WGceQYSuLK7UMTHweVpTg/DeD4ri9qD4+RYJZW
T0e7Ik5O8yTZlHaw67yJr3RKKjMStGmXr1hgWbNLXyAbwqUHZTG25a4gZkIuwi9NDPDy/CwWsmca
N6YmR9UkP2MyEbPyJa2LOiIeCWfcmdKduSqOiFbbBRs2g5LOFNTEi2ZxUCrM2rL3NsaNbjwtE6wl
HhRZdGdWiMooG+jlYab60omVn9WX0zLMd6pEIjSMd0K2PrSc8pNYbIVZZfErRQv1yfJnIVB6FMkW
5aBYLfrS872Cs6Q0o35iPsaXmwRHyhW7PBVM/BeL/cNR7c9ayx9r4rP+iFaql6VREAsz0FHrfcOe
rpjFE+ORZ3nJD0SLhLeKzgEz4IxsFH1lmhXWs0q4rFr3pnNdz1uCLdiL6i/MHuGYqM+okRUz4lZO
FihKWDiZJzRR0T6W3TNaIQ3iXNR3EcPAMUMPhh3eDYuBJac301BJDp3qpoY3KacGb84+tLpgaOHg
RS3stMSLM3dA0mY898jGXAL9PL50ODMcBpqJqp1en4ZnQ8VXyJaBLdARVB7r68uIsyc/je4z6K/V
Hfvd+mpotkgbgVzcNXRXnDZx1wydsEftvKjvKwrmhbegUHcW/Q6/9TspPSqtj1+k1PjVDx7yZdG5
mxusk8UTCNmWGroaVMw2Hh0HUGccA1N1dEIVM9TOUwDt4vEq3+aNM93m5n7QXOa3icEwyQrh6vWx
o71k2sZTLDjlV+IYukz99V8vevvvv9Vn9Q63al3lRV/7qOC4LgLxiiq2S3KRYgW4W2m45Z5qm5Qa
1Juh2cmKN87PSGgWo5OMQcGZvnjlTTO4vFh1OVFybfKXkv43zRUnTUJxwvORejiwmuc+D4235Jma
2hJokzdKt0nGIW4342kST+muugTlof/Bjv+T8ajQsLh4yEm79M3JhKrqi540HKO/Pj7u9bJpgCX/
AM7+9vjSIreADM3ysLVy8SOl76bhCKsHk4u56fYvW7Hn26dvP9BcoaFH5kqx3/DT/0PZee02jmXh
+okIMIdbkYqWZMu2XLZuiAo2c858+vPRNcBxsQXrHGAaM9PdKIph773Wv/5gPydrwW4Xif3gMear
GJu1+PE9Mtu0xztYiZu1u3DhnyyX68AemTeoi9/rt58/l8e3n+XCxGlF3uT4qHhOwIiA1J7FueBv
fjB6YIqdMPyAN2m/3qH745iNnDN28wvJPnv2060y8wqAzGrXZHxEUXCYKHT//QgUrxnNVB38kyJc
aj1ckL+jjzinE4+5r8K1+Sdi9Go5eJanRIkmBwwILG3NuqLNRsTRM/yQSXJaWhnwIN53brska11B
lgleppBjN83tMsaefNs4zBROWKxoLXVtGU0pkmuto9fZlJojeFu4Lv2woyErGVq0Lz6rKrpBMrxW
ZEwpgOLEUYVpOAOSiaDDLD61vJNlrus//qpI950jc9yxV9xy6brCa5NQPkv4iE5yZE2e9UhCjGlH
pfXZfhBPMX0KNS36QoYMCmxvoTujeoExfNsO6b+dw3RdfHMxBZAVc25XrZTEkxjEPZyEOx+twXPG
B3XWRE7k6a0w6ircBZ1ptxB/wGwpfn1/gnwK2Ob7ytfLT+/gy8KKrN5S8r7O9nJ6RGOBu1e8RHZG
FhgQ6UGiWIiW7ha4Lel+VJ3tCuwwC9wLLyDh2BjeBW/lu4H2GYh0Q/6h0S0A7LXa+f5nzkV/n/Um
wohJejk9pPmnkA6GUeRtOz6UvyMQ3h/pb+lJ3FkrrApX6hYfS8BCnPve9Hvj1Dybd+Xq+x9wRRjA
a1KRlKuQajXjc2l+eU7V4OZ6kzThCZw9fyCH9YSb+c4jueupCRb1S7hRN+YdBpjpIvqlPX9/9c+i
/T9v6cvVZyuhTWVZ9/w6PIFha/e8nPLZ/wMWD0lfjbEQJs/Zaes1xERwIlDgCovafi0868cEAIXQ
yBDMw+4+8geaHJxVNQecVUeqjb0Ec/HuXQtWeQmeinWbnRdr38T1kkFgAESkrdXOTokfJiGgtkHe
k9fxMfywYPsyyXlM/riwV7YdunQcHstDDtyKFVYEkrvyRoeLc7j6DIsvI55SUCyDCekhtuWS9jbj
Gj4aCz7lLXr79fVs4GQHgXRy/FH//bA1vNINv63SZ6SqO2txz1BtmTCcf7rRCV1dv1+uM9s3lDTQ
iQTEMQGjPDpflDiMHW+roa81P8qXy8y2/rwbI0kSuR3zoK6LBdTfZWsDCDJm//5bk2/d0Aw0GaxW
HLxSafZRy8BkoKkjuDiUpZ+CqNIpaUQuN7D860XrH3scAoiMCLAURWbSpdkuhkLbY0uhmMvceo+m
BBUBOivZeJ12jhKFQv7eVG6os1EUXakP2KCRzZrmNMCePR4vd43CHcPmEMmcc8JFSLWtlWOu6EuL
WJFxiK9+Gi0ze0NH4oGE61dPgrw1fft4HGfyNlV/t0W6sDTfKbOedF2RGPqXkkFru5fu8kFfRZq7
9/BihI3tUclHaMgy8RKBoJTSSy8/lVj0dkxvSg2XMEneNUNKF9MRH7KPa+rZKFqnbYFwP+DQRsCt
YEuYAvYPuFDif6sYq6RZA+z4yr3VuNsg+AhSaaXTWvgAhyyuFJa3NjhGAQiJP3QgEYsD4QoXMk8E
eQSsDFnU4Datxblh2Xqt7CHWue1G9EzkJTB5kvYg4Q9r4o7ZdXjGetUDDytk09JgaDLPXROYukXr
74+jtoilJynLnCl11kUrJps+QgrVNjuR5gDYTnBMY1hH/EKhVmyPY6PN5ZVXE1/i/YpNHQgdjZ6K
82G5QkWwYDwox5jZqNRe9Z8hgFzMnCKEPDomdmsJmFhXDBm5GSqOXnuReRqxh83KFPiCKdc5Az1X
kmATm6GtQ+cb0yX9lc/Mz4wS6O+1I3vYeWPpLeinwsR08j3sfhrGndgcfe+5a5nAuL/63PthuvDm
oCR4xTNZ5UP7XnuPogfBpaOFGELbi+3awGP7Laq3ApmwRZgejKh2FF1+Q2JwL5ndOshlx1LXvlg7
HYoP9yBosOralt3Zh3WlvfcBwaRsuLoF458H2BXtgvmnUmyTlBTACBrkp7ApW8lCcBJNpF4qP8GC
dMIwMW4heILaLurBsqdRR40FXWWFiAfejeKhZFu1ekc176Nk6pZqG+GQU7cJq7FBbAeVR34FrNPB
2MOQQdUH4jLmITmxlRTL+TaKMdZ1mQRHH7JUUhO6fF7CqhZ+dDn1Mo86srxFmscrYoJJIGJ4IPpk
L2uPSnJUisDJivsqf65hIhfBUs4qp2Se4TF6yBn+qaD3j+r4LqMO0eKXPP/IyFvQwg/B0u9Ma4kZ
cYeOWD5FoWiPsOY6FAXuFORKzLmXb/qmZywLmPMY5bD4O9A8ZKAJ6B3DodI/RhMv+ugzDo77l8r4
oQek0Zq/fQIWJYJ0Ert8NLrYLpVkZ6St41vLznJ0TLqE9C0Kn8cqXXQoL8zxaSxehvw1pqmSrcCu
OkhJmg7P4lLk5XMDpiPk72l330ZOafV4Y0KypMDum2cv9DdhkN3Yf69XGpPbh0KnI+HF+u/B5Sva
EAl+J++xTsnBRgrd9hNQWPHSduuSQzOd3FyCd8DOvM4hgRzAKIV8VWe/mkhzsHi6cSBMxcV/ig9o
wmg66T34Wf/+oKLx6qQJQNEdOAh2uc23tSOtsIf1bUBuW703DpMz9oLtyV88wUmhW/r+J1wB8qm+
vvyEWZVaddIgCBU/YbAD+O3PNSqDalvbp++vg8HRlXtVOUhVRZ/C37QZjh+Ug2CZUYxzrPyhdzih
58daTrdy1+2laNi7oBI6EFUa9ZsCEUdSMAI2j94QGQtZzncDSxRjoEUtECDE+lAxUQc6lCrH1XWA
PAyILRiOQv9CHM+DaOJfret700BdXPPwogxa7fBi4PJrBcmPUXok5BhLj1c8Ksk/yx/EzDjXSPAs
RmuRi75t4iegiEzJehZLF9fZmt91aPTKjoAyysaW9f5x2n9LJXwM0EYU5PCEmN2XYDjoSc+Ke5bX
RYAFqLpPzV1NEpBcbAIvI5KCWSL7w+CGd1LsrXRs+L0G77eRpcNAQvNe2VbVHI/smCyC+C6RiVzO
FUcO2I+a1zL93WUN8/Cjb55S8EiqCjwsGaEZgdP6zxL7XF/3S6NDuZxoays3HfZAp50st7t9U50G
HL/zARpM9ipDP1FVwHRR2aktDIastLu2sFsOnxahK9S9aBHogSNy68lHO+1eBa5ESwHHAKxRe2mr
m39CEZM+2YdV5XitcfAiXDdpZ5IYPm8RLqXmvSS3WMZjKYsR3YR2LFucUd4yAVn93HvuDWuVJpCA
M8EeBuSgRFX5ASxd92xYe8/q1oJcLBR+YaPtyla9S5XXMQrXA7Gv/YClaUdyr7CSq9fI+BMSae8W
FBwpWZzoTI1s3wYbrX5sVilg5ljXa9EHnsLWY2ztmvfRYh2fFzAIPd1J1m6c4EUKjQEn9Gpv6hXn
yS+vJocu57CdtnbqDo/arJJ/D+WPIYAiJRabRD2bSXYnGqxe1bRxHFqY7kXidOgI0Evzo87+P+pI
Z1V51WrUKdxf/hLReSfevWWGK7l48XCe0YYnUX7VdQVXeiiPOXn0A5Q1A16syHZAgpdSPa3GIlwR
x2ePkrfRVfgSaNC7wXcGxTgUyLrhNA1NuctTnKxq7KF4IKqhU7Hhp+Qd4iQ/hVPYEatKhNnT0drE
hsUoiddY/XTDi2j4TkRwH8e8z8eVHKP7WBeWWf7qtQq5iT+YtZiMyAfGs8nBkINlEkNgyLf4Zjmk
NBsMpTKj3Eg4b3Dmgxx2gbsIsR3+fnOZG/t89rBf95bZJqaZQ9brJohrvPceYY3fcXbwEp9hdqy9
52X7kqy6jQXr0z9QHH5/8SuiDja1/7ux6VN/8aV/bdsQuD8TtX1BW9cqD3r+2x9CWA/l2oRaUcCt
i4nkciEjSrK18g2KqqH8E8rii8Fjz0O6azpvsfWdvobQ6vND8d6T6Dex4KVElRiXp/dBm/0QDIYC
+yCEXFfeJYnnWFG58bXhPkUYGQRoAZjAG7G5iLNxJQ7tul1E7TaGfNaj9KbXqKicYBjHR8IEqKYd
D3qIfwefd4TwTHFnQFQaMg5By4TRVR4rI115pBi7MKISIXfMIrL9DEa8Fb2U/MZAAV7GIS7F1gE8
GcqeVXrr7x+weu2U/PqAZ3M3TfKtsQp5u4q0CDO8ZKEYsOsi+d4iwUDcQg11pCS+81fZu8VkUl1k
B59syUX6K/0xHv2XYAvtXV2lH6j20Df1p2oFTdZ8ok7EhpdOKimW3S+rRTSNVG4ZdrdoAlOrOjvo
Zcw6gFfxN5TkeXpUIfltk3hI1UN+7c4MN90HaYwGXwcQ3xtMORQL3nq80N8Xt/r1Kw0c1yY5QNRN
ioy5q+swCo2cC0m6Z6qQGheM27F+ZFKKqeP3L2pupDctw3+uNFuGmZrXmlwn+l6IwYotrBTc5ZD/
lFgaCfIfBsZBemxwc3ZHbxscY38yeW4Xrm/+GuT+uXT7h4HtTUezWzVMMEKkdoqbLPCBhcocqZTl
AWQ3TsgIBuqU61yTUMt2YkQvBeRGQz02w3vf3osZ/Ci3oT8NVnL3ioHuSo4O0a8hpgzuaG1kEVae
hg5hZGPKnjMfsUnn2hKHgQUe//1zmVsU/297ouTU8LVE3Dsr83K5GsVSZ3BcLYWnfItK0/buvMVD
Ea9kpAM3YJNriJ40OSEb+FsZCpTofzckI+3aLAwsbJ6HC4zwKaw1T06Gd/HGtQKw15/wdhLVP2W9
d+/j6B0mwPCjINvDNS5KvMYf+8b9X8E9CErH40vEXAqIb3b/VsX0Tvfr7Dl38GD5VPEI9ypCnx6Z
zLBKEZHYgaPf0lNPg5vZopNwY2LJMfUwpHk+nB7LatPUCo4juCot+hZ2jrfAR3iNIqQ81nZ6o79Q
ryBJEkGFKrdqYGD6Gdb55SSIonio9UjicxUgUcBURN1l4G+CqHgVubZ7kvblPc46SC6PRFF5wRYu
q1S1tuaug/gu6m1DO1QMhd6QoqCHKMmJhbCMBFMy6FQYbevL9rFbCCu9WHkv8dm7gVlf6wawsYLK
RGo25mzWDHJTBzrvsCrS57thmWy69eMPfZXvoltNx5UdHSUwYXp8C6Is6bPLRHWVifXgsUNsJdUW
U4dJsXZgHpL+9MDkj8ErG3FZ3LrslfeDj5k06T0/G67ZQRINnp82vSFP5ouEFffmycRRK1gqAnof
1N+kft348kX1v98gqDreQzJJ6TqP9d+1GBgsxCZotD2uQZskVp4DA7q+j8siDdC5XSkqxN8Rl+Dq
rEGi0Zn4v8WNXZWrKNvxn4Yy00wJW7HH6jUxkEpxWlVwHwW06GTe20ljLuvgKTNiRLKJE7bxMhJ3
Uloi0VXg/ClPQV6u3P6tYwFEGW24hK9C36yxLnmrennn+wjQaXpMVOnWKoKD7RWrIWQo154amIi/
ZB9FEsWJspYENB2cW4EcOkMx7PCDsT50/Y8u/snGH8NYLpu0XnlB+pbqzaLQO2a8BENKMPwwpEqF
7H3QqMXgaGQNdMVKem8yRIds4FoIXVkatgWzZ+MHPnzNfqg2GIQp0i6iom0DmsaxAGzQMI4Y38qK
4MlIslvDfdZKOFpd8EtJEOKhiCj89Dn2Aietsxul3jUsFMMtaDksb1ExzRmAIPuKnHTlUByxzBTw
imZKq/YuMvP4Bzm8thx8JBxSg/xeZOlDKJVU55rtQoeOq3Bn4RVV3nJovQbG85OgCRF1rzKrmH1g
gGBxlDRS+tztwq31Ou2p3rb+GJwI+dWtr/nKx4zfmEq2B+keujxtuF/2t3Y0lBLHogkrSJ1738mX
bxMiYdxYp8qVRaMxjdWQTLFc/0LSX66jqFLXappn7nnMki9uVKF6ABLCLUFcKzqc8Sy3w9o6yvVL
1NYooJCqiYlJJ2M4VjFuxOGSC/xt4jH7cyO84T23wdo7lLPfo++fYpX+OEhPls48jdUwuX7iiP/U
j0BrEmAUSgsq+qcbT+9z3jg7j/hqJktjHIFJeJo9vq5RStNVfHlvnss97JZHCOhdC9NmhawAXLPH
AQKLjUOsPATtbwBkNTkyLe1xHlmJZzBhb8AQ9hhkS9oEKO/Wr4a5D7wYan/zAYRbYvbetPeCfmBl
hvVTj0mYBGd92SF6dJ0oexQwQ3DJoMt3jXpsM9J0yZXbeCcczwINos1e7ZHkwF9oIP8kMORXuB57
+FCcGlyLsvChl88aJxhInfLUWS/mFn0Lo64AdlCrHfp8KWF651lYJstnYzKQAjtYu+ThSBhY7OMM
WG/laxeme7H5rCRbGnhr6bXEY0/+BaF01tQD/y5RJH3/2MHUUh1t5I8BVdgYwYn0jBp6YfcDjVYJ
1/EBapBGdyfelVT78Fq6gyDgk7P28WeTfsGrCH41oxOib0Bi76Lqzx41bwMUnWePonmKY2LdTMV8
QdfWd/Tm4YuMNV33HKCxV4+5/uAlkC4OAYlxd1UNVPjYNkiOtm34IrSQt1BfPJHrWAJrhTUQrsOP
EPod/4w0c1O7pDwK5CNdczS0B/jWXvQsGEvy0NLkVwEVKOpARdCAm/DdNl7AGBp2wK88WvrekyFs
gvu825jxoYqeM23dBCvEXZ25qn5Vv4jo+v4D1a40KRpRT1P2AnUamOS/y7tKg0xIsljZC7IToLse
l5WE/8QPrL5qgIdlq+3N8iGR7634vkkeaiK3MKeJ1rRc/n2ESwcePa4jjdGCgEaS5bVmyota66xQ
BwUu+AezmKUuL0HRIRq44VsT2Wax06KJ9VD2dpUesM8TXjLRcY1dqD81XYLrxU5glkkTHL2whXY3
gMkrRhB4futMwKf5twI4/O9dB7VgGHKiAu11F9N4EjEWqcZdQ1QhjXvFqmTwpCn1os+ChZQ/VXxZ
IXNowbqx612hkktwFaCVTl0C5LcZjmC4TS9LYi992vrHwI/K5DK+LK1V3nx0Bu3bsYXJqFgPBnnH
BWDZXTX2y9p9//47uOaVh0uehKekCieIfLXZh9AKruwpAvsvdkRvrjqwBB8E8vxiCSm19J4HwlOj
HBh17eVEOKZUcBr6kSwfttWAxElRDl34LiuXvji19UER9FcL/ACfN3SkyAnYUiiVH0WlOg9IQ73q
bODjFPWireMLJU82S/JouxlADg9b6lsHIOo+SpvXkdpJy5LnwB/2DAVtgPoiQi8Ytse0fPcVGn+K
KGM8tyEq4/pAowvHrZKYHoUgi8KDJz/IAVYDbgiz7IKpvEjlY8DdlinFw53kJhe/D+6TmJfcOWHz
0+X7NXD+o1PpYGRzMiS436ktO97vXjkI/bBJA6gdzWtdnxML+zTEWjm/SUwkxlrvDZspttp+CH3X
48ebqV1jJWShSgDNe0Lcu4zZ5kKZLF2N6VRI2CdsyR+9CJDM1Sq5eSktwxF6snOjzPGD95Z+rks0
h22h0C8ohUkiGzrGJwAeEdugSzDl5JKHk7PduDizSdwMZnAdIGWXqnvTVxxDHX4GGny7cSAAyXgM
YPgBGeWu5iCbEwYyiwR6ElFZu9yTMN6kHM+mAdiNYW32xf1Z+XfVJVWQuYJB4ALjOOUeWv9Epwc1
6EBfEDX3BBpH2iK8gVDMlRP/uexUeXypLDoPOYEHarzHhIuzUroQssiKdiagLauTtToFY6qMLV+K
8twl/v++xAHBc050Al8BIllxoUeFM8EPk007NSGaRc20cef9fiFeCVL79yHNtibB8PTG7YJwX0k0
7uuygLKkojZVQ0RNhHSZwWH6jRbGlSCMdtzzIwZzORn7VWnqZNFLxTcV95dQeVNSYMjy01fYCC2b
Ez1VMV+N5Y0W2blJXG8Uf/pDmlO5uqz7nlHqRQw6J3K3rQF2qL3p6WFi+k/67b5Z4hRdxo+Nh7Hg
FMAlMJuZZMjth16te+wxlf5A3sVKwHqA5QA8A0nApCdWsxtvdXoMX+qq/7zU+XYVi2WhNVjyqeJ6
yJZDOEVcMer4/m1M4NV3V5kV2gL8BUMcvWgPeSFV8DwJdlRS6DtaN3YyYKfi/P0F56j23/uyELTL
SAKYCMzua1D9VkvTNthDJFBGGjoGSOkHWaVW9x6gJcMnHxJdVGEjBst+KA7I+gnIJSKymgiFu4Lx
w42fNOugP38S8ABR95NAwfwUqH9ZP14Y+nHikrWe/kZKrmBBRG1grMxyh/cvPD7UrjeuOOdhf14S
Zb+uguTIXHe2CFSplmMlb9BDiNDNjRULs9Y+739yQhUPvRfc+5DjPPmE9yfSdgxB9PdgeOuq7jj5
bEpquJGMcsGz84KPqsXW1cO8C6Sdwyck1yRpPrThTcKRu5dRKTPcQnlJBkwDO8cIXrBtsIlRTFUm
J0T1Yg+r1y8kFeTSSN2NawKMfLTuhrtJAZVxUCU1aDoHReOsjZBok8QRc/qxfi3jtCfFEO3TlTzE
24o89BFQNCov5fAuYMpWYxJ353fWMgyNlYTraULxrsl03OnPCLHbKHXLWr24Gp4Wa7NDu6rpu148
R+MpVz+iCjffsH6w0niloYRKuq3qMc+VqqNSRQ75DZZ0ZmflWGq7S2VtZWpp9kN76OW1VkproBBf
YFToodJP8B1FE+sDNxilcagZ+OnJT3zIupcCLaePKHA6nTOpeW2xPlNiCaU27Af+2ygxS0QWxSo0
M3Vh1eFZjHENtZSFNOQ8yx4bMWZfWJFmXnE35Z0YQL3a4B3D2D2yYZAj+2cM/lQw2hK0XEZ+1vGQ
FAa0Q5ry8P0XNq2i+bqm4BUxFp0K388G+8snbfmtXMCBJG4GOai0HquT2a9FmeDIW+P+uYvp/z5l
Aw9i0xJFYw57Db2G5MwSWD3VX2PX0jay3eB9EJKnhtgkmqu0WSNdF2invr/L69cmaQx2M1CBZMyb
z1yyyiC0on1BkH21YqeeElaYmrs2+Eqtr5hZerUN5ez7C0/b4n8erypNVaSJcYUyg/rUqqx6ryRO
LSpeKAZD3Vt52CXyDaIqSIBwvr/c9fv8cr3ZdlF76KMCpY/2Kv6PTsFsG29uUIreTvCESNd46JoQ
Fm8Zjauf0Oh3NzrbrUmVkEfZZJ8ySwOLPP0R6F1sMWojYn2y+g0aaHI+Y3FB3AoGvVBfOgnW8IyG
Fs0JCSHGpfgPsJsUzaXD8qGI1pN4DkIEf8WbEps6f1i7kbXJEdco4/sYe9gt/wg5U3Oj3AdcM9SV
XeSKD9NvSEJKhvCMbqvG/js9KcdhwEgA00FBNVd4RIcYQrKmDR8w0jy42U/ej8zkFnt+zpWEc0UA
miU4TNUuOCdbSf0AH2YiHDIlkEmDryrlpETJGuyfOPEP3r+TVBAEL4of73VsWrN42Stw2tWDkn4w
s3CiZh3zR5UWBhTSOlONtYCWT9UcOX4Butx11O2tFS0KE01JrDKPZoeCrZWKDz5UAk+8TPuz2JHk
MBIFT00z0SgZbGU4EkFN0pgnSCtZcTKcc1zlXRPX7KBpSLLMOkOCBsWKyJ3Kw8J0ScwFTiUxVnwa
E79Fz9xf4m6XEjejPWaUQ2ZTr/CV2bbYqIDr4UkpEFrP3OUu0aqjJpBIHDNYEC6fnjzBsiV5TfaP
MfJPyX0tI5lyjUF4IG4pzccOUpr4GBBMJ8AGbNEoJt1PFJOYcN4jPVtlWHkXWOSYJlmW+kMIF0IK
wRRdO8LTusYeIe/11YADhmhaThco21BaiGWy0HC6oZRFbTq5PFt8a6Z8GSmfOa6k9oNnkmbaS18C
E8ntSkjztcEqwP3V7ozBruAbyup75EN/Ehg3e9kGEduYKYvyEA14/LnBLq36bdD+jSNSFAKON40x
Lkpuzk3lS428yRfS05QTNh1/VrTF6Z0IhJHYg/O07U/RV4ZA+AXTDO09NaULttJJ+jp22M3cpe6x
65DGVwezPJTZR1MciqhZhIPn+Ln8SDTFgHVAmQm7XNMe9N5w/Nokg3k9tYMSzMxaOVv4r4s+Q+t2
ZyTip7WSHyOZB9HLif4I3tTssQnfs+qi1XDx/WMhvwSihl3bLsJrEF5AvCsRr/O1cDZK2oEcokJ/
rkTsXAZb08naCtbEZG9VV1+kzNl51gfikHL/Q2ywEkVlr7uXtDtjdrxRDA3DEMkuqQw7sbOr/gXe
xEHRtYVlkJoO54yiXMUhafqfVtKyEZw66Eud3juBxwQOEwf0CZZ8ybuDK50HbednggM6NdYXLz2H
4GcNkblTePn0JJMTBUziHUuoBTW0yJ9qjOeCXNiC104LmKJjiA8Z7J0WFtVoYlwhOSb6P72Nbbej
NMfMIqao7Vy+x54vzf+Y5Ln0ZKX5kIBRMWuia5TXKYp9IqCGgZi8+jh1A37p3o0uq83KoRniEez9
bERxlRogcWcVsyqRiUFtYVWiZLabL3NipzTCMSReGO5KsYdLan+uUssmlAoHgF2X8Eatx4Cxh+Hf
MZmN+zVc2b49lJY94IYYXyoTj4GS0PYcTJ12OOEP0yPSqwh8nMwwZMwHdLQl/mnKretociaj+cx8
pwKT0u6uVUZW3TuBOn51oBUisWCh1+SxmQN2Tucp+mrMYF2FB7VJ0aqxUjDRT9qd13obhRUcYNPV
D5kDROMbMvLQx147lzhOKDxgy6sIgEQ2mTZbbxWY1dbgEIrw7x+ydyxRJnVf8BKo54wTQpJAPRFa
ueRV1/iOpN4KOvekWte13onHYMOL4Ki00mCPKiS2+LqmeW63ydulb+zreJWoGYPwlwibeB5f1SSI
FKQtfu0WrvJynK/Vsd+b2LkrHLyNS+VL1Bi+8U5ZyQeRGtDUiMOEmRyQX8C2V+NNQ6xqiOMRJB4z
Kx8CuXr+f4h8mwGOf+shHPLBmhA8k2NC7fCl9ErFvhyLJImIA2AgXSlLMZgs8b2Jg2nW3kOvRDvR
2PtJuVbA+Ju0WAlhCemXJVZcbhQOV+tASjNm5owHlbmFmBtVqZ755FFp1lnH6J4sNoFnlo/Sdl/X
e6pnlkIcEO5Sw/V1aPdEPld28TG4FQg2Jwz8fTD4xSHIFiGLzDu/suxoAgYT/1z1lAD85D8nN/+x
guKMV7THYUGachphIwdfhN+Tjbfi+K4+DYTRxCdN2TLzQbBYSdJQl4TFDt5J7k96c8KAo/U+wlsx
lfMB1t97NWT87jUw5/8Y8fZqXhldQZqpZJwlQlpEHHbeo+YU+/RbwgO6d/LXJtX/9+/7Wjuvf7ns
bBac1ymBkEOa7s30hQU5hTWN/XuW/WQrjgBSipssiKtf+5crzirwWvPkPhUIqmb1Kf2T4d4rhNPm
dwPGhXiyqvRdU/TZxZNfiEWixBJwgf7+pq++VVOzZAMPA0RxMwzDjEd8CD3gL3wAKf9NbyP/yby7
/haofg2R0bkKajJLtsDP/13Yo5V2eqHg/s9RgnIHLsoCKFanMvn+fj4njv8pur9caA4jWmZV6joS
IYlUAD2uWBuUkyBzY4TAdtQ3PpZJGSBYFTBk9miWlUNknYkBjpgTWqB+4VQenRrxfYJfLcZAddHf
GDFce/GGZpLgZloaUU2zp94GGsn0VprsafHp9/ByvJkJLM1Gpp+riI1UJO6dxw3R4N8nTnSlYg50
2ntRPBASLqNOnmBA4FQIqOPENftcSiWWIkRRtQl0Tv/l+5dxdSUTdzLRfKYB0pxoRoQuJB9ZiveJ
tAMwyfwPSQU92BCsOOIo2vxStGcLMcCNy04f0/wbILJcN9QptByLgn9v3exDT5FDbr2WPgKRylLa
VuYDUYI+k4vJ1nIQLjhCxdiX0Mh8f/Fru4ipigS/ybpBhuj06r+cYFIguJImF5+xeXV+70oThXI3
0MGI46rz7uKbGMKtK87622oU8rCQys+HrHcBPSOGy6W4HOH0BScFowBLu1dNPP1EJ6oszBfwlaWz
qm0gUrLdBltRuqWo3RAUz6dXfz/AL09idpaT1NFJ0JTivVQDTJ8Lph+UXgoe72b3M9N6m+ay6A4t
k90Jf55aDXl8N2LvdJtvdg2lNMELiUxEU2qZs10htvzG1wWdJHC0DJTDnvasaYemXxnana+vRhUK
9S1o9OpWBLOIJlcCF/3Pp1CWtSbFsoZJyaaUPqL8w6g3qBOmqkyG3pvqZ027lJpr9+lGVh+ADK0I
cxO8MYqFqBMShELgtaSwp9j7/iOds7r+vhvCVSFtmJRb+mzq0Vihl5ixG98H49aSKWbhY4vjDlak
72I4KOG3xRmEJ/b31/3MbpivzIl+xyBRw1lmftx0YpwNoou9x8vr4bBabX3HW8AYsCfPYfyxhsVT
8guv4NX3l712yE00V1GbZrq42vy7JrUMMdqggbK1Vr5mG0jkD0l5043DzQd7BdtCPAOcRs3IC5+X
jJWRq3pdAx3m9auACR0Oj9GFgATNWrr1//9dTdoZCD5k/inI6f+9q64WrUCXOLp1xk4E1ldrzTi1
/qHTb2xp0wYye2n/XGi2neaxouQ1g999bW1rxB/aOpQPWn7+/iVdWy4APow1KEcYcXxyKb/snJYf
mWInk/b+oh9encv96t5brLfDw8Ni3L0NznJzGp++v+S1ZfCXhgo3FqrUJ1fvyyX9XimS0MyTvYY7
v7llkNJKtg7q++phBZ4hY7vxzq4+yon3+r8Lzk6HTg4Rc6ZdvM+tg+zvQHmJUe7cGyOSKyfCP7c1
/Yovt1VKZDkXSe1P/O4cCR+FXRG9cLEpf1EmvutWdXf1s/9yW7OtfhA8yaxcD6cmY0tAhyxj8XvX
ylsLB4Hg7fuXdmUx/3Nzs9pJsIYhhzef7Om0hZaGtF9PntT4l92E569divaPdYwsg21r9hyFUIAY
1nKW980ubHSEGOsJ3/j+fq4VajBQ6apIPdaIcZx9E6UfS2laD+Een2UMD0KXATIx4EdfsFPaf+yB
tWXRLJQOV59NY974Iq9fnnHiRDKZTMxmNynVeZeLbhTfy/odkYTj8OTh2RQ+yP2hFO5ULIQwypy8
xki6jgQGX+GNcct0gfn2AklapdM2uL4628dMNRR0jXW4dweSmdZ02aQMm9bzjcd8pQSQ6Cnh22FS
wKxl9pirutKVCVzYV7GLpANvLFTNDUQKRVlPfTy1seF+JGjMvr/wtY8IK4uJJWpy/qiztVF4gp5F
BSgCtT6dD7dH4e0Wk3Hb9xe6tghlRcOEgdEKZKHZc/QEo4xYCUTJVDvwbS4UJSgluCqz3+Tn9xe7
elcGvMVPpSqV7r9bTOZlIdMEOpgWuSX+E8VaAizr7n198/2F5hYJU6kiyf/3Sub0Xr9sZmPb672O
9HA/Fs9GHy69/t7SHv3iZBjAtsM6KI++gdc6buwjbqDLtPxBbjJqz0h68Iu9am2S4GeaQV2DDxr3
ZCUEZCegXh9vLOSrz//LD509/5KRoTEETbjPsWJzp5OSXovsLWGc7LK+fyrX8CCeim6hYcCnRZl3
d0ltNWkwpNG+wnAMElaNn5DqNSskqACp/P9yDREhQE3m50yUyvzlJnzxf0g7r6ZGkjVM/6KKKG9u
5SUQIECAdFMhaCjvff36fZKLM7RGgXZn40zM6Zlmulxmfu41F58XPUcDkg9WjOf7NrLNwFIbsCiU
dIyyxgZV1mXQbaim0SW88ryXDgn1x8XOchCvlCN3VCjpYu8xdIdJ7Go3wMQMxhaYGQPfQplwVdl7
B8NR8dS1fqjl8eGl7+MrwfXyqyfnog2HKzpdk78XZDAC6pKjILn3NMSPl4p8V9TvkNRZXC/MepQC
eZzhlPpP8bUU6VI9DfQDoyhblJj2OXfAcbCnH3WNo7KjYxFsKJ944Y3ylZU7AqDamtOOCUiiXzla
Ls1Q/7rw2XaniOyABiDZ18gUCdsCczPpg3FZH+9qDGhbZB39eVAtmUf8/uEvLTK6B7qMNpXQ2Dw7
Peu4zbygHoNbIG1McqIoW0IxBkcgAHkW4hm/X+5cEOD7tPl5PXE/P06byG9w7fZkkuqhgFl7jOsN
lXGh7BT/RFyk9Zqi32EcO8kEVidPJUiljBoYwjBauL7NLy17TdEtEmODbsb5MYvjbukalRHcIl4x
s9EYocEGZ/y9a08AQSYujRuf3j8SfnnyNWpHt0lesGgtHAYrV6u3S2c+ZYaB+B3wTe7q73djZ5Xa
FbUZ3OJnTPLK9BVskVxi0738/Stc/OgqsqbYdogG2dlJCuG6q6mvwlvGmDWoSyYkLHOb0TeTjxSu
1u+Xu/zRf1zvbEePWZCVVSYeLH2hxz21a2MneSc1e4EIsKIqEFD3flTmmXcabekGxMxgRXg6QNwP
N26yYxL1+y1dfNWUyBogL3hR30CwH8tQz/JaN1pyItAfXJ9YbtcbZgyOd+VgvVQqaP9c6Js5+ONC
jVEmTc5U8h7X6rZ4BhdB0pfHM3jcyDyWzf3vz3Xpy/JE+OXaOiXQea7rG+agMdgDmCcUTrZ2dYR4
yG6m8XG1Crp4LZh3CsWWRb539lVzp4BiqGvsnUo4KVMcI6kVBwg2HJkf/v5cl14jhev/rnXWT0GO
Qq8bDUYtx4RkrDk4un4fchSXisrg9gj/4PcLXoIC0kOhhULebgsvob83ozlA0FcdP7lPewnxVUyj
0MNMQxrsJthjpr8IfiuPC7N5l8kC+Ro4ie/rHJF9dcN0sDEzbzL0t1fuSrzT81z+512Jdf1jOdn1
SOvVcANGsvNR+zLlpUCI05pgBVN/cgulso2MW5+ubHEl0b5YyVCkYTgOMtIyzzP8Ue+qsKuV+D4S
jnWQI20cjYTFelwNt366z6Nnt1mbQ/g49P3WR0K+k/3F1ZdwcS2g1QyMQReDiLO1MCalpycw725V
dVday/6PQBDkDwcn2F7dvt8E0n+98B8XO6tqQHNX0ZiJDoZQhfJeo9pcmdELWMJ++HJgj+Dz6gin
eNCgQH26B1M5CNsVCfzydig3SKrN7bDCFRlgOo2x/e8L4tI5RsUFLpTSS0ji/70eQgOq4aDgxRqF
G8vBhmYbGkfhJW5gNfr7pS42c35e6yx0t36q15LDq0BZVYNQmFMQzLQKq/hNA35BXQzXdCwvPh18
Yg5o8bdznYeGbETy81iwmDB8G3eARCw+8rCRaar//nSXFpXx41JnIbG0naIMWjRZIwihYk+xoVIE
cDTSFOaTgEJ6pGZ/v+albi0ElH+e7yzpbtraaBvLodXibokMAmHclhquEgjNqUeUA6TmK0b0zU0O
nYaTLttOrSUwCJ2Qm5goLQqw9lZRXnXZX0b94++3dzFsGwppEVNxYolzdnvwXXMpl83wXsq1aWJD
7jcflXwb+DsfISwXdJ9k39fhM/QNC7nNGGHGHqiZ7FrLAHEwyFtp8HXlni5/p3/u6SzoVGovIwUn
oTqCpksZnAp1mNcVNsspkTWuFhVs5opZm2SkK/BKVWUv2xU35UKCawbcrIe5SwvCG/PdlTsTK+T8
pDBUMNoO4DtOp7MVVJdMZkeHEQiYeDXClAxtIgv7egC17pdcIeYfIF/8fwFyvRSHf1747DO5dl8G
CGfnt2OHHrb9oHQvBrhk1T+xWdLhSkJzcU/SD8dWjyGDbZ21C1q47NCIQbWKwliGYxdPPVxwrTu2
yO9v9PJz/XOlsxcq6/UIKILxTqYgpXAHJoIklTIIIEZn/7ev98/Fzl5iaml11PsAY2IqPW0pgTQX
3FbIKo6+qYKTQNw1Y4Os4ZUVffF94gBg60xxUfg8O1Uh5Q9gIqrklhGDAAjQbeWg4RkH96ry2MUl
+uNaYnP9zB66tpYjp0U9ngq/7JYVWlcgRVPwSzxlmH8NOH3EYfXfKg4DlwNVxu7AkOWzK0tdVmaN
G2a3jbJkY6iA0nNsqEBhjAZsxOBKGnz5pYJvYXZjQ14+Wzp+GAZt35Mi5NqLHKBluFbkkxNv/KS5
coafkxm/C1q6yv+71NnCGdQ6kxl+JTzZMdEBexab0FBuqd1TiAYt5pMFIDMZpSeun8n2HB2YAs1M
M7pme3kpP4O1IWt4StgydJGzXGWUEi2tS6YE6Di01opmqFQCMdcB6X0weWwta54Xd7pAm2IbAz4U
ZNP/85b96w7Ok2ZPz+w8o6zicIBI6UVLUOAR7eBxfvV4MC6s5r8uJhbBj9Uclwka8gaNdXIfSqJZ
kKAijO9SXK+w4LOoZtuheyaPXwuzzwjspecMswatP8UH4vTtDOhF6sbw7uxsMcq7hnemTW3nPtM+
W/dB/Fr9QhCZXzTFc1c8h+4TDahewwUJc4LkCQKiMtICNq1T34+TTJlZsDywJ0arq+r9mRIbGyiQ
/OTg7rLoWsedLs2lmMP4REAxKMC0s2goJYOuankV3UZquylCgo4MmxeXNpynSpBAbtHedC78vg6u
t71R3WrLGHChNmi2KsvBGGaFNmDqhSZWDG6fkJoMoEJlFH22vVHjIIcEH75+tEJC6VMv8H8gsjke
AoEubsqKOQMCreJR0Xf6wobdNhrpOkS6Ew2z95g8WLz51DY9VDsxabAI2YM0j3pnrQOjT1rnnuNW
BSXup6BQzSMoplVsLWoToCnQJQixk0pNZ4OezuzkKWjLmei/ql6+i/tB9MrqnN8di7kLHA+Xyhxo
J0dbYelMbAm1JTCjjWVI2M3BRdfumdDgz4FJlQIUGbW2XWlomzYjTZeSid8VW6lALBHBTHQ7ohcB
IrCI2FS2iDDMy+rGohXfk0oIIpDsIQmXW5MRApxqf40t1kIlcjto1yaEeg/jlCgBhAHw1YNKJnGc
VwLN3G8beltOmAMQlrB3DUlPDlJ4ylIcPeRoWhuPbZnAmOpvYoDQmuyv8wE2uG2DaI2kG5HdW9B/
ejJvfSuD3IZamzGoA5OtjtFqkOOZpY1zo0mPCKW9FHl/n95bfroOlHylxBj7KV+9D9HSrO5MENGu
3GxjONhml76gzpQaqAhKTfYsabMmRtCa1VFV6qxUHy09XSv2CtdJvdp3AGaB4Ca1uinafpoPn4k3
rLpBW0YxoFc+YS7tE9rFA1ujd/cN5t9u+1hk+qzE3trZ20CYR/35Dslz+Lg0ZOfclJZoi6HJJrAa
ag1KMmyyEcYZdEwwRTI4cy+ZFuqn16/90J+Lkau3lfx4FY5To/qT8EfSMerjdlb581GGFgK6dmB7
Rl9GjKsEezeTwlmXnpJtxKixcUZYBdKipKEXkUJl7ekb04ZLJ024TkHhVzlmECcc1nB8GP3HEdHa
hOQ7BIStylBbEjwKh89AjC/lnWCQuaOF2XC68tOtXxYAsIdHLURPEX5bVluTRkPcYasbySuDcJR4
6YB6brYXMv2ljN2jSo/9VNffCWTeOfsYetTGSeRNUAB0cO1imu3RF8PH0LqJ0BmMghexeZlG0DNk
eDv1GEig3z30nx1LFXdTzqxalxaCTsfF49FFlKnD5sl6iu+NcRZQVtDumI0q4pndlqsPcrqu2FkJ
0PliwDy82nT4QZnIgIF9wm5qbkNVQSLzRs3dL9oNsASgboxrDsRBxRc6eMsx3wsRz8nidCUokyCT
csyJfEYotNniDlA8/F7xr+B3NrL5REt+4vNaR/ytAEgbSjVhgudAs/TounuyvnTLGqD3vam/Dyw9
SU+ekx4SXXcX6nsrIj0LP6Fj0rItEutVBXhdNR7alixsXUeUOD7UyZyxjSWjez22CfHipOTeQs+2
HudMX+GnJhV35OwFVMIIACUMmhBdCDfas2MajdjO/hZP3jjlrYSsockbLaN10Gx6O9ykngnwzUcn
5RHvSY6ELtxL0lPHOKxUsqXPT0So2MMTisH6A5YH2Vujekw+xAkDXagG2sw3ZOG1FigQdqa+TQaO
O1Dp9SZ6LetZUTxVDrFHP/QGHtMKnnzGgdAaRFs4gvMGwUAlwzWnEWIP5dEcsGUri1WFL1mt7cS9
A9ubevCWJBgCORWaqa5G62FIjnqIZZtRLlItYucMm9Lm9JOSB79j6esxvn/lo1vGEGyODkDhqMPf
T6JgBdqROGDhETDROgSG4W6K1WvC2pC9Oe8cNkRvxmuRHI3DsSRoBF0x8Yu51AcbnDwqeEvusGnd
cJUmu7w0J0Fr4C38OdI3cbTutpJfYqdekFjeA/JS7CPIXa8xZg3CFla4UmvIRaxWM98hL6DnIaKg
4TwN7BlaQT7uICSbXaRB5LdnLubKOhhzh74FjICKSjsc96nLbLXBTMA7itfe4z/T9vZ9iVuyxD/D
sAlCC/9jHAk8FWLTs8nqgHNqNPvOTuDvA3LDKnN8Cpy9lY9oa+CJCXu92Qf1EixmNewKqJch3HVN
B3cfbUb01T3ZfyjGYybJCHQiKyrpsz4TCgsOmujlasQeUtl3pTsV+y5S9I2JXZsbWDcuTPPUwGO0
RioB/88O6a5E+6Mlf0bJWdmq8YrEhwn5qEtgZTjpVkodjGXRrvT9rT1YKzdu73vCXMFOGMqOGj6E
X+G/Y60TkhqW9QltWchKWr5q+4cYoSgoUYp7yqN9liNhifakeZA/smpX1etYXeNyZ2E6dmDxGjJW
svjuDDoG90h9GwyThucMAcskQP01lpHCTB4ClGfceDgqfjkr0ZAoNUa6OT7WjfUkSxjoIYYeFndM
Q/C64qRSt6NxkIsDKrIThalAQz+oMuJJE+3d8pAm4aaGXqaH0W1aGIsisGZe0t+mZb9yomqKGO9E
HK1xfMDzWskOKdLsY21PdZVFqCuToWLSHW3N+qWOwknevxfsCtldJriDEj+auJvpw5+Usy+12oku
jYsB5o5jhEhbDovoITYzrL+DG9cZZ76JfzkcfnXMkZIIEOHXJ3ISz1R8qks7JypgcyBFyxzNBXtU
Jpkj3eLf2SFQk5NN0O8EP8y0X/O2Bv4EJQZVOfYDXgdckJYUFZNZRZuYKwXh6+ju3quspVuFiWAO
pBCXMA7Xu0AdF2VbbLSxW1cqhLnQQIXMnTo+BOcBhyDbZa3BQ80xqOc+aqhnITSUBMGypkNyCIM2
g10zRbsIW46oyicZkrPNqCwkdo6Xl7PB2AHAnEuTZthbGt49A8K96A951o1UPLvq0mofht65zfwI
Ft3CdlKhdbBQ8FHo/Yds0BYKP62Y6dTVPc7Olc1RmBXqQnb7WcErDg0DoQxaqYWxtDP2iPXgJ7NW
kWcp/AstMxaV484VT3ocA21S020ukWDrmjcjjt+sDFlVO0KhwX9pQ2k5lMFCNhERGnFhxp/DVuLV
MFiTskdHAeduo9h1fjHJkb6qlWYhZ+XassZFGtJJinHidV9bCPfVXVD5Kz+kuUI+2JZ4Qzv2cxy9
Oz18yk6bO6Ln+ygZ72l8PxSLLJe3lbasUewN3aOjPNHV6/S7CjKyphAMAxVPsENn4BN5r8pPPS0A
L8m9iUEr2bdM1Hk2UGMiEzGHIpknGXmuwpqzcR1plyh6zkYvWOa2fN+ibdgjSCsA6BT0gtBjdYt0
oEuLpYNtvvkOtELjLjOWHW9dB2akV4jsV/4+6hH9cPFv76Bl3feQXnh36zohMKcLqXku042L8bqF
+EIp6dMy2zrhiWQN3imKDCT28g0o+Vuxv4QXaFXv7Wip2MhlNeGsNm91/i8Z/nTdH7t9q4dlDPmx
UJ8l5d6tlxrVVeG4/Gy6kuX3VnkzmpXVQKy0Z1la41a57FjZEkVHqeizrFsQi5DNVJ6qDfIqO7+b
Bq/9g/KUvZefzin86h8xb9Sf5Sf1SX6S9rD3dv1Of0KTmvWhwMN2J/2pPGlfHHHP4958rXftafzq
HoZ71rf1pbxYL+Wj89LukDF7YOe0p/rR++ieskP33D0noIv/9CcdwGk8gSiKRTM/oczVZNqfvEP3
5L4Hb+On/m6/ZrwBsrl982R8Ng/Uoc/KPnjT9sUBbp/93jwp+/ozOHBm75Hk/yw/pYPfT/rP+hEp
rEN9ap6Nl+rJfQ2P6Scrc0Sa+J2/lW/Kk//ZvVPoFl/9c3asPjlQQnykX8u36l1/pAnr/CnejUMI
BeN91CmcJtIf5w9uftpBOXQ75cP/w9bc63t13+zkL4zWMJfnyrgIqO/h5wgx96P76mG4BbDRJtLH
8DV8jTjtfvQf7lt7ak8IjilfvCgeVNvbr/2n/UoIsp6D1/xjeKwPqFW/IAXIH5G2E/7bD7WcoEaS
wUx8N9+tQ3NK/yDR2R3lvfzpvKKf9q5yP/kfm8+I4HrKC8HGw/kj/UGlp3/gG99HX8VXySfi1kLO
4JKEV9yd8zFCn8TX7kQFY4h/0L+6Ly4GASP+Y/EfkOxxOn9EJzh/0pv7pXBQqBMUHvhF/Lwql+pq
Wn/mKBKDS33nbRGhk9fii6zY+ggf3GVz4if5qzpJWOMd3K+4msV/wgPukvrLIH4TOicR/j0/Wi/I
Owcf497lpZivFppHe+2jnmGHtRT/qxflW/lm5IuxBNbVBaR7gBAN+05iHpyiVI4a4xPofKpWWSWV
bslxjl3zopsugkIhorzmpIB3YDWEVQ5pub6xEd2l2xLhkRL3QrpUnnps3rTKNk5gz3Vrh5oMXnQo
99Z7bXCxhCfoeEwo8dJrkE0SwIbk1aYYgUtLF6RLDm5fYRcOMbD+EsoBabHJvxXM5yKrhljDkV18
dJ2xigluCE+S8G9zZZfDVC1IpcgfpEidILZBg48GFLUICXuSNStRu5bNEb16vNU3gDoEKtDPi5kL
qlUpqrlERlnSatWrLZmjj468IxXzFEUKD1oouTlIKZK9YBOH+CCOlL/2VqI8S6ERwTgRxXdX7EYT
Z4Ny3oebmPqBB4QGI2vuHE0oNAqZj/qkRyUw2l2KWoZZvJAfC40Mf+y+jXWD9MFAN23Mplh+TpX8
Wxe5jzagI1R7E8d/TAWVEWSjUQSeuzm6UeOxyyF4oUAHBbjx+1nCUVdhDAWdG0zLyJe0kJBJHpnI
oyOQ4S9F/mgX8mPUlB/DAgNt6FKaGTzHGgdbOB89TAkaZE62soveHTxmQBECk2PGx7JHrU0uFrxy
plQeLFdx7osxnP1HsZNN1mNXHBRzI/vqKMo0Kml5kmrpKmVYEujBNKY/kRLHq3jruS5uzPtYY0/p
0FupHe2kWkZU44WzBeqiMZTyCWJ2lmzLwnyR/VcVDdn+ie6PP8l1Qhjpl6x0U8SGJO0zoXMuCq9+
QDvmERxmaxuLEtMVwSPlixFtoZMi7IUGKgW4J3ioWnmlKyv6jP+axfzoi52NiG0783K9LBkdDGjn
L53mCwyE6Cj93u682Gb+cZmzhmvYAkfNZIXp6wi+PZhD+lXR8C8OcXttPqFdHHz9uNZZa9UYfLkL
NSu4zT9Qh6eL5FvUYSADlZ3kLoj/hbrjTMWzIPLW3IvoQoATWVas66D6QAk7f8EbgtW4s/wTOHIT
8fhFWp06faWGU6A/ODmMq5HuU3xE7kciZ+2jA36m9G1qJLBUbLLvKnKP0E9XmfOq4JChmS25kjOt
U1vMg0NrK5h/eU13DEXDyos2TpXi8HubUAsEXjzv1H3rLxNlZUjdwgp3hg9dzujXBlJ0iXdrty8D
dkh2WS0aZeNo2cxQ6/lIX6B0jh4lsztYG7onvYFRR6jSlYlmteCAd5tB76cxg4xBs5cKqpHxOqWw
yJHxynC16DmhpXoe8fPYH+YhbC0/elMCk0A+znKWJj3GqUQiLmn6w9iSMdKeSPlnl4fh+GAGXOSI
3TmPns/QsZgW5MQCpNaF+tEuu2dOLE7tKHffANq0XvgB5GxtSf62CLQ3NaOGavAd7ecYJ0wDzVrV
PfkXXcuafKjvhE/QTHBQPYpne/n7Mr22G84a5agcF0PUQdm0zZvOF/BoBCMRtPj9Kt9Qwd823dkk
y0ZxmNoNvCrYFKRnCktw8jdoqrT60kbLEOVnn93OqRXERxSKOS/05mQnd6l/bf8r+rVnPhs4tRGU
CTcS5LgRYxOauLKfUCHdKXEyaTBvwg9uESvRNNOKJQ3rjd5UqwKLkzJmA7XmJAcx1frGLILNaJBf
lNVzP766xptEdJLabGOOCE8FN07iTEKKwYIAJGZMdD9oQhWA6oz6RcY/vtowQxSacXItvMnmjndU
ZAvjk40OshT1CQjQXULO2KLK2q38ahARMipfq9Gd4+G9oJ85ks/wwkgJCgYPtHsierJoxaXZScdr
2PKbBUt3yRJs9VKgk3QHcBSRrd447bjKNeRlo7mjHMBBiisHAcIXYbak1zhmSD+AX88R3nKSmTBn
Eo49FoGd8bkcEnzjzWDXaEVvx5zY1i0tdkWFxEdSYxuVF7gZ+4uwpo7qrWlBqwK3CtofwbpDHQbW
Cr7x6CEkzcyW+l2O9Zflq4hwUaJXN3GokfLUCIVJqD3eOu0RiYyJzTdyODA0qcJFJd6ik9SV92IC
G5bDTKGiDxWEXrQcvnG+zU11jYm9puxsD1Mu6Y5vvwxonozyUilIVeX8FRHydRy0lJz3vWS3V8LA
pcEbvI7/jWHOmVV24lbxWCCzAQVBRTLX1G8K/c6djVhN3on8gC3HZxRKD5L/JVFp/771Lk7KIakJ
8AFIAPlsg5uu0lmcKYBX0EjDMLv58qs7iAkdggoITv1+sYtB78fFzrZ5ZtVD4ptAlcE5EGdY3QII
H8xFKvf7lb7xPf86URiLq4DAYZZ+o6Z/TPi8jJGmjfz6rV68GAHlLgpITkfqS1NORp3FrttlpmSP
uVxvmi3RSuuo1S1rGhfU7Tx5HzVrmKOTpuagxf6Cfz0G77CNRra4AEl0ckobTPoTVPGSdzaW4SR6
SNwJZiyqv9L12SMqu2zoZqbjQxgvhKHa+IbOHJiO3jzy5Abe3zQUR5zH0TFBr7GMCiSi04MPp8hp
46XR0gBX1lZaPIXGuP79FV0EyzPyhZ4ILNAClvf3ENSs8rzVCj24LaD3wsud0FBFVE7EyG9EoGig
66ngLAY4dMjF8sr1L60GEyNnmeGkBYr8DA5iS4CWBxcNLpT0BpV26doO74Jxj7KDCS6yDtM1t8NB
VIefnefgtm5OUbOpGCy57cvvN3P5XoCimpphAEg9S5FKqXeRktXC+7qZQLZyjTvYVaosJt6/X+gi
XN9UkUe0WZwgIs8Sv1ZLEzaiFNyWzkYnZYZqLFsPQjYQCCySZ6KvTPg36XPXwRUAzqXN/vPa50/p
JaGZpCVQCqgCqgCKE185q1ELYb//fz7o2fJq28YrxyQMb5HPQLhIBvOVsXNc0h6EWl4C975gRlTR
KeNj/37ta895ds40SLc5RQyVsw4E5BdgDPAfJDepypC3u1IwXDzCMRkQNFXAW/Sv/t5HAUhVpQup
GGBfQOYCZhzEAlTbBMQTkID1NkeVjfE5SkxGMHWAT/z+uOolOTvFBKuCkR+AdO07pflx2qF320Rx
DQRJDxn0iWmD7WTPatTR7yYOJ8xeckInaCgASsOAg6I8x1JkFapflYJC/ZvZeOu0Noj1r5WlrcVQ
rpUgFqI+pXb9wiWZiJGvwnt+VXVLpCNu4OWhHlsHWPaFd5gvDpL2IoXNxEPmAARLpMf3rGE8TL2v
NFiiusX8xWM/N360Lj28s71HFUCPukuKcd44eGxnEsPpO4+eScQd6F/YXE0jvbnBcHBqDAaoI7q7
4bDiDUxrc8fBQAoxEbVhhmksKCRGKELD02xwfTY/lSifWyAC2sZZtGgkd45Le2OiA+ijhm16cpwW
i3cyFkmAmJAkGw0Tbeevgf6/q8DeSGdRijKu0jJuvSkBoiQEgaSQF3GEniZK9/j5TONuD+JKhW+i
oUkqIKCW1C+E1hf/Wmuw42uLdqYEzD99eaujGpOl2ToBKaVVzH0BbIXmMIvR7gtHJOvH6t1lgcR8
saz0F+az5dyMPEmUb0m5gkpaMqtnZVVI4IQSzX5+b1AaWk6QPZjkA2iPgKAKFSB9h2cKfYMWia6o
OyRRzdTvuUf6lSCvvMjwJwz6sf3S0/uVG/C7DInkJkRjbCfuRagXKYGMBAu4Uq+9x1ZwmaMs6hTJ
jPHfECztGhC59BpKrxUz8f4xJY4nOlDqUzS+s1inZMI6/SaheCRiKhQkNKpCpOaEjh1JbA8sLkyV
aZIlL27jUe5F1IgmEmEKIESL5vmROPhoWysFzXKaPr761GRk5B0dCIVxr30X73OdTgpAEob9Oseo
pPvoaKE1qAckz92iatNFFiUPOHtsOnLNpKeLgT1wQE1Izrr0+FluzKJRFOsm+dYn+3zSp9yktidG
vaS9Mq0c9K6aYOrXTKFGfeOpOFE4LgCtHQ2gNHUnh28MCgYwzmFQ5grqdjatg0RY5tKklNEE5Djg
jZY+JDA+VOCVp8DT7oMeR3Beei1t6WYhjLvtWwhj0ayPFzUeCcadhG8f0xVH7uapKswJFPlLNrZV
jGpMk60y6zggH+jnoMvdteYSKE3cE/18JhpVFZ7KInfJg8c4aVYCMxNL73XdzaFLrizDn185iy7h
ikyo0rIwoTYJpX+fhqmulpZZMk6Lxv3grR0amQOQ/34Vz97c+hQFq3B4qoI7X9nwFirt01NvWQYM
FOcStWysXTGWutT8wJlE16CJQ9n5lkL5cTQyHq2CcZSQfXC2Oc0jeg22JNpppFxKsFP6a+0WXb3Q
QTLB9VlAzCAWnxOEOtXXiz7Jg9vOynZyiABnQLgtblPDhOv/5AZr31qZYMlqR58q5kkAn0Rbzczq
idAYdfGxt/sXOUWj8U7xg4V03zc62t0LCWVKq/sTyW9x/hq+CntxZ69iP5EszOymT46aPuXP9Go8
j2cNs0j5U+tWOFMU8oupfOixgxiavrLMR1ACgrWHAEE6vnZWiwMIuIKVp0yq3pkFOfqKGJXEJKhN
mN7mnjfLS/1maI2bkApUqp8Vo1p50fioCWtN30AfeAXCf1OivClD7xjRKJf1FDeM+IFK3hItVxfU
P6p/Un4TO/KtZKO25+bTyEZ/M6Z982ilQFtscB7JKlDx1EInkuw45exQmFUBYRrpw5JQKwiKCrk9
DDAEQKCM2L90bUXXWRnGlVDolTejlm8UvbvF3Bb+xUscmJsyXNXyQVUwYwBaloOtGcqVlaF5g8m5
lgm4SNSBNXCfnGPf7gdbu9f78cXJoxmCVItCd+cjErEmybDm4chKJ8ppb/IW+Ct9brQrC8xSx/g/
JYz/LKfzNLmS1Tw3XSm9BUGEWFQJUK1MtU19P77IpbIFwgZtOqfLwPDDviYIjNjBpdVsAuXX4e6w
oc/2s+NaCZnFiN1wsegG/G2//2LUOg/jRdVRMZJTzbV66RnE4LlsT5nddF+p8CEHVzXXPqy3vp1k
L859YnLgLoBbFvjkYhBfrfXspubv6RLP1Bg12FN7X78DUDtqNKynujmnaEcjbPijo2g4ATugHsyD
rc/q9+Az+My2zTY7pvdeP3lsayoUZmrTcRUcjVtSSo/hJGjoI1xLVgdGuDXOLzaDiUn+PjRb+TA8
APKdNLfxY7AePlSwKFipl/OW4bUycU5qPNW2xUdOQxI/LzpAmA50TyZQPLQ+UWLlyGoYBk/qFb2J
L9eZ0OIoKaQYO+M6O04llN6luUFPhkjCM494bRE7gc4y96uelVgMAlFzTivMZRcWRib4txK69Hlu
s4U3TjxTqkeLnMyfV7TK71BnGo3pQMqBe3c79d4ZkmA7ytCt7aaaNhlZBNKEXxRIU1hzXh6DvxsG
YAeGf+PBCCf+p3XQnj1Z/BzOmcMOMHFjTfVoEm/7Bx2IZUfVfx9Yh0hdYYF2JTRcQN0q5o+ldFZ+
GGYmlUMV02uQl540l7wlbkrYciFv+RVAFFfv3YZZ+MqtIFNuM2krDx3QyhLR+qmunSIm0MXSSK8R
466t8LNCxbDzUkprD4Jgh3eZf+cGU3kE98ZpkyKRr5LvOg4zcyCpZGZ0c7U6uEXIFaMrhJntaSBp
V4LotTs6q18AV9e2InvIMjNJHEAXifLwWxm2B2xyJWB961Oet0pgD5iKgcqJqZ4LcLlm4SECr0dC
kqY0ulWXjsg6KwyhVfdDybGvwD5Y37iyu/HIFnvWCWLN5P+CluKUMm4S49Qix7BbSg2WqsJsoW1k
oDYlAs/lUtCf7NpaV9k17YFvV8h/3TuB1qDqMaGtnn07JWgLGD021bR0smjvyPkLUSFOFk56tNSB
ueSDRG5lYOT7RlXUay4Sw93UkG5KxsPjnQtQQQtmUf3d2s7mYlCQNPeJ/kSgMQA1g4LNgRayJIzH
AL6iK9nzHnsqCjGiwMkkb2/U+wonpfBhVG+IVNMY25i+P5TFONHB4Hk1s7Ar/JaLC4RGKro+aFqR
av2dZOmZr8RBI6e3aOAnCKQBAmSEyZq8SvK/mD7B9MYXEeVc7ZypqxeJEWelGwkRyo5iBhQolNEW
WeYuPKnybZl6V4YBYnH/65PaqKU4UMzpS509mxdmigylPhS0Z74lEPtAvYGDIMMNrZ5+P5J0Mc07
vxgGmoiyQDGRqaH/fpEaR9JoehkS2tbS1Rd5taLDhyZ60Y5TNWFcNpUDwMnexKtsRFWZL1XZ2sz3
QwTC7FQlIV1jlIE3DbFDQ+WrJkwsLe+WVnSuTGNRRBHqNgWkNwfferM8dMlRKXDpYdgd40BRY58r
u/nCZLBANrmxem9ZghdV/f/Aa6HJR88JXh5qN2dTjcJJpbbLWDJJjGDSjo3MgULP8arBy8UOF5Uv
uxFVcihtZ3vS8Jwa70wo+5I0U9XvaUc39/xVa03wdarajelOIPz+hzMTtU70dVTMHpH5+PtLKoMm
yX7DssFPEFhs3Tz44z0zZFu5cqFLO+Lnhc7WZ6O6FrYqSfBNVIE9He/ciBRV3YNt1sEbIzR0pZ11
6Yo4OCJcyfsEFnb26czaSpXIQOuKHn017M1x5zEOYDCQg+6hcVeYV0LCxZYWhQtqjLai6PBD/n6Z
LY4obd+hl4NkyQ0Vk4bOBh5gljSTg3coFKKEZ6pD58eS0I6XkOJ9/X1n2iIZON+Ztq4hCiVCEoYf
f9+CFKs4aFVleAsefaRc7+x0GzFDZsr6WTIAzbpkEuBPoXYy1MwN5MVWwxPJUh5qOqiCwmHCZsEq
oUiNtdPs++rx/5B2XsuRY9mS/SKYQYvXQAQQklok+QJjZpLQWuPrZ4F3rJtEhTFm6j50d1lXZSEA
HByxt/vytJ2hlko3OAWlrtkh4ZGIVllsRkS3pb7TNSekFRL1eEqjRpduOyWCFyS9e6W0UmqL5rh6
7FUBOS57Uc/zfyekp9AtiUeDBATQ3ciGUZTTt9YRstKhk+r3uLufRcsc54D6rwWioDyULQQ32RKh
AQi3Z/kFf2qGgnglq6TmO6lnrkPtOqVDqKD916bbWVw8sXs0PWSmmWbA1tYfZ0E2mYW35cAMFNsp
/eYmY1kzT9VYbBq5+Dc7uC8vxVx8ZJY56LUwZPlR7WS7QwRkghKYNiOHs04GGt8wXyajQx2fFTVE
s5wYnd1Jr0OSbOnzKPPqGvcA/ws3DiNyTS4lipwdNRTwoVgYOHKWhyWjo+ToF0E886kxjgCUnBEw
lKF+Hp2XLrOYAxRziNHJU+TI413dvfi5UyXkVDb/5sP/cjdzpeFL7aIUy6HSS5CVfPgkYWBsoV6P
HIXGAJ99aFz47NVzSy8f3H+envL9eiIVyiQdEjji4q2BMSjmOKdsZma53k8rrS3XaaeuSjN+RiRx
XXPO1z18Qca9Tj+6vIVC5Jj+qxLm7kD6ZTyUrpERLVhRFBZR98pOwOdCQX40xplMRhmzqJUj9zSW
j3OFt2nYeL7AvN8ak3qfI+FuIkjyYbFRYhS9PcccmWBN4HBQrDzpbYouvNdLD2C5HchpipEpCRaW
zB/yCLrXvJ93VlL9iCfm5zGknKuUmeAJaBwgPcPA+/1p12GqY9IBCheWT2xXBw6vGgqQK9Q2yfQc
+YdYJIPRaJAS1zYl9ZCZgNRbolNyzkrjpugeQ2KpkAdoassCJB0ogBdlchBimre7kqQSiRqqjD9n
TkH4+dd/+mD/MT9jHcRPb8kma8T3Xz9RtjeTqo6OhsImmZO+qyL3AjxEGTbVUE+9N+OeeMX/5WXn
N/jlk2gNo0jHgA2/0dhStWvua8UxpjUusJCqVr0KDlG/+/maZ1kL5pdbXSxFZmKayiBPVAusEyVi
bG2RPUa7IY/WBI9k3VNAzRzZ8uzYVWWKHBTP5+QYzwtdYVwj1TbpejXZMSQru7E+Lvy8eRb4x5uY
QcFsuDgILVGYepDogxBQptOC2hbKiqcOVaZoN0YTbi3xFHWsQeKqV04h/tZsaPYEa4TtbRFXm1mk
GFCFo7ReBZ7TDu9a8RYH3b/YfLKV+M9PXAwWfWz6mYcbHsfsCtg0vX9m5tlASPH856dxtqv99VKL
ATJUddl52dyN09eN5YoouoOdJx+iZ073qnqsimClPRav4yVa5zwKlq/BokzGC8A2Li7PLdIQNtmo
++m1ETvzAtSgmtn0+rFtfuEVaZXthRs9M1dBUCd9FkGFNNebv38JJO0FmUQV80Fb/TpdX+8g8v45
vuxt+/b2wrpw7pnKImRoQPGwSCmlf79UqptZTgpWcsz8N14fcD+ZuhYDP+0wsiourDGWpDSw1jAO
DChsP9/qPDoWT/bb5RejxyfUSEiF8bM5b4SpHesPQXyaUmqG+oVuwTky+rdrLZ5qTt5OLPVcKw1O
lvo3qwv2MA3RHRzRMtLvKCMiXhxQVZUtmavxMUoDYrF8bKDIYPtLtakzawQxwjxzeIY0U8TFhkv0
1ZiIGOpNprSXh0cgsCiq0fj25OkgC6rG/wew3aVrLjY3guSNgaYF+bzrgPTgmaJL4NmkIKcnXoQe
VSCMxJjKF9becyvKt3td7HYMtbZKNWNqJ5EAc5vS042EdB5vIvTo0wn1coaZPC0vCRXO3y/de6gk
CsvZYnTLiZ5qfYs81kQslh/8yO68dUEBmXm7dXWEfpcg0OfID9zqfy+5GNFU2xq452gjMNr7tBUN
tG+AyTDtVPpJLV+x3ZLyVeYc04kIzV0yo5A8/vxVnX/e4I2Rn82I4+WJWRTMGfdOqEpq4EHJEX5T
za44FeEBQhZrACcgtr5/tKr3TiwufNPnZi/py8UXg0yVCi2DvJsdmU9mCboh1ztEGlrmgp0RdOPm
ws2efcmkO1iyBnuGauH3KaziXBTRamUKU/5q1zPEhA01RRAxKrY0aad3+o//y0suNpNB0GBCUAbi
TtiqqDUyA/IANwPkObRfcfJK5C5Aj58vqszPbTlXSl/uU/t+n5aeSXMSEBIfWvRJI6xzgn/jYpvl
eJCVjP6Ztg7De3TW5NjQJ0xv1V4lFzDbzdwaI5pOdY41Vpdtst9SjV4ZP9aw6P8V9SqS2DdsEL7d
pAVDhTNwE9LwCePqwWTv9fOtnGNIyURR6iLZ07y35VluCCMSZEu4skL/XBlEmom7wnzMw9NgOomy
M4Mnzee8jaAucTJagdJtK914+XU80Ktz/9WPseClQWRE5rPYA+pCMw4+UoIjQU5uVjW0rnAo64GT
U8jLpEeJEPRKwrQ+ejeTJBwiRcMiU1BpftcSIrL/RHn4qe268Lvm9/mP9w139v/+riXnLKo6LZq0
Ij/20T5Pwi3CFamqfidBO2PBBvTkqptk8VNbUauZxq1fb2d9iNBfGHjnqn68rf/+kMUHrdd9SxAB
SQSo/SeicfHX5aQdZrvJWgfRVrTeOLhOyUa/FCh9dnfy9cqLdWPIAjEICvKLEI+n9dN8NJokb1WY
RILNu5R6xX53DsIMiDxsjHI10qn7+TXMS8Q/3gJVZKZ01IwIKr9/daHmgSiSVTpb0p7PXGXz33WP
HY2Un68jn9lkztBRAyC8MiMMF08Z2nNdDCGnrjn2TRHiT6BKNsV2OVWOLHt3JJ5gOobrKOM54p4F
3FFdqJywzxj5uhN/s10b2xGlIfEuAd8udnQN9XVC6YYXJBTVJ5Va6E9EDhmRsvv5Bs5N+0AgpU8s
Nfmyi+1VoOJZ1iYoyagPpPp2xkQb1NWRAIQfFztb5/aNXy+2+GYtIVCsTmJDQVjwXDoN93RmQDJc
xJmeayPIUBQVQzKYGyR9sbr0JLcXksKuv56s65jmbJDmh1yDgG7QclaR2HE+c7uWUJdA3oBZsX1Z
2URTgrOZabdCtSb6f1sRa2JHWVMEISKVKznPnTQToZjcDlH67PXtrjFJdLRk2/JMZyRZHn3puikl
h0yMKSmuZKwoK1npHj2d166YN0aRbFvvxvfHaxjdm3oWYhkxfqZLXOCzzxqkm8WMTe7JcqOqBFUt
EMkQzosdfBx2ba3hltLNRV3pOXkNeO//XmnxCcimX/tlpRC3B18xCN7oorgT+iLBaLc+je2HjCcK
h2FjmcCBKm+dwj1R+nLjR8ImK8IN/TK9Bf1XDbjtjWevnPMBUf4V2PbEeYrKqaNaN+qImAZcgsUf
R66bA3JOoQ+1OUnMY+f4tGQJyuSEBzNqmuZizUcPMEy5qMFQz80uX+94McFBsO1McZTZoJYyXSnL
rs1D2RY7AyWKJzQ0aptoayXjpitrN4r7R55+Vo1s4vB+Qu/ZCDPkpftALo/AoQFb4q/Rq9TIA1hD
k3UwbX2kHVlhwK9u12FHtG3ePSYjEsVgM4SPCYiUoBOu/ewDGbgYR7e+2exaTVlXYroBIxLlwD9g
GswFXf9SbNc5d5CsGDqlE1IoRGkpQdESua4kmXa4l4vHKMt2iviHUr2YPwEoU8g8BwRHO3djoWNP
tgg0tyhTI6A47OlEyd/+PIV9JsAtJ3uFdrMI/IVdyWdd70sJyiv1uLDqOD02hreqNKQZ3iPe9dbH
ITe6heaKkqMLgFwO9EYS2ValjlYx7vU1BdUiQFKVrhR5nVWz/Sde4fpQQ3RpnHNwFehHQkYktZoB
56yo67z2b0k9p222lhCwjPFa1a/a9A/HL23bF06OAaru7QbsTGrXqaMUh9b66DG5oXLTK7xt762Z
3yetsOoB18j5U6nTT8GiwyI4Vf5RBbiC+bPH1WDKCKUlwAEattRg32oXqkCf3fifntxiIJtNoAZB
35VHq9rI9V0pP1Tjc1adDJPoG1vuN4LxqrbXun9vWSB3KK1vTekQB3PT57E0HDXY6uo6+/A60n3t
rnwnhGvq77TwxFm47q8m6VfovZTi79B6MDEy9ys0rxfe/pmV/uvLX8z0ce8VauRr0bWnoCn403Tv
TCkrObrwqD776j89qsWOQhsTsTI5tNBldCvYO6N6q+HxxoCUjr0zWuuhHdejKNsRiBrUhnaVOpCO
1pNxx4Nq4elq/ghRBCu7aB0wGO0b9ZpQa5X1xEMKJDQCItxrj+aZNiCbTpEi/5WGx7k3bSB3gLRE
tk2FskgSb3OtBwiarxJs5omlXKdoErm0oROzTRuuVFh0JqT82kpThJUWxfuxeeirSzr3sycCVVRI
1vjkhivLw82gjlmQs3uoSwPP2WNEyvUM3JVIGMZbkDX6MwxF2XiczdyNdaUW6LuCJ9QqSSG+pYRm
o8n9eTycg31Tf2MiYFHS5vPK961fpGI3mwy4hbA+WCms4tRaV0Z+TY0zMlcKJma/wFq/T33setsO
OyoZd3y0vrg2fCfpNhd+z/wNLQfOXIMkCoD9qLaMcbNitRrFnMiiUZxPADQySxzj8eCqtONmN6CO
wKA/EVKdGPGFbfDnkeyniy92XKU0NHkMRvI4e7MB9AjDfVo7ClFy6Yq2df+uwT8JrlRv31qIrneK
fiBssntTJ4BoKzW68HvODxgFq42J2hwJy+Jr1YwRam8J5LAHVmC6JIjqmiNo6EBtQzwZj552EyEF
+q3ctrQwJleZM2vcPruwZHz2Rf/xXL78jsXXLE9RpgtgYuFfg7aikja3EBBz9mO8lTvhMGnDRuxO
IWsWx22P7Iz52BI0qh3Jb5MCGGRFp2FEeWu6BlHU74kvHat+OmAkU4mFtnDmh2LuQCPactjBacJO
BhH87MDUcURr02PCv5TigF2O7yqF9zBtN3Ht4p50KPHwVxjTwsQe8fSPAKhg+cBNEZ/8DCAjpUds
9lxndmK0ygmkPTqAwKlS42WssHqYT3r0rEw3EeDCisMHCoEKaeEo3my2GnrKFjkyWoGa/W1qvGqI
M8PGY3Bgk87f/s34//KoF9+jNcZTWXo+ZnfrpOrYzeHmWXz5fAg8WpNdEnLgmdgwN4ZRTF24/Ll9
MKoF2ZhbAKLxWfn7sjlIs6ltJjn/zCWb4bikpPf6wap/sVUBNheIWJ7Mx4qZk1eT4lrIutxFvGxi
EcJ2cOHXfFI8/zHwiDqdi3zsncRFbTOp1aSVexDBWmV9mlMG+HyBL6w9ACi0em0pg7QSpLafPOnD
bSPQ2mcXUpbPYCvhIcq2Loi8egp0tHBNpNBGlEOWuumnzGkLCqbhZKc0ZIvwDxHZq5xq+BBS5cJ0
M5aEmOPAJCPm0HhAzooPbNH4IIarKdD3hdqhjkJLEVr7urqKzOG+jCU2NHhS+mLbq/TMmDS7mftB
KkIt0m1roRJJu6Kp1xhcZAz1bshYVoq/DbxNr5c3U4HTTOpZ3gbIYMPqFLcWnoLoTo3g1gaGPaCy
kNC7a9CKGPjKmNC6G+05UTrtRBvZAiX3NU6g9Vwp0PkgmzjcZDk+VU6s4lsrWDT9PkJfXs/oxCDp
HSu22J8o9AnIdVBdH/RO8OLLZMOFzCnUrSo3hChbyoKj6o9YpWQGgVjfxm1AqXUjx8nGKAeQPwks
hgbKhoIIX8WfcKuUyVpvcJHGQEzYKo4K7VxBhJnyNGsvUyOHJCZs8JaJGcfK4b1UsBHE+frnYXSu
6ID0+z+DaB7zX8Z0ZJbxVEQ+GZ0c6aa5Sg1Nn48J6ECevV484Z37hCjSWiRo6SL/s5i0ldQymyol
iKQJZqy15+8pTNBCu+hAPVeMoHuG81VErilJc834y30pfjQaUsuFSHLhpgyesJbvaWZlCLq68tLU
cO4xokqh4y9qmqYuV2aza2JZMkr8tuMmpkxT5ldt/vE/Vbrc4vMEnMI6XVv7wID59j47FaC96cZt
IsJwAQXArubnN3vuCeizXm6eqeY4m+9PoIV9I2Z+8xn9zYkqQs0sdR+pMItMuja80M069wCwn9IH
nkMnOM99v9pgDGKT5mY8p2/wGebpDcUfA9+FlNsG5MhLST3nzs0YM2VN1nUFnezienUm5pE5lYDZ
EeSD0qRvlreuFV6Ktzj/FP97ncWATdvSJKSSXY/h3wFdw0Y/645GiggJ1L0LC9zZEuDXu1rsJSSd
Xro6EYPVNT1ZMVcQax1Bv1azuzS+4gBq5u0qTlDq+g/8Eq25CuK7pHWSDLJkfWOpWyvbquJNUr0P
CO2NyR1iYHkfRrAlcMQJ/ACy3iXazdka7dcfvViVzRLQbhXziEi3XjW964vYFPdBdGd4u3zcZ+pp
QOY+gSvlJFdUFz69czPK3JSf84WxeC+d7jFCjEKdo7r40BEHshUg2qgIbi/OKGd7aqjQaVrMKUog
Kr8P8UrpZUkK++QYoMWgW46amIM9NVdjOhVlccI9gES7m2Tn5w9ZncfYcqGn8ojsViVnTFvG5daT
WeWyFKM76AR227RxhIIEmXrdAuyoLUgklLJE9MpBlbkaC2F+ECy4XVgMx9hYqwGUTuFJJgwkT5Mr
FpmVWg120GV7awBdxtKuDJJThf1K6/52Tbf2GiilfrEDEdZZmDdqcYUl9kqzamDoOIbxdldEuoem
f42a2617LCcdNt2pv/ByP09Yy1s3iPRBi8T5i/nl+zNv/Kkr8pqol7FV2Hj0iGA6eWOi8xB6/7r0
i3Uax7NeEo4YdQ/hdbZf9ohF50CYStpg1RTIXY89dUOqLNvfAfUwjwNceDRodyXEnQQZ2s8v7Nyc
8fVHLwaKwDcsdhkoDHCXtQFDli5b5hLTB6kluJQIevaQil2AAxCUD5TEixU8UGoFxDCfn4rWB3Yw
GnCdDVCH/VYT/2IT1i30rOnLfFzITho9AaLWEqOw9dqd3aM4lPPi0lH17CPQOZmh1BTpmyymTTkd
aFhpyufig4i10U9A2sD8ztq+7unnxz3PL4sxopCPBxpTMWBKLl2gFf6/SDNImNUpq0Uzl/ly7NeZ
T5CejEYTgMhcy1zOMlknRmljWtExFF1zAJqxB8oJkZmDUwnais0jODlU2w157hykfr7Bc/03rm7O
KzlJIESPff8K8Lmq2gTP+GpOyUO9scJ5uipF7MoFwcAeMEW52kbWFTo0dp0d7D1hd+EnnH3Ic4o7
sYgsufriJyB/q6c0UJWjr/4avFNQCxvwtbYv1ac6w3Kv9YDmrxUjcn0guSo9ukrsHaVP7WJ6ufBb
5rX9Hy9ct8gwoNtEYWYx4rtulGuzD6tjHYzOjK/lnNJCARjxKuZPn1wGvBauEHmPJfT/C1c/ozZQ
+NT+c/XFlCQrUpDFMvl2tCT1bBNQ6q2HDez6Wrjuj/Pp87Lw7cwi9+2aixlFBRimY7tgZ64JdiQm
Tkf+rxx8+OLDYKT0QOtjum3GO1jdM4bJ9PNdPqVrHNw+1kHUuv//uz1Fwf+smRh5SD5ePoOyQ03L
GWjuCM0bPuCCJAkC7ipu2V36lO1/fujy2VeOY0jB6E1rcakX8KpssNrQz+/GBqTNcTK3gnwci/ek
vO7Sx4LTkXpl/g2N3RiLGwtIq3qXFYcK8lR3VWa3if8O2znLHi/8rLkftRyJqqIin8OFPqtIv3+Y
hDtB60QzfaTQTy56U+95GkqxpkJNmxZYNQhEH18HuuYbmvVzn5C0F74J5gzS4PnbFzPhzw2Vrz9p
8WpwQjXNoOPQaRKblv5qkh/1uR97OaZ9HnT/uHnoVizLKIz0pZEkHMpUb4Zcv2ogZqjvSe2anY2Y
S03vkDVdzkH9nOb+cUG24iL12HmtW9wagVaFlSRFMAvmEv81bVDmico6X02rQLselBO4m7keHMIb
8TazkF5//fmFn2sGMxFbeJFEC0XZUpgZhWKU17UYHOeslFAZbD+sQN/PRsFsGyXajoNvRmdC2g5U
zMtYX+spoEAIIp2167F1eOxOLadmD4/zDDtxKF3PaOLOxPk77NhLb0xqV0czK1ZSmW99EkSi8ph2
bkBvMJ/+tlYB6Tlf61QFtVB59nEOz76TKevWzUC8Dlki2Dd7U77QtThHmlR01h9WWMAH/1jSG6lr
M98XsjtI6X5yX9KG6D9E0R0EYut3o3kvDQerWjedLR1E6ZBPrn8bK0QivlFSlOAPt+p9cR1pe8HK
Yayma+zPXXDKh2ffP/jWKwzyEe4KXkstPMBrWunpNhn26aHc/vwSz43brzeyOGQNHgC5rtezY6s6
g8WZ3C57m2aoD6OG/XN+Yfs+j8rlqP16ucXKOYReUGcAqOZRiyCOqi7xJL1IDE39qvWXBI/nZiRO
/ah5kZYS3Ly4Od5RAN1sjI+a96owaqxH7LVQVd8V7Rbibm21rsKG99/klSkcAnEiiJST/lFvyQth
oII44ZpRX2YjVnVvVlupep8uAqDOGdi+XWp+BF9KO5Hg9ZIaUobFpEDqwkbKX+dIHnCFTbY3ixOe
rdTbAVns81Nduf8mdHZuUVHkIYASC91i0k+rYMjGUg9mJ40J0EbOPihlGfGtXELFYWN9sWp2TrmM
CMwwPhM98cwtLqkW/E1LVdNjWgGYJ1tikiQSsV8pKQmV/Kj2z4UEUQelKaQb9tgzczcQ11r/rF5S
IZ79eoihZvXX0fx/zpBfnn7Qi2WYzlHCICvI8qJlwOvmbAHXjBajfIkkJ58p9LCx4byNR5lk3aUt
DTydHsaNMT7Eq8PJOTkPyTpyHnauvgbO7m7sxr7fcvhdefalTcfZ9YZ7pFRp6JKJ/OX7QINqJPal
ybdEu426BgPs82DVUM/YU1Gb1QncuDy9K8V7pyCw4P/gZPDzbHVuPf+f5UZn82Np8/P58rw9SQsy
vSOJHecf9UQ6SRwnY9+9rPI7O3VY4CJVTWORXW5mckABw9iB7CnicMeWDiSp156iQV+31o40nyb9
A6K+f//5/s6+3y9XXSzqrdoZmQ4I6ljUG60+UaSd/DlX9eerfNZ7l7MwuiIqN5RCASIsLhOlaqz7
YVIckcSurfw6UGm9G7Z/A6IDZCSc+uZSxvf5a1J6nVM4JZo0i1177fUUKDFnHxMTnabNWdntu1uh
IjrE2s0tAJy+nv9vtMmzomYW1yJgMczFEpBjQdWTzCiupV9gCmKQg5md5yscBTE4fxJZLzzac2dj
Dt6GwrmYjdlStxihxuk7VUuvZqLFBLImlYgaG/5GGcAS1+yzjaiVL0VhcybrpvgX6JKff8G5FdYU
2YVSf6cpviwACBO7MmNiQYhZvjubFXbG0YJbVB6N9sJAOjdczdn6Ts1ZE5WldRnJshrGMoHA0Bmw
azBcNWkHsevnOzo74X+erZjxWFWXJ/6x8uRCk7yI4Uovq3WTgJIWyC9qq8xEMfUdJgIKjnMyJ6Sr
WcqFekauSaW7tKU4N+FjDbLwpjOGkR58n4DqodabMMTPQGFpkrPZSC0Ubh70kHpPMX2VKXIv3P25
F/r1kosRbMbGiEBczB/SVfLXcoiTduTH0k3t6a5cP8brfisi2HOkx+TS4X7ejC2nia9XXmzWRNEX
Cq0CY+NFxc6DeTKpMMfF/ew3BvA2p1dpsKji9G0OzSKgbct519N2F1sBZxefr79kseQPgiBOsRhD
qm5sah2YKD548+LwOEctQgrIalvlWCFMb5pSOXl6SwrBRcvB2XM3ShMOlAgIaX0vpk0xM/vcyhju
wQPWN/+qc9jIpygNIjrDq5GDV3qLf0Svdn61jnPaxiuicd36r/5MwI96ESa+FOiBLNBli9BvbJno
wplwvo/GSoBonYSpeOPFW9W6asubkdRmW9dW8UQmpT3cGA9B5KYiKgenkoMVgQmELWipk/yVkPNh
J6BESHjNO59Q8jG6U7kNOb4gdUrj+2ZS1qW36apdO+5qMG5i+k4DvdA3+Vs8rDXUYOYhJ+rzPVCf
0nRdJ9eBb4+3xuhwEpLJuCASpHPh0VROn3zgfZH37Ya5VzjRZl3nCWo+2s7AdnDiHNruNkSNl8Ov
jw4jNIJwlx81CHGS9Ty1o2MQffjb6o+qhPzbIYUC2NU6C14qw6mp8vnhldxiL1pHd9OHDC/OxSpc
tc4YHXCrA2HUb4gjiigZUihqT57g0E8ujb/eLxNi8XAAlB0Pv0Jp3TqEeKvWm6rcmaYbFFclMYJg
4Zl9QnUlV6dx3eOTLj4E+ju1Q5z25CMof46Id4Q1yosQnFbYR1disIYYoLeH8UBED40n4v36I31r
/jR0O4QaR8keWzeUPxL84EH6F/JMsU5QUx4NDrKeDIEUnpW3RacQX6KkLCayeegg5lIsdnOIJf5B
CxTDpDQyOv9XQsXB9AT2LUWXiHn31IwKr+jCxma5/M/XM1FLz81QFiZOC9+Hqtd4jVRZdf5Ayir0
ivVvnMPH8uitxgvrn7bYuX1eiTIMhxED1BP6++9X8vNUbvliNMIfdkNaQ+cjy9K/G/udAiJSRIAB
qFG6DZTj1B7IDkGzTn+/z15yQXZGsqOMkcwOqVyrpI2UdfZiagTZacZBNINDiHVONY4i0Ccmm6h9
JP9Q91+L0qnQu9atZE+GcSiHYCeE7+xLDpmEr7/eqP0hJ1RUP62F2tiPLd7G3LuOU3LVOmWX5s2l
udtcTN6fj4F9z1wilHWCsxdbZa3BbmeFgn4yME1YDEYtqv7IONHol4pXTWS9EjKhZt4mbPi2Mlv3
NlV8JfOIcuU6au06asiTAWiZ0lLtqo1WGC5oIaLpfonSXwS3jWjZuqJszax1dKU6BKFCfglO54C8
G9RUFdNi3vTOFBt/9PJPInMqNcW9riN/g2QLCk74TRHTlqDdptVNlb2aNf4hvYAxSxEIMYqsISU0
Wv5zJTYSlV1ppK76PmX9WlkrSCI9DXx5UjrEOK4EMjhpAxPpt/EU9brRb+U2I2onB0mLBJCgACHJ
134xrgsyePsg3+hYDnOgyYRbKDWftspHSNqKmRFKHNFg/jD4spnRplQmzxMEmnQ1jNVa92LAcfrK
a/PrqPjTE+IE+dupVILomgnI+XBMRhLyPAE+ie/o4a+RvadwatNHITskYr/VRgT5bAgn9bbQHLn+
pdakcRhMqW28jsrc7ocrztWbgj1qFHjgIiJpS/VWfornOhrPOGnXmRJuilU2B8xMzLgF45pHJCTT
XlNv9dU276hGE+XR6vWrMdX2mIy3wuDGA9xgc7yecIjUXbOuVXUb90+4ba7ltnsozYyoKBVi31OS
VGt0jhtfTE9CQlIpbdLiNIrNlWiCjZ27apAY56HbZ26bXvF+jb/9EKzwXvX5tjWTt0RhBcgj/gEi
p6AzFL5sm8j0MyKW+jxygmAbdjdZmVzYM/E5f9+6fI5+U0OkKqFDoTs9b9O/HBQNbNxda6DLS3x3
gPAW+e4Iz6B8lrNj97tNDtlaOhrWKvVutDmXTnUEaS2/JuSBNffeRgc2arntRt2rtOmKE6EgylF/
Zw6RZNsPdtIWxhpc4Pw0Koe+PBThOmfy36ZbSQEb5LZ3enDqjN85LHBffKuK27y64781oYLocWO+
0onxPxplpT1EuUMEb1atk9YOVVctbaQBD/G0K+vELpotalu/viv+ZL/6nPjq+yo7Gt6HEfJJrMAT
oxkLt8Kwj4Zta70Y2rMKKjk8zuEp1u/0SmvtSDkiBxX1gzmFn+k13cFLXTp2Fh2hN9U/YQhWqm2c
HxRhr1hbL7ifO+vjNkivffL5Zq8Ew7J+0NM/uoi75pVYj0G2x4HYAJucHal6CIm78n8Rkgzz+X6U
T/WdSGm3r9EfOj26uSsB0mSLawFSHQGx7ENUsJFUDDi6ixKJGtxkom4VKduZsHR1nyioaVjl8l78
qN3Qfp8/cOvZbwnOiXbhvBDLT5704UtPhp469JuUtrdJroo8B/A06YBXSrrzaIC4cFo1k5HG4fJd
A978DjnLMvbEl47vVv0MY3naDr916TCZjvJcDtu+f4hnRVz8p+TflLh9iFKKFnv8KBXX4Z1lsVf6
sNj9jJlKERrfyVvWk2jGye5jUINVG1muDCCjJo/aH8i11dgafcRPZVVuE+uNz5lRtZ8cgnBK1IQU
yLt00xPuqbBBy31UuZojtkd0xfhvQkfdsFNrs3dqppm2aZ8gRCVoikNYoEVxUvpDU6GOIUcmRhFY
TZKtg036XT+KG+FaaFeKtQIb2z7mj8xH8kt8FH9B7+5bUrsAPa36jLxLB+xKG21KzTaRQT5otT3c
c9Ewc9Xb/INYFnwcYst2FqvTqitWDVJawWEviZsDdax/XexVmNfvOObDZ4EMpHA3qBtDIUZoPUh7
MKJTtcFZW1aOepKbO8/ahO1bLL402UuvFnbq+bba5hvqOjrSaINKpsfANoTcLo0eQCo2JsMOyeud
rBU9zTWhzqcyR3Ph7xX23xKsa2OTCrtUPCC6HgcnSd2RA1NG9G6pAMpuCF95KweD+jb41CJwWANt
8GVFvCff1RX06Qre6UTgQtgfLJHKBMGw/CP1dINkIfNPrROa19KtqQpz9SClrqrekSGcK+9C8xZU
DgHXMrOxvicqpwf6rmZvJEmmd0Vxn0cb/cayNo13ww5VEG4G4aYKCUVSjiapb8Y2EG5gXrVMy6Sa
4SPV4mc44EO87au1X5LoJt0aojs6bJuau4Tls1oXqw4St4ikdSTbNmjKbaUS5KQdpmkraY6i7Ptg
Y0DVmWyxRaXFmEiDu1BeB8OjCthFRAXTIRVPhW7dFb1j5rzVCMD9/UBEHefJnt2t57/BoJi9ZPRm
cj5Rrbkrj7l36pnWjVc0m2DWj5X6q62va+LIIzVl/NrqU7U76XtReC6fMu+6f/W1tT/sjdKlI2Qm
V8GRTRnQpOv4PpqIe17Fgu07f41dHF63KCBXzfBcUKsd+Rfa+hONtF1BRvnDlMArwN+q/5ocdFtw
zWW3uvGiDVGa3ulArob+Gx1yjiy7HB7SfRK6se+00klmF9P5V57ykjPkNx3Tq7fz1TvAS38mJ77S
1A0fSqIw8E6tDolgo7t9suKsK+QrgJq29yH8KXzXuNe7NWl7crTvgk3U7RXvZFikKHbFmsVPH+0g
OmY8919oEja0bQ65/LcgoQ+HmQH70LILn3HzlwTroPojmo9J9yh4x4gpKFi3/co8RqR5Vhw3GteM
XrUIcnDmikR/CjgcFIkILsTcHgI4kR3rb18eVkZxY5VPafHCl6ZXMqe0fBVrf+TrRCFE9UZ61sn/
BLjwy+KzuirAKRVH9rspi39IdGp3QmfrYR56nRvn/uiSgDjoh4pZq09eY++6DlfNtM05WAnSapL2
sH8UeGvxySjvAeoI9b3g2d62+tBp651kAkCphETFVVzgsrGL4KYuXeHFilCd/gpbptykXHfGlV+9
tOLNs1X+ZgNB3cZakWofopYw3QKVr/qkIhfPDgHirummDdbN1cQi8pBjQ0u5w2naTXufo2NFaQ2/
BZiSTbTtbnv5Ucx3Jlzw4hpZtKYCoaP09ZhErgAu6Z29r99zZkf2LfxOZazEuAUfkxKIFGUUfdiU
1OsKxQ1DlxAlJ9be/g9n57EUubal4SdShLyZyqRPIHEFTBRAgbz3evr+VGfQRVJBRnf05PS59yKl
tLX3Wv/6zaA8WD0fGQmC7ehOb7K2HQTH19dwlQfrHlEFOw41n2CLmDkPXpcdBsiRx1g5eYH/Jpj7
oL2ztrKy6SQvdsI1JpgB4QnlDf7QpABr5rqLN7V1K/mblEKyVn7B6e7j9YikvEuP8Ycg7f2gcuvJ
JEjiupsPBlHU4xJWTtVQz099vFe11CZPBxEYJvsMXYKHQsc7Zt42ujtGj2n9MpgnipwZTthMTX9T
ynstf02TVe+//wxWnVt9UXcZUFAVA2U4FkGyfgbUyGYSYdmY4hYzKa5prBjOuZqEp0rrJCIzYcvT
CVmd6g+F0Il6mQQbsp1EH01/Pyd3ofas5i81VmrSYS6wpTYa2Oij6yu6nSaMtKD19f2LVj70DVmq
FzHqBUr7C/D6dvdnAA/ZO0NjGsiuIDZJFOijq88PlCHdNWQ8ZKOfgriFpoDqhFb9Isr1rSVHYwmD
BP2OAbYEn+RrzZrqc1dLw1BfGQls+IW2jws+PolMkiqNjsh/Ti8BuOdCRThpNMrQNxfbcwzxzicB
bU34F0Cpdmyx/FWVJ4SkfkoNU3xK+clHq0iIYq6RSaglVyQX9gIlJqEqLwYMyGS+6Wc8racnk8CM
DB9rPkRZ8swWc2u4/X4qe21DC4NkMdSfx+qhnVOwpHyVBqrbVMMmqpM3ScIgGz3Zzwvxn/U/Rs84
PeMBa6hnjPcuyn3chPr6SiW/dKpQrrp+eUQRJgcPpH7+fLFz0u9/3QazsQUTZmRknM3G9LQumjwO
6qslwR77L5Tr91nywaMyu5NWfshs1dAS4X5/FJbuNvHp5xs4Z2J8u4EzIFDCn662aPgPkYEcf2g2
WntiqE/MQc02k63aLNsU2V3HvxoET0k5Vop92UhXVVfDs8j34pQ4Rs9/uUsJPSDJISR1uhNf6kZz
F5eFRCxulFYmrCtH/yyeup7MdYmDPTWdjmPNRLI7UsUANmy6nHhd/n0UU9Bm40omvE4bhyu9rr0h
gCWSP/388/8JLpl/Pf+zbs8ce2MaQp5/UDymlDQEMtl+4mndR+cnbkkdxMAluzSs+8drxx6Gwa9l
SYplfTNC66M0niXa4mNmTDs1BCEQDlb4aoSHvjgqU+/y7dkqDyGlwu97ngIw7IWfvvy08y1LtuAc
4bL0R3LxddOgbPbVFnuhe3Wtrw17XqlO5nw0bnw1ua1zYZ3BbrlwuTNUqSOZNivneDhmoX+o9d6b
BMLWM2R0JB7lfrqahKWSzG2xTShAw31rcrQO4VUzoWM2rVULIFO0ylVFxCfIMbi5Pwk7v6k2FvHr
keWp1bYp7+WZ/GjZs+JbjRz2rodjrh8L4y7nXJciqrXsqesOoA5iIrsTwuTQPw3ivUwxpBxNnNAb
uQFLIusVmr8ePtHuxWrhqNZvrbiS8ruQlkHCiuLN0nx4R++m5vQkNbTkS4w1FNLpFCUko/FPneqV
El53IOdFuA/qp0yK8Xd98qFY91pNMXAn+x8mkqrSfDeYOU2oXmfZ7hdhef8SIMyW8/vhSTAJth4U
fGtJqF7pBqFKrIjkWiAzIsVWVhP7fR/fKznmmEWC5yzS5ALbA2pM+TgrTx2+VYP6bpaak1jXfbRJ
A9PNhsz1ZRcMXKQ6zog/ELJ3GgCa73p8H+cXQXP7ioJovJktf2eBZEUB6dHmr3bOsNyM3B4/ywtL
8l9rBDoY5wpUBTwzzzajNB/iMJLK4r52pZX11NiVczM70W/NuaRHuVhunM3G6i6LMPFX5lNl/bIU
J0rvyNG1NC/bmYKdHMtfAJthe5McO5UBAMz8Yg1TTVjhe5GERCN6DBGDt6LfB6vAd0b0y7DkW/fC
A/kOxX4tis4O9j6bS8OoyZbFnqXFxpT5WZg/0GH7dALdKUtg7Xgm3V+LRGgsP2CPKOn/larLGWH+
GRSxUSgWw/+zu4iHuJoYYeT3x8j2b6J1au9wbbrRLx2Gy+v9uiNh1s8wGGI07Gzqwa87kpX3chv7
Sg5HpbCjnXpj0YUCv3iw+vi/n5+tdUZA/vOrcD+2IJ0C9yGl+3q1vkxDv9HE9jiLmKP63TbS5Aq8
pNlOrXDlLwkNaQyU8Bb2DIVE3061ZKfVw9aCLk2+r4nUTAo8XeCj0Ue39BUsdIIn+OV4NBA1ItE+
GYFb9+vRMK7ngoghI97FtOnjFK/ayN8H1Zu8TmTVDiTFztX3ThIghtCPRY+C/IJmyi7IjetFu+dz
a+iwrLz1EL6JOnuSOdg4bZtheN0F3T5ViU8Z60MZl/vEl66yMXQzVE8DSme/2DMIXKdzuRtS5YOa
LseEQFtByuEvfs6YgvnZMZZwY2WPVBWogn7tzsHG6uHA988BcToNJ3AtYN84zlsYPtsqfxHl+LZQ
MayPGhqpm0QW7LTexrJ4YVfQje9vClIWugwsPA2oJ9bZtxqNLQGCUl1eoVdeVKhQObeJqSBanVn8
la1olCEpElJAL6k06LhfS+zPLXDxrrFuZuymlNrfK75v/2G4SZ99/qoA4AcmTlCAGHp2NZvhymh3
Sa67eV/fBD02AGX6PCFzXFzQlxjKmtz1qan+CERCqXJCo7kus+h1Kd1kmLIDrwQHPWcxV1+8y7GD
V/P8mWAkhEHtrRqgz5zN61itGZnguD3qqz6L90s4E+TGVRTSAKr4Vooveb+WFALDqUC1cFGSjuIp
akJMw2dbQRlr4kRlphBGhQgYXHeiGpBTlq4CTcHRdocOnuOEXrF38cOuyiWc8JQLD8sOMhBZ6Oud
OxD4kSnShvCzz0EdHX/s9wJZV+NAuHyX3C0/GkZep4K4VI8ik6/eJKdhItDIR1A3VI+pMtV2mY1H
IwDX6vUHCIRG3t8IbXBcCA4+zvtCVTmBYZ00hmIWbEIp1neLI8WiOO+HbDMP8fIrF7msZJFwFKxU
7IFAsmkeMNTMdd8NSGmDHhapD0uglTznXtfmtxiMhoitQuYJkVXdGUrqjZsI4XE8mUsAQMfBq9fV
QVNBaZVPXnAFljO3u6KGaSifxkJdWQ3CvoKstcpT4iVUr9zKeGAtVGCtkI9CeJqasLH9JnAS+dOP
TC4AYGiyMeiW/GaFRWAb2Ours7rT04U7zKCZNBMTSzDJSjlTCEeMPGGWtgk89jzDJpuycr4xJ2lX
iwwMwtE1InOrF3CSKYFTlNINsqq5CYmVnOwQy0Hjbcgip0IOkY+Y7ROUIvoPQjg+xf5wt5ioIdU3
YE8mfn1IUcwu/7w8tsVsD+FgNeprON65Hl/X5PgpFWFU3UPCibEY3PATW0X0SC9Z1cWMlRF/uViX
SrcXSfbBRYSMGu0Vb7zUDkFs1ekQ5cZakU8WdUY7u2J1bNXJy6be06bhVIsdJixMN17NgCC+NGtt
CmBQF5MUmZpqZzwJi66sflHKfs/QL0se/Oykyw8CmPIiN9cQvrSqfi9quOGN2J4Ltp9rrj/KPJjQ
yYgoa/A1SVXtyCfcLOncfGh6aa7aJHZ4y71uOo2uuaac7wlQBNXs/ks+K4PdMBIDNuVOgvhDl7o1
FCRnyblcvtdmxAfETN0B7WXDwzYKvl+BWijRf3OI2KH4POSvYrAErT3mBolZIJaxtl6+syWJTRoq
khWP3fI72seMRjEZ7djviEE+SuFDHTAjR+DRfBTh55TyrbQAzOG4z8K7opSZkPEBMwJc/ocq0ota
EA9Tf9LIXSx6dp8g3cbqrpKIuVqqAAuOWEXAenozqsVxlCwmlLO3vNU+po7HuqNuGjsN+SMpaczT
S2kdzKhl+4Gk3b5qwbjPjde2zN1QhTlhIVNkJ0zaO0QuHX0WZlq4wljbRYHC03mi/wJSpTwf4zct
r50Mbj3YQlhjpkPsV9Na7pIWmOMyBrY0tetIlK6iSAQ0VrehGniB3K9mGdgdL7amOKUwKOKOj1UM
7EYbVmL/2Zi/0/g3RCBsyTDuIUWG8Rl4c5EJztx57cKNkGYvIOOKuHlIRORGPORLOkz7ME+FN7Wm
IxbZagrXOu9OGphE1kTVBJ+kSqTQeUOmiCjLIBmpRroZhQIodeIQz9yF51/dZ6X+CxvXNPF8DP4W
fR8GX7djQMZwTlh6Emxq6ajSvC6MJbP2xFG6WshxHJlazRywZ4JVvMOwdSo4xFZwa3XhKjNKpjm6
XVkZzBSDsQdOj11+l0bxHnqztShAczqXyXRzTTqIzeviIxE1nYvGUUj9tYiryCIB0QiuX0zHynzy
FBwicPPpeW4zZAJNvi6YvFXdS9Bou76qbFHu9nz7nXLyc8BD9QGxK8Y7BLMmHwvtSU+E5ayrEbXW
fnUaSJSPsUeSKyYUGEQdzLpzVMj8WnEr4ViWVf5Nl5NPU/akSsteUqO6SR77fHJHv8aW6gGW0W4o
K4coFDsxmFPJUoYp2rClXhWCV0X8DDg/MYN4WM7N5ZPthCchvc0M41DWqGoY8Fa4RSilbYhkeXST
benU4uy8dVieImnYzvR7AU1VEu0SxqmknhFLGUePiZHyRsDUhtOSr6WxShfDv4lZW2f0HjWQ7Zvj
KiB2JGuyTTxENEitW6ukKCq3yh+EX4IDRKC9fLUkiChFjDTRcKVgcPRh70/iAyu2kYgpNl6NuSPv
elhVvuaREeF0VbJOGQyiGrFYi8uTWa5uMjUZRDgDSrCZW9/BGfyAwezyHxf4Nf8x1kgKL2/Y61WC
jIxsbeK/EpfybT094P/SkFYy4YFThZkbyCc2tnjqXKHK+Qz7FWGdzpgKe35fLuTrNMp/ixGjVP71
ks3bKZSB4kZthhWZy/BzPUIY3UoU1lpGY2zO2wL7v0gASNtFWbUyQ2sFiuPmlJ51or4maUUM636I
2i3EB5TCsBuk66TsXCx59kuYcBLkJ4sNLq3iNUWbHerjXs02SgZ8NBg7focXEH/VMa/IZWtxpYgr
ND0ctAnDvNr/kEbzbdnqOED7ULhU2X9rI9A5w22TydGDMnTuaUCkZVZrZIQvWCzBmlA7LOkBWRNf
f554XP3nRuLc0YlGgqRylb4IvBDekLl0tX8xBgipmGNylZIrK7tuyBPQmbnIo8NZbQ0f63q6JXPK
LmvmZdJ9OkYr8LHpTix0JmOnodYdTB1K+dfPN6UucPnXXgqBLTpbFHWQpxD1f72pGA1EGNGxHJjj
67oTH6jLmTpjOGXcx6pXQAD4PXxAzSuhF7deTxhqBI1rWwuumb/NpDXED7WCr96mCdfgAsg0nRJ7
49ewAOazZUxqcrsp1m1/0y/WM4pX4lGQIyA9qOWuKBfqmfiLOSyJrRd+2nfgip+mItGWIPKj4z1D
CZpIEwLBoCkOW28oJmY/jCem5xifcP5JikVHn55JJV5JqboKid3mfCSV264zLCAh2iplTetEQnKr
O9b4MrFMtHxigCq4PaAzWTyaBuFO+53LLx2JI9ZkrIZkNzTGsaJoEcF6amIgMGQVsbiHt8r+LPM3
J9I+i3q0qQcu/ORzcTpgu4RQVtGsxZZbQ0Tx9W1iLhkayPEx6Ro9SlR0MtjCEquFHfigCl4R7NTg
kTtGHY5cEsgSwU6HfD/SXirKigl2/s8v4fvEYbkhA2I8qg7u6OyG4oTCSGxC8TSc1F19b62wzZrz
nfwudc//jystMgreONls5+CDSs87hRO+YOZ8LPJHGlkfU85gl9EL4TfEL/z5en+4uF++nOVZ/+8F
9WX5/fU5D2IcmoomzCck2kH5GDZbU4Nis51UBp4gPdsyWsXzoYcaUnqBscRNrlrDpVNoSWm/j+Sb
plvSEDvFnT8i8db0OfpPWXn3833ynM8/cW5UQS+KfMpQJFbF1xttpi7C60LkeDgu8dHU6EzMAjc+
UKVyshjGsr+Kpz7i5GO8btctFsZOkXqt6E6crC2F8wqeCwdW3NNP2sYvwgNa2Uufu9oe1NVEpugp
N7f8f7BFAubk9SbE8TCy52lPHC0ZtWwa5X1GjYJvFcNmsEg7Fl3902LqhMkEtNBT84ivTMAcngAs
wUnYgd+swPafyzv+UPk0UqAj0nxPSA6HcPGrGbdECuL6KyZuRZHMZvLBGIGZbefbTeOqLq4Vje5Q
nJMLBs7q/0pyyCR2OToM+YgdfSiVDTQ6iB3Ns0QMw5ER9/AbuoA60F7a4WM1Otxqc/QVu9zzF8Lb
9BbcZIBe4LbyWlbxnYP94DBdFq/lp+hOLT3C0mTTJqBrsNam7BKUogg3Tbqi6uHWrHpVtevqPeEW
MX0M2DM84m77xia8m2gM31U4XxN3Uh50YZ9qcL5cAxS4c7XeqyqvfKj6FbVlGl9AEP9IyM9X81+L
5FzkrxTBOCo5RwyiDgu7euFX7r/WkWDrfQCLGac/0Ak8IEPpvc5NKEif9Vgc/J7IalzNhEL1Epqw
bAGc28jNLaLTiiclER05fZ+Nj95vNwhvCb9MTemFgWsso6LViuDRz8S17+OZqYw7kbyTgY4pyLc/
fwTfeex8A5qkkVqOA770zVU8FinMp7AZjiKH0Ci8qHl814nB1qcUUtxRxHYsJvfIm2bFllAdtNdx
q3t+jUEw70bqNkMfEWM1e9SoBXTvkLWMEEMvIGjpxAhDl2xSYIRhOhj670kL4NhAJW0x+2+udL87
iEKwabtDI7/n8egJynOKWZ1gQtGc1N+VCu/JcHuMbbq3rFE2NaKHxtqUybof02OftZAM8CzTPzqr
eIlCcaWBIfWUeUF/lbCGqb4lwuzwPEl9GXp578TkJA/ZUxg+/vwkzy1i/hwxfz/JM5C3GOVpiNUW
mjVZ3Y0HWYxOgaG//f4e2HDuoMZ9BLBwHPNa2a0Hd3KZ7e4vaVbkb4e7jMQL8qXOYYdB4Lkavm1Y
saQzTIgw4LSVN0Z90om3jnwydNOXNPI06VYybUbAFuznbhukLyY1DUHS1Wc4vjUmD03v7Tk8Sul2
BtD9+TF9n9yd3d8ZRj0pjTzkMMhuzHo1C8dpvE+CD707mgvHedWBwuqwXNya7WlEO3Dh6stfP/ua
mUtLpglMrnAAn2HWE3Cm2PlFdaUYD5oOZ+wJ0NFNoBqgKOmuxvkZFhucn0L7XaEhEQI8M+udnpwu
3MdSYv1wH+dD8ikoIk2Lqv/G1kYIVIhvmJmvl+PQhBJjFaNTk/SdRoYzia8jzMqf7+Dc/HdZriwQ
wHseBYW+eIYJ48toykUwV1eBusKwBypNAnMPrp/hojBROhpHRtF899QK8BFdI13BASLbmCztBLgN
6rfpEWxiYBKP4Qa+TUzOMCd8Bk/GD113kLFDo5UD7+C3xINsxHZTgqssSY4bXSHkdjuKm8zcaPpK
FxfbatlaVcZOh6xG/LF0od76U1B9e+ImBaAI2YIwubPPs9KUOYqCrrh/9E/5TWD30P6Ke/QIFx6s
8k9iBzj7kmW1iC3P835pTKSq1rXpZGHJMuz6jgCYI/R7nvLIUDrA9PS9Z4aqulq7lueNSiFsrXHw
TLCpFa7FdGMoB2zPNzMKbrsU9mTU45pGZS0/DPrzMHgpejAdLoxjYfwP1osWy1Z+yZ0LPvfYMmhx
hUfDK2S7klyfjONVAWvweAi2LWd+4ULI4HUpmwxuMZqEnONmk9aQEoh7eu54iTBSnCz/ZcS3of82
CpOdMR2LaG/w2YWZNs5YSx4q8yoxbOGQDkeBPPhqXQ801ze59bt80q7BMKpb8wOA0Zpuh2BLnkoH
9GN4nbBYblPFTONJoZkAxPaVnRa6k7QW7tJ6UxKJJHiNvBsPMqKEu7lezy3G4h5QTDm7FiaK4aIt
EnWI9Td+tIsNDH+9iGVq1cemurH0CIHclRGnSzibqkEJXBj9JHf34k3g+46o5K6i1htc5wUkUMXv
wFgo4MTnyPCClfS2Vq4sZFAf00YFkEkDXOtWgBVS4LZhzsH/MI77LjzOPZYXdt3BEu/scXwM7xTe
0HA/SXiR7lvxIZB/R/W2zLYyNZS6HxZZWsSP34bzVlp3+kPlrxFMIdToXVwDJ2i6ZFFdY3tdi9c1
AGov2VJ7i2Go1r1Wjdc8icgV5ngnRfBq7F50s/xNK3fduJXe0navNTherPR4n1qrruBtXjf9tgCG
KVZmvpqVo7qlDpHvIAwSdBMpB1Hzkr53YM3S9wAwvfI9KlRe6ao+taBPg5cpm1R35F8Allm09jOn
HrejsoZT5r/V2nM27dvwBLy6XnCpgoGechrxooKjTiLqY28e6ocQGLtKnsfwV887KpqTubhDv8Ys
6DnZmht2u+QxHa6TbtsxIWqgkq+JblZgOlwzmcNHTlmUIFcm1HgqkCxya3z8/KeG94zh2qB8xNKa
PlQKHdl/nfOrWIMd/IhHsSdwo3AzBXkNMwjHeWwK1s3dULy0hqO/AR1E5abqGAdt0xf2HvJ0iupu
LB8E5Zee3MsRZnQbcU/ht23i++ISg+TcZnGhgCG2NmV1YZ5BmTprArNiJFJmSIwbtH56jTYCr9eD
hk3GtBFHr9226qY3T8rwHkvOwDsikNhWr9GzwIvU34WZMeS68W2D4/KoxNTd6/G57TY/nxT/2Dll
opGIhjMRcusw5b62SW3EkM1MR7Jv5FM0HpmmIWteJhe1UwUQqR0lvJCQ941ChpUPoSrQ4kj2hkh2
1kF2c2e2hUI0NE9EGSYHBKrUsXZ6MPMXGvMLv2856b6eDFzNhIinKDgqfstIhS9XSmaiFvfArs6q
OSUnJBH2L3z+oJPY+875+Xrfu04Yi+pC+gN7wUzi7ODVE8lIhSlMFqPIKriepVdU05N/f9Gt43ut
w4UMQCzMKBds7ey9dQSyRlodJUv8GQNChNqYEU/NJd/Nf7wsfNjw3kKHTl2lngFlQV2oQ9+XoIXN
J9ZbebLNc1ridVZAHr/AcPj+k6w/DAqRED2858+f3ZymRReXBjGkjAXVIw+uHPAgv3CV8zAQvkvI
oJa4sDbwMcQU4uuKL+WklOSwMa7QPAs9NkmLG/FJUx8i+ZgzV/SZP2lHvLaS+CpmjZZjwQaVb3oB
nPtSQfF9vXy9meWZ/AWniO3sByIQ2WFs1wzig3BHicpA92LMwDdICiwKYzNdx8JlyRc9+9WoDQss
I4U/FwqYhFL74xBE7wXuK4rucClH+9xOkHbz6wXPSrK0VKymS5TivvIM+3iUHfRvbHJIDL3Pn7+5
f/00At4hRlH6f1+jiZULjMnYwnih428cwmTdSUiANu/mF6tVL5SA585Af34YpEiIGJYMin4OoIeC
gAVtKtMKevIjX/nad1W72Kqr8rTJUVwoly74bY3wJPESkUSdVYsj2FlbM1iNakWVZlzF1RPbSuGb
DK5F6nSVwJonIy071ihDWFjruH1BvmO0msBTR7AelHYm7H3lgk3X8u6+bKrLHeH5wSaOFwe39HXV
yrlexGMzKwslbGTYHTD19S+R0L5tPctFoH8ui1bDluZs6ymFLo3A8MtrLfAYDaADQCkPr5/87ktn
9XnMw593CloOWPunZzqniHdY1WpDBU4T+luLSBsQQ79ZDD6yEZv5jfncPKN+b9wgeZBziRHiA3YN
U6LZhX/hAPkDoJ4/279v5ezZKn0oB/WQmVeacquNd+LIPCpb4XRiqAt1pYa2hP9qn2dehwVJ2YLT
VE6KCQJ8LbblYBNEp9Qqt2r3upgEMME1/GC9DMYb67NKHmfcadnfQsZNLdPQUqx2howuZdypEBlG
vXEQApVXjKNIf0KRRXjYtpGqo5zhfiAoXkRufI6berRVra0pXo0CZr9Hf09OIaMQAXFsF3lmcdXO
V3Jw1MXnyDy16TtBMO7Pn/2fjfrsSRGQgBhCUxRokeftfiGJmTXUMbbVaIUKcrHBFLx2kUpSt/f0
UwoexP1GB08txH3KMHl21Wozl2ucJCp9Czsm7jepg3Pa5fd4bq6yLKm/7+7cq3ww06SJNfxiLNLT
4QZpH0Un7WG5r7OTDGkFlzq0JfKaejktB2cYgv3QXw1EPv/8mKTlO/nhMX1zyVUyTWqzKj2gRCf5
jJrrKYCYa97m/pUyIXak9aEJvPRN/UniO7+uZIgqU0YsNKiKvm4SRZuIk5FopFwhivPnBwMmrc8q
qLubCtkUjw89XWiPza+pTQGzJlsxX4MUWYj/SJpJBeyqzXdZ81BKOwn8PCwBtvTBFpH0AKT3S9j4
fXs96HcJMYlUnE5QHMLmNjLeynRrGPpRmIDEnhuyTPCHr9qNglPiYDGEZ3tsyF9okICVXFsWyq3V
Gw7KMLqlW6m+7bJTxIBomP13mDPFci38PX5+Mf/YRJehFQx3sCr8i8+eT2KGDIuLghi63Jv6RUPR
jxdsvf6xhcr88cUxD38VarivryBhIqu0ORm5deiRa9TDnsjWUotTc/I0SA8Xfs8/zmEGykzgcKzU
GLmc7VxyrtYM90hLRL9nlfltihAUs9JCB+pVOtSO8DYG0+2BHOZJxhBryYSDkFSpLuVr17A8hnyb
HacBJgNkNbhEC9FITGZ7SXpPY2UVvC/Rk8hEdUJhwupXat4XzUuSG84sQVFSP+Ba4M7+msGukUwm
OL2DZXITp3bO+pJTY19HO53HoAAJJuRcqMiBF9bVHBoro/KXySAWN+kkbVJJTAi7OzVom+Ho/Pys
vk/FWd70hgblimbxqJYz/6+6L/YNVdBDqqPOsfaDN64Ee5t4vb2utqoN/O5WW3N1QgPiXOz4/lFO
fLn0eTmB8ZrpN6l/FKvHCgJPrZnkuUHiwYii7HDEnODcdSjyq49IR4bUHmrDs4hQ03z03+mjdKnu
/+dG/tfDOJf5jCWmU/lgxAe/ptxWP5sQQUuCy+JnLnSOwpeXCUuEIrw/BU3qAQSL0LGXhbgqPxjJ
pyij2ZYZs9XwOEFOUISO4G6Feskwa/kkz7c0GLa6LjFuRUl2tsLFIJFbQEGceLM7P38XfJuCHXvE
FAaYZUHoDJxyWuMJe2fFN2H8+POiOXdr+nOk/H35s0VjDAFGFj6Vp2Ib9tt2dGc78NLV4uS6UaCC
5+ufL/iv7YPaC2s5Ex+k/7DQvxapoKm934RGSoSchy3UFD8K6c5oLo2U//VUeZqqwgBbBLY/K/Sa
ogviRJcWIy6w6dzu75q14OSbGR01VjbGrtzJG+hwS+LAqtp0yD3b1eD4/59v8u/7kL9+k1ZZMMzL
ivQwy4fY/GC0vNIWDJPaeqJEkIrS6SHz9uNiePGG+a0dTZo9ab/lKGHMJxyjeOHq+ZRi8nDhsPjn
uyf4RdEWO0yLUdTXm2tqWUwi1dSvZGiYqNrjzCUpZHEHh/uGoPCqLT4XQmjffi569zBF1Cndxhf2
+H/sHQptJIenRQtNhurXu0gr3MKknpDWNnqlS4dZgcwYB1T/Uhrsd5yd4bxCo4rMUCTC5zwONhCK
KlH8IT2gFZhuxOml0HKkRnzoRklEJjNwjvXxqq2jX6EA5ZhQKYrbQtfWPaQU5p4Y2JwSxhXSgBtD
91wm6qZDvEWuCm22gT0BYNqt2AinOuNk6NfF9CF0La46xToPP9MlHenSCXluM7p8wDgm4p0kKtj7
aedoilkn4TRGFfGD1lUZAORz8oR5c6uDXw6oN8tt4+ZbCxMIqbvrIUomThqfqqnE/+pDVVqsg6nH
2zel8u0w+JzClwS6uFA/mBe3umU9nW11X2717GPwEaabVk4cSCbc5biYtI9JHdq9RY5c/WtOrxeZ
mYrtA9VUozD5PqRpC0zeX1r3y4o6vw8dEQrLQGWWdd5qxqk0hHOoVksJ09VOC88ZV5JORIiI/0K5
Q/zSXbzov348/sbkPSCtwIR32Rj/2vgMwxSipMB8F1Qmk9fCzNgM6qSqo4BRjmOJ7RFh2EvQU8MX
mPpwxXsYwpwCP2/A3+epLBjdoPtHcSsBVZ1tjbMf5fzUHFtnZjQjCxsWtW8pa10udw3E3FTfkN7u
dbgxLKkjU854rr9w7JznJf9ZtUt0Fw59FPNsQl+fhmjGpmHk1XR/3Fv20zHePq2uV/dr7AZAUqU9
ij9ni+zuY7TXNwfvYfeZP3xuGA0dNqfkrlyf3NPPT0X+R0ejLhsQ26EODHHeWYTzslRUMzsYYB2m
2FwF/pUV4Soi4SKLT5844hLjfxJLULeoRjmbodEzoCuEZQi0GKMO90tMaYb+wsRhJOr0Cy/uH9vX
kheJLauhLjkW52NCPbPIE0a+TffHTqR8tHQ6reqZ6kpUkMxZyJhKaS2N1Yr9lKoT17r+Odc/9TFm
+EKxo63D7lGrVyToUUSXqxF3xhK+6yL8llKK6V2cvXakgVZYIfn+W9k/KlAysPZCLwWHmSdQr7W0
dH9+9v+A9f7T5Mp0dcZigfZ1MVRjkvm+NZXXXRqup35xxhJtsfqUy9c0IxMJolViPeQVZBHwxcuA
6T8+ia83cFa+mkDsDUL+jAB42hg8DpY5KRxOkaF6zCyKfNvGpRbrQGfgDP3887+ff1R+oqgxSwBr
1M4xKYC/zBw1fKnJjkUyxE5A7EEAp02/UGp+L72+Xuhs+x0H8CipoGnHH6SuURCZXmmKNo0O/KPk
InNi+XNfd1kux5iEBHqYumgMv77VThQFU5/JfM0B2RrMlwREK8QthMPO1/rDkL0AxU8madKIdCtU
nj8/1u8MTjzkweLx1rWADHDV+3p9M8gKJSvF6X7/9HK83m5pgd5t5+rK2Wwu6Si/U3m+Xut8LjdA
FdCaRptovRKby3Xra6JmV7eGsz54nqN4u8/A3bi/f/6J36k7Z5c928qrOEzjCnnavXs8vgiU79vt
x7Jflraz23wO9unCBb93418eqXb2SnurHaNx6cZT6AHaJjIGG2ypeMrgeTQP0SBfeId/OBbf1hBj
Lx1QgQHLeRmf6qnaIixZPNSfjtcv18mGIky6v76PeaHy8/r9kB280SNTenPwbrKn9ZXkvDY3D6L9
GbmnU70aaid2pOcLx9c/vyTcKihaTR3jlLPnUMedIEVBnhyC6k9IJ98sKm6IyYuwpbwAuFjLXzt/
CBIb1JKfrKlkQ35dyCOUuEwCIznIkrhttXIt4+Wql1dWWyEoiN8pRqOFDqndFSgMx1NRPnbhZ1k8
j37hpJEJRRTDh9Dyxph07khZCVRcPoeCXz/gN1lj8pdFxalK57sEC00fC2MAvdbx2enFInKmPlml
uPYW2SaJ9DW12dbE0EsPjOeqTI6tnmzqFmHXpLmW8MsaunsrDU9FVhx6xP66eBeEkEQQsyWYn+VX
+nj4H87Oa7lRte22V0QVCEQ4RWShaEkOJ5TttslBIBS4+j3of4fPsqu966uutVa328sgwhueZ84x
k0I2iasPgObbU6B1aJj6ZuIaqjO5svjCBFwZ6kIyyqBjZT3g2TPyfdKH5cVOq+0V1CLR2XDX8U7p
iwn+uOt7XIukx8MEjIvMFpsKA9+RnsUWOlw2cDLzpA9yUJ63Zpgn1Onyq9b+Umb/3vfmdSQ4jK38
lM7mt+pbxXCkN2Wch7h56PUVAhu8LS1HVpVR9NzRGlT+i7mDzib9G1ZR8kS+mzmryCiqm3JLw7px
STPAUjc+hOggflu7/1WtfnsI/+NId3WCXOp7oe4LYNoUvdi4X2VE7vFnS6l3uLajwZNPfCO0GWLD
JmFPdWz3U9kdXUEXUbCN05/o/FQqlZOBcxi6Dxm/Uobli41eHD2n1JD/PTaOn/xf53u33FaE+lJo
7Y2NN164bt+qAR3Q0VX378P80LnjnrOQpmtO6+qbdksgmjIuT1yX9GafnREkXwBOyvHpYVRitdIc
Dz0l4bYKhtPLoIAPuP6ydP1p/fCfZ3C3i8+GoelSkYQ3tg318FJAUrwG/5vl89982PFBMxhq6Pre
PQTHrjuqGIlJECO2ZKQeXbm9skp/q92kQ2ENk7V+7LByBuqVisVxfUoukEap2f77RH6ah0iVU2SS
5WTWwsrXEVG4ZjIbF6QviMZqkF4UUy4gjEZZUgvs6795lviw4JdHDYZ2X0scEmNobmctDxXcoSOr
5nRoh5fz+Zcb+eP4wXpJIhKUIRwr1dePlRO6Xk0EjjPuQUb/e9a5TC3oFrRyOVqNKSMT1Pnva/nT
i0IVn/FDUml2/90Y/ce+NEpjfYgKksDadMw9pY1X0qb7dRb7LpEYB0c2wKRhUqfQ7iUSvZ62p15m
gwVYg8ahSnuIIoq8kN70dYFbiyqtamYtq0SzfGcPLs2i30w9/1NM/TYqQDphEqX7K947TaDhtNWE
TlFoNJADrqtei2OzkJCI51d7cn1Vp41FOKIGafosvV5QiteElkCnr6UNT8YMR0xMroGMzWk4LjoF
rPFl36fBNK38yynUWq+aIh6PHgpIN5UNhwAPOptqmGCejMsd4u6pwd0xm7QmoM4om6FbO8nzIpAG
lzSuGcS4NrdiYTbtvUyFC2Bdsufpc+ZDTIn7MMKwnJgGdSm451j+YIEVL4q0z6voMY00olHFmVSI
vnKhC4vMEhMIcUJlegCCjG+XEqfkTvCcx68jeeBWYUoUCWS5YO01rFubzIh6EhHPNZUAFaGwKA20
+l5OZF/W1kLbB/pYQB0W4zhHZykHWUA0J6E9jP/jhZmMWV+XPzqoH7TqbC+PScPChEYL3G2CfxDY
MxifqyOTxsfp2jtCcrRi1I/oKfMnTYzs6TY7JkEnByfpczTbd/VnIiZ+Ns1xsOKBTh5v2XoSr3Rp
rislfoMLwe8GWbBhIVOjywRLVMPWeJhG4A/EnR55xwyqVGmPjuTRxJoJMvJkBB26fzqD7oRmWOEq
08vrgx4zsGFCR+4Q0+fx46k3gfsh2h29lP5z/BwVjYPr5alQ3ckf4M+0hUFbpmOaDhUz/NsppYDR
FT6OeSq+bTZxcuE2rWrejly1DaVNlZ4p6hjc3LGwARgxDtU8ZHqzx9YIWhp4UfJyQdOozo7qZjJd
ENjMzwDHYAA36evcqYwNUSGsODHHRIkFC7ZGqaiWZlY/CUf3jP+sah7JtMMh1cRmRZ8lgdUgYpxd
wvtSolcBpul1AHkwE8+mbpinQFyVO4ZP8U14Fuf5U/QuITLmvUjNC+ajDjICS/yjm2hTh1xkg4n0
3AL7wLIIhbyi2c/C4whg+Ahl4XxTcd+A77jtRTDg4nl37af4eikuknl52eMPrzEL6kowlrfaQrFK
5XVEiShdackZqz7I++TAuM0Nmjv7U96+SCk8mVpZRZn23wOgPNaa/jUo3M0met0NtSrIlH5kuzeW
+PfT5GkKvbT+04BWhcmhQhY13kRxpY1tvYI6yGmvoxBgfuc2pkjxr30oyLsysYzCHW6WrHKHniVG
uGmzrqvSKU+bulh1WLmHX5aAP1VPGFj/35h2N//HPT774oJT8XzccI+v2geSjv+7IwE4wRVvBvSX
7r+v248TBxU85mA6LCwHvs5WjSZccjo5HHcsnOY2ULGxoPRfNJxxGwGn4iAS5cJ7NWlVHy838cZm
CwP9SOPoXnjbwC4l13Hg+fdn+mEtxRHoo45FwAl7qq+f6Rap9UUt0OwwTtY4sU/qAgUPAF840pP9
v4/1wyLmy7HuHrsTWzohvXD9GHMp/cgdO6lFnxyo/pBS8N/M85RCWMLgtDQMMHRfP1os1UkrX5n6
uIaoLqEhVx9HqfhlZfbTBaTBwn2ivk4P+u5hVDUMM5Os/Kuby4jw68bIHYMtQ3n8ZVv8U32Hn8+m
R2bpLSvi3aHaFAFA0ja33ck5LBbOm+mrlmubY+1jZnn/vlc/VVqmY3QSzQKFd00dX4b/WCUJBf40
AfEJkRjgJszdYBKgYjFN2+vOCu3ZxPQeNjCVL+b8zy+HHld9d8PTl0Pf1bGE40k15GysYy2c1WXv
x6bvSks3XAZIAy9eYm/+CM6/j/mDvkcC+4QOSma5O0qPv35cMT+VCsrPbJQ/IiXB3Y0faIatBJD0
7CwciHSrQbL89kr88PR8OezdLZ1Mi6uYKqPkxtgPhNRfNmPfMe9c5bdwup9Gzb/txikg0JF/d7fW
biTkt212yUNsiCxeavpdzSeNmHFPy5TJlMtyJmvyseT9y8X9YeD8cui7NxGFHNyWyY2O3emVlRiE
g0DEgGsoC5HUd4328DTfyNfaLYqI/HV1JJMUPSkV+eHX9MsfVIoEXqAVmTDG6pRq704mlpKaLk/T
hJ2guzkgme6MLRgscf16zViTJkR+Vq8DHgu+gqa5jF8rnP0VQCvWNkqFv7g4/VKo/mEjNBERCDCz
8Ish666uKYtxoTbGhMcPYnrMrD8WHCLMLn8XU2g2YBj92h6eKN8fvy+Hva/iipf4HElshrgWduTm
22x9Dett7EVuvVSY7UOIND7mUz957pYJcB4/Cliy1Vt4YuqnHkRBtb4d2l21y9ZAINizrdtdsT6H
3WvjV366vH3Wr0UIhsSvl5Hb+qw7zyGl8Nd6K0/MIRx/dUsiyKUwnkuhepDDfpnyu3iezo/ciSVp
fHIogcv0r77mTT1lf1uAYSDjcQ3byx/8klyLi3txBz+fDz5gc5+83/aPhkNhfvbPfjzvlqed+Dr+
CRMQP79f1pXVbSHtuckyXrPcO/osaafBEbnOrPONz87Xgkt4C42g/NP5iZd4o5HGy/iNZHeolHu+
eFz3OyEASO7WznWheMl8Cg1+asuBFpwPAiKk+PkSVtvb3x90C6XDLSz/5H9g9UC88I2g2kIT9QV3
OJwPGMNxqYxfWldbCVfOxKmWmL5IpNgUS37Yjp24EdxKzg83Ym02y3ZZdYCnTCE4LcdfuKr8zBPD
Cb8KT3cKbzrSoU11rnqqp8xxz0lmEWCo83Ca85uFMh9/FcF5P/HqxJx4pZNtol+cKt9nfTIVianE
lkAdhbL23cg6SJMjOJ4ivA1HG5/FqJFFE9tpb9fBO19hHv8yI/8wln894t3UpQ16f7xUgG6TCyav
G1En2DazAx7ybvqh0s4aVxvVGOPw20A3fpavMxewRwWDDAZamr33jlERW+2k6ZhFRoIYyqo8q7xR
PqGiiUA/ZyGPuIGVukTk/wEN1131+psXYpwxvp3CSIiBmIER6X6Yp0AqqrcSwSiz2Egd+/8RG/00
bIwW4f9zjLvJEpnkiVgcuQhBUMEaIm0VkTe6MYIy/z1z/NCkRj3w1/5F3x5l+d2tRN1YaeVJKsJc
Vdbsqcxr3W0zJgwVtW1+U4KKHd3AqNJfwCm1qptMX3rc8xQMhrJ2Rxwbe69jLAeptsmRcZe/hnh+
n9w4RW72FHGuKmOM+fp8C2LUwUOloVgnwPdemMIZtatfhdo/XPOJJLMiG/vgxPvdrRTk27Rv0hp/
BjseDK35AnYdm0ZY+v++5D/UdxXuK5ucv81pbEtfP08t6NGkvbbVEu17IQqzwj+yd6aCg7y0SVeT
dN2QMcRnRKUFGO2o/KJk+6E3TV2ZXdboPh8NTHf3vOi6cmCfVTykFCnc4r3BlfGo7Aw60cvYyT6m
f357zP628b6+NOyyqGojLRIxYtybQ7LrcI3j5nLbVEhFP63BqXZC4mpTuxCXhu4eiakHyPs6Pdok
0ZAAqC1LaZ4XM8yy+EbkLVEvhTQTtgQiSXZFh7nG03yoj36qoyCDFR0ALBEt/a1v3Zswh8zRGXiI
mQYMwpS2w8k61w7ZSdOz11XgNp2j4hfCb+Pi+CTefcq/FjQkH+hxcGl8vbNKG9dyIpXRMs0ekmZF
7Pv5CKCl31yiV7r/nVvNYGfn/a8D8vdXRNEByGCh5+nFhHMneJtc8qiCGigslWGVKwGz8nFXl8OM
hyrVbSW1jscppR34UJp3rDcn3m0ZJrKYOL88298HR26xBuGH3uKUOWl8yf5zUwPdQjg1GAtzwjvk
jXpdpHq7ZBEcpSfqLlPfIDdEV/cUEFIxcSOB323iNN39ch7jcu7rnfh6Hnfv2CBP4/bEzx37ZoC9
hQJGin9+hPZ9621eLYSHv26Hx5/57Zj06EZPpSEzln797KSUguoqsSucrnNWlzU9T8SAkjq/qG78
q3ZH+k6FQcLOSwV90xgbx+Ld8SS5b4j9udbLHCfxUDpJ75XAbSHzn62EdDjYApl3xYxVId2Zavap
qR0jgQC4bsDyEWio0jnrTeNRMWZMMtHluY4fxeThtpLEUN83+HSGzSly43IZUZcbTEN4u9CLqZRt
N6wUPOHnt+j6PImJeFICGNYRVUAR+jHFmxbunXEjcrHzjxCtmkNMvtoUNMAF5tM+VbeR6k00GFDG
XgNLSVNXj63wSCJpj27aFvKFKNuqsZDEoM0eE2mRSG4nzY+ZTZadRNKsYiUGAA3rOp1r7Hki+5T6
Te9gRB/yVUFRMwP17qE7bh5zQn8+s2HV1h/pybsWBz1zerJYdI+0mVJwVLnE0T+XpMWJumwNYJLr
YtWU1xWyB3eIIWdi6pyEhO3Ji5AVcyMpZnW0u03ZuBIpXdeWDpq2pZq3zwRf6jexGrSlYBqgEwxC
cMqPAW3MNDoR/nb494P+18Z399B9eQjuHnT1dDkyK4N87HGIpOSPiirh0tGqiSUCWodVF18j6L3U
3ashaNor3LNTeFNzv8VZNb1MbSmvHnQYTd3xRt05o6egr7vmJU4/69NtJsuxX7V77UwD0iis3pA2
nby/RC5rI4KxfinATL8v76jyTEez8EgDku7bYrUxiFWq9vAZF70NLBIA7ZpQoNpkzw75QH+R32kT
HF+jT8rHq9N84p8C5SFd1GxlsWskM212msebyKrdku71LHm70vb6w819kdx8d5oR0lOuboPVuqXT
uMWieOq9erC0tbr8TcHzvT3FfCeDL6TqQeNe+buK/o+xUCfrMa+OFyJkS4tXIqnDGAp6axbEVGp2
I7+SjQB/FxpPYyyFwVUkzA30QH/Z+n5noY3noVFOVYGBUJq4n5Wqqs316pQs9UtJxhHJAwSHZWoV
KENg3N6HS+TdBD89opIzdGIb9AasyrBpyg+pIL1B2zKvZIDTyOG2q171PuvhPVHZX2qpr0E6Tif7
IT0vgajavzzcf7uuX57ur6d+X6jNNaNuezk7L5UXdTM40LxcAeWIr5l/yocCIOIJOg36DAhlPRXj
vbrPFQfqs3d+Vlz6IM/pIxA1wUHH6IF5fZP96ONGIqQ1rGhtyavbrNgJJhyLd5CW6ou4yQ+9/XfX
TQCvO306hwAx58eX46bf9HtoH9c3Y0vgmJV6V0d/iT7kh/wQb8sl23XYa+phQr4YuZnz0SOgzYHg
Oqd37eFTeYstLby5kV249CtY0ZhTX/YLlypwtYBeYMZLYs02R7vzOk909b2am0ePhUTlJ4HmG39k
MqYeu8ejd9mcDUYVsw/kVeHLTxM3fhNn9TLZ6UG+TUm2NAA+2Ve2Qubk5bqOl8Cjd3ArHeP9dpCt
wprMxKA/pOzqqUAUVhoQlgb7Zpa+5B9Tglu9ylN3xTwn00dbYrKxUr96bGzAZtQn8Wg68kbeGjPJ
TLFpxQtCdehPxvYQ1OE1UMPp5mxjdvOVd9E5hsLiaide8ZptAUbEE/PmpOvrTPwTf7TeeZb7N35I
2IVEBu3KEIxbR+3awl8jPjWvnaWHUJJ9aUtwmlMuIk9bFHNU5ss4PHvKg/ByDC9PuimGtUM/xDqu
IvNkq2bKbGhqy8rUTdIHhAUDGr18pwyVJ6LQQJyklmzuT73TiqRIma13WbePU056uqByUJiZPoOE
T8KrWb0efXJKrXfl4WJh5dkzw9hnGwfUh7LiwsxuTukLL+LT5Gk4Aoc2ozlRB7N9t7segM1AhjFF
XJ7L+rl/yFdkVtskqB0YDubG821OWjWPMI8x99omEdIGUTnTrH5+CRLXsJTHJABRZv37pfpxWEJM
hNIMSypM0bvVvxYVJ/EIixwBXBecnKn5hDN68f6umAT3mjY5Zb9xnr5rGRXywBiAEPtI2LG1uwrF
9FLrdXWprztAFk+LfPkiWTt/pzxvXXO9fH7t10GCsPC3w0qoDe6XZOOBYcph+CPQAB/41yVZXsGW
Fwc53lFo28T708nMHugFUkVTg3xZH7JwWOmLxKd2EiS+vpkE3aHZxd7ZP+Hu6Rbdotw0znTerKqV
9Jit9Gdtq/jkEfuNd1tHHm3xte7HL8WK5Dav3sjWZVEHyscxMOaVM/WqhziIfJJd5pEnbKaB4AJB
ppLVuOzuuL08EwhNPBhUThYUFL8EV3O1gJoVQW7LajUW4NoVLr+H42KYtx75i06zgL7gFYHiZfOr
m8wlW3UuoerAAPZO7tlVvTagihZcg3Y+NqcfovV1bmxbT+XEp9vUVfBl8VYp/odunTi1dNO5mgMM
M0zWpzC6mdOnZpc8a07qCSt9Ey2UDZ1XJcjWDdeRMmPQ+oZjzHOP4AKPJNTUi+f5/LxKKQCe/IaB
6BxCPIrcbB3xkyM/DZNlsoXkxCeEmUN9jQJcMNjng+YqfrmZenVQ2i23BsG2O51P5+VG9nC2u50r
zY23cYgqA5wMnggl1k09xRYP1brbcr0hFLuyd5rXs9I9z7sFIZjhJKjCw9GeLCRfC4/zqT/9O+63
DpCBxWSRhJSB/eOcYXp+c5WXPugCI5yu5bUQHsmZXigL+UFZSORR8hceDWkXG+cy94UFVZ+QWqZF
5OlcCNJ1ssyWxoEtKf8VFsoq9c9c+O4JUscmWTJGrOpQCkq/doha2U798YSUhbrQX/LDlIs7nmkz
4nZGWeOmPJR8FQsAf4oW8VJ4MFbpMl+KAUkE8Wv+Wr7yhVdt1YRKUB/iV+MhfW1CtPc6iMyHZKet
Mn/CHdNWpI94xoO8SvwmTHzFnZMEGI7fPH1vwyur0ff0tTw0IXGen+lrvEz84R2hwS0Y3qPFdBUv
jQcxyP6+GJBJA+NBXTAqUaP1q5DTX8grcZOEkGsDaUX8Qtg60wdsAMxx0qri6+MPEXmn1MVkg2Py
Q3DEZT3vgsnyFuiLIhzvwXiOkO1Xp94s58pCmGehuJFWnLgnPXRB85R+Sg+Jn/gyX8PDpi+uxQxM
ky8G5aH/lN5ZVTUhnPFbcGXyFB7UTRWOZ95/lofus+H3NUDUFW11nb/Bb490jH/ri+jlFhw/STxl
iOcSXJ9YEekL/kRFZPoQvXCGRF8+HT/57vPTLeD/uwV8KT3ID1moQlQ2b6TFDgoUSudGsMUSQwGJ
kkRfLtluItW5HIBPVlZ/aPyjvMuXx9ebPrt9KgE8SmZMDaY234anGxKrLSKqtYbH0mXbwahzVNcC
VNRN8pASK8P+2Kwe8YSoqaUjbRH8rHRPcMhkH4xCwrIXxoLh3xxjf+zYsAC5q+wsm5GtPDpS/XMV
pIY5bDqHRluDdi4DXemTkdlsb6bm3wqrJDtq6l6ggz60H5cHozCfRYdcvmjVvrbDDnVls9TNZ9K+
+llMDixUSX8Y1RqO+iCxzg71DgaOBdm+aDkLfGymTsRqmB2AB85t+RFhcCLNgM3FCGkvZC6Y3bsE
4Vnzep+oT52mOMDMWbZsD9JnP1opX6VgCLSF8YIg2pc5RObVDgQxp/OrJTvGeK2vmPoflBViAb5R
X2nzMqgc2dNEUodQjm+Gt3pPBuuiXlQP03k8b/3b4X+6LTRG5KntaOVsJQxW/pH50UtpLord6G8m
COjP+O9uyf1cph4UsdfOvCHYscAhnENWTzYbBlNy+FvW0sS/zy42my0ZgLZdMngqs5fyVQ8mQHWd
ySz3+L9fLm4zomWQIXdLkiHOJEezfMptEWyvM7AGNd4ZA/zTxJoENbn1psGoyglArbDBxNj94k38
oEUs8d2Acm2D9bYrP2YOO1wS3F1jefaqk1m8NRqtPvj1M3ZrQPeOnf9ouGpr9b3bAzg19XfA93+X
WU9XZO6vMuGp0iwvZ8/PxDQR1RAuxSiYGKydRKe3zgfkOqLMOif3I8OUZoSEsLvnb692Wc4QgmvW
xJk4Sy2gC2PpY6+c5LlXFmIgrJcpqF9SA12ZJ3KLG1BDpWe655nYjv5x1ZqwEma0K1i2KU+nA8b3
esdPiMx8/TzYtZ+vOVeNQdI8k4TyibxoFr3XPuBSp+ARIYHlszlgAZnRqOnL2fn14qdrejlnGk4M
zBs5yJY8O8tyV65ZgYYFDaH2wJDssvVZxGH9BM4g0FdE2/59lCJv4svLwY08KlhhTVq2vhI22bZZ
yqqpO/X6FgpM4vlODpplZSteZV+Z0hMPH7p98WUbuc/D2P+pV+MUPTat+J4Nv99QcwqaRbqK7E0/
N8JxwKOM4clrw8/2KsK9ZTfv5rWnLKe+uG14UAJxedv0gbgRmKXEbTkf56xmMaHzJLjNnirJ8400
G+vM/FQFdAnc86IKSkeZDwtiO4Ore1zlVu7UK9FTH+FfuuOZNZsetSQnxaT2gl2vdo4r/nEyOmad
rzrNstimf5B5xX+KpY3P/ynZqk/TINum6yKdXcJmKXCvZQ53cqvF5VFbF/t5z15FXif7TbbXnpOF
Bov4g+QZdZvsqRbx13zCZNHPp2vNB2gt7BA2yGs+76P2LD93j8If4q8Wmn987ObRUt9ePMn/97r3
O8tglKkg6uDfLH/l+7Z0eZ3E6OS6iJSoBbhk3ZWNt3zy0ly5TucrhqXeGo4VrKl3zEUp2QsV4NVr
1jvU4MvJW2FcCPoVrM9/nxa9q+9rVJoBBnVxVC6g4e86050inXRjOJ6XBT1HlmBkD+27oGd1QqNj
LjPj0uUN5o2buTwMwemp8AnsIK8VfmbN7NaG7S76bP1zqAaxV9opyylEoeN2TVgO7ENZO7BaWI6D
VvzahpJD2ItJdZrlFHheDBBHxSyDi3vedcthd9x0H2VA6mHY0MuV5/E+XxRWsVNZoSWryKLCYp7n
+eyyLhl5K2z92ozA6bm4AvBZHKpX4otmjX1hY6Sz43u+OYP9vpO8yDoxfNxahgv6uB+yfbHYq1mI
4x6OxDt5kB225SJdNPNiDiSjeBvck228pAt1rf9JZ2SZM8xXLPSUv6PGMrHyefYEE/Yx3Zzn5Yfy
nHSz2/N1flzUG3LIqTMnD/nH6ZGl4YX0T7zoZhyyESbYkZweRl96DtuPlDBv8+geF8mDYRN3/iDY
k2f2hfoz1KHrm7Y1lte3Fsrp9vwIPNbDY7zgqsF4CopQd7vl7QW/a7fHjLGQTwQMNnPaE/HRJET6
UVwxFmsEU80m65PXzqWlvG1LeORKb4rvEUNLGnZWZKrOsMit8kFnsJ/fzPpRyohcNR8Y4WZsUa2L
R2fIzRbl49F5PX2yPWZ427Im5W0H67B9BPxiaXTFp4ej07wkLwYlCCFE8s3o7H1G23ZBUEhAHmbu
HCCTIOnL0GjOWtkU4VHYy3aGsUncVu8oNB9y86ExZVdZSS4Mbk9y5aD3GcAhRefWdFZaCgMVAEx2
2qS1s1FtiXZ087ezYA7wDmaany0ICrGnk1nt9fMUGALb2M3FL2xSPCyq/ow6hhXte9CGz419tCS3
eL3aBC7btYXNZl7bveJAQ60PiW94RvgweUfXugR10+2awR7s0soTc9gbFsmSp6XiXIMzmlBTIofc
1r1PI9Rn7VaZi/POKxj3xgsy9T8nDG64sCW7sLPF0Uu6AA6U4OmLkyOEl3FTZl6syYrJ7xhe7XY2
br77IELGDf9+4oosdse1Kat1QsGJ6y78a5jOkxll7X0mz05WvJ06N3uCXAGez9o4yGM8mCm4Sqgi
qgLhFA7Ad1+KgquUOxoloX8PJn9boV/rZYxu/zGW3LVKo7aMuhsm3pC4tzrCZ5sEY9ZekpjQeS8k
MBVcISqoyIF7+fW/ODhifHiPtL4YYO8aqEqE11Zv2eXn5lwMxhfNwGQ7098zghXN8pfx/HsXk/H8
Pw93V8e4JFQb8FGkYYPLQILAH6BQ7SasxGMrF9y+fJEZruX0U6tfU+VX4f9PwzbGAwzeOKVgJNx1
X3S9vWpVwaftt6s2Ml/eHNN0bbtJZ8+zyp49VDPhl8rNt/7S+IE1SRJxOmAd0e+OaPQG3Ml8SEK8
/vGNwZuSt0xKFi2IJmHBd/6tUf2tGs8B8a4Dm9OmsFe1u8JxqkvDRBcUYVkjzycOjDicmBrRbT65
7Caqn8IhPuWPFelsU9ZCtffL8zTewP98mCnbAK/W0c4iJRvpUF+LN+BeL1J/GmDfEih87C+OgHPv
1E3D46t+LF+SY7uRsDLo18QWjc653K7OEJ0XpxKQdbQXyXX45YTum5t/T2jEpaIQQB8g3l8PZVJe
sup8W1/pIUjukYyAqSsfH+PYzzEMKReSaMyr5OrH56F+G4iNj5tfWszTUfnx7aLQ8qNtjzuE1sLX
iyJxSSZS2vaLzr7YWWoPYbbO1qTd2rGdAlRZUbSagbMOih0cIijodLvDaGUE6XPBgricmCx1SCI3
Oytd47jy0gd9qSM2lfgntUCuo/KwUD6Yxp9om1siak1LsMr5v6+l9uO1/H+fw7jrWIvl6dZUscDt
IiGc1t1xkQ4zpMRKPb9OrFiclSMlwOobJyMfkECSajEYDtDx6GJOLqDqTWmpruRlXhNyZMHOO7p5
AAwVtyYeij3Qbr9y4s3JOwWdo9m61XjsE1mYCC9Mn+x3Mny95yUF2lw2k5EPYHKzmi35JKcDroWO
PRaUCmEmsBdjhX/1jMQD3kZH5EoSk8ounsTz2SVxOvWX9/wv6u7+HmNoYnShQjs+b1/vcVrKhEoe
634xwRdZzqrduLukGNWz0tpMPtXCNFbTlqWT9HIatzE7pugFRAVlN2WFpAUGQPXU7JyhtiakySwz
cp6RtHUzfTIriDx8niyxtuZv1ZP4cvqNPfBNHMZbgroFwQ7UZHWKZvvr2Uu3a3xS47zeTodlu0vk
vQi6wngtiiAmuqU082mgl7+MFX8LuXeXTOZgUxURExIh7e6S5fokVvp2Iu+eahMppFmajrXyyS21
FWX5oT7nbi8Adi1n15Np6hYbvPe1a8+8JNBv7zGLA2xTVuv88bzWnDWzTxo1zNG/Dmk/vL0oUEFt
o9QDE3Mvj+im8g1ZRm0sp5GTj4YnxtO0mSPTuMQPY+5kFE9taidX8Pao+eh5klWj7/797n3rGXOH
vpzFXVU8E9RJV43szvhw1fxes6LpUy4uYvIiWyw37X6CPralQxH/OZ9T06/Oh1s+x5Z/aqgRSR8I
eJPcxUCUZRbRTcr5QyAXiDTBAg3AcKidSKEXb/37rP+io+5usU5Mm0wHU0dApN6tba43pSIa9xjN
r2XiCMpnTlrrNddNPdUdOXmVpy9M/m2ShXlckkFP9yt5jcuJM726/z6TyX1XAVkemzUkkAiZoHZr
d2PwueU+9qkx4ZJMMISvhn7W0EeKdMlMsoeLkeCww2UHDO4qsAY+PZfAR3KmaiF1Y2p9p66EnjLg
G3tvYwqMxm8W4m97Xc5wBAKNnhNiJpDjfH0HEV5P6iE1pPWpXIkof14r+get117nOpHRt5drKPIy
1GEqp4CSHGHwCtGTRVjulXt0br+lvUG8+Ts5fr19X0/pbrl2O10mx2k8zbbxpwWgw5yabVidvLTw
6UKCRyHj8XJjsztIliyuJ3nQMTshmG9uT0ZymKr++Z0KauSiWS6nD1rjnYqwHEjHOlvag1jOi2xf
SaFANm7sHvtto/yRW4sGmJkPKyEN1XIuy8Tm0RApt5d2K0wO09i9KjPNRFVgKgR5y/6VgJzUSQ3n
rFjnymlI6NnyliKoQkoNq9h912kPE9yprJt+HRN1Cp8ApN3Eok6slLb0dNLer/UztiLDhCyKHdJW
ZvG8pLrLLccXKE2soltkJ7s/KC40WIXSqzTrspXAjIs3AVMheXiEHBO4m79oYJRRtnXhLQ9aYSHQ
BBhTdGbsngrm/5t9m6ymOgG97aroqaOpgiVc3YxObGQxwoj1+/BEX/yKDFYDyrCWqhU/bwzzpaJn
gyOUV2PshE8x4VhRlalNd8dXjdqUjYXmMasSf3yeusabMNmKH4PZKVa/uA0+aqa08JA7EwlF4ZXN
US+62k5fwmCMjo6WEF5Howa5FXmibrRnCkeHTLxLvVYI4dvqu4wt9jqd6/tBMCWZHda5I3JnH9ME
TbZ1z06aKbu1M0B2Tv+pDy+3wRMmlnLZEwCiHEiqIwlG0MBUWDgaXe382GbNTHg/LpvUPvt9ujjJ
Ft6/lhwLn95ChuXBw/7bZY5B2smc7vjtasd4VwOB5WWjjOCjQ4qLtCEvpY0WTWLXpJUOtpTt/xdH
57XbuhVE0S8iwF5e2UT1Ltv3hXBlE3vn12cpQIAgyC2WyDNnZs8urcCGfqK9fOfaNYuriGKH9IcI
H4LXSpdEdTGQWjixNj+i+SdJBFb9q5J/7aPAEPaqkXyxTQijODGLpeuqgJnF1uNVpsw1At/w39A7
o7wiMmK8EFJH7PvQ2y1mfba6jY4WjcBeHN3FWJEF/1LiupBzRHu5EusGt2Qxg97DZE5dzc74kOWV
jvcoH08FZtRAMgdAQNGmZ+21ff102ZjA5m0esJcaAUEIUktCoaF9rDXji6m2n9fkj3p4SxtG8KQd
orp9i6xWiovKE8w2sugNII3ROt8OXB9bHWgfOgJJTW73YxzDf1l21YnyhtRg+vVbqa7JqO/ee9Od
OBUemfQAWwzKiDAD0i767tCwBph8djU5b2ExX/t0rYm0+7+tuspEHB/eSlD/qyDv8FXjNYLTAVsp
hytzCP9VJEEL3WgLy0G0Dq1ExCvQT7XPH4Z2ecmn33uYWRf8DjXWharf/qXh51NyLZKdJM1RoJCs
xvbQGkBhj7wkBMUfz/wHf7pH7DHleXQW/VsUg9ZQbeKIei7nfiYTuDq04pH3P1xxSxK+OT7XbEPJ
kk4crfUm1VOU7yTH8XpvkU4rb/gcJmW396kzo9TZDQpYKEEJu9yK44kZmBeRbrY22LHsXlJgfgZS
dkmzVkkxKvJ/LydvxEvRZnmzRLupAxLOEyafp2vJP4r822kXnGgrDK+BSBryo1/59R62OjXbUzgR
hX6ZBoFc3YrXgcWFNkNzW6U3yScY+Bm8Kli+43UOz881PSdKGTy7UTBPhKjb4iPKXV+dg1QjzRiR
tisj5uVuEQmITe3yHAlB6l4oI5mDNKAVPer0ND9yJSFc3FXQrZDr1e209F5xgKkzbfSuWLYSeU3k
LqkN8g154hyhQYk2keFJka1LWywh8s0UhAln3wnjX3xAsmFHWud450fDl0KSP03qNhcpS7Ni+Sa0
S3BSvt7kV8OHptOOqbAl51Yebot5LtnTQs4JOLtkDWoNhLh837H0xJxZDB9S8T6xUmfLYvs1uzyR
YrhuaDKIz5O32UhNeIUWYisoo5eBvZUsK1PKnQTNf00g4zWfRScqvvJzverR8pNK5wjmZcJrfL6r
DsfJzD2+zFgOg1B3qg4ErbvVbJGwB5PxT0P85NWkCEmHuCcilMh2Lw8G0W/nuyKdrIwXthXWAknP
S02j1UX+YnzTQprjp2WuU+NisnnPssFNUOmmnwtqGbboJHVnlGTi9XR9K0QrUWJFp8xBRMStkA/2
k2TzYqV3X4v62wEQPrvYb+TOGXlDYqUDW9Bc4ygpzrP80GfB7hXV7lG/9/KZ4HOl26SDXfHnNIqA
dn7Hj7maMI6MhLf3Wdw/23cGj24zZf9S4yttA0naPWMceGwBYk40ukZsV5YdiUFW/S0c5c46co5L
LoXoUv6xObi1ItWlWqtIhHgtlnRXhh4wblj9JlQSXj/Ww8SZUtMjNy4/LGmXvuKbpY9wrwsDPOiv
wRfJh63Ab3XutNZw8ftw+hZ3LdaiMvgfTOHm+45wHbZCfBE3avhmkiwVVY7IPRZb5D+lb1ju2qpW
2bWcO+jwkykgVztLI38SH9N3m66Vq5aBdJZcTAeLv6ER/9rN0qie2v21hs+eeQSKJ0wmSR3xUpdQ
Kk+jtqUzw8E7b+kY19zklIwMXDGolaCO/VjfTTU8QS81vCff00MtfqTGa00/RFpFCa3yY2oix/bN
6g1Rdm3YPZB9siONnMbEMO/ChHsBqOtypCmKUCJJrvC8lU5MLBRED8rycE+qU6zuJi7CdvEe48Mi
Bg8zR6+dz6p+DWFraIzEzMgo0qtjxArBFc81Qn6s+HHZJys83CNxo2Jk94EK5qveIjjJVnYU/8kD
JE959fzosEsnpE3ZsUzlicLhMEmn5mIavGjaPK1bLvnK4tL4ZQjNqg/agJHFJLHAfNXYELJPT0CA
xUMaeybX+xou7iLbg/pjAduyNpvkzsONbta3xJ3GnWQPgh+bnzL9JlTfe/jb16vELwMo4Y1ygVfK
rkphQbAVHcXNL+oe7RARyKxW0BcwWCue1XsiUjtsRUtHSuEFgIGtBJwF7PkcHXjzjcXH0n823Opd
OZXaKoKeNvnau+Ibox+l61fW/EZogxq7eGb3xrOOER/LwTZe9sgtm/F7t9vxxLCgg3Lg535szEBd
LVflViWPNN6ozWo8o6asNNBxqmXXBlH7BXulO1RgICQENG6+HA09EES3Sd3im9pcesD7XCFcBD50
i9ZbrhFx5q50NdNN5xKUoFeraeRMv76VOUDOo9WcHocGkszKGYoQQV2Tp+2wcy1O+WUWg1jYPJ88
zu7p99mGnIUiwsk8RdBJ9Nbr0pbrVaE5tChZtWXRcKbz28msCMJLkt14Y6eMdq7W/YHdNILCAkNb
Vzvl2qruttVvH38oDVbsG2G4DopDD1t1R+mUvFGTosXV0E+wC3eUWzjZqfLDzBA1D14tWOo4jhBJ
TyuZKYFq+lJxkUmZw/TknA++YT5w3iVKbGxZfvS4mc3rmtfq1Mw+575qg5QH52vSb/tYdrW4qQ8d
qgGeh6cJdkrEW+r05ls/hLZ4QUOClYwJxXANSzMNN/H0pkg7rf2I8lUPisR39kK1xBX7FbgtFZiL
9aOat+fyLpT7mY0OK/zWlx88n8PIvnTw6Ag44gNxcqLDflZD7Ml1jEemU3ovFBuyhau3dqauEQyZ
B5WjTiIjliUrXsPyzVrH5k6YNn3qFPAJ98T20thVyYpuNnVo9Gqb8mKypm71cxYf6Q1DD6e9gH1E
Mx8m+C1Qj6ePBnXo3+uzdMccpggFeluWgY4Yxxm3Y/D69vI1i1CBcIPh2jdb5IWx4c1nU7PF5YNu
s+1w0xMICUKJ6LFcMiQ7F6nuv1N/a5KT+vLLfiyjXaUnqT3G7Ky7o569O3URWA01Nfb5fdDr37hC
8uHB2jgK3TYtHH3aFTkp7NdU8tuyQ5PWEhlymcu3is1Uf1CGoNzOMeMecW/GwGBo65On4vp5wb40
c9XnvjXtsORB8o6on9GRtoluCRXfMvsQkaq1LHvlV8Nsx44d66f++xncLWDT3jW3PRvPV/ft8I8M
AYYm0dEGcsYfRAvGjvp0Q3hVtZt9TrmjfRO7am5aL/lUG79hpyWz3Fp1k4tXSvWryE74Fvnx/bUB
qitHlzyKgoBQ2vhg60/0rluHFFcGm3QTO9GByHbTp+ObwpVFl+HhynFuNC+pYBxBr9N2zA9a43E4
xcUj3pAYIy5HzEbvNUR9p78wf9R4Bx3Yd/E/yvonZkkTsaNoISyYttKccpcR9w4f8Wr8affEL+7d
tLJg8Hoao8jgSpXNSYW6pq5C0ZsfyXZhaqPr2dS3fM0azWW87nYqpGoAPg2GsgvZnGwD8zB1e0y1
aJzVpyfOHjxppfzH0SUzB+MD8VP8s/C6Dq9JfTCIkvQba7+Ux7R1+TVN58W7DMx3NK96j2YdG+lA
JHkArIIqDx8sjTzlZCJOCdyHgfh49oTllAqbNIKekgQIMubYpyAQ2ax32xRV8Vue3Jh5cGeRVO9Z
ryusaxW0E5tJczPGf/HOZSbUgRpyCziKsYqLXcIitnVUZTVQ7oBQofGOdgKLsfo3RN9R9XYuOR0y
TdClL9aa9COn76q2wbNNlbz6bcYAmGMjMbUA4vb5Op02hZU5AodOuChkBWvpy5EgfhlyPaZ01cJU
ZWD+ov6c8jdBWNcQHf900Yv7j9m4zRxqxhc59g0JL3CU/j8zvPJTdFWRSGPlK8i21u9rmCLJaW5x
wXpOTmT5grCC7oBgRTZsgdOcswcuoJLIrATra2R98HNxAejinR6HU8rTXgYvX9zWwHRJZqJTj4yC
1PH0PgZXjKMqeDxr4TQqQTVtLHIlu20IliI4c+JHpo25uei+ZuvohlX5c1nD70bsfrdYs9ti+yam
Dv83c5//ysEP87VaukPkTt/zGZ+ECf6BL7S0PesXXOX11YvTTxK3FzOyLoHZX4RA/Jf3tkuyeexH
HcOVx42Wjb6ZOkPF/EyB1rzwl25xK9PMuxQU5WYo/K2OvCr+mVsc++9ci4a85WFQsJOJfnP9ns9B
B92/8hEpRb6huEONjZerJa6Fjm+sJ3ciLr0kgfRmGZ5cbjCZ8JP0NqUH9WD2PsBOWa+woa3SbQLr
Tol+uvGshb/UNdSIfINkmT0dgkuH7KuHHDHuG3Gjm/awf3rVOao2OKEuLxdbm8TaXF27zxEnJ7wv
Hb1eiV9jEUQ0f2V65PMWkD1+k/eEuIkTD6TOCPNuTyaTCEps2pN3gyur3PTqPvQkg+r+EVGmCayK
4mOtIY64szLgq2KzHf1heMlT0OAacXl0ha/uU8s2OpcbiUkgS9cjjLH0K1zORQaW8lRPqB3rqgEV
I4F0fo/HM9z1Yh31p74/5dscK/Rxi67HDqUNXzt3fo7dEc9ifo0NYuExBLZAF+VWeh/zP0Kr60c0
3cEkhndJ9OeNgXVSoBAy5aDBIu6+RBdhusSIge8v+9g6Dqo3Vg8dPueRmtG3Fwk+B8KCv3z2NPOe
1w9JcmPxEBG/BPdN3+L8NKhOdRLLK+I4pi+wQFna6/BuKVxauEpSnNPt8YJbcwtkwf5EB7xaKd0q
LLZgMSaTNcI+8x2RUqG4Un1urJWksHuIXuaBrpHgt/4ieE7aA23I5BcndaGUrloawNvzlwQZjmCd
7dkeLd9p5zJqjKTQVzcmSdGb3slP0BSHnqRUIbOZUAy7Y0GNWU0MLm9mu8ukDdhPNzj5Z6GmvLLD
7LeiA2SI6Wo7/Bv/ULi8D9JP6Mms/68gc9UT3GpfVfbTj319TfoDtnwAFBhOVE8/hy0EuoWKRbO/
MJJADXxDKcN6ACndrt7U3FaxV5RHtQYaEN4kI6BXjXfPbFWg0yCafQ10i7v+VaH2V04UGIAg0gmw
jY1eRXPNaPAzLoExbRv9h966uHWxy2hE5xzPh5T3uPRR9zjdPSPo9l7tLbfHKr2x5Xt1/YIcZP2/
+tOdgTXEQmiuZwEa8pJO2zDnEXmVdbF4NOB0QLJlA+uRgFz1h0APu6FvT2yqA+9aw48K7GhwGcKk
TV3jfVlbTvJanH6SRFu5JAMlglfEK2bVvPzLPk2ymVx6xRgl5R/OfLY1FQ5aW6V9H5QfRXFC00mE
t7a/8LrVS8DWrs+CIdvNA34sHtNBm0CVYqb+GyXC2SfhbE3vYB6Lypl1k/GRAH7LBkJC8NZLjbAE
4RHMS+tqzIeXjUFxQLf31Hc5+qbyFCcXzhC3FsOyqCL2o++yceSakis2b8ZCpbVzN/1dnhdBvYx/
6oMRVpZ9OmT9DLwsvE77iNIjqM8y7Ilt8mW1K0ArI4dwruzS8WT4257CacLF2QqBgW1aTxBS63Zs
SlnEQmV3K4BS9EfWUaYuA3oNxl+mnLvcH9aSXZ8FnlK2yu4VdXCblw4yCK6LVQ9Vg6Qe80OnG8mS
Q9WdrCLIsYdhX11owahsZeM0iSFuihTvYyx8dNpKnGjbwTQ97SzL8DcliE7Ltk42nfVtRjct2ppT
ICuhm204JjUhN0zHbGBSssNGnSPuptdZeYdvi49hGNFih4WdPx+kBr9mXGBn6TQizPkTunfe38ay
tWadPkkF80QQVf4azFSGGz2HTHp4FsjYFC5OwUhFV46dEZSy7/ET4nBQ1myB7C9MXUBvaNhstrjC
NWNt8SCbmH9r8mWixmxoH7+kN6CubXLoGZU0iGB/w88ke310fCauoBK57cJFI935pX6ILIScILtc
HpQu3hFY5bVT6Ounz+ZfQAHrTbAQspVcXKzSqzElXAbowOK6X4d2e1Oc/FRmhZ3F23Bg+CttEtEb
QJOPrIWDhf2JMjvNExhyP8f3eGk9PSZyU9xKFwuuWPn2FD+mYtMOhk+s0awcmvrNLAS7RNrArbW4
ceyHmtPNruEJGFu2K1EPxOdlhGyXfbHPphABBtAKgTKb4a/E/VU8jZVu1q4FoNfMu+4LYD+c30tp
K/IHp1sFwXa60uDozcKfxP03Ky0xXADtldfqiGSWi8p/1RncZ+NfvRrp1QmH79OnkyhbsXfTLD+r
JH2b2UNp3yL5vfAlfAIebAkKcHvrCnggAqKxJrhmK4GwCO1NQdrCAC6oTv+kVK0K2eOGu0dJUF2j
fwBalXCMrZUIgEG5NLo1PUmlr6YfvztN61cyS3NsMToCIcdP5iAoj2q51uRSG786rG7NRXVtbJ8+
Y+6RW0ZOgqz05OxgzN/T64H7w4uz9U4Iemr5yvxNp5dzNjKHBHbp8KT9gd3/O+8T3A2cUj7qKvkW
9Yo1RlLdo43ROnHhsHmgTIaDM0iOZblZ+hWtn6kvQ+nIvBJ/UfRpdIp5vIEsmXiN4GrI1Cd7jCCg
79J5J3IpQSQg9exjaUBURdwaD8M28jjJ6rqNA8u4PZNjmvgjXkHsQu+SjkkDXyswlE26N3b1+btC
RLMffwkL6x75w/ywQlfJ9236qNi4e/EHWkWYtj9MUDDNg1zeIyTC21ph5tirg9dLPu4FC9HaXtHY
y2o+VcHyZtB4IxKQHFCj8aPWg6kIUixtnyuSRkP/lONs2rgNNTG3+ISF3Zu/w7KOH+W7se+ImwzX
fCLBG7bLNjwtQUvQrOoK/WEJVNXueNwuq6XB7rYjQ3JrEwXupO60TQES/IxvyQNgukMYjrW9eTP2
Su3j24gOvTWPNZF1NlT8yMv2sZ9zYBnRPqpAC6GmNK5SHihdA9RKyVVvyarfM36YD32i6fKL1s3k
dThvWvq4oF49hdsMg3erj04bbWQEGB9y7yn7DHgR+rUErSVTGJ3ZhcGdcUaJHw6Py2e7Fh/1BWRs
ypxOXUtkD+GdYV1yTBhgyebJqWz+dcoRRD1T3pbLt8FaAXlJi9bkN3lxUhOPJQMgHq+guZGqF5eY
3dnEiwLDRqivoa+W++msYbXzLsDFJN29QYX1tdhrKZC+xte3RegdLB2YFFsYskW2x8py5KVQwl1b
3qvcfmqVYx6RKlCJB9w+9QA393DXqIQ3B9Yl0UH81+WK4Y9/6l/MPCG0hD+tYBfi6/3wys6tNDsM
4kPVOguuGkP/u8iBPtAX2FX/13aY0G4H5VgtF5wYMgPdCAsY8yMaKJa+emq+chAvqTu0dC+znVCo
qnvRbnMOhohF1l5wLlZuA7hb+g3cOXEiwY4Nt7O2qvhojXVmeCr4HUyjet+gtsl8nO7Jt/nozINB
627MjmFdMZPKKlv65JcmTpt96ael8vDUBj2qUOUBVKuq2/Zrafmg/DaVo0KwLllOnXNhlTLXDDf1
eRkYoqPRqRje2opNwrbGEFb7GmV/oemix7qn+nG8JNIxvnXJXVHRejvZp+gcq5PusMAYzd+ygzKV
OKvyuxR8dg+F8q/qPpMwaIzbNO+rZV2XR6I+6w/x7bkCjjb7HwuSxzsCHXQf/dPHpiFaL6In9y57
FLlwErZB4b8aPU/hiq3XY38XO/MPMh+8h83bbOGRz0L+PCnraDWDnFO8pnNVBLSfTem+hMM40zHN
c6GTE9MqKFc8+SYilYyCVDyHz8++Y7fNr6BaQZHJYGc9tT3MLsMfkWm7E1xdWq7K0UwAMqwC/Jl0
1QtNHwtsXGPq73JXAKpgRnY0XgbRTvutGOwZHRPsQELVtnhNA+ZkIC+U7eyVznpRME/Rf3vtl2sy
bn6ss3CObiNOzPoVvbLk5sZdX0410hb00AtIA9Wd7UrsdYLnWJsBQr3i6s/R0ywnyz4Enf6QAWFF
9BEGwNcEZhY7Wwx3TMgDFw3z89fQVrxX6V+3N7LTX0EH6cz6w2jujMeezo6684fSy09jvU+lj7o9
i5QTEv60SzY49alEr1NTlxQ+jNMjvmR4c53828C7/6qyAjtCUb6Qi8MAucFlVgGBeMUkPJ+H/726
YD1oByUJhst8e+LEhi3HpcvWEhhOfav1bxOTiFAp1gYguxa+dWxQNqwmdbab5Sk3EZJRLxRkQ+NW
/VarD3E5hOFGiZHOSSehesAzWRaPp2nZjZfchsIrpKDfxdVDlHfNc7PksIT7aPvUzpCgJpR1bkrA
CjYfHVssrYHmMK/1av98CCTcqayHTx27YcmVip9KWuchJBcuCzhTe51uQPB5ffEB6mgiq1U34qq8
QEBn66wsx5hpDtzBaL9K/ZtFmiOixsPDRFrFoOY1MgUIy9+lvuqh9LzoHytDQJPX2phseL3xrfGG
CRhtVLBPVPYacfpWNu/jcCU+o2ETFbH/UvEbqoNKQxmhvuTns4WtHsZy+yn7m/G7v6YsmQEtv5XZ
S37wZJ/ORW7jttXupPJEcrctMh7H1bXuXPEHjxdfBtWpUCHqWspxjI8gFeKHAR75mgPQD3Tcm+6z
93MOi0kswrQzZreGbMQWT8cZQNs/34z+kZq3nFIY6xurZyn22aP7bCW65bUlwzAhY0OBEumjTEQ3
hqGPjXZvhMoO8SUkjz0CNxpaJ4t+W3yaQAqij2GIKJIEl2iNs6D2GXJn5vD+33iYt99kQmI+Gp+R
jBT+E/XAV5x6Ub6nit3tutuo6g4jvRi5BrTOWaQcFuekOAPmKnA7ZWANe4p8VXbF5RrqPwnWHTZE
dkG+Rd0mBCTC/rB1RtUNP6CGvmqkLfwRmTCc23X/If7oL3t4myjW5+fI+j7EhICoVbMgafUzGtch
9cTXq51weOlPGvNgffbC947xAOhwpb8jAEtA/+DL+NXTLcCKiqDFBjEwLrOBp/kW80p2iGqEc8xO
m+24u0/1SbE8WNGJuOtPqj8O9vRvhAtS72LDJi6wydZtv7L2df4hpYHBRWjzO4XyT0Ocs5yM2q7V
oxUij31OV8k8yuEuYUiSP1kv1c1buonymzIGz+KhVJ+l5EgR8SDcyQAPq/YtN8+zenwiJ9fAYA4o
zBAibEc8HFhztE4xbRi2c5p96IfALToRD7FXQWBJ/gkcIG4YFj6yV69oYHG46w/d2swCxkj6w1i4
Nx+T5UNSmB9m6Fn564cbjVtSBjIOJjCLo8ME+79zysQflLekwdzsuVfiQ60TvlIjPnCkZp1Iq8FY
1drGYL0GCQtmbrwVjIdU3nVl/6Onm0lGrKD+RJnqIMuNnr+QFTMV7exhVv3OfClZT2w/gDlY4K4i
3HUAkkrTj2U/gyvitz2s8U3naB/hfQKKAKxKI6cS7NmRMZ54XeOXbrjFpc+aheVprf1TxApyiSsm
R51e9pX64kXfqmmXwMXOyFznsi1qvRlLU+BQbzzixx5Htrzjgel8HUgxLX9GPgMbAdQl3SPBGeQr
fIt+/sasv7+SldbeZLzKoHjhrq7Z9a4INIOf+9Wa8cu27VG1/Dy7AZ4hHgHHyMiv91+WGMvJK9mA
FWu84hfxy8wOQuhIhk/3k6eu1GPwQmj0r2KcZwWwzRWqg/RXpBvp6VJjxB0UF8DteAU2ajxP2viR
40+EsCfZF9iGoegdrbsyApACjEGimhD2+M8/3aV7wZHbTqFU7GL0qazhqWar6KaGe1j2NTt0TC4g
hpDiM3jytToQJAD0168SVMmbDsumEUcEUo/Xcbntv5N2M5GRWL0p5k0+Fe2fojL/Yhz1AjNc/TTF
fjKtqkj3svLW5FtL+Ve8PfuD9DZDjmDUpTtrohVTxpSOtjbCpnU7VFy6yw+DQ8xlaremEMD5SFa1
ch1o6H4ZtrVAZ6ZEd4PEsP6nKldrJtyDC1k3dj0EGLD3L42pIuhjN2bEbr5aNq5UVZKIcLdmqnrd
6R1XjXBM4BQAzxhHQ3X/hsuBA96yG5dAhoPmj8xuk2SY2+BhSTRdJJqr9pTyLq2mi8mmtuZTealA
Vzu9WbAcDrCkyAW/OoUjAaP8hT5ze1oG8V8We8lawEHNV/5G2KPRhs+mChewlfAEyM6oQTA6y75r
KdI/sNxHO+sCRPbyl5zvJ2wtnt7L7RSB6LyC8QYaLrJirFfGeil34/iYhnUh+TWSMEyBoMUrD2Hb
QNDk49qK/byDJ7FLzeGxhm6CPdFyyKNtLzvsKkGutE8rdlq46GCWoTOe9OvI6PARNsGsXvrsrpUH
I7vONI0AsA3FGblay6g9ZyDTVx2qR0/vzI4eATwSpUwZnCT5/VozeNTNibwbun1Zc1rZH/dGjdb5
ni6xXf4Loz9lywP9RO8EpcYlTlFIfdaE9Sds3MEfwOnh5qmHdmSqCKzEb1LWu4fXVlpaGYi41b05
YZ3vWO/w5wxa0ydRVA6K/ueO4FqWEJH6j6yL4rpe3hhpK+3f9AJ0nnutWE8IjkEJARwqv/2uzUBu
ghS+ffXSGcr9Ta9w2DBhCjqv6QE9/8Hgp46fR0QNkXAF6wB45SPmplt8EDDf9NslPZLrIeTEBK5F
4D9OHNY4A/mUL+qwn6WsWsRfzbgIzc00T7P+xpgsI3NMWYTbpRTk+oeg0EfdGyw5s9a3YMBhu6w5
Ghf/GtQotoL+/7InzT5BtdB0lOgyGEExrNjNCcNKA1yHWvjcAM2qqAe5GDQag9XyYtJkQcwVIf/2
phN3gRrxBjuyA4dwGcmYxgjtNa88TBEuKSJy+9/8B3CcPdjFwe/SjiNWYgD/WKvF+vcTFI+x66h8
vHZUpcvqFmKD+JkpR1YO0ZsA+LPLaDOF+RTBhXBLT/rJFdYP7vIDwr7lr0Zr2J3YbWz7R4vpWbOL
m337G5okLgTLtijshWm9fp5MxvWnpy5noLMWIkpvA//Ao4sjbNwucrQXEbOfuQyeys6aaTI2TSY6
DSFE2C0XYJ05TkBLt5F4TVZFuEnNz3HeEy5zbc8GYj+sHuD8Vm2gKzdBPMUnfaZBdHPa3r7f1cVf
EdqhSCqMC0cwj94zab8ojxf9kV2YecWqw4aqgb/qPOxeLyLeTrVbQ7gs/uY/OLGydE7ha21ijJew
7ia0PgAT59t+ocMt3hP28moI7ee4lVcqUh5hZ6ZBhCxrvD6NoASrqAVvrg4Rg8ycb7KtzFkpJ272
fD7PC8xMZlOO4ziuu7ccnukLXa/31lfPVyB7pgnvZxVjEdTcxXTbVHBPnKFedf2vjq6jPTZfIeNj
6HRP/EpxXhveACPlUrC72pP0lYrDVZht4fNwsnjVBpFmDDLZG1aFYXc0WLZRV5jmShV6qEsJ71q7
nt8FbaO1Wy7GUNq2JVs4J8LS3KVu9/jSJn+jDj1Ew9whQXzlcO8j7xVIWA4f0097H8cg32NOZXpG
d8h/O/PWsZwFW8z3Nz+U/d44tPtCDsSUwuRrKnPggtUGc7XKPj6DRtFVK2leD6+urk7uI3NFlb5p
jIzV/qN/X5gDRr/KPZmhRy9vyZq5dWp3EyM6nh2Y4a53beTV8m+Frp4DgMIp91RAdO5/Ya+shDmA
J3STliC8lrsq2wxAEM3fQncQDm5usf5OHH5vEXrDq/VsRryZMLDiBo6s4xhmbpxtFvNaQ7LqZCrw
WodvtzDXRM26fldQrs97SYYejMj2q4c+gaqfHr/6l6kskHDTS50EEVNsJ/8KlOF3efb1HV/Hczt4
le62t7TcPrNNbe2fMvzAmfsdUiITCtXXvAMrStZ2KQ/dbENpljU/271h3+5WbKuKsgGV3JlXIl8n
XAqg2mhflXk1Ad29EsWVtOA7BvzXhTbXJbC+2XhGumldQcdj427grFK7Onv39Iqjqivr8T3XcRLq
Q59EECAYtYpWYcl3vWAOrktBsQUHJYEPCieFJC436G+81ki9pLyX4nifIcZjB2qnIxA7HV7qtU+8
WbIIbXxG3lJ5W4afrnQhrmLVAIXNak+K6CSGFxUUzlnZtx/ABdL5jUan7DYENdrasg6Nr6r+1jM+
Mvwdmvg42s8wziS+1pRhBz2KEN8qui7Vsp/tQR+ulXjT4XHHfbrJjIcGJtxGdLCWHyK3k4DW8DPH
pC5+xAWN62FYnoF4WpavZvrWpLsp+ZZ3XL+UJUlBjqwEi6uaN9xFEjhbB0jpw4jIDhBkO4xKIOzJ
3jE6g973++4Uu+Kj5KVCrAL/rxQwFumgbqz7z2EHHQDHkf9dPpGTYowfYtayIUq78LEB3TwJ9nWj
wPqGmKHNV3mjdQ78bsOOv1k2oCq4TMfntBrYjrymX5v2JHVhyw5b1WOLVPuQCkzHrep3rubSLg9P
XhXfUI8salA4rciZI7ZAPaNRV4LSC1imjo/uyJTJD7PlkG5nXC05wQhAO6jqNop8fV2+K4AL1krL
/+PovJYbVYIw/ERUCUS8JQrlaMu+oSTbIggQIsPT78dWnYuts1obwTDT/af257MzWNsMc/mwerXU
Q4w4k82g9PWIqKsZUi/0zgjux8J+M+mJAfQaPaWJlQ7VY4dewopcwCx+3Uw5jAMCBmZZLskXePnK
PQ0/mB6VylZv4wHvdwjVRVc8N0+HuqX+xZMRTt/5tQESGZG/2ZKxonPoPoMMotThfBJd1XtpK2KW
LB2ckdFND5ikMHOQHxKBBRoMjsnCpD79a5BMbDjWSVNwExII5ymv9xpJGsPbppPbTK4ZA+09xnG5
eH45JqdkEEL+KJ1g/cgdLBdiu4pkW7caB5c69TQNPjs+MYEZOkIkpNDhyf6uMcvdjkFezVBx25+G
oRwWNGT2tnBhquNivL6xSdTJd4be0eRnQ6dNE91JvPeIq3suZ8T9nCoq8jl+03HLJN65ih+BDxSz
rZjp5nAbPloF0rHbzQp3rhB72P1ORlUHpP3w4ifMFjFlQWT3dEfz9VBu1XIbUwal/+sREe09v7wW
XFq7nKe8hT8fWqZuWfmaP7aqU9SIjabgDF5tqL5gC3MzjVl+tG4yum197cbvgkOewS5mwbrs6XNC
HBCBPthNd9mEYs98MTuo1izMClfE9/NY6vd5S6RJtZZ5Va0yXosxQjK2jhAltbiHXS4UaFWksGNB
DTZuUTfUodN+4VmoG58p32aY/20UQkbiYwR5E9wyjkvoprRfRZkb66uY43rmoyd7pP5Lt2QF1IOk
UAQI1+i3EzfygCDaYs2Z6lr6BZ9hRTbRgvDQMPNDCVEW4D/d5S6d2Q0JV/NPTalN+ZLrxxdoYnPJ
DiECdsNFO9tEnwLayYbRtQUdg13s4oP0voB71dBTaOMIP0QJO4z7Zv43z1aJ4s6/s/az2+u06LE3
b9ynwFlEG0fs4pgz8suTgIvKE2wCB7Rck8MbkCOFlMM2hmOvLgPNUUllIKk7hUtn2Sd3QO84/hXv
MrxYtCgCMnq9UvbE8YV8fpHcmQWTV+uSmur9k+QEXHFTM9lp84+e4WYgvyMr7UWYb3VUn242bHWC
WlKKneIAIPuq4f37byN9iB7vuobeNlU7h7zSDhWDEqyBfjOIx/CZ2+/o6cbtuantefP3ZlwCnflr
PaIrU2nKs0lgsCoKfx54WKII+zfLL6F1Q5LLYjBH9rbGVXejek0hvhkwe20ZMpfbnAmRYkPYKC5M
cn6dt87cR54GwdPAgCfNwwhWqmyPzLOI/G7TvU2/hBMoc5MZHLLEoAa3e+5BSEAU0TSE5P28nCT6
VjC7vZeQXvOXjT7yIkWnDmLp9bobAG0J1gYdyYIXlTt4xHDV9XbV3+ogMF8hpoy5Vz7zTZw7LzZ8
naAVZrw3iFM0DZnFwcAKjVWedUEIS0itvKQ/ygN1pSi/b6l0FYr/oLlI6YKYMxFoX2bDoVF7fgbl
XYeKJCjpxrBSS2zwfEjL4kXxjxZgeEzHKPAMWroIyYmYusxnw0tUi2yXQKfz8NYbaB6G3RtzG8B6
0s5XVYmEBqp9dujAerGuqHDhbNqmjpRPJZ8tpHfq243UIr5Gclz08koDXa0J9N7n+NAOFTYWtB7S
Rx9RWpIcXOXOTPTUApHedviQsGQx41PlaLgkxrfUL/RuumuxMLP0+fKZrcpy+WYQbSdAD5Iwlk7P
b4sGqJnTOthkhrUg6GFuTwFfw9NXSXKjS1B28eujejAMz0d/Wu7y5Kbj/cvt9qR0LhAFghg0bANE
I8KkntAEdB8bud7B4jO3wy3UVZr/gvFioglQz4/zRUp8aANpRq2mmc+MjgFBpvYF38J1YlDnmX7B
ohXDIjejFSRiwchq8gavVXrLYAVT16CEE5x3/kVWltUT3PLcF+9HPdulo1MRReIJ7QWdqwRH6pfq
qv3IO9prK0TrJEmPiDWM1IPKRmTqCwl/8FkR6FCCDijf53Byo0j3wLkJTI+dJrdez/uscZoUMFPa
UaYpx+Iu914IJy/b2d/rjZjqT+8PMrkFDNNkj3c58Zr0SE3atX55V4XjwEb3IaALleHUo01+A/jK
YOL72QZ0vsx4Ag4YaQfmpPx0kEchpVXmydGKCzC434o5UEVgQKRmnf10sHYtEHktLoeZC6kUsY/3
XrwZXoh53HIFuFD2a9X4VQM3fwib5KZymjT3ZJtvAbBAdHVSZYiWUJlCOEgnVA2aF6xm4zH5rn51
jCCgZuatKRdR5vVmoDpE2VV/aJbMtLTAJ/0iOFWAKuiAKTW2M+qzxK6+jNbOy1XWL3E9SL5udicG
JuEvM95417YNuKVmy8JS7DQrQdYuHtTSryqM4bdyfojeoasUzJNDBjlHCb2Rf4pXSBIBo8QQrHwu
O9TeBYxJxp4rKtdSjU+ljkSZsquSCRrGE6S/zto7Q8FUe9pQHeYjhvc15PE0h1sSfkRQSTrWCIis
yu596cX9Pa08I/kK0Z7/GW5CRODTGhfiIiSoMDqprZ9tvvUXW5jX033d+0+BPltKPGCQSP9SjuLM
gbd9bjQHVpoQXlP/ze8AQu9wqX6xBnkBzeBcFw407yg6hJY2+xrTwIVk+uEvTr3nocIyVSzbRfD7
nBQiP1l+hFsXrfhSGX/izHtfDThEqOmUhELMOAQoNRdddaj21L1YOBPrfAwt5hnaIpw0lLqltqBq
5Nh/FhO39g52HYqMwTXlFjFkvZR2JE+9J06NgjE5zSE1smtdFbYqEpCM8OuknmLyPuvbsGMWzSvx
oC8L6KF5j2oHsadUobubWI42e8QslXwuo7PcRhhLrVljqTukfLLzpIpJAF+iC3+owIcRh/kagZDD
bnARnZXTuodAglqlyqlUmbLISmcXvfOemFb85xBaY7TjNOnhF3CTUE0dBdSz9cXYhtN9502bHuh0
BFL/87IwopTZrOiAYCRq5L1SMiwzITLL9jdANgPQjO0f9gd4Dusche6UEok/pH4gLtJGaSXORPT1
7jveygYQJIx3QST8Jk8WLbsZm2RL+7kT8CLkL35Vqi9icd0WmExW2kW46NFFpa2dJ5+ALXm+BSFM
Xx/PrgVK+EvFsxCCejkcxMpmGibAwI9Fkl5rZNx4U5I7E0GKexIgvUQ47abzi5JuXimBXaNmasqy
UfiCphafR/ieEF/jlPowcGOajVzu5rFhKfmWIQQK5QYbNcBptcjFpUQkFzUNkzYRF7Sy15p+OFwV
DQDiqlV7mHKmnGLPc2SMzsxYYBm/D2pjttZ4kGFfg9f5+cqRSdvQWOFGF/weqTCSN4DAPD1EyRmm
Kmt2KZzCn0RjwwRW2lm+3/szGe+NtgZlxxE8t3vME0R8jvGuJ98Rh8nzPOTrVPbhz2csI/TFypZN
GFnMy9clUzUtErnWgT3oDj+Y0SgCw4jf9nybJJNIJ44+kD2Qr9bssS0Qim4dByxIwACyzaN9E/I4
r0dS0lbyXj4P2Q68SD71BpY3M5ySg5E/rNMP44YXGjPDwkXSQ+cLWtO9D5mfcRIuuDN/2bVjW92F
Do7zx/aN8kz44FTQpS2XPGqWhv49unDCaowFMYlpINJ0jqfSfaoMj0Xm9R2p1xsHtHZJtpUE8fKo
twn6rd2rsqn7mBZbrKh0yxVqACu6scPWiFIOhM2NTj1aHtB9ur0UnmSbyXaOF8wXPjifiBG1slMB
nOUFnx90z9i3OTLZpHsGwkG7kJiCwxtZeO3F/meG3y9eM0T3eX2vG0xTeLi2PXIHGzaeibMWIYes
w9PcUjklim1droedyTkmmsxrzdNHATZkkcDJmRSCJELfO/tIPLzRvh9g66rVbwwh4JbLIsO07wzd
MoRTwAeqcdZhG/SpLIN1v/pRVJe0SxP2j0HMrLyf5odjYorMtNYQmbCujnEowsMzXmno43aaZn/p
EOezffAVQvPaaHUqtDLWZza4g2Q/hWUwx+O1i6pjQG4qSalWv1E4d2ta9knhwlpFuTPLd4q1nSHY
MAUshiGkgdNJloYw9g3fxKemnPbRWguxDwWUI9fOf+FBEyZLM8ftA/A5sYxNs05uxrBRAHVaY7sm
VMRj7ft97gFDsv8pa64uwjlyNTjWdfpo4NXWDiKCirgvIdSsKf/wdLRJnGKquif3wLQfuuCCf2lE
AtvDL8IhRiw+X8hjYa6L0kM1CU5/jvF07JANzwNnCgvCV39PEO0B+xzQvyl4BO7tJwHdi6PUe6rP
/qAhZoIE5BaEa730RSw2wZKuTPqxbn1sybVPsZwZ/hPGANcy0A5Wau6RAxvF87R4Jb6AXZgcUi4a
AmvX4xayPgBsPxSluRbQcEywpgUz1r3cAQDN0Z4YXrcIa2Y78qP+jE/UZtox6mzCmsoPcDzdx94i
+/W9Ifsa2NeFnSPLnHT99KNpFgrKt9kUMoh4KDC/eo/gTZJ6OVgXgZN91ZTXxxHL5Q7GO/wlEGMz
HiGL2FRue3IgEkf8DhBB+objhZf8ExGT8snIe3FCcItFiI2drF+VPMfWmm8QV+nrp//O3RnDSid/
uSudZYFxYQ5oVnknaOercivASpcdCM8xF38AwEb61FioDp5r8l07QjpMdKVbCDmFkgshm+KlDswg
jp/R4WnGvSXbaKCETWBaW+Y1R06pkxmONpKQYXN2AgCqWaaNHW7KW3VOD8FRZ1jfZHfro4X+k/0i
/bCqU7MqIXz5BQ7jnhpCGxE/niTboWbXPAiYW/5cruXUEjx8QyQS+/GZd4sKEz84tZ2W2qgHQslN
2URxxWR+05iAnpg4CGSmkaqXT/W33wJb4fJTPBBMlmqy7TXEOODqaylxW6/f1mS0x/bgZ/u4WkRT
C4WUQwGtsyME3boXIKxuXJ3u0uxx11lxb9JuBuq65fuwRQ2TtqzAY0lAhfWcH7X3iqK5Xgj1PhFv
bX3hfdGm2UZZc876FfdRnTJnOydylGiJ0Mgg49Mn+gvcCECxWYvYTCxpMZCB4Aw4DGonqJf6pNl8
/RkXvnBwpkqLdsVDb8zktlUHl2BY5VIeECe9v3jT4NpQDDDcHeqTFK2phXTYwPPWfq95NLT+gP49
uSi0TluOfbkDakWo9EZmDCViUz3GjDvgk4CZJkcPjSHbx0iHIZ3N6qodEZ4tdJ3EEWUL5PF0OfbA
C1RyUDkGJmGzmdyJB5iWPToMIv8au8yZXjE2tvGg3Y/RrLCnosfm5UmupbyrlQKHmc95VAl/6OGf
f2+iAxgGOg7mfMM8aHIjicAEq4YRQFrwxSEIqcBUjJHEk5fZXxB68TAor4CSWc5qzdvhxtiTFadC
WIIog64XGfu+NKy6chvpo8MXO4U2+LNfRtg1kBduhSjt9CazM/Zn4imT92zvCCMJTbS4bIoYq0a3
gGmtZYgFRVNJTsNV/xl8KzFPswXNB6LbM9UnrVvjNuAQi5oQerapqJw44eIDQfeo2UKyUXXm2Dks
45dxhIUY2GsX/YZJUPoi2Uqhjdgpe9vIbNPZmX85Z3Mea3cYXDoZvijlp8y+FkWb4oNmj6io2srl
K9Wa1YuL9xnNDXo0k1kIcHMdzI1HaLnuGAhOBELanBmE9TH0h9DJcWgtkBApyVWMzzwwegoDEXcy
HZkelQncMhgaOLm7lda1paOsMNPtW/foeOkUyaAg/s16XjXCpeNJ0F/PLIon/gmiiMiw9rQqNKMk
yyzaFxub3i6nhf0DIrsYYFBf2IltjsN+sMNvig1IVOiO95K/CJnEo89PPfIZY3VUfeZEBGfpa7Yj
Wr36yiwPWwHiLU5dBBkmg3OiXcPiAz8GSiUgeQtGcvslysDKzcEmbQ/DqURGa7d736sBFY5lfMUu
zIKZLsLQwT1nnnQn3+BcZcQdGaoMCIjNH2/2xkaxZphd4cB8oSqu1lqHHQaMm223teDaY4tVLn6X
zrpL3XHb/CCUkKcqBtlKpS2B71h3VEC07bQl+QeDISDG8NBvrmBTJhsPBdmB6G1Bxh2/hiiaUrIF
7AteiSqwpnAaRR6VGbW2tAL99cSNiHHnRlQAVm9lKQOhnRXyoj8ZCXXpJ1OqjTpnnVECfOgILV2V
iCBtPc1PBCE4dE8XjXIBc7ZDzu+Ux+zOMITIerkJWxQKZdtgpy/snhuyrL+hhrJ1dsWKJ3+Fe3VO
QpI5X7EHzQ+QY0a3YVvxMQ6QCLx6Eg4I04JlUHelkIDa52hnNmg+2se3T+2reYWFcxNCZQXkMS+s
gLkrdc19UFdQ+NCUnLzTEaXTn7wXhJzXzqjbiAXe5q90fFcrYTkXnKeBcMtKV8pRkNC+WtqlcGjd
QPLMua04qOzIWDF7WBZ/XPaHxNXto2xjSHMxV8x/6bfJYHIJSLIF17BxrraoBHCQW+o2xpvtqocZ
Gr2PYklKDRUcQRMnZCDyTjpDb3xmaMlR4MK6RE5S35++kUFNMnqkcFCT2FV+G34TvPg3JMq0tysY
KdNEnauYWmZXOAlgotLk2i/fqpO5OQpxZKf53zwn0luDyUBK6EGewun6PXZZBMY+uSYIsjmSb4g0
vRitI8EzkSf96glUMn/BXesovsmOoabHaPO6aTgqVyroHXMODQt5Q7SjNDKem+6L9YpEpToVHswt
3c422fwffPTaBRx0tsjkoPQGoiWL5owHUnikw09MvDne5GYCOBDv5X/qJ9vqgpEG2pYu5NHYM5/c
zQl21ewb9BLWNAIGTe1B6cMDq++A1/P1dHbigeZfPSm0UZfjVJhWlOwjkARDJbaNhrldyggAoZ28
8ZvxRQxI0Fkd+ZFdiFbYlAWfPldd0/HMCVkSjsjjsAk8ZvZbsMd+IfwhNUpm5lHEB7/Onwtl8gDe
h1/QK4h7a8Hp7SJxanbU0uQQgDu4PZRDz6Wg/npZ5eAj0eSgMgwHFwe2C6BSxWRySPGNiesyuPqJ
0wd4sH8ArSpoU8AALKl0xuYG1MVBAv8AVczwIMXhdhWsOxUlJHOQEQQR1U1oDsroztvrH2A925oF
gswUQdKEjxEHwiAKMiQQRjrdevyol/yFfb5nVma9fkjBL48qv2CaO/Cyhz17Eektgz1zQ/LSp2I3
BHD3BJK/n+at2r90fjyQcOfCFpEh4kXmJ9kr03F5bfI1+/Z7cFH0uK0TuFwA2uFwwU0WKLiocVKV
CFLaQvbzfECidHq3G05Qhs41vbGN1R/52qOGc/UfKih2L0/41mDLax1OgJiNFSAIibY0r5iMKWiA
wURgLf1RUQFSq5JZgQkV0QS6Q94+ROXkFok3rWEEDqakGgslZg0IO3xidvmZAwIAohCigUhz9jff
Fu2H8PrMBAoGaN1ZNyn0A1QNBUIoJnSHHsKwr7LfDZA/iBhJGNP+z0oIAjCzDbMxwA+hAEEe2FUp
LuI15673fl+H386WSydlaB/RBocXGQu6tQYO0V0Qm36cTnb8A/pfpqPkmpBMAZMgKp3qSvkISFwg
zhaZQ9Ju3jJp8stu3z4i4PPBTAuqSAqtNy42DaOPWc1sBiqMpgQCbdAtePiEVgJl8mKmm/AWql0i
gHep9gUGmj1UZrUzKRJIUrKiOTNuOliPzuY1gM4X/mon/M1kmw23t+YcUVwLVVqwYJXS/6NrBop1
E5LGYztaVWf5jBIDwwvjtjl4NG8NxSTb7BycGAH5IJo3uA0qKFzr5uewj6g/6om3R6sLErR/0aTm
a/aFJ6aT1h1x1ClcRA8ucmWKiJhN0vE8tnQ8fMR/ImlQNDo+u/kJ1yJOAzYqkJD2E4eK/2odurVT
Za97670WUQ5H8wW4AuAxxYnGr6BsJvmPpS0vwYpjKLMZ/sGLmBIw51PmR/2aqpcnP3qxBYYcuYCo
T5gt0QHKjESHGCUOQA6IEtGI2q14BnzPhHtUlmZc2sC9c6ISYHlnq+4NiQZnJrvhRDi+mQ+4GbfM
y/hl8mUN0tX6dG7qGikF3aexaZdJeuIax4O6ntbDLQudALWE5sOLUTexq8TCYoy+8GC2K30/U/dY
wJimPmCzR6lm4gGJQ28dR46GW4oWW/jghXxeKjhhR6AUmnvJLWLcO+8sNiquaaXdEMPoP8aG9V+j
HGmuihfs2u0QkPSvnkB0hj3DQDNiQVpEjoiFuAvmgKGa+niDZOKTHReDDktpMrksxceQuQ47BauR
8GG81aENjJY8Fz0NwU/LiSn43NaplKdP+zaYsMJ3h6n/hcB7Mk8JdSOcnEv0ZofkxlVDNG3EYpmS
z9IZcYnMj6jx8ZEJTIP745XLuascNSAN47hJwg2k4gvUnywuYrUQZCCYQC1OvRBOPMIrXgQUyig5
KdKLh/DxxgVCbydO47WU4xi5ubypcot8dbqw51ocdpXgBo2ZQjNzkiCjCfPKYzawVbRIhvjWSHlD
3acbsDpO0AIajFoosvAHIAxqQY5xYrLhw4jiZGhIabUo9tnr8f6lRIPQPb1APAJ8jjYttJo45WL0
2Ad79QoYqdBKs7Ph6xdtttT+Q86s7vw5XKmgGE7FdHQCAH/oHDhQXoSbYaKaiR8oYyPiJx+g1dIP
aYP4MPnAit2D6ut9FW5IxwtrkrFiAAVKCMT/YMwJ4IP+iI5P+O7kX1p+2NsHAwNbt+bucDLwvb38
EVZXTuZsdA0uIvaBuXJq9Q/MEXvcfuzv0s9UVbAvM6WEbepRsB6uyYfyLX536U36nSBcJK7tGaHO
m7DMeP0UzAo4O1/oGCSMG/OH6OG8YrTH1p5vJPAvDS2raHHgcxpVBpkRe27MPrpr2+eSfOgSeBDx
2CQUtbGsUSDgS2TUGZaHEK02BoRuofhoIKg8vwrGrKDp5rKUJXagb4qMlhMtWEI64OvFe4dF+Wtq
bKkpaKh3we8x+mwXwzcEOW3/cnrMP1R61ZqNwh6ASSDfFI+VN1wr4lA8/L2Xd7SQgT+CX9pPZBus
0vwY/uj3glDepXocqEjjM+UfP4wVFrztPl8NTAGSiAHitAapHUjJY553vwx22oSuUr/+5at6iaYI
JG2nnkOywj3Nea/LrQLOswaPLKzu+j4nq5nkDP72ZQuPSEfqfpz8TeOioR+rjiGdMWBJQDsLtItq
KVqxRBVxyRufGysUwHVgIa3SsaEQZrJncfGSgm1Ej4p6l+yQgKm/CBit8Ht8O4TV3dnDMsUC4hi3
NcyyDZxdrv7Goxh/SiR/JvRARzyUG0Z6HDOmc7y82R6d3PA1CaFmYDg0kebn7DqBs1Bhq/RbpO6+
GGT0MQCDbFHZiXzYwCOgXh0ixl2ijv6dXblH011n4VJAIxI8vrywWPf4hTwotK7DLeePhScgIF/j
2WQwev8A8+NINAZLENaVceO9Rp438FPQiFPX4vCJthwEvcohuHsN+KpWVX4cQ5MysFrzGohHWd5T
aFNmKSg4ma713uPUmlOCHyALZsJvwhB27Vv9wc41PuBe+UcR6li+lJs82K8pryPa8woOzAagRDCU
yN/5qnHpTmLtCIhXHNCWnFJPXkhr/EeEEnwFmasxMI8lsZovsWlxOhOniBwBiI4Fc3xa+6m4Uhc0
0vqeyS9vYoNe3+3qD10navqpfAL67yx025I/7LVvNN0gDdXTfYOoN4iHrQagcgLfyUExxyWHU0d4
LnvCZ12gNWmInvlOdvW9gHX4P8aM82/2sxaAHT9YIlAaLl5C1Mc+1tjqh8nPqO7U0kH80cefiANH
2QXuHeAwHNTFIi2o/CNug0kxDhmknvmNjBDZdpkrWqA31hMp4BIhCbhUfM7O7Zaw9mLZrWNf36c7
0kQ3b+Rpf6Hh6F9pemDcGljFtJ8+OT55O0f9jAr7q/nST4QNvBmMh+DYawf8mtSVICCsn4bl5M2/
oxKtGPgujnZKI9b2hviBgobla86KdNB2RDuBE5sSKPQ73ZvudfiDT8CtMzsm48DweY+bagmqyeLI
qOs+eb2hRmb7mFywaQNV1/WCwgdv9j72cxQcF44fIqXZtXgidBbMR5PmDqoXOn8Z9j6oHOExMlUU
7/rF8OVjjP3xrHw1EwSBIhRyD0b6Ee+z1xfoNNV8tMgyhJOrZo3qvJDPVeQ8ua2kINsB43e+2AVI
TjrVMLEwGcfxAzBlq2ZumpFX5aTbFwanCS/iu7xRSRzYRSvyU0S7r455Rm6dqf5m4krZjocEJAkF
mQh4C4QIgLWupc00l4A8cmkNIvpqfM5hiPyEdx0kU/DUxexOr/yyq3v+nS+LYz86VNnhGUIg+piQ
a3hAHfRHOzYToqV43G7MqvUD+AgLxbS7Em6Hopa5AJL3LHb9uJvVy075yRkbC0b5IwbbkKObDf1H
Sz4p1Nkg2H+QJNPssduJHDnI9HSvwwLPIVUuhEvYfvJHtEfsAVAVMXhcbUkdqajGbw4xQ1wk8Tki
iVI6bqtr9px7bIPkx0hbBcYkeeBv4sxK/JAD5xbTZ30pS/XaZvZrvQaBrIl2FJNNmxxG4ZrfRdIF
qm3TL3vsCPcqtLksSAamHyRnI+pMYe4/L0GAb9PuBKQXJfgnVwt5xSv0GeONcSnC7PieMrfAPAn7
5GDQN08FLjHmry2mdENYq/quJd2YIca0MVuy6OInaBLjat66iUYIwEIj9VkeyPWhB1zMnt/wN4hh
lWQjeh4QngnjDY23CbTFc68tRYVWoWJO0UDxBrJuxbUvDA7LLp1G1OmXGP5OzP50+Ui5ohqM5GNn
gihX+XT7+usZ3U7lReOMF9XYShw/fGC6fWy7HMD6Gxc2XRSvSX7usFTLr8OzW6Yv4gK2/YHMbfWk
eIgF3UhxA5Hv0+KyMT5jnyVY2aho01NHhdDkU8cGJFYzZm76iX1901CgtdlAB7Wbva+Y3VP9hL5p
CI9R6YJ7UogeWbDKt6ZtA8nyhl0IZg3fAMRSIh6M7RnMI6V7uI4lOLWLgeybfmX2xVBhQiiZT0Q4
TEf2BtpzW6c6Ka9GsB4VMrpx3fPCh0usK/IZ+qRdZAy5RnQz2N1+2BU0Mj2hjNEMDvRZMhURVu61
Ts2+gBhZqeXyB9K9U44NWWS9y70qAAdQ4P5IOz12UmUZaV+NsczrNW/+G4k3IRjgG2A3dPji8a+Y
GHblKO+RAaAWmH3JiWAK+Uc4/+NlbcdNme9pE6l7Wy4XNcu0pylE61AlLEDVOUhJ1sECmiD+WoAD
jzV0tSedU9Cpn9rpnycgDlx/SLdbeIztO1nV4wStVLGn9DsiDYTyiAGETMQBcetU/8NoY7B5E6pG
1tiNlqkuPmo+JD7owXuxtIyY/nU6UAd3nm9frIbwfU2BUSKs4ivSOKdMOBhQ5OowNePz89lfOV3B
tRXFpXUPZo+QtTAwdVJndaEbIsOmo9S30ZMMDlBTaw07IUcFYfKcQYoydUE3Ms9XKcUKOX5ga+jA
udXXJiaTnnPjm9YevDPeD3bCeD3CC3YdiXOs6EH+E9qnE2ktnvCtOJjYd7bNKceHeeUEE7acX62z
RhwfMPOHnBCuxau/jaf9rhcxWobZOu5dCY9q5b/4z6f/OAKtZOGNc5lNcEJTSqwfOGeJ8KKsTRmz
VaGLGAy+neSVqQciFaek0pEeyKDc3GPuJk0LqBneLAKxAsoNswj9hOMnXWq3l3QH82pOMtk7xAKH
vrR6uidNI0ZSJIMBiC4ghlVfzjtyNnb63TCQKkCgKNR22yTc8ZPV2U/W7wNjkZVf3Vki6Sn5TeXV
8unqZBgZmCF4/LCXMa/pzZhtmG3SLj+nk82tt/3mdNLvQvfFF+d4eiLyizUPblme7iz9J25uaDAY
xvIBnaOYnfZjIDMmkWGKYk/8WlnRADYcxBN9JG7mut1Gj9n4182wYdGABBMXFrX3WOJHMImFkHmr
IKkC/0NBci/Fm0ebPLsyCzGOHbnbvrUN18MbP2JCTdla1njbyBjEKGXK8j3G8M2iQPtXf0o8+PFP
G28zEODqLBKxNlr/e28imXDca3aYfoPjJaPfoZksJE8kVKu9abON4QGVBFFjLrcJydqBKwV+fSAa
RdlK41or9/j0MKWOEDmNzdMxPDb1+WMgHwynGmF+ivXcoclkgBuXP789d4a9EnnG2VE9ivPrTLa6
2scCuovGQ/C8gc/L9alNQNJZSJ0jh2uFeWfVB4KPCuJTf1p6dlgaISKm06zws3ZV6CtFJ6qG1QzF
xmGI1qCyc0pK/s9EW2evgvZ4hhpn3Gg1LVfoNFe6/VdxNvJtM7hMK1X+HrVirZILMcR48FHXkeOf
aR+19DUM24xUlw/lofzVF/YBJLnEa+zxhDAfN1g18l55xU6d/8rSo04+pegYBpf09bcMoDw7hjxo
0DcBEku7CUhO8+vUMfai38NOWynqRh4x+BUJlQxAKvfpzGl2MzN1WL+5t1DJgD6Qjaf41eLpMm47
PkLlJoKjIMVgVTOhjjveuOzZDjYgnD1z7QodB2SyAPNF2FBa0lqAZ7xgsmeg4KIm8IxM1r6/vKpD
QTYUGQ84uMkjzSrzh425WjfaglI7vQVYaQMPtDVWvQGjc2jBLOD4xxuoHghMjYxJo9EHRHkBZHsY
fV/FMu2WdngSnS+kBnBnrFfJFhDT01UWm3lnv848qgYhOf0mtDxcvr5obzQOREThn2Ni4nKGp+Ib
1wS3D/H8CXc2kSovNzvNXzTICCSYOkhGRh1sp+RVAKTsqyVzulzMccgQkaWxgegZEGRot640qR7M
UpN54z292j/vrMsKcXV/YtwfC5TkwGK2ipPPwYBvtgaYPTAt/F8VugEQR2WhKXZFbc14yGMpfKav
fYv5okXbGZNRvEWOMvuplwpxDwhXCRRFRwddR5izTTJreqWiKQgv5y8HdMHEkP/xK0q7QA8FfLdr
s8Vj7rcKx+jUUCGJYCvjg0j3cg8O1dvOhNtI2FK/TS5zhGtwgRYrFEwvm9TzV+0wjzpygiHZ9EX2
ixJ5NWB2BYGcrYJLbX/TGevWB9GQcDzzyXrmxPcC8nJdgcDk+xbF4Y3+YPlCsLfAhKuR7MrH1EMH
aIZqNHbrYt2tqLFXCsHa8S4lP9ZgvnkasbLxyoE8wCawri7d3WC08OZDaA7VipK42t+eNnJqqAW/
fXBboovg2k9mibzsrHTyP8IzdQztZc4Ajv9IV4ROOFukToazx6SlVJcvcDtlH8uAseMxLY4qjoSV
tE0h6PedaeCRLj3FVgcSFTDxYAIh4SEho2aPHYUE4QN4Kfz+DpOeU5D063UrsV0YxKksjL/GzuF1
Ww9BGwDnprW1r26BtXnTnMMAnbcJ3bSCbMzBQKnVFrpE2sAFwvYDGiWfOREGmtg1kCX5eryL5owD
2TId90dDy8xSnJQwZIsh3YqwCRRof0HzZU8nDAUfgrxLiGbnwSbbJzFXJq/lJzXmrq1t4QtZVEi+
rELgFVtWDUruaoJJ8Dx5Dl1KvnjyITWcbcypbNhDCnQ9KFfsl0iFaum6KfdTfAUuhJiYMmbxXDMk
LILTZ/8IO7NdV7FsTb9KKq8LFa2Bozp1YTDGuG+X7Rvk1dHZNKbn6esj6iYzTipCIW1FxNrLDTDn
HGP8nW3AaLANN8W3GP0o6QBPAl3sbt26cuiAGQ8LUo+rpzuSvWhN8Sh1nio1scPOAckv4HO6sK4/
dHAeEJegW+pzAiwhhVHIXfTHy7y9CZ88nNuF+CXco3BFh9ZqMx7lIsS7fwXvjrQMB3Nr7UVCDnRh
++VkxoKOS0RSvYTQWNZHEKwJBD9Ipl+54kw+JRP/BiaC5Vd8YVybnCiJw8pRhS2HQoAaZTLPIbm/
8WEjHoSRKSTIxpUASghAWrbh9snQW6EAmyHoZcHkX9huxqSseLVbfhLv8XYqWIsIPiblMsa3Cjvc
gFlHdwoTdILYPiwNZoFExEBeUccMFu2MC0/CYKhchC5DCW7MsuWNIbkqXguahVfyLQlXAembr6u6
LmZvW1g1zSqcQB2hDgOj8YSbzoT7yYbAgkmtYZdeyYah89exjRcII+Un+qqrbHYpSNw8xIkjr7IA
HjLaXsqVXS3OM6ToDJPYTABNF9ouXNXpmDVzJZYqtPhNTNWYlELHZf9ka/hiUildRH+XtphfsAB8
b8LayL41subw92yDvZp9FOL+5X+01WOC9OX1gw5CneerOFmV9CbGWmYPpb7embJFOjA1I4qt57Hz
var7EDWEJ9ZyhIHfDtrWigWm7fgAgfM84zJRqOto4smxNIWywVxANVyB0HEb+xIyHyq2wr0AQUKx
1Y261gC9hnm9DAwLR8OpvGGX7xtHaPYhkSxlv8il3wj1p4kP/WRmKl9vvO4CN8O53TwYw3kyk3a9
tqK2hUQJq2GZzuUCEqSOK1cYeE/ctDoMewsE9pfgtx4vhIenRv+BES6JYzq2GVZOo5vdy+pnDNBK
Zs8AsTMxG5t3gl3FLqsxGyGdullECAlFeGYoeAkyGflTpyrZoTLD7aDKnAaPGrO413BWVFi2g0fI
oS7MccwtAwq4cK8Ci5Z4L9LhB/4phSFJqSNt0MZy+gbgksuYDAyK9hD35R2MHng9Gc/rT5JzC2el
NocT1tRbeBlRvWNnMNVNjmMavpBc6C+ttc3fUdkLYS3b8k1VuPWMm/PW5QULvF165ayzqTCcwkL1
nk3WbwSN9YZVrDWLPvM6KjSIEtkjxokBohdWta3y6D+esF6oJIJwrkMhBOJBUoSUpDgKi+qnVc8y
X3kIADkEV8jPRXnUnp9apU4HGPLvc0A5M2k56eAFg5Yg++u9DG4ZOk3TTQkqwMOFVNxdhH6e7+FI
+Ioxv+Wja2seGEsO7imTFoQTCx87E8vudm3sgZMEjtwxNGYi1a75peiTNQaV6UTBLdbz5EqFXH5S
ZogZZs7RUS45gT+NapNmBzP4jo5sUuUy+5SBlTkX8m4Bue3V7HJMILPh2+guiebGe9I/1ONL/Erh
RuqwMe0+OYXPL+n5Fb4oYk7l8B3fSQ+irgCf+nDfPxQWfm43ipMRuoyLbYKTtbJ/D7egRuTcfHbS
mmZSmpe1NxFgEO/rzCXtRtiOVECEjR/ik4yHB6QvHoABYtJP6SqM5sYUDtPmVGXBcQ6wPBKrbLGx
pr20QxEWtPlZyaScufILudBCukNH0rBGLadpCbYtT75hpXTw6mk/pnBTyxswYlWtjGzPWCCp7W45
yiFGpziGGzK+HiNGC9vRJyA5imwgXrjLf+Cu3b2rIb1g0/uUF2qJ3HOesZpbRFgLCJEVWMwsip0s
3rOJ7hV9Zq5E0OhlOLHCn8lmDPXi0rbfLJ1yoJYa+TFYh2g7jlXoNA34Cil4kwuLL1ywm7KRIs4s
YF1AkltW9VINUSg84l2+QFwZziY4H5oWTF5taWCiSibat4YEcU7ijTlFt23R/nfXqLRiJhb2gE1z
OSVOg65z2sGv25mB62eetovjTVYcv7E050SuZT7lqRdn8WiF0F1b0ZUhVM8zyBj1WHliXaHUiLvm
CrTvgF6b8k52pAym9SzA+IlI8nWyNm4It4IaZTe5INcynTcEQTxhAWPozDycAOulxhBfcuSNCi11
1yz8ZE7IASMMOIjHfMyEePvuC+9iD6X+g1wU1W0wyCcY65UuO/ztyllJ+UzeSouJLIzEqv3glEjK
A+cA7KIKce0YHZPSM0i1K33rgOyIXqE1RJ+FRnJPIX5XsLqYsJrpWVSQFrxQPuEEz0Cc+0E9aMna
GHeQXOvnCn1D/qi36VqELJo9JhtXCr+ydNFApMTOEg7Ob3pNw4OhnBSGniUcCi+Ij4TwhMK9HlxM
UrTo0enfOJZ8opSuvkkQfEbnQmT6sfTjY4A8NN7mbE/tBfoV9Sc2TQr8Y5g1ANrgDSmN/4IoFfpM
JkTKzGePADp5oeIfQ2d4TKgK4jHcPXewDQQ4jpgruzALJe4hjPMVdwH/EAkpjL4T44uinNtNysQb
VxJyRLgd4Tn7qCBzhvA3Zsknv8dE02YqCOL6Bj6YoexsEqujhQP6SB35h/C+L1kdoytK84M0B4IA
g/6uxsd0RQBWvwSCcMTiUzenfncO2VTNGfK3575MYHnSl07tfjm21TgXAILF55he+43/7p4nQGzH
Ypsek4v81HaNMF3SugSIqc86EeUACV/ZUgG35WmWfUsRf+CucQ7RDMzrgmB1xhuYfA13zEHkuRCu
4qfT7mlXsPlPiE074dWcpGytVv2p2RL6kl2NpblNmYLZUzzdo+bKMNamfLTgGQY42o25AK1o+dqS
8DMtc8pu+1akqSE9BMVWjLUvYyF+pa5W1TVVsIomBWdwu2NTEZrFc21g6E+lQxYFjkVPz7xQC7dT
l56T+33E+r9mwLWWN1FzDnmDU2XbKvrIdaqTtv5de7qjQrTFFJ3gNEgwVK+xFdpY7mZsnXuNqmiw
TyQXw3OJ1iGepqrVdzYK05fDVUN9mmwcY69jmwqzrZyTCOWrsIco7mmoIviOfBmz+SBojuck2Ggy
LV8+bRbqxYS8VFDZDe918hDS6UVwiFDh0rvCNv5KimmG77hr3I07HC2qYCLpBxRh0xqCNhUwoE6C
L8g8/FnG6+GmTNmT1LU6fy+abzE/+BiR/pSTnUau0BP7Fy+PAUnsSl0RkYg9SHbJqkN5qQmCO2E9
r+R7BXckYJQXbTou7kSuMUBEUzwftlJsNzcUC2RxrV8NGbEjkeYaUBRF/on7V7Ue/gb1rt2bLg0y
8675kkwJFVggn02KZZff8XMrH6TrYOiEWnyu7YzCEdp5T2IEXufUmVPpq4WNfklHssWcp5sYBa20
32+u2iq/xTffUz3WigqaR5WrOwKJiKRDu+CqQIuT8+CvxXkKXQvz7z2Vmx+vE1JZeU7a6lx+5kDy
sf8r19ih3ZP2SyeQhBaF5J5NGvx2Z5+T3elJEuqgqc2oOut4G2nM46yoJKOBcxIHDco0/GB2RA0i
u0V0r6PFgdz+wZyWjtU1qmM98SLjpFRbomYS8VQI14iKjRk1dUURo17iWJtBZS3MW4fCNKOeWvfa
GjSD+pJz5Vl65SdlG/kgEGE2NskIsLjRsYlXnovjMDgE5gy2OU7zOTocQjky+vVihgOPuUvpROgo
pv4mN1ZayMd9fiYypjDJFV+BGEm97xzfa75dO3alO5UtMmd50G3378N73YULelr6dXUs1exvaOMT
bLV/8mRzSdHJUjI/G44Jd8/ugtXfZKOQX4QCAtQOy0U72GTZsquuMRRHcDYogOgSCbkAVz/I/QJD
JmTBlmbYz7UKxZcW34PGOfY6jd0hTtGY617R6tIud8oyD+if7W+2ScIY8BZ+KLU7vJHcWyE8RzQa
1/dC/+oPNP+MuFecxsxyOLHjkFHjDCY+G0gzR+cus+VLTqbbrFKMpiUIsAS0gI9hvzLrAp4qtuwS
+Qe6kx4KJuwvZdPDKJGuQbMTvWqhXaWM7l8BEavx5CIqhqAWfDB4uRYl9EmKOf8EdlAimrJoTeoi
PuUK7BkZOw2QUyc35ktcpwh4Kr1XtsyhvryZI7odJNCIvmp03xC+cGl6DrvWPEabtFy3yUJjnDo4
Km0ScCLeytfQJyLMItERQtuh8r2cymRim6ugcRjqqC6Ns9WxWPUHhw8Xlkq7/WYCWw8rgmM0YUHv
ooBKBcUYWpvNjNHuMOCmMYkPN/7b0Qtb9SJ9I/6SNVD8cnDR0ZvMvS8I34dvEmB74mbwEcDHNP1K
LjV8uxX79w99B4/5HwnpRM1Msxe7wN1xMBND+F4ClXunCfzbxZLbgrv3sGLaJHDUMP8pqb73yokj
T/qGmZlem2ybcXma9xxjOK2aJ3hNL5R0qjgcrK9D4J4qVoVLnh3cH9p04gDE3/fK5z+klUnt2rvF
5SmR3Gg3NFBYAE51LHI2MrDqJXoQ4PEm/qZYMsKZd+PBTi8tejp8stG8QvYIB1Fq6KAWQVLsI+gL
IHTiD9E5cIJ2gjZD4H4lRcWAf9auCgb9LbgOvDDgAGbyBpC6LfZg/ttX7OnBrE83igCNnYExrEvC
KmVtWWFhQBBCIbti5vWMauU53wTTU5UkQCacSXXIV1ehpp0hUEO+DBChTn69cnAAop5vaeft9KxK
iPKwjbNGogm7aELrDTWVGU3O5mxxwkfHmuLIKq7620luoaecYoaLFERQhInLWUrqpt/Hi7S2mEoD
j9uY1MeVl2GNps/wn6wA+1z9OBCECsA1Qzuc3t9fAdbGb9wGCBE5yqA2zFnv8DnmETjvnLS3kSez
EAn50Ddvul600CCesMcI1kGm/oLOWtlLVxGYoaC6wUlz7OIZThWfOFm6bASsRf+OIx4pdDr6Z6aJ
TKsaCUNppwo9v90yWa59a9yPA7fuDn3PgIRCaMyLwWUf3g5mgjHYGD3soijmfoVVif3+eQNUueRv
Fujzp6glVyjMmQL3e45YVR8LtdhLJ9Q/cN0h53T1rGdznPOjTFm0IuMgE1qTPrqrYPiyJ1uGbuTO
kx8ac71YFJc+wjzF/CKGEecvFtUUl3SeTWwQPCQt2PAEJqznRYh7GfXUWDNg5mCWHtVXb9kqFnlT
c6scSY40kf9+5OcEPMFQmDkyBNAdcg0Z4mANM94wzAuI7r6xs5XQS1rQA6YQU2VBt0poawZeMMOm
TaKcYkvfYFah2/0nZtBM6WOHHF/ck8byT0VDsmLXry/qWNpQ3AURyqYjzoLUPXGwzBlE10wN4QUu
4lu87RnukE/StiQP0VPN0m/MvgY3orWGrUi+4JQd9wXunOKo4JDz3Tl1uRKWJrAso8lirWyZNbGI
WktFKul04Yx82oOIZbG0S8QxapqTB0cYQ5r++n+oSAqV1mkKD7rnASvlWVe4Yn5MDTz459KRrMqW
BLlR0jBU8MCt99t9MZLtlBVfjlpjQG0Z3slpstWXK75sijWsY9hZpPkf5P8e6m/H2sbsBTOqOcVv
IVjaN44+lM3Fa2F/t3DWbc4p0EIgwGqehjb7ennJpn5ql78VQ00kXrQ/CFHH+jrKP3wTnyNup60u
sUNpl3szdWqcIHAzsYJfZrOAiubtws/bFYV78NrDptNtZhbkZcVkBa1YGtJWYrIOsAtRAYaESFSK
egemelE5KrNecaUawTfNrcM2zwhQu2FbVXsRkryIJG1OFiha6TLcCVNndOYpZ+A4bP+aIxE8w1yT
B0lfiAdsnzjuGcQljqq4Yrfl7isvbBzsKnbeJ+yizE/oUvBZajfZF3glnSThUffcfyI2Zs9rOFyp
k9hXJGJwLPMoAV8Zc14Fi0eBzY5QIO4CIwZ2g9CY+URqkFJQLAZCx6jVQws7QeikTPQO+i7sxwxI
MdwyTeX60o5yd8EM6w+x3vFko6rHet2RbkHmMtShYqJqmyRXqDg9Qrw1xXfYztBexsy3ojH5i8lr
/cmCr2dSa73PrM12LCKqxgWiCOCQj8q8mWza5ccv03c9xZOX03KclQzFneb6N59Hx4iCO+FQmUaO
eBLaB4NJM1jrspfObH6r6U+IPZQZ8T3MxDWUQBN06QQPT8f8Kji1uSOcCvyt6WQ0LxOWrPo38/85
x16benxZ2z88cR46SlCaWQP4/VU2QCcvgjVEeAabVWaNQwLTNayvpI2SOfpSUJeTU7goegC2I4Gc
HLoa0Czix69xtNuDzI4Z3MxssFRLUJEuaEmXxUywxQ0DU08943uUHcCbuAizBdKJei/iNIO8BNct
Wh+TKs9lKEJZvBfQo5S2CmPv5mOitoyu5g5vTHrM3/sfZ1i0YbiBW0yGo+tz+rluFvJPBC5zYYXf
yd1uuhO3cZQnO8lWSGblR8BHcWKgBnO6xnUGNkNvDU6k7vFBtlCm+IwSHcpZ0ev3Ec5+kIXlWzhG
gy/EYM1ct4yPvbqWIIaDhD7PpbYQsKsEtnnZUFuLdBF2i2HnM59H4b8Qgb/womWuvmStMsBZtzCM
+ED03Ik31lkSc6qTD2oBzelrSJYm2dkYiNpP3P1KF/Liq1+C4Tw7zCOs932CuQNCvl04/5U4WCTI
4uSc4pP+Vg7MkchBV797r8djjYwwAre+itcP8blB6bA30+uEhcv14j/fqkX+cvV5gDmNN27mDsoi
p64LvUVLiBOUsPeme6+J4ZEVp6Uhv8Erpq14EA6kkTSl4h+BQfuyXi98r2VtBtPkkx1wgqXftdsq
/a4CWf1kERCVyuo0nnO+OaMoUG6om69pf1DKmQ9rDBk9YM2097CsH7uxO23EG59hpBhnhbblp9Z3
r9z6FGcF1AasiIF37GZL0UhtI+MdPyxqeduaNni48FrRdsNaoi3TYOmcwAlA3omQsMGqJUZp/Mw/
B1h/Aysv/HP0a2KU8UVNzBPxXBQwkxEqmPDRl3TrEMiwC4Tn9QEPwCCXFRLJQVGs9wIzz4/UxjbX
vwjIxzKHyYziKoajLNOblqyIx6nvE6zeNIcUzIE4BvL6sI6maNoOHFGocBGZYtDENu5xFfBIi8Y6
9koWWT2asUIwcAFTiJjYS4Ut3jHKQxbDtcVfMT495d8UVmpP9cix2E8Jt2wikoqnA1hZGAKZctzb
XW3Jj0E99N6LBfUIV/h3M5jRGhohi4JyOnk8MWMe3TAgr+TMhC9P80PTlkN9NjlRKv3EpfYx6GHQ
YsvZagF1BlYU5NEW6iXczgRETrCoeqaE6jz1dYDPTjuX8HF1t0gTF2+33T0faDuBH2bs6INiG2QJ
OIzWfQnnNkd8m4Rrc25aWBw+YKije+Wy73DEe68wO4FFR5eOytTfPnm0BnbmHYcqNVGHQE7Fv+k1
l5tHJ3jyAEKBpRbxxEyQifXKL3gx4vKLuZy/rikKqbtI7yuw38qWVMbkklH6CMWC822ChSC2s5z4
xTqHI6dP3AL7Xn5wFlwWa37lNEG8uGKPBtObZq4pb4wNVT0emzQuyZG6rKn3oTrzjWPwjmBCnotq
B17T0yV3u/docLZ9pqIj6JhveFJ4ESJyYMEx61HxyIH4xjdv29mOBIB1NSPqqlcMd8sB+8G7jihL
XgyGw5OoaLiIzhPBlEaA4AehcQOsgQr6z1W3ZcPpm4uf4eE+qi+1H+XyWgz+LHykGwMCVDIFPWjm
Azv0lIzlxqFeAHiJEPgvITAQzRqC6DMBhtgRMOGFNhDY+NrolhfOWmq7bEYx1ndneE0L+f7WLxw/
r8BWCbl9W1AnGiKxkx3uFnRCE44a0idg3qg0TDLqrjFhUkVZOw9lu70wkda3BXYUXPFFjihyniNk
x38+dBTUpUzJ0I1C5tLt6sq2JTF+gRuLMKty0TbqF+jzS22biC5DH2bjhEYOtWvLezzXQCNlA0sh
LwATKnfat5isx8G+77Ax2scGHJklTcHiKpb1+q7dvW8NI84PXd5TSaQ6+E+PAHuOUQoRS/hiktUY
58w4KkcKeXNA4D4V/atS79+1Gzezb8hL2wR2zTilb+vzQCodMSfGhoEyZ27z0/z4Fj7NCgHnRERM
zVvTexJGlvoNY+rU863l85x1FwD3mPt2Q0EVfYF00XwFKOZLdPzz+rN6flLR0NNyz7LlW7wwYZGe
9PAP9SqHB0RhCtwCkCWme4HdUupgOiUSEMA4GvJyWNvyRl+FmJi/cJ3ciAeUozTGlCeN7/Z78jd4
ymWLTdEQQIFRYznQrTjWsE5km9bKBYbPan3Iw4cGK5ltKTyXlNtADWY9HqYCRg6kRzUW0A7W+rt8
2ChPRyXbYdsomHBY9I1l9pHS61Fi0cr7B1GDv+IAEME1nr9+2b6iB4SrX/1L2Ireki1cPz/N7eS9
4sP5z7kM9ZnOhK+4d42JnYcHurhXcqVzMm+9a+VnHBUhSOW2i0W4jhT1R9yL1UGMFxrD/ZDo9RPV
0vhY/yYOsJSPiyDagQEP1g94PBCyGnYlSiBg8riat0i5T5lxo8ATYFJ3OOuTXvDeEgLNVaWSfJIG
Zkndsmnn2Uz7BvsqFXztyk3MVkJNCa6KHSpzKx5qAFmTAt+hjUeOiZ7ngck3vSxFJz3l0pipVAfq
Q2hWwBclZt8kJZl8sNFElmalHrgNoGkr6UXVuAbG7J9kOU3f1ydRUpQcik2sG4yjfIue+UWQMn+D
Qeam3Wvf9ZIOVlzC+LV/h2pNW/RZvDGnWvfk3ticLhoi4kXfcyzTl1EmwTlgzb8B+xvY31Atib2x
e0veMy6X0YATUa1sEwMsjDyEGxuVskiNrbmCt/3Cv5p+lDDGeGbi5cAcu/HMlGaIysfqPzTQZaxS
kxW1YrWigCFplz+zlivIDGGECtiZ6ZBfzJXa1dv8VZSNLLsS07M8qyjdFm8dVvF5HD6KlCZ7lPSJ
k+6VcwA0lP2+vp6yk3KXWx6SNTdK5ZhnOLKliH2fdBAtzSEFGcQjg43NYXhVtiFwSb8O2C2NX41z
jLodpUC46/XbG5r5d/seQyXTNavRINYYpyUf1Be31YDHogF69Uz1xOGVzgrVej96gG0NWuDRJxIC
uBbsMLZsUjiwlOFbucW2K5ib7Sa5m21HtgTUi98YK0JE/xQLxq8ReT0pveq3sS6w2DbtHpTgBEcu
QjWD3cJRBwDRAs912TJirw5WUb3HTwUKSIynH1offFRdlgL+IhYzb/27Rp4VgV3AiiTPwlHdeF2j
dW3Wg/SN44S+YAKVzzONEUXoVOqRohOKyYtubEYtS6J8EywiB3VQtOyrjc6mHPdzzh7zeZBuFZyu
KMfNiVs/jcLYff6Iyf6Zr8oYmM1Gzv6FgCygRcFLCkNzqIEhMogPH+v0z0kCGY511VqycodClLcL
MOV2Mp80O61ZS1EynlOQ8DWyXSFf8nwKh0hBAZMjCFjw4Tm7xrEi5pPtMjNtDXLNrNZWMbmYNmMx
JqkfooOEkQ/AMlMIWbSqtf4gxOlbAUz5KkNb/oJu2JYz9asTdgZALYYkNJAsp+Iq5WsTO4bQqoqT
gQQyDjZNiITafUM0ha5/H8ejlR0dExuXAH1tah9N5zI2M3RHJxSEWVHiBmyEuyiCb8PMxtaK6Ttc
Kz+EOmWnItwOwHikzMMYvnC9dLQfYzm963Q6aUbRI+gG3AaYZ4G2SQ7NDPsmor01E7Y6vKmQABiD
63uehkAGEoMO0IBPIdek0Hw1mwmrmxc6992B8dtLedSUfdoO8DKKtmrzq9UjFd4RyHjecfGxgkAX
ews+KRpLj+1Ajm41TiT9dcKu4mKZ9YwIM2D05Bn6NJQc5hU1fHzSptkUXlvOJtMWTswuE9kFMvSp
Ho+DeZhMPPZY3Yu9Ck/W1NVP/oGYCgkekwcp2eN6+w96yegDCJEB/NlAkWcbn8SnI2S5pIzCl/Ag
as3DWze3AeMB8f3NiKB8SgtyogHfYyzxDadd4tMXx158F3YEKKTK5v3qsGAJAMCRBbNzUN6jhkte
V1P90CmAhHg+4A1ANnq+rE3ubGdrZ3hItHD9RXmC7jmclCoxrgTrBRbjgHZquv/8x//+v//nq/uv
4CfbZc8+yNJ/pDVpo1Falf/9T9385z/y//+/F9///U/DMCRF1SVVMQ1ZMRTJFPn51+MQpQF/W/pf
RZdMjMHUqz0T0ucKIRAWa0h1qivZm1UISxY5ezVXCDxzmTdAMnqv2RQIKmZSGWJVNroukzQ/QT9U
4v5OLTyHGs0MCReSvaqehPw24CyrYdI3ulNiq4Uv0siwhxYJ1oS3n1HNY4xrceiMd/5qgowS7x4f
eu+LdmlJvPgUnZT2wEg+c2scxYg9W+UX30XeX5s/OgYhOIE05147dLxuUl2hj3C0Mphobn99sST9
by6W/KeLVRavxI+Hct/SQKElwnXkZrK7nPEjwXIb7v1UJy+3p+6cDmsk3Klm/fVHkI3/+BF0Q1Fl
SZY0cbyf/3K/htpIQ1ENyJP4JRzkjX1a5CjGQWSa8pli2LjQGSyBSw8o027ykQeuJ7jrK7lKmj0A
akFEIKNG2Y0MHKIh4y/p+68/oSIqf/0RpT89UomhJZL5gsaS27IF1wpWmHTNME/yBifcUdwOV0x+
k6eNXIWenX65mPf7hKk7fx11EEQUPEN+sFnHUM3SBTv9QOTejaJeZFiFeclaV/jEx1mAW4ThsF66
HfukV8F5a6/4rkYdfMzl5FKkNpOkNN+WSKCa0gXHwYxGvnTInWjwM6p1J/exoIU5g+XsEx5Oda+y
Bb010msBzuquQRSuPFAswk3DRoR8FJwhDH9Luk++EcNH8bqLym8YrP38RXjkXqCChUnWHdJyEyb7
MN1NFsNz3XwGr08iH5JmHQMxfeQ1JkuvdIuzS8XTcqyWQYLdPuruGeFMhTB/Ba5gzkDu2502V/op
PT5c9NZWcQXFRoqeMd3SQI+eCgSE+EiCAG28F+lpyGCLxp3cwg/dGgYX/V+gHpACVQceyoYI9Ymt
dWiYokUrk3WkqcjNAROwIhRn/TbDyEGcN4mbxx5/mZdnP97R4k0H4SC+yTbSBg/mUhgAf604VKrO
g3AVm2SJ2nq7z4YDGxyH83PO8BTIrJhd30Az+OIw+OvXEEzlbCFRydn0NTB7HgnZ1+PWDaWBw4FR
cNUeJx4MXsbeigEctoXQRPAHLbNLKf0yPME+MlLu90we6h6SMepiKh2QGxWu4rLBXVxxxkBHmHyx
EyFERa81pdLYSlC8zhTU4xzGgp+cVzf1OYOFBtBITUTzjG0AOuvpayn2qwtkOhrlJ1s3Y9103s9h
vSRzjHTyL3pYBQ0L7gB0rytamteDwBvCKTBGvoFjp1wf5Eacplq4LPDPIzb4HKMDx5dR+9UTmyZc
X7wqpk2eGa5oSGAbTuZ/vRJ17T9u7qqha7qpTybGnzcL86lpmfFMxB1uphTxC2ULawvrvUd7UM/i
L1yh99X/YX2G5w7x2bgoxoEltp1c+xoNoRV2S1qBbpXNlU3HlXNoraWv+lfW7TfRQJ/9h6hP0zUM
X4hpq3iRm1vwtBrIl4cNgAX9xS+kWKr8kqCXisHlNPjEdZxBB4WXei9+u1GccKRIHSgTYWxJKN+A
WVC7T7uRrezfpSMluvmeMTYBQM1+6cBBVemNt0zYQCSRfGZoYC98UAYKKdjFHWDn3UyTzgZlBiro
yxHMq9fUjO3N3zG3Z2Uxb2LGFJyrz8bFjgwHjh27D4w4CWHN3fyAP6NipQDfbkw7YBIU4MKKsb1p
gZin3/0fCQ0dogvcEKbaqr8wLY5+AT1jwUHJwTxhGz2qVXYQzOnrN16BKoD5A3MmUHp5+CKiyutf
P/GUfuwOrmDnNNHdGwH5CEyRdMROSa94i0wsHxzAcagGEG8IqcBceFgxWXx5sQ0HZV+lcELpxtDV
2iQNGEBVBZYmzLqmJQcB3NTqUIU2MA4DMIzV+GmfWQoqU5rGaA28JuJXcHkCnZzxV8LZs5Fmk3Fg
iBCLawYMN/rwcSC37fSHZGTKQ5UABDQTyBxyAh4YuUwZfaED58lJnDd0OZPYvakG7smecwJFM35f
branskROzeWHgokHQQdCVJwbIsstE2eNHv7+gS2LuDRQv9/k9saOE9v3B7RLnMo5YpGhvnyEFbqH
XgQDsMJC/0w2qoAt19tBtIRbqIkE+4XeKVhBvPgqTawFagbA2DuLdv9cKewbJ/ZU3Xq7BT2njr0J
/qn6eZjLfB1IBAgShCnqRXw6KjDSijkDSk+8pJfY6mAGSTDlO5+xzSKz54rkPKgufYyELlFnkD+a
8pDRTuYCKeI6yCXsmHz2kpcVMqrOmvD/yXkSyMIYLaga3+bfo2QTecpHj2XjUkEbsOcC5/o6vBLQ
8f6eMKqvZv2jHJDpA93Zja1JaLWIQHAJGCmluQGoRzQCgYmgA2SI1JaEpSbBkZtX8eCWvwc7/zDP
uKvEzDQxLGBJJTwgNt7z/pFrizZOw+2zdFHIdsIsBAqh/UW/w318HgdcSnpoPoR3zFD9y8EcjaLZ
j6XZk9QX7urAMEGYJkCS2LmAmV7xfUJYLsKPPDWfgzTaCAZ4YACA3ci48k/mvXuBQ08nX424UH4n
Lyu54QQqzLWZAigKIxV7JE6efCpuZZL8TsimzHsMQyiwJ4ggGUDyJw8S1T62hRUz5KkMwxO8A3+8
CfdhSkIyLp4RnIR7OiOGe29wDmHax8gabmSIrQBTOuJRLVIzQmmNo1G0I4IpZyKwVj9hET0nFqOF
EMOjZU5y7TLdVz80nNqRLgy4lPEk2022DLYMO9/nSLBHAO9GD0F3gCUqKC2H+Kq66iu8uIq1vBa+
qzWRN9vhxi8yRCdrh9afrEzGZRN8yfh2GBIigxmH4ePkDUUIr40jM1ycCpRDE+YK5wvTwnbGuJcZ
xwiyMjfct8f2W/qp9gxG2Zc/+SFD2REPQjjwqewyZE3T4lP8ND4a3CCXcG6b9RMOpiUhZ8Nzgnx3
SAHMsAD7hOlIOxaAj8eUUQ1+3jeCQuWRgrI2FuYcWKyFnR13zK8srthoWzRxiNLdtED18EIBhL8w
eJZAao1faiflrqxZQThui0x2T8YXJZh+iaC7nboLzxr2DAO2DbvmYrjMqA0R3sQUMjzweHoW8KPC
MIRTEor3h8jkKsOgmCOCh5kHPmeAxrUk98QNcayZauOxAX9D/gVgIUBIfNoFRgEgIni62u8v4Bfp
m4OICx/+CDKuQ1OUHPL8Ga8i3X79Dt+ciPikJiTDTV9f9BKxJ5zoj8I5ge8e0sQ1WsPTBDASZV+5
gFY/mot0ts4PTYuEF/5dXsUEP9N0cw9gzo9uDeIxB47itsy4LCjtEWqiANDmXEtAsPwuLxHc8b5c
/W4DkcM3psFVOvOlYWtQXAE1TPkzUBeCgnEE+lEuODwvKLAr2elXlFZ4ep7z89+UEf+jnFdlVcae
3kQIYyqS9u8dh1hPZLlI9WADBP+K1mtMKKvXnE73r99Gkv7mfSb//j564L/ysuZ9WDkxdOSOrTIa
5q8O1461aixeih0RZ1cLf9PVKep/eGNDE3WDb6kYmjZ2ff/SUuVDXdRG0EknJsyKdV2PUUDrbbEv
rQMn1An7osyaYrE2m9044ePpxvRwMGESxiR/+TcXYeyN/r0d12TRoFaTTE2XdOVPFzsxe63QRTPZ
ZE8yw+dmteiiHhrAWurvioY5QYbvz/6v31Qb29Y/v6mpK9JEkUWdf8Y78y8XoJ3EhTnJhWBTwq/w
yVY8GP0ZfomuHhvugY8Ej+IkjxvnLTa316Q7vLueYUADTdAcF4qIh60GNUDA5BF3lqgneADiWFJj
t7EecpkpUbCcMEo1hOyoa/W2StwnmEsXU3u0VpbeS1bAy6D8KpUXhiWa+1ZJ0W6oZczTRMxwxLlz
2kgYlUFu6xeiuAsKqB71R4vqUZUXf3NFxmftf1wRU1RURdQnsib+6TY8J69MMLX/R9iZbSuKZVH0
ixiDvnkF6eyx9744vHpFRBRBGvn6msRTVkSOjKqsqMzIiLABztln77XmIvUXkQNrx2PMiSS0vM/k
0+PaXtRHIGH2+ciYSFEC1ekwe46NieZKC4IIBlhyXGGjAjCo3bcDM29DmJALzWNwBo7uMmgeVkMh
IFF92PD/1wk52PtHRLNQOKff//1R/uwXaLJlKYZhiZooAmP8/2tL6qT51Js8W5WXagocgkIO1emp
buz/fh3lz8dXU0RR1GlJWIaha/1T9o+b6Gp0Upa83ghoAbAr5+cV2CnD4t5OsVdjjOmT8ja3Cr/u
xqY5NpNJ1YYCq9XjS9J8MZkW8l7Wz0rWc1rfcSTmewJYSuEoNKusuTISgEll/uXOl/589P//Tf+2
5lTXQyJVbzOGqOeK+WP5efqpSqKsoTtY3RuoTRzoROaDaus8cBzVnQy91v3vr06X/uUB5LszNFm2
VE1V1N9ut2t5EwrVSO7TXhkwxnwguswvNI+irpbQNVrz6899jWaM80+CcRrfiUfNr67ThcFo+vLZ
XHctOYTJ4rnJjmrUzggXedIt+KJDyUlEOec4o3cobAeF39+CVMPD+8ycm6iHP5vbmexxB0HRqJpW
64Yhw316Jdy8Gr8w9BLA9FwQqpAOH/ipvqgp0RQQHlyckd4jpUuYOjGvlX2ddIVdRrvX767Iox0U
Dtc+Tzy4oq9QVgLpgmaQYwtqMWWhKHaqjswBBObjJI6KdEyGXIs/mdNS6YlyVLyQ5vsIC2oDBJvH
aZI/UDkfUI+jobZJGovZ24NrAQ17hD8IWwLnRByc276C2QukR2AjHHCCd9XRc6aOSHl08AtjKzIX
god8my7AZwQ/LbaDckjFMszHH1+ZUQxwfmHCPcs20G1C8rx7+aB1Ujecde7nLHgvjRGuuNndKydc
ByZmA8MrxrqveeocnAHpBgNaIEdc8PFKPTVwdQdEi0SpC+k/pGJEFflxWg8Zk28O63CGBsblwOAS
Bm1DHmUKDG51R+jOAunmgNGnYSdBOU1GGpNS+729ecqgmoLVdY2gR6ndZlKQjNKRFnRjwm4n1aSY
XWdwbIb5PkPLHZQ/jyXdXJYtgdHl9BGos9oRXMshIIhjrct2a0O8mpMs59Sg7VqbehpKOAM+/hm7
40Aagu4XQ+psK0aPaJPcwl2IK272HBojEomChyc4BItO4lVfUU8gqsRnykP8xPRs20cPCKhB53FE
7+D6DF5MJGHFaX3dbjH+hWMzQODoH+aEcY6M6Wty8HVehHM26KDT/FsbJW7iHsL7EpIq73sFfX3W
jbIJ8YmoDh1OrgfkBcy5OFT0R8hxsTFn96m00XeHUzfk49KBSUmGUiJgf/KS/eY5fEYG2ZcU4ETD
LWGjKXQGvt/fJFWMVKDxgJpcNOPrck2vNQ7o6dA4Yhbgse1gS2nHqH/8zHl4WLmn7aoObysCHgEe
Iseg3/kIVacbjDYzkXqXZhg5CtPE1dkiTIJeejadOEDNGz59tAyBAHy+9YGjtbTX9m/oNlv4xsCF
YA53UL0LwYW50j16R/u1PnJOrRHkIMs5WQv16RBM1PxUe3SRnjwXl83pflEW4hynvEv/3pMiJUJe
d+HwdKMXMc8DwmewlfI27ptHkP586CYfzWWzk6YPuFy29BnAUHuzCNF5bQfK8QY2MRlg4O8MulqB
QKhm5tVS1NKWQVIq9BkC60w9ywn8b8MnyYy437J0Y4yLWC44rp44oUNjkwdWCCGDokIHU8J5TcNw
/HZ13U/02f2+kW4beDlw+CSkUTfOFFceM4MWbppJ/eSrixmFeY8+7JtktfFLD/VuLDdz9bPBuU9G
ALs9TaRNpuAvpEdpw/UiihjP/O4FLJQyGef4nuRZdLDzmmqFSpuwKOk6zBFC4nZ9uS8IECiPMrsB
CUasgS39pe6U/+yTa4qkSpqsWZQYhvjbjtlUTaMktc7mIw0fREOmVuUKjNR1QilUefJCW118GRC2
qIbk3NFwT5mH8KnyzHW9g1lqVkWC4MOxfjKUek+g0P+9Mcl/VKOm2teDpiiLInXpr5L9H3u6npeW
ZsWNvJrsGtf7DkOgyLVjO8ejE0Sb219mG9If7UpTtSh9+1mUrJmS+dvgoBC6Vmtj+b5iED2m52ad
nlMkjoHgPAL6Pji9AalwcOTmx3tj/uXl1T+mO7y8Icp9t1RXZVnp394/Pq3RGqlSxW959XSJ38Gj
uC4Gg1ti71ilJ95CZ1HsCIqN7XBhL/w5OLPN2J3KtuuewFz7e6hJ0707dKKN8pcLof7LhfjnW1N/
q9DvtfSRreSmrDb98QRFo2PYDYGzX91AsMNV3K/ecuiDBRu77jA4c3C2A1iBR2e9HP3tkCL/Ua78
+qJ0DoOWYorKr3LmH1+U8CGaWk8TZTWaTCTvZYdQAX/8se1O18HVDQZ/e8F/uy9MlcOnbkmGTkH+
/xdG4eRh5jE4WhxrC5U4re1zL9rnv9zsf9T8fKp/vkr/uP7jU2VPbvXk2smrwe7jeBOirx3dSfhw
tp3bR9k+uqbN1Q2iv4xg/6yc+xfWFEsVGcbyoP1WoudVVV/jN1+nYvdXdvLrG4W4abPP2qG9yAPb
H0OTmQaFEyyNMBr89cn78/7SGP9yyDc0TTct+bc6+H4T5de9I10dzY37csijqRHt3Yb3vzxj0h/H
ET6oofISXElR4iH//y+5VWPC/m7Pz+rlcvOEpC3FtuH6Y+7Tjz36S3n/57C0/1oNRTcUVVX6Off/
v1pyv93eKbHdXNKnPZnNvJAjWxCGJzH0Xdtxotc285ZI1qK/faPyn4sJL22Kmsr/SaKi/baWCVqr
K5+KJxYKKDv/Dn+dN/sOF4k/j/2txAXNVpLjyHYQnDf6+r/vZYkX4aP9doLlQC+zvxj94Ef/bXOx
0tY4FLdXtvpQJ7zmD84KapSL25v2E6ujQuEg8aBvhQWgKxoyuFA7XGkx3s7FY6Wla6nyG9xmKCwT
M7eleiv1ZFOIbPQFX73mrWM97u1nH7fKRvFz00cyX7Fwhkm8b6R1+1jI76kg0CmI0npqChOGdGlN
cK5Tr0GSaM+xKS6y5pxbiydlew6WqwKCEIaFNK8hdGq7931xJZMB4TqTwJawr+YeXq1hm8EgHj61
VSsv5OKYdMOa42GjjjT15xof7yptZ+Xnk50fyTr7fNXUMSUhUGK9UOOVVg0f3ShBYIuWE3F16TM4
ZxCkqD7ZNHd1LZH1RK6Sl2rb9M7fjzrLszS8O8P0QRozVk6H3fhpV8eW0NyQP68oQ84rUBDQspJj
U2MjZn4DCzrAx8P4TNmpUYplQAF6+V48L89jh2US8+OxVxmjb3ybYSFMzChLnBjar5My7BgSkP3A
02r5ChYtZJrj+0q8MLpj1vWIfTUSyBKYSu2ScZHYwaYiOQM2MCAtwZylFUULOtLnXrgukPOZnNuU
A86t1ivjCV080/3oUc2g7RVcOW2pvhavRTFCsCq3i4zT3a3pTXaadSm31XsKAkrB7GwN2savCdpL
wo689WJBA/yGpJ8vPH2eaYgnOQLdhWBOWnrF2pMLymCqFww3ONnMvYSUa4kqnY/Wh5CXQcNAwUKI
FeH+EMApCMk0fcsMjujpJzMGitiK+MVo9OXEKWTykBYips52iblEK4bI6hMTXxHObdJW/RdCACiM
N5cfNahxWtSeGIdwFOULY0bSmFMICS8uj0V81BzakYJZY8ZMkm+ilre63EttmFIXEIcAeZuOqjNh
Wd3qpfLeP6wFEBxM3Pxkc9vGz2kljAmcLuBF3MyNXoyura+8nY4XQi8HCauk72wnnaN4eQtv+VKE
GEj4KT6Riq9NcAvmrd3Mght/4TZBTV6bfieS1dBCDeZMdM1X0umg7nKDLhv2R3LUsaor/VMWL4zW
k+Sfsv36PEbGYSgB2EXQwDCMZrYQH43bV/2K4vL7TtdMjRBDM26ox/ddMhWScTG+0m8eazMa6AX3
RxKAWsJ2+HS6Hz2lXWVE1bj4eub8JD2/VXIbEq9MBQ767H4YmPTeh7U6O9DXz9bEx2Z97ToWhBGd
wo/FyiL8EB37ygnAemGp/tb0SYo7Fhe6OuePqCje0ZXDKqvmGgXMdyl7nMHeSM2e4QeZPz6BB61E
tiCsCvhtjtKKCRkHs6YCmm/S+JMBdDwGKWvUgPxO8pLu36q1yb5uTD5/qobDHHrziLfz5pBTB7Q0
eKwZ3JEFQgoiw03jOrveJxn3eTvmRMwk7vk8FiqJ3VAA35yTmY1lmV1BleDA6ykrfEvlsJhJBIQo
HI3zYZr6ZssgWJupsGD1SYyn1VWFH8nE/I2/hl+lN4GqjNRizY/ZV6t81znE4bEWgF6IHcEc0g7j
1xgtaX5EJ2l+XToi3oxO+m5IC5X4+Zt4ekXXevrKj7143imZCtZedtiIzerwYKDSLWp5Xb1nPD9K
x6wBRjdqeFAx0ytuJq283Puxn5IF7WMD7PpdfDcwZw8uTVRFGAvlQgyTD6wOPBjKY5PAnWVSO3g1
DMw9GTQXdaax6Xj2IWEy6+NfzhoGblRHc46fzHnuqIlZRKqQ1Me7C8GTPMt8y6TjjWtSdJj4FO23
xATyWW9Ta5Gs8q8mPHiq2267hUWqI0kxzG8SkjKswSEZ5cVSR/UnMBzBcKXBEx3L2BWYUb8YpwCw
T3xFWuvWpT0A1TzdbtGBQUqzI9xnnEELnrYLsJC1OKyMUCH4tBz2ePciaAX2svgoxgOw3pU1uU6T
/XvTkWDi3eeSSpi7NT0AYHAeBSYiLLpg1AZS1NBk+LjAhJmcInYFUV8aYSyDmleRDUnDqxw92UQT
FjUcSfyCdqk0g2acCcNGPXXx5Lbphkp0ALRQfgu3YVqwdrHP0j+Gde6lIUf7MlkLNAPyCW85vq4r
1J90KnhLePXAqL2d+yOAd5/zbtD/s6o0Q2L1Xs0IujCNlHcx0g47gddBsSNF6jr7qrfyXCimhnOt
2WHnwHPT7PhAqKjL2ythFIfR87FWFPS/EX9vxTP1TETm6/V1A7CMezJzMSMR9vfJo04ftO+LiWtO
duhMZPGQEazwxaS8T38VRtd3Hw5rERBH8dpMNNO7ci+LbumpS/kwkc+IBcQQlZNVMvPnvK0ioKon
OUyJBkcmsM3NpwJemGZArWiRiDuBsaDBXdxqx7b7MdN5d9iXjYu8IdPnPMroFjqyUp9jesrSE3hP
PH5IwKivQyS+rBqV6SovnwBjkt21R3BlfFCjD5XBOjbq/G6uMCHJ70kieW+ReaTkgZF/JsS++CxU
d1KwSaNSexz65KU7B6ybhDnG7751pJxZwz7QX95zDdreE1gTIUUaMk4YelHX0snYm0QxN+H1MFAA
+fmEz6N1QD92xYjxHuSMeN80MDyThrc5vT8APkFhGpNTnvKYiUPlK0fgIKK9xfjWfPVUd3TzNVdC
8JnXp+iG88kV6P2r8ivFJXCZdrkOSLHt08WsHwaxJoBShqGk5eKPSAJ+plHcjgJmB3aa4oY6p4UO
CS+foEL68rDZxulrCJkrnYGU0bxuxoj7IrPQFwzGUYDYBSoojuRPutLOPaqjjEY+Is9+mVUexKOZ
6Rc8fotXZRAEzEDdAFqUa0T+YYEzmZEeembPZPiOzLf0YMS0tLWs/mfowCAl3qFsJzeB+1dAxwzr
PkXT0E+llVWCmXmbQ5TObZkUPxvF1nsMaY/FJ3jBdaIxOwf47WVlGJ+U42Fn9O+FNlGNq1jp1S63
mRhKOA2oC0B9MrNRd0lLV1Ag102agC67N2Gq+0Xr9oUpec4Ik0oQ7Z7+VZzQdoHya3Gz6yE08/i1
xXxanJDJtodZ3ZOD+bt03IAtlSAczORJC/8BikIvIGRyTjAk1W1KmWMnPHpOuq1QMzoloDhHW0vw
5EbXBSuCMpRXLCsKbXMSlVBH7bhLVDyKQc6q1zrUOwDfv95b6eobNSYdu9Q8LI8W7SwEIETVYXFm
xT0XwgDg121W7KUFfTmeY7LbDCDoFZTB8COFxggeOs3XG/nFBBxgEkyDhMWYeRxNFhYcFoiYhAw5
MB5TtQFmgKtiUWHjzQlOeB+r6zQrVy9tLNwDkTo0Hpnt6CpPmnguwNvWMEEPKtXlVkjF7UecchuC
4ew26m7/Lr137Bn1L5SjCiDKRTHfhLXJvWNXS2H//JaW+VgGTtIdvGzxuWCi2avS9JmH0gFVsP9M
vjlC6LzI48tUx3WPuR5bYJt4vjOs2QNNnogdhgEqUDWK0wUETbDIqehJMFYZ29dQuzxNRmLUp5Rc
ozdVHb9dnsTl5FNOjNJT0EjdUCSpTnr4zq+7K6Qa2UDTkMNBZAXlmPTOtsJ9+/oseduo/IG5wzqu
tPBAA1xi6LXKCxq4pQ+0+7WHrSU7yJm4vzPwiWf99L46brXi1IJQ5EaGCMj/x6Qpl5YOdn2lxRfC
JK7kngurMh4rSCuNOYRZIz/y5ytEpQE+I0hG8bti02qeJoUWWRJL7hPkBDoCSK9AJ/l2ePJhZzMa
QTury275fduUT09fSihdEI28ABEflh+uuoFonsdEwCY/bsi/hiRtj8fj/Xg6nk7d6XQ4HTrTgNaH
E/CfaBAFo5sDldce9T9QGGFeQh3FQfcWfhxk0PZopNmsVgAXcbfbo/OIrkl0uZjfJD7ba1i+QyzK
zeBeeCJziNfABwjr+Pzv7W4ftusMneGSl1rSxbIGZ9wOwn2RWxPBmLU3OrzoxpqJGY87eJAQ1YZC
X3yR8GM+dzd1df8cVXSJP4TvZOI2P+xU7oYuYU19CO4dTUeS4SPqpaPTR8WlQwQnlUfUuFwegEVv
nNeMpkuqgIFBGMBnK2igQOdPCUMm+J84Q3z42VtP35ICiQ28HFTaqa7DJ1uCimHsoO0+9Vq8TeJr
ZG6UEsXuPoujQ31s0BPcsth5yvidykh7D7M20tlP0wxJLSwxDRybeCN1qmrcpJeyMKTh7T1YhgvE
b8ITQLQyTd6LO/fBg59pCFCULndRGgiJaStgU2RWlycN+4dFPhsFpcq6IcgEy1ebpPkSk9XzgfoK
B5P44txrjPWelGCQYQ3D6PxAAakSd/BEk3LnN39eBUzf1KnSSEpPCY10RUIWCOpcuM3f6UZW1sS7
Jx2XldGLZu4yM0JWzl1cFt8gle+PfaPh7o0ZrhBw0JxqdXtLT1XhG/qcQ5N2AyKxkm+Ur0F1n5b3
UHqSjRtxoBQxt9JwkG9RjSeo22ng7TT4CdQ6Z/AuAhlpj9ucEQRWS/NBLML2Vu2fyV7t/UqH/VVb
5uncRDOMKLmAsEfvIv4x4h/UpVY9qqVL/FmkXLG/dF7+re+iSrKlGybdLQbF/99yMqW2e4vXpzCp
Ml8CBtc2eAyLZprkmd/B27uLPGmUkin7nrhO718vY9GhnVPQkz8hUpjNyuBUexj89/v69bq/94NU
pgy6ohmiYv7u83gbRqo3mpquIFjAJLNOWk+hgBGUDQZfNBsOtnX1s8BIx5NyM9iF2mkiLJ8bbXaz
YDMPs+OoVn8On97vNzN/WvWYtKvwkx9NxV48fmkk9ZD5jyINZY09iO74kE1r4/YrbqmHqUDUl/eC
y8kq6H1MO9mJKyaDjynoZYzk6ctllGuXM10LCEhoY55EEGx/uTroef6lLabqkmhIqoXZ5XcxU92i
h7jlabNMmIDdIe7ZyJjxAJgXzpo6N2FJIdG3HB5zOnZgDrAlfy5IdxExI2kBq8JRcMUh26wH6H2R
F+uXfIUSPR+/QYbucH8ytGYUPGyLgW46ot6Lh2HnsOFclHm6Nb/oLIASgKqU4UQnb+XOmB/Sgv1a
QBeIRES1Ih99Vm0QCUt3B7Db5rWB9H6+YeT7gfMzl48IgKFwMRvfiTAXqU+ISCILqMegkILjd9hg
m348XlMLktYb+/AzIDFYwEsxGME2QOR6oX1nPn8ltlGwo/uDoo2lq3YpRiuqiktxSTilaaMCyikz
QMzsq/qSH+nE+YZz+66QkqgDDjL0uHr7hDISFpz2Hj1G/41rgKF36tVQ7VF78zVf1CXB2qxjBjLo
fgCpMAO3el9FzhmTtgm1DoqenfJVoOBEljArgb2SCQ10lcmzTMATBgxOY5R42H9i90noUDPgTzEM
OCguck4yqyl+X8RBo5FFXmn9ihnAeL0kda1Cip4g/ecA4tw69wWnmlEmOUW9485+fmff8uK+fn2b
a4t5Kzc6wKBtX+R/W7TOAE/NqnlvtqfbdeqXWOBQjF9/jD0WsmtULbufNzQUUgKW2b6IWCkBEslb
0rB6WY9iyzHdpp5IK+/kU3EUeSv0BC8coPMLuSmX+/a+vS4OW3NEXSBuabOKWyDuXAcqB74sBX8H
Fgi7PqmTCkPa9vANHF45YtyLz5SY6NLwHLC5tXQIqBHoof1tbfvXpe0fz85vS1utFEWnlTK4axQM
MYmo9utE/kcB9ttWy788qv8qzaFjrxiWikXtj6mIXKi3+6HLHqvSFRmhw1MKSFTzIU2SZXpf33x9
8d9LpKpo/7I6aCauKkSALN2G8tsk5qY1h1xJqN8K7+OWm3osu1kgoZGB5HfSMCR41SWeCkuFkJoj
sIfq8t7pEfJ4Tj5r7E2zZCNGkHYNPPdQk/DvV0PUTwtsAT49WUcJr2sOGA+ME7hLTbeb8XtRPtnl
0drJbuWTnIQAQ7zczvkcdNhQGz0Gpmor9IwaXxmlUea+sKSyfbjlD4fgw/wwv87i6DHDs4qcAUXP
mY11j0YzzJDUc7j8UbbPL+CTo2KlEBAL/vVMkiq3IqqNeDrhWUOA1gxrD00p8BbURPRkELS0W0yi
KC4OEdojX3fJ7B7SHB1z8IArmgxLB83IoPV2GxIBHXmBdz4sVuZRCyxPdehmDrSZseQobgNjDGkx
DshjID/HFaqwiR7jdIoDFd0E3V4E8IMVQT8O40xvtfJWSD48A0P+a3pdkg4/l+dPvhrK+KAbYBAa
sN/wLlYgioN+9AlQzZWJQ6A5srbORog+2BX9m2xnm0OkDrPpfWDOrSkPrTPbkTPg3dDgEInqXj3L
McMf+KiMUW+MF6G9OVQUaGqUwfd3Z5OW56Y+jeYFOHq6XJtHCFwXTRuaZgexU5CjAYJPyRUFnzIV
RvJEndxDiO2L96qZXGdFEPv5KPEldB/i5j1v/C6UGOvdvHb03qaTzL9ya7PGrrpxG9ZzY5R7/b9/
+jQuw3p7GKihOJ9nk2QBJ3B+X7F4eYbIeo1xrI/OvV2qHTIa64jvC19L/Z39pD+ZH0/ItPPVPT2t
QTFSvtphcWnIo+rTax8jKD38l55VeSLMd0FYdUf7ly7CzbFAsLasng5/cXZmKpKabhw76RcVywup
8Y/WE1rHwjMs6Tlss3W+FfeSHGSgGXGgxf1fpRB84NgmnswhmiYshg9z9a6mNTBs2bvBoW97MjDm
D7qryHyfvBwtWshSYL9ROczNOXdxnzKEvj7ANZHEqJSkb+VbrAYG2nCftwbmhQq/eAa8sW6bft1n
bdAGdCbLBm2hc33TuyGM1Osaj24u6p0bWRPYXDCnEzFhLCyimvBC/fL1sBWyU9NzpHN/LQdA6kTi
nMqwNQNdmjx1r8Jqs9dYit325gHIzGElrwHYjOV8JEF1uod57YNwYn6jtSOZ/iFNR8TyyhC452sD
vK0yHalfVaYG8iDNA6tNsAMblhxRIBinAxZYq8804BCfHkGZsbwg/5O46WwZORj72gtKWsUoDBxa
T6IkU8oiTndxwKYGC0b032jIUMaNZTGqki2Io9oaspEZ409UkjeOBD4dUlAA66ghItPN5s+mNmFr
jwci5cwXzZbL2wO6wN1/H8RR4kqD95gYlHIMeo53g03pl66+Hr9pIyStI9DlUOgeOAcaWNGLzuOj
oiy3i9VzQQk0ANIRWAEINyQUsvtE6JRwa6LkdCDZcG58gyz6OI37HplnOYSMZAMZdT4eZDjnoyA9
6iuR50lzqfHxHyzM8DB/TUo/jUi99GiA2BawogQ+h4hEBBgDGq5Ed+pvAwCP38C7sRaoiPCjXLcd
gYgntc+2pf9XfLej+Ou+VL4rXxrX1GsmVZswU3byRXVeiyp6Dh9L7nvu1EOIVsu11jKMIW3BHwip
GWs7mrYto7uROG/mmEJpLHOWLkbvACfnN43uNabOyX0U+9r0MZKX+hI37qQcxL65Im1SDDu/9EjG
m2m970EZXqfmzJzdpnBrFsWwGxJhviXANUlHQkNgMFEfjrlHeYwrhueGd2FDwLRP2xJZGtfv7RCI
Bf+mrsnftm8LMKt+5d1Hzfy2BWSFhwDfBYFUiL3wiPLS5izflGjktA2tpUjfMr70rkG++Xjm0qR5
sKUFWrY+T2H7CPj9rA1wi5k/mA3CwXeQB81eRPachrUruen+HiDn0u0+7jbxszXdYK7YgaDVxygb
C5MkVJEGKkO65AfGp4pDjJxgjcQ+1lmfd9/d9jVBUu4WLu978Aq5E/hu34EKTaMmsT5gg2vWPPsy
y3iE6I4LPCGJQ8JOZb+/8c5aUxxkI5RR62xMEQuuX1rw7m/fcGw8aH+0/0bJ8DYj5WQaf5GdwAFy
qQS5p8eOhO4QbPnk6bOCjJMJbgO/T7mWAnhefFlEEFP3jZnEHcZXfENfcMMuHPW7fFpvOH+/Trrg
adCHOLIDHN9afAe4ClFyMjHETgAkiDy8kz4jcpIkSgeseFiNEq/2haE2FCIhG123HOYx4TKGGxBl
fgNsS4VK1BESxou85G8t7p7i5bQXqAsb/uFUD30TxSZ1gBTwzm0W5sFt2mJuHuODulAFvxkWrCxf
Q6R+3eLrcu72lEzV6I0wFr6+n4WfneRMqR3dt//00N8TiklCJxvzBW8yFbRwPMCKZ3rWjbjwbBPv
0Wug+IjdR/2X9kMQoW/4RNrM0nHnHzxCMNdsrOhXgSoEK3ZH35THNDtJ2lySvtA6mVc4a76C8H6B
1pUCd6Ljveum3E50R4yIG3Sihmx/Aw10WKjOZWa6U+7APHiM6g9W5ZBWArclUSyjw6oekRPkxsPE
1YJ+WaXpMLgtrSkSynhcMfHlNubz8QAwUKbDRajMXJmaY+hMHJVsJXpfPifrqzpZa2PNBS73n32z
9z/76uG1fD9MFGtywscS7OXYBmXEIiQ8XZYU8YxGc8g3EemMjEN8AEeJT1Fqjn7mxXoz6fS+5Wx/
YCejVttDX2fXw3zJvWxJTvn1pP9j30lw+IHQt60m1jeziodXz7KC85no6iySVcTEY/Qg7Z4TFnVJ
w7vyBH0hEgG8yeneLYu9eVQG71W2YIvyZCfG4caNk29AILHq4xdVhwUCAtI9PJIBd+raGkljgO8w
5WBPfez76orHNWJYE1U07GgEg8ZlNAx4pAF1PVL5CFMOMMJYCUGZFna9b/f0gWjJv76va/pWFkB9
pacu8Wf4nOuGatS499WDyFs36wiUMTyqpm6cLZKg+vpQk763bPRt8KZe0XIXy236lSO65IvZkt+O
GOCArLnfVZ7OIaTz9sTfSn/gR/k2vm9UU31/1X6CLOHYfiRknS23g/5AlUCH95yf+akr5dAKzTat
uv5ET7HK5Bu2axxkboOw8D7/bKgNSfS23KovG5x48tkXo9cEPiO38tvVIgIM+5v9xFVmxz31smGO
3pgJqRMWBKdzhJ9fA05en3G7wT/YdB5JbcQlvqFksZj3DyG9+S+OtgzVdC5Xn9nc38lyyLn3M7tu
4AjSMygYWfoiU8Ip/zL4VZo1c5S87/mVyQFhGYd9sY3X8tx8eNzMLQz6OlRAPX2GJrJk6Es83LNs
2KzF9XUnTrpVPLqdr2fh9CKvCRk5FcWkz/LGmI7recjD+6Vs5bV5tMyeYgo3XBqjbEft/ppao3pe
z8RJMlI3GAX2msmQwTZ/6jnnB1hbT8IGJB9xQ8rnl6h73EaCfh3AqkamoJy0HcVNvsrP2YK5bXUk
JoAiJ5mCQuo17lD3NwA7Yd5p7O7AoWGTn2gTJgtgvRcu6udYh9z94NGuq27XDoAqFE4ccA5+cx+X
G4XnnN9PckU9YpDPfQGsGN3+ory17I6utTPUsQB0P58pbzwGocDadZ2/mnUMJRcCACkSm09UnJp2
xt3++MxlcQi3NAtUcVWcUtXLADTsARfwlBSyI/58VJZmCDo4w5Wg2Bez8itFuT4rLed69Z/Vgo4K
ORgKWxgPBRSaYRIlQ0DGUYlpj92TO3hdbBPawm5NrCxN1CPJ1+PyJIIxiUF2IIHxSuKYIjYQw+3n
51ARjhVLF0vHKl3HX0ZOBiZOqL5HgxjV9KwpZxP8RiyHK3GJBlUMHyPCaUJp8fhmeE8wfEDmJv0J
eiO34HXqpjdGaUzo3ZrPF7ALRmlUTkgf81/+E2FlzzHJwv6WBhnvLXOfoLlBvDd8NlSWlJPMGZhy
asrIQDJ6cwzvmzVTmyiTZMzgOEFisbYWJIzMRNkj06CcJP0pa5qPCgQNC6Zv02z98rsRbQt3QUlg
OMa9j3NOx9ZXX0qUoeTmPmlF3w8fAdTwE+remz6z874UTCbG6o4t9PiqYUy95sIwn743zGawJ9Py
RnnBuwQTInw9jlZUX/BZyoie3r6kD6oTD1WLqpd2DITql/cCef0aNKdfn6qLJB9LiwsCyLawYljI
a3WCv3qjwQ+Ltz5PJvSCOGiqkzf74MNBtHYdc8qXTgISHtT9MxqAljVE7besSF9hwBsKQUWOUjbi
BMyqEdIjHGDvyR3UYrvWA7jQeumGZiJk9B5bQGQGp9UFh5HmWG1K2n71ykoduXXqvD9NWXB8Ja+6
Tdk1Pj/9mYjOH6NhUmxI+mDwKWEVRPjFU8jsdQPxi94TqDeTFMS5uizHRDwtYgdfOrsam1lJ2uYS
4wzLHSIE+okbWXDyr2pZR7dRtqxITSGDRdrkxw4Ib0Kc9uHc74GMX/geOUa8uHjQeW19W0zJ1TvM
yjWZ79/FuT7Xc3WvLvlFGAKpcHlD2IH7V2J5hiDKY9V7h6nwqfM00or7U0NHaQLJgNxE+mUAIUhO
oBrOnfvyfuJ4RmO2y9gX0c/41w2/kwIMvy1LMYiAbmgOMpd+7O1MJsgUFphHHBJpqJcH+zWw6Quq
PWARnNv5sbD6YxQUNo4iwQPnCZ5PzBinjxw0vTnAlsH2/2LEXtETsKUxOfDRptFT4dMj1okLKvOw
Q29QIXXjzhsk14BTgbxpMUn1m1Mf6GUeYIvZcTOAVsjoEHzni9bdfYDeRTp3u+7AvNd9RUlw8yNm
xMDTr639XD5nKfzPQapzqMAPhqAg98p1MzTOqRFZM8OTTuYXTTj+eqwO7Nlq2bM19ACyFmMFUJUf
B05hwnlqj29yJA4hZLa93o/EQvh93QlLlQahGeIz7wfMGCUC8R+H4EA/pLMRl1lGmGK25Evkl4Xg
exqmGCzUDjEh/6PsvHYbx6I1/UQEmMMtM5WjZfuGcKRIkRIpBpF6+vloYDBVdk37HHSjutAVmPde
619/KAnjKyIsIRtMnFn/PSz6VYNBOOnoLk55IsEUUEqxs1udZ8c3C7bVxZVeu+h0YErWkS8HTQza
LyotvB9JEOB9gnfUjKYoygoz/cDCb4xU73FQjTPHuGSqgSoENX89HdEtaiQnbV36MGoIntXoMJZj
mtd57estBLNinQa+QIYK67Fo56ww0JeS80yzpneD6W8kW5uMKT9LZONitXNGUtesBAO/MbcGyzHn
p4bEZrc8PzRloCpudnTiOlCyCY4QRbqweog0TnedmVVIiTn0vq6Hp2uY9c8nay5WrlVMMzwWCshf
BK6HUBHO3AUskL54ayYrTeyNVemnVAZEXFNMKmiiurApsTueM3oviwgODTQsVnwa4SMZR0V4xO3x
i0NC2jkchwojisyJO4cLEpSAqg8qFr/3RFRH2PAmn30aaI3QSlJar2Nqdn85iMeVqKyUepViglNu
FcI4b7NaCGDU5VP+UMH2XET1ZW/IISQVej/oXnk1YbVJsQGYmzciuseg5hqDTPLgFfKsQ0Lvm7H1
9CnDTx+sZkTmERWZRkLHbf/a5iikRkMA4Hp+P4sywiMumUsAvak3yUf7KIzF331OwHp7m15Pk9pa
trS1ffl2viwasqTzwKST7J5PQtD33oAdLtV+NVWVzaV4Mo1l3Ozwlz6ew+uVcJspfkbwPyjBIbRW
8pY7cGz3UjGtEZexu5G1+nnFU7/eSClhJmFduV25jbEDMNw625vp3uQUdcySvLpcc7WqNMta/5Z5
rJ8yrS1+ntm+NvFJhY7oaPcoyUdmy5DvG1Ye41E3iHzYtHRASdDBAzsdpOzQUgGom3pYXAyG+JPz
aas2gZk9D/eVfF8J0u5iLcUa6thGQAlXrS9Av/J6aAPy0G9XLMFncT2pzICZcYeHKbQXiwceZvIE
EkU/PI/Mn2oXmwHOgv3nmXBfNgd4/Czlc7LH2TAaHPMAlAT8n64hdxovkIHHd/TTLABpu6a+SUTG
bZSgkTqzuEVMOsTSbUAgtrcdPhhr82A8nJIFkRND7qesPqQws/QSy0B6mRiqNXN9JsbYUJAFR8xe
GxCXmhw9fCFIB72JTGX9GtiF+tIKrmKULbR7mKN313ijXDKrGzIZmOBsYySRlo+0iRTiIg6EwlUu
gVxQ//rEZ9b4tV/nkHjUJKhoZY9emvtwkPQjQZj+iZ2C4QkW1IOHQ0x+t49j/DGOHtilsUCQUz+R
9aCwJlLvnhsfW5C77ouxLZ3H049zAAPPQHSneRcKSmgWpwmWI1ZHUYkJVYT8TcMg/zK9m1MJTBza
R+tx6Z2F+6jbVtzRMMZeeDQszSz8xN36nRnNmcUfnje8PbzQUvJAvTt+QpQ4uq+1MyRwas2sdFkp
M3hSiex2tU9EYQnF6ri5ZpEgTRiV8cxhrkqdCy9Mq3wh96hvpNIzMxeaoNJ7JRklNBxMi3D25i8E
STh6PA2G4GPOL+BXyQIa5Nz2AW47QWZoBzG28Vhnyk99efdwxNwcC48j6SmCuJl19Fl0sXGHgyqQ
jIP/6slhAqTgNJv6Kuo4fDJlHwkmbFrMyBL6KYvC1kvAtxdHWjVINdiGIAeM4Ex9FisJ85EOMS67
C6Y2bLHXuQVPkPocyevnkdnl59BPKTwSDFmYEGJe0oYE5rZMSh9ZO4WXEU0hefit2t2fQcFatKqy
nY4eKGDJmH/6on2guFgba/ozfDxxbiw/yK+lPsQ0afAH8kdIAsCdCgodackjxce5r++f8A9RmQmf
MeCiigF2IL/1n+l7vlDfAHiOL7SAWWhNksf45FRP5ebuSfB27WKnTwls/WxGfxEJlhgW6OhtybnE
sCrHDZldUXvCxZ8UZr4GxwjMrbBGBjnrn7onygL50whPc5CwBfoAqg0RyLh1sh1Gk3va7+NM/Wxf
jLdiejuMPTfUm6k0uT5cfAL5Pq/UZ6t2nz9l7/MC4+VsgknZB9qMTbYzx2CP0SyLqgbIQxmtTwmc
/GRKCPCbbp6NR3I1TDg7DNfAhqjx4LoQ8UCq79txB/JMWIpKJIZlUxRsb89ssOqDlI7JKN0ThU4J
LBjqb8UqQeCMB9UBCfRDthowTFnXq8zG/VQkLo5rUk0yuClLIe/S/jmm374qb/FcmJLP6sAafelB
gIVJcorOtWtqkILtdpJ5cGYiCMXgSBYfM2UvXc9LGTDxoacv8RoDBvgsXgiXeati+7LCiWdaPaAl
F5hEcVRyGRG3vl1CcYx4xmwCop1Woed3jtNsnYcT4pxn5GtFx+gyovWEQUVpTnRg+da9mchbUwzH
PSq9QrfvdKDHyNoZT/jvBMxBoO2ZozAWi3jIYEs62j4Zu+NRBU6Jd/SMfsrP4QsUn/joU0slg0dG
sNy5OLOiSsCZBqC/BIIdDTgdoRmLMpOZNZZXAF2Azxo5SxQQO/JVBFTsS/wwwUDxWzJAl5xbTWIR
LXcqHMhZouQkk+UyYCIEAdwj9wiTckb/xYUNFCa/l70BeRr3mWgx2YGEuTb6w1l+0Ne98Fw2xP2N
WRFEHorHwwBfoyyfu/6xFl/640OerpTjW2L6qhxm2LibayKic1zxMPVTfK0Phd4xX8VFsri/6bB6
qznqhGPFVIyE8Kfs47ZuHoWd+Nw+VM/gORXhcG806nhevYLoYiA1NNS9jgixiwXy7l9run7PwLxH
mtRpdNRDOnM1W5ddiDdTq4Y3FP6pJzDH78fimUDf27ZRMZnnhzuQ+RfjBDdkkVA+3WEcn76ftvmM
nIQ7LSguUdjE0T2ggiDhkLp3lDfjc+WdyYBH4q3ZSCXkwZXB0i0G8WMZfxR8PnEgNoMIXECGyiXu
gfxHS6FghIGAe41z54HRCzc2pg2IlS+Vx1p35L1dNJv06foBEVqeGjOV/CNKnAchqsAI3rWt6MpY
FUJ45U0znZw5FHYNRdC+8FKRQ7LXsY09O2RFniSnBT+S19yeuJ7lg8/HWR9Hu368o0hdHuijYTTz
srAaw7d5Kyz/PP+EksRGtNOB9wD+vHJvvFsY9i5Zv1gAIRDy7q3qSFkggV8WW0PyRR5jZ/sEb8gF
w1sbWhr/SysxT6peSZXClFFZXR/N5ywwVoSv4XJwmXN/XHVdvZyYkLcejQqXohYBPFXgqEIklpjg
cftITKLXdGSPRII4zTMPxq9GIOloJF2brBVjIkHJ2IwkYslRX2MCj4fpMFW+Um4KcBx+0yUUsim1
v0hSzck1a4dMgJ68aI090FVxMH+87/E05rOBhcb9K2bZ68XVX2/oWabJTplYESmWgA4IUoCIIUUh
xf/on2ic6VKuxIRaNvF8J+iKRtjBRMGknF3pof4y1Iouuyv2lCykz/CDmtwfXmTc9aSA0dod45Mx
fyRBA5HaTe0BkN5w/MZl8pFFOJ+fEF7QxyQEiNqnR4z4yV1m/AfffMx5Rxr/mLcuARCPA9JjfCs+
j+v+gydowdVH1zMnfwfzTYyzaYBGDUXhdTdbps7nIRNYxDgKVgCjfHALorqIqOCvxPgch+N8fiZk
sNoOEfvRtH9jOkm7eRpnYkv1xYK7QyXwXn8w/gK6MsYULNpJGEm9bGtY/YF9sRTjzbElewN14Cta
N0wfsPAGSaCOO0+zBow8vGCzXzk5fWSKiZ5tHli2zA1uHU3Dju8XsJGoUuitC6eeW4uaj40d76UL
tUc69RuCt/1lkiEcM5+PO7hn2WrUOY09vMN4lfdqNBnhC9qZa22JE5gx436fDkDX1zH/Nl91jAji
d0CveFU8Gwtrf18fl6eRr8QHHlTYDfMvXne7E3mz1FtvfA3tQXmStukh3usPYCT0PYybBcidNKpT
fDxe+PD5QFk9cH/G94BTqkGfkCBAuwSAYlYLHjWLA1Ls3cFjvhhVE3ADTAYvz1e4IQfMQ2fwWsbk
ipSRFiazgDmYzL7ygzUj4MCvRkERZc55WT20n6S/cTRIeuq+/gDvvOFH0eEVR2IWJ4ebecqw3rsI
Xg9TJF23FU6ktvzUTbHcGSnLDlE3G8QOdNj9F098BFm9YorRqSdN0wVbBnmQjQ2ODIhxhdOFGAsZ
Po8MRRx1CM/8+Jh8IGSQEEEWPtS2iogo7oP8FRSACUvLwjgumGw5Mpw+4I4esy4PqKES5zjlqWRm
GqSY2Nh4x0SMXEh281RaWjh12/tb8nDFg5abj7qKPh+vEcAsrC41R+MmgeuwQIE+5g7SRh5Ufads
wxbWkShLGQ3fXeB+s3Lk2ofDRyjrgLngHY2TTxCDYi4hfVcuzmJcDsz+Qp+0KLk0KAL+qMArXHQP
jNAJZxF0TxfZUKbnLBD7WY4Ztc7De+hQW5GukOPkgi2E5N0JAnbNC8RTr+yeiN9i72ddil/hb2nl
nFKBt/M+xs44GYVg6x/BbnfyzW00Z3w9WXaOkT4BQZcxqG0dpQkqnGawgmgD3iPxhQRl1IDM0zFB
Nj/IXKXyeGM3On2SmoFZbUxRzZycqDAEBxz+bhdbgKCMAXDpo2S4XtDTOZSfBJCwOV7XENChlfGG
NU/6QogwzaQuZzEChOfeNG/y/AT80IUV41wRNtlEioSl9EjpiqOnDuve8AfSrSq8J6bIG1owYHYv
umKAp5hBhH1t1whLKwVC/8OtWZlEUFXbG0q0y+xszFLg4ov1lN43hLuqBAxg12i5qCkS1SdwVqF9
StG0hSfCxfE0Hm08GAA5lJZX4C+y110Cv/iRp5NROD53yrg+J1hxQgjCFRGTOG2CkNGIwX1XICcE
1yDC7UJcRQknBysJFJwO+wCCfMeWjKzngj3wk8FrR+6N4V3KCcttbs4w8OWQuH6M8VFAMxnfBZ7l
nio5zHtzO9fHCjL7KA5pEbDfF1wJmSUsypLTqa6E6y/1NVIbbcyqIUgRl/cv73ILyAdKAQxkbaVl
b3E7RsJJ6qEjZS8Z3Y0FIrpGsqH1lCzTL32AuTmur1CcDjwCJcT6MVvzCzDurBudXnAqJ+Bo3Cau
Vkcbp4ZJSepSSIF/e8VWErUbrAvJu6R+AY0GVZJ6UOV9Wm9veGfXUCa5vCne/AMWx8i62bpqJ17E
R1/HboOPql1SIebzkXFNmAuxkK1rElfNLUFs+9ES0MBrTVt4GxUuI80baOygTsXpNWirgBCQql1Y
o3U03smLrPTLcpbzEmfly7l8GUAFi9eOduCeviunBWFz3OPuAyyUG8cRLPBFBKMsSR/skj0DdYgW
J2Jk7Msyey4/RDYc4tswp8JecXdd3F+uG+OBnR2GsfQBbLNs1pUvYvqD0urBWDOGyx8IKfKy8Drh
XoFxc1995aXa9Z+DxbyTz3PUwPSTGIe6yLTmVTlXXQtHInO1Or8ok/6lX8QbNJ5ePNcDY6TnuCLJ
cTYVFKxlWwyN6IqV03GV7YwlERuu9pRYfs94HTMaPJYYtzlwcdzeYetfCMF9jqX+op4Q8Bxkq36W
hrSvC5V8F5LcRkvHqR5IUT8n/cEmp2RlhrfwNr2ROTxMr3srEkNQSqc6CCQLweJy0OlAABhcmH7k
yzgKdAqoVoQr5OMpcGhK3DH63A5h8/gog73TlshNsF1td3oF5RWm0nv6mh76lV7Y9aHGlrz8wrQR
H2yvj5R0tKsit0CJoNLNqZOUlbpJXq8+azRtL6rhNfdhxpR0zgpVUJGS8zCemIPvz7qI2lk7/qLT
OHvyIuyPVYM/0WmFHUEwvlU4dU/w/3epecIqqIPLPFnDMzCh2ZJyMheerFV9EBfEWTFeqaiixaDm
juBlSu22l90iwp99UnoJNJQjtAsLskNDmlPy3rxg32tTB7mdb86zaN3aC8lBVcD4/ml9I0X0qXZn
PaF3rOSCL8Bbes7dZ8Lr3P4tPdy5zCq8TbAK84D64S0lC8N+fM7cJRRB+H8A6rGTB8Y7mzp1CG4L
z9lzsuUZLX7hqpqjf8M3Pr+p6YqKV4diaar6za3kej62uaAk5ZJ7zh4iUWEXgFXwClwwAxNd8fhf
TPMUmT3aZcekMike2I2Y31cvFPEUjDSlNPax7sZQ6Ahk/2RDh2lG8s/t7BGReAJ3u9u64Yqf9L3s
4S1xM2eSf4EmnQL/V7z2L7QfPs1aDfIU28MDDANo3IxrWSXwaiG9gTsuOOzURFzRqHbvimwz+WBO
fybVc4ypPyHvf8dEu9leNuZHauAQ7ZJQDynAoMtZt+v7rJlKpasTtQxIwEievu9DwBZI8U4VFv6+
mrBV5QHugmOuNHXSgFkkxeFD54tzlfyzsWjljJjPdpWHuLwc1dnOwHIqjtwMtOUA3NKhnIJ9R3qI
pNNjFSHD5fO00l7w4/f7fbo8e+dJS6SVp0/Pi4ZrAcF+MnDEkGwLzjV4SGpf4f6xp1LGx3bx3sPw
W6YzgKk8D+8YT79DYPGZGC+TXfxU7KWQzpNRoOnQjkm5i9q2I0lZ9wwLX1o3hzdIK4UrLVUc9QvS
ZBwFzuiRsawlu9ZGY6jjyG46BqB77SHQ07Cdtdxc8qqL33ae8Qy7ZQ9EASt/nHsS18J+h+s9ZWvG
7juqI5+g0nAT0M1zN5JIWcvvAwsvZRrexaLdHCyGwLfIFEJk/RDSUm3BaNeiOeIPMWdx8oX2fH4F
+bP4Xm+4Yrs9PSi0pA20gJm5Q7IOYjgSkuGQvp0fhhWi2OtrvBuYvpaLeHvnfSG8cK+vlEB2q5k+
E5ftkw4TK93hVxCKj6iymfCy+Va7ElfyTbdgQsN7+mhurRfOn4km11PBRUP6S02AV30Facot9/L0
RGU4bbfKEzsXTd6eels/CE/iwXytVyafKobv8MVUFjvp/cpORuNA7Za46af2ztAOIQWqIXo5bDbE
Q726Mh4tn62V+Ar2sRbeqbGIzaNSOL1KqJocGtP7O8uiKjpojqsqUGiGY4edkrb/suzn2hM1Gdig
ouI7Br6N3lZ4StSQEzvNFAb8cAYWZ6az7G10rhDuWFjuLukr91OgGng9kJpiq6+slogK+v3YsSbk
9tn8ezmRrmvgJErxxzxOeKIXZme/kp1zszkz7Z1kJ0MG2NOWycOwETfyZJiIm3jDpt5O4vUV3St6
ElaI4nBbJ6/NW/wxbOhUGHozvjQBu1F5QMuh/8CPmd4FpGUOnjc3D0gSOCdFnlJIIOltWsQmHrAM
PydhdgysxYZ8T/64J8woFiiGqFGAZgx8lB3Edgnnx2yUuRzv107ZMUxlzp4c8g9sZi/bIdR/If0r
/6D8/7WOfvPJuXWtdNF04rM6EXwxidV3pYG5daRmvVaA9TL8IKmmPFT38zO2Y3EbiTBmjJpAZ+6s
0N6DG+LiIwnWlGBJWbllxzd8SyHk9AwW9fm9bWbgzIV81SjU4ulZH3aq8tDrJBFlYnjjnv335iD/
cHOSUDBYCNDkL99X69s1KYNclU2dD7uTPZ9DZvJ39uYNxyHnJbND5Jj/fThN+sdehJ2TpOuiiHex
pn87npUMeZzdbqdd6+kQDjdQhqB9LcBdr1HhjTQueCDXZbcb5vUcvIAgFDjiySjkL+5EVTvmy/kd
RI63vnVoprPVNQnQXhkqEMIj29iVvSICTqw/b59EPYDBYTKjbFJM6VtQD7KyZT61Jd9p8tL5tzUP
Tor4BHPoFoCL27pkKoYcOeDlBSFpKdHYthxzUyzpfWzlrffp3snmNnbMjJ+LB2MrTjh9II0BMLeO
ik27KRgEjtoLnXyaLQw1JiHMXJIPcwWOMIcSO1Ejwxl5LficMAxgZXYvAXG5HhNiytNVMq99vCAC
OapRdhkOqWXiu7qCz7WFpH9gPzI7z+RLZzAOaDQp9gkhDSN7By5zgjqE+ApYnoAxUGpGb+HeUXfj
rIXCfMux95CFxJWwSAO9Gcu+wS8fOBEHXIzfnEYaBFuAjHt4DXG1wC9zIu8Tm4k/2SSjM2rvYaTA
AktlStQUn6FnzSeEILyeKRoJcHwkuYTmZ9M9MEKRGXI4etjDEMr3ezJR6Xc/jbW6TWvv8tgAlpR2
N+W1d5gMY4cTUkL6F7DtvTGHy8pI/niIQ93e4+HuAJ6ODEqmys1n/jIS7lDi+qYrRlcPCGhcerEw
mrAVVo9KIDmThJRd2Wa9c48Hhkbe3ashjkxpaWbtSnRF//hwik677qGOukAnRBzNULtMSea1MIBl
5BIYTC4eco9JsyMEtAgUwp+V19LTWJGy2l8icApHnq/b5e194I4UATxjwYvD9hEQw8MsP8L68w07
D4K/4T8a7+F+pRE54D/dMKHd6m+qj9TzRNjkEObzSb6AMeIPNsORkKbWecJFiSujJaaQz9f9XJwJ
wUCdymSS20/r4+juE6MMn4H7RLG3GAFM8nVqghvTb/tUvDZOqmh2GwhszovBbcH9iShXNkpi7Ilf
c+ggwjI4elkQv9wYywHPsP+G8EPcW3SbHQhqpwchms4h0TjMnckpkpyTm/qkLfn4FDXjo7ElQGM8
T4kOdzT++iPxoRlJL8KSgUMMafS+FEVaB2HGGH2ZOZ9meCECGw4p3GfDfwQW8qCzuLVXRtVGZa8R
tleIoK0X70vG5Wv9+QHoamV9xo+aU237oOGgp9/WxNHq7Vu9bMkitpIsiYpk6qO47e1l839zzlQr
M+95w5r46C6p1nfR5iO3A5bE7fZ/YGWp/mMJtohTU3R9tPZjHf77cCdZU05qajGIO49mwlTjAzjj
GoqrzCZeOwB4NXJuBmfAPy4lMvTNTGCm62eXEAMVAZHV5+2RMf8FWwmyneG46dSoZBp7iuyrnd9A
f6w8MIGKGrfzjxpcOg9q2n8v7v/aS7gCCUtO/sGZ+lufMWh9duvGvWQ+d5e6s4w20SrwIJGHg/27
/f1PiaGuKF9+eSamo6ryTWLYlsebpeqiuqGrCelVbi/So/px+2hey1cI2xRQIF7ECpkuyAAgVefj
Q//fV2yNZtt/vymGYkoyloGabPDCfDPjvpqVeiy7OwtecH+DFroE7IYfXc6QLX0mDymnBLiJPKeZ
CeQPs4ySiwue+2z5439wii5pL+EBT3ZHX43uG3Qfz+ZyXImZfjvo5uYIODK/YG8A0vOYdNvFnMIp
Gvz2kbaXYWeGpILQwrD3sDkZF+iHsZfXPdZd+wV633SRL1jBTrJ7fTlv6KWDlwPUfqjaofwKjcH+
TTkt/fx+DHpNWdJVNOSaanzzM6za+CJKsSpOiwEnIg11lD5Xj9PypYcfcgEiSxG3UP3/UlwoP2sL
LCklXSPEShMV6cvi8Y/vNtf0U5d1ibIjsbZzn5+XkX/ZR6995Psbw8E8Kpn168PsbC9ewm17SAAf
IJNprFz39/9+MaSf37RhyIZmirrEDdAM+e9v+pqejhelvUjTCoeQBPy4PmPKMr+lU4laoIUK0VL8
35gB/nbgf7ySfx3520dYVFlpSt1lHJOzrsO1srsIY2wc4dZ3d3jBYgdjd/QBh/oWsYTkkAr3aAdp
9MyRtqFiCgaT/qNo3eRZI8aVNmijtl6LuSCl7nXaAGfT4o3KO0iuH8Y5Oi7BrMEjKQT26XEC6zOZ
n1FzkVE1g3vTwP/CZHluudYM1y48ZpY6srylNP+iwtfveZhPGHoWyh5SI+Dg2MOsjnu8a0CncSlz
iqnhpq/8BBiYZBdjJ+zAKE0aF8XO9saKfqN/GnGn8RCZvsISWXToqaRV+5uu2fjh1SmR/aEZhinx
YHX5+94gF/cLnqiNOKv51GVN8+tUIsgqhwwBIRZy+0hvEuixhOfM2o8/Sy8TvXuupHVNOdqV8MYN
mEawVePbvkiguR1fShXFCwZ7t9iYXpLJCRsPBXVPB+x1xcppH8Mbu+bDTJ0otG9NRt44qRgZjpQM
c4zk2USCdj2FCnJ+0iDD6+kUNZB7KzNBVGESFl0dMBwh4hwANEN6VMd3xvuYppPWeVWIdi8IykBA
A4u2v91mOTljUs+Do0lDJnbkfM+deeGPPp1hA7XdR58pAR/z7ChhhR7jpoP7s61l6UwsyI0cfo1d
+flSWwZmsIaqmDhSGF+d2R9fdovwWz+r1Yk6AhGothvgdJzpkWpl2Z7XJwbUkt8JE0OZXTSsEkt8
8YZ3ZAo6Luv92wXVUzO8aaBtsNNqOvPcfFT6F8mYqgnsJuXh3kcmy7OpbxJjeZJeeyZ4Mq+dcvjv
z1P52pX+3jEsDFYVi0QQtnpcdP9eGMxYu5dH2Sh2eQQjMbSwlEvnzauwSNbFB6KMZyy7ZZgH2On7
IipQGWEPfCkGPDI2LODACYpa0C8IdR5m5jC/748mAZ+oISbEOkRGaACjBurKWEgLcdlMmgmEsFmJ
9DDemdCvn+QVSWRm1NNn5cuK/ehOqOaoH5+dxgm0i5HolXwI/i845T08LscANspB/iwjkTGKdtT7
Yis27Ic5Ep1FgvU6YC58KnTHlq+zbZ3W/eGE/z1KgZN3JyJzW8xx0EACTsqX40P4cnIfiglpOSw2
3hXxnDRNkG4pC9ipWe3gvbKpA21arRssbZYXfPt5yRDCCB/xLH7vR+9/kPZmFMcwaX1NEaicJuB/
i2qh+Od36FFvMBGgb0N5IDVBSuHRIK3boKyDFLLtJ8nsQip9cH4w4XfzMYErQu7jmlly3hU0x2Ra
B/jDINHxRDIq4KZBHufjht91N1xSqdYX3CNa3B2w4GG5wRfRKZCs98RtzRmXtBi9JWRBmh7+PMi0
0etwBzQbxNXRIlY2GSzjNtKhMk+eij6CPc/b38J17KCrds9zsBDOmlAuRPcgTTCn6VyxF8XoohjJ
2GM21dLapgv8/bz3appSMITSSgg7XHijeiKtLq/3p4q4UCh2Y8K7ecAECZKOPD1OzgF/MyMiaFtl
5w2bdlJ8Qp4iroDU6ynYE+Y7a4CqzY0Zz6YOGZ+ZnhUN4XV+fOaPCozEUbi4MrJQAeUFcxWwyrCO
8vDssXjcDkR4vwpPQDzw6/gx/wAvzlyAG0gHKOAvv1hjyz93/z+/LEX8VrXrSm2oaZxfoLFSdaAK
pU03hso39I9hpPMZxVRuTZ4vPVB9jCTzieEOb7IVA+adsIbtdWfAD7AjYV3HHFQC9hxO4E/jFzn0
3i8rwc+N5K/T/aog/ljSskssWLF0zXecJoSdURUCrSu1sWvB4IWvqUMHuUGpuICRSd2Sv3av6Qf+
BqMqWV5BLoR8CKn/VVmQYQGzREcyeTvgGgM4AsP+t6pO/lnV/X3C31auTG/zVCrqfFc+Ete6O763
n/2juma8gdF98yVDo52HnGLZhCx7eph9KL+UVfJY0///V09KvL9Xz+QmmV1TC+dFHj/L5s07sqHp
Mel2jX9JfDUt/aV8Im5zb5zn0h0lf1bAbs693EpDOSfnnMa8iKOzvkogFp3UvXZ5JeD72t8gQP3W
R2r/vmNsWsQT6JL+VUv88YiV8nxX5OoorHHp240xpTYQ/TrrFnESndYpA/fFuX9Tbu9q9Yw9QUMB
Nmzg66usVf7kFmG/fHPwu0weZeLE523npCsp4jOiaG1dorWbNaTE5oEJ4fSW7sbhLg7UT0zHY2Wu
oA9Dw6FE//3eSj/brvE1+H8X9e0zE3NjOJ9a2i7zGdIMpIdZ/SlPLobbpaMS4wgdAeWeDIpzyp3i
TZ/qcDZ+eQ/UX07ie/pDqpvYxhcCepaJjBjShsy07ZjOrmHaVbW9FJZCG0A9UbFUevCLfdx61qZB
RoyTCmrb1V3G/oGIceED2wfqRhtH1CrIi0jLto23QN1O6whkPR0YazajrB432UDQVql7LVgSf+lc
/tEucFM1lXxsyhxa52/flloWJ0Usxvgq+9WMTsEssz9R1fwGbPyjjOIwgBoWLYJuSOOv//FCWud6
uHSNnu2OkTyhtmB2THARHmio2M5u5pdhCkBGHGd0ZHptBSPD8Bpw4f4vL9E/v2NdIkLAwFdLEkfr
/z9OxJQyo6sGToSNE8k7PCJh0x0a+4nPcymGKZHQppfNfznq2Pp8Xz0M01REnQpS1a1vrVF/vIml
cCM1EJfOMttLDOWlLCgrOD8QgJ4u1zVs4RwjhYtbX4NfDv6ve29YeAXxakqSqo77wR+XrN9PZ/LQ
tGRBl0q2kYa09sMQszHOV8ITSCiDLkawi5FkcVBMDTew6Hqb53r2y8aj/WxNCV3740S+3fuhkppO
a3JS3jAI+iQ7DIEbvDv88V4bkxxkx8T2BtAYdrkIvfhhnCXi1EjwjxggsGtUf3TcItjo6ktM081g
fFMKv5wXr7SzFCoSSZ3Qw9kYrr5CdhMYJcY+6A3Iqrz4JXQXiVmJM4jOlYKSKx5+aYJ/Imqypem6
LI+RNJJOGsq3ez0MonTUJJgRNa7R5Sl5O9e932vx1ojjg9p+ZLcK+Qc+oNoxtG5FkJ8QDMZW5aN0
ElLhXb2QSd7GtHH9YLfWeXHUkQUmyPotQNAqngl48bWzTL483DFPtONenKjj/PZE94H7xhEPT6UV
ndIUUGSf4kdLzbfZScTzRbK1sWnKivaXr/sn/MFVM95XiOCkP1W+f1RHNVdKLe+TnT7HyshDz4zt
QroGg5hXc3wxXDYFpKuxj8h71k8uUFuaeTlPl8m2nsYLfaMiBSDnffJraTZuy399eCxspsoGSP8m
0vl8e+XuaVYqSkySx/SRIZNkk4tj4+sNmuXMZiFoMjuGrf/yoss/Ngk+dLZdXgDZYknVvgGESjUk
iZLVEke9+8/PPVzJ1yL0YXlsNG9lz5IVyiz+QbwcCtH0/beQoK9q5K/LVglp4fWzTJBKETTs79dQ
S3LtdFLV2w4CalhvyA9zgrvT7srJNVj/srz8WNs4FigksIDIfJEck7+PNVT3tkjMBEdI2/DxM/WC
mzupVrnHxMBpf/nAftxZ1aR35Y4qrESmLn7brkpNTE5ZxsFQFvlLPSLc3h7s33JR/nH/CLuSCdoB
01NJgflWahi6dS4Lmfs3No1NRFfovbXuMZTdz1+f1Y9aDcTyj2N9Ydt/LM9GIstq37EDX/128qxC
AeZLdo1J4/xSu/xEAL4d6dvNu9yymzko3LySdpgWzj66JnY3m3afTPSoAull0m+nE6hrYLWojLzS
WefRJwuRrdifl1Fpj2uGwZzll3foxxY1nhmZSQAsusEA5NuZ3bpBkG4Y2/G+Dl4ftVgnxS62OjTC
OO7vmeZ4v933n13bt2N+q+jvsdQosXSBUw07ToUj9zh/XtofOJS9dc6T6E+2n1zo9LcKRP7Rfqks
liZfpsFCST07fk9/PO/8WNZCfzL6nevO5/5yB0dh9VE4wexAcBOmw4ONqXBrr+VfipCfYTvgWCKv
tAQIhPHr9xZGK/VcOMlqu5u6qffobw6J/eFnWLfNHzdsIKvUCc/2llIocacUQsfg6ex4W4zqHDho
vzV1P6H6r7P5wssNkfTab8vGRZCatGov590jcNKqCO/2x5NOmIP9+d/vlvzj3fp2oG/lj1gMSm2d
q/E5P8ynPm2bE2HKh32FHVw927MCZxKu1cVvu+LPXYADj5XA+HUbvN/jif3xoI/Ekho3uZR28vP0
sYzm87P7eg/BX7xIcD40b2Y7iTMh5ghBEIsYtu2u+/DfF/+zvB/PQRlPQFY12Bbf7nJ3MSqzG5J+
hzW5q3rEfdKwNw7inf91DcCRFOppkxcbhsX353m0MLKs77xdvFwgbh4OLvYksefcaqR13tl9k5yH
d83zzqDrsfOoe05jT272wy+X/IXI/rX3fTuRb8+7KsW+Lq6FxHqq2Y9jotZ8F13mker5keBtmvGp
BwvT3qszJxTc8N30pr+cg/TPt1shhVxUNdLSZO3bSeT3Sj21Zi7tILb7N+fRsBkKdUtuRrKOjj5+
Xd59mru7NHxlg2HwDx3JXpZPS4upK0E1Ey1s4jWyjnyLzBEvOrLrVNeGZ+C9yC7U6hPrxMT6cPr/
w9l57TaObGv4iQQwh1smZVvJ8UZwpEiRFJOYnv589GzssWnBOtjAzKCnG+0ii1WrVq31h86+Ue2Z
vf58n3fv707f8LyTrLvT0w204Dc8Tp9oh7gzzMAPFu3x+uHgbl9Qp4ct6NDa/2QGIHyq9jtQ0M/t
mtbUBkktAtC1Q/XrnvHzwyi6pkiGJnINkDRxMCcB1o+KGiXijsbjI+zc3MLCDkjn+3yORyCRcEx9
aUwPBwWTbIwS2nQKCmX8ZFjWbFveUZaYuTEtTque2pP56NpN+FceoyoGN1QF3zdDMMhjf27XU5LF
xzSR+jwGF5kZ+lwOxCc7ZZ6OXrC9tmF+nz8/xxtWErL9IRbMjD7B3IGINrK86W6/mrJrHsZPs5Oz
3YIVBGFw7TP8zm1+jEsD++d71u1eGAXHpj9rUYfYQn4eU2u2sEmYcMpeS4V/R1+FD65KREGT824I
MZBObXmoy1HvioiwlotNJsXozKamu4IM+zR+Ocx8sCegVsaQUiwo7hSur25HXmmw8n48xODTKudM
yJSWxKdAKxIepq2T4UB77ZEpu78j7u9CIdNLnYOIi3457ddB6r0XGiFqFeIgLF/rfR7PELkF4Og+
TLYbYt/atJxZay22vvM0+3torlsX3pP7tYmXnmQKv+XTs7qQRzJpK/Qh5/AuzQR0Oyz/M6TtQel2
/Bgge4vILdhJXKwXVeEcW6cNfau+aV3q69XS9+C3blQv3YETALgB02J5nK2oC87kOSwfLpaSrYAS
cGVn9BhB7n5GEKNDgXiGre6slwDmxoey4Oo401QHKdmClhFdX/SbMGLGdmCFcLl7nKOS0yuMTsxX
3wXjAoJ6hw09GSmYXTwLXOC4Dw0RUrhDNRhgE/h4xQF2ZuC+XOKkLM8DqHBPR7f66mRV8NTP0/jJ
bIDR4xSz8FGK6qzoLXsmbvaIIdFtHyVvNKMTioRU9tFYwMrBL6nIeozcoAf9amgDioD6e9TuYaav
jM35lRoowDBtAdyLAbol4CbS4GwrTIDDJnc957tAXRKI+TgCCQ7aDcCUg8bkW4aEZWKB5Qel3z4U
ALBcQOQ7PGlQyNqhAwSaAjIBPRjzSdvb1J5Cq94S3DfKI2o1gLgFRAlkJA8Fx99R2F6nE/mmD0j8
3kdEKr5fVqD/lU3Np0tcIJ8QxmejZQ/p26/44ZOPBsXFNxQ7nWwcuEjcOy3cithJl/XE3CXjUvlC
aoCoqz101a2Wo8DYpGPxY+RApZnGt+0EGb/Z/rGPgVA5xvWatSTcyE/Fq+jPYL3sXdo8twJ0Vx/A
uPx+mkM52RzGNAIgergjz5ygCTJntCVcbO6EPeQK0DtdU55d2+ir9lUAK5aum4/+J0g3kDRoGaG/
fy0hu5AZKGzJf7fH4FaXFrIeJsevjL/A2LNPDV77RuPOePrI51iM36ywpl2EN0hNhtZd4Hw679UT
FNirya9ycaOqiqAI7FRpiEUV5SIcJfK+3uHuBMnA2rRMTGKDpBOg1juQ9IpJ6vwdHsRLB1xfhBVF
U4KKYQ6ioF9ohnIuiA6EArvadYSlDWA+iVLr+Ta9cqW7EAdVyh+UwylAKFylB6f9PjbNKiq41i5N
hNv2Uz/EgNNObus7wsgJpQRwpqjko7uFiHBPit+nbs8sK3sRerjs2JVdnYFf1QN8Y78/02AGukyg
NhuZHLnLR+wkgOdM3QUHQeu82JMrt+0LKSCD9a6mFBCEHi/285wNlVqJpRI/4NbG+hBsswGNx8VX
48pMy78KCIZK4a1Xg5dVjKGHBZgyV4XMV3AoyT3jWRvLnnKvSk4wyVfISOpegWasT84rI0NXgcM6
TcFwEfpQvnNQ58QKAHMn9+qV/sJTqQChRE3Q8A4Xv5762+1HUfzmfG4w66XtOib/Lay3ZHImMl7d
TL9Ovf7Vv400SGiORV1oFMFOXPDSaTV9JW8bE9g8AGo0m//eRL9vk4PB+k327bUioRL8kR5TUJzr
Vm+CvNs12B8H8EsW7uJmNpl8EgGvJYtif0/7kcEMhu0DyrdhA1Ms/factDtwoYk3VQCFptbdRJ1e
yYKlX0FiMNDg0qrGZqFpOgXT+9HEAZ9LTWQ6Vt0312XAWe96ZF+JS9LF78fSlSWg+Xi4D95N8M2z
IQf9kI/PpME7ACIbPiBO3S8vE9t5P/xP31AlQVLwHWbYwTuODKEN6NZUu6WyFoBFIGcypXWMkhTM
JG2XfLqoGo2b+QhM/MMdIgTLeo5IwOTvpXTJZRrMIPbkUl/M/AUjVdLqIFV7slLB1hFVuVde/LmI
VnZyc3o/rWJHmOMYt2qta9nwryjYf+Jv4w4ic2OooV6O+pp4X4DaTDc4SFEHcbcTR179L+tJknQM
2A1Tpm46SIe1TqzOUcJguMA4Sw8zhdj1Nm8PpVu6XFsn2727vjbmpdADMlYDBalQmjb6zfRtsxxj
ddSJtLZ2vN9rYU/xJ99YvCB3YFA51nZ+ZQX/PlmZ0e8DDmZUbkRROgCt3Clj0cvWFWksiNsp2nUu
epiObP29cr7K98NoINFX6LstpigagyBkGm1ZSibRYI49+a3nBS6nOR3+I1dm3R5bpRvea9bTE35o
n+EH5JFpbTnb0u5R5M61tIpT5kJw4gBSRO48mm5+LfRv893FZ6UOK+10u4/fgZbAPH8/pvcHwFRN
8ZSgeKCoCgqfNB8PUCNJuX08Lv3tqbrt1GZxCmI3R89QjjEMyOatSeymZJGiWno6BUv9GLpaugkk
7CEDzCCz3DvSXxN7sQn8K9VmYwJbe5HS2wZW8NncFMGbCAnvoAiYYGLCa6DKgFFXDh4KlGcGy9IE
cWgUXHnVSXp6PImipcWyHYCCkQrVBm5lOrn2NEK8QUEwHIFWBOb240pA5URAMOJwo1eUyuEiFoCu
glWM2og5Ts6w3ZtJCKm0a3Hgdf3YbQ7bEIGDGsk9A5+9jiLfeU6qZCsd7kUl9nSwDTsFec8Q3Xrk
GzVkUyolnSJYG4jvZ5O/a7wX+a5Vesmy07htA4g27wWGEZGR3I0OHwHOaEHAVT4LbvxsP8lNNBzk
3l8NjSx6pgJmq4ePXH5QUKTlpuNo3Mg04TBO0T4MR5IVQpvsDnRHg9m5CqERtXRJoZ6aMAK2CWo7
I4jwqriNQaT9vYx/43qgYckSSFbSFk1iDw32qVwpmLSxT/tAVFge+3S6WlGsoixqr+dXD9E+vfu5
bX6ON4gLB31fhPuy3zaUn3qIsldaC81awP513MnkShj6fd0w4JoppGYmbymIwiD0HeJcPvh9quDM
W3v56k2nsb3bgRGhCjil5uJC0BsvCufJJW3wvfW88K/M8Bes4ucbU8/CJKj3CSJADRuzrLhcEYK9
RMLbIx8R37A3ZH7Olor3tem9cI4zGGVmg+qeIIhDkEOeJKWeHMOOweCu9DUelPeP4zGcvpvZdg33
HUrAlUn+3U0xfg46SB40YxSVSc6gLKHb1103CW/JHz6IgmNSllnszah5Yux4tuJrQ//OW34OPVi+
RR1lx0jq3/fxceklzm463Qhbhp3N1mbP2r8W98UvJOHP78lBA8sADA0WUKYyuMBIo5F0To7d6TYX
HoRwe+A6ru+tunERvTpXhlPUBiph1G4PsMiPizyFKX2ipWg8iiG/m91q/m0E1jpA9+0gg1LkahvU
4KuPO1Fd1mqLvzl6zMVzGc+Po5cTLMMDMmXaZ5J9jLKVmS60ZDYqp2djdUpXR9BwqnuM5139UOve
WXIFw9tHkyrb6dzj9bfT6VYH2LqntlLDVc7Tj2OMnHT2LkkfMZqzWOhhYG0in4yp0cg6GxPOgapE
zHOCxqZRzTC+rs1pfzgYVhct4uMc0Uj1vEniGzOdF5GtH9Zyfaft521/Y7xX9jucvkU4aFidy1vT
eJBxwRXRvzbmSbrIy2c5m6vaSueGbZTItc1DFOSBhIhg8Pzmttqjq6vc/h3n5H6j//pqJsBrwAA9
SGIQd3wzCHNf6iTWqON5ibcTBWuz8ccWxqVbKvJ9oXdyR9dv7bxf3ZWXkiFAEMgvAAYUda3/82+H
szqKxE6UD31ZGw9pJ7srqQjOsISZoM9v43NkpSS4BkIVI3h9NZCIv9/+d52bwE52a+KPRmtIG9ab
cy2P9VFEBihbZCtLqn5TcbLZ6O6DJc4wkrEROHm/yve9cLj0w+poT0DFAiowDAyq1GYYgxLsjfEz
yI/XDdiLwH7gGuPaiF1E9vuVxPpCAGRIVYDSzFcGezn4zqnWVsl+31/SlqfZjsI6xfz+Wvji23R0
5+9r9VrieWll8ZYwnojtZNmDj9s2WpuYBld/DPqmBWJhmiPbdzm9oSsf8VKK932gPhZ+W0VaFhdt
opgVtSMk4DPsPz4eisW4sLFec6DuW8X0rbEhffmevDKdEA7Y1VbCtZcdxNu2Eo7lURE4zHQ69t7z
rTfdrDhc9pbN/K6vvPGlfaOqxFnq+JIoqINioeobUaOHIqM5y+clnMKd9TYez9y72RZgwP8yGKaF
pizTpcVN8Of0nmq5TiOhvyXN5oQI7iwbzVm9LZhYTIZpvl89Si5dAkFcUA8kOGic1z9HrNVYOgJF
6K8QJ8tjJjUugVy5J3ZtrXvf5L/f8KvPM4yBlB4VQZTosVGP+TlemZj7hAyW8YL7x0dpFluPwM+R
oPSeC2u6+9BWb7q7ejC2D1hUVTb9WffOnnzWVggK9P1aJfDyVv32OIONI3emL6lR/3VZTN5zYL1O
vfH0AartjWRt7fWVD3zxCPj++oP906hhpR5bxksxsl2+jpCkaKwdaSDZ0cJ4WwBBODxv420LOZpj
4EqqciEVJTDBLEb/QOprnIO8ITzrRZHwaXYODfHnXezq9OFuRQ826I5sdDc+2quF647GNw0McAjf
zwcS4ivx8VKh8sdTDFa5L8qnopL3ffkV8BYXxfxJnR9d0iZLccbjhycY8De+jc6tNPkS1trW8/Xe
vfIYX33m4VLUmARTAqNpaF+4jW+xTPWrJCqMf8oDin3LA4zdhroWUsTOlRrPxXX2bazhsj+PukCt
+pu6Q37ap8X9ZPeZKWHk89oqu5AMU+D+982GNddIlYPOEL+KLQQSzlqRG5U/Bl2Uzzerlft0Q8Fl
NOUcev97e1+sZRFKOGY1rjtcAX5u76ZUgXhrvGc7Bml5u8PQ0LL6DMeuxtfD5aUi5bfRhkUlqhCj
4tRXDI8WNSXwPD6Sl3T0vo7bxVO9eLG3zlrqrgSxi8Xf7+MOokak1cA+xf5rzp8fb183GIKKkPRp
tXkW22c2+YQJ8X5l816s/X4fdRA7EiUoDgeFUWubsyGwppXVo4e4Y7xfOfR+80bI1dgUtC2g0dOz
H0RppSuyLpTJJ2pX9QQMPpEqUd8E1/RgsJBfPCEYuZ/F4Ijy1y62Unond5z5twiFcww3to83Dlrk
njKhs/BozpRFZ6M1M4eqad31sU1fQZ+d8yuvBmLy9yK8WIfSRVMEkNoDDoaLsArymMZ7nyAs5bfl
YfpFxUaf9ObVizzWyNjqNmNc95789yc8mV10ZraJvea4+/tBLqa83x5kuD6FOmj3Z50HcbgKs0JO
nOcbDlc35zifbB1e/Vqef+Hl6bRxIUVRRyMXHO59ozObVM4lDtjK0y08c5fUWqfTHd5LI3v8tkBr
z3Wtrq870LPukU+1Ncer+8oS+t336zt+355jsFojUcnTsyHyHI8FKENAbx4F2E2FcYcwJcY/gVCK
xus1ir7e39N+4ZT7OfSgLBqkCVTl5izs7u+XVHgy5EmPky8H3j4Xf1utFovauUmRX9G8uy30YvAf
yGpcW4fK72T553MoP4NhUNRhdmr4FLLV17zZscQnWKRIr058a7MSVm8japrWx8ODfTNzLaucPbik
ABx3n+EY7ViQ1I44haSZXNkiF9o7Px9tkEOL5lHVU6FP++4BxKOpX1i0wKec/w+oCk4PExvY0ZVD
8EIV6uegg3uRkhhV0VRcHmTwI/hGBZPIgbHuIIu9KN2nkrbv/toW7JfZz0OeMQ3FAJPeI8a1QcaT
Z5pc1umxpvuqzVAtfcSiSp6jHWqhzI8gEKJOUxIQG84bGU+5iQEe/b0cxf4z/34Eg0K9rsIF0AbL
UZZOFHFyGsCoTj91IFcenhCXtxxjPJGuznHfYhgORpu9v/ByHZSGTWDhrB3jpgZnBTvT+sL/vGLv
iYfq2ZtFNpQmkBrXwPgX4hzajjL/cvLT5P7682+ZlNCNzog+hPLusGCdv94iyGBtfHCKXLFn9na/
WSMxea2987uxTpahmpRRgOtJBgP/3F7wyEz90Pd7Me4eI60BbKj3bH2hSnRtu/QH+mBWvw0Fw+Hn
UMK+OxinrD/wjz2UtFoshaU3HWvOwn1yZ+b97FrR+EIrqX85XQc4SgMLpsPPEXNhlMNH0CvKNTSy
b+Ne0gllVJWFOtr9DwfVz9EGO7Op21JNGkbD8AhnCzjotK72Tzou3Y6GFBaq1SBh4IJ7OiLhR06t
AHGlq9N8IWD+eOlB/6yOQupvAVHpK5/zbjfBEjwI+DkuJTd9T73n6SDoZF87NX9zSvuMlYShbwXT
ER62IITg2GVm3wtdPnqvO4LzdLV44ipAWnBtsn8DLwdjDSY7bEUt6zS12pVOBR9fgRNk1545fkF2
80rs+UrUhgv3+3sNZjQphToRk4yeOi3QHqKwAfhsLdIeAvz5GdrXctR+IwzH03vNHdLHnuE3OPKM
8nwKi5wOaOnsx7LzgTrtDDfvq2nOxQ/2faDB/oia0zHuKnYkZRkKB+TCHOt9pb9Pqq6WCS7t/++j
DT7ZSVCVLvuCJqjWkrOSva/bbyJFpztwEOvUuTrihTgOxVkFNq5IgBPUQfpEYEvbsr8wHqmWPt/e
HtgFu8zebd4s6+lm5tSTyTZ2Jo7z92F1oVzac0DBPptwVAXEIX/Gna4168zoGDc0LaaWmlDfzhjv
J9J2TKibTK4NeGHFQL81tf7GSOt4WBSPVaMWzYQBz7Yw7ukRaHaxRMf4XSNGuLibOFcy00vp4Y8R
B3vCPBTCPpcY8R5RZUdZIonhcV6txppFjB3Zq7GOY/abZtksptECBTrK0tcizsWJFoFDCZBe6H0O
83QhG+1ztb/NMcu39XhK+3psvcwmCRH+WhHzQqlDU78PNlhNZZXAlzsyGFP8CMLeA1mTObg6XT24
ftcTGUmh+grRkir/kP5RlVJzDMu02ZWef0PZYQ+hG/ueK6vmQp2hH4YCIkVLgbr+4OzvkixAN5S4
ljyigM79BuIUdUNaqU83/48lc/GtYLT2C1SFzTFYMt05C5QiD5rd4+gNkXhULh87fAMs46VZICIq
5k6+6nFDwpu2y8YH+/BEG9D0ablbaNBAfMX56kYF8VDdSpmLMryKxcENkv/PvneNdapfOEV7kvd/
H3awhfVyf4jamo+dO7hrqhZdZ/ntRI21t+mxuBA939J8nh4berPWtJdaBa/WA2ImtjsGdA0pqbQe
nvTZwkXgF3V6z10plmu92Ot306FnbN8sHgDIVtTK7KvxoA+l304QUKkSPSIJoJ4BWoi98TMASWG5
H+n+XrvxYSFgumQU761g4A07U7USYZkR4v+oB3frUyPYAv1HrLtFd+/T6OxyJ4yx0UZf9LxKgFZo
ypjLoJ2N1vrhQ0MkVMKY7e+AOczufz3vILsPu044+MZRv6mTGymedXDJBT20peKu0WNMFzEGlD/8
7oPOH67oyC1noNvrbPz3Y3x1Bn5PGxmhYcAyQsHh57SleVJp3PoRYtYFQggSrnsA+e3hIcZwtxzt
rQ6E/VmaSzJijZ1ytPYR3mT0zKz+aXPhvhwtEyMfR14qVyh7mMtW0T2zhKmdSm50/jwck2mH1Ka4
9855ZYdUgQ6obxTyQoJMfuiQBMSuprAUNEKC1/SAnhilbQWfbHyxlKl/vCm6FCfRwquTl7wczdTc
95L8g67vKclX+yMuhdGmNrBNTLrdWRHuDxHCBDRsy/u2vumW5y21pNESDwq5XrcC9so6QnD+zmwQ
rgkCVOWWvK7UKmNBzm1Z34+jPHMyAWlyZKn/nu5hDvefr/7vdA/ynKKQG99o0mCBDMxIRXsI8BGu
5qF1Oo/P9bgpPyVjqnZ36fH+75EHm/ufgQFIEoO44gFd/PmdqWLHopS2x4WUfNYSik7yWju//z0G
iJBLm1BBHgzOOIQdpc+Hvl3oKOuIBlJw6e0INThciY+U7zYKUA4k7VCGm0P4UA+OhDye6uaBe8aZ
5TH40DfhVl1UO1BR3aO2PN+ruDpkU7Rxe7ceddFMTS+fKvfCXYX83oeGfTV6BKpTIbjvT2ukWzys
Q29jQMqGJ4+RhHvwZ9lsP5Nm+NCtWWLipMBIoR0Tu04N6nLI7jjxKnN6m3HFylQHoTIBk5AHdAPz
OYJm+DEZW/neh1m3bBHB2QiP8k2KTCU3msXhc7+oSiub1fdSZgv3PvJaVveQ7E43dOb5gUdUsXAd
xu+7sk+aK8czc7SVs5VQTMLWUY6oZ7mjbtxugx2S/s/dC/4s9w1SqehKY7y8aT5V9g8OFprT1h7G
c/H5RsJtFp9y5Jgxng8lC9Jfee7trOpPYY36Ur5IPkB3yQCkH5txfKvd4JwVYJ8lPymvI67vdwDp
zNfqVn5MkGuWAJ9hHCVOjTu81eKXYHKYYpOCHcS8F+LaL/357eG2svdeNUdubaut1Jt4krxVkP1C
R8KdAwnD/d6Wpw1tFw/dc9TRvSOC+jgpvamx09ybGA86qDASOJDgw4sYpMkSB86M8yWz29LuOnsU
TlOE68PjDRZEMtL9Wf1xCN4R/vp7aQ7S4n+WvwqFFBl0RQRM+nNhQmkO/FZMjovUfxGlu0Zehsk4
7cbq+UqW2P+gX/H020CDBCM6ByfdTIkpxzMfMxrv63WlA5BNxiOshorS+/u9hi2bf14MmBgdZkRp
4I39fDHk/gyxq+t4kYlLFf+DxuxVWWo3FE5b3byTstxO2nAndx/a6KMOg3EmdI6PSW0iYlZ8jqSx
EY22gvDQoDaNvSsbLpA7t4/BApbUdSd65gnOjWZeefJBavSfB6cAA+LL5LoyKI2cTTFIjIhQ4ftr
NXCjPf487gHF1WCGjx3ehH9P1LAL8mu8QWiKqig2wkroUf59QS+gcXiyfTRFTPtJmrQ4J/hXoa0X
chKFLFOAUUybHOb8z4/TnnX/VJ61cIFgjdIsGxSwff75/PvVhkTx/tUYBnhMT4uFPDhcc4UUGFUl
nmgOk7i8RNN8Eb43MF3fs023y29FQG3BnQ9+tberbWZnB7uxOwlhXnN6QmMcOzTVRtbvymMNbmj/
PBbthB5BQz9lqJ3S+PlxZGTH46JDLbjQ1lpqeFKw7nAtSXAS8w3FOojUhOIXUxnNpcPL0X/W0DFS
1adWDTCQuqvTWSkAqR+JV9IeoEu/96kifHu4wZxlQpOaZhiyb8oOe5R845/x25Puot4cBOuug4GU
5DYzsV65PyX3gN6cPc7gyf1of17ImXrfSPdVhi1LfJpl2Cq3UYXJHxJi6F9KzbpKjTuEvGIV6Y/i
7hCVczRPa3GsnZWplBfeKQdXawiTpgs9s4E11+FTttNKtGqT+4Piv8YmN3fVt3P5rhdTlRA3OptO
kK5NZWmclxVnTj1iqL3uNLhjIUYUK4+l+oHxvOkfJl3hLuveejQkTVIR36wCu2owYK1IwZBX7x8z
8qNFp70IPu209kMs1mIiuAIgcLOrVoIWu36IOH3xUWLTGoTJZN/4NxV+jfFRnSaisVKxQ0mei3bd
5FjJYsp2SjB5r82JXCC9nq2D+AU9u7OQelVReA3+EjIu3McOJLJ0r/iCfUKfMGXuDHXkng6Z1T+J
UKNryGTE2ptwzuxzHEwrIJI5CrQxZq8dzx0K4wBDHn30qAlzNNAhYOB/iWGBiEf4qeFzYq1BSClL
zTqlY9loHKNk19ev+7BEcT/70E6dRQ0YS6F3niwX3+rT6z7CUl0Lb83AsGMOolL4MNEjl7rUKzMd
Ew9tNjqwg9BdrPFKhl42UpZoI8cRjn9R56CjMJGCzxaN034OU3zIZVZ3Gn9CmPDEAh3cijQEhUvV
x7at9wiPBLdSjfEejxGzXmvC+DSqOSns81HwRqk6a02g7++JMtbIcTCNb1hjezS/0Nzz5TmOGlXy
YsQY7eFwFMUUerFULE5upT3XOaToJnKqcplj+H1G5LeIG8vvIghypddIyUSLnk3m7ICSpkou3WfU
+NqnsqvVH0V8pyXpWDKf8/2CTdHq2AmU8UTLn3KS8S5GjDBRMUHEnLAW0AmIb6gNWUnpHg/SOMBZ
V/2I6rWi4+Z1LqZS1Xl1+ZDGkIqr53Og3MdnMgNcvHntvYyAQfCCxLAVlG9Axz1JKWZmLJCvQWdM
1jyozo0hLXG/zSOsePCOa8+2Kk5PZW4p6Er62DQKwbgfTg5aqxmZlLnU6DWXCqvW0a3AWqitMVqM
P6sCevDxRcDL/shxGejYuJ9PE8QyVVyzu3VRfXTls5FEbqPGrug/gnqZ9fODS7BZPEcHfyJH4wO/
EaMjK8oPgXxEhBUEKkwD9OhkWApKffZ8Lo2NUNnl4X6EgJe9x8+p4XFGYYSLG8tbf4598wqB+0v6
ZZB8cMigV8VpY0j89+d5U6dmUapFHC/67W1qPCTxh0DVtchQn1/yfClqbiJQLxZz8L0RWs9IHDJl
uoR4dTDHh7YpZm04WeYV2fABV5vjs1I97wHhauoT+cQpj51Ef+n/bo6bqhIHmF8VXh/Lc/M5CrFj
QJpbrz+0bt0c8U9NEGbWfXzl12YMZhih3rwhD73R0nXWJq5fw5/CrklSPsp2KQqacyZIcBOKi+ci
/BwVB4TOT27ipzdlVy7CBDX0k2olJPJn4UMGTpBjz4vjiGEL+YyS6DRlhv8+yC6eFbBWaHWQYdGr
GuRY9SjL1Sw/JhhcIcbPgdSod2J5sOu0xGpcx7kKvWYxuu3jVhLNWEYCf2oo4S2ANefsZ16p2Wp4
ernyXH368Otzkz3xtREEAjny83PHipwcNE2laO5JMxkcC4R1S3rE989a/z3UxRRD6kssUBJEbHf6
TOfbxe4gHfQ091XI4XzFktjdyODim1dBwR3a0PkKEMnLRSRDsw/mhjEzX5ByZDGcvJDrd/gUqU9x
E1i1tApEali4OBaPRUmhIZyEesZu6s99bNWV1d9PPlSw+cpCQDNgE6RA5ULA8OeT1wdqtrGhBRgb
FCgSCNWywMYwDeysglFj58trNcavUvfws6DZQy1cMnQTNMzPEfMaelzcnLUbAmFRZ5MW3o3/GYwy
W2Pnl0gQpw0Xv5aDZITCYHXwZE7toyhPtVwH+f6pmniG4IrWWYmxRyUW63MMr4uu9SS8Y2RaP1rt
jdBbqfXaE7RycRTQuwT32EnZnLaxE1QHu+D0qxOoQOhV4Ns5Uk4kAIlnGK3dH3HHbCVrm/7kzYLz
NAuSSViF80B7aKIdIeYmKHB/bpamki7T9iOoZ2J9v8cbL2+p5WQF3rmtOVVISWq9DZ1K2HuospcF
rnYjlHRbqbuNenc2s7U0OfMy+S7Aw0evONzV3MtCQOQdJppSnLoGTqVxuTzI5qNEragqUY/IkbCJ
qSCo6NQQSQxxVh05gzluApzffGmt6yAgceA6In0tlPh89VZt17AoX03vX19SB3iv9aDsX2qMZ5SP
BH2fRYvUGJtYOY8mojap9Mkeo3dpErdTTfLEiRaM620TkS45FUqkewSPTwl+gejMEyut4JHioRZv
FGUTIendYi6Ml962oR+Jx4X+bPqucppJ2pUU98KNt9fKYQ325CgQBD9XYXjydT9ojWBRH2ed/Ekd
lKjafjEprgSHYU/tny32baj+Ub4FB1k/G2oUMtQZq0BDxjBT3z9l5BuhdpumEzyzlox9Po5cEa9F
Qfti2mniR57M0hrb6+JDxNS6wtzv771/OWp9e7DBrV/IhTNoh+64KKME+WzZorCrHl9rabnnrFbC
eVl5JPF4Bs2ayMvjO0ma12ivIymOI0sQoKz0qqqpLdWPe5TSu/ZOjGaCuN13Cv6EwNvwTFIL5++n
/opIw1WH6iOUV5YdYqCDiKUnPdy67kt1MSWUGkfYdGYc75K0tVIogBQuSAKTEOXgawqrQ0DG15cE
zQ0TU1EppBuDLxkpms+VzO92IIdisJHPILsh3KBv94U6vQFSvYZPfa2Bf6EWAAzk32EH36mLJA75
ND0u1P3M9J/9djdSEBY37qviJcVfjILE33N8aXN8H3AQog0lPjRN0wYLbKjJ4bN6Sdk1DGdcOP8e
6PKbYa/TSyzQARrswkZIBSU2m2BRFrODfxdnidNWa5IEBivipXxKrq2ePhn5tXp64VARhQ6Z0srP
zRjmnSCN9Oa40LJ7f7+o6TalUuLlqRuYdzJFiJqoc3w6V7BLDvd/v+3FSIBu6H8H76vQ3yJBXUjH
fdmdjguOPi0t5qbWWM3+TtYKzit6B123rUZPMqVHv4onDXc9UX6SIMTiJlKgu6tyQanqaqaQ0l95
tH7X/JoXtGV7MTt0DId90xa4PtRDJV4cPxGt57aBgatJcfLFONtcNKJn9LL/HvIr3R4OqbCL+xZq
L0s5WGVi3mVdGZvhBmayni6FtYzgKL/0XVlemNIC5/asm54mtTozNsYD1V3UhmEvOCHqiZHdn5Ho
Hhn1LtzvVGXSG7yKnqq56RN36mNq66PbQ82tGQlqeVnItvJ2PL70lZOnA1YX3cg9N3DcjCmBlWt7
vUArPq+u7KQhpvkrZHx7yWEdby8VZXEQ9BYKEZBA5ws0GnrjTaRbb+7sbjLpbYJphP89t5caKTQT
wDdw06FtLAyuOoBjT10GaHxTyuQ2nyN/IcbLJOeaPI3TZSWNYUKflBd1v/l74CEK4J/3/TbwYH+h
M9rpRa7G/RJvuRcdjzMxey6PTDiHa9zp9p5OXeuvNV/DzDxxYlITg+MmEe/6y0GrUECf5YnhRsdD
7+PKDjhWknek8lWW3Kc7HH+jmQSfsTnolkoeFvG3iReYc/z9LpcnUUJVDTRBj17qY8m37VpEwf4k
JXW42Etj6TDrugz7iVmonmwD03XtIzdWUfF8LpewD6/sxyHC6J95/Db24AMmTSBEnZREC8yGRG6B
SL3YZ4j11SmcHE6mK1EM6qsmo/NngYkJhiQ1e0dtn3qafn0KpoRPUfisqMq1o/QKHmlIN/rP04ER
7EWQdbr3P2cmVEdyiEhC3GdPtfjcl8+aCL/NZK1Ip7HSvUQamNwU15ET+TS36Roj2yPR3RAfKgNQ
qH8f5q/iaJHS2zMa1ZHVs8V7pOfn5jii9hB6AbcooyA53xGVpfKmadVldxTn0eFd5wcJKZplVzPa
fnX+CklcY2E2AhHkTvvzvfZlBQg0Cf2biG6vTGOf869EIFzsq8MrI96dDHRE+b+Qey3vY7Vl5Gij
9egse3G39TOcLstFHk2VDhue8hFNdBHf0VxYmYk65WrvGDBjZdp8o2ammBgi4+JF9qnetsLhSgzo
n/XXu3DW9HBOdHCHfPHqnJTIEUvx4lAsMeuhTNobZPhXTvCLG572RA/ARWVWGy4FP9e4/AocqIbi
GejcxrOj9hAoLv25U2RrR6fZiopr3J/WNZUBqu7JUpFuWmGlYa0NWBk9CHkm0QcLkOd/1QAtw6St
qPhyMxhho42PXji+srEvld5pOiA+LYqa/Eu2XNpX9VkKD8n/UXZmzYljWbT+RYrQPLyCAIPBaZzG
meZF4arEmudZv/5+xx33pk0pTNyOfuiq6sqDzrDHtdbed9Kx6HYlRbsWL0BFdhrPFLgkgldKxzfe
9Kz7N6lFAOHj4RAFfL1diANTEknjaj8gAM0Y4eyhSuX7oGh3BCNj9NI671oULx3KeJJydKa3rjs5
hLVOshuDM3OPb4Vf+lygZypQUQjABLzw6h1nthO2UxuVe8+h0GrL61hl5AyTw5hd1jKqPTUe5EB9
qZV0bRtuYcSulG/7atjWlrQqfH2l1tpdWRhA6ZOHvO3/lQVgxLMfS1nbhfUubjaF81CO66731oGs
PJZeufbUX42MIH3wYPobZThG+dMUUQwZOrfU0ifZk/c9brrMvS3wqg1TjJdFYf+omuGZEVt/btyF
ucBHwMchtSiCyny1BXI1FkruZeWeETQLZYx/yEW3iai6AjnQ9AjUyWl6l/uX1LoFRpzdfNSDDY15
c5Rgrlyl1YVKGKRZtLea3WBd5GhDlO1UF/UWimXWkbHE/1vpKu60HakcnSaI9r3Xu7oqShaK/0KB
HgyNFBwn+dDnB8ZWL2jMfr+9cwH+55WvDOooUaRnamS298vl4JzHc1aWXJaNwmzPvr0fytP3611D
8j480+cFxaZ/8tmMYzBCiHqB2NSQBhGYjzufUEOhxz8IQEXGVMLSFuX1lV0cJlpcOv9Trt9EU23y
JsZX3HLmc820z7/pKn+ri1HpSsvP9hIDFsNY3jP8zzNfYlEe1ez7srgRdM6myJ8XvIqsnSHz/aQJ
k32ZP+bAfUZr7zFrLU0Xlb2so0UsuV36T9Q/39j8Obv6ad1rYlYqGUqbd1K8j6ITaFdGoBluiL5N
FTsbqUTnRmaYGHFof6uZeuOaXVvWpI4QKijxdXJxL5mbupQWQfUTCYohsN3W2UzV+ftPnXOun7/0
ymo4XeA4VG+zfZ7shppOQnuY0h0O/pbPEHHetRf/vNBVHGh2ilFPDWIjWuUsOmpENU28YkNzUY7x
mVZK0/M511dedRTt4PDh+++cLe5/Xv/KSIVaithXmkf7nJp02VFG/BlZjFY56vU7T6xs1PtpuOSO
46bOybLIuiJnGUfWmpmSGvq2kmdsv/9Jt876ypgZviKZajokez1MEV7txx34OfByVfEguk2ecsOk
fBSU/nMEsJ1wlAgsI7P81aQ0gaQ6feUBKUZBSzBimXPyVLr7/esDyG33tpDS7DP6tOBVnDC1lZI5
uV7+CKxT2b9Z1pN9UUBpFT8zgH+xdLKdGy939jp/WvHqOgehYaZNWWV7j+tMOU2ADVdj//L9yX0U
Ef6zkwQaGv8RzvbqMstpkjuhZwuqbb+ks7Van7eEgAv4E6BjHxlL9PiobDavaIjs0JZ8R1imWLw0
r9//jGsO5f98BOkxIn34e3pDXw9UTjs1ahvKeBUE0rXibn9sUZF+7Baj4DrISKbQvIE0EmzubuyA
Ip7Lf3cAmRbGSlOC+hgi8ck9hZ5WTlLW4gqAkAE+0JVtZxwKeCr+qx4tmndH2ZnDY5U8TO05H/bf
f/k1VfB/X060LvDWSGh/jF/7tHxSenkqVVa4T6dD39H1zh716KdDy2mM2vXgub050B6h5FsujfZk
8w/6gUmiwY2s4dYPMa7elD+MdldWKbEPWYGZrUivKYRV/YbAMw+OdXsW2BdrTIEpnALR4skPt4OF
Wcdsw8c2kG6gonv10NLUMJJA4z6+wPzeOg8XoY62g0D8p1p/v/PXzND/7fynpa5eWNNS+VMVTXDb
Ybosn7di8vflUd3+Wrwu4ez+0dPFn1uF49lnjVwOhBOhD/TRAPh03HltdlpQK+E+7kAjUrx3dowP
XsT95cbXzdrkvwtdm8jRGO0x1tlIBnSDhQ8foO+vYYRfqB/uE9quHxpld3f1vbV9uctvxDuzqzOX
3KJ0SUPxGlZLKteIunyypw1OAuKCKyTb1b2DJ7lhD/51uBHVzjYCYKDzjlkTStbVaea+YYVTYwd7
LZZXAwlKbiL/rQCRG6qlGi5zj3QeSBvdv6Wle27MNK7imPWnyuwXptKtop7WpBtxv7tkWnoho5uN
S++5VS3fiiAQK5oxOujTcc8p7DJw6Sr+1PoUWntHHSsFCKsx09N5t2p7GUwVHcSdSjM+CV9U9RhT
fPPMUw8cpguB+Web1MqXFPJ6m3G24BmktHvCQwh4g+S/hagxiJqYDdzD9M6ZErt6MS3z3loN9tGK
3/vqzLhOgbzkX7ASYwtDAbXG49iCtAp2pnVMmt1UHx3wRDnGkDLCCkiOxBTeGInyntZ4HyUf6Ik2
f9ezahmDH6krewdYM9aPxcjC9IyLbFzp4UV8j4XqY5ANCy33n+te3xYksZFhI2F5kmjPhu1RLjdZ
dTSGzUADy3ROsXdM1111luW3unhJK6bm+kujDtZ5SNE92xHkkBXJTEmaLuxRnQMy4vcmoHMtAFD8
O2J35HJk7PcxbRFmooUc9cWK6t0q0y46GGTs8aJQlkyrphqdjW6qI852zxjagSl2IW3kdqOU+Y9G
D5b8DKtOdolVbzLdJFpm7K59iZod+FidajcYiibcMQVxQXuwxFKnIQOjiMtUfakmGX3yaFHnR2/8
o5r3DnJwXbiQjGndFvqyaqr7vv63C/KFWSqrZHyMvQnkihiNlzLK1xKt41adViYHMZabVH3tTNi/
/b+WFN2l/HPRqRjLd7VHtU4+W0NxaPpNBlJoAm41DuAYE3/ldUffbx8yJi/7PA8bCz/SVdE6QCj1
hawzLiH11JDF5SVVlvu4P7T1ue81t+3vAbsMeboHJd4/Zd5C+smV9dtTZKxy/TkZf8XFY+bxm6p+
YaFwJPbdng6ZD8aCpyO2jHIXmEJJBkPtv4+hvKIFfG9KDi+MRnNdL3E3ZvzeBcxI8W03L8YNZ2wy
J1t2Vr7Gn52vg/QJ2gsQX1wkB86QQbcEYsdt7nO0T9sjTZxtnvFw9FCUjha5evGYPauVq1beBvpd
UP+M6mPTMFGlWEZSuyyll0GmGqie9OLIbAkXBE/c7wL57JEkZVlxn07KIizlhWIwxSa0D5F11Hia
4bCqzZ8SeDNJOUWABvISBEuMwAYF0no85e0IfF5GM7ACAQBCMN3l/bEtp/8hSEnqy4gJCzwcx7fW
vL4JgoDVHozi6DkaULThvjCoHPN/SLi5ffMu/tIrNmmyK6xgGbMr4pGJlw7ygpcSIqTp5c0jiCiz
eaSQJRcQ+WAdZM6ikZZ6Fq9CcJemXa35M6g4avVJN851dqltbzmYPBrzWDXHknXEQ+E5Siw06cpq
oBTGJ0aZ6IhTa1esk9JteslyNTDZEpdfY6IliBFd3gC8i4GNp0eV98nLDFR5FQMs4BjUo3jzZXoC
k+Zn7xEGKiBTaoZxqdenpNqkwU6YZq1hQFuxQVPW55V2SLVGerZNB5BUnbnMaulRLcdNgWIsBkeG
m8NFAYT1wxxfuVvA5X3Vd3sFk0+DXkQyfJXXWzs/fFejfm3q+l1vMg2uRRJyOvFTpTQ45YW/KaVp
OQTeSsmdn6JgL8OyrzYZPcAMxIOTumOr7ibffJW1TdekLr9axEOtxUTK9kCa9axajxXDzNNR2dTB
uOj6c5icmygRWD2f5xlJ0rpsQ1eOXoogx0KgX6zC6VMucti7QK0lhmCWUcxdBFvAOG8ehhXnLt2h
IQiWmlMy+fxcxMpS7SyXQQunKLBXcuNDBDlwMlKo7mm87NkKfziOYG2BDpXTuTMBxshndoC9Ehs/
Dhc5X8U9xRWV9wdUEZ72WqUkY5TmvV28N/rZi1eiMtXnKwkgYJlsGV+e7/p2k4BHNGG1FJOrlkjm
1G883s7w+ffHRVghsCjV7mQuJAQ6m5IlOItCwQcBPXBA29Ulo1WCXcMfY1WUn8WXlZQidjBjURAe
7yQAmX20At3YFAhtKv2Kiyd7wR0NYTJYrzaXLQFwDAeGYmWR0IhheJSvrQvMQW3/QZ//TlQx1ZPV
vNiqj42fRH8qrDcxC/K89eSsYukFnsmOcrG8Ur+H/VKgV+vawH4DoPZWGPl+2KkRnsx/ccDvMagW
MoafR8DDiA4yuiu2KxriQ7MRCKj2rg6egUzb/WX01kr0HvFQhxGwEqXzupQPTaYeeHlmv8sBQ7Rg
2aNybQTFanQC9AfyvH5UgGJS3+xtc5lYjktW35notgyHRucGxeZdGdJXMs/leNGTpYI1LMQFZnP9
JBc7FdLm8AJgT6X+IMAzw2RAEXMFspcuniU9dtElLKnCBQ8SxxFTkPGLNbAwxrDUXrtxuBvndnTW
jfIjz4olZe9MU1Y8nDUiysB1B4DDrlSduNy9dZE+XHK5hCaGpwHgVR7FL4zxw1lv3UUZPDp6L372
VChHnciPoMtW30vR7JTcMq7BQjOCh/mwdMd0eytNbxoRC1udAE0SvsTinVNEiLUcHDh/qZHyd1jF
YmeowKVZn9r9pBv4JHa5onydb8L6gMmr48ktDW1ba6cKOHrAyHLKuUl8EftiJycb89E2bJfkRjEU
1frsqBAZvWNRyeeUKn8Q7qcocgGkCdcTtUdhoQyajcn0pHZbWT6ovuJaxWlAfTzbxOcxvg/Ll7Jm
4kS20pxhTaswI2ATEcfQrgiZagT3PZqGac+QXvSvG+yH+Dni7gkLWSVPhRNuLIRjaA0XBX8zWHr1
OReoc8dY84FG3LlmvZkKfx01p9L/yAmVPIVjeMyKeu+bd026wQSI/lJ15PKaA/y16hK3BElO5Pr4
DT+1gLleBoukRwKiU29Elaj3e7cx+VOwGP7JI9cUgaBRpZugyU/iWoV69cPSwSFs+0NpM3gip65H
M9gyU6hJJ/wcT83iVQ0AJAL1jhxg0dv/Us+Oyol37Zp/iGWN6UzFYXITHP1bUK+VZDWNO7lZVvQo
Y2fRMwcsZHo8VgbyY7u04Tn65YqvAXWp8Haj9K2TpVXqtKCAl0r/b6KZGzT/1qLvWxMpx5rxaHO/
pTT+uBwZ2OLYPMjpQQXLMXoMUJe5TGN2B7MKkAVTmFbEvcmrnRPZ3E3Rj0oK1wBQ4hS/NiHSq+4c
WuVmgwnDr7fJG9+UhAc/N5jQfGpabxkaTIdKX3uiWG45xBmumnDc6CL3+DL8Mc81Gexllh6Le788
y7CHRnyNfQBru4vqrZLKi7IivkyPSQDmGuvVhg/CWCl2vjTGbJ1UPzPcBO4YY65LxqIe3qI/oLoL
kzEz+lZQVfVwFQwWT/Vc0ElQqrWwmZjOyol+MHp1bTQvitW7AprVagepeylyqoK65dpav9dqmAT9
ptFOmFXxLtvuQiuf196Cw4+kR7rs45CtRKhA9mQiXJ+N/h2D6hdOddSYpNosc3/HUeVuo00LvYp/
iqKBkicHOyeb4f+U6OtpQJZ3R40hTnww2jZX46KE6h1uFT8uzIfVgIVnc8bBXrQn/Fgb7vhHvaHe
GZh+2JItUeJLBxTm+SGe1hncACOAEuNAScFtx5wUpkxc4B4SuhkZXICL1MHhKS6UJBu1/+XEK1SK
N56crMYhfRSgcrh9VGGQ08d/xs19EP7089yt4kd+eKEfMiskag23ecngVv+9gIMJeSYxkmdz2oOh
X/bZc3VqGNtFyqOE8UrppAejkhYchWYZazpJGlkwseMIilQLd2F777d3qM7rwUPs7wJ9jc00mnXf
P+r+PkQBJnk3enlhGwyqBYJeHaR8L2JiHvSkgaQJjiG22R4ZzuUPbkPgl9vRwup/YJS4gF0SHIS9
1MmhuhS13HRatP1jrjNxCVol1wvrEpkX7n8JhxPz9iqiTdvLVxN/QHgASUt3KMq0jeR1e8Iz4GBY
eZEZ4ihjIv6Mz+0iZnpSXLbgrRD8VRVQYKDzTRRsLHkTa8smf+FChk36JLIQTZfccRxpfjwS/wic
BD9VGHHDcdZYD6mVl+1UbYTbpeVqjv5DD5w12IiAOLONbZQESyN9qxI8XJSvBA9F7bmC1uC2IuJo
DxrhpZ/6W6gaVB9a+XcL8HGUC8S+iQx2UvcKrhmamx2hFgWtx744P4xqSzLaDumDSMFx63HxHhSJ
a0GAIpBMUNHCpnjZC9eRPN1Jh5ccwP/IipTCwDKlr4X9VkIugt2taxtDuhAvB2w5PgZYjO0swnyH
N4+kxO2Nk4PhERlCqzebhJEodfGO0sw6AlkTkxX12WaEGVlZD6X+T2Ux3tN4FT4wSjcpSV12biDq
QDiRuONychL2vfDz5d1DiuYYkMspAivoLAH/SqW66zC8wCzIZKwPxgupLRCzu4w7NtnZoRp3SXCj
CnUt7vRRY/tc57iq66qtlU1GDryO6ib3Hk9KLRu/RMSaKq4h78pglfVHFSxyeaMEpYqKz3Vh9+/a
xrWUVWU2+VDGQh+wchGzkndIvFBZXjzp7q9fGQMg0Qa6LUs2W9kRUFQdFqEKh+prJTsookKVUivY
6+ULuaCnnp0OK53tcMiEZ716sUjdiP2U8Oj08Z1+s7U816vgHBWhe2vLDCj/+gsip/EYEkM3hlQP
rltPoh8w+4FRk+Mp83/a6W/fuNF7m8VGMeoU/Da6aIBHr8q2xmQXljLK7LWQQPxHCOmgG8S832WB
pvGtkv1cdRHpb6H6yGgA61p2vI39kKBVoUjcL9Fe/SFUhXWXiT7B4qf75/tCqj57oMhlgUpHI0D/
4DN/qtjGQ16PjkepTtS2qKKsLe88STi3eieCT4cyRmicU68S8ZcI4bApIqPGrNa+IYgUiMG7Y+XB
r2ldAC059i8wENCgEerZDNsD6pjzgjuVVhl3JV0GTraIKQcmMOia99IgLawOshqTQBFaqIe+hY9G
8uz/6azVTeEFfa7BacHRMRBjA45zXZyc2q4Y236M9rbSLlTYzQrszN2gveTNz7G6bxluqSfbafwZ
AMcy/FWaHgaPqsKDRkuskPZhobqF+lR5r03+UMcUfKF0/SbV9JN1PjF7z9/4/gqq8WIqNoUg59eH
sN2o2bGkvARr0f6p9MkCdyEzgkVKb7VcZh/Ip++7MkpekYAvtNto35Kily/UGjgrYh7ydPIjyGrL
qbtRnp7t/3ODCK8AZllYhq+PUjPZ0kHvkv2IQE6wCjTXwYcXpNT2hkOVJVcefPzA5vvbO/dSUISE
AyVDqABZ8XVZ2ajoNQRZtp8Sxi2umtDt44cIT0TSmqyU8cZys3aAMR3YfZuRixAZvq5nNrUPgddE
Xc5dIzOdb542BQMHA3Rn0T+NlsfvP2+2h8PbhEOODqQNp//reoUue2Pt6Nidj1kLjJx5srfxcvOI
nhbixO/3t1DZc/0pR3FkHaVCDlMX/Z1P1mAMqAVWsgY8vmUC0bIm/gB5SqwPaur2rZlzYZ9XuzLl
9dDHXlUl8PiUHdE1XiQY3jswMxIj1HUqv2q3GeDvjvKbDlvpxubOWT56OLp4DdjaDzvx6VuHJJqC
rseoY5MWaHnryzUzHrYbZghtrM3qhIaXq21v2NvZ3v7nVcWv+rSqkddNRvsM4165L2Li4I8t7mR6
QsWXI3VuiaTNWrvP6xlf14uVVLfC0YJXX0b7UGv+1XPc9Fte/VGbF8N8syiwDdo+zjdg1LFGR6MF
mh7RBaVAT/Srk7wOlMoC5UdX/6swHNbYKqDd+0UbbSoeef1KDZAGQGQ9lv0G5J3+k6qnTXE98X7B
9l3Gztnx4GlLw1LTPHe6iZoW1+Q6EnJUg5uE5CNq0VdWoBp0e6BxHO1pERG8Ur8V/RI7fBlNarJV
syYLoGQio+jkix5vi9vZEMWX0jOlphu3avZOQ2VBi95G8u/D3346X0aO52OviFBBsHW2KFA+ocW/
WawelkKC0lvdQEbPfrwgGBMBigFCV6FJprW9o5j0tSlQ08pq0gPxJ/50zMrF9582S58Q0hH/d6kr
Iy97kWomrRftg+nRcc6h8XvKThboeMR+qAJN0mGU2oUvrRItcsfmyZl+mUBPqUT5vxUCtL5llDMt
PgaaZk9Jscus36W9p5AeQRSnaUceE0uBC8+7L37IYr7aUfF+jqVDDOHDPE+XanHXaccADLMxwWyb
HvhNdG/+lZiKXRvvZYmEhj+sde8R0HalHpRUvWE1bm23CC4+HW+md7XNmIl0jzqAqAyb50o5pJJ7
M76f7aE6TNdBCMyBNGhcPdy6zv1K7rpoPzHwjrJr1O8MtCL0Uz5QJKIYSgWNiJtqJbbZ9LY0N78/
71mm7udfcOXtwGCpXh7W0V4U6ZCj0KeTKLkHK8ETkvpTIxKdzfeLzjogU2OSB0OxwIxcrVmSrnl1
SThK/MnN0IDg5yvRAID0d2ut2fTN+bTYlXvNh8SRS9mgqa6US0/NfopGdKwhh6+fBp+mnZhokh9S
Es+oTO9tgtLRbtzvv3j2Rv39EdcxDGOVp4kBrVDfqiPtvoDMnOfbw76whhubOwuCoSeP8KENTR1J
sK+31ywDewhruNeBdzCbl7ifFnQJvPAF0YpmoN3jXbrikQIRRWZKsbRRyF6//9z5A/77E64ekOYL
OaaWAxbl2eRIb1KwMOg3VBu1qG6YLGV+c/+uduVtx2gKhyD1wv2IFl712HULwXozNt6lSSIqLRFt
4emO1ySSGMppDa4s3WtI0+k3jnn2u9F/JWgExoHg3Netl/Uwy4wK4qEs+lRIzfGURNtmDBbJjS2e
/WjiGU3mw2EdXgVxNC3RYYUAtec60fSFn0plSeqPSXsj7FeFDfqP58UlAFVEiABK5dePyhM5cuKY
+LRyfx+03+C2FusL7Gp1e5G3iyVSlOHP+Mfd8e4+2Nzwe7P7CbMB6VDQZf8JxdtyRMdJkE2Ah1AG
YNodu4mGG6Ss6Na7mUE14V0/ZJMM8nLnyhSnso8gQEqaQduDAk8dPnBhffXt+5cxs5lfVrk6tjiR
wN5OwtxCwDIO5Go0gb5fYs6kf1nj6hYqPSSnMuT1GYFoLZMb1mOC/l+1wKxTLs4InKok/P93muDd
mFZnGzyA/2QVUA6SVDXKdD9mD1G4qkMB+RRKI0m8+v4DZ0/q00pX32dPAyorPSclj2c4dFTqY7hg
yXhjH2fyzi8fdOWlfEPrIRqYwX6Uj0QBA3k85f6IylcZLymM3vTFM0/6y4JXnqotAq1XCND3Fp9D
mRFSWDGdgefcdMBzqTxLIdOEYj2RnnV1DZlOEzaDCWKTPB4kFp3fVD0D1BQoERwx3V/RNrm97uye
agBkkb4kxvygfX2KrIZRA9YWGh+e36dHKju/9PCXfVATD42kTWE+g1mt94lu4a61LUqszeDm0Vtt
HhSpXaOS9P1VmiuwMsP87w+68h3WgMyMFcvRPp4O/xMKSehtPlOGT0LGW06nnuZmTtPAs7ql6B4J
MISaS6seiQBTA25W/eS/VSMzLPNIP8MqTt//xPmzomani3RDg3b31f6mYaEYsR3GghQgdTswYxnK
pfEKdAdKX3SQfJHT0e/4ft3ZV4bIDfeE4dD/kbLw21a1GRSBPUwRFQ12inGkIXYTBy9+/ZV3wV6g
Jg5billrH+DuTzcCJVzJrtIEjoV13+Z4s43fPX7/JbPviqRRBQnLmCvj6rKrDOmTy4q6VWOfMIbo
Duh0dClf90V5wwjOBfR8zt+1rmzTlIylxNTUZN+nsILqA9xV3zRQ/hQolzNZW0JzKXAeu4xxbhI0
TXqOVvjy/Qff/BVXpisKTS0dpyTZ1++euhu6neg79kgPLH2cwUWFUHcv0zgDk+DbN+7N7IFS0KbU
LNtg8q+sWIACU0V3HpW7dgd2UUp2Nwm1czE90a1QeCRrMizjapcHa3SMJITjlvYnPk2EmNZLDchP
qlCqy2i5rSwEDvujaFvBxvx+e2fv09/Vr/HdCm/GqDtqr5oE9xzJcO2gZYBvLrd5MrP20ka0iYtr
Ijd5dZCFBoNS6eIJBPSBkYdidoK06tAup5L0867/df/n+0+bffQUIkF2a6jCX5fLRt/vulLHtTKd
mGqyGb6g+AZG9PtV5q6IQvLHxBT0GYhVvlq0UM7LNM6aRLDp8HMglFCo+36JuY37vITydYm2ULp2
KpR0T0ob0z1qDJ4eA0qqTAA2JJqKt8rUc+htNCf+ftVVnEwnwpQymbO6R7R/TZlxcdHa9eWRqToI
96Lg+6hFyLtvvv/QmRCZVSF3owCi01C6uiEW2buZynIqPDmceaCwRbEit4w9dXFTu2B+V/8udv22
S8CmdQEkXrhKTo6I706R3wT4B9jbMulQFbwlb3LjAz/K9Z8chJkqEQifGuvdhJvAvrNtgB7FRkfW
KQMFi37i9xs6l04aCmM8TMZc4JWuBUQknTQgmgAhInKA6Z7c4hFA2DJolo3nIqsst4vwsXjSA6pg
gniv3hoAP/cIFVSkoBIpJkWh610GymNVCdbbA8MEiNEMVwJ1drtSMHuc6K+A7YdlgWra10cyZLXC
TNXuY+SZvDysD8/PjHx7DJeL5UOw4D7dcA1zrRXo0H8XvHoisWd2ngcqDe28A4y39RYJP/ff1a/9
ComjdmHcSMfn5Ie/rHcV3bV91RRDJOrw8sY9/7PdRL8YciWm6dywm7OXlHlhFGdlBrVeU9BGL6m6
qa4ZwECZlAoSGDAy1SDZUHsGLXHjhs7aT6bxygq8CzEB5uu5jW2q6E2jx3vQe6JwCCqBqjAYXzRq
eY6lcyiA3+ZbxBkBBFJkG271AuduDpUHjf4Rc0P/IwTjxe3YxiYWfJQP8Wi7IFXB2MTwG+gkkNFW
6q3C9JzT/bzi1VHmo4ced0cbSaQrQDCSY2AdieFC8LDfb+/sSgo1B1slSaFK+XV3pcYOJy+YIkEu
h50B0Je0WSBUblXJZsM07dNKV88hkVNziLwm2ivIsmvvefoO/QHUtABlZyiwJG+xtxX9csnZSxEg
tVuZ9Fxth4fP5DkGsjkOFu/rt9p51sa9AX/sZQSFIAZmM1H58u9+87BaGUuEx9z7W7GpMCrXAf/n
JcX2f7bnkqOHQ2LEe5qBpDNK905UDD6c5IKLgzqWytd/f6Jzr/Pzklc+EjW3uO4sst0yf+jSM7kT
UEVKLyDYsltVg7nyq7ClCo5DB05yDeygd9IAMNbp1Qh8hDXBAnITddX7iEum5ZqXQhVBA9tYIqQ7
JLEr4GZShtIQGInvv1v5UGP572b//TFXmx2YallINiKqzAwRYy8i2V/oKYNegyfE30i5UyQlc7eL
izsw82YR7eTQW4XFP6a/Horz8Cpkcw3UudOWiXKMEcAJxcaeixhNQNmR5UAqatH8W7RH3XxF5AYQ
Xb5CdySqciR5n5j5tYSGVFSUgYJnAvKEcQ5JGq+94Y+CVHIYHzu1WmloaG0T+45grUEb2h43gtWi
Tz9q7ZmkzbS0FZyuCqCiPfqPcqOsjOzgdPWiVEHolqu+vIQR8Y5EmQZxXdQ8+RqBja8V050Mkz6z
zFgIbRE8ir8r591bJVloFryb7dE0rd/5tDGH5hXdZNeunlhLoF9ki/YVBaw0Zt5OeWLgCW1yo97a
jPqESkrVVU2fSIsF3n6s1K2CwFqasSPmDsSNm5eHsV4NgArBwJjNLnWODZwuBEDqInMpZ1JoKc1y
qRWMtEwZuOvZbuZtK4TChz69awdSfbo/AkWovBewbTq5c/0xWqsqfyT6VrJTr60pvFMaVC21aQ0E
xdO0HbUSdJMhqJQKIFDQdWoUwQugooGK7GAQa/sr2TbvywpYuDW6lQR7LLsY4x+6MF0XrkdTxxdP
hYTabwW+Rd35Xr6sgN9JQBRh60EWIIkdlDtdStZ9hoCz1P+jdP27qEQEwXvPwpjpvE8XLeoyqdrd
q0m0qhHpUAd9+2doXFxWYeprEgDdgtR3kbt33fudmp47oOxw4xnM+UusOb7SIdSxrmd6Wv2kqZ2t
JvvuN2B9CTEgc5mOuwruHASvZCHDNItRwWVu0cLSfznP368/G/bQ5GNAEopf2ISrdogdy0rtRHJM
R2YnXqFXXUJElxtPVN08emw06xFgHTvBT8pyf00jmxpBVlhLBtkhsWotZCDat/vYwpVdm4ePPUGs
xzAA2321xW1WaJUCt+ZZuju4P8zl87Oo6T+G+8fX/W75ZwBKfOMs5pwrtXWDzI8UE6Lr1xXzRGqS
vhsRIPN2RQUbDULJDpKqFd2QmJiz+Z8XurL5jlWMYemg2EIRnNQok06YfTwNxBlaqd8f8JwSDiMU
yZcBDFGjuw4ZDCB3oQVKXCxGRJTGlC1Hxl5tPNDvLCpeH902DnIFIuzG4nMO9fPi6tct9dRqqMyM
dCFNXM/fTd5S/WGcoC+N3bphsuOtgepzR/h5vavb7Pl93HDZ0cJB2rI+QD1is5fEurfLH3OHCA9a
U0HwsbHXkExVzdAYmkwYcQwlCHfwU4gYdPR3nF7wmipg5gyyoASaINYHczUUGOf2zB4TUcEp/H6n
tTk7Aj+b2jUCXwALr+Jup1E4yNYp9q286zN/nVsF9uLfUrF/TYCla/TqTHLE3j9UffOQpMrPPir2
VlCgXR4u1XY7GuldAAi8MuqdFhRb8PM/lAq4zHjOleqOhhMhkOIzDcZLt5knbYGHy2XwK0wR+jbO
QdMB/7g5Hmv2AuGnySQYlou449cLZBQ4lKxP4/3ANbXgbIiRECSdIRBuKmkCTgM5+GYzYPYeoZcv
w23UbBBwX5eNSKRCbZTDvZ9CcZTu0wxWwmWyHsfi1/cHN5dQiy4icxtBWqCn/nWlOEnN3p/CbG8x
1JmaHcinD3bGrRbi3P1wQPCJjoqB7Pn1S9QYkaDV1GJ0OVxn5U7MPUinW4X5ObSX8XmZq89hDkSR
oZmDGGavMRJLu291pOEhHg9W+ZB7D92koN+vaotGQQIREL4vBgB0FkK7zSJnooP2m41fF8hGJZV/
4IgWqg67doihjL+r0rHSvY+5H21orUMmpVVF+UOv7L0YH1K07a9esQjQfFceGYBSRg8dPs3Egje8
zuBJq7L1BPInHZ3l9+c4l3V+/vCrG2NmSpkpXYEft4ihXhJvO1DBh6/lEI+Y/pnI5/sFP07sykFy
moiooWGrCjzo15sT9QRz/lhRSK+KdTS8KulrMJowfGMAzq8Czli8MA5B0sylYBgnwOpKI7vL8jeR
3VjnvPafVHizef4Gl5bOQ6ucVfQ1davYqvlLqILCSAvYf+Y9iDbBC3TS4ADKi+GEgqT3IUdwKczQ
deJzk5n3sdmt40qHMrXTYRtpMMKYEgLPvXX15+rdkXe8Ya146JMnpVNhGsLCKH5DgiuA99lB7VIv
y4znsgPl0sj3OdNedKTB/WMctAvbvBvll8GUt8aYUz2soQ8DjbbsvazfFYm/VLxg5/ONspytW6OB
l31LhmnOxjKHlKGkNLtQiPpIrz6lh1qaKoTyFgFCvSL6DBFRY2IU0xjrJToSfrS0IcfBSlm3D1Ow
GU8IiaOUHXa0qN5wQ3DCnB0KribqXOaayDZnDHfjJmQTD6MPtQRM00K9JRWizgRSpklrTlWIMDX8
1dd70qoy8zTKKX9Wj+pOXSaP5k5zjft+E6xTxrmP6/jxIbkLX6sHxnC40vr7azqnlokIB206eAuU
Lq97Lv+Hs/PqjdsK1/UvIsBebsnhFGlGzZZs64awY4m9d/768yxlY0ei5miAnQRIHBta5OIqX3nL
IltSEDXUZSvnT9K0HjzbvPzTxgS7eBtM3I02KUv7aFu0Kek69Q7uCEp1F8B66oPay1kgeDBuzAEF
gVreOdSvjOrYOSzt7E+dONssCvbh/Hd0YN0GvhR3nvE099JWCwr/65c5c4gi2wzURKih0/lYbTkL
SdomUzndQEiAIIChmNeXCmhnbjxyRgQqhVw3Z/UqODTVtp8WubVuCBNIFulUKaVof2vaTvTnFmEl
dAnBaojTaX2WWCBo8IsjiABp8nGNaE4/JJmM5pmZkgKMv82FioADgUnTr51BPlU5DSyTu9BOUGwx
b9OeZCtZcFvUti0qFGFfUeGvdumM1qF0J+jAofUkKsNEmMg8UoCjhmJok5cSuJeIgGt6TozyrCDp
pkScGTgTBgNsMQ2ea9Xu48Hc5v0r2Bo1JTzhmIqRTKrg7CJgQf7WxtppAl1rR1ABI6RLAkwYxpHt
h5xh1l+kNJzbRCB9HFxDHGSF1lt/KaNKKQItOzZAT+drrIRPWngtxF2dk44isxVLWOPE8Ix/zUV3
VOKHDNAeIBD6kNe4fiPHMruj+WsBoDqOjTckz6q1DdMKMZSBts94wAiNBg2WR/nBiJpjlS+3QTd5
zdJvUwMhvJIMXqIa1SvuGByS9sacXxwdozCwZcvgNUnopz2VVeMutOAyI7V+h8niUvgNl2SBXnR1
B3/ddmHqbqZSJY/HcGz6S8Sna3ey8ZqgKzBbPRMcb4R/UQ9pVRi0JNFh7B03bDbly8iMS0qGVaDh
Z/gI8mOWugd68mTDstMmdIMjxROED2A8dXFrV5HfL7ZvYU6mUE5S2upqXhKSWji6ylaXj7LRU0KY
N1b0D6SH73JouLUpuV9vW/AI59b3u8+3qiXKxZDpy0yW/ZQjaPeMiraruQgV8e8clfLi4LjPtfvH
cfn3cLC2wzZ3b/mzUF39e+mQbswfMErdv4DO3WYr+G65i0eXK/vF3exPG5Q63Na7rXG9/c435O8/
za/uzjha2z/8N7OI7zrEow3q9260QYyTZka4+2eAjZR7wzVycC+T+zLtF35/QuX9++Te3dz8OjxM
7j/wAWy6HncP6Es9PHT8Z+Lm28T1j7G3i3cPB/oi6qHd/sB23LvCuPo3qEKPFeU+Ru7r6xNPjUiK
m7i/BScPyrv7mw6K+011r27co+L9+vVr8KNX+QBxr0zcux/tRvF+sLkxTkexeAu3Ho6JvkELwVX5
QbKbbiuIZ/M+8qUDsGo33GReshPe5uruqfSxVXV/Ppeu7A0bMcGQyDfO5u/f66f7azHNLfNTewp2
27e0jtynp6f7v6+Z96xtnrvN5vpv+wNtAJ+8zZevxUAFfwde5kE6vrQyzu5rUQk1yJoogYjT+N2V
Hse0C8pR50pHsAZpCXjJpQuGBSM/BPfNJ0PeFNsIp9qHEDUhTEIx+ECoFxfkYjfcc11dWKnnTn/I
IPAadXooNE4/Po8SmLPUjY50An3tc11unPlGQ0WlvetahGaghkXDjSNDbYp/6Em/MdXYlbVkK5VP
I9FXcKck8qbVG6+0L4Ho3pAL60sChgO2kmDpOANXl0QTl6Oa1ZyB1c/B8LnAHWRhvFMIyPJBOYbN
zZz5jo/2wgQBY2MmfvZH2dVigS1e5cobRA7557fq2vsbxW/cX434xXj77ZtYjizU18h/rU58gg3a
Fe2yWX59PbtnUnZT4IUALXCOU/X6OLl2W8Uq5eTsKLU+igz0adA8oR+NgAUc3q/HOld3+TDYKhNK
OJS1rNSq20r7KwW3gX4fQiJIg9dgvhql29nwe6fxaEmlxu7C0OcWNaBY1cKdDDOwN9TWu0UdzkHQ
FalaHJ3wwdAfUU7tlN91+Si8EnHZhTVtIYiS4B5xYeBzqxfAvoytiUW/ce0dbozL1OjGmB25rGmE
deaJVJ1CCOzstNnhD4zi+YUhz35TID3U7XRguOv6ZVpkUA2tzLzJQiHUBs0cLJOUOVdNdVAC9LjI
IAmdyN5LnWykvqpAlybI6QtLLGQ+LgKAzj4Q5VTSA0yEwad9XGRSq2VZE6jwWVsfuxXhK0ROT1CE
bISF5deF9xdr9tOmBAInI6mt0CZbrWlFopDoFBDmSMxAgsKfEvY1ygmuBM0HEYFV6ImgMAFu8uuh
zwXDZLz/O/JqgdtZU1ltqBRHDMDwIAUdh/vk10OcKY5QzSPkAq6OBdEa9xxG5hIFUV2IuSQQjqtH
BGYuEnLPfDFWK0K3glxNLi1+/912WZSsMySDCinlUWIXpJ5At4LUEuS/+vHrNzo7Fnw/lgYrhPE+
jtUaTROpuZoeSc6FSBbacM70LMCLkuhffT3YG3d6tTjwdmdX6EwfRYLVaKgOIWshsGjBRF8tNVxa
8YaOkhC6fMTb6rMK7o9ulvAoRZqNuNMdJsnV7GIPW9iYrszhpcTVHGv1EFoIdrz0JO30ZCfoeC9X
fX2JE/l2NH1+YuFR9sbAeWtLv/sWk6wFYR7YcKNhbas4a+CWs9HRgBJx9Ntqjk2abyQiUv9IBfLC
hJ37PNxv/zu8WPPvhkergipqXNa3PQYeKOE95M/5CR2aBoaI2906pJ4PzmP0kP6tjyQod82ONbIr
b5eX8WBfJyh5dTSl/g/HKp/xv6daBQVyGZRhqsrZsZhupvzNeySM70lAhQUqfqeOQRXnYiJ65hb5
MKqokb6bC2UAmlw2wEU7dH/U+ZA7PztJZGoPGeM18yOMGS29G+r91x/h7DdA48AWnA5S7dUBOoZT
pVWJXt2q1iZ4wqBXEW6SSIztyu7CzJ7rfsGnIBQg/tMFrOrjO5KE1FFQA8KR9ten22wTum61P/74
BS5OaOJeCjfPnGc2o1CDBcVIBLL6kIWKOXsc0Q6h69N099wLojqoa4evZ/CchDkkH5kuv8adCGTy
42vNQ13RsberYxzRdGlNV0tQWiQ7xLDzEMfKVRn+Fh62Tt96ICg7RfOCCokcB6R7nlJKc7ZmfjPG
379+rrde02p3A1zRdXFVU+FYR9so2SKVZEcY2XWa3ywv9LOBZLmGErmBvIdn7j4nae7hXnCaYhKV
rN4mw0s/3UuyZ0TbCQLtyCLoQSNE022iPHQxImfO69j+NYyd2foZxMAYZyAhL9sp9IafpnyTkXya
N8GPFNpmhfVzdejV22YhS40e8xAVWwQl1E0Qo3SaelJ1py6I6A4vNYKSc/UtMCzX7gMuB88igCsQ
Z1bIit7IU9SmNnX8Wx3YjCh9HoQmFWxlqfCc4FtThSTdlyoRZzJZm6qLxWWPxY3xhvR8tyvb2ZKV
vEK3XGEN6cXrFCibiKJCmpibYngK8h4cIEZJ+eIrGNPgmmem9zPCWBc+JSvo05dkiyrcmkAB173S
HAf3qROMJAgoM8q1QgZUJdISQmzJ09djnYPK2RhWiqYs3QtnzcxIESWOJgdmBr0tBggfxtDxmr7z
OAK5QCnDDcATql2sPw6lnwDCnMZfzSXEyhvc/9M7cygR3qJ7Q472cVe1IVVUY9JgEU0aomG8dPS7
yWNAKLOysVG2wFt5aetNCvRTNKYSM8ZFWz2MPj7q5MLdyUxuJHr6Ke2IALHZEF2jrK330ZL+lpTu
Kcu/hVV4SuXmCCHKLE5PVn/haHgLMD6/BKBtukCUstfmRZKWj0OsxXS20KPsq8nXmk1SkcgZXtw2
Xl9T+ZGvTBTFMvU1aNprzqlilJDEUu4lxPykztzkBaTo+QGlTh1Tt4ZtJVBhJt3O9tlAzqnVbdis
IQg16HAYMWvl7KsK9vEoQ2Woui6/K/lkgd0AuTbWyTbC9CwkDGmqwI+Kl7SiuIIpn7nsiK9P43SX
JdMmT3jCtNxKneaG3U8DZZE4066VKL4u48Jb5K0KCTvr/+T44OaopJkGp0f/R6v+SazNIsKbXHOn
Cd1E9JA2o54jTUutJkUsrZq8Uv0lo+/V5HCq8Sme9gGKM0IfcXBeirHYKApMCXa5hrKkHqBdZlUX
UAFi+Xz6Mo6m0Ekh1KUS+3F5NYlcO2GiRsjCiAD+XwYenfn8YlNV5ATrkbDIc1Rq2LqDje3HkcqO
/z/YI06wym7BKHjZ0fEQDm/E8GQKsgq4uDih/Dv9/Xonn7nabRooQqDFEvol4nB7d3iFZivPse3k
R0na6MmPHLc80YpsSMSi7UUG+7nwlzCCpjG5KGfU+txobCmDyCVQ7yd7d9I2UBRcLXRDN398eABJ
vLsanvEjbP/8ra+fLtFDz6RHwKMxIKLrYtGRX33OMbZa05pozw2bIdosnZdVG6O60uKt3XeuvKR+
r4CepHgukG6LWe3KAWndzIL6e5eru87+2+LSReaTkDUmw5uxXDuPm1Ab/TrLffp2AnVm8bVwTT7Y
i4nkm5CBj40J1Nx33Sg2HZpH/fA9ab/bORg0dOrC3nKxG8iLpxztN7hT6PyCyxUG7SifKTJiaYic
9tb9PEn7out2BWerlCrbHvIp8cQ/M+ra3dEYnpMF/VpD+i3wtFErH6R2uB6W+rakQj0he1zLixC7
rFsBs9P8StWZhecAPTdWm9vzZyl+yzsh/cmJk4XFhTjybHD3/gusVtsYlWVkNMhYXZ8k9/YQ7ijc
be6Opnv0/P2TcriEmVXFJ13vK6SACHHgjoDTX0WTmdIo2SItArNuuD+pM38/lN5hd7fsUOr67b2+
/r2knnXmzCAFJ2XFCh2owroHbOclRvQ6OxmLKz5+G7wgzStAqvFFMYYze5ehKEwCyNdpEa1iShYm
SqFKlhyFd0YBknGi4Rmo9rXQ+C17axOBfaGYxjWAzmxhTAjspls5QuP4RIxpCUmk8PXr8+ScvxwP
BcvcArmPRtHqJKvCJnRCVXkzFKtGNFeqV7VFetv2kGMullMZ0WrB6xyqROLsClY8jgMq+2xA9L+l
Qa2g9VpeKsq8BWGrhfDhscRcvjvn0g7schEDHyGKDnREuQAwnCL7QRt/xuNtmW6qeFvHN64qHWYU
H2ShKO9q3IkSTDwvm+91xOV76U8YoP6qXQpkzpUmHRuSGJ0ssHVkCh8fzxmlPnUw4T6Ghb2d9AwT
ynwv5eOGe9hKDUSs5cMAhoi7oKknRJwv2XW9uWN8mqD/nuBt676boEru7KkE9nI0nW5bodI8Z/mG
+P9gdAailts4zd6k6oFybZeGjp/zWMa1H1LO4ngSzqD4LYDOQ8pZ1V9sbvrc+dOEP4XwZ2DGJxtn
H9dskK6l3y4NAAkuSfKdq1Q4JCyQxISXumKIS/bdK0xYDzTdiJ5CYz8KMgwovgwnAtTHxRGcwXa6
19EEvVhfFB9nPXXvx13dK4tTG4ti4mwHHh8DaSgA9Gy4uNE7jIvTMnpfb7FzLOQP77k6RRedjK1W
yvm7UAL8nu8e7syN6/+68ZAc20e7+/7CgOdUfj4MuE6SS0W20eiHQKlcBRFcilHZFMabYfKkdAdH
oTjXoUo8hBNGv4+Joj905rKxrRDmu+RLIHmN9L5ZUFEJKWuFxTXasEJyeWmploRPfjK9QkYB1yYU
etGQFJ4DJq1WB8opq8sA9CZCoJxOdT0k3/HtoBU/p98U9a/BZkwcGzRTt8sRpaFY4cFdOqQNHuzS
pu9uMGvftP2lzPn8R9cFigMVCCoHHxdbUulWqhvDG4gTXDLNC+EvgXDJv1nPeEmn4dzdyUf4b8DV
wTpXba8FI1VsTX6VFF1YYDiQzudM8lo1cqGVLsjLWjq2xI/SYLmVLWEygqfxiOgquM7fQn1WCN0K
55SvV+S56saHZ1udrtEc6GYxMxlQjPB+ENLITTYDK7suTaSsUWc9QnDi8JqpePJVJBTxC8SC78XF
iKzs148jpv7zfvxvplaHaZKUg6WNXXrs5ghF5kfgKQL62cgXXvvc/fvui6wNh7Jyyey4S6idcF4T
yEG+Q1ReGMtgXHZRx+Jc7Mwk22iIwcBRCWk+rjhz0ILG0AshIybE6eDfHdyXwdu9pLsXwfD19oEf
0JW9ZP+nnyk7fhh4db6lUdplvcrAzh5fpWd4P4ji0S0P9ruDtt8u7uFF/ZXunJvcm+9wTjvK2xts
B1yPjMW7XyyeqvfiP5eMpc7hmGhDiBYBADCLvsfHCekGG/VFHandpQZ2oo6bxFL+UWeQDIPxlJia
W+TdXbponizAFsZzL02+jchoQ/G4jcIdNUjfGW+a+psQsuijeZ+CqakWrJPC8Qm323jJX0MdeBju
vwvq96qzU2TJq7jzzO53YNrbrxfu2TMFj2/KcUKsc03l1Bc9qXFQfYud6Jw54Q2y6KxeBL0EQIfq
7tfjndN+gcglUE0GVd1PJnQD8KPYbpf8SN8j1O6XYJvWLnr9tvYEIGR6US+RVc9RjN6PuCaRdnGT
6Eo35KLb0qq9Pxvm3qbgEiDE3uIzlNrBz6TtN3KqnazgT64EG0rt7qIdGyfd5YqEQ05zJefdfdVT
fgwe26Ta9oOyI/QtnCsBjzSW/sZupBvIzUpOKXN2rnNafgpF1zrkktJbr9GBMNAYIKPPuLsGro/s
Xoscd4aV1G7r8l5B2ZtDA+ow2YNLBMsfHaJTVOW7tIyvdEoAwpQuW8qd4DJPpXyD++chCxJgVh1a
1hYjhjrfjoDOHK/bQPfqufCtBsIRRgGhom3iZEBE83Ex1I1tt2R6QvU62MXWqdYepQwSDbmlYCwG
Q30l288I2ufWc60/z4ie5Ah12drOjslEg9cwewXIfOHef4NQfTxIQTzIMvk6WAz0lFYbPx90s5cC
8209AnkLcW8wl0ewqkqDwMcpkXehfejK1xrJPRJJY7nnp194iM97gmeg5ExtlXOPTOfjJpfHos67
vi7peewSVQhloQnILZdNzxmc2UuuapoInj69M+PwtsCmOVo+jlc6pZyQIKdHYfUV0u7CFmgrLlq6
528YKkLXHr8iKF4FFIq4/10VWMrTG8s7bHB2Q2xTxXoUziHiJoCYSbmO2vSbQE0belaW7ZHENqD7
cWVTTJJQo8wEmBpGoxlcwjx8PruZPiIUqvuaBohxFaYocm9n9LE4I3vhPTBZ4VboUNCIVjtPziUf
BH1s2Vssvy6cLZ9v4Y8jr+KVPnOUss8gxkbI0tPovRJuxxLqz4FBSKg8TpgSifahcOwSbmnTgBNH
jr1XVx6ESLTw7fn6kc4upXdzsVpKWtPgzRHDXAhmXxPcs5oeIrY52DOgZ/uK1v3X4505XsUU2Jou
w0XmOF/tnyRpzSCcYexGnZ86mzq7yc07chFcAUP1brTv++71wpDiR35avmiv8U1VR/AKPi7fKJwn
owg40TnMLIdJFcIL8kswenxvA286+N/aVnkE4Pn1yGeyEl5WV5ERVLkIkQT5ODJ1qryt8lY9JmPh
lTPJ3pj7FQzDHNGTzNF/CVOPgkKuZsyHBHMAvrfeXA2gjxsKUVmRphhla5skwSyC7vYybFRTvWql
8sJnEQvv0xQZjopCCkUhbr+PDzpZi8pXQexDV+8FNxz++fJMUDpMF+LQM1k9U2Ji2WuiimShD/Fx
pDHUs7zH8e2o2QfCYs4uaodcOGxEdaQ+frJRGwzHq/rSxX52pVsMbiHtiC7L6hWrdCyzOkTuj9p5
iKN96lfXVXqgbg6r7VIz/Ox8/jfYugyFB0tSzwlgjarf4Z0GNC+qd0H4G1rD10vs/HzCiOSFuAwg
BX6cz8oKuzmIUGOMy2tF3eBhUlWbCnxqcxAeM/YGMy5ynfJSceTcdMK8h+8kiFxQQz+OOxkh0NsI
CAQS2CGtPLy7hCwoegJvBiDSXZnf/x9e9f2Qq6UTIMs3KxL1KtDMsF9xm7N4RS4WR79qbKw/9BcY
bESEFa7XF8Y+dwVyHZHTipWrrvWDzQjqtllybIlUrn7sZd8Id0l/b90sBC9XffrY6RIC/ptlOKFs
d2H0cyfY+9FXH9kJliyMDGE2Dlb653AbUzp1lwcLn8Z/9NhNf06Jj/HihVHFT10fCprovpBfgXBY
cwejIqtLpw7z23FC067XN1bcu1WKrWUfu206HYIWltNwZTfLdlxaiN3yheBffNGvnmD13mmupMBG
J4xDQEHX6qEariSs3rgupjA+YZ3y9Rt/bobQL333wqu7SR7wKJkLsCSDdDLKK9byRbDTuYNBQyyC
+w/VLdbTx21DEViPSoPwUep3GlEb3M8W07TYMj2ktr9+nfOz999Yq9fRlXQIIpPZQzKXmYOdAZAU
8jySGBfRaeciG8xNadWi2opt6uqOjQsrDx2JyEaws5dR3y11uqGKLRj0X7/Vmf4FX+ndUKuTJ0pq
p9Mr8LEhhNHFpwY2z6L2hUVs0fnzQgf1ZzXfLvUN6AbF0ypfTvx48CQMKJdNfnDMb/pDafUXnuvs
l9X5i7oA6eoapBMFWg5uhajyrVv0MuSPNS0I3FZ68wKLlkk9ty/QyDAsQhoaKquTkBJg3FaaWRyN
Ene5PvKNucYWhMYxFT40Fo9OL3kxfcs073G7KzbLUQmfLOdWr2M/7drriX52gYfk3Fib1vKNafHT
8Jtclh7quy5eVpIE2iXF/WqEDZcTv2PaqRK0zpjn9uinz+l+wq8Us4wJ87hU76/BdNYlzpnFspkd
XzZm8tV0G43bTjjgai39duU6qWjQBZAMclVIL+YddMqi9q1ecpVnvYO4ENmuNtws5k5Z/na1hEIV
WeBk+0oCu6MdD7Mze1X3g3AFoazFVW3AseHz2Ci+DCtQiso79LBRVHDTZvGEmcpo9D/rZhauzxY9
lAyKW+WEWwnDVRIUREi1Ta7+iO+K9FDRh9FUc9MjE6EDliNxTuNgmzGRZdrihX4DsDPI71N+Dmff
fikBiNt3VtGXrkZyPHQSJle4wCZgelC8oHWDnmUr06y3MWpWZ+Chzr7BFhTQA15H6SGV+23lQGEM
X+3weQ7hahgnvScuzh8zGqpGgKbNvWbrLjJEtAy8SJv9Wh1+JGa1B1PrW2Z6oSX8pqT96dB9t7hW
gVICpbqKYvTru3LAbNlL0eCAqF4H5k0xmVuAuxCGEvycGwAU3Hp+jxXFjIcU3rTYbBUR7p/RlaM8
ltqLkLxEfSeBZTTH4b7Aa4wE2jeMyY9o4rrhNMBLpNc6UirUXlKVlDF91DTJrVGg5pwXVtVoTsfB
qdCpR9nO1YAFct9BYxKurmQRf6rY8YQFA92MCJc+RfHxA/EzXNQiLF4FcAs3LGnG36qaL4QFb7oX
//+5stZQsUiVutlMkuWtlypIJLJHQ7V26UF8/46LoSt5opP/QlP37p+Xu84VpUBrhzGn27iP+2/X
19c/HfcnJcTUfbrff/O8mxt/f3/fuxdRfeob8uerh13dPW3eNxVwf0JFeSdADXZ+Y4XPjsIqlbkY
4LpkxamTXyKZQ6EgL77S7WNVxYdkMq/RJKb8ZlnzT0mVTxGOtJT3FaXxBT44s/mEA7Iw0vBN138J
10JnvJ4y2odesHzv518YXJDU6PV1m+37+cQ6WZoNrXwj8YHRKRgw0463dpKyzZPtolzJzV5PH5Js
uKp0hZyo2NZFddMa1DmUENSLjI2mSIbwPi7HXyZ+cDxxAmg4GMwdsFNUaeJeulWok+XtvVrvUzX0
DQDgvN/AhszY/nC+1QFLwmdJPULQi/DDRAgn2AwKrkN+hkmCea3Ze2pmSM0gxBnzvE15jxPhYOHY
mG002bfKjdZh57jlPidxojaJFEkOXJJfmBMGuXDnGu0R01XaO4SmFOrQwgJSiXa+NL+IRAt/PMlv
w50F4Ujd0EZUVRqBByN76iCyzQl1XM6opnrJwyt2JbZ0I3oI1OOap9B8aLTYqyI3V8Jdaj5kDoIj
sD7xRcR1NqszD11NJ90rOTnkVVv7zYtZ3CvtEzq8gXzE90Gx7nLRQA12xejZgfhjqDzmLAp1vtao
+04ABJvmTm0PEhD9SMr5leovTuDTYRL8fKUWmiDbOLwOpIxZ9GJ62MbW4EWm67Te0wmwyw0XDvxy
i/YX9sWGAdQqehAOkikSCb39Vzco1FMKqvBAbjp30otNo8r3XQqso543rZQebD29gq0TRxDzHmtf
nm7z/D6Y8PpGWYnEMQgetOnI2wfIQon/Vw3KfY5kv0r0iNtsp/8CxrWvkAHT9UeFeZ90Za926rZr
jbuLHdCzlULU5f7nkkbU5GOohzDD2CpOBRDvPhrcDo5h63aVW/CxgKJEXvUUtQDZAdS7FZLwl8L3
s9Hfu+FXEdmgSRL1UkSPFSiX1WszvmIqzdpDKPRiRHI+JoPeogFOVoDOioDlXZs5SuD5SwGwC7Df
IbditHS+hAtjhlqWU6k+O5JdEOIVjt+MqbTsWkqGJp46NOBQaSumfjvW9xrVVPHlZiffzVh8SrJ1
IaM40xAXmEh0b+ERCwXcVehk570DyIi81YpAo3upCsv9EINBxiA5/Jllmy719UvJ8tnYEO8dAn5o
uZ/ki+IAAsqic/IujQ9oqqwEjI109SKY7IyuL6/3bqTVVw/NfliM/F/pvYorlMZxn88HIjoq086I
X0ftdk4FNzBxG3xHmYKvw/OzdQHQehDp6coh4fZxJfR5lNtTQhjcQJmF4AcYkZ1G24CCIgw2XIW+
Hu9s4vHfeG/1xncrT7NAxpdaAnnkkRbHXfz9UvX7Tcn907X5boTV2pYa2zRLaUmPQE0JLP0u91AH
w1UTSlyhCe95GkWjcm8Q8uGrFI7VnU0LxEDiPNTLXZpfjZQGoux7b3rx8BwqveeYr7JnOgOW7thi
E92F0ynDnlHjOKhUrrd/wjj/U1PMqZXkpMS0ghruMaJw8COWeUBC02vK4ESRrIaAmjaPUEc5ziYP
z2ebxk5Fk9vkuYZg3tElEVb2HOyccWDY8lG7McA5cYrCLKOBo471IQn7XamoO/EESaX5RGENly1x
aRtXvm0pPotKuLxcPjvOJjPv5ncVltSNZsnDVCI0rLduZap7sBN+K8mbLNKuempK9AQsOD9owIEc
SzQ6C8YrCLBTq+O/xe83DarEvpEU+y7gbpUvNVXPqEyKTYVdH5I0nHFvlNN3a0xf+gwVT0SUwODj
3o0oOcoKmMALtR+sisEjmdgM93rk5eiiMdEEEV+v8nMHiE7ZCSy0UP5aFy+zMlRCs6B4qaduyQEy
nthUkXK4KL54pqMOGUNA95EXg3m1rlwCqCpAZnbJrT1LV7aKbbFpYglbIXr4Gxoh7KFq28UGbQp5
LxfF7h96xMdS1a7bBrPbAhV65Ve/FK5e7sPq1q6vpP4Uxup1mlxF6nWiPkfEal9PzrkjgGY3BDzg
zVBkxO+/+zy2GaDN4BTZUVjA91dUbgBWILv09Sjn7lMoIfqb2JKmroHPph3YhZZyDNDeItYM2uQ3
ekvCmrgvp5siev16uLMv9W641UGeW44UyjbAXMxUAFHk/QkAxf9F557PDUVDxj0LiR5jNXellJdR
WkHMJCfACwcVxGxrkUyhI7kASCe/75CA4e5G7zPMhju8NCDmfv2qZ2vYNBdBLKC+Aid3dWdEoUoe
rNATaCbqNdHvXjIwEP8f5cZE26XpY7Lcm5gu5yUe1hdBcp8JwWIS/nf8Nc5vHgN96E3UBS20J41r
8ykzOL7hHHjBP6rqm+WF3Xz2QNHBg9pCmU0QcD+u2CICpRpOKPxbCTIFaXASOlMkzcDyEj1BvOKe
qrbRvpZ2u6WCUPXPNhCqC7N+9kx59xCrFTbG46x2iPwBPEZHGqEHlyz16F95ZJ/N9sJgZ3fPu8FW
RbvANgtbA4AopN23MVa9GB8hA+HthUBidWF+z8UgnAd0JhwYzkgKfpzefLYw6DQJggC2GhzW+mNv
zR78apGuIEtjxJfki86PiFuYCmIV7v7q9bohgDnScoe1UbODaUx7jw3TGLCxpDsqRtl4//WEnv94
/w242rdyV6ilUrGCuPy6CQAZPhHjo4xFxUWVOfHs6/iHOYTJBU+fQ3b1blYbD0tn59AhCBFIQfud
flGPW3yRr8ZYvU5YDhU6A0l8tJdTTZqp6jhln2za3UAdgfrASp/SG32mrzW+fj2T64yAbU9gLuQI
sTmmLr9WFWoK6nfZAN3PVK4AqKc51mcxPUgXMVdDuusm3ZXCFyncfz3u6gv+z7B4hKOgRANtHSgX
cpI1PJd009Xfy+wfJdq207U2nZrk7uuB1sfrvyPx/UA7CEmJtdemXKqV05ViJPWoOX9geLX9LXWQ
BFO1Tr/tnR3QQH+kDV6m378ee7Uv/h1acNaRwwU3subwJD3w9VTVpRtqTRRU6vI61K+C4btkJ6Rb
h+xCZfzcnCLsgLgDPsC021dHmtbGAajxrDxCRKG50lMGZrkKCP1FQOWa7idejSUjg4iB6wc+fbVk
y3yY6nqwo9uurcEP3KGyuanDBtb6n2JQfQWYnWQC8H8UVQ57+FaUf2h+wxHuXWu50FVfQ/n/fRiw
eWxRIc9rr/aokSZyoud9dFtkjwu+Cot1tRigSYe7MX4GqueFI37WxR6URVX/GMqriWJEHdzGUrWJ
Qk8eX1LokWiFbrj7uZAQLctdWPnbr5eDmJN321w8JpOFuQvfBoDwuksUamFTd4bV3sZZC3lrR4IY
269BcWEZrIH7YhxyT2QXIaDCktdWF4AT9EzUEHHbIK89U5bVdyAWMTC4hVy1XB92wRFdol/+tHho
vGARvb9wA72RaFZvakPYhkEMs9mydbFS38WkEecJwZs0fb/enrTj87Pzc0viffcn9b8Hm92uc92j
/5j3fuQ+ptv9/lLKsrpubRFaILUhQKCCNv5GEn03vIyJb9vj6HhTVKdheXLoHJCp9tM1GZwMf/jr
z/p5L0DP4K5lzwltV+PtBHo3XKhYaeIE2tuFizwFzUZE6UGlQ8pYvrHqN45PSA7wH3GVKAZ5nd+H
lP/1Jb7ATnz7sh/mHXtFcK9ow0Fqk/+V2Hr3JIkiVWPk9NlNFvnLX+lbgTZRvrVLz1H8qtmNk6fE
W83ejvoGSUhrcZdXx3BNaoq0tk26LG6pUZTzSn2v9JvK9qt0A65R03w52mJS315Cf36eO/HEcJU4
oGWVVp74lO+emCQ3ti2o8DfGNy3dZs4jjAmJ6kwelrs4pZ9EeV275arw5uVaTrSNsnyv+L3wks/r
uj/AJzTYkxDesTHgpng7ZN49iTpIUzsO+fRdGIsY17F7q2wcdyz87daldfFDu1d7ts28udknV6+F
t9/b19/2r/fR6ekSvvrT+jX5elDFOFchmRKdf5wUjQ7dYI1VdJva1Jb3cviSL3dSuueCKi5VkNZI
ffHegsvKbkXEHijNKv3ou8zpY70qj4BKxtLXF4qABk56z8IQewhQfO/2wm7dwT3OMNzRtrcOQOpB
do27Oa0A8EkXjo9Lj2SsaGxqWtdaM1uAlbKrTkYHE/TJwUqLA0pFLULJkwxMy0Gj8xGQlmBxq4l0
FO3DUKXVfdd3l5bpWlV0PUnmqgoWTstcK2Fb3jTOaZIO5fQso/Eo9xRlxngvx7bf66Nv8Ci9VbtF
y1ZB6t4CU0dKPkJ+oN0LwjG2bd9EC3mcAMRl+d7utStaBppz15nTYUyhLg/PgxJ68wC3xajBJS67
sMN81thwpl84uD7dRwilahDyAAXCgwSk93GZjWVV1pKK00RbvsJ9Y3IDaqYXzXzXrQAmz1RoALDB
2VgczqvbQM+juYsCKT4my12aXlXzTT89GwOqEMvOHjzsLry42Q9XWQXVvnrNjI18SbNmzZV5ewaE
EIj/2N8ESasP2HdyPkfGOH5Hb2lXgh8CwuvRaXFD3/IzJPMQafQLz3uc3Uu7ed0e+DT26j4O5Upt
7cmZvp9+2rtbLkHTO7i/6uPxx/GX5+2L0/0lG7ZPkSAzjogJoEvZYl+vSdW5oVeL6lhU3KMHUYZO
/aV9oIJiXFLJ//+8238jrY6qvCAXAxUzfW+215b7c3tSfWv//yj7rt3WsSzKLyLAHF4Ps6gs2Zb8
Qlj2NXPO/PpZ9PR0W5RgYgroAqpxqw514g4r7Exi6tRB3/oWctyFDv28yP+f6fzfkLNoj86BbI5E
/DgYM6qAF07N2malxBA9TCYQekTBdw7NzZye1DUWaVdPt/PvyZ2FvnXWc0rpxh263hJh1hBPM3LH
I7L2ifoJKYFAgUTv3yHGs+0LDXtADRFuoz45X1BRyGJQuMvu3BqM4TmcxViwO39LndFMbE49peAm
mIhbNfx9u8T2m7v8TDOOCi/NgjONzAL/cH9RCC5TK4KLRaacjbPZ+Oo51tLTmZhViIVWe3N1yidi
j6wu5Pk/sl73AQ0qGJBDhtTCRGuee5e6AwSDhwa/+9LpuQaPsUkRFChASHIqRnpiaiSqaDVf3XWl
XWEpbUG/FO3FlberN7H59yI8psri9DG4M6dLUxDnOaskB+gNhPgYAT4wt6OiNlqlwdZGW7oxkJxi
Rh9+tyACmi6A/YPA8n7GK4bKqjrKujPyELM5uN/weKntVBNudEG6IyrMSkvyc7RFtq6CdknwPldq
tipgo6Mi2QEa6dCefI7ktdW9KgCpWhDx5WjNi7VyV/zLNuWbZ3o29e4a4Nz4WqhFOqXzX649Wi15
Yy/iCYEAf84Uwhy8s7eHj4hkvnSE37CHdO19i3CkYPBPhdU4tHWqdqxL+g8WwEyVGfSABRaWMFAm
PwyQlQxJE2rKtr8FZmVwpr+FVpfDgxKrMyYzSb6Dl0jSQYe0j+4a6BKuMdxotla2CQ6QC+qtlCa8
Xeqosq8z238NB9KrLhhlyjVjVIjX2v2130t2AbH6U5GSzqos9H4OLhhnqCBuwHxfw1cIfw5yaIKG
J+8bkiqmcoUOUYFuOk38SItyrRs12hJv7BtYO4DhdNDwnGSMiDxq8QuURAv8Vwtop/ImwDdfPo7j
gN+Yk+jWS3qFGwgsy4Wz/3zbTdYDkPWcsqrZfYeicdXkWSI68NT0fXMU9CE34vokeQUeSmDBNkFl
ZggW/t7uz8/e/8adi2PIpdCLdYNTz5FNgmMH6oqtGSavmSTUMhWwHl2H2Kz2oa06snTL/zDbHk4A
tM0QmKDG8ADyy4F3cF0Ph40+0FBEFxwFurX1Z5MQ2BOpN1+j90BL2TW2Re7UTu94K0UV9MheKx+o
CJZ6TVxb1Ca5Z0hYqKMqG7U50SEDrbJwHj4a1d16NwHnC4JVJNq5aqbjBXsNN8pCrWte8J7uT7TN
poY7sPfQZ5id5gii11CkDwTH/WG7+07Q5nY5Um8AIAn5aODFYqCZpAS8WbgcKWVa56pIC4Lu5e81
fUwspg9B8QFND0hSSLNIzJeUtudqWXAYFN07k+KhtMx/gxMN6eOl0ODnbp6voACvT+hs4vWAT/j9
HVZHhdjJI/aPs7mgCnCLjZ2YGb52NNGBLdV//87R+z+yXl/ZNcRlY8TIBA4eNPl2YpXZB2+Oc5IT
bCxrqVz9JDriULHCsoBDBq7obBY8WWxkV5EE3ECnmtpA3aaHq1XxWg5Lz9dDARALP4W9wM1DtRIR
+v0UcJTHVAMl92fU4C4t3q9sBG5Tf38/n8mR1/aR/eYlaoq7bN1pcHn5iI8ImBYukGfBA2QApckJ
dHrA59qZfScXAiPV9Y7PAXsY3srqnAF8k/lf8JRoY02GPFbMZWoB8bkYjs/BC+9tIcVNvDTTmpFH
rz7XCrEBWHXhZDxW7qYJmlg3SP8nxa7Z3SZ1HD0W0Jk4I5k6DGpoD5CjbgMClTmFbKZWib3PoaFt
v13DyE7Jktn041aAaBkIPxAemsSW5iU5nq9pAGJqyRnYVQkkXrXNmU08rOhqoTTzmGtBGhKiUciy
oE3G/SSYv6oLfS02fVlWkgMJiqyn1dQ/KBS6+kv2gU8WW57U7yVQNFEMxd6733Ji5rsllUjTqdsw
Rgb9btte660OdfLVi7W0wafw/v6MY7RJ1ZeB2jSKbbObTUx7im5SrB9Go/WdYdv2kSdvpf42uRZr
30ByCkvbeWnMWTQqJXU4KiHTnxuIjV+cjBjG7kwIa69NjKpvLashCznHT8Hy8XfKqOXTsOV5eIOb
PGEQhmJM2JzJr7dsFRDuBmtw6wgN+GFPjnZoHKcHkTL11emAZPLYEFF3LLXanazB+Z7U2L9j8/D6
94X+Iyrx8GG4X1ElEkFdm99loHKybgcfXiwAlNqFt3xnh5p9lED/ZzVIy8eHwQqMWP12lpb+MUTF
0v8aeXprfu3oocrrVvExJa8bBxYEyTYD6pMIsK42CWI093PQMpesVFVbuDTmgkK4t2Xg0KHqAjMm
VMjE2a1acV02emM5/WZW5zRsuuN+TRoblWxlabAnURAGQ+sWXGsaAr3zKIhKlHwUOAy20d5HuyKj
T24ZxOt03E1HSJHq1+hrEkqXjRf3doK6LKUdFnb8ww9mAZoDqQSREDC6cD+eZZxUEvtyOeAljaDy
4JrvtG7YR/zmbXNeqQtbnZ2O7O8dNR9sNruUi05KnWGw101GbrudcTY/9en6gJurtbiL5hHJz2j4
Tai5CgCwzNErCiRSyrbFdQV9EIhYXDY3+1g6R3vaxbakrsn1RTZU9fDtSAvx7UNUNh969kOjPs2T
VIpEh1JWKbiwMFAaATAaQsoU+iMrIy5zbVzQXnjKOoD4wpW0yF+cBwjTNyCqB/FUxH2N/sH9IYpr
JueT8ee2dlJ7s6tgoGubJrkqK5UlC0f2h+p7v7QIxxCFAN0EejWin/vRACPmSqHDaAlxNsIltzdO
vL5cguN7pR6xn2UNmdq+ua7XjbbFawEOzG6lrvTrmxmp+9b5BwS/rq9KAl2hqiZfaKzdFu6z6cGf
f+IUJwtg9ggAw8yCxlyM/E4M8KCUcPdwhNMFxfizbUOUX4WyyRv7CatvREiy+ve4D30IFq+zBELu
1MrBQXsosMgxWhTZgEJDYIGkDJQyfvKIcqATGC+dFmmpufSQzcngIC/JUPyeiOAiqjrwErpfjqjD
clRuht+qUTvPOkuIBJNzuLTsj3tMFiB0r4D2yyOBnD8R/ViyXgmq1LkArR5OJpWR64y6TZemcIYj
mn4OtjLDIsHg4Y40L4+UZdb2HcreZ4lw684ciamYspXg8fl7rea88v8MhP4eujTYJPN6cpFlqdAN
GGhQmYwoF2bdbaKDYmTb/nyEfQpC2z2/Dp2XVOURABnwhPn7Cx4wBdNPnTqbSOVQDwL27n7lKpgg
5rkr+Gfa5GHUNTrs1TUyWzT8VeVkC+/dQ431ZzQAyxGfQpGambeDEr5NOV/G7xVX7ndxZNV6D3pa
oB/JXjdTkdSmT0Rr1Lt1uao33WI79dlGFfhfHzCL0oOob+IgF/0zv7qBzD0eYBZnyFvfZOyFiZ2H
yf/3p06KRiCIglc9u5Mpqar9lMfEDiZl0aa8kVfBqnRQhtFdi94FdmKzFmoAC8POQ8pp2EnSVZzw
aNhUswc2luKe8wAqcip56ymDNiTSS4+3AB4RMCaF8DULxyQZFSI3NuphI/WtiVZy6i31mR4qrT8f
glQIfpYo8qJVcb+x+hbK/1TQs3h8N9NbIEKTQrOh5rYnW5qcvhX72/rijwsPwzSrs0sXNUYaVQHI
Q8jsnMdFcQjh3bxBcgKPPjbfjsKmh3VbAGUVaQGw/uzoQOYVlU2oQsAI9Ud+/FfYOLaxMg7jz9Hx
jq0NDZzteLh6e9YIrW4plpnO4eyH3Q02O6dUB/pUVEXclJ7kxjkzbZJa6xH3rPriIZw5QBF5ocTy
ZC4hNIijCo1RtL0eYrWYGtI0xVlhV7f4JH5mxmI56dl5RLMaIbCE5wPnZPaOBzxXiaHY1DvY2oZ2
44C/AaE5iHmCsQhbc4K1Gz8bU9Ilg40tcRXalUWvGMVWOsO1JT1TdKYyw/SsOG1uRTwUV6CCDmgI
VB0B6L6BhqQf6b0AstM3f+pXGUyxUE32CT8NCeo9e6JgauWhe9arnKl8u7cR8pC2jzIh9NXgxcCa
YHKV71VLfNoCkjZ09U/4h55oC3FDTlk8/9JBpFahLKkj0tdwrAYrh+mczgPY3WhepVaW8gXF2a9R
JjWrAj8V6RlYvTtfUlv8ARm1/rqANYfmgwJwGBzIOHJLT9oDjgWKKUAEwG4Eks8sBz7H/XFMUYaP
/cidjqNWEFTetxzKh4SgyA2XpGF9ZVR9JSDNsoAHOLHEspZemsf4GF8AyQVsKOB64Edw/wUsFC6S
HCKZ6FvCoF2FkpnGOclGUjuj1TkVQAktMr4apLx/X4kPieXPT4e1AzARIO5AOOR+4FrOuHiyskEg
dtEQIhqtbcPbzMauWpuSqW+lVUhWALAelg7tFPbcH1rUYXABwviEhcTGvGgmeyElcRkOrfYuWYZt
/tunFrTsSvVkadCNI/JSyvMAm5l+K24kngX6Y6I4TCnRrzspib2i7XFnQUdv875rT+A2OjB5s8y9
oppva9KimPFiwRvQ+Q6R20MfzFz61cxj2gWA4ITdg3MAnEDnONOWrzrZh+PKVOUv5XrTy4XWMGbf
eZPVPOr8vtwdesDUqCVjySfppYJ4G/opCC8g+i3Pfr4L50G5D0Zhn2ahJtbrgjuzQqIzQrkGGxpc
b7C1ExuCW3nTpRDnxkkwOGYkUG1ixWNX+0YsGkqo/70D0d143AgiuDUMEEIQo0MB9X5ZwsEtuRxP
ttNIoVq5lVq3thCcEumA6g+gsF9uvh9BPSnLwMwFEOXZt5T/N/h2VUpbwGegtGYz4GUiKfcjKLkN
pswORla0OtW25AA8SZxeveiNHm+ch7+z8HncyxAdChmnkhBIshAXndi8I/2aKFtXbElQqUkMXjMD
pGN8GgV4CIN/eo3DFxjzxuGx6zbeeOjpbQJ9EPmFqrd+sy0qeAty64Q32UErUV3tEhJLFGTp/jG9
49JXt16P1aEYYjy+Ts1EanJ0+xevagiOJuTqfIPuOaNfc8K/nl6zgasXMqjk8bkbYgIvyq4F8Dms
ScJtgnc+OyowLuNZH/5ITo7MtVegFMCgu+H5p6RH1SypSNlJu3JfMYwVQjSBio4leOZUC2xCBJ8K
AU63ZaBdS+4MuX+2h55erAeRAOJeb6Sg8zIZDyPdbtKXNiQgXcY+2AQsu/ZYa0jeSs6KvEkvHUxv
j3USqkSjTshMvy9hAQGxha7dU/j0HkYQlGKHrmB4Y6r2PMChcr7iY25V8lcZ7tE0V5G4nSwB4GDZ
BXpCQwA/+pSWTIUemhW4AqbKOAIvtJoBmpyfgaj0On7Imh36miCTJW8cLtcLjWYmp/Lv2VvyLR9D
OPg4A3wP0PVatXDYZAmUl1MBJlSbsTV4HjRfE1JXbKgXtea/Mh/KP/fWgOMA8wU0aLH8BiRua100
3G0JqFCkosEBPNXfB+dJEHn/W2bnJvOpggP0GFFPbTiX0dgEyBl2PWqzyKLXOt5d7O3t9mO50/Dk
ErubxSnO/nWRCukod/ATxdXtNHivUEA6G0eCKxRgXLRrTwtPxY8Xz+ypgILdpCw+Oeg9AKwT1pVi
TsnR2eh3rLItw7VX30rxCA/sRtEL+M53hi9u/MBwA1NkoJCrIqrvI4PHciWXYTz6WLR8C8402N8w
sylABKn2WfVR5gq8UgGMTAI1EN+Y+CIn6zTx0NPGjRi2UDHP4ZF8bZPJFqcHJ94Ji1e+f+PFz2p4
82QIDPgfomhlo1GPqzBbd7KWNLheNllZgqx4ksNdeJjsbsT6VHqrqtlTzblicWwCh2qWcsjHDAd7
4tdMTXHGr5VhfXGAHUiNPeFcou27FBCxUKd6fUvW5vbaQnY/UVlyspyFNXoA8/2crF8jz4JVPhpZ
OhMT1kEdraqPsTdOMgLsCD2LYROEWw6emQowdOlVqNZuK0yFthr9fbmDT3hqB9TCBz10SH4+CMUD
+IMDyoGw7n4qioive2h8YJNO/rAbjcImJcdPk6iDtjottUi4x5QWM/9ruFkEJzR0CPPSaebD9QU4
7EGHSfsJKJbXzTuj7XbHM/ix/4CLWIuXpsU5uY7f3Mol2ylBSVXtsHA7PN0Jv75ndjtEfM7wI4Of
Dy4SiPfkbIen4/E4sZ8+BBXdE/fYkdelYteTIgamQUYMjSI2IETzKhTUU6tWlMRqN8LlCla3uUoV
dhsb7aUbgEAG6wsGBeceoRfc/WIAG0jSqGKpsxdoRoBQKRss7KuXgFWPu3NCFQEWiOIrD6/weezT
5a0SiRzuygsuq3fJiBxiB6qp6sUVUf3SZnjod0L7CqK6sFoH1QY9z7lM0gTaT/vpGGqd+srFaoI3
kLxvDPP4FmWkMdbX4HzFOfz/Pv7340qzaN7zgwY4UI87VyukwrdKtRP1KJ5p24QeC6Jbzfp2ECks
AfEfEygUHGGrIiMPRhiHKsv9WfM9wB7QKMJm2wifvbZBk8pXdyMBpMexj59ruBZTA9nC5fhEad8A
kL3+vdvlh91+9wFovd5/ACMNlZxKoKFBcb5VoE4LlI8D5R7wSmuYCH8q2UY+gHnNUk5+8Ci1FjQK
/rwEuksNcFWepjBayGpecxwQbIId2qijAp44GV5z1yyvwwp+RDvk3LVPvFVx8fRxHWu9JejCitcS
IKvEE3Ioi8JsA+tKvUDHfpBMlkFSkR8+/d1nf8gyAtGqrrQr2Yw/Eshou+CZkTg1vcQYRxXhQxdo
ne8kOYlzx4ewxNFHGvT3VP3ce3ePKaZK4MCe4UEPpMGHnU1VyEQeJeAoNKvJgFssIefz/t7bSUJu
Z7ha2ya3IWs0rSFmY6xiS3k9qQPRrIUle8BX4oyw6AVNleoJaPdzof56qrJkbAO6xXdkrwkEmrft
ntGqjbSFlb23B5kIs2V2b8nCs/CYgOF2AkwFlwCSDiCOZqVHloaIB+rx08+HGRjSXcXwDu4pcAnr
+AtVsMfUBoNBxe1HSxk91DmjPUwyvs5khNevzrsADSR5VZFd8b6DGs5tSrH3iJjYjGxXqPNqK3UL
P5wYgu7b1QkJt5Vr2sY9bDRLLXa4oyxnYQkee4D3nzenwfMJ5OzQ7/55IrXmtV2zKkIFcFbXenS+
bmNLXXqVpnM423ygqspAyshQG5DnPBAh8mWpZjGic9lAQMqeXNgB+kCzByboB2sp3Z6LOiPJBisJ
OmNoWSAswqrfb/axcocq9qvw0EiqD+lVWuT3nOEpnO0JnTGoEb3x/H5ddr5atDaX6IU77Hs4sYHZ
JoWinkaClgsQOuJZK4SqM6e8SPDxY1mogIn52U+a1wKC8tGZRsAp1b2ZxjRKVYAagiHrS9rfZ/fZ
PTtBUvmJi8cD3z67ZwshjiAYNE1fD0A7CbaX3WZ4NzjH/nc012/p1JHnG3WLw7PSLQ3Aib8/4LEk
Oc3n/z7gZ0f9OrRd30gKA0flQxFGmt+YAXSTRsXgSx6qv5JG+3rWOrK7cGgfo4ppWLD+IMSKI4v0
7X4Z+6KFElU/nSOEVvwqQ41uY1Tq2TZ5dOabNdqoAKAvjPrYLLwfdY6xKeuEowDcDSElpcc+Df21
xPZEiHspKgP6oTiqSDIJq8BmEK7SI4GmtB+FXzKn5vnt74l/FlFAVwckO2ALAUmev7Bd4LY+hUIJ
CoQOQhh59X4757vzkVIxAayxFV4Q0y4FkU/CJhyc/zcqinSzZzUIxwR9GheeLZLtQ+i+cVgP5WFx
RA3JFpRzLX3nOA5KdQyxEfJCMQOoRAwIb31aL5nXhs8XFuWB9YgTDaw0Ghjgk4FfOW8/MlWUDEM0
cOduggWBuvW+G7a4UIHRsP9J6t5cX2lD/UhBOlQtsLYWbjDmofB/P/5cBEpKoKqOTll4QJ4TeMKq
z3ZwaAgDTm39HVsLagK/yCJ8d70aNhTjhh+cioXSonxlERhIyhIt8dklDsGUCX2JrjYKaLOYT1Fy
f2DQxToM1brqW6dJNHjLp3kL5SfksTWnUkqrD3RLWNFW2HPc3Spq03FwYi2NSEQ7puJUtrYzzoc9
60K08XMyZxf+D2CJmQQDgDKefV3TBx44um69a6lDx22oDCbogBy6iNDG+BvOuASKWHCPAsPLZ2kI
GsoLd+biF8z2sDBGrATpb+4MLSxxE23j6/BP2VR2Zkx1qINoZAtb9LH3BaTHBNL6z2+eC1/QvRD7
dVzGh0x0Cs6JB18NOFcdKkHNgGDnLkEPnIn01mW+VqBK8PdV8VjnRRzOQDoWf/8Jc2aPRC9zNc+4
HR4J470iuCV7CDKaugekXmoC2/P3cI+J7/1w89QqTPwKwiJtdOh3gQWZURhvH9DNqVA+pUkDOcSv
uCbdvkcJLCTcLTFrIl/aY74NP/KPal+uWIu+VW8h7BO/shvXkfKfxBGo2ZVLYnEPKfr0pZDOwTMC
gCZqqvevyJBVvUIlaG7xJqdJx2Ydvvw9F2BfP8Y3v4eYJ35jxOVBDN1Y5BocAebIb+t3vxHWdOiT
BgatXpwc0y9GCjexkMnQEWSIL6MoAxVUKqPVBr7JggLf5EEwqg7U2Ek4AflLw6nNgD8Ogd8E3pUS
rPLKAIJaKa9O/wkPYrOMvw0vRkdZCWV5lNWWIhHzd7a5ZiFmk2d1eKJkKmQR4F3Ry7EhY0hFkNTc
PfcsDFUExhj9ErWxqXImsLAa8S0eCodNCH0swHWZ2kIdbu+Caf9JwcekoUajZEujjaCoGH00Q/kS
SOghjp7j0/U6aE8wBG40P+bICFnSAfthjPA+yntAjg8UL25kroAPJi1BunSXBsUK/zf8o9Qe/IxG
LnzCDrzJK946hgwvPI7tEB8O82nR87YQj1R8e+S34wDqs1ZDHwTiJHrmoy6dx+iG5miu6FW57iWU
YXOEYslelLsFsO+zcAxlBSB6UPAAcWous9e6PPhhEBs9dwfFekUJFiBVkO8hNLOvrq0KRHOvXtcr
HS2tr6+F4P3pMUe6zaFhOEEl5/0zFLLhV1ghIoCErCGAuAEI1c7ELAMbo7/QqGosnPQf14LZXT4l
+P8dcZY5Vq0khGU4RZ80OurOJYTao06r8kA4AzWV3S0/neXrMWv1loweoe3PJCNvW1Cp60x/GfXV
KjJWgJlt1ZJYqvWtHV4r/bUhWmw6FmBggM47FxABporM3wfzB1Ay/3Rg4n46bwif5kd/jEWq6jl8
+rh7BfwQiFLkvHaMbMf8hEUUzNJIPjlpfS+3/J6FbqjJ/nfs+Z3gxyPDFmMAnyEYF4lhrYkxfN09
yajdSO1Gu/W2jHIQpM5g5LPSbrv6iEfLDOjzFGy1ZWZl/qvoujC1jkyh+CeMgVUOUA1G435hmqan
4WGaMD8IKFA+RZZ8f0P2cLbKRAFPh6ahXjXou02AwMow/4ENpF+xbFga8Ei+FnbWzxvxx7ji7Mni
eoYH7hVWTFGil57ZuKdY0DmoxbIao1hAPUCk2uvQmiJsp7OeBXcmoTDhJSIiC5GnhyZGi1zWWkAI
IEcioEeoQk03HaEdbsH92m00TlKZUUObq6msLjbgeu2LRsCrNWPLhZ4qelsbjecUPJqhqgQetqBD
iksU7KKAda4R1BbbGrAECOBVDXPe721xg4hVcBsO0fewkj7j3Ah6DXoPFFxDLwxHKE6DwrbIG4Wr
J67qC3BlJRFoP9TSqj17dID3nEoNKHaDTHi/aiFoCD5bYNVeL1NFZ4Nir3n8hCix8RYjCLYkO1a1
xUrvFLk9rNlEKwfqEMn8PBXsu0KW+ZDngZg2jBjozUw9AtK6rVW00FPVWSpcPYu8fypF/xnwR9nh
V+4p+0IuuDWLc8R9hdFLy+dmjkcs8re+9zWwnsZ08gYpSgdBpToeIRoJ69lI+vTkF6xk7IfmwmmZ
7rv5DOCcAMYGwAYNOcH7eY/pLk9jt0DdKBq2RQ49Of8jYd9FSlfya1KAftW+ycoBkBZRAdhKVLkB
4rhcTCq60iKgy0WKN0U/JU2ACxMyHKwUaUUd6mJSvDYiXKiyDknVkRvbhZfrp/D016fPDpzHjXxA
xRyPx+OCRtFo7HAhNq/lempVZCogP0dw7vT1elhvZbKO1qae2ducNAkS7QNSG1lfqi084j0Rnv2a
zrmaTBtzPlcxQCUkRNN2BlAoyeTYbL5tVfg1O3go/l6/pxvq14DS7NyI1TCKfeYnhy7/GoRzDOGt
UqlG3CWdFk/KfKlvTCFOClHukRYucbLt69jM3HNTNhpbaZJSnf/+pmfVWYkHZhsaa1NN9Een9dcm
r9lsiMQOk/DaCeTVqRJCWZPkeotaIAgQSOpA4VW7/WcQYHl6HTV19XA4LLJRp1j4YYP89zvAibjf
21U4eGNU1ckBFgmIp1gipIcOPnzRP8iXwjtLrareKrBvc0owq8Xe9tOjNekXg5MBDNzcgC4t2Bge
m+x0uXT6u8FMDawW7HuMZ5E13urtFFR9U1fUSTVR/3sRHjvr00783+hzR6tx5PsR9bcY00qv5ENf
6VBokSqAJqxq4m+S/lRsqK17DtbKBiqK3zQgAkBKlJrHq5li+pa/oH31AwB7WA9gAOHGN0kQzYll
bForsddPSd1kaL6RyHu/3nEa+BMe2RmbS62hvPzO6wyodGjFEx1hFwD9YNTp1yvkDgMNUTABOxYq
Arm68H4/nzBIMEFgUsSJmr8FHSuGTMdj11IOEhAS2pPjusFoxpF6dVOyX+ussbJOoGJbS9fGs4IQ
Krz/HXv+LMSx6/dC4sEvk/qIO/ql8TeUhL5y4n0oLvQaYI/AymYt71rps2wZNTd6j9k27CUPa6Ol
XXPIgWT3eJ2j83UKzE6WQyydioxwyDWBBW+yDvcUY9LRR6bQq7qzF3bbs4cUrVI0JkEeRug1u4uV
xq29okMWoV0um83OmJYUf13BqjqdlkhGT3MW7CEeNvUgYNBz0Z0A6iv82E4hHkbbCevdO6qJpvF+
Iwa2DbMC4JHWtuNmtSgX9qzjI/0aen6ok3gssqbI00O1Ej6xWr10HGB2XqkwqaMkFY0fNzjmwlWB
CESvFkuuvc/quUD8SPDQRfYPTtmsEqRw8pgkBe40xhdMHh0BcA7Uke1g/fKGgKLvtop/LdjyUHmD
ObBfo2CMQHMJoyrkLwuL/uR+lWHPyEDEBOx34WdX/7rno4CnKbkd+LMPZs5kpHFE4kYInDHQCwLc
cqmY/aRsiRIhoIeTqyf4L7P73KsRDcETPZ2CJ1q6uJjgvt/12Pqxt7Ch+SfxKMZCRgoSLP4SZhs6
KTlXHhiFh22wMNl+tNo7r944h7E8cvM/b8feiXcAFU+USpPfiaBBmYBBjJuQADk8vE3hYwwNiq/K
krSFq2p602f36O9vm+PS09FtB6pP00MGjav4X5TFoDPqPgul61EvfRul94UC5LMR2ansJMPDmQPt
4P4lhXOC0kQhqk4sFAhElSGixpmZFhh/7yjhSXULQNr/Nw4wrvfjCF2LmAKcmYPLIvjc9opNZcBT
UCs3CjYSm2lCnkB3KtmHPkLVnA+0GD6NKBC1LUsYSYF1FIQK9RwtDSwqaaJqzdUhak/vYTnCCQ0l
Jj4nDFaVBo57BHxy+GRaaMsxlcNgGuO6gBAPallNrzEDsHyZmsCZiK5unrxyk39jZyicmnZAfHCe
GiGkoMPTdFMP2Vueqi5NHQeQ0IV2x+aWj//9PT8/b9B85WEXg8oodLAgVzCt068TF7C8lwt41tF6
TO2M7G7G1IB9u0IdcTu1W7UlVMTThf/vgLBCux+wdN2E4uMqPZTBEfbExM7QGOH9YzhYPPtJIw9Y
+IVPHpLJcg1ADGhfgec+q7XTJRCYXImrnUNQ/wP6McDnMxG7b8MJs77QCnn2lIBeCCQzvPPABfuJ
r3/NaEGFDT4Hrz5anwyRSLnGtNqGTdbpN3BGVWrs9Tc8Y1PKcADIFTHIwtnCj8Mkzlf11zfMCX1R
29aJ2CfZARe40tNHGiXRSpD0bgSCfKSIJzuxxJIhAlMiEA0ghLSsHTdpaUuS7YqxyTSFxngvIgrP
ERusauxzlhrQqJA0lx42ZZqS6V8Q5QvfDqui8DRAzQpgPVVXkhISodszME4ndAAelxpgYE7WxbAM
g/Nm6+TjJ0pSJhP4WsryZgOjKT9rCSd9x/GHHH9S43eoQNwIKo2uDzgp/ZJzr1NPFWoTtvuayZeh
g1k1ygc9pBqUUO0ZJ85ht0Dzaiix27r0NOh8mDHsq7NLmr9QRlF3GyZcx/wtE1XZq00J9eSsA85d
ESy24wwurNS220ZCvOYzWe1SGaO9tB4MbOBMlnAqVLn5sFaDHuVqlsbxbGxfdnXYHql58FJHnOpm
X3yOzJvRucCJgUrm2/oVnmCblJX1uqgMCJAcqwyiRcBjF5m/8juZMKIdFtfEw78UAXCd0FoUfQYZ
r7Flo1dFZVX0ZUQhh79R3c7nelXizuLQGlGnEB7FZoa2GqXBeik2J8ZWCgDZKFSqlAK826O7BjOW
GLQNl8d7PgIF5I/nukIOLd8SWQS6/QpvB9UVGxg7bvMM5fgC9bMQ11CWv8hdtBmlTB0iBI8uC4Vk
TncDWExQI6v3fgIYZYRAkUtCUtSpI5hUVmpFBnQP0KS83KkplahCBDXcELLiQaQLUaRLwPfAHtGE
4ZTWkK6BTC9dwoO+1XKFW7sIJKXQVgRU/Mu97F+joENqMQASvfKE7DIJIF69ANbIMFZjA6PsEx0F
RCIUcNXyd0yVWUN6HIpxUkwEfCgFZT3SxnqbZpwx0NuOYTaJFBp9k6lCEqG1R8qwtmCojb5Asedq
Tckh9ljpNH+DsZhKw92tKgHkPhdhAXMqzqBryi4zCZhm6DYlAczN8skOLdLdBGUJms1xwL4b+QCk
Z9bLK1qKNRGNCVAsSO6dmFhPBuUbaL6UBoo+GGx4+emKR2slA2aF5NtTbZ6qE8gvJWABB29BeGUa
W+5eRvlFya6ZcIYtUoOKiXzIpHYS7SdhBzVISDa5AGht27QjDAPx0h6ni66njkAmfisKqEkKpWNG
qXHrQxmZAgY/6W4iC781tFRgkxVG4BZCEFvrgG9Xajj3cCBH8b72fwg7z926sW1ZPxEB5vCXk2EF
5Sz9IWTJZs6ZT38/9rk421vtYwGNRtstaHGRk3OOUVWjqkYVvykHo/ml46Y6WaNXKZdScnRS6dT3
t5E5+MzL+Kmjhi0xUJ3UBSZpRym0iclh2y2h/FHotS/N23OZaWLY3mM5WMhBUoAg8zo558pzyoft
9yRRLlRYERs4Qcr9fs6wJLS6+qaKPrWUdmN2BxLACjamJr2b2z1xDznpclvsQUs6N8bshoOSrd4m
Z8xOnGHhSBHRkLIxUtI+qgha1qIlhXnwdDIhnUAum6si6x/0rcVpklR16dg6QJaJSGBkkiZQeqSK
63PGWlH5WzNug4XFHAHmJ1Sq67Ua3xHOwotSpTA9pkvwe85GoCWMQfCq778ji5vLmm9n8dKUdZA6
FfMcKYnjgLhGG0Sb4WFb6LUp60NSBXfrnVmAtFOEzOr++4n4p6JXQzIOPse8y79UgXFRdGUXU3oR
aYJZNruZb1VhXxFs+F3QwJ+AG5szHsZ1n1hG9fnfp32qZJ2jqhyG2zXSS9W/Nk+Xwe7KcgS0+Km7
F8bt4PsX4pGUZB/PHe/2m+P4T4TQ71fwtRGuCkOrJ0uub21c1QbmAtcrpnz6dhPm+jancG7Xm31v
Le9S9ZPJgRCUq0svpfxmqN7X9XOOX/9+9//lqYFUg8l3Rk4N3JEQkuwV62/1QVaxgy47oHfGEult
SAH17hAq9QGebtdX7fH9agrF/Xy+LcTt03elgbnXu18rg98+/avQL1tn2ZAau75N5eO+nzdG45ca
s811VYtxeayYV3RqNtP1bsvyiwk5TznK3prEbjsloVoi73F+qGMSWizndXkj8ctSGF5MGBJmVmp/
jWdTvdIgTIvtQ3HObfIkc5Y5BNLt50I+NP4oxcG+sSy56ubjawwTqhjnWndc/GzvxljylQ431HE4
abhcOrH90KESYVPtW3hRIjJXJgXUWr8oUrQcWNWVxswWpr7lra86qTBwzK3r7Xoo+qsJ3PvvT/CP
HTNpQJjhMJaFzfiXRW3lKjacfSefB3L75toSZXbGiE6dd+s/7WDGhcic520auAUoRi27Ek2F6pZx
1J67HEPC/v2K/qQEQ7L6nyva68Hf1lSaqX1RG6MO14GxxVuCP+R15oWDewEmqHpX9uH+8B289afO
6vfP/KIbyAeFEbWkkc9p5Rsw8NmZpK8qf/r7V/uTkOL3r2Z8aVBWbZoIX8zq24kesb/o2oekP66s
kOKiHVDqBG3tq7WY64ARl5Kp38KbWtqt02Zz9okG677eT0fBfq/Igm251zg/vRi3xclvJUac3BhN
Ui2GmXhcsUbi71/g37Ok+/v+n2djfuk/tm4wzahP6tsE7S6zcJFrlKyHQHdEJXukeXGOaESJYfp1
gvqncGMMJE5d+d64rO4UZA+UK7kPX7L7gH8XivfnHfq3y/uymHlzlNhwuDyDkUF2yDzoFK9sBXbp
S+PFjtCB+cvAcYIoC5XVSwcGvfYUSy5RIdDSTfXDRn2LOlQ7AfTCGpM4uT60qj9Jrmp98/L9e1x1
v50AdWDgpEoApfz3Us+dZNWldtZ3z128EF8wKr82zoXXXib3yT0q3Q9wVdxQl/CREbNfacA++vkN
XPIPJvevXfS3i/iCKrDs23TJS+1M6OxpuoCk5kat2eVWikW6TK9IFJnsw2h7GYN9F+mVXSCV9DqE
HUez5dq4ddJ7tF3Pm29STl/rHZQK8sXqk/DLMRb2sZSC/DJ51j3IBOvUtUHlZ1dyc5kfLQ6o4sBK
acd9dWuzN14k5T15BjZdnDfdIYdR4xD5GnNEeEbwe9dz1rvaky5dRv0BDeKwuQpVMQHJ90MwADmo
IRF655oCRPZIrrB7MX5zy/587P3nlplfjj2ForJaStbZ+qu8Yz7SNpmEEaS2zhui4VBNDprDTRCD
5k00UzF6l7LDsLT16uYlWy6jDpvIp6g5rfpBysNlJtbVz0FJ3795X/8EUPy2wL6ekMmoT04tR9Vt
bBMbLLubFh+m5iWdScguM+W6tpC+1szmxBDem/SSF857Ck43Ln5UXRv6SVZbL7MQbtEoq5HiV+vM
e1XLb8VqHrD0ZSiPscpu86YmfmHWWEjMT/79S/zb7Ii3BF9zeZ+p2b33vmw6mTTL81gN6nmmg1ly
29XVcLQo5+c9Cne516sPayyDqL5SW0u0WSdWMH1SglnFC7EJ3a2do0dEVeXohddrikgI5jI4am2e
Xaw85bFzuTlM5MMIKt2pilfPqC71uvV7Ogg8ItylKojzfsvnKlSZctMJ42jon1A+3pTyjTw9N/bK
fWLC27SQO6quZzephzA9qPWPOZ19WfV5g6fE+O60/EfB//X1/e3u6F/WYqdrW9IoUnVbIrVBkXZF
bjkmwdYhEUgDXd3XcRqQVL/0C2Y3f3CchPkbY9GP27m67h/bt/xWOz+QpPJQ323exhBde9Ul3vxL
uh4u6qvsxgxXfxUWNo6SuwHp/mAA29eC7qYl2/Ym3UJa+vSNG+uOoXawzs4P/WcVxNi9KODBHAle
L3C3wC+09HU/P6Tn/IBsNTqVd6CG9NnuNrnzU/9ePBQPxktyU7/Ll/1TcQNTcDRPEmHwZDTzcGg4
3O6HczfEdHYHMpYSVyJE3TVdv3KxO/GsJztQXU08yhdUeUc7oNcMkjP2QhcZWkCHvGrj1E5Yylq3
SsgAuZcd7IBouKvCb5iAGS6Hx+aW7e0ke/ZZI9rXHa+nsPI7UXr2QXlUacEfdzmjDv2X36fXpu3a
B/PQBvw7UD04VCF7mp9BsKjuICofFPjFYPLh6hHDTkweCl/zC3+4xWribL3ngK/E1SxYYKCogL47
lDgeuweGlY7xdfGIlMUdoQrIKKbBc/vn+Hqmr8DY9uZbT+wdq/z3OqIMhGkzsCL+so7SZkrmLS5Z
Fd1hHQgfb88M4Dc8os3xNeklzR6RDfl1etdLr1zmaoKPDMU3L/uftLy87P+5jJ02/r36k4s13dJe
vpxZODHjzpzCnsok37o7skfiW83Jn5qI3z7wq7h6GEsn2uxOuZz9wVs8kqO98VJ3CU25QuUvJO87
15d/SKj/+07Da/73V1RRdy2KlNO2ALBtKESPac+ArFculyoJicvRVs+r4c3MIIBXtCKZwmYOzeJm
wCraemvUH6nyYuUPDEM3mDsooZNcmpAA3W1bBtIaDpdjG9qwWrNIc2HlIQG5lQX/du5swsz9tjmY
ZF3We6mTpKc4v1b145JhaPoNIP8nOhC4FTYODyj87v952L89TKNTV7MZe/VsDCdi1qtU92P5Rd1W
4snxfcCtdoGo0CbiR9eKzJjEixuJzupOHc1vai2iCv60wP9zMV9nPRZ7ScxCB0fe7qvGtfAbc7D4
NsltZk982kBUZLG9gvKajT/o3lSJljN9A0ET5uZWF91naYneAmB0l+KxwDA+IfPdlTe/pjYCk8Zc
DhisdMczx0vZcNZTlniVSS8JqkvwaJj3AfDjyohgFVbSafIAXefIT4og633YyoUddkcaGbiBunLt
2+y08a5L99Lk8uErJA06NUfQzJLxUk0uv5BRxnbeVWkKKNWP+ZdSuZ1CBpCvDvyop76rphuFKO26
8UQO+0S+e+c5/FEXli6UicEGTy13q94tcjXqp1bYlpeS1t5z7O0XU/6yrnPII4r96bSpYp79iXPC
oqq33saazD53vdIqF196+bIGRORo5th8iDvEyL4O0vS4vkVP/SYY15Tzkzx7lBs2o/aOyyuQTS5p
RB07b31WPja4aqwwIpcoOeYnbdGpHruM1Hrca1M+gARacTgY/oIOo3STgYgjlzB3pjYrxP7Ni2FD
bLnzZaTzaFwjF0brlwfrB/LsGEcIHm8llNJ1rsyHeXSTlch5T8MuudhdsvRCcHiro1B+Lb+6J+rV
kT9yGqZuXgT8TH+RP2ilRz9mFyJG3A+XcF09NRS+q8tk1osTPWMXEmeYfhwYB1UMRkR8yXDVQkTD
Pg/tOGKLxPRDbtzown6VX9tZYA62VUcAZRvr6EhImShsgpPEhk8SpKoiiFhpZG84Lhf6aQHHEYMk
YO0SdyafZjoAiNsSeWchkfPpIthFEkkgQV1/6q1rt253rzyXl9qt9gtvgILq+0nmi37MXN+v5t0p
gENcbXWNjjvpFXHQqKE8+IAPqg27JyphmdgtiB4BTALsSvaAKBx/1sD4PHUKpfYmLS9SVJQ28VKo
NEkACBdCJupAyXxAFd6E+JXgqbHx+s8lJDP8hWw2DLMlRDebkPqgH/i9qELdbPI4EuFHquECfFHG
5CTx83LvI22WnuL2NTFY6D4942Ig9uV5/TSvt6f0Zv3InhjxHFnWzCWQkxJzt/2S9aGK1iYz2ndM
UUP1SEKaGe+jyzs2P7sWL2xmhJn8cqfMhehwDBGzB4H8ULi0vjF6W+ui7OPHOPW4EdbP7socBcFy
pCRwOlFmRvgUNraHOkjZRMdoDgb3m++QG2QLVguXH3WHovTiSQCUKk/rIAaeChyT7Vo3fy+Xlb0c
/tfxgvoBP0UAOc38gp/EjtUzSTbLZzulrQiV+k0yT7EKQHWQIAzmG3X4Zm/99iO/tJBGrpux1U3q
OcLdxSD6a3rr1auonISx/gCfn6Inw2q9v3/RPwmmOF3+94t+NVpa19UqcLeqb83QxNHVZZNUxbad
jfiKwybKyYBwDfvI0Dck9UY/CFVkBmx3cNBYASIsrg4TcJJ+HQVkX4Ns5RS/jlvxzgIHOm5UuzOz
cExj2H5mejw1cxJ676F158HHmt9pgcHuk/wiFyp97j6wvk/Cv3/LPwJ0v3/LL9WC2XT5ssEI3qbD
ndr8bE2GT4/LdhfHp6T6lSnHcRLJub9mziqZvNK4zvNvZpz/eHDi08zQv6zgTv2lJLOjfNgYNpPP
rX2lVLfN8qTIvnHJiJmCej3Jv/nG/6DY/1rA//m8r9o8FvuSKgvWIqbBecfZsp2jOmA7jFLay6DR
wG042nylF8oB0gHFxVvxRDewPCdzQDJBNwYJWyyHceM2WlAsx6m5M+ebQTurVO5USJkPfZaJ7bv5
I+WP1SQWsExwMv2MGdd/13ZTYjtJ5lBkNJ7NgeA6kI8dh56b3o6Oq4BcLBxAbuIqj39fJ3+af2Bw
VJYJpoAKsdQv2FdiMONTGovO+OjTyyWe+9dMDbnAbee7j4/QdzGKvb/PTmBIv76DQ/5EwpgENVoI
KlklXxfIYvZyI2nrcG0x0rNct/lBHn9o6XvlZO4gebie2XKQbLso39mOJITZ8d36IRleD2cM9aYc
FWT/hz5xVyyWfkyzmG+/uTv/qFm/LqrfrvFrezOojZqlilLfFopnYjQYuR2HiuoB/PdXxlmeoRzF
4gQO2UsX2c8Ecrcl1kyM+dHJLyKZGcrAGEXH4KsmqFcafU+T6RVX5Ukb4TB6bLfZwBHmjxg9OELr
w7aAEfWoDi12jtJnAt2Z3T4LtORU10eIb03ZYwmpWyIQgsLn31pzIPen6kn0EJhpVYlvRNdtfFtM
YnVEMUA3kPYZ2JzR5eOcXSbr4FeaP+1zp0f1yQQZKU+1dtp6EnQCyi/48tkUXRroNXWBVxte1/pJ
FGROkDWHTfKoJEwcLBqyXcVGgAoKB4YZKSpjr3IAP/Yc+oWfWU5Td1aTq2h6hoVyi6V05w7AQ4Hm
bH5l8cvypI6h2R0oLSYjoJyoMOMo9+OyCRhPHWFIex92xNA9Aii3+CQb5DATr+dpy63F1kmfuSjH
ND7L0mkknz71255N15csz8wu9O2qZtIrDmEf6hl4N2DYsK+g/OB8uRSsJg9SJ1qYZ9OdHsEPtcgv
bNEsfMStOgcwFTaxUnZgKz7cykxiLPZNzFDoYtOCvA8bDCknr1cFXT1EZfWzlmm5bbhvy2Pktl88
xB2qRbXsWypSYD5IzNDqqg/GGOFDZbnbK8Y2m/xNU/xH2B0T3d0ldAeMv8p+Bmyu03lGK717ab8w
B/bWAu0QqkHW+Yd/4fudi50DLmDfvNl/3M5+++B/DqffGriuKTK128rmtkNTSAVm3WqUSCPPPloj
VudF1s4Xmcz0HdIH6XLTXqDP/v7q/knDz1wx/rIy0lmSaL+QJkwxrpVZ5fI5niW3R6LS589kb0jj
SYL6ni4HOw2sKXLTzhBSBeBXXyXOTUORvWXkOwFLf3NBfyx3frsidYdSfrsrk9ZMmzmlze1YeGnJ
OxUAiAM50jqVB5xkGNezObYc491S7uLFx3fFGo7SFJZ7KqdvEx1j+ANSvQpJnSiIPtCPdEwR9Ag0
PNOUvVe9DrzSJMrE3soSLT01FQsVaMN4mSdBGgKPdGdrw2NLDLW3SgAIQiWRVveQb5STR2808AIR
qvYYx/70XP2onp3H4r27quVATT35oWmDvAPhdLs8dMybTHraksOQnMz60BlXmJrl9REFi+4EEjVr
BUfilZ9j720pjU/YlyIjPIGCXTk0nVCGYGWro/qDeer8ZPFRUGXLXm3TWy3uKAng1FIR8bea3/1I
/bqzQ/1z6uE1g5H4l/Ux5x1+oGMnX2rX1vUIwCiJ6kCrhpMDmvjvjK3/yOH99nFfy+s8k4qoydvm
Vn7j2W+7b4TfW14PdEzzpuDXu7A73vAk18dpcDXZ3QVJ6v70DMLI3OrH+rkxedJ5kMaF7WECRDD8
0JIU6kJMl7Enta78/O3g8v9YUv3lRplf2CZEokwyFVx527AVn0iOYpDWRrQh+TnCbCbZ7prLafRW
y82zg2OFGnY2iDcZB6HkYiqvdYtXkIk0FWAizmHJXMfyh8zTHY83QU2PkcMjprEKYcuW2Z2R4hte
fV4+plFkN9oFE8CTK93nJYDu0eCMKbDlc9U7bt+pI3JEc+cGeMHDbhJWtJcPjpuVgVz5m8oc4IG3
rIrpkUU3nPLilNGifkSrW5BXp4n019YwduVqn1shGutQE3mfggmImrgzy9+WU96FeiS0BWfHg5pf
FnWwDLy8LniETiiAc1R0kbZBY4YIfiYNDZAoZX8ujkrq0UTntdiSgIOyjlGOIZUN8TVLFF/SLyf9
utEOen+9SmHTBQ4z1xlidw8jSWYXExn7KTylNKhZRbS1YBwcFa0B1oIxuexlsddFnvOCSBcdo/lT
4dTjrI89ihSQPH3EqBN1mwthgdzRzrnrYQvpdNe07qgIHkDHFVFlghCfIGaN+2IU/RM7Tn0ta7f2
+rgWRxid/AxagtjR4uEN6GOEVgS5cpiBIdp3y7he9GMB4MCDtv21ItwaBzdv6zwz8pciSJWwXX1s
+iFWnZeR5T4ArXgL7snoF2/UW+Wjf+qvFqCGHjc6G22DkLdjphOyh8at67yaR3pi5xixc/U0QnZ1
cKAc/WaA0ECS3PVZikXnCIfOzQnUyCuzIB/PbX7t6F5XB8PMUhU05BnTn5huqgJ9Ro69EjqKxMUW
rKLawPqVN+99NncYqXt4AzDjbEAlWDMocoM3RdtzdvnlrxrMDWW82y2gK7A53rwetNiXWIbssyYV
AKvId+pAVYUVB1tzrhqhZ3dphNjzhI1X5BwXmBV2SOtU2BcrxxC67GIq7lekem3yGtn90U70wMmH
UO5YrBxQy6aIuXDcvIMZ6MawB2CMrYdoto7K+Jqv12V7XhLLi8F27B7YoioPDWq9NEV3VWVCyqWb
FeNKuwwVzI4ws5wf03TzcP1FvYGAJLuQk+d97LjJJWrCl0rF2LTA6RIeUs1oQXALmRnotwbpgFe8
ayHGTC467UKVnjvr3ajfs/hXM7a+lcXs2rm/S1KQcfdYzSKizdWzvJpgTg06r1SM40dUKuG0JtRN
CFAVUxjYI2n0xrkc5ll2YaPDREHtLfovvUmZdb6fp0tZ2wKc7IJ01v20K/x5wbJ3Yl91DdW8bmw3
d5SnorVjkBtGLasYTGyWgp4bCREIwlCi4dPDjJQxo4CTPEbGYTZ5hKP24mwLfryA5j8sZXQdFJ7W
dtubYOFjSCBaG+B4e6Eg+YmXz3FASKGKzK6CHK2CTAKt19x01yVcWvuYtGPoIIQsYnA/2xBDf1Si
28k46FT+3Aukip18k7ewQlhChDwJpYGr2ZSzvYUzoswku9dl7brgBCw1P3aoTbb2etfBTktIEhdO
sogM0ia7keXhjQFU5hIn0NdJtFHx0KPlROVv1v05K9Vwliy/7HFBTUEqnvt88VeT91+7yqPhEmzb
W1fSQJD39RcFon59VyIaJoqdCT062RIIGwsQWPZDquj+YIDx9occpPOBdxoom0aE6WaW0Mhridhn
9NcrgkCYrvphFhFaKImHQ8dTKscKVn97kArc1db0hC4xh743tg9cmifTuSQYwLWcjTxxGI7hsCFS
0c3qsIDFDiagso6yEDayO/AfUWFcb7GMkpxCR08P4/owdC0bbRZky11N94iD3MD10ZmUEEGT5Rl9
5NUO4RVd51dldWeRKDrZ1Py40ZvVfalcq6gbG716SFsolM4WUfww5z5lqklgdVah8sWTD3PmCMyE
Scde4lHtPAtqU4f3dZDOXVvemnoazHnrsr861ruJirco3op69EoOoX57n+jqrEkSSXyxE/x5X4St
QmMDuiQX9o9KY9ofuU61rud4Gg8SzUMBWQ4+5yYzGyD7VBttfpzpwQQDYpaiy6wLBKBdt3oJQPWm
0pDwTqTaFmpFecqK1JfiW+ZZ3xSd7RLh8i5X3SVlEmYBKzUW281uz1Uzcbxh6YGgdf8lapbxGhdX
+TAhHr/dwMW7cT6VxFcWFqwMGtNYEWnNFSTGTdcM9MZ5uGI5UrAPoa+WRByf63z1JoeGl61siyyE
R88WhmD7Qo97/RCvKnppcspeh0oWzpr4w4yOukHJ2qoBVE/W/GOhhqWHlS8HgioCNKlN8cGbqlXP
MqGxK2x7ZZnHYbeUbckSrxTXwNukmO6HXPZx5HGNyBRraMStG1lqmCa+AlS8T/AqNke/nxzkxJNf
5Ju5QdnuMsavo1H9KF/Ve/kTdG/pBFh/kwj9IZI9fkizXOzFsxcTdEl301MRLMZlDe+Y+PJFpoWZ
7emloPQFlAbxrV+3ONBsL1I9+krjtvOVAlTXZ2mOOaOGYWEEjnzsV0bUj5kjuvxA0EjE5oZi1qsY
ebPdmHBa9IW5aHMRKy6y5hyV+WPhjpC99M4W1FPIoMEg+RarHVraFtW7BSmy4QPuZ4hxVwQbvgHn
IPng9M0mVE3YUpAYgUVvau9APaB+f4wmt2Di+Wp7r1MP2GktRflqqwgoXMYLOPweF85JtqAloPnt
U3/dKF482ICpxJmGtt2TcU+my8AYnLLLcCcdrTO3CkGDV1zF2Fg+O2fzfYMpv0xywTbLyjQ/q6v8
pb2ofgyUPgzBM1T0lvAyuQk53x0hnYe9zgqk6VRjIlYGqRqWlQ/bORk+CEvGkxvDJfWkJNimx3Vq
AWTxlgUZifeXjoOd/Yxn3wJsQOZ48CvI43jZYmxoG2T6LGA4KDeWdgKG+0efgpY5fWFIAR980Pzs
zYqPpiLUH/mr9cuE5HmxbqV3FNo3+OHzOGt4OLTwCUYRrvkyPxCKzK7SEy+fwi4cAS5wrqcx0mj2
qCh4rA4Wgu4CfbGhQfLyKeTy6n5fKvyAnIsCgDacYZ5Y0G9rApXgMhsCI9h7V7TP5YNNuVoxneWN
H/ElMxvy4E0Jgxa+ogdbfl9QWFLEmYf1Rb3enUZX3ylDVlip01yEw+y1JEzPYdULyrioCdotHB/r
N+dHxwHFKYzjvSmkZ/vJFBS4fY5nEO2JQARnELTUeQkyYnz34jB90Idw4fxOKF+9lGdieXUh0F1M
uGtrwjjN1zj5mpGH5tD4mVeotZBk+LwgJjMfoy8hhoAtTMWcvCEeikeXag6ZA42g9tM8ROu5Ui/j
0R8xacIg2Xicf0DKPoy7kTxnqTuo7l77IjFl2Kxle8EUhI4W2tJfZy/CWRoxCdrCxAeho1bjb/ay
xnBhbFvGeWs//VH9HB7bT3op3JNWKjooNtY6PBpjiZCCs6iZl2OJ2CLpPLYn83Fg7joDghQLGnmO
RwyaaPCYNSgxlXRlGvDB55/9j79YsbQf0hpou2+TD3vaMTTDxBC2x6ObvqOtj1YxfJQGDQmaIOhg
AKeFLYY35Yf8llCn7vJ+fhSfUhoDHOnv2T2RNcG5lR/WExsXbWL9sQBTIylmLWY7/aUwIMDKB47i
mIF9IoCU2nbarWV14IQOM2Yxw4FtYk09noC07bsBxFjTB5XkDwZzGO5meTTIbIMSyZcIligX7uPP
NvWz5YdO6kwMaUa9EiS7ktRlikQh5lsTe6OEhAbb52cKHflNDgF8hw/1UvvsMUphP8LM5pWjRL7a
7vN3xunVAoZ2f6U1+7DSSqLFRjE4+vGTdFjQSy8e/6/9RRNR7ySnK30mbxqUZbpv3Qs9/Oi2qtjp
Msrb1C/WI9gciCFvMB2ACacDlg4bSsf8ML1jtObwCBAUvfEqMtZB9UOrq4QqfUzlM6Bn6weGYcdn
+kQwyMz2xzSQf8jPHc4zDTpENkCP2RXtI/vkCaFRSCCHX9PObQzusL/dpIrgkGodStegSQ+qcUzo
x175wkH9lJ/BaijE9afuXv6ZY1yjoEHFf8Y1n+reXeFZe6p9t75bPjPAGZlggvUnGdzyz2J0q0/5
ndOyL3D1w9DPTT7797ZzWU4s7PwpfTce+mfICyU+lIwc0XkrgTX6MG6MoSS7YotM4n0PZffsPA7o
ncYHD45f5qsMIgTuEd25I2LY5SXIsdliVI1TAMOb5+KFFARWO7NS1Uv9q0AjNWFwvrf/IxKDGvab
5729Qo6OJKz/XCkTG+SxDK35gx1GXWDPsKVifyeKgAIhxSOfF6YmCCi5oE+VqW1jcbAy8H3rPvrF
L+4+LWIT4v16cl7hx/yZRAYaeWQNC8x/iBoRLVnxYUw7LNbbngYI0HEnaOvld4ZjkC8kYE5D0Lxa
Msow7jPrDe1p9Tk9tHcID0B2dy9LbD685b645iWCF98GV9VJqRb1m8rUmIQ9864M6N+kZyWwueGF
4AtPHCZ0BEzPcfCQybRigbZLQWiD5juul4Zl+Iye+KCn1YS1FrPfXcRXzYkppZhxNZc8ehgmufYG
fT8eooaxKUEFM9psg76NNtXwZJZ07Xco5/ZNsKBSm6j+BDsWXPWS7+FIHf2HSq97stH5aAL8ZMcD
KSU5RVJmIH0AEPlWO6ZB98YJ3/3UARuv943FEVHl9+/OCCbu80WoP+d9kMfLsHUjXx0ZS0coNHM7
+9+sgJIRUQLugmyVvUTUdwq27W8J1a8qFOb3yDh+kLHReo2eykO6+Pwsjw4pDTnYzKJI2v4Y+3dV
PqrtJ/kMvEAZkFYUGolHZ2FIl4wN67QYDYIYd/S7n/JDeo9k2MJkzBH2+/pzfK+fePwRnAwPbYF/
AQ9zkw8UJb3tV5nLkm3uedjtG8DBgp5iELbutoYXJwesoxKghX+afa7NPjbYxgFR6qS+cP56ETQ+
YnX4nVGg7nu3D0m54wjQTjwrqKr5dvqo34eX/iT/qHPORRLj4Iq8lf9WkSr4EQhmH9ZEbznB8Fi8
bY9O5nGSTNYF+0L9XH3scROuMRxYqmhdFJoUVWA3w+fW3O6X6I23BvUBtW3JDkQoxT9HmeI7LLIP
Hwbz8nV40q/rFyQDujdQ+x2Ww/pzvVJfh18acWfo7BcvzfaDrP20z85N/8u+Ku+pEstPdm7Kv6y8
l4tAK04SQ9olWMxrCkkCVcJMku7Pa5DroqvBrlwbeM7vnhcrGEex9EwD+gVTCM5hkH3Gl3vnAO9t
wNxEXrL7qrtDE+pSUCB40i8m2c+YQuxCrT6UCdU/Z0HQZp4NFBVdOvj5ySRmPDvFcUrxLX3mmihj
qNJoPJsZCFuMsV9zQuAn3D0sK3XZTVb9NNWLDoMAlKTyUbPOQ3kaKjRwB+pX9vwNGQYgdNX4GG1S
C/cmxS+ZN2E70xNgYhNopPsoF5ZyatDWMZS9XkccpE1xXx6NmM7ULYfjkB9XO1Txu+VM6C/xA0sO
HJnU4sNe0h64yVw/t2l744RVeG16xBPhWh/Y/iAGszw0IzFY9FSItnY6aGIe8THpbpf1PMo+I4gq
dzM/LgkykHuIueGh2AL0fKyJnQp0/Cw65XpQjGGnueyJTssyFYt8pP7qKR9md9pChDcgXsikODhB
4RQHOhtdCp7MYlVO1RokVPNsRPsGEUQsZVYwGUaglLHIYpAzNEXe9r6vXmrJu8qP7ktmbM0g7sFB
w0QL4wgy7Vxhj1YGFNI43YKh3VkF7eBtlx+1lOLXY+OaB+q1gHwUFg3vWWjTtdDSxMHAiCeVuALw
L1TlggaFWSowCk1nY/GG3Fcxe8QyLWUQ+FVyLkYzjOKLpPaxYFBmjvMw1Q6tHWRcdAYWFnIum23o
xAd5CtDuU8vUN6N06WzXyRDYSDXKgNN/agEHjkX+Ddu16xh+w8fJp9IwS1ENLG4cS8abif//G62z
jJFStkqcXyixrwwwIyckIYp6q5mBFH/j9vOFMv/XZ31RzKRpntuSuRYXCV3CrLyt06WTsH3KP+fi
G+77q/Dx/38WgdNoA/bQ8y/KgN4prHoy2+Kib56cHkVd3XqzJaNoelKGJegz+cJUL5Ose95qv+f+
ZnrzLtnFmeE6DuRLGdin3e2Rxm+EJV8DXP7nyvbANgyf/x9n57UbOZZt2y8iQG9ew3sjKSRlvBDK
TInee379HVQDtyVmQHHOaaC7CtWJYpDc3GatOccEnT+ma6pZoHWJkYe73Kb9OyjX4prDMfWyvl/H
xjVXr3mB/jwyVzXnFSug/kSzJJWOeRes9Ohgx1dNes4LC0tedMfsdGs46OQHG2TjqSDtR32lWuy0
PO2VYNcjz2vkpcmYzZa1u7f1h1y801QcVDzjsacj3YBgP8S3jfGIaRvafl6mwc4iqpNzBFeKe50z
w51xN+5dfj7yrxcayYksytRSJdf+LrWKhcyRISUfSTQQ8e+t6prrr5qCXk6/3umZjpp0/1x2+B6+
fFuxLdtdb6rBruuuzH8CeaHGK7RoDqUhkXCFNvHCq1ettfRe+3ikXvrPlRn3PFycGthAv1+57mNZ
qkrJY4yfE30jpycfWRDbNzLW7FnN/OPFE9FZ6vgk2GsIczdbpuKxc2An/J8ePi9ZBE7Cf6TRl+gq
dVabrsNO1LjU2ZPhHHKNcnY8qw06VM5rJmy16t7nf2McD3G4fP5QDBVNHD0AXJtZYVBx3HU9Fj36
yKnzhowrcd4NDl09WzpynaaliPLVnQZDvsGmxC+nzSRDWJkPmX7nBw3d8dFQ//Z7xlOfSUZh7uvh
rh26zxvcd4L7f7mECgQKGBS25HEGhe9YghhWXKKRllqx5xKG9uvnEX3jg5WYHf7/JUazA06g3LVt
PdpVKDqRG1IZ6ciZSe9lOt5YKCRGLwROkDb4c0dPS26qIY0h83eVcpa9s9yemaQDMlJV7d43Ooy+
8Yv5eqmRrKFNBK9z6tbfsQXvriJ9I041/rz408p7IA/pzvbvTLG3bm4wQJLJASdLH4OTXFtTay9g
ZcoQphZXnQKEcGKtjaqPn9/W5xo3vjeoWPgs+fKGafb7LJDZkhIZaeftlNcC06IrUdgzeoShOYo1
ylbhstUelOwX9q823cTq3iLS0GLvV4XxgcRKQBDZTFDPHc6hewqXm08BcD6fJimtSBi+/7YYA17p
yDKrYL5Xer7KjUarIrwq2j2zy62pgGQFhERD4CtL7vcr+W3beLXPXAgtQTdeWNepFwLIkOWJQC/k
52cu3fpELAlstsJ2SiKZ9fvVUsEVfUdtgl2IRkwO50a5IVszRclNO7ZpmYohNdQTjYJfxIEZvRfL
ndnjuV3//Etu7TMkgPA6cRIq5KQxBtQp+qzv5N7b8SuoUrRSOncprkG8mlRWf4gq7bVKPhS1nkF9
wQdRLorQXqaWQOcmOZaTQPijyLz7YIYp8M43MLzd8ci0IPpagPMQbo6jBFw4E1pHausutzbD7gyC
IN3dcCi1aq0xjYMaI/qd3cbncB9dlARayQIQiNdLGgMJHc9sXDfV+3Ofz2vnIXiuMQ2+CkcKctUb
aoGWDOnoTPkK/5f2YlB8lOZRsht8Bk+9ODUuWHg4LETSIYzwAuB6bfhilpq3/PnNjR1Ew+oNeQpB
7SA+Js59NCeJVlY7QuRHB7V6szA4NXu92Qh07/GLqB9Gxemozcl2pY4ZbGrpmifBPLfaOwu3cWMo
YyvnG1XxMZlEtHwfypYAjEVtmu5sGEvUF3TfVfyFlCiLof5WbS/eI9oXgqCmnfmiX5HMlAgVFVpD
DzIlfarjJhKAiRoQCzXrni1ngkcjoJVVHPUGW26ysR4Gd4qxC5y1VDI030111tWr0qaZTthn98ub
YvHfVcIGZ0GZbPV8H4trjgxhcki8XdPSIli5GValk7zo1kFLhUKV5vJWdZf2Vl41HqTDdsC5iL+x
l/2mNtXfcx7c2OTxlCxDEw0DCKM4ellxWNa5lnfRwROXsnwujHxBBu6mxceUbNhgGsF7mpAOYVDD
pqz/81CR7119eIdftph9qruZQJ7BuZozsXm+j2n5t3CgnLSTIShNOPUvgqc3SD4ITOjDUfrVTpFy
7Msjapqff8yNj3og9WFYRrLI/4ym9DDLKkvwnPCR0WGfy5PoTzxh4j/77VR/+PlSN+b0L5fSx9pQ
2xIjzba4FNMo9xxd4EOEB1gGCDV/vtKtCX2wABAkPuAK2Fl9f8IqqUAVR2TlzPIkLfuZGZ+kV/3d
PlXUBThXfsS0aKiYPpk4WH++9q0HikuTL3DwgFvW6NJKK5dq1GvWwQoXJRLleqmJE6ub6eVGRoWa
3BlMyrCtGk+QwBQt2EKklxMn8P1WSUE2Al9OksPAkXKHYt2fsrcOqQbbjHJ23YQbj+U5Yqcc0nYo
urOeWFTU82Wl7NlBuINEnBSpCvGaFT/bYkZjFaldG61k42+jkR74HCGQtnO237jhktxf9Z53dGnX
u2cVMtTPz+9WEQCzzH9vaPR15FWZ+W4VK2e14/TF/BImq7Q8eAh2IIn0fzL/5EQPxcx8SYStqR5d
FxAZ0j7pEgSvP/+WWyP2608Z9kNfPtRcqZI8ddP4ICLlC9SzpO214sMKN4pBV0m7U2T4PFT98yrR
harMSxLjZ7TpMZPKrly9SA4I1piVcjof8EBTyssssYabo5vaO1SA83tb97El43PxAhcFhleFIU9A
7fcbreMI5F/v9WfjD9I0q1/o2ou2lfEJCMiPdqq507JlhBiM9UGkWojHelJeEZP3iDCtM2wyIb3g
oEMTOVFowq1/fg/acP3Rk4FNaBHlSlI9Mu/R2SJHgtV4ZufuZF1EDcCk8SFGYFDeo+ZNkLtDgVSr
dK2VqiwFDImW/ZFI57gGkPzR+NJGy8yZ1iM1Tt4qU5mVpc7xeRmk3cSgvAv5fkurRbVXQG/oH4WT
pl4L/l5zXwL5g31nFdLISC3Kxau2VFZRdBZzStEtuV4F8MRN5NcrT9ZB9y6F5hybfFCImjOUz14H
KiR9u/M0hk/6p6cx+uQjdolyBclp1wfpKke5wAbDKQ5FCM3KoVpma6DdNoO8LTfMHQgJsIFshaJr
IrOeieRPCL+FwfESlXNZ9hca9tA4+si7i0nARYtA3XhIwq1Kf7zE5dh214KLkIihlA5NXBrSVILd
6KggOnC8DkoNR3K9WnQNKePCjNPLxGSqCZg1EE7E5iprvXncnPV4L0IeDL1nixgCj4Y+WXU/P5tb
35A17OMVkf2iAvj3+0hOS0ntLc+muA70woKzcQiyXRI8J9W+d495vsA3GrT64s5l5RuvRAY3Tg2O
CIZ/6iXkbpZq30TurosJBDrLEZP9ptFwn7Gf0DH4xmfTuFo0bu7d8RjxMny7lgyc32AFUIkAGs2X
cWfZXd2k9oEIU567P0kUHek7bQaBMwMN4eApSi/t1q/fXVpu2B+x32HCXgbx0XNwXaLhm6qoqvKN
qR/ZfZk5xcueSiKyQRm5adL/+flpKTfm1W8/efSSzCyW3JQ8zIOWrVP7aCYnFLdkpPTaCuNBlcIq
XfA30bl8IgsXBqbbb7sEr/sRqR3ArZmFIVpzGtTB+NP0LfmPKGDbeq6YJDStRPMhzBDHrUxt0zdr
zzwL/m/l6S7F6VaJkoE2kKXB7A2Gl++DLU5dP6wpVO00fbU3VXrIiTFRtKudJsgnhImxhjj487O7
tTwyrkVV1ajoKJIx+vglxREC0Qi8I1JULFofTqgsM8daV4a01x3gIMhKpDmc+FlnnyPsGv2DR1RM
5cQLha5q4SibpqG1mEb3voFbk/TXXzYaiK6j5pnauy6EMHrwFeJBQiySQsAgTQnjLKPdaRt9ZhNI
3KI/cj7C9s4h7Na4Uqiesucjt+KfSFKtzVsxcXV3p6Jvi6ecsErpLWwfsExZoA1+fhO3KjVg2g1L
oUqK00kd5oQvuwM7dUvT9IhT8c1jrxQThjGffme86uo5srYJbE55W6rLkPAxe9c0j2nHDHARu0ex
XuraRffBwD7c+VHDpzNeG3gAVJCwOTIPjl6CGOuG44eteyzpGkbRb1N78dna58JWbvedFaCbXuGN
C0L0bpRzyUmAEQTFzbv4aCCiGp8Sfjt/kwvESNs4/c9lcBWcP6n4GgPRdeU7rSzt1jtTKbnozF1U
vc1hVH15ilpTyJpZOlR6FMTPTJhU2Zk76YRLjY0ZQJ2U9dAAPZdSsXYNZCu2vext/zEygZ4hdjb7
atu17d+gRHwRhh1sC9Ye5yokb0W0ruSVG+qkUL7njMqBL0LFohI3bdHhP/pwqSbXEWoLDJ4sSr6O
oBWdfWCvbectvQCkmmQqxWb10pTNKtX1SYPSy2TXETizGuNBpWx07CUZnf7uvQUkYYnhTjGef36t
knFjm299fUyjqabCOyS5Th3SHKCLG2NIZIMfSPGRIefb8YI0oq1tQyUDyRAL2GnrJ1jqmC0e6/wN
zK9tvNNIyM+WuhGwHQbUIwpklXW9V5ppau09NVm60UOEqrfo6jX/VkVpsZREs4ZetOVcK7xcAs0v
qtWwF85RvYvFF/6YgxelNdNVp21K782w10nJM5um9aZ2cGUOoDXDP3QWYri3hvb9UCtU3V+RLUwV
TkORva9b5GwplTXqMwJ0eHNHPX+Jw8gzJJqydHWTfaNfxWTe+s96haC2+1AYzKqzi1iqypw+L0uV
6f2quhLWSTNr7WOM6DSK1ZNBZUx9FtJiKg46Wtg1KSxAF7iHkoc5dQwZwUBRrFoRhZgi51PE1tRo
4tQ7lSnjjtNRXTzY+dym81S86XSRZfOqlMmZ1N0YPGCM7I0Cw6lgt9FbZOIwfg2smXlFtZ0CiIw4
AUWCbl9DxEdqCeq/M5aJOCQeiuw0T1KJFSwstw5FLHBldlMDxzj3DMoubw5Kq2CLBUKVy+tK/YAO
OgcFvqp6EECIqxYrKzz5/rul18Qb0hY9SOywSvRJLmqOpMEeFGwYzV2aTUuLCBkcdtLV5OGo0RP1
eb9u2Q4t1fCaQxcxs5WrWxhHsk1xLzf5xrnYIqCLGUn9DL0crflK6Odd2FIA4juPzffhLKpFqzL5
8L0OdunVu9vDujWzMKOAlyB7VCWv5vvMkqi1kVtu7O1a+VlBPkPq1UQwAYaA32C3LtcF1JC11u7D
4ppKe0rpZn72CPuksa3y3p04mf38Gd/+RSa5C5xjZIKzv/+iVurNzNZ5BkG/L4V9icjE0K4h87Dk
nXkGP1/t5jZLo1ivq6JBjt4YGKVkkZImWmwdYC2LoGbYlVjO1ooXNcjvcK2qj6LxqnKuFCVvUfrm
xKsfzHbdLDvt0PqPZndqqnWpHNGsdEDAopcAV2CBNYYsUf2xzg5+fqj1swneN0CqKazKEm1e+dgV
dyLCpFtbi693MlokytzohgcHCieCruhPo2gdkf855Nm1+KL+Jpc+eG2dc9BKk6q8s0TdPFPQTKa3
TgNoaH58f21Jn6eNboTuUUyea4qjSb8MhHe3OHi4F0LjtW/mSfDEIvnz+7t73dGcn1PtdyWr9nax
tVdQ9Ab4mom0ddrzUHLHXhU40za7tPGdA+bNYapQN6MfaRBsNbpu7XR2WAo+wxRNm5GfVXVjqXsu
GGcwsAJv+vN9DluS8ZaFTgenRHNoHSqjx0vxqS6QtMAuQIIlLkRxoaS/u3u6BXVEm/k8Jw3UCZHE
GS40bl5FmaxWXa0lu9jxNsOiJmfiWlNdBGlQRFsN5pi6oH+57Mr0SVf8Z7fsTnmYrZW23RpZeq38
90xKpXnOKarOK6xw5t7GDBINXCfZmmcBhggb5fLVUfwnD4JSKnjIjvq963grT+rPTQm4wTmFqKIE
yX737Gjbe/raQQzae79/fqq3GhJY0Ulph+1B5uf4cOJEmqBHfRru0vjYFtUh0bqF0bKSUEOOnQyl
3MExcE4CS/Xxq9dmPTk0ffJIM+7OC7419YP5IIuLuhYdvdFEbAWqwNNni0dfjYaaFz43+VUS3yid
hKAZPW7/53u/NYAN7pgcRFYcoN/fP9ioCX3yfxnAnAOQL5fKJfmUFVKcuKtTuXUttto6zXsS4v45
c9T45hw7hotM0c6m8mEHcxJBlfhjoELkdw44N0+cvFCNggI390+Aj+Onrd1wntvVvg1QYo/6pqCi
leV7Fi0TnrjwlOl3ekqf68T4A/160dEHWqdSk5Wq6g3N71yLTrLTzhw8MqLRzRTxQ6mTdVQDe1Q0
nEHPrpyvSA1chnSEZPGjF4u10KOaTAmNVc6pAEIvEHcs9z2o0iLGQfqHKaW0pYNM06lgIY7OBVsz
DeqHFV8LxFwl6lhWbcc75+hP/VTcZCjIswIDBB0bJAaJbG+qRFyXKmbD9i2Q1gW4QBu3Ny7WyEeE
7Fzt5A2VFpoRreiWBCuQubDIlAtRQQf+YndgrjhsqHwSfalPuZyWlKRiYvHzQPtY3knoQiIYGjx2
3aozBqugsmnzS8ZmKsFxa+vyZxUQ395+KJTX+Is87WoA3mDQFWK/NEvSSO6deW8WBEzqPpDtiX1G
RvJ9sCthYcu1zKnDgyLlFQCt2dtXNobC+GPY8iUdEmvcYSxZafJiaMk+orGtF0ux/lBC89jRNJXY
CzmqfOe7H0M5PqdcZHzkHPFfTRJHC0nk2KXR0BTdudaF+g1sxbJZDlux4Sc67qYynxm5cexOG+Jp
sR1F1tPPM8GnFPKfsfvlJ4zKJZEfV2j3eqgs2bMR73Pz4mJnMvJiofYXw6LVha9CpVqmb0LLIekU
VKKarigcx6ZCSjweiECchaB0YZVZM2A0EVr6vmd0bFoKe7l+ZmFkBxlFIe0KoDEKFvYS1gb2aT+7
WAVisXOpiHOFXupQFlVhwrDXK4uNh3a7cwHUZt1MoGrsC+/UBzhHcrTIoyWnNc/qCcCqJ7xJNH18
JggeP53CsYoaGQsJ/YFINhaGER80+UOl1MvJt/HbreDXGx81A9BrdBQbcMp3Xu6txpMFil+jWYNk
gYrL93EXIIrQ+Tn6gV2RxNZayTd6xnWLKUdMs52VmJEdNFyluSqBK5jpRy9jWkoRF9fJFsHizEDa
gRvEvtjMD0KZTs3s0bVOfv5n8A+i+NKS30FfHVzmmjhvHyhLiOp73p1/HiP6sP78O0b+eyejMZJq
taCrIRsQg1j3Ln9oXZT4SrQtzJMrPcvYO2xhLWDdI+59nuFq4GAGjpMoVOXdleCMq78CHWU2pqI8
Xje6ThbwpMWf34FqEMLXvnzTaOwmG5cSHFZ+9yCT6+JLnEaYuvT3sLtoiYrRVJ0QFTjVtD+UhoYT
21CHAXuiSjQcpn27SmlfmvGf/hQzllLVmZmCtOrkeFFA80MfMikttsMI+x2MhY3icgA17iwGt+pL
X9/6qL7kUAJRO0Hwd4K1b+F0htlcd6EIG+Ukie6dl27u+y3EwLpGdRXJ0ejN+LHYOLnPQk7qjGic
htpDWjkYEwFDJDMzuES4GhV/5gnboH1o62b289BQb63ulikrIAol2TD00SDvbXIoGi22D2a3B0bi
pc+hQ1jJVud9pucOyyeAlPqSBsBFtbOrPPD/tc6SPCtJe07IjgQLHW3leqtQbDGsmanvTEokFu6y
VSVDcMDt10TH0nwUUHFpG8A4vbaPYiyus05bYd4UxD1Co0rjOy53cjb382tTfShBe+d7/ncXzk6F
NQQVi6Yg/ByexJc6nFzmueOpqHtY5MPBO3IWi/tn0hsbGJVKKbGx9PIk+o2jvWBiObnAfkk/0KGi
ekQXz83mHGeY7IpiY8TLu2rBf0csclqVAqNIP16hav79xjCOt6rTuuGuVPATt9E08A+y+p7mB8r3
dzaeN1Y8LqaB1KMHJfI8R1slT0itRDUL66AKw75bTraGs43cNa/e6PbkvmcYmNSPCntkhc3qzvbw
5q1+ufroVqNKzuOq8QhTE4caEvveGvYLe6jm4+fvQvv3MPX9PkcfpizmWc0krx8qPPgeUoAK92zS
YH2gzp4Fzym9a7SmzKLM+Du3wCZT7CUp26ugo81mzWc9DUQYLiywvf3qCWAxqMjWRbSnHKUJxTkQ
JSRKVA/F9JB5xQbpreHoKPSEX2zXApCktdOcC4CZUdJNI3XfMLUmzIOpWO2VSYm5uZbNY8AEAfBj
7qTe3JPYFJlvDjCqnx/HjW+HFY5RDU7R4Iw5eutZzh6HLzkcJkVg/s1grP4ffDw3Og48dV1n74+y
BYThcND68o3WlpZrqRToaNnSx6AWpwF+s5y2n1pcBnBFOqyjcLPY30W8h6Ra9lEwtXgoRfhgy+Vr
ltOpdz+Gh1OAFBz2Kz8/iX+Pet9+4fjkRTJDZWaRABOPRmIhaKBrlv+RqRpKvkhjovuyO4NeV4bB
9n395oGglUXWo+toRkePpdRjggadxnuwL+7TE17hCdCmngkT7FwxIRKiW+R8+vFSnKpn/jnQJu8t
esP5V8NFntSn1/q1nkm7DBtRtSy7bXAAXrhPBodmDxYTTlF0wJ+Z/5LEmYRtj3QB46AsPu2d5S4F
JrhZRBjmY04bTkibK89mHQS0ggNNTaRjfsxZkJGZMji3dXrpuj+O9Lsvjpm2jYuzhYtYoDOj46SC
obEwfhfhH0X4ZRmbLDypxkmzzkr8mhKbk83VAI/i3pLnWnSuLtBCSJ9LGgg5E0pD3d7Lp0/CQ7yq
FsoK82K75vyCerglrA3eEFvSU7uy619NcUW2xx5MsmkNdNN+C6bQGVRZ1ye1nVbvcJ4WZr335qY5
T9ppjwdv4WtraLSys8K4HyD9AIulzfDrE6ThkkmBfWsvUse/FBegSsqLQkhePrCYJ/VWfcJTPwt/
EWL56G0sZdX8yhC7RUvHmVInkafBWXc+OuEZP2TxTmpkzT8Gt/Gikt05tBOAU+EFes8flReYAbm2
Bg4Z4j49hEcv2/lHsSG4IdoE1+KaTbnCgbAIGM7arF9z0uk2+q9kGswX9rJZ8lvRiCSbbKlDiqkX
4rvNNuzs42l3Jjys2J61L968f4HazLaman7xcGlFgBt3V9GmPvoLaIbiYz2HSrWNtsPQkbYVe8ZJ
tMmtRdZtjP5hKKe+Y+l082Uq8bikZfzgP8pr9fjOmHoCMTYFFOvgnu1nSgU5NsAI/rte5S+hvqn8
eekuPGEdfkAmvjqwBvqVxQfUH9to1pIoOKmepAHyXZ+NZ1y8AOSEmTyxztaS/CsOfRPlD77bdqLC
KYVp/bhxV4/NS+vPYHm4Z/PBWodwI6ZkCg00OPkhXBon6YQ93X74O+sXLc97OnPXf4GD4BDeF6eV
tBbhnpsPYOJT+u2b5MmcCAyYR/MBxMBSXDpH4ynco7yhsbNkL2u/4n4D2j9NwCQt1Mn7H/otLyLI
Grjn0/y9egRG7Fcz8Tf19hI25hrkQO+s3H0xTybxwgN2s2gIjdoUk1d37+OULSmAToSVMsFzPHfn
GPDdKwcoiNfx5vJoreTfFd6/GXlnpzdvEepTcpWm0p7U0Rq/8DJ/yxbuBC11cuxeTHGwAQbRTpPW
mrnFJEhDHdQDQII8gZOA0XTAjxS082AuSKfEngQeBLmlRViGPXkr/urVBr5gVQ+xBiBo1H6h0VUr
ZvmzWUHJCM/ik78HZPvUrOWVsRZXGsDTCX5cnuyF086EcshWWOLvFUnxsJZ0E3ebdMmBdJLt+Pd0
2tz74xeTi7tXV9ge87MAd+LSLd7qyyX52787AwYD+pUbz2jv4z+NsQELl7Z8hkGWH0pIbKx42SHp
t6RQEpTqguyb5th8sfIV+/ABoK33Czq6sak/eEl/EGO2V+evxjw4M96zp+IEHyuCSLosjpqysLce
uS0klqykeu4ctWYdbppPKHl/gW/wQfjqAwV5tHFbaGQLECYfzglPuECY6dT5o9FBeEwewzMOlCfG
pmktCDDB1IzalzhbwBvBMG7KPcZjdafUK8HYxRcn3dCI3UL0JOnpJCkTYSHVK8WnD7fw7NnMnn5U
q2pl7X5eyWhK3VpWkOFLOg0kijmjZQXZedK0dB7ODUCjRYnV0ljZ/srByVpPHHXgxeQwWp/cV0C7
nbQm0lqfFu/SLF7TjQMRYr67/U7KNl7LpIjQjGJdd4J+Ap5EODTLiH09GRrgu1BcDvB7FbFOto+f
qG2lOyitSAqW0lP/G15xk0x11AwvnXcoCpwI/MkDADreuvXcPIrSHIBON6O9OiC0lgkgtGP6nAHP
mU0hVhzB1QXQwyi6/B5qYjvpoi8gi8za53xib0tO5z2cXcQhywP9c2MJW/HZpeGAPo6hz+5qHTfz
qsMWe0ayniUzHLCaPv/5id/oV7GO//eBf1bwv2xv7D5PBvsXchrp2YcWEIjdVsHk2wwoA5EsHrgE
xrCoIE6id5ko77h2iwpUR38t2wx9ELOzWy3N3kIGdFQseEiI2/MHG7jVYFGcsUm1qSomO73dVSyP
uW7NPDVd18IZbZbG4lkFHemu2p0NoiT/PJbU0bHHKFO3rtA+72j7sUMU630jXEnyg3WjT+jJg54X
WmDPLqAQKIU/P9gbmzKeq2EAZ6ca94+Zpiz4V9Z65u1Ck6dx7pLl4D1wiH86p+75rmdDv3EMwZ4s
fapQZNRpoxqBrCV1bIZ6sNOzZ7UIZhUkIxdUkyqQBP8ksE8Xu5T9wyb0IS+6v5AvBvjfLMpVGWQ4
d+Pn0qIY7C8gknzvr2tnM696G9QHCyNRtsMfLjR2PtQTrQ8k/KlIYyoVjp3/XOIF70UDQUY/ozK2
DFDADX7l0iu2MqBoI50RO0zl8a83wEuaSxp5p1oBCmwWrNxM7cNmLH/u2ve2gj8CB9usPppgY5eg
FdVgWWcNXz4hW1rxnC0KqH45wKmirxb/+5f29SEOD/nLx+A1oe50jRHsggZvlwtoGkVO3FCoDrYI
IjwA0FH+v+90Ukb+8uZGRYBStwKLmCFCW4Se49JTjkif9nxNex6hjIGaPpPXQYcphL31z/f7b6Xl
+6VHs61dBq0tWhzTQ+eBxkbXLX3jTFXgf9KzuXFe4zZV3NLUzK1/RKKuVFd0UfJghxBILN716A0d
wlCE/PmWpNv39N/rjB6nHimRJroZsYzzfbtIJvund3WyJHp3fgGBfedit25KVwfjrAqmkszk7wMm
igMnSlwt2JXGcoDhUWcmXIB2QNjNcxEESnGxqg+J3XMlffBgfTArrr2z6vSkU5a+82vkGxMepzF+
BzkM8n8Qv1+Gb2RHZuBkEdln0cEhIMXYGsRYSNoSVplWPdTOUedzl6JN2905D9546JJoYFPTaY9x
Khw9ByEMa91IDQYS6IxsymxLhQmkIlnt94kF/5aOBxM8rT+U6aL0T+Kf6Sdxp1ZBuJP3xP9QjQ8J
VYQBy0EimhE7njcrsgh/frbj2AmuxUVlebBnc9z9x2lr+X7YqWWLfNazpxULoipeCyahvgYT6G59
+QMKZ67v0WDZRfVkiP7CQIiedy8wuEhnM6ka9EPzhwWQHkKJ21qNHmpbXXnNJuC1KLSLzAaMxSbT
dRRtkKOQw+ViupCBZCTx3hpQRbZ9ZwjfkDIPN8aLYw6ix/kZjfBl0CSdUUYp0fE7kQSpY9yeWBkq
j/3GxWdf78E1asBPpYW/tZp3Ja02vFzTo1EPKEaB1qatk0Ca0XJheFdgFmj28c/K0pyomreq1e49
QzD889u4NdyoDGNK0FWsG/KoEmbWdWJUFsPtP8pvg3qT2S6HsAFFe7q7tg6Dd1TqkLE/oF8wsFui
mfz+kSPLkAzX1VwyjJ719ANZrSl/mPHVVu+YUZQbu9+hr8PkiBkVaPnoSnndmV1vmEAl6OXo+F06
cZ+nZGSUBgQEqv7efPiC2bsMUi5PY4cJPimWatCnlAdc+Ev+ID5/7qONTqklbc0ZLYupU721sTgf
XBJmTqx1PU3lYifAFa3vmSHHaQTDhyIPUqtBCYst0xzdg1aznDWiG+2UJkbiCZRYc3bgDtZZhB0y
fPV9i5Us4zMNG20W6uCj0nIuJm+28hiL8lHWvYlCKzdPdwSpMoVyjK9RKyQJBQ4rlMDaxP2vPr0E
NoDsn8fVrVLytx8/WjwKMxCLuFOig29d6nIvBtHcKZ+pL9jE6KTvyPioYqv0/7IN1lY8XPeqmrcO
QN9+wWhJjgVVt+O+pbMcw8eZpN273SCxWg5V+ngfGde6Pv980zf6LcMbs5C1Q0RgIRtVUiu7q/xM
grOCBX+P1v1RRkde0B9r0qXGlocucgOJyLKuvS8vVSnYC6Z4KPxkKfAGxNJGVensakI01LxYZQ65
V+/sIApMf4XUQC070FOzTeBuQN6ykGYqU3VhLzkTC4QcOJyQPfXCWSAxzrp+lpTHTLeWuftYu+tc
m8UuaqAnIbcPvX+I8U3cuf0bq+a32x8V8FWhD8HKDrcfHSRcuzIQwUD+RXKek27VYhFiXrKaaZZ+
2NmU0GKRwk9v8ktPDgGjSbrM03WBHy5qfgWasakoqdtSvaC/Iis7YSmnULvFuYVML7MVeqrvIslj
pvhHf2n63ae7T/yjBMBJnwQc1F7a3hHy3TiJfLu/0WTZJ0pQ5jpaBRzSlIWx1tM/Z5aGjdXWezd6
+/l53lDQfR9Oo5NILStN5TYKJ0rEve5bxnFrLRcX/aT/UtDndu4ydj9+vuatGfrrCB59tkLTZFFg
cIiluwU0BB+4iMkXucVdgas5PK3xYiCbOEE+J2j50wv+ZbmsbV/uRIdDpWgD5HS7xySGRQqyTK2f
CwpYEeUJETal7ijknguz3CsI+NmYEAXzyl/Q6POI5hCJC3AouxrtNXRQJTcX4oof6ChI7huusgh1
KnpvU4BKzJExf5Y4IesEIwD4iDmFG/3+JGX6BCGHWWYnXGV+PisibdpLnjNR6oVTkVWmaZNWPGsw
TDtQuV70oLOYu2RB8rfDJt9UqHBea8hmsedOS3Db6j7sk5moDSczhbjzSwIgGHudjsoltD8inbKk
BovUuJZqNlOifiCapNiftJAJEZS43uc0RK5EwBzUpjorpUCCMgXH7F7ozc1BjVDSwkBp4MQaPuov
ryGT68ZzHTRZrk3depmxyGEUzQhE6s9J9353DyDdniW/XHE0S8ZaLoWexcRc4Plt2NrysgUkSH6G
U1/qelDOoCDCkx3+Dupgr/nCQnQeGpv3fUDbOYlASgwOEF1Y1CZ2IVVZ98ysKbXylgyVVdmtlWit
exmEuLcA5Gc0yyEFUE1v3RqS5qVx1/QpML1NZGq2InjRtFt5PeEJCKpI5Bw8q/z+KZF+LumciCLl
6JFp3Ongp6X+ouieiI71jauAyd2h5Imst3Oe5OaXY2ObGSTJximRxXkXPpiNudLLc02xZCjZRBR/
/PiPWmwcI362WheG9auiuUun3HQFC7R5aNG2V0LMOWfHAd+jkx4tmggcL0VvEeq4Dr+b8Z48qOoF
2QHGD2R7WkgALSVK5GkUBnr9wCKCVSKeo7AjeCE6a5o9h0PRWHQ7BJYKskWhZv4/zs5rt3Ft27Zf
RIA5vJJUlmzLtmzLL4Qjc878+tvofe7ZVSrDBg6wdsJeqyhRk5NjjtF76xa+0YMs3nigeUtX5zVp
df59mx1jK1mHJKkKUWMHnKHFroKF+IK+BQGLpUZuamy1+I1eFoCcdVONKyIjoPUNxcnSkTbjhMOJ
/YE1l4ACkdzGqjwVJe3UmveUhhWuGCxWs+mJv7yEvn3tKyL2Y1xEMqeLi02z8MtAxVLCFNlgRHGs
ODsKxQJNgjVC50TobS1M4ZfOw3fP0J/XvKjUvLLCDyoj9EBaBcn4VsWjPngkCu3GvtxUINWy8Rcl
y7cvh5mjZ6gm1k3NurhmUQeWVlp5sjdp6YYGsJde2qZavuygrtJFLZBXVaNbWcZuAn3x82viu44g
hel/r37xnqAnRbKGwgE5kT+pU4G/MolkIBcQOSKBU8Fk9OF1aNay3678jaoGo+ofl76o63qjjruk
wYaQ10se7dlJXTCOAttYv5VTsEpxV+qWttJiemjEVTYGyG3iGoEYIOJLbn0AuzrTMPCNzVocnzy5
JeeAveIxUh5GQjb0g+kHdm3NmPVgqSWUErJk+x0jRh3jPlwi0W/tuJ4gpWuOJEgrlZJkaG9ULF39
dGokYZkb1l3t8T6o76VeXbUE7tGt6bLbvNv2JtUDoNdsU6HAb+BHVDm+22gEsQzwXcCl3iO3mVy2
wyzWd7n1ofFaUbyz3DzEFfTmeXbQnhWPbQo5tEL2nNETJqATumudNM26GcW7SZaRiHyaACEDYoeT
lWQSlmSSJkXmplKwPpJlr6IN559EZAj2uj9GWrULp/RmSIMrkdZug6MttN6n+mP2nZWC7zY9rvk4
W0fhHLGFeKI9ouG3hNXP6+v7B+r/L69/YBu40MJp0gGLleHjoOBN719oqc3aigZ5WsFt+aUr8e1h
CzSUgtgS9sw/JBFTjLq8KXoeJx0/HYPjzkOz1j6IMPtINTkllB1DZboZkHmKAPSf+NKNYlkoEGTR
qYHLCZBkohwOPcwqpkwuGGaLBNymoO2kHmawNRZP88Hx51v1zQkeNw7idGiaGmOei6I785sCWTEV
m2UCGiVuHGXAgVtEaQEA/Jdrza/my5rtz4tdbK5NLWILKmK8+0gmB7oZitBQuSQLEQhsOXlLlcHR
VB+bZITK+zJrdHtkgbjH8GVKiK3p6DXpgeLSi7aRTHgyrRipgw1vlFdpvQz6YjH/EUq4GOgMmRYU
1/JoIWFGlrSk2majJUGL8zjllE7emxZjIX5uEFybcFnRss61mujLCDfRUdORp4Lh2clRm5SzLoz/
RLqfGh614HrSleVcybXhVVsekTknXn/taQsTPHgqrOjSwNO0JWWj4acaQNynxkilCFia9TD6wH8N
p1fguutM56Vt3ZhbHvJaOSlIPpWhd3+1CH+DumDzw28qI1ScRWgXu/5gtUJvTMqXRxijgC3oDxLl
kJIdB/1ZrOCudeZ9Ph+o80dvXdalnTN3GIstN9/HpZdvPIx66JRMSGA4ZGXGGZTJJUGXM5xi6Ivf
3sfzJ/p3yfz3E1+8KYw8sCYhMKyrnoC+Zp+Af/NeEHZzGG9natLDDKMIT0N+lRlPRXlVZS5jLZHI
sJ/X7peO5qcPcvHeGGW/HuJE8q7EZz94StQ9Onu83VL5GIMuBgVnyJseC2G6aIddr2568RVISqus
fXVlKr80qL5/gaKzg10kGeCuLnTvXjOYmdX0AZ+CwDLaOUdcnXZrPQB8csxm28PM7O8Nj1Bu+Zdz
5bc7xh+XnrvCf1T8adz5atZQ8QOGVOVDxkuUkxCJn7qWO7hdf77v327lYBUNU9Upy9SLaj9I8yIJ
C/CuIpwNmOSSfJonXB1T0SlZ4KNXUQf/Hy6JzgyMkSnBI714SHgO8w4TKeRL76Sy/wSWv8QfiU00
o+6fooeU3fnnS35pef9ZXTp9HUSaGpali50Ri5DUm3EqHb2T7C3kAyFxwp6Il7WiLupbjqvRG7ML
dK/VjLlb+h/yjbkZdrmTXQuMgW3zoVLc7M7gAOSk1np61lFkzwzzulhkICM2xg2g5mwbQ8i48XbE
uOb/lyL2j29wcdf6wIg8/FhMYASC9qpVHrnZIyOO0FrmpQQ+9peF8YXl+emWXewMUYo0OZr6GFqg
bJsBgvMhWYnxVSNm15NBqtOcBNENdiaQb+JvI4SPKkkZJQooGiPLcBIKx8lV7U43ZUblpyzQN1U4
XGeMGn/+db8vtv+4Nxd7B6YzOdUSJoso6n1MYPNBuT9ENFN5d5TaB6Q8epkRctCfLzyvmh9ukXmx
Sxh93jRigbZ/ZvJVJ3qnYG5YwD9fRZtrhJ8uc7EjFGVY9L4e90eyUsRTxBQ/2tFEhssoHlQSR9Vz
+NJ6Vx5d+wxu7f6V2lfyNhYhpQSBo4HDn4ZAJCdQYotvqADdQ5zLNVg2O3msDz3ebHFvlVfy9E6m
XyZus2bp0dTqiDzJDOy4S5b8eFfhAi9R/9oZmW9n/y4Q1oG0/Pm7fr/xktsN+QSxq3SJjOO0PGg+
9fS+MK9pjlOKkCkHgCHXHdWfkyOPOHFnp0tKpffztb+mKf/cZ1BQhsoujunuolYjwc43p4wh52wE
GykT1YGCoiHiTLHlfqGM6io3aIOWV7NRn3fT5NZJf8T+NSuOFVO5pyHM+DyYexVRsTeRHOnEMTWt
6LRe+Nut+m71qUyzZM0y0V18DVn+eFEYoCfEvJ3ooJcPZvZA800dSRKn11E5dZS6s52XPihtqkHh
BYKIsdQ3NaXfr5igbx/APz/KxQqtG19QpY6PEosb37tK5efZiFX3h8wqNshPJi/8ogT8OiP97vX1
54Xlv1+WslKOXhzTrEK1AZQFZxV8PHtOkkWmiTWvVVc/L5JvFygeX0hMXxS1L7/PX3ddLzrFa8J5
El7nnyKiOxqCjtYEDpuNPBAWC5MGU2BIuF+pr3++PI/Bv5vBTONjq5dVyKWXi7SRp0LJoibaaxFP
YqUcmzmi5twT4T2Dy4YXahVAGYIMVjqwbEH9rC1lgWZ/Vs0zyyFN7Ti3QgN+IL8wSV/g/OZDPyGj
SRc+mHFuBURaBkH1fiA8tHhoY5+MvhQaRYyvvzRzWyaZrtIwOpNNVZnk/cjAoZLVKGg42QhSSHQc
/U3wVuJB65Pclef+x1ij1u1tcgs3zBL63qSQBLI/h7mnIgYGddWlqF4LZFJBY1tRsfCp0cU+v5cl
crQ6ME4kcxFFywmhLZT3BME9QM3QOvmmCQytBJt/TORzEGeLlsyQiTaXMe10pyNEaTKIZoiu4Px3
E+oF3hG0nWNRvx8QYkoKUSicdCYs72N5GtsC75i26uvJSYzDUB7aXFhqXbSc28NmQ6hzeGPpJ1/d
Njr20d4ZMQmFn7qRfZTorDAeahySCGxEIoESMyPkxusOpe9tDA3IMlhdW/BfjOnJukH411gHn+RS
JI4DOE4qMf7ydc324JBzXOSwO6DpS82RmFGytAYTQgvBnvx88wlr5q0k8YcPuyam1V2BUiu2Kr/P
SFeAcfGs2p+Pey2nXY3eAmTpBM3oGYqZm3r9ZmSABYUOgKSvSwtINgKt7JY+2Tx49Y2HAc4K5Sdu
an/6ajPw988ds4Y+Ywj54kH291awnkp2TJqoQfuSiG8qybuMcHP100yfZKJ3xuRU8EEFMrHnf1iT
D3osr/36QJNwwQs641GdIUoB1hLiOghRMzKFXqmx1OmXqjWDtZeORsM0QH0xHkoCbOdbK8qnSgdg
KBxVo9hwmJzQy8riuyI+z2sIiwLbQMgX4Xg1CDWmx1vLfxkCxdaVa5/BviEMS/gHU0EikEdRWN5M
OdYO/UZBkaToAsq+9kmvuKjQ76uGprZ6kkaT0VhLayHaxDxPIetNCQ96t/ILGr809eLR2jFFwBhT
Nxnth87V+H6IKgilepRpMcvVdr5hfUYuD2lOBlHd7d5UUM/ON4fTLE7EthlsDztardzMwL9O2JbG
4CjZXrlpCeXNYwp02thEapnvM1XIED4m9YNDdCDjXh5PDY9pvDXNpS6VH0XSLVOk/AoRFr85uL9r
6f61I13M3ZIIV1IkWMG+tx7r4kVTwVGtFBXy2jGdPiAl/Tqc+ubQOqNedJQc5kzwvji0gA8VgQZy
RAJkbQEIyUh+JYiON47+y0Hwm8PYX1ea38F/7PZZKJtjGXvM+KzT7DmFqILzmY5bXa1+7d/I82vy
ogABEs6kB8Yf5L1LUXDpCVI+9Vm0lw1XHw4hr7I0HpeCmqzn3WQuaBHR4GmlR+lV5KQop/mJob2S
arjAUMCnVxbgWzE5GLrwW5X97b2Yu/azAw11yMVLnp5SV1kNmRlqtC0QeRcExcYTjZVU2AnySerT
aVHG/CJqt2RpZiq5pQrJ43F/JViWCzIHT1C9wGD18zvxq6vyz22DJgIsDxwNGOC/f6TAQpjmgUSa
ee4IO9nNeYgDphnyMYMHV6289IWwpJzm3hduMnMSZKDDV3Po54/yDWIdjguo0y9eIq7Ai3rEz7PS
QHIyC1sO+NK5fMHAkB0IM61D13wxakf0uYMqOkLu7+ZnPfdf0BG1orEuBSx8CHRVDsSwyX450H3z
0JB9gUhXMqEWke3z911KFFPTusEMGFvdyQGBvkzTqjuipYw8/6UR+dulLo6Ofl8IWjRAVI3FezqQ
XvjBd86rQyy+/3y/v1mSfCfQrbQvIFpdctFl1RtqNolw5mOwgVNXSNggZmfaVuh++VLflNt/Xeti
K1By0xAmPwz3vsW0AG0E9sf50QMy90uD5NvbhyN4bndDrLlEK5maSn03b28ABeB3MQyM20Mu3bCV
/nz7vqmeVSIJ/vdCFw9ObvSaMRQgFOiLRt5SotvYzg+zehjylT/qy/ZX5fEXhuriYf3rmhdPiNQF
BJJr7Kheg1k/JDaOVS/lMPbhgqXxkjkKx/ehJoaG4DrgUDi3IreTqDSHz0RPnJ6gGqE6aQLTGXqm
0XYOJVM/xtCm/msDwx3FfttN95wTLTnZ/HzHvv9peOdQgUusvItFILbyEBlhGO0jaDPTykhLggh3
NJzbtPplvX17KfZZtPXI/yzx4sfJglwTkhkuUaaLWWqb+c9IbWKLzNP0l7fcd0M7VYQnrsAaZVRx
6f3MjUyQ5Za1rSgo050+F8iwnOUlenorx5O98vOTpZyZW1By/XxHv9sy/7z2ZROl9cRmKro+2vcE
ODaLoD0WlCkREQOevDKse6PHh8KBalQepGbvE9idHsHfzJA7mjq8CUX/LBqt/fPH+n6d/veWmBe3
3wh8PdPjItp7pMuNPRY+waOmlyC/RK7U+tfIAuHxkGYb6zdCm69n671EWKV/0jL9hGsLbRdPkpaR
zJcvviCC8lpVG6ey8L9F5h3Um4XKyM9TCSlFaiBmvUtZUVq/DWW/k1v+dYsvnrm+9HvVnGeyXbMq
QqykAbARxi/G1Dsc1N2iJFHdlqQWDQVCj+jFj4z5LCAzu2gi9Q4RTUobehjGBQ13JLByHSwBLs+S
F2ZfO1mrNjHnSMoGG3wk4dO//RzfPwz/u0AvQZ5ZbpogRHVrh1kCITQWE7Xfjs3vouvfLnTx6irS
yS89IwCLhm9EPeb9UbVO2MN/jb77rmfy149y0bScFEFM+y6N90Vx9FHR4x3VD6nOeiCiViLqnrLl
6KNi+nlhfyf9BMYwP+lI6BXj8nlLhTzIshKucCnRzt22RC6ijcaODAmG5J1xn/e5mwSbpuTc4q81
1U1+mx9/d2T46zNcPFwQgdpG7YlzQvfLHl8J98wdBtGpigeen3GeLf6mOf72h/3ja188A4mhhbTN
uSQNDs7UCMwU7UC7Nk+Pv9zg+cP/84b740oXp5MQBagXTXm8N6VtyZyBFthMi9KUFQhIxpg5Xmvs
BfzOv3Uwv19Tf1z6ooM5lkOVix2u0ipYAKPsUAyNpGHOvJsYBhWb5f9ME6Pf6BDfnV3++kkv34zi
SEZPYnFSaraisgqmD05m0HsEy069K8O/NeGXwYyzR/ljzsksOBHQZp113ODhEQbG3JKJ0fDv05/v
enZ/fbaLhzpqikGuDS3az70c5eAXnLA5O+e3Da0x2pMq3ZMZkKNHGuXcb1Kg+ab/sx5AAlJfU6oC
cvu78G61Ii2CwQ/m9TBnLSGN7EwUX88dkpMYeNeDIM3A17bYYjebeX0/L8iLlU8NydnIIjVNBjMD
S/ri+qkvaLnhyUDazZVO1ituWPNB1DdNdvvzhaTL5uTlpb6GvH8clzvySerOzIpjH6176Rhg8wQv
G1dXcrePDUediZ8byTx77yaSNpie5AVrbtdsaIplzWObXhXJtYnBEv4/5v22PE3NXag/DvnGUNf5
sAbFi+s/Rh5XrUJioeSFkR6AIaB16bRVSWZaP4/oEtPpRgf0F9Ta0UXnF4WbOluKpasqOIZnxgCV
ex8sZG0BLxuqVmQt4juBOGEI7+nOEDaRtLOMveFvFXTEJLQuo5F+r8sLX0AYCrx0i5FbUHaZ8dho
d1m3iAQq1PvRa4ktOItsYUaxz5uNXJzj+gCTRtS3Urhq2k2YrUNzmcU7VUb9H2z1YvXz73BR1n/9
CiZHYQVj8cyluRhLKXFbhhocvB0zfYs5BUYWurdW9BRKsZMK2B1/OVpeRuL8zxVJFtFVkb70ZTCU
n+SCn4TZuJOz2dKdQrjSF0K5DQR/UWihG46RoytXln9dmVeZCQfbulFzjuR0X9vy7uevT6jI30/c
xcfRLm+AGlghNW7HMqxIXLMLbzM1Cz1z9LbFr9lCz/vUTHbGtTTuLVIu6l0cAI889f1hKrdj+tBp
Gx/xULkChAgLavYmuAiOy3E1WMewc5HT+cN6RsDn69iiH0wCyF7ur8m8jsKVUF6r6GOVXeetWlYg
M1t9kYFQkDihfgTCdRLsc7Dh3Zsm7otzgINKvC2KjaldhcJDmFypNKFRCcbXA7A4bFf+zpMPafPg
wcB4Sc1dT0ZKubP0lZWvtfZKpSWMVs5krLeSMpspdtI49W1z00w7E3mpRLd4oSqLJnFxqU6ABivU
gPBArsOGWPN1bixY/aorRlegO3CNZ+Uim1yd+laxsX7FAWFijkrqu+xW2aqcrrpoU7YUrgvvUdee
8/YmVk5Ze21Wq7F2/dRRUhdF1dgtG3PB2FAYqdM3U70Mm7WXLhlDFckO3oL6KkOJjly93oXNrhtX
tOwjYIdk1ycb2Vul2kOF981yinpJScSgUlcXWbKWWxyzx6a/BheQ1iR53pWFq8fXYbQcgm1uPpfa
uqiuvGaTyo4eLadskSn3oBga/Y5I+Si5IdK706665IFQbS/Zg1bwEyfSl3q9id94yms3MKF5A1ix
dbK2OY1+1ADPybU3bkZjG8tIIzZ9e5UdhGGlvyanNJNcqcQ/pnNBBhDTbZXtR/Mu4wNHKzaQSt7l
1Z0WXUnxQ6Xd5QbzqV9OjN8ue5LH0CDx0DOx+PtFI0Wq5kPIEQ+gaBwGCxA8+nXr/Px0gS64KHD+
83j99zr6RSklZqNAsuhQHOtPsu7JkRcfqvfoXD8YFvQ0Jw8OMpru++ycnM2HAERAbesPlB85EWD6
tnkKEzu4rzbGTursRrarTZq40VMOPfZB/gDwLn4Ud81dc69v66uuWPcEeSOKesZd58eQPBzoJzwx
6BFsnuLhHdBW/9K8B2fhLXzpQOowJX9Jzt07ArgOjvp19ji8FvfJvfgp7ZGGvQ+09G116z+Iqyy0
BxqBNdFkG7HZdx1KD+Gx1Zm1sNUve5LWr9oJr7jNjMnUbDwM/wH/AOCLUxstb7cpPwNIHqNdMPTQ
7HGy+y0a1efurXpj4IJWNKYFRjZKZgeDPRBOUdryY3LId+ohfPBvm81wX9e2BQkI+bNnR2fpzVs1
18V1fVJ24Uf3OjDKgP0BHv+tvm2P3SOWxSfzUyRoCI9RaFvX3oF2f7uFQLrPoXhc+59GZldvaMvE
2/xxeItQD31yt+mLgpfQZLs4jy/sjFLgKrNhzWXWNLyRrT5Th0pHZNBWOgaEIx3Wvy1/8smEN+kt
fkC65n+GCEvvitgOn4yP9I20Jp/EHr5mYWMTK8AXwcD8iN+iXXgOqPc6QPScnO3+HhLqK+HpA0AZ
GGUfzTF/78ncRPEKC4kpygNK/JNIW0ey++v6nT9T9+zyLN739+l7dxtAhNWZizFpwnayY4cJ8KVy
W8DeVwuaBh2OkZf6zkNs+8EUwh63eJLfyHFtCWM666/NKfoIX4feUZ/bz/IlOKvUfB/kAfa3RWeH
Lz4fv7CFR9Zq8iaSeM9MFc39bsrZHv5zP5ESB4qTvWlnftUIjfxRUWd0TPXcZnZ6HR2nc/kYfbTb
gcVIup/WovN2gfJwsCOpvsvtcl0c4QiEZw5cfGOwMJGtoMUkXBvJFboGFP2Qt1G5OkB40jMI+XXw
bN2zkKY34gV8eLZ8o9KR2IHhhd9Gb/IHI8cn/SAQQKctprf2sfvQH9mWPrDcXqFDJBTPO/mPGlTI
wFavhJtmlT0np3w3LIEtbvLlcMoOyibZty/V9fQYnoTUjo/5LUsEIVi8M1+yFt2mI5/Ko39LdNrC
u+kynknU0EKO+tNhIyhgi9jFu/JavPonaCK9I743r+QQSI3dn5gh+7WtPQWswqvEs5P38YG1WzPJ
e8o2PIfTnf5svEks59CWZMy47Cx2/UlDH3SJylq9H/jsuKxipzjzVmQ7SM7JTU+JOD8eILSwQiHS
80nHYhhK8gIl2J1ybnfDNeEIJhLt1hlu8sf4UXoK3rL3ilX0qczQTXxB83OqvZtXTLLL12qf3nJF
7u78WH0yzI2exI/2uWelPFe0KgvbgDhB0kXl8N9NfpGN/KI8+S/ZTX3Aot29oiObXvmI1mt0ZwDq
6l1lFQdu+xY9Fq/aY7qv1jFQYHHe0kC4gL66ZufjnkL1Mp7i2/6KbxtjY8ps/VwAYXtHxq88l0/D
ba+6+nup2OI5uVZ2wq353q0TV1n622KtbKVP8S3nJ3mX3ws+PwuE77aULRjcjmfZvmcro53QqzEw
Li4GbWkwFL7SLXswHcb0ojK/7muYULfVMbgdPgfkq8/oAnocVYBjCW6yJbB6qW0WMKgkaA33won/
jhvoo3qVrtq3IiEpxdZDlyvLT34H2cj2+HXee6b/z+q9Tu547oaEGRm2d99QXml0HO3sxcQIaxe7
QFpF5WOguN4mylyPTaxtV1JqR5LTEsXHXJh/zxxug0r5wmepnc5zm8n1zsMrZpKiW1rVXSAvOCbA
IaNdpyHWb/dDdzU/yA/+Q/0islROJShjtuO7/kF609EIyDaLtH0ueSGcwl32HimIn202gapzGBbT
B+UlwGKwUB3vjVd61MYrDgrYXlUBD9dmIfLcVDBqNbwJ6NDXUKZSOFEt1mXH6x1MA5NJlI/DGu5L
Gm4kITohKeOP3hlYF4Uaf7Fy9J5q2earpS0U1nl9UITyNcW57ASzZnN4gRjbnn3KE3Ra/EQjBhqH
X3lMnAzjG5qQ0DZQao82+Uz9PY4I73W8kxhQ645wxkAx3hL6DGa24kfhe0Y24HlEfvloI7tiLNXM
GV1OO8shHTbUmEyslwLm2wPlHWzt7qG6jV7E1mYhFrgC4eSENIdt/729J6rvmdN09TETn079q3wL
OPy6uoIYCSWr5tnmIUcgQZRLPGsoIzbr6jY8N0BZTAevaUlRkMISdFin4bmq6X3b/lt29J9M3iSN
I3xWynM6YcMlksaV5nmarTNt9MX9gOhJGc+awWaFfjp1+oEglN4uLZuKFSVImjrzJ8WySYRffANv
S7MW1QDpzq2jZc59Cu3McgLEGygBLCcjeMWZHgrqdTbLzFVe8mAlEHH20t1OL8ULf6T1rLI7KvPj
VejsBnb3rObUjbzNF1jXuXvdRxFRtbPPG+qyxm9FUc/iM+cbwE1K78QrMyEvhXfMvBW9jC/GtXoo
UdmQPY504IVdxqIGeanOVD1TNv/F/oBETXjlPGM9WjvvEzNN/VLI855VvelQIiOEmM7EkBZTCNhC
BPKf4S1BtI/1s8JVAsd7CR/TR2OvH4KP9jXa5ETyWmtIWLqNux7XMpVPDWSOyYpdB7Yn2qKNLEH7
mF9ZD3ykVfbAQ14+jdf53lymgO9MaLIbBbfRMxo57oL31N6Nj4XvWPM/1N7w4m9O00F+El5Yttrz
GNkEj8vn5A4k3kJfaofuUT8bhzkXiKS/fP5LfBJOwTVZwHvriBZcxa9sqx2/J65+njLH47mB2Iat
gxLylD6w2goiEey0cSaaXrEDeU4U7QQGHmm4+9BEtesWgz2/uV9FGJb8Hx/VUd5lJ2EPDu2xW0Xb
co2Gd50cpQM/qPJSEjzJRtQ42qk4Gr39G0v8Uv/+n6JaNr+CDPAPaBfFu4EdRfOLQNy1+RvqoNRG
xAXxo6ABOznIpV2U6vakbrrpNSjueuWzpiRJStZm5Lmami/Duv+l1JfnQv6PztV/PpMiafQQ6B2J
l1q3VvI0g1gL5d51U/v5+n6ziR1n9biwt3frdWv/onC+1Ln+53Lki81INP512SiTUiFUhR7IcTr4
kPYLN9NfVZwAGC3s3lA2bXrHkGoRjhwRWDT4P2GJ2DFDierVAFwmFyTEKMdeZMkY6LDEZIOl2OeQ
IOAuZWygR1BNLEeGlymQSKQraGhmJT9qsTqvcCE+x7Xg8tQmOhsb60RPOAx05V2coFYrPmUrcnLe
Ec0gu8TfLBAfbZQZTgEJD3iGPeZnrdNXPnssrdafz12Xc7J/7s5FbzfFBtGbnSAdYnZfji0uwUPN
Rlt7N9maQ7dnm0/jvrktl6FbHMK3bhW7P3+Cr3PdP8vhv7/P5Vw6LtHO0mCkrTIsEm+bV5gZoYIW
9zjDiWwPoDISTxWuUOXk9T6VtqRcl96iHhegcsKRIAnHNF1ZXmHgbeXVOLghBQdA0HErRm4rLQmb
iOVHMWM0QfjuVRx8FNaSdgZvQgHd1XxSmB5aba/kjS2Re/nY3oitU7911Eeb6mWkCcKeb73V9b2v
kBjuNK2r/eZUuSTk/M8PAUEG+gesXHU+Hv/R5Mw8rO+ZJRdHoBmqeCjEGySv85excBRfqcFG15c1
WaaowacrM76TJRqTNmdKHlCfZkfmmBW8u2XZbktqXZOc1BToBu0Up4b4OC3l8FZy1Hhfdk5I/4J4
3l9+yX8bBUx60WzxYCMdRjrx9zfAu6VUvUS7rmxuaQ4K+lZRVvTBcTh70y9NYc3Q/tlF/rrapUgj
K5S8TuW4OCbpeZI/kiBxq+HOKA5GfqjEnU58oXXXNdtWXybqqZNfTeOmqxZTTBtpc9P2hPO9WvH1
mGzmCeyiaGjfrqv8TEKTKa2K/RzwkbECKKWiz8pbhrqrZPTv9hot48TgxXkzVSujvcmHrSLyhnxJ
CooGWxVu4h5o26ZoXHqyvun2CkgfVyu3RrH2411kHcmR8GqwpkvGjY26GfpPXrs1PnPDTmrHE+xE
hn6xbJQFM15PtWlIl/mSENGEED16rhgzoNrgQ5vhjUm+IR8XN9oMLrAW+XNIqANQa7cslnHs0tJQ
qhVH0nrawoKjAyHxplKWRUOGziq7sfobwzt3tAjKYuAwWRJj/yrI6xhhd0ZPHEmrHfTLDGsGHLrZ
zG4rJucaEvH4Qgx8cfq5abCl30ioiuC5fA/iOSA0yOR5Rq78VXLGzXUYL+piyUfz5J3O36+vQA83
X2Vtj9i1X4/Bmm0u1kmFc9hCuUFwsCjiv6wG9CEzxaWbE5NNBz3xTkud4R0Hm94vUhNRrwMhpXs0
wN6qiCMd07vSlXOYrP2cfIklrZakWdPyRFtcyys/Ji15X8n7SkIWao/wgV7Dl0G2S7IOWLEcajQb
cS9/kELbcD5XKvseHw/kz34ukOJxI1Xbylp34aIKF8aaRcQURCe0GVNDug6MFRRiXqxZterhwhEx
XC7mXhQ7Vb6arLVXL7WA2mzrZ1uh2cQWjSEYBIQ8z8V8qrsizRsRVhEjJLe712bHBTeXNdZAlEXf
IjmofuH+lhrzTWek/zEuaKaa6mLkPKaxV66V4qYPeIsvK23XhMw6ltK0QZSdTYvaXAsgccz1EB4s
SioRyTQaV8JCXCHc5sGehiY1mZLjorxB4xlqK1PfemA/pZ0wbFVtpfBbAlcAny6AunqjlpaSFQmT
EwjaZl2R9gWx66Aj1P06FzI6IcR+dnfOjQhdmf8nSY0ZwrrR1lCevtUaYUQ2x9f0qODGpfmxa40H
FmAVOd5drDqRP/Nih+f2bvognYO2bMlbsXHE10i1qUmDeMG/W4pLsE/d75VwVXOA4/kVXMoxHSc3
1tX5oIGW0RgWjAszDKv8zkS+chSL3YoGTY/MnpY1+YiwZNZUdGqxEKJFprm9uTVFt0EuvAiEBS96
Acl2tdTHJURd7ptsbPG2Un0rxL4TWD3gxl15sPM9fIbX+XSHeEMVSPFc5qkjNotJ5x8EMbf0FbtT
lp3mslGmpSu2Ownyl7WXYJfBzz5Myk5KdjlEapo4JNinO2lYG/Gizze9sUVCoAg2HzfAWDetMo4d
Ofx0cGOOBxbj2niiQcTEouZVwJY/0JUXbLrOSM2sDw4ss9cKVMEA7QqCLWzVJ4rkxOIhBBXrRC+c
yuZjPB26zmn3+E7I2qICn16EbU/mI02lZz4dC4g/BaQLQnKOdrSBNFfgaCrYY7lqejt/nbALXMUi
1lRn1h9HTvmY7Yen/NM8ecfwVSYi4zy+Iu3Xke7fg2E367UGtuUe9pXXSYTeHPiVRGsdg3jTNvIV
GGasi8LgiEv9yYeXbrics8Z2G7ZsXlcVgxcORqVAGs61N+29KFmggzGnW1k/tPExKVS77QhpMq/C
ek9OktYuzjTxHCZuEwBQfaFqCw04S6DTSljLqCZot0r0HSMajwR4lDIu6GgXCMgQ3yvx4eey6HK6
TD3A+01FKoSwUsagfjFu87O26WTLHw/BjcLgZN184sI5NAcSVBzL7X+pA78pP/68HFXI3y9vMR3V
XorT4ti9KXekVMXjagTMouLoXuXmQkvc9D6/nlcdB3XqVXMBJZX3Qjpsm3QTU1178zstITiEM/BK
hkye4SzmDjHcuRW8jRk8Ir4SBGDfN+1vTkzp22rgf+8W9LS/P34Qt2IzZIyIY1qW1hMNEL87GBWz
YTt5YOU2H6w7sV1WkSssf/6llItJ/NcvhT4XV5mE9Iby5+9rTxLEzEnoi+P81h8NNwNODj6Z4p3T
neqMmsucFL8K54L6PNRAkF3GYklJIuPaQJ3yKc+9zo0PpJVXZ3vdXjeMnuNVjjFMxIW8ypV1JP5y
LPpmuAp2c8br6vhWWWIX1Vqk5yB1fHHakVMTRDmJftcCLdGJLjW5sgvC2mhj3bYjIPXpseAUEDwn
NKdzQ7sxaG/8fA//FRP89WEuTWetGFdWpSsinh+ELKs23MEi+n+knddu49i2rp+IAHO4FUVlyZaz
fUM4VDHnzKffH73W7rZlwcI+B9UFNLoNT5IzjfCHpgTXfAGTOOW735ONbwOd5p5W3kSFoiQF+mNb
dTwK3dXg3ffS/+fH/cx5vgTzHaq8UV0wDNLOBlrp1OGVAmerrpoLDxKOzWVr2IN3cCFSkDpmhVMW
dFjC9+qS1cTPrv30wkDGJydDg/bd98UpBAawX1gf2yTDDwJ/3WQL1TclbEPXhGLzH9N4+X0uz9Qc
vg4pfe7VLy9fpl5b1y4vLwT3CD/ahUm9VXKpl9DwFGN86uS7kdoYAtMbsWSPeO06BDxTsV/UUAFX
VC6g3dpBhFPRSIT4//J8uoz4lYRKJCJY3z9JXelZm6n5sA3b2xqviwFGVtghyBUkE6hhzB+7GhEX
Alopm6v+Vp7CsvzWLx5M2iDVVNNU912pXzhHTqV3P88RpAH++1xoCX5/rkKv9MqQyuJolNqsGF/C
xAdoUc5VFUhwIROOJzN1IAOvnMT40zVPWGJCHSLEJSyXOpITPDq07tJjTUfnjy1jKDKJKd+L4+L7
Y5lSJquDIoHCCG89gk8rpNuEW/OEsNP3IgyzOHyKACXo4auOP/El5QLtZ72I9YT9Ei4ppiUa+rSn
v6ynLMyi0TSFHiX/7KAajRNSYBZAoJR+RF0rW+FmFfpzbFvyx4nckkXWvvTbGyUuCYEz6MX6xsK8
CgOenYoUTyon2wk+UteCbUaADyp9YVH3FeliBUmOiYFuzLGembzMElFaFHRiDGT70QF0CplWGbIv
egj9GTU7x2Un9RHg8cFCf6STd1KoOUmISbFwF+KGEsa+PVRomVgxyrR76//quPufVfPl65yg0Ko0
VAPNj0E8zrFM3zABa87NBWJBc2l9YeecXQr/jnVKo0atuZOSTqRbF+brHCxUDjdNFxK7gHdpsHX7
tFjpY79oMLgM4wCSAZJy0fvvj3E29f93QYBJ+r4gQklMyxFq5lFopr6Jmzw2RbcgcVVBeIvFlrBq
CWQBn1jyG1huSPivC+u5kCDVCiOySPSDvGBWC8FSxIDTPNYCTRFvXdHIqEiQDUW40Sx5Y02d1rL8
Y+IoEZSi3VYgw4E0964xq90FuCOERZIc+o0bzdMmX9QAEwl5BWMhY0ATGbTkIc1npDMxueWAtGVl
jGuzb68tvBEHTE5EMvvwBTMVlwNPwUGtymSHE5QEU8I3T8Xdw5912kAaQh1Fd1ov4FSibZko+wFk
txK9C6L5pplOizqEyRQUVM8ufO9zB4BlYA9mKQhrqCef208U5JFkH1O3eUUjDQ+m+SX4x7n7H/KQ
+h8kI1Kq32e0L3urSwut31rKQ5TdWMEKd3O2Sx1cuJk/i1Cnp5mhTq6jsOF4p+lJvhwmnTCMYZJx
40+13tJKZpa2Fn3dDgI45v2+T9BSK9V7Tf/TCKh9huMmF9p7mcabJNhiimVsTPfKjOl8KO06Q5K1
jOu5LzePSvInfKBz6dcIC0WLtos3If6GUXvbM5+Vqt0F/ksjYl5voSVJExeBTZe0R60g/PT3SV28
IcM1hzlDj05eWwK2ni6QYlClaP4OqngJXneuXofDAgrQGihOMH3fP0WDldbgpsHIuUpu2FNBUB5Y
8SEdFDnYKBUoSqrSGtmaZ90EMf4sugm/61gTqhTUTesQxEbrXlht+rScfszQv491yrvL3UbwSzkr
jnCTe3OtDNSVZhRrhA0ybJtcdUYcBnEjvE5WxZ5AujCcUnJoZtMQ19u1LG2T6BB5zKbddCsz36mt
Q3OTd6TpHAPzstaZu6Slhl5e4c2pnTYIMdy5d96udsBeRBI6UnP+aUF0FFg8LDx1XffL2nAG9uWV
QBHjUR0+PH1v3P2+0yBJnXt57lhFnhg6rM/vcxLXSTZGeBcfjRpHEyCki1C1LZ+DwvZRM6TNq6L9
OEnqlBTk6ZUDFQgc/hdFPUp+nTanrtZjxNIvW1S1kHUXsF2HAT0fp7IvnHMH2Ts9PvALO3ysEZjw
5wyU+3PLc0ZSexxWPstgCecmtRjPBhqVAvoKZ2hNWykSFHaEkw69CKwi4al0C6XedvJC7mYem+Ih
ppWggkgBe+e4xsoC4LQlXyelJifsXKQ/JmedrNiU/ZoCkhAAbHXI+QGvGA+InqTystAcGRABdPRg
qg5Jdn9P6OjDeySCnon4nyCPw78/e5WtUPnBV3Su0DBObe152pxvQraMQfWMoHfmXTrLqKk1c7+d
R7elvB7uPBf6sm15K85acvqLgl3nNpYpovSBBrloWJ9aqF/OmHCoCj0QRGmCRod89rSf1fWh0Ol/
mtfJpVK49Jm0nO6YL+Od8qx0tsxYuywaobYp9Bo1VoKAsCZACZEhHV7rzcOajLoo/fRwAsD0V4CS
VdgDQAokBzp3jodVuLSCeSoscA4qRntMaB3Q5pw1zH9IYDRDs0Eo53GzCccFaLjpBxA9RU0lWfYS
2a1jxDaOAkB7KEZLj5HpUP7lK9SSY+QOuoZmPS9aR29X/jgPqI5WNhjrBNT1OK/f1HadP8qsIGE7
GkfLX8itk1Oz8+yq3fPv7HFAHfTcGxY7xUaPsBMLbpsujUZLWnL8q56Or7gOH8Kbao2/VhnNK37B
3MgWbu4MkiOldpHMMrA4KkE0paNlC+kKnaXWofVDFS3kkSUboVV+Ht43LXYVOUnkJFDxVhyvWVGq
Qw4QBJnLRXuXWMvWmOeCM/gI0c4y3QFa5YLW9G2p3OHQ7AZzjp3En0eJPR0bFKflRZOvEFIA1qYS
eh45ZZV+SVXOD53JMTe1c5qu1oJKVJI7vx8v55Jf/B4A66PFDwXwpMUkir3itVreTxngZIae4/Rq
qFQqLhSTzh1i/45D2vn9EOt8N9ZKNI2PwFR74K6+su6yK1m8Vc3n39/o7E5TpoNSwgIWx+7vI8lS
oip5VfQ7kuvkBlRTvHWvyo1w/fswZ4txpIr/HedHdaweesPX3aI45tYbdlAzs30ujJY6cbkosl0Z
RnjeroJ+WGdV7Qzktr+Pf+5amKxmTFHmTJFRmf/+nmaT+mowjOrddt/OFwtjFS/ubvz5enmjOdfO
6Ni27Tp/wSqsth+/D31mLr+OfLpmEkGTvdTAgqmul+gtC+ZCAc4m2xdrJmemEjCAzERiSCrrp1y8
0U+lQR0b1EaGtRg7cS0Tyy9ld6Hl955yKZOZ7tGTI1PD/0TD/8QyGW96mi9HdF8ZuHT3cbIT2Z+i
SR8PsRVFn4eASQXBEbGV1CUYjItRLxF5pz9hgncfwN8U+oV6xLnJ5Vk0azLBAW5xWrsUA8AJiJ9q
dw/J7Em0SWR0+y3Z3Hmzm2U8mx0OG+thY98eVxdi4VNe15Q6MrAFFVxRdVX9URtqhKYyxSHehTrS
zR+6kSBhYL1QgEslp4BTWpT1Xx9QnhFeGPrsZP8zMmJT3z8/3Aov7cexPA79lZksmW8/uIrUSXZ7
HqYXbPHO3Y9wlCii61MVg3f+PlonuZVZpa249QL/umgi8rXH0r8h9hVmhpjarucfG6iC5ZBuM7c6
uKV0zLFOpHVa+yk+iclT58erOjuO2V5zEVYgtITeEDhKLexSQPnNqyvvMpdgvr0VTaBBiSMPyibF
IbulB6m7bzFCaVriLWKR9mznLbSaPm5KRCRd51w+Mhae5gRC9vCe98ccavpLlKXrBtZsKzupLBez
MGcyjjEtzgyZoRCEV1tcGxjhUTb+fdNrZxL9b1/sZH5ccRw9XU61O2X2sH+qHvr5U7OZv7y83EXO
2l17s/Txz3i4fgRb6hw2tr19yMHyDJuttZp3s9vbcOYc9NkOwGc6sx2E/mfzS2YjZy6zb494ciTq
jYWzTJMlO50mXg3Q7jDmB/0iB+nXL6GQNn5fO7LuGYbZcCwFuNwbaxXzoQGR820RiLPWNmDVsmS7
x9ztAe9euN3Ob9D/XbgMfrJwcyE22rTsy6ORXPV4a5S6MCslBNrLXVU6sbzNs53MQSl2l7YMb/Xj
ePwy8On8e2JQxB1v3cRrl2Utjsg2WYugu8gbts6ORPqJiRJOSqfoLEEVkFYbEu0unz/t94vFn3Z2
/We5OxxWq+OlJSOdSS1ZM/8OdrJmuszSDTeXw7sB79fwLtlYDnUg+odb5UIWe67O8GUo5TS5ToM0
6opY5oRzlPfggM+r4+5BGE/kMRG5LhAOFkVmaB6YHt+If2EKUPd4Q33YNj4macU/8l317nLRkrQS
YwNap+kKthFLAQDQ7+4tqObsrrgm5DT+HgIOjAWqoeUltN4nvefnUvjfb4Z91/cNEIk0h5KCF4k9
RyZufYB3vGnpzhdOg8FmBCpmZgHF9wgJbE2yCeyJ83N8Bqio459Mjx9tCXnm3hLVH8Fy2OLGdI40
2n3sQxMU0j8JD/cE7Nr1aDrpMrpFiFeHO946wSWz7zNoQEvD/QzpfF2CNXtaaRoqqa09zwj3CEtt
tCv3mN7hor3RtvltcNSQ/84wtqTd6u7k5xqq0H3Xr43H5kUmEd4o2wao86HdmFfuFZDfbkc7eHTc
p3hVLNIN+/HeRO7sKt60+3hDT74UbpQ1TW/vivSjqek025dMX89dpYpOq5gLnOq8dVIxwC+mHOQO
S27NJVHLuT2GdyMnccafYoSYVysX6kafJbLTFfF1xJMVoSRlZIG9qo6tXP6pPbBGLplMKEBPu8vA
gGdNvehRcdLjKatRF4L7XLfdNmvEtRuColLfXC1a5NmxUvkhkBBJpDmeH8DEBbxDbakBT6u/R/Fy
7F8Ew7ydxKrKtwiHWtnqZxB8FWACg/wReG9u280Sqp5ZKtqedWy07lXAXaivCieSgpvKuJWkcBFm
1TyrXxN/G8j1LaWBrgR0TIo1eh8+kAopvdR2OxtzKDped5Nno07j4vu28UtTi7IgQnRvpMgYyqnd
6uI2GUUUbuWV6IMsGbxs2aC/gnJer7WrZgIaJO8mkC20Oprhulm08EHiZqcL7zJsP7AyUYiCXFnj
aAVAKN1CbMcQHbctft7XFl5G1Z3ylsSBUYbZ3AvU6072lh4hXKjjjKvdDNRNqkGxY7FyFMhWKZGe
1dL3Qno3AUAvesowF3VsEkorWI4ZZUpgicsk6ulRB9QzlJwl5YqOh4/20I1rBZ8Bz6OS5Ffz34OQ
c/0w7Z9PaCAy9f0TAmqOWlXPq6PuooJXKrswEZdqDkmrAK1Ljb15NgVtyRsvCSdn2Bek0lMQho7h
IkSZbAcXNqpvXSLen7tESAVFbFZMla7qycwWUhRpkaaHu1g80HMC5ggasNSA+FMXL7cRZKH2Urx8
rqeqfRn0s2j6JV/JMkNt0bYdtqg1Lkr4a37xNOYatSWqGtjjtqtiuqZLkEU05KjXNjKQ/fYVVTcs
fUY4UugAdNqlb3Hqm/uZQnx9rpOzIDTR0Skkt4GBvcRgiSBJdu0BbGm9xLj3Y5KimWnv2mM/r5/6
q+aunvfv2m1yGF715+SlvwpeYc6/Ch9Y32Ja/dr9xW5CGR4FYR8NyNINq+QlGJcIRwr1AZ5L8Kdq
5vAzvHrVmMtuPPiv/VF8kh5YuvGr+66+d0/qbfraHvOX7k16Fm+6Y/9cvGWP43Pypj3L0IKyOYD+
4i159B7G9/4qemzeuqvyJn0NH4Zr/W68oQwF5ceiyEOL7y2HgeSzC97k5/wxfQSPdDdcq/wdrrvp
z5P/KryMB/4c5dvhKn/sjzzWQ/UUPhgv3bV6212PR/V2+hNvvZ2LgvJ9d507/sPw3lizhp9rnipz
Wf9Fg2mAXpNvTV4UZ/li2U50QLBUL20KO8bGD6hpFm660Vn84T7WVwU0kQB04YXo5Wzg+XVaTyo4
ZKT5YATQBsx8ovi/pu2HX7z1ydb/K+sf7L9QnUsXiizyuVD730EVdfr/X9a4YOlKo5hldSyEXdv0
y6bz5nRjYaqkYNtEQXSqxHByKO96j5chpNIkyG2lXHSA5rvoheNdq7A8YQOI0HYGSQCeSPmYA/73
k+lc6vH1QU/CyECSM6lwm+qIzJIZwTMGFig/1fklhaUztZcvm15RTw5AlIIDVxTqaqqjJYZmh09C
R3exeRu1C290tgbx9ZVO9nGsq42XZQzF+4D+SgPH9ddWezDD936KKKb2Z2zBsMV/S4MLt87DpSne
S9VV1Bzk3EFXEOF20CtuEtmqi5woJc34UqnkbAD/9TFP1qUUyHKtK211DCv6GI2juLiBHd30irm3
WgMIqgMz6ffZ/uTI/Ih3gGPIqqJxnVsn010nah4qo4XSCQARN/urVm+ScoDA4vjionX3eoGFyeCU
ChX34ghQAoDLTMtwFMXysn1S/XibNBgRfKIHwYjR3+shIYrtHY5Kb0OC2KoVvZjuKjLWafqoxA86
/KhRAu0YQcebJKAp2UsVkt8xe6FKZnmNCYq8LftqFWVrCyfISH434mERlKktT7hdKlVysqhRRKa+
IRp/1fHGyrcUvX//Nqe2bv85/798m5MlKue6LyUSKjBWi2kFsPKu86B/RsvYG4C4icR0yYtZY+AW
0AbgWK8U96OJGhR462Ov3aPpvJTc+Vhqj+2YgiguyOef6A+gk8blxnZv3wdJIiRZN7618FoE2yPo
oGlIOZ46VYa/bmjaKLpOpqIqmmcN9jEIMAFX881ygZPPXOOi7tBiwM35XkAlRKrqndp8/P4lzuWx
yj8fQpNPNlCol6LVtWJ1zEYs6OBWGtabIL5TbPIlxDLoO1r++vchz0b+X4Y82QxGLI19IGC8A1cJ
fDs5tGU9e+Z04aeXShHnXs9AFtzE2W+SxjwJevRSNvqmFGkgbtDrt8NFuoJgurzkJnr24vkyzimW
0jUz7M/7oT4i1Av69C0snn38WmhaTI0VAdmO4KMmGQ7SCx9TmWop33a5SignkxYaCPUDNjop9IQj
Xl9KNKh3DyypzdNT54j21duCeheSLPaf63x1veNiWeSzg7m4t4X1kUbohaPmVDERkZuvD6F+fp4v
V2BqdJ2e+gKFRvOeov88oEdbaQXMzntNetbNVWPch4PtgzFK44zO7iUOz2eD+cdnMETLQu/DEA3z
pORUuGJV11mBrslsi+LHy152Fmu0XRbjbL2+WULSCyjwbear39fyjyt1evF/hgXp9f3udwMxDrOs
gc2DIjLsiHAZwliu2ktYls+FevJ+Uz7GTONxYJqnDfaxMuXKqpjmzHma7xfj+i6/XayXs5l9yOa2
s5zdrMPFeva+s+1hba9W3ervR2hfKH//DHXUqQr171OcnBZyNaBrbPSEkcv5PpvtF4mz9hezG8Pe
zfLZazjbHFP7Ur3/x3nxfdBT6EugKh7+FHp+DJobHz55K2xL69D6T0YIakW9UCb4EbycjDY9zZel
3KqCFNPJyo+aeoOAGwInz2G4Vqu7PvMuZIpnX4zemMKCRaRGOxkqsWpPa/Kiumr6ymFElF6R315G
uHyRk11s7/8MlqZXMw20akS0oTk1vr+aKo3CINfIIMmoBcT5C7iuTN90GUAM7wahuhJWYgsRui6b
ZaxHeCMijEC+3CqvUrIKCsWmHuZB4qHS4cjkJD0IVD0FOc6e1hXUaPqH+JLQ8M/YaXpqTm4Tfdnp
jDt56nDUx6rtm3GrKDegEibiqnbtX/FEAt3wY5i8/b6l5Sku+rHVvgx4Ejd15ShJadBNTct9cFio
9lU4v5lF9nK3866dcmbfdrPjx6XK67kz9Ot7nkbNltohNCu5+bHGQX307glbF3wXZKYQEZO3LVT4
BlUn9IacBlhJlkvYT5SXTvLpa/7y8qeqSWnYiXHc8hRRvQu4z6rib929SJUyq0S8WmMnSYxlHr+X
GWyo+tLoZ45T0PIisuocc6DqfpzinleWmEpuZV9d6d3bGKGXgWGSm2E5CTcsX/aRCTjxvkELwQzS
10rFb4laAWJELdfrhZVw7iz493GkH4AAIMRGkglQfPOP0KoPmTssQsVdFn290jX1qtGrlVhLN2AM
ZUWAez5uMpClWTDYVaQAe6JGjCovneCY/hpwrQQtrDKfl7ArJXAbvZ44qZTfB2XtXHj081+SDvFk
LIYK3UmQFUuJGwjxFBZ09n5+pa3u1tC1E5ujemmzhDGoeCz3f735/73zzn5VxH9GPk2HG9evrdFl
BdEg7UwFMNuzbyJeWKEeZF2YoZ9x/DSYhKOsbjI92imb1kx9V1Jr9mrOpbgvZnc30R9zfrdfPGyP
Bi29h2I1pz2zBogjsIHT2e5xXO6eD879hk+w+ivBWbWr1ceFi/JnDfD7c52GI2S9fhGHrBwLHA+y
FQndTxhJEUaM8bCVmr+63+ALWYNV+qPCujHQAOql1QC+dhxCCLUCeCP/wtc6e7IpkolhgWHyzU4B
V0MptIWsdfJ2bDYdvDf6IOjdWkmLvDhW32gF5RhTe52+aqLuCmLSJ9miCZrtRLpoA8qTzY5w7h0k
UWJcUb6NPHmW0PC4sHrlM6fQlwc9DWp7S2oGv+6QWtjSLZoV/Fms6bBxBDt2OOMAXl24i3/2iz5n
7J9vY51UcSohjaGxh8qWTHplgI+tm36ljvpclbx5iuo8XCkwsk9qxl0HSUqPrWXUvYcpjydusomL
iKWONYtozW3y5K8S35qJtUg0Ad+bGL+HagGPZRFJoBRTAmKoGmaqrfv8Fo4NMmk5v6Sv1/CH5Fp6
BZmjGj6wq32UouSg06T66MYOOt+F/OFUqXYK3dlB/31v+DYnt52fuGXrD1FxjGuLegBNeoXCdblQ
aCpphf/ZOdY1a1cV99awrtBXyUfHgv2rwJVV0MUpLXmRDyaJ/1bEpai9JLTws4Y8PSFsL1GkV6QS
KX0PW1xPDrxSLyVyuBokdzzHatAW98bKn6tzYS/Z1fUk8+DN1cMlfPfPvO5k7JOvE0qhKOVdIW41
c4kGU34N1nriX9DOwCQob6jyhkzd04X1P73S6S385ZVPoevBqMhD3Bj5MW99bGqBiXYWDSR0coDw
C1RVxhJ7nC5bKgPM4uG9huJhFTG+ahEiTZkdUAKO3EVuwovtJ4en3sFAHlmYDIHZ35/1Pzifnw9L
W1JXgSURXX6fH6Mb6zQyqnFbCa09KaximSQFTqpDQqf5LgfHVtEOlZiu4hbWZTA48egvpEBbSYG4
SYobU6oXyZQ9lUT2SrAfTDQAMcgS22buZuZeVI+DEm4UebzK6AzSLJyZPSRajKlgqaj4y/WiM/r5
oYGi2ImOHMkbTSthSodrX0UCt11OiHBQWtu+qHGxKtHfQJ6D/zZAhQlwuJIiCfl6HOIQ6oIfYSV/
M/NK7RETneQvrzKvnnk0lwLhL+EoKk8VDvdQua0HQ9vrmjQr5MfBQskI3T4R+KVQ1UgzNkCSl3JA
wV+QdrEKUEfMFz7IrawWFoIXLof0iagFQS7pPgdwLCH0EUbBezQij+TGK8MIH9XO2OvBcO3SnqlH
P0OxNXAaAxZFaaFT0eFFlWMrjoKYCBG8Si4Uys5fGcjP/HdyP6PzL+lQrpVNmijtZzC89+2rxdq/
veEkfge7d29HV/Hy7/bhwoo6fyb9O6h6EgbiX6N1sWzlR7V8L30BsC66FeHLQEldidGAEhRnNHuk
XRGqbnE1D8qtkYFKUMxVzEapoSPkQLZrTtFgLBY6SoSAWXuWZtpuJ7mIErvSSkMllbXY+2gcZJue
ImlQyxsdPozmB2skTF/EQZ9TUp7attQEZ1qLQELiIliBnFbtH+PxPQ5qOsLrRB0hRDZO7aEB4G8S
9z49+P2L2a49KPxR7zuFIW58tLUUZNQs+vFE8uo8U1qHJvgszQbHfVCQQhPLxvGrBr1m4N9FiWI6
ArMTxK+YBVI4Jw2aBUb2pBt/QtQo4Nb4V0qNX0HzJvMRBI+TqbB1/Z3i7+f5EIP7UYNi76Mlb+Rv
Pm1uw7jqerJM6hQaHZhsEgVFpK4An17rGCTSGHArRCQ0Ww11R0zRYXmI5eQ+MhtH1ClcYwBMyZiu
ta8Uy9T3HnTrLWrRbNkaI11O9aoDvX1hSUz12F/OGHUKGL4sQ0sKGtmKPMgVyTLP0NWhb05mLkjK
LER3QcTZb9ECN9H+4nE9T2l8uTVSjRdhVeeeA/F0jMMlsDGScRJWy2WSJlLZFkeRjCg1ENA1hqeo
Rs2nP7rqeB2P7qppDPQovE11HUnohKUxIvdoKav+paP3TFFoOm7xDAYRKSFLdbJPIjlKM09VILGj
eac6enHt+/ckbqxyfGjR/w7kJzpRWbxFSoUWDEwLs7hu1E2DUVu8yhBkM/Y+aibUrWPgEPdVf11K
q5HLFVUHUPXdR1LuTUQ78VoJD6awCbfKg4nO6oXp/VkJ+fYinyz/L9Nb557Vy4lcHAdVJ1aHjFdr
RwHbDcpqCpAbjM/vJXRK2gQLBkW7yqBi+MawkNoOxRjj6KEcFCXWDCOqC6HoT765quA+Zk41N9Cm
oniy8nzK9FnmKvIerRcHusA8XlBW7RbdHOWZBep9JBCXwo6f6lbToMB9CM6gPsPO/77cIXWFiV6O
MjW2l/JZtGVbdKLt+hp9MzudOYgRYO84K1HGuJjzTmvm+077NvRnZvNlKtD6qkUjMdhp1qEC0ZLR
s5TN68w4BLHDlR52CIbbJDGU4cR+O3DBuwtPXJREJzif2hERSqyhcvH8+xo5U+GdHgzcsy5puoQf
3PdvkjZDogSdL22VgI/hm8+A8pYJymaqhnqRCggHNilShusQsbrsxpTfaw/Jk0nvTEHoUrxuQvTD
+2QX18aqD4erRL+Xt6SURPX1fNII+P2Bz8St3x74E2r35UtmblPrfeyXR7EPFnG0i32Mb6V7v30y
UC9FEB2x8qbqnJrKjrioC8kZUs/m/LXQeBTCfE7vh47lhaeals7p/AJWN8Fto6/Hx/z+GdvKa6Q8
kDgz4o1a3SeED6F3n2foPGjomZbZjOt+DQhoORQw6S5xOc7t9C/Dnx6gltcKvRZMFjrR7diDS7v3
pF1L0lnvLyK+Tl2LyG0UdhHyGnhNyJPLy/d37XWxbUHtu7tmE+/Mfbozj9EBA86wuELttFJn0V4K
kXCa5at0i1AooFxrNm6EY3wIzbn2ai5g0ySFY127B3Cz7p9LeP6fBaZvD3i6RKjoG4NhwlIwq5ui
Hndh0NpZWTlcPrepGyx/n/tPbYyfc28YVExoVv00vWuCNB/UHHFH+ehy5/sNuvYmIpPIw4dSs+qg
JXvGwTCOKmR5qoAzLTdmeKsXOTAZeNEmPZ0S8KOOQKwEq7IUrCsJZFXa4s8jt5Q6ULUKHrUw3yQt
MMimupAZ/Sxr8cFkslXqswY4ppNcI7SUIMxGT9xHZH+B7W8vccUvDKCdtNPiKNXEQor7rZkdinFZ
yQfM31TjeGEmfgq/TEvz3xc5LRB5Ap+w7uPyqKBpZMYtOosLT6sfQ/8Vz+2ZAk7arUdUrYt50r1p
FF278S4Q3bk16O9D8e77YOMArKYFjjIAdfritqV2wH2pj8cI0D5h3ufPEPhOvzCpm+nw6fto1T2W
KDKQqM98kIdUTd2HQsFRFs5YqoGO07a6WOx6IlGNs79YlGO7EPTu3lLzFb+/Kg+NjKhkaxo0AwYn
hDegtITHTeTbaFZi14pLmb/2ka8ROmOdWaLTSeWhJFZLBuVDD4dtAjNdltB9o9ZlsmbcyED/1anb
Jz3f8kvn6ajNDb+6MSjzyzCLQ7lEeQuJ6VhGXP2eToVNlgjrABm3GEFpGcpfb8C4NddiHm7UoCRR
SmwTtzKAFpYmbEOjX6OzCf3ZtctymNegvZSwwhNBdwrrzRfvqDohE4OTacctV92PxEkK5EIFtQ0h
s4fgCi97XHljQVz6QbUWw11aF3+nXSJG1o0UVofKjFcBPSNtfLUMlKmkhkx4mOxYAzj7vlTaHqBa
U/wQ9NspRqV3u21x5JTywyho5AWL7tFsKBBB8AjacpNgElqI7+y6z1pyLXRzDeBcHiEPBtKl7aH5
PCUZ4sbTx+iE9wwFjgE4da2jDKzcuAsRT4i6xo6lBVabLfNRJQUiB6DyWMjX3NNcoEejPbYZTize
LveeFFj6k1hITKIS4NvSeoYNQ8D1OAFaeZkny0hG1FJznTTb4Ye9Y/x9rREG5S8SGo2id6WZN0bt
1GW2sVxv1cTWTJQTAvIM7i0uNcZaatSFTO/ChFzo8hgMqcnByrrWSpgZEDC1+Ob3DXf+Kviy304i
qiJQXEUtM+4d6dmv4k2shwgAbvpFtSrMu5apb4H/+hWCvEg/YQ+Pj/K86m+16m1q4qNirKQAttBR
D5cF1F0uLgDBo4e4J1KnVouzVY1GXjj81YqbInShll6qKX9yNn4c359nt2JweJx2wlgxredmbb/X
KIJp62L28bBvZzf0YbW17ry4tjQvF7cP0vzjhdrubLCDWb5LHIKfebVJedNqVs8j0OD+op1deQ5I
n1k49+cI+62K+R/ecd7PhYN8Lc2eE9vZDXN9dnP9+jjM3pfOrZPPksXt3/vnFHIMgmvM+OxRIiDl
rwOSeV7zt1iFs2T+Xtu5fSnbmY72X97+M2b+Ek61bueLUcvR39loESD0GtjmQlz5FwL+C8N8qrp8
GUZX27iL0hJvsiFxCiFeW9laMw9NMlD1FBZgw2AT/L44z7T+uAxo1KBrhabHD+NWs+pSK0EEYx8n
9rjDtCbl3GU6HAzpV+62uoKoc6FsdzYO+2dI2HTfQyO5pmnUqhK0ResQWOK8zI6StrVGTAFUiBHh
hdDjJxhtuu/+He909rRKclu4R+VRl2GnUb7r3XThUpH0wPzr6BlU+qxDzHToX3rvQ6Yh5ulXZYJ5
saEt+vBe7IpbKR2XUlLcR95HXSBNBg0tRuE9QtdNV3BaTpaxfC/DxoM0N+uKas6GlLRZX3FRaIJT
aTcxQc/O95J5SyleZxt3VDJENEq7igWtd7eUe+08ROsEp4oOwRR5UWV/uH0XXKcWt+YkDhOJqq0T
BF1YBGdKbZO4NFzSSU1EVE+5nabmly64VW+PN/t4PR3oCEkgpX5U99KVtUI+Iihs78Cfm+g1eUXo
TMO65Lp2J8024Sq6AUUNuDQ6VA/BIb7DTDB7tW7HJ+HK33mvHNJPrraNXtun8ck7yMfMt/1JR9Td
tyTO1szddMtu72FWdlCFmXttHYR4H14JN+EVxYQG95Um2uId8D+Uvddu49gWrvtEBJjDLYOoLMuW
nG4I2+VipsQcnn5/9NlYu1pllHGAFbrR7iJNcs45xj/+IOyrTby9bNO7EtwdY8pgxflUYqYjw2Vu
is0TjKec+GEy2oMdpLjH7DEabRV8boOSYkkDJq+x08QhCs3zY6dvaPXPAR/9UnhVGv7kyy91iyO+
CtIHYXxzOaHzR6SivFw2ykqpsCf5/cOz/27R//Hob2nqlWFGUTYa1Tz1ri8GhPSzOJ0vVbcSQcwm
0AUVlZDR7YP+aFn7hm1Byz4CdaYxM9jdZ+g7xLL9YdF81x1oGkZfsmlqxN7etGpD1FyaNDPEXet1
K4y6n8kp/QHf/Xbr+fMaNy2SHtQKY37ty8EOnDzD+cUIS5f+mwyL2U/sekVO64dDQPBCj23sT6fa
fIHbbf3/3QDd2n83omZANY5coaLlWF/SVa9uTFJbZAFjrHSJnT7+oRHyEAwXqIEvwQ+X//cjZjf4
79WDaLLaqtArqMr3KWUIzsmpGtlAGj9e6otv+9dvqqs4GJi0oqY1tx5/nCyIuuMikgLW9xL30KP0
3D6m9+kcaSafEWRIWEGtw025j+76tbjnS1+x5xyaU7rESHWTH3P+qfIxbwX5sMXpdtmvwzfrYBzC
+/h+2Mree/UgYt6/KQ7ZIbi7gnSfLlthN6yDB+mo7Sijg61okH3G/zO2IP7myOYL5LtOD4T2FOfr
LodfYmdLc1EVXrKP7+KTsbbW/Sp9bs315QHYbVLt6868j3bCVvjhZXwzNWcH/N8Tsm4LnLKOilRq
LQ6JdDVWZ8I77TilU4iJD8bt3CD4LCKNqQulvTmPtuQ7PTHvxfmwCDG4adVNVqY7jCj+vT18uztY
ms4qZGb+V90l52zMmtBKm0qdKSidWqyxoMBVDEubdjGQZpZqP1zy2+/y/11SvVkVPWZ7RTZrChoa
DXA3xMJB/QJbXBbzH3aZb2acCt4swMiiCi5g3PLr2gArttwwhk1t7mejvNlSyQhfUTB5ofVI4K/c
a3T7g6NYj/9+sNJfmiSqgj8ufauivSpKW5QzL14QXklNVurTdXbDZ5o8e1OEkP2o+myr+lE3MK+1
27VIOqOCb6FmGNYtb+QSKWIWFBhTPLuUz5a9OETOF1f0vrF9fy95b4rnRPaDu9F/qC+/e7N/XPl2
U5flq6QrqM5mi800PhbEwEyrWH03fkL6/s59nB8u3gyWLPMXCC3/u98kVp7IUsrv+Pi82UFji+li
Vnbg+vbdltrS8ZyHB8v9vTn+sIyN+Q/+++H+78LG/PD/2OiiXkBXkM3cvIu4aaL3uG4WmaYfJvKO
Yg7XcttpyzK5nK/C1S17YwFcG8OMKXP0B9PHZLzQJrsCJNoEj+8kPbdQp3o0BCQzr8vsg8hmTA4s
W6EQg7PvZmHCh1t7poDvnZco5uLyeUlxfcIVLHogcog5nBTkXjq7kINSZe0+ugJgacqHEMhPU5h6
g4lzWOoGReEZFp4saW+rVb6Xemld9DhwWffXxEsVXHjw5Y+GF8EkNBHXPb7OZoZwh961JogcWOeV
iCerCLgCY/CLxA+EYI2hUv1wcn9XwOuaqDN0J85WtOZ//sdDBuQrhBJLwU16+WSHkBR0X6l3zTcX
9bdUfPx7oX67XP53MXJz/3uxxsowrLmU9VHSyWpKiZn1Veay0k8g/7fXwdIDxxhD1YEo/3sdw7yU
gRDmw2ZosaokPWKjksRm/QAGfAu+8eD+72V0aV6jfzy7wgjCiy4N7K7GORb2kmzHsuFAgbKs98Fa
aObLLFgy+vOFtqI0dg/Bj8y1L67VX4vkj3u4eX9BroeBkkv10WrExwgMHDbuEL5BdLZF3bxrwnpr
tbY+FSA6GPkLZA0IBrlZpDCS+obC4ErEl3RQyPQBDizFk5bz7RsKxmiJn5KNlzcHXByXWv/UaQjz
xRLLOSHBGQEtDqPqFmeoejplrCGrDL25IZpkHN27y1Kvqm2alm6I2RMeYEndesgo1mZT+LNCO+ye
Qj1cSsJT02ewzYcgcoGkJOSkIXjINZwWnThgJVUR+aHYQ4d4sVkl2LProXgwxNbr1X1GhBqI8eJS
MNMnVnA21M1xpm9br4oId+xHApks0xuoAdTxhw/g+63RZCjA3BTlxC3ZKx9hdU4zO9J1r6vDYhF6
oa1sVivBuc93oe0bjufJ9lrcxO6sF7Y35fLfC+r7T/B/d/AXn9+qGWPq4EnHTMKZf2RojyZynq21
xUwoCOvQzbV9SELANUgXElocdDiydSE/9QfC+/fn/x+3crPoBq2vatRjKPHl7WiNfq2ORI+8g/SV
V23VXeB4X3NHkqEtvvzwFL6rrAxR0wHzdREPgJuFKMRCPmRtLm5UgiWDwSMiBntHJ1MeOwPpr6Wy
MHcQiFRlL0jHOn5rS9GbbWYY2ZExgSNafN+lPzwQdS76b5fmH3d1W5XoU5LhIWPVx5kqMQc5wK6K
uJ8G810RGrKOZWmlkhRD6Z4FgyuSt4teOzefZemyMy+TP5NIJnwdp5AusiTnG9JgkhifGK0G2bg3
1OZXT9yY8K430zJvZFSyBqkbuBsuEl61cGxoMLUa9Zy8sVA5SAVnk3xXlvOaV1dArVfc2kMz+qEW
/HbIaijkbSlYrMscoP/dGfFf602scrXTM5SC3XPnvu4K9wS4uf8kpNN5epl+v8D7WbY/+XV9d5z9
eeGbj7Dqgqzt0KduBKQQ8FHLNf5EYvSGyZt4ffr3Z/fDtW7ZBpo0SaloJc2xEl4NE9oZ1gGwXaL7
MDz/TKn/dur2x6+m3Oz0k24UBRzGhiKXMUJtXzTi7i9OyXst4YkhX3Uq4w1xSx4RIcEQRRUF51rQ
50yTU8bMjg2mIwEHL1l5EdyaeWzRkAAdMi3M6mnboF2/iGdLfDSIq1Z/CmP7eh5/rQcVs32JCHUo
FDerdGjHsOPEHjGCdbD6mhbP0/b1K3Tr9aS983WwGGGWi4mN2syGZI3/5cv+YdoVR8qfyF4ejxDA
f8DLvn2J/7upv9GyptOshhH7Mbw+wkYgLBnIQOnOsfTUUMH9+4v57hGQ5UVMOq4YdEq38GVViEmQ
aFV/mhbXlXVoAdkxYtwL+9TXXfz4nft4Ka8JvfGnTfjaPMW+6qbO4CVLdQngaZGojPRuOEdHYVUu
UvfXv+/vOxjnz/vTbqCisIkvdMUZDhv6ogiOKj6PZsY4dj2Y9wSpGxTaUaAsxTBxulx7rfIfTtSv
1vzmG4H0T/tuKPSQNJL/3ThiqdSjrKxG9GnmUVu2O2YmPi4g+/4h8sz//7XvnxdTboa0E37zeOwb
qFOmV+v6fC09XnxDNiKBBD+i89+I3hTYSaKuajjv0E/dbE2WYCS9Rrmwk9fFXbgZz4T4kmPuKpuL
D+JqG164TX43fvSJKWvijSuBkMkH+Lb/fsffnEp/3sateitPclkqhag9RjFRugcl3wvx478v8VX4
3r5FiQkEHtMMmIzb7d9Men1KiyLfXhsCWQlfHtHPS9ShHQEuuLEEst+ECFtUYoVSxsCpI2Hs2+qD
p0BrVZGIl6RR/vumvoqAv2/KgG0nmtgMfrWbf1TrOXTYsjTaDNyMUE+TMnIH6Xpismi5BW4hDelD
hC/F+/F+ODFAZOaLpQfeTgL0KPHZbHeWttMkb9iEYOqqrZ6jl+iX9hH9Ks/a7mKtmLPHFzta8uto
md2qJKqGoit9hrGrR+gw+MUw8IWZMyd6V+f8PZeXOS52r+nh378q0Sv/LT1QsMBZMfDK5BeF4nB7
NEmCWI3pkE93Vejp149qXNQas4clr8B8FV/le2yncsmRGUMTKz+HEuWSp+LhWtmd4PcZ8Vtb4gDC
d5Vu4k4obIFgpquDqE8CcT92JEmd+rUF0cSWwLaZZjoDmaMveEbPQbeJc+2IUCHtyime8SpogjWe
AILqxQj7iadmXJiRmvYZjzvlVSLlKHanPQwCw8ESqVpCF4tc+RwtDCfRbSp88kyvS6jqtSuusidK
qM98VzzAS8Sq2g4pYLz5aOt2LTzYbgcjFWEhjJy8PzIBI5Ru2pL6Ct1QI8yV2FWvpFauVtn8lvs9
qa+ZaA+rAXTewy+auMQ9CQvNFhNMqAwA2KlD0ht+z5Jr+leimBDcv4Rr9kU69RYaXxna5kvsh68o
XZhxjJLbEnjuTZtKtPehfSWP8QLlwBkchvI9sfZ4mTBH/dXskb5huv8CUIX/ly5skH9coyWmuKwb
ODLkiREEj6F6N6c0msGuHJ/Mcle8MRS5XvdNuqwecfJGeYnZM3VAYC5JpOJ0eeNIL+6lEG4xAITb
7TH1/fc39nVU/bGc/vrEbsqRLkOa1iv6eBcFa9msnQbH5cokyz62NTNbZOEjwQg64eUxyfYRMXty
vZ45FrGl+nGzHpXfhlHCGdM8sf6h8pa/NrHbm9NnR33DkiAQ3coPs9DMmiaP+f7xTiBNJFmO98Lh
YjkY7VjGqnmuDL6ylcKk21yVyYrEu+vKEBbpW9XZmuLEbxNZiR+m4fDtU6IPkJCmrfnevTakm2Gu
kq7L3wZeX6ghlAfMjxAOhppfw16JF8K2pyQjPPzUMODHEC1xEh9L5egsjm60Kk1nIKjuSCgG3yMh
nrODYcqnBmsqp1qT5xnmBX4GDFHdjk5EEwJSE6qo+9VdeN9rC3F9fZZ+1V78dil8C/jEiSKviZja
K6E/rAjWC8o5EHtQCDtziD8vHiKivwQ79K986e94Uvf+nDS/x00LpT+GBlf3QjS1W1AVip76MIb+
FDmm4Q2WW+HYR1qEJ1kbdfQVarT1CX8ZzLZi3ckkJ6W7QrV0KGC3X4n3I/XMYVSKm+q4S3KXlu8p
I8kxsI03shP8WLYJYLyDNsRszoKBKj4FGw0ihW2tBxx2e/d6HwhwALIlnzZYAQOGdDVhwrVVV+Ni
emQxBIfot+FP5HWn9rjVkrVp+KTREWQnuQnR9s067uzmkUjAYlkEzmmg9bnHJjsotsq98QosDCoQ
ukG/4aetYwFSh5vObkD94/EcsHJLPViMIwbzjA6cix/m+6l6CNzkvRod5RWiNkxm1ZYfmnobqJ45
B69xV2Aibe4ob3ky/2avFBOgKqJLuE8RMfuAbC55sPKVyUnvnlBqEMbd1DiiLUtQc9k+80tukhab
eZvQewQIbBmaY2wNG69y6DjRJ56BFlIpusAjNifM1NpVRyYlQpbEwd2blyswM3Wmn+pC8aZMnlc7
0zWgfaIjkPzdIh1G35QXLa3jMxnPbunVuDmqx9LrqcdnH4gN++WCv/FaaCKl/c68zTnFyCgHOB+x
439+hvbqvbYXu+dHZAYLSKnuhh4AFNfhQIGYzL9yilzBixaCZzJxj527p+0Wuppr8l1KzgtbtkMO
NlySwXn6+Eydu87x7+95QQgfnNEmjs27Og/nyn6Zyc2Ssx75J4HzU9GIMeffhysZr/iemubsE2Hc
lI351I1BaMnDGcPimjVrz0ySyi22u8jyDduwzd2zAKLlpPxAb/IX+eMsP3xVnVPiLg4XQGj7NXLe
V7mzOAiH1guzNf5y/ogWwV5M7mHFrgmU1GzsAz6ZcyUCI1nfJLlz+eqbNFs7pKSsefrO1T4MwgHt
CAGlrdlB5j3XlT0zoRQnfAswh31G7GMvqMNsWqzU/yRzjbNxtesBsm33IGFsgX8lmkj1ef/m2R4W
hfcqgFVti4e7LcQ3r47cl5nwMDlYvkPXkY6q7SlrxK+kRC7WFxdOTyIunxpb/9XZJHuidrStnXV8
ajOHOzmmrd+Sg8fL1J/3lb0vO7vFl++k2y8aN2v5L28Xd/1Q+Kb3wNTUfXhYhu7xUd4dHX6cVQKo
d4fH2d552GBDZFtLCkePYNbtZnl2vHpr2tv1eSm4qbv8tfz3QXfbs2GUKTFCVOfwJwOD7lsRXZJe
dbPR+3g322X2qHjsYGRbZnK61e6g8wrbeh2dgnW7o1AQ7kOgtne2WQlXvCcFB+t4KxzblbnUl+OK
MEdxqy7jg6WQg/7Djc690Z+Hno63qwn9QBVFEY/2Wy7OBRuIykjrYq7Kpg9SStTfF1RsvSdgVxrZ
uBNFhJ2/4+2G7WjiY96Qfk735S/1fXwHIg0/QBCGV/2d6E5qj/rBfMdjeWzs5HP6yVQKp8Cbm/3a
UGiDdYQJBu63N93QCKasdpM63AHZ5W9x7FSSsBPG4lRm5kIoXqxeJT5pdq+Qd2QrCMOisvwIB6cS
us4Am5XYOJYRXIPB/OQthE9XKkzMIHu2SCFdtS3II3Xj8NhD0aG4mj6saPQzH7eosXYtTInIK08Q
tdjxezo5cJd00THJhEvWQZ6vFIxagVK760oOn/KBZY1vgLm5yvDqQ19NV8GswefUgBCb4cZ1XZXy
Pghip+78uiOVZDmkBLY41AtFt7T0rV6sTd3tFYisLtEudbUwqTtgQsqOIZOf4OLyh3KQQpUf00Ls
jfE1dvJxTYqWTIQLFDyLA5ZICjd6pj1PmFYPrl46xQOKJf7lhljKdEG1XLaOSNVKq07lHBNg7KTR
0gyXQrSIQydH4NMdw8uiQPcobgo0f2F8TBBgXA2stjDe6EMuNCwIBUqQB+4HbZXlu6vu0/wP2TEZ
fgXxB5JFuVtKyuHa3CnlQsvB8bd4oBK7C0Wqu+x10I3kfM09E3/hYKEKR904SwYkhesV2eWTGBz6
+phn2+FN0RYUhLF1uBQvqvJp0SAV149LcNj2yXm6/pqsvSJsY5Mj8U6s12aNbMNrg3VnPnT4p8ek
1hzTy4I64VpgieWqiTcYbFW7a7hTgx0uvJLuhhTvvT97QGCnRKEgu1KymrpzD8kocdHhqiHGvaCr
c+qKXkNHdtrIDSoPI9HyQ3lVI9Jl4FEv+IO6q2O9UvsTPnP1kmnOhCFok/6E2maQPBmdLeVLx7DS
l8N1CjmtX8b9EiDXvGxL9aGtC0SFxSoq5GUoPCbD4Ea1urAwcx1+TTTFZr0g1qajjyS+jbtmIKcT
k/2McpNM4ud6PGWwkaf7fCC7a2MOq1p7MMXnOn3sG9eyCMdZ1OM6D38rQ2Sb0ZrOCc4VCdWQIFoy
tsDlV9J1HZjsDo5yXZd4SJpHI3q5kthGTUJNpSzhVScm6TCPnXVsLkt+B8wHgs5Tizmhmk9q0nyd
2UJ5H02P1bRNq3MMwyPZhPyjcX6ehApYMZZoXlwS+70UzKOo3WXKYTJOdbhuDQ/ljRljXrntKiJ7
FuR85d2yUZZTe9d3RJDsRoKEpTepezSlBZLjAbpxautobaVFzE8ifBnWmehX40E2d9OwzVL47kw/
On7VZa/sU2khFg01igxzLIMXrViHq0x+uESFgpU0Fei7vkr28Fr2eL2qn8OTlNvCo7IvUGzaGZ6V
9Y5k7YKYkl1NuorY2wSCkwmEP2Z+Nn9V/PSZM6z7Lbyph/h5Aq9K5ngUFCADLRsf5+Q05CXfVRSz
1JmXw0Q+EBrh5aiSFdyPuwzYCVPO3qElnjO6yTKM7apnHsDqgShWqX4BGkEleUcdbtBsqCsi1aAY
oTgZf0mvmN3hia0f4Mvpqqf9zsdN3feHmOwY2A+XWfXPVJ9q/jWiOwwd4+LjoIrEzWDi7Ae0GoJp
UjRvknlM3VUrcVJJTD+T64eQdJ0UXnyhh1LOrQKbMdymISgHYdS6XUy2Vj/Wl26RNmsN/VywG2iG
JXjA1uMlfLtKu2t0lHHDbggUwL6SJVF7KlrCmhmkKNL5L/EsFNbGwA5mE8c85MspXyrxcpTha5DI
bHwqPn/RH3TRDTVnbHjyTvqhPQ5+f5LejDflkXQ41zjrW3kLDrCSl9MOeeHbRCYB3D+k2bZQeEh8
e1TlDAl/X1Uc+0NnVRHig43bOtsHH+md/swz5MEHNK2NjdHsMtuFD8kVQH0lXlAjYPkGrWAd7eFC
+eqy39Sbws92sP432l3JRjCd2biC+27kGDngTFZPCwOkAIQEs+NcKlY0Q2XTkV5OEsJcHswwB2qg
lxGOJNA3YAH5PyazUuxeRFtnq4SuwPfmhEdpI6/mOkJf1nf1XUMfewo/YlCYz1Cyq89sZ+6bs7rR
3xkppRFO4mTnmtM6GeBPj+iT9E/ZXE3vMNBJUMjs8aDs9C1mvX70IOxQuJYvdOYmp9nL+DA9Wp/N
uSSA9FnA7vuNZ5j+Cj7KU0qe0kEv/UqQYfTMjsOQu1ihYFpVz4Qt8glhWqf1Q3VdBIwbVDxIHUGY
E6qoIjCE5JgOOH1zm3qiIRtJdCZ6O8p0zuDQBozhVrXGzuivUZiCvtBgD7aEYvpdeA9+s5dVEJr5
Yy8Oi5XtsT/DiQCKQ7ibfwmxLKIFJZZr/Napv5FF0e8LPmAObC+kIKccOfQEf62YzSgHZR3InI1l
tsB+WrkQNUa40rJXd7Lw3CakSLJ6I+U+T58u8lEUHgJxaYmkokhMz5TKlcFUlPpVNY9R15CG6GiJ
H2bHikw2vIjBcMkq5DQdWGIU0ahOo+S+zSQ/avwLhXDyIFiRDW2F16W+wwmmBSWgtj4ADpSRU7f7
EgILT7p09cuSAPZGQqe6nLXoC6txp+uC6sKsMTjf9IR04IMZLpXhlHTLSQVBIOnbjdWDwrSArZYE
t8v9xH/6ldg4sEoqjEn4+f4UV75ibi+aXzYbvfT0emOmR83Y1hOJYZw5flfjrWgu/l2rSl8Kqz+L
1bn+0wliwkMGBSFCaOrDP9BYqxexNJmM4fzsjt4hXR5I3nNPkbNQFq/Pj3FlP0Yrjmlal1eZDnep
LfL94f1w8RdzFyk6hv3cg4oQQP/6eLTc40Y5bdpN5mx2dFndMt6tVrGNnGeylffQI7T7ST7Ztbt9
abeex7BFvvu803ZPL566cLaN/Xk/LJm1+Fu5pcv01uZibzej7YuL/V5fOITNg1qIi8F7wf0QQldv
h4vlOtqAzu1Sd+Tvjsdo9Wg6G3qX9t1Bv6AvlsvA+YkVdTtV/urEdRoRDWBdJs7lZorWKAMBrphE
njfsM364fO0997l7waTv4Tf9r+um9m63O5yuh2Qx2ffV5jP/vDj25Nt0W+Iifgns7riOvONPzmNf
PnN/vVImlEicVTg35g0JFoeKpO56MILSm3vZVzpevmOn9luf/wUWeH1W7E226lxa0tfSXp38uw9s
NBkIf5AZQ2Op8t+B51/gAqg4mnPevw0+x6nNIyd4xP6VORfvJ6meOj+xv+4bQTAiVsaSOE7991O8
AGtkVyOIznD4XkExQ1AJfdGtMhLcBZdNkSwib+Ubnv9kPhT2iwVeti/2krNv70TbufpwZ6gdtucA
iYzzNtoPMbLyNeml9InguKsfxiu30/WvT4DMJl1XMOSCeHgDvTbRdAmQOI3ni6fZO8OWKvfVWBwW
pb+6192nyeEc09bGel94axrpH3h53+IfZIgyw9KxISVE6eZ5xXIjmHI+nl3RL38Dc+zZCLn86b5b
+o1913hPH7Gztdft6tztEttx/715KHNvePvCyEEGhyKTFTH9zZTSqnpDLYdhOs9qenOnZRjEePlj
MyOopv/6Oq0OnGaAPy/pjmly6gRb1b1TMBN2k/2EXtV097nL+UJNZVsv2Hv9+wZvR31fL+hr9mUw
miEE8eYJNXGIvaXKCwL3ERTnsJtBlmAhS3zf5Hl6X6/lSDOEA+BPD+cWBZg3Vtpt4tIwDDeNr6/9
j43VQGwSya053MVd7qERH6JFm/rSiROTuZrmGQ5maoR3vIiRS8nTYQCE0iWmm7GvptO38LLsxHDl
0x01epn4xeCqwSLS0BvOLC4tRPT+w/O6NaCYn5cuquasWIFtQ87cf7+otJ7fp6ZH53aNURdTMldH
0Tfagv2uO6fTSvD8e9X9eMrsDyYrvo3zmrzYr/Vl8qouRzv7BGZyfvjMvxTsN18ZZCKJb2zOJJdv
54VhJWh1X43T+TH+rXBTwdGy+8fXEwMgl9Brwl/XJ2JfJLumbthp1Daqi/sZG8buVXJPgO3+Nl9t
Q/wWLZuoqBGnNrtcBba6OANIiOwZ+F0ixTUEAMzj7/lICV3RwAiiasBH//1N3jLF/r9nbAC0IGWf
n/MNaimLrazkmj6e1PxOkH/H6VPP8NGU/HFcC1SapDzhNX82wh38TNVcT+U5Kd5+uIkbovb/vQkN
yTgDXXbam5Vb4fFE3pEynuqITZTqVxeEpVD0Gx3F8MAE0BRo2OPfRIT5/770V7LNX6/TxHkDaRT2
pV+b6h/r4moR15FFrXgO4iW8K/Z6dosAi5WTuH5Wr46g3G9eyzeOLOl0wu2XVE+6EXrBu9r1Om9b
P99Je2GyP2WYfMR4ag5ZyUaxZKxwT7jnYN+b2y0IJ+fCOuZ79OpDx7G1vtyd+4ev8yt2l+GB9y3q
u9+Z39tAcKH9k+eH9BdeOS+mr5kXT9iE5zlvEH/8oqRzzwyoFgcXCDRAwgMoOzJrzCEcZTGcdqSW
grLBGWKZ0cihbvYHt7jDjYMJqfgYw61E673i6bxqtro25sDUDnibcqwtNlf3sUPcuug+iq0KC9R2
2VQeVL9zd5Rw+G35AFjtIWS8s5+AmcH9Da+xXCla6KfPSwwnEhf5lW05d/EKczGKebZE1Op2SJGG
axxI/0dh7/XDU469xeRkjxNTkMVLuaKHtof9GaGtvY7s9k6LHbo8xlaHFhOTdQVgY2fHkcWUHEU4
fSw5u2rdhwyYuv/Fq7Bca/WLmf9xevj3x/VdNavLkq7xRUtYrXydWH8882sxZnpZWbD0vN0mO+0Y
3S5fTf/ZeoD7thAYhFRLFLZ+bCcfnE3p2R/vyLB5yreT43FML5nHU9qzJZDk8ntJpAliW4aEPxBe
vql0IGMQdogRjW5o8s0+O7WklVh9GG+V4aku1kW9uUx7KV+b0/2/H8g3I5L/XOimQpEyPS/TmguJ
w8EI9yU6vcLacCXg0DRFeRPa/77g/AferO7/XHC+oT9egFhFqiL3SrbtxqewegsC0qJHCMKpHatv
SvAD1H7DoZm3MQP2tE4gvMx/JOW/V+urWCVDS0q3+TDZjf47BNDLAIj//Tt9U+bg6KxhHYNqj3i4
m7clDePVipMs2fKqrsxVR+O9KlsMCn7yXf/2s/jjQjdvq4hLXEbNPtkGo2fSjJPpExLIhG9MmPxE
TZmL6b9e1B/XunlRnaQ1RV3lyTYXnlq4r2rmMIxug0dRfqhSGPTRCAi7jmcOUPHDa2N08++razeH
YJbUZJBKVbSdmC2oaeVkuQhanSyUepcMErHKGM6r47LMgFjG6qFD1T691pgepBaTSDbvgU/KFK41
9eXDpXX05EOCi1kylb8UaH9M2Te579eSeTZWgvi9Nc8NXoKXJMcM675VoLhAxLZ0MrFDZS1pmptG
eJHnSFXjElsGaZvnMnAtLBG61zGK7sKicMKeMXGfAzNfF9dmWpiagFdg52CR62qgWpe4WHegrxG1
cNr2LsFEy7onU68+aMxLKoV4cP41g/lGJ6qLuAR6Igi9TGHhXNmr1ZyxN0BLy258vSbLQUXDB0ze
E3o906fVMNyGQ8XUInu+GOC7erSue2WhGcESyJHsOrTGTxlj/1j+FVnk3omCfcWOtK3B+Op8cR1+
dVJ+L6T5USMADCmYU6uhM2npeuySrWJU21wCr8TkIdFWYQyeKWJw2GOuUZqAypVNO0wk9AWsFG0l
JQvWeg3jLKg8EtkgACy8TCIwojW3FivVpmapVOB7arHstCvkV6J7lQsxZL0vDO1LW3XLfCwNG0P1
99mdvKW+rQfLm9LBL4j71p5KwdiUlGgVJIqWcaocZNtKLBF7J34z5kxxYu/SScuC0bzRViwd+d4c
1xJ0gkJuXFncVHK1uDIwrMmUUaMrrmnhvZVveoBMK059Mz8E8b1FjxjFup/zTahis9oXsukaSeKL
l1eIqbvQvGIjVFKMTA+NYax741NDOzOqj1a172AWIbs7tC3p3Cp2M0bh5YP19cY1MDx1avfoxOAF
yK4K4DPd10q1y6+6azEpqtQWJWT5KIa1Tcvi9IUO06J3RUvwc6imUo9BZQnGHeQX3yLge4ABZgrG
naBlyKQghgSJq3BLBX3NHHUYRYtxgFlniau6jfEi1i0YQRCUGGJ0xCKa77p0dTPryPDPFqBNzB97
muzwSEngRiUR43RdcSTe8ZSL93HM6LvoRRJyR6gg5nNjCEdDkBDwFk4vW+ske0gBFhMS2rNhOgXo
vaaOnMF+pSaPemLwXcKFpgTvotPYZawLAZWlbCv5rwSn0TzKH+IYLUx/eeqwrroWz31XPqgZAZkJ
sSz1dAgxYLFGbYXP0dOkPuYd76YVnFR+NcPGmerCr3ofW1F3ziELaTVHnJrrda49XdLHSXrKuw+j
lt6CpFnnU76QLq8tH+ZkKmSWMEtp5B21rp0U2ardmfHnZVAQR+O8kgjQU+angvylFCW/YvlWjMHD
8lMorr5qlU6bNPaqrYP9GPzqMsYMI24Cltnsr6KKz/mHUezwb/KTS7ttkcfg07C8SOk+VQTocrk9
jLAWEEcnbehYEiVfaHk6AZ3pfgD8FKvSLkbHakwPN91nuR/u2hCVmgZZY8j8i35ZQTKK2UJrEP/Y
SNbppT3AOTwI2irOEz6o2IS/AvXKuK9VmqZOX9Sm+RE3l80gXpZJbWzonn0BG5hxn/O91w2GNJAU
NbUG7sG9vVfw6ZcuD1Nb/5bYKQwmeNdaXA6VWAMUL7NR2k1j/WBo+QYxljfihURD24GT2vMOex0e
q3xiAiTYlvguA8z3E/YbFUR5QT5YgYRnGkWtkQJt3wdluqidcZCgLsU0xlH1hEZi0YRwGxLNFSeM
a+LioJgktpXKKhmBiGREg5nw0WYyYT3xQ33N15fxzZTNTVfjxKR7XTknrim+1OpHXJecqQootMNl
c+nurtMmMX8lUscc1wKJSGYHzW49r9pW2Ul4+7T/h7PzWm5ciZbsFzECAGFfYWlAb2ReEJJaIrwl
AZJff1fpTMztwz7Riplgt0RJIEyhULUrd2ZuEryWDEFMMn5d5A5CSNf7AyPRORX+WdRVSiGS3iwY
/S9qU85H18a76y/ieZeaSX3tZqckt5UewpTRrWBbBwn6xHS80hIZvhc5N0Y0kxoOYx7lfFjX6jBh
dq4c0/pl9TIUlmR4OSfOvVmrp4ttlYMv34rn89XgcaMwpZn2vnK6vl/Kcn39ulGZUgw9GqxZ7eYw
cmLuTSRRky6KCrDuDmJsJltufdZDOPLThKf9Bnfp3n1qaDobnbnw1gV5rT5p/fZeQKDobnMdKwHz
dvc1HHMMdexzdHvo8UlgGZJwpbFROFbFQopMUb42zpI7rnuUYjyL4yGDPYrqBKpVJfpNUcz6DqIW
teXUPFvV6mnKaCqd42kb60EuVWsAV1zJGmc8xgc3aaXAyC7OOUv8ay5Pd+gK7dO1d1vYgV02+jhd
mvcxpK/EqF8KfCO1THpWFC/FlMhtb5T/VC9zSS6WSjJyjcrAqR1pXTypkzFpjKs3ovJkho9cPTD7
6lflmfKze+uau3eesDwtJ6reTwuKv8X9q6JSJ7x6PWkyGqF1l1u0Vckwk3tt+S5DWEcIyayr4hRf
48NRVotEkqfiKOaEGsmflzSe6xlW11QQHGqzcUa6ZDPoN44y8FyfxmcUnyeb5qCPuPe4cermTa6R
tNB1sa00eWqKPNqd43R2twjp791O1gAapeTFupgQlvLzXJKiCQ7D6F9l7sDdVfLbuq71sNMYmUYx
XszjmkQx6cWmlSI7H0F4u8sm+YVhZjbybnSrnfoOLR5nXA2/r+4y8hTYsOAZNjV7AuX+OfSmh6s6
BnRT3DodydyOk2cr6n6NmmozNPhX3y8M3J+D1YSlLGK2d+RnbsWzRc4fsd4vJrX1+Q4t75a14VC7
OKKuBoyXJhI4altRTsG67KJzGUopfOBYXfd8kN20TOKGFh1aYqIeZkKGH5ZZWaqjoP6F1ourOqFE
dsc/GTPhS6/jjZbO6+HFoE4Z87ABYYvnTs6lqZk3R7JHty4+EDtzETSfAgclq2fj9LS/jG9T5PQk
am45Ax42+lhak9SqMMeDVFxSO5WLNk6te+7IkUWdcx8Ya9USq9Wzqu8pNzHVi/1dV+fqifqIxLx2
W0jTi64l9u5Mstegka5SB9chnQ4XYVp9zz9rgtjiQgVPI3WzakQCUFOZLed9doRYk0H/MpUM5yJz
ol7rhVyPdwZVKNVMsZy4CssKmKBSCNzo0YM1QKuXCIg1lhRoUMuo2Vmt5PZltf77Kuk/Vn5Utlcp
6KLJpik/JpI6rRmd7sM9DRsDofR4ZkSYfyzrseaN88D6qaTAfyyVwNxlBTdVkBXr0da0S8fxpT0j
ze7kbtE0b/EY40Jk4JSJxHzo71f207EelkqpWo3iu6qm4Umi9hfjGCyVy+itTWa9+gNj+r8aUR8r
wJ0g1mj2HlaAV6UcxyM1zkKqDNvqpWVwgUI7keMrma+F8WM9V7FAflgFYlNlaaoFGicIpf9eQGdx
kyhRn2ahKe1NrEJY4Z6k3C3GcxZUV1zlxIh+v7EMXWZt5VqEe/+vbTsWxgIAu5jCQOp7AMlu5fic
t8olDuUE/vBbl361DHulpcH7ff/7ocS1/PtacWmBg05hJtFnHsECNbHMrtO7BDZT5AJP6MX7leqv
qliWbZIu0Mb9D+Xr/+w4/z7iw8VVp3bcYUvOsoqVZDVX8mOqTEbyQpJ+gHnoG/91cRZ+JmN9bAig
/N83sjkXlyKJymF/hLY80Q/tsxoogTQrp1EA883tguvkOjlPDK+doHGbtpMkgINqOcSuSYBmghdW
Mnsode4pIDvBdqdgeJFRdQSdD1zooYGbJsGZnWSLjO89r1MDOTYLTp+8/TxPzGnPT/zhHSNEjseK
8fM6ych83vmpCE4zfsKdjiVfkMxgpwRNIL/LT534Pkn9ZAY093p9v37vvOdsL37rGYEV3D3FZdL2
2gB2cdAGmV8GdTCa3qiMBtksiDhP35oOkxsv8Yv6U/wxD26wQ8TvRi/kARM/ifnCz/OBv5WLkl0M
E+Zd8aM1TYNceDBPBH8lDrq5BoQJdcw2pqCV2fvtZHeTOND2BHWYWHvaXr9DeNQ96PJ+HOieeFUT
bZ8/t/7fO++jqtuA601qVKUHyzpOCo9WCgp1H0pcQe9hF1OU4agNPtSzs2F3lq1WqxFekBf3Uv1U
WPmPPMHDUUUP/w3OUyJoSElHrCAVc0MKO3UHAhCheOgdGZT0OoUB8fcLfXxKSQyIAWEskR2A6/td
Iei3I3atyYWOrCLsCk8qZigCb81BTzxMzMfYWPbt69+P920a/PuwIA6IFzhjD+sB4488flLSrFIj
VWGvwP2UR/41U3yLgFav8UIsNyM0IQXCj6ZKD+oV5Vl3Pzb5sTPWTY8rgo6gqqD851V/TaXgnPbu
qJYsp7GI3s/zO4XW9VSz01E0Z4jpcUJI1EN0qSgcQwFLzcQQ5/7DkPoIV/5zQahu0PDC7TAf5pD2
JNdlOq7LsJEX1bDBPx9qV1QHf2835RFA/D4MXGyZPCcmlo9mzOciNppTdU0WorzdIl5fw3tIfZwN
+NrWQimBnj3UV8ka2zi/BWWDDrwer40fhtg/SAOPp/EwxurGSasK+HSL0/IaRrg42dpktKS4jWEn
r5SVm+P/oZAFSBB02OZamp7CCyZ564zYdXVZ9LJDNfo1Zr2htrmEghR+b8AwnDLz0oNJRJasxMuM
3NMqXcjT7qdH7BEK5QI0PLIMRaDYSG4fblcemdZQa0MVnjLoi+Rk1I2prw3LxVRbIxOnhKUV6j85
Fj8GGg9HfSTTd12lDVp0rUJRTKU9yD0Fjrw8WUQML0m2+Xtf+Q4j/vWMyTIPl6iJiGUr0c3DTVJi
4lDtBOmW5SjJZJGVUXjXkA+j+hpfT9tXZDYhy2wbjAyq3ciBO29/rlmVOroNceajtoG57BcVUgoZ
ckg04vsbRKCTA/ffTRcnX8hPJBviR+n8+vsVfHNm/rwCUZNBoZCd+jgsDY2VmdSUHm9OyfTmuKy9
d9Gr1kyG2mtqJ72p/mkUxsmcgYKKw2CtxaRHs92GVubHiq1nsxOCGSov3JZR81HdnKQj36c7N8WH
x4o/AGnryB+hM+6oigBJYuRlo9ntw1jUX5guo5OSktdSRctVrjI20d3LCN9N6q+vIcqy+sQI+io5
cMfWemjcVkOxGvwkWimqhxz2lGwVtw707WiuXX1Me+9nt0ANR8MrG7qd6f2KVZsVOfmh6OPvTfed
S/6z6Sz4MUDDJiyzf88hXZ+m+Onm5/BCOGIFmL+llw0c5Laa5mOI9rhgxsR8FPSJl4OfZTC/608B
GcQ6tEdBSyYTcc9h3/306P1B4PlWajBCmtj3mZTtfDg1OTvBYMnTJnRhgXp3X/atjyhQZ3cfOUIb
9iEp6kkUtNM+zNfpOtvGazwi6adht6zXF/4XWxkdnQi0wtuMOHmZCDvPZcb35kihlX2+brbteliO
w2orPp8sR6tzaM7QqSzbdTPDonNGWObIgRYIuhXwoQf/fxg77ReFoL7ugNj4GGLc/KV/6M/GFyu7
7Nfoy4AyLd7Dax1/mR8gg8/SMyW7V/oqP2b7fAsLd16ssl2xOi/6RTnTJ+dAmUiTzK8JiNArotPK
vbOT+JH3K/lhFn+0/iPjgwbmt5Z9CBxG0fWkVsa9CuMmhmRapRNzyM6oXkr5gDcIRP/MG/LNCF/C
Amf6K2mFbgegkmW5e7p2bqMVgZz86Ej4R1Ke80J2bhomUpexxZz/784onZL0bKjccQzNp6QRSLOE
0s0eP4+fm+OF+1Xvs22+ztfJ9nLExue0jfdtmE7htvvRmzUp5pdZtMjDW2CFxr5H5OFJM51QGwBv
k2yb0lNm52fFiR0MbXFiTrwuwAty0i20Cek14tzIJe4GHnUurgWtsXPHQetdvW7aTKvphar2qqsF
Bq+bX/O+ndTzKJSXEBwIhLupcby4vWM4TyIezlwgdD5a8QJf58Mt4fkpyKbj2SgwffEXLbjP1FUW
wkJexttkHW+rfY+CbD1MTb/xUTEGmNJM5elPOqg/phiaWlgsUluHIZNM7b+beqxX56S5A6zfgotn
TJLPbtoHP3U0gg128+/h5V+HeTSPyIqYshCySbjjgcO4HdJHtUUXdibZ4Jb7wVOQFIvbCBV306GY
PMO2gHHu5i5F0Z1kgkp8ed9Ddncxw0Wg5zRwiSg1vSuw0/ZPG1Sn3nWCZsdLffTUlOKud8ZT7iJw
4h77pZ+73Wu1aXfWU+F1G93hq1PBrhB7Eh8SXzt+W/rnVeHJLkgVtNmUeUSiBk21FKfY2duPJ9X+
GKHTA+hmajNhYX5+XueVc/JS9LB8hdjBiomfeewP+2ZWeJY/di8b4LGX2lc9lZ9bhpBpNsFOqHzR
/GyiH9OXDjeTfhrNCIRub6fJ8HaeRl/Y2w3fP+S/cEoj3hXSyBVqCRdzAMlDeMYEfEU/ikcA5igU
vHfuLpLSPcM1YuLUpTXc1EWLy99TX0zZo2XFMrMIYl8oR5W1yV8RITFXXx0YwEEneq5nbc3vz4B6
wUoVDZUJ3ikGsW4TiN0WDkYjNklT2i9lR1jlotAkZHMsXqC8cFR76Kqjjfq9lTgdw7va+8beh6Ec
jIM1SS2OK3ZCEgzeKjCmI6IGBLo0bcrPQsJ6cQXVVSbAOO1z+8z7uxNvRcCh24of8bk33X56ivgI
2m92JTbK7XQp+YC3fHhNYpUbAkGJ/cGAgZnnIGd2dst8KeKVN90XHx076RaTB1sUNYRMsoQZzxqz
gGA2cr9EyHINNGfsSG7x6+6JlW61Tm1kZ3Bta2qyode080XpJC4yQPvLWEde7mi4KEwjx3KreTMH
lnJLqHemN3IRX67iTbzJfOW9RIwcOcYv07M4MPYaRF/rYT5yT77gxfsJxour21wcJqVVNAdSXxC8
yF5LTFUHh5eXf2i/XMllShTtComv2PYlfOr88O1Nsr9+IYK1e58UH9w8Kl2gQ2YGXxguC2qu11p/
nziS4MKFXFTaSI1oEhQ4Lj4WsGsiznvE+wTRaOtk0EHZ7EU8A4RN8Lr1CaApN0xY02eMZqV9mC2X
L7Nfx7P/C2KvHXuxJ71nu8TP/HSTsRtM/BkYyS7R8hF3vbbDYLsu7TfxQ8mdjNg7Leu2cMYLv/je
WEOLQh04901sAk2QkyDZbZtPKGETV2xDvewpYhCaIVuJ31BDi/2IPZ240JphVJlTEsLRZicCUdHy
1Jaz77/Q9CwNl8bwT7tyMVqLa4bv9sOy7w+EgKmNQiqGLCMNx2FaeoCATqNIzlrtomAvPbL7VTFD
TmdfQJLtevETx/x7ffAw6uJpLlGIB6s36pWJRejvy/RTIQ9nI2nCjOFL9k8TcmlT8TUKZN8MMFSI
gnJaT0Wg0zMeMRDxsIsHBRaZB/c3WWdrJUaPRRnmdbsc3WyZ+zg/L/4eff53q/x2og+zEJzy3tQG
ZqE0FMbLqcvKgrGD3PZitP/7scZ/8Ge/b8H/HuzR7qLpbtH9ZrZlyIJ4n2wX/fQ+NVCu3Z9OG2wf
qkWaOdRomjWz67Re14SG4pWUEBKcdi8dL2+56pxxLkDkeKz3zF7H5m3w9Jn0ddpKptMddRKE1E1V
XGCDep8SqHRLjRH2aCHcs8+r886aNzMoXhTe2BlzY8IbY96uzqt+lRKtzLR5s6gW2aKd1xMMUZpn
MZqqth2gMG89pOMq4rfREqAXV4nRNqmcUeWOttf34lCA412fqkO0LohBZCde4Rz5Wh2u7+kO24mV
Ni9m0DK0Sb+6TjnSJJtBhAASjFfprvtMNtmmO3Sf8ntKubXGlphSdKd65TtkFIrY2JfD5VBtjCfr
nfztRthe57t4ZU41j4zptMD7Ol4m+wZf+tKLVqNFhGgqXsZLk/DGekMy9GxtTmusapJ1ui2XeLgG
Q1iQ39rG81vIciqsl81+wOo+WYts4Trbmx8QhPjHx5CbPotema2rfbEu1lLYrON5u5VCit0spbDG
umZ+Xqqswabm3Jw3q3xT7Bhxds3IKYiz882d2YzfpK885DtrnS5Q8SwNcmapo2OxfVoJR+6Kr9pa
nuLWD3a3uK8MFOzqsnnXt1bJdvoS40Am3GXzZG4rZqctw8c62uYHPXJOqyh1hqdkN8LAqHLKg7VO
Vq1qx6/lAYpMvWgX4qzy1wjiJZE/jDVe10D3jZlz88e0YxMaLAb0ebWCP4GOeNMeem7Brj0whsLV
fLo9WYMTbanwPWJBtBYvDooOL9qSJ/uB3v1N9fpzJMGDDfcYIWJ4eEAjw0wiqxjK8Pwhf1z5f44W
Sm5Lb8jMjHftvaYnIyv7RJPdrzuyjHa31Y9I6ZHqIdK8vKTvOFmhqa6fCvTf/Bmfa3NK7bgrzAmq
rH7q1MFW3Vio5w18gM+2IuR5aOqp7Fq/ngkiGptt/j4Y/IFjitFY/d/LelhoGG034Er7PRpbfuxm
IWQwOwIf/v84jEb5NzwwAFi+h7/fxuGmvHd1JYLssT1eXV3YHp40JeL54S7919WQbxuLo+Bkqoj0
w2+HueppVNYDyyYFo41oOKTGIoImq5MuBv4baydH/XF1/u3f8dgzzDEVm0krgwc/KqxSqiXAjxFA
Jrp62MkkZisU6cS+2ru8h7p6Ishs7dumASDAHwacvndgefEm+mrefIykWMafjuUH5kHXVaehlHTU
19PxtjEPmGwlBNkH5aul3NIX5CjoerA0+OsWNyEdHLF0oHpEtUPxoOEt/shGu7Z0zMP948wygFD6
S/7gY6jfekrQUaCJU/m6wniBCZbSdfcXzlM6XAAx3i+K37Bc+KwJq54MjIkPEsqqu61jcqUg3/VI
4Ksf9RuD0Jj49A3eizJ2IAF63ywussau+VG+6VAbQKIJ/28+f8RXBz3c0JGb98atX37Fbz0g2S79
ovxGcF+a6HiJ3XG5wvaKDS37vgQkGkPceJGgp7jSi7LHiLh8wgkbqesdA7GdfETLe7jtI+gAL2ZB
BUY7eidtj0fZ7Z0CLxvEpPknWol0gPTkINYc3ukK0DzSTyo7oDNNCdx/yN1B4f4D1uaB+r03PDxQ
ZyUbaedYK8MjxYOBDt9ZZn0jiL2bQomn5CPoogRsWLGUqPAKEt8xagmEmw3oLYuonPXLDaccAs4p
YWvvavZxgx+zI5aNcA5cdZPZuzc47YSxOI05Ygv0AcSLOHXyW5RNXimqMGX218A2eDhP+GqnGxyA
2G1K6dCcaDBeWMR46lZEeThauRdHWPUogb6BXgbOJJAmCFBYPvXsceBzIgpGo8QLERALsSOd1X7t
QENlfnpGTUx0DXPhGxa92u+g6Zy3/AGg6vHoE3SLsxkcaFQCUHGFXiAjWyVMgSSuCrIUATruNQ6V
JYi+OuKzm3c53lF93jzIqxjK36eUkKHoVDIRv73i7DJ413BU8bE+rNcqS9h61a7EUtY8ShjJ1n7p
VpvLAY2+ywwyecfDHducka06KuvcYalS51TsyQwGr5zefQqc+flUD668Q38eNF7vj1eNdzpKgWij
xsPaYgXJhXZUFvA0HQrnED2PwohEnMbCR0TR1nrk3iZk/1DgZruUrKB4KfYdGAWejFsRmfOfhR2x
pqOuLu6N36VetUo9EbVTLpxIvF6cXHGfxZ0+u/2z6D5AB4G1EutxifOnCDntIL1h9EWIK+6YqBir
H0UcK3SSZ9ukoxUsfE8eNJ2VQHxA7gAgzM1oZwZmEAXDEckz1Oawnd6OIjYWuxkTL8O/9xI+BrBL
NzOwHSMictQALbY79outDgiR0L/FLRM3qNoKSEmsmRuadUWOHvvC/7OOLkm7iHswdg1f3D5x4tn2
5lFGBC39d3+7eIBdLrpYjYJCwh7qQodscZASj4HYf7kWF6w7zfayFGao4i4L2EJxvvchei0FBO1f
wmfqn84m+uTVFVCX7tArAhz9xLlyhDhgruZ6hNpUeEqJZ/LkxezVmItzLha5sOimuUS/Ubk+Opqv
rbgNYDA0saNN0g+BaIAdCtRMvJRD7VuUVLkEqjfwn86H0LJByiEOenZRTjlYHVpgF2P2kPsCTig8
Sgq44tRvlLGHJ2mLmzl2KR4wS3hVFEi6z+/zjLi4BkuRPKpThXiW0/WaJ8Wwm4npxKzsYpxAEzdh
FWfwZFNDZyWwU9GbkM3zbIlmkV7RLDMO/BL4EnI04Iv344j1LxxZBge4ijyMYrgRL3EHGF4+xBAg
/mOQQT/gXjjZW7QRuuqzG21Y4A48/6IRIR5PFR5EP/11d9M1Fbd8sfIWj30enl04lexRDAFjG8DN
gaAohiOWoeLo4h38ObZiBrE7AIPx9MLwYLEYpWLqdw/8lTvfQ6vE8rH2BUR1c8pQ7PHi3HfK0grl
qbo8D7Sz6RRPAnswl1gK2NivvDY7ZaI+xV7iK3yNvdtEjIApnUEUoStZpUhesVUZXbL5HQRMdDHR
FUQzle6wEB1O4GKi+1OI4HsMFM0ooCVKGKGtlewPPBtcbVm+AwN5JBm9kTfakicBbyoCkxE+g8Dt
98jMxVAv9tyCt4nbABLr9HMBWsEUB11ilQOixPQQFAec5g53uAe5L9A7HrFNx7PcBRmWsHST7xcY
3gF+OcOdNRcPWumqohNB01tavhg2qd83b8Cy2BnvZZZc4vJyoD/R73uIELGYgVY42bjn90JsF7AW
jKbFggvgjFiCCfTJZCEig83eEMhiwurIR8lVGL7ungY8JCryqVSqpigAuIaMTEtAUkhqCwGgYQ9A
/ic7mNMKwLFZiMaV6fPiJRJro+9uNGKkUZ20tgXsKR7dYauFgKE8bucVa/SNchBDE671q2ZTAnaK
UU0wSJK5Shf7nkHcYmkxBX1ryWE6i0mLtZFzXokH77IZGLxuwriFVv+8+IB14Igy22GlQq+SHFIs
jjVPGF/u9uKIKQd/E11cYmzjaUW5ebdRrYs62QKEFPdTIKDF4m5zU/FDmjMKOqQH6RGfvf2hC3Bu
KdpEADs8qjbzgMgW0jPBaE6OgPzGzAYIVyWqeTixHWJVxsYTBVwHVglb0CJs0XtVyJxhN+4VGLC2
RdNbIFZd+M9fz8JWzQNXATwEHhSP56/dUgCG15m4hXTNtwR/1MYdLyK/Z0+1F4bOkm3fBiow1stR
wI1DnHhad+HFjZenNRRAkj5Cj3z1sv3VO62jlYnd251CjNn6ym/FSvbq4QgF6oiHeNh71ubmU6T7
iL3r9yeTfbK/VLaGmZu5EpcA0rro+Qq95xs0HYAsxS4phOmJd5AzneXhazMBqBT9Tnj7ifZDC+Oo
/i08vYzZFq8c7zrrXHFpNDY1uVnLgMW6tLppHwSC96t0vmL7EGoBtpIAggeQ0JkYEJksxOhAoHSZ
7Oi+NlDn7nDjV8Nk4C4J7K4NxM8ETF4f8EFMYjkJYWbH5/ByZIt/MNvD7oK+mO1tATnWzjmQ7Hxy
cvql8g2/QZHmryfngBmPLUpaUstSALCwdlx0yZwmw7IabLoV23MY8Tcqz7LxzX7j4ulxjmi1zh0t
uNqVeEdCFLy6cREBcGtbT+Vz7NETnxrmAHxB4scArwVgIOfpuACKwJck1Sq/hZykvpNZmWAt7Kvz
gijOxyLt1fi8vja8yz7ur8nzNbgGw698ggvticXpMUtxgBlhNjoXlSLzyfitpJCFx+L9OPYgt8pH
1QectUdfCqsGxDZvAi++ezmgNVaLATxuBguZqEegbPCVvcynRdxyWdPjbvSeGz0p3sJJZXCRiJVk
jwHGf3nBjMPzbMezl28z0Wxnh9kNQLUVxqB8iqeHLbup6qsgq4mT/erfcMqiV95cjW0rX2Fv57fz
m86wPR0FChZJX90U/YExG38B+F1CbVZKE+qPBaxpRLJLu+GOwLcZ7pJsHZzW4re/v7pQ8qspdh9f
Pckv0e9vvvrxT5+XW3F/vM7Nj2ev9cYB/P11Mf1uAG/Y/3PCNM7x6kn+DcND/ZnvPGTqB6lSHET+
AYFFNEMXxvPHvi8UvopuL9oJHP77+iTf2MjOQYC2WEgGpiOvCeq9lDBfYOFIy5gfLzMxT2bfYYCY
a2epffiBRPG9lH9YDlsUgJJx7UfpiFfLv9fg45KKeWoJiSLqsI1+ReFx3d/HxBWFN0jrE8JtizVx
OfxwXOUPog+ax9+O+2eCzey7vIiqEBG+3eL4xviZA+83F6ypVT+PjaBuC89IZK+Ipk383uYtnrtD
96VpWzk5SMkY47cSw7vElW83b1R0PyTy/wuN/tcpCo7Nb/BElZzOUj9Up8MCjTVREd4reCH51UR4
sPjkm3p7OxWVDT63Hy2WFNhQgDa6DCMTFm0BnElGpB9S4KY46OP9EhXrEfliXvCHVatapLXZyzEh
1KwOo028H63q6d091V9imSQr9uUNDj7IONB5SP25SbYZLeFPzsAvoBbPjeWJ+BS2JZnhDuxzvJCm
4Jyb0z4LS+Z5qmYlB4psLpJ9e2yX5rzaAXd1q8tOXqjhfXHZVTtY5Mf7c4khlzLB25TB486EES+1
2TDNZ8WuPgxPlyd9Kf3AY/7D+BwkXMB5//fiH1br5X2s95eGi29ZRi/ICAxeOi0x71kUR3OjzJ55
fz558kpeSRtpo+Nie/vq3ur95dgcjQ/ro3vLfzXbdL3A1um7NiItNLfm7W5YQJwAKxfYd76WQ21C
pnZRzzv/PsP5bD/aYPPJmn8zhJcwWkU7DFBBiitaLtmnywyf68pujyM87exol+xx4UiX/UxZaZty
ycDLsJtOyq2F9ZA5qWdnEjbxD0mJ/8oTwIeRJEwDSJ5Ajfp3f9W67CZXZ0iOLct/2e/D85QF8x6q
2kSA6Dm0tfs8mupI9gOVkZGVLVPJN7V18TUpdgg0yRnC3PLxNyTmNn9AFRVJ/a/O+79nqIpB4bcn
ahhnN+t87aheWe0VnMwK68lKXpVsJ2HRB4WEOtPtZKRPknN4bhZ5u6iK2eVE5TccyZxrgcWYh+t1
l88NdRLj5d7uEnmusTC9YXuCYd60ugWZFV4pRX/sWipb+ND228iLxmsZDENx45GH/jXrd6UkPDGA
+z5RQRRY/JIBqb1EW6NeOQO5j9+sbH/XVinwwWvCwqCeRPF0fPZqZF9g+NKswyjRWF0sTO3x04d5
CYdzMladXlriyVkiISrdK/oTlqmarYDZ6BMtXo7OLwoD/RwjaaiuOYbHanA3F5eUP7rtCNWya2FE
p8HF8mJ5qTaORG3u0sPcvDDmZbs435c42yWgLqzVeAxqLMWRmtjSyNNw8b9Nq5RCSIFZe9ULGrvo
Sf+qDjEWfabfa0GtTe4Ir27OCfkSMilSvMUEz8Y+chAS4xBRUvtceTlRIaXEoWyjqqtz/Wb0C+Ma
tHVoxLPi4/Ik7ygZho/pmZwJascIJ9Q5xpfj4asEIpQp73V+F6aH1mdlIGMN7+k0pj4thg9aOU9S
YFNCDCWZZz1E7/ajwM8t3lC5qIjXFVV0dfOjgi5ZyE9R1AlzedtQXqPxDbkxd/c1Mhbny2sFbbrX
CQXbDENMIjXRDBeyLhW4/Gh7yTbqeR3/VOTzvxhIlnAHULCTQi2mP0DWJ6upT7e6rZf5edbdDuf+
5gzN57XZGGitsJQq6sNFaew6xzEeD/V6OAy55kCBrNvDDdN2mOJ/h+oVkcn494SADT6WXKKqChla
7YFtRt0gvAz6+3VfPuuvg2brweLqZ0vDl4R1uPuaeSTVkkVpEzvh3B9PXuKCYG62VNx+w9D+99P5
Jpb+fjoG9sToBTBRkER9iseKg03US6U1XPRljvHqpQclLjA6NcmNEHnHcWDhKqmPM/8Ew3m4I0hU
/DKGH3hbSkgKe2wrEtW7J0SdyctZYrl1n+kRz1DVUxUJ1r4Gp6GPJqPxsxHprmz1+Ni+3KnYXVm1
30hUpc0b6Gu4kpoH6exJQ/rDFYpR9OECKS9ClpZ+gM/Od+bptzEsjRuJsKWqwtqaCQ8xc5NFWEQs
hnqW/lR17TtN9beDPYQg6TW2rkYkGcui/FWN9421HKDd5MHosqkwcKxnl/GsuE2jdlYDNpXUhwCz
Lp9r60No8iDWn5S5dl6252V2WxsFUsJQrSb4ccrJVD8vjJIYal4C+6HuO3vJaZ7nUwWk1fBMPYzT
fYPgtz2qROOn1tbqD1FiTV+yo4ty8vtoIZP90g8mHpPxZRFfN6oBxaH/IQOu/9TkDw/d7Z5n8P5a
c17CLb0r1wUaaSfKu+mAeUFssFAfCoqTZ25JkXfsqINT/1rqw0K6AFerGzliTYGJMRaV/Wse5yHO
vTf8Qiv8HyT5CcsElPMYAmmkAKrcK0aUeihnGplvqX5ToYz2Nb3y6XYL5CvGYl0w1mhbCXNG8ntt
3Eyn9WjsXa4j76oOQX6OqexRoNG9EC6YOlQ7jao0eRzoLC5GZeRdm2GWE1/3d2Wv6tREjEdvV/LA
WfZ20tNVZuKDfVU6vIHriX7qnm/R+Qd++2MhJoOn9F+dWEzUv3XiLBpfo0scpWFSevXI7YYOzTtw
suzlr+fM1c3SbgoAvtvsfvtxDH2MAh4P/jBiwa1vzHN2bZbWBNj+kxR99KK7TJghq9CZ/j5y7y9/
H5X+GCSNMXoMBkhLVA3BWu4hNJJGFA0yLmW9vJ68FgDtiL92BJ2ox4vDjlmUvr6r+OH2oOQXX7Jm
Y6yQcJJjTgcjYwQ6zxtUCCOs9YMhcms0RD+lXJXHwF6c4rdzFtWjcbHSHx717KZdxnctx8VT/YDi
+xK9FD1T+pMl2SvsNtKbFx+VlY7lxyLJXhVjkRuhWpJ1vJvHv7cWxvc/jHEPPJxrMVa7Xhuapcgg
XN7aPX4jS6h9VzJX3QRflOAckriZVVuJVKV3LAP58zYt3F8i1VK7bRgFYIHkgr7Kfb6/eJtmPWAQ
zCKKIoZ+A3o7miA/8AZIrtpHG9ahvAMeD80gvjgtgHhOekuHTvm8Eww3/FlsJSBJcCbDc1pSkpz8
CCwHNAbopQDJoayq2+YpDUbzdJG44zcdJCVdZE94A8GhcobphCKoqzioXbysPk5veQg+Tb3OneKn
HhUZgXNw5Ah6X/q6ge2SxfVelcDamRq1G8nzk4mlVJothxBQnmKMEnhCgatAQVKiTKYg97pR1uVc
3wHT+YHgb27BjceT6iBwO8qFePfaiY+Nq07J0eIh8iFPzHV1yF6bxdhlbXZV7H6KKNh4Slf9pJz3
zOS7+G38dYF1K8CyDoQRS4MFVEQ+Lm/AEu1+ovwPZ2fam6j39vFXRAKCIE9d2BR3rfqEdEVUFBBQ
fPX353LyT+bXmUyTO512Wje2cw7X8l18qc7cAPUuaZWurVBZ3WedZebp7jQHNtnaKtRKhwkUuQRl
O2NqUdK59e8BStqUxVqg+3BdOlcOXVp1u3euFHzNiSAiy4E+yzdTo1+jTlzAAMBRAMn6gu5IPTi8
aWO0htfGorNoE44G9hxjlvXZifx41fq4UhZMETKgsGeONGxxKFBfHcRAqTUWXDN2/TKjlQcwE6H/
XrzCcn7STNRFSbf7XXNRNvFBDFGAscFgmgtziWVIkLrcpSYmdEGiLnrL0egxA8m5Pm91D9uuFXpu
hXeexIFFCf3ce7hoIdOjVsI2lbbaywZ22BiDdz9Bbrbt7XvtDXYqg1uYwh1U8IR+QSeBALL7hOWC
mN0iGD9Mp8h9n17J7jKwnxAcMa+yB6V3eEFJrXcDz1lSXLz20Q5dU7JnOUmCKTcT7iXsIRVBtXtx
pWQOwe4tDuLwPAQ958J89y8bAWvr7u393rUHgkgVUGnTn0bTjMNcajTe4qCBOhkq8GW9qF+BFIDH
2sZwhigIjPfFv+IgaFJNbKgwXahXo0+eBTTWcZEsAsM7BI0qpWh6HgNgQNTEfTiMLCd516CXHHfN
pt+Z4xjaGdR8OFX0wdmFMLGq3trTY9+in0OzekD3oxgud5SiEIxbKnpX8Y1hQylyH3QQgusWTvkO
QGaObTZd8NT5amb4sE3WX7clACmYIF9nFyXk3nkgIpPI54EoXXqUGhQMNO4BFB7nXc5s0mu79eue
+kkGNPPz1P8c6b0v6K1UxVqgZ9WNHiAtYCJmMzmWbMqiEECfjkoIjb73Y9MDTHEDS5+My1ET1lSe
W/1yZMFZf70vsVv1NBafK6vU1YsXARtbR91FPjiP7hu9a8yLvkOXg4o3Ffj9IMbsiU5Wt/3F+Ssp
9zbB12vg0H4qWghGJvNbzzmCe+v7fXUs1b6927hi4RhRzgM4PmqBUQcgjs507/oF0m4Nl4ilJtCC
XnuL+1d/uLP4UGIoKkXI5dBHNAM68jQEDyvyxOolIxu3A0Jl2KKIQvRZEFTag/HkOtSmxhi8yd6/
Wn01GuhIeBwdPK2AGHTHvMhVwPvSqXBZIjlF796jp890d/tlsfqamMAhGNiiKskCggI73WlavY54
oFjv+ylpDZ3v8wAs7UKfKo5QrGqaUbuKnurJLzbRLHJlNAHXcdtdDyMjdPgSB0fgzwYosN7bwwkB
ZTtMHIAvMQrhA9xqJ9mIG8pXE1Dw3Or+fbKn7QqkDDHQjxNoIwET3IAenHsG19yCaxuhCLwfGbt1
Bz5se9JZ0ZPdRG7mp91ZPdah7p4/Ty635Z6ymJXzzhANgx5wfJA9qEw3QnQLClcYFa3Z2TeDex8w
r/FSdelKWl4DrOHDGCJVRSl8z65kfUED/Pt+qkl8+q8o/hsYzbTq2DxdrdMYF6UvzD9LoHuDSHHN
EW0gxKJu2GYM9J/QtNr3zPAZZ8GMQ9AAsgS1s/8GedpVM5LLtaHa4h9f9c15Wi6TQfF2Hj4C7csO
LsuOA3bcac3/P4crPrC6ZsK5bX0LLpPLPtX1O4d7CxQcuz466/vbFdl0RDq+MkCRFeqUPWLcf2/2
j6NFoZGiF8qjsFORHv8WPyWqkUeo7aWjmDtRK8yPbnVz0cW3lfsPGeAfdB9E5CgAtAz+dZA3/67Q
fI7Kw/FgZfkIdWa40muWGlkTnIaZoPYmb9JpFCRC1N87uH+6JuuadMI02iPCGQCD9WwGCBj/J7gw
ll3fRxucOGr5KKZw/rE0+pYt1Qetfc2Oegbv8TjHe2Ra+ClWcIelQAIEPSKd/+Ncc6yNgEY0JxJg
tXRRpTVa+gK0qQEFgCweN4NyJK12ga88nLMvmIpoJogCa4I4SAA2im9BSN1Bm0gFOufDS96NDdXG
+LWuSBtWBYBgA8WIxwJLEeF3sAfjBx8tAIXDUk6g4Iw2EiTiOMb8DDcbmDUfhH0VjwgqgRIe/ZCC
ILQE0XDyWaroEtMnpqGrO0L1lK70xIdQ7wrLRDgg2AhsrV4zKbx3CG98SS+w6L5MP5+2ZVgmdDXP
AvT5Bm4EAEx7eBxcAmADAOygj2wO79gZw4DR+m+7yOWCo25+G+Bmw5asrsCPLFm3u9fBJuxX3T7i
oDbHV9N+LvubMNzI30J8mezC/jD8pY2+4TBFCfk22G2GgtqQE3IByBAPBeMREzL8YsjgYNTr+MKX
SbB5oTfeuwSTDbrTNLW7u7er9MuFOQMzRViavk34Bu8lIfSSxqJ0n1/bvdftqz7IHVhkAof3FFce
/8VZkC60nJVT18083uvavfdmCg1DnhCZdiwFsPXTBln3VbrZKgGPcEnK5yDGwgOql3S5YFQ4bYY2
Q3xwm9TzeiY15GxWuoKhgiXYM0Z0JLfoN7Hliw8DF5S+6Vw+pPtISRZ6yN6r/OO2WZp0/apph7aC
jryREC72nuCubsipgkCcL6f1gMkEU0cabhWLaL2WbYOlcTBpIFSQnrA+gEjSl0OQbaZTltpA2nj2
1/EDfek7DXjVgfyxvPXTZfF6X/OBLr1emtc/5FOsMj9MyW8r4q3qtC3zEbNgrLkTE3/gzVbj+Hjy
S3YvEMgaOlH9NlGJ3MsUx37aj5ljQWnPcBJkaaFmMALPFiD7NNyHGE15trf3kekNTvysnXzQzPf+
wZdsynQfjhEAGS39u5/Q4MiqrhpaXmsQBfk4HibDh1+D6gfJMqtCzICIzYB6TNtDzdOGlxmFzUVR
Arpoj+zhcSZI+3yVzvQhNy/BkQ3wPQJ1D0ZvAgXPE9JBNi2mJd/1tJ7QTuGZ6+oAyr7w6icSSsxT
+Zj9Il3Z49ZUn7em1twaW+PO1J6Xb9Y8ptuCB/XY5pHONPKx1SIGj0aygCo95NV9e7wH1Lfji5aW
PY6meViFxcQEDeEUWyRlyqx7OnQNwCUPSBk6Ta8OziWz6rOhzkybn6PEkRUI+9NTJIOsBa/gaS5y
Q4wTmEWJklxXwYkby7y8K/oLe7Ep4SdxPSvC9d7lo/gQFgx+LnmzpXZ1tasR37D2AAXD3Qo2EoAO
LPlgpv7v3wlOFPX+fbd+kQOmz7aIZ+nqwle8u67uL9FUJE8MlNkRVIZsmQ06XSWQYY0GmHuctIY5
gWA2Pk7rNY259eMr3w/uXyUtcG43X9H744tfCrhkYHfejffD62mtbtR3yQnViTHBtGZ2HRmOybSS
/vigzVRHVaX7afSBKFx8nI2H9tSCyHWc1CEY/1BYXzcvYhDGC1oxi8ukM7xO7ivj5TCL5p25BYS/
AwFB85VRjvSJlncPgTpMJqiVhuXqsDOxD31SGVDtncirsxXWM4t8cpwQ86DQtjqvmpfD7rJIF/mi
493daHiBAlVNqmm6PW7zj+M22V6X16W2Tj/0dbJNPvSv4vX4oXOQQLI/4g96/PvHoEm6Le5hhLIs
je/mQvLSzuKmg9PUZvYuBYb7JSB+cuDX/au27yn4F1ozSB6LOii8Dt5T3WJ4HkaeHZ7Wyq7ZnOYH
DjZbWVMToCgU4km5KuPeaXeaxQs55irQJ51wP1IhVlS4EQ/NUF+Um+M6edXeH5t4fZvdEabAEqc1
17b5m72ll169NXwhNLvHCvhzv1PfDrvWmypB80u2Ou3Mt5vSyxc1dAtSL+JYw7Umt0Bie6a75gta
DiFf+prx2J4clkTh1AlmJsjQ42uGyMF7Z2WukpfH1F5Gai99S9/sD+WDq9VTsi7/2Ac4ejfwOwgd
0KcA20bGSiKGQjeQbOh7DFSlh6rNcSEXJ5pH83iiTJM+qca/A7bW3wIVG9EhZHCJUghQ/xufpk2d
Ntc78P/CDtrZTLtTpk2QasPYp6SOncXZQKVUrWek5UkRHhC0zsn8gQOci9XeWBg2nSTFb93U/o/4
hO/UBDHesOnvtPDOQh3H/FajVM1LfG8Kokn6PChtajnEafuILXNPqUPF//eZeEbi/0kQZGsErrYt
zi/t9reQTb204luiK5dR+gitMrgdmu6lOS6zzK3an9YeTApLS53QCew4hp39kJ/8WV/HU0JFYFvU
CtDU0L4drKnUZzVu0VYP1YA++YayHmvVRHs50KJdKfP9IpvEw2IZpf1mLV3yPXkDwqXz4uM6b8YP
P1voL9obta6wNc006iwWXfHo/f7oRRudCMXoVaUHhPpjPzRGB77V5RViUwFO4PrSGrdACty39rJi
YdHMXvl52h0Xuv/xw1k25Db77TT/5zi/lTUtUzkblw6nuS5UwqMOsfipnmp6vj3frT6KQLWV+pcy
d08YJZ2H9/aeZmTrGLZau7uORThrTXt/9Iso9ffcE24dKpHoUKIZ3bISv7yfAz1FXNISPKm6tY2T
d2RSV9jMU1iJO97ZCC+FiIIdVCJvM6ehiVJxaBbbKJ3FGnEVQ70sSIEPs3MFOq59w6Ktn7Y/ikID
IYtze6dtTA6xGVzLW/9yIY14XPuarrkZ5zpF1ltr9m5HVZzOA9j14TE60JGwT+n4nGTu9fRqlZ3+
iSt0fIybSsNB6fPObS1G3+agfNrXnX4P1TwsVUpRp925+NyX5YiCN8PyqIOqNlwkgQUMlFbtSWOn
jp7rXhyDamZ6qm4rplKrt2lyrGsDQcIoNFtpn0+fxgcKEYdgf9bdR8XSV+3u5h7NawCLFTbvua88
zCFiNoDA6pGuIpkjRmMG9Uj4OXr8cWmZG0UF5Qy7JXq03y+3yjGBzBWoR56W5+KGgTJI9k6nL29Q
hrVdTE4tcOkEWsfjfWy1i3F514L0AkwualyzvHtK1nSNFm4Zqvfvgfacrn+OM5qg9BzQKjC+LWzV
ybgaWRQBxHCoRe0MNwKbko3OJCzhUiMy20/xdpqXUoymmHIcdwLa3hHQfhg3UPjhZgKWRZbawak0
OMwBivav6DdogUIKBFtpTbWvoOqzQdt2Gg1R6/7hEP6sHbAkmNLk7KD3ZGjqtyWhih6WlVxtZUmi
dZiS5CzQEqgAnANpDFr9IDhTtfr3aWu1/jI9ESGTdci2WtZz+v7WlFKrTpxn93Y1ZhjlQN7JCNdE
TKx352t4DTEBrerB6Q2TULwQ61d1abf7j8bN8dx4QRpY/6Fp9JegnYVfE2U/VkVN/XYV65whxX0I
7csy0PeHgcqSdzUgn0DM/PeRG387cgs0HFtrU1Ywv+UHp/R4biUGdxvbawKEQWiaHKbnZT06TNFX
8DTvEipjLANF4S51L6t6uERkT4qlDUhGGvtXv/KL8c2/u8Ywk9Btmixub53xT7zKllz370PbsoyO
dKtQl1Llnv7bNTpeW7fGuqjpSCOjYzSqkJRuPaPgfkFqX+w9Q6dC8LC4g1tO59yz4n3vngU1veZL
kDzOg2N7lJwmd32Yy0pCuH205qRH22vh/vuk/u3y2aget21D7qrtb0U3pa6yMs2O2bhTrR5VoBy/
0CyjSf/vrfyBnyRQgL2oMdMNFOb05639txNyayLbTrM9BacgHuD0SAU/RnUgpoT7k5XZnxUuE2Mb
pNFUi/lhq9+OyN5r5+NVtS8iYtdGnxTM2s19xDNZwv99VMbfNoWEpkiu2oQjzwrYb0eV3E7nOwAO
SJKwpw5klZJjRukA5aFlhm5RBNVcSDPR1sJyCj0OCg4QohzukMVa4LDFIGfJEuy5oHwv6LUJMJZS
AAINCAWdKIq3fwhjKGr+MThNzFm0FhbZGjo8T0Dnb3vdpEl52B9Zd1usq/EY+ML6AN09f41RDun0
0Nu2NtX68topuv18fVkrC3txXLfACTaza2DjcdttjbWpRsgPyGGbLBL41+kECjMZUU25+Tot5pVQ
rVcnKMvNTJvwAePLOMMk/IRogbI5TbPRiZUeJof3pAKthBaPhAmpqu2UPk48SAJSWbuPkEIfZpPW
6jbWRpfxfmpPhN0vVdp4mHrVOEXZSZlEIRkFKfvDFwRfZ9oeR6Pzm0mKzL3vuEpW5rR4ARE7VmHl
DG/4cc6j0WnYRnyFNPs87IxUOrEI0YlWjx5UI1InbrczjeYHKeAO0jz87fYs8RP/Fx/enFizaNF6
r6pes0nRDKh6xju9JXWTLLP1+bXzniIEdX9VRzWrTWuIPc8pMIbn4B4aQ3OI5yvQaFDbbjLBLpp6
Oj2EyYLmE/UuFKL2lOONlwLo+x1BDboUfsWrSifqYaOM/qY0f/sLYT79e0z/GdFb3JGZozbxvK5Z
32bPEQOPpohRZJTFCnyHBiWFVo/+mVzD03WXGj/BMf8cjSyUiD9aLOgALr6nEB2mZXPW9MvoZF3x
aN3uL1q3Qq2qRUOJa7BSYAtZA+DNFNjuXSzCS2sb3fp7CPrnZbQ5VBM93x3NUZsud3TxUhqnts3l
eAhDGinrQZ7Qyal/2u0/szLLatMvMEzgW7r6XVhNK4wyL89xvKqgoYadV+LQHFJhMIlQNQkzin03
Co5dNF07o5diAMUk6TY+QDILZqvZs4xxY3WRofkJIKFpf7uCv+/Zt/A9SSyzORWVshR2mtSi7/16
lI/h9AitdTNEukWdSTrMH+uUqvEaGHaIOjgEtg000f5uAh8LSvTgLR8rkMCW8zkStFSZtABWDqB/
1FxEyEXKjL/0ekSa573utscIzuY06x/dtzfItV+xSQX2bfJJQ/bqvL+Y3XRkDSi7uswpy4XVozG2
7yFONw4igitUaJzG3w8W9GK7oEcBHageMOoPanv/HuVIov2xCHL9jHabyM3iXvG8Yf22CN4yS4tM
LTmPpEBhsLZpqHDdAg0lMhZE6GSYbi2bdToGMD1r2l10hFnF9HdlolBQuIO/QKHuMWqPLrAXa6RW
jqg8AX4hDimWFxa7C1pzndlhmYzPo2RdBXug6BZrVw7G+vJ6AGt9W7PoImNXTNs0YQuyR6nG4f08
uvNJ520+p87NCphxN6E1e3mFh69vbvD/XmVRPr4eX4H5T45rlr61tdAn1oKCxzoHDUjP0QivAV9U
0L3W+EotNEZsqEaXzHQwBvEybJTJkul83zyapPAzXzKjb45rpWuODyEFrhe0iYiQojmU32mGjF3j
n56YbHyh8X1WkM1Q51UgFZf9SL7MsBPWmyi0JnKc1FxmygRnl/dknszTeTKsMMoeJVRVy+ndtzzU
WTyRKRGCXu6aAT4f0z1fxSjlpLSHlEYJZ/WhxTt03tcG2Mwvck6awanuwZIMn9a4ITBORvbZB4bj
bEJ6soEA32ECIx6o9YWpekcRGaVkSp5AdFxExQIF7AawJm7GUt7OPKMrJqxTfLs9msWgBcSGFVm3
fuVIm0BeLLJTwv7jRo3gm9y6E+h364wKLKXOgetnw9Y0WhrT7K259ayxdumXL+bUjrvHz2jbmcbg
GChpJisDJSetZ8+Tzwz34mn9UpfPAoJ41FL5BemxoyIK6xEeIzXVFZUe6qzZ4t7ptl8UGGyTiklW
faaz26pY5Kj85GPal/RxxvXoPI09RFSn6Vicy5GuEUnEM/f3eNj2TgvAOFKjvoVHYILdaq6hp1iP
4vkhZUSflukcmXzRtcFVfqyG9QJQvJcHcCXGZ4S+NmEnSLn56iNutAh/dLolg1cfYXJUUtduj6px
yZuv48v8OmYk+6nH/HjBV4oat9lHztr0c67qbaVzU7/ee027n+6un3kIFfjl8ZavnkI1HOyxd5ok
u8cLtfAJeDNOi9GNd+kKvFdojzl3YeFVjhZcEZRRXD04+o+AcNuN/RPhiX9+onGKoT1W5qkMIw+a
6YSNILQAuB/zeDeF2JGkvRMuthC01mCVERQjPSjGSqAEHaSmpvEUODVQCiQmxscaeigl5ZxeiDI7
LveiYbOfg4x4p1t7z+EVWtjNnjFSr2j0jB+tIEbjhhfOeR/rJPo2bOuBHFk1SqY1uDmeiCaPTu9K
2DdJR8KSUDfZOsX1fXZeW7MHRuv2TB7MRydUzSBVkMDc/Ny5U3luDbN79zS7TExPZuYDtiaT1Bzi
3ERhuQ6rScczvfTdQj4sGzejetzxOp7UrPH7mVSsCJ15gUbN3Y0PXVEjNBCAOgGiEC0yjJJoNwkH
g49atRCzTBdHGCsJQV2ykBro3NK7p1W8UFgdOuDiRQFH2d5elIOLp4wyPa3aW2WUDm2+jTngiNEe
0SdldPGqACQ/60an93Ed3l6esjmBDk8W5oxtdg/Dw/A+NiMwCQY7rb+W82J+neJXMb8tK/6HX/Za
LYt5TpgJxCWf1uP847ZsRd18Wi3zaT7Nil6JWA0/tLCcl7zSWt/H93FETW0/BDhTgUeaF8FV7SdQ
lSeix5PN6vBCAHsOrotbp7voYa+YIlCGmhkCBoanDqU4b03bU32b/qDw8mdI/swTbRN4OvEEOeN/
88WYwlq5L65YD9xWULzKkpbhY9XEXw0eBLVl9G92x9PolSIFVcwi0GswOIDx19X2pAAYqK696Kj1
H0ZCbe2nCvSfwAzZu45YQ6sdKHBPvspv98rDzbhlRZMdRzXchAdCsfdDr0ihSmuQre871fhMqlkN
jMw2c4c62OXy8u/b9R90LsmjkcABLg82lUr4t8wf+K9eGbcDNLieNWlohevv2Wh3RTpBFB1/aUUU
Ps6eTzp/Qh//KuKAtOtRlZjJG6SHLs+ylCCVKMi9pGfI4u7XQezHBPVH/+g3jih2XkYHmMFWkMO4
fOCNrjIZ5L6ZT3+xZFevojgijUjEbPhNuPZYzv2QXf5BongetEGxuWXqGCg/GwO/nfaWesnjLAUg
Yh0d7EebEJYaZeerW749ip6xrQOUaVH4Xh48jVrYDywyDS7UX2IkLIlhKlDjAsQvkeZvO3CsleTW
Oev1UnUVz9iVDnGQ6uqT8+Yy4CEH5VhywY3GvvUOfsuNQmVx8lXqhVgfUK5zW9zUz34yLkb6uxGo
VG2T7snvzDLAAcHBVyZYpAe3oOUSkoIr3aP0qgYHMkN5bO/nyLvaixoKXYPEb+3wcbyyCdSAHk6O
FqSf8UwU1u+dXRPsfQMpWMnCz6MzvV1p/fBpfotvSHhhxNfB74Ts5wprMxe9ofRLNnUaKV7hAEIL
ZBdkw6WjeLILLdrJhaNaPXm4fle8A/XHkEJleB5JQZIlfkwCTdr/1B7md5W1TYn70qyWWib4KiNo
UatqoCyP4jFitfShs1GCSLEaHBEqbgXlSJm0Anty35x8i9/oTOMbERMGtp/SfiLr1yYnLkYwFUF0
ATdZHwH9LlPu9h23hr5I/YsndGc/zXySaiSUMw4bAUBXmRRs7MyjDUp2ybj64hQghCM7KDvTQt3O
DPDFNXjyzJtEqjUSCBiwlZOvvydjg3NquL+Oh6zdlzOtuheP78F5ozitnYkDg+3hvfCBaGuvvYST
5e5dC3OHyrN8seHpiugxdr8YRty8wlW9LKy8atjmybafvnhtH8GnnP/2btvPPRJiHwk2Txnpvpg+
5GCQ5XHIAYPCMQc216twFH7T2ZjiXHlHzpds1uZ/MYRI3nRf9xWHBJBb3Z7hWvJlhorHMctF8K9i
lI7ASjKOXN1JPJwcndpvO50g9oyv/bQVpGPEWpFSRDxosEd2OHmhbfA8WAVQgQz4w4ihyxDcc1oU
xJ2fdwuo20TIDGzVNXatnYwnyBbjzm7PSNP806YpeuYg/iodbUIRV47ll32FHJ+cgYNbeRhifCq+
OmyABqIaCsbP9vHMCOG9B5w/l1QSEikN71OY0fgmg5qKncZNtE2vxOeIaPHbCUO5Zz1BNHugwpNS
oZUJLZ7X+1gOevsQHzvKcWO5VNy6if25Mh7A10N446HrMCJ7sKZ8P18vuyLvlGefX1h83Ohq85Md
FJak4osFyA1Z4wi9PurNbb/izZavfPAb16gCufnrqupcfd1P3zjeIdUuOa7ZnoREPizjIyqu5IXm
rohAR+4JzDUXQy5eC7lvhKdYVGKUQcTf5E7xl58IyZRcQlEDFomkI7K80DuD5ov3IGRKCYqcjI+Q
D5E5cPIN2qZMhIhJYQb4tQQFUpqR+0tQ02AOy6pzQq5aZsGZKSXLWgHGpDPIPblsh+dq82vGMOkE
8pr5hQ/K6vVcA+fvy+5WXwpZEaKcwE6kgyG65iJpkru6J4o4CHagjWPxCFzUkc7vidcJaoJz0Ss6
jgu4XbTtOWhy1InqnjYlZ+YWYE5N67sCacUu+rcv4RTgcOkkl0ELlRRCAqIDknmEXsCjZIuc5OeX
wQvt/OkN0Jhz9iIi6WwQI4AdE0UfXqXkpVP4kpi6M0nRfb05NF0JUHUeU53D69HXiLiNdwTR9IDK
RurjEvNluYdxhO8aobWU3POREqZ+NqBkgGyHNciwlMHmUOkC1cLiqCuGNAAKhGgd+RdXf5MczfRj
t/DkJ9mUkABKT8xwCqS1Df+EnIkHNRcrEi74Ebtx9IzIv08OWdvw4cXg1Iju46Djl8+MT7x25s3W
BAxPCWMQu5EDp5szIHY42AJ4UdBm1czXXA0uO0hfpI3YHnutgTK5OhBcvGp7Zs8ldYlDC4C3pB4n
VXZsWPAt7j2Zp7mtxSOov45L0VAQ5Jjt5r75XgfwATIkb0j72G3AdrBiMMKm6C+Jb4kVUDmkOszn
Z4OU29pIC3S3cqhFYvODsjJj+hgiUYFjz8l5DLVhHKDSHFIeE8sfQcFkw84H+8UZknMk51nsheQv
MRriaNhrLq/bZOinxK58W1ATZK8jx0KyUP6O3TYXR35rD7Khuay20PS9hsK14Wce1nz3eZsXXbcZ
miQyWHTOjwGi/uyRPENDQJgleLjHUcIw0l075BBgVyC9KBIOgRLeHBgGwPgfAcGt5orkPltia8lz
iGQoqF8do6+xf9mAHE401xPOycO1djJAqb6C46cKy8CEzeenvohStN3xdcN7NldHXWSDSMYxl5pp
BStA5+vMVFTXsXAZmFRAA3BI6rC7cC82XanmcrL5AMxr2Rp6qV6807w4wG+pry7wrAyk8tuZtF11
wSVGDVVGMpedY4YLYg1wHR0yJDhzv1ycIuYTx8aeyBW0GPoRx6Vj1cmRVBxgzGfIoOAwPflLLgeG
tI6ykueZiGgOqA5lYef8WbHEymqMs9LwLGIhCGNIySx1AGGzQh6CM5oCBvKibd77a57JplX/8CK7
JFefKTAshzLO7DHWqoz7S/hcA4awJQRM1eH6HxkLJpAqLiRX+84cSt2akZ15D+qXEdNXroq+k6t0
/pIsW66UHJnyqu0yjj8JZZLJmOXEsGE+OaQKUgzlwxIW1YKlM56fWaWsiSylEm9hZilWT6zyAtDD
jlMCIkI8lmNCHr1/Z7KLEZVMNBnPMYoMMg8p5QSAsvjkK2JkFI84BNm4zFoZ0nItS9Rv5ZvXhiXv
l6vGAfaT57CTgSJj6/EcYTJWZfHbr1UOTA6Eke1dWQnk02TcP6cHI7siQZCegExSGYFHRiSP8RrO
Mp9PSYKhrbtK1qOPwLqphJJVIPrAgihFT5GB1d39WAuk8gRQVFZIOW2pe3gRrV2ZIRYEBMYeerG6
e4cGoQWtDUoUowsLCtALVFtaDqYTIE5LhGBasJU1RsEBYKjpCAr1OG0/kxf56zzGDpC5k5LeSLnk
4p+RUL/6iNDwHjqRiN3cfBFqwuCRNAci1aC9FnDpAS2Gg7f39riDkP1AN5mTD4FDbX8ZDprRR0SU
LFdBIEF0ZeitjnJG7mVps81mJNjR45QXs6+8hnLH+DGgC8ttQQ5BtGRkAvO3LwYMtxEb8mQwV0uN
vwXneufgHvwuj8q3HaR8oOKCUAWiJ4o46IZv0+3ea+BEciLYZU0U3J86hHIIOWhb08loxcNbABqI
Tg5X4U7Glzzvajo73ozAz4L6pU0DtK7d41WeREn7QAzKGpgSEtS1gb1a3PPU5/7rbCV3LgR8IjOk
yiQlRH1GwQSnt6B0KPj6IoKiOLmH5PyZMEti4OoZqcpPMU+TkOl/cfBjS5xLQEH0G8jbwInsGmZJ
Q6RyJmo4PpMHCcZNkq82oVYWyi5KmCXRr7zD9h4L8hUXOdINQDQssbaAOAb/Tsa1P1vGlvVbWqh9
a24nuV5ebrUdLdmMX9bdHSSpXh5oENa04P667WyQ5nN/2Kj2JyqJrVKAAHdFH7nd+Qb+SrLChm1p
35enU28IFv466By7KJhA69Fzz1qU/RtD8jIEKswTJObEf7euehkcX4rEJVDKFPeOUOk1qCH+bD4W
abcPgRWRy0c6IWo7diXHvrioaCC/CBJWyrrQOS/9GzqV1fSGnji1IZLZU781wUBs/n4Av1X29/fJ
A2E1BSErjEKAT+ZTLbDA8fSuJyTNlBDpnWrTkMNfBnU0nBJsG4O09C57dLRBcS6ZWCj089otGh79
TfNyz7DfQdaogBVS9odKOWmqqdXujTexk75BAEKMUe/ef2TC/K0nYtI6wj/UtLCAk+d/y/dbqR0f
DtohG1vZrK3vQSXsVD3uXZJddL+B9uW0Qu8iDLv/cHX/gmnh4v62ZUF+/LZlvS6Lm3pUoiXBcvt9
Bz0C3w4A/j4tpRcB02vc91DdothS/dAKwtzzL2UOSECwVWyqTL+e/23jl1vrcn+cjWZZIMtXOBZF
LbS4XdL4rAyQPz7gBEp3h3oSd4cdLe8zLo9x2i8hFCjhRQvJxs2DXykDu9U/0kNXEEMBMx1ty+vw
AIa0QhjZeyAPdxxSx89nFaglom6j38A6gyywoGf5eANMmO8ilDVR63vh3lwfe00I9Dvupmi/dI2V
fcQkd5DTp3j0azPowJCZqx+Nhldpt3w9BQ2kUmOJQHE0bHn5xng/bvdz7dBrTa8ahwJ58rZFZ8dr
Pu70XriYm6PRAxRXIrRsDZS3GBxb9/B1HZl7FI279ud9lSAdNwFKhSuWPdOagYbhOhJ/SAgMqIwb
J+QC+je6gFX/YA+Ku+h6X84Utm3ykqqXQH6u3dtCw64VfHbbFLpleg7vu/LePYvsx0A7ugnCF4c+
GL7Y8C/ZoDW/Qa8/9K8vHe5Ljx0aGOQf1ERPPSDDigOMDgWMitQWzDf0w9EZThtVcUpJ83P7h8Fh
/q3NazMfDJBWEMD1b4VHU63Nx+XEwFxLNi+0uocjdCEUlaYdiN3oOr4WU6aKl00aJBJxqJk94KH4
XR9Ft26QcR3HiNhz+CU32CTrIi25td3Tqz0zIXjQMyi6wcL7Gno/1JSfy/B/MUiW9fuuf8OmqUfd
yA8VnXyrRBVW4XrLye81wLrTKry2P0H5RIX5U9XyCYP9Y7u6akCoM/AgeoJmfptOsV4YD6WpleWw
3790Q+YyUBjqsHcHdlDohBs1sLpD5w4jCH2wCUqxONBF7qbf94Kg96q4A+8DotA6DHc7BDP9DPHn
cOLTgqMvF6/SEJKzaw+MqZRwRwN321CeHQxGL4OXAXqr7f4iePW83uI8KGDV3IA/IiArupSt7sqD
nQPmYjxe9Hpe/6cz/rdblE25FnwycCD4df9dxTSlRqcl54x3tCChUIsNzh3a16UnFDvVhBVM+x8P
mEuIF4xdb4/NjzVjWSj/e/Kx0VSRdzHbqgXv7tu9GWhnO99fFGVZwq1P3U/SDrASyCXSwvphbrT+
QqH778a+3ZKtzj0p7o9rvBLhWPSCe2+YIkw06DQ2nK1o9lZPCQ0GNBARruERaorufgl4ns6qQ/Vt
v2y/o+VeYdsl7LlHPwr2yMaivRyQ219QfU175CGwzXEN6UZTDIPRcb/3qk+kz523zvq6yyam2dOH
lABEBHmFruwEphq+TUecMuA89OIuNCjJVMkPuiaEmc8jXPlnfkIPoDUtPNI488PA4AgNWLtfDtux
8ONLwgFB5lFmCA1ehdtBp19Y3Xk77X4mSB9cevPsZd93xyJDCYN4dg4X2a4mcMAJgun+f6SdZ3Pj
aHq1fxGqkMNXAsxJpEilLyipu4Wcifjr3wuatUdiy2L5ddle787MNkDgwRPu+5zr5OdwW2DG1bfo
712yHyDDkF07PHfEoJBPwy6dyGc8BC9U8sqzSTvFEU9sRhPgoLqFvkKeNQ/D9Axfe9fsNhBlHTbi
kwZwI7iFEZK6+jPzQd6jaNpov3BYsnHhSMfjaslBtf1dQqyIdWD6HqFru9fLNKwmVkx9Rp5Fd+2e
Xh8mluC+rmyR7fOueiRUDW/aXXcXvZnzp3KG7MEGTwqscy6+tCv1kE3N0pbH3KPYpjT0Cn6RYt4I
lmVhHhkStzYGH8iRnwb01QQsWX6m1UHhnYd7HzPJBTtYMqHvJMyG/ch/Z3+djF0IFoEJ7F0PxD+I
1GeXcx8xx1vag5x2h4XvFGcgw91oTxrYXIyEbaDrHIA9ZpduYhz15bGAKts75xS4G5YJth+RPQfZ
yr+xbG++OSdkBP5J4Nbg+KEFSvN0+67vZJqbof1uCBPrmb/uUGp26KJOd8CWuB9k4WdhGiLh3rob
3VGfqV5lfzjtgcUfPVEgfu89b+R9jGOd6o5xjPcZ412gtENenY1d8ehSOPiVQhsej1H9ifG1xTkJ
aHGyuIf4PAEYMK2X6O5eGC0rqHROsQycQ7YI57sRMDusYJKuoo1xHrG08fqOD2B0QFrHEoUC9QtC
7SjaYKLkR0976k2gzHlMy+MdPS/Jnh+XYzFRtU/LyYYZ5flxM9/RIL3v12fOMmwOlz1zrDgh4CPa
Y9/haOOi73R31h1CLbucVSvlXjyAUPtlMRsvMQOY4JWWOUPJOFXwiJxijakPnGf0eEsRKhvfzYpE
reN41sel/GpizmutKEwBqhOb3olclLagHRXLnagcjrunqHgQjbsxhTVn1wMxI0Z1KLJk9yCAC9fW
GoqpMr129GedUdgy7oUYUGwUHyCqlcOLGJ+tW+RPdZw8/xr4n+75qvkWK0M29AXAsmwaongHpOs7
cAg0rLGDujHTuVKTYgmW3LPJY0HQkkw6dR4AcHcXo2LvBJZ5pS50zsl+TY4OB1vybIuD1U+GF0oY
7zqhyefflGB+J/6svMX/wun99QeYsko7G187AmjUhPwH/v6nfUBkeoRlxUlxR9AR//O2fSDfYfXu
jqBzMhZGjj1nNtRpFtM0Nt1xAuvh1Yx92hGT/dJOtZm0+QdWPqZNQJNfYsGQmeZ0LNgUydH4GPca
GQbs2Uu0OATocNwl15mMtpaPYzS5BpAkYs4OHoZmmMmWo0wO9mp+98jGe8JJf/yLD0/rMcVhdBuj
issms9nSmW1RWP5DnYeVsUi355gzSHNE6gBj4wO9vP496uloetEnAqeAHxuAPH8OhsgZLWrmJt7V
Mpj66OleIpzJKVOlOhX/jITJ5hHCn7bIicIcfoE/9NbkSO2bjRpPFEd5I9BvmpzTmXF0TyPE+ySx
/oyObXIBkDOBSDmk91T1yCGkVkUfeEuBkULROOtfpo2NHM9AoaRRyZKo/Sir/MEFwI5ddKo75Rp6
GRvVdbYd1hgxE/6UHP3rQ8Fs+JLE03qb7hFNIyYqlzKvQZvlMwF/doWHlDWEVzF2Fz6yGWDJj/Zr
egBUV8e/RzTub5VWxvifgimiLZSDLLofknwKs/0ZGVPKZDKuzX8KUgmCNTFlG3pu9v4fV7h/arF6
p8sxrgEtGP+f6Dx2FWO4WU/7w32h4UZfpj/03qRlij2LFBj5I0Zt2d54HHeMGMEEknYnCS5d/xcC
+oI5lokSm+pkPmmpvdUnKHjrmAmP4tczPN0DrM/VWP0Wl//Qwx/lj9L4WPrMrAk1aeYHdc/SWluT
HAUl4XbEsaADAGGD1NKcWOsQDynCpKfkroINNhpi7Yp/4E/xu3BHPWvdkPEb+NOBtA8WekzVvwU4
8hUuQ1uCN7m5gBwCg0BRMVqa+1/dSnsZMkr6FN5Z93YZf6Wj3lYRafROlWo1nP11TP1LdlwGG3zy
kzYf62HqU/NQMAbKSXZKV9azdSez3OA/P4JoOxgb/yxgJPMPIkIztsqseKRjqdGY24Q86N64U8gb
4B+eyRwm4cpQuSIma2rsL0/Ys+h+gq6ZZetGYOU3nBpJoHXKiKkaZ/6CZl5CxUxGqRzzuZyZcE80
GceecYyCA5rG+H81qmhhec+x/gAzZvH73v6T8k2OWYoP+5f1O7pUtBV8zprzewwoFEdd0vi5Ruxo
sfvaNAiZL2ibTcbICHR/jLjt02j/jCaH8cIjkBwQ0HwMkLifPouT3w/41vsF9vV3uNn37eSw+P3k
sHHhtvln8MPjio8JhIkmwNKhybCeh/bi0HNfAtyCG0WtK4HFX1PklVS3yjtFKT2zPEt7gQNRymXH
3JsC2tTo56YmvzG2LV3d8Ma+6lokfH1l86rg4rme0iulbx0EZIO+/ieSLqchCagd5OSkVi8VVm+f
vZ4VK07Pqb33kwXmtLi6s9RoWrvFMRGxxccmSrDQuvFclKu17+PusDfB2lbBlMjSuJ5/WjoCWW4k
sSzkU+48OVthst+z821tM5sxG/6pnx+Lp6hd37UgxflwdyvKn6ZtcNKjLgiXA/XijTu61uJc39HH
HX+6o1RV8sCQM+sQhfeBOitKOK7ptvHLU4FNYpD8uYs7Fyq8oJZLP5Hmov+a0egin/dUV/qski3b
DW+I0L+9K02USFRWJVbYj0rtp7vKukwf8iBrNxwuvHQqPZnF7yqbF+20SHYhtTrCRHpCk+wWAld9
f1FP8BPvi+jGSfBaIPbxdMbzLlHDVNA4eX59X01bl40b1JQ0GpbbqRtfHEPVFm7HHlBDfZWtvNK1
G3j6ZE9NyuCyy1XtxpD+sAt+2jD9cxPYCHQGDt4F42pIl2kQB3EU1mdlYu1zR97l7Cz2xYqSTGa7
8JBYKDa/dCfcC6xJlyku9+jO/CVycKEwy4bDx0gu3RsnAYSUQl8qnvtTHPYzz/n5s/9uY6T9e6Pm
1W7UsMoh69uLdShr2xizOhPhGFKtYNvwhwLYzxf7/t1YEtR6OKyyZF3NMUMs1J5sSpjkiqWvTS1c
knOEtz4y4npmkMzTOlhc89rRbhXPritQ/7yR/740HvGvw0IzGZyRWVI5dOFAr6xSmKn6tBK2cSbz
MTs9aCv9BrPz+2Ew+jEZj7qJp+TrRQ23KKRGrMiVQS9V0YVpt6A4SMgxp+5WnJZ71NTRQcE8z9kL
25HcTro1R+NDSCBPD3SakBBtNXaEk+U7MhiUKWtWUR+trPCc/f+9nX/v9mosCJe2rsRaa09YmKn3
Z5MTgVb0mXWyNhbGjYH3P7yQ/1wNu99VdehSJqYr6I11aLvpRT22KJxMUtlGqKqAZ3krekTNUDH7
eQhe9Yv+Mwz+verVhzkIQSQKZW8dEjRonFPTY0rNvL6hVzTH0XT9/Y9CSQn3kkzw+VU1Smpdqe0D
ITwXD+Z7tOJ7Vu3yV7DwTVzbNgUl3MITjUSntfWbHRVS9QZ1HqxLD7VfHy87GszBRr1LVu6yvHed
/o6eDrLQE5uipbIQz9m8Z6fIZhorBLwdBQ2G48569oIPgH/sgC9qa8xV0jumOluK8A/ZabA8tN/s
R2YSUaEeBLN+5qH9cl8YWaqI7DqnLHgSoQhWtyyX3y2in57HBwf/0+KgdkFStMX42JGAVeBUKrSv
xB6hhcA+Vh+G/NUfaCpMyTG9ZVL+dn/B8Y8ekowbk9n461cIyM3vk7Zj8Vs9bV/2Yy/nj2FL88mG
fObF4nALzvDtZ//5glcfktKrWjpcMnMPqhfedFNPL2j9Us0RdNCirmQ3RLPKa4Mds7FSjJWHDqWg
zLj0wBL4K0vGgim8B5gasMPOS11bu005CfpiFWr9tDIRVlqW0wA4VUgeGVZeeuhHeKvxUspr/rfp
VgbWDEs4xuITuO3//Sf076+zPmrun95lbEZaVpHSeei8F+g+bj1Xg+nFevi/XeV6qSj1XFRb0To0
HvE0CiPTPadIXpPw6ecLfbcCfv45V6OjKfwwr0i3HldA6TL14ofGPJQUtLzd0B20W79LGmeYv6aG
MQWE7ZZGHMjV4Ij01BfdWGhPJbsTDBzUlPMpU6w/HTG9P/+2/2Ho/9fF9OvNUOy2AbLtmMINqjss
TxxOXkiHRs4EZJ1AKjifxD65R0SrNz757x/rf1/5mo+i6KZQmb3K9N6+yOp9ZWEVo7yIizbcWlBb
u+jGnHvjweraVY2n01rN9OTBOmSXo9bYI3hqDIOVqDK+WTjgrE0VYzPJjVtL2XVJ72NR0XUKejCg
lREz+HWCGbzBF+tSk04gv+wLtq/t2wmj4mU9D+wJyUW7KTEdC/twuLGGjkPzr6H039clGvfrdYtG
lHrN1awDM0HZ/sM4JwVGPV/c442BdA2c+fiNBmAJXhzmWFryX68Vyn6Zt6nmn6l3X568XV/YHS5O
8M+oCDfF48WBpkWGyVNta0gGlqpNeagDGegd2WY3M+keotIuKm1iMC8nBSzLE0teTKzsKk3RtLvb
mObJpP8zwGkmwWtNoy6eIaBAE6vmOzIoF8W8eQzgmCWbdGHNURe+EJdgq+BhKYbRXUAISJHUiRfS
e2kjHXpvZ8NRelQHCkIu2iYVSVk7y3fiaXhoqaT/HsvOwQrUIy2JYxCM+Xu/Kci6xLApKx0ZM0L5
RfpILBi6iDm0gDk95/Z3ufVsxFPBpFlpu8JBTAM1FbQ8tYJyJy7Z20Nvm5q/ohy6Kglc6DDh3N2R
EXJWAToXYCWJ+VhA1aPZTBxYfUptZaw61L+FQ/wgF4DVx79pkj313N94k8r4GVwPms8v8mqwulpn
6pSd5ZO8HT24ELkpMr5gaHyJT7zXPbpOuvz2PF1sRvqiOHuGT9w79aba7Hbkhdu3OpVXbe1/RhZh
VpTCQUqJxtVMn+aZrCUdE+KYPxrAUFEp8sOguVni+G5KAgvynwvxb74O4caQ8r7UYnecIKT0oIe7
FLRxFhxBRMnya+Tf2nlc04v+89MIK1YNLmzoVz9N9b3USJpcPgXvucX6DEjQP4Undml8H/vCPh2b
yXxjelRLiyeZzRpMSNcRVYf0CFtWJnfJxbmbkFJIKcgKJwOK/ZaqcWyP7gbhxotQvx0ZwKwkvm56
s+bVSigpKpyGkAm06AhzDUjQ9fe+2UzTJpwZZbzp2nUcZSsp7Z1Cp4gpslVXDbuw6Ajl7Vzszhe9
PnZedu81B40s9kYCmEyTb+BnDKgJ0wetfvBkzOf8MX0oz2J4CJQCa08kLeiso+w0FPY5vi3nRLaT
xkOix7SR1pVx3xf3gPblSuLO/vw8ucniuOb+9U2wGBvkDBiyLF+9J6NPilQMjPzsb4xZTbtrFuJm
0dbeCxbTBVDqhbIbwEa9SWu0Mvc08HbA31sqnA/Ghk3+Y4o1BL72LniPHgr62zr+Ff4Llw3yEBFd
1VF+1edwF6dIcKIlMpxDBS/Tmnbr8L7Bu0oxHWS46pjhJNiqv0j64FA8ogi1HTpgKserYkWLytYJ
pKqcjFwDRzjk6eSyx+J+6B6J/d0Lx+DAf984pkSAxS/5qjwOGWQu8REw99x13HsayRTSF4GdbJGB
Umd199JCQKEKHHTO+IIkPbm8tE/0oRf+Xn4GR+iEDxcC9S5j51bfl/PqJLKxBPQOZdRfIGRckB/5
OMIes6X00BQwBAjwpP+2fB8TmC9bkIh2P0Ny2S6Ee89pZiYDOHsgDHtUrdLp/pU5kOzcKT530nRn
4luylsBBAwON9objb2JYidgO3GmE00tyJHliios425PCt0jgwq46Kkz3/gE6sbf/eWB8t74a/w4L
/WrCEKQkySXVBTuoPJT6tqj2TBYJiZv+jQup3w5AiwMj8TuaRrz516lpkMJucAW3OhMOTj9YIgxO
ZFFEcwmzDZqL6ZONjKxxHbxAr5TWaA8wbg+L6OAu3d/6M5LjDSsPml7LQCDanduFivXmjVoxkoA7
JB4tfhs4r4Dex87mz8/p27M8JJ3/uv2PELhPR4I+0ZOmaUv3kKhEzwqroX2I4GAWl8mkrVfQngrp
xiU/PsnrT9aE8STpos7s+kE9+nTJNvfDzHeH4ozAUlGnMsLqy0qrpkG0jE8u+A16KIxkb6K9mPXE
o45RTzJ5UnnzJp1ndx2NiXh706f4MaP/cFsfR8NPt6XF5UXklt3DBYIISO1pBNMxC6x5YmIfYerT
I+DoSbYSiKVogqMi/pYDDJTdtlYvc0yVw2sRB/YIXzIv01IvdnILb77jKGjpb2GDCi3rZq74JkVI
z3VSCFxqmsG6FLbdoLHbxRKQbsN6lw/HgjKXScxPCxxAPtUdf35GLLkOYjczt7mgrwuhsb2hOhjk
kJI1KM9yYV0bACZj0Rb4Afh+FSmdtRVg4fgybXX/N3fKpq/voSZU4jy8sPtrTEAiT2xAPfbaZl8t
zIDQDm8he7TgUoImhLNiXRaK+1T6xAi4ayMoF63762IOmIZXiYQDM6mWWRQ5FIJc9oF19msA3xfj
fCOJrezuxodQ0l3L6q2sZauyec09wS4ViHVms89ddRIkEBQSeveXV62THzqNhirxQV3XLWNi64rM
WCe/Lnn7buX84QNMOiRRWv+c+cCEfPpVVfSYyndRcLHHpwKj3Ymj6UV6AcO3VjNg3L3jxhyiTNRE
9XysHbvNRJH2vf/K4jFjZhhiGl8gd8kJEvivhx3UdHpsEWhaZcA0yOhUcwZfJG3bSzj1ymhtxMmy
LadUPEPAhXKkboG8OEH5qPj10syFTRx1jprmi7ZUbLna9k3HatnNbny/4/Ty16gdi1USiCqTsvnX
6SdVgrarArXZJKY9bF6QjrqICjmWolivVmrpUJVLmeqN088X/m5HZv573Y955dPXkhiCFl6MlDxk
O4eqjPLj7QI4ox2vlw03Tksfx6EffuXHAfLT1WD7dGlPzhh4HsCqRHW46JVyZBTeBCFrmJ7UhkDD
fBnX+tugvfLj3d53pHiqGgeRrnjPziDkG4NQ0JEqSBNxaJtFEy9dTiEgzuWtX/wGoCuLtya7K1Xw
xz7y03O6zkIq2yAbFM1lVhFWBGLp7M9KgWRgieT17FXpIcG6vpNxvq5JhFZZ6wU20AFCirGA8kfH
18IxqsJQpjlBWM9/fovfLZOf7258y5+eqxf5XtZkArsHCN3V1I3IQFpDrfSK6c8X+rbH9OlKHwrZ
T1eS2gqKpc9zcMWW4ETaOOZBbfupnHqOrByp5rvC+Nm2/XEo99Ru2MF6KqdKRMdGRtaMfH/jjr57
M5aomND1sAHo18i6MqcZR+sQQhi5jNIYBFmmM5X9EZh7sDG4llXwjzdqK+N29Hogf7qoMX7Onx7D
YIXCkCgmOabtq9wdPBFZ/puJIODnH6d9++MUmjWaBJBP/9i1fLqOeXGl2gxD91Dr1VRTrMlgEAIt
b3NF22WpDBXdOzQhFg9XtcfTUyXmTtERG8EUXjA+5Yp+uhjZZs7MZxCZUsVOhkYhz3EuoF0rLoeg
3mkJcW1KuLqEq4bwkMBYqTW8F5agAjlCyo5CgzjUtpDC+8AO29fSc1nsqpVOdFzoSzMt5eZ2ist2
qG7vx/csUGoygmjqNrNLqd0YhfK47bt6/LqocVKlacFJ6frACm1C7ZK2Lc7ttH7dq9NyWe1GPEwA
SxxF3w6OyggQQZP+iJqBGsKWjRC6hBuzwjeT56fbsK6Ps5dmEDkqcZxNg6McvNPKqOgeAjny32lo
XIIbx8PvmnfstTRYuBJFdNp3X0edWOm9rrgMda1apRKmSI1c1ZKQrHnXT/vw3Az7HAXt60Va6Nny
56H48WOun7kkczZDTAx64/psqtSaJXuln51hDrwPDtykPx484Gf9ZK0gSyN7QsD0/PNFP/b3P1zU
uqqvKbkLUbqu/bNazMinwRZYTUUUL2DMHwrW/xdrz9azhdewIp7J8QdHZ5B/6CK7Yxus88dLeMqa
aR7ajF49cHAMIkxi15YchCNIJjwXLQUhfVM963slWmiHy0N/GrYkZxoP5lv/BsfGX3mEachT775a
98RWGA+RdJbqZfzHhcL88y/+EDP8z7+Y1/31HVtpqgZpFQsHZH59z44Zv567HJtyAsnIbMLk4ECo
okl5NX/XooTwWxeZznuSHDLpxnf2MXf+dTOUGzVDGUGd173prKqMJpT85Cx+UFO8HaoUjNHspx8E
1Fn18QX1vgTvQ0UyFtlT6oJg7JDJ2Rr8a/25wOo2kZ84u/Gv9bN3qpCt7jiEkve0ke6E3zoeCXQ5
HHJR52m/XRu90Gjr+fmhfrM8oob4z89gc3V1ikwuhRZ7lcEsSmkxPcb+HqWmz5FfueWG++YUqct8
Hpas6wr41KvSXo4zKvYHVTiwjVZSKgylnYDsQRLNLElz7eff9U3B3aAaPLY3qQtRMNK+DpYhsmLf
N6UWJEu8JFoFkk2FQZkKDbPdrX6C9M3R6uvlxuf8aTXKCzbQQWIGd1m3r7EyGM7wRBe/ccFaJNLK
BZ07ClHt4pVRW5gO5Wmfc7E+eWL5GHS4A4lD6CfJtYlrX6BVorDQjhr5PgS4iHdK4NoVeCZwYPGs
Gihql79bwNd19u4ns9ZYV5QKbb/aSvHGrWaGunEh+tDSLVFL2CFV6HhTcXiTJxS3K0R+6TDjn5On
Cf67ZzpLvTBN4aKogZ3BDiu2fXpkt1YTp4bOWh4d3LoDDahcG9WOuuuz1Tsdg5M4FOtONVhGds2k
+CXrb6bkUCMWdCerpunlaFBW1B2luht6J31Lzv1vba4/NTppcVv1vndfDZzm8NJWWeBUfC7LUD0I
3J8l7HJ5SwxuUB0SOnivAMgEE6dgu85qgpHnRgsScoC2zelKtYUV5SZ5hfwgrjBtTQTjMSUcUFte
hIeLuRlwAUP1qmxz4ORDzQHaB+hEzZEfoY0mmGyRJII6vTgWPBsUbNJahM+iTKR8Yig3tvp/f3Jf
hsr1zBEpWSdEvNCDJ+xc8kUKFmX3LYynfnPjI7h1pau9b9dwgvBTtkiiOBc0HCPl3vPJKrGaSXur
QHvNQOIYMP4s9CQqfpq/v2+56M0hbEwMYNvZSBMMw4k0OUWr03FeOI9oPDe79LhLnPsRYdmux6ns
pqnnQ8f1dVb+ehNXm8/MNdSidfMR6flEcPWLNoPm6R23DQJjAyTlmEu1n+GEtwlQumxetqkz+wOk
q1YmFCErptrtn+Px9HZaDuvl6IpZnuZHw548P+9sdXMfkF9iP0bLuwYQYjx5HGyiTnig2+l8d7aR
ox4T+24+J2pFds7Ny8JGUW3/FvRptlC3D9mb5dxDsbHtUS6zECf3C8tZPHQ36nX/w9T3X28CA/LX
uSjoTCnr+hS6iufETWPLwmIpyHvZmjRwXo11fTnk8mM2/Pp5ytX+3np+fvhs/75ed3BzJFQEElP7
3ecGpp4UiAiflaDjizExnDQMQY/iTd2tBy9BHxDNQvWoKoeALoNZbkqohTmZTZa7KPDSxzOdOjLB
55POAyxEjIiVPebDLwsMP8pP49zW8DsUdy4HBLnqFR/sYYD0lSjeDNOYYqFDaS22vYJz6dn8Z9a0
rxs7BBuYpYe62zcCyaPmQ2K1syg3jqFF3cPXbqyw3zRgDQUjtjji2Fhpr8+Fng+Fvg7kdm/9Uu79
5/aQwYHyFv0ZzzQ1bzZlyse+rC2dAvs8BXmkdNazOPdg8YCuWfzvCxtfbui6IxzGl17t0Fke0vCl
ahTEC09t+6xKj+zPw1x3CA/8eWRcQ80/5gbY6XD4LXKiRevqsww7Q83LVgNYVi5Y/7J87sGXDIZz
yEujXnC5nD1j6ydv/6frEmH3dUTSSqz8PM1pqiXzmJhXYJk5SPG+bBah9KxFS9l6Uf3CaeXq1png
7+0OKkLkpgDWwdsjOf166dA1L02oKu5JWDxtkfgDppksJ4/PHf2M8/0tD6syPsHrie/T5a5p1Grq
dbgc+fbUoaDIsrC0lWC8UHZQmllrTUUeupnhrUSJr1JMpagb3qnmvlZQAIRKPZFa2W5LMtzG0oyj
+tQnMYKK2nujpZPG9WeYh4PmTEtWnQ/g7H5+UX/XDHhYjA0VTznuYeWqxNdXteua2jDsXYlk9Dml
RQpb6a09oXLjMtd7QncQstISChFl47yTNnKyDoYF+7KymTThJCIZZNOtRXlmhuvGe24udy5WMWHR
qVsFoiiTVetoOZqmRZitpWhR7AUCLKBxIGqKpl020+4u2BAUx1S2QnVj1zAO1b9e8L+PSLs6/FRR
2Mtdn3Wb6vLaGs6FgjJBhWBzwhcOQGV943LfLiL/vhIqyl/HLxB/q/H8yh0PW7FqB8o2RZ6qr1qw
Ka3T+vPQxGiTOdItuIL2d8vdUEWL2CBFpA2OguTrlYve09ByWO5hGO5IpDHUO8ndUkPBCae696xn
RrvzSfdGE5xOavXgVTMfvzD/UAgTeYDaXLxYjT7rS8/xsGkagCnElq3cFDVG1trknKHTF0QipYtV
TsH00m1jojbDP13klJdfAzOwd/TLh9zYadBnjRRS2bj2zPlXU11c2BrfKqJeuzfHGRIZF8cURUHI
/zfCsq26Kh3EYa/59N/D5xozMoVu4qGo07dT749rPhiDE8RODmUJ8uYLcjw1nFfR1It2Rb+yQlt8
vgB3fpOOnTtNcM68k6fhcpqrKK5i5KHdZGI37mnQTEwiQcxNNDiAAZC+uGNdMnqsSDMM1gkRlxDI
2oUX2VJGAqKBs45IwRuT8zcT5Odf/PGxfjox9YLoDW3LAENcy5pAYZauHAW0fJjf1HZ/UyyBQS9q
Isp7ni+k0K9jyrsURpFdkmE/xjeLM8Nbe1BvSPeJHBfJT2JXB1pIxmMmLTXXkd4a0pZR2mCPArTW
ArpuANpFsy6ZApUgOGmSCAuhP/bZzIsewvgplBdWsh4MFAXzlOYvAZXEoAnO2KjpJ91ZFmxipgN1
E0i7NHZaiHWYlkNaOPDdTlazpJFV9LZfo1zIVmqyyENHlqZtsL8YG/Nyq5LyzSf2+XFoV+txoXat
7KPzO0QqsU+XI0rvugM7umeGnpD01Bp/4Ob+PMdf4w4+hrhGTgJZstTplL+2h5HVK1ZIPyXCLNSd
S8q1SjElp8ATJj1GBJRQ7cSs1kE77/VjZa5K4X+5zOiWplMNV0VZgz5AS/jrKDDUdhC66ALowTp3
+QrGQyltRfl844deP92ry6hXlTkxFDOvCfpsU1xe3XhVtaPyQVJeOmg/wjSPwD7fuuR19h14AYqe
/LwP7K9G5NHXn6ZepIxaf1qfsdctm6X/lL3k1szfQ8B9zF6ql2EpThEcynMUv1vxMTyD8Jm2c/7W
YaQocigANR7OdDs5GLPYgRG4llcKCba1Ck8gsY/0Yk8dMakqaAkiaU5Q/yaGTe78ZQ0MxQUnsQM+
9hjgob7Mc5TdZ8sxsLknDgAKMGHsJi5b7167A2793D+m9PmNZ2QA6MxREaMeSZwAAwmZ5rCyMUi/
jYoAqJ3kWzzircPHv4NRgYV6zIFPHmrbm+EXDF9c++e396F+/7zQXj1J6+oUEw9qWJctlesyl5dq
GoDjSGJpJvhINeGzqsVTGZzCAY2gVi37fmfGuDTZ0Mb1XU7OKXQVvOHpOavlCQ1ao5dWt1tN4z38
dI9Xm4FAiS9aOlbXFe9I7dOqdzKi0hyzacLxp1h7PdUNGg/JToBgF1Pa04ZpfTOr6HrTef2ormbV
TjO6svSpZGQNhtl6lcev9DaoKdcCrs3Lm+X7E1ptjfdu4GYwDz+/KfxtV49hXDQ/zSjXRf+0U8Qu
N0vCZ9jnJtqEXoOHk6sE3R8qDwKinRB/vvBm9kTwBcFSyAmoePJ64lPyXy1FKPoQnkXoQVOuW5Op
N+/HcEZ1eOkqxEYC9af3i3v2qXGn+J1YJkatA7oDzBk0O10yOmv8duxZm5Xivkb01GV1e9F22AUY
QfalVbmZbBIiAUgJBqreMPeodF3kVaqwtmSESFxoIL312oFmIbI/a0BKn/xhG6mWpePSXmrcX1JB
pZjkHdC4h1TbZxHAoG6rmLXt1oekEWd6Ezud4k709lVCgjQAH08hqnrtLxGkRghrhA+J7Fs2MxYW
ptDlCCQwsOH4t5c7L5kgsbAacZvfJ5fO1pNopll7k3JZEJDRIr7p9JZrHRvpwA/wbYXysLxI02za
1WDMi2HGRzMrm9T22niHoGIUQ1xId3IDZSIzW9TspYYdL8mrjwV0Vi2Y1oY5UVo0HyQFcjtFtBi9
CHxfWvfu04zI2q18Edb5zGtfQ9GaEdDkdP0OfwwileJtuKROlG4z3Zgo9O0iCwkALvHOI/qaBmeD
Li2qnVLqZuMbi/W3on+lGV3EqVPzwCxtK9AGLDM6RIgWEu6Clxl6O0nz551PDGLcYVP+E/Pnlh0h
F2s+r0Ej1wc4VPhkdRAxCkSySkzKaLArzG4madx7tqwib+X3QBkjOoSZjvoncqRwf4nCmYnUoi7Q
j4aP/FGJCZuEZovAHNj4vLTGm/hJbwc0MEqKmS18CiWaWNpRzLppkaWbPlx05gW7gb8Qk1UtK8tB
stZ9BktRzVaN8pq6ajfZdxH+7RxiaaTPQsRuY3/S4yyVd6A183voDqdINBgzy4qxjaRkzhsTOUOo
1oOpCo6FocejEs1LQCMz5W7dhJxrCqMxAp3UePFkuGp0E88J22BRI4GqRHxH0XVw6TC5QeooyV2m
5dNWKjeyW286uCL5aytoK8UUpuaF2gc9yIESsp7Rl+WlJ7wMT6pWpYHpXyDqXViJJGXkpkexKlgg
ObGwMht28lvvqnmJwZytOxMK/Z1Qk7aaC5BEW5rlVqxXractLggCC+m3rh0rytAJPydM9GlE+GuP
nK95VyvbGjAoDTHNwm0nLw3kObqTw4AJoH12d1KyynF6YQecRUGxzOF21Y85c4NJxSLLqRaX5CsR
DpM5lghuuKPqvOrldzN9YQvL9GuHPL+gGUtuCL3Z55Tpii/JZUPIVNJU+T7sdNuSYdo8oAZQta0G
AS+a11SyNWN2CfnGo70UlzM+m6J7QAVcQK8Q2m1qAgNHjiuSeFKOIwWQWqCVjuq+6hxzVN9axozn
QEZbx76uz7O1WbKxEkY/TAquTIngphkZMi7B1smP8NBPp8ey1nEa0p0eM1TMV7Vx5wJix/SgSUCg
A1SGr6ZmTfAqUN4hRwFReyKfBGK4BUK8qodcF9ZZua1cmeocHyljtw19R7NIDYbKbD1qIv6Y5E0q
L5yjzv2gHyLjxTcsDrH3BROGIPWzmI9ClbyNR6uawsqEJ2YpwbyiHS91TGiKCV/gNekgUfuhnYY6
qK5JRzKp99q3np0g9w+YzmQhpCVY8cXMIuWohSo9plNtHceeQduVK6El5SLAA0zGSVHsjexVBfjc
PcTRHykDo4p2VVbKWdx0iza7bPJizAHPJgnNjFpUl0JC98o8tIqB/ibfWOojRc5Y+n+cnddu40oW
rp9IAHO4ZRSVrOh0I9jdNikGiWImn/589AAzbrVP6+BgY++ZDlZRZLFq1b/+kE8lvMuo47vHxKSQ
ivFIYjeMm615iqYxbQU9iZ1K+s1WYfIceImTXnavcsNeffGKY2Qrg+QUw6GQN3mBFlPCo6TAeMCW
9I0ZYrzBRRis6NivBUXEYVXDWNZgVZnMKohxZjoD+LWANyvtWSYVpX47Mk6jhXbMDT3rBcf4lcmL
1RUAsJErRso0jT4xKHPkKJ027mX8K8fjMhMutpKoHFJOll4+4KV3illlqC3EzxRSRL5L5EdReE2z
d/glBKHLzvj8m5SoFTOdp3hPKBjnVL3FkwkNjkXRr0RDuamYtkKAr3KFPgi8Geo2yhS+jzY1eYdN
DqBGhGOTtjzCuzOE6g6qodxWLF8VA34rokL+piLIN6iGyPZ3THO93VMnkW6NZVXs6JZhR9CCSEUa
DbV0y3RqEuR6mz6biv5gu/fDyInfJKxda+e0MF1Cy5r5OgmItl6fbQT1GKlmOKjc0+r9QF2lwIHz
jnIdSgOeO39W9eKpzQZ4re2+t5dHrNzWNcZL57sGZT8fzb6NcwO56GIWnU9lUR6Ig32UJWtPCAiG
aLUTvSX7Ypb8P4RPfnFgv9ewX4/i25g3J5Zzqh5b85JgRWY1jZUi9JrR/JyyexH0xNGiRMAzI6MG
U1kcG+fC9Bhaj9XicTbcMwf4oU32/S6LN1BtKdXRpLnAHSnZ6zrZ65kbBTCfU9Xer0Fz2m6XwSzH
1YQtCXvd1qtJStLvHE7v3ZDbBnlyTsS8SmiQJw2VHTsiJSZI+YkXY0L5fspwKGnc1kyCI2Q5saIN
qr/EFZo1Ytirg2E+tOrDqd928Xxy3Aoygh9KMkPFKKr79e/S+wcg9fsdu+V46Wddg7mmQmImM6R4
gnJKsajeMzv9Ca/9Y5ix4fQNIlKPRS4fK4aB1KuHlHin7de96WegFT21r3Z1xrImHilNqgudIMa2
ZuTcmThypLJi9w9ai3VRgkGROj3rZ2ckG1yaWRsprlnRmgJTE+KnTCCmL34e75fSv5uUcC1U8fA0
v4tE3Zlr+s3pknDZvgsTg77WsEJqDBdRqWZAXoCK/35EX6Sjv94vQwbr0IAF5FvarDyplLCIJ+Wh
8hqoKb37YKD9EIPC6Z7p+UxJxWxtbsbJLgLdE5+u9IXBBCr8y1LvWfAHL5sWqElwYrMwR9rjsOYO
GMc1oz65GpGARbsrEcORBmci36zpax2d0cedIwScFt0GLY1dX1hPHqXd1flautwSh8/+STC8cBcT
3Hnx8NXjiOJitXHy9OAOLezHu/2/e/BFlvs2gdpJVYgFeeHjweOUcpOnHY7pE+ei3SE9wqD+6SxK
+9vUabiCXN+chTG61Pr6gntEf3ThWmKBKvROAqJlkqdlNpSJGPGZJLk5Be2GDFqhSZrggN2sfRSI
E5F89fiiVtMJ7gmRMyk3eMKnyBjzDyqovJ431wdVJX3mMucjZOk9pxxAQS8xV9E84qaku40xS3Eb
hyZNZvkZr/oG5sX12WgehcEx9Bq7Nr+Md9FpOykDpQydYXgK4SHhiUJH4aQ855Js89OqSTCI1j4c
mZbG8gLP43pM7Al++icOrRjMnhT3glFeZcdhY1+RGOpPpySdG61qD8nbZQKFCTOyzkED4YRkx8K/
RyVDTHlH+ICxwOgEMZcfMxMoCfcFb2X6JF7X0JSFUw3jRPCUwav7p74MrlXkyZqDf4yVNKYH0dVO
0FtLBQcI3e5o29TlLIxf48vsKI82UfXJSpsH3KRyDAy1vkFxwJktmmacrVi/Ybzmknep7IxqBrAx
SR4ktLjYJGG9yTG3IS3JnOB5po4clPWVBQZlcki+RkCDOcVSW0Z+3UB9O9U5zFC//p0QpX69IjJ/
xiFE0z7hFyrxgwjlJEIAEdu9SYj14d9v90/9vhHLFDj38l8yvv9cGk/CYNaTMFT2o0xyLtiv5Uqy
4Ta87umW88+HtkCYRQzmq7VarCp7Grkh0bkbSpU5xfa/r+arY3y71ny7mq+Wzrf3rOy1CXSATMFM
1ZmTYWQvPdEKtom97n9vt4NFvMS7OX94bRzu3a9HuE97AoEyyyNc8TLbe1uyRlhEXDz3fX+7TTaE
c0RPQvAkbhZwLI7TtbXNDsGaFoa4kfJlarnudW1zrrV28eZz4qANezTP3uM1JwJJRd2DK83x7fe/
v+YPgnVy1f53042bQsEolHDolJTlhDA0li1AgRAsZNyhTf1VFPGI0WaD4tfEOZAn3/hy+lglOtmD
egbxeOLkUXEHrhyf8z/uvHFT0Br50ewFIQMGNN84UAj5G7tKdeZUhwla8xDn9zD0L5D8dkTQ+1HV
RAafqN9syk15mhR13Yx1m2SLFjCHNZ84ONORYTm7+CcshMjTpUMypoguEz/aPZEb6Q5E2FZ+hIHo
Oic8acxi+kSkMOatsqTdWfd/LJy/X+TNalxrYntVE0o60Zwh04b5fiJg3Hg8wkwZXKF9vFu+/dTO
+t+I/1FxfnsFjCwK87CsyBDFmrF0/8NurAR06D5Yxf/HRPw+2M3bryrGBEVeGW5jJFRHQKkalKFT
D+BTeK0YFnrAUeJV6qploi8SABDLlm7U5RWoM8j70DcuY7LO692N8KcdF0Ys318VVEW5ZXqcskSR
zlVMBJI8CxHUh4hAcWfEerZR7nSx/j0UvcQ/l8BSwlPt2DThlsbwscey1+d2U4re7Vx9nQr/mvKK
bqoStl0jwe3PkdS4acTkeD0fjAMQb7Uw6ZbAdia5Yg3AuIoeFJvms3NcG0G24JhSBuepsmvhDq7C
oHnMZxjmYQ4YkzL674nwV9tnPETp367s5uBmYEI3kWWY56bXfphzjgjXNzqpE50A4fot+zD2+WfV
OcmLbrijgSPzAN7N+7+v4ifi1x9XcfMkBCVqCD9UxyWBeGQb1P+9cq4urPSXbI7mZrRYoFk6ZnRk
LtbE3iNizLcB+z5CqhbpO2ZCGA9kLRHzPdZ+mP/sxU3/DC0zOD6E685l8/fM4HANOJaR5QExHbXd
vTXjBwHPHzfzdhdLyyGfKGU2noKTFeisnfpExwWwdhG9PpePwLnCJ6z65+FZfe684blZjGBB5NL8
sh5xlV3QOHuf8KXCw2SwwkP/go+KGOh7OWjtVwgIwvqMJDnHF3l3forQFlcOoZoEC11h31c6picN
euTDl7eDBdPEzi3pQZ+NzmtnX9ufKKzfhDlBVPhqY5KfumROOIb11i0x/6eMno05tBL2DUcXE0B3
Mh0dZS8WLTMrLPFa7TDAMB3ULPbFw3MTM8p7lcAP29G3+fgl2vm2CmbStagGY9IsquMS890WWfjg
UCghV8vJ/pXzO+P9vND/7wW43f/yqG+LWFbCLaxyzssT8C5gThYCoY2cc7QBSuoF9858//eXNEaQ
6duXrLNMOkY6rbe0eMjx0qj9qH359xA/ggEEfRCoQGPX1M2bXVYywUfUIdL3mYVP+4OjWs/PQKW8
XWT44QxydTRrAUxp7dqnCCePO6XOV+vsryXv2/g3yFN3ETjNjGZ4HA6ug6ueyPoulu3wQMnv5+b7
YE6RJYKRxLiLnxXbhEcYQmOXu9wx6tml3OWkdqQb6u1/35kfn7ghQSPUDW4Pops/736qxFJZqnKz
4BwTl8hR14oyzi+BAPNsp56eq7v2fGNdd3szvg15S0+Dp3rupOM12h5PT1nxSasFALXKSV4J35ri
Ua4xTsMZBtjzzncdv8tfA7PE09hnS0V+/+d3DS9FLDRycj7Ufg3mve7ehZhoOhrOh3h6xjDt3+P9
tKMaqo56jzKX/72pmvS264sUmc0BD+F3KYg2k8U9Nb70tS3/9Z2+DXKzZSVapBlpCu4n7lSLuMk1
sCv2xbFjBPEDZsQv+oIcSzwmsqX8/qw7MUyBpby4zGS86VOCEwYOEROvtec4DcM0B3hasA8vIsjb
bkYyIcscr8vv/qk6mDHIJS0tfuK8MFkLxb35BELui1+1a+QdW5BceYUCzodXtoUiCn9B80R3MbH3
woE2kUsnOHYSv3jnPLXv7IwXcFsHEZYRuRWyP20VquALK7M+w7cnnidOj8u4x+r7m3O0jcn8IWMB
nx+eEFFwFq3e6ZLhnW6Cm+CzjufzeIixh5fUhvJgl+veaWwlOAY6VXOID/XJ50jqE7fucuCdYdGx
2WrOU7vg+z6U+AQoXkZK6ARPGsPGfMJ+Duf4hrsj06L3PxfSrnBbsrg45LMtABouWlewf5vOcU55
5kmh9XnI+KCxVYt825oskqd/T6txlv7fnzianD9n8bXCV8/Uy2hLBxOzCkpjVFogX/QQOBP17eO/
h/tBC4gG778zDPjnz/GKUu31eqiibVKQUVltChoyEz86u+SJSMc3JZofzTcaavAyjPqenfvXYvDX
t+WFxf2FcgLZ7Z+jq+GEDTKV1f1j4TiNQ8T25+vrkNl0EpLgIbL3nUV24HqdMnsItjlZNY1tQizi
1dtKf9sVtqwhG5hOnTt35ceX+3/XdWs0mGXqUEctd0WKd7KY0MmyY2ZkdvWuk/irMXgRd6PrwUUE
t6BJNFSvgpT5qmKZA6e87s5jwmv2h3mBt6aqixKWp38pwmgNn8z2Mgj7eYS+Hh/4a4CHHsViEWBK
eKL/szR/5WiT3OMnHv4IGB/P+AzRdXGTbooNuMWExQ0Lv2z7crWCIKOLzO8RJEHYgNPHc8IjvMLY
dEe8bAlABTOifQ9WaRoe+9ku3kltgA/YUVsjZcQF3QI9wQPXIMqQbryjiy4dYw7zlVUYXmedPkzC
oLE2uThh7RAHkbsV7t9nW4txhpJrb5IFIsd9yEwwTwKcfE0X3SWxjpPpUK1EWNQa2qTcVzFIxMTP
7ivnQyChFWYgyJNfHj/SHLEgv6VC5yRKFL+BbtHMh3TZyFM+t5/8lrA9eCEhlXJSI+B1nqJtsbdB
cZnSlhJZJkGcJluNiFisMoYt53GxnKNLUZrpZGU4+0ALcUkKUthv2gvIY5e7NAcba4h5IfDWipwP
8+Ls96jA7OroGOvIOb6ghYFaA/pbf+Dag5kN0bQh6NZ4qZNVCAmVbCL3uM5FzJut7ckKzNzdczd7
WsrNU3f1wUm6KfXC0dEm0w9+VoTUgCE+KOj25KpoJ6lt+MBgHxTj55f8nWO8EgULoitfBTGOgUt+
AyklBIHkO4tP3TTYJzxzgkEGDNR3PNMzc6EmFOQdpAjaJt8VFOJVfS9wi8UgwememAcfKk38cTLU
H8FxwoWbiHY/JqSp7tC5XRa8A3ZAEhmJKPaeLUIenIsBH90+NiSgED/CRjLPLvY19/gCSApJOpnx
gZGTMwwNWO/6QR+rukwRseCjP6+v0BzGfKMMGgNCAFl4H+8RV0vM8GFvxE7oYtDPJASLxOHe/Zqq
F+zinJr7cFEsb79vCNEJOEvvAGR11efuDdyQ/XEd7D0YT+RnjcRUlL4MkC3Hm8+9kXACT8h6ED19
vLfNXIq5yHkbz8tm2sLUam2JaD8OBcR3tGyi9H094eqszeUCHOGN7AcHrxf1cKDHQpQv8KldEzdv
ieMvhyW4bCq4ohuSeqJZar0YE+j0FD8U1je86M3gsg9tYdH+vjiXHQJslxhbkLNZDiEwjpdvddA3
/xmjsuv18BE+81Xs8rew0B+nM0zmdWczCSLXPhhHaFsWaOubGHp277zopINONi8zeBMOZqmrsrHs
t8MOMDfe2LJbZFM+SrRYzULv7Yx5LYERzKUajoRlTOV8ToRWG/S7XbbbadOV+2LsziQCvbztdhcy
QfD7JVrO+ZQGR8JahRaTfzC8snS6E4cZT0LURCAoMQUny+Rcxrf1SVx68ekczXmjLfXJ+8jdUQzW
vNGkKqxV2jkrGbfF/uSgeFRCv9OsGQT0RNzhhISVFeTicFz/lffc/jQdlWRhu62saHNBeraT5meS
ZPTQhrLUc9qzOoBdmHUFCivrULzyEaoTzaBRejVlwtGRmZ2tRWycDv0Hsy2O/6mPlRYB5Yr1iTbt
Q3hvS3sKSejinXb9V3zBJ1GeFsUllJHIiw54e/c+Dv/TkzO9TOb8kI+T/VacWPTMB2zTRa+2PoUn
cj4GPEngDdnqmkiRKYgzT0/ZzgltujoyASTHKRBtSB4fXB+8xhwDAx/hs0cHLByupO8Vc5w+uwUB
SZkFJwbhZcUHQatyaiJHcC5DMAiaSmRB+d6QSBB/QDcq7PIdHDGFc/pJOh5BljFWh1zFbz3gbRiT
f8KHT9oFnI/tzRS+0fw3ZSHCDciSo49Lo9DuP+Yuf/WTr5T6urwKx6swf+sx8SjDecHYlHIvrbXb
YPE23U3Tgx4ct6HDXWg47Y93mQgGlEXhruCiQpgrJKxQBfIEeXKftAtqbSbF9jXeb/TY+n2trK6Z
ii9HWzQ/jQQi24xkKUG3NGG0R25iX7k4mFWMwQrX3IW/U1sIS8Z+rt09VL9U+MSOSN2Z7ybHII0O
OvLZy5MS77IYc61p2s44pjqPPeGm1QSRHAmppk5HB26SVeEPmc3lbHFVZ6m2OF7cQaQCTRq6MYqf
iG5NCl7w7/LjxwPt983+pvEpdnKsEaMgo4ea63hxNs5rYOLuNiYCr5FUuqvpbrNBCUeMxb+H/gmZ
/d/If9sGnCLBbDsJX/JmDon3v8hsmtKQuscl+OnE9n2wmyNUVefCJU7aaDvILk1HYcgdUf1MIIDC
sToqlOJDj4DlDVdioIl/f9EfoXmsUASMP0ycvYWbe9xBhpWjoyTsM5ILredQs15fxT1WX95rHizf
S9vaEtjy6+kE/xPEycpqe/ECT5llBNWJvQu9jfn7N44Rw51D+8+P4L8XdkvUzaNGHEJTjrZqNUNG
VKf02B9SAqwbw4rkO8eNr1brbQU+ugxIZCsKMiGtf1bg2MWUcYyabI8oyIEpMep4i91+fcH2atV6
Ff6l02NpDet/3/4vnsg/xr095ygTTNX7Vo+2V2OFYVd7wSINQT6I5sQvpUce+cS8OvrEvzPuj3MO
3ZCJwJIAqS8B6jc8SugmZtb1RrSFICvgIAvUOyxEKFZjGD2JgcPLOZqVwhYb0Tsj/1jBfxv55iyv
Q0KNTS3E1gWiKIqDaEJdS0wAnX/qPjGbgo312ebUK4uR5llWd1oAfz1qDZ0YGBDpmchrFbrGfz7q
4nrJr3EkdHuME5ju+MTpcwoxrNtLynpPq+0Oxm/E0QITR3Mh4jB/5xb8eAm6DGIytsNGusWfl9BE
ZSWE3aQh5DldxEF4tcNVvtAfcN38xDT/Wd2PMdTolwE1ck+cdlNYibPSz8iFqldFoHziZoLK7Jfm
n4mQSlx0uKQ/ES5HW8M3/GLRuwTy8bePvsB/MxcqcTBGqI+LZ86/JriACl1r/J2KJJyGQHadPxl/
3W3NA5RdUsQvgekLZIJjRScuUxerRaLwxljw8IW0IKdbZp7wRPYyIToIMvyTV/jXnTFvd6mbeMqT
gIXomMGN5GzavdwzB/kLex8f5Pe7eHNqvjQVVmsxD1JNbXosjRetycT1OdLIpBn1DpRfTilP8HRy
CCsQCP3LPQLWX7gBCpqRugGhTjbxRJFv2rvFVagzfVDSlRi6kxp+AlX7edYUvigs63jLFYQruXkN
icUwvDvT6PZ0fjv2zUROjDAVr9fkuCd542Gr2VscBFyqSgpEJ3fuaSx/Hg3fGglXsFFB8eecvYSn
1CgNPV1p8sk9ji9HvjxfcO0N0Qq0mzvf7S9IhC+H5gpnbnX8L43LP4dLruf6Emnn06KWRwZOZ8lN
5kjnzz5uvUuPh25kp/SrhxbGerw3zov2+jmcXjjYI8BQYJVAiBXKzQQvJWnZFDBA0kWN6ugUPhsi
RwKxcEpOEc3I/ei2eatRk78q+YYkgxM4Y2c6ebYxtIkjJalTYhB12Qhx72MtZvcZxgAVXNMLBejF
66JVChJR5rSY4FlPoiOCpyaIz0dcTlWvuHzSQ0Whio0eaofQ9GRlsu5w9Cx63AhW+ESL+mNavhZt
ATMd5KR7OKP/017l+kCG1UIjeFkuwQovAPkXN7oMbl6eFnquTrGIRyzC5FZe9bywI35aFN6KCjps
sWwwDHoARCGuQXaKiJOrMFMEErexXmnzGT4pGLfaZLhPSC3Mo0/tGKhcmLCZNIkloG6XY9dQqKyb
tz78lKh5h4j2pAArKqjF10LIXTkk4KxE9HgMKv2zV4iqjR+L8rFuoKzXZNdhw/1+vmK+kBVe1Zho
JDZKQi5b+DrIL5iC4GnT3Snd/gL7v2aOzBqvUdBoiIH/nDn6uYyMpIyvq4rYIdF5WKer0MY55M4M
HSfg9537axi6uyqE/lFDd9NtGcqrcirbTlvlKsF9Gml0vY83A3xBM7KP100kn60ivlcv3O6e/xkV
hyJF19hEb5HCyoiqvm8zYxWndh9ujvJMbb1UQwMwvaLtNg+qECTtWrlMzeZOqfhX4/hrbE2CrKbL
aO5vPSCK4or+tmuVOVqkSVX6UDqZ9fixShh/gcuIsxI/0bhGKmX6kojmtSlQEkFMHX7lkMssQ1rH
S1G5g1JKf/WSR/EkSSgi9FGyoYXbHoQ0KWXZ7ORuX+CLD42tm+e4jZ/s60ae2KxOwNSDnSRB+zk8
I91HNGu8apvKYffVIEbruzzAOlMkkMq9Vh4fIqTOidDj/tCQQl/ZfemdJScEg5lnNn4Q5wcMkoBt
YlK39x5oDRTIgo2502enjRLkyVQ37dxSHkLw+fU1gAZsADIpDihVrgQmrmPnzva7p1WlBAb93XjV
L6Dg19egr/xO8TTBK+N5MV3n88uvXrbJRm21hRl5xkIh49ymSENcnOKSmVjvw9U/d4vwQOKW/ZEd
UNMxDS92KXonTJNfhvm6eT+u9X7bwvtT/UXkUe1IsX+++vkTnqgyLtTkhW6wFfPR6KBbawMcj2dU
CPZ1IR7qKazE3VJez54NHIaP85oO3ux503X2vAC0cHp+/XrCwTNZXY5e+354FrrfE2dqHx7PB0Fb
kgkwcQzQhHl8UIELnetDcZATJ7cHaf6cfpCWwHxyVrG/OVDxoT1Lk/n1nfjJwsne48MZm6MOCvv1
aZVZEOcVKrZAOc6fZ8qKWFDN1ZajzGB+4WFfHKCazHKfZ5OFfPH0ySdWDdKcWOhMmRZnO3sUZuqE
n0/ezXW0eXuu38GnEpRrnninMyb/MC8p7kTJ1ARRxZZAuSkO2tOkihuR/CnJFz6ZUACQxCa7PV7q
beZPdr200QdPIP7RHNmPDeqilFotSm3N721cPp8wqg16YE1OHnBwPdzc6d/6Mv9/wazGMUzDFkxc
m5OH0HAM0Z9U7nVLwrDTYkE5OKpoG7hL1J72opPcMAWBrp5KBTj11weB2081mAGgzNFmanS5L0Bu
BhJ8/4K6UfrkNIiAbkTrvLuAB062NVqhExI5f0ifzNnIVXUSHPF52cAzTJBrgOQtCJBTlU8GMBfp
p0hsiops1g5LMcOix++k5ASkkh0Ljz153sBqsQuX/6k922s1G9FYfa7ikh5vw+mD967n0wvA/QcB
oIbhNgDcQr4wElfO9kaLVdgMLHewPeMxmcFrrRBQiq4RKC+CsuKjTmFwVnzSDUkuBx92gFuSi7Wo
JSKcYUS4pSWts8WAr6bVqPjXWee3imSLjni6eCb2VvISBh/FOwwdMjHNdTYBERMJb3Trdz24/lbY
XA/9fPQpogln0pajBQDTeVlJkFZnHXeXuY3HdZr6o76IpNU1pihRaLexF+ugpy6QYUyk6FP51E4N
GSrG8FlYbi870Ssm1cZTopKVqcqEWSFbQhLUOEUaFJ3bLEPNvxL+ISmu7BqQUu1NelArJyWG+4no
c51xNkx1YVs8n8GXWBNA0FAq/Ua1QjNyIRUoBi0oviNOdwGEP5MSnTtaMsWc3UDLQSzDI8KwpYFr
f4y5i92srqJVrjkedcvdoQUkXRv177ayzn5YA1bKlRefWC1dabSJoA27xLx0Ealwp/3hupD0mYyd
0ruxIg51J8zptX4YmERb14fP7Kl3JI+PLAYbci8+2MfnXaRY001mUNHZ4IytjRWxHoBFnrBcs1hB
z1Ck1+a0/Jx34czYauWdPf62CamZf76/NwV2cx5iVSjFflFJkDU5FC8gC8Ptve6Ow0KK7tTz8t97
O3ZPAuaQLBUYo91W2H1cm5dYo54nqe5RJKZ5jH5/Xu6xRBPpQ+8ti4xWGzqWg66osGaJBSlnNr1X
14yFy5+FDZehj1oncywybgubSVxEYnk6tnuEZaX0Ujn5giwcGu4Y/UWolQdbs1+N1oFybj4fdXyK
ZyYI9boLnnmdDqoaJOkqPRJqjFQY7v+EOBpbTt1R5ZdaHY5nxRx7y6Xurnn6MR0cP562D3gr7K+/
WiDJByRvT4bihnv+3PYHO+N85za4IbIETFkffBOOHBcANo97tPVWxh4TfbLYGF4D9jmSRQtK5dGM
7zo/vs2eQbAVh+pUJxMb/aX9u8GpnLnvTHKrfs+ZqsWdh/lXo3KcO9/v4s0RP21OgyllFPdUG13h
CrP2M00XkvhabyJsk7AMHM3hH5TcO9O/STBsoUhGSWlnmf0xa4nJve67GYvqcdf5cAGhLETTK5uz
jK3SlEC09IC3iGJJK5Ds6sOENYB4+V5n+odiGowE/qKpiwqscfGmDy8cZe1UXpoUNfIrYnL1MtWb
0uoF76i4Vb/sy118erwzA3+agN/G/KpDv2FTyYjaKJcmfuiH6VCOnCFRWMU9cGOyV1S7UdEuIaZP
rbJeF0pjV2l658X/woBu3wFFxHMEKFAjIvdm59ZDpT9iHx8/nIe1KToJXk1Ac+35rRBfTuGRdtae
hhBOoc29iM2f1pzvI9+sOVeiappSGkfOl811LwxgOvOTue0QS7fc7cudifpjkfJ9wHFV+na3w8rM
tbAe0ockVaahzL0Uy3PQdamrh+95Kzsn7TzlkO6djUMUObgdDPGybC++fDoj3RUlxBGT0UrB6aQh
UEO2fxOpDzqT9HxehhMq5o7uGrkfp8KYnnS67WH3lIjsCrRLz4k+TQ2yF/xBUt1GL0nKUVeSzByr
Tj7ki7JIvSsfXg/qQq/hjxfX4HLZxxk77bV6GSXLdZnllkhM+7Uj/6XFyle75xyu/b0mKhq8JOLt
BA2O3Q34cb62clXrafygXgMmAg12UaMtes+F8RbzZtFQNMzfgJJQb+p/Yd7HtBVKTcSwK4KMSKFL
rByxNsh7SA5vSlzU7DBeaPJinHzFr+txWpqWXG/P58eivUMk+8o4uXkH/riYm5nYSaka9r1yWWgH
8A7IoY1XuziEP/au4A5Oi/lrgxxMtmTrSPssQcLBCZR/sVXn5I3iiBR6TA/YyDDV8GJPnl424Nmu
gT5Mt439xB2bOSZ0pWaaEUlkwlDEoszpPSSLXomG7An3R3rC+95jfmQofayJr8C0kl1lEbuFjzyF
88AopqWB54ceeeau7qiOtqxtwVf503A3thR5Ye+gDF+s1H/dnZvX5hKdLtehSeXNOdoaqheRznFa
xOKhhGb2co73E05150CUp6xYVfs7PzrtcZuDpugLLec0dzhjw7ColNckBPF+SegDPmvasoCPhpds
OItRcAmBRPuBE1FCQMOi1jbm+U0R7aFxDYyizy+hOGtrrzsfejif6fNQL+PO76Q7gLn+w5IEW3Zs
jcC3UZSvuuXbCnFNsuupELBAQstfu2mQU7PN1F/FIlslK2Um8U++yBfFgv49ed3ZKpy3fu1Db1gm
xDidZs20mGL0M9UzC3A2VKxqDqmNeCjSX2G9O6iGeeSdqwA1s+VrXublfu73U3RjtuJhQxNEeKgs
jGkfRPNixS/nlOiz/zxwwy5jm0AImGoj7+8OuvC1w31/0DeGNcq4NHz79mWnSUnfFPXBSQaL1S6c
l5thqm/lpeqjXQttcHGrWczzWbcqd//eCiV5fMn+NfrNwpMMTR1XjUqI/XO0VqeKSzDDQn8m8nk7
Ngz058lD/3h5iwjWRWC/YTHdHafaAySjqeHn49+dn3fNg4qUSn8/P1wPgAYi6Vr5Q/LK+UjGsylZ
IjVUN8k+XfXOG1E91gcJVU68lj0Py6JslUGjvGyy5UhpmmPd9HCEjAbtfNp7MTKFq3NZTNxwqW+P
VrOKpuasW5IQMNe22YLc1kO/DhfNY8rvStBN5Hk4S6E8toE0Pz1c5ydPJCoxXpRTYM1VEvQOPiKW
NE9d2Srd2DV5rQnrmXJe1dYj79KgCEZF6MYzGSJ77leeGnDGR6jGGSHQXDEQA+o9Ysa1VbwYHiKf
D0Zhiqu1Wzrn1RFRGw40cyyacFTF7Z5+PcMttW2/OS+0JbZmfrlS/AlGu7Hfz1UfEZKtzAWHRgfB
1UdPxdCNwEWYDwOfKAXgOvApDItz4ZyDQmAQfHpFfB4+aFt5Xc+1Fa3+pbTF+meLSYAclHeWauqS
P6cJwio6IQLeBF9hN7I2llTfJunprFetdAYBwyAtDf1+VshWgkPWQ2uHbySlgGAdZ7XgGp+Nc45d
fKSnmMxUnLsdIKFol0KyIj8Vge76YwIdlkJ6Tv/54lcWxLRAXpXLRnI7FX3oyC/iSyzaz/xsz/rN
Be/BDoOUZj1IZPrZE2mq2WBisJN0lymj1Q/R7nq1sLziJykfkFaq/hkkbASdzBlVPLy2ynpT/W50
DJc3ME+h9+BWMnjJesSyF6jkXCZNOsvQzsyvkpseWBxm8ibzqPGr13JK0PQnMgXCjohNE3v/ZJJ1
mXn6h7SYN4o1a5+g+Ji/MRK72LlvjIwQPZisI1hJ1eHyEDry78QxBFLFMFOcOLM54qjYtA+a13zE
oT0hEgcnSTuTA+AiyBBKFtx51b9qiG+vOs/QFAQ60OQ5yyaWvzcnBjpdWRHmrbgQYTX1trqrUKAn
U0nw5dAVx6A49hfRmZiWYBD3wy6bkTI/wygl9XQR4hb7xELt5vJkpl1t4a2VZ4D/ShoMR0uSlslK
ctXGF9B0LI6fxTAHdFJhn+VWQVBo5Ym4GJHUXi5b8NvLbnDkYVcFJwoxhCOqixdUbvpVUOQkEsxw
hEc4/FsSpzUZbQT+Nn6GVmPfLFpAk9XxMzzZ9cmuJKvHt2SBWcMkesNYiJ/D5Mj4hP0fZ3Y45QKx
26rx+0q2knsy56cceyCnxHkE6Ehft72fN575Xvun07RgUm3OgAggedWczUSQrUEOMEqRr0/KHlgL
X+SzfWmntLOjB3UU4Vry0T6//x/CzmzJTaTbwk9EBGLmFjEL0FBz3RAu28U8SKABPf350n0uust/
2EG7ugYJUGaSmXvttde6AZZCx8KrFdScaUNxtXMA91roSQeITa06t/lR7GpKgZN29nHzzW1nxWq2
2nU/eiVCaP6E6FRG/Gr48gXZAocq9vvT8l3G8hVW8Osdqt4jmtX6s1F6pGLOyOo/5crT5eekRwrE
rmfSNLoSzwcUHhX8swBx3e7NmkL7/TTsENlcUXdTBOqzzJZp9jU9kao1tc/N2+DbgKaye/vWnWNE
ioq3OgMkAftDmR8vWVS03Dvd9Cittt1bwZks7/rAW1cxWYmr4tifF578drvKE/VpwcTxwgTYQdip
wtuN2w+m6JgYIDvn9TlhwzGur4p3eqcucBqdpVu3unP/tuq90nRuy9Pt5l5unjGhpeVMIVH0lVLC
Bk2W9YT3+58fii85x1+PBFRfMAjLVjV0Cv87renG2ZhHyquz/J6axbuuw3YkwLchax6f/nwpwtnf
5lBbJ4FAGkHH00K3vlysvR+nZcEN7VF+v6N1eI8W/eKc66inLMlfYSXwgoyUGR/7gwzbDp9bwSJe
McKg3ZJhkJzutoYp2RGTG2sJmB8A0AhauOSYUhqgadtrEBhg6hS5CmIrkCTiiQjc4OpBufxaDVXq
DMy18WDuje/nEo7/5HavqN6w65V/SHH3oF18ODAihQKVkplM9TLPuYO7Wkm+PTmKvzCDsaojYp6U
k5MgN9N5lJynt9mVoieTR9W9bpFuVchNPe0LH/wcJaPPcX1LDb+BHO0vHyeY0W/14twDO1ilPdxA
JIsvt2B8Gt/bs2v50jMFD9aG/B5hSNzDFVr3+9f6p0op/BWflxIYGGzlz/3zv7rHNNCsNA1TtjXr
K2Pl3tqXerjV2kaI9t6MFzuv9sZgB2aupRWyWtex21ir1jW73pN1NA0qHiMIJpO6n45Q8qqrO4/s
SqXgplKvoVPs2FKLXcnuVCGlwDKHPBjEXevm6XnvCe0lDafl8YqBHxjm4o0w8mwVtt/9uJ17ymOJ
cbe3E0p4023bnsfPCSL8nz/0l7BTjH/kwAUKQWWsja7Pf8f/OGDwarFfRD1pj7JCxSCSdvh+//kq
X6JOcRVssGU0x+ExYOH+JZSZK8MoUcS7JygVlLo3lKFu7nH6QrxgyP/Sjb/V8vxzNcx4Se2bGkSC
L2GlfZTv0qm9nSn087pvJsLEntzGph0Y+Eu1zmD4rR2VuyXWJqjYCIKtc1RBNZd1fWhfT/7pdb7G
q4eFhW+OTHI6zu0BegA1g0xapWehaeVYwepBRonKwWObU6BlRQzYRtiGpPX2FKGSPDeJ9dlkFbI9
hjNS4UL4YEIsF0Dd/gK/G9m61xztB6jPSRVacQ3VZSLZVrm5tVbdGzmPUzbnjyQwhta75+5MNg4p
PjXoQdSvnqG5tjflIfRqJoU5vKKXvmwt3A0Mfjqmk4qRZ4VMIE6aSNwj7OhAge7ezE+s3azBwQUq
IBuvu9BXHpRwpF7tw/AxnV/F0tORLfDgym9G5dnfmrS4QI7udnfdr+bovjjSk/HYpSPb5jGEK9/x
XMrO8lYRvvkjMh1If32DYl1kXEfzJzNQmnWT+2bMCmCTnSchV7L1SIqdivDi84SSKvrW/mytrZnr
w/7TfB52lsDy4mqh9XFqgkuxxhAFfbq5DIvaH2xfWvnj+ymY38lITOEnpQOClsuX1dvt8su15mWT
ox6t47DiyPIaugELYxmbf9tZ/YJNvuyscFY1TGG7ZItx/t/HiNGvn/r8dH2k6lt9mAtPCe4rVxt2
q1bG+SFeCv/ahMUkhEq2V5JSCGayJY3QrWO16X9e9MNYUlKiPVcx9SJ21m9qbJNdO9PKmFSx1y/f
mTkar3ztsKpQqJl2O5TzkWPbUy2y2swUNj/lRP47w37OI/UYB4gOnSDtUgzMANfY7ibzYxNiVZ7W
rOkDui/u5NsxbHHZZezcvPG5zCzmbkLj5UA5SKwdQyn9dnkH7Zb8Yjcfeo9qZ+TtEpsqy/1EBmZ3
fSl1x2OTAr6gyzGaE+9diUajK/zv+h1aKms2hxQg1M5Jjm5B47Kg3/snc/fDCm+4zgPbrV+HF6p+
Pz7XrzB+0lJQu2anDlobg7IVZRyfR2SuzFBGLJDumz7OkMOvayB4KckPANeG7Q1nf/ooiOsXTCn9
AvuiNflt8JuaIgNyS4yk0HIwVSb9c5e8pQpWjKzH+WUMpzc4KAhykoN3qLebnGohIGwMDyL+8qL4
avwygoA7JALYFxj5+rjZP+touMKZxz/otZSgc9tvS6gLHAigKv8w+r/Mal9TN78mNRByQ1UsC/V5
7ctE3QxwJ+x+miHzMesgHpgzijak6SuFCPvGg0GcES4jpVMOmQgqki5u+Wx+No9nsDx8yWFss+H0
Vg9k5a57MtggOZJvKduxCv482/+ilH59GnD5Q9fcIsj4Z4L+V6xoXPROls4aGpvKT/RqO81w5cZD
wrMsnlo4RkqD+ml3X0v3b5J+TCALnKusmlFZ5NE4k9s0oQ8cg2qi2KaLqhl23XNzwo2TlD47arAr
GXlLQx//0sgr0Yi/3bgCd9MwLUWGhfbfx3jUjKXusV5P1HnN81tl1jM+IOJ5DRneElwm1CCz1dPf
p5CvENg//fuvS3+BYaRrce3zTrskyDVeKW/Wzt/UMlvujUOVge4Yx+cLqwzOWvMUD4sQLAxq+wmz
Erhk0/Kkwxfp1M2o5B5atXdKUuzTnjCPtpqrrD0jt5VjT1U992cUNPcX4gu0xleI5Y4xwrc6owVW
W3FFVQvPL7M6edZlpDqLyhtFd8pV40wKpuF2cu2p72kDuX6+L+9w3+o67uAUqP2nWiAMufrZt7E8
G2tZpKC5ykW7kfd9t86UKOXfp2M4mhqh2t5akuUkCjc64oFqcXKtDSG+C5HM1W1/MZf1nwflVy6n
aGBh87JSkB0zDLKf/+3b06q3qlWRgzHKq/VZ01/Z92Ch23v9cHy7KscHFcMd6ZSNF8q4rtK2Mn7e
evSwmCxna6DKB5N24p58df/bnf22BwNXodYQkq7GDf6Wlb130lDXi64jVdUREAKZqM+kAEaDigQb
rWYj7ZWWnfCmP1UujMMOKmFxAQJhB3M7/LmZftupiXuhrFs3WcVk1Oj/20qydW1ny2iNTM99gv3p
hGvuhmRcRcRRqO9/vpgK9PDbEwesxGXYptE91teMtDKOxvVit31y8q2nJc7TE5aRaHLtTpEVV+G4
u0TjDyjKkQECbARaPEZIn0ZwkuM2umADYXizr2Cmd0qqbE6qgxGjDsC+jpMI0LjIoFv5utt8HEMV
MjSVkvGMkNjdN2Axl7s8AG9e9yDBVwQqSNbakcQxhYIe3SbG/jY4VUa256Q40taIu0xcYIysYPiG
GKgWn8Cl89TY4zzP3Y+C8yCAaotfiCtLYfcpB2VkpNe45qYtrs+7Y91ne7A2fdibUR4gVOorsKg1
r9rofo7KHdu7NW5xfrURDXDMTHRBk2Ziy4ADQSQui/4tTUDCNyCA5NDiOQGB4SbqqORn2TNJkIM0
Bk0D+ZKavls4fyABFk6B/aGHaLMczoG6aeJViBQyGwMKBldQiNRwej8HCrUhgRkitu8TTsY1YESo
bqaAbDK/gGQUnJEl/HEKZ+DdywbmT1w/VJxLnB9ohYtWMZuNGCi3ZmJ3RO4561JMtsJjwMUe8ki8
CU3/sAH0xP93M4eCOl5Fy/fJN9icNFwYKxx456uNHl6iKjT9iZ/Q1IZNFFI1CfllWzcUvzexulFD
+KqUom2WtAvv7NxJa25u0Sqp2Go9nrMJ08IE0aVVcmcr1O4QOsceMLsnZPpIfkX3JI8HEg7gTCQZ
1FfYUk1mb08k7+1fh0gEUQnksXiqbwMDZIkrWPXlIzNs0jKEsd8IrdRGzDwhiZaWQDeJBfSs7K+x
lYpDvE7din95isFRni6xAShsbqWHPD0vUDwdc7vEPQNI2hJ/JDW3icxF/1jv2MCJoX9B66fcXZIh
Y6NNYSz6KwgcasDEgmifu3TmSx41gbmmhsw/+6jB+cfXOV4FarD4yIyDxih+FyEq4CILg7QL8Shc
+zIkXIqG5PIJII2uw7aKitZHnz6tIo0fuqQBbS/A15IK9fjP8nMVCEq/ETVph7ksDF160iDXInRz
UAkI2pcqOIVKVARFdA8I+EVxMCLoG5GhM7nw4iu/cm1ThKc7Nzr5E9g3IcU3QlFxjSKCXhX2YYHa
Wu7nvk3uAG/5yPihZ3PoVKkhLpo2qRWdwpEkkEXxsVNS0NDF16ALe0pYS2hpK8bcKiz9e9BEq1hc
rAFUbxjHtxBJsFikCUU4xVBFuJw7kb+L5jmFXULswj3mpAuQJfbCh3gOAI5d2dVoScixgUodzyda
vBUcLKeKaLWo/zTTeyCxaDKSCXv4SFVgUWUsmGsFqhK0q3d8uofF+21T+iI9SX9xB2fMQIkW3OpN
cQkhM9R0iNIaqiIU90b+Cslzd4hkXw9OnvFw/c4M/Xqi1xAPdGtPVEcQJHFvA6kEGXUeOaSWAhML
KOW8X6QzGr/ye3bhoH2e6HkzLsOVx6KOV31Uh8MbiM+KPBmwRyAFNn8V39vBEN0/p0T73tFVVOox
ru6BqJKjb4ORpte9mdT5j4IwzaHnP04bpJb513AMTEI9T+740PsqQbSO1+HI5KRvzoH8Uw3RdRYz
ER6idNIqrGJopH6+E2+jvjI4vov80KV0utjQnI66k5KpgSLwX8O+ippIDfRASgfQqGPlIF8Bt1Rn
zIFakTiZOahfp5d7nwDKhfASQsgkDXwB1yKLFc0bMSgthibEWdISUZd2KdXd9E3PtEeqoYoZXqR4
xLMkxry0/nnZdKmYvlYcqkCOu72YbMXcducUFNRsp3RKm5g/TSni3TpTrbqRPpSf1NAcEaZTyQPk
zj2qNktmfBMTFRPRjR9PMJ3UxPSbcMpWScEsds0wrrRpNlYEpsSOphW57Y4B3DGwJIav4a4yc70j
/KdEljimIvHJ0KNcJ5wdmXzd8fudNikipKzrT4rtxFBt+Cc+EXNtwkhu4vzhV0siK57Y6QzgBx3r
jCZEETXJSK0J4HAEOTNYttVa2Xq+5uz09zOzBC9J2k2BsMeIn6Ezx1Vy38+xHPEDNzHq4r3LD+kn
2S2MIHim79zuGEK92+JaucGE2ErUrH/Rs3HDvxd8Zg/KLk9u+drYaTszm1+qp/mFtI7NLumteZIO
GtDJimA5nyGdok0AC5lQf1f9NN4A441dLbJNxZN5GF/42TyggrAinX9APMF446V2ZuzE/w7GW5XO
H9WTBYSw45T8h9zzR2WscZl5unxcXi4f/AId5vj2Qhor34mB8pK/SQcpkw7cUPOEWEKTInGAxNXO
zuaP5mkGa3CblJXurX5glaq3LaOOl71PT80eTXQGRVesq/2RgXQTS+Ubi9pHHrFO/uTMpgOA+zIM
62JfblGL4EQ7+N1cY4fKw8vMIb6zMzy937h1kYiY1lBsq6fq6YozXqofyFYYtF2Vnl5EM1Qph/iY
qCFaSDbswIWLtEiVnU6RnoMS2CZPeJDzpGBqNSLzQF6dZ7tgHhdTLWmhExelIcWVebN4CQo1qZ3Z
mZiFL5uLE/3k4rh0ZWJu4KwkBbKWvCqGwZmVmDhIvyg7BFczjcupmejkZdduIGQm4j7Ey63EeByo
mt7xpd0su2UnR9qjkbAZZ6gkczzHeXhdMcyQ5WddqviVnkKwpa4FMQAvZ8UAQmHrHl9iMy1YvG68
I/fbjRKRtwhuMSllZgxAsSlRBrRTAUAu2Xg4HdRvjQsORlla32NQ61hba2tgeo1LmbrWtnaqbW/l
un4GYzBTZaunairzFQSYQb5s79k9a1De3xiPq+z8Ju9W2bKzHs8qCIZD1ZC8E4d66HE6XwsV3Rch
1UEf0X3Vk/EGIsHsjikwQ9x6y3fFe/EOr5mN28fqpd+auCRvRXb9mp4elnTYD/tram66uIuZTtMz
LskrJiABQzKk9mJgdam1MyQG7eUFeYh8h+rIVpzjnM4PQ4w2x0bd2AjwecfgMbIPpLTEnq7c8mJr
J0abRg+JPuEBRWu8c46q6JTtsrsdlh2l2okYAXwAXnLdVYnME5/qNEqRmGn9rGEe5uQPGiHMtn0+
fep70WwqXxfy4lsyr8pW3lYJDblX9zoSe7S2vS8e7b21LR6Lx/obv2ifRQy01XgjsEZqc9D2e+g7
g8oJTN6s8TP53hTPzucqUbZiSBTibopkRtpj3W96ep+OSSIlCtoNpDPqajYmn1AM3iZF3yisWEzs
9BKPIXRu4R1V7OvtZYNziS8qKe4fx7TaU/5QbsXrreQS3+ITGUkG4QqcdUjsvRojGRNa/hgf/Yms
CtUWfu/hpUCUMSDKwfq7hITNPjsJtKbJmIZYSZDUDo9CzD+aInSBQnw+fOAqyuR3Yg1WoSSpnASf
itUanuopLffLZoQfuZZwKuO7MVU21kb/JrFmt6EW9vGwHR7wEonbeE5xYQDGoIRS2xCgb5rtQryD
dzv8A6QVNtcNrGfM9TC7ElQrxGsr/+EBK7iAFOD6dID/VnNWwaqQYoLkw5yRbhx20uewM4/cgnfK
hgu1KHfA7uyUdbtmd3wcsz5rdt0OmaiMCslOA+7nz/WhPjS8wHoV33WP9aHKnfKwwvHgIO0pbip0
r81IlN7ca6KRIotAD6X4Gt0KGoj/Bf0vTcGW3DrfbYzQ2JBe2hgbHZXvzSWlvKyPRw4KJdNbqiFR
0cfG5rg9bgG7q5UzbGfqPfjlrXHIUGK3rW3mlOz82DjdttmCQaW0IC2OsaRn0fqDO8MHUjbKBkZK
fHoaU7KTMMf7ACWLa9j+LLbXTaMgqdloIcYAG9I37Tuv2iobsXEUe6pLgNgIPZVnNfgnYrPcWbM1
o5NfBufwTHcAUDP3AManVwgjomPKuNyfQ2pb3DoSIV8dEWJ4KCny+jbo055/jIEF+P2lQpgD2IXv
T1g74WuGGsTDsjk9CeGQ/YnPBJ23e5ifZliT7ozAVret9+PP9upJu/Hp9KS9YBqaDtsWaY92f0mP
22E7vov/FzAGmvWwvfxs9x1/Y2htjw/Dwwr69U+ha00GZN/u5yflw5CpdjHYi6byBvp+torssE60
fZt0qDy8ant1WyYl4RFKpQmKD286L6rTOrUym/tPtcNxI22m+ByLGMpKlf3l1Up5r2W4TevMrrI/
x1OMDYzqmJxgiuWsJMxCS20rbSkNfO4y+7Xema/ma3PoH5HVVYLrs/laauv+sX88yuH1uDZfr8/V
oX2EbCjMZdfFYXo+PhuI9G+Pz/bW3iqxjaNbvje3clxSaJIgRK8Rqtl41BFki8B7ia+xzM38/+1A
Cxo2WmY/8i8pUyOzshLTEqd8QpHDYLLnfnei56V+Lbrf3uUHU3JqKsSYlvn7GwlP6e3KlgZ64ouk
uXhdVg/9U69hyrRGAG9XWE4lrTGIrh6udPodLpAJQxJajGMEk2fAC4Kszfji5CXTN7dgHIyDHhnZ
tMmz80f7ZGUDt5Qa3uYct4m+1WIjLkKBK6AS3zrlTsAXgneHoizMm8djNhIr94+iqfTX6bienmW0
Ug7FgQJXGq7FpvJZfTW/V1n5aO2tvYhprzGh8EYKRYv038/O6EJ6WUX3nZaJZoHey/Bu6XM1uvlF
mMcFOMcl6sJjfIts1LfNkGOjs7Nmn3R9Aj0UwYLOb6ludS/b3iWYAJsgN+IYa6yDQDrEGjil/6AO
0oGdeXgNxFlviTjqnf46JwK9OVKSX3HTxWEECZqCKq63XcqOSKwBYoeEmc43+xva2FF0JxoRM/4K
hKHaN8Aekte7pOswLospAI1MqnR/oUICcbr47gAepT4gIuH3r5hmrZUUxaawDPqgjJm2sTwLxYHO
qSFSUX0qICzDu4LlKKA6kG5Eywt0q0/EiB6eK8YnMES+b7JL0u9sXyQL56gAEBFhVLu9EVyORK2m
J8It4JJ0Cq4chBL0K60bmKLeC69Q8DODY8iszzmy/SHWgUyquAcU6jzFE9CUuDIZyhipPghvfSDW
hDaA7xEjG5D05E2Lw4VmPEXd4Z5YfOg20hASQFCnZzljvQgFS84EQtOjY0hfx5cAshd/OQWyWKaY
OjWWP/J2VBeJg7mEr72nhEIkSGjhHDdUl4ZDKGG+UKYlowXZHMh8rJ41i5c4zRJ2W3lz5iVyIO5V
2OMMGznoBV4nbTvain4+Zu9VuErEGKBtt+XOfr0nTYjqdnxO2221L/bN+/lp2FNokB7jJZ238M6y
2+MqwftFoEdWjEsFM9HsG8y65I1Jmsh0GXS+jzoeUxkfD/rRRktXNNAvrJAWDO47aIBk0jqfZB1B
NeUnB8MnB4XuBwuLEg4E9TM1YPKGVeRXWhL3Op4IrEZR0kLTgM1nJGDJYlv+aizRYOwXXN4Yi2uX
sfj0AoYCf3wX4OIMJnQUxyGPBUwoQMKWApjoGs/+7JuPFvzVa8hyIZb+iXef/HMMPAkDsoLaLAMl
WnvE4oFJxdkE9mSBxYKuUqklMKIV6xOF17/wIh1easMnlCBDTpuLL9Yn7gJxCfhNILOuaKgrQwn5
vP67FJIc/JQFKMuwHHhUG8L8++ZIhAxxaDNuEax9bUIxuMF+2caDld4H50THDZnpiwd89BveRT6+
Ye8KlAAJWAPlFE+DEfeIrjF7NcxcIGfU6F4cDZspMFp6THdxi3r58UPoRIjPDbru3rezL0Baw1MZ
qPz+YyCxKIiVUoJc08RDK14uFuaJgSaY3xOa8PC/6Zw8a/wGWIXENSzxhb/Kwe17GVnrPVEYK3fF
BovULTJTIPik5OB64P8opgBF1LQqG9GFdayFF7YVLdsUbcPeg4S32GT08fQAgcaCg0ySNID4G1yy
Bt2UQP929BcUqJcIfno4/RBbkzosOfoMuCYQoA7bUT3AqKikrgmkS/6OnKMAcwSzXQZzu/oF5FrD
FeCcSWinAdYRMAHnXFVyhwL+AgX05F8vFujA6N3iK28TKG0FwmeAlBVB7otYH0GPdwEIFBGp3/X4
MTMZNQFCIGh2ZghpM4NSx/1CWjvIH8XsVPsC/LqE4jQocAUoKfpXWrLzUYtmqsGGl/+TFwbEatl2
iQGn8Yozr67WAtQEynAngJ3xU8jmLIRqd7ZXd+CxYzILVVFXQ110AUhTfA2E0Q4uHotiUtEYeqC8
AnJCAsZfzp3BSe4AZAx+MrcT2uALZfz9mt1QwPaFh++8saMTM5dCZ9Z7g1EeCyzOovOxO/fHgWJZ
gfPb8EOFnkrPI3f+xNNWjpd4ZkCcvstB8SnI4+IQD+A5RGdLZyIpA/HACdkpaWtjYmeGLKcknoCU
RYU4J9C3q+95SgElsPCv7dMden9sh6fvxpMc2OHC1Cf589vJXzhXGdUJj7sWTC3vFlkAK71toTiT
KFEf0HUIpORIYmP2j95FCNLyf5EbGd2TeycjcvZEpYXqpFWGkbl7fyuDY3iEjp8HVQhAF/bgzYvH
S8HwKNDwBS7O4/BoobDGxM2MdWKdO4tZ+QfbmwjReaKKc2iyHIgDgo2YyaeNHkFZpFqfm6dMjVvN
2b31pLZpPqQNSKOIRoA8k3XZ9XnIbkwBFxYb+G5g9CugMd3/lQTiUyuUNDviORZwvNh3AMND+XGO
3tGrvrHssccp2TQvQfsq+eJBX2CJRJJP9fcQIipl0yQj6/Zqixnji8j79Fh/ftbRmNCQtKanBRf/
4mO5ylWA86P8ffLottYJh5fhA4piBOdETKli3y/DVmloDLGma/Qvd1dHFQXJiUHnW955DQPcQ0En
WvlWMLurV+Y53x++iUySwschJ/smMSsNG+4QBgYfTHw0GCOf5XnN/EpSy9rTPC1joqSXT7zCSuXA
5SPz8cSQPXP5PG2eT4i0YGRJWSfiNRrnwbkxGryeDcaIoLFINOTpFZiEhhHxhog4enquDtgyej1k
qCML8ezfGclI9IrJPBFNyRw6QrlRaUbJn2h0MdD5jqaQWFJOeDYFC/MuFZFlqiPRQ3Zts7AzYOGm
jcSqByMeKJ2gzL8F93exD7B8xBQpwhOB1rKBTd2wwtfxg3j+/ln2xe6pJarWCG+NjcZBFLJtY+qH
RzGndtsL/B8KZdgrEBql+eEos51gS2xlJjz586Z4EH8RG4gLJF6CJj6u2C6rO0bFcXNk02JjQUr0
1LFnIWDzF+b/4Zc/wJGmpZd5R59WW5ldnFiE5Q1ZYqLCvfi2jqHnB3WmxnV2TM6JB7ub1QG+ihhz
4hmof9bB6KIlzV5KZDrFARHOK9PbG1RdeuBKAzVktRwxliB1HJrvlLa+tHiU/tLGHxYhEIiOwhKu
HyQcQNu12HtAnXXl9dUrDlRNMVwHdpVMNhvWKVIB4rj8JCY9iaqW72LJ4QNseFpD+KGUUClMfBBo
sADgER6D0hMsHAj8KcRlsIBm+0kX0IE9tFCaSBzQasTDLCVlcHn7mzG78jszFxqVbqkWtugmrJcv
XAzNbuXlqg3S47Zl8S+cg5odHCcxnO+j97YuMDiw1lRmOM/WGi3Dvxlu/4+rWxbpaM2EHIwIypfy
TLuQi1N+v5JLQMwSlPGWIpBbKLvp9DeyzG9XUpWVZq1UG0tFVFe+koKne30fZ/l2SxC0xz5ruIqv
KzPma02hoe6hw1Lc3KKLjmdXg59x/bxJb2jW8v1sPo5yejJ0T76hnge2Lb+OS+vCmu3/Js6yEhy2
/5BjuFFoAVSBwKyUra8+9cfqWs11v9ySsXRfz6fdDE8foMWydjp1e1dE3fDA7Vyj2FE4f/qbw8/X
cjiodVzegh9Br8g6ffNfZsIN62QFiUHtAG0DtYFBosYEDpRMOobty65CU5OCUZxGLuhbn2MF/+WW
xIgvCwK6e8Kl9qDNripynBZUAYSa5WgEymfqaAU3sgXO+l6xCrLOxbrmt5/Izp4M/0Rejl0cTqMv
eZuiCb3U67r2/syEWH3R+vnn09kWDBJkvix59eXT9fN51ZQyBXwaSrZPQyw/3OAccGjomv35Wsrf
riU4Gf+iZ9mtcpGMoVZR2YHJfV45VyzCxhrzhtpwW3YQ5YlEyWBT5dJ4U8lmBdbiVLDtXmWjssl1
y9VP6VBSQcKUdFWrv9Cw/nqDX3jyknqt6/PY2geVbBfEz83tpdlX+/El9zFtitFSyZqtvauey0TY
8/25eb4KJn7tiq8lspMxjrdjddQPFljgt/NeyubYTkXpWrct/D9f7PdZjlGNeIuha8aKWcb6Os9o
ijLbx+6YXVHOcFrgKUQSL+v2rRm8ab2rswtUCB8LC4S0sMHDNuDqQJlF1Bg5dqQq3B9/vqFfqmdf
n/J/39AX8nRlqOXqjjFvRiHAQXm+v6IqTfJBYs9tQTCgDC8o0pwHK/dv628UplD+2oYdCn3mW/HA
ZvkvLfQ7OUpZURmqIbclWFtfaVtyO5a1lqvYx9wxr+koVSabq8iuOqh/m4l/Y//RF/++lJgA//Vc
nPK+uixoVjzefJNKb0rJmEVFQtaJhO568bTK+mfLmV6pGGvx9ySEH7ZXseXZ/MX1x/iNFvXrVnQK
tSwhFvp1+TnqcrNS8nnaG/PBwrprXhsL9AK0vbHOXtfoJtbRzFdLOCMWz5C1jI5dik3hEDhb4TKL
MEubi29YaOS7RQ2z3TN0t6Mwp3DOGTVUYEKS5i1g91M4n7ySIkv0TsCy4ehCJCFAYkLA9/D4qNRJ
JcX2PZKQWIOeZGIp7SvsY3FGLF3juKeMuC3wPT3I86ut+0PnT7kzwxMkD/xk/IWhRmEC/fBliCqQ
Spks+Wf+Jnp0udbXuZsxo+SzWosHXYdvpMcCOaHSReUITQ6ydjL355+K4Ch54+IXQ7bUIRAu8K1B
cdGI/ax7ekNuDqjg8pgrvm46xftEkgI+zbi2W1/+dv/o3gt7zbv0eQ2Lv8Ajwvbku9PdHQVzENKT
xmupPldlej2Sn3qoKFymhq0kKi3XU76Gy9lP4YXiQWR8rphJ5ZkJQlvFtyW5I8W/8rqVe1QSW0Zw
O5BvwUD2GOol3u64a3wKkPBEz7s9VUm36GR58y04s6qpzsVeN6/kMo6S27xaSON0ZN0fpSdr8u5s
iJieJWQUwjMqcXKqV5E9++f2UGtBZQX66aNFy8hApySD0O6wCBRp0/k04JmSsdm545NXr697CdbY
C5RrZIf0m6to6yN1XCcqG0LD6Vo/L7xj6y+kvpYX8/JNNTZt4fc8NxjvUDcHFblccyqKPCRqdof1
dfWXVfN39iBGRP8eCV+e2KY4jnfLGKe9HEtNUrMrSCfLuw+ROq27n1cYPdNuQiV05XSTN9oZglHT
j8vog6uPTxJujmn1cS23p/HJ0NILlPi/zKbK/5i9FAW7JHw/kGKlPuC/U8rVvvayoRfnvRI0HZsQ
T7IcSXq7UB5UO121q1/ON1/PJqj9idm63N8lleWD3JJdiq7O+eWseCQF7B8wgv880f+vHYdoPMTD
bFlTtF9t+6/ZTjuuckSKr/N+MR+wtjjolEauWyrcKcPc93+T0PuqdyJW1f9c7uuanpfn+liWZqK3
lCPkaqS0BjzbvQQONMcGxisKfClB/+0A+w39L1TTX0X0v00aSC+rMLuFLdwXYqttDkp7vq2mffV5
1h0ZpsB53V1d+zsGqXAA9sVtbSEsYTqWCu+HaXF5VoG5x8feB8rKR2fO11CbIMPwtB2Z9r5fcKK4
rydIUJ1b3rHUcBzr0Cfjd1FT9IHBoajqfVMfL3/j15v/c1ThY2gh5qEgGiImyH913XmRR7vslFXS
HJ+PbMHz2/stf5opgRbk7VvBkCpLb4SprLBryokkm86rLM1ZJODica2ggURu4iL7A9Vmd3tfX6nD
aSKKfSrrkujT2Z16qjYmIssOkButkK4GUdHR3xj67T2H5FQChlepZDy1FDDdb+e1Ny3stEvorwNs
l0VD2v5z6lLjZKVndwFkge4qarvxtmnI2suo15q3NYq2SLueLrf13BluQfllc1QPt4aUqEWuHvBE
B4vtWKzQLzWElNPyusr1RJnPvnzvvO6e3ldhYTwjC/q3B+T3/QD1Y7atUrKmIFT6VZehUtXblEvG
anPsME9V3Ptx32okb7oS7Q354pxUODaUX+Q3ZPnVZ2WEFau1uwsCNfM1QIbau1HzJbXua4FWsDra
rmL2jCNqf01qusrN2drXK3U9Vofz5b0t39uTHsD9lgf4ywO1xUeT6kGQS9b7hWxeXULD6Z5mJvGu
faDM0GoLd14R2eAjUtrV+kr68i6TA/0/0s5ruW0s2rZfhCrk8IrAHEQFktILSsECkXP8+jPg83Da
ksuqurfc3e5qu00SBPZee605x8w5HsPsIBIi80m3RUVAqZhRBOQ83PomMbbjpLl9Q01XKA4JpEmL
s/GqhZkjqo3HgQeXI2EOLGjLSMr3YjY+RD0vIBH2IjMWjxEYNNO6NuVlgJWe/PAltq6gF886NK75
z2gCdaUFsVvprRdY94baOkI52jKYLDGrvIC3rSFrCca3XmVMl4Ooih5qFRxhAsdWfr1F3b6YJDby
4dcPX+y8K/y5FOgWR1gNKDmLn/YbrPWfxyfrRjEJOfdvI1xBSZ3sOmB4Ko9Hpeu2lZ64srlYLFv5
LCuVFxWfoQknoP5J9j+v/d/exm/EKrcX6v8vpX9XhGI6pLwNLaRvM4VY/HD7mhBMyOWo6xSHz8qn
byszrA6ReNaPmrMqtWNh5hsVn+m/r8q8/v75bgxRxa9DzBopa5Y5rzn/uSg5mKpAmFppSz6AoH4m
1mRzHQjDGm8vQ3zotR+IEn85+fxOWLI4yYMkwiD35wsKAoGszZD4+1yjxm73RBWRRPamgdG+67E1
7dPWnbj57/p+KX2Gd1qAc3DDKTR8CFxNdpQP4ls5wCuP/74Qfykq/nxjX47Hfm9oiSmmyLE36Ard
G5Pv9KBczdM8N/Tdck/azco4je/JJwBYN4D+O67bD+tu1jGkP5wEvluSSHY2QchTQCi0PvQv+5Z8
ixVfiDV6gTjUmkDchv1wzgWSdiKitUUMjTdvwG6mcP/GqbwUDI5qarNJsm4VEQLzw8WZb8o/b5P5
7cAjnntWMHG/3LRjoOiinwnqCY1Fughn9LtF0/ap7j11WOqAWHo3WZUI7Ae72qQZTV1xVYGf/OF2
Vb4/xCDj4KFj1dZMuoNfKqugI+w5bmvpJFFWs8A90MWuN6zIReDWqNf3iuwwvYxX4169GyM7IdTk
/t0qF9Q3OVK9ahGd2U7ANfTvmGP147BUnueRgGGLP9Qef7nVea/4yUSdBp/EWfbPW72s9LgYU1nc
koSCH66OTVcPWyRfOnPNgqFcDD+1Os9mn1EZf9VmfWmGCksf8kA1tInKhY1QFRgT42SpDOaGNA8v
RiWY1m45DvyezJHHGmyigFXg39/4X9p+85sHkDBHd1i69GVhKERf67uole+gvQhESB/IOxzey8zB
I6DuYlee7baatBj6HxZIKNffbzYCNbnT8KjjyFe+LBFSr0Z1yqp0YsIGaWVRygv0HIsUK/SCXE3Z
A3Xc3xMOY08far2tFox/jt1djzBBOlqs7bhSJxJsuQFdBX9c5mL6kY914wDYE7O7qb5qD7oGB2QT
YgkSwHFsoGKKbqiyB6WMTog+EqiF3hrorAxXUwcOuYk7cWi36NEtRMUcNMC+BlcJYAEQgwvHSFXF
g9H+0uR740IpoK6n/oy3ZrIh1N5uh5gCDMUhVGiAL8/ZVtoMLyKJi6VdOfm6BbrhsOtum9gL5dlq
gihKZBDcfA6DR59yOIPPSE7QjUo6FAvDdDOL2HlslO/+YxLin2CuiUTFWjFVfeFlMLfSD1YlT19p
GzNw0zWQkfK2NP1lZN4NFjqHaCcp+zLirUEC2UwlmWL9iUINfsvWHJcd4zEEOOaiRLLA2qe9mB9y
7La/kphkhCV3KqhgzBXzXBgZtJG7KL7HdbzQVPeJKY8npCuHDwbi82XwgufSWIbANt1sS70t3Zt2
soqLTdPbn9qvXFu29js62eiSrDbB5IZkFr3dDOY2YbRonmrxPTMuGijy2xZ8DiXuGmsFkHpm7Ksm
d5CrhIsD5UT6nqEf/t337WzjSaQ62ZS4DwQnAxQYLUhHiuvt4GNRJNlhlt7TFrn4nWxnupNfBKKs
YpvJx3jCleffR4NTlxuGcciG1H37FsiOybVdtQJWjHyBV5I0ebjSS+aaUvVSvkE4SeLl8Csn6Gpd
kBYwxzJnNlzZHx7Q73UEXfH/PCVfHtBmijIp7wrt1LKMUQBi1V9EV0rj0i5oHaxiPtuy3xV4C3SH
0fPN+ukd/GUt/uMdfFmLkyLUaqkURRR5gY2b1AdvEyi9l/JzHryXRbacROLZqKbgLcaUFqbqu1Lj
/1BT/G2tkrDhM6ZQwXty8P5zoU3KbDDb2hS3VS6RAYxpE5f9hJDOxBIxB3u28FXI0G5dgCO35lkw
EOT3P+3Zf1+4fh+sJYWmLrSlP9+HaFqVIQQRc0BQEfW9/LSHWvWs3IFSnbcmHe3Fp1a6rE/6KRfX
wjtDlTvq6xKLinrWVsgSBuKBWFSvWEXghdmM6Gz/OX9qnwzsIPWpRp+tc+ffFsrlxoF0I23NZwX9
KkiXJwGb1XBfuv6RVF6ayYgHDBeBu93vm7sS+NK2RyJ2c9pXf9N7uEhPIH0wCN7ohN063oXGQ3LM
lxa+hqV6LHfQ16wDwS1O8OSTdbLCk8FhAL1HYINvc4wX9Z0wF3TinIDimZAETmpLpqLbXzuCJt5i
53dEOPwvTPbKHmW1D44vmQEw0IY3c0zas67Y+gejPXX1Wi+eQ9i55+agbkPXeg6Rh3Tn7NDyWTzG
uwK6nIbx54zuq3cIPZxsAzzZe4pRrkYv6UJCEW49JWeRX0KISlAt7n14+SKKEnUxII9wB/LMyzdh
nT5kgNkYib/fkCkh59h0a41U3t6hEdY7DL7J0uMUsg/ODNyZ4wezyoibeWk93MDNXctPmSs5ay4d
vlzE00uYATYWrkcB8fvg5Xfdng+xljB0MldHxnoNHuv1J7L0c2s/TOecBghJccr688k/hqoDdQA6
ngcHkNlu+4ZXg/g/AOdO/vbvlYPc179ssAAXyXpgf7WUryO9W0kqrFI12imh5ZFsanPLTib4mygj
y/OispjEuzzfCrZKm1CtFnDQKyjy+lMlzT1nHx0jQepb9b5meP6J3bHpPS1YEfKX9NBN+g3ql+iS
0S0evVhcTzgS7rXxogte83iU3ObYXSTUwuEmZ1tI1vk+N7xSvKYv0Nvb8NTerkGxhRBochiDy/U+
dJKtXfkPHXsKHiWihgkJ1PAQfcxnN1g2OE0p7srjNAKSx5sjk0x4Z4TiYmo8VZg/jywP7MLLhN9r
JS8xVXU/voQjB+i1AodJ/gQwtKa0eZdNcgFsnf1g7rmr1dsMRcvml2FLChiE0P9xqTJSdT/Tzw+k
0RKmO3uDJK+aaKQhkun3Y75Ik22nkQxE2xFrXGTyDdOF1DWOzW4DZBRQBctTP2uVVhWiX+52btW1
+ZB46AsByV3Avyu3X68mThz48HNgqUQvSsRVqweKN2Hk144WokqJgAc+6YoNmzY/LYRbsK2UO2kR
zfsP2aIEQN0ONFH40NYuo6l1xdx/FUG/RGzJR7UjynSb/8rSq96t9c6L+3VUbkQI8rgMGfb09w1t
nGRnvaN3EJflR7Y8x58D+PdlJS6iSSLk6iQj0+x2s+407t4k4Sm6u31UPrvPut/7IMd2QXDUkADW
v/ThEVS/Nm2RXV56zKwPXDscLm16F7Vbn7eA7l996aBvlJt4fx8IK04ZMn7Kcjnn4ohPyZtusN98
8s9b90tO7xV12QebmCZLZspOnL4NlaNJyx4VT/4yQeyj/WSdQOgDA4bSRr4AzPxqE4FmxNWbupO0
Fkni4Hoh7DvVfOzUadtlU7+pzOYc/EAW3JXa8/niryB2LM+yXOwlaOw2klO3no8qOqNQUbMN+ieQ
TzqVISEfNQsjYJRpq+BAWQFUoArL5BMvWY6L20UKbLVbiygKH6cDCaLyUt25o13NGG9uh36RXsds
d/tM1+DbUKXYrbyqYcs8ZFCUHb9eSfJmLPe9xTfsDCeUfPq6mPsJZFs6/XPFKaOCh+yAcsvVJy1G
BmL8Gtf9Y67Odgsdc3Lplq1TIGtDR1ocFaCoNze1NnXDRyT1oDiMxfMk3BkIUFrwoIHbtQtq3fHZ
Dzad71CEtfJiuJfg4k7rpthG0zHKl6bJumKDz0c8Z+gX6HHA6qZlAztyM3h0YDjSw4tgUASHVsD7
SjRpdJDxUWEx77wcf97+uTvHVx+tZCPYDZ3FB3prEi8qL4o9QyYzO/E9QqpD8ajPMQsERg2oBJp7
vm2ZIhrpIs8mlsBD/JY0bnBpA4anebqPtIciIch4pv2mAKELu5CPNzQ5/gKXSC17OUK5bOETg9A7
/HtpYKWpR0CEylLOkAxKH92LLr6npUsIVBMB1KZ3I8GF+SXhKQ4haBD4MPP/fgnu7LVhO6qZih0k
Z0hd69dYX4RuHz2ND8Nnc9/9Ys/pXjTaZLti366UO5Wacf3ktg/8UflujBeMhqpgL0wrciCARtjZ
fce5Yjmg47woZEhdTVbE9YQDW35Vo5LR/rXWyYvAPS5uteeBmhbammuixKPTxLOElpFTyQbob8lk
fdopHG4CJ3/sjG279k27YbTlzZCdbW8s/r3//I4S+tJMkMgiYOhqsDSjLPmzTFI7Y25GBdqp9PQl
cIMejXLrSI9qCyp8mT3wUGdbcbzLMX0TbkP001ov1wODeAdn6152Oxzb9GEPwAmDo5p4A+LXd607
DcPCpLKItsEPW+bvI+f3tzxjeHjjqvpbpfKfNpmU+30c6Q2spRfIXkwShW0hrEUGg5vcxl98AuPw
xsJPHkngmR9CTeYqxQiCWwoGKIpUEvhHFkBEF3hj7o3nlnjZfPXDhf3ezDMlSmBLZbgk0x/50sKi
HZupNy0J71OOAb2rEDh5ouUMjOKifXCcIVos4D61aCnDIVuxB/uM/EQn53u2cc12G76TR3yw8drC
BOB7TP38dx0gHdEfC9I3tij27qYzj+MP7/yvFYnFnIaBlK4Dnf3zlqhzScoJRo1OwlY/qabDADd8
zfCgXVvTydj+bEwf4cnHHCnfSaf6mVpSvGN88aIfdXIM0FeLu2pTP0qf/U4/ytcbySmBI/UEzv7w
Xv8y0uIq/+e9fhlpWVXYGVOeSltDOWcx1rOW0rY/05QDlQunrXTyGp2ERHbVCOFT/+m087f2yH9e
/7eU4z/3ojUVei7XCtp5iaWyPKS3jAgXL7Vkps46FF7d1vVfQYrAPU1/ePHf/eBvD8L/fXjlSyOw
1Guz0sUxOpkcK+i8GEDYi86pXFLcdIZ5S+taj+vqynQxurlT5Rm46xf1HilFW/ckA9VEUgFyooAK
eWDL1C20jb8jmKOMlilwr74gkchR9oR65LKtYsT30mv3NuQ0aMjydjPECJuQ9JnKU8kvDdFD2BX3
iKdfmgCK6ea2N6Wn6LZCmytsmwVUjgobTO/b6n3hMk9la43fzAi3ElA93W5ZJG39ADDMJPtv0UVe
Xh9wbcGylOqfMPzzmfzr1bN01AumpckKxKE/b/OhnfqyCYp2XyQOY2tM0tmjRKtnX681TyYdm8/1
zmlGhWe7RHD276fsfw/C317f1NBXckpm+PCls5aapjIkhdntYz73tfTc8zZytlT/kEsI6NlryMyH
RXqeFjL+lwZYAGCdZrffU3Tz49o7mLswOpGfdVZst3Xot9hbrnLvnBR7+3Hent2ty9nVc7dbVMi4
g/i/tufrdQsW+zo62Q4iuL03+M+5vd9f9/xdrHNaFzendO4pnJyZJTIDtael8dIvWhcxLVIFDqOF
bTu2d0lsVP2Xkt8DdPBueVljDbhbzhYBTns2IAR5fQ/gwfC89fv77HKYGW6J/T6TUFooJZwsDuV7
sZLhRGBWcCznnRY6qS+m7R1wrfPPes2/HCr7dfIOB2f1wL36W4GVITnlVMBWyp5ub4PFfPX+/R39
pasDB5+R+XyHAG2eey7/ebjpe6p5FsSQI1SkJCFCxfakY8Y373IaO/9/r/XlbkhualvnikKBgLG+
9ch3YxyvA/nuf8o7Uv/SKoKyS8eewZdmaL8FE//5WIUyyKrfIqTtFB0MID6JaJXKG/mzaTz/E6JS
Ee9u8asAdYfjpCWwN8qUQ5jLCncAsOw/48O2k3jVFig2ERDY6VqaU39alCgKpq2lJS3V21Kftumz
4sSPCtp45DHJJdKe25/CWZW/fUv//Thftqv01htxoY0GtCdAUfrgJo2TP/UtvVHj7VauLcGlqjfU
vf9MT2XadvlquC20YafQzH9MplnuLjdbTbvTNHfCgssIP/q4zRVpscc1an0od71B39399zcuzaXV
lwVgph2jHiBaljyQL03DTCiN0s+i4H77AgzwSau3PGazNlabg35qCJA/3GO/E4e/vCJZxKaika2j
kPD6pUlYaYw5FV/XTsW1xLGQbvFRAL5qKIU2A/SBvXK4qYvoAlFaPCq+V505Rs9Ez5snA5pEGPXD
Kvg1dwFJivnfd2R8kVHoaZlrVt4WBz09VCSUpl3oTqTK+HrrFvX0KWQvWfuZVeM5lM5o1L0+fbmN
6kkOnoJ+JO9X0JFnjj98Nd8xxPPb4oGftda6pf5+hP7ziMAgjkMxU40Txs8My8XkUatpzRIpePZI
8A1zP05Vz+KHtjSIKoTvIt4NW0QqEqM3EBN0EIA9DIfuE9koZJyRYZOHqZ41ROhXk3VGmz0U9hiv
Vh0hkIQqev7rD7fXX/Y3TUVWpM07HMPCL5dWq8PeTFvFOCF48EcHCTthLjQ1dwow3a3pys8Fjz+Z
uequOwk/XMG/SJvmrY19FXkMZeRXVmZY6nmq97k0x4jSjg6RvOj0YsFBjfArOBjO/WlOGv8vH1rX
JVISJPCRX5X8wxgxMBV7rC29G5UEO23ldGMN6NEjFivgwpEN/lYanjj850XukkhpoNn/UVmg/qUw
1FQTL4E4x1cTcPzn3lGGZoUfAKm89k7VrFP+LjoCHSe3eRveaH/hgT9TmSqFZzEGc6xgpvdymq1u
ToxuaKLgcmpyLinVSCqIGBwh6wHeIPuOtl4lLzLEFFwhRuf9+woi3fu+LGlz4q00v3Fu/S8l9ahM
YSt0jXxXvhZ3L6lXbmDwpN3aVC4RSwHmCJpScnjguQzDu1tHaPBpCMFjKrZIZourZ944rLRd+SYu
pZvb0wpAh3UirzvG/GS1Tu00O6NZyZ/xzVHi1ok/kw/zrD1iadfn+Q3SXgMUzQUJ7ZKRUK+eVEjP
EGsxZmNpw6DF0am6Q63RO8kvbmsmOhyiGNABzpg8+sM3YTEIdCUx1pkvHU8ghic4u1uN5jyW+Bh/
M4fwoIV6z1kheOYi2ITfOPmw8EXIrkNLXxOfjobU912/sdlBljGmPZwU8oBJaTSeReSEKHi7d1ZR
kqqNXeDmF9w4dXXp1IcmIpO9monwucP9b6P/Up5JDxAfVTsSvPYI8CKQPV9kPoXTpMNKzaXVHg27
iRbAEja3p7DV7Vx70ctlBxXEy0La3T0hhcgyDoz7y40BHIP56kNU0lZ7bWY216963AD9G7G524rL
c1+E70bkMtgLGb/35iI3Nka3KusH34P3mfa7LltQABDioLjjQaHtbTzk2ZpGksw5lXhxnBA7/e3W
Q8nZyv4WpQwtpHYrfbygpWSKZRDGcq90ezIzk+u/78TvtFAW4f/ciF/P+ZBLraguA3pe2bmXlpnw
JIFM7AQnZZ9vYbkEdtwsxXJvJa5uEB8euHK37BXaepHbJ8JPrZK/Phg8FzK6JOQyvy0T/9kUSp51
HVdEeN8PXvwaHtTP/AA8TLyt8idSSekID9pxjLZ+TQzw0iRSC3iARdCrPW3AooX1qiLV9dyd0BiU
Dw8W3xTUDqgSAqjz7ClAaKMuYbEHPqvVD6Xs94vJViCpaOlIHzFNZAR/rkdWZhK9lpmoiGiCtgNC
q2pacs7fVwB9m1h3koifgcqKmHhAp6nQqrOTQfrfRKg5hTCqNHya6LD//S1/azbM78skXpvJiISz
6Mv7MsObMI2qHxyGkuGpI3Zw8BCCrcEkT9Hy36+l/fRiX+ofSe2VUTC0+PA76gzqYwRWY3yNt/nJ
2hbPEoG73eP0qOyUi3lXvN0e6KdCFVvKaw1DYbjOr+93mK/XxYrDCyA/mAlHc+tvZ1iMdVf8mn1+
YGuWPBob/z49zuAQ8S2BJ/DvD/J9d/3zqn3dXYUqs4L57wP5gdgTZOGiQFGtnKJY5hWwwegpzH4K
Bp+/iT+Kx9+vSTaDZGiq9S19SBCEUmoSXjMYnuQewheoPfkkys/KbfQkqmUja92oPfl4GAKacm9I
ZG3KHhObOmKQAUoJEbYW6aGZBhEg22vpfZmt9fj0w8X5dr758ka/1NVCb2mdNnKrc3FCrDt+jYST
Kmg/I5SDikFLNTo1m64vuBIPYTS1SGJ/uFwk+X29XojFOF9R/KDw5rj1pb8gl63Rl2Mr3mEYb2ac
glPhbR+dGDTAR3nRdLpEbpc4lblkOmdIbjAdA9J0dgMeE6ICfvcMFWStbEYTsHinPihHixgRJNpv
3TPOGBVXyiNtNeVR94wjsiP8igFYb4Qysu0vAYkADKbZTC+ZBcphDh+MzmTaPVmbb3QbzUcmyRXp
g6MTgAcDlvTWlzYTbM56E/ZFuqStyzCZ0AMqlpj4hdrpmplyjh52blci8Y9fiIWiPgCLG9r1p5U4
brxdk2Ghk4cA5KIB8I76xWd4SiC77Ei4oJE+I/y2jmHl8uq+hEbCxnx8IYSYJgBOcrA2NuoBYIf1
e4qbvrUnqBUkLqiewGcevYDkQbT8OB2jJ2olyHFMVnoMhPfhc0nT6oWUk5zRGhTZKzYhcxF5gHDm
UX9BRjGTAGwdiL8eIOw/J9eArtV7vVbfoTb0i3ydkLwKMNHrhhW9TCJYa4cxEvbh0SBJ2esYTGlz
XgW3EvoTfolM4vBTwp/dP4Z3405tMDz/+6b+dsjlyMaTx5GN5Bp69V9WrmkUgiCfuKcRa5tYJQi1
vnkSHP7op6fnu/eOfBwNv6+KKncOR50fr/9sc01jZXnnW90eLMd+eM8R21jv/asPywY28gqZzj2M
InkjOimtJ3OOhOQH9wpcgtoG4gvK4CPhqIhd/1TtrGvxqPwmGwDxxR8tO/s35hu0KoOVTMLkAIO5
diJXOJAe6RaPCLIcGk8OGggOVhk/lnB+juGjBfG0Bu6Wrj0OMCisTPu5OUvObUV/ymngY0Bt5S7g
JEbCwGu7E10ajGBi4VGGyJugs24y4iKNH4JV2P+/P+l/XLEve1gcqP6oik27r6hY4aW0n+WncoRL
kVWufqKOd4wtVdjTbGK4i9zsoTgOH8jld/F9exao70lqOEFJYVZA6PaO+1SWNsH9dI1KuD63j/zc
vLcOsw5MsGlly9TDRAAuUIgh/wBvCBdUXEP0FGHyWsCPiFHobUh7b3NjnoCEZwabeb6LHhiNN4IL
+tTY6mfLXLX3M//0Yl1ypO84DIk3Cp6iN/6w/YzkMFfk5iTjuhk8/3q7H1KPBNLSmWEo8QIgzl6u
newlP9YoBRpneJGGVfUCmZ+YPEbNy/woPbGNE0AFT4XkqupAVPrW9/79ZFjfTlrcr7pMNu2cHoW5
RP7zfrViMR6rKYgO6Weyix6No1w4EmqdxMUxln+avjcssC5wO1KvG+/iBsX/nQT+lzMX0CpYz9p7
4dvRI9ha5/ZWXvv3KHVnCiHiPZi95Uy2BCrpP6S5/Y5Xz2ZBccPdgEDhoZv/nwW6HoAAu96iY7ny
nelI5/Yd354L7Rcx7hNZfI70QOFsi/Yr2Ffm8QSeMtndTQRBICyJXaSb+Q9XhmSKv9yYKMkRQFFJ
a7if/rw0/c1Smq641XtL/WiEaleXaPWqYjF2b+kNAY95Z1DA5qroWtkxHV8k83iTZUgn2p0egQMp
hHRvhLCXpe6kBcZCJ8eXsVpaEOmmHOXptRQGeyLb1I+rrayDOe/hLgUWUYHlR55tGlRecizbfber
JxD+xdpk5ZQ7EO9Zv8joP/jlDdNBdNex4/ll43YhjnaUGIZA/4dJrMlEuU60ZQ8ZMMj3gQQVXfE3
FZrMlmisQEUJlJJ9qY0b8grcUgVJo+Lswq0ZdoTCJimOGuUub8yVjDO9199qMgwTH7YFEs6has65
3D8myeSINdj79LXpf/koMGASqszFMSETBQ/WU9kXguK15W1R8VBbDLmjyqCPgIxuAnZ9A1xWAjKJ
18lE9hfRFQKdo4G4BqMsFwEKUF0wN4YoONUc9mOihIwvUkUZFBfLgYSqRiXyKxxpbwESN/htAsvo
JO1CiQBOhjiDCa2lsbY3APll7UZEiHfCu6ECw8l2cYdtR4refPFZRLavrDte5IbSL8mshVz5aMXu
+0S5l0agFDoCuJjwZTapUqfc6IHgh8HRrH/SDtPr+Hb7mQrdM3wVliTOU44/bz+xGKRWFTG5K9Ho
6VyYekQvn5lOnTzo6lK5iydOzTJMpoInY+CEP6xuxl0aPY/WIYkOIkd5Db9NqYDmkzc9w0+fXJ/S
IBgRdiLTKw049C0onHSb4lMo88lJkLBa48VkEZ0Gkr/0uZlgoMP5tDSQ56bh+PIxpxBUrM8ggZON
j1lOJRqKOKlKBALcJUUM1gGMr94DIamfMylzhgZGXuJZ1UOTBctuV82FYy1ojkGpMBeAjgrFuK0+
JHo4oXKvDSVQskvQFrhGVbc234tsq6N+pMJJgv0Ygha+xKrutOJcf70Z/qHheeE5QTR5vlmHTmBT
DAc3rzR7tv34/aWGg1FATEzOoe5GLDCUI6p+0fNlgtS+gBLDBSpR9IBz1O5j8orVm7+XxNIhXtat
YS0EzPX0Sl+LZrDmiLhTtM+ge7kxyYtrkz6Kk8bGIkSw1SE1N2GVjrFrkWrSQVpr6rWPXTNI06Wg
s1yCK0+z0pnSS44MbL50Gia8rDll1lGsdzUS7FPIVhQTDFUV1y6hXiAmvPZbT9SJVg01J1MJkkyP
Y6cvMXN5WdUtBPMxnGIvEpbJ+0gQtiywdVesEyLBx5Gr+gbiQ8B1CWvA8G6Oujda5cEv+qM+QyZ4
PPI03/nxzr8W06tWnkXMvTekY4g0+tf0dpe1SArDJwvNd+cWxTpSiUqUnExip6OPUIbLnA6PmD9n
N2g2k5vH9z7Qj1xTnBvC3Zg9oFPNS1Z8KFhc4ydL3AX8kXq+M8PEjdTHmkIT0zNtc/NRSVZtW9pB
zD3RrGp1FY87Ke4dLeY4jaqnXIvtJqzdvnhWb6DEa/qRwUIkv7HxFKFwKhRNFZ0ujTRUMMlIMG6n
PGrdaoyWKmgEs11KWAJEnUYbBgXO7Kp4EEVONzeOAfJSNzZt9jhyJrgRuRQTYJGMr6PxNqnoGrtg
X+oAoskKrtKLjhT2s0of6mZ165/0dpmXx07Niee8j+tnIf+43X5p1WvVBt5QYnzmwEAhPRLvKiRE
Hi191qbuvjfQgqFig7mNUrOwwCmIFO9YhKB5BNVRB+wbInQn4in7zMBhATdmodQYA2ORDj5lUjFQ
aHSGk0he0T0N8iPienV8yKDXtft6WiFi0xqIzfVaaPb65KiTF9c7k7or/IhMyRZJhGq61b9rDPOb
3X2G4FgG8TBU4LL6dRLYCCg3e5yg26GRWE8QnaOLkcr8mkWUbVqwYAjlSotK0ie7fp1PnLImbDX/
VWHUlAcUGtmJRMOBkgNpp57iVLVcC5n6nCYYq4lb+SMxZPZQFxSrq0qMHavsRY4XjTtq1hovY5HD
YYvfNA1zlnXf1oSPj8r6ZulLdjF70Bi3By5ftaMoDIIzEsfRFqE7PgrslUIGjq1TuKTQ43KmWYaM
TIeTWybne71sD2WR70rrte67RZa6El9Yr9OdJWkxIOscLyApN70QnGqc9+F8oK7nljrnnID4jiNR
qEkdu1PYnFLr8d/X/re76o++A7ZPVdToOeAXFHG//LmLjHI3lb2sJwej8gbZTs9qjczCaW9OL+59
oo2hUvYuW4V1td6mdftqXf1z+YsYiV5A8+6l5kwQp1kIpH6TEf8QPmafnDh7tHiynV+bVfOQbrAD
HYEp0HvuTGdQF3xy86P9Jb1Z96rLgQL4AqL114tJVY9IgNRkt/vVbstZ1P/+70/8fUD7+xObFhMU
naL2K3ZJE6ub3Kl9dFQZHAnVSppK6GVobm5AB3MKhPhZYq4UjcjjcHKgGKiqYyexbJWZawwvEYlv
mkYhRUJnNgBP6N/LBiAx4VVB+1gDYJYuAidXSwCSJr0WEzV9/ZJqHNerztOem+wyGfkyxhQCbVU1
Vm2PNBEOZJVeY8wTRvn670/8lzPn/B3/3yf+2rJRrCEUphpeesVeD3chuq/bo5a5NZN3ZXJC7awy
hf4xjln8XiED+1FFUSRxVON8/eWwa3Wd0ihmXB70J+0h2gVnYTfcJdeE80Fox+f8kxHEoVi3h2kd
I/qf1uQDbOfcjEwa0fC3T8MFqOLOf/QfGSf7UOXrpxnbr6wafgGq4AJ7/VZdWgvOdYvy0G5YKMqa
GFkQLgNpFOFGuIQQN5OF6c6hBUzm1vEm9RQCz/utdFS43yDFQd9Chzd6zKkJPAECWcCXlFfUO4Sl
zHCuyTWXyZqEB0KLWg8MIYTPcqmuw30EtTPhuBOs9CWYYxJXDA8FQ8KGxprtEfvFZAFc6JYVCQga
8Y9OvoK9OONyT+02xX+D/dtaz+SxYGGADUy3sPEOwprV1+02LQcdcOANANIhzJ2KCJLH6SSuozed
s3q7Cz7M67hLDjm/CRQaA6CYRS9dK5wwMxCf2MtBZvZrToqkQgJ4Wwwbjr93FdC+OQaF92I8q7CT
2+1MTuX8uv3Z4/m9WceMUqQNrcs6fWjty30gaHU+pkJHoo10lopVT4sK7W0M7gY7zdgtFdpsP9zz
/3sy/XNl4+RKqwUJBs+6KX55UcgUXafeonYPuXIdPRaP5EE93Rpkvi4abDp37S/y22nIV890TAnA
KjhGGxST5ILaPRyed0Y8XWtrgUtzoPS9FuAKOUVXfs5RIEP/sNWDeMgEm7+gsciWW64yxvjoVWkV
vuVvyjOet/LNurvRA9VmSw4Y/JSg51/9yny5YYCAChu35F6QaDDPm8ITJXfwQjhG4SVsFtl6vpkx
ksikgl3g8bNaKrM6XjEXKqJ6mjzRe9qv436fBus8Xlr6Bg9hTfJEfp9AODTRwK9g3gTTRh6p9T0+
fXnS+JXYvRFCAH6bjWwnEtL7mJpuoasOTsDQW0u4+XQHWi0j0pxYPYyD7SHYlZwYtc3kDM5OtVH+
rjouk8IwjhH7GYn8R/GcfdCupM4nC7YENnNvXTt3WChgEyFYbiKioWcvnQj4UjYdQ3GYO85gKNkW
R7JQaTXaCr2+8EwLllQpqJMzZ5nh5V5dnsPDxJI1VN2B6HPGKgK/G5/Bcj55P9fngfVA3av7mb6O
va1THOlK0NpOFGYzxf+QdmZLbirbun4iRSBAAm7p1XclqUo3RFVZRvQgej39/vC6WLbsUxVn75ix
pmN62QUkSebIf/xN+JK9N+KArfWkp0l8qoDVupOf+OCRLYxImcLXdbBRG4HlsprPiX+VzgDuxVUa
qKKGICIQPIHi5rmZDDuy/XDhql/GLrknSOM2YouTNqUrsohUxUrDjInZjAgyNZTQgNt/X3i2+ubD
7JTwQaPba8QfoaBPwPo+AoZwVvvz5Jhc/WsVkGfIOdaCA8SBKag3xfWGmwCA8wXxA20mkh1wC843
JYjr4oFK8zI4w5zTbBbtuGyOOu9QTo3OHUJXKLLJx8SadnyO5hTNCDWBqwgtMsd6R3f3qH20F2I2
3Bk56a7AC1w+ZtN3bXAlvpT6fVPsJFeuza4Y3Ilpa6LConFrU952FRvKEAmDswjoDQHPyAzGxuPB
EOnjM18chgM7FBZCa2F8QidVON4BrNGowhW+1rt+TQDwPdflIxODWuyOmzpMfcVA4dFi50TMp2+q
XM1HtaDDr4hrRMzGFOqgqjdoB+BwjwadajwyekY6cycQfKtFvHl8kEMz1wIb/I23NsXWE5MJkfKX
R9A+akbgEn6OzojL3XLF8Gxw9D0TT8uIkyxy4QeScnR4nMljK1b8i4xsHrvlXiDcH8gk7Vf8kMm5
PYLo05SHXfipVfQncXUD5f8A7celHeY5wK2qc9bjFY7Pagh4pmuLD4XNI7UTC3kKKAjXmEdWtnvo
pJxc+kviTq/5tvlRrsX3euwK8ElekkSfEnPe6IQoQwUoSEZ6HQ/riHrNGz79Ve45U9EpsNedQM9l
api1E5oQCC7pG/nbP8o9K97jBd7/1IQrovLNbz3e66xciTwZkZbITG+uT3ZPYXGXLeRXZDUf3Zl8
5vzuMK6Qv/qJmW8UnHPHnH3mvDvAAO1GnY2lyvCk2VHb8yWhUvDQcdem17KousxwFblCuODL9TE0
l1y/tWh5SJ5Zt1ZFxx5llW+wgMUaLRsjrIyYHLIrQ6zwssz4wBJJWhVfXWwjAF5ElrSQC71ckUo9
F06sVbetIqOTIStA2eRb2eI7SVDyVzNGwR6s7RvqVs5pqPsm63RsRJQJBBiTi2LjLDbvl4T46syn
wUzZ8J3tGKYleTqv40v5SkAqha14CBhvUb/hH05nw6Iw0SnV1ZfsVd7Utrrku/aWwoGGirxpayBK
8mRohxWySZqQ99bQ7jBz19/WL9Frve1nyqmfFfbkCvywu5cguyVdz251n1eXFFfUfHfbaUAOhsSw
7ER083pIKjbo2ZHDNdmm78JLtfNyc7xqE5pgOpHMp/Gpfxmv6JTHu3jeFXp6IQAE8kfw6r9GUHGR
bWAkyTB9QptiCcUNVV4jEbw+LlNbmcdkb4G6zqNZulbtflkfkBOuNap4EvSYHD/GlhHCOvH2wOtb
LBJJbSHz1iiItr4WovE49liW74Vl8VZuJ6c7g30KtoTjrJOXmjbOPTWjl5otYiPa9YYECHzbFu05
X6NbWvevQ8AMoLg+monoFjUyH6DqwnJ02KeJJDLDHUlwmxtwd7IlimbL2rwut5jmEofshisgKveE
TM1AgI5/c75y6bmZg8LoE0IAccj4f4E8s89YhS1gb97hYZ8SAYOHwo6YmBwn4ZFLJ4q+AY6+LPsL
GC4fHMhzFmK7xja9xhAfLTsIdmXc5xHhypeU38Am0Lw7wYFXqS9DlMKg+fRHFuJSuXqEs2Ctg6Nv
xfvgGzyO+dLYpHYJ6tbNmtRGK7WCN3xn7OCtfFHmkJDM0BWHE6AR7vqPkSm9DVbT5DOra1x6Rz/q
j6GwAAIButsnh4wLTM/ZgU7MpbrUh+mCk5RAVdHqIZnasR69Pd79t+wlgwZ4zOzxVVg8rvH8cS0P
zTF2c98W8VxX3fJQ4el7X0EtIkqj5YePfDe+4vjE7/SUw9foUF3RooekVV8DD4wP7tDtSOyHrOgl
tTOK3sgA5p1ck7d8rVxJAGDwFDTtkIY883H1XtG1NBcpM9KO8zUGS3rGTvFZ4QJMLjw1CL4b6Mdw
dePDPOapyXjeNeiSFNYGHPdHpI9yGyXP9MyMazftj0HfJBvjU/mS7/E2Pg6xMv0ivN52MIcgLxES
bEabrrXu7ELdQGyqdt0qDlypM5R35dfbKIn/2sMjbGdTAD+dUCD/jcNgPcP2mFFrZ8o1eG0crWDK
DzEF1SonsRmtknG/CO4QXvB4vy1ui9Ec8b8lL0Ym156ASb3BdE+vySE/knXIGkdkHqXgbZBuxJca
fo+2zC+4O1+9c3W5z4efHb1mdnnQrrzBcCHLxgR5JLPghzi26g8OirCCUM7Vh2ybWt2RuFz5XEJt
/6h8UFEDn+jmknwmn3daiC6JObw63tgdHgrt1/BHF5nqubkOKU23i3CWz3giTM+eMAwNiwXisPrg
f7b8pZ10zOfeR3GIDqNZurofx0cohnhYX+4wk0zpyms8Npf6R7XvLoCXeLIIdrcWdOFFxGkt+nzw
zPkxsSdQtFx/A7UO071rfA1sDPUInnychiUm3dEO7iJSV+koUw0ypz8qJ+/I5AkONf/wmfGx0BoX
9fqFl9Kc1GhZbLlFvrmN1rqNzKywyg0jyyOxcJ+H6eF6WBP6dkP3lIgnTL5o0OhAd6ZgnxkpC6NE
M9iQRkMv7yO7O0QgM3c5/V0BvzDtxg+XPxoSXRVajCGW0oQmJeSww0txblcNOzJX+VHzqm9XDvWt
K21I3F2OsVLnoPiikj2DVjM7tTSjrMewZ+FLP55Rz65uI73dNeTaoRongXPf0Kh9SR3yMKzBCJy4
px56ooqHPc4OFkQ3pzM1Nvse+RWENgLkCSNi1onu3fEsPkLs/tCBfzxUS1yThL0sLPHirbSNOn/1
d7E5RobqL7RNOEPHGin6YysDmB/jIeJIIsTIJ/Oox1lcoIKDS/tWfyTnft8TeAOj9usDmvgXP3to
LKrY20D2ksaIs/8EnmD/j8imrglvy9a+PPfjk8y9N/AYBkQPDCXBEb6fQLLbj7S5ggNOX+5J8L43
uH12N7MEz50A3fvpsUhCW2b+h4l0+Pou/wYwfr/JsfCEjkH+bWSvvBOTybmsj9aTbp+PV7ia/d8u
M4zVb6SAPGnHXVGVHcXMqVF3Y3EXlE6Wf9OxlP7uGEnK0MpF1YcsBszvz8vQg5s2ongTlmNsjfC7
sxqx0wXBjcKOnoAHdcRWIIZ2Kz/aEllPiGLdOjfF9IBSFVypIVqq9IiwRQj9TT4VWVW1a9socw8W
Xpb2ywC8tiUbb7Rt6grV72j5MxLl9aRSN3GHPUrAvjS2U2Uy+3r8xOk/XtQfj/bUi+1vcRPLIVZ1
YlSZQ8J4l7IpCuU6zAUT9tRtyNI0BPQRvljOS3xtJnA9Jj0chow1QrObeO2DTVbJScneb8Ur3l37
OESMxXleuUzCdUtHUkTqPzp62H9mnOUbe8JeGJXRfKKCXkK5ftTslmFMtPi7P/II/J5Q2CeZ0+bF
UgwFs4LoGojZaxPKS6HbaQKgKbyym/eeybTDvfdAmp7a/GF5LAeP234C6qjRaBU5IML0prEzQkgs
0tsevLL8/mPsifCFT61gYLBUt0vMu2vOOipgtrxROU4gFPHz7rXCsLxhoRkukSAav/WgSaGJc2Gu
YGE6oQUEK3fSDb8VWk2SOmD1zsPb+C1hwpwUVSmxOphoijp/RGMjQKvTyuQOI9JtZCTLv9Bvam16
MQmzpQeK70hgm5Q410hWykUEOP4aSMRD6vcY/9ICtCbRmLyvjJofhyUcvjwJ2LsV8fPhTvPGuuW4
0qXT5Z3DI/aPD5LGCiD22+CRIHf6qL9O+9KVPTRx8s9SXcvCRcGruxG4ejQZGaFHwhV3E8LJaHS+
qjHwIR6ckxB4hogCZRVjPMgv9Qi4EUntcCNBqPIXCJmeYpOcA1GVK2FScuATjVyK3CpGGh3dHKHc
9TLlyP1N4Lbu/uMjSrp5fZvY4DXlxxiKlOZ753u2E6bV6TGtjFuuDxaGeQTqodwdXAqxnqSCwnsf
htOY827qedhPjt1Oas1bzt+Q2TIg2okvfjRZ+hU0ahpkD6R8KgrsoOohuFfGx0MyfQ5bYenEKlnR
2PUg7hZ9wc1AR8bB203FJRFHsDsHl1p1NSIRVLfQ3FuAaRKrjMQ53etRUsNVfhS47JT9MhVxPC4x
Iwrek+nxoUp8GQjl7tdudNJAQSoOYXgw3bPSqpp6cStDC/v8ucKoC2Kjizc7l02x9N2A7nf06Cx1
lMxGAvVA4i2mLNutAJ8sxQdEEz+HVgez7u5DFBRsNTur9E9iD4l7hugYPf83q8XAWXlCBhXkWRjz
wcJCm/20qpdljolZFwvLDPXjqGtnYxVXzkzeVSjhbxz/H4oeS7gZ4EQcYNLZtJeG1D6+q1tKk/ra
jMuTGvLJS6WZsrAkpZ113zFvJsOS9XyXrADaBJbYZILa+c/Vui3arBMTnyxVGGDErN0MmEwFgH1s
cMAV08WEPRy246Z8LzHf7cwKVwdpDtClNBAxdXKnzyqHzkqXicJ96d/81QSLmyi0HmvYiHTzCCyF
Lo8goldnRQKXa4RGlYij/pgTXvWD4jfbTu3wgmcy/Y7sHK7M0TfMO6jdfz8m1oh4GQ2kb/79RDBS
bz2t1zrodl6ymMj7OjHr8ayYml5i4mvmaUbwnlNPieadmNkemw6MP2xlw1qhT1sTHdBj1isLCdHr
BVwWuGhigqQ8yCg8Mkx09kSrJsZLcOPK7U8N37uKWcNrPy+tYA34WThTqjAQnYyMcqhcCjlz2Ba/
o2VpxGNaHkZoIHNNbzAhn14DTdCzNQFzOJgWp+rmQOak0ScTg8U+EpBhXWIoks/D4iCETnSbyfEs
huIcYyoBkoW1mnUvDWk6r8n+IRYmnSlYoQIjiMXuQTJruihl1kVdkVXz9lEFLxW5d2+EXKGbgIDc
ryZsM81Rmhy0eH2XVhzmYWAKxQ5TDuzcoFtwypzORV5tVv+U2p2QaHr9WHatiiDhKpIDJTvUeypV
c8ePKtgjHicCV5ndU2mpwlpD/iFsmQ4qaqz6sxzR4iT4bgR9R1dJOWxnjxSTj0ONho+w0nPd2OpH
+aPtba/G5NPuS7PEo00+cEx9tM7Xn+7fFYyMleh0As9+wq+/Gk6/FUrivRhpt6DUiBKOEYNQsT/m
Yzw6WLPTHr7UN7PzH5dDjoDBgMCkkEXpqS7r8lKSk0ah5J9+pLXDVs2q3XBq67HXib4pz/5W209k
ETGZALtLlRRFefoStGBcta04wmQens1gNhKeEyhy5OuwUGOTjjhJWP//jucfHKLx0wOG9+moV/rQ
W+f+O0631E9BZqtwHyBvT+Tt1xf7m8j5ZxfoqQ0ZCHGTTqu8XiNueSxHwK2Jg7dHOP7mrf2DMcqF
xgykMKb9CLngz5WzVLKgV0NoWB1SHzz+bpYGuZX2no/nkn0Tyf826DdgAC2rdoD58mdNaBA9nPFc
5cyH1x2CPtiN5fKhvij0ekKYVFHxnUj9Hy9cHRpUcIEETUD28nSfQZPQMWt8dYHrpF9nGOzdONza
bMWj0w2hamKVFAfsg0V3+vpVqH9vgX9e+uldTLpW89NGzNfNZ7FoUYZJ9BMgGoGTY0lwGC3US/46
hIqNf8irboyT142ic0ds7AHS8UDrDNb3WeQm85sBWxz0/GbLPzqd0ynI2dTgV+K+CjoEiVNeu7Ni
iTN/ftuEFM2Y4BK+/SGh5GwNVlyMhsjyS3D1ozWDgdBrSNhdvI7e2k1PSp9CkHl/AMUAoIAIq7VG
cf56NH4N9J9bLaOBGQe5O7jI/mVWUFXhqK+bdrImk6TzMDi8qoSXA440P+Ka/ZOWBQutD+byiD6y
2v7m8kO98dXlnz78NrhLk0IJ6K/B91ZNH8ILIgXCTulf4eglOgK4qvDNVf+x8fLQPPF/jKKRgv35
lbSVpvVNHqpr9BFaOViDeRLtLTdQFhWSgsKOaqjh0jxWV15rJrX9uLlo3WD+KgRAwIkjW2+8Vb2D
MEWUtQ7YyqqV5jtQC1iVH+WhuB+VbKZOl3Ww6Pv1ndg5lL7EPXnbolk08fZBqCL9z2peyvt7ZxbA
DIJDfZKA+2cUKiYUk2ZM8IGbdwPwk2cLdqAuWuAoBBdtipeo9s2o/G0YRyQJzWIcCXCLUyDF/Dkq
8POTaRCHkzVavVNQLkeNDocco7jIX8nEVyO3wUwulYzJ3RF6OkSRWdCFwgZn0pzbflVOF/XExEpf
wTIrlt0R9VjUvU4VPp9mNdaQVQ7wYnjwYwh2mxHAcC4i3r2I1WqcziWgZ9K1x3oFlPfAdkQgjBzr
OPI2hoMMakgUn+AkGsmmeIA8Dg/VyTCIujPEYytDpcIZYgLnloLmgUBoossFRn/Km/iwE8G+K8uY
7hG+q8ajQQBQjZZxat0guJIc7Rtfz+u/d89hKIn9wnIbW+fnxKd7PNYiRS6n60e49LKfj46O9AKQ
Q5vAkf1GECT+i2JAqs+g4VB+cQz+fG9K1tVVPOmna+akFAnGXUF+hLMZsql5LU7dCEMoJnNdjPRA
xiRsHG6mj9zNJ7QBAkJVingtxhCBKgS1q6rf59KluUcwSj/DGM4F5ZJSozb0r0W3n5RvX4/U34oz
Zh2jhAgFChbjNWydv9U1eZj1gX/LtYXCSTlSgCU5l0WYUEriOwc68iMeo9vCe2SHby78rz359wsP
7/C3C4+CQrnJFO3rUHX65pimcNpQ2i/IyOHj4xNsNHMczDxtrv0k4kBQ5qrkhp3zv7gNDF5RtGuw
hMRnrx0pKTxmizBZx/nbXVhIDzsVnCSgXIcfuen6VTv6DIbzL5uGX4t6pThTaaO0i3vxjZX133bk
QyYRN8K5kAqTW/pzRCbEOXhFN/aGZbEkQbd1omKJuP5GKEF6RDuZEo863tdjY6xYiNvv0jc12dNM
RgKoCAMeqknKcCB6LjrTcnz3A2mSbx+0gmW0yIDXKZ7FdMKSnzVh5FUqf/OlDrv9bxvQX5d82gpG
ZaFq0LtzzIR3UbiOg1V5d2r5u7f8VHQ8X+ZZMAGK5d9bJSCV/LEuwVEyUgGyvQTXSw3Xj3w9Dnb3
fhcAJjby+esZ9s0T/sIPf5vnaZB4YlMl/l6ihChgS3SFE9WWVnxXfD6T7f7zkMMkxi9jOp3+Kk5/
u1KT5GmDK0m2Vfx9lv9IM/RG5ZGjQxrP6cjH+DJhkACF9OsHfHYG/uu6T19yFhTt6JF5vMPxzyF3
QgLoypk20t2o0f+LBN7CfC5Wt24lAHdMc8gSUqJ/fRf/HObfHv5p98x9r2jz3I+3mgrHh6a011/v
N/AL4f3rC303zMoT4CtE8iPvmFB7OeX8KzkCTqZhzer/vk+ledmsK1w5vgXqnx1VnkdZGQbgt7dL
nRZ0kPT9PXAsrOM+PI3UM6tDBIaWjA/TPp7xoZajuVQek3aKNwISxhCopbwS4fUgnrS9vXw9FN+M
uTIs8b/dku/16SjqU39fjeb5yMScTWgcvPO/vsrwU/5aIsRfRyoV2ybhye9ErmV5VNRxvO2o2LPc
Gae0OguIVKXTjX5+fa3n7fA/o/zfi42fRjnVxOpR5zxSQRew/Snka74fdEp3OTWX1d3QvvPl+PUT
nx4PoqCikUw5MKF/vfffBjEXZMGbdpK/D4GA7w8kUyre7di4jzvVSuX3TMDbhe6BDLVojB1Ge/Di
7uwnHBRDbeaXj2+GG0vvvwecAJepgrgZUEwUn8bAU9pazhLlfoTHZTaz1a9+3+xhe2/kR89xtt/m
L9UMVH4pQdJqV9kcJdCCLEmXNBsIpbfV4DnZIhpF9mNrOAxPcDTBHodoa2ApR3amVuwQSz2b4G7W
zDaSeduynTkYUBPXzTHOCVYDM+6D86fjzZS19+Kv/BXENbM1lXkyC82xG5IyjtMn1xwRp072sUsu
3sIjKp3oXIin6ZyIKCuBFTd2R/uAGPUY0oVHMnK8y4/Bxt9UzsB7UOYFUj6UIChToVQ46So6kOfr
8NrxnvfN0kL9YgmmB8PctxRroLdiT2TWbmBXTriiSWUtqNPXI/OzMzhC2EMy8NfTcjqcx58nCbWB
gmEJPTSqzD+/tFEcKYU4jcojOgIfOBbhdu9CZg4SK853/nv1Ca15AmEXkHawV6FNZAQ74VrscAun
X+PkLgb/C1o3d87AmJ69ATSUGm5Q588EfP6uhyeRljcM7Z1XWtGMJbzfjtfdfDqckAdXBNkl3mDh
GcYcsoohzeJvibP/fEhw2CF5hNze56p9WkdyNYpG0VbDgLKF2hHMxyNzJK+CgDzA2SBKkvF+DEAs
Or1I7t+gYP+ofhBHKwB8kjIR/iq/gr64VdnNu+3FhOTwximDOZibp73fgW1HxbIXvrkgfmD/eK2Y
LgC44Uan/JVQ2hajhnprej8uSJJHKZ1diYI3J269Klb+LruWq3o1pLNCcp1PFvkB2qVbruW5YPkL
hdCOcEtwx7yFycfxhr9J3pGNhm2p2RO3WGWr4XcKp4etjjOxUTrQW6xs39gVKJgCj0226MSbdOcR
zEYWu7Yj6D/xDET0v8wsFJ32mukOA723VgHZ1ylffDSHu2nzZZvQVvjKWQ9mnuVB8obyzZ8gepsA
7uE+EMRA48XO2fJIPKW34U5c2cKRbEGMAVHrpDJCbZ+uUDYauZmbpMLDOKhMaPjYl01hL/iuPL/b
hDku0Y6T654uZfLr82VxwpkClXlkFQ4THdSnt+IZ9FyXyDVz+jMn/z2xZMOb3RcjzMMx6bbvi8b1
V61NmhwB7LXbGO32PDVHFjwAR90Oy0xjgEbb2GzMKgtfTfNh430Le4+lzaL9DOQv2STWLu7n4Did
RYa0ThcPloaQ/0HLMGMHLtkcaR2L3ZB3Plqinze7OdOH7JEe2/yexSIwaabCAoxwIwd1M8krsSDz
zQWs9QXy5bW30ax0b1ZpAsQjBO9hEMGNQZBMowQ3pNRBCeWOGICx+3AlPN5xsc+dN+xQzdke0bIZ
zGEczkG1jBx6SmzB4zUHlTze4XjnX6Ab67BJSC3H7deJ5jBDHAAum1bZ5o7+voIrQ7gYvI7EVMx+
f3Mya3gzmjOYRDp364GTdGYbktWskg2h5doWE1EWSM/E/cgakWUAYZR75a/Pbs7opXTfOfgbEFct
iHxoqWV2BgbAuZtwLqBGTqHCVYQe4FHqwBom6kRZq+RDobvmBcG3xFBSY9CUvWblOr1EPAJGZvKh
zDC20e86bYqSJRxrMJ75BqLIbsL1SX7XIxPGudXY2hJtA6+ebFck7oFNE3JZuLwjk4gl+DWlKc/U
GYoPW2K7yRdYw6xKu3IxqzYUPAgCp7SLpdWaJDFBHZJtCLpGj4oitdDT32EEpjj8Idm0szmSaPoq
0Ux4rZcYM0H4UWDywOGx+TPcY2ZrJv1XR2XUEGHjW41izkFMrpdslDkDe5sjjjBhfRmXC0a9SDYy
M55PHWg4NqXABUGxk7iKPWytTCPYQIuQ4IXpgsADt90QHsFk6JiWdwsDBWM8TIHNLl7FDroDGIRo
582bUc0Cm0fYJJuWKPtW31WhPmbuBTYmso7EBkhUN5sgc8fq3V8ykj2iEVsxHlZFur23zs7yWl3D
S1yNkHEMnlHfQtX/KDK139bIZ4BCiNNkMk38AAhnD8v5BrEowY+n3qjRSdHoyd3XHrjWyzxpGqxQ
0lkMTbz8dnf4V9nPfQzecyJACQ58f27BfZAGLTSdbBt5h/zmjAEKmG395w0DNJjhirQgbCC3v974
/1WP/n7VyVMtpqayX3pTNiVVJJ4eo7tJuiLZs3qMOGIhIn1YU4Q00TeHqWeDgaEM1mg/SapKfLaC
gObPh22FFkYLT7wne9BFp+RMd8EpXGJyvZB3sMzm4bJnVSDyadfOUXDzjRZOslK36D736vb+0WJY
r1g4Ti7h8kLMey1eHidlfl/XL9hqkVuGCeU3YzX5x0FBU8eDDyYx9pg7PuEnlVz5zegmMlMkQ9zd
P71j+grqGREe0utYnazZJHHmXiM2lAc6+AiBCcZBi3SbXFAOICUQrtDpB0UDKgacWolYnKlvAKzE
NVEQ4SJD0qKK9wf+NnsBwt0sg5D9gopQoO+N39sx3U0H8QFZz9YNQv1Hdia+4usp8esY/1wLqvRt
SK3TBKy/nqZEfZtmXSVk9RGE1aj32bzeT98FENXBkESDEY3JyrmcyWBV0EhN/wApscCg2Rkk6is0
1s7u6zv65cTxxR1pTwMfwfnykFUH+86+bZuXdBlf5Yk9/dkjacBtubhGrop4Z0lqx/QN45JuH9xY
86Nt8hbgYXGF24gDChHc072/qeHrml/f4D/rLKYyfTkJ6aXy7NkejpvMn/hpvC0elzB8j1Rcj4gn
0pqTjTIiYBMRY7ODajo9ZbUDz+I+Kp0Kjwu3khZV+6Hed4QrwYwb++I39/bPdeW/9/aXWEyu8kZr
VYwDJupQckL1o/aEkwgbjwO1EqxUGS0ggOw3Y/LPrwVfBL5yQcRL5OmlCY9JdG9V+X6U56JTLcdL
pOGkGxHqh2LEHXPOYStblcvY7VZwjY0EwjpW/G5k9+63drHCE2L/a8FRf7uboVL+7RR8Sz0l0Sq/
PAan+zKfoRjBAUewZCu3yY1bSuYGGhLf6GuybpaylR4A0fGkhDoEQZ/+4a46XBFRDX63LtqEj8gp
L+0RSRPlCpQmtzOSV2nfwJ7QKytdy59jq1vHVmO9o4jUs1n7WVktDHSCVql+QpQOZEsA1juIDNYe
FtyEIM6Rvmsbf01MiUmr0mLrnrd2Z8C+W8nn2v1xN6od1PreJXLJs9+paWhD8jliJkuO/Tfv71+n
9N9G7LldFIl1lOSNEOy10iql3SiB9DCRDTXbj5p5zJwph30Q6dGEDBZoqmhBwtQShR8+5oSjcmID
UQWwwjovdL71z//HkqDCJsCFmhh5+DXyEyYYxbdJOymyaquEot12oknDmXgB6aTglNbesR/OlUWc
kM2OX2WRQg/O5zdlF8fV8c46q2Iagq0FefE3Efptph010bNH4R2efUq/qDDaODbzLjMk3AYmyKPv
ZOS0akgnUHC/Hul/HL7pyuESMB7sXoXpr6iN3+ZmM2k1FX5bdSysKHJlPG7J9f0ZkAWqGhqC4oaM
d8fr4W678NgYefh2iSujUUCw3kBoZxYqRrnUuGtqf1peV/+oWA9D1fTRqoIvdUhew5O3ue0DZEyv
+U9lJ9jJ9rGSapMIatVuYRwRrz6T+WMJBPVMv1HlNeSefOst9Pey8MfDTp9eXPLoUZl3ebTPs7cS
rQUpQUJ1x/x4r9wsJFmQibLxsiULSfaQQhShjttqX8wLNKPfOc08t9ZYFVSBCgQKjCgRRPqMnRfi
LUuqjK0OzxIyfM/lVRjUhCjHrImT64rxns6b4xSFgWlOlvDgYY9jO/bagDLD2Fyk3/T6npMZnm/o
F7nht6lwJ3tKjcZSuM9f8a7VdAmPO1B2gjBl63GI3v0Pn2PHJTt50ONEio7HFvEJZr9Za2b+yrvi
YeXLEBHMlNwQFo4Z2s5+DUGVaMF+XV7RpMXdknmeoivfJVcBMqdTDypCXgSx3KgCmmsHTxYtrI/4
lUKF9Di8JpbpSfkJ/NqcZA2eKXmisSlzrr/bBS7/Ym100yG1KDJgPuDsXn5i0NvjcbENF9QHIa5M
7YsIJ/E7w2jx73WKCMUpJRn25DIV5RMw3wj9aHzztHJ7y0VWG1m1CJZVYG1KAYFu4sS9SxgLe+jX
ydTKxfxFzdqZylecj98lGGZeDMbR3D9q3Az5BptB0TB+//oTl7++yb/r3aYYY+vox3uouD2KXoSR
U5QAduTtK5zTSifA96U3pNEKOJg0sBTRG5mUwYyo5UGo2E2cBoL24iEcS+wnKBe7JUzvYQmOC1ea
rsbKoh59KOPiIGXwgGoTYk2DiAgtmwGfS0aT+vUjPVN8hqkqDtnqGtSuoav3tKNi0aWNG5a0lwWM
e0vbizNAPuvwE6n4N1vR33v371fiUn/u3aFP/Sd0fULdfQKf54RW1L+Y1X5hZcX56+eSh/v+s9hU
RVZjuDLKEN/8jE7Xld9NlAcEYQTyowqygwHuqWyKdxbei3gav9SXdONfpm+TlJB0/QF/HY3LW/kp
bPAoFQAKepuTMqYH3l5rAU4InyfPptlhOXwmnjQ+AqDuve/SGf6B8/9530+jdJsG/R26dXWs7M5M
LCgVh2YBqvBGsIse4b0MZnQef0N8G84CXwzW9OnQehO12uvEOIH3PoRy0gQsjVv5MSXX7+vX8t2F
hg/st4WxH08a+ORZsg/qPVXsOHyYYfLRx+k30/ofzQmGUSMjCj8HTqbP3OSR9PCyUVVXx24DL6z7
RG4PVClhRmSn23KqVzMJsHN6jE7pDG3ynK51slfARxHwehDttlJmBqsO556LgsmTNTo9nAnNXz0/
KTvc+8bovLGVouGPgd02JxpsK5o1e7F4Ru5YnpOzcGE9p7mmuc2n5t5bQ/qmrfbvqaIN5374psz1
p6kihF6V1G2R7NO7W085ijJZ/BN8/JiQ2/iO7157ZvnGmA/vl4/Ot8NsHwbrqhC+GW38Kv4xgegk
D9ZIv5wYh3Lht/caJ3JdFbeb99IaMOYOmLxbxCQD25HoqWyUw+vHPnXJL16zby1GhjU1P2eYmJ3h
CpBvuj2jdzMmVmTMNvbrZqZfnc/P7b5yNWuP66w+mzlU37n+vn7T93hUuqU++3RmH7Nrin2IYy09
TELtxGh05/Nmbs/OFTNHx7HetjPRmjkoUPXZi91bs/M2NvW1g0vpx8i62dvtsrCNVF9eZy8Xz7ls
XgigWRJUaaG81Le+vmktcX6xh2iaQZKLaaNeGtcR0WfndWWgyt8r1mWic8uaFZ8DozSXALlGNLsB
5caGZ2lmvPLWAyTmjsDQJrPeVYaj9uLArj+bvEEUN/n7XMG2a+NEie32nDz09U9UqPTIamO63r2u
ZqF9eZVmu9v8Z2rAhpzop6k1wbBC2JfuhIgf/tP/SeoP9Dy932Xu8Edyc2fowbIwPzHCMJbLw9ef
8lgb0J3nVeP3l/5UA5ad7IcCVrEvpHTzz+vlEuiXE5jwLtGxmNIF4/IhWAW/rugr6B9j/WXmvJGU
CJ982ejXRrc/Mjidw5/mjcCv0zeUQODXDgFDob4+b/05L6H7ZRL74euXVzporOKQODsahrQt8AAJ
aTJ428Dq9Ov+jKq50ZfWwcfy08PbZr78HBpyw89UrCsLATNk+T5kCA3ON74JmPlzbjhXqkTnJbZv
5t55I9Uo1VGPH1Lj53yd6ufrlb+2PKLAMQ/zuTMjgJa75Hrbtzl/KDYIJ4iN3c8jToYg5qkTkEWN
QJIU7J7/Q3sD6NdPvLMfvvnNnioOx+//9zsAzfrzwyuLcZrGqZjssbgWsHAX0kVRX2TpTDGiCqNF
iicEeeLpdI6R535K7EGnBxmhjZikRgiGgrkwdYalHvNOL/tmtX+mrf4qLv47Q7Rf+OFvy0LxGEk3
SePu7qjiUQHdkyPbfoIkJ4VMLK2V7Pw/hJ3XbuPYtkW/SABzeBWTqCzZcnoRHKqYJOb89XfQFzjX
peNrA91AdVe5RDFsrr3WnGNGCEmBNGjTTnR8+/kW/abVx4sfYj+7S+bU/1WvxZWYmwjVKAJcySos
ALzBC5DaR4XU1j2QOmZUMaMaBAPiVrvHETiBEklEE11Fnnf74f28mFn3Ikn3xFIshA+MV/Ppsqp+
4AZPxAzPhzVznL36nGVLvdkYycZwNJYLTNoUz4PNK+Bcgqf8+Xt9V0l9+VqftfSX03qp1YHEDY2F
n00lb1KqqWRa6GuyaPRNDgju58/71Kr8110GwhwCnqgYzFz/vcukDlp0MRb16Tqfpmro3PRd7itW
sWnfslO6C0V8LOleJeFknawuboQ3ExxmN9e3LPordRW8nImaFw+dK83LP4BV9tL75SHwxePQzWcw
ZRcV8WKSLTriUoMlnbCajwdtB+gC+AIKZ5gHDA2887Z6G58NCMcUDli95jAZxT2Be9N6SUb8YINj
Depf7mNteop++P6f99mXE24MTWGIsXw9Zsg90skfN8IICeUNZ/6c0qDM+odPunw+gxND3rjVY/Q3
LqiAa2FTKMF2MDFDc48HaubgA3WKidZnqn7eaKBaczAihp11AZQmdT0UWCvDLbY2BDt5/2AgrL0K
zSKNpGUJMmGgvybC/FCdUdPgIBLEUdhBeXHbXphX+JOJLYmeRWNYBxS/CjliCVmSxrYkqbfG8yPW
i1wQvIzvkaHmjDsDhiEBcYZegu+KPKX5zdD2bami04sWpj4PqrObG0gTz9egzjEs0hX3VBJZ7I6U
S4ZjcBSWDI+1J8P9+/DzXfvt1ubLh97qjpQgq4SojtMj0tFReUh7yS3z3m5mf6Ef70XdJj457MSH
JFIcUfjlGf2UIdzeM5PQF6oczVPzVqZQUZm2kSkW+2zcydprOj6U5VIF+iO8Vt1y0pEjlWm3aX+Q
qpVkHMbi1GR+/VvyhzTV7j8chzxtlL7cu40MWzILi/SYG0S+PGjRJhKgp9at09PUviDkiLHewqvo
oXPpKMFm+YN6AWnaYWPXcz8pM1umrxzMrs54bhY/X6Tv9v04mPAumZIJJvjzBffl8OJCvJYIntj3
s6qca+AciazipI+cQtyc83UkBaS2Pohgl/Wquuuj5I4dvy5Ujka8/GzwgnRG1Dkc4CxdNElz6KEw
/XyM3ygX6byDTzWRS8IJ1G8K7WqMolEflPzYnR8vPMtXjCE8aqmGnSSNJ6TTDOfqmZQfM9ctnedJ
bl9+t18JxncV15eT9emf/3Ky2ijJkLkN6bFwmr9M1bziQb9Y04yWCorhe+tefKQQ98CVcn83aNSD
A3M3g3FwAQa9XoMn05EdxV7cL7vDGQPvXN5PMZCUKI+qr7Jy5ca8AtkLLWoew2ArATDMhvpqMxzT
Q8O/nAxlJzE/rwj9IyTazXmQj6ETwzoDSmhf/EnVZfK+rRx+5UhHwMQfWNthkKg2SMOYYCL6oW54
as4M/uXnmS09hk4I+uoRPDHfApAdhEHSwpfhfpJs1LZgCQ5oCpt/XQWVyWhDbHtqLNKfkXtAfE/m
CAg+qIUREZBTx5zcF5YkPym6Xa7bNfZCP3fvGYlfrnZLsvtxmkKrPn2VCjT7vlmlAO+QGTjSqZQs
8w1emq1Z0VziW0mWoJ8tXudw3rIYSdME+gk/kJvYIb+q1xdff2pen57o/IOiQUE5LCZtCzYdp3w2
Biis6L/wtkeP4jMKdUalw/K6lSoX8Hfp50jmZrvO6t+nZqH8hB3TZ4JgePGHQvLcRgAYdyGeo4eM
t8HbokW+KF2hIDLbHe94Lill4arw0pxXS8M5JHeYcBclgCAAgnN53j7FMKUt3T//4VugzGqsGQeg
UaQTavVM6PybYYX+xwwdQXgInZ5ol430JtAm5Y0aQXJ7Q4oCWoh/yAImNRmYCd0vO8iB1SCRsyUK
Y145lNMF5KHp5byCIsBh4QicT8ELU71tkiol+iYqhOjuSoqxMh/uEBMgzrH7TXsE9uckO9RczWN4
Oh8Rr1CnuiFa6zmlIsnXc7K7rGaVb/INR5i4EcyhxG528nRYyR2mEj7BqRyZvRdRhrbcWfBS2C44
oi3PwSz5MMY9Y6Pu5XlKyukMeCCxHXM6qUbKygHwiJbhNCsl3eJvA3WTHfu8IyUVi57fPpmwz2RX
cUx+OlrEsMt5VuTVlHgx20EEYKhKSMqkyMo27aL8uCSh3Qyb1riejM1AwH0K7Wm2Yj88qWQqssvU
vW4LW6JbQkqYCZ7SOYIT+5XT8CdN7MV8y2I38z8gncjseTm3Mteztt8K643r+kzFd+BiInYilf6+
cxA72aOf2sLkakP+toRGFfSyF0rDvC9XF5CROabkQQp3Y/V3Sj/ottMOikIYUSMzByI8kaBUdutc
tZIosnt1VWzeNESCqFjAlE1xCSx3LDiQ0JZ469jcGduOR1SxwnsFhRUaHRsFDzpAVA6IkUL7nkKf
/R4etf30WxXCHuSZrq56Vcd8HcSrhzjLC/H6TJkT2vwd+DnkYtTSIh2vS8ZLaEDfozyXzMiv8mVX
RXcoEp1anEtOe8+7wmvt84EcnykylyNJ7e5UeKErUeR383eNxgHQX+ePMmdHBDy7uisDySlAJVxC
mmzGQikZXqR/zOcMqpqVcfNqgDNzh4SEZQOEeZt3c1EmI9lFvoaSBvVkzaMz3WIXb/r2hIRy59BO
f45ZkM6HAsKQVe9qBupLBpQlWTbxyMITFvZMwu4J86794FSuEYDzw8qDCLzvukRaSuYuPXzkUWfu
RPPBEG3EeBqrLU8Mvw+hj3Mp8QfeGdqtw8Uzi8vraAE/sPoTWqY16rLDtP2sPdBIiWXAgTDeRNXN
2sJCaUAbI9nw1p8bu9E6UXetDY3kAcNGjcFGeUfnnauHWuSJoebcmILdgY09dOvr/TTqFe7DFcWi
Rd6KxefcLQCew5e24taEU5shu0nm74+CbUCmpa69+xNZyK2Ie7AMWyfzHHDdJLya3ReP6WmSuLFY
yoYTvnTIhgjNM9AC4+N3JG9YMjZplgh93etbhoKLS0LSjunTetUIdU8fKWpW8WjpG+I4p+8THpkC
qA+A3jxCQw9NF2/OH+NgqR52Daa76NbQ7/rPFw5D2OscmLhVGKxJTz0qO3RoqJcSWxnttEOBddkw
WqS7i0UNWbxI9hCuNt1+kghYYI6k7zqNntCIzDIY581r/EFxxY/uL8/1ffXKm2cgKXR6IPWFTJdL
4QB15IGCewYuvOjuqTo/FFf+qzIe9DXkzQ9ybdgpEd49w6mKrnMbLwLFFtHe8bxEqwwk40TkJLQy
RBG9rQzmNxWwYG8WuuGO6CaxdUMzex7C4i3OtxE/oASIOWyCStLmVdHh9aIctOstOjQuQoC6LBLm
sw9e8KJqscGSwACCG1gNJEum/nW0i0et3hJyAMkNZF28Cvt5srNZvROmGSbqHEU5nUc3LrdMGDBF
bpI1rHjr/Gw62pp3mzMJrMt5uNIW2T6za8ZUBMjb6cbgJTQtr7p9OQ3CXMdJ/iI95l6x422AymIe
PUN6aHzNTSD5iRvuPFdCFacsFFj3kAymxZ/EoejIlt1SDgXdL0ZShlM8TlYkqhmeznntSoDc8CKq
Lbq0EuVc6ul73mgduTUbblW+ybCCpGISPFRMX2pYdZEriRa/AcYG2hc4i/W5kJioAuthlsiixHiJ
CdnZRfFMBUQiui0swheTdt0ZuTr8ocD9Tffw3Zgc4z15nLpEEDUn898aPpvFWtoXDGlQv7LqL58Y
yx/RsbJOlg8XDgehszWbq+/BKpjLmxLVTHAvGpa64X1t3y3A2knH34RUxjcz4K9HddsVCEWzDJuL
lh5N3poJtaNX3kXQqJnCpraGnFc53NEFdAgem0EuBlc4PRDdVnCMV9Snh+Bw3vcqoB35NUNHOw93
7ULZ06xE4djtcl5GF26Uz/ljtUarha7kgiwptbh1UUEeZ3Z5mu2VGs4c1UN0J62ySb8Ua5MMHdEb
zRlpbixo1CyjqbhBBTIve0uCWUbE/FJaJXd4tbkfPn7ZL3xXpsOqR6uNdZ4AlKlp96VMBwIRNsFM
NO+hBfn3BImt9nMNLSprqhUvGT//steUpr/wdo/35QM/pQlfPvDaXIn/OafZsSrleR53DwE7W1bY
5KE7p17bhVaIP7RTentatqReIqYK8fYAiQfYcf/KdiUelsGMxT9DrzzWwLeuv7gGxW+Gp0giUQnq
Bj5YSb/ZiFYpnDLxqprMCDD30kpv54+P8IN4Wn8+/9+1x7580O0o+RrL1aVH8HGMu9UIvzsqXzWz
ta9nnz2ZOvN+/jTxc/t3c/YxxJI4PE0aJ1vAv5dbY3qGVUFNj08Q3tzMC17yFGXHbE685L3qXj7k
NZ0fykry0BjK/I0e1LvaDd7kfbXUbePYoYkdn8E7aEeI1E71F25O/ax+nP9gpHil8lh0848LPL3R
hVJrv8U7QjroenMKea+wBgCxtjBrTMUDretn0cudiALo6tHLEXnzECbEy+LK3b/QnlGwu6W/6VHP
V/N7saZGUx3Br1eZJ1LRxU/Zkhr2INtUqjCoU19aZhdq04j3ZuKbh5GctcKW7stV4E2xmKTwOGcC
MZFrr0WnWk/y7WRC1jASmS+1twQZUcx7AzcWzITBtl6jveohaPmbvkJcu6t5sZrzZWrlmxLcJ4IM
9OcKryiamjvIg5BysWbfVQtu5NPlEL+kp4btzc8X8bMLcnMNdUXGTAJeAU2rcLPCdtVYN4OgFPsZ
m6j6KI4rLVwa+esVPVStv8iUHyXlWwPLj6csXtXackjdLHQy/agJd2q4FIyDnr+q+p4+SdgBLXLz
eCV0+1Igktjpqr9ScVfR6dHufz506ZsGzz+HPs1cvzz8s0tclckV5YTYFCvh6l1Tdv8ZI+PhCiCo
pVBmZxgMKyJzrx37137N4wl+Gm1aFh6MhgNtXmR0cPQw418e+m9eEV+P7fbRaIQgYiVpSN/JDeva
EWHXb6bKxITsbA7Ln8+E+MuZuG2P9EXQD4HapkeeeGPGtljMF9dZulTOr33mnYGJKDqydOU36+Gn
iO6/7h7uG1Hn28okNP57CerRkApZIaoHQEtTCHe5OtrC7LwtoDvDFHRrCSVSrq4jYYAWKzt0jEqx
caTYsMWxW2YVgQf52oi7tRLrcy0Z0FGGJVmdjJnyZTuO2+4iPDQqCukAcB/Psv4yuxLbRijnuc6W
yqVf1RGJCa2AgIgBRHMvhPI+C6EEzzaJcdnklwiUVv8hNxv1ojuVQou+0V4ijbmI0Rx/vhDfrYh4
0P5zPj7HxV9uyWtg5nUjciFW4V7YoMDzzbvV2RPXBp6kwQHj9CC9YppxVKfaxHdT+2rGzJLCjfhI
HEButc3d69L3XknSiJYM3ByMIz75RjuR8quHWR5Zz4x7g337EC9G7it3QtJKdv9a7Ztd5RfPjV/t
W6//U290+juxJ/rq3lzU7uWX9f+7IZOuoPgz9akyEwTl34uvFHVSpREdzKiVCC+BBJr6jWgeMnqB
54qQbJM2WgamTD+OnbiBKeoEBvSLYDsJG3sSjMr+QeCSk2p3HNUN7vqVpD639UHvSXUSED5yqfNr
zlAKb2RHAYowskpp/NipCSI6isBm4FHswX1XSXXQW14FwWWJtfnaIHKPItMN5Wqdhzq2klmDuaZe
pf3zTN9XIxOkWifxgoXiEtVeaFI2saYpIznXumQN9W9W/tso6mko+PV8yTdLbTJT66oNKRuHml0Y
Ylid/pJQ+VHP7igI2IaA0desfMTjRHKkjtaZpnS3EXOGGcmTWgBEy9JfUjy/XaiYTfAAoyQkjebf
i9gZ+lkuxrLeV+UbgYnTWZeb1+J6+tWh/V2xxof856M+h21fHg6lvGSmWZmMJToIecSP6b4ZxSzI
m7CqHQlQmyieFyXkt1m3mxZLQ86dsHydnmRoeCqEOLUgI24/zU0bUrWu519JX9+UUAi+5WniZ5gM
bG4WNMXINa1tGV70ypG8RTN+lfXllCR1PR9LKNt1v2sY47AVU0jSNQ4X3og9+XUrJMLN8Mty8vPB
kNbz77XJtVwLrioRbme67Aa7vavsRfJWHGnBpXQIpMefly/1GzULJlpDoRTAaS3eyjfzq8by1Z2r
/RXMo2GgXDG4Hzt6K2jLJ7Dn9Gh3aTSl/d1pwuXvtFCfdWPVaOy3jHCVRNFded20bIJkDfoeZDFP
0BKEOsXJvGZ2VS1lYwb7v78TY1JSRp3Wm0rz/PwkRQXNBir2S/hXz1sbL7c1Cw9FuTFYRj4Zribb
HcT2TCBiUg6al06G2EDL5sysPzn7kQG+6HpS29Y7N+CYi2Ghom07g43sB69Wqresi35RvH5jnaDC
/XLKbor7qKrKQKnrap9jLQmlSdCYyaszAL9SKS0RQ0wq6fM6QWrXI4mJnbog45pmD5sPpNw12S7c
VFYgtnbdBfehGj/KlXhqlf6XgdO3N9N/DpRb+9+b6dLXlzgUkuxooPQikQJlhKpjKc2RIVRuS97g
zzfTt0XJ/50Z6bYEClQRQG5/yY5DDNmU6LiRBvTwfuHjua3nOrOAPgT2+8tr6bvpp66x+2SKBHNI
udX0dUNlZNeZXu1L87VO1VNy6Z6uZ/iM+cVtFGBLonYnjzOPtWS8GndDWoy/ffXpXN6WRV8O4dbw
g/bjKo8KBJWL9ta2JczI1wvhpv34ICGMUxkzo+GzAymct8NGzyikRTcnZDwdW6+Idj9fCGlawm+P
hv24AXNPMDGyTHfGl3U3EgNRmQFSPRIFwpBiIEGCUVfu6hgc4qlJ9Cdqn3sisy5vbbqYkbw8W/XV
9jI6/R9DtGYKkj9xdZZnR+nyJEa/7OFvsT6fr8Wvh3ez5IqXSI6w8eVHBCvzFLGwMeWWVo1zNloX
VNU8DstFlw8vifzAosuQ/v7ao3tOr3/lcvjleZa/K6VNNMF43A3yg9Wbgb0YNUaZXZP8mMPxMknm
kPxLqLuzCC0zhIlxWJEfbWbKvKwxkHWegoaBN5hSQTytmz8NLbcgCt7D82MsijulhQYcOe2Uk4JQ
hdMojSlcY52ZobKMz4UVXvPfrvc3dx/bcRGhsQq+Xf4U6X+53vgTzm04XPJjUmCMAIiS/SE5KkhC
jCUfWelGzWuiHCaWVcV4O0psTWxW9YjFK9Uqsu8w37KaXtXjEL7UOVScWENedzb+zlq8sYo99PSC
f7lHv3nzfJ0037bUgmEQMnUmZPuwtOPIQZVxKXeUhR0QN7rf6s5USNMl8T516qtPmFOb2WISzIXg
1WQmgVVtY9JvgqA77GsjdUaFsGplU71NblcInT8f7ifw8+aRMkRVYnYPic7QPu/pL6e4VQKg8PFQ
7CP1qVU+sNkOgVspq6B3hj9kOM8p7woUQCowrHkDCdZ87OS91nlSe48wvhkOBvHl2lNPbqFXx9R7
nskqifma4MnMnSJ1kxWYOpUa+CPe8ifO1YK0yfFv/KYeJFgWp/BlIDGUYSfTqtg+zGiWF44w2vUM
Z4CLhIYMH+bQoqVhT47tRvFD3VHihfAypAvpuiDcF2qiiITxN63zd9KGr2dHmWrOL2cnBF0aZWZW
QJPqgEMSijVGBkDbaQxHV1wAYZDGvmqGWynCHCO/q+iI1TDxBwJRywJnNiGMRfoUE8lhBs6srt7H
8P3nS6h806ucXDMie1cJ2OKtiDjrxyy5nKtiPzIsjtcq6tcAhu4qxK+SLtJ3hWWb1o9gy7EFAbQH
BUjU6f0FIUu4voTTHFTHHJ+50PXJKdKJ5bjmpwsImMQ1W2JRHE1ddK3VMocj4CRbXUNMXKuW7Scy
1f4oNRVZowx3Znb8C3HqU+R9e3v+33djMfj3Ahg98atBFRd7jfA75OYBVMFAh4pxQT9BnEqlpHcT
JkiKDqNuHJnFs+wKGkTLtp9PbZPzSHaYkLTkB1DEMBIokgdRf8bJ4ButYMk0ri6j4gcBEY4AIZVS
WzRi/tJ2TCmuSy2C9xydMmxgodNSGk6b8EvyZ5hmRZ1Erm3piCgjFNLKWcLtcJas+thcZBKdMp21
RtHnIv0ngQ+WysodMqjYdWkxvtC7szX0ogts0dH1agfwLuPMz5C+6RzYrASkRWQLVVQdLcPgDCUP
QEaHlIZZRyNjUFTb/c930jeF1ZcbyZBv3hjpGKbBDFDbsVcubp9JjgBRImgXekCPXftzLX7p9ny3
vH+5uLdN9hKkcpEJdXFUhwTmvLIKaa0ng6ea3S9vku9krHTxIf8JRHkDYLqpHNRYCXoxy7L9WEEV
sKXCygl8R32QuWCsiY3m3QaIv9A2vy6xtyHqU1mAqpeeOaw/dP63u8WLhOtRVAJG2k70ED3072cv
3E2JozIIDML9PgRf9IZ16Y4u6NnlkkR1MjwHmxEmaIifL/H3J+LLwdwUz+OgVZUoJdk+Sp3KNEB0
ZosqRLHe675AjyacU+8tVe63iakGAdlq+98u+zdl3D8n5GZVNbpKS/Lo0mEBlt8HJ1q0cGzOZBoi
zBiA2+R+u25QC10t0a5X+UrYm5P626IgWWrrgBklvTjECfSKrBkd8napesY97RpUiZ62g4HkhDsi
293ELzekYW2ZP/MZqSfCKmBsrWyRYw4H80P3fzm731j2p2utSCKxGxIIp5v1qpbjxtQ78rf13aQC
4i0VEROmbdp3ienY2njR79q1+i7vzqfMGfcrjUw0AKxeY7l2DRwEidxuWLZ26ZJSvmbgkLxeH8Td
db5SNuVatEW3e5DdaKNgVzC8ZItFEguq1Tsw7Aln2svbwCcWbylvVZr6A236aE062PbCRLFeyVt5
Gz+qW+l+5il3MuCPeGs+B3eiZ3wE3rAfDzQgL9t0A/tjB4UCAYG6Ace7itbyQdmhGFhBLNtcVvKS
YfhSPwCKcY3tcDSOA1yRcqM54i+n9DvB3D9n9GZRupbxOSurpDspmwZxkE4RtBl3mpXegUl/Go6K
J8CpUDbtM2kp75OcjMhdf4aYJtq0OvKgt9HGwwCGxqdo8dtFspk9pKuzSDxj4EjO6CWYzuXVsC8d
dFmMQ+isO+Xnf/cW7lMCvojnM3GMjI6xzWxhJ+1iTGWze9AwD/rxfGd62e76SCyJfK/utV9aJ59D
tZtXoKmqbARVjXYsi9e/r8Cgn6U0LeLuNHir8l3dBQ+XtcvbFj4SG885t0UD9EteGSA6ADLYgadv
o9NIPIkn7DSbxWWrvgQbie82xQ0K/j1NWsZF5PMuiAJw04WxvmKZGfaX7eyk3CE2mB3AW0xtPKrS
ydMq36Mw0I6z9biTNsFf0S/d/nlk9vXz43MbHvS5Un5+S1kTGJLfbniV6Kw04llvT/3T7O76F3RU
NB93+Xu+1nfXB5RBy2Srv+uELO7VKTzwEKJl2hm7wZZAmJmH2cvsUK3TjWq1S+VJWDOY+40++Q2d
EZsW2R240hiA0mj893KMokEbSA/rU/A3oGl9doycbveOccCKSJnanDyhLem11+f6kG9MW3N+Pknf
SFnNSUAwaVmZdeC9//cA6lGdnZumyvYGySJ9szzXhAMznVTVl7AbiUV5baItelt93BjBy1RLVEWw
+PkgvtmJ/3MQ6s06p6dXIaqKFDgKGC0xXITX0W2Cnukp40hDQMLfakSsDoiKyh4SicKwnrw9tFJX
NkO1HeeVRxsUR2ZueGem1jJjt1Ib7hR517b+WCe/PEbTZfn3KeKATZEN6QR8g6fy71m7lsJ4Fsci
28vq37GFV6Uscxz3kXLq44dfMbS/fdrNolXVhaldEj5trA5jRT++DbwgeSNXjFhBW6iHX1bJb1pU
X7+e9uml/bJRKWS9TtJBL4kV3s3i1+66NAYyI3tXE20aY4nwNoS/1FTTW/r/P6O4Bv89o42kVrqa
8JHExDAusqp2pZqP9bCJLvJvVct/V4o0cSdqNa02wLa3eIAO8ERRBWl9zANb6k1fUFpmX4Klz9yg
Oc4K9qXpk4QKvk4UQBHonCnpGFY6hGgo8S9f/LsnkMdfpLs8uWngj//7zcXLWBSmGNfHoESbkPbB
+yiDnNRRKevUTVLjmyP20zwiAanl/+dOURbkxpwXIsO7n5/E7678575PIL5HEOHJ/3swvVamF/Gi
NcdA8Ee0jc22ku5iFqFYcy/JQwWtKX765TO/ub0Zs/Na5qZTFePWB25e9OHcqXJzvEbF7qJUXoMF
vm6cvvtIjMKKwtJthGKOiqU5w/SnyTIlL+QMZIpVCwsjyfyq+20q9b8Tnps7UsIxLtF/wePEEPff
UxHns9a4NBRfqA4R8w4HyTN3BNV4qS/62P2d/hFRIvLcSb6dPGqwrmAzLNO1tiVeai0tg222qe3h
seK/LntteXUYxHMCj4iNd7lt3qs2ZmOY3Z65El3C1n3ljVDHtXxXr+Unfae9AFNz5D0sCHu2Tp3L
qSRjM9jN1uj8EUeXrnScIHlnh9rOar1ukcHcIvTFM4HXtW4H9i3fTAJUr35Sd4Spr0e39+Nd62eH
CBjbGt/dpvPrEwqohb4nvRD+o04yBpJjYY6vfZWtJAs4K6pcw1Mc9lIum9upEGoemqW4E5yQGS0J
OsvaDxyTlEgZ9k/sGra6E1GupC4a3N24KiknUqwIhteuCK5zszd1Jz/la8Wj9KCpifI19KeDjxxA
YJjtz37yInkMrB+Tt3DdLY0N/YN17gpchLfIKRfJ2riTN5Dxj/QjzsBeZ6dgLd3R5FrPduVK3Yb3
g6cg+9tNstp2IezHRQHFEmmzY/jSPuX/mEeakJQnCzpD68ICOsZlNVGjMdPxTXCU0hTie8BfvEHF
5uuIjvOF9nH2J6BZLmMgrZe5y3W3yHb0ar4jaEBL82W7X4m2gZomwMFcLxHZHGLsB9N5CsBATmdB
9tZ/kOS8jVsdJGSJBEdbcmEepX39iCsx2kBq3HZ/ZwvSFThhV2yJ/hWgR4z+pni9bideJn71xgtw
QKT27Hj9U9KEvONn1SMcn7l8KHxzc12HLsx3t10co4Pssk9duyitgPzxBkFv1aKwnor8cS6CBRXt
6yY55cSQ7rU1iZ1LqmEHww8YRJiKq8YTH7mjH8VVdjov1CNlLxqcM6ywmWdtZ8t2cf5Qj+d7isE1
Tj54uxF00D/v6nJcto624FQ7g52eas+wcj/fFC6DMddACJQfCjfzL3wdkzl/sdEnVd/i8ihuZ560
BjP4qLkFeoAE9q4OaFD3I5s7FxLDjD9Xz/F7YxCWoDVxXJ5+SmxWchvZsVs65/WE3kR+6giLclE6
mHL7k0DycrjM7oRVkCBBn2EtRx/vkU/hndcNVGB8KBa68wUJigjUE46LfHff3KPvcXUPsOOqX6V3
JHFvMzdedivFDf/ILp1kdMuqG0xQz0O1AiIJxJFH/pBMxCcP87ACRAIFNR9Q+ob1N3UyKKfVKrVQ
jparetW4pFW73dspsYjv8FXnXfRAj6Iiq1cgCbgF0i3aKldeppsUKttgO2xQRQ/MGKgt3s38yMVm
3u+Vi9bRwZ8mm3JB7N8+2ORQKStOCZJ/AKvyQiKxNTyIlPHiArYBUOMrtEsaSZMKl7ncnnpXOkrb
7mBsEQpsdQ5Jeh63Kp+4RbYOsTnhCSdE786O1+KeVuzDxEHVtvpav4vXl01iX9emo/izB8nvXNUx
D4z0kCiL3kRAHbBlsLB5E/G0WOnQT5kZOGyruE6rli06yCOvc0O3XdYopdF2e2zJp/tXmC6va27E
5cWJl4k1v8zZS6EXXoCqcvPVCL6r8rl5oGsWePqTu97TlxEwaKbWPL0RgbKMHD0RXqa8D7ayPzzW
Xo2qnuSSTbS5+qT/Ih/WQRjiKLKQTh4hywDuhKL0hA7hXvWVheRlD+pO2+YbkXPWrCTAb5eNhKmE
PY2FuBr+84L4YY8k5jURhL7oALbjECoWEjZMW51LK6wSyLwm60jqlVuNLG0Ba8d1NdF44z3bxXXv
XX55zX8ONf/r3TYF9QFKEqAk3fRtWrAr53MhEst2d96wVpFQORf5ZfkUbKeN7PgmWe0Ciar9p8GI
YfjCs7o5342cLmLdtpqbEkBOb34/MVGq3yZfUz3709HdFCFpOstTpTXKvc4C2y4lBB5wIUv2HVJ1
qAPfEN8qPEyDFv2yG/qUmvz0yTe1mBQ2SVHoUELAFSxwt1jj6npq3ww7Oin2H3hxlvD8RyVv75XI
m4WxhV/qsoThAAhh+FaIFBtsYajufpHNfdMJMpmq/OeC3eJLDK3Lq7rP6qMZMghhUN2tCt2u74sD
GH/YWuOR1EAT65gYz4vMGtnLqfNMsmf9RjWIFLWjcpPIf5ASCMxbZwimJmP7L9MqHT3zz5futjuZ
XMxeE5prfTTKdTa8GKTBhzsVbrs0J/CwgWZMJOIyF9zodHHdGUDwHeYrfFfh5qU8z9XIMce1xEIg
2MF1e9mZ57lLpOwoWS7YK7mxhFe3eB39TZJ6wkmk4lD97m9e2QAFAgIlaV7s+Quh/AN1VpYtZnIi
9+5yepHbxCXgT8kWurKtlsVDvOkpEwJfxgH9eCWlSURz0+xwnZz/mAmVTGOhc8XBp3g4BBP8TxnH
h+DOql4GotxVp0cRi5fCN0CyBbTfIatYrWAT9awDXjuJ97C3wCjQkoPcs5nc766sL2o/GS2enAyN
hkTnfk9VJ0H02jRXfJvimw24ugAWd5IOkmHJH9IrLm+8Dmf+nvh+tooVAKIzn3lMTU7Sw2CRyZr/
0U4ExeXdnLfCUtmmrIbDCo4oSxqGkM7pVE9k5tnaG3/4m+b+FcdHNldofU3L/nlLcJbceZwfATky
lIhhSeZ9gTmk29TtTohcvJmKYAUP8X2X2ggGNJyAVtm5JOCMoMiqV0WZ8iSv1akz8bsD7wsRCzea
5UaRVbq4u5lYNQ8lCTVQAjSi1bCJ7iF2vJEApf1xzXc6mPeuDiT+ha6ti5hF2GzIUahGwjLckJjT
Z/k9xAx0Up2gtFpkbA6IlZXsBtseGOcqgiEMEbR0248UpsQ21/hcLkRBhYq+HLHyYlbaxgO4MPE+
RYOTOFEyHx+V/bjEjeZE1LrFKaGMvdwZe0oG21jLi2x5JvzqT3Hir6lOF3hB6bzFg3h3PchbRrD8
elbPG5pgxCwofi9aemUxNYrzuZtQAWrzFjMP4VuBrc/ji3umv/MUbbMjLFg3OOLEE3S7KlDDzGPy
rHEND/PwOaa13Dvy2S2wTGL3ejIO9VP69D8cnemOqmgXha+IREEB/zILzopa/iGlp2QeFBnk6vuh
ky+dL32q6yi8w95rr6HxeD7dHaVKMNEIUr9UPuasuJ9ewC6fqlsf6jXGs4pGDafu2nu+X+BS+0Z2
h1n1M3CL7WIzPRR3vubt64u9Vq8rL/ktfiFNbibX+Tq6fO6xH/ykM+3FMvM/2/5kgaQnJxb/Gxrx
tb2qFEnCgabFwrU1W44pzD8zFD3FurKbJagnz8V4rQZz7k73MULV4+RabKoNR4HHJ5cVfp5TSjpl
K0TuxG8/6+di9brnx+74Pc287wU8XTklhMq/1/XxtctP8DnVa4KhKJpkQUN/Cpvolrj1tjhM2aLL
7zUDYf0m2vs+3BGQ8D9eE6EXvDt66spZ3N5n8vDqShtw5UUQykWPWGY977ViwI2QlEytEQkT1PE/
CBZa9cv2bPlbH5NrLmKvPaBL4F8/W2oAOKlQ1YtNv4mvnZeEetdaoyy112Z3hEJ9as8u2fpzQyMb
Nlp+DK/FbfCTPafgKj3Hz/IccnHwKDAC3Qjn71a85rvqjzcp/VSvUYTEFif+OlQ1caIxV1i9Hzx+
aQHj3BgP0kfB2bF8ncWDgpRuFZ+FVX3vEDPTTP2gt3ar7WfVPia3fodXxjJxmzvCZoIX1EOGQFky
stXkkPnTZWeOWQAv5C+Zhp9m/ixQtT7V23At+Ilk/8GMV31+n6+NeFb/4C6zCfr79wd89D71wiWg
vRm7ijf5KTzCwQ8R2++OgYcEcNhp6R9pBL78EzvKSRpf+XQ3Ye9L9xT/9NcxpXLiM0X+e8UAfLt+
03O169c2PwYbaGlILGmKf1CF36N9sZbXsaAXe1S51S3af/B1xMEQhRPIRKk3FzZ+c1/MR6HmwDnL
FOOeXzoHNexRWGg5Kbyndmm9V1ljTC6l+WEpI26XruGhZssb/Elwvokup3Bnquc1tCOjU/VzYGJF
shP9Cfo0vOk0nGSRMrXesFysKh+5rt4fWWb5hmvCk5A03fl2PqOiNXEkAh18bNXHwp8vC1/SsJoz
B0fkRNbX2UndT2Ta02E5SlO5C2VX0p5IIA8hgWE3lYSG6QO8R9L6FbJ1nSMDbS5AwwFnWzurtHX3
e11zRWmYDoi/MR+r9HvtjrdSZWQy4hDyZhGjgz9kKHQpXdbgD0u2lveBUT0FX0VIgcPCudhhyXUl
wnjm173eL60U+2e0xnvxF+HW25kdS8Qka0sRxmjSEl4cBzYaE56GKd3Dfb0OdgROoG6xZqeMTKMP
TjkmakpdSjUivSVkWgVW8tN99cu8DSmxNreSIwSm2bmcG/n/vO/M611prTba51yfhL3PMXreNRjr
tmhUX/rkPPeIJYy9himiKcOHcsql/21Q3xmtG/67vBM9PZ06q5CxrtSUde9xjzL39hCfn4dlqSuK
peSIrvjH7PRB1e9g8uuUf6HXXvBJszrTWiP09+Jwe19P9PNz2q44Lir7Y5uIQel2dpzQBJqQ5LIk
uJAFR1uwRIKKneBWwt5LOeHkshyOX5f1qycnsB3UqzzAwLhbX32Bx4nC/H6iTVfBDy/8s2K7RLjM
xRtQrgbV850moNmMt0KtfWWdLOkESxJtGluhxmeqA0PdqCi8M79Vzfw4TY2g1cwGUdvXCTuaKWwY
XNmRMU/rNPnOKggJQ4hs2f7KRoEpMdyWxBdvwlHqNAwGjM5dGFQP8hoNM+wbT+SGt8rSOPM9mH5a
3G+ogiRDJYB9U8305Ad5u/8+Ihnyw9uwKfU7D5miwZ3p72HDTV7scLevdZVtee+ugSMRLCH7JIFT
mhBHh+fuKtwXMPruhaMwQWovdP2ceWv5NCjoysdn38CFObH/8UlDo+aJGy7OE8nXPFDKCPU84DM9
UEDshHX8oyIx1qtLsN31jqx/VsW/YI9otTajHxwvJIJPqm24XwyakOMfjtpbC5chLeK9+9r5Szss
tO9Z2p6xwTmXd9CgHAQH1ryWHdc3FeeDbfxHjkSvbVlObmaMOIGxnCA2DRGaYhKYMPnbpV5gPMZF
Umx2iK83sx9uT8ToPODJmU1EjR5SY6jXQnskyP4MvmX7ELaKZVhSDBUNWQYonWQMHjbnVWul1JcI
rCq6RfGf5E5Q4OM8ZWaFFhBcxL2LPT3bwliK+6m12EboISTDIjDNahzxQFhSrkXLdfDW4ifZJ2Z/
Rw92JPWEbCTOtvvgCQMndY5K9LB9Hwn2dnALA8kwgITuyqZmFJiaAK0qLxxTDl2Btosfl5Vsdq35
qEvtBcnvdz61jyYfLdEQnX8O+ubH/mFzPYnHxRfWEeY0joo+Q2u6nN7m0JbPJGY4wdYnRdVdeOWB
MgMGC6Md8ZGuEKjqU1++lAad87CvjeTAL+5Q6tcc1mm45ZPjI3gBjv1qAl4ZLCgJKMU4l2fWsP3M
ltVjtqdyMksvkXQW3I1gilLbJpa4TLs9gS1ueAv/pm/CQzgecAn45dZUlFWiR7wk6NMYmF+/4H/J
rs8tC6kkZMZ2JVCVPSdkzbDJCv08jH4MjVkFWrrhrLWHtxEcGpcrujfe1Eox4rh+NXfQq+sVhdSd
FoSMpM3LwmKEUF4LIMxGgTpRgM40R74Wfu10LiGDGEl8thysAQknCtiZYYG06v86h8Ep9rAodkSW
FabVy2KqGRbOLpn+uU6vCtYHmIFqLd55ZLTsKD5vyal2hVNVbU/vMeEmMrpfBexvMRbD6G2QB/PV
ROhHegMCSqU6+jd4tTdxSwUFJkR+ysj1BBCS+vGLUzBfnbJpfmb4ID2JlHxhuN8Yx2r/i8D2hU8L
hxZyBZhNKupsiN4pJ2Z8LA0QGPIdABU2YasXTxlzSmsGLDtxRMOEevSB677sU1P4kfTm+sFbsdU6
42N/L5VGeWxwshd+bpn8yvxYf7Tqr+F28+tLpye7sXLZTI90ATEQPXkjKxwAaB4tbtNQ1+XMEjVA
O8NUtQcRnBYAEyNturbb4ie1sGXbU6fyOSMOeEhgzrk7J/goRj90Ddr6a0arMRcrOck6e/aNRP48
vuct3ee+8UYS+5htK+zyD4mB2geTP01ZxTKg8scgh/7K74CHc6LpSZ11v7Bhtr5/IPNtu9+GgJYT
UB1+EMc01+CDb2iMOAKaPYdqRETSrfubW1gltspqusT1BC8KwiOg068xFpqZn+u5stWBk/wfcHrD
2Tm/9lg4VDv6iejfKOcM7HY5Q1fwqyiOstAi7Jy3gjXMYId0BOmYxe6La/+Jciic6LiDIPW056t8
U984sso/qokzVwkKlGBKJs5m4YNauZMLc7D0X+AN+K6keo7J0NzwY8EASy0HcLAeMyB8A8x/H4s3
xS4EtJ6ZM387N97kNbhm0zJPAmqr9tmtgQyMaBVlaqzTMCK7XyeB+eFhIxv1H6FqlqXO8h+MSrVe
j1635+Cyc1CPZBnqKJv0Ob0rontDJ6BTZM2+cHbgz0HcBAbC3Mw5G+8NuojN3BY006twPYDleSr0
eisY0DvI1uHM8cWPVmS23KI0VZYmfr/DPof+o+oyTtd0ztCLoAzM7Prc3Na35pZth8RKRLzmTXmJ
1kJEm7qD9MApOtNCv3WTX8ENLvxaWLju+9xxGW/nlzHDqDUjrzPk1aA/wpOkS27FdejjVEAqizaQ
9zTmIr1DyiFi5kZLnTVGMecFoCffVsUxZcALFUuU4tBdItc0Fvb73uovnqumEzekgget8awpOVGP
i91H1ytowrp0aWt6XJKJODD/fXfKXngSBc3Mwv6yT3JBH+vpvR48JlgKY13Q/uE7Q4+0rhIjRIE/
G9sdwq60/O/FArFrCeS1NSsbtyDphTefpn+JWdriQrDwMaVPXjpf/smRkR0mK9kzN8Sb+PqXKKCe
GZ9GGx7p43WmvU/zKzY6lKaAJRKHZMNlnq1elFJwq7bbsTqiMK059j4WcUZAYMf2jq+eM9/E+2hL
WYajoCNIzucO5xEyUmykj9cxPMoHovm4rtksPuYfPcbZeAPB6QpUs70P9ufc68NlQa2m2+KVi7w1
62N5FDUNe5Udym3YX8sMHH1Jbk/LP3hbLyovvLGZUWx629zVK46abKOcYwMvPpwz1Pu4vsrKoPT9
ff7/wOzsrirmdEPRUXkvxnlYZGnUyH/tGUtDcPDu8iE4DXx51EufsDHU51jAX3Dww+nIZwvuZzoH
Q/psvPCL7SIhitSdb/f3gxELIJbqMPDQdtHxo73Iw2r+SDhjnSXO9JDAyBPYbXgoLXYjcDvX5s5Y
Hzcc0AIO0oXbXTSHmIB7rHO7q5r7oQU1TTtfqRzOkaZvXsciNQrqTt4aHZUXmb+w/jUZVP9r9ZfJ
tqEp9fVNep3gium8RNM19Sl+H+0emTdaNuSKWJ/jxPrG8BUEcnYCNqO4gc+gDecMXhRzd7fwaVcu
RO+gY/c152s96tHcPrAgknEE6fkpfnx6LdTNHfuHYQi1kR8e8b79waVkReGkQENDRrRuTrKHkYzA
TGbc4j5KW4vfNHrDaJTI+B+EhR5cbG6g+hhLWuKX3MbMV7SA42grGi7/hbpe9PprBxjFlbOZwcD5
1YPjdBMsK6/S3MUuM3VKot8xVYIRtYZvkmjRN7yx3ZJM5fxeF0xrSOrqtiX8W/xlytFGpLCH3eSe
XqM9uJp0EvfewgAKWUBUZAh3EzSWA/kOLFIK3vXMPQMO1Ga7xEQGayasRaK/0R6KIm7HbW+8nXLc
Nu1jawHk3f+vbgBW9MKun1978owVMCVrO3y09S1ldjX7R6VtAKRObGhm2gSbMI6e6XZheMlJwTXt
2p3r26i5fa0tmXIF4PsLKSn9f3AYWWsgyuAW+AuJ8D0G4ds5LbBlsaDkv3i/aKkymI2AaaZMT6Hw
RDoXWqzVGf5HTBHvqR6pNKwGTmcY3Fi1FgHHUaFmHtfsl2veVAZDuRDqneKDTPmvD+jojmBfF8RS
GH6dx/u9fGbQ6by+tGDebGamlW8m6xp7qReHBA4Hc31iD6vYZZSxe/kfKhwcpf8HHq1482aD/iTY
Qb9IQ4j3wZI/T8nHA9c6xDfFojcTMKyBiEX7cOc/mHvA6jQv689KYXgZ+dMHnF+wGnpECn/7XP9y
bFH5jiBk5k82RBKRtXenz+vWeY8fKjcEAYYsAQz+Nas8j65cebqZ4HIydn48fk3xPuRA6Pi/QRWg
ebsle6G3R4DYUv5FSwBnBWMxn9gMDO4ibc1bkHY8CQyNADDa09geu7QqygPKL8bHR9X60o5rrQWW
woKRxvDG8zb/PaMRAcy0YAlLI4gScpR8DMXi/kWfzY1uUbecMQwIYO3t8QyCjMlJjG+daPeA2wzd
YfsuGZpq1nLs2UC0hfcy2X0BbfWAU1GP/0kk813TLdRaeA8YtkxoT8e7t1yWjz+ShoktJJJEWNKR
Gn5nqDy8mGKNbKwtrId/JPtZYsMQJjoO9sIGQSOZbimsX7vm8r3Pf3gEFOb74pRwfs6s/AQBYqSx
Mt0svehAQwtioI+3gsiQpvhTN3xVbs4jmuK39TlELsT56a4xJwcpMeKp3twTkyOytLhT1x9eQgNO
QkDqlA95BJdVAXOpy56xlxi8p+yoeJE1Joy0u/DQILQHqLh9az18ABzoSKX0HzqVJcv+XOg+4OJC
nyX8+AK0gU42pmeLb5m3IBLXLc5vHNXQn93JONtM/6HQx/cbs2p1hVNXv042AlV1t4wpWk5lveRP
0L2bteI85hs8tHMuRP7S4P9WRryPBhvdMZzp7WY86I65xwnCAxvPqDny+V3xpFqJ/yY/hOccSLdy
c5weYRfYU0yvPhwsm0u0rWKUMVpF5hHNK+cLg5jrgPc48Kr2IHuHLqG8UB977Tr789QD1VZvNefa
/lIDQUAhkko7ZKfXQfwbLvdgCRbLAR1BjSWEFrYCPSElI7sB+bJevjTM2qcbRJem8oxcYtW4akzx
OCZ2sthfyIlpndUdTPIv3PZhtBgRr35oYQTM+mJV7npdtUg046usZDA2yaDeUZx09KcL9yns5ZBm
cnAmR84CxunQvlawui64hQo/PCBhT4wQhmro9JcKFy9gBz+2Ruaxbjbq83UYnVbmm3TdsJI41Bwe
8ynEiejaLd/7xX6kWgRjv8FcgUYQC8TWBqzcJ+7ip+MWFbmCAKxM3FShagArUcxBAfYS2hvOXlaF
zebBvbG5V8AozqzWZY/kGis365FmCyvj8f1BJAKYQKHytbqTQEEi7KEbMH/EaEqbHd9n6kWOS2oW
MmCwPOTygpY7d3sb3Jw5+yiep4NtjbE8wdzN5YG2pjjW5ok/R2BsNFP8wOZ/1fhCRrtijRgQSZvh
uQjeDEy9nli4ntVsZcVsHSo8k9LlEf6UP3OXv9yPDs1pbA+1R39/4NZX7xZ2e8iXKpvUR2fz9Xwc
uBouYsHlBOCDUYGnud7BGpnB24dox7+g+37ERx7kmbw6ky1UEc9jJb5qi7jejGDyHdollfyMRqxa
Njw7dXS5x10TyQzTtVKFC6LY+s5i6W0WBwwZtB83Pb4peRlnGbFo7LjUONh3KuCMwGsOsCSEpGAH
0NOby+vY3fPd9AAQD6JB7WBMVzQjq2TDkEbxChbLZfxFWN7oHBxQUhlCao/xuNthNUbhJqxc8J4N
KmfFDDnw8VLDARPImoP5ot5fS1IljrMVNuzkkbgjPcpTwe5Wwe7tcV2PiajJgaXWbh7VL/MN2iew
uisIo/chdEf7gg3fM3/EuWn/EzOeLYv1SFlh8jGa2PnfceNDTV3Abvh6TPZIuuV0HcNgScEm5hUL
Sf4vJSubn8GIf59fEXzFl/kutmSLlDM3cKiHKFB9pvHEp6JWNgU7Nz7nwgYILc2v126EZTlCopGt
cH0Nl/eJLDaKBEKoNqGFgw/+6K/MEAo9wgbD4EXC6YW+MjcCDH6jsYdmXNfOQGAM2g5xcl+I3nAr
6OWAi8LjWKNwcPxRpdSX8OMx+fjp9tmfcpq0z3O1Cg9nYVeh0dIXdh1g3DdGXXnyndsLl7BfvEFj
ihicpo3mLvsSMUoYFvIW5keBd0oarOgw7aFXUDQJ8CPcIq5QqOIxseU+N16V8frB641fl6xev/Rh
/v/gBk1KtvxyUzLawaxxzbOEKcWMofgFpwJLVZ1vvVR5R1cWc6nRwIR35QEYD3GeEoxSwumNCfyZ
+Nkwtjpldo+dGfS7M9+YOh6+EXOOz58IA+sPi8kVQ13sJvmQ6bG7KCesHbP9dw8Evcv240GIDTpj
7rEh700/fZtAqRrLndE0u3T/9foQdZkl5mveOQ0xI9Jq9cE0YIYFLiE4HOkUDt4ZGd94CYNBG9mp
AtshKRiaFP6gNXr89CfE8/PSCnpIIxNYEZjboH3HM56rNafHs1S33FNiMO12Bm/uhKrBMHN0m0Sw
BgobujNZ7w796g1fYkZ9GDM5uXyogNJf9Zabpb3wRxuY9z+uXQXe0Nt4nfP3o63NO2UyEQGEb7R6
A1jLauvsV254Daeu6M6vL4QVA9TEcJOs6oCRvt7c8r9aHxiejVjrh7qDqJE/FiHkIx12AYPN82LJ
3krBw3qdYaQJ8pEYHWWH1pHL9iMTGHfZEh3vi1wK+Jdi3rvPLAH7vQKDdzdBuohAYrFK58aEcuvC
oCynm+X7EG2gcQsBEpF10jpVYNizbb4mSQQUDk8mLJLxLXSAVAEuKaOMs0xELwy7fxk/g/HvYFW7
dsvDZGCiv/Zz6otSF4HGrhVQwv8kTyOiLBOf0bWMYBJN7+Rn0y+OSCAD9gv2hFsJbQ9qFI3sE7zz
Ny+/x8+ZdWCUZ9Sc8ujnxdFinxFrUTrPtT32hhXW7LUNbj4sWbuCRfVZYx7NJ+kd5VLqj+YR8eb+
xg++IOUdwuV+8iydjIL1dX7tBwfZSMJuZ4bQcqLEm2w3DtAUcNKZn0Pp7A2Iaow0vr8FYcuyOzOT
Iy/u8OXZMWl3FoIODjX5usXxFQGC6gsLfJPcs//tzORBZ+IgPme4woZmpuMbfW/cmdvor5GNywuE
0EkfbSmr7n5uzlAptzzoEWa3FBHBzvRyZ9qnAw7Z2V+1b5y5ER6Sfy8Sz/QUbHxGyoPkhaFu06Rt
oi1+gWZ1nbz1lLdpgIrhgtntqZ6b83uBBSGIPKMGGjEqPRzBeaLFY67dQ9q4mGfU7xoFEDVz4Yg9
8bt0zsnuXuKnS8mqnCCFSD2FYQTnaMaVT7l15e77bgD959gmb/m5kSOMUBYbYmfhCMf38v7evtbf
fwTOTmaUK8w0T80dh1Q+0cQPdrRWSMH3vLiYdcRE1Vp4gyetY98ulyS+JXwJPbY53nHJBQdtXWUk
zo0snakl7pmAMeKhTkGyBKm2/mMjh1rAkHxLGiNu9XOrWgU+ZiRoaQRNuS8eIochO7G4jhw4JvmH
Yl8ZALSssYHVXW+bZXMUqBs/xr83n7MzpzltZUdduovsSDXpy3r4k5zljduc0xugvo1UHKSyfTBr
tWAwquZnhSF3vMm9dDAAwemAEK9wKyF1LEJ721+oK2XtjC8NY2/ouacYbzOQVTAe3k1jgg1zZHZU
aFE+HiWsoJrBR7emeVy2XvTvzFShZY59HXbfJ5fnT8kwR9Sn1DTk3ntMOvXw0FqTG9h4+ZwyBw75
TtPrv4IxzW4crSUJNXL2j6Np/SGwq7a4zZnIdrbyQETgTk8S+T3ZMnDjDRcFoXHu5FnjT6zPvbjn
d0EQOn2dcwz/HWqCaiy2c7C2dXSrXFqAjirHp8HFQF1y3kAK1mcTXFpe3DgPIxX9PRb6I1sxNqD+
QJRYiwA5XMQeaVRUfdoUhNo69z+RshShoDIvbn+q678ZSfT7F+jggRCTfx+Jt23JtcfYWPAmcx6f
6ss0kvuE6rrbwysAV33r8S8R6ftxblFwmAGlMIOW9+fQeD8GC9NzCxW5INjKzze2Zq3FJZSAOaGp
wzH8yAcadk2lk46C0shRHkwvJPzf9XwzO9f71ClRI3oxsaxj5oo00ZoNZoJkD3jlbQrdwmOkgXXK
ebxvU8CPW/0X/aShjlO0hFkuJr6lNciuDOgNxZwir9ehx7zYteBNpUHcNJt1dHvgodw+mO2WRj5n
2smsxi1EU6QifkOWhramtutJ6EyHgzj1hJe9AHCiKMH6lv7ypYkvP7GKfP+eOUJ6ShIrpytzGxJl
bQmgkojeP/nLCB3K1FHunM6n3Fpcar8wpop7J2FxQetPqxFid1Ijlas14TLBT3uGU4bbY2sc7IM3
sLr9brxvv558f6LeyodTPPMG1e1riLGvzJTBcZR1u2XxvSEEOk2M72TPkC0/F7CuuGU+2zr5m1bG
xBcwH1iYSmJ9KZnZov1yFkIAQNJfZuatvmFyxJk7bd58AkdklA3UXdtZYDWUOVT8zIi4V8cbcTx6
2MgfKk+MrlctUxdIIypgoo19i7pbAKR8sPtxph6zX7oQHGH5Bb/M9Cc6ZIb5xMj9HUg430/W53fm
TVNQU3MhGsk/CKmaSt392fKBwaH3CiT31nr5kkcXyWg8dV++uuwvqTe/SqvJOrwJkOtf9vQU5MbC
Ko4xD+VCPQpl5J5z9zda6g6gEStmbZhU17eKbK/A7c6YVALMjH8ho/rSTazu53MPOv3UOw/cM+nP
UiZ0HWJWzLE5D+4d/PlyGUHzgQ0HEYR0stgq92EFYeMNp6PZcz7jNcelexf4cJwijDHfu+4G0tLw
lDNyEf4ae2B4zdLON3dC0jYNtfyRM6suR45h4DbrACI/bzE4f04lI5VeH63/3PgwXY2vNDPSfQ2b
69ZRehrZz9yBQNZPOIE+DD9DOzkWFr4Zu+Y2J7B5gOxN2VLD+oCDRz0gb2HJrdXzHPNtj7w0qhME
RgMBtPyVOWQcqEV6xUPhsBtBnxvENmmlqKPB9WkKI6ikYR7fsZ2avBHl3vGy2GJ2toUUyUn4XX9Z
xd6QbWOYAgzE54Ke7rPB2AkHjnTYtVxDyzccruBH4ezjY1EkUPFAQ8E+P73xxMeKil8yOk9kH/2j
alMPoitbV97NTtVZPAEfgXN/t1r0xCFEPWGnsSsmWrDkv+SNuOoKt2poKRsG0qrAhbqdOmNxg4eZ
v7jIknWKjO/2wGyc271yemaKsp39o5fj+XZIC4BioDDKu0qAD8ORMxo2UQqylMEktxUDbxBL2S2h
CYi7eD93WA2NnVyx6gdiPswfVJdgNAy06WNXvVdZ4m+2u7cXAl4Z6L9urGP7tUd1WQM+iUYD8bN8
ko6+DL8OSyz1BE6vm+iL5il0wUs3FULk5G03ohWXOlv+nt5e+Kun5jc1Ui/dV1a9RqUEACeMuQYc
chUz/s8xebB2OGPW9Y3K6i/254fhQp3Kak6ptTi4hntxvNWUUDzj5gYldsczze3UZdXnxMM45UNA
AAKSbkXa97SaXFddpldAhKEhrWenlAGY3ZFCtEzOU/f1EPRky2EJ9Kncs3ZDzc8CkU+9hp39nFRn
782QAKK7eC0qXaEAuzYkACgMx/lI/5gX1viFy9D+zMkl8WeH+elFL2Grl/aGPg9jJAbHoktkACTh
PS60nTH/cvbduqnWFJaE9jiqzPazqxDzG22/UjZ56ALDvMd50aNLSNSElSKGDuY0TaenkHhIccXR
AXiPM0LeqQk9V+RwdrE4CWdgjVxmOpfVDsDeZOtD+wxmx8JAXNM54uxIl/AVAVvMXnI40woPZiFa
eoCfngvzhPrhOLkHL4ZAESClJSa2ANdM8DjZOBoj8OAAceI+UFfdaFTipNlOmhCYpo9kNlzOVT34
m7lSZ6WMAec0qOeEhQptl3Qx6crR1+mQXKoVm6Zcqc7HzzZB4KQUNeD5z/Y7Ejpmx4mgpd0yBBf+
6BNGyX9SPZJI6IXZelxuYBEEQmE5iA0nBJotSPPC4uuACaYcQlbCuP+UbdscdH1YSldOaLJR4A2N
YDvAZaoniqseS17DSkwM4RxtYh2Eow94jjFLDjj7DPpABVb9C92Su4qTcObmXvkb6V+SW1gpFWd7
cPwGwAix/voLFBvbw7gFvnUC2KdoirqzPPLZn2QlDBTBwGCqKVE3M6dWsZ4wen6MYAZARHizc4tq
+Lsp/Q46RwQ/TM5gxkmrult363FjgULHNJacxzO+g5lsFX1yzV5HJgOQ6jO3+5oYsziVkzzeFDqh
U8a7YBnsIN5Cgeb6lIC19IRF6zZ3dc9RnW2j2CITdIW2jRovHOxvvC8P5aFoCIwQGAgtVUrE3OIy
7f4gEcsf4y9NDEl26WA+6XYqn6f1RUEUk62GVquAcxAOwmKfmbULbjsA5MPOy7aHCliOS6nGUHbk
J01P0ZHLID5EIDdWotgjJZbbFfMjAW0rCcTkBzStqb5Tq5cyLnWSxtuFOcUa4TvH3Itlm8I8GQOh
FHTh7yh34hgghC8g0i8LNY2ZmlqiGDsRGxffP9ZHvExT/PqjDB0vd2ZKEfAuo9j8YI6qqxJ76ztH
rY3nHYmDrJ224cH2ZsQyeDNZnbW36aJbzwQKvYB+XgaMVV58iynxRLO7QJVYymZAbI0g7HqFVhEw
UUgbaxFAvYkKXeSvAgpPAF6phN9Yi9ZE/gL+T4Ya5DLOjnJa7KQ6X12waomlqVWX0HnBbr8TySiB
kvvPMuro3EAUw57s34heZTqzFqnErKselqOB+HcOmvcNmzVmMy/8tNq4s6WGEMVwP+HgGWrRmwB5
D9iayvOfYUbE58vNE28WTRyp5Apu+mEdDcXpo6bE5MCImI60nBmsiXMGl2n+PvQBDFLSfuYFD4Ut
H0GjUdxcvC2EmS5K1w4TxxzKXZzTwQl+INS74uXK9eKQlMVWLuYWZk5OyD5+ZfRas5GILmmjo1zf
wUgMm+UUR6aUhnYKb45yrIu44ABoeNKF7I9vPGwZKwQxKoJnKIaWqAj0IyJmRNvJUBgJFOcoJUAm
Cm02P+FyiONZtzOnKw5pJ/y8h8or2zw0W3IukjY1ktn6FTAp+L5zX875asKu4BsE4ESMk3JjtCgT
enohXvpiODRC4wodsXb+mITRt8xuyv1oC1vJlBIoIV9u/dm+5mXqxD2QQEW1PlXhZUZ8hcyRxV3I
TmiF6F/UwpF9d7i4cdHHPMj34GRitR8G9RQRlwl0O/7rQnkbn8Ul6dn53W+c472uGmkkWmpS7qa5
bL5jQsXKzGpnk81HBW2YPSp6lEBCAKDuxRKG7Af6H0lI+dfARMgdlFHANvuXCzAU394ur6Hqi3YI
tISRkEZiV/mVzGrBwL6t/RCgse7S9Vh3fwQ0cq2i5xRbAT++wFBU6znE5HMRJuZLmBsJ+nj51boC
pq/pRzq2xRvh0jQ/Cd+Xq9aLlSCDKmaBNgFt2vXjO4DOIgFhz9P9i9OgnszMhil3/dmPe6bKkFmp
sLJbxVl0VKLTFF6ezBxE/RS6Wq7nH38+Ke1WOhX7j1guxTjUI+Zi8zfi5++vPn8zYsqPcn8cUkQA
TAphBonf5TwadGE/TRd2PsfKXaRaLoRtpJR/mGBYMyyxcgEOpTDDM6zXWhQ5TTjAZwsui4yBwut7
lURbGQJj+gLiDDEYUdpdPlsqI1WeBV4yMi25JD5spEXwOsphs2fhbfoaAmJGmn34cuMP94yyK98f
swI9hDOSEzQRTMDZJA9FQP6mDhESU2FDTGb6Jzz1Vb0T5A5+XDcJtCHldhgeixKisoJT5pRgHydF
CYgsB0pYbQ6L1RdadYWTBebLE067RQEGPQ1/R7c2whA2iymW0xSunS4PgRPLE28GaSsfYpfMyHzW
m6VAPSD58khXFtG9cu8qnCvctgVkxTl8rWxmzF/ZtYt76y0nvyqo9Tt5vlV5E76cVib2RfgTEREB
SjqQ6L2ntzfqC/PamdG3S6O8S8tnF1mdZkwI9LrvR60n8tk3jlmG8k89yJuOXcZAGN+Nj/GZIrb0
xm5eWE0/5HWdGZUuTsQTBN/R7tfqSsMju+pfh6hMU7DE0NUvYfFtaw7J5iX6i3ZZX14xWpw1iEwq
6LLgTWEc7KHGM6DQ3Kd8r0UTL9oJ0nDGlVm3hNqPP18ZAGhYGaG/raXiWsT4cs7LoYEKXWk3n1oj
LwLk5z/Czmy5UWzbol9EBH3zKtGqQ70svyhsp43ohACBgK+/g3w5eV0Z6YdTp6Iqy0YI9l57rTnH
nM4tZXL8xQDsDiHhXTZdq/Oun1gO0skGvO4TQzf/2+eW/WSk/SlvLGmSwSBH//Ap4FMV1nwFC84d
0kbbnA/GeQxzIrYMUfy246bs8U44X5d4z82AycLPt5V1mi1ryTG3xTuybGA+ZD3dgqN4d0yVOA2X
i5cRcWIOmqPuuEOQwiAI9733C8Z6TmQznK82bfR7zLm8mw6DD2aajDJpvR4asu9YJBmb7IThZbwL
HuLM9j7BSf51WzdH9iOEM8qxON9p/2QRbUzC26bROO6PSCRCQ5vYx9EtfT1wER0MlPGKCF174hLh
VhXzfqPhvuudy5d6zN+wgOoHzLFMhPoTUkPHXNKQMeGn0XD8eptFPP5OE8b2TEJYZJ49HEa9LZMn
MfFOjADTNQ6bDhMQ3112eHJnaEMicKJVarIi0iSYMhlhTi1OqmXF5d5oAzmIYVJbPh0kZg308im3
XfOdeSzKorl6us0YDql+d1AoxTmLktqyEu7kmk5N5u8OG/3k8TkraAuM4XAdXhBcWy/Ztlx3Hm0Y
06FRutex/MxSIs8gOaEhYdSHpuvoPZwioOSY6/MWPRtxiKbDZAVeZGTtuUdKYKK+wbsuBBZW48aP
8Rw8PnMqFPpvEx1cyOTGmCv2R3GsON1bcxn6qTzlaMCq2e0tl1NBuQF3yTzDWO3pVdETwlVFTNOS
M6Z40FAW2/zZ5EPjsDaMp1HOCofmQMuX4+E8Yh4moujCLvjaqS7O9iUALb5jFRmRPbTu+BRvmB2i
lY8m88a/4pZAsdpm9Dh7CpdyevFYuXywgwDQhBZ6FYe+cQYOEIxcp7ns8/jt6eDeX0U8rOaCGL+E
HrQzw4flH2IYXQ61wo6oJ56yXRw2qKCOBjGIuBgwnlByshPjn2jDckviyKpda/7Yl0CDMto1DJ9P
Rk7Z2Dnh13N+VRYybTEIC/Ek28vOMt0SWzm9bJNpNU4G3DZcItmmwz25zRhnupeVcp9sRMR4lEeT
YcPgowWOOOnt7nCQSWubnnMECDoJkF636sYHy6552EJYc6ItvxRnVHz5r9l9WTCioIEO3AthsCMs
szfkJHbP4P5r6qw28uQLObI03fJvthoDVGb3T8KmHMa1HPFnKV3pbh3tEvSLZ374jbwgc1553XL4
/NLniI3iifWZOEg1FJCZDNB/z/4h/YcpN45VXNyahweGVPc5zd/YpOSNENAnsrHxeQe6ts2p9udx
AwlE3VpBTKPTsqGNLMYpAOasY/tRcCQiJ+uyRHJukhtf0xMoMKBsdKTUV7+g3D8asxmv4ZvyVfKP
5rfZDfe4tSfmAk0M9pVz1gbs42i8oy99yXhAmxAtx6/QZ++IhAYbJFzosnHHGHWnQnjxhiDfsCHj
RWHCweRlsmQi/yTZaYcjHjEwL+yWjvdLtTAmcAxQ/V0Z9bP7yQr7fb5HhvtFYd38kpZ1WITJbGxQ
e/pWhfSmHyy/OH2xZahbBEZbKcJ8a26ts8HKwEyYGf07qGABSe5H/iXs9DvD2rtLNqh4Y6R8FOIP
g0buJPnUTfaXwFT8rH61AqyDz/OVZY8/SdVfRUFfvPA1thuKwhK+H9l8rATcYs7xSOnl5WWVCJN7
NEuEYDhERx76atTmteR9xmNGmTIuLtMsc7oo7EcPlxfj/Hgimb5P8P9xsQ+EGrgOcNSs2F/W0bRZ
iPvn/BZYrvLRvCuhxSCKWVNKGh6pMSHjcnA6VIopcg9tStISWpA7o30N0apyRGH5Kq1bYqHzp6fp
q1ZfydZ4SdVmapIYyJp1zh/TS36gVnboIej5VHEicVuGV0aKl6n+zgdFbEESpswB89BaC5PjeD7Z
adILnwsiszwwdhHm6d1Gt43HmMVpgzYEhCCdEZdPrX2i6ca95lnZekAuDuuADoy8tvLT9PHGcY8/
2LBXpEutDkvLTVEOUMd3AcpNK2XybryJDNxJ56qP/Rbvorw0Qp70J9qTDAMm85pDTcQQU/Pxvica
4U+hsbgva/i3uH2mN748V4kcnZ2g5xiCo6v3OcePCUJfl5VOWczAMxCAtHwU0UI7tq/Pebe+OcAo
tbfuS32cChN5GX8eFTiPHLmz7BzZWmWJjQJ51BrAFHPEd6MhX47iRFLtmzC5RtMS4JFz12y+Id3a
9BhVuOdmu3Lspzwpm0kh2uI7fxlnMXd3wBy5Q2m6ju72KINuUPg27zBksFKQgPfJg1a8SyGPyrhz
JJ7y64b9800IspeKH8f68Vu+bv7uU+yEQNyotB845ZDMyjJY764M+HaSPK82FQt0jC2ZznxYigsl
pkWpHEzc85zk8BH1X5lKR4Wkx9ty6L2Sqd1OjtCdlIursZai2XOv6kvKJHH6DFH2yi7lLBfZLot3
xt/UXUiJhHlB55z6Tnm/OWjsIbJcPw3EI71X2KO9PCsrdAO0bhqm0kiQj1d623CdwYc85qX70E7Q
fUdZlJYDDVxjd3zNEeA1CBROJqu9i87oztmcg+o0v9Nl4zmrGqp02g0k8WYzhOxB6gqJ16yfHMEW
pBjir2KjZwPnK0SID15YJ8tR6/JpAclbvY2D1JEpSGOWjk40h5DUrmsaha+5wDUNCARPljSXlnwb
CrozYmspLxCVUNOb/pUaYz/WRepYdRDChb3kzgP5sBmsSRwOmdv6LBvZFdyTZiw6OmsDhIWciYs0
HlePiaEFCZOYrJTPjfIl9ov8/liiwGwNXque96W7VOdBlo5VbxhOcn8bMrfg4LCMMvjegOzoOk06
Cq7EyV5F+aDLb7ee1Spkj2BMhvpgalZz1BrC9bOMUQhGn/+GcSkjZ+0fBAzjGxmkt+ixyF352KIC
cKUPfEO0yBhn0E5MTBd9QazyaSbXlTVNQc4I8KOaE4dSQCZ4JA0QPfF7TvIVlp3qJcUgMb6qvAqP
Ce/7D9cq/+VaFVG2IKcZqiGL35hxYN5J4u7E9iD4yU7bdm4Xxqcrwc5I40lEtEbLQ+HpwByLBdIv
4Jv2gCaKcRO5e6pPuTxD4zWXzv++Lulv/JI/r+vbPYzV+8XM6qheq6LXXQ5S8WrdOTI1X52CxAO9
OUE8JoOyoTZ/uCXyGKvx/ev781d/Q6f0qZ6Uz8hsD0MYr8BN+PlSQLR9p7+ubfH3r/SFtpSoaSRH
XCFI4OQXPn76/MpfAHvyH1ehfQv/0CtFuxhF+9gOLhAb23xDVXwAmAG8hOKdQ9bVftdnQAmKYwfI
CuEN0l9stLVDZ5bp9zhgZ7RB+CztDwYvLYHa+vQyYHQcmb636XCIw+qDZjSTKNUpjjkSmuNjYc27
d2M+vD+EafzaeGhHEux8N1fEpALAn5d6S+E9+DA/OUGscz/baQv8o+/JvrqAvVE5ubAjrKNfnC1W
zUA6HRu+ky7KfeKg41tqXun2LtZLG0tL44ov1238i/MQynT0k5RjYbkG+RTIlDUhzzzLy50SCw4U
Qs9z+6oy9xplVewp43i+1IJrRvLJuN2gYNCoW/79KCo/PA/aN4idZhrXVIkbNFe0vI35/RKiOCoc
mBzK4sKwj5jgd2XYJsm5Z2JON5DPkm2YVm7TvbS8yM5jm8KxsKVlj7ukO9bir2vz0TAC5s/EP4EZ
/7b4/PncfHuh0/Ypd2lXPbZiT9zsNBFZY32p8OVkPtx8683CGpBte+XttknYro0f3h5J/gtdm+gC
GRCqqFmSBpCR9+sP8uWlkgr4uMCka8BnNPLh4xrh/SVbFJS92cTYaWGLYO8aoG+BWDu4S1b/kDL6
idnctXyF7u9HssfDoIXpql7BGLBfL8sxXP3qRW88Z/vyrXD0uRSWADl0foKwux+K+Y6qfynsoTKH
Y+A0yowhxFe6FHbI0KGyqR7IhpeR+Zwt8p3g1vNkalu/+m37Itkkqe0UlCpCGO3aA1lCUG2NsOS0
AEssdq0zQOOF9D4Ko9St4Pr91tqpm/jUe08EXSMg+45n/GNAnWNtol/95OXKA1/OL6/IOBcdvxaJ
HG1qlxp0NWpx0jd883NlUWwvXuHQYpj1zJj6kzqvd+U82kqsPukbiWHLZtkifMGLbQQjzK8L0cov
MzzG7M9vDHZcLUTaeaSpPnm5bK7UCcmYXr5WNzgJZ+0iBaqc/D6FNEvmL+P0aYaMwMZ6i+QUgRPQ
w2glIDHLx3BKsIvXdcSVyUxgDI5sNnn2qzYkL3nZLxtPnwGInd0X8QpL+5zkI0jYCFJCyElzHT0O
ZOBVvpJ8QtLdbDIZ1x+vOnUbWqq4tSEHv6TOKD9YQe0I7jDchkBYVSc06/49gJ+1QN6BNnCWc27T
wu7lMrvuFN/YKtt4mS3UV33zCKyV4qMsmpe2NNdOmZtuk51+xno8CTXc3cxYp3gOfEQL5rn8TGcR
wpozJzDatYeS48JGxDig+AAVbfXcO/UczAXfpIMLHpZ3DqbRsAUogzxmK3F7X1jbzq+ZqCXj1PiA
JvBFn2F8wJgCDm1qBsUKFMLydmoX+bL0ooMBlEQOsGfROciX5v6ygGMkreTgsgCLvIIn9Hbxmbqj
lOKJ8HJHJbND2lAxjJM7Puuq8OD7+QPoaNXOjhgatsnnqDJeY0n0DmpAJgewNnNhrQyWWCzejN0k
gDskaM+B58+wUvB5eAzAx43zd/izeJygtPhmgOYsePg9hm+OewTFMwYB3JB/GrgCVe/p4T8C4JPP
LjzbY2vvArij31yDa4CpZg3Qhxsc+coixeozGrcFHp8x53SEw8XBZXywkBPLMwP1ZWvbSB8290XB
R5L2CU/cfcGO5cYbAaHA4N1JXdVhBRWM2TU4ilzedmTpYbmF4KiiYBG2xjY/pB7PrF+9q0Hjpl71
/vCFbTdv/SSMXgFzeIZ/30nz+44DhwtiYFbZg23a3YTRajF+8eQiz7Nd5iZh4TF4nN/98kV4RXW2
0mElXaFt1+7VPiJALoG+02ByXLuzJT8ceEjwe52VLScbvkRpdp3T9HIbPKr8E0+mq4TlzReDPtSW
HLcDXGt24esOiRbsvZVz9+UAQCAcPrhSNRZx8TXzmEM6F5cmOn8tFqMNq5xn0PdU5GySG9vk07Nv
9nP++97FTzHrpucDrY+94QEoXANwrF1ODgjGN5T+vNjQJPz0cHVv8w9wDjtj9VzfVga2vSftQTUY
gAJigQpGTri006fZgib6ErHrWvStgPYrQAZc7Hbj/zJs7CC0TxmSCOtkg1MTxGQfcseA3BfLCy+6
GpjrNEBkABfxPpfXhodWAfZMFEJABDQJEn+XzZSzOitXRqh6AHi8fP10YSTNKXWlM5tf4bZLdEw8
4tHB/FV9XTfsnKhQ2Lh2tKlp95SYKPgbeiYU0OhbdvjNPlN3odspE/Apw+L883qbsJqI63QxeEx3
Xk3w4+laf1HhUyav9FfmPEubx1J/eTjD7BIKoC1NwD2U1SABENMhtigWvE4Iw3U8MdEpPtUn5az9
klfJJ3RIeI+dAzrTJzsdQoay4hz1Iby2x8bl+ZvVCKL3xrLYix98lYy+xfDCHtLNWN72tHDifeLf
VtWbsEFS6Jmryxv3/5dC1RBq2OW7F2sxQhMnTv0hcvMtv1mU6KmdwWZ8aushYM6HR2YjHeUKGUJz
goRoJ0vFS04ZR14IILvHVIVjO6yJhOc/0JbtES+zcxJdsoXXtCxWaSjMSKj3MlwHcWDg5Ve825Ea
yyU/0zM2wvoNKG1w2ZULBj+vsKBWxgweBYA3GRc0kfGgHsevq3Cro+bov4qABw/SkI3mxtOWAqbO
hORiHBmeEsK9x1sBaGgWh9xZ7luyuR3uc3Wtr7WtucuR5PewqPqF7s6EdeoSdMNhPj1Jv+juh8NG
eZVmHoy4U+bwbATyvpsVgcq3kboP/nk7Y72YGSA96AkiPbOjJYsqsn8Rti87kj2W5xcXvWTQb55o
mQs+ujaNF9mRXjQUkDIo2dY4geMOWSezbibuWHA/kO4ub6t4LXmQTTdPXmPMPp0T2xINT45vYbyH
fzrVzuwJJ9HHMoODLg6yubC6vceL26E4QWtZCq/PBUOh8qSdL34fCsf7l0ZCBp+aVS3ChXbdWh5J
GbPWyzYWhM37IVny4/z7MmaRaE88x+8ZfrDGlVkrLltafjudEIk+ZAtcy3DC0rB/F/g7shM+1bWo
TIathb6tDsWTcKZHZ42k0FXn4EVaK2taINoZ+Y68YqKhbtMvLSzfBSx//y6U1b+eJf9X+MnfiO5q
O5DoUg7jkQUR2/5ml8v7yRhd4j7+77f6gHAfxYSA0vH0OOGDuviiqyuooy1aso3H87IbHjZd3pV0
bg0Pr7OJk4JJTMmLTYTVSNdaXr1/X/bfT1qKQtaBpliyKo48xj/qVfn5VCU9BuSJSROjwkJEvx85
BtUGk39Apkg+Pey4q+0HMm8bnsCc3XzRh/je/DpQT0AvTgTh7q11fYqrH+ppWfzr8eN/lyd/K+j1
Kq/lIX88tviFUZJjC6gajHuj4wK/0BZpNkaN0VfMNSMfJNt3qx4fu+yMSo4Z8H2moMFFJIQQXz5c
7cu+mCaPKZ5ZD/D0oRQdfLDEoCXT3yJ6GqknZdLaZDZCiICmQcUQ1GzUyFnZSAcPBfjqjkjhi47R
lacYH8mKVndjYTOwhVP8Wu0wHt/POYQrfInRMt8gei8dhvTqZ3EYAukKpPD5qhJGzCiBOcgZO1x6
6D8RJnvdCXHw/FpPCx2+AJXa0NuV6PWp+0mwnYam01FeC/LQuw0jfmHDNTpmiBorYNA/0c+ojACK
zLVZ4mtf98htvepT5pi8MZjyI7i5em276JGZpA4aEk5FE9xy7+KeAdCNNatb8sZzYqKBthbWxZpH
DvzjdctRucTv1YXwXr7oXj2dyxYpOR9wDm1cXT1GT31YiPSmLMI5ER9OaI8zjMTBZ3RkyWhoxMCh
sZ/SzaOUQx2Y2Lj/muokYyP8oXug/vUQSKaQqqomGQv6t2fmESllJgxNc4BsuaoGF6EiygeapLd9
vqXwncPJth8kR3cBfHN38IF/TzOE+Wwkl7k8ZxeDN8S26w3QrXtGqDSm+AGz7lDN6j3j+Cibfik/
POuSOK4Q/2m9/O+6zW8pDUYmiXUu0fSAb4r5DbwOYr3rFLaKYvdf5ez2ywrzLeL0F4Iat6qTziSc
4fIR4drWZDoZ8Cdl74i9g6f9yZjiMzv1VNk4pfLMiT4Td9/hOtmpQD1OSPCQtSoM1eFNHBhWvEHF
nD1XPHct+iQ7ZwdBsZW7sWI/58MaUyZYC8q+4vz4ZIRfLcW9gJ/lSlw4gpJJHzxeL+L4PWOLiHa4
f9RTzV/QEAOL4+1DwEnfvoZXIb//ew1Tpb/fORWZB6mkhiZ/65flddQUyh3S/sOlpnApnakR7gGl
84rJ26IHYGa/dC75RAskP3hOx9MVR8OltspxaLWuLW51XLoax5d+Zrj0hLAiAVTfDSyEyBJBh4ue
uhRfzQN0JnNzOTDWYS+1VniQmVsqO3Up7fDYQSKsvfuCM9mm4LxW+umqszVKfDSDMxQaQPBBjSCO
mFubK5Lqlh/xmMdr3a1WNXVdRAmtnu+oLfOQVv6q42FsF3hnZBvKyoLDm5cc70dKjtlIUX4GPc9u
zsTU5LJz2A8yg9IIIfAtfMyjGWUHlU22smZlgNB2my+ISnKtmUhRV+C1KFfXc46L7sEkdeS0d5sI
5ygkflw+5rrn94rr5xro3gJcCMJ5VFQbPMhBGqhuaZthFF62PFpTctTXF5gh+rpZZrvhHZi8NOXM
MjdWCCKmup+7zZziPdA5hslnZfNcaN51JSx7n1ILidhCDsUXAunWzUtEVZcGOTZECFAem3xg+u0y
2WhrUgu2SIGArkPNXCDJ7Gc+9NlVAhQgZkyYecwpiAVSQb1lAMTjI/XkDFRRv8GwBS1S3j5eHjiL
jKA6LFYc1sCDqNipSU5axgvDQ+PjNfCayMNacg6ayisUK+vRx3QLh5PG3DWBoQTAa03y0nuyFOZj
lwc2HyJUiIGXWekweAGJYq0NCkGZopcZLo89pZKwL96p5QHPgpxpTxX5AXBHQ23DnaQiY+jEf4tr
ZaYuGc+GD1pGiBlBDDCEACC0soJuOp5iem7L6BDPeUUNTEmJO9LZ17XN3Bqp60RzPGK9xxgsbvpz
rq+uXnJgxqmtyRqD+P6cQy+vYLMr+x9ew79WQIYmiaosa7JpfFu/8kK5CdeYzn+NEzLCd470Wx/V
codl0yNMgBdMAseA4cwkuWB3g1JDh+L6UTe+0bKXfkmgkZnHq78eRwg76sv1NeHLZ2pFnRt9IP9Q
fuEXrsEBzRhjIgnWSb/4KUzk94Di+zKsSpZhSCZBx7r0reOp62Ytd43y2KKTxoxQhY9Q/wRZWa4K
3BSM68CULfWH+4jxZzvCS2HOe06oLzH2lH3yIr/pX5CoEkg+5FUoQCOnjzJknEDMwl4+AvKqt09c
JZqTrJ/bJ7qfO6Y9XsWJBK9Fvy6xrNxuILamTOfva1wzqHqzfeYquJyfIeraypxAtLIu0/TpRNo4
XhFQE9CjN0d7Ak5x2irv5jlhBAsCATg1miCI+3fnxkG9dyz4ozR+OLUh5hRm2acU6DEjaT858Khw
NCbFbs0YZBatoVTe0C0xVSvADnBkxLF+GEdoFtAA2tQ0+qDXuSVjOcCQjvQmv4yIFZgL2HLmknPD
cX7dVFh7QRMVe9NXRsYhDI8az7bDjIxzMOfM1zvErXiXJi56ESBBDSth5VnH7ukwkjVwgGADT6fK
MLMwcBiMRBZyGSrVirz2gtl2vEvEWb2zaKr6OUjPn7bmvxUUpDVq9HNNUZPUb6W99Lx3GZtOtRZB
CYnTRz+GNP375SEv6y+7/x+/5PvbE0eyOVzarNmOuXo6hAITdceRDo2fzwBt99iRWa3D8rUNb6bf
vFb7UDiZ3nNbHtr7eMSwBclBektAS4ScojmiZG734FDAir0ZQEDdFlIsdt6CrtyInrEYjPfT64IG
EKQY4mQy9jiLNJqPxrAp4KhC9jmiW1fcNg4CNIQQL1LAmsqg5aNaM2yZJDu2wjX2lA3aDhdzzmix
zXhd6Dk9l7gJPgr6IxiHGZaC36iCVONZRUSEZmuF4XgGuxL1OVb56TvPLbLyK9OVarSByITHYpLZ
jssd+W/+08bkcdR3Hy1kP42qBYFXMq+DKx9hhiKdpglJQwCdYH8sUTH91mCH9SIOsDW5Su+AgI5+
GUwmWkfAOMjTjEq/Yl9sKV+BnftlWDN6wfBIuYcU4sYg1fhAQ+rHp6cjblg3fxnoikawGArmHpg0
urQIVlk3NoLStcnBVDpGLwMn0FE32J9yVBSTK1qy6u1Z2R9P+41HnZKqfeO/9sZEkzfRPTRogBLf
8vqgpNuBso382/NR39Bf/uGMqv2tTvrzGRtX8D8Oe2mr941U5832uq/ZAnhXMUS3BRv/4zSc6k+s
ir05olI4q9Ykgtwhs44pyZNLWKQL/3Ek53wCla3B8Pz00xOKK6kK2g9jj+wL/UQz1spTcTMKDnRs
Nv27Do279P/9rkjjmfQ/K7RKALdBlilF37eNJh1K06glrVo/WJ5aFM5RoziS+doY9Iyb2tXixL2q
wFH4utXUfeavitYuK0DTCQ1JTTjnFL29iVfX2Pz70v6SRCWrmioRxCcrmmx9O3pIptWZhnbR5k8w
6PC8gaBa+fwOBkkePouf9ir9r2vGH7/uW9rEcCmVPLEul33lLpePvTB5hQ23x4Nk1yuYOUcFZ1G+
6UDB0uuDJABOGz/chU6ebsNlm03vnj2bYQqwD7CSJkTP9BNpSVfnzMvGW6XROran/pf9q5keKcCO
zQ+Hnt+V+X++SjJodUOzDEU3vo2bB0VurhdTuOzhLIvT1zbAv3LBkxJGE89bYEwyNikHNzQaNNiy
Ny1evcwFVwn+/bX99YH64yq+3Uc5xhXw1ExtrjMGbmK7U+Hv0FmgT6nqnyNEO/khj4Mn4m8P8f9+
p/n9XRya7pbn2XNNKBvhArMEPpJ8zxnvb6xOCVUDLk4r4WR4oq5L3uqbElid7FqqdeiqeGO2iSd2
B9XAmDEUgfQo4Wi+lpB4cgl9m7K1asG2IngjGhoaKzt02vVqlzW8hAKAVMu8zCQ4VV6rPeJO+C7P
Mpu2+avW4jKLH4gcEoRoV1qJFotcZ8FLk9WgRub6zItlhLUrgnD7tKC+NwJEvA4xcd2sU5n5RKGR
MGgu46o6RvK60S+OpBtuglOV42bBpIR304QJUKnZrOBoLhEAcdGHyS1C03lTPPOeb3hpC/nLEgFt
dqyWBUYuLigyby+ZOntG6/5hTh85Jo+UCKqiXtTxG6KIh85sLqFLeUVMcn2QhJ0wKl/diMm+XQiP
oqWePUww1rWjXi07tjhdDbNa2A84Tq+MuAUlderR/MffXxrFxlRQ9cokKY9kOLpV7jxbHLq48RQU
Pe1rQjyEkjCwULYGsBRB2sjRoXyqC2oS+VYSvol6CxxCUt5XXcOuYcQ/rOm/O2D/eYN0VVUsTdVE
xRo7aH+s6bGYGLmR8gY98BFOCAKCXoaRIV4tl+6YA7r10qloAa3upgtn+ErZ4/798kh/PX7rEiHD
uiqLIhHa//8S0vJ6H6SeS8AJC21EJmMFKSIkLxI7Lv2UqTWDUcZtdNXsW4vJP1tbExfzNIuScrqC
dSkOmKiguDCYdMXjAA6B0naFoJxZOeBz0YENOAkmJ+xhtvUaBzWAIo2sp+kpWmQTPl43Pa29SeAq
dzSM1WqmOLvr5GvzZW43vrP2VHx/6mT1pvvk4TlZNcUJ2q5Qb45i8sIWZhpC8MN14vs/bAjS3w5F
f9wbfVx6/vh6rAonUZ2O2YRUYCoD67EvyOT3qEwfq+hH+Y78n6VMQZQgqSqKMc20OKz8/9+XtPKz
b+KLPh9qiAIdERqao6TRKisTWy2ebqlw8EBghkdV7Lh1jeQ3ZUyH5rWNqNvjTd7yTfVfUQ/GWn5N
bu36OYRZ273JJCoawm1bGxzYMaRg83+e7qlCxfa4fDU35Ei5ORG7+6LhTS/xulWj4L3cJTig7qkJ
NKF14urt8uyPiO2aez7XqtPVUvGlY11s23WW80VmmXdP4wAHW3/HolByCGK9ul7dS33dyCK6+u7L
Mi5Yq2JPjL/6gj51hJoZA1QlAicwJUdp3YHdvS+/jEEGbX6hI5nek1C48pZkL7eHPDGIFrj2z2D8
/EZJBjZ/Xym37a27YrVj+Fv125j/y3DF4QkrOg5cRVgCXWaolelIqO/AnoUouPWcfCIyMYbP2xPX
P+fX8kHOoGP0oAWayr5r0CeiW5iy8EkP6lM5ndc4ZYdSdZ964aR+aw2UXYon14fqAmPnntnjtzT+
xJhQ6VvpimqxlQAKtCri2cHJsDU9EmTqdzZ5AfBAA6/9Dd/YJLXAwhTLIt6KBs27pgWQCzkl16bl
TVg33PWh8y8dcg81dRqdWV6KOvneApoq45n+2JSZ6DapsK6RgmYxO0JtLG59DNrZ3D2B5fCtTdXR
lp2pYSsROYYTKVXfUjVxKrOlNwxQNm/cuqnDZFtqd6dSQJKX12hya5gVquIAAeZmdyigi8eyrp/n
JrvMHklz0C7KrqMprFSQi9EXpMnppj28S0aOGYiFxKAtXeH9jC1XFMEOiTRBcmK+TXS1cpkumtx8
tSJ8+3Qub82rKj0/LjkqAZKYIq3zlIKArYfm9X6NWTOjJS3kDHXlAlA7qB2eugRFfZy0iyen+qT3
U40SGS2jcxfRAz6Ruye3uWpxC9Bn6rdlxI5bdFdHyn44Cv7wBpvf+g+3e/IsjTzrtq2wrIS3Tjvc
9FmqHHW+9bGPY/3w+6T/zFh+LxmGqSmSQpzb71PDH0tU30V11BnlYy2Zb/0NHIS5HrQ6MNpjKn8R
H4tZeIo5TQe5BDz29hB/KgL/s0b+/wvQv7VvIYfoD1kquq1yedP4lMKwNab3WzUxq9tnmwELlnY8
0mMJ3R2FAZtMy3jhytc92+CyEFZigQ9iuH78sLH9ntn9v711vDDFVHXTMghy/b3x/XFnxFgzeKu0
58GESgSDYYxDiRjw2df1C3El+9hHvXRsF7Tr193iiemicFRkM8Ait+KsDbJ1yb81EQ1hUyEFAo1K
FtZLDljXkISoET6NtoesHDKJJsFwylFpSSCtJIw+ZnBnXs1shWxSc39jtDomo98da0nO4wxfKsmE
lSfADr6Tj9hN4oBNLqiO8kt1VF84HyfbJ2rJt2dAbpINyXhT+zguTs/5NchQKYhzwCvTGYdnBkTi
OyNq8pKe73g9gn/fRu0/7ZPxLo4S2/E2Kqr5bQtMk6q9Gzf9iSuic5GR0Q+vgXKQJ+F9jnos5aRt
7yeJpjggi2wuB8VBer8ij9I23UyaKXA3sQB51urzMw2KYCJNkW37D0+f5zt5ZFYmpKeBcHBk+kLb
K1y4k7D+8dD5X2Xs//8Y1rdTZ1wUVRXLt45Tp92RStVNcPhF5sheGtWQt0kBRIuVnyZs6cQombDB
FS49UEg/V9fi+CJTIDrR08fw/8TuJmO4dwswbglwvWmX2TcN3+4UDssIyICvc8ZaPwy2TC1kjNSh
uvcG8ExsOICA6QaTcRO7ebkQQNRipCkWehvEHAtij+bgrXWbbmoQzkn+DX5Pyutj/wtPBb25qaFO
tLcRWQl6cjvgimPq2bF0TtTR69gK/pB4jO4SeY7fAMji3XKiZv6A301SSb8ojJkmo4bntzGmcgVQ
5sAfZVck6gPx2KcOGHTwdNkBpXi54J3w8CxUBPr200b1LvCOqZ4/7zhYexgdLknUFNcmFjPxp+p4
PD/+5w3+37P3/UCe1ELS34cKQ0ftFHScMGlTVcBHkIXJ46SIU3CxtEHWSTWxDs+PfIEbVrJvOYU/
dIFJsTPOoFSjoGHvTOvrT5dHefz9AmUCxP9XOxvfeotPMzKbWyaTGg7Y8AqlC8RgbcKyRZ8mRU6B
OulAw3RGVmpArpY1M/YDOqwzlGAGqx+PEWfKdz3RN7HOSJyYqIA6W8ePkh5f8wMHJC/DBEEu8jKV
NzXwu6903pDUIHuCSnpXDkeEUQKqNvAunzBtyL/hDJkGD+0X3blRvs+mU2vodbfFV23YzL946Hth
8TiD+cLwSDYJiJf3x7Q9tku8FRYZUAQHjY1j3A1jENcc91m2t1AzHvnBI1dvVHQWm+6d45fz3GEU
xIXBBN/tQf+my3xmYE3E9JLNi3wlvAjhEAqhNmZLA+tyEVC9SqiHsfNpfg7ebCoeqBCkh1NTVsXO
VZsStQ5+iA8i0goBv7JhAGG4JL6QDXnznkiJQLJwC2hzJoejdZ086GBbE4U7SwJKbkM1TKDYc5oB
YUaraErT34SIhohKmVYkMjGvoP7gzAuQk1Ykk/KPDgGvDB8lEAof13yJDtTP8rD4P87OtEdxbMui
vwjJ8/DVM2aeCb6ggAAbbINtBg+/vpej1f2yIqszpVaWXuUrZQZg7HvPPWfvtZn4iGPs90Q9qHCI
vVcbykCi7MusXFQATHi8L+2s4Qm7BA/irKAP4V9hlticIjAaHGRlRN+8YEvyoG+oTltNL3W/d+D/
3dSgbYcv/DwChCvlaKK4Qlhj2o8hnBdXhf1k2EY+llwiv0hQ82JMhkryJci5JaTTVOt3OK/kAqyo
nFA9iwdSrmFOXRPSuvATTXhzwK7IKIRZJKyuBFxh3cgdmVNT4nRSBxqkKOETPleUukQYlmjbAX19
w40ERGrr3meJu/xwVYK09HMT5KULAg+hvJm7INWuqPWAANlk9C7EzU7vfTzhvcF0o5etLWUCqNsz
qbYAfCVobHhZcZXc1xDuHrMbPowt+Snvbe5gQXzNObkU/itda/FCsbHbvVEvGCNQRo+W5GkAfaAk
6XOdcDyuQBS93qgroEkc7gizQXsVOzwGByHqP69eXoZG5EWDlFkpPymdXPE/QUC5qn1AaxAEgbwJ
OLIVS0T2BY2EdCwsTTBaElellaVOb8mS0jzdQ3MdS3UYhTfVz65TcDTJSGZRr2fM4TtCDsCEJeSY
whiCu+iryuSOZe9BaBqr98NmbS9N78kuyYSWuTC8efDaHOkRYNKLAWeyZ213Ghb5LhzF5jhmdKl2
LGwVLRCc4PD+D/mgmaTrHFkvh2aa+o0rxra0wArcAGydUtXWgwgRDdMfbNCi/WSfwjcFFkZ0270d
Y+pFjMhecsp6lhh7EgbQ72ixN2yBWf2JnWLRuVyLDT5iY1N8aZF/lIdAI1DCZDMD0xWh35yD7Lpe
69YaZN8Do+HDJgOLLj/Hxs/cg/HyMFmHRdc0P/LHgu3uXZ2FhPIca3g6pjUNfxE/FhRjwJ1hoo07
CQNm8l2ncIb8A2AZk92Ba8A9RfAGSBW2zdcqnyS7fAGcGS6JzPtg6oTwamUQSj6++KrLYcufMpZw
aq8KUQuQ0IYWESJAZ/iVj8m8nELVA8qS+HwrDK8wfEHZo4zrrjc9VsYdfg+TnfU4wdNZGQQ/BzF+
BwhdFALaGOKeygoQSCb6vNuo7i1NK09JzlIY7zk4J66idckPV6eOh2g0ntPEdMEA4TdlRmYSM9qw
3N3ybVIOpTrY3QsP77TUfDy0DwloIRlZCfFOb+41VwNhNjKtmKiZYi5TLjgwVnEPyeMOYoexefeY
xZBgV5fUVUj5aMM7zsNL2AaVr3ymeojIWBhwx5Zg1RATq36J/83wwHddP99dghRIH1YpzBxeU48L
SlJp2xAhV54I4D4Yqn+fXGROUI7kRRm+UdhnlXedEQEbKYFZLz9M57ZjuDFJJmFbzfXHGgWKHNLq
vOaHtA7GxubmRwYJBbaGZM667pC+xcy8hU3afNw/JOhFGuoUZFxLgDj+ijsTxnl9I5TRbnuuIUxV
+6iiVALIP0lbW6PVXcDiKDoMK2MXgUn/jSoosXsMvOYPrxjqLo80z0UQ7fSW06AtlM4N2ghHdhql
7DSNXdytjbJ9cN5Ajq7gRgsxEfbSfjR9XeZF/ElLQiv7pTbQoa/A96rDlpvMFL3s4j3xmY+web7f
TqyE7Xu+9zIJGJUa4uWqP3VMpx1luYitsBEs7IR8dsQ0ErdJtMmQM+INAg0ApgQVjZUtC0/EU2ow
yoIgOSkQZoFGd54HQjGyii2VdY82l3L02TjIt791yRQQ7KwjGEe4d2tkG4MC8kFHjjCOcL0Zz16W
KtYigExv0hpg5tokxzLPnnaQXUCNe8ZwF2sXT4UKT7k0yvjwH7X/mcDVuVmr8sQjHeNdz2GF5piT
yPGy9u8xMmbGvPkJ5jjlJp22KfozCqvs497X4FF/D/EmJfAJIM61VcB3Nzy60TfcyFRfWKQZKuV6
R/wURyVw0M5HybkF3VGGKjZIjlVil6fX5N6/DihpEdaKK0rZKHIYudVnFbl6isz2NVAy5GfZEyg+
cy9MmJQkI+zacPWNzg5OLU8tw45fyZ+QxAV1dHe6gwba3G62bWmEsaHfzrz9HKXb09aWZoPJoPli
tZ1mpI91UR7PLgSKe3W1n1RDYOs2srEVMTMqSV3ju7dHm0RfGYAsXDNmrkk3L9vePzuqLJEa+OuX
OP+tN07DLaWcS0vtOuASCdtk+HZLknJCiUGtSHqyzbvjZ6PKo91KfYLsaoEakfhPpx6fy22KQe4p
2pCWwk4VNsIJXU2uJOQihMaz3YHORaADdNMs86hm7C7W0+k+qcbTFfaCOzEfBCggYmDn5SEeSeP4
BFQQ3Dwl5he5N1zNlCHpqlyzuC8Q4fPXCTlxzqRvTGmwOdWZnopF0tsoR4KNjbOvA+6N55GDmmdE
2hpDZ2jr4Epw9CK1j0m7tovggfLgKqB83T+RrzD8AKNCD+8M8eH+kUnh0zP27n2PSeXFHWKpRxQQ
LhJ3sLFzqfb2ixhsdeZMi6F6O/d0e7p3yEQLZZRH68eXQsMXIx+L3sOvFnfCxzAYbIpO0K0ofN0S
gReECZQzkr9Omteb5cBJvSbA7Q1UNkTiz2jXIXumQ4fQRjvH7uryUbDPoQa1H/3rp7TA4wfGhm2N
hWC5n5in/BOIEcMA3HmX9dd+hAHRj0tLih1MpVALw+7nCZuknZenJ0UtKxqrQzMg1siVjuIabon9
hCzx9IXBxZNoM+xBPG7aac4z5x9wgA0JRYJokY5JGaYG4wzHB9I87VAFV1tfN87quiuQvqPo5gmV
Ep50ThVdHlJKZ8569PlYIELc+/QlAfO2OSOJfLntxYcHLx1Elo8pgRnyoIuqAe4BhN9jRg4TguZE
UEG35v1gF/KJbYs8VlVnXZ1jLiRoQC/aVBavxsiVGJPh81hPzZv9gmy+fDycF2G9a51zDLmZKuHy
YPOeAPUJK2W7JIPdKdz9rO04NusWHRfQIJW4GtraiByZV9ZTI/V7SHQM5tleuygI4n7YSK7WYBMs
cyB2CL62dCZKKI0AsXxd0Xwq2Lx7mNEEW1mLm+rc48bt0MagQH3l7napJAfDj4jeKgj/7M0p6OpB
wiyU5KOOnsJs33QVnkvXYHU86l0+ijLY6wAB7AqhC1jgcXTsEoY06J2ixxgWbeluT8hvSpTiW7Am
zScJOzuYRVtcNl2ZBkzT7jQZaMFdwa/YcodkB9rFiK/3DhC7GkOUfh2AjU+AUs41FL8whDKHZw3y
AawFMICl03DMQ+0FpOR+aq1LgOzNAjee9sEbhKxqhCXh3YLeIHH4qQbSaFI7OyItP0mPWpTQSXm1
6CDp9KBSxEFoqxE1mcD/IC/UPYJYOT0iSjutMcAFV0xwz6Pc19kzPBxRhcOpouJlaGlY0AbYx0xE
IkRVYCtCwoWbBr1BbsEFaI+kcRT4fJBrDm9DlBYQE2a3IZUSqmlvTYwt/0I0xlalDUxWDqzzLNkd
3n5wTVxF6TO+yyZRSReIuiDoHLTft4i+RKmacLPi3PG6/woR4uKAdkmt8OKt6dRkAUD3JSaneW9g
TlfX8X8v/eu0/4Ci2CU0VjZhKBOzzz4WHRHhEA3S8X0YqFZBUXl6AmKu25eUA4wimgfNIp6zLtpm
wOZWTA0ISv3bp+ElCpsWJGcK1jn5gk+3Y8CShep3ejw6Puze4pSS86C0+MhA+nEPiInNmRDUD3mv
i4xdYO+rDx4EzrJo0JoRcrLrohp3DagxCBB6TFaeBYbkCBBEQXpQQnS2K9a4IK7tZ82WDDE+iF19
yvvOR6DGQNpGHALtC6sxR85JPb7NPp7+CwwDBJAIwDYgCJ7zS0ZaCtwaJ3pPjXtgbJqDBJvis6tP
JjciEi82BAGOnNRS2YewTLbKQaLN1VlrSzTHOBl7CHL2mx6Zwrd5lHmG90Ada5nMwKbtJ02nTsgY
khqY7D0F9Rrbj2FJA0YSj2UXWJv56BnDhiMlxR6wArs6lPNyBBCAO+YjhlrhaEEnPl5Ek+7bporB
IWDs1pQHKgGpSC9GMslMXA33OWZvpsuEQIh3fZPIU2X9m5Nrj1dNOHwJzCZ7oTxhOCT57fbAwQWo
Y0mKKTwW1ZNA7XX28Qqf3DJ/ErBRGPab5J5RfUQ0lcxTQi6ARhBTYb3uzHJAD3oY1AUa0zekmfRD
MjphH+bHa0A1ZQ8KEFve1eVTWZwTS76UpYkbDFUfZTrxSed63VCQKHaLL4ufFvevTHo4hFKO6QEj
z8sS0xcEk9RTey5z5XbH8gMjAZYXd+cEbCVFDpJQKmJGnOYH+yQ18AAykZoGe3wIFFT3hyWB0cQP
CNlQHeYkicCKivvJ5M33BCP8bSfUAJv4HXYBHe7h8VngdXh4kp99xHJ4KwYPxe6xTbHj647uN7TZ
+ujGKU7uX+pZGqrnmILToHi6kfxj7wf5OMuJr022dKexcY3vXz1fJSKArF+qmq/HNN7hLWodE4Mg
vQaw6oxe6nUxuDbhnSbCDDfYhko5I1e6muRh1A4r06NahlSjgaAqrdsJe5Q26QJrlM3V+hS5QbYF
sJVl+fhK0ZjNe0hq8ZtJzRrWgfUAKnV6TCVPQyPjfFC4VgesC9fE52pSdPPc56PbjJ+cz5OvwuOO
Kg530b3OFJJANXI31ZRcRp+fbD8o5pbcvqnXhvCky9LCInkkr4wVSQiQv+sk2JzW1J8IJp6qLU4S
TNbmoNhTDq11mbgbZmBsj7S4Offq1mVTfyhjgaFmv57EK87iGK1KDgGHxwao/nW0ZjNlqVrdZu9Z
Sx/awGqfAqyh1OW1RJSAg+ZwX9zCp2lHspPOmXj5SJMEMHps5/mMzbK3ZN/+c9f/d1GALH5PoiVB
lwRRFn6MsS7vS5Ka0o3zEIDMvqkEKuSF66DCed4jy3GYlrs/v+LvVqYfr/hDfKVn2XXfu7fvqf4M
Cwa2RqxO06IZPzie0wS2npU2jeuzeJuZ+k7GS1WG7Q1+f2foiN+juMEuyn3bo+si7V9BSVhqSwrh
M4I2fZaAqlT3BhcOdZmsbRpNdh713k0rHM8AlFTYBwUM8EiflVrs/OWj/dYl5qOpsq7KAjM6UTR/
dIlvyjWv6zitEO5BN6czbV/mtw/lJOH31XfvDtTLwxxouaU3c6qJmqXC6pw+bagRKEAIIbEy9Vej
hSQAwXIji37057do/MsUEX2sKkuagJVM+hYm/DIri96ysn8Jl3qaYYHgQAL1NHegKEs1u4RH++9J
87AH/9OmY1XnzuNUcpitvLL0L61f5Z7BkGJv8x+hZl/iAGtKC4Ef0uHVfXGcVGGfO/S++LDKUisc
CjET9H/Xq+p6QPcRPH6DtY8uXO4C9iGFdL9NPsoQ1INb7B1hb1/Q9JObULhtHLzeYwPOZR0Y9z5j
/P29LxtDtRfAqzT3QSl6PIb1rsHrBai/6hc4yarZ/jUteoPy6mNbygofutifL6Ko/+sX/Z+rqPy4
h+UiweWSZtWcjzYVj8RDjdItDek3zgBaLLGrEazj0n5y30OiM+ibLuDzzc0hAlvoh15NUdtZnDrG
BDqbi7Nfi5l3I/UOK4grsDhcHEWt7cQc5EgdGn1DMlEPbCCHxWpVLwrKNTUiMdB9L3IycMoV/VQh
H1KJ+qi0ykVRIjdm9HV3Cpjn4RXHQxfEdh0/Ije+4WfBu/kYGhPBHJlYb1Og1U0ZRMvki0OZsG1e
PqkTTLoIrfjMkCcw0874LXqYdeZ1cd2P6WWpWfln76wMJcF5ju/djN1qjcELyOueDEWOVeRkQJai
bXgg4TJiBODfVqyGkrdqBhjThMPrwLtzdARvzOe6GuC9grjGOEq/DB55eO/iDSjzXpOGvDNb7F9D
WitqX5NWnKnMYYyzaRGTJYv0a2W8z/XVjxyTFZvx3Eb/4lC034ID49jz5xvge4j4j3mVqoqibqqS
qnZOJvXHrFTTxbKKq3e1JBUt3O8EX/KfbLYEiPe7Xym/hJDI1JAezPevax9EmP84Pz3Ajf0oKHDM
6HghgacHdXCD7CGEip/2JTgdht87cnFc1SuYRv/Pn8RI3xm7PNkXQ/QR+PlpTPlZ/+1Cf+PfDcAa
A0YOv9H99qxiNBZDAHKwp7DoQ5UE8YiRHk7o3f3z1VC+b/dfLwdkJhkbn2AIMuI20/ix7onPa6rl
hZGu9IU0uxBncFsao54nNB3jShjrXzWY1/lLt99kuNC+2NLJl3bs6XUF0aTgTHhsyYSi4c/pUcbE
9OxLY2NlLpiyNZzQwUmQlYbKFKai6DOm0nLMD9KMLKXny+9xqg0zRuL496MuSUtvxsx/kg7/Hn1m
c6AsJEj16NQ6I0LZzvGIGDqN3plqCWd0yMxe+K00MlEG4m5vKAsABRI5JBMiOhHIOF4r8/YrI7ry
kIoO5Pw7JqnbNlsbDQXmq7V5RwyrqEKlkbzsjsdv51o66rE3NIcVo0BuRCJwDPd5bI+Yq8b5EdKh
urgwviN5iBKDVe+OZuDdpxXQFz9uK00OkgchCxbdE4WMF6wFpU1H7HoCJ7NjApmpXjcl5CHDiXP+
tg68VtetxhPBP7WTfr0KK9p9h2kyaSQX/pWQXRaoZT8CoPSyQJkJNAtrr6S6V+zmsxkDzJi9KVb2
UwGu6AeMJfwIByUKmInQwtc4ovWsG0dfsKicO1Y6ab/nO9R7orbPWeNpuOCBmF5oxLLV8aDSDNqB
jwBHkMZ2eojCHvjEQbx40YMyretGn+N1m+Ycj+kQ0x0HM79qPvhrL6wsqzJ11LHORK+vQiepMa4O
TBVKbDTRGT+MzNn+iNl9+Ewwp5HUvKiGj4U0BEHZHXdmxtDAzFaCewTWPG7fq/IORdptvrR+vriH
zO5xmALPRWrN55oVuxeeY+rVsAjrvW0sSqb8N2aCnRVcHBdIk3JXnLfz3pgx4Rj3Q29ORMHwOmGI
ZgAk2Fxmz8MV4I0wUaEKE54V5rpVHPXcpu84kJjO4mWgm5gS2dmkkPbSrmGjh7fPel319f5rosLm
trLJmyMATn4icVrLTAgZCuqeK7YT0ef4IT3c+LOnokypZOAbWcZPu5uWkVuPj8f2Rnie85JxA7eN
+9ad/TF52cakPkuMGJd48yFpKF40fBzpufhxoM8YFY1UDj0AFiK3SD3olPVAXNLxSobmWe/jDnLv
WJeWKTPqyYvc05ddI0S0PxKPgzfHdhIi+riIPoxRBX1VHxpucyhXe8rjESFTG2YLj347TYnu3Kpf
6Uk4cDanYVwbzOG6dj1lGLne/m1AGGgGFPLPi9NvwtvvtQmVpWaIMsYg7Yd0vdKUhxLv82a5dUYT
8tmWEOO9Ph/Pnh7dYeXYdnhOu0frb6J58TdX/I+X/q7Ffqm14uaNnr5o01V2RlwbPlwOT+SWwHFK
Hb0MemXQGn1EATpJhUKfsTfOyXEzkhhvtxg7kFybEewgc8bdBhsKAcGkGWVFF6pugoJV+vIhPzx5
yCILWp/01aJSOjAHxENcsl/7zLsRml9KRyEVcyos09rZx9adFB2Yl1C81/cpsOfXlv9IPxG+ATEH
1fDuMd3D07d8o3MgkdpR+XrjUXmqx0xKtGNvumr6skaYV33StsKQEyy6HkBTOwis+7uD4qY8Ikkd
Rlgv/x9fpmqIqmhKpqFq4g/ZrCT2lGovPZolaF0yzlEoWsrbPXEyHPtuuKgE2gTnaxjM1n+9j+Sf
GpXu2/zlteWfJ6VW1d6JcMlWz+2VsVrlJDQg6A0/un2OuQu9PqzJmy7n84mwnOgq6zpldYa5S6zm
84twJPJ37zB7cjoNssOCHoMDeXkVE4sRdjw0PwqiIyt+TEyAr1hmh5ebW7G3ML889oAYcAIiWv0s
y3a1fnKIOOqILS4ho+usClRipei0F+s9y9+mjpGQ3Pnrb+d1kh1prXNvoAfovaZ7dQrhgkhQUJpg
7jG/Es7MuOYKSM+5TaqaxGtmtBcCBxmovRu7jCzti+oThHWX186ONKkmOvBMxxwJC4g9NPVopYTR
C3+AK00JGyg4r9rNiEU7Pu5hJnNi5jA8vKrd4szSt86+akxLLDPCG3tX9mWG9LMiDm2EuHwvn80R
SWNxvDPIRkSSu6hc0FKsnozCEEV48iwDc7ZU2bhZSxuL/geFJqNFGoU2kY3ZR7KQzwxRcKLS0iCF
3K1X2YK9Fh1pueqdi2HDNuYo2+dYCqQd1JHHII5sdQ08AJEYJwrBuvoP8DD1SowJVVY/GScylxmT
mOcYIxbpsPhS9vy1V3gfPPehNL5vEGZBOGWIFa8wPNV+ezKO+lpeXYOETuKOiU5ux9a41kAIXuj0
6H9R8Yn/epdSmGqyaMqmYP5Y7l55kV8fTcFyt50s0RoaQ8u17VmQHL7+/CyCEPyhifp+IP73pUSx
O2r+srzdeqUcNcIzW5VLzd+vVIZLGwq2sh3DxYDcymba1S9Oe3wen/gE2U2PeKWNMxP5y+mxMg/y
MJs3N/+eOfVRTLw3ggrN0WUn/0Y0Y1bTP/NVsmlglMouvY8XwxBCHig3EIv0Waa4v2dMc0d4acj9
aT+EcW/xeg5vy32Kk1nrcj6z8XP6XFTIVTfXLblcgkbqF7IU8k8lq8LGRGkKodONpzHU2hFOXb1x
4Jz51VaZAFMhnGdTw6lExfOhnSml0n47MY/COBpzRuma7s+p5PLxSfcI00HBxPd0nTQMCaBP0tab
UJIxipA+nmzehF7SQRxG6FFuAcKSx6pLmnuNCMil+wdm/GO/k9kQFpLL5jCo5/UBF+tS36Dpbpn9
DZjjzswRcg5+GvHqZdennhtgei5efvngGY3jj+iFbRkEpXUlaZWB5OZekQCVB9EKnxsJYL4JaS/f
yOPrunIaIuEkzolTeT+9YqbxjGVXmoGI2KE6W1HCaP3YK3ZGZXVIduZ8RGLg8x69B/cTygx0T/h3
tKE8Qqoip648jxcUfKNoSKHTzvJkwXaGtAg9EfFuQNMIXzBQlRMxt3yw6dzoTBKayiifIJ0uP1tY
yQcWEG2Jer/lUU1G+d0x+t3SxcmRaS2KHsI35y0p4EvwH5cZzYUYfkVk3S+WMKFCm+krDAh0K7Zx
YJBXO1G+CHNHy0K9QhetJS8KUFJzFK9h7+bcDvqc9bDuF7i4Fhcu03MDLgbCw22NFl7f1Y3D3iht
0/Wr54m7F+U6rIyN9Hkf3dbtDvV+CpreaTOrfJ15y+Q5NRPKvouvHHsAEqb7CYuo8hX58oihHfNG
evjAElYtE8ZZPdZ9epn1J4CXGcCjHoFdeHEE5uBn1qNrbdMFfE3FEaMAhvf6kDlWsrlzd4tub3mp
h49NxpDgC0BaAJHgoxtS7O12LQyE2GOe3ACZbgnOgc5uAENs35N0Fu+Y+3Agv5pDNKB5+CK6MvIe
eTdXZQvdNAt61YxiHi/UR5AumADwtgZUl9NoSCKOKPki4ryPcq4dekvGSbdQCChzHIg2ms3RHI9B
TmY1Iw37ud0KZ4wtkJPGFLQZxY/Nj04DDkRdj4sych0H4kc8NBeGXw/R76le+bZen/EXWygNKhFJ
AogeoMpI//CNH7PPav2mnpyqUGAzYGaERD/d5zJeshFih34+SYkR8OENDCxuqkftyfjxsievy99j
oL/6iuK/o4DxDh1s1uTXgK2VIAjupgMHOYPTov089fqXzRUf1KyHTK5/oXJ7ofQP7ijdb00YRUN6
sxQ/BR5wHiIkarg+aMY305ZK4A4QbT8nF/jpXGjND/Q+3+jV5xtFut0pGAgUaVcdv4doqIy+D0MH
Ql2A5dn6kRDcgmy/kKMk89YUfND51q8jh5uDfjHM95vfbWpw6mfiR37CtxoPe4t95RCrhCQ1OWRK
QDu993Tuh3cdPqtZ1gzru6fDoAn2J/3jz1uB9NMk2e0EmqCqukj/U5G+ncC/7AT7Jo2M/btslgPJ
H41Ex+snfm3502FrgxYIF7PZ3zow8l9eUv7RgYvS2njei1e2oluyHXGAfa2VdZWQV0ngpGEdT4kf
LZtpoXJOq7w0KIa1X3wVS/63a8invYATytN+BH++FN+b3s9WiCZgeNQFw5T+e9P85VLgsZNelWG+
aQBLIXkBlggdJd9syMGbBOlfhMn/x1X4n1fTvk8gv7xaHSfXSKqrbKXS91qYljqQNwUhKpBJdaS2
h9cIQf7O6Jsrdcd5MkVsUG05dlEqmctmLgxTDJubguU5uJ7+fCXUzg7y25WQZQF/m6CJ4s/Tz/7R
k/Tng0qE/OHRbnSxMD8PLqTMWSrhNg8XwEn7HNXTrbMdeSMopP2syq1TeoA4foWx0479zTC3wFjY
wc3++poFjTUzcreyBn9x//0Gdfi+f//zVs0f7bxWLR5iHLfcTCsKlPRFMw6VTr29zCkMXl0cGxix
rr8TjdshnCrIHaG8E4rgtnefB/wAF7AOjUPXQ3KzT4USWIT6VX3LkQj+kTKkt/blWJPt9JlzYzBT
XOwV/88X/N+fQrgBuAklXZOUH6XfrZX0rNRvzTKznC1OzMLu93Ho+C4FYESeU/CXywZY49++4v+8
ovajAqzK+vWQbxFQwbN8Hd6YC3dkiveLW1/2pPUrDQtW32LUK5xn5OaIEzAJrZ9gf8HDmROKqefD
lWZXwqeoDwmYkxhSj41rH0NTNOCJ5sD0DLXi+IDRwLb52S7zpd7FihPQcQ0R0+OFvAF60R1TJA81
lNpRRAzpNUwgssPpIRT6gA6MsALpfa4uZKDsB3qxK9VumMdX3BsrMi43B+S9Wg9FZWLeCf1pmVlw
ymmfmIMPujl7QMFpUQdIhzgpHOzLRFEQpYGQGuEIY72Dno0ucfiC5XU7lKjwWqTCSOmwh9CbFQHf
3dWNYgwTc2iil4vV/h1Ok+m9KDwvHrJgVQ64d+TS7sInxtQuV1YOka0izq3YlPAK3pzqujbvobI/
1cbSRBfYC6rKvlyOl2KnxWtVXz6BacD44PhtIkfFUSKtsllCRmyvC8Eu3f0Cbfbl4dBx52BFWvuy
Z9i64TAGRl104Uzqk76U0C8/f+smM6b2d/AZ9HeWJqlAnTYFTp4nbZUY0SghbcLx/gg4WkXbHv2G
gvG/u9+iAOEHMrDmXKfxPVkPSr0pOicSLBBXe3yT6I4E00/xmjCQc28b9ssIQVeYjgWgOhttwQm2
PKgb5FjCd72UM2+AOhkz132esz15aVaC4eP7cMaJDz8z0iyTJBGmq3OeMpLikAgyP1vsXTQ6L/f+
CVPJpaWm5R+Xj2aTfeQAly6fyvi1YekbZt4TOsiF9uoFE41dDDmlGkHu9/ovUkaoolAuGgx2LNQh
iTJ8LXm153uetIuYycjNb2K3iwa8y8PIxOxP7D2Koy7Qd1YhJgFLdV1kpz2RDwfzYHrZSA/a4HoA
/wYT+C26yvI6gXx8Lm8u4vnmYl3gS8dfzViZiiEStQwzByimbgZ0SEYVnoE9KrfLneN4n3F8b6RS
VlH8Joi/+zc3+rgs1IJKDiIQDrStSMIDrrjYTbtW3ZLPhgqspFmNtYT2Ara45c2X+HhzpfKQcaDu
UA7tKaWgXUuHeoc19j3CyWIQx2suGLrkJ2UoL2g8oygj0RHZA019xPaovqDllygD4hNxPjc9iNak
wgxjmJDwXIac6xCXFqJbmIjjCZyH+UmxKrQIbKrzDXr4raTWxjnw3r4wHHuEsJaoVkC7PZFw+/g5
TNmhF5m4hNExnX+RxQYuK909kX2h90zAwphLMO2IVPfjF7D0dnvZ0EAnAQQzi9DVpjxXlGLSUNsi
IUSwPexxt21r+rhOOtyv3vzUBiiBU6mW9vJ4EUIL0FBtCFm97YHhwyeEvslDSeLhJ3+UCq3xiWYl
54R3RmMKWTuZyZRa6eh1dyQA46MnUhh+Itg6FP/8kXuAuzXBD4g0GPI0aw2UrPIv1cF3N+y3HVgF
16HoiinK3x2tX6qDBGPt7ZHfm6XjPawJqI6TaXfdgJu9SO1Z8pehWNd7++3VNNk0JE0XNF7wn+2A
1uglV7XW3ss3kCxjyhEXJaH2FyBHtxP/6UU6j+ovH0m+31+R8v4urwSbpPGApKPgTVLEn/dStdu5
/vQ6P3Y2RRRvlSmwl6ZbiIRb5BlhYm3fzk6xvSXd4zroXyzz0EehxbjxYM0v9pD1bTN923HlDIfu
GGEcfWV7cXcCITjPDBxF1tX+iyn4u53zf79PZm//vB5AZ8So905uK52oCpxmW3qM5Hk1GHN7lkAe
bWMndDr68YFtIPXqDSOEl2q3G3nwnJjjPUnTAV2KojvKX1Rnz0SSNgs6wNuwfBFvZin08kbYabT1
M7ZkUKSUs/A2v5gXo3ZjRIbH0xi0J8RlYmPTCkhOtOmQWeNYspL+a1h/JsA5cvyNVibbOY8y5BLD
kU/iSlAIyEJjfMhEmw1JPJWr6iBXNpEyvB/LVBxiGCvdE9kQUHR4156HfbRWmKQxK8SXGPf+cg//
W/muaIrcUYFERVT0HzVUkeWPSMvyeomixPIKYMec2sMxksZgcP/LWeHfRhP/eLEf3exIiWupd+X5
lK3twLR2WdBvrbklzn0OTm5oL26jxgq+gr/cNL8pcCh3//G6P26aIjceqlJxc6MXtjivWXj15tzB
c4pGxXe8g+fnCAQoHCXLPqNCpPIOnK+/neGkf2kg/vI+VOXH2LjO5TqNYpmQNJeHeU4mZDAhNWE+
beeQ0jXro3ahO67O0SQw3C8UNX/5Aojl/f0x/8c7+LFmJW1bCz3cwivy2Bd653600q9dy7ONj4sw
ia6957DNWiwCT54Oe0vcqoWuY76UMEWrQxIJ5rvH2px0ZxoKX1bzdrGGVFq5Iy+2WR+iUB+ftBfG
D2Va566Ao26MiTreDygztSfPH72Oj9cLISLBMxtraEtWGCwq66tk1bGqYBZkTuhGXVehtomqTq0P
NRx/iiN8TVZzoL0DWWtxDRdMhzPL/qjAq7uVM2Y6mNuLeLeIvOCMKCJ2L5PcLv0ZlgpGxLTt/Mdm
ZpT2V0XwI6pbchPPFNLL/C9yGfNfjgn/uMo/Fm39ne5fpSreVnA4iU5HumjtTG8iB3ABkePpg+Vj
tcR2RseCo59P0xOjWzDH+POwTngg5IBxRW7N08Fxc8MVYA83OtGkNPIudjqYdprFTvffOK9puEBH
hEsnDul/4ZOgB+VjX5jyGUlzraweJ8m9vc6dwTbtYwAEAqDbIsmDZGvMUn+RjgDS2L3+DHzVn7cU
6V+2lH9chR9bSi5EUrJPuNuf3ojeZTjJwmXNcyfOqZEdbnUC2q0FAnFS4v6GPZd/Cpa+H3lVVhWE
aaoGAOif+wS8s2eW6m3N2fBBOs3bo6dVDp+T9+ZJrjGBbjbB9fu7J0z3ASersAmqTcBwg4hbTiw5
ZHlG0l+G/edr8pe3pf88QMoXzbjEBXeGNNreO+YgPKTCmtAKRuDUP9EEHpIREE1pA8jIgrnhE5qK
BNs6gz+/E/XPF0jXfkz3klgsn1rEOzFWPPDJWHSo57EtOhcrnxAlN4gimx4FE/nc7b9zN7Ol6akL
cyiGn70wthQkk1Tc+033zLk2yCAaCIpDLg9P54SbipIrtf/yrrVuffqx/Sva/36tuvajC6YkhZaB
er2taONYAO0Zbr8H5phO+RIJRZ8omwP78t3ayfTk5vOn6dB+n+rz03tTW6fj3ptuGgcyOJiscD9Y
JAtKlvT0haI3mJ2jLmLYdGJfR58GUvc6+ssISfnXR+KXt9+1kH6p5uq6ia/vnLfflu5/EfZeS4pr
29b1ExEhIX8r74UR9oYgDV5IQoCAp/+b8kR8q3ZW/pUn9s69TpkFCGnOMcfovfUpXaDcLTydcQMP
/RFRvwm6BeXcZ2EN+sHgbMZpCvupSgRzzfyAe8Ly/ZbQ2FQEqfNLJfDz5vzHe/tWCZR3KPg7g8c1
mj5ZsIgWM8zOJbE1P3trB6RVN4WszHCyM43FJvpNVPXFj/nXV/utOCj1o0xaPK8/3QXdDrQUnOXO
YlSSdBDaLJHDZL4rrGUiO2/lkg0lo3YYke6D0+Fktm7MMH8hU/OzsJo3jztjMBjgAcWoVpnOgQ2d
bkiimPYmpNHg395Ok61NxOzqE78OlFgk79IGsDp7DMXPR/+XUf6X7uJfn+9bEdLb9ftNB+qY8MU/
7OSevS0xk6LNDvjWMQA70tV847Nt/Zf92jkU3oVDmyLk+vehc1r3txxJrxmM3r041Vns+9TZF+sS
ImdCjjBtbuZjcszY/ba2PlqlG86bb0P2wuFv5dSP29t/d8qXWPSPu3gnrY5kM/BNtcMpLZnUAJ2W
vYI3tCY7Ow/0xWggkGyDM9Rh+yoJNIH8P/F7wdZmpk8sw7+Xsp/6gCwKqqEZogBn8Gsj+uP93C4q
uYTySUIkcaS8667RHUzjzFvwvAx/+/h/Ran939by38t9e4j1kkiNK8Sx7IqzS/f656i/dUVKul2I
e//ZQmHwha8+UF6u/CtBCRzk4aS/HH2uYAEV8HIGXVYvUaTbmJmYsvUBYUAb+fd1EfvdGv73Lff/
3unXQPuPC7O9Pva7y1ahXelgvU7eoBDQlqb2lfgvDm9TjMAuONnTQf2CVicpzCXzocHdznpmTqCQ
OepZg/J9sEjT8BQ66UK13/Vi1BPYDh6zfCR/BMg5Taq+exfqzRCJvs0dGZ+tmrNFHbDWdo8TWwEk
lWjfWKT/Yn/NIo07QR+d8ADdBPOj9/GBUgp30/gwxJ05Dq1QNdkIz6ZjeKnFszs+eRu46jz1hJYu
/n2d1J+3wv8u07eV53kXXgUwFFY+7H54XpeXD4B/e1zFVib6+SrgR+Wupm8n+8TJAWth0NwDeQBh
Lr1bRjJbrLKuGkvxEm5IMrB8xBX045j6j5+dr9PfZ8XYJ6UeW+Z4M/ylLf3/s3L/9/6/rSz3u/jU
egUrS8USR2vFJTIgcEdIrVgchWDwsJynbU3YmodHmoO/1DQ/nyn+e/y+mwBeYqu1+27hfmVFp1tt
h0mEOZCV7e0t3zrsu9duqO4dXIkO4AgNobHuJmWE1fsLY4hcbo6VHR8T6/TDgZnfXcIDLcZM+fhl
A/7SLP31RKgSAHWB4Z36fWQgbXu9e6XxXiN36bJedZX3ya4yaZZ7lOOXaHD2GRqZCwm72iS0Nqek
fIMPePpkUXUU+9933teB719v59udJ8hVIxhXmT1BGws0W62kTbn17Cw4knDz3juQRGsurHsqTTtd
Yjj0h7s42k+nvYgC3+9qw+hXeXO/W8D+9a6+3U/6/dWIz5J3JSdJlgSrRdfotx6RR+bOIF6Epf3F
6xr7xqCFpvPva/IXRflredXg7sqd3Fz4a9B5EYAdrh6d1FyfqMvGx0HtYkX31YAOMwZgr47JpYBq
Ef12QNe66/3XJ//vtZVvx+PeVrrphweSt14G537YOCdP+3iNmxDYR0nnc/pcX09gtdBdkVFitgwW
a6A+/hFRLWsgxrbw+XJUFVQDwDVSfBJmIhfOdcQyv51zLTrPdrlos1jGAiIadCY01ZZ7TM7ea/3s
QPRQZ5+dwxFpB9MAcNfBM1cm7CFI18w2Y7ZwoEzEwDkhQwF4RWe9E8mTtYxPOkpVQoDav7+Pn+8G
XTMEohNk4S/VU1NuXzfQkc98O4Wobc6X1GMcDMzAi1n30t7R9JyJxar2y8Pxk7ILwt1/L9ztbn/s
XvJZ1x6PvXbPYUfi3cUNbR5s9h3zPPMeFtUaGAB6Nb/dBD8N+WSVrq4oYHigLfZtf7+ebvu67qsl
OyI7ZuP14ebtrHxQrWGjel1z/JcV9Ksv/f220wAcMsakFYdP6X8/6XnPBtTuuMQRit2urO05gRjX
JkeYvcXyzT64cNIx1Ux0o47d28PbbPhLtfBj/f3Hm9C+vYnVq7yqlXCBzTVlYpM2myY08i7vdIvA
AvUrSu0hievkcGFyDRRiGJsJk0gHQm6Ndlqcih5u2cHVJ3+PY2u4c0W/TeiMcjAryGOs8PFfaWAz
IKUTcibAr8kR337JBwEaXDdCJmDrhck21GxlyiARcYNzDrUBhpdQJnWdvplLbF20z1YpFomnfyYj
77ce2Y/VpNbv99WOfybpwrfOQX3abg+NRDXZze07crCbjQL2+rsV06fi/3450/54n//5gt2h8Y/7
vG0O1eF0Yo4gmdA/v+7yngMS5k5DuTI7rsMKOMVvt7n+hdz9667774N+F7EcXltxdzPkYkKozAur
vMxXRd8RcS+zsoNH5u87KWRkTZNXmpDb7iFE2vQBwFnXj5f/CND/vt779N45V50c/eEwAWuYTxWm
mmDsWRoxInOGVHdwQSPmcbAkIgAR237Iz2KNxNAh+pO87vEV8WTtSDOViSKQbJAViqP1ydvo9Iq7
d42sOc6hn2d0aYaFwfGJFBhNrQgGFv91F94OTO2KNZYeT6S9TJmK7ZYgqoM3pTApzdBD1ubjQ4xa
r88/BH2sXigyuqChfvh06odZMicjZVcnHknMefdOsTx+VrN+gPBBs3rrAw6anNl5ib7GAIBlygsl
vfgozjXDFpGgJ3fdrcVIuBPqbIpw6nkTinetHdmBBaa4OLsAgzU4CfrmTTWZrO1ebjGVSXDVnSp8
DHaDZkYcRLSdnHFU4erRPf7C642P+7my608lPdnqBkqCvVqAbCONjezV17xvkf9D2x4QvUNZvx/m
moV4V8gOw2eMk61Baw/J4eai/iUh1NMiILZp8Rkg+ltXYxCuDol0B1iXWDUjLHOIFfX4/NYH4Oli
/EZZgzs3llx5ouFhhP2BKNojACmUGH0KkkODpbdzn8hGcXOPhMEjxILR8lFbi19BmgSiajc/etrV
FIjeOJtt+vLlnKvUrhUfE8rZ1TcP/xpenEtUrsvlPmkXp1zAKEYE7qZcyt4lwH4jBO0ISLBo62yE
cyl9hXRLT4B5GScz+hmgdBRHyoj5zYqBI7eEC4gH0ZyP6bSd4+U5vOH1gFgzLV1kjVM28ltAmOZa
83qcKa4jzb7MUc297/xjYW2BDSQHBkmk1Yaklr4BpyPa7GYJFZrRApgMFkKy3FW7UH0V7o4Ig5he
BcmKo71kKaqNdFQe30NU208J9aXoGWvQ07AlhFx2n3PRYQJ/o1Phg0UhdwTGaRPSpCyj+6cRkgE1
PgIDDAxPd4XSlBSk4eeckDTnlQrzbS7HjX8xUQ8METZy0OCa5KyWJHVRmSgozp8dGeu6EXlIHXA8
AAPc6+ZCOUWF0PfYxJLVpNEwIDO3g/hJ3VFZFelRO3ZZD3v48IwMCGAjs1yklRd0LEMyesY3/2rh
45eCAo4KL/TEwsKVxBfpSG+8GFGmdPbDwkb2U0tO32193DSI/IHrhM+ZMNJuuDX1jRBCGQhYa56g
YVokgAL/UveRdxEu1d3cLR45DqxrgAlE4EKiYkU9frU1jokCZC8whKOn33PB34Z9W3YFdifoUqE0
uL4/NYxMzPEI01UCxI5NdPkUQiK3BNS35vVmyQgMRrvJEReDUy+usO6CJsWOh6of+CKYep4UVmKS
yQosaxYKKeCS2Ph0DeiXQdJjdsTZj/2/F/WXqCiXwPkli8RTzroeFQnj/dsbilG3mT2C16Il5RXw
VlAl9fQCBwIBJ9gn8Aqd1xOSI/Aitz64z7E8Q2pwnRift+7m4944+ZArcMK56PvVSWW1OULLN/AQ
ySlX2BocWl5NQRYx0Yqsz/UMB41uncPLnjh5zBhtgnUAdl7+cA8dSWoXA9i8zZ6QlwjZqakvvcvi
nB+9fgZkLKJQFTBvIwuGIcFVfw4PZH2/ONp6V7LmkJxnOhHMolXC/6u6/E9tLubY7ojxE2M4mkY3
im2Ihg/uSzS6CsHhvFGdl1mp9vmdsGDx47g5eFVcO0XaXyIOuOJP6JxTzQ5/DWmWnGkahyvECnjA
8thwu1276NTXhA4zoVSYRokqXyMPF8JXhpR+UYA0EPGD7hBXfGqDW9Dm+LUqFm1M1sgf6PGDe4fW
bh7gngWoiZunTfHOzTiU0Bdj7HvjviCOrfWBMQTv1ylGbQeLD8VeVwJALZnh+ln3oxtuvuT2cV2K
n4rRPbnJaqkFxINjDA5uocJysvO5n3qBNHmp5nV5XOj+zheixzuykdLdjncEiPMwVMu7XYy2WDiZ
2sAD3FuIXlDfT+oEuvLFZN3uRzjF958rf7u4Rjfcsw22ave1IbjNw20PMKQcN9ycOBZD9eOYl64C
jgYnCbaPkruN+1AL7xifGr4p8NgPdLi7CW9jP758NtffTgk/9VDIaqVuVnS1L36drP4oYsrbU77c
S0as0RyyUHdECN7fY87zFnyJ32pVjoE/HNS0PhoPGT+ygAT3f2umndrs9q+VUkzYPb1zJnM7sZc6
WKknlAKE15NrmAJ/JRY0MGYytpbWvyaCaPnzzqJ+Guz9dskNXHnIc2iMXHh8zyrOfOc0Ep2nz/qG
y3WDYit4EM8NbdMuBgc4aT0J9hPPl5IpVDvWPSom4Aeti19h80f/qJqXLu9S3rDIAMNBKRQV1sp/
vEEdaCdl0psdh/tPKdI3ODYg6rwiih/Qsp8iGkkQtJnit2vSsHx90EXcEiBMTY390pdsHLKe5uj2
iBR6HpPWx85hXx1CsicKUqDondgEu1uHmgmprNZuebXqoIP5oA4k3enp8SGDg6c7dCtJ9NMGPfcZ
ajbuXO9EyqtsOtQkqcah9e7vsV3sOWh3wY5GWLrcxuEVBDcXb4Ba3SYgmhGQf8vQuSFuPxJZeIRl
qi8uzi0msTNWhtWo5/Vq3lI52WVlzjkVxVZh75a9AWDnQeEeXTbS/DS6DKv0vizHFWg7KODeaq2w
or+c10SxdIdmkENa8rJ0yrfVEG1jTSDcIVGdGxOavncAO44l85eW8o+yCE3mxKvLCgHE39NLzr2X
0Bbd2XOXUxia2ugSMWcA88clYkPR8l8O2f3uhv2rGGdQCdddISJW+3ZDnx7H/l1qj4+8cQRiVoWp
5mKC8bcjDHSYg8AnGBmFmynOzvaW9jKK0+2aIxio4Xqk61hUTWTzexhz+ZFdpvSVcb05wH0vIzFD
fTz9Emdj3idOTR7Wjt1z4QWAGLraNwd0j3MBZIzsl7q0wt2kDm+ObJ347hS/Alh0tnXv5tBfHECL
nItgsq5fFN/QwCpzcN8H9IfG1XjPEyiO1MFqcMo4BCLWC+/9bswJ3Mxpk3ZCUnKKFZYSCnwFPJCI
NFBvHzcwDcsFpaL9GNX2mgFMNMF7lnctOb+DAFRPUxmyxvv4/5HTwDV1uxBc9S0ksmcMcLM07+vL
6GnDMXXOEVw9OLIEil6n8vs5rUg08TmBSBbYWJ6SnQ26etrfOoe1DCP0mrbdl1vGPD7O/gPDr+G1
lFajKiyyNlKoBRYsofA+ggsR7AR6UDO9FgAgPfCZ+SHq+5UMeLPBanxKXxugOA6Ecjzz+sjI2T//
fbP82CHTZdxuUpevo3y1/f9Ya3WxOq0uJ2Q0ypeYJQvo0l/JqnfSMBwevI9fXu6nptifL/etMcAQ
dtW7Pnm5mxUtM8J6zZEXIPhao9n4refz07r+52t96720991d6l+lMsd/xEET3wJbyApS2vTfH+rH
pvUfL6R+6/RtH9LxetvdaCmgxUWhXTjYKMb7IQQPd+c2eDoOGXHXjze0qyMc9E6dG57sYqAaGMHd
JfuLtFYtKCKVVZFJB0bz4cu5cmsIPitUIGACpxz9bV1Su4v9fZ34831/WycM7dTIhXo9TxpwG73x
2SYQ19uxHOIu8pqo3ay6fGCSO1sU6Yrfd8rlA9nJJT7jhNGdOj3bzIDCW1K54BES2MOLw3iXkflw
gbTcifu2Pl2adO+cXZ7mhBRqO7+5RdCQ/KBBJX7B2ThtgDYCf6fwRzBMSfaMGp9q1IPNme/d0wia
GQpY0vhWI9Hi6vmMgj4eYZXWHMq0GvGASq6s5EFq8znRUKM2SePhT2Hj06zSvtBtuZMk3O0Y7i6W
svXV4WWdctbGlYfCWTYNq3JeALU6Xh2ABE/wdx6QP+8ExFMe9rIuVfKQ7c050tewtrZOD7l9IBEY
vp/LfuOfEljusRHUb9Dffmnp/Lia62RKkLlHEwl3zP+WJ/JVVIydSDU0TeYM3mrYN675jj9vJlpO
N5PE1fXLrfFj3+rP1/x2ZzTta3vS71/iuqjzRSfLN5cn9WTOulGLFVr2r5KBHyU+f77mt9ZV3Yrt
pdXkM9jCVUJ0ubdK7nFBiM7VPQctAgqWUlNIljf0yKeuNw2nz6YBorl0db0eQnV6ifQzD9HJAaEA
8AZxNOYXJOreIT7EMtsQUPbJIxCcqRG0EbnfNi0mkDISSERsFHBnt5xljHHrEPpoH5ijl2ZEzoPd
33SUSC17OyCvkQL8C4Ayr0EX6KVgKIRHbOMYpTWpjNCfd1sqWZHmOUK3xvzYvoUaXRtSVcGG0unq
pW+3sINgogftTlWgG8glfwN6khsfECLIQu7CSlVOJ7jz9v7eRL9By/40OpsjDjiDLqnXuvpnv+fQ
A+r6KvErfITGusJeHkgptg+WjDpmp9vH0Dgc1WYfXYDbGL+oEGtzNRDJrg6NPfUIGGb/4nd/4ezc
PkpYm8dxATyZKrWwON6VH5epgcwB+/BUCsu8D1ZyULt1VtIusuBkw7bDIT7dfkA4fsC3Q+A7JT/D
JgjvtyX9J8nOn/eI/L/Pwl7VVlKPQKNs/7L6AKdnGIUGHHc414w4lz137r+X9v6Pe8j/e/j+isWF
iLHb3R+MQ5ma0H17froEO/g3e+89wtbt4qxxfbCC7zxuktG/X/zHAeN/nxZJ7f9+2ga3UtWIL2Zn
JLUDxMmumA1ooNlqUMSwhRHS6DYzcl9YGFbrVhb1Ov0ocl4bVsQOVtL4bC8U2P9+Y2r3+P+1cfxx
Vb4tD9V1r/dXKlfl5a681qMPV1BKA/z1iBIjorx2UAdYnHAb/7EQ7Z7zphEWXySs3TBvry6+W4+T
wUzDUkH4cXcmcA++HkCBQSz2iLfhZSbTrroSdg4/0GtjTvPpdszp/pBw9HrbQqf592f6CvD76zPp
HX9OYnQi6N8utnG4F/0X5DtQJ3cbYcGUVS/LGOkyRLGzk51576a5UJFOUx3VtuNMxhsEVL+qDf9K
t+tmlrohY/sDKNj/yw9aSCvhUN57j9xG1UfScZY/0JtJo3fKstgJFcvHmIO9Zry1DduPnt6/LwSn
hL+/XY4NBoZI3eCm+5pp/VEStg9VuZxEjYQiUusgVtrn/EYqERid6BGcMZY0AGv4PV9zu0VKDXvu
6mBB5beuwQvwSZeACCDIPNtkEyhvV0JGOAXTiXGg/X4e00t+9KvgHgi1Bd0vlFlIL1lHGS7xk2C+
ydvwHm9L797gdvFFppqyVS2aZJuo78SSQMsE1xrC9nk/vdOulKKCbbkLM8V2r0rI8bvsv4wAqqcO
38h6xMfaEv0qMvjuKlNmdJCwCB8jKB/8/wiJz5AqBfv4cPpA/GAkD+8AaZnPBfSC99Edvzk9dnb8
VdC+rBuaWnAXJO/6xwQGEuakpVDSibfFK3/EhKfJzpNIMX/w0bO2UByScnLOd+8o8tevt+fHydVY
y8crXxuJhnn42IfbCQ2666Y/eH6ydawWLOXeMaginJQMZWnNwkZx8AvMaVXtl5eIhKMXKGkH8AhN
gnJiMAoThhcantBkQ+RCQkCsp9qJFxVfwMI2l60dvG/nsLlkLPrX8XECFtZlzFD5t4mMEJP4+lAA
mnL6vBzt0nlBEXt8qNDqgW7MbgNjc/WIph7QmWBw3oXB892upv3BY611Zobb8ETXlOb6NsIF5AKN
Z56rbNQAUsVIn+8DcUlr3js+TNBtQzVfDWiYSBEoWKz9F/OS3+lcKawlwkB6U9Ii4bqpcGOze0iQ
wxlU9IcUw7ZAqUYhHQHRur6J3g1QGSPr9LgUFsTwrcXREQ4nCD/I0Q44BPZWuTJnHPlm22EBOj5g
PLFbY8PjFOmugr5koglnl4Qnkd2GdE8Yla9Y1re5MJPCk9N/Z1LCVjNnMn2jxPDUBX1qGV0KY5jw
7ugIjYiRReQLhsvwCoh0XquZ4mQ/IHieilOXLIl00M7U576W4maVwfiVwDX149LwehtAr6V5mogO
A/od4TpDGnfzS7o1zOpigW4nXQhzod7Ao7WEiHHYbgLUgFWIgIeAI/b2yVyzg1xf+hgnrTu0fdqT
c0zyQrinUc7HWUsLDS/75oZiG1fb02Mip4FZ4/pnL+AWNP0GtKJ7FE9Q4vBkMTpoSbi/8o7W+EPF
RLvZyOmbr/76jUPL4ZM3AnXNUCwEaBBYaVZv5yXVAtZCxhIqriwXywqzBnqu9BzcEkTEEjOLp2yO
76u3K/BeZjf00QRGD+pw50F2LvtmlYrre0LXUTZ1cnfsSMNcqLpH8nOeXvMmY0THvNfQHYejOKI5
ehwgcsBqV7zfK6yXl0RFNVQzVgIQsD+bGnUYqkie2I4SiwFZsldPn8RWNK8CPlWaIQx6nL6P6JE2
P2hZAGgXrxdehs/ghhyL+2h0DPaLB33pd1DFEqLI/mibVcvehAnJ8DE45PX00fXX6ZHSBh+vPtWl
Pny9n+d0cemspAzGStrnR7orc0Yyp8l9UkSCz5gEVoOFm76AGAGf+Y3vpMm26HOa6O6qL/sKOPj+
qYF1QbW7hc+bnpKtYNc2VF4PVh4TSdk+9iySJPozbQB/oaGfwHmIyJyYi9AEp7QX8s75NvvRLuqT
i+If4DL/4ioTf/JRYZ5SNXZPtXOsf1P7VseDeBZelzJbXbr8KUnzRD5Xw6xm1Y6aPgW71Lev25vZ
Uz/k3vQOsPL4pHqpVt62qO0+y+JesPq7+fn1+cqfyvCsfTYKMwOe1v7Or6q5QGSjpmeVgrlQHffu
idp46LcxbTIwLBfK6u7IF0ald77ksh8WRir1ztG1vuHXWp5IjGmfKkbhs3VkFPzqzKinnlNXz+zZ
gl3aIinY5RcAGm2E1t/UQBsQNnTWN9vaMQ7RQ3KrXWioTtOvLECInNQ4E12UlyvxoGl75iCYTCVZ
NNvrZ/mEUxpvwZELaWtgyzl8nBAZPHh+tzpbV+2IO1RIku5C1pMpsQu1sKUTSiTMo/39wCDL6fNO
XoReUlgSe6MXsX6dVzqUlsubxFZDL9t6tKIlCji8GbOqYNN3F6s+ze4Mww+9qKdhQ3uM5Vv0wkr/
GJTS2eyt6DYyTrnRC1Q/JRLTLzNxz9RIA0DSHLBRsvuq8GCr9KotmudclT93h8K+4tg/dIfk21wg
wkTej9DDWT2SaG/awX3x5T5fD9zj6/OOIawp0xnT+zRx9aHxUiC6j3cIi6vBQSdT9eXyJdlneb7d
jWR6IHXcCvGK3vXRgEEFy60GOqJCPmJCe5IyoxoLj3Gvjw5WnlQXOCUkqNKdvh1GKzIuoOOIQlZW
N7t/iE/GGA6rsWX4/qTPB9ntOr20TLrqO6EX2MyZZvXatU5e+ClqaZS/8n+XTT/pY+meyeCLVQmY
x9eR+o+q6VmJhUHceecLKwC6JUljZcGKUyD+X6w2DnXjYZROwHn8pjL5yaqKuo3DCcgMqQMT/+85
4blS5ZVx+XrpyMaGtuWE6V1Nz4wnQ330S7frJw3X/7zat3P6oxRO7aXHq0XX93LDKo97IqM7cPZf
yHVncW17jm6mE388/qVGVyWpkwv+VaX/Vxwr35Ya2dCO27talJMDsxoJ7c92SAmohkp0zk6cj8ro
FJ+obnojfrkmfxM3R+vd0ntcppeMfgKIwMbCIhP35miP32XdMt5Zp+/Mx6cNXqLN613JpPFr0E9l
DNHjdqYmz7CYGj5ObE8ZoDmOt9FuQEeBEpdCc7BP9VQc9HwM8SH6Ee/sXuMbXcDaewT7tA2P033K
Qje6xyhXvXoD7G/IHqFZ/aGa3N+hsT7e91Nm09zCU4bDypgf3T+3FKnT49So7f20JJFoCJJV4TaH
cLWf8s/bqTIGjshP5uz9oZjJS2G4M8x2eAtXmPLoKdvP8G43zoXIL7pZcRHdInD8yS64Bm0opEXU
40Odwjsdr1Uq0QcRyBs9ZgJ5Qgev9YHe0oh70QF8hlt/76vg5tGfA+owKOYg6TgMNRn8lH7paznO
K+/5tkNPBqA4PA2F6JCQXupjxMRdgJUs7PJM+/RYXjHcZtDs0Kj8rg9TML5vfRkHwtN/+g+3Ggh+
74OEUb+bf168hgQNydaiMjy7YnQJjn5/YmSQrjkeEfDo37zDYEt/stOakZOXXPLCP0ZH/+jvI7is
/n50D27pMS34L6lcTs2ooRroYRFesksseIV/9cVIiu9BS7oeQGBOF5VLJek3TMka7xLDPHXOQZWd
AwjkCZ2nGGpbeIwONtj/BAyGv4rLZBX25nzN3JZkTkzEyK3cZ4JQJuCM4iuRwryOSMEmqT9fs3IC
JtCgS8KOPVjFpxmkrfExbua7qT4+pBVgUwZa6XnNoWd6SK/TVdbPyD+kvaPnZMjOkNWwWWCMrN6q
mZZe3ooJTdfHjDTVx1v9uR+Kb6eM/47pzxIVESmRMNlR903A2o7bBDBUHV6AWYQyp0sObQOOOoMX
487bqPupTgtfih/5nuvyyMX4JIEHeuTYO/ljWtQmt6EUv4Lur3R/dR898vOgyg8fz2mVMxKv8naq
b8rReaBvCJfLOce1U3XznJ4G6FxPA8DBt/VtfRjU6/6mv9nzMNajNj0W5jO9pduoHF3zS96sy1Sb
Q4E85KzgnIaa9ZF/ZW3Slz1AplqW0EGLqbA5MKg3ha7/fmFJAjf1jlKKYqRYUxkXaw587C/NVIe8
teaHMudsdJtytlLmSESkOaIR6ttNueaXyjW/hHpozZ8p18Y79BRl3k4PH6AeBuqGHkzHMai6j8TR
eAqWXJkr8yIlIrGwNT3gX1Gvqa/b/7sSt6ky500o78IGJku91ub8DW2OfIKk0Hp9m0Ka3A2W4M+b
7g0Z77y6Mr/y6KF8uZv8/HrDyvzFeQJJRn7O5U07RXayOA2aKW9Smh8GMkuxHNZTPkY5vU3rUTPd
r1lCHnNUMbfNYy7BRucoSVXPfrTmB3iuJ/tu94/858GwkHylr9/md6TuevDL3V8pnP/7I8WU/2Wl
5Oh2XN9PLheV4hdlwboJm6gXaaxsemiQKqMnfeecAVQJa5YbRuLuyWpCJSumvXFik3sJ7VseFukj
Vsjqec3p9I/IQAWfG4D8DpuEkUHwQtlhxPBswlXSD9VQ8kWboKFsF+yYVsgdJcc5xWJ2jmXPiLve
6t3l7MXyy2Ry/AQFricgxnmhCg0evTPGMcwzgv6w525pk/U58B590oaCp3egZ0U4jvdAcUr0joVt
yk2Oa1J9smLTfS6uw0EPjtxrhM0TlZ09PeSIpX8jQQyn0CphQxoyzY5FesnYcDJyNIMyBdnndPPJ
k3tywcHHD79yFDgwwGvm17jrSqwoEpAhR6vB661OmkSZVVmVNUORbYYhf4p6DQ3t4YMI7bw7z8/r
7o7u7s7tCzQLdxThaoSjvHOTaO/GO7f5c6O9t/yKNE+k+U7p2EHivFjz1RfTFwQr/uc4LflYUqYu
xUxfykNj3GwOvHduDDY0JXuGbSizT7ThdsSOyiT54Z4HTYprDNswa8CLBVOJKhcaUY7MwKvGkn/I
QeH5+rD7CrWICt2Rh2VahmK8Cg025nPcLbpatpqQtENfni3I24+yR3CNe5k4ZxXPlLjmEz83fIM+
FPNECuQRRhpfCC+BQQdUH2pz1s9EmJ4HJI+Pjn49vAeHgRIfwxUt7kdYJpdx4RMSDWSRZe2YlMPW
e8XP5Obeo3pSBaiG02t0f+O0X10ZCV9me0LFz1HlF/Fpjfumts7pOa3zOjaSx1AInoNz5MGjUjqr
UzW7dMG+qwWKMhSn4+YTScJYXQCAHCuzW6JEMAIHh4EwlaLH2374inCWNpMXsptiwm/7Je9ZX+zG
p4wjhsQ6CmZcprVWD/WA4PRht5TeB5QO0XWwjegUERIW3/MmbddVfhzJ6Eged+7yCyFfIpMRgTlC
B6kg/DFYhcXoET/ierQKL/w7Kq6RuuEO2tTTeoqUhK92XuWrsPu2uj98Dwq6eCXP3pbYDboFRdrV
SUce4yZt0qNfpq+5GNSRMDS49tvsAGTwQDe0k2gZ2XN6zunWRkJiuL15VrEdP5M6JMM4quJmemXS
AoxsKEXd5yy3WP757GE73Y6U9yI9IJxBXOPfKZfUaRkCvPFfsewYUXdDlQjEW3BMLnuCf+FSlKkx
18NtdI+fUz7BoGWbrsZbvvYX3+t+WZO3XmVdC/k1E2ePmUEX6TaReC93NvJ9pLED38dnnOOKf8la
j34Sb71BRBxd8po9B4jliOzkaQ2nDDfGJS9TmYvHqsv9P919cE3zS2Eh852+4jPfMDTUKzvCbtGk
50GfBVmYFvyVc/dXivXXpnPqLupzI83FuUxW8Ts70i5vNyD8y6k0Z8vioUZMNmC1J4aa3xXnSsd5
3ZGCcWFhLad0D2Bt8bOYIjtjGaqn4pxHWXrnB4sIB1H0CnONUvA4RXD4ej9OiWvqvh2+9Qbg/QPY
Pii255MkNqR8/GfblY8g9KdnNqIxNSiFIwK4uZz0oq8CkjiJ7DrvjfVhsa6nXXEFj5UbkuJgqESA
rD67sqIZHn04D81IjPfRMz1n5UTjEaDyPgGJ/7+q4Lk+893dJsfkEWksba9A5gKfPk4DsgU2xs3q
9lIWFoBnXMTnuhwVo6/qgR+EA7CL3rjJBP7ONjosQIuO2IYH3VZ863a+Ki+6X6DWeKZtolHi8H7S
O/XN1/vYD5+T7mhwXB745skdq8P7uIZSX0GbWEL4Gt4m7WeVabAwu98CsBI3o2pQp3uDGgVy5EAq
rKa7OfID3P2IdusL7m63/PAy+YPnpxz2RvtPY3Sd9YBUjjma0BllgeAsWk84i9Bhmp3RfpqvGaKu
LWnPEJ6G8I8HQrwf9Jb7WEm0JZHI4FKf1mG9HaiZmqMtDvX8jJS5P165O58gucF1A8s/NhBmJ5L3
JHxTdO7TImY3ifuBmBopK0i0DYxESkj88J8ZHd6wHbDHLLBJRFpa+TRGurjpEG65L422geC2kHeA
oYZSWAfHHMqYs4to3Q5vcylUIx0Rymm9S3cpMIHoRUuqNziBT78R/qZmoKzfteQarni7ZXybv7x9
INPsXbnGEPVLvvJhQIWTg3lOe8Nj/OStkEDRvaCnjnnx7Mg/98ISlZeWNu6FRt58S7DKKjsgfiw7
9mv4SrcB8bDkyPaS/4+w89ptndmy9RMREDN5azFnKlq+IWwvm1lUTk/fX3k3DhqNAzT2/r2sYImh
asYxxrxDZVfCBhzAFbAaGIBNXdjl6XfYVEvt+xZxhBmYgnBWaKEB5Jbco7TEgEv4IBz/FrMfM3ds
xjzXGlLxVJgAxa/elMgIrKLh4S6NeJ+dPrvFOTxFnKP72HRg1V7pFbjQLRuCtrhzfnZKay1RCDCD
w+IeAgn6Z5ZtwoSDSHk/J5y68++f6exTOCbwUg6Z+juuLp99IUXM61mZ5ex7HxwCqXxFt2hWWMV5
/Qh0V8mvngYcwXiz3uG4gJhgykk6eBIYIjusGVYA5Nh/hk3a+IpO8HH/MuIzeJKJlt8pkoGpg7kb
IMme/JNHgZOCZKCT4SgMlFPDJjnG9NCotDJv8GU58mve3+aX7PYJSgl5e4vGO3pomBZrjiabNr0h
LGcSBS5o+Z4+GWkjW/NhT6XNOQBoxGwt5NEZVxOtD7Cid4dRwlfsFmC6vXtu3BvzP+j9MFueULsR
77HOrsQ4Cbr0jct0ZZX3E02eHJkI87NuGHE6JeZ8eLom2XG+N9+qQPpADDmtVijSpqffnnJ6qdUO
M0/lwZnVzhHqL8Nhc/njVcofz/yVXXf3Qs5uIKcLruw/ewF1AwfE1OO2lLL9l1Wguf0lLcxF9Y8p
HKjCG3Nl1xCjXdNZ+gqJRsh5zED8LvwB0BYsEYHZPdWTMRij11dVaEWNTNfusT3/2J5NRLJfogjl
9SlTLJbkkFEV6ln1zyjYrDKLTl3sY4YU0NmYFQN5GxqXeMOsWvGPKmZvjqB1xbfZ3uVLX/Trw3JM
eU3btWsRpGwv27PmnL4sMN7bfa4yFGmfH9fThxncMY2XkKBOK+vF/XNcMOfgh0HIHyr8aeyhHSPz
+8HKj1CbrlYHYaWq3UloWd2+BGyOHjozodm5VaI5yIfOjWL8OabMMl9fYsKdWCv6H5UuwZbeWPtz
R8Euf8TXVA7Q3dtNPr0vfPPeO8WPsk7EnxziGvwTg1DYhkJAgTEbfl0yfT3tNgxiX2hLJUfj78ak
sdReYxOCBiF8vn5ZJwO63UYuEXj1CQ12JJTl8uUrKBsRr9UJjARtqTOJ7kC1qUoqJvrUBWOWWfho
J4eM2XCs/JiwtwFU3YM+NxjkY6Z0idrV06txQhXJ+Cs2sBFKSGyXm6npG0GTVYGctam9AH0boNOc
wDZI0CZk6M8IILVOHvEpsLGdw+cRZIWx7OlP2z58EdCyAhGA5NLdu1KeFy8zqvrK4pWjE0hs8dAu
61COGBDH9N8qQ6l/C74qPmUVtg4CCv2+GbDFqyeXZnr/tpg14g4blWuASXYZKpmQIATWcnD3GDjN
wegyBYluBlaCUBUEr50q4THtI6ugFRbTHi2twkpaDLrmNSUAF0o8mAoshwTd1fKeyTO5J/U/Oii/
qKKXt404RMahONnDPRP/IF/IpqUrt1He4bocNgdEPNIW7FbrX2KdTIBSRDljXpKR1/id4s1MHxFn
4NeRhXK+HPUo6Cse07s9KkChBAL4Hqou+U8qR7Q/Mjlqsp5Kz7QSLu8x3/5YjnARyrJNLnwSB8Pf
m5CX0eHltGnjeab78pt55yj4NyNvPsfkmqCFHnaZXI4JLkam2QkhNjxs2ehRv67TNmk2iDxGs5yO
SDBkE3lyrpZ6qq2GmBIKgMeWkJAAIXjxGRzvUguuifINDedIrpdXwSxvk+ndyoeN9GEtraXoEi6r
ZUs8ltNWHGI003NG13xYSZ1IHzr3YtjW/BRTelCUmZ8Rqj8UfUCYnI2UmECperSHuWQ2VKvO0T0J
3oUa4UqDOt3HTL300ar08CQ+izXRQdp0MS1Y/+HffOF8TRbKE70hnONK9ZlFFkye9l0t1ZJjrpZG
PuCf24TDzKWP6uLrdBYbC6v6gP3jFDI0DXutpib/DXG3bVOraDwGqe+p8tx9mu0fxE1gGI+YNkpo
EUL5xNkNSvj7wFohUl8y8DF8fhvsz/0vl7Oc5YhX7IXU6T6mwSkecf5WCKuTs8J5v+sEJva6To7v
aqnkJpZd3CfcdfhazELsB/nS+UcQ69qIEU++zirv3TGqHJkrxhTDmOGn8wZ/eAp0Ni0kGHq1h0DN
TmRv4pPq0Ez3gQg7iHOTYyJ2kI3VmRJA4NGJo+DqaPnl1+SA7Q92dPaArVYlM9acmV7fR1ZeHSlu
H51Zx3WJRY9V58ZmswrxJTDHfehr7ALe5589M6OyQO5Z+3ciAkIYcL20QFD/4+zphwdK3hNpvBHH
CIBWyqgxxLEAyWeTw5zpQHaZYB3PYtU3F30q+70waaWUvqIuBspDxNNyNBKQca14cj8Z+RnBOMH8
zcJ29YhoT28xg4WRMBeJsa/JfLuFJU5sxFkFLPxP5G19ZpAuiAxKY3nm2GmacJbMygsNdqlKy1qH
bWuXUGPZp102++6TNnmU4jYSI6Z6JtJbcSqYXC6zEt7ZCwiET8wc1ctmM8SHmHsrtrYI+xgqZxbt
EtAz/DXCOM8Gw0pqY0R1Nm7FTesWdtQtYMJ5vCG6Ohip8BQwvnPOzAGPOUiRim2FdBgj+rw4MOxN
Lrn6WI46YuAb6dFCEEBP8BVAV4dTIqWzd2JkhPqZyxco8T5F3T9vc0b7JcdwLODtbOtljUZTHyKV
uyF4g4Oh8hmH6BxCf8kv6ZTr3KQhpnAQqCBJNZddEBlhm3TBK6WKlZ9SxVGcY44KfjAsJCCojw0z
uFbG+zWxvtloJRPSm8XhkzgxN3dWNqwpO77VxKKHwCCgHxOiGsB2FHwRefftOVjrwMx0bpdaHni6
5fIbCagJn1w1BrsgrouZMko2ZDeHJteCwBCTrrv9Wgs53Mx6m4D4iaiXLRCzFYLOm1gzIzUFzblC
cta8e3hmJodOfvCIGf5ATXz8Q2O9Fge2tAhQJta57jY5xC1s4oFgVIUtwjQa7yQKPS7IiVLDtVki
pmbejgIK18hhkHAeP7egCqe04SGwOMpsNVpDgnKiZ3X0wp0ePmuf7M8lm4GKQjvDf3HVifpTZEW8
PuocKMABZBg2w+jscZIXt4W8NLCWRhzIKT3xRcc1gA3G1I88vtI2eG4vDOGqgVJTRM8hLO1QTybg
12BeQbXlpCoc7xkHIeD3jUs07mpA1GSXdCfQIsPt1s9AcWa4eRQMw9HBlQBFBrrId17j67bDTRkc
V7NlRqOY+RzR2CjBYgcPHzXgQuL7+6JjcNeDJXtOZnmTS5m50P2mpFefX7lBFZuYJMid5QfO/bJl
IRAQqFFbKN7ZGaIZVkwtnv6Rlaj7Na90gREPKZ1o3CSBPZ5Ad4eYVC9V4o62SgMjAM7y39xC4CSk
RnvX8iAPsAxqv2a9aiEU+hK3RenKKuiQ7d/acvxp0Rz9d0yY4UqDh0W5umzr9bBlLvGbyYrHuDVg
ii4hJD/io0tsFbgmdA+vwRWp0ad38jv2qQJXWSuMlZrpmYpdskIqWyQqPRo756RzZ84dZ3ZmYzKR
jQAFcCpWTXBwKM+QZ15A9Z0J20wQ8DYLhvhrfnT6cEtOmAMFn2P6XGY0xUyIj8XbJ++Q2bD2Xz/n
EK0/EGDFIxaV0gtDvAikcW0HNpBN/opqAJsYpkb6cHEZqwkHIDLaR9oEhmfFe9eOzrkSv7S3kT5K
C0n5nAwQMwy2ijBwTBNxXhHLndVrokRfoSxAwuHtXZn06kSWqjlDxqrzbgvAL8xAOHpjfkif8WF9
jatshHh0pQXW5sidl8NaW9C+Sm+EOc0CjIgItLTlCWMJvQaklsTJTbnimO7p6xRAq9q2+fDTs1wQ
8i7a9R66X53Ptk10cA0c4P1LVGSVGLfnn0ipGV3+OdAuIh26JrLbkoITOUePr5ozG6k9mpkJDDmA
n8KSMhGq7rKBSrMRdpszYSo7PWYQbX72yJwitnFSQJFQvIqE/OxJC5aTrxVnB6T0UgI7D5Da1WCo
oIWJfAKyNnkXaNgjgE7cr+CWngnwGBZdIHm7oKmIBybyInneU0SwciOffdeYqR57cYqxzF4Du2YK
hw1xD8aG2AL9PahpOCcGR3q3lJ3PLmiycXVNGoYDclGiJle8i9/mPf4FM4T7ZFYeSb54ZFPKEEOo
4STaCYLYTg/XbR8O3KBn0kO+G5I+60K5qPNhDdyZbqdgirWkEGc8INTXTC/R6I0Yh8jgRAhF9AEv
ZEcVJQJ8pc8Kpoc54wogkM8CNdzGv0bHWA2PWwZ3Rw010r/+ZwozzXvGXXnycUArobOMeyJRObJP
COChIJANoBkH6WiENI3YOI74NmfAEPZszK/xEe7HCNK9K2cBrEHmkhVPJqEYixPnISWgUeAdEE3Q
s52BntXpZ9TwzhHWx6ePmB6xuhqihZEKAcUDTCuy34xSZYgpBq6JjEyhQ1KhSTJFxvzp1tnNOdDX
vL7dfNOpaVqrHkVisLxfOdcyPNHP4NVAontbMZ5j8DHEdJTFsTBDNoT5Nb/lJjPVXsEFkj8D+WI7
fHJVZgGkDuIekPz0ghWf7gfO7ifNbcGncIE7wfuggfP300pP0PmuXFqa1sB+CjjNQLv5KNTQIILI
objoU9BgaiwUSttckC5f7pWrxMUnF0KLHzmXZ7SnmURDDvhw7zEByecVz0j36I1Y2cvTHToQMdsJ
G2OHzaqm6EzDKawyoNz4/hHtpKvfRyZwZcUf1oJu262EvzJBwBruyCkxsznQC6VEACKWPYQZGGi2
h9h4hqR95rzuLmxbNBm4EXxv5RvIRXZ4HxpX4YXLoWUwhaFgnzzVYz7VnAYK9BJWoN94eE5PiWR8
A60sIHJNNKxpXZMP8NN9kj6O8cD59TnizmmT1NkhPHKDurCBVqn4ZojWBqQ9znH79OvsxFTd1prT
3yHARjQlp6ThS/LbIRk3ujOLj0sllnYD/TqJc7Boeps0xhra4yyxLeZjp4Z1RvtnRm9IwD7qhejS
6Ds7eJanBPuQ6ss7BzwFzIcpnxFOtjzGx5gyEMnnmGuQp9WdlMwykALpFfSflT0KA2K4uRI39eBc
WSv1ktvPeLgnfwnKLTSLadulMKiVuP2esdfxyzw9bXXgChZkJTBK6REQ4cyf3KrsUnjQCzm0k+nL
LsxCLtjgS7B0olKX1AWZStQEz/CEmdOAKRBDxA3FM2TQo1N0D8muthwAAw6aCEO3Ymxn4j6TfTat
GJTqKrDdFQzXedXTnB8WJpm74jH2ZGFQycJK4ZsjpiG8KeQiUnoWNl9i1mqzqIvL5+zKCMgmI4Ig
uJ+Wp9SOhgXjJKMjvx/S05osbtnmNL2yJ/ALy2NdEgZrxJtHyOhPhHEs75J1EciueUu2PpICvESe
Rsptk+P2OWrTgtci0BSE34SpYlC19GGnJlPFDgEadNbmRDG4hjkMmSXoP1AJeZMW40+zpOkUieks
f/VYQkMqDdSejZCKDdWZB9B8KbsgnSWlF6qml1jzjsKte3PMsMXsVSU+CXwkE8XK0w+WL+16pykP
P3VuwZ/GYucXXn9+wd23dyBRKEWcQo2WDqgOp4oGlrxFT1b1bMepKV0CMYGC8/IMn/XPWnwVEkvF
yAykJaxFtwZyKYL62RfLogRbwjAsFTaEictA0WVx5WbeUm5xykw396+KMJ/AmmBoEX6KFgbFGgPD
yyhoHPneBTwgAliXxUKQ9SAIRXLEvTrmnJsK2gV8r3OYaw7pOOEoCjHRQDJu0+c9Jah7zYXNAb7y
jNvlZX6jcsvScNqQKwQrgxQG3rc9r4TCAIzOJy6AhiTgaUdHcIC8D/6t6A4/3jTiIQJkuDkRdit6
Rg/M+QAEZ4areb7tKujKlzlLmXCZ4rknkDacQdzlXU5tE45rzZGKHadyvngrbpMClufOugXazEfR
/YbmAxOPjLXG27HsIHuTCbIID2m1MDEb+DVEW5o5w1YKeO2h8V4BLQKPO+K4DKcqzhRocJwOevJ8
ALuF2puI7R+A/Se4s/DGifLtki8ijGFAO/FdhZvtme6jspZQ2SfSaykEcfHTKcA/HAMzoZKNwT46
UPi8O5nhMbzC7RYgXbRrgwObciTPvTvQd4VStV4MtD1vDpSppQLXRcTrNhe1h357xzX2+TmuPSyE
o3hdCVL6z2nV+UjoQrZBLjfmjDdJTca0QdKi1Un0yZY2HVSBcXEtVrpCRfDhwPSYiIZNn0bxvAGR
TiIsVMUJ5zK0GzlXg8DtSCK+9zSyijPtlEcEaWFF0g3oh+YmSVPHXiaVo7jcBqN/fiNNCyoyJshm
KbDRAiwye17LuCXhYdOT1tHiiJi+TGZLz4h8Zti0fNOUTy7Tjgkjdl1Zoed3Iu4dk/22IqbbYya6
WMOA7Dllrih+GiEk/PF+bRentF+NIbkcnQwinkDo/YyrA8uVzs/i5BOvAx0m9cFAWjhZBDkIfo9U
LSRvjHV4kthzQNLwfdJpO9Gbp0fsOSfCAvm9zp6/uvdwQEzQOVjx5PwaHmCT1kSQhIWUgmHCMdpd
YAyIx9a4GNAc3NNUx2EJzmlVniOREJFBL4T47B77wiiT9ZCC1IgrltfMp7+5POG2jYzF5rIIuIWg
0Fxxs/6JwMfw4HgSEw7RI0Ux01MSvHUEmg/phtu6K0GkV8yvsTK46wlz6di2qDrgwl8xfANc9ikR
i0WJBpyLjRMUZ1lRYmdOHvTUfWaHAOHxVjp5fp1PoOYgXGG2j4G2qICOgABZcm0Ccg08V24tanJO
cwn8hPrEM1bdDl+FCAcp/J0tqc6Z1SXumUYYfXNv1CNJoBFi556lhDreSLPKjhpoeahKQXXX+Big
GAQCNmEOk19Q9urW1y0zV3RoxQ/8PzsgufgWpdz0udWpMIPT36/r5f5njwc9oGvBoaNQuSBoygAt
hHbId0VNJIGxa4kQGD61uIBK0QNmA2btJ2hnFeofQSeHpYow2pvFV+IszW8z2kzYJ2IuhFUMfzy/
9QFAJWLIs0Aw0NclnmqpDEzReU4EhsoGUDs4NHiwiGl9wTmj1++f6CuDTUC1Svpqin1RAY5QExFU
ygEdlivFU5kHNTkf+Z9biS+Go0hPHHjDtJk2zLI6oSmxpFk+bv565vZSQr/AOsyPv1AkHt/AL8vp
VyvV/PZtL8Vjc2l9KKUFGrNJaH0vm+QcPXIZRvZzgeYBE7iPMXo3TLgEH4VwIzbZSM+ByNgwdUME
meG8Jfwp9J24LggfUX86UK2VwzqAuwOMkIMuGcnutcSw3M6gdzrAlXAUbHZHvSRIY28+44Y7Disi
xtOwuwzW+pg/WQFGZpKzMOc4hWQJa24gBECzknt2SrrVAY0L1KdYbdPSIuZHiB3t3Aehn7G4s5Lt
4uKzh8rJU2K96OFuEuoV1y+z6NKnD7LRkUIptDIR4j3ee3TMUMXJpFzAWG+hDpRnhK1n+QjwgLkS
ZTE8FWbuxUm1MMQZ0eQcuW17qHLMTSd4mhhYJLHPCZl9iX0ljoKZV2inCCEf9b0OmvkffpPi4BmT
zZx0l5GlDkwtD0AkhP2rD54bDmnDWZiE1ySVrPE7WuEE2H4VNoIX/CMVDfnMiQIS81kcVGt97sWB
lA/y1nzvQEf3Np1fue3WcCeCcgPMDEit+ZU5PhI+krI6FdvWO1LFhf7kHH006Hz7zYLbW+HkWv+r
IVmRHY3c4OXdkgs+vs65OdQOJUBiE9M3Gq/JzyQ1Niz3AXAajH3XhF6EPA93+uRpmDsBEDsBaOu4
CECb/Kdv5oav+OrSBMAm1gohxkLkNbZT6m8XruM1UPMHBDuuBJxTNdbAw7YLsif3zN2nlSOc7l9T
YEC7UCruX7UoeRJrd1jKYwDIAF0BmVDefGO/KVkDHhmAEL7RCKhhlnZhF0exVgtRraBqwWjNTEpG
gv1XJKAHj5KqBJoFFvLNZiZRublQhBreqAnifPiN0gm6mXH9flmf/BuhLywaFrF/9CxWN0uRhaBh
KinphkQJf+l2nTflM6CPHYiFD+c/fpCL8TtXtWax33EVHUaIyDdC5htuzJ3FIdJUJE9Zaq+A0Vos
KLGvRspV8vsewF9TnFgWBJIcMKI6DovNnbl0BF0B8Jshq/ZGwXh957odShH4H0ol1uIjRV0ixDW6
a5SPcbCiGjMfchpovhrDrHVAJbsmrfcL8tEHkk3KbZQbDrhikdk+Y51avogPpfAyp/DGV/XLO/NZ
bai3nD5ShQnSKhxL5ylztA/Z1Lhr3v7c1mhPWgRbA65tCjScdIUrgd6T1t9VJv2zsuOXjlNBVsos
jEwi9MUH4n8nCio4OHqIpJtrQgZIWRCUqUOA+EbS5hzPKGLiGXbUKIibfpUUaHaAPtajQI3MXBEO
0AmjpOFysKiHBdo8lL+Y4MrABctlCxIbMfINxcOQ5JPD5RAua4ZgRhDk4RPrHbeEgV8u/Ee8ocCJ
Gy52GNk7VNxegoeMQ6Tr6BxCmSIHRX9KiRCCoYouYG+i+sPEZ1CYFxKIEdUktHmwBIzeZQQ5DK1A
JtyX4ha7Jl5ViLVZ1YwTbz0J/PVajrpPBtbh3Q+p5RrlhaCejM1vCaZxDFEdnogpEZVnS2iLmT+w
DS6e6akOOb6PzE1qRKBP/6nELI2PmWc1Pd6bZCLoECWK49amY/oMufmZRSxxJ/A4+RpVYl6DWxfQ
LUdmb+9bc+COEZhzt/9iUjtnEzG2aj1fX9KmFMUP2kXBkO8BpsMpZUF0JROJpR0VPVIhwmZE9RuX
HAZf0jvi4l+5X39xES5in1YiK8bHN1G3lmhpE/g5pKUFERuwCNGeMH2OhETxyWdVJApCWZoa0xxO
XUxChmU9x63HKncPa54JZviQR4FoU9ouwfNRaO64NQzxCTsKUJSZ/evfXykE7CTTlFIMz+anVHC3
qTwxJQDrQkgviidYZZSXMr6XLm9H1Vcl86BQgc0Wne79HNUO8im2MSoDC0wSlXshrqETahwDkZgw
9tc74gKFKihOlj8faEN1VE61iIE3nLINbMXEgmD6ESIyE5vEVoCNKDZH169qYdBUYhQhFUOZnVVv
kJpNmh+R/kjczyc9vwfhqwLG84A/PlOwaNHfXDDAWRSMaE3ZhUVSo2B2LHAy9GhonL/i0Z9Et42r
eKeDosQHcr0hWh6w3GcC12dMObEAss2y5Kg/Taz84d0Ejix/U4l5R48/7n4YUFDIfwEZDbH/g3D0
/5PSsW0T2o/OtHrljyrzPwhHD2s2yfv9n3JPPL1hI9/yPvBWcrAoEPq13m5u5q7BvntLlL7/r+Ez
MoNRBdfmf3Nx/scB6P9Ly8dWn3d5apRpfY9sON9KRjmIlJaWEyAeoj2qXAJ2jUaqpyKWgpyhsHLY
6NoHZEFIfWFGGM1U/5aAHMU3GkBAQW9aHr1WUCmI9gBX0BYU04jPDcjBh/wJklZspL5snMZ5bAHn
1IDG5eSVdLs7MhRgdTZHgYomHNS/0WDEKlm6+Mn/Edrj5/2XJ6ZLwq+Pp/dHFLj/qt+dAqaSQYri
H/37DwJfH/5NSnlBToMOL2DEO/VRcO9XGvm4QDM4m87tFALBHBoHFObrHWpp+/l6x+r3n09y1BW/
tZ+meJYfXeMgHNN+AqjvP0Fytp+SeAX6gkByjhverMsOo4iX/PZ4J8OBf2BB7OPV1ztfxvsEmJN/
REwrvoVYFGD1A8wnCNHX9+0dxH/9WX3AEqqhCqCTNjgteKvNBKfjkCqlAna3hkvUIOVa3kHgAP+c
/XGH/sMgOtlvBrHw4V2wkw7v50iDAUxWzA6j4tq40S5By43lT4YU0u0nRSZSIaS9AvYnhgtGauaI
QhCXcHvdE2yfh6+JhpnPnFCarLWYv03pkvp51C+DYd4u0EUkNzdxnSfSjzv72HTvVBl4YwDreHJj
QiHKL66ChSSxL/AV4UDFp2Njv3wGp34Z/NHgisoFjOqtguU7LjXh3ylq0sH6mij0krtBNukXLVAM
00OgBReHcCgF44ODhDB4aQBekbod4R8AdmCJwscqqEOke++YmZ4VdRQbZmSuFwDF/cJApgChgkym
+SicjZg+dUZ92KXMQphERY/ZMNG0RJBye6S6QSm1BG6W/anZEFngYHyBt56iBxH2UEg5pViOTqSJ
Rnov7UTL5J2WqYW60/H/x68zAYK5E10Fyim0MQd8r+Wpc7Rw8BQK5XAEVXGKKHLOO7BHvTfRtbPR
yNP9/YbWCC4NVCSlEbyNRznOl3a0qmhq3iiQNrGEqsmeaIbklF7ZDOM5cc9E85OGxBJsJ996S5FK
djte6bCIwjn2Bb2+CK9ADFovz9z5cSX5JyG0Tc4BIXz+8EXKy3AxQsAbjrH5qPMLgOIz5ChTtDh8
hWYrzZ417bO4zu7AZbi9+7Jlpth9K1HHPROnNinpAwI99UKh7mMX1UJa4TdoTCDhmlxZRyL0QQ81
A2pIwagldJih/VN9VKm0vP5S+iazbCF0CTR5u7h+Hv8wvHfKCW1GGpGi0uldhfoECTHtFBDjPelG
w0I/UGhjJlwkgpDmo12Savy09FFZ0PRqrl+isHLeDjQ42SeIZ/6jrZW1nuHKIJ8QMy44bGpWEu0F
mZwFWVzEEylw0plhHfuEZkcW3DlrwQiZHkRaSl1CsfweUAYX9WzCHiryHgxZ3/IFzxC7RjbREF9Z
4bgmQYuBG6J/dQhFstWR/4CcoWdBD4P2Pa/ONaS69o4WtSR3PfUIg2FgYiHsKW4+EEC6C90YMlST
xBqIIaq6rSf6KSd/n5AIQivg2EDkKG5N0QdMePCgNfigLMc4aVFgJMG6JCLa0ZjjLTPbyVMBTLaR
CRcPRVwMuNfHkPQiEy46OpXSwpCgMlzJj2pykpbvA8vmYvjLyu8zqAFBkx85fhgFc5OeiGjHXRna
1FKQEKn/hSafUd6jfTJ+0kHxrBR6M/+bwMkiKuPCk+SKgjnnfPpIIh+ArEg19kDgVmezyIKbYn+1
iwsMFZkqwx0ig/BZDBeiG/DwGYQAAuAMruThT8j3TTA/0db+fMEcuFOvMOPDUhQlqKhDUtHFdQMj
2geC6GDD/QORB+HjFoptfeC8r2A+jghLIcbIwq+BH43uoVAhHVH5gOLYlzz2oCs66NRC59HIB7mT
rrqtI/pD62ZORwf5RY218EiumA49GFAvQUCFXrtDIyAQdIkHeHyS1oC+ns8z9Hno0ZdViOBhhlaP
j+8EqkDm7kAINAObeWBsjS9EG6E4HN9m7t2/ADkdloLLsl9Vd0dsFoh3K/D4ggwh+Hod1JKJdaT8
WhFpKRwHHBIUMQSi/vxV+ue3xg1ulvrgOzwI+Z3imWA+SEt8puBSaa+A8eP1oqv946Yq/956vzt3
RPstnxeRk8Lpnvvgj5zy5/L+u9QDK0F8VreqytlvvagXPDjz3KA40vf/e3zc8LXdqikUNn+9kMA5
Q4Y5b24NZ3T8HHjl/HlLmFLUUqxsVuq3mUt5S5FP/kab5fp7fL5VH6yq/Pau551wCAmjjdW83lyj
4eK/YBLLQuK+Whv92wmK5GpkkZgr9vNrR+/pPpcLbfHaMSg5Mf/phflP2HPp7+drR5DLFNm5nYxf
atF/2YmZaKe5magrCw3V1FjT1dtCRM5ofwGrKoefSmSAO0JOmsKTIzrRM+TvqNRiaSks0sgSFfzD
2g4va1HWHkmlqXxkQ8hHSOGehgidJ6p2YGLYCaS2FHbR2AgQV6PrTHpMwshcR0fHTeO0KMBoGYIS
rhyPINHpKjpNCuibTIZVGB2p+kHhoP73orn3JI2r/BsuX/PP8yNlCwY7M3cETC5R4IXCi02eD3kW
ghwGEAtzKA5Q4UA/IitqoCJrAlKfofxXMRlCdmbUR0iKgjulOqBj2Z22x4W2xBXDqVMmAqAO0Wt0
W0ojzIBI0U+HDCzECAc+V2U/jsCgXqEyP2NbSJxihR0PG4XtoIN40QMbBtstlL9f9JBJd4I7u00K
VE9ieBo7lqNtlyoFq1soPu+2vcXQHU8hknPo49z44MG335E3iUWVZlr3JJqK+2DiJuNZrgLFuCXr
j1o6swc6h2x/0605RHEApxwuGLQ4TDq1Xmo8hYZhhdJOZiZzIUQSpHMwj5zIJbMorO6pyQrVfQqM
8YvKn8ohtRG8PAyHIN4NHjRj2s5dJLJGqDLiezB//MtPog4+g5re22n+wuugtkKeiY4jfHhlTume
4qyQyeyjVqAB0XVnii+VtYvH5ObenainDEjYqZRDqFAEF1cMbwCLSUntBu1RFAbbGCiBf0QGbwbC
OGPcIxU1hawRMXbeIKCcwkT2GDtMGjdYc4UZFDdBpfl+F8J+0DBejripGqw2iazy9YPcOHX5/e6C
o2fkK5QbUUqGKSq+GqEjKn8Butlww1sMF1NWXNiicwvLR9zmMzQKc3t++0Jjj/kiCmgnHNTVf207
Zjhf11ME6xB4/p6+4ZXoyKRlTw8AjN0LpUXV6bwjcFPUMZKa5pWW676NqrEYHcO9hKfacr0ESuYE
SkQDB32mV3WZ34Fov3xgsAXvgRXwgvo9UD3HplZUYbZ6zNhBwLV2PDKUT1StcJLHN0WIApRSfloZ
rNSxbMEQP4BgqsEsFUyjDui/Fp3wxdPiCEGv2Y2Lc2YhPmQ55rv9jvLG/T98ZGRK7pv7BnIZBAHB
GD1AyACEB0iUqW0GnLRJkEZhi8rvSMmTHnklhRYijSmekCessXRI0tOmZ3+Vky9lMFScs2jQ+e1G
VL/N5A4xF4Ih2bBANAAYQf+gxrOhtcoNmAGhZYWwaKXMAEnB+gjQQ6BzYEDnBSKynajUaQsVVAXA
bk8nMrC9PXBEAVMkNvF7zrdbioTvBT/xLI4SQ+zdaDX9JUskQcRUDRmTKQrzQizhL3EiKxJl+j+2
myjzT2gu/Lcz6jfQ38QbIUz0m9s3ogqb8ReTPv0qpdBlUHNzqWPAkIvCzItUSCtv3/pSKcffGW9G
wsd8eEfYC9/X5/waoYhsfLxym+IfuInD+ysfEEVOlXT/rqQKr5iJsVaouFx2Y+Mpi1fxRPIHW7SQ
C/WfXIzbx4WxwcxSo5W2RaRI+ocii/hdaOz/2DsxfBgkmYRES2AyTnvP/rboEpFiMPf2wCQEYnfg
BDwzfwQ94PAZSNrRq3N9BxA2kqkYtsVp0cHaOhZ7GAfy7wMjj+VK9MJCq4QUw+ZIzMRadwnEYljZ
EizRqyDLj5/20vgwQHacf+HofrM4lxDRWTL94pyix/DHtf1zqYKhCPLFNZcSAJAXAf7TV0H00l2D
+5bTO5JAWjJ7r/Oph0oehSfaZwxUoESF9ragYVPcN4ABjPR6qN3TMJBDASO4pPSsoAib7wrW/ELz
ms5/Q1/uQHXm9IPu7lcLvqdQ8NNQmXMpsDl10Lpf1JeTE6G2Gg6FEikIY0wx1HAeP3KqhqRxNsmc
FZHbUabNbSpCUrHnCwkR6bmIKH1a0uKiAPUMKM+mMG1xlxw4QCIjooaQEERmpBr87Z40RHSkcGuo
NMrwWrFJhe3ppBGQD7H2X5hAl+Aks2k43ecHR4ofO7VoqFMq/7mllKeN+ErqMK0wRgDDwcnScQP5
+fEkRQKnGLapgBePEigLOn4/gEh2UgjbrP+yUuZnLmm5phqBQbfut2ohL5Hf5nAhSng1mJRbpFIP
m/D+dqgCYlMCCfDNhT6GBDoK7SCKLVDGvCF5vTfpI7dSPO8nbH5PoQWl83lguR3Iutk+Nv7p2CYZ
pAiV90SW3zqMg5pr6IE0P7TDQrJWRtAKLPIBzWA039IjRbwH5Z4DhfxLogDakUOFiJy7Imr3IiVs
y7GsM/rjEICf8Kmr6P4rquCvb5wIHvucqltIyMXj/RqdaHB3VJVEg04NEfeAD4N2XCamdYjShLil
CgRxlMUzqq/h9Qvl+vCwHLwurxnPcxF5FUn2FCONZKMPo8PA2hevRP7jAV835vdfb5ie9A3Kr3ol
qrtGukoY2RUSSjF0EheCbX78fCRCYmhZpWRXxB8zAk5OFCap+MOLkDUQjVxo3SRE/CcsvsgIjj8g
IcgXCAU8YeMF8WyKhMPGCX4MiNpMP6+YNAqFWA3IKRdlArvNZJo96fqZC6kH/YTXfnwdgOE/If/A
bIN5OWxhtsByU3a1ePcFmgM8s3qtFLOwWlnhbKdmSgHbLKPaCVgYRkjIKJ7rHxaRoXiO5qA6Avzl
yTPy/HMskCOnsA5YAVDnkd40NfAc6BSoX6lUWGBN8HJ3JuWYCxNfqkAJ9dl8Vtx3RqJmcM/Ad05O
tWLKkbbTdrDa6nW9fl4cfcGL9drSnNsWHJJv7QzxqgFHjX9UxmhD/jJ2l//i6byWFNeSKPpFikAW
6VUS3lsBLwpMgQxCDuS+ftbpmZi4fburuyiMdEyezNxr3yoo7ufqBjYFoUhsI+i78HXy1whZnKG5
ocY3Oi8h4ehxID5UN770aS7HW/MWXpC2YOhwENvvDQsF8SzNzZIHZTzoPNgLxJONg1q38/gyvPzv
D9nLdTe8gDgNL/w4ptaIy/GxKg88H5uVxz/Jnir+iDfx5ff32fEtTHR49L+H/fvJRDwHyj3AqAde
Ag1dNyMR8dnpxEI1C27HYS5B/14/g725UU86G+KHAdTM+6cQ9UlMpFHRSc2wgS3DEZ0hoboEDRwn
1XEr6uD074bw/iWW3c/cIPyOKL5AY6UQidPo9END5HtigOcAfc3JQXc5EYnnYttVSbsCr3ReY1F7
ZUghTkKkxPcqfraiISwXbScMD9pz3Tc14tf2M6xukk1jIcfbnGQJhZ45DUCT37yz8ZlS6FTMaEhS
yYa0I5Ko5C7yjTwLCLZgnT0CBhy0xIkOm4IolsZ8Yr6aKJTigBsu823D4nwpkTB26PR/fxlq/PZY
0+jy5uXyZSvOvjP1lmx4FTINS2SiRMSfnSqWkAMhxzpDPzo0duqUTja6LLpjzfmgx4oiLV8Hn3CU
rvdZvJFREgI6pKu7Qz8gDVXRtoGsVT5w5udC0e00Nmd9mp3bu4rCUb300HrJF20fePLSmNfnHoLT
4CZv1W0HCdKDVqmdsbGCYva99fuMUFikDE7+jhxUwWFiq6z3IJtG5VHsE/lfKcw6wAdxkr8lCApv
xvnfXE2dCOuRZPk7NixhYuR1HuNJ/GElGEn0ANpxOOjR3dm/VwyWjCRmOq0P2SrZ9L160b9lq2KV
X4poWEAV4YtVeWmRspaXdFOs/NRpF70DeYqp5L1lW/LahXLooaP/XQCe/i7xrF0EJ2vGf7diJXnF
Kt0AE3phmY3a/IFj1vvffqODEunuATCIfKu6N250YP82Oan5vSpyEXvxRNWO591YCO2bHcTSSbNT
59bMOAoQg3HsJu/zbwliaJdsvqYdMlOSA3AkoNWk095zaYfx0P4Nb6HaC9iQ4BJVa2sW8+y4gEEt
agQzg1MVs2J4EzsENT1ATQIvkS6zfTu4CUZGWtr+tJlUe5lsG+FxThD9g/ggQAUcMfm92JvPbJ1u
e3wtggNBMuKBQeUASi0ADvhP2BCvIbUGSEb8WwaoiD/qY2i64scLzdEJqHlkAdMOwE+f3tArIEjx
NxBJZ3WugTtgduGqlE9/G8gToCwAK8C/UIfROr1+9pCkJgJwIaaSxXwDLwRSDL0NGlZyNxfy0gea
lKcgFRjQohmtv0TLQ4JT4SxirBGioPajWXPJaU6EHYTjCe3MyAnXFacdfyePgItuSaiNjPWL5JoC
90aQSIJdRU9jDElF2sqbet5Ovkt1VPO6vR+drcvfMJz0TvlEIs9MwhTCVz6MqSXSTkBu+jdpnq89
itFwTUp586Mz/3XOlvH6ezQRk/bbwfsaV0A7KZ3YwTE6RnQg7bDtRSR+ki6Yhxm76Gns2pNPCBdt
Aizi1iGdox8SyldVR9cxxV0O4pWQU/cLR1nr2+imLusPuw2KNXQpVPAer0Nf8Fpeh38ziRWBjsst
G0rmtWg9vMJTEzZF49yjGR+XwTNsRRkZhlEL/q6HhV/DdCtZzglxAY1uWO7ZEsSqnx9kD6ycgYob
yu2cF0rsyosPTF92sASXm2BYeO8bury5JnQyW/Gwz0xGSGLRHCxPQ/SGwOHn4l3yRj7jn+YGnRtg
nEBjPuff1K3Ak75ADrFquER8Xm+CHB5B1Z9SA/2uJbsAw8Y7CLz3TF1EkCHA/lobsWErd7Q0MCUO
6kIo4NGe+466FUsUkkw29lHkdTR9RmjochqZLcEkWIdrwTDlqkOyNHbGDm0rivqNjq5e/O8rTm9l
Ul2YvV6okd6zH+DHlVgKc6pfx96pviOXmHraDj3P4gtQ75hoTrTVn8GsnciLBvpbsaVrYSUdiD+g
tr8E6mxZzZQzoIuVzCgt0NnSrTw0UBdmx9/pS5H/c3wf+WA6cl3GBl0JHQonxNknCtmUzJEfL5Bo
DhDsEreqE5TSFNMJToQgaCSuAh2pjoOuoo+cTbwQsovddxrPda6AuWPQBUd5836isVu8URN/qPti
A8iOWk+lnSAhGRTQBDqJY/IVugv8GzEzOMiz0ghSjdBH4C/o0doKdVrMslxo+Rco5lGDCfogO7XX
zfY6Pa+RwFKj9QfqEx9pWVHcN0AZeM0kOTmmi1QyoxaZrMS7Uheo3Zkh2OkBl9C31GbGPdpuiQLw
Xecj0WSUTaxVzzFIHje0LyAV2JoLIoiLtixpY5fG2UlbaAsTGqC2kHfaIsXPjjo1uUXkQP11dij+
aAPYyWeLM9t7/p6nz+7Up0hl3clis5x283hbrfAclgCOer+/xhPD/FZQcfGkZTxKvqu371b18dOR
sx1q6u4X3fvKoZ+PAoAIUPSsfUljbk3BNkluAe1j9aSg0St8JArNlq9gzLczZVBp46QeZJ9TQtN+
MTKgiVsbWKimoESP6CGsKsH35nhbbXx1+easRb8dAAHLDhQHTajwp6xtnCm5N3u0Degstg07ELq6
5PSRnF5+MOE/ydtfNpdYSelHeY1ljD9yT6GUhaBYGn/Cc/Q5NfpExJeYT1LzSccvbhWpfsaSPKti
B9/GWLGtw+eas6En2JTa2Aj9MKmkcZOu4N8LNgnna3K0CC+QK4KCHdNne9U3wAxGylvYKioT2NPE
xyZqIEIUmNKsvA6JJ5YOlMNvMD+W/a6FO5i0e5e0niEvsVHsLHqb5u5rQwq8+g4K2RZfVHNprbF1
oGmMzOiClkbZ5cyOYUE25KiGWcEfiya+Be1Wq51c2qbf1Y/KFVzA1JX6+/g1/lUDVr/uM7Hg7Elj
HblZNdBRwdKlAmqlnef+8VUPIm0smZuEj+O7mn+sf24Sj1JKctZGfu9VfZW3ewNYZONEJPNpgo+d
r7w1DceApVOtvnSe1MM3wnWyrtm4SqlbvW/9TX76UDb92G9MFS8BqgZzIiPCh7aW9W+VJErvFppO
30lu33JAjYyOfDQR8AZiDLOXJQ5NktPPpyWpbHUkQbS8KxyJ4qMhz7rvkihJ1xa5Br5k/89XtENE
g5BrEEpblcy1upLDfV7tWXV91QuVYVMN1WzaD4fla/LNBy/qFnAUsRlsRzHaz+bI75m/r4EbUO/m
SJQfKn/PJ+VtKOSAEcjCYyZWLaax4dbhNLUGb7RRKAJKN5McvhWTHPUqum0SW2qdCpxKMU7fjjCj
RZkoX4PfMtBWGh6gn7F4m6QDMeWjL5nmAq56s/e1JUsJ8ytJkZ4Mu2r40+zyTzcWcbP40oMLbd4/
ZzA0Qb+hyiINITk14ApVyHOpM1Rjbr1F9bcZlWcd/snuQ9Upnfy0sVwvvuqsh9diPsWBsw9sBIfe
zC39Yd4fWZSmaDymD6i0M8sBmg1PWb0WeIn1VyVLk2pjJW61TvN227vOQ49vhPJH9fmB20lX7r27
Rq+T/xr4zbJQUPASEhfwpXprXEbTcuU/0mOTu6KgQ+PjnBTaI7wCejYumHaqq2gYMeVRkQdgS7Yf
EkfbmLz/2lgkN0ryj9fVqugeleD87Hwa7/JJ9RsWBN7WlnUC3HNC4ZPNvwVIj+EcotmfoxC6FxiP
vsAV0HNxzye92Hl/h0HmWFNthdIAE8o+fq4SedZnL5rTysjHLGgGG+T3/pQZDYUck8XIpGagd06w
ZAqb1Ih42/cerfYgI8qz8WD8cbxCJ/mCSP6X9RyZrtWrkQzVN3SA92/7xquO6lc4SaRRLQ+TEbeo
BEMeuY+UwrXkxLTSbdCR0ekxiybJQi2XzaYj2QpnX5pUpJwK3ghyxUoZZUgcueBw3+D64MW5SvrU
20AVaCQylv6cqxAvPijYzZU2rw6/lUxwTJD6+EIrfxZPRJmc8QkN5r39txN8dOzhAdh/LYdH1DSe
YaRaCsw6L9PO+5foSJTnkbHad5tiGj4KcufEcmhZlPvnbdO9jmExJAD2Ak1Q7F+VA2PIVx0wzRjl
LuuA9d5hJUcppaBeAdSduAYJVcuGF9RCxacB5OewbfP7+1mvv7gTnbQdz722wIJw0yOPSfS+GTiN
nllWOJGxrLz+sAJgrYYhE6LejQGUsTVjhoiblQcdC5r0kNzHOfDQeq+/LlvqGh4D2RNJODGmWBdy
np/06D76eqQrZJHQMNeIa6uZuTeRGRPM8q6UiXrhLfG68aH8g4LjdRQ2xL7fRx+inFDDnN5HZZUC
moDHcSS7P2vQt74whP8XgWmrdmWuqmf3VE4NtcedvsE9OOdSWPaoaOFrc/FstjVixX0KdSzWyEJA
dMAmGBZvgcIbPuGPhpBn19p668giosbuc97/x3UC2ARruw9s2HQSa6InrlaIX0HoKIHbx5WwcCPU
a6rDfGBbI47nfgGE4gp7cKlwJr4XT24HBgg8ET+DFyP3vwKaSFiPKY/dz50I11fo+VhUUCQK7Sp0
tMRRmRUczcB4W07p25riyrmTE/4QrOH4x4PR/hs2hBXLDnELxknoO2gDt0PwXw4ZFkYHmsagEYh0
B92jhdsyEgCXBk77s6PO4XoxbFqel3oIVAf6Ynq4Ntt4NxivQU6LlmHHql0hz2N0FS5vW+Ja9F2G
mcEA4z1xasOGvmerEmD0eXYx6Rq+qbXTMAwYadTOJ6rgRuEiQec+mrKSGg4K+D92L/8sL6MbWvuI
XW+XnQM2eNh2+DKoDufABtI7QgjKgIAGDDvKbI6J/AuWIihl6PTqg48/kpbyAYXTCPp2AJi4rFA5
nerHPhT20mG41hB8ZTdjRUhsPWN2ySO4QzVuhBf+2l1lOsd4umXvwYhXdnVmx38Tcm55n0JSomI4
4PpfRy/tHrMEuWpt86RyK2ZOHbmqB3I0dX5/GJ9GMnhiYLwV9cGTToxKwwnFQ5q1ahvIC0BMzjrB
nUfqXhMI/9G+p87JDiQbvsf8k0mGfOAN19s3wdGlPuB7bj6k61fHt13MFhZe65qzjj4kEj0sVKTm
+vi3FDzHhdMPyxO3D3DVSt4yef09n2AtLTiFpidYVMajPKeIg1S769sNZ5y+bfXtSnbyPzphmPee
cFSP+CsoPlKg5A8xRi231PxSJ3k5HSQ0ivamTXTb59W37ZIwk8a9qT6HzZmdcUohW9Dts3Pz0J54
xTQgPonryTrqXken+zI/8MmrG8ezn/1+Brd0Cv2ntZGRLjLDfoeCpsYa9+0cxi0uIGwuoWLjrPG5
9U4JYwG4Y+7w+3+/ALb2BjDI8PVtZmFduHJrA11DeQeVFICaRAMITt+0YOu41tuYgTMvgVupS653
s2G0KI92BUevVcU6AVbwJy60dITQN5KO+V3vuAXFjdsunOXhFaKsXnPa4x3s5CVjyuA0zUVlManX
0Y3b8blhttIjquYoU4uV7YUDQYRZLfqG0hFpTlMSeS0uSo5xJaRpSlkHUnLmyymA4J7KbXDijvKr
773xqtv7x4K2iT1Jkb5iVzvr1vfthBWNt3xkpHwphPtHE8ZmePXhM0KSXWrH18w862OJg9Nnnyz7
Hsm0aBX/NVtzpz67DcdlQvb2INHusVLOjCGvXfPJxelOWfMpo1t5R7h5CffRhUVH5UDHAoeBAqHD
2y38QZM5oJwMNrSIDcnlzJxjGs974te53sYXTvnK4bvCVfXS62xcadILueTXhTGOidqMThoGmPIX
YTLLRdgqbDixuGoxNb0j6b/6T6SFX07jqUufefHg4dkNxktBS4xis0xbV+4iuewiH6Snt4npiV1w
EGDJIhNw+2D10tpsmvLCgvHHMvw5ZpuUJJxd8qGs5+fvuzlrp2oTAL9jgwlp61nkN8gBoffirTEq
Nv61/OeQAougZ0d/EaUz6+wvsVJpA1vmd6wvwD9ltv6eVCSkyamQUPJH34+rkrkIHb4oqSGlI5nC
tWrjWUMwUJMaq9goHOJBQgK+xhNCNuB1Y6jitr7N7///K2GDT8CYzUrCNH9kdU6tOXzNkxhUoxvx
QgZhguaEpx9inosOOak4ypAKkbIRg0i0/VA0xOnx36NYsfk6DAlPMQgOz73EeeGpR2QqPOLEF30g
AGwivB95kdAtimv8VYJECz+cKKIbWN2qjOdmurJ+5Fikdag9JfKqxaKGPoE4G3qLNIVdmIq7yXZJ
ZhRfemLTY/EEYtdQVrmQkVEY3DrGNWtund+uJdzia8eQJuKA2DohjbXoDViHFLqrWrFhAWAMVdun
8CM5ErrIYBzWQ7OcsVV9gTuWF7UYBRIEueL8zUjOVuvyPSnokQVJindIN4Ht/MsdjDdKzc5kh7U5
fjtyOQuAGTboV3zBPS/WxambMCEbrAuZm3TiQGMaFMxqJh0mNGv+1B90od5KCsm5/eo7REhM84gj
feSYH6dD5NYTi0CTuj1mO8zhjxPSHlc4KgMgcvqty3aTCjhge1BvOj5tpk1oYpGkqm2cmMgWq6Tb
mKPAUD+k01h59XlNWdvRWFt8h10PAtaITY7ghXUIkBvTl90uscQ8ioheOvFL2Yst6xI8Ay+pHX2p
LuWlMklOyakTQK+nEOWHmlNJoFFfD2vKrpWsy32Foy5MI7yNu1Vq3ojG2QKNcID7Vw7TuDdotnzJ
LP2yiXxcPhI3lBQC20yL/TWPsjgNuTkyhHjIUpHKbvd2S8v+wMp8EHFyzGCl8FksED1Q0JTswCN4
mEysgdiF6P/DrKtj00LoeyGFwlpgUTDgfow+3mv9QjnGSk5xkvLln3YKQZQaGDf+GS6NCssFZsw/
4vonNmkFCbfK9ksbOU1w+F2SS35gzZVuXNcG43DJJoggG9Nyo5bxgiN/wNT26O6jG24un370ZiYX
KiCs9NJGHxE8sRx9dPvN5vlv0w2g9GY7qgIbkJTCVY3yWcyi3pBwTSO3z61bqtuY9nnOOLs+co/8
ET++x8+TtCwpY2VSgU0N58pD27cPgobqyYPJvu3Y/4rjv82Gvd0gA8RC9TnaJLOICNSMQwqLVsoZ
TSYmcVJKhUQpNMrXDntP33e+K5ZHhkqGDxiqIpZvGjHeLlFOhmaO5ZI1eq/cezvWViov5HyJa3jL
3I7mRiz/wwWcMyS51YjMhMOjGnwwY7e5RSsDF09Ic/xg6ZQifSAoxpi5XKBQRyfzr12az4aPMUeb
CFc52Pu6HbB/y9CXPw+Qzxab6PF3TQmT8dlZvs956KTX+lpe67O2s7YGGb4+x9nXhk+gX3SIi98b
4yBa9Y7aivWxuvgszgfpwEfmyNRMNUL8z96aqZ50aTawUs17s+FSMnyhbK5xmwse8YZgkKtGpE5U
bN45JHAho2f3b7/+TtVtOJg0m/TE4ZqJxDYDALH3dn6n9q6ciEaCKwtabdnlPbrx7/VaXBXYsQyF
zv48RfZ1mt5fjxxAYrNF90+VCh1C4BCANCMkx2z8XvEvS4t1wj5act5M3kNyZN2TW8LbZVWUDtGT
Y1pf3NCfxNFMe0QeKEKSm/md6UOwgmIBMuMjvXSEJTcepDNE6KhPHUIHai30LRV7Qk6NtqZs/119
dhnpZuOen4onhxXypSARFQ5VcuaQVmENYedkWPQe9en9h7YxI0GyKve9exE4xGtd5nDlWJm5HmHC
leNtVk/O8DyZT6B77JCNPIkSQHaU/LW4IujYfshF0d9qOl+Ywu2asZyefO5ha3+OxopQrJ+MSH9R
FELgaomIWdt/n2KLJzKhRpRxTmBmsujlNR+TyDXyOOWN/DscXIzGP8YMGi4JQZ8eZMpNBHweS6Dy
+N5M4CXR0lrwTB/aPEvUrRSDNr/za06WQrqIOLATV1dU0bHjM88E4+GsoDEA2OGIYwXnNEID/OQ4
H+40KOp0dZ5Ep2ftOtAaqNVcfi7d/Z9neQ6+rNdseLRhCB+CDcT7RbvA1pqmBH6eGiq5g3KU/aP/
f+Gu89F0FBbqbMJyB4IUYFOHRd6SjmfIBdkSDto/FKpEJv7H/3ThgyU0qNECJyFzAMlt4ZHbmmi7
GIxmysLwoZIkb8tTu4ZAsORzW+A3xeC/wgzdQwN8UNTlugqQscj/WpueODWzlkSmUzHqruzN4R84
3nnvDh+Npwy2HFvJqx6JrL8cdy0xkj+1+27t0hgzQcS6wrhkBlriTELmhGPKJ2CDFrtRxqmLhYFS
Od52Zz7yS7KN/Vp7cOThtdibGHoW8wYCBr6LkajU1LUjdn0CBOwkyST8/esCPBNP9o0p+wFLGnkJ
jewFifeXk2NgrdkcM3SAsOynqYN5RM/tabbEqkfyzcOVU/p35KKMKp0sXH2p8Y78B2zRA3hSRGup
q82/B/3J8Evv8hYw6V4GkkmNa/M95msymBzASC0fPl6FNM46QJa8V8dmQRl8W5+kTQ5dksQZ4sdq
pNHZYf9mBJFHCZXdjwbVcPcbcoRBMUAHl9ffo7OjCx+JiidNsoN582fJuVwrcw7U8V6BL2bAuIXA
tcPEDrA6p71zS1pjr52+19c5fBCR89D+k3jNPxl3oGAUpti6q2PFHOCcDgs1ONLgQgcuGKGJtg4n
lG1g/XyXTQd6pucBydpUU2NvnN9ePCldCIk0mO6kS48tlQLn30BdcPCC2rq3LqIUF3owrvHU4VD8
PTZPQckhR3YqT717tISpeK5m2SQASdxtvs94b8LGAPZ3ZM4PUK3ADA3RYBbC5WiGZhCQaTEWHTHw
fNEg+fbroZ3gk8+rmbXJQURCmtmpR3A/63b+PYpU4ZHE/4UaHeqGdI7XzxW87lnzfrD+0n0+9Fme
yRT969myiG0ACU19BJzBCIDw5LcnfWGeOA6UEE5fI84SICatRQzYpSNlqdChgBgZSFsz6AYaIqGW
Tp4W3A3sdLZh4uQPG053/UyDBSUaz4eq/oVNaQI86lCcPbNr92SSaCeSeJCArYCyh0tupo+PK3LQ
1pEA0fycMHB1fyBC3s+KNAuLKLNJf7tm7sJ4DtoBqyDJq/I1IDy1iIlfrlraRFQ98iVg6W+NR2AZ
EF5+xCZPhElXwadkyrgcr5gb3S0dqZ41o8KekMEVtjl0YuOV0TvSwtLfCXOn1zWDx0+r4Qpg2ZVy
OmYOwbo3MDfhEg3DSnKyHYmadXlGRTHuTuGWLfUYUDUuT/Q1YXY9HGXjv5jfCDqIiCh/soro5ITb
AVGKwP6ysTaA/vtIeXkKMEjU2fb5wZizMrAqQacU+MHPjPN/sq+OMFNX7K/zci7IrZ8xGzoZ8Ct3
wZWf2klhTSeJxYGGqIXIb10RuirzcGIKNHhvRwjDEnSyuGabWuROCYl6O7YZZc/eZez6B9YhTof8
Ij/K22VxB1jcI854/b1v2pr3CgBQYPVCOPoa6q3myexeliRXSUFcpWe4V3Z92Pj+uD1RVVywU0PH
pXbbXClWL0n0cdDaml5wjcZXaV2uP6GjB+SsBmSQ+BWWAza5iJvMzXywl/JRONlFbN+Zo8auYuLP
6FBVkBfyouvIELmk31qmJidJg1XS4QBHklAFeeZzpHKgxfP8DCiWchKaLLEiVHw7XgPwlEjinPIw
/gXXV8jU8di4a8NBu+aVici5aR2y01pssZxOOEWwANMCtqH18l+Ztv6LL3rPJkr+/dG7Xd0YW2yW
5jqc16fcyaBddlNm5lw7JY/gytLZnkmosBpss2O9+Ky41N8n2w2ncCYQd3jMtWKG+CeypyTAlf2X
+c26xudgfrN1t2dx+hlnu/RO+pUgjfdNCtUfz19782QCD+XzMs4IICjXwBIi+4wN4zO6GnwauM+E
WCqG9FCY6HwQgQmJAgk1AlYHrBaSwKKFa/WJiyQLQfyocSTYWs8f/kD73okIiF2NoVGvsyPp++YY
PjgjgyI0bFCj8MywIkArgM+DqED2KVrkEMVgmE0lWETwv/kq3AuKU8F3UFFDU1bu1ua1b57Rsg9j
neTXsJ36DpvVoODyif9KUtEbNhcxft2M7L+x+zzlTbvKT70VxG2o22Ch6Qmk9EeHYrpBUoZGKV6Y
R5rF0CbCtpqKjjc6E9fg5WkDUhEW0OGzeAOeFxWJ78xwm2kOVVRgE/UBhOI12fol/G8A269FNiOH
OdB4yzVMfni7buwQT66kWUvzfDb015Cu6ddv6J/rHNq1JhbkUwbN+OXS0QZQLgEAxemc55SX/1L1
0C8+/7Tt5lIeQCKfhfBJvtR19SlDHvoBeiU6qkmqEPqBTZDXb1QSvk1tcsO+BTperMJ08trpBG3a
pB5mR1ooaanrEwdh4QCOU6f78gUatJtinwGKEmN7axNPhNYfoDTaEQ24fYdgHpT1ABD2SkImi90E
elwFtiMFeq7dYbpsnBTNXMRqz3Hdba6O7ADSd/ERc+g5Q9AIuATcuGj+/cIFoAGEvosXq0RxzLEk
QVUKcBXuEyxMeaRRuiAemP9DLo+rQXmmcgu6qrFNjqZ4Y4+IcqEjAXGEQfYCrIcLyFmh50igb2uo
mugbx19HBWaWuRHMpsyNkYqnQoPi6nA04K/ANgLgD2bhPcZCGB0rpQDUquDPxtRZAIcy9wj3kFdA
0Z2beyCwe2NSeMlCfFKWeo7jYyRTK9EdFG6NDT2KQ6F3CacS2x9tImC6QgBkDG0+S4g+lekzQvxE
H+tvDhoIPIDwMAG5RtwTbaMl1H5mB7mnAVCFYJvyzXiPl8DGokXqjVOHgMy1IKxBhLgSS4MDtZ+G
XKbngOrJVIDKyzkbCNEmfbtD4AXgxV4ADxATTjH/+CNDhycAliF2y+cl3cdYFsS5HrwGzSUPMP1Q
HNJHX77zQdeLky2Trs/d1mziEiQU4YK+EcBmrfuCZiWobgKrIAmoJRyqN+pSidbdPuyfBBGnOdSd
TIi3AK4KwngM6Fp4mdAIMxHr1FKwMwSi/MuNwSYSZwUVJQ/hwADQDCg2mnLmFggqWjZoAINiOK4n
gC+OUDNdgahOwUMD7KAF1EQEk/Nvgo2MFPfH63OhAHPSTUEPjbAXMmFGBnsMwmbIxuCCIujFQRI1
BWEdlXew3R9UyhCQRm9IN5RNF3Am6MgHMUWbZo/nMDa89BgxAIq6kDiVI8ZGOAso6IheQ5TrG2l8
FD32NA/S5R1B2UTPAsMjOKgoVlLiP30SzekbAjSGesCDyLVpb1/a/7Xbe2N6GR1n8iJDblFReIi2
BKTRNnxkyx7uOT5gZog4CIMhQqLBqyf1pFy3oB31Z7LGyfqZ7F9n8/Q9/vuxYCs/UyjAL/4X7Bsh
rU7X0fJ3wuH8mBASCnVxxg0W6qocbp5g+Ra4Pr4I13+0XJf4GtBzv9cgOtdLWlE8AzMcaYvnOiDk
/rQ3tJYy0FdwcFBkOpDBio28ovTADgKvFhiMEsoTpuWQxF9ouQXNB4IgHGJWFiAcIluUzxFhwBAC
tbrkc7mgdyHS2wLuDFgIpl1L9xXdUxthCaRgjYCPDsTrZiZtIRt6NCUOUxwrUhrdvvQ7BZwTACWy
Iv5jniEIgJ8CPIdOeESKCCsmGn37NCGgHi6nvekXi03ZXdE6f5dX7eZ1U7bGy/a3+mQTB46CIjKZ
WXNlqT+sfX/fUdbycg86bO5RnnsfImBvlaDeHmDBCS7xFuEIsEXOHQtB/wEGMoThhT4BmgrNT4h7
hy2oNECAa5ZfLJl+k5r9H/LHvGEBJpXIyvTenmXHgL7JggHKIGFsAwQFygIHB3rRR/C4ATG1dApL
E6GClOCx1h76lkOABLP1gmkhIEHAClhSHQ1jESjyXEnEJTACo2U5J2PPqQCoOPo3/L1RidNBZG7h
7uCETtdbws/AdSaDFlADjdhr2VE26VqIgRAKTim1YLkuA/wMUIwIvql4dQGPbkG1y7S280nLObzH
udjE8Ye4S7gNtCxe5URlXHzxI6AAqk8ZEMIEYy6xMJGHmHccCULwYdEmdg8EGbit0DFIFxYwSY6G
SE9ZqKE2MJi4/BqvzjOsAXYMAfZBWuUOD3+8jATugCILSC8FUV8Jqgit50aCjsmjRtxsmtMlflZo
3nPIdfJVGf8AHOlnAbPSBJVxChgEuA3xMws6mJnRD4xXx0ZNC4j4G13b0VSwYYO5Oei7fS6ijCQn
c4M5tYSxtROPzuH46IDd4AKMdPvoO5VL5pO9vxo2QxwBYSZILopOsFE+4CrATDL61ghBrTF87elC
4j7/8KEALS7m2kDFTrJgcU1QkApcTg+kKIVnFEYFT4gdLXK13hKB6KLHktysymkyq9GkgZw7CClw
zHlPhSUP7eCAzGqlLGRYRcFBYqFMjqIj70tjH5hciJCfaYm4uENrrgx6h3Cp7oR5I8SZVXJFHYUC
XehUf7jAYM/7V6yoTTaPGDGKUIIiOkFFqlHSNx3MUomh6RmPQ4ckZVwOky0EQKh3ClgkDVt7aEBo
m74TjI93mMqhx7+A/0YiJZbd31NfgcO7R/tIAE54e2dAvPxzsLcwlRP0vNyD3IsDXbT/592aH39P
aRfsc5oeU6G9E5Ae0atYncSH/j1BLmx/UB/9xTe0/Q22eYgAkBbMURij8LdAoVUnlDer5h7NVX5A
gpLSCZQfn7836nY8IVcXmBy2xhI6Xnn9wwD0g6GBORXXhvohEp6U62RMy6O0Ehon2NPA59ppvExp
rMbmCJ2lAB3m19c2Q2JIEhH5qyYg2SixEfUh5xNrkDTrLb/n3pbladGf+9du3a31h7bNSbtsEfTR
FriXz7qQ8fX/q+Wj9qae/61U6vnlux2V9mhAYS5nTyZNJBL5pad/QTgqMCS+jiVUmOMHkmgegyaM
LXD6g2ccrj7MsufDt8VCLQCA+Rg/6uWsYmtrMl4E+vHSAl0ZMFpwqaANUWIQS0N408wFpMPcGHmi
0qidgOJiniB4w691qW0tvmIV1Tk4eT/PilCcS+dPDqwqDYcxUpqwWvdpiPxrvYTypZcdoBdmh3fM
b4r3/RNMvGT3PVR/6S4lnbuJv05Ly/elwR7ht0tX5uy3K6bZ9LduRpQOxcKbTV+n2N1hSjRG0H+W
55893bDplc4/lpprJbxr8fd9qrSuFmwJ0tidiQ5HjcPmKb0WwcCHDLhpnuE6Fj3nHHpg9BytC3UB
8qnB1rxTMq/vQe58DVzojDvmeLi0EcLP6Tcy7681RXbyFBrbajidlAfBWTBIdQrzK5xTj8Vg8Je7
Fhvja63dOf9MTDoTc3ypOyImDo8LwsrARus7fs94chidIqYVthCwGlcsfPgUvKbBcM8mC3OWC7hJ
CddetNPT/ExqrEN4rFJDSQmTxJLzdfpLUkvo16wJRe4lgdNcQFs0fhboltdfBzhGSPQ6h2TBOPT8
hYtsTIswASzFQjvgJ3R85X7IQxWCLtOB3zOWXEILeDecBOIBimSi4gB8CKwvHtBfC9F/D+5qOlOZ
Sibx2RuHTxpiJ+VUFQIegqfePxh4AA6Fui94bHy50TiiqDiiVh8Ys2hhzSuZ5cCaF0MwqLxfhZ0I
wzixI84DIi1UnDQpQ3g/maxwdNqujINB8RbIgbxW6OVffM99VpnvWULi/uKf45vM7ApvylLZZtTO
6O7wzL4dlo651ImK2fxSr2YiK7B/BOZcYJPupW5np5CULoQKDE05m7NQiCncrIRav8capwvfW3qj
jUMf7IL6kGEzlDzxrccr8XpbZRvftC2aXBFlpF4iJqmW2Oa29KI/psgtyu3fjVlZI6GFo0OqwPsc
3mLC8HXr1R7zgzDg9m8OSefvzy0OdBImO+NGe8jU9wA3zOSDyZ79W1N7lxcR3D4Sc/NgJh/bOXGj
MO2JcE5oMGwkS76hn3JDGEf4GXMAo6NoUCM20IZvAmRym66Qe2Uc397LBMyvMC7EgXAiyOdvcoYt
SoIS2lZCI7nooY+I4QJUuECFBLbCE7faAi5h4Gjf8jwGwPB4IeQkuFGhQrX+VG4zm8UC50bh9ICB
O/nJRYlC0ITKlk2rLeIGQJD02pIi6xGRvBx0TRPh0ipsD77YIUvYgJSEHS38aHkm/5PvZ4ORbRFd
SWBdce1CmUkXMMcmhP3QBjLgf+0Y8gTxyRekHKuY+xu39hQ2Fno0c/oQBPUvWekE0BM776mGmP+6
xsd62sJ5URiY8kSQwyEqooml4AuzRhr3dz6HX17BqQjk4dcIouCAQq79ImrANgQLk9rNub4BICvZ
bQERg37kTCSCRSh0AJIjDinhrrWJMGPOboKb/I/DRGgE0HNAoDsgocgT4i+NvqiYlCBqBCiBBgmI
DID7Ny0flCMHT+0DinjhUP9hHKsI1FTAsWILElANqLAj1kOODr1ZMHiPpHnAWVrCSFl3GyA+wC0w
s3lzG1QHQyPk1ZD0IdYpXo8NREepI3wYOMgxVIB286HEo4v/cHZeTa6iWbr+Kx19PcSAkARMzDkX
OAESQgj5G4WkTDnkHebXz7NyX0z17jpVESeqe5uqzBT2+5Z51/M6hP5ABYEUVbC9xVQTwAGeSqRk
WH3cSWokIQUuCtsDyg6neIyZ7AYKCXqqf2HKCj/1dD/KTQIKa3YakWyNlsMPEleiys6dYAkwHEf7
nGIhQLBU4U0EKZYZ/sOQK8FsOPRKwRXh8M165DRwegbGRFBo9YD1gf8DLgAYTty7Nby4NIaFWUTS
t9NFwufeM6FR2jvoKI3p2e+YLsRs6igGT8qLyPEMIp0zCI7pm8tDcwnGEJcCiMoBchNBSHRj+DIH
S3GNKkojzz7VZCKAB5HXG4IUSwwjYAIyPvFdaHvdJcBHpvFr3wLGgJSN3ctymz/k3hNopgP5rRXm
Cd4cDA4qnZqRRQF+4p5DjeCO0RQGVdCm2XAxLRC12ZtglCAnug61rjU7Ds7YOP6yl0WoEbIyhgS1
DBYrm9PgNDLx/ACMCu/zRCBUQARjMyB/hisVou+Jzfg+EdoH4VZI2HGMpJRydrdUtmxUgtw2yY4b
5NMAiFnDGwTEUId5BonuQZJ1ayIM8R0QRuieteGVFgByydLAvLXmVPzidmfZ4RfDxfdUWx3gvShb
qXYJ7urUqVz6QpQoXqwx9mBqseuIcxA5yuZKo1HAiVgyBG8o05y3v2ezqKKjrXJUV7glDybFAVbx
FQWEaysEvOPIzSQXjQBruQKeqlmWXiGezDz/58kOlBce2pH5XUNeWUJZEeIJUKIVAAdmXwRp0QYz
AduWRhV728YEa0HTKpCKg0W9BB8C7g9HwXOFu0lfDBMbkJGX/fbwiKfRj6OKa/Vgz3m75DNmPMU7
jqBQ8KC0SSNQaI1ZGJi3ZdzQ5f4nMll7HJBuwMOrOioeF2b8mhElxzvAGgSpYCuVHsEgzwm5aHjI
clwbGEPxb7wXzBz6JfjgJkxq4VEfe3K1Kqon0BChbuaJ3NQDPOS3TTcSlnELFHHBxAexfXSHrcJR
cytVapgAcyDRslwGyH3nS3jq93X6lFOXZJhFpO1ZAZDm8CVPN+UM1sLOHhaIwUz9NdAZvbz0oLmT
L+HdwI9hyIK14eFQ9FXgnu4hz+EoA7rzSDxAtc65QlHAKagjfVb0Y5HBCiYTnNwn92jjHwNDYYlN
iYCWhAVvDN6sSQ38jRBE2pia8JW1rHTRfdKEy0DwwH3GG6TDi8hc9L0vT/lDhphOnkTjSld+5fZM
TTRC8zYBsDbfw/Vd9p/A0/ZjY46wwqChRG92wIPOJSTmBZQt+SV9y1TAesX6dsWXAqZ9N5+2KaHs
FwLdh5YNlzajqA3N9uWiiQuEcw5ajyVZLqwSVLCaGD2GgoNFDoZWyxCmFmPV5C4MrOqzFwXKw2rH
EpZDKpJiN47lMR4cw/fkxm07MxfNwELfYGDnNmpGiCEPgTTWy25raPTZ6DsXXGXhqQ8MX2g9mp/3
CYERoOgboq8fhGOdoEQ5MFLZg4Le3yOTYqVqwro6jg643ZjpFUTBta+Qtf34hwuFqyA8Eq94jGO3
R5TYW8lLyc6sjMoahHQtuZNo3bfgTgSQ3gQICeVE9/a95bgZ19mLhviMz/y87QnE9MGTN+jesrVM
6cpf3xFwh5hsLDpM0Ir4BiGXPPzL8YmGIIlwPmVtowpIsrc2esrHqVTnRj60tkJnx+KO54Z79bj7
oGZ4z36m8lqZwPAUBcAyCy+fIav1jUdGTfFM4ZNUNhD0S2wtt9FuSDoJYoBZ6yMrCbNxPS2z4AsL
MIJAL+WkFiVJHelcX5I4CTONL4K/na2MzOH++9k1iR8kx96jGSPhfmz0TE3zrZY0FxIva4Olc3Lw
XaKCQAoO6FmDxilXT8AxWqLDT5HLUQ3P4pQ0vJP+C9+4HoBAjYC4MWefr0yeaLnEd1A1OeoiSZZv
vzLhO7S5ZZRTTQMtAPDoMcrJ899AEl/hG2iaUMv4YmavjwMVnayQ7F4sRJKfw1vbaidnCRLDwJuH
uRWu43GkZBdK94TA1y11CD52GdczcFIuloHM5F8GJgcmGLXTiOt3pGKDET2m8hl5PAC4pVBUBaxD
hvZwrxP5FCVTEih3FBEMNh42NRotFB4o9MvyemPonbtWg+99RheoojWMfeBmlS18jhrcIbuhPBhM
KSby+Bi9w1TwQ+ZY7RfkJdqgRYgq3730rgFzQK1RrdslXDXgaeB/m/3zutl/oLToX9c4XzdRLw24
2C+SWQX1+Xo/Pixd5HJT/Wjn6BqBrpTWxPoAvwtbl2FNhIq5VNMl7z2Nrfku4w/ilfDzW7VGFJrt
cxfcPOhKMuYB1XFuOXxpt+AbdhloflAszKSyiNEE8tjkyIcr8q5dwtd0SRbOWbU++FD+1/gwVAiv
13CgUZWsG7V76ajX4JCpcNiPi6ZMqfDph+TxjbtToq7PSYkgvbRPC9yApmJpw4YDuPOanfFBO3rN
aZ7UiNqTywIuavz6PqantLlegsfwiTmExJm/8aGQfKDti4UxdXxaHKQa5Gk3ADY0BPEppILIJedv
kUF5kCGk0b6PGAIHkzKi4k9z6DmSQjdwT0Z68SvB6PfVFYvKA9G7sLKbeEp8SBUBKgdYldH6qagr
CNmcCjsl2E8HGCj9gXf4mIih7g43IVE+GHETE8ulT0WZthzpc/CYSMmyjcJg0MYRGRsiGhRktABK
AY+qHTVyCxJ5xqRIRSg3OpM3r7UE1Sro2iudafZcAeS+LPtMH5RiGjCbyYfpEtYLEGFp6Qr++eG3
U/A0qM2tBN+nAZOtEEapqXMOwrO8TzQgDNeVkB951sMj6LUTNFqw550LZeWfejYYVs6PLQveIdgf
88c1TH4HSQAo7poydOexwlNpglQ3eQHoKKGMMq3FKylEx0Z0hUe5jJ+8XwDndqzqv0peCmsFOJ4Q
FvK3wOPfWwCg2CEB8XUfLpcaiuMOsCUZAu4nUEaJhgwQeLuAn0PkqbBXqCAtwZ3T9W11kOP5wi2S
LkyD11wncvjlbAKBkXXiOBBUBzQzb7kF8+kJCLXJhieeK0vi2yV7sO7qXRA6vgarTXdJ1hhxYmqa
n5t7GiSx2m86FGAcYKXhObU2dQ+BU2t4j1/JLXdCpgU+8NCM9T1qTC4JTqb0hI3h87ueltMXIIxP
hF4S48AGo1XXGUKuy1ZPzey2bWCB28hQwt8xE647JwSpIIi+wewxyzEWW0preB4zG8B817BkHANQ
CAXK0Z1jysAoDilK88CLAeZlvP9mDU+JQRAF7O3nuLWGyhbpdKUPY+lNL+c5Ra9xe3BCJ6L1lUm7
d55Rj2eQAdXHqbufXtGrDPmlmrfrYA8vsnJ0jGmubA773m2m8yszt0Ns0LZKl82FP7OxYBIy3Y9p
Ow2IR9ftISYMiUlruISgS3qKtq7383WN/p39GYY023KzX85hnq2OX7suvJRJ5exDKwM3xrrYIErF
8LCiItdYn8Eel+Pm3i6SKjzMqx6te/jmDHUOtKSRwp++PdyCqZINf8TlY6WirN7om1ODYkk5gxjN
iKSmMcvp5uS+GCwwhwyoqZXIC0SwljQ6srNLUPqYPWbQdccPirgyZP5krddHWlgOCG+ZoxoSjsnh
ycHLrwcIlzlqseLoCNeY0iuZ7I+nEC0BMZ7Daeqn37elno9TAvgtv8W/avDwNaC8U++kU8cForEy
LhEiU2TD7RFKJeLxkH2GIhDFKfdEjelGrCMMW2iS4rxEM1i4W9KZ56cB8FvySJ+IdyG8oBJSpG5s
OyDKgNF+epWHOQfYRow8IvTGpIU/Zuvpuc/GemY7vVFhqKnJ72OFPJGNvreLCvZmI8lXLz75MoIu
RgGNMGxCWpxcJ1S+wwdTmCDsKb8KJqp/GjXxEbN4ww59bbaMK+IC9MHZrx1Nx/OEiwYKCyibhLhw
MKBIsUoIDlxLyI7S46jhselzM1oAMpfpDT+1svdhRA7GrfLjO0JkwHepQ7nyPAKgpM9T2TCtr/Oa
+2BA8m8PAW+OBHS3OwMJkm2XzXqEi+YUSiABA4X54ZMrxAAqzjesfkifCPT2RPomrTktbMY8N+h3
CPhvUDsZVsdBsJk+tzlMwDPpP0m8rw6JBXuY64wY+rDfqyUrnrK591/Y+jz7BTX58+oB9Mdwliwa
dDFShovQoAsoE9ACwBhOb7DrngaosI9cWFCcYGXRA0V7hk+2dCL0BPI5gUqL0bWM9XoExA/K3wzb
nwPMv2VKNMMNQmaULHmi244W7OKKgegrdLA73ijSH6AAvbw5BEjgZhmSJJSzsuWi3uxW0gXZTeSt
BqXAHvPiDYfKPLMCCU1ULqCkJT/mQYMrnMNyQDSU1DPW+FRCGgIUnsNcpprooBicr9DgrmxRef+J
DhC0OKYJaCx79Ke4Y23KBjSYqWDJck5KlMqdEVKbzhu4jK2ZyQ5TQH4GIxLsxi+Wzx9r5+jKvvOh
pPDG4kPxzhTcCQpoeWIjNHri8ig8fit8rqvpgRaxPigJf+E58vONnryxJUQ0aoK8q3RbQZ3w8lpf
NMm/yPaGhtiRyNJ1X5t9SHxisnH8tkJge6R3a5YipkrgYdP2/d5lPwVRoh1lnhNBwTKk4LWmkf8t
JrLUKCmLECRRzKPZKeYVdDT0sIkTjkLNjuN1Sefo0phDontHTE6wHYnZvDrbTNzenJQojFIB8RgI
GgIspKC5ae8X+5TAaUoo9RoTOKFzgT4uUZG4vTDW+RqXHCR/+1B5IwSCngurnUgJJ7wWtfbmjVeo
gkkQSbTFfKkDIxvLCLyW+X+7y7d1M+ZGYcyzfXi3VOyZXwRlj7j5JBCjGJWIF/WJ4gdeVzDJTTwq
jAHyfvqe0o7ec8aYJNH1XA7FSkOhGEBsOSe6BE2vhGSj1BSTx9XZYp2IkpsYkybRXFjo73WxhttB
l+Uu4aq0bNoMY7Is0sEx+4ePj3GaNM6xlmk7XGkgiUdAENl+gRMupWkjvHvsYxFaH64HoeMxFRbI
bfxqc/CnxQ+pv/CPC2w7u0+2JwN9wme47N5Qgokm1UT6HF7QCzFDh4NXx8QUUSeCvPcw70OilY/Q
OFEfZgJwtB80O6wGrCwUVxzC5hbxbkHt8TjUI7SxMPjV3pEhaMrWtFVv/RsKKzRPNNnP1KmwlaC0
dMfDRBxTcg4IcTVB6IXY7x6ugA1iKMA7wzJd09ej/DCQC8c9AkIvVcAPBa79t5GI5Yx0JURUUvR2
c7xeuaO1yFMmP2WGsaznGgWEei46gxOR8DPYreCc0p64dHS5l/0WqygZPzP4sMqhIyM24E3/KSnR
4aAQy5N67pJg4AF2orCpjEhAmgDNqXFSU2JLozpCX9kFTUmSgNEvTV3+bULDkvoc6DGx/aQreui/
KUzzuFA9oxPtKRSuxWHhyQvyBAvPck5keJfKDrVkMTcvqJoWaFnz0BIFBxUi6l/sWmIauxQTWaJI
g8VFCdS0RcL2nDxX9IIZNemBgrKb3p3OsSB5c68igzkk9YAiWXBe5fDwoXtGeiJFNRyrRjRq6bQY
IEFhfTINR5SqAiLLJ/qMAsOGkJpxDUS0KyPhN3YC08HpAsOc3AbqfSa8hXY/acuKyTUUG+E3VtIq
HTBoyXMAvMGdP8HaSu+kwzjUJmVCnqhT95SIGKdALOWZ3aS9ToOdIsBy8Y4aQyxmOvrsQlRcz5SE
ZjjxE0s6jYCnFHtC+SqKP2QCZlRjj6uFOcH4tV+gf4Qv+qTnjIaFvvElO2Yf6HBVrPcOgQZfvtqS
RM9qOtIf2pT6DOcNXDJHOt9dMViVr7SNeBa93iQe5YBInrCNol8P5ArPhzylNcIWSoOMYlLFk+Ok
ivODb4PegL/Eg+ojV5E+1o+bFE7VLVClPxUGwJEFNcQ2/XKeJM6BBRzZzyvUZ20S7QtlJjN9zeS7
f6qL+O7yBJHx3703t3TZOVOfWUqCwVdXbDLEgFFu3z1hHNGQH3H8/QaOHgQr0ADfFKjYLPm5z0kD
HjIxJxEHtrjcMIOrqW1MYo8amzMcEaEXUu0clrNyZqCZjTSiScwd2fuNmbo9ja6105rtBwWBEIKD
lYgAgIZPmvRDcA0Gt07taVRQqFJoXHRUB/e+K8Z93AgKVoehRRmCzXom9a/rkAexWxJYScHsMFS3
oKm5ZXtsAjmGPsWOWRs1MFM4SAT2I548a3MYFgTOZloL0b2dPsia2rwTFeFAyXMKwZOO8+TMgam4
OeHxcV7t+q3ZlVjvTnW+IKVD4sr7SDVKpBeO6hAoqvRDTvS17nCNrQ0R3uo4uPfV7Rn7l/v2MNGS
C5esHWsz4crXMxWSOM5GHnwqmjyUYDjx55Yj4jUK7mtc1+i8GsjXcTCUkiIlGepi2BsIh6oRHUcG
94Uz7rSRJsgDqCRmVHGfQC53heqWp3iXuG8g7XmADD6ttvLq8BYS2xJ7HOEwS30G2R3SSKJdENpS
PZLr0v6J7kmXFxKeihLnMCQO9EkrKJ8a8P4mJtYx7oWdV3JXHdYgrQ9qRdfhAeHIlZI2teQu0W+/
teEjcRKXO847pxOJBbjmLDsSEvP8pYx1B3dWIon0WVQIfDQMsj7ra1yvn+Nblgf36JiB/qMZ+Il2
HSTgrX4+vlLtOiU5GLoGNDbq+0+KqwfIkQZIbyU7jjD7WVENPWPlAiKTWkjKcFIilEB5YVszUDYL
uFylYxAZ/YBdIRfSkoNTSjePrioerTRvNGoXb3uLPThSHbYSV/Ksw0pjDIh+opLwaPmHcTWo4d/W
/ZshiMkE+V7UZszkjjOncH4t2OYJ1XnpCkmZxmLl5pkihZI7W/5UuIpUpbncZOgUgB5g+323gKOq
IzAt2AvPIf7D9oESDOTNVZP6x3F1XKHGBXNGIrZ3iVKL7a/7i7PJG/8ik6iSF2CjZNrm1juFUpMj
ir1v+YXK3fa6XS4I8Q0QOmSUO35rpzxmKFvO+Hd5dJyYxWPNWi4Ok4eFo8FjVm506pfloEwkIC3Q
BUkov+/xppFYtQFeiy5Ag+S7G5IrsXgrPZr1tO0FJF4m5QBLA4R6KtjrN250BRKWy7cyr7C+2y8K
wpjl0Jq30UNQ+TqwGR4X6lQqYPsFLY7sUTrnDKPexZG/Ungj3MFLegd5gxSQ0JJAlCCHXyUypQmo
UBY8As1GFX8aK3MRoJ0obnHt+nRmxzTnEcdQo0Z4VXWMTDZ2DT43/uSUjq0RyTpuU1i+0QF48RKT
R1D/BjLOWqIn7BOSbxxYlize6xcLcQsN0nXykyn82FxcJ7g0ScF8Qp6BvkC0TBZJ9438WNvIEn1n
HZJ0jklDANIVl5BXg8WdhyyosBpFuZO+pSOZ7EPZUvZIE2ouYsEyxaK1EgQ+6KgbViU3uPk/0qbN
mb0DkxFqOj/ZieRdVPuH0nWA/dQ3WJvEzUDjiE88xneHx6emFn4qaLZYPXwq0MNdp5akmSPyY1I6
QhKscdl6yAOs4IX3hZLpmyVH8OmV1IdL0kyNDfbcxwelg28r8FpBJ+N5MjlCEhzhNYxs5dPJN0fU
vfuu1DcQSdK7RjLRvU+tQZ5oOOe2h1RqzSHtOZAhCC6kniv13iIqZ2IdSLUavXTOaCBackzgqJsQ
ROtzffCcAgSz3PsUTQYe9HODAWG6ThB/dzLpKXXbb4UJDwosT7Y6GmLYaqASQz2Krwa+zjtKOGpY
Dy+oGw5oVuEzp4+Yp0ueTzIVnr8x4qZzhjvS92uMeyo1JkJjUoj0Qh02zwjKc76ouf5cwapBO+vw
vzOJA5Smwq/bjO95sLSWKAhBheXODeG04lRcJKwLpp+Y2Hr9k5IsrvyJsDttoz4mgVh/bv4Zi+rP
t3wJb0D6+kZaFV9+4vL2tAb6swCp0WmSZRCfZ21A73Vs4lKzR48qBk/4ZhCe8ADW/oVo5zGT2rmU
YfAjYeyfTIFLRcpByYPT5WqJpRF/u30/yAA4AZAEAwysGHi3vzTfpE2ouFNFRgxIdERMS2Mxl1zh
52LgUkutl5SrlPxBDutKn5SToQv4GSNbsmNmgdBJT8WVS/4LolG7yWF/xs2ulLPJyUTDQXd5eiUf
NPmPGii53EG9yjDRDlfmBczQ+IHsEs92/BWuSERuKAyoc3ae8FF5xGlEoPxd0xnFQixnKmIfnNLW
GBPBwXEBEJ6CeZO2dsmlOkYVRXNZaJDhJi3G4/bRDeUFZC9EqFW4c/p9+H2s4Dp4dOLKkXSbRTKC
kQKdarY7Mt5qfUF2Iv0BUro1tipTcaokC0RzL2u/2m1OcRokcZAJAZnBkD4sJrD0ZhncI9vEx4Vu
PPKuXrPH44Zo404Gh7DNa2OWQEeVZJFVcywS2zZS4MMMpS4upar7Qb+LnCFBgoL6BDPRIWtseIkR
t9GPFcUB+mfMqSRNF7E1yL/kgxQ4E1sAclNMUH9ZnpadS8ToZ9QmDX5nP6BVugXUEfFq41864vHE
RwsF+fudwItj3D6qQn4jH7w5J3F3Y3CdcW2aw3VchctuSZlffv315xNoZb4m0Gg/yL+TeWry6msi
kojag23BcILgjvYTOaUL3VXUFgjpDkxekKWJG7r/6pOmx/sFp3Chx0Gm/maeWzSEzV6bQ3gmbTSP
b1J4dLJZO3ikPFydz2LnHFAOyRxDyXhFtSaRlM6MyGV44+UqyNmxPGGCNnZK74M0ju2X5PLZu3mP
ABWdS7fYe7NJL50CgTAQAWowKCil1trR4PEj2MJSQwaMaZdUM4RO3RpPtMNARxzOSohoWfQ5CLWz
J7Yy6F57p9EN8Yl0EF1sXkYo/+gt3ShG5D9KKZnafNgrpvuojBLU4NV2Ql6NKMe/I4A+4HOe+x/7
hcifdv3P6256FvMlBe9GwfecSsRnqDECrMcIwFC9osM7c+5iDsGYSFfGfxpkXXgukDaxSpJYUkKU
RBJTdJTtPPygfbnCjR5WmRFDak/aMy+OhuJi2EJPAflRjF9gimMzRo/uSY9e57/s40IaWSmLKtI0
KeOeu7/kBiI0EBdbVCA8sxfe5QYOcy9S63xAHYASgxrcxihT+oXL9UoPOBpfZNNPirUxELMQRk1i
nWYTP58hAo3yMAhHN7eDmwRRcYWJzpIFJ8fbYEnKjN8QVTXEe5wwkVkLXUYzffjP4BKjhmFHEovh
N/mQFVY2bkd8ELMiFyaoWSzQrDeGGDtw9dqMTmliXc0Mg8h3qDf7UgdAZMPoF944IdpvvpYDHO35
zOv0jWEEN5jTR2uGggb3BNJNlRogMmw6/QXL4YlgpGJ0CqdaCRLHbIhS5ybluOCHdBpXO/uf//jP
//vfm/K/dt/XwS93zn9c3ufB9XB5Pf/PP7U/cQ1tqU2zbapao22amvXPf9w2q+HhspOv/o/S/ByP
5QfX0G5cOX58ckcY9vTmUZRtu5O/+axGmx/2m0PoHz+sof7rhx0eh0tVqXyYEnTdmeokdxuevL9A
w96dtTvxrJt20yx3A1e3uzMCqcqZ5NuzfWbXWsRJEoadj/2xO2F4sG06aPY5HZXBzv4uXi77rX3r
wlqAFtQOpj1vrjtRkAVf3bczIawCrBkQGfCzXj64fhYnL/0KHGc1N+3eyYZVPK2d6XXWU32v/+k4
Nm1Fr9dn/uLgp0HaCrt/fTVaf2KX+seLYTT+9WI8lVvDul/eDAojRXtSUDGo3rxwmhBFk0quqzAE
seyM9ADIdwh8k8bax2Gewn1CSKg7XomSrO22QzpfCDibocoQYeUDDcp2yN0wEIfazWgh81bYXiNN
0agjPIO/OYu/eX6M5r+eRa6ZZ/XzeF3HxP7IpukKIAZZkMcyy8cq26dNQXWAovQhovbcL7n8Kh1H
zX06tY3fHIZRJi7ru84HIeludO85hoMZx3mFraov7BJwR5U/f4al1GXXMuDSmO1oB6uIDa3wr8+m
8af3pN0yW5ZltdX2z9vyh7fhpJa5qZc8oLntxkhrkoM3xCkx7Gxsr4eTM4/BycmqYJv+zdPQbMvt
/rd3438/Wv/tQt53u8+1rVc8Dt/AppEroPYFYrE4p3lfF3kM0yRMclWGlDPIPRmAPLoEyAx/LwoV
KRzSyLf9mp/mjEt0VLiBHfhQFEHapc2bpBJyM4+TAq8flhbqC5o9OjqLLqSD4GzaBWEOjuubAmIO
2pz5JWl4UIQKscmgLONbMr/AE4m76aPJ/lEykt1pTsrui7vcqbhR/LBIAdEUPEpeNTT7wYN4MK4S
2jel/RnQQMNAHdZJNX7hBX+y8Z7agci4O4e2/2Hye9rqAzC/dRXFOQ/r0dP0nmPkzDmjmuWBMRYt
0JtJHoH59/cA/GRRALxIRQ+cEfNSmz1s/Of25N/veB2DMDrHBbUgvbdnhGzJsTJ6QwLvHXqWZzGO
HEDEabVooOGBTlXEP85wywzBFh4BlWNipzsFrNFVSYzP4eIDwkXs68xvTK7xedgyaC7uZqcmj/ej
5R3IO8Hwg+hGbVRRFDNXLEwhVxCE4LsDvWMHUJFSVI/WMm50pMwAA3EsDsAegF28OAxUcL1wflD6
ysVV7271BRYbC5IPng845uFcDFUNfiYD5vSFmZJSoiZUV2TT7W49wzGxSbeZmiC90coxQZbsvfLk
W5vrLr0wCbLewVKhW93w25QlKVLBLw6Uj924DTX0Jk1Ali2VCxMMik8XOFn56OIjc0sgZfPSWnH1
BVuf8zgzsEj9gYgJl/P1ngC9ajoP022pQRNo2jIpybApxdJiZTp/Ca5pcmLUbZeWZE5G9/AMzxxY
HujQc5hFYowgbA9wE0Kzq2CNgedkeC8cCH0v6PcZtCrA+F/vtwtzrCXBgn87u8Wm6u0A293As0x5
FrTxJe+Ymeadp7j1bdhVd/Ydx8HcqRfGtghNgiKZ+HDaU2WA3zrJmXlMa2Zpmp2KFYm2fctBnY9T
MEM8JXSpdV0ESsO/Zwq5BRQ5DU5BR8OycMfL5Ly/noy7qetlAm+mB74AJEQTaC3qRmA03ySL96/3
FxZOH/pbIILvB7dF72IJhMilfmXQxQPoKuRV+ERL1/DgLEBv51lnYu95ZNGrWh2gzwyP3Ddl1DE3
DAQWGUP0rYVMtXTV0a1jzO+eOXwt8tmx0fkglOMwDi74SIh7eQISsLUyp8ac7KDVeZAMFwxHHLaH
q3tfOjSRKNPDVgT6FlxDWBKfYdv7/1lMDdZR3bRwJTdksf3DYtr63M/PonGpRpN4cbeTkWavl1Hi
U8Ua2N683/8MoyxIgef9XUzzp3FGo8VnNlqmzv8lDvnDJ1fV8Woej2ytZumh9Wt1Z3TBOvGiHq1P
t3D9GkCPX9qJAW7+6KzjxXmlOrxCFJrrYEaJZGF1Ex0/wLLL+g8arLXsAsHSAmy8MNKxVec4WsR+
GEI52Fd2TcSs8ljaDGNUik8YcQ1vq/4OslWbmN082GOQcUwEdKK9TT4AZyUCZ9fMaCxnFK86/et8
fCN/V0eRErW2sH1Q4itNO4Oi+p0xiV2AiPe3W+Sqy37TQOBbdDOwch2YcWF61QP0E+Req7++f7pE
Y7/vSH+8ir/dv6Op5fVOv1/HdQI7q7Jn/oKk2x9hf3FMwuHLntqeacMSmEjKhqnzmMDj7zbG/8dR
NE3dbLUMlZ35X+/l7r3XTkbzch1PYI+iUjLsmMMIETlF4cfexZBwO0yVRLQEg7KfkZJ9fT2jv74U
8hn/diWMhqqZzUa7YTR/O4bH2byYxe5WjvA6XF3cb8NjU5zcnL/+lD+NPhr/+zGt38Jj61Zej3q1
uyYKs4NWb8noyA2Id6DBHm+gwLGbF2e/flWg7t1Ct98Xx4Ds9mTrHdZ0EvpHK0aBi4m7/nLLpt2k
7AwA8G8O8q+vhan+Fra+PvtDuWsRpzB7JyH83hkNP4wfDd5zTLrAQBKi1/2OV7j9o00LnpIby2z8
d7lEU2v95U0x1d8Cpl1x27XvpsqD4d8IRgjsZ5fZzNXoyCwKj7+9XER/UJr5Z528O6N9NhqFy0Ep
Gq5wn4SjkWIfN6MnJD/ojPMdrPMC8ZuCnKDyYB+efMOyP+61GEv85bVvToxbxuTjmqjHaMW65dNj
HvFR+U8PhdQdk3Em7exW7u8fgYXiqvT00RWgm0MZJstOi8xC0X8P3pDS7LrFk7qPv2h/JqcZyEWk
N4ckswYnJ1DxlnduGkmpEfIPl7EItvsoM7AZcK43N3viPfOdz8A9x9u33fp4CI7JD8u31zVcmCUZ
rXReBrQGTrbLnS1t7Q64eK6Jzkr4tpHpy+xxO45n2tWe0Rz1F4dgLfaoR3/PwvaiEcE4WefaYRgP
nK3u3u2FhcpGdWaNDoVEwsQJAiQb9gymbg4nGU6ULnlVMNF1b4KaxJ0woDDD0XOh2HWYaH48ublf
Kd7iZzvIsnf360StLqcdNOtadoxT4voQscA2CP6SplOHPkZqvjsjE/xCczVMv+oE6CRho93tOmcX
nufS7qt2ZLluy+W0jM1Mz0jrIgRqX4mOQZt9H/uanUgLcFnxFDCiwlOyD5ffjMZ+UXPnu5jRSIpO
EqtO7FbDC1vx2wdDHbhYNNk+2aVm+zR53Bmnm56nqTEAkGO/z/YXVxl9b2GnHzZsW+nObj1GX12u
DGcV8814svsxp9adoERNX6hkbmS1sWaPzp0zQS1UvtoO0RSGazLfoqJpz/e+Pb5nbS05fL1771yd
kZ8gj+KBTNb4o0Aa9gE33jxcVgB0h8jb4sXM2MRE0g+78BY+S3N4EzuL4bUT+i6zjADDe1+sDOz2
l1mMsCh2u4XtZuwrp046ebgzP0YWn9V2no7WOLVxW3sJDVkX3hywTDI1JJoglPl5XE8s2O2GsxbT
mSvfd/ZGI6Ql4W483LuhBjm/xt15GeGsa3VKl3gVUTiisW2N+QJKzckLj1YEdWQrOeokcnz4+sh7
3RKYPBtNF316HwhWyZhc88MUzC7ZEs+BVnZTJthSmMUTNryjzfO1m7RsXsokOdghO3QIxtxZ0LoH
FovcMLcPLzbLne9cxllA8dOF6ZyxSQUp8d4JSsCWHmxlBxenS5sl7vKI4wl2d0bKkASMwsI+Gfrr
RazbiA5V5874lHM/OpNGjHApnHEGPE69CRvj2XuP6aLYJcSi7/ZAoTbhj3i14hZ00Fak3n2uu4P8
gKXJnaVudvYzwNA8U+/utntzxVuVB3vS9lxyS1m0alcbjYaXbhi+O8nwe9njkOrgis9wSLYzMJze
x8OicVjauzQcmXS7vAPj25Q5hiMQgW54hf1vh5zSx2XanHdH7VM+ejtunITn7zAh7LFRCLCt8tTg
+uYvShdxLKPwdpcrkl3dIKCOdraZZbEadt1L3unTXoi+jhNDKvG2ZwZ/GEDVnq9ZX3lUQ7yybHE2
skFiS9dz4QOfieP10/aHtG9iBq1in4awfXW+b5xbotj5cNF2ktGHKwcqS7eHkIbPjgZEGbNGfqkK
j/t6mye8U7vhrHJaeP6ebf8xKl2EKSxYCbkcnogjnuEbXoMfe912wnCoAFmnWtTy4CWxYG49WJ3Q
tVfzcwhxeDSP6kWf0s/eqT/u9D272GDIwHby23vWhO07+zzouUIfhSVfUqKwv/f+NxcaB+iYbY8r
29hC2Qr8sOZRIRgZXIKeDZ9rP9lv1VBZAaB8OOrR484dM4hiSc3psD22XdkgX57ntQgP7VVrzLwd
iid7z+wjvQEKl6rbB0SE9ZZAbQuf/AD42r6fh6+HDxzY1uNT92PYw2U49LmG2FmHQ/yOQPw6Fpxw
94TlPKm1a60OnUcAXJfZYLlAZy/sWOMBNDVvXrl8kDO/2VMgfVNKLOOXw/QkSYmCwYtz5PVBeJYF
RTfIUl0JgihYGnaEti7e3hbOG57jiRqORQD4UQOLCZNTdt+voGxvwJLpWvQ0AtzALERt10leD87I
Xcf32eCp26SSdH94VqAa2Sf3zoDvISYfBw/XRfAOX2/KFO7YyQh0kRs484s9rxk6Kv0HpWd0ul7B
eUEn+co7uzEBB3rcnT0050PTfb4ETk1SDQH7RHTKZ9T2Mx5pqsvSGzbDgbWiTPgUbve0R9zMz2dA
+iTeAr0eS5bXd3SoWbvBPIeOU0dLxX+6AASOj3XduRYshF12x+82VxiGAECnqP+IosKlinhw6j4c
S8ZOQpVXFIjyE3FmDEMwd9SWszk4AzKCIjvaLSR2NDt2znv0VBJdqFS681m1GMplIHq1g2PysL0p
LEGGxt3+maGOkxf1e5dVr/d0N+XDgcsXDfSTN21y2B6dgchhPdmOS3ZhupCKS+SFXsFy6dPQoGEt
9BozehH2fssC0vIG9hwOVuQgQsn2KEuDdOkoDErTNcA4Y013E0Ukk8rM7MF3kMbWCUxBll6nrUuP
MJOly/4yDYITm6HYu71linR9cbaP+NJpTDlFyDRzVIAnu2fa89WqjbPz9uB/BS/FTndu7qZBtFTt
8cVb6SfyIvvuc6+3RpieZl13++lEWepOFF5VRq/yvwtjJTr8t5DearR1InqrYZq/xdpFaRaadSE5
7c5mV5slKeHpGw871KAGbA2kWDbq1cpO3b+On/U/KTEaekNvWE1TbZt667fctPhcH+93+6iPWM5e
g4M9+tTsG6yWtCScsHMLqDpXvP3jLArov26xgEglt4F/8MWUe/rXh6Np/34dDFIrrdnQ9Zal/l7/
L6rb0ny1H8WoIoxbL90mqfnD3h7/Jrdp/cn1/uPn6BLN/yElb2pGu94tb7fxzbLzp30+2wRKOUoc
lutW7uzh/x6CCj9sPAf+h7PzXHLdWJb1EzEC3vxFwxCgd0Pzh0HvQU8CePrz9eheaYYzMTxxtkLa
ktbSoNFoU5WVlWlI+wcV8JG/AXO6igdWJztvPEejPcPlYg6SIpWI6ayqSqOVMmBHWgoUxOeQWMde
mlO+Vppb0+cAPZUt9oniiRNG/wH8Bb8fe0Vpsv6cXkrecfzmRTWZ/7wsLNfVHYVc1bUsw9C/v6i6
Pz70VXrA4tSrhLJmQXNLOfOiKAogxMNMJtj4+xt+/sjvj3RVxTRsS9NdHbjlZUmZu7F7OeabosvN
TRxb4zrdBF0pleqplS53L8ihFExksUU3z6M0cpnUE21D2kzt1SNH8MuV9dmbS1rz32PTfmZprqqq
umrrLHhHt1/GlmX6JjVUVWOf1UZTksV4J6jgBF4wSRLR6ZT3ovJmPn75BN+f+QJcmGs335VuzEfl
SGJBC247mkVeIKhptebzd0/7mRDzNF3RTd1RSYdfwYFxkdsrc3MuugTvNXJPQp248Lrj5oL3zJtV
Tr+J4Aa1hy6HsSPewV3GT5zm2wBeYYPDWnusb+6e1/VDiUrFi4NYtLttovK43Y6Y7CRgpju8/dKf
2/7Hx5tkXPt5iHwfgfz1L5v7Zj3ueulw0Ckihqz3g0SM0cNhyQeJWLZa162Y7wdvVtavDzVtx1At
xbGV15VFnUY/XPO93qXRCucHrxKvfaw+anjJVmZ9kKkAePHt1/7tqRyVhs4X11VNeVlb6marbnV1
9/mqDUoXBLJRexYEAtVGTz7v7U312w76+kRZgfsyude7Zj4KW37esCbjvK2fUQt8AKPOZpHg+q6t
/KVTb1EzfTPDP2t7LmCX6mgmh4thvyIsqmo8nupxy5MHRO5hF/ik3V4svGgo6p+biQjg3W76ZX41
TjPVcTSLp76eZSXncjiOTb7qwG+EcXsTAbZFhseLPknlAE9Ixd685i+P5FxyVUe1NcOynZerabPf
Po2zs1K7lQpoD+l+tw0a3yTwqmteudx6u11++aLfHvhyJirPkmZt76nafYrKiBPDDUmbCV/5ngCL
kySLOlz7Fb/194t+vsjLPfHlubzu95V02m7u24tV2veOwQfQ3b6LUhoiFXA3/HRwAwwZuGhzWxL4
eEbdHeQjaZoxnrfHPpt6lFVWHqsuQ0zKu/Sx4l77lu+Kh2iiKdyvph99SLMepaOqoDINQL28PQgm
WwDbRLq9bZm1KnJEIjplrmEqD30u5TJ6ZMsyTTtv4qyfp6Kp6tw4mg5sTPHBfcFsrX16dg+7S95z
y/C1QUc4eSGDIDgiMQjDDEdMetzeT6MLZfFwhkkGhi5V5Ng8LZwESOtDVNuWD7Me0bFE0N7djD/u
jW8DdJSXCNTKtuvUvhzyHoU48KXSnps7HHVjEvymVcWEazgc0q7yeUU+vfLfa+EnrP7ydLkpvpwq
uZ09tXPK9EDlhqtF6cOr1UzAIyLQ2aKotKONkJnHyRsamtejGbL8Dtq3ZCj0bT3KMbiqZavsdFdT
Xj7RYWdd7mbODMAH8pzagIHsY9cb0FfhneLadLrx9g1y+aMVpg96BDf4BtKvUAyKEMyBs5eZIplE
QX5TfYgs6T+QcQsCbRwmdVlvazL4w4PcY+uRU1NgEfNt7d1b/Ixsv7+F+vIdH+Pz1hgfeIvKJg9K
StVE8hDMwG+0b+VFNxwBgDG3lY8WOG6JQAs6ChlHbYoAQHIU6057gWKq2B4C7RL0zaj/MMPh8SBQ
8OyU33x140fy8TLWl6++fazy88WVY8WfQTi19CrXHqAuohA5KC6zPrLLVy9mFYInLFY2ZV7ycQw9
w2q1EPXk1krqCAMl9D6RN5ffr4rfV+Z/q0J9KTBczINmX/eMcbMt77zBgEpbGHdjTKM2vahozzKB
1wQVfrk2JwnZaYvo4u/dYf0IqZgnU9U0h7BVcbmQvu+Oo/tUbdXO8l6xwpwRvRC9kaMgfhtPwl39
eW/jYoBB5kcRT/ekjm5JbDXRvRscmLSZe1tVYDAwFkWb1Qn1eNRfXVr49zl2GWIx9ftZPYEgqXj3
TlFLmE31Q4ICvRS+HwY3ksuHhu2chpLB3++lar+wjtxvd4C887/se2WvH1xj68g7oML3pv8VxIFv
X7qDP67c+oXGubRSWoP7QTD31uiCUkn26HxdE14dfGDwiutXVks87sPa9iGh4lHDrsSY3HUbQNe3
6uiB3NA5gJSiI/7d2fXnOT8J597nxN22r+210P1DAPOO/PcMI4JdMztPFNuHgbYD0LWrYLwA7HOU
Q8kRD/6NSkzjeQgGA3r24hpuVxl0EYrhmse5UHAbIcKABzBy73SD3mbHbWe1vPh3JEM0cRqABuO/
RCcO5BSwbYDMArMCD6PKDB7AUaBUUJ1e0An2KAHVTprHxMD/08Q5uAK7Q7dRBP017FnM1VwPlQak
rT2LTlQctasO5jEa/BJ6ic5CuYajMxaRfmmAFgLkCkF3dgkH2erNvyCnRf+SIfKNsCYNwO5ejNsL
fm0+rGyvcU6mJW+8PBXhyuVzRFe6n53oDg6DyAI//ur4ma9fqMScgA30Cgly3JjawH+zTXt7C9Kx
V5rdaa7C9gcXJ+iCV/9exw1eyz1XFxulvClo4xs1bkjhs3gNSoZJ5u+7tcFFF5QQBk86NhL74RkT
7vb5Ex5jEVJJnDEdVZeoIJ27D49iBCfaKNU9hpt/FP7aYFKo1QC7qgCRq4sHHlk/e1O7AizfXiUS
7qXKAR7LP3Qb2UOUvJTvhZgrv79xcsC1t2FW6XZ3PeoMOO0+KhK9ZlpWwSZ5wDMVRvDghEdPyZWj
oaecDssC0k7t4YchXeH8JHFvkeDS2ggIz58EK/L/qV8lx4hpjvaORKa7soC/IpzhlIPrk9fD0QM6
E20w14BaTcb0XttTxAoWU63H8KNTpb0aMbwyuC2dJTFxD6JiCACEdp9RqmWpOb9vbP0Dj1/Bfva7
JZvHbhtrFDGkLj62ajIhwlbA334UQk+CXiLrRhl7vY9yyHApqarigPKz4/UjzL72srAOfSCGPsNQ
t1y+IKH8N26zzB0CZHapi6ImKLvnIRf1droRtC5s4n51Zwb5xgvQlU7ErtMR57DnahFmxD4cGCj2
57C+afJ8kCRApeSCYgq+LkG1qY4+EVCMk61qG1MqkkfvZvm4iHwikFqI0LsKlICAmFJZbg3vPE2j
TrnuRbZoHgwfX+/KzB19opX0H6t4L9bdaNjcV5rVoF4/qDwaN0uI13hRF8kwQG2b3wB8A+wKBxO3
3dAJ68P++iMj8kBQsZ5FcO0gv8tyEDSLWu8ZT4buxasnJ4EkblpLtnRJtuHl+wYMFoEXR7Wf370m
htaXMpq04VCYk3tc5+wl7oP8j1B06nlPfJeHZ5+JngV3vx7sywg5wvYlnbFjoj3qpi3NF/UqonXe
YRfO7iHT0EDx1fHqSMugoVOvRuo57OvREEOipx9oVRB1qsdoVDUsLwOpRW6XpvIOXd0MlZ+sNkE+
xQQd+PpFqKa/zspWhS9pTgw4Q/JncM2i2u1t4kBfViGkbqfN63BWmHxNa4DubAB9ZJ2Uewlzfh8S
MqzFFWSaQsKVLw767WftpuUVOC8PS9FquGsC8niiJU9zR/gUXY8+6pZD3uXsa3sBzDgmskv5+dVg
FS0K21vwLTGsiNDrBDiACTvZpaIHFI/ee4qzUJ1imgzaGUOw4vT9SDFBS3rE+p372F+mi/mhD62I
cN6YUr2bslb47BxM2Is8fWBgXqG8CnVyuVpZOJVt6t9jFTeTBwVv70L5zn92JsfmuEKisIPl3Vl2
6I/olHtiWLWFBNa7YH3UAwNMLeKJ5k+GMLuq0JXX2BixSvYRU77zL+xSVnyyGtYvrckEDMarbkQE
OCEtnDzwuIUSN3knAIqN3yG8DdbtgLdEtzcvReOHWNwq0Swtw+a54jruHX1BR9Y42C7KiRjKHZPZ
MM+pFs2G9Ym2jiZaOKTM5FTBbw+az4o++OhFSoKTu/E/rPY873f4HPUdiUUewFIe1Ce3eu4PH0G1
+lTxjKDhAVF3gSnM2PX6/RuCaKvA8DJqNVeoLqJ0FkLWgw7V4abLv6GeVb15sxXnKxxIbps4YgTV
bRtF/lNRw2vFK7XqmHsTB+Mh+sQRxPGSi9cr0xNVrlNNiJS7t/4Y70IbTe8G6gb1Oq5tOHWj0V9e
jtvlD3h6XkvhNk6xhaNkIa5VZk0uyscHwNaKc2ZJCAbXt1ymaaIz34u5qlTmx1zAbVhyRKA1iZpw
v8Vc9OqiqkdevQdTyE9oZpQFOe3il7hIORpox+/xBflp87KveEH0gDN899nGAaqVLISmDU2v8G9P
Yd+7dFxkARyEOWT+Ds+BA3TE9hDKtlNJ5HH5BuVSf0vbHQ0iiq0rFviuhLi/hE6pe32Y58zdQ0pV
+2zz6hiVXhyP0wpn0n0u2xGeU1MJ/47ZPknx37IkAzhZs01X18hifyD0p+tWdx8Gj90Qb6pTbCRH
mA9vxZEIo61gLUIhKEJQg9qcRlB5QfKMVi6r/mYYP1IHOQwLkNNxXU1VX5M1/XC4aNfz9tBDoUyo
kAlkVXmAvmV1dK8DNVKH9rBMqloY2tzXwaGrinqv8y6r/4mufxvFa7K12RwO++eTUQzugX5HYpZo
qEtFoX6pImG/5fITRxiQdWgQpIcHgQsFbbPx/uM6Rsj2CLkf20Mc5zYsPAh6NKR4iTz38/ab6fqZ
QShUeRxbM2GRO679ktum49L5cHfAsW6hLAPECwzi+rM6SHDZx0zy3SKRCcm3RWJ+e9yPctYBbDo7
gcBefNgDZExhu+mK2Y0LsSrgB27fws4/M4nvj3RfUKz12dqZ+naX9iTr5sotSJDhWUpywIf44her
gJBXKmRCjcJ0Uzyk0BjhpzKZ5rWurITn24+DtBK+P2WypBZe83iLMPntcxbMcv+OkiJU2acTD58P
iolUCC0CKWIY+PduvNTjN1mf/WOD80ZUKmxTV0jvjFeq4UUpuaZqHdOeD7GJjm14TxhHwYe6E43G
2rZ56dPhDy/F8Nf+hY7dbWDahGeVY7TY05u5nuOQnK/K11WyxYElmz3KF2XnLfj9i8Wp3IwuAWHN
EI2pHho5+KGFJ2y11nMLXQMj1oqpnkWHfc2C6Oh+XM/wlKdcpHRDh9vS4glFPxVoyfwDnqnx3wv2
Z13y+8t/psRfTrezazrObnNP2d95MhipfpeQluo55sWXJ82z8O1XkL1yGGN+ZtYO0pyPonYc9b36
hShDVSvZWhMPjTzhEa8f3Wwb0JCLePvfA9V+4mZ8JY3iqfLPUfCyszTluOErPtKe7AsiO0Sj/YPc
rBs/ytBuagSc1V1cx5rGwZykniRLqE529e9B/AJSKEBXmuvYlqM5qvUyiN3+menufUxZCzpczYkG
4UPyyLpxrLabuI6BHQ/xCeIWRcyoVXlX89Hl5nrZ74aqUG6yZKcKx/H3u+iejVebU0lH4Q1BcClQ
cUdAHOEDb0q50Zs9xEYsVknbaGDQhd1P6vVacI1acI/xrtn5G6RUS2/OoJ/3I+1MX8f0AppkdnbK
j3vjxAqCIQ0vUPJSuoQp7OI7sUcvfQOhqr/NgmZb8MtBYyz1tRhzzo9nJV1tzr0nCEax9hspFI/d
yIoNnxjl6U+O4b2g5Pb3x/9EoF4nX+dkdy3XMRXzcyt92Sp5etjetvkTr0cIhXoVFGEdphXMc6oa
rEN4E2+W/Ccw/9cDX0Cb3HnkpavNA/MWns9JCT6mDb2ndtTC9dSmDTgvCTpRjJvkyP39sj+LqXzV
ry/7stK3VmmnXcbquYfKe1B0jaMAIKxtj2U6Ydu49TZO9OEqJaJoaRtC45LaxAHhHVr+66f+MoxP
uP/LnNvbkpY+5BRACLl/HMqNHfV+X2VBy4C1Z5SzRQl6xP/l5R3NVQxXsUzzc8l/eWrqjEv2SbHO
LOlzsNVBSK/8ccDCA/PxQ4Tl3SrCaXWSV2lYRXTdaKvNv4fw67c3dIP/QdJQKTN/3+mOqmwzzbxc
evcl8jxoRtMfhCgODKd6fzImL7lCaLQO3mX7rvz3I+LjyxumyUGrm7YKteD7k/WTc7hrV0qdA4oD
44geDkrb8O7pv7T8COYU5z5O17B/TkQ1lTcL77Nu/rro/3s8pZyXx99u2tEynkjEnuPBo1ugthCt
oVzFyNvt60ZgztK5Hbp94CcXPClH6hsSIPaQtRvNQxX6QbfC4SB0IlxVcdJWaIV2UdSS/mv3+NG6
jDYdW/e2tBplGNCEF4BbSyCRKt7drZrMDP56lZc9tHrq5oP0gW8o5Xw8UFJUy0doKsUObV5GB4Np
e6RHLl5vKE6Ed8wA7K75riFHTtgfo3Bf7ozd9qAdbm52odxiYVZJXVWqwf+9XLXfjuQvX+0VOX88
tukuL90uiOyFzh7eLz1eJXFDI/caPGHQZ+Dlh+RxjBfYHtU/nXggpuUHDFP9J2J5b1bRz+zp2yLm
yv6+io7P89XarxkPhHxiUlTSpUUI1sTDoj4OZzYG5xieJwh/HgDhEDn6ez70nzWur5uIHOr7822z
9FB2K1bxfuDAVCY6wtgiuuZUFDaVaw2OdoqZnA/VFGmjHSYJNxgFe4RsqtdddTfHH6l2R3qFjK40
5y4rhm/GJy/l10VhW7at6y78IVuXv/7lhMvG6/E1Kx2uPWTKuLIJpQ5BpuGq8ext7j6uMq6P+W9U
XDyVEkB/jGU5zEMTAWkFFdkDAgM3Vm11JZZv6Qe/7Bp6cAlvZKxnaMbLyacpD327d90rrcUlin+F
ZxuC5jnvjAhCdEzG8S5SoFMuKfEBipBuqkFW3w3udHD2/p4l7Zet820octV/mSXlsVUoKI+vPSmS
hIgmzi9L+OAo5MEe9uiUFHFaAeLSCDlTz2iMq3fAWnLMZ3xUqA951zc8id/CdQJgm60GeQ8mxsuR
ct3ka/t6PNx6OjVTWSA4OH46R4vHh04Ldg4/pLr+UGHKSjcoBBR96QRO2b2zGmyxt6MzjdxMS5bG
lGCQloa/Z8z8JZeyVNholq6qjmlYLx9PfZQUbZ3pt54PHS0jSD96I2RaZf+AgTL0tLFK8NuKuzUt
qk3H8YJahS/Jtip1TymMQgVD2nailS6qruBA9+oAUBua2Q8V2S8yf3fX27/sVEZsK2AsrszcX0Z8
P7jpZp1Ztx4tPI1nYs4eBzH6mHes/oEMDPljWXeAJCn7G1SA9AwhvL1/iGjaDcFMbXYxfDvPprJE
MaIAwC31rDtU5gPqi7iASUGQR2BSS0xo9QikluUSbwRdXINKGWR35WlTDDyIZM/tzH+SslOTBYKH
+PLx98fR5aH3sum/verLcn5oz5ueX5wbKdRj7lYowiGamANiUR5bCxUsx/JvAOpAqmHaxvc2SicA
TaK39j5oF6is/I+3cc5vW8wknTHp11RsGHXft9jqstk/ANckb7JG689aUH6AuqaKQMARfEvD/dls
R2AD7cC06OnTYYi8bKDxxXwq6SG/kzuYqq/kXmMbpgjte4ij8xVsSisodGqyeJ/ylYt1aA23frer
h4rI9qh/3MIC5Uu9A3E2uuEQT3xS5t9h5lSQgmEuIJArMmmFtzcBZeQzFi13cTEERaOpnzXOwYAW
D4TPx34Og7qfla8CequvzzSuS5fcFtF8j2jBEFN6Gwwxxlzcn2aVE7LKtIF0i/D+QSmrfGsWlXWo
5/6uh1/2lo93rHXDrkpsGJ1hPgTjiz/TEWapl9qu4qGXSDhnSfHcBAyN5Ky/Du/DMc0LuMpvcbli
PXNj99ez4yp8NLS7f2/bUOxxbcOpmcYWDf/6IeX/3L8OCvGE9k57euxexbhJI6CwcfrNknQCkJ6K
bRpDUT9nDOoaYNt+RSvPbSh2eW3RBECtwhgobmTiVItryFqYmTjP6uex5yL3EiLXs2/pqNxrJ/S5
niUKKdqJihkosMqPhveW469Ac9dsAihE3xDGn6ESOaNzsKO/a4gGIWOoZ0aAzSVN/LJfZ+lkmNXh
1xgevTy40LwidxpiCDTEqR79wneBJxBS/rSDX9jTYUoLE2bmHEaTC/bacElWHEJO+045jt+7xLWo
PV7wIzwDzhBOfucYT9d+FgVGB2MMMW5vkI6hZWGOMatHQHoJbmjuQfI6CRjmkPrH+ESbLeAtFADJ
4my/6JzhKNEHkrP/JvR/eNIIq2g8ZjTi8ycY+71L29K7xPa3ONWyVAvag6sohv2KKlyMy+qwOqz1
zz2IgQ2Nau32LK1AGa73El6xQs3yzWH0D3L8ehp9eepnSPnlctUUZ5NmJXai7FBEuOAWnm0W/5qt
SN1deqic1mS8eZAXZUBG/YxeJyE0vIugoPA8OlVhzwVTWEyzjK86jlQ/E6uYrBzB1xtCRAUtoXSE
CdI1nAT8xZmNNm6h8VCgQmL5ui3UaMbZLU+BfXOK9Wd8p2ojHn07WBzFJ/uFmuTHiebFmbvEP7tx
MALpyX7unptjVLzIQT/QREY1jQVAibeVIwolnWNz2ltGFLya/M3fh/gvBxisY9AfGwRCMdXXJvfj
fnfcqSsl60FakGvEZC5odufmYbNh6niki8qg6LP1epNE0CruQz1/A5n+AsZ9H4TMIb98O/2gFbvL
uch6EAcZw0CqoUIRyTioKOLK7jPKph7VHRMfsF6ZGmfv3RDkZfV9+UAvp5WCCNEG5TZf8sRduj6c
nkfY3jJNrdmVdtyOms0Ilru0pBJUp+Y+4Nffsw9n5u/H/kDc1yvndEk1+eZIjjDfz4iuR27sPaq1
OtoxmkB0hBhxsAHw13HAUOmXpkJZoCEgzev2oVreJSMIJoBxT8KddUDfHH3E8CckSYFebw6dVMio
wK6UOGzkLS0PnZtf+JfOVcgv/vDLutA86RZGU6+8uoKV3zsxjswvcXdokC4QSll/+m8sFMbGZkn2
3qxaIljZBGiTc9XAQuCZH4rgwQKGSgAnCVcP+Z/LcJIeO/SVXC6bKy+79TfBArSJP56hHsmKs0ll
cKEiDsCSo15p0fxJQy4Lsb/3YWfDo8EDIHzyV0WYIT+S/HOXyF5ji7iPTjTpN4c1JIe56E7Zn2KX
bAL5u1aJfHSJU9PgVpVkmYfXlwEhvuU8OKKfEudEqgkWil8kARlkBLHy4FR4EXGYP4MG4Af9vsph
qvMI2XK19R6RzsM0ao4q/wS7UVr0aD5YTkoVgpHXan4XsjU3UkVOwC6AFcOvZTwUQTd/Il94B/fM
9ecnv5V7HyIhPLJQ7qADHtIEdUE6zIYXD0afZB9OBGamfg+BQr7gmJ/T4yLZhBhM8yIr5u8GKovZ
NNwO/nvCEH5pHWBq5TM4XzDMRLTkHrv5NL8i8MG2RksklFBuCQ00urb4/vOSj7vkfPnpU4iztteZ
69TAhfTO+nv9/5Lns+tURYN/b2q0nLzsur1xcOzD5nPXOdFoRK1kFSxWUdSnpE5NnXIwihVcGO+Q
75+9BlDzvj74JW6zTftyvq14cM0nTIzpOm1vlX8kID47e3G+ewPBmT/D5a+PpM/m+yF3dU72Kb2a
/xxyNUn65239jmTMUe8RWYjiQliwQK5QEmeWB6d7LUqBzP/w5GHLL2QphQpZyCkYPsOMLeqST+RI
AIyFtOyzveX83Uyp2k8A7/u4Xw7nG8IZqXUfZz2k1VkfFq7DO1iMeG02MHej05pkI9E4pJBlSsjK
WFxX9ntGgwE8LlJGOmF7ltjhrblCwYnND4DB20OZg1s1wiEYExUU4zsnqFNwJacWpwPKzRwxJt0I
nAE9p4sDz6q2im1oQpfAjBzCxgebjXo11f+nf0P2BlneAG/oCrPBpCmh21yFK8EWQMUHubx1YHGu
wE4qq2iFXTBYvfsnhPSOsdrboL+p+Tjqmk0rCIgpxQFX2Pgp1j28Zv0LXhB/L/xPlOzHdfPvwufK
+b4Yzs/VrrR3XK5dNLfQ7sVkCed1HNiNQA0RlsZn7lmz+2Z5B8sOIzK0AHHPSQ5oKaj+qWtFRJ+J
igQ7EwuEvA7d4BrKPF1nbZiJFrqJwdtD6gj63UOAOXNic49nSR6e8chlBc3QQaqZWB3IubTCm3g2
jiH0RXhJGiazeUWqLOwxXAQ2ivAyQLH3Xb1Zl2/51yy87MJU3R7zs8bSkhHHcjBChYJebBKdMqI2
flFe7L2T6BxYLDsMf9kX7IULwkVAxSx01AcQYJisA+0NS+ETDf8xLk1B8ke36cjSX8aVp5o51tQS
jketB25e6NZyVUA1xM3I04KZ1bCJQ+p4HnGVkGh77SY32T9c4oL1MiZxQJlD+mf+vWwM47cJ0+kJ
NDQXSPKTRf4lUDqfrXtJdVYwrz8qNXOQbRAtmHY3iSTvNI15m8JhP+b+aQ4RGs395NmQbXkttdlq
dTppIl0y3scwv43p/7X40IP3Smix1FRdrcmBewypBhw54hSDkxmfWX3xqhY14WsRSHR69Wc1qXN5
0Y4Ki6fyJgOwfg2lvozjBXnJ1d3zvNf2shNi51HLJYxDfaIRbzlUoXE0PinG3S69jFj/0Kd7rMVh
qf3w2kU78qqQ/UgGAJM8hkmjc+El5QTE4Bx81JALGcD9FdyZZcB9MLmuI95AzOZvxyxXIDUi4Djr
B075OD3Vu20faWPwPwY1qQnwkbcqNQCvtQi7ewbcXoeOKdp0diD4gVKG19UrMfmIbErsnVWvAzfX
X7rNJQErMFd9AtAiv/6bkaq/oIaq/nWoLzdZbpSO4+x8ljMtVVfy4G55K1BftdzQoBsgnLCUqicq
DaswyjYJ8+9yy8rDKo5paH+IfjuK0WmhEiTVzAeNkVK7R3ys7UM8YsJRbgeukRp2vChAdK+03kdt
G5nKdhxiTJBVRzoYCkzgajSsq7VSMnGQ8k1byAcndVX0b8ugnnQqDn0FyRkfmMkp6Q1h+lvUZrx6
IXlgnCsWBqzoEkyXZYPmGX8DGODpoB23GNJlp/Umw/jMIF4Pla+z9nKPGofzsbjcTuzdo7dBAqOx
K3f3GDnuA2oZ6F0cxWPa7nYf/XYjzqZcWuI8Aljp7mlgazbrgVBrj9Gxs7yfkiXyPSeRtjr6zoPF
irK990TtARISbcFvrqrPCtnruHWd/BBRKWA17QVS22d56WSkHIYXuFoQkPleDyQ7Mh/fCGFfgxEl
vSJ+dFSZNRJce1mn0b3XYm8WkbFRWiXSnvTJpIxQ9DRvUreTLJBUZfryK5iVoMUBiBz6opNICmMo
eb4XTvYxKRBB7rC0PN+CyYQwlO34Zi1bv+063aSxy7I06gOKDNq+HKi78+16z+SBipMGu/yI7TO6
lXvyDi35WB9R2kEzSyEHgxf/OAi+WQNRlBjiqJebYrFIuak0pwE9v4bIxkE6IwfOyocpmh189CaO
R9koTVUhQUTJbxXzj1I3X4eoFrV24dteKPXX1hxdMjm4GzS0eF8W2XoFe+Y23uWUmu/4O9rlHDXi
aHcJYeM8ZEpSzEo3gZLn2PI3jtgjT3ma2Vl40/msSOvUdgSedjjN90H30PpkhG56B1ECOotmOnmb
d0fUUSLplg+x2a31gxLyWFhWUa/gF2fkPuUZGhzwetrok8Ak3U8CSLf5vAmnFd5SD6mcFZTylQjI
44tWn/9q0IcgP1M6TRcqrJS2k5Tp2Y07rSDJLKScypWQbVdFj7MK92TpgARAS62RJErfRsvrX6vH
uE7aYpSLhXvkvrlw+tHSSm02l33DPUR8pbDS3xfyJ5z/Y3N8me+XOE5b5cenajHf2BhRmFsfqC3V
aMzCJBnRjEushsxmo4vYEqpG7Z2AW23AsYz2S8RJ3DEwaUZMevabx9niUo72legK6YRLKOmceghw
dZYAhMhvI7e1meIfQaBUuxP8lP2lTNpSLiOj/Q7BU9Vft8WX13oJgOzNJjMUhdfCQQqBKxN9LYxb
eh+5QDoP6BRc8b4tX9fiZgAWqEZwzYMbmj4y5Vd2mEJcUDYbcG9iVwgIfyZ4kvJe+xgh5g+pknWL
aZhQxHVJz1CDc8PnBqCJhup7XyposOKEs6m33dR/Ai/XlEaEHPN1DR3aYM7sB8kxCPORhXI/tRQW
r4HQRrnAcMRDNeZEaqzgZY6TQqPTuyQ6exPRBtzggsToL1edOdJ3K+9yJn0y2iXdU4dX17+ZJC9W
6m9FRlrOjP+9VoyfpSFV/7I37ZfK+ea5upTsI4GSJSsm4X0J7WcA8lggTIQqJORXxIsKmhVpkG3b
wqSO65XssDnjCFFoFsCjANkVSHI6iQnQNFpg77qYLVmo/WM92/LXv5yHj5t6W531bU5eQjOnmuxs
f4/1N8puhyD02mfdW7TpFxqNSrPRlbhcSjARkVzoa1nQo5HRUrNNqtuP1Ls5QJgO/PQAcnd5SaeI
n10C6JZYwq1C3NriHf0Ef0+x9lt8bDo2fziqSXv9y/G3tSjUrPRHQUJxlyReb1PZeI+T32X3RVxB
9ZWYqLVidBJL6Rf399N/PXy/Pv3lMNgdN87GufF0HTU8EaJ9jOZbEQ6m99aubCTsArqTDhGiQvTe
E7+hlhXzoYPqFQkkgMaEMIUCEK0RV5H36bdC/24s3k7Sb0CEpBOja2q7DqXx799YsUq2si4Q0/Dh
FEOkKPiGXjQLBMdnp9xqsSneTIxc2a+r6r8n0qj7/YlHNc/2Tnotevs9VrZcsGGp8ahqH/JcKPQq
amu6j8RJEkP97lM/cmvKyjfp1OAUCa60Ikwudfo8ALMQhn56SDqXz/abQeq/rR0LRW1XkcGO9bo9
badI1WP+WTpEg2NQo4uZ/lUyArrTF9xrhn/2Da8feEIQV3Lu1lEu+rB6f8/VL1QPVf9vGLbysgOv
pr093S560fsoGh/I2aOnpoefiQy0ZUyrUH+CB1kdnuP6xAnLHSnqg/rJ36P4J2v78cn+nQ37NTDS
Dmmq7x9a0dNGlSs9k8fJQAoQ2j5UVa6DzwgJETXqljYZAJ40YnelbFKS+PJ6+IkK46JWOddH/JIG
XFvybifkezNPqiLAbe2btaZLGIXJTRR7z2Fzi0IPyEtavgQbvCUQfOJSlAqgRYk4ko27bW+L4Ey/
kGfthZp78NbqvRN+H/TqdLIFegAAYBt/m1hu+LnBlx9v986vK9my4PFp9Paye15Wsr2xrkd9BW44
QEaDODBqE6lEwwCNB6JT5Q0S8euBZn153suBlu5Sc62yW9FEGYzYqwQSsicxmjWbtHIB4Zbd4duy
xK+w7NenvhxkT1R4zK0pxUIqA5oASD0hsPvxYhFVIwEXOgULbs3fHhO/7sD//7KQdV4OprzYX0r3
27joEXg/hdv45I/vki56dN6+S15p9JxJCVAcQaL4EC1mWZt0gRvfZIHYSRE46NPNEcOrbL3lqbeH
TSSdJt+wtu3fgqN/Z8dSzNd7/Oie7u6JYaod5AagcqA2QF8vmoaVY7myTHtLvojkEo8ah9ZaTCGx
x42YXB0l9MxTJIrLiTIO+/1jrIUwq6M2/4YPS7gb9UkW7KQaRek0YqWjB0dBoMwKP4n1KsYGaomr
0pyz583V+Wsl6utbvZw79/Fjo5+eTvEZndidT/FIgjkOY0Av1Y+7G8qhAawOuLJrL3brpauU8fAu
Y1+hhwjWFPUnPFGkVOGqdtmymSkZTWMvOgU08wT1Z0xPb0YFo5B9Yb3kMB/TYYUqBhedP7dyf74m
mvPWNZTFyY+g/+4QncW/pmb7q0338OaI+xVL+/rC8pr8Eupsb9ausFM+44cBRQLy55gi8MZvnAFW
jnThHmtrn0jsIanwZrs5o2JEWkcGeydR1TS/Th+kUsm9zQmPp9yzm/8LVZlfGPrcBjZdAprq2Pzl
ZUsUl6t5POpm0RvsUFtB2uPRPIVdOTgUGIElmwDcRth5+k0zgvNUITHf4xPzpKyzR17071vhcwP+
uBRs3aZCapFcftZxv0yZsXLO2Vl3i14e+TZTVjs1sSNrNcwpssjt9rPEdbnrPRBEAemX0Xza4exo
b2SIE9c1Osxg+hZA8cdOJ69AzILtjZqxGBf4qLwjj/3CT5Jz9+9oP7svvow2vTs797ziA198I6HW
wLmJXCLqxCvqcHS6LhYZ2Tvl/8TF36QUl4P/Ie3MlhxlsnT7RJiBmG8ZNaI5pIgbWYySAAkQIEBP
38uj2k5nKKNT1nasqrKysvIPwHHct+/97fXFHJu38LUGeJSHD8ZOTKe/xs42kYHzi6IYd2mUwjpA
r8sO8vqJzqoJla7BALjuHuwtubKKjvgXwEiDcFB44W45VugOfaIllipgQUWcqfX0KNb/RZNPak8Y
9ug0JNnkHX9+AF2VqZ1SsJdpgs9KVmoVi6Ue/xuFVl5SFmtXdJ38exx+kdJC2hIvBmgi6eLvE8gf
b+V2tbUk09jRPI9zskRI8El/GaG5u4aS9GjKfmfEfw67aRPGqOAZFU0zrLtlrazrc11X0nUNmIg+
vyc0nxbW55Li9RrvhMYRXQgqwZXyLlPspgb/JLs1EFKNKrOY4tNgxckhGau6Ez/J1LdpzJY693Bz
98lYrt2cNPcMJAdKpPrg5a8ozXDWrEFb9R8cL/7TiPL3s9g0j6KuYUG4Cz6udltmdi9u1iM42FuK
osrzx+QyntKwIvILuJnMPtmmyXVnEMaJTyZeG2ypwN8AKHxCsNs7Ux09xd5HN02AvYjhVgfKCkIO
qRbR95usaDt39YkPZjDzljTedqx4Xtzvnz/n+CBOwC5pnEwIwtWZYIMKxVPtzs9sVSLVQxO4u4xp
lhr1qRk/mDl/77viVf7P49/NV82uiyw7Jw0spq0ofSCcRWkQDHb4oh28xQJEr28Pd2wuDZQ6++HU
/SU0/3kDd2GRrDfnDPhVs34SsKUT4gZynwtbpETZ/g2XXrcFwzg+Dv4TlCDGkmkqxkyeBfnBbPil
LPvzZu52hj3RuVocuBltQiMzx13TeeEeoAPTJZrTcd6RWPIBrAlywEccPv37bXzvPP+YjPd9ANWl
zJDMcH1Ujo6+pfATLN43F/+ZDngk8Ptg9OCJ/5dP+f+9//umgItUXfcnjSsev/TpDZ8rsO44TpNy
OgBymbbepGXuF3MO++zbxgdqQ9mfoQWkFjQeH6IwMoAfm2H8dIg2Bwsu/YCSMRUAQOjOnDAkId5y
nuiX//+cufftA3qZ53WdM3MpaegBVZD9HJoH/ZD7zxlqhzEsB479QyhBm68RIHjjYXhHqPDX/vNj
vty3ECiYQsm5yejhaFB8EUqQl0zmghwzmewXwgxKlMwAUvP4+Rk9wVNfomwIqGeSvX7j5d7eXjA9
d6Qj60rsJps5vmeRto1wRxRFPezHqGWPONsLLUI5HEETHHWL0cfSpZ4SbdSJvxE4xcYpNqBC6fYB
jts/oWyKSACUqOBZuF7oGiCxNADCDCflTI8aP4mzOE2R5SdlYTgtYPR3n5NR87QdlaMR6gMRqsI9
o6uKr5K8HSVOUAP0lsNHpuAJk3i4pr09whbz4FMigo9CUSL9SsmzDtF2nVFXmgORVpAXNf9cvP6w
+9ZkdIx2OinLiVCbf+abxX7vrs6x+zmAtK9BL6+IgY70iPf8Qfy2WLR0+QKQn04nVK70wtsC73nR
/BVveqaXFLAGYLM/T9htuTqrh6viOeguVtcl8/XzGC6M8SYUHw+lqiG3dcKYHu22hRlbuDEJ9aCA
h/IH6W8BlTsLsxIg362zXh/60fMYQOg4XEC3EtH5Cuj5rJwQg2ERMLBda8yCRFWzfaVZ/avx0pLW
0spHc0sxznFWLwGO4D6lbpBp9jsModWtbwp0OvS+nbdQI34wfaD0J8PETAYCDXMBJpN/NuAaoDlA
mBaMF99EePWKivbgz6VVvx9F/uY4uLoGOndSJze3HtT4MUYQVvxIdtrSIW7O3br/IS+0BTZ6r1BZ
+kBlRCfYg/Xql7jj5/wXh88/4g7EFnVrJ3yDha+jJRPT34F8H45P1A0u7nDOPvbvJfKXw/vPS96l
vcxjp2XVlU/O2zY+KlJInytGkoo4BIFzRIiAmjJ1s/6/r6v8naT4ed27OMFotK7J4VHyqLj0hjqk
+V3fmMaj7kEw94tQ4ueV7rbkQlJtqK3iCSlUT6aGa2/SKbOvBsj+XRujSiO++WFdOfMhGjIpfF1S
sxCBw/7t34/9XYj81450tz0rlSXfmoSbIf0KBYXYkvyd6OcLBmPRaogUHCYm7JtHmX310dp6txdn
UrdXjYwr0/RROxNmVwD3ieUVVNQggF7OLoSkjQoVWEjndhNleVRt+oMd8pcGoz9fR0++y0ycLNDY
F5v76HBX+RLrYvAyDVIOYdZg8Slarqzlxg5pcRp+kcGUxo8+MjGz/vdXgNXRz4/scMq0ONvzkaHe
FYleIQBFv0BF49rHqQFYjoA0RbhKLz8weXkwAf79Gnr3OUvllteKLibA9oo9RYk+ltJEmG6gKrlL
1hSxnz0a81/EED/H/O5c15RFfUlEUE6rBY08PHJ8Yi86j4XBRUGjBH0cIxKb/ma2qYEXRX7EMjkm
KNkIUldUsZAKbP6DsRBry7/exN1yd7zupFIVYyH1dUe0agwVYlTUVVhm6NRlN4133Dmv5DBYhNjO
H1xePPW/Ln+39B3l3S2Ote/VtqZmuEWtLGAdeFm8zuAIiDWXfOmXjlvNgys/evC7xW+nVdX1JBZd
8ucjcTqaaH4A1Hkxuy0oVs99woAleexHi8CDgPwvpjM93qdzJzaY83Zkvt+QPU9FhhinHXLe3Wy2
0aa1R6JSHKzyz3ntPHjl31Hkv8b8bv3Tizy7thJP7gEQx0TFc4I3fSzQ8VXfmq10bF8G1ORnZBtb
p30j8T7JXKtxBu9i8x5Lc+lCYAS6zSGM7tarDKsPyqo+auzBxqEIA2ttiQFVRwdAM0JRafk99CDB
xwnNhIVSSvSa9fs9JyoHBHf0d8Gf5DF783L4dBWS83+/6m8Z3r8e+G7ZbcsD6sHv/ZUuHGQEiAYx
bdbc9uPkK9RSF+cNho50FUF/HjvjV4GGG/YrUURdYpMyAvUDzS7H5GL+8LD6+1psosCg6Z1Cwb3c
V0sPvVbTTs26EuHw7gVHJkETEt5L1JRimIA7ergyk1yUxdF9TxdK6b6pAWlkelC+fyGvrHo0d1lC
Qp4tpm80ZSRI65PELwonW1NM+dSejVnrJIa7+Ezfrs4qKF9I4wjkdWiM36m/wgDzQ1qDxQqcuLtg
BuPx6TgefO5B4rrJJAnRXLnyu2+6i3wTSmgufZTkuGVj3MG3MiwPjhDmICo0PNBpM+L48euwLz0n
3tIK3HFWu2OmdTloVq9wyPz3ahgSLqvYDK6EgF0JkXC4dghFrnKvE61ykiVHrtm8RwU0OuMpiagT
MX0Dzyj3LtutdfVGnFEQG+hT7L/6X9WkzxSik+dJGqmD2ine6JHpsAohG0FhuSEPgrG425sIwurV
23U+LFrkejr66K/4pSHG+qBeSJmskGmMMqKHuYlflKzsAn+87btAKG5l45Ke02YtjJzYfejl4LtL
JgtrdbuICvkqmVOyqEa9Weig4e+IkZfFtA/GbgSCMsv9h/f0DRr66/P4457u1oMCGFh6tVmQVEee
n75IDctf33AXHNpYjcUpuZisLsvV4n08jlRA91BCl2Rp/cvTM1i1K7W4d0wAtOY7UBa83P3MDsei
/Dk6fd2mWmR13qNN/O886c+RvPuoD1pT0CjNSNKpBrzSnUxVLxjoNyfvM3mFq4m/Rtbz8Lq/hi7g
XxC7yzb57bsNs9ydi6NtMVo9ANIMlTsh0S76RI5hM7POJP8J3siDEb166gdHz0dZAtKgv22af9zC
3aa5q+XGvGQ8OrxfOOITeWgCoqGnF0HrdnsevLwIceTLiD8lh/xCgm9VYAQ33VprEjy0kBCFv3KW
I2Xp0LP5yariDPgogBZsAxtDiZadQGFaIkMKjZkxaGYsJ6Yvf8z2AwP5Ft+2JrxFoSSuhebkVRr+
Z+0QxSmUKZ5IuinB1v4uD00EQQbh+QxjIrpK5ygsZe9Vu3ivrySdEC+dvw0jPg6Tc+z351+AONHZ
ci53Eo6jxXjsRriZ0uvmocwqbLT+EB/ztfeB1unyf0/BoHegw11RdOhCiKd/RqZ5s0fbckB9SUdB
qE4niEOfAJxBdgsHLZgPVsghJIdndmdKyKH04KT07fn982P8ef27yFgre0nZ7s8d8dhWmtL8TevS
52e8maEHG1sbknSx9+A4oPwdColraha2C/yHef3zmY0stS9txzWJ/wTO7TpbHT/RqWtjlBT+I7Yf
Sei/5u/P6909Y3VI2/2+Zoy3E7zknjGAnpzWkn99W13OOPGsioUMdLga746bUp5PNDfIrSC7gPRU
o7M+oQGnnR9kZ9FWjmo61mp22PmVItjh8nHUnBbvF/IaNALmdEMdgMg8Bws4Lhgkq4vjbhJ3/qnj
x/XpxDx10XONsQ+5h0v4leJTbPqJ2t+pE7z8dOvgYdF4TgJrYs17Q7vneMZLdXa9fD1vj6P5folz
2gV14thN/fmH+lxv5vu3Gt+dK+moYpkZwzjM6b9z02x8QLcbO71zfxeZg8NnvN5PP/4d5/wSSohx
hRCmanAajG9h2R+pi3OR9YwLfvJrmTilYZ/D+gzNxY0emzcR59m0yx0HF986CL7sq0ho+cSXD+7i
t7cLuxFtCpQs3bzXAdOqZelptb/R6l6TK7JZClZC4x84GNsfiSGaADvmYSIatmL3UbAnNqv77weO
kKwDGcEg5/5k2fZ6h96x0DvSzY2wlD9pTjaL9w87c/TfPpo/LyT2pz8G2+66w+F05UKYA3ZR6a7e
3uTJ9ESL45mvNvHxN12lRGXwvvuAwkbT1ZkNvb8kGsKTfYje/BpeQzDsPr9FaC6OG/ybNmxCFlry
HnzkYlv6Y1zADFqGiShbsQ0gkX93hOza47ksOmt0PeXuVZ7HVvHgxZuPLnG3LfVO10uT62oRaRTw
CUmDhNRgP4nQcA0MkOIo9zscRpGIoJ/HwvypK51scRyh55Te6tZpPlfluqRT7HMn7DX3n5e3FnkA
0q7iQxreXht8pTxj1C17YxLE5pOypgGpJR/ebLqR3biSPrNcmt3p6TJD3OCXOvzrCrGagvkBJ2oa
Nve0SdvwFh5MefGu7weXyF1WKByqJuSun3NBOuhVqvV2ZpSZXmyFdhUW5xGxea9xZCCL+35tevkx
lKpVWvdv6iT+ysqh2S06gb+fNESzkr+rHpxw78W536/cFk3bcPugeX0n5f6Yoad9ahjt+WRGcjcA
SWCCzllZ+qbhjvJ1ps96KkPmNPvwZkZFzz8qbhV7vd4jnNzdEf+/b0PD+Q7OCQecu/Dy1J2KBC8Y
boPu3C6yeqGde8ckLHUM1MKCdqkKC2N3T7CSP3DSvlsM/nNp2CPCm12Afe5mZFqdLdW+yNYoO41u
9VA56c4xjpTevDitM4S9/54G93v3X5cTK+MfA95VZ0OuysuNY67styh58uXe7w1q1P5FIA06zsai
P9PCpuDfV74XYv33lRlb3Wbd+6tn1FQAF5m74z6iTdw96alntSiyq6FeFY5agy2vcrdUJhnBXJ2y
qT2jkM4M19oNYNPazaucwA3KNmqROKkqO+k5vHKck4vJleLIJQn/fbu/vhZsEJFc0KCGRO7nOFnH
Rjlb5TWeXntH5DShoW9kZWN2fhwPi4cRlThS3X+cYJ2gTUHPhOx0d+QypDTWhSFgtNNGRTnbayGf
aHbzK4gzF/daLE/XeVFO48soi8eKHmhHX8v6Z33274f+ZvDe3QcqCrZmlW5BzD7uJmOnFu31csjq
SEXrq1mYy5xYGnsI1FcdUbPk6v0cDEzhWM/ntzTQ1vrbYXpcy8+WV9dEPAZdmfZcme/6mOYUnhC7
114zNoJygBgrSEUVeRSvpQ9tkXvVexVQ8HW0t8YTGJGh6uTYaFqKK4/o3FaW6jJ2ZUjp6heQlqBE
CQd0hLqiRJH4wUJ0n/0XsxOlrIJZHRRT0ZF4974LuTXPMivAbT+yq2FlDqTGOdACf+yn6ThOFOeA
Oql4qkFO6oWzr16u6MkKWbyQSgvbcnaMt/UxTHdBrgWn3fpIMeQ0vx2+WmmPs8ZzfQAC09tK2qaw
R+f9UMrOD77t3zY3XN/QUiCBoenuPraiiH2sb22VRRqxoEYBrx+ILnh1uS9c1q8QbxM6lENcrF6t
MBkd+3q/+LSej/Q/sfsMlT4OHGHLEjtqR70P6zkfEaSaE8M7rS9vuzE2ha4aHnBVnpUk1TztSDN3
9dkbMVI3yemR3ojCg5BPAMZp3IKWav4flBai9OdLo4unPnhrv3w2Jp1BsIoUOFXAi36+NDUvZCs/
y0aUHTfmDkTJlNXieloqx48HH8bf3+ePC93PjnJ3M7taskan5vVcDLXDqDguzG7Y6P/33eDHhe6W
Z+mWWlrdxUYkaT7ivULXnVu76PBDOtaurj343vW7OPh71vd6BkcqWZwlzbtTlVqc80O+t80I9JVT
leHpOL2Uk509QjN0qYaWGkony82Qq9/8Q0vDTu3ZiAglu6+3I9NiJd7hrhsAIHYa07PKcZmGcj43
j4NCodkmGWpmqBsrG+fmODJ7g1R+7u0mt1s/yacZmdzz/CiSqbfZXlnc7Kf0OpXUKLX9Woak51S3
qVS9sgF356mVXB1Jj2g4davLg9jovsj4PQw6nz1AU7zRzPsPR0+OSa+Qq8O46w3Tdmb2XrVDN1TR
F9XH11ajl16T+kQPj677S0xm/nndu/lbdrdzU2XmYdqz8W/fVU63317sl2NvpJ4GUje1yyerp3iX
8/ASP3j1yqNr303psrokcaHnVpTSmKB4x3wUAxJIRlk90azB7RaWTVBic/cgDFDUXz4lXaczQeEX
EIJ3z2zaVPUKTemNZDO60rBUhydOovWxClNdZWa52SGq1Hl+QBJFS2hhTP79KWsi0L3f4/68gbsH
j/NU29u92yWS55yZwxht79FVMzzNWab7p9d8JfscRwdmEUqRvjhT4QE9s9F9Y3oDmUIvvDrUb328
oyEanYfV5LoG1Ilv1SXck5QGUfJoW/4tSmZ16+maZmKii2vwz3WuifOMxrzcjGxhijFPMp+ogNdl
p3PlRBEg1E/hDv5SFmpxkNIljO29Md7Xj+aMGJr7oTPosqEjUxAB73VS51OhGBfAS9FODax6vMvc
vT1W1XVi+bS28VnLlb9vwlgbGYp7kPrHy4PU0zfh8q87oKtFkzVLxeFUzK4/wte4LetTbB+LiKbW
i5NYbvGURLIPU75JHH1ztpzqDUWKEsnTZHBY3LKZ2vm3L9NVoxxSzZ68Xi9Y133BK1OW8rwFhFWS
OqZ7xyvfWs1TZ8fNpXq4U/220Joys52VlsSHdRdO2kWuWk1ys0ZksR1Jmjawdg95nwzuozXlt3eE
E4ds0TEGAeo7AfPHCF2L63EvSWcr0ouBdpvqR7+Lq9BU3DKeyeaTXq+7eG28E8baElSTDuCc/nBB
/e0jN8k964baA8qp372mi8F87UqdmzAHnCtvtZ8AsrT7xfEpVwdxFibqeJ8sWmV0lh7EBPeVtO/F
HPg5KSYRTpvfC98fA7CHfKXsMqIg/eBkX1VwCcqhstUBkeJ81TfcciK9VrKzT4Sh9ikJD7kHcxiP
p2wlj8vcEcGqhsRHhjlyCnB4v6xVaCOGK/c70PWPpMv3LRj/uV9IXTRsC1nv93r1x/3WraLs6q6o
RLN2IIznalo320BA+LD00EILNz/Eq9//i3GkSGlPmfunJ3sar5Ko9c6zApKHgoI09RLgUGhn6XCR
Y+f9Fmlks+lBGuBDOi2h1zSA4NohDUmZaOv2izHEtoEMZUX89zrzkNqjxsKMyJ0TsnkPwqhfN1qW
L/GUmFza2l28ATntpBwvfL5o5HawdDVSHsP9tPdgjefE8stKZRLKk0qiAGJ9q1z+GFRFq5Wjfbmm
kUqXx+yKv4jq1k8W0ESLErLqnA5uZ7kyNCtaQr661NM/6PnNgBStNMx9sEe4BkUUz65jo/IwtBlU
g6Zgex7C0n8mOl6VkvBzrkwnuyJDOHzYG+rLtw2MiNQK9pJj0TYWu71n/l47shd6QfmWRK++Scm4
lfAf9n09SgYlhakwM+kUAcyDtcf25qcTuV+PT9hxmdCA7OfT0mxEF29FI4QW9sLruJlg9MLxou6D
iO48k9ORa598edsF5gv+U4QxFFo9DiPObls8q/TaFP7+4Cg5hxjh3qcZgMkOpKLDw0SLLkc6FvJx
PGmnbbRfaSjyFnbjH9Zm6x7m5qNysmLZD17O3WJoCRuJsrGKCMPNsFpVM3lSfTShHSQL0T0MI8ct
t1caHFJ6Bdul/NoOLlMTiFDywoLhdRMCVWY4EfK8ifJAIYPJnHcWR+etIXs8Zzs6YXC3G+yeT6A7
k8lzvNAYIxDOBS3JCSg1zvUbY7AbX4cGysW0cuI3+Tnvy8vTuBgvrrwsDWHHkvZ1hnE/vvb3ayU6
hfxVPqdL//24Et0WltebjqWwhukz68an4DgVHSBaeFjJQ8q7UwjSky/6iGjlD9ShCrojndMDsVZc
LSCDQavC8jxsBsODL7C+gjcNxmDSGymta71dP2+J1xW+8ZZ+Gnt6u29CA3oN4PjAAVhUXjrr3NE8
mdb9w7hxEW437vWZgtD7bavNE0BSpBEPvvnKT6bn3ZhX63QYj8iufmKf8uCLu2/u+V7FIO/rNmu+
qbLm/9yYk7hX4wLeXaJmuLs49rbnd5MbB8xTP636+SnQwEo4l4802CEJxo3r8Lr/yFb5U70158dZ
9mzAI1rVM+zRgLlWjmK40gBHjgf9br3fdkdsnjX6dhWgQ/e7405PGrXNyy7qTTLW0C8iiF7uCnEX
KXJRBnjDpccBzZCT5qEzM2yCm3/mBZmDR3zf++z8fw/Z/9zL3ZB1GWLDm90Y0VV/07GmPMXz/DRO
eoNzL/e1tnOuxrguEz8up7L6YrUvWTEqz/pcyjH1kueX9hSAWwzOHXSV2znoatWxdj2/jZH97gon
U2U/O8qjXgI1WUFHIFUc3kw3hhKmXcL0Bgywd+iX+TU4KKDom7x/ve59qjPBboddCLnPWFuZ1ta4
KkFqQ+FLQLGWqYsZuVuUmP3oqC6q7UGeFvrBzatHwqvfTvd/vKv7nqd93eilrJ3SKGtflOylTee9
+KW3X5ePjgS/nkmIFkSqTxVnwLttqUcnWLIz9NP4bKK52eWuJqLJeFqsKQefVnLZv6Itkqu9W0t0
+D06i/2SayRc+Z/L36fmlc7eVbv4NFZ3E+UaGm2YZ5ujvZabJyld/Pv4Q0Txy+r759XuVt+dgaKs
zm1NZIDdW1D6RijyPy0IiytVuHwm+BayW42BMfMvkFxkit8U541TkPcmwmUMOKmQkBHDz6bgLws7
WGrpnmi9eRf2mDtH+OoJHohgnD1Hm9kKPRB0hcp5FkrtC/X4DqtFBZ52holyLnJG0LUvCHfKAFos
BaZ14uExvsOl8QtOBKr7VzBHO7wbBWLno6NOJSiVSwp0AhaYOds5GJY8YsnkDzgdUFoLtqN19Py6
FCJzkdR+ejCUYqTuDyPUMUm3EdKI4O3nmnfc78/XWj/XEc4O2a1fZKG1dzWYd3J4ASBPlsPwTSW4
6A9i/F/ni2qJkyBkcP3+MKF12h77DJE2MEZN5hfytjKDeLc0iS6Ojx7y1xUTi7+eiocUsLa7s+e5
qHXjtE9OY00O8+vBS864+RrhXnkqmgksnV0dqmloVENVFr+eb6HZhv8e6G905l8DrWk2jn8UTWFh
/BzorKu75qIcSc7GIGXkmyfn5Iq7io630SEDh9L6Oxn2qp47iRIea6DJKEQv2aq8vJ1vM+U8PXzn
bxO59JIeVNZ22qDfr7ZHs6+cKldLFzILaHr2VLp69VjBFmWlFv51P4q1Mb+5sRXJGCHPr7vNvt2Q
w6IwT1ZL0Sea7paqS0LeICzEFKK99a/5wTWkuXIc9PgZbciv3WUuX0PJGl92i91hSuZeIS2cXl72
+2dEdVnyYD++10v8Z3MhzWGQxjd7VDB+Dpl15YRYkjmNeG232yyWJt1+Hu8Yn0EvXfCu5GxKWc2y
Q1Ue5Lkr18G/X9r37P/rpQm0gM1+axOD/7wD0CtmxnK5G+0bvs/zwd1lr4kataqFcfPTVQm1XWBQ
Ls2HMeijM5Yn+iMOxr2K4z+jQL4CP4geFH377gu1pabNFZpnR/t4maSVJw+7LFSlE0nKV8o5dozA
MjmE13TQG+MiehufDYhtaCoejMVvOSf8EyyRs6DSeR926Nm+Z0rQ9yPeNZVOJiklpSsQyERMJMUY
kTg5p/6Dq8q/LVA27EegYBj4/bWv1ZaU69KpMqMWrFcMjkqaFK1HSkDHrEoaWYmnp2NWkD2n4NPZ
tVCn5AXUOwsKcY/l3hR3uzWy9YXzR1t/HXLQ8rsPbbdIazrm3cslMJOhge8VoshPotY97kJ8YtbE
yHD7c0wdipTf0zynaYdHqS/HIR8NGUalG7QqeeYhyd0zItLKvTX+uQgsxdfjqBdP8+SprGf6ecH3
kuZrux7kHkknJV0wdnU8OBpBg60vruVq0ObemWo91XzdBYNkXTCMifvp7sWUQp108gG/gZF0Hhe5
q1xHqWE7+m5hXNnHyBRx7q4Qvkj9qh3K1WhvDfWcsIpncMpHAc2vccaf7+NuozeKjrhUa3cRtykX
76o5KS7r/WHYOwdq6RjVttkNWCMkZdTtHuwZqvjc7j/HP699t+1b+5t1Sq3bLpLzaBdmNZukFJ3T
IEuHTIJrNbyafUZSe86PG1l+4tvU3kr5q9gNT6dnXlN1XRicJdOwtgOGi/qkcg6sE14fGhSgsfxS
Ki4V+gdT+Le8GUR3nTZzarF8yD8XEWNnXmw5P9/GSbJsuYmed2jCM4eJBiY+1CzJyeXJ8TIxVP7G
QjaHqulfJOfRXfyWT7D4kDjZCHsZ+75fs7haemsqcRnpirD1ZDIhXX5Vp9JoR4uM7B9HnErdDg4w
iuyDs/tQAUY41wHd11P1PfvKYYeh+4p2w+OCk//4ODo0TkaLnx+/K6sLDVUtPKAFsi/cvUtA5s9l
v6If9ABr+M1ELymcGUCRh5JvzA7Lq+ImnwnsiWk2p7a3rAYnw0kI4167r/JV6dE6Zwd6UN7cG6mA
FQXc+gmcTRaRLZ6dP8pX9MPahuJl4qJ9Dw+Dw8Gr4T5szUDBacbPhjWKSH6W6cn4hKfkzkRreXLz
e0NjYk45bO4jwVM7EaxtzSVJ9PM4H5vT27anB+pWp1/mK/OugAFT9/q+m6QoODjfau55XPFHiXfi
wHubUVEaJovbWKQACpoQjeGxf0bxXi4wN2s/0Ii/lZMTWL5wT9fe6LLcPSn9shfkJAb4UgU9aSSN
b1MhJhO9pgDczgNpqQ2bpzqS14ypHagjdXQ+IFY/rqkfRaf1aU2P9fQKGUByb29IxzvMpTxEPfgj
eGUIpBkSCP1t1425OE2UN2EdJL1gaGNMW9oH7IXydu0b6Fo9MzoOIToPMNRFU86iOcsm1kCJPpX+
t1Wo2201eGIVC9IkGd5WTai+2f5xbC2Pq/MTRgrCT1XGRe4FVGdYvLT924bzMb5b/oK8xtgcFSHS
/6tbeJJPq+Vcmqv4OqXoHmcUld3LzqlmTXh4x8VEGe2H2rP1fPpUsc/ClA4kGXp01L+N04s9+QrB
9LrRY6q7q4KIHs6Jly+b8DjMl7FnL2LF1cHHGgO8IlfFVoPlPT+8pk43vWD2nnkZSUGOpZ6x7A1y
n42ExIi6sP10mmLx+HIKddpDlidypeEphK9izeyFOAuYeKodsUDpVR6uKjquLhr9CgekU7TAsiVx
UlgJK3XYSG5vyTgOewNOXQ1cZ3PYeBegJJg3pQfBFc1Q+qZvEhYi4yRkVI/DeGlHfGe8LZt2pfCw
ZJc7+uV699xrhyzve7Rck1Z2LrgotWOLPU7HmvJEXekzeSmGOLQMjmHBC67eGDBjdgypenqUvQp6
EpL10U3GlGANz3jOAdjtHfxwbATE0PhDeWZHuxU/+NY/Dfe+FJ0myToOBMA627tvx8Wb2l8IOcQV
kAwNrH3uizL7PJ5aJJ6whxx2kNMlX2NeFWBTx91MX2gf5VaechIUCVlagam913AhK8eMCDgxXLo4
2tK2XdQWme7KR9JUrX+OijEQhwYzq4787i5QJ/q8nW/U4SEyplblGrug5vw6uOrOrp/T4u5jg9rR
/Tww5+1X+rqjD8G7jDSvDBoM5a/985vkK6NsTW+HQGamU9ny2xEPOi/Q/XP+G5aTItQXOBEsVD6m
90XqqZ69lf3dXPCybn1ex2VzGd2iax1ceTXb3ZjfkBBtTWcfxvQR9WYkI8p3NcXvIAeIlTzHox4c
7CekT366zt56EQXm00aYmVuc33JSYyfAuMWmeQNvjjXAc+blMGN6DhKd9Vfskrb1SHAW/lp5wjzB
iydnVppuvNvqX2m/G/QQI3yVg01CFg/eojS5fgFoe0dJjuS0gzNBctQlZ77UkkCfkyRnXsK2VOfJ
uJnlMYBYRycvEJVBDkebOUzfOy3N1lYfGtP307Dt2y4l49Wz7UovmB9YCzx1cEAqQQX2gmwmhbsp
Bgjl1Aoa0oxm5xSrHH3h844pUNF3Yn/tn8ehRjM2s+I00KDRk5HPgmIlO2d4M8WAYEnYS5b+eVC+
di693W4azSCGtk/1gGWM1L0RAKaZGBHpYkE/nwAfkvtn8D7KJ2pwt1twlvF6/QzHhDQEJwMwSH2W
BulcNMqb0xroTrJMsdTohrm3VHx5nPptmPqi6Umf0lCPFp4roGL8uHj2sqYJ/gLEHMcF97LFPZL7
BE7wLG+q9WFoDvayc5uKS6Lv+URGc57z/H0UZm48xn4oHx9Wp8UJq6fjy25WFHy9GReSVodP0t7S
DLOgacY/n/n6UlqWUMr7t+Di7UpHhWn/cnqpw9KNP2xsuLxLeCJbJ6wirAVqlLc0lIKO7obeAjQx
+hdwo4zdKfiSw4Lnp1sb66TGLVPn6TBp3z/QtQ5k54PjXqCFHzx1SXdVLMZo2AbkXPGy6I2NfhLE
Pg2pt63yno+LJ/gNkH+ldyu8BlXQ2wPbxwJwjYzzEK7JveIw57QRarWw4T3TDy4yxIyTXzvG5OPg
lDm9RKlLp02DA53pnYKDr9DCX4UJ9HWI//GaSeTVr1dvfnCqhdUvnotZsyqX0oCOLzH8DH3TR1t1
dtUZby6kWoQFrAE5zpyB50TUygX7xSDzvp6wNXsiyYWwC07O0eN02q/mOTiUztltNAw9JtfCuQzj
vlUOxorpaPTWosnOBtj3oFtlx4ngS8MiMJdMjrSfw0IyNv3Ea6NrlDz3GKaYefJB139w9psBXkAe
Zld7j4nwX5y9527bWBuufUQE2MtfVvVmuf4h7NhmFylSrEe/L+bF9+3EY8TARmYyE9mxSHGtZz3l
LtF+MLzPyn6sPGXX0SLSnNY38ZxXbSWQeveDyIJkfhYo+CPMbaTJyw75oj/fjjj0bfGGY0DGw9+a
MVvg2LwPOxWPhFmlfmbsfeYOM2eIV++34IgLdezNj5eI0HzWEsabCoYET8ggcCPaQ8b38VT3ArPg
WblJIC2Z9we5sDtstM1l37zg7hJ0+3LXPBw/1TV70BFY19ldGqCvDTq8RzLrs0C8ZtZ+iAPt2cnu
ar6mwhpfxyu0Mf3SUw4KlDl9ay2GX+RNkn/B+8d/4p0C47ljhYSod8IceeqXNLx6R2fGU21mUHIF
1+H2TiHWwZ7rsO7SgyeFvdAvVDYQapr32pmI51XHy2+5ODc9zoArdmzfEQaY8B6aGaWdcghffZXG
P6vLTg8qjn3Xec23a6ZC8FQ2ml1theX76BTMZAwXPbN8MUOXU0RF5riC387mdxj5qO67o8y6Ge0V
yta6jw8YihSvKQsggnBJxMXNxZmFP1d3qBZjNfSbScnXEn8HPGJpHoqgR77BSZYp2OfIyVfFPkY5
mHPQsMF4GmcgsPLW2tcbs56tHLfEnUPkqotqVdz1a/NkHGazl86LT/Fri9Hm9JG+KJhpB/rvUEZM
nA3G5qCkLhquvtgTjD5wk7F/Jdtf0PvuGAZiv50TcsVfIALcW4BJBldAecFK1fAaZEqWbi4bGj3c
wxw9kTVZ40+YBuMi9Pj5NmQOegbNGhqFpxGWEhaQHCAXvCRPR1J7+xQ66Ue+TVeC26wraBkQyS2X
N+oxPXoTkCsxbcFlrVgHmeeZYctw1ncIRDuENlt8vBwtV8OA0NP23RM8ov2xpoGhrwa3oP7ho2Fu
98La2wjLFj8LjXjywnDIpZZYirAaYBfwq3xMPyzFrrfMGd8mjg6St9+wQJGhFFvSlSF7k9LQxsKr
iWjxrCw/qxU3DaYd77dZ3zYcWOHdUwprsQ6ARaJaJC2bFePS4/182//jIT2Mtp0u4E8xwdZf5lMB
dW6nfAOee52jbYdORh4QBuDTv/9QoX3TEjVl4OMK3S5M4P87fmqSqs5u4dq4rdQxdCvzI7tcPTMR
gl4PV2X0yzIwdlIems5ypWLVM30WLaep75Jqum/EbmmmTz9c09xc+lJxm7JGa1gEjqlI+peKezRk
U2zFxNgU9SnDrKUI8vo40m2JV4qJ6xFxOl+FgjsBo5HIdJofSn4IYT9cwZcW3MBsR78IhbIerosw
xZtaxHzQhEWf1dt51iDHbEX1GFedd0sjv9LMs1gMzhh+You8UWiaFugm60MKtE/PHPWqvPf9ObIV
WBGQM86TkTimGtqqHL8LY7JVI32ZatUSQ5j1UFFbAhjGimBQok+zzgOzl+7VYcvgazldhE3R4jSs
9BQOV7cYV7WcuPPbTVoMgghQ2hUXkp6hRKyDtnxPqo0JWkZNK/dKZzUe39Qrgy4XLObUP3TafZ8M
D9L0Mb9JJta7q1H716xyJeZ7edgFbRsGt/Iztg7dxGCeSXCHz7VovoyoOw9XUsDMWkkTYwvgMhqt
0S4fgpEbHOni34LuYthSa5L9604kI8keG899G69E6nhJWCZ1uQglLrzcDH3zlg+7kpL6Yl3dq1qt
EyVBAhiFbusY8f15u41Nhn0fsqH9SiqgUrKE0ZjSr7BuWw5AZwfrkLQ4ePFS04EMkZjBGJAW28pr
WuxrTZITApOB1RIZrGoNB3zvDmbpSjlkE6Z6U5o/aSk9LJVRDR0tqxO8OGJEjNEk04Of+pvfbj94
VBA+sUsEmvV3m8a65b1alxeAuLkbYg0qb6RwC/BHaBYjzuTWQ1sdWe9Fs8ijI71OIV4UPQeUbv0/
XYkOCnpuPMPkmDflH8APYeq7JIyv+q4AP3p5utzWoAHkfhl2WzGmZk9ceBz0FXtlQSNrAIPR3LXt
IS798scO+Lfbz4CANfvFKwyK/r4WXU5vcooX4K7kGMNEca47NOczBsTz71Dzm5/yNdTgK2xYhgKJ
Rv/dePzjrvMuQYy9zajiNzrmjsU62jfUWeSmyYN4zJfdMtmBgKqfh3N6SF6yU/lR7QXS1steecyO
+SE7AuqvD8pCfw7f0VtykXN9UvfDST5IK3Mdry/kAZ1jebo0HyWrlhE+hktP0oqD/dycldWNxJoj
Ye0aB2NjbS7e5b7Y3xq73nVBhObx3jor6Q/3/V1/3zTV3yMGiTj7lbdj6FVatUWh7+jtst+m2zyy
kWVfjFaVvqqvAS1mdCNtctkhW9N5764YZv4ASvwqHzdPGf68CvNLk7KuR7OszRIbdaKKKMheMWDo
JZSLrheOUQvQoI31RaFHpW117vVqnpRbGhRF/DFOt1U+MfdQ6EnXtdOO8bKAH/7v5fEdftQ0YTnS
XEazU1W+nESTXmAacjPHjYQBmGCnsduPHicRHVTsLWiAWKc6o5zFVgaNIWz9uq0cbir1p835TTf3
r+v4EibS29UaIpkTsSk87HGEEW/gPHZMWo835f6C3W9+CqNXmR7acC8lx2I0PV0HdtMff/hE5nf6
umH+/ES+hIkb8iaFNPXX3dy+jRYUbad8re57dwf1bm2c/5/ejiEY2HKsWb62jwWxV5p2EsYNZPBo
cOckQFzlM6oHURLJK6j1orV5TR0+/Em5+/e7fzc+ZYHO3DbAp6r61QJM6DvLKOsw5vFjdZEfGvNg
oo2RW47EWtOR+hT3JgWAuo0vpasbeJEl+BSpknfDM6Guhp00gcsWgnye/RaaG4XX+xiNUUXeq1UU
3PrP8MGY1n1Oo9h4MC18zSg8MomOI40qgchSfjbpm0KW0/QUb93KSMnxB3hFoZuouImHwG8Zwl4B
9PJF4UMjfBs1MnpT9twDmUqyiydLVOKyFVhKEiQFJ2FaUvheq2ldm4IrZPW6buttA2hFGRkRc2ta
rP0wkPhujGKaHCyiArpUR4r175hew2Btp2xk4WColrwWrzTer5PXAmKAE17i4KkfQBsf2evcGo3c
0MIFpjyUSwbOm3Zj0RMl2Udz8Jmc4/3fT/r7jf5/r874MvWt+1zKZxr9jnkODI26J/TeTerSZD4x
+M2wzm4rhltFBwTUY0YnYYdbryP1h4G99t3JZ0lALzmOZNKyGdrzx3mkDoMpRJI0bFoxCC+T14Da
o9xUANvdLttapgy5uLq4TMNA1K9eU+ykCylb9Aim07bMwq6U+6vuAK9sLDuLdkPKDu0Z6WPgup7G
M+xC1ATV2EahocE65vqR9AHzxzLbF/1TmYCMiumXq+ehlUm2nWfiWj29jBW9TPWZv2e1b/zO7f/7
AXyHLzMtQ0NUnpsXEev9+8bjRJrqyMyYaKQvN4pHRGEoiKaPgQpIM/0UbODtNI5DkND6xxU7WaLe
q6Z3YESYXJUYX+XdfM9Tu+E7uD7rx1ztG0DHX5f4JQhnGdwMUUqnORYxT9PbzVitY/yIbq9XtBRT
/OJcAwhFmGywvrbb6NBefiqNtDm+fo2/f35O89f/WCBXq7uiXBLK60gTl5fGS8tXgyFSw/NUL79E
TOIbAmRn2WELkU3DnHOEMHhJqZrw6uX1stSOtVCfQlTA8hhkxVIN7xLqHO0q7K3cdMyi3zUAPhwz
lletdHtoBbi96mXZ1skiCXEj1seAtG01ycO2qeMXsxgOjQ5WCE07wwi9MkyPatptr4Xh5Yyz49wz
uURFfm3kndQrnmW4UmW6kd7YmRDo1r1hABDTvN7qH4WJa+pqvzOZ6YIuTfLFJGxiEesN8CfULAWk
E2PKF2J/dXQ6wcZ9WkWeqChuO2luoSlufdMXcXyelMgdruRubeSp5uSbxkkE4dfQUamJnq2V+6MO
mjk+VUUN/2NX1+ayycFgmmBLrWzX5u17d9vmpuzUZe1VU8eMffjfZZejU0lboy4OMWLRA7rP5rFX
PsvsYbgmrnm+hu+xBg33Ztp8w6X+ULJm24SUPyWtSX0J+snL9es+GRh+jfVGZzLbih8KNlVRir+k
oICSkc5p9hEa2XuXXtwhf021S3DtNdCHO8Gkay8DS697KNabMffF5tiH0x6AiiC0y6gjwEs0l0a8
lSAklf3nlHYrNflJGOA3K+DLgmS6jPSAqGJlyiH594JUBqFJ4hYECBELKhu1omRboZuWCzlcXObE
yONsHiG//RAxvtkJ8FlmnxZ5hh/+njz/sROMos31i8iEe4LoJbtlvoRx18HdSB+TTPDxpYqT06XC
cIH1ZbpXa3KEm+kKlSN0lH602EAsaQ6b2dhL9UI1fkiV5G9gmH9d4BxP/rhARexK42aMMm3Majkh
Vr0poOKvpk1IFw9kvXrun+PYT5H1KjcK3T6mnfS4cMd+NjpP6hh+SPJOPomx/xNr97dOx9enxuOC
GmUoBK3fKKg/rk2sDYHTmgpLs9+GReRFq9mqXl7idX9/83Y44s6NMcxz53kG4s7uj/qk3ySS1gx7
RkhEVEzU0f7+dOo0a9U+tsZNP+1NCdNXugkEUF50puaQgeq9OXXLFD12wK1xfv17+XCzvMF/PgKW
DfRFa+ZtfzlqL2Uk6Re9vu1SBCzQyd6s1703UmKGDhSGhYiHjcRsbm4HxssJl909UvXo8/tYl80q
yS9nXqO1vp2wi0BKC+Hi7b4PaBCjrEVnyrZ2VK4Bemuzkd2wqvEsQ03mcXAAcv7aSMcpKDYhmTMT
riWTZ4jBtFJx7BX9zhvhd6Dbtmbavx8Rw+3X6o7Ry+LfH8K3ywA/CUWlDINe9Ttp+2MZJHJSd2Nc
WJDKAT7H0Wa6ORXi8NJbLAHmH2pnmLaiD/ncHbai3TAOcho6PupepauiPf/7cr5DvsHlV8lVyAQQ
Dv1yuOU3Yxq0PFJm1NlYWEFezbPfy0lpX+s2tHtkqwADO1F/MCQ60M3uFv9k0WB9U2r9dQ1fdq0k
9cJoVtLtqNWrm+Tm4V4NdwA5ykuAwEXTnAjn1d48NiRWtLqFVX3zCgao9bIdXMFu4OcMq448Cqgn
3NQukBKSb394M9EIuQ+NZUgXEV/LUxQvkiGo3zqMslPf2hlbDcBGsRtWabk26BdLxsZgvPgxMrwy
1lnkCkHUepzH7apC0xnP6xIj54JRpwG9P91oaCzoNi0zO8Y6urMBEDbOdE8e3TGLqTy5PvV7mfGo
WDKQy9jS6slaGm67yq6OhCxpYTePzBGGZ93w//1kv8pSUulbpASSCnEVWy32+9+7vc8kbQwvmbQZ
r+M+bi/gJ3tXzSJ/Fia5v+m2JVl0GhbxSpLsW70YQ68bL8syM05SlvmGq4lMSc1yZfZs2AtFp974
eQt/YzTArklnaZT9ekjOZVOu4S+997dud7leD1RGx+sFB8GEyll7KYDuDE+l0R0ywAD6NXLiChs9
S8/dKU1OlXhxY31bXqmpdb/E3SZUU7dRoXJnhpPcwl0YQWz5mKisytvojmG8uJqPqEAJWmXn0rAq
GHW30zElz476fB1VpQcJy1GzeBsyvijhgVuGE8awOirqQCSparlYanX9qbVJ7as6Cnux9hQnKSiZ
sto2JqPVIn8vruHhJmswqQpUDpupvI9urd9Gz9yw/ENs/CYZtyACGrAuZRXmpfhlHyZX+Saltazt
qhBNN/XUSHtRkJCvuAutMbhWwq4E558KTKGzrQ7YoAF1ZMWXu6LBHBLcTJgaTpUDjKFUThljxCks
q9Bv6gK01LDJjJ/C+X/7qFwx8hMzP07TkXL4e311WX3rDL3QdoXxBC6zUxa0uinbpmn1I/n/p/f6
cnLFl8gszSTVdhPuQGSUFkrqI6THat9FpJrZD3mE8d88wkLagP4Te4gT+/fT+iNIa2MtK2Mrj5zV
ZoDH1MjUTMP4oLD7neKOnkGTFCquM6zTfeaB51tDdt5jyPwAuRGS14yoipH4V530oOGDTXIGBUxy
oRsRr/iLScAq9LJlyED59jIu8YPdhAqcgOqUhXbxTBdS3FSrxH0HLObe3PdPfaG9jpvLTmQ6lW4r
99/RQv5vFcwd4yykkxbITIHmr/9xx8NF6cWq6MZdDKUHf8zslJ7bhwG0G6ModEzplhySA2jjQsPi
XLZBBP7QrvjuGdOnkGe6EzjsrwdjqhXTRb6W+U4Uj1I7OtQByfWlKj5MUAfi8PHvG/4GdM4NG3g8
IdJHrPy6fHvmP3KRTtrucku9ynwXUMvPxnMh7fP8JZoCQUYKD9a4VT+kemlf6k/h+pojmfLDdfz3
8Pv7Or4s7a41U72N4UCDac3HtXI7ToJ7CV1UFcJpDZg1JsO/LURtgc4BcYtK3FR+QOB/G32Y8NGP
R2UO0OiXp99kVs3sDWmrCAj07QTaG8CevqwlMuEF/IJpeK9JkeccJAAE3mgeGOh0CKDORyMaG/1y
oGuBuIa+jZF9TX9YGtLcC/o7cUQsg0iDTswsPKTOieUfqxPFIcGIs1lqZPTzwtEi4FYHCr0IE1x9
LdWT3SqLfz+Yb3fEn+/55fwcrbxWMq5mBxAbIPcAEizeNBY6iGF6mIYNZAqGVLW2hphR6t5q6mcl
CsTHTGWhWi4TuX9f0DeCR/OHYJhUOEB7OST+/hDMvCzKaQhHsBadL68qJiXGwvCfYF9vm0WxthaA
ejbjQwgNG0FmEK9zDaFvhTvsQx5ogWLvftuIKOpBK4aFCpISD434kCwgnLjo01de/gic0GtewPpB
vU7Qq5aoVHL45SYGF7vkcAUPGj8kMf2NYPKsT3SSPHlxBSU2Ahw85J64SH+4768av3MiQyuaNhkC
ATyQr/PyccDzpr6Nxi6vlybWuOmKbZCATVB0TkSZWQC9V2MtF0Hd/ObWRAZa/+6gLEyGt+IbwED9
csr7DV2JZjwI2QwXGkDedwxwi8+xeE7Dxwy+NaAVpJsSNwGPfDlV/VkyHv79DJG1/W4lz3a4+Cyi
LyZ+KYF0XQtD3bpcd7ULaWEJnxH2trltcCb57H4Vr7UrALKZoYLAGVxtaZxjwSYaloU3Q7dC0ylO
V+gAE14aD9ZZwDQWVNgDckkP10/rjtg9ruhD8M3TL+PXU+Y+FA+thwB2EhDPJ2azuV0ABm8ATMQb
c8uyyDfAeBxpM/NKI5/J2GN017zR8AcQh/Jz6qyAu6D2B5zUJX09Wxsg9UsBrHjvzbDuJngyDuPj
LFCOPjR4PQA310fBB9IQ3ACoIIblgddD//atfIz22T7xm0X0ZkIkVg1KP3V0lfdmdOVt6Di3hzvD
HQ44nh40lHV7QNyASu7MY/SqvEPhuMPhBevH30K4AtTXp3LRepFr7pTn4fkWuaj92HuEvIGsgUg5
A3GLe0e5657b1QicETDl55M5cZQfTb8CSYo/DUBb77r+jHzwKC/7GWtcnC7AmSruT9i/lcEeNQrv
dLPlX78m6IPx4crHcaZSXRQz77sJtv/D0syiBvUi817kI6g8h4MTDC0+Os1Ce7Y2YtB6sjN+vGj7
m/umesqiEu32GZyriVMFuNPbajglwIJVvIku9Ds9xXmMtpZXr2OQUUD0BQ/wgROexcPH24XlM1OB
Z0WR3pux2Q1NFcUn5UarYJYX1zezrki/wbY7w+99xmxm/rO8BBMhBcaRZqJH6WKfGldZte7lFWCq
9CBi8B68XR0wa79dJ3PA3BdMpuM9Cnczjjh9vP7SXk4SRsozubLCxQ9EKXBmspqHapksuiWgrc95
gHuX3pVIPGQz3BjQMcybY/5I9HTBK6wsdGNt6aQdk40SiMtoO1vjDJ+gWNe0KT9qAGxUUiA6Sx9E
OBvXKVaQ5JfAdO3ujkHgFlSMNz3qOKKhPUV6de5WJZnaU76LF6UfPYP/A/ClYIO9uayFj/6XeQ4X
nVe86+vcQ8EUTNUrvdf4taI9eEeBOJ3Ack/HDAwesgN3w2oE1y0F06qJPJ6HuBTQgDeXClX4bhaE
kM/Sjh7lp7YF3nwJHX3JdS+STX9lPuSMv661S5+wwbgSXoOHUucAdfSy0xd0XiHjY54KlBxoVMDM
155W6lN1qsEFz92J0P4lgMR+pgwNup22uuwy1PXOwMTuwYfbyO0uqUwvjr6etrJvHV8zgJsosQcq
RAPQoBdvRp2Nbnaeq04M6/bHuQrFLIrpbeRinCm45knwZ/hnxEHxEAGvur7PX+/wJMJB2H5PLna4
K9m52nPl1NBS0U4POAGhVYFwzZ3US7d3OyVYmRxIN38+b4BmL3QaGNUP1ZH57fn/R9T8cvQJ06WV
SuFa7vJlem7QhVNXo3dmFo220dpC1KLZZugodMC+uztMlAovv0OcYaE9xjSH+P1Of46Chs9WB7pY
4Jslri3gDc1S2ppQgjczYBQZ4SA56Y7s3c7Rwnh66tc54vla4d52oEM52Ej/HyR3dN5lRHBLF4gl
EDJoYM4ngewnFVTQKN+eFRZ0QORW/juJ1SpxRNiZCRkUrKIHtZkx5XiSo8FOYlCq5Yech9igrm/G
IpwWUjirkUboOQD5jDv6v2/d9axJbLMSEUTtEakuVEopH6/Va6auhfEOVlWU6TZSgbMAj7DJ8mWF
oB6JBKO38gxjVVEejds2hLMSvk7jHSiFMXnolFct9eXmVws/pnoSpE1bMNnwbggQJN6F5lXtXaFb
i2t49nIa5KjVXn2pXF9lEgrNb1nUziAem3ZBlsv3hJzTo1duNLhsqWc5mwKlzPLQN0vdCpLqiMhX
FzOgWsribiQ7noK6p7Z/0LsPXd1bBOHSg9xX3uY5IZlyh1d2wqcUrfN4eQNejcZ44dPUEKLVFK2Q
faJyHMRtK9mmeWZ76nTSK+M5kh+pKrNovtwyPnCpmfQRdgvQUbc1JFhXL7d6cs/PgiYbqstZ+DJ3
5WsAcVWSt7wZ2meC9EhTvEUT7cnqj0K31fN9VB6NEtmrZZYdJ3MDim6EniCdUGgNzWdeVI2tmTPO
WKj6ObZO/846wBV+t5KYpCGzxC4CfPN36nhRRAFNp5IhxrpfxZjOPWTpsv/sP5UncyWddSdbK7RU
tCc8dEpIWht0hAt059sgPcTOsER4O7TrpfGLA2bRzGfgmfGSRd54jk63DerE/ec42k/oefjRojqk
zxOGxNBCdjRnknV3IGVBfxwRs35mblkMnFfoYMFohdYbz9ygcodqzTb1E6/wFJYRdbLopQfLb6CR
hcvrdpptyse9DAcm2irbCoNya1U/lGdttJm2iq1TvxoM6YMZr8tIicZl4yugs7Nlemphi0hoozTu
DabE6HWf8SsO97JrHIWg8fkR2ZJTElY/fWJawX78ID4lsts3HpI5sl29XjBDJxBztLxDg0BiOnu3
jtTCgyM/5ZOnjn4PLW2pbsI3BfTt7VgjW9SjwAZkGXkQ0KXAf8lVS3fwJCfdKZ+8tGr24G3ALz2G
ewEv3Oo44t5S+/M40e42ye5yBhkVeupueM6d6BGJ3cuvy6aOvOGXeeyeJjRcaO8s50ZBcRee5oOk
WJoQUxww3T/k4d8WiZpI4xpxV9EyrC9BuEfPrFMnmjAgFXj0BQhozYdUl2LIGi/0ChvU6RqYJk3Y
ICZRek9Sj3KoKJnfeeIZcUDuvxvu5M6W+h8qRFoE3yxxZCFpeQKq1Wl8/r3EmfuIcRGa6m7dO0e/
Rh3CZwk5GOvZs3dCvUnnJp7HuNqnt+BavE7CY7+9IJBt7/lHdJ7Wd3ef7jtcg5ftg+jIKEsYth7U
T9ISY6klPuMr05Z96Flkw7V9t1jPP90ixyvsd3pD8QGIgEOGzp8r99hzYs4g+ZtrBuvf0HKc0QGZ
z69jffMAONTrVyo58mxbxfDD7xh9oOdGYsdZip7EO+ALvvmORfi/N24RoghJxOG8oEcf4LlC5o6i
lvOkQf54WN+9Pt/ztdlIY9bHsOwX/kMi3sNEmCHWMHA46CJn1tEa/XklInmRk5ZcN+kOBrLzCZ7m
93fqwSy1IXoqovNgxvetV7zqXCp0J37G7CQHVBUSTuMtVpX9CqOJ4tNtH268n7iSWv6ajhH24Leg
u2cqxMyE6YEUji5SBPjRjXDoiCnkFSs+m/nRIPlyV/J4zIDsk4cjwz0puRODx4gQHX8mveMmGq/l
Mc6vz0Zfb28vL8tsdfh1wOvA2ZCqur9UW0W849cjRA3Ui+ZUz7R/HVIX/jWcS6ouN9tNfNryauQZ
D27ucoTwL5BBhKwSil+KXj/1BfR1DE8Kxl8RvMnMwTBoUQbDQtgJhn177BYFFMqQF6/4W9MaC6JV
7IduGSReiLekN4ez3I/5EtYfsIVQ0uVnzO8QYYZN+koGjXcZJpPi4RE1N5iE0UF0Ddz7JBqCJn8u
N484UwPTIXmBftJDQJt4aBL31PsV4WdeEBHo9YEBluy+Th517kZ9uuwk+F2Pj5RIrKH5V217nocJ
3Q4KV7Nk2vUe4Try/HjQ7c3hNNj05vELmvioLvYOI0ya6/wy7ceepWIFc5aPrQMvNEsV6lLnDVQU
vJUvebL9yhuI/LrfrXbPSHexahuMHRXSzfmXBo4eM6DPf59r6ndp4Z97/ktbqAtTOUw0rduNjsQE
MFymPkJBtvJGvhOM1AzpU/ouvFEt3Atbc8+NvJsQK3KEwxVPYd/M8r/zrI969AFBz/f83joI5x+5
9N9fJ4cvoumoNptfjl8lZRCYRqG6a8qPtp7VDUfUPRB1QP9XLJ6EQrAn7Sfrlf8hl752zQiU///b
fgnYYScJU4RF99zVQ0M/m5xc2YgaFUS9zS3ai4tZXgEaKMkZQx9xZ6AnPcurPsTQBy8tUi0LMhtw
qOSGMd2AwkOjgJAO1meS79RypZZzV5J8ipSI1+makBJV0Wul/TKSe0s9aeOuvvU2MupI0B1o1CBa
38F2RVsjekdAXIYsa0kfKfkmGcEEH34dj29V6/M/Ub8dVaIzpNZK9jRjK1IkhSfrRudH3rfIoWg+
yuqCcRe/yaB2+21n+deLe2s9vkguaaqHpPQROSER5BWrOdXTvrlBCUx8S1nMwFvVcIT0rslfSTfH
cRfJG7RGEA3NoZ83C5RrbFJLbpHmnjxtuF0S/avql+VDlVF8I/qjwnMMYEbwIciTb33EmsvwHO6j
mG4m+awyG+QitXDXXs+tFQjKCtFTAL5TzM/aRr/qF4Qk/r0v9O+aTH8++C895b6dprynrliXKuOC
fsBYuFoMPQQePpUwIE10OwORSWqHOEL4qNfceJKDqxFvK7h4l1WSf1byZRlmoy2T1UvhsS8+LJVz
SyREJJVdggySpY08PJYTk2Gcf+9Exau7TV09GHmQC7tuXIzKR114kb5pble7tbIguex72TpdslUf
HW7M6UCQBUp6w5ftGmTmqbgS3UqU2NXM6eOgHAFwW7QBTCxjriQ35M/juPz3h/UNIhpw1//dJda8
ef/oLVvpJTUrQbbOlw1n+ACrPoFrPWywMRWIzIZzeWgONfEL8YF/v7U+x6f/bFAE+2EioHnCxOnv
txaNS5er9RSuUVXraUhOSu1ptA9uAuD7Fk+OYQeXxW+uJAWyneemTfQQpnH+zzApnGXXdlxUlu4M
wmdMMVLiOKr73bRmfOU1MDqUCn3BKvUKM5CjU0tf2jRit5Q/b+ljgXw6BJOlqYrnxLyPm90gekrC
GzH3Veh/UeTkg8xQFWHvpIaHMjos9DFJ/WlY3LoQZwR00q9PybS9arIzHWJY59J4DN9QA/v3R/V9
8vnHR/Ul1Pe5UAIWVhFwrx/jnDbR9GkNmH2alq2b+0k33akZkJd8NSnqovZYMQy+WPbFFPedeXUr
YHvKQeofDeVYduuhw/0vWVg9bSUj+2H7fTtawgJBRp0bjgO2DH8/1kFuDDONYmtmmMTw6ydT8MOG
RI1yneFSOTiX/mOEm28VIKHU1isnbWGMRJYfzRq+vxYdMSwUsXRUQb58blnbGNcpa267DqaFsY9e
6022uG3eKG29Pb8zlfcgVGylhbFQFhNwigiQOcKhBZIC2XY6qa64bHxxaXm3x2xrnDBiWeQ4yjY+
SRESC5sERI1whNu/Rg7tQQsuNGSKTfeqMW8PMBEILt5EBn4/bHEocMdzBC9SgrgXeiEKG0AsFiGE
bHpQAo2qG9zlHo1DRNFol8Kt9tOAmVKAirQjLfGTWJaPMCiw72ugTppbYTEddC8Oav/f602Sv60n
8Llg3MLYAWjw3w9R7Kx2NBOjmg0KDHq+4dEAP/Zi0F2mlQdCCvhSjEzJ5wDn8J6M+ymnTqQBihSd
X9jjkRY56d0bbop3kBGvXvGZMEhZRQvJD4+wCIQYXjlc3jW0SSbC5jPw9hXCc7ffeReaC97FL3YG
/WSAwPZz9/BYHIt7gwdSr2+r/rl5Vm1zv+sXibtr/ek4iCQWdvwZ9Q4qipLugmC+1L4wLtBioIU5
xI5UeOZdadFaHn3ZBw2yp6tPoxB1TwJcKNrEabZEDiNfedbe20X51glLYDeovsqM+X76kOeN8J/4
98dn/GXEFg26eA1jncESJg+XwxsaBQeVbHGudtwcw+gFG/ZHFWNdmxOfr++LSo+B/idOJdrvSdsf
IX/sbqRGA4SqxoseDKwrmej7Eg3M7HMuLa4oGVMkbOgTULqJSJ2OKzwBORvCIFpAQDpJFBKz2yUA
cNqG5QI8xrCX9upWfMEf4G26Y+Lwq86dZiUtaz/cdrOuAouaEgjO9FyaDS5msSM1nMaEZLoztx0l
3Lzy53pxTeF3//7Oz+Ud5kJH8vf+GfUFUuni0WTjJK5ov4KkIaumGIORDV6HKcYiDnTPWowrSpuY
bjXu02Dh3EDaJdvbol6fZYxa4UXYnb0kFuRwtTFoocqd+7ecGHOpzKWJHkOCubyaPaRfZu/K1F36
b4ntn5aY57kXv3F09kA5e3PZKGtElDr07pg9AKUE+XDhT3TtX7o1NnSL/HdhyzAFHAXbZjkXXcAg
KPIQJuZ9RGePBCL7qXyQKc2pa/10uf7/Sse5vgb6S+U5F35zXdoxAdIDfGeW+Ywj9LJTDyJDDajx
z8PIX9TWs98yOQhqKJqHTgpd4tmPNjz8H8LOrLdRrVvXvwjJBkxzS2/jvo1zg+IkZTrTGgP+9fuh
tnR2VVZORZ++WkulrNjAZM4xxtvRu9F7kb3q331lfV0EJJTfzN+tHbb0HyLut5DKL5NtcYoOFK2P
E8fcdVF5n5xshMU+jHcdP5V1YN2N99KSLXGtrG+L56nDQ4C+mrQVe/8KI4fOFV9s2ueax4Dj71lc
R4uOsBKBb4b3NUG56ao7XT8VyUhptnxyg8yhy1QMPF25eVivrAt/+84U3iAUtmdsP8itAxspPh4C
2CugKmitipY6no1OvRfb5EqTc86IoLEYfG30Bd4FIyxHJCBa2ZP93CKaj0ZNA8votuAcCvdWtoa7
MGHL1naPWcSWfudP9fU6nTBmA5OaPWelBQyyHJCaoT3sHYboDo6Z9rB3vA12OAN/Mpmmx9ucEh1U
beI+f935bFrB4XqGexw7RNMDO5ukcYP02K2TzK9zGAX8r2VQl/zOdRo5jQURdzb8Oph2U4VOU58x
1GW/Gi51xPRlBEDypPu8moMEfhhDbAIgwF+HyTDKm+lwPAs/u7mqyg/W09G8/A1S35zeC+0YZARR
Iyjr8NqlJq6XOEXcaaRvDuglMxd9nnsCVFyU58w0KktZXI/xlB7EGt5edieLgTWmn5jpmDnEHVwB
bDLT8O6QpiTxOIpdOQAx7shl4O1J096dcNbp0wH1HGBN5ifuFTuTbBHOhkY+xG0AramJOhHVM4+4
xCaiotceXHKupklmJNMW/srE1MqqSFwDAKLV54kPThgko0KTnCb4p4yM85N0t569ofHJx/KEPVuI
3WAqgprULSzdovGZtuIPkWTfFmeqRkYh6sKBF678fVbWkl53vZxpPlVgl+azIMSmEmN3mblwddTF
xim1Y4XIutEZU/RuX/4q2l8oC0ZPxWxfNAQV1TYEn0j7WXOL9ln83o/ee+EnSEX8rhH/84t+qcyS
SG71tAtU/zkBGtUCpiCCvuhD0dCoK+pgOkqgOgGux83y3uGoLfHSK5lZTCKIp3WEhFxVfK3aXNVZ
IP9wG9XJf48ljTKNvDt5wsn0VfuWZZOKZlcYlMm/2o50qeH/mQ+2XzdvcrKbSHAd1Isq/lIZXSIb
e7ASEX0kR6kkgcvNWxt0J4tNXVwJMPLG5uN5opGG2ICn4eCSiPsnTTOMIiHwu8rHM49OWsRokASC
7APbUDpUTV8J5QViRJcQcIklVm5r4RbWRHx3UGeT1wEuVGKR0A1kFxCVZmyCETV9bYOE3O5+y4Sj
csLExaCwnyzUfAF+RccPllTfFtfWIUehaX5oEH5DGF/OdA2uq8y5jqgMXfffa5BnWCmTHpXkcMKq
v2ED9tUwwHOITREuAzyl1sCB5vbjeGdY3l8+mviKEdHzvy38lS9lTBPEfdVOQn3+1PAkfmDsUNvj
qh6QjaT41WUhaSelmYnQEgy5qK1I0ryxMDKUPFyVwv7flet3tc2fX+YLkbQUIqEoHvfJUpvs+sSH
BVOIgxVire2j6IfPGv9W4/7n0kkHhbOHqBmy5N93vUv7TBdqwuBG/ZSnDJzzZGwSzJSlRjkquyoG
RMU5Lz8AGJs7lBb5YahAM6xmfnCiHyB4X6tLrWxUEGXdkSe1m40P6Qh3mGOozeB9S8xKlUFU9XrH
Eonubvg95bWjXt3kgs1Kzp5bPhheEJOnuGI358xXHHwMRumsqGZtsWV4REJdMflgV9LD7V2cD9yh
urq0JFwODS8RGxfGRaCPMkYPnc9ILBxZzMYAKPEDIHpILhik1okhprHZSsfyOQyWxKtdINxjihfP
W6xb1KOMRopXCVmfKWDZLv6agICFzJFcJkzyFYT8gcQ0GWDlgbaOr3u1EXVESs/VvTxW9XxSz3vw
p+UVcVY9Zfo0zNhil4ycu+DhgfkQf/HyMSDh/dNHTjl+Cx7Odbxurj5+EUOM23WmlDv+fKTrKFlh
JvrvBfbbluDLMx+CYBUgIOzzx+KXFXZvJe2ZpJK6DBubFYahpiRtE+OY9NuyciQHCjhzRdJ2SIiC
eCXgrYRgP8xeNGWeoXS93Rqjzd4q6cADhrjFYwmL1SSfwR+e9F7U+kV+LFPA9ttgfTzCs1KbI8U2
FOw7QrqRp/QwSpFCTpfNcUdcxATrN9VDLBoLn6PGabU908UxEv7yTsZ7RERnY8AZw8jkVu+rxysQ
sVDTY3Srp7aIryod+pyRXFnD62Gs13Z2nkDhJ8AhA8bWz3iI/vseDgO4/9xC9L/wbVGAMCv4+7UZ
x1H/CPPuNlev2zH8FTQLN+CAkX0j7qLL2Vh/yGr77uTDfpsTmk8jPfDr9ijKgfrMo1hbwpbKXEa/
t5QX0hHkaZHsGY4iIlSCbdY4CSQaFrQm4IFsM5dKH5tanl6tf9+Ab7frP77P5MvUTUs6SShKYswU
DM7eKuGt7Kl708RUJniTjhZ5Ynega8lLVKTTFFi25CUZMkYZrv77q2jfHbsI3YcIIHHwwPnyVZ5w
D6UqZjqvQ1uYaJDsFziCwJ0Qy48xI139XXrOlclJfpwJehW6aCBTcOOej1mbIjjdEhYXEx/XGIyP
o9Z7YK7YuXniFrfFrXnF56WRQU6iu1EHIULIdCNdJz68VeX6GmuMONGWi+W+mzhjgGxcIOBFaNB1
7n5f7zhiG2Dp0RT1IjtBmM9vGPT100K08CzBO5inVIx8VUYPutHDuaS6RbZiXi8hP869snTZAziI
Cdsaiw5shEjbSKiMta43lH7LtjIwd0PR97oH/s5ufv/BceLbpc4ABaMP5nOoB/9e6ok+6stbNuI8
yteMLW8IWmuKh2bbdqc7yvleuhn/fqDfQcEYzv/fR355u5p7WaVNJUOpLjZ31HTF6pbbt9BrmUcF
C+b6tTYdNguNgNQfZn/fnL4kixB0RxlHMPTXEq7PupsioDZfEtYBnNGNtmx4UTInYZNd6d/X+e1n
kU2EYTmCwv+cvenzGt30kkRJmONYdFM+S0TSKH4BXSte//uzfm/qX3cshmD45lDh45T+BVJoRvoz
Dh6ysswk0A0Y+er1ohzr6AVQRorOesrsQn4dRcQxkMhHylvmKevOVkbrorVvTKACAlMUT9A8OWW8
h6bi319Q/u4t5p4z5QTvGpKU/l5nz0wO4lwvNZ+57uiJVhzZtFo3SzV/u+XLgKVXwEDQb7h+w9pU
qA7a/L0UN1mrGzXi5LjNZ4+r/srXm9Vjrxx7Yo1Z4f3qyDKK6eehKGwdElaTPlAmHe+iSZVRT6Oo
3epRv62Uxg6xANRIxg7fxELeagEQ8nNip3FxVG7ih6w/VzGq639f93dzSg34YIxZiaSiHvrS0oxG
QKBpwWmcXAmrXLMp1KNXXLLVdEXVMwQddH45XoNBVcJQozDcl+o55TzL5Bo5BO/hWY6eP45/2FfH
36BQzNgIkhsp2iBE+1IWl6XcCHKfRCu2Ul0AdCYasieMdeS0zcTI+jfqFezTm+yHs06Svzldx6gE
dNjU+tBO/b0UxrdYkfPgIfk5pLLCvaUF2mg4FUFnaRjRsRSCJlnrt7GVYBM5GZyWHouwvi/G1UxS
fkdGZOO3SovMMUnerWQpd3lbFVcal9BJJmDhKSFLTitIx/4GteUxMe6dhNfxsgtvM/mmbP79jL8b
4g/BYKjCyNBQkOj8fUFZk9Y5pBfBH0yyQ8qh6/KBFQbWY5tbOWtPcc5AgXQd2QgK18dK/t+f/90W
TnOj8XYBlSHQ+fvj60RpxPpKDZx1DvgFxd04XuFOdS3O5CLk8g/F0beX++fnfWkqlEl7q5rqXi6z
aboXXh7TMbgjEVuuZsjzFFsubGh/OKW+WzLikIvCMcUM47d50x8T4SDVqrjHwscfgUnrx/4nqO+3
m8nX/ROzCkT7qjJEiX7ZnnK9U/TJQ6mWUO5/wSAdDDpjF5LPQrHhcS/xEl/fPFC321v4UdYo3Jwi
MLJ9tc5njDKhjMirfI6rFeS8kQ2LGldp+Ocu8OSvnNbAhq2m84sig7RyfZMdGe/1sEngOXxmr+MI
N9gIJr60poaYVu+CJ9D0M07uvZv1w3L97lySkFWxC0vaEGz393LBiGb0eI5EittuWaW1membljBA
jobBgaH/4W3/9rT/8+O+vByt+hzf5CQBFaq4HGzfFaifrFHlqlgMRdAtkTijhhUtVmPqCnS7ZP/v
9wOdJpf09enCqkTOMfinjX47NvyxfEZJkNzpmKqlDmP7ffxONO++tzvmhdhg2gNpaTLNbcHDA4/R
L+F8DO1xk2Dc3u3yTXOIV8ISQbAHe2hKMhwgEwQkGEeHCzcNP0tEqLaKaXqKPn5kXr3QxIvdliws
3d0JRrTuXnNpsZyrGzHcjvmppwPeiHKP6urh5wuUZNPOe3gwmAobR2+78xqMx8FrKzQGikWFYg6h
clQQo11H5v184PdMFox2YRxN4EAl8xD+44gBZH9BVYuCV/aIwoCgP0xCj81etKTQCy6aI2DgWm1u
q2zGbBZ/32Q3jC87JCdPZwiFBK9b/HZUhg2I52xj/LqaNHCOulbJlGswFta951nb4gV/wtB3Prhm
pwQ8hhuZAW54wJ5G/smVbvzdBiBh/zPYjiH8lL/UNxMakjR9hIiMnjuh8h5WCD/nYdbNooI4WE2F
bkP7+Ai9e73Koh92n+84CNofn/61G9LzySQIb2m0moyPKTNRjfG1IgUvcANgBj3tZz9iZKdPtUp3
HnFndBpOBdHhGvdWEcFtXt/SnRrM6kD9obz4buv/84t92YofvXhXYX3e5tf4NLnPlMwet0dVng2p
Qqnbaj9sHeOhG/jPi/R/j2HypWa4UuMIVUaCU9bgUnPUM+yfQx++CtUKzmq5zHL+MYyecnm4jj8+
l9qJJ68yvGV4yO6vfvncuxoK9zyo20M4j7bJUnvFg/ClwjFbWI3nsGLek9Nkre/7UzwLVvnp8aLO
r8dnbmjb8NAytgczaH+F6/448VHZlUt1ntsMHNWP6yXhd0Tb8rU5Si/oj25vwesDWiORFy6yrNFx
vBK3XWvUzDs2JbQ5ONkVuziYGdQh9QUi2xYN8Fnl4x/WwL+EjGo+YYq2x3RNAkP0yR/qqXDqA973
bDbsOp3zXMub8ZkvYQvv+ZYgjVXzqW+RwoUr9b2aJkdxG08dvIlOg1c1ZgvNLJiBDq6oed36TXcq
P5hNPHjIk5dgFn/IFdboE0Pe1L+02ZM0iu5F2OVLdGy7/K0+Pl+Qnb3eegRZVFgZJ8tOedVew72I
ubW+mkxl77rK7eSY+83puZJnIagZ+ZCIwmoshCdTYZBq5T6uLd7kXdzclgQa2ABrBEQ2WMcs1Hm5
JOZtPdqWJzz5Fqov7Cbr4JAfR1tiUif7bhWuH+/66pWO/QPAYxfui2mxF+biZvKugODPnd+BlIjO
/OxAYnfjV26MUggbNk8wstVthsGkNTbqRfwRefmsOcigvvFBWf4q/Qmumzg7Cw6IJQz1fHHdPC9P
R7JuII8Fe/zYI/dkyBfgRH8gZxLQR8uuPlfQ2QnGFsBU8p++6pBlupuwd+uQABiP/xruSLB9OiqG
2Y3Xu/oahJSfhsXoN9ieJEReDAkipTvGWL2HTtofJr7qr6JXh6CODQZpx9ZVWD+LfJPuAiJcL/3S
0c4V6CJ0IFjw7u31iZHIJt7xD92J180nia/FScNpeaefVKj/kT9ZVY6jHQgmiee4Owu7cEUE7PXz
ekBKkgz6QsbJ5ouGrzlrE/GfRTymo26TDdf1gl2fJZHH8ZjnLhG+rrwee5JTIEe9z7X1zcaFZ5Yv
9GXr9jNxA4Lrg612sKS9eFcRk6q5VjiVdsXLtedUS0gTNDjWyEDdXL3o8+qjZQTps6BiQNIHIL4C
SyZE+ZgFNs0I8wrGCOi3uKLgozlnx9YPvcmmxddFfonelb1mAT3ih6R8hGSfXO4I106pX1q9pWwj
iGXbdKtvyDWACr2s182L5AbOGnRyqsC/dpqpNpe2DGUXFZPrvXAkczPC8uNXu0YXph9iRvmA+bxb
p94PT/Ep2LVnhOV+5Wkf5btw4IefS87IdxFKAHzADbOudFZifM8puhtv8qkxZ5RrZadBzDVyOILx
Pn+Vt+omO/UQ6/eprS5ayBo7/VC4IlFSc2Uv7zBlIYpp367HWyiQUwJgyzlA71k8w8g8R7PkIAFr
UvsZwjT04gP+yHP+aWNm55A747J8qK2rSy4b10NvanuQAlhJ8KCv08wV1zyk0Zln8XQ7k4uUlpU5
3nYblS5YoNXAXxEgt/euZLoPaSPKB7eYgiPaiIQKf9TnhiRgdHESU1sTHF3+wDlsGWImjKEfkzzn
Mat84l/qRXO+n3jg2Unf6q+qqy4gR4HlEhyUH/j7GBBWWKKCBNEhK7qFa0z8RvpabfNVssPzKhsi
snlWxZY7S1KCz2UgsIHhO72+Fr7KNgP0YMir7LM5abvqQtjxpzJXt3zD55KV8NKvo0OCVIzPJcoB
IsRLNaspc3Kz5Fkd2jXXJUFVWIs7KuvrFPxvFW/K1W2t7QaGNQJUYnU7W6Idg9+JQsDL/Mn2us88
6VXe97ygh/F2sm2n6OoI11gjXsMZDGxxyOjQzvwAyxQ12bJbFnjWGJoTbrX9/QTb9Xnha1ULqq6n
fZuSVsJSU/ZNMSgfAwgi/MWZe6IhAXS4fh1CSAhv02in1/2TkEpWhwUjfnhRkERQUlVmdeKe8Jn6
ogCeJ/SBF0KZ31Zg/U74ybY8AlrkYZ6Fj+6FmIHP22WMjT0Uruc5m2nv6qZ+CVYpUQjqovqFQNHO
L3yo5omrdn63a4cUDk9fFl6ylrZwI3oYwzjct7t8BSJgNgduv3WbKufUo5xpeDkXeB2euVmbdNOx
HR8A4/kOmc3ol9LrQ4b/v5bPXHxnnJRdi5Tv+SvbiBfBKj4HNeSbsLhvkJAt7x5h0ggzcyc8CB8l
PdAbz9GuTIJYuLB0cQUF59qu6+rkRod+fiuGSANzG6yfl/ogQcGCHaOtmwPfm3yfA76n6pJ8ASS0
IrCmoXMGfAiFsTMlbhtG/JfikH4mq514yedsmvr2eegvnrC+aoNPfzbTl+w63BW4F353+CUMEcsK
fIHypHs1qwvLUKI1iO/YVIfSKXc1v7BYiJfuU3DHtjxFe2ars9xpd6QlrHEVgnJPqtH9SLzBpTmx
QJNd6fCbunW21/eYCvHtSvKCtqP3pwudgtLJ6C8BL+kr7x3CRym2JqyDgb9PNpIZbstd9sml1Zd6
jiFadsg2D/eMxuAgeqNlat/WzUmflb7gPKDzie/iurvcL/dj4E9+ETNyqj7D7QM+TkEku+ryanoj
eBf96boNXX2XzsaLmvikV/nOr45Owwzm1J9Yz9FO2+rnjKvlu+ir0bKeCZsDugFYgtVne3os0mXx
eTgJZyCeMet6R0bKlEHnOp33h8e04Tsljn+36tngJk02AGztaXfJZ7j+c4bLy9vp+PI4K7MEtMrE
dgl/Q9hc0n60BX5cI7Ufn8nw8fS1/hEv1HO4qS+jjbrHv+Gz9UfzO1kaQx23zmbqerQscYauFhSh
DVy5Ty6ABRW+NqcrC/isHYJl6A7BLUgJvIt0Gls3v1hz8n3WgwSJFV05CKTnJbWkYte8vK/Cbvz+
QE8f4HMduFzk9RRDyrqdSHi/78sT1/w8i576wZQqnAEbRvvumOwE+r2HEznSZuQ/19lLsHiuaOeD
xYu4wL7/Kdt4uIkbdZYdEZwdcabYVMsYFav+Q+v7uyD/V+H8pW+SxLIRMXrC1P29mnfBIdFKI1A1
80qGVAFxHKx0OJ512YGciJLuETrpr+QxlZtF3yzu1CW52co4UbNhWfwstF6wHvQjMHNFW4SKQ7QD
CXK5VeMYr9oKmpfcFDUjah0lsADKmtrvrrNS8mLU9qLd8kjvFjR9AYXUSTn8u9X/akbxtVH4ChZN
UrWpBeWO5fPYGGEeBpHyZhUqqKWlFvubOLvjMQx3h6ABzY5Q9sdsrs9t3M+Bl0WoaPGsq/Bvh6/h
tBFMbLMSnUjwk3QjdO4VKnxoCcjqIltHBNQZOKyI8P8a+9/XIf7GXf7/Dw7vHzqiP0YWEyFLri28
hS3iXHafZd3MFWYAx8QuIrL5ILfSWiCXArF+bWSjebqjp4G3P1eGpoPobnLny8/7DVNOA5+DJ7YZ
s8DLF6ItrODv7aGoXPSTfLypAyuucVXKyLdu3hPPQ7KffhodMXFx45euoKs1qFQJyLxu0TQ6j31I
As8wzhiR74nENLdj9gRRtXRi+d5RjJQbOigRrlOybV6DyMwz3DHojBX39tlC/O7dZiHy3x44UKlR
yFHDd9kbOTkqlNTD1m6iWS3VOOEpF/XIxvWp4Azw8FQ4bUWGzuk4ePjOYB1omnffBmxWvOj9ZXm3
yR3jt+E0vSzPnPYLUGTs4AgrmPbseliAis7dhU8LOO8+TqdTvEyxgItWhAsYhas5azagZff22ELv
T2vunFV9HrLI5C9CqgHj9sEptsoO2ublyADEwOiWb+GAG4zmlHLORrGp0es1rqjx9m6GnS2soZCS
p2LjCwW9roRzZUFBgexT2kkG3OVGiovtABUQDp1GdjU5l3Ir3AIifjKHebArMY0qHPWMnQqmsUbl
Nv5j9MOMQ/xt4PSvFfcFqei0Vr9NhHu7Ha8KPOcfJkuiX+QKYYntQccBaykx4DUHLnCxz1k2C9lu
joRevJFweAhIGfNU2RwddCN9bwmOmXhtvo1l0kL8tvWuLFwfz/AWXQ/HADRCbnA+DRsjIQcsnxKa
d8UzzkygAX1KkZONLMIEGKxqNhXK4J6x66xmk7zeJ6tbD3xLp1ywCTEYCywmc4RcZZSYbniJIWtb
4e5CY5TuJQ71dCN2boKCToW6TDNO3wZr/hw7yJH+97dQzqrASxd5LV2Kyx0Obmb2Lzd3/bCJoZXn
oxvGD+VOxPAkn7Ier2bHK3dbHPB7glVl45saDxWdJBuEvUoPu2DaT+WtTttdibiYo5uYQENYcWxC
ixwOfEAq5Jlso4+lYHUrYTo+CNbHuIAEdUi3N0vgQHGFNag0dRGVxlTkJG5mUQF+ZJCA4ZGO5193
mBxNx2YxI9qwctUPwbpxW23xaWn+L7ZmkV3eilM/iq5mX7kdcU+ciDBRW4TJAykZ16FX3K9pKvCl
NfNh5a11l1aJ0AMzxFiX+M3eLYBjhqAkxUyxq7hD6uRfxzFaE0f4+PfON/nC1vqyg4Nn/r3xVSOp
SG9R3W4ZtuAg02VmhYYktctjg843QWqKdovpq5ntxhfika5mdc6fs+ss2NNdp34+XROnp80bax2c
75nHdFnMDeVh3PZ9YGhDcpiKNQQXO5WNz8zj/RVCs30Y7S6eDcX/w37iDd0er4kZXf59cQRjfzfI
GpCawdabFNovWM091eK+C/TH4V5aMaKF6C3fYIqBbYZiFsSDNYvGhS27IgjXfzCJKFGwYr7iPn02
dLtdpuvJO0Mee0JOE1KwXeNEFEnXZU9FJXrCTLJrT/cqDD+klcRQmUN71izH8+wcruN5OLuui9nI
q/fCNH69US2GZImVx27/nA4/dT3Kiwi6wSFadWyGTGLYpXfkjfs3v3tnnsav2BM/Nr0dtaVOrBhR
sE5/In1oNpkyVUoXGilZAz8XNvhRf2caxr/p7+FHtOTa3m5brAX6Y3hmfLdiwIJZQIhxDI6/2MTW
ACZ05AwcnnjUZCvI0S+xJ78LqB8mxogwQYi1YyO90GKiDjyQaUo7AqISHyFfXYQFzaK45o9grS71
LQGvswjDEY6VKV6+q3Zol3Goms5vU/Zce7wJVr3DenIUIq7udBS6Ga3HdsN9fLjqbGjzheXgGMYM
gPZzxma2V2YE2rrKamkEq7GrbwRsgpSpuoCjv7rP+eawsTs/2KR7omutyHDpL1iT5Ewj4C6nokE6
Z0drih/qVLaVaTnt52S/TSVXnDL9nyXM9JPp2B1mDoOMRJkz84fuyugtsGkoFxIU69yhr7WG6EcZ
BxTFpxCwoh38YhIa2bcQnPDY0g0+XD5mMA66ZC5UXk1cGaXwDcuhsR2jlL/PlmuI1bTEqhXPyRkk
8jAiXKBwMbVbju23xorYl/CDXqkuOTtk7Arzj4ZD+KzuGfRoh+iSnLpVM5sMQoQxk6f2s9i1i2pa
LnWndx+fFRlvk3Posg+jxtx2nu5E0O3Wwg6bmLfmGK6VntLEKHCjYLmQzoZUbd2KRr2/nYOXnnqU
vIPoQ553dDrBcrzW0Tau6pXsld6/X03xyyj9f/ed//dmyl9VYa0uJxrCE46/F4kdm68CjdFIcaqm
XMRF4OlVzJMSU+B1y80IXv6+WJL/WVxkKPGPztOYV8JORkhOybT94dt9wT/+8+2+7IpX9ZZrocKu
GODmD+ikuAmhriZDhufIcLMTPhrMjV6g7OOhE1gTzRYwMfHgEzll5PTl6d/f57cX9X+KhT/u1pe+
IuxvjzoJuVtHbcGkxNN7p088JV/CpqUKzUFIETB6k8Jr0KttELu0Xp87d7Cw9JLDfdo97lthI86v
a6q1wBN51X89jymJmPRupLCbj432AstKNEMcFzmzGKC841qFK1tuPhM8WNH2MBS36c3ppcsfyqHx
d+tBFOHiqUjMfpMV/j6HniEgdyc+u7W4Gdzc9HqZi1Ph4eaKJYh2TwFDOG7gxIlzJ6ijJSzALu7m
46NPuQFWQqUnU9dAAXMpfVDxJoqJmCPloH4Yz3ijq46SQdiWp+nYLllN4MXsJTFNiT0S/Qc8bf6z
1q4CC4cbgeDowHr21riwgUgDvBgIJOpc4seaxkDFK14HU0omRppFCq4mHR/BrkY2T7YgZt5XWiAj
qAdCzAjgGoEqtlzEriIcfe1egwLUyBhUqJJHFZG1aJHtGrtzSgs0hAWqb+8ZrZOJO4K94yTIQTr3
lntw0Vp5OtbmMgtu7E9it8C4KrZIHbth6TC0hLNx/1K1XkK0ez2edulFezhPGi/EGohin4Y8HoY0
amaq8WDvXsX+A5Sl9u+P6ePqab3172UrfvMa/fFQYUv9/VAr9SH3qdJ22+Z+6W/AtN2vPhMtMr11
eXVvP+NUwp4fn6kYk5qMtgGjQoGxc6+9qu1eg4xDpl3ckTc5ht7RYvigkp48rqyq/QE3/y0u/vKG
/fVVv0BeaVk2rcr629bJLqStzpp+Ds1Jy4JPpAFJoNl5h08IzWHXYTLIgkz4buoYYTDJE2PJzbtj
KMCafda7CdmFZfT8YVP6yiAaNqW/vuJwt//oUcdKF3Z1Ouq2Qbuquti5C7Po8Uq2onkdUc6MF636
WYa2Uv9AePmmiPrrc79QCqC7tIoci92WD5wQBA1M3ncvtbBI5Lcg+Im69tOnfenEi6pRy1aUyC/L
/IGbNBLsCQBN2ZiAntFt9IPZ63cfJ2mIk/GhgMP9lXsct9eEgKW+XmPtcCdXWiM5hB2xMO/YoHc/
3Mmhp/u6yP74sK/vg9DEmlrf1W57bbZBfRyF7yEQMpnnP62Vnz7oy2qumrBrs1z436WiXcT0SMxA
gxjgERz//Y6rItrp4T3+z3Xp0ojtW9cG9/y/V+YtkmpBQkO6lxciO+4WDx+ruJqCL9E7wIggJ9mh
6MD6Z1Nvys7oyRoYu4+rhfA3a90Cw8dileFk+z7ogzHvoYNwRTNbh2ecdhAGJ/ksfVElG7HU7EqM
hqH9GsSnMSWmYguFd6+sa275lL0GYkiEOokLGlwZ2rGmdKvwp+76nc44CRdYMGVsKG06M41z7G4l
YLm73PcbolRBzGo6TSM5JUwM889bxkFgMLYZqLrmfbrKdYyQSJhtbTLYsIO42cwWvPE7GPGLwhge
VtzEbiR0zQEV4d3EEMRQj4gS5Q3GO+TT+/L8Kc368DVUrOoVxy/TGp3ushGT24pqbfuR++EnU7vR
lhHFjCmIDNRgMczb+ekiQVtUGEfup3pGlozq8Dav4LXAwdzDPHnaWWkiO3wge0SNiA9F5wbJ0Gaq
rVHi0g1fBCx6LZ29Dw4BMTaf8CQQ9qmhLy/SFjutx1mYy+TJSwvI5QhMBAMLI0suGUZxCMI8w8TU
GTDt+UTFJebOcPYtWTIZ6yiVOehQbW7pTMa9Q1XHZk2Mcmuh7V742A887m7DIdAYBKZY3ivQsG7g
8ZB3wOz8OJkWvdm7mwe9eGy9NLN6turd13hs+W1hdo0nRLaY4qj0qKxVGEwnLzm+EGYPIUT1eGbL
BGxvVjAVw1wThjF3z9RGM0YXQFTVJVKtVDI5Zai+38jhneyYDVusQyjsq+rmaKIbA4jaUnxQWSVP
koZxeCAawAvg674pWD3Ji6I1vJcuXD95BNVK3QekUzmcxgXYnjMoep6mzwUeBU+fx8y+9XNvlIhE
L2nrqWvU40+r9wu3NZJzQL8S7UVnnS6TdXQGqspAU9Y82U+IPQQq7NM3dda5Ja3YwzpcUyJ5Z6xQ
mAFXwfR0JI9gG+FCFQzgqOkGFpC4DMzmgm22wFMuAT78Oz1X4kl89Ymh3LeQ6ZZdeugqbpOfOvns
mlr1a9ORSOPECL1bpjsta+VqBbCnrjPQf4JRkCG8QaWAVcfOv8hn0qkZO+vnRmMw6d6NaQDO3flN
YmCOcoWm0OQOKx2axkkwtzi2qkDBEzufPWnO3qcj/KJ0/Ew9rKthcHYyFpPBjPBHfFO3/NG+3WAZ
wxZ7Y5ZcL502s66Sq2AANzDEJlC7KdcWhe6FZ7YM6WXkQpBa8fZeo+n9/QYpQ1Wnj+7UBDaL6gGx
0BQZnm6lc7go4WOFPrfOzxSr3sWHGhBzGSwn54GHwQiLQCv/RZwpkCxKI7H3qDQHFw+wVlhWNAH5
591LT6qNgcwGZfFcRbQabwPneRoE3g2T31NoKZ2LUet4bHYRuWFeEHgqRiUmdagZfHTTixQYaoBu
mgmZ5CezujJbCA5kNAQYzuJKDcHLGq8rh2SJ0mO+iRYMJYIRD++/bv2S1oD0fmpO7gvWAizGxxT9
7nigj1R0Ja/9tluH03600bFovNnNaBFeXTHxuOtaa3W6GyIRb7dFZLMYaqjehFxO8aY1iVKegeZJ
c0jdcgunpjdrDn3T2T+NJzJp7BAAgN16gWJ71h7yTTwGwTBSbI4j/MgmTq5ZFUscfwgkFkeuSFA/
MvrjD23GAHwYRBqjtzGgW/A0WUvIwbfS3cu3gPn++IZXouSM7GyNIVRqELj+Pyyd13KjWhaGn4gq
SYCAWzLKWbJuVJZlk3MSevr56DPV0zPTtiLsvfYKf0AKBKCiyciVgHML/1RQTw1MYjpUZq8ZHSQO
PU5Z1zRp6byH5iwzxRWsVROxMiPtrccJUET6S4NqbLqDyZHRC84j66Dr9CQVtIJDPQXlAsvIekNM
x+Hv1sGwZugioX5tdPdqH7/mcK10NTGUdfDXJeaw/Wz8yAwm+q8XnsMY8RV4n7RBILExWEfmj/FN
6rwpvuFRwaBHxMeMOjv+HYsLD84n0pKFJQmHjuqCqO9M2rV/jp00WibXvnMb7AdjcyaZ0cP0qkbX
/+0nASQVPdsc5pxbky5PzLmkV1uEO9Fl/JbOoDoBUQG9WdUf9O48RQWkUjtaivdVuojri594fvMT
7UR/+fgTbfM+qS5wA4tTPLHk1kH5VDU+W+y63rfGDL8JlMJPvcHj7qLILtu+hCDr1ZuHuP8gx1h7
YmDCH2ymO3mwixUjiPgC4F7f08s0Ot/Q4JtdNAS8VbAU6bfkjJVrv5gUxmiM9V6iTv3ZCnbMNHN4
KpneSRbajm+b2HsbVAP8GDe9ttJLQaeEmkXnl7Lxjp8t80hPIMU4lYOZ3UR7lOikZQNzfYsBV0WE
3OCHwxGiucWqMXFgx2Ttkp1Ct7+HCv31R2+pb7f/xvqxe40Gh98l5igpdDhd0QD7KHqauPO/abVX
E1cy4o+ujubtsIzH9CLEuQ5E5GNPuHho8HgRrsi8Rv7hEiASVXMi76voXlscL23qZNq2qjwua7R6
TAfkLP1rjor4Y8MwPJIAes5hkDhMzdd0tpmjvsHfIBK5949ppudHutpmf22vwi4AlmIqvREsBpcO
IUAqxtjX0OzOUB6Zovdu8PuhIjVmawky5T28FKC9Lv514hb3sLIe9NIynVepl9LhYZnC6TNdzg/4
d6pgEY6pKcv/kjYBJAb6vr2reehhLTQF0eMH7HWTeXKUGLQlQ1r+63rRfE23wnjyFcbsGTMOeFbr
aIGZtiXu4ufnqwc4NbX30bl0hdcLGayziprKnck8R9X8PC4DUNmIuVs18W50Ely1lZPsqzXToHjb
P6McxVlD3aQZUgLEwRea53CnpzqJRSJbyk0YR3CpuGgYnczWub6dOyineOQqRtSaxZn0KT8uowVl
/rGRATqMTh01e7Rw/7J7olrVOtVdHOWLdYFWxTEcVi/6/QJCUTrVcMjAQyUnq0H6pSZZHwC408ek
xWOQwWYhzH07jOgt9tKy+pIAoh6jYNmd4PqSsn7Lmt7+yYEeeMsHpQtZ6E1F05KWLAu2NsHGDc6E
ztExxEUlZUbtPpBbZrBzh3Wr4CGnv6+fKwdqzzBuUujFZdzSTujNWgukk4M8B7+E0Yb+vTMvV93M
mONddhWfcgO2jpXMxQndIIN7ZbBM88pgEDRdzuCsC6hQBFdouVmK6LuOFxjD+T8J4ckVdhbK3/Tj
Ov0qfoHN+VGY1X0LM4pNXarQ/NCQ/GYbIaJHkDZVPBE6M++32nJCG9xfQjNOGrdWzM8KyKbqrJPK
DHaaPmTWXNbfGg1JToy5Q7r4IU1k2rB4JjazSYpYvgKDTy7uBCW7xDaR/IleQ60n2+E8iHbvZMhI
fvWbWeCZk3IzueQG6Ua0IQlBOKpDexujJBQ5tsOPPHVC0RQWk5pQaMQ7PGrN5lsAaOZlOrCz9PY+
IHuFujqeuvDg4x3YqG0yM6A/VzwCYPobMFjcmD/zXWCOc9Xmp4dsoBgU/u1a+ZgnUG+FW3IGO+C5
AlPtjfB+wAzj8OsvRj+O3x4ZHcxLeCOYT9/VN242CnAckVQJRNDjKPnAfhr8JfZIQ3jxiWnrlLnb
sJRsYY3OpkM/QtQjstGNvwb2NMvt9ndKCzfK1hOE02M9ZxnzYfV8z+GgbBC9NkIalarFMmpkpwdh
2J/m9IBAWb694Gti2R3+0KBwh+KF+yQ8rcCUiNgJCAn0M/rnhyQQ9xLZjozXMq2JNyBaFsOxc4Yj
s1+dwP6iCummdvM1cN4cke2KDCJDOhjsG6m1W/BaxmyD1YCyTWcn4KbSfn7W3Pm57M3mlqtETLTS
ZNUVaeV42zsix7Uhgy/aAZnrOvtxEqw5RxgB52N+qFt0EANabWi5K14rDLtI6VAipWADzwGKf/5i
Tda/Tczqf+T2XLoCiWxAewKC68Em/1YYYIyTT2S+yoWy1HA1GEVzOFLn58+xdBt0qCJrjnGKte1a
h3HhwzqEBQOXVrbb2b6bmWzpjB4EJUvgkVoKy4+ArCd9wDUVLxMwpBUkHY10SR+b0rOlgYaUdA3t
RUi8sUfPz9woaBIz60Mn9kkiH4/VjpQcae4rpy3Bf7aYXB5wwZhZ48wlWlJgS0S1eGPLLi0Q5TqF
mMdJuWMzv1fw6ZITaw+cx76boMx6mOxGe1rZQNIm0h2o8DRwc2u2KncxjOp6xJydAhvRTSfu9wKw
L2kjlFcu1IeZ7uxcrqPCnAPtClg7TMJ6chdnilNzY07UyxsRsi8JkXfrTe6q/YLnmyzE/bDV+FHw
MOv+xLC3Cb4qVFVK52lx16h9l+EblG6HZDbNSEPfNaSZA75nrvB79fPTrF7E6WEysefCXkaUDhPg
RcYc1HwvEMFZCefifei/Gr49M2J1VfHWgtcBPsStEtTFs8pdAH+7Ka4My+oqZCiGW129Af8qHyTF
ksEUrPAAZeT4+Qay5Uk3MSEZMtPRSrgCqGdVohOAjxWcz4V51MR93JBqs0TjcGQ4vJqshNpm2Ena
BnV1uhFb+z1hSOFOpgyzRy2fT7yWHu6E3kbJEfj11u+rkLOn3dCBjgHPoU2rnWK8QX7j6IVyZ6Xc
kx5D5y8275QTYxK6DeZl49+sdDNhz9BBXbbqUkwRi9BLFIM4tYA6r/ZbdW6yT9+PRTzdy9MVHdUK
kr+dy8vFHTZag7ocqSfqZBu6IquaIeU7tpMGP1ujoAhB/bZZCCX9YRxLLvN7ix9DcuyF3b0KrMx/
RvE5kIx8Yya7NzK6/mn23eE3Dc+b5iuQ/E31cFJku7J9HxoxkAtRbyBkYezV7z8Nqm3N55d6oF3X
san5yLnRIsekTJelbbig+0zqcUaoBf194dm8ol0oLkRSyRfPTX8z+Z4Mq1FvQlkrhPzSYVEDzCSB
d9i5DJ7DfTg3cnBfe9QUCBjIUSznsSMA7QxcDo8KW+ir2ruEboSGUfc0a9+QhLeewwZgdn8lUofw
jlTU1xn2g4WYquTDyrRki7OZUT7m3Ppu8HxRzQzMQPiQ6fnIDa/yN8NhU6Z9rqJ4Bv7f3/cguDT5
l+RQHpZDdowSpJ/mWMx95/gD04YFeEYwkDAULzeDsszi88wo5q9aOEoqyWHHtjPfk42PQd3n2oAj
yjBpSQ2No92fbOXafeASWzHhpYXUx54Yr8o5ThwDcDvESdNjR2KOp6uOPgfitLG4j1F9JN0I0faa
rqfIkBEYP6n1gADWqK76ODZUMn2+TDoqfBXrlBFsFlHllUbPpvgw5UdjfqjBqX+oJbFHDz8Wjr5v
wInYT+JlxBPjaaa34knifx7J8aOdk8c5PPgIYBoPp32S52Bog2oeyphLEAW+29JjORQ3VDqoS2eb
ZJUJNnA+MnS1NGZ8Q6+8oAjYTE2aeJ1vhYLVHri7VWv1rBm06jHw2AnbJsC4UL8Xj+9isKc4igyW
pnhvlKYqm8Iw/+uQ5B2s8NIuxOMEcsVT9I5+gBm2nYsYVDCLMRM32xPo2R9lYj4Gt5GsSfmTXiSy
cwCQ5Unyb8mLEz5BoBDk3qtpwOIxbTPx1UvP3OHiyakTt2t00fAgNNQdhUB1CTKbERzBe5946j5C
8t6b31PEuzlg3qvHRXhiMtEy3GSM0Dtgsd6v4qWBjocg9gEvZVTCvu23qbyPl5L1YZodQ9CutqCC
wg15JzQfux/ofAWn9i4jFElBGYCCYko6vA2qXrmxaBwgCb6B1ItaVnTON4GRHFlbV4ygkG6C6ka0
wu4EtW8EFhUobwSopjZA9YjBdiLtiKoTb15b2XeSLcVFekKMvzOCTYdbTbNNdgIcsDXH8zLGqfNL
iqyKIlbUf7VNeg6OmZl4KCKZOSXF9CUt0sPMtwvt3kdr0YdIIK/EVUpK3a+i0IRS1mZobwhbllzW
L4cPw/jAeIqk0WPiCmoweD3QlBpduVp7hkAZOMZruI+2Aer+azAk1kzwCqxXMhA5qDlpW/XnU9tI
bFUIVbVoTe45v3hMTWke0BzK0d0NrFyEOppcOdFmX4KI5yklebjgpCK5oHlTMhUsFhVyu6NMqS6d
x9uguuSj4PbCPdHorjnxq0S1J90IDwslr3wVgkJao4DOIerR8wE+YPJSKgMjtABcAbGMeJmKy4Kk
rxbXCoVGVqFCawx0F0oXmNfIWvKh3Ve/A4wKtfgshu/PKED4WAyJK89/pY/hw6jpCEbchM9Mfytk
yDmhmkVXboroO4cjBRuNKNJIGIrHBnF1Jp166cRzcwUm9CLb+fULQQDEyD7GA0+j1nt3tnalWfui
fEac7aFZcWmQs8+sZqpndlGY/swukcLPCSy4qHB99Ki5BuViArVH9pqHbXO2P8w5E+bIQukAWwCE
UmxmqU0WmJ2EB5T6q9gT/6SgD0BnQ8/Bn1AIfqwIiF5yFsgmw+DG4p3Xl/BxeziQwrIVivkB6MTI
ThcaA1HgijRSvvJzDZDRe1xwMgEb+wAZdvHBvwbBshLOOe31LkL7MDpUKrQb+vr99ye9R37pRPTA
uYvRFB/XmR49nGkwmF2Mfl6zDzSYRPnzI50DHHMX9TmcAwAUDFFY0mpB6JnzNDI7qlr6ay4o/5Ns
2ZNdM3g+4RTVf8D3uSd/aO+jUs/cfMnR0SjYjRp4ljE7BxCz1gwcY9vde2oVYsLtprfswNOI5aM4
0XtavHP6jX38ky6SzytdDL8UIlqVm/LY6/GmV4bVoOZUU4jXrWLBeCAM9SDX4fMPOwyszh0N7tll
6lQ0jN6IfPA5pvr8yOlHPxcpqbC3AsiSWzZ/U4wwrmbZgUnJBjLXNdEDiwUErE/DLo3t4CpOrBgm
CmqHRGjmYfR7RyYLbciExh1H5K+MLfWXVo/kixidf3Wf/pKM5m9SRxYHyMIW3l2wzQE2+S812sx3
8mEsOQvyv0VAqxdZTJ0B+bzcK6DFpgNWHY9jyf4E+0HeD4rfUYHX5PYQKkb/BdP7T/rpLuGr2nQ+
80/EK6wam7aVhouok7a6wpgEmx/D6o/GDNbsx6nxY1T26iFak35/gFXLq2TRS25Cw8IVvIlC/yQ9
YiWKpOJ8q62x3roxw1mpjYfe1BnQ2mJCN6D3lO9IpzvvofmWT6HKhUeyP1RsosTLvfCENOGta89o
yflUX+oCUCDY/uQXwi8NYTRqzGWx514acYjfSTNbK+3qQ0YAuwNB1Es5QmRd0YEXFVburrxBoyoA
ASPIoCFW44zQ7nWaopkDUOcDBIOpycQ4Uba3ktlmjEP0QT5o2cY/dZuZ5GrKdSH/ovocjhmsT0rQ
yLqmLVkL03v9g3XCB+z1qhvrFuDjyyFfh9MLSk+1aADcMv3dBkeA8+fc4xeBiuMuf9Jui2Iz9RGe
sgbSsvXMfa8/Z3FORThLKPqUbbTMQ6tCtWfR2lf8zCBb0+xYjFhkcP4nzalPb9g03QHNs0+4n1a7
98chQ0DW/vQAOef0ICoZRCyG1UQ5IEiTHSSEfU+xTYigqZeJLwVd1MjwseqzxLenXps7/mDHvr/1
OKhFf3XgQHmau8mCk9WJjMsn0vev9pnRIlbdXPltt1RmA1wzn35Aa2sWpcNk2wJ7Ce4hUxoFnHPf
7Muotd61HotmvRPT66OxHsl5Mt1ok23S05TZzMutHx/4Z1/vM4wi0hFV+uj099TrVLMgFr8n9xTH
5K32lx1KBhw4dL+SQ0Ni+DfRHIkMQHCSlEBO3kVG+c0Bc1MRX/0YX8EhQrcGDaRcF/Ld+0/Zh/AV
AD5d2YHahnIPXDBnXHqe9eztsQv08N7yNtgKcHbK8xRlQqN2wPgGduN2AGtleGpIrUJ8dxSWs8UW
xP353bMBcXO7yc1LGEMzS5UpW+glKEqElEhlf2yo83Mg0hFiUz9t61J3w2FIjTc2mKdTwBwWKKc1
laxstaZhMDWBTTOkQYj8heBBTgH5+kSn2cmhoENIsVSfyOFI0zeN3d4O2SZiSxyvCrtvmWAQuWq0
91HcqrhJRQIS9VrDAxTXybLfadHtk0Lt1Yz2a3L0cckLYd25INC/kKIB1ZJuCovW1Rk43/2fm5xb
/kwdGfLeAFiOHPqrQyzAIXfyneT6wZYGHQLNrJahU7nUdDLPpmGCKgLoOvCImsPhNyO0D6bmPLap
pziQHl0Q7aXB2Sv+jQ8pPflv/A3WeAucARYiUtjHqZMk9HkCrFOQpP2OmYEYWAA9KvNxQy7lr/tW
b0weRN4EhTvn/QfUR8NzafwBcjsrxUm91CtXb156FH4FSqiNFMvkT3RAoJLviE50Qbn6A98sXMnr
h4vpgjvzmEM5JJNkPFekHrD7c6BubidsP/Y1XbFuMYXKKXkQ5L5SMEgkMIQdxMsfnBUlsgd4f7to
oMFh9AUuSMjlG9+w+uv4KFPCpOJogCtR1bKSZeEGz3Gwh9w2L1JYwn32g5M42rXoI/Cx4bdQd9cA
QBGh9T5/2EqMl4XLSIphT7iqNY7PXBuWukLS+vdZTH66vwEAZXgqAWsK4EJzrkTOVeBF1qFHLuoh
ysZXRtfO5v/xUxbaaoo7Yc1/c7NIybiU4z+5gaHObgMou1Fv74tkd5sSyKlsACxaSDLQciQUEqfc
ngXV5GEZbdJKl/qlX63l/FUrZ1l0OCGn3XcJSBKMwSn6RrTyB7vXbsCxGhOB2tTWIyfv0axHTWDA
XvmKF0GxkL3LMlgF35Pw3Fa8/vadOextDePKU9sU6PfiR1E3Y6Mox9crNmXEeMl3bPVB39Z8aDot
h8Y9JH/RUoIv6iYA7UdPmmqw2lsoHSLZ1gZreNuzLQ3Nbk8BOdHfgo6urmTi4Ffq2i/cDm3i+gT6
1Ozu2Tq5LypnYhJCSB6M9x/SRwNCULVdkWRKRonIw1Qv3l63xluPDonKZSaIdMw6W6/HqC416Wgw
AKG8z3cRCzvxZs1C2Q/shkKfpubQ3FC3pJB1MCCba47/4hwiNIad00j79rQA3h/vxu9BVsCtkptv
OszAGMoVWUBwAM40t+jSoM/mzFoj8UlP3ioGlFW86NhevtlB3BiYEMM77czowvZflzlrhrWFNDHM
ZXmduZ/NsEOf/wpCedIdAxU25RCuhhKMBmXA4ZHBMzrMTwXszP42sZOJO0FgwGED59o2YzHlVvAM
1zSR1HafPCu3oOtUYMRxaGObPEWbm9POrKUd+RXkXyrB1mZei3sLS6j1RMkJf5mnB4hhLgX8oFw5
Murc/sEaM6C9FxM5rLoxGxxeDo/0cMjE7zQGKegOTKfmG4QctXqphNvIlkM76EmtzJbOwHudvjn+
9cg3Pc1uHQ6DTDgVxwcwQkDIW7D0BzoZ71PBkbktSaBAfCe2r5982WQKmq9hO7dr0ZRX09WYSw80
PStDXmndonuJK9jsVDeqHmBzYwRzJLsHqzxQB4nltj5A0b2IqyeywMzyqZPixbAWV1O2ZUq+4mqo
a6+eiDb6jS0FN2aDankJlAMlSxMeJMzu9Ie/ZhQYGPJslX9P7aRdvPOtIP5q2rk5dY0rWbkCq4XZ
bhBz+Mimr5e/tL3JycPe0yYHLhJnYD84aA7SVvNjk/rpvWREX/4G23iB/dTap+mqf2i5wHRK0KgC
7qn7iwjOD7/+jAIwLgauo3sVwwuo8/kI+EduJuBEdMtfOudcVS5uvsDyh4o9tYBPHgt+Ut8Te/Y2
OPE462CIFbbIVUQMtduS6Jzg9tPtZNw6Nubjewv7akETiUOxg4eLGs3adwCaF1YI/b94kvYsAQXM
X8x9v5SzdAI3mlwrd/iSrdlLHExKjuQZOho61zATtM3DAzWAX/VS2EAB7pYMi5cjZTliQgT8N2KY
DFXM/4W8xVsuGxCuPJg0wG3caGrwr/FzPF6ja2ADHX/4UgjysYPODm1kvLxGVRz04d2aKaCjWKOC
DmOuL6oNkvI5BIIC0oCCey1TQZDZ/PJzoOxGTV7FIYt8GzlXPhOvVuEaQzqOW2G6Ziz17xONDIQR
O4EkAkVUhRR+5RVeWRqTP5bEbIHI7Re9D0u5Msh30b5FOl90+/MooC9xaaGQWrVD8oO6/gIHSUD8
oRNdR0H70W2sdhSEPxjzfjN6MmXsvNv9eEdiC3dFBYaAdi3v9b07dogwCGiJhO7MkrhhopvZEuV2
sx3fl+KodMAMfLgaLBf+jOtimf8m9tSdG6I5DtrpB0qXDoMLyZpZGkMxTjK2XsZDxrX0/4XGRywd
2iweLVseySewiy/G/65yLf9/tbFNg+XAI5yp7R9mf0D3gU840qJhL5ZMBrsdrbEty+uNPEVqVVta
b6lV2NUxs/vzuN6mz7eLxhEcXww9+Yt7EL+fmj5fbzRo6/iTs8hnlmJLoRG6b9jBoh3s6E3x3hpX
/L+nzayJJV0a+k/Uf+4cmu6/BYFVESnSOzIaF68AXuzNvRnfQBrvhsulwgrLxrNyVXjCj+oIPwUe
mc1JNH2O9W11bM8ocjvYkTkl8Gzskcd7xyblooyYD5qYqHthiMinpu3Aw7jxpmi2bDxcP7hFmR0v
pkA67uF9vLL/bSZsUF3Kz9LJ0AtJaS+o/1zga4d+DswOWxuBPE6GcSQoMdmej/YMLrMPt58zc/R5
isgK/Lg0Ntj1EGKmTz6ThaJjntNcHn5zriMRlrebe1MXse8X4+YRVeiMVfFrYs3IXViUojnEcGRE
N77jevDhWuOZxFdFuYQAMwaZcPH/JX2ueZ/mGPyAeuQi06ZJxtfhz/h1FQotPR6jBzIiPFFcAnF5
xsTvgsWc0nw7EY4OwW3cCt1Osev93KB1Yozff3Lmei9LNFDGafL4h7UzbhVem1/zEQlfe3rgsLgO
aEtzpwn1MttCZj13p9l/MY31PS6K5BWwor32L9xMFgymFkTvuVOsOO0X2SrzYFyvRJ4n4iU5dwDo
AH+zxRMzreZn9AdJvPGvtOBajbouG5Z1fxnXVY9FNx+sNsedNF695iRBIOUuJXiwDrwfjodIziDr
9TV+yQwa4gQ/Y0Qo2eLjjhzve/pLLPml882E/96yAuq97E6gSPKtV7FLEOGvdBk3OMNm3/3w9STW
BNIxB9Ecr7gMXka0qfQZjH5W1LAdb/rvo3nZfLyp46oeAw5XuDI6PJDHZ41feXwu6lIHyOsnecYu
E+32G8ATq4plJl0qbgw7GrwJKFBQqtOZTjfTmbM6c77c8Mf4bvbvwhS4L/LPn2L1+Ym8iAZq84P1
7i3HNEGE6Gv6NLEDp3bnwE1nzng9B/bCuKeJsPR/Q2cMqY37gFXFCWIhroH19xjTZYty/2Ejb2aL
9/hfrg/v/FzzE7wsrB5o5kHhl4pVg/tUeCXZoiYKndkXghHPMdTTXPiCIeaNx4AC1Xd2Ggss0qUS
CWKKh9kRlhhjpXOHRQacKxs9F7gNDqQLZmqg+PF2+Js69c2nwmhtgZbnT4NthUP2lFL+OO9FS13j
AdsLDOVe/I1PZno8ZvCUpY52F/GgWY0Zmu+J99lRtkpea3Yc65YPn5fOIPWFDSVj/GDFn1YYxV9Y
mQhnO8J9DuAUMUDFmY6FkPSTr3LVq8Hr/6F8Ktz5BAMZtlP8/fc/VoK6G6bXuNTea/L6lKxkPSB0
M8HzeDmd7sk935E7q3nZyVeYnaczV2Sk1sI29Vtow+qXH1sJt48PVQyr4n35DK8HwTEacOkMEBFR
V0Qmyf/FHDpEUqFZVnNOadikmG9ka6FcZI+9TzicO/XwJTRXIcWfgxliS9ZfpxcR2ZXI7ibmQ91V
c++RbKYpOp7aHv65CCuV+Lh/zw7tngwqJTGee+nH0Z4gShiOTQoSKptkj+QJ2ZBKM8ufGPwMjj0B
Gc1CjQCdWQJ7TNm1qMysZr/x24J6PnmvZcGAe66Wq+BHeSqSWyPJRklC6Y0sHsYziGghqahoSwVA
1sOc+Qtx+JGkjQ/7GPWn30e4rIrr7N0Z4mY6KrR79OYnSFqD9okRRLSzzm6FF5MIclRZdhQm/LB8
59uoxZrCCz8L2gLyE9ZP9FlV2l5WFuhTMRXIMMiZrN7YfXpgXbTamz2O5GLpulpCIJgzPRVGNB2j
NjLm4Y1+TMdKea8CeQtBXsu96GFP3ztgN359HhnSeJ/K1zd8qLnT+KvJ4LybZQ7vJDri1sAo6pyR
GJp8PnLy/tzPjVNTcPDKT9Edn8eIda8GLirrILPXGoJMEX7ciOexAjQQtLdoo7rvt4toUe4+ENC7
szbfRXoAcX0KARJ1XoOgRrDGLPqDh2R2FaY74ko8cmfshkoDneHi8VPj9ENTv5CMOWDLV9dYAb45
uHcgYZUhNvit4QgrYSGrjvoX/AfPLuS8UVGqLUI1U8QR+lDhsgujHFteXJ0Gawv3nPj3E5ymPzi7
HHvFmI2KUDXpBLgDB4RpIF1Bb/GDpnNFOsyApxJ6eBEt+H1sS9fPudt8EHXz4tRQFj2W1OfpOTuX
T+Zw+HlvkQf4oTfYC/crn+koOtf29jY+w11EF/E1QYngPMokpvDRguLg2x2WSk75MUGMvugFk96i
/2cMmikdmpSa3M0ZcnnZCvGPw2PgLEMmhJqnd0pDCTnZ+apAMSB0I+lAuoaQBJL2qhdVZvzYXSDC
A34de7ShXUCflJbhD8AkxDRwyDOka2WEpsR40TnH29j2BTM+rjIovPMzoPGQ/qLgCbAnqVCN+UHx
RPx4wLQyOEUHJlu9hsyLfpOe9WaobvoFGxpCKHQxerJR4hb63HeEBRZFE0a2Jli5YX+DIDYyH6LX
zGi/mYXMDDQhgBljl+EFCCsYGG3ClEy3KbaSRt9yAoOFTzwA33Y6IvWJ6urv5yjdZ2Ao7lP98Mwd
thWKWc9s2WuLH8SdRoCQXSHzRdFARkE2tKpUOwWpdHAwKbHy+Q4cwBbcKCoUx9wAJc70CLcdtMbm
a1DlMMt24bN84JRpiC/GLOJUf2AtlYxm6ckJokfIuZe9JhB3KKPK+xQDKizjSVCfp/I+J20u9QsH
gD0zyKbiTXSi5UdKytN7LK1UclqvQioUuK/JcGa2QRHmjIToJV72ZJHgzhLyw+qLCsibGFhMdOZa
op5iZO5AVWgPtT6DxbwVr4xMOMV6xgCWIC2iajxIHJ2d8ydtI9XQHdQtmDKjAl3WVvCNVJkuPRZ0
xtVtwlQXHm5Cs28V1i4bVYABStuj5UTEZava95W56n+EiwCUCBrecloAcpj8noi00Jw/K+FWfqOJ
yP6i1QoXPjUBQT8nF4ZdlQeY3QcX39NBZX02OKeCn6Bk+gc+Aw6pv1mypWr51ugZ1rlFYCNl+wCl
Zfer/DSYwTK+MfUIGE7ZMmk27twWAL3MODj+2fcXsGYnTLppTmQrRsDLsrMOmJ5NrRGL0+iQyBYI
O/lI31YoDzhJ7oK3gHZ9T47zb/UiGV2KZ6SlHXHZmDsyvJGZSV8BiPyDFtZiXJys1UqfLUq68HuR
vUBDd8auQdyo+/Vtl42leXM0h8CGxd8tWNfGZpLW3ivR6ks9qpBF12uaAKNxN/EIg3eOUa/aTc6k
df2B1eEUnYGvHGljdhpZ4/d8o93UReMhjGffP1CKHnACKn+3hhqvuMxDo9osPPH2GICz9VBSDOId
W4Oi6tV+C7f7FGUCONEvDSTvxECcxRxRmgAAlGML7f2eM1p3/trln28G95mLdkkqe9FeUFf070ZC
zeeNhkPe2am8mG3ya7s8osWqY+a4/HtAv4B/faYw5vPrLqNJ5BT+aab5zS4kjoKIJVVdcGyr5xo7
eGOCIfc3oOdWv93Emr1Hi2S02pvizELJOl1xnUSTWeh7hRcr6EBxVc1MMmTN05jlGb2so4GCfaSh
glczC4esleCBvJQVH8ewhmJTsAjtjiE1YgvgN1Bf8bf9UvgKkOgwhd2xve5bZro6DAMwqp/bBExG
Z9DQ8ckvEVQ8kPDw5nw07bFVblAVkAJPxl2YbRGl5Ik436mew0nuYhmBFA1mM7BNR4kLXdgHtZ2T
S0L4xz+cvhX9JcyptacmfBECltURWgFFF/5vw2gXF9nRESoFKg2BjQlIeibNAIUhcfRxG/EHY1bP
ucrYfv04oZe3QpEAky/qMh3wZL/6F2EXUIK+QSW6ZaEz/ZmcUIvZfU1s/ySypd+oNt6ZoMWOJBtq
sx2re8A4SwASmORRA+IAdY2z1fzFZJN3ZeSuHz7u2P1Cu5SZDKXMAHDZ6kI8jtY5c2ZZr27KseCR
qicoz1IAsMLKSuwJmyQ89AhbglwWX5lPBwY1x1OCreGlUs6F9vooDoiRu/DP4e+2V/QKnwaBGdDx
U5qjp+aly7fiDWDHbKHMfzjC5tUP6lbzW/ZeFp+dOidsgL5svpuxD7ohVCPUeotlVIm3a7A/LIa5
1Vc/kwrsGBgbkG/+zKkG+lAjIIUeCdyZ3MlE7LWeNFfaPd0JiuUedPNb54LTNqLtpJkpUgjm54M5
qyuJv8V4hCtYNNrJYIGfWWHUUddbcsBtITlb0EU68Nde2knaIZzj4WEshi0jcykGD/DN2MKKkrUU
bj7QAhCgw/X9FV12GubJLUpCypzME5K/3lEB1Av5WK0qUN4W0kgxl4HuTyWA3o9nDp68iDN1J/Xb
L+xOpStH/4X+I7kMnf4pGttOtZ4vYcNllnieSUZVwMAS0ESS1z69h2Ud3WbBWLnyQfYZ3MMmthma
1oE95Uh/LCtwgTvsJCk6JvYDxZy8XvnxYgsFYf4EUSelqJqq+3tU7nPG2GT/pn+VRdYCHLtsMX2B
fxmPttAoFXDpy9qggxho95hEcBsyrNdOYAzWPfKe+tOHt74OjoBKpPdCKaz4nCPjhLCo9OvckJ+S
G9y30VZqj3T1C4A/XCbINJJdmfAamUBDrfybsujoHvx06TbIdSCDU8psAHG6SB5zXaXLKdeIo0FZ
zaJ1CT2jh1CHKWGnQ/HgSL4ozQ0tK4WhB00t5klSZvUXYsB3uIGXQ2rZARNBVM3/zi8Zs5b58n88
ndly4kyzRZ+ICObh1iAJMRrPzQ1hbDPPMzz9WUv6/hNu3DZgIZWqsnbu3Jl5ubULHaIYKHsK/RI1
/WBDgFctAjtLKtixwYbLRVj5vnxQUw9mFeHvqsVaJoJWPXSrX4VHnbjA9kLxzMaJsuC/pxV9CX/L
7eKBAhlLumnPPovN6bp/IwS7pbSVbVw2oM51+KA8SvYpGPwjUxQYtW3OwxvXRudz2uZSE2UBt016
dJh5O34upq1MqUYH8M6j9lvp5NbfmU7pOV/o3+a9PFK+QrA41yE7cDx76NEyr9XS0xy7MsFFH/XB
lxU6zZigjhgYW4ZA5b38RqirM/rBF5rk6meGh1Inz9tO60wgqsLGTREzypLkEdh0Ns034sgBvZAj
6gosCLk9nr5ynWE7c+wiyyGx5lCEl49GOczHy+K5XQQBnr+vaxS49f3HLr4RjM5HO5QXjQhPJ/N1
+LlH1AFeICzmomc7ZC0PxHPsvK+9DyzDqPJa21PTeMy0boA0ss/ZCUCJayhw39AYDcqUZu/QgWTZ
3Pwjh6q9fXmc6mfIg2tQQ1kIDMm1kbsRK1lTZjX7ilv1yCGCfoTVQX5Aa7uIBNIGxf6oukSCH1mI
4xNKz0WYfSM1hm693JZZdKoDrE+DPHtCrTWoIMltLZFFtBbz1VNzc45Hf9NLrb7evR4/KsjfyRUu
9B9nCsTXuKwRW9KjjbN8bhORztYaaPim4SLTfF1lmotuCTsGiKPV3QGHCI+a8l+VI+Xjnn5LjVWU
6dxf+BnpwBWz/kT1qMzbCi3a8mQNyEqmwRaxuJGQVSfUTVrIOyWgzpsmnfHoYhEfyh2aClFvp3aN
C8/U3KtRpPTfjpLWbGbRldSk2dPtJ8duTTVbao11l5Ryy237D9NBF/GFBQFJAcFBA9T6/NjZdA7Q
puQFVb/Ji50/4tkxKOJ4Iu0yXWifa+3m77zp3qMY8qREyGoUHIshXWLu9QzE1DnYUE6Jc2ic68V8
jKRyUYmp/0NIBZUgo0nXI8JELPLa5ul072FqNxEFi+nHnCewTRPhQz1L46vSl5myd3SF1Djrn3OD
0wmZ1FOe6Eu5UbzHFKGYNvLD3Vc+2kyDr8I+7leH+RY5Jt+nB+qXtW1+j7d+tRC9Di+l+no8/6SE
SzNT6pCqO/o73hBx1HEX2qQBvF4PIdnDpBBTfie4ZklOprg9GVvXOiUsP6lxlYmpW03m6qKB5cB+
4BABpeBs69ykzL9pOMm2qZaRbVPztpmnYFqv/APWqAzI2/u+v+5Ig6mXRyR00yE7yIQlimiz4PDE
m6W4HJQDpuzqS4ZSjXU0/wYW4mFEiwqN2p64hl2ZPKCgQnhwMCu8lKPtZAq5+759L2eiYqFxutc/
e48BVBO1iZLcTmhFUmLoGh2NujXcF3VzxafMy2L8AvNGPHY/6u9jWliReNOhHkl8baw+jiE9/r63
xca80qEALXFD9tbiM8mIh8dLjrqmPYSExFBmYZkC6z3axD09EELn2BPe9tN41XiMd8/nYNTdkefU
eTQW7MzFcoTG8CN37FLJaY8HUi9dvsqLVubyykaVW4ZzPPROPxshZJ03SANnVG4UzWsDdefjUQ2x
8tOj1iUd5yv3s+yRKEiwx2TP7fuJXbALLAtzaG7uf6hHVqOfDSfNBT5tV9F81eAD2SYwXLRcQF6b
bxzYNGjPAMSnturblIYX0+ZlG05YLpNFt1oNqV5I5aTytnGmbTCsYrG7iGqFJ/p84vB88gf3XbBv
V0jjm4VnsnNZzoV+NdfKr/NP54/h+mXOZ2eC6bRb6efvCOlISOBGkIjNrvex/mCeXQrIWikWsKXc
8uVjv4n349toAsDlc07EEl+YYIVnmgd39590PQXq/83et5+zYo/qsbTjIwclwJHfj9kjNuT9WCT2
3J6GFJEjhW6DRgWYXX067hr3T1LxXjEpp789r/wRtj49NUkvBjgN5tPO667UILLc3N3qSMn4BQIh
2DMo9Wu7fA7XJ+pOBNt8k7oirOkH7XCrL+RrwbCwpSwHy/sPFZoRIFZDzgwDMz5T/j84jjeXmNu3
X37BDDdH3/cDJQ9Q0zzdpsGIFtvVxngx6+XrNOaePfN0oxzN8V66JUA7p5mD6FnSQaN3I2xEh7VW
CTHmIsC2jnp3Irlj5gcT9Os6MLcHWvoAuV8O5mMGBX09HsXuL0uGIGNANVyEbcXw9lFAg1FC6FFo
bb6nVLXL0204F3CSIVLh6Nq+tiusxCN9eo805qYDSFIcLyq/zLpwSTPryK5o3YsxG/v9qlA7E9Md
GJRwi5gjMc162/Rv97l+jZLc13b+k/6/0S5aBZR4q9PRuUEex3eWNh0ZhCpltDz8t6ZfMrW+f5Dq
4fwhY0FKc4OyVrlCRSEULCw/hETEMrHmlAk7NSXBDVX6FpKwWnCSHIhy5BFdzHomFG7+Fn+c9pnL
waTytfmz8TAU5fDaXNHM+AoMuTdJqGpeKcqLeH64i7Lj0/usRQYDvx/eD9EhKn6i4AQmrRuHaBuS
ghpym+j2Hpzoo0xqXrAh+zwpcZyjogOeFRVsS3U1LLTxrE+vvEgBJL7W4azlW8ohGsGPMjWRH8H1
dxPcuieg17G/G6y4C8KlPWTWir/ahpf3fPMErRMVO6desYMwijTaBhIngnEc4vw2/Xf4RqhG5tzt
o9YqhrMNI3t85hS+KQnG6e44IotixRjQlJNQxSaY/5PmwmhaX5QON5zqNsyjQaQAHkqX8qeXv4s2
w/znhgbOJEXRFCXb5m56CJLdo2P72ESNHxeQl/05pKtt3f+m/Ttu691EV6BGuPk7bVl2yMCjLJJO
jgkRx7hG+c/TjTrT/HZC7mKZ0Hw72yx+Uh2dn6rjBWToFMne/YEuvLx8359uBFjwGKLrihRPcuHp
TL3pFse7iANwu07dTQtagJsEJg1Zx3nuGrginvZHPQQbzRpJ47/YrJgVNItm1Imiw24mfGyo2ohh
OzchMG//8P5ZV7PIBVt4wysJ6U3/Ug7yw8IbRXBpsk1fi7gQH8IbzSGoTEC3BAqvwazw4uqLbWtF
sYN8VDy8lJHSkgTIygRhEN+vBI+XHWlVRMOocb1DDka9hS/VYscw+4o4jKjKbXBGKTcnVkb4KqIb
RGe/ojAKEHmSI/pU6+dbu86uc+gUCTQt4swrn8SnkbJNgYVDmI3AQuG+BKa+UwOkRt3DWTQd39Hq
Xuv0A4m9ZZhKnECGbzuuxOc2Osy/ai8TUieURU+2xr8iQhKmSZkEJera/TIeVJvueL/3HI7mG/EG
UvENQXq2R+5bc/dTfDxlsD/KAfnQWQfr9p1p36N9c/5JAe7Ck8fbjvdNsOFvOTiD2uIVWPwf9upz
0VnQi2T3Q9p1jrdVqQjREBg8kPvFmOFju9zjLP7l4hFpQniNXKHBtnbhjSw8Q5qncBZXu+vJ/IPs
P9DV7Ye2IAwXY3dvkcxCLZF7axHP4tGQ8Rpk4ZBIRiFYlx8uJ9sJ3TrjKZHN2RvhUPou10ihtQRf
uUU7h+H9b9qEV1k8lwgeHyOK4XUMIRZCXBv6daxp+XXqQDesuDu1fqVPmn0Bwpt7RwgUIQVfRHiG
N2R9hajap1Nna4lELxs+yK1t3Sa45uSWdqdU28QCok17tJad+w8l+5d0r7fDPVavg/yPMGD2F135
7wFBBaG0NhKPNvpYS7WD91FbPu/apzV9tqr4MKOOShbUF230Bu0cMXXj9DjfsYHPTbEOA0d0dfU8
JSRPvQ7ioHPCsbPnA5UmSclHgf8GYU/aeRWK79bIhcSTDxDf628qJfcpTv626RSJ3RslJVv4bUbp
zsOssaCOhJILaFSSIab0CDPmf4kJfzVuxE6I9n4Tki/BvRaSB2RiZzQoEogm7Tg/YDbELBsaSPVP
YeW1lHui321MeKTSh+nkjdRq+S63iHp/wLc/E9aOqeJDILu8qy8/DFCTZjIgEenQUaBRwr1ZUcl8
+73hVpUn0+YuPsXFyaVDGk5n9iwPuetUu9fWvTXrAGMwC6vMk8vJZbXqQIp+oJOIqQRaQztSaKDm
Jdy8+edwZgkpnzpUYVjFpIljNNwzC5v6uUmSPxmrIDhMFc77Ii6yHktnpuu9xYptUe4xPiJC4/Qp
aROXB6MuitxotGhuGIAFT+ZeCZxMJ0LCRYdK6fmo8nqHyuXdjM+KNxcptLSmUCVv94swI9P9ykSv
vfIC6uTo4frYkcweFYf4DbNO6ZUSOZ3isPKaaebiXP+alF364i3ph1IWiJNA/cUz097jixPheDsC
/7vOiK44lHGMMnyHU3bNVCNKcSEkmPa8gDOlNbsLGtPTl2PRLA9K/WnP9XZvVfqmRB5b+8MT/1yR
UNadURczRZ0+5R8adaKUOMBhubsSEc9iMPHj9Y6rUO7iBFByPtOkN2Q320K8rbjBJViun1EcPJo7
vFpkPVNkGChWWuugyrTcxUUswPfi3+ltRXAf2dzXnEW8oTiy4hbEVfEO0WD5rfw7JZJeCWzEQPWX
5gLES1SEvi6IZ1ZKyghpFMb0ike7AOHJXFZ4hMQBGZsKpxyWIRscVNRo8q+t4vAEh6wF1ODNIiBq
JizE1eBIRwK2E3ZSDVk2msXZaD3JR/TpSRwfuD4MbSUe9fC1xCVnwNS5DUdW+L1W2KH2zS1CA3em
HJtghnFyHCHPa332GupfkADN9uAeeeL4+aGYUPp538aiauOphUV1QarlZmKKFbNpEy2mRU6CWEQ3
OVBPFpXrIriz3QPEn0mBmj7tfi4/V9JV2c9YMKvOtU4XD269E6bcun9cOpR4yPTzk5sJdUyNCU4H
8aNg8WumU7DGYfk4fyNZQSPBpkX5m2jLll5rFt4yvzUgwmGYb1zfsIyBCHH1coxrsMR3irOugmK4
xqcBGgEbn5d0HrcSE2UUw2VYFrsLLyPhTr5RTCBgqZWJSALbokyGybgFoKOo+gXYjWsDXK6WQm7U
4YPi16q36SFjBbOVQSYCMHEDGJpdhnvX8YZZBMXvZNewqaaveHerXZZ1XxnNpkMaPxfFVK52xeJ3
qqmk94AmDhM2IhZ19Z1NB0uwYL/K0NZw1TmzYk/h5sc97NxKZ4S3VwuU5SZ7nDvb+g4Oid5RQS4u
vV3+zcdwOqyIQryjSkTAAAI/Muy695dzy/NkljBPhCViFZALMKXGO3iWq3L/dMNmJoEafM+xTVx0
Pr5RWgyw3CZq2mBUCU5QbgCnHgCPMIFRXjPeeBYRneujRQAwpbdccAIWQy6EJeQCq2t86OLl0YUM
4Q6qq16G+CbpxtGjSdxv+rL8KA4Yoxnkxehdw43hgwtl5hIwj1IlE6ZQA3Om7sauAw3G6GKIeG7D
zJnF5ARhUR3HLON0b90HGMbaz+GN1DZC24fwiAtS4A7OaLj0dMg82dRKg16+Cw+q7xJiR/IkGPEv
SM7wOKEgCQWjnZiQ5RzcujBkQf2QgN265IAdmfYhXE5wtVZEgCbOXwHFvYVNX2CLZ/FywlxhSuc5
pUJ/1dGQ+aZrqwBSTG/k8hPnrNzTT1rgLc0iCCB0cJ6yVjD3uupwPZEAirLS0X4BV4LtYKlCd4G8
n/P8ecA11X6zXD2r7zM/yEbzySlct9kyXw/hGSh43NUrHIIqxH1HbocU7I4uyupDaAcDJQy5xrx5
AArMm9TEWz1hKVsUy2G+ZdpMJ5pTMf2c9+KsHTVs6AIBz5Y+A+8Oa+QkdYYBFIPlWPNVoy6eGD2d
VzTYYuYxG9/pkMJUz/1Me/OXAlHe6fHZPJQLYl0yJsMsETgwMX5BMbHhR3NhV6GaTMV5pebuNUcD
0WzlEGLOacaNXiyPkjAf7AdaZ1SH2N89ol/o7OD8h4zxb0HOI/vAcBnUPhXmKUkl9bxA4EjJH98H
KoWXATmf1LxXiqliDMHckr1soniuRpklwp0PxEgghkN8/b4UwTPXb5JfY80OyWqX9wtVnoLDzcw1
F8ciQDaCEbk3y6yIfCMXHF7w7J5L9QsmdYvnh6eFiboFJExpidkXICgB4yscpEN0eSH+EZSplE/q
w+29VnzCY6a6ta4RDhR2ENcJZybfXPNs4b0cLv8VMHz5hi7d+e0Yn+PdINvcMGmcX5htbQHNaVhx
qG/2VHfcT5Y5tocdOKM8oOUcHf2q9eO3ErnZvyk48NRHHs0Q54MrqIlVV4woG/VT7W7oeJAsPGbs
Ii78rJDEsfHkWwQ5nWaqCHdMtVO8A/WJgHdIZhXlUQ2G4Z33RBkCIGowqZST89yw6qkT3slO8q1D
hxCzW7vrnB4PXMcak3/rFkNC6vhH4uY8PMaD/aDIKC0CnfP7WBd+NrQz7K3HuONZu5GVyIrC6dYB
9m3aLYmIMqTw0Ht1fj3/kirRvfSo0N6okhJBrDH/lG3sXoocQsqEPSF8fCx/p7+jn1JEuCz7UyCN
SARfISmILPcJCf9sUx+jL6kHTw81G2hCdy7DiVOegM+c97m9MOvL3/UUGmEdnt7XYR6DqrfPaf3p
nGOi48ovEhqW+b59W4AbqCJXiV1W3EuS1aHE+E33VVdsT0Lw7d+11ij8uq/7dCY8YuG956hN2osc
NfVu/6CL5mPkEazHbduDgQBYt5d/7gXbdom/xkKSfQWtVMHWUX+B8B8hTGqflAP+2qmkJaJilF6z
H0YHomN73yac8Y7sCMvgCW0pis9ZdPn0CzQz5T5xPU+bOo2DdBQrncLv9DM5uTk1MaAAKe3iR5Te
9BuLo87oGxQdgBHhOzNNRJZUBUs2wXK3PCwPseA78vaBjcyhC/OvPBRZu08mmHjG9EJJgZdCojv+
BR4cXeMQw7J77DrHCQ4hgh9m6hGnL3t4OrItVwd6ChtWuAASc4JUUw8LXX5Mmzjkl8d/KDGnMb47
bhWiRrHi9kud9YP3n0irr5Wa+fdKSO4HSlisyqOJXwYtJasFjZ6QP+QpBjQOYC6smHhO0ivHqvA+
paDmOVC6hU8ky00gSupvczcWjlLhAJoBkEmAZ47G2xNEW4p6+d699xTNnlhCG3bSQwc0lrhkqdmX
JlDlzasQ32wYIgEBiJtng+LcXyIRx9MN6oyZziZEWcIHNU71Es3MXEewXCGqSgCSz3D6rDa9I9wK
XOQ8WwolWBG/V0gBEBtrTFH5MBndQORHEqoIur/E3HGSOvGcB+VgPXYWg06Ztvs2D56jNFqCcmku
KdbNJMyGULk6dNvDGQA+6S7h7Lhhgrs0K6tO+lVl39V1y/LdnZmdDBdKtAYZAtR2v2a/x97R+4C/
1MmZ98p4wQd8Yv3iQ6yDj2qGT4e04PSph8HIAVJSfTVNCLnGWlvt+IKdJhXOU2gJpfGOA+rF5qMl
Hpm4jkoTcKpnwOqO8ZVqXgw37BHZNowy3JqGSYi1gHVzdyDF1VmzbWi3VK1gLmAgpbl8K4zleJMw
cJWE0JGsdZhFcuUAP2P6qVeRjw5f28R3Sj0nbv+XQ+dgZcGcIHgGCfzh+N1bh68U3DNp0N0rsgay
4+w8aNk9ikcxmSBkvUyTRJR9RCcH3sOqwehjs6vRCHcs/0E2Aw4xysYZtbS47lXizAqPHyxEhk9r
f5DUctEp8Hd/KISZnw0LV2x3xCbeulXG4UxHB7LnA9MB/XoE299sg65csVln7KB0mkNDwitYcm4t
mImRLzPvkJAxmlCZDBq7IkmGJkVSxwyaWZbYNNBtB5lGTIYnmwWhfxZqaWI+YyW6QrQo7EeeBVgw
rwA5NWbdz1mxv2didpsxCNmWMG5RMstXnCm5ZR+6MltSo22F5y7CiWsHSISEeI8WpMBemqOY9oIt
94t0K0svJM/NFyTI8177lxe6A0S1vwsWQ/551ZJ/PgG0kwXJojzVEwaaq2SKrBsFPiwXgB3YB1N2
mqx1ztnfKLvf2ASOa7XpaRWTD5aD9ucaSdzlcNW8v+lAISEJSVH/c/SdeB5bxOGI3purYSLETDZU
iN0ujz9I35jgESFLKL5FN2/PkFHv2LZB9shS+ouoyq++PusuIQLxOf7V0P6ytOAX+alExODehkdm
fM8wzTQ9ROWC93vksaCQGsGw5TgNGW7Hs+6se27ScAXHBaQDJbnoUhSZDnlVWnVDVfKsrnetQxUi
3uPq82AuZZB3l931H65zpN1Jvv6zQbyXU/N5dj03WQ2Whsl9kjf6YKplWDz4feGNzCGBpokpkmsm
uOywJqOB3iBOSeoS5tm4AMj4O5ozjBfmp4AuQZ/oBmex/nu0R7EZKTkSKMxzce7J2+1Fs3yECU4Q
F9hXUa6wGKHa0HdTN6Pv37h5uX3ZMsZT2YSnvpzbqZ/tXiNSJfiiAH24bpaax4FpTtfoTuYSLVdQ
3fpO7BkOgrlZgj9f9/13kBv5NbyvQkKFyRiVJCEDFQv5THCJH2kmh3DRLwiZF/N4PEKFYoDsB+yN
yfEJmoCz2SYHdLYZslU0C0hEfan4kWuYs2GmmbT3CHMCadipfF06PlduwRLSqld7nYLK2fOG38kO
682eiyRtUMyGrQ/xFQx5wrCBAGgIh0HQTYL9ZTc4scXpnZ1C9wW++I7BwHLOMMsYZKbdvckaw/ZS
2w/ADisAzCywpFw+rrtk/bGc8kBwDThG2+eIqVx4bOBMWDAAOxedf6Vz7OIp8v4sG4BMxWLoRrD7
MyayZq0TQCIo5CfuycKuRaX7U0sTd/kWhVImM8DOcG4EXmoxKqx0Go9YS4bNmZ9spdL9Xnd5cGaC
aUorNExa4NX6c7o7XhK6SRzgQ7JBNgAcSOE2DiWATCJ/hOfT1UJHLeJ9XYJ7WDu4IoqdJvtPu/gp
fNYZubxraOY4IYumIb0yeOeEO8IIMWKOkxxCYjLhsqgv2sU+sK70E0kPbZ7idcv8FZIWx2neGh20
ATcmjEm2oYmKs8HsnzOigAKZ6seUd8RJyeLG6tKaiZb7PAK6zEjDoUuygczHk3i6wFrivuHO0TMQ
ZxhClHsuRYcLo/uezga98xPBiJRFSdm1OeGSaqBxyRQYdzTu4OIyp4Erii8j6pnVWWK3V/wkFohp
jGTbMZNPv541lUHAvkzlHJw4cuJdfMbHYqPkAnReWWDvt7EGoAycZAUnq39wHrDeWHOu3O2ArCmW
iJCS0jMu+jTXkfxFdNos+zaNsjnC+g9AyCPN+yNjNQGJJpUm9XB2izrqzkb5bRrtaQqHeoFd3AzS
3Xid5AqCLPlTxN8nshTNQ3yQJqdVMa3NsWVkkWhyfbUvqsxgDBxe12yVLVysJGZCqERpV1rRJ49i
64xHd29dmJeCjvlHwqWEZZhRV6UhEg2G6bIp5jZl1SswgZV4b960IXZeShW0yPnmUYmOndV3lqWx
+9YTXFNCwMIO/u87Nt/GtgmjEGkh0yn3VGyQvsQhKBnBYxsfOzScYie+U4d/UlD8deUAfoDfq6Sn
012tfg0zQyIzRJ+TKgmd5EAUpzjRLXLfsDpDJgnnmAZlmQeTpErRgzgNhRmIUJvKu4xA7G1mNEmv
EsTriMqgJsURuSZwQ+0GkDwJxlwyebtmc+lzZP+VyeSiQAbR7imfs+MnfZDtF/GfJm2Ruaw5xRX8
TulFHmX6H3sGtS6tPuJHq0wfLRO9roCdYp+qM+vONKbKTnimNm1wahFc7OhvmEfszJE8QU5OAgA3
Oax8SpS4FZikVyS/1Oav90D7uovnPcIrYGwdhhm8VrVb6mdsAI+jJswVcgIyyY7L4B6cQjgHb78c
qK7H/1AoIYFh+f3whXs61IgYLMdMwpZQCR73iEgsCzGLAS+3rkkSpCv7TpXrZFvgwOkCzbAeqfrr
lqrTmDKabt4+7i9YlwQPS7ZLWV9bRvwOX1p+Z6RWEvv4vYgfP2kEMMGlVcrD+aJTFv2RRHfJ7qD8
Ks++/BA8F5PwIrIiD0QeBAeiuy+Mu66Hm8oOT2xu2ekHXoSzvfb/dL+fRVyKFNwdP10n+h2GVaQ8
8G+HjGPLv0q9Vr8DafFer5Mca8wm9tw1VoziB2IXeIxmd5e4t/k35gjlVJwP5Ou1dqxwCjRZS2AA
4YY37Oe4f+of6zanrjS7AyPURj7ERRpBOoU38kM35JFSTNk3gt9lr/GyuRTJ0xVEik7JLjq9393S
2OaWoe4IQIlb4abq8Hsz9H1EZMq++L0DPkt+Kr3l2L6ooM946YsUaCThiUi1uyUjYYEaKBBsl2Tc
NyFFYCA+j/DbR3ZuSj9AgOP2O+7+FeWEukpSUrHBzApP9+Zy9pRFzaDIw+2abTf5knmRe1nQ+Q9M
P3DLZjP7A99CdlPggypV/IH7FvKWvxXyh40Hb4960h+wHG+jyJ2J1FWgVsIodvWKBF5EBllBSIZ6
mZ8TKTNayNEEW0f+HcgozfrVquteCRqPkdmxZAX/98fuYeYeG2nSz9cSs0wx1ctuma2yyMOKAHOM
jCbmMqa+MG/wAIkDzvZBuNa54y4rg0LgDKRQQrMjoi29Ib4EcOu9yC6fAd5qAdz4j+zShIZ+Bc3I
Iipg9Mc/ggg0HUjcdiG7FJRDnSKaNTu9bmvp+8Gun8exeNBBL5+4TLfvETGXVfDoiotwJfBp803F
RgvcqQNnkJJg3gydYI+IWmO8o5e1nq4KJihVyM/Te7Y5wwMSQ1GXEvpT46FM5tg/RcdXDYlYTGdH
EjWbuEOikJSITbGcbhyxrabFZEVcukG+vm0UO4sm7k79NDj2jYEVOMaseY3ziGlIyHlBLPd7fAbj
JWhQXpAe1dSrOcaPoNJCkOMRwDund0ngA049c+8OK+lM80RLf/kmrhzsrDkfsr1edJ7LpC3h544B
LYKvEeL9Xl+WlfpxQNMD5hGJ49xVIbiPU9/NmEQkaPxXp1uCsBvVPxG+HKtbsxF+N2t/O7/4TPXP
zPF1wpy7ffs6GIZsO914iwkU+IniHjEtIRqytUnW97M4fh2Ydy6jm0tOqMBx86AvGoFwZE+SjYLN
Qy6+8ulPukP+5nzeDzJsKkKjCtemr0+WNeYH7x9T5OcbCxDleJ6qXiRehGX5iODBUCoebhl/iTw6
FhzUjFlpR1ruSuVNv6d76m8WI3sQaQkoNKoFarlhEQ7CEiGBa+hkl3C3dbipA8jktDDUvaH6zX0H
/dWrU9jpBAeDZfMm6kNqgzwXzb4ct9yhVtHNhPAHWXXvmDzMnl8HjF0hrqGV0WD9R36xnjROmkTX
DJ4B+zQA5UdsYpr0mb06CxkhlMmGFleyNtI6nvVELTkke5IXAhy/j35qzFrnLORcshYOUXEsz02E
rn1y5rGyivRh6ysZk8pW3UXNHxa7LkOJpHWt9Ep2iJ32AfAtv6cXkVpeTYU2uvZ7NPj8iZnAw0+p
pwPxB6x9/QilgasC7LkBKnYAlly0C6zlRdEqkWaxkU+wjFcoWjmSFp6L9g0LQhWActmQVm3YiBJx
2HxIkaJjvHmRjdiy3Lbho+uCWjckP7asF02Hd0XHQyfKhyYDdw1S9fiqMfHuHSI07N5KkZ63WDmg
t1/68hFI8MDK/tD9M6E+kAp+0z+CjqMe1rAO5BwHkeqQmDuQ2HAYnOqv4hNjDsj7JrJJPo6xxqYY
esNIVZ/H286diZUPT1hCpYiWxfLPckGmVUyYYO/amT4O+pJavlkri20zdKGMck5KWlthZeLnpWwS
gjVe8fsZBhhpidxGBsre6YWaizvJ/ETtkP0Qgh/npOKp6El3+lOHnFF2fv3nZOlhYlxiljr430/H
7wucn7615J3U8QZ1FlQd0ZkHUbutrLkr9qBTw24F8/whTVglcOMqln2Wdy6yQlYE+mZvAH8yYRHl
8Ip6kRTimB24DszdSuAxMFlwDPhvy3ZTngZs7J5m5Rq/ig21nQZTIMrf0VG9SIMLW0t0I3BfXP/N
W0BZ/sryBwIhQbLzMP+qrm4aU6A/HgGtL3Al2CpGatdZJlQByST8XAZsCcHcprM4MEBdMBC4DoLH
NQ9ahbDM9DP9ee/AX6bXbLiYkpxsq1op4w/QQfiXDjqjBIlMuxeuPh1MyGXhHSjK0TIurldo3Qr3
/AURzEWy82vB3bqt0SJUE3Up9tPMXZR1+AT9GYSU8v2qnTgiT/O5SRDD2Jl2T3GMLpmlMGDiuQqB
gOfprMkOBQTZSGwu0i1yjdnWcSIOEwPug8MXr/DzBhvh7q9OT3bAL9g3wQR/hcYjYW/llqj+wp0l
qWt8giQehfvGndrdrHptHHLHQIx6hFqdRlQkpW/OuPwmiqEuRrwG34BwPvdRDh1NPtHR6HJscDkk
L/DVL3gVuhEaYk8YeZOoT9sszZ9CWXB3bDWnCh90TBwlLZMfTS2MIxWQPA/iOSE1MZhZ/wzmUDZR
00W8rmnVjWl8CM40UCGER8G8zqllMQ5fZlY1N1yZ2QEeSt/U1zycc8/KhI/o+pOF2NWz05FN3XU5
un00x1FHhfcuQHOvS/ZGVpIlrFK46J0aUbHFNWSoQxzOloI1DWA/M1w8OpIe7jf7qMokIufkwLxL
++UIfNOlKqDUJbeCqjHQB1IIftGwI/GzLYg0J+afRjiMjcms+VuZxjkp53bC1zsQGbnE3s51whEY
yZQAL2HsbWyiQ061S/YuPQ3/T/zRpATILigNfd7qJYlim4VZjdFTMb0R/4JjpA2d2lga7qWxP+9r
qmZFjOYtrtZ4rkY0w4gE95vc4EmmeWVv19E7/dt8udGSBgvoxwUkCAWj4Fbm5M4PFUJoEpXL1Jqy
XBlcloTbCXK/YmEH1sUgD5jrG57B78JJoXkS+7ZOisdSxUBsKZl1+pKSwm6MujUZ3Zz27qv8bsis
iiRNhi3l2vQO0RCweHWbjLIrwUpZRoNfpTdY5TfOGAfJ54m7EhmNT4uG5LPhsDQZpnxEFeI69eIM
cnm65SGUGWOkvbljebxsBT86wO0q8lgvg2iaIVmZdEE2FRqhA4x5kN+SrAp37EdEwY2uVV+ySEyt
03LGWmI1fyQdnM8UoWxkky08pSIMfrqY0xXlcr4kN19+wZteod6jr5E0yQbvZEk3+VnzVEcWD8S+
JDu0QiI4fhIIUiJTTh5ZjNRjISa+LOZKNNjGnPdtnT8vynvi2E8/5+NtgCYHPoFxGL279n3ogfu/
CsiG0UBDm95bh1B+ghk39Pu5JbBMX8OjV8uge+/3xw9V6+nEB3XvYYwz6r2jbNRSopyM1DwoFtaB
dqfwrqiH400kGIc5BJYXAJXzRJGW99gt+r8bCfyi8CMgNYvc58Bqk8K80hpcvkVFKamcUpl/CTeD
eSQyPDhzI9zUtJ5ra75ZSU2OTozNHphQeIvPHWFrSCY3yCOu5X++YIhwk2sw8OdFOv+NttvqxRWY
HaSExX7iGElnOGKzWHvrpjF65zvCv6RXo2+lYyPXjDvJuEsgOxO5HHYUB9QArX/un7pis9GDXsy8
3Wwvx6TGetl8ycckbAx/nEznL6d1OpX1V13/UERhkbvkAdFhIaXzsK43ckZzr1oDb216z12A3tgp
xYqJ9hY5HVbuj7fMq0qsCCq7ZHdDhZfo8pwp5JU5I7QkHltGmJeHKGc97XzU3jW8wPSSNUIcKQEG
SjZ3bJJeaDKz+GvnnJcNtfUBL2F8fTqpDu+tGyeSzjBIpF2ioJF38uvUgI2leleiIXavS7kWvzsj
vSF+qCS+3IxX7Il6qo5vjZ+8jZ6I01xujd9wPtI4uytk85XyNvI7Wo3EtEH8e2HeSQcclQc3x1cU
sB1+fCfSa29o+kF+gB8DQFB8fPlhhfDnyBbvkWPh5Tm8LgpOndMXotAliDh9AqdiUKTyvnJknm6K
OdIhQNts4NcjPH6EjG5yB1w9XVId012cnVA/tVWjdZhW1feoPnaQqAAA9CHvnDg0GJbvBpYtVIJi
6wNFE7rfHKFnvzwrebUsUSLk0v3/FAPJffC45An00HyB1TrIowwSlEin9Ly8vmxrNEwXvYvfemD+
VuDW5jgLb46T0TnCGXIrkFJ7P8Bu1NwTlY1MAaQqZTG4s+BRwbPVUuZiFC1fVs+5BKbhtk5O7L+4
uG6UfjkARjHScJdBsGVvFK3BoaKFlNA7EOGwPtxIhM6geeQDlwp6Yv6kXmuBoRWje/LiXtGVMgd9
d2J0bXDIu4/Ubwcrt8kpxPVPAilaqXlz2kbWH14hFCSokt380zemIUktThKiZJ+nsh8qa7BIEqC8
QHiXyWU44yjtYeD1wfzCmx3Mvs8w2245+WeKUgL8KXpJaYdEEzN9ylMxbYVlK/WK7ESrcfbX2pxV
5AhV46UUmJuivZi3KOxCKEXeAahBBxByIqOt9f68HLBR8j8oqeVPSy7ZixaIKVfZJGUHFz9J7VBC
o5w5zyTDwuvJlVI0F0BlMblrb99KsAypFMnY/Iex3mpf3mLdA/MOdCiAxwm3q7/lM8kkoCgbN3j/
4vFSiJaGPq89eisuye4v/FhAzip8Et64F80dGWgyY2ybG2otKTa4kyxlVh0e/RjqjlRctlRf2kQH
eqKGK/QlBifvbdzatp5yQhVIFySOrc4tnjS8qLsxAT6Ytk/ezmfpWMt9Lv7SJEB1JXxBCCsX+Z8d
2E50D9gXy8j7XZLaJh+pVTYkSSQdP3bbHgUqB9BMQDKqcktpSIOAboW2MFyAVJKT70Kz8nN6MWSr
I6/wdDJxyj1sIpPBjUeKHfwb89Rwo2n+8yktMQsQSYh5cK9x3W9/B0YBh57iKh4FVlf+VgbXBCND
niBrdQGMKENnlpuDQFccRlVKdNGFhuSsimOJAZJKrxhW8RlRQT6e4evrxTO88MykUvle8x49nsdR
sOOgzhtsNK0ZgV8/x+cO795QKZuUxZC+2QwWg8mBU1BgcYB5+O9SAvoXeldP0Z7+Hn3pKU/HS+cC
vaWE1rnTh0GxvYfoqEI17F72qE4JZDcNQHOCSYqrZ5VBveo5wU0yRpIdhqZTdakH9ay8BxQQgZqQ
U3lAafqh6kJUhBHyhZVZBLcuI22YG/LkxquGu5HhD1SD+/uttwnub6TkQ6TOXu7QrWpx8uHqZfpr
gXLrhqvIqXXz1GOXJrq1JMGQWWaoDr0LspQ5H+F24VckjtYxpE59pS5hVokkdLONUmvXmz6nbgnV
TsjpPsZFnve1c2w4msfbBpLXs9pC5hpszyd4NAfFexlUuSbfn8o395wXSl2uWhJJxidD1DGLqcok
9cwLVC0sYLqWBAfP4WFivLFEKA56LsrSeIMnd8Eaa1fAhSwAvHfBbbD9wjl8gRMjMou4ry2Br9OI
vA9ILfi2bDpRvCEOZdMmF5Z59+ErHsl36aPqP88xgVN8s4Q4aY5+jZ5iYXE7i0SDcqRMGHl3Muuu
VyGJ/N/vLLqEuSfrvo4LzDwWVbuHi2JK4HTQwaBaP4VK11zrwosFwnSDPgppRvU2fMCbOPsYVBLk
jLrtXZCVYBZ2GLmERVzpp4lMukNiFq2DIEtPxQjP/YVUd9wzfksNDFD5EJr+L8wQmRBA/PBnISly
TlnfCsES6/NSJC4ROgr6UPN1l7jHSIAwKZlnBU+7wcYMThBklg+8QWAQvGflTj+93n1z1zDCAY1G
XoAwL/eafmwFb3DU1Ywlvh3vxCchgRgKN1XsywinGiQPSXoBQwg4pOJXYviAwvgO/KjJdFgFAjij
P9vglmAqMkHNqWJYqYkjxNSjEY2Laz3be2uPNFUlR6Vf5Uz0ZX0ezwKNLX1AXvRlH/9IeidFiJAa
UibvLlkBr7uvO9mneqomEKUctGJeIZ9EiR5tBnpcCzYjob/aI1lNPe+iK9+bRf1LUj+PBDxyqRzZ
MTUApwbq/MSOiu30+MijDCaRz2lyErb9OF51sZltqtdTYZPh0rBr4P06Nk9qTDwwSHPKn9JSOJF/
Yn8Tp5jDkhVKomdjQKUQCdAFZ0j2E0NvDlS6fbgxzFqZZ8zs3+oPKRq8KNkQXGqXVpbEFpEyo/5y
KnjqpXh9etoax+KacnHuVciMnwHA0zOXnIM2nVDRTLjKPBXT4g+mNyS9JQnXxZHM10iuk5NRCM3N
YPE4tJL/zgZmeYKwmKnokqAlpy2KfavsghfCP5bjVEh5ozD4CPUg5bZRbhCHlzazTPiSdU6pfTw9
Q3ybMeVDfXvzQdbCoz0dbLtriKQblZMUi5TaRoVKJHZSLDmyMjbhoOd5k8VhrIXIDI/Vc4oRRXvJ
ZYtq/TKhr0wqXzXak8P4P/4nxShibdcAuTB9ip65cnH/QMspoiUvRlc79a1MWnJlOeuc8ropeAEt
Su22qJLWAJUnbgzKJAKZYiohsBB12ly+qB5ZNgHDrOoEvuIYpJSpiB7MfnjqnoNlz/PcxPgFX+QK
OLxyqymgN4hOfRzGvkrk3jsgwk2JF9Q6XSVh/nae0ACXfA6IJ3sE67iToZcIAvd4bi5KRbvak/8j
6ky7k1WaLvyLWEvBAb8KOA9xCCH5wjLmFhQVcUL59e+14TnrXTknd2IUmu7q6qpdVbvYlQMKfapi
HqG78pK0o40SThIMZNN89Uv7gMgpAlF9V7T4PTZ/wfShOOJ0vdteedBi+LwHnW/Qff1KNPCHAAMG
A59r0VoNeaOs+RuUZ8HtGYIcKrkUQptlbovHHk5o6nfGIuO+Am8c8Rv22Ng0bPNCv7ZRJk6KY8DX
KBqTlTQ0N1CGKVIHWS05e5X9qhic7iDMlAcNmnOLMltpa9wifGemirV/U2wrtw09buIOhVOllSsq
YPc7RLSvE9aApF++F8AL1H2QdtahFP2Jo/zG0M1A9e3SQlfycDpVfjT5jdP/ZSdiVKtqsv5bYp+o
dLkLCncK1TyNZH5D2Y9wKzouV2M/okBIyY66QIl1gneeeZTbJ/JPEZBCAc3f60qM59oT5951rki8
siWaot2eCmTVZ3EVlPXiVamSJG+76yNczTD0k/mkZAnR7xOe0J5UQpYyYyxY4St/QZ4NnV1BWLXJ
5HIJjJUUC24nfDBSWJVAae+9ka8k/uo997fIsUk8QTa6bkwGh67+HMvK1ztohjla01yDQZZk1HxM
sVU9rlZftyHTvseENxVaAOWVX6IJUzKc8FuJvIKS1LL9T/0Zk9d3JbTV4QsygempnMToW0HPkiYB
DdoEjdIxDHcAoAr1EOVOU6KbKO6VPPemOk6xVl1HdcfaO5T/MLiU+eap+QQZ3S/KCKX4SR/gVJD9
rNJVVPoQJU9gkfTd2g/Hv8xqMUoonK+0CuX84icAkskcYacFGo6UCSAM1H3AFmDAnLLskBJ87V1A
NPReqIxoPdzxC0KmHXLCWkGjV9VdZR+Hcd2jfkdZ9I8P83+ZiZVpGA9uIb2dFH6UNVr9rxxxxYfT
YQ5VjqckM5Gj8JPbIIW8SfqZSehYPB8GRFnPfhlv5SGNvzoYlZAPudqcJ6OnAA0p2RIEKQGoI6kq
ZKV/WX8Ul1cndplrwRRpksgroYkEsyBVQhaL0ZUbJH0it0h5qfgdI9VcylAvC4b4KenFXpVMoDSD
Mk9lCm0kY5J3IGYHcic4J+UKqrSArFTYMuWMySXC0emeYQXRgikTJIe7ozMkz6J/WfAul/SeT4VU
cQ7KdGy5bjJ9pDMpTe4MNawLH4enUuPmMThzZUlgKpRnJet6/ofQTWUZkNEtqtHjtDOEkvj2e+BV
Petf5Cqy+Z+18BiLlYJSRwyCCvWV/SG0Xci87i7LpdLb2BVYB7J1Dv1whqs2aENjheTJdNAf9D/m
gfLHlfStq8oWEeAsS1jX4WusRCMh77ISZC0owwU3lXwf3UGZLvpXAXF9svwEn4IuBL9bmTN6t2xJ
XaW0s8trtGaYI+ty7OTI2Z/GWLtGIEyERiibNqBnFAj970vAxh1zQbZA+JFOOxR8DaIfGswTS6J3
zeClLPEp3aX18pNflFAoowKtQjaoRV9SaSKJHTs1kFRWmFqVC1QdjULPMNVVcl+BlzI2K6RRlnv1
pRBGFWMUFsahwBmoMLT8xaPX+aeEHzrskA6vmZZQygnuIB6ydgFv2amaDslFlfCrHSt0UVajjMNK
2uF4KhOa0RWlmaYzF0oBjE5OQCwW0kZpRXD8I1v+TwFrVB5KlcRR/iLE0uIn+RmC4lQ6rEe7Bkr2
luGsEIDYOSr1rDJO4WlSav9Vn1Q0FFKiZL8MG+V5kxMnVmJ6G9MK7kDUrFS93iMlL9NF0IyyYWDj
4536uxoW6BW9h9GNJND4+8yaCtH0WVOtIfQx1d5WH9IpQrD344GSV0BQjSzOZPjQJIFbXMk7lFci
3EUw4pOjluMWU0ZhVwV5ZdpVcTsj0ACNQJMjs0+HB8XXAIKK8+nd/K8WEAxNzpmmDCYdrGEZA4pZ
ICvsL+0AeUqy/SQMEEpAZSKpBYYGtqWcjOO+siCrxE7Oix+cOkRIYXIF1qn9Vqwb2BVeZSZA+0eh
qAviIDUg+EDVTSJPiknOkZ9y30rd815GoyemBb1Bqb1cBBnv8qg0xNLa5l8Fz1QwiCdRFVYJzdG+
JYwk+dJ2fRA4Krc2214KQBv/TM2ItnEVUqpR6ji2vkv9izhKAwGnjY9T1MaXcuD0Vukmiaa0jMoz
lRKD10SZvDSDRBBRH8PNgdUoT1JrpfNRT516Ua0smpbsN2DT0b6oI+Fy5Cp3j10y4Tl4IiXoKXzE
Rzli9TteIsYoSD+5kaiOEnrT5QHgCb0T01GESjoF4w1HU8lPmj9jAEpHX3HYIchLUpSxA4MB6Zds
RT2PVoGD5reB945VK5tWtWAqqLsPKeAfX8fnMkP5QjJzA1IM8pPBLAYKLylHuQ3zDF0RwBoaIA7X
gUkIkdfAJS58F0ahOLs1rc1vJXqh4DmVsL7wX8WN5Qo9AHBuvfecxn9G1xIwwn2OYxF9mUOT4LFw
3rCnn+i0bZYasuOpZZLSRPS/6G0oByZ9OsH2U2KHWEiUjiBfgg4/7hXXRwpEciW5VgBddn6lgysR
1b5Q3ot2jbLzZdVpswt4V7JL2DcCOrEsjiRpYDt6Zacq/BiVxCgVJqFI5zTd9zszRer0/PpKgLHI
KwewKN05HtWdVBFz/kacXJE8pQ8oEyoP9kMBSvawjhenHavxTKXL5KRUvoxwe2w/A56Jatz4aZwi
VUaPSEdsvKsqjzjHVpO70+a9B0IPxJWUtqxI5TV4Y1dh1SM8pSuHIMkL0CFRmYi6Z3Nehgs5pqQq
FGCRqhDwq5hTWsIUR4J3lQ+h6YW6lb8IpXnCu1QqFZLEKxRHQirYoYEnSEwOAQdh0R5PPVs9xqaq
y8TQ+9AFwyltWT1Z80qIKJ2AyaU0hJWpoKhOjYNB2Z/KoooHgjcVVia5DehRh72ii9p7VaxRcIP0
gjQDoAJpl8JsMTvK40mIiOxdMkmk6qQcdY6IN0Xh/QfaW5pHAVtdsDrajd6J4LNUZAXK6JHyJj61
jlBJ25UjCftIdSNYGPpQlbysnaiJEEajra2PK2KI2zrKCQUlHDYqmFKk5TJv4hqZUNjAb8SKK1xD
NQ+R2jdJ0qwoIryRr6QD4zW4jk0gQm2vCkqUKF1ISQYmIKoj85xoFmCHvbgorqXzcAmNOweIFDqL
AH2SDhhlfIuUR7Og87QKtcm7U2isNrK27fmedvBcDPSg3DmcWT9c+FPnipKQ5GzWfO0/xVaUKqby
WJHkgHXi+VC0RqiGbk6ErVXDsscNlIuoBJnKtyNag6ck/+zsKpyjXl36rr8e+a730RUQh/JF3yW6
ytHzC98ShwpY5FnW0qndFd0MuJ34JVLKcqBrwvnT6V5m4kAXpAo71AZ5NCp0VeZpMfyVzOlw10ms
keMYLqpxKrFWe1P7D1ovgm06wRX3UiwMjgp+l+MmkwVeLLgiFFqz+6+JSXKtzmlBFsq0IWw3xZsR
xKdtAMfJJsV5v3JiKk4oV4osuQgadWLqVThV554itNLViq4o4CmNwL9l+s5LTGXK+ZMHeh8+16RA
UVaru7b6+GXQ1oK+lCJOWhirIg0p/CUaCEZR9QNps8CTUhPawHL8pQmf8+M30sjaCsUh3ezIqKp4
MwgFH0UUMEJkcOjt2rqqmtU68DVOyuqWFpD0jWwwKf90UoDvK2koGR4oup204PEsUf8Hh4JVwty3
7aNHS04qXgKw8LLqhVOCdrHUH1MOXxbLiKYJF708Du50zeVIkNnMqzqEBI2L2knsa/RW5zDiVY4J
udyqpjyRNah8M41SILoOtf/+P36Fg7gsxVGps/ITbbLTBM/xZFREpTjFxnw4P8/TPm18x3CrOhb8
dJ1B240fLnQbbVeGge2A7MCGdyepp/WZNXoJq7ggNn/tjtuil2uMjDlr84CDBisWvuW1+3d0Gsfg
lDiCjoSmpZ5ObikfVSdCZ3ohZlOlpx5/qJblS1oXnFymvFR8upM5LF3UXmlrs57sVm3ocPrclgLH
FhcfzMty4M++ui0qVV/bVn/cmrYz9xxMm3DvQepo/j6njYnstQp5VXGuYoT8q9CVwmG/Kq++4Vuf
CCnue6BehLIUFqpScRUUIvE6Y9T6yuF0KescIXXCkxZVp5roqmBLgRSx20kEdGQ2ApEJiZkTVw6t
XpWSwFOBHckYFOiClUjOchWbFAuNLBs5FaQSAQRLdVcWYb7AMnPHohxTdqA2qqCjQ6kJhEipMULC
kS4NIdBIEE8FFp34twoRKwQs5SMmmevq5KWL+uAK34EUlYyPqkLjvkI1KZMd5SdPQCqjxmbTDrlz
Z91bG1Q+wh3mQGL04Atu1sVU/0mXby/IN4ePcHQEdjkt670prYOg/P7ZQ55B0cjNWfeyKfxe9Dp4
UYvp0Pnl5tCyfbZsLv/96xBAP/VpW9v20h9O9mIe/uNQpedA9+DUltH83CC3+Ox0Dv3im5r9CY0q
wkXBtfgS6x+Mf61RGxp4WMZn4hw3jg6qozZKfJrWbMH3ji4MdA7siYRHQP+OvRB6A/fpumprU3MA
ExuQywQ0WbB/aN9AJHGBpVBbpPWR1W0Icnx49E0lH0NMRJlTh2LN9iFly32U499z+AN6fQ2700Yy
gK758FFzpmUsfQG9ImWt1r9oBvPgJvcuk6DohQtc6RkFqqBiNI+eRzMsWZduIujXZnccTxLaS9W8
x9v1b+3V8eo+nrAx/9A5L0PT0qgAlgJ4ml+8SPshuWY3Hxr0BR2gp7mj0Pb0cerD5V3rJ8mtCxjV
ojf60KCp6rax6GBmw+ct0BP6/tOpzwdoIeY1LkTIiK3RFohMf3i768gfaWVbmLzLZDN7GnTmNee3
Bkb7ZNqIuhRD2MvfkGiS9gYTGgRnYoWojVcwGPdoAExFchN+++G16L6H+dqijL9FoSJErWPa13sO
eM/r4e5X+W8O5Xr6Sy+BD0Jc3WuLTCgGEz039W3nLkZyyGUALnK+0osX/wAioVZs70GCweA6HZkD
B9Sn5exIQJ+t4PDt0WnsiwBQFwKsfDQmoUdc3y7s7jlUx63ZhZ5etfQrw7truZDzn6nlyx0D1nsI
7+q9znc4I+peuvc35+gsWrMGlZlLiNOW0W+CZPYbU00nnC30eugySe3u3XLacxYGizeoOZePMHNC
HUgTo0vNOr11PSo7vdOAJg60J2lQH3P9OH5MWcPei3btbhPN/USYZR//8BmvbVKIm3Xn17Xpdbrz
+7ruzrNZ7w1HNfkELunIWCvX72I4zPvgxTQugtWFFNgLjX0ffVLNRbaNKoiQdIIaDyfZUTONs7m7
fVld9DZUYlbXoVZqbJ4G7bgb+HWjN3Xrwc2HR3FJP5ufn9MAVdgruo/Uoc/7l/0apc7y1Oimje6B
Zh+LwwpsJ+4dVuHf9vl23x8dJ/LgFj997mm0Yn1Bnu/uL8789+Ce51GXFlbTzsV7wg/EFpgrDQYy
uS7414u0lHkyaG/p8rPKv8LbDLG6uE1XcA3hnHbP2LtPwWJN7LJveuDsDEpXG2BZFPZxgYMzfn6P
o9fcJEkE4if37kL5ZdQmEJqLv94Y0GNnbsP1So7qaXx3/ffo9u5eI++69Tu1Xjz1RRpP9zwnp32N
f3QAyToTG77Xw+QSQF1fm10g0vtyBwcnRl+F47vVHd/OPiRjoePSisw11hasgx3YsaHcv7sX1xiM
EbzHwLVnNBuof/iAA28X4ioabF6X1urNlnEhDqot0E8/7cnhuSayEp7d8Z0O4+bRcMyjJ0JeuTHv
0RSlNsWUJps+Owz2u8zzbWAJ+JanNJL8x75Y0dZZJVyHF5T3k70BGfhsx/SodfdjsDj0T19MYu3l
uW9ljEoHNgHQk91xknmP3HWlm2hx5OJgUOdJl4Wx1Q1/DpOo7aYzOi1jVQnFkbEt/ESeKan3OxHX
RpvKJZG9KTyedmM4YkLtBCjBL0EcRp6BvFcCYB/qwqSaUuFBFgqVoMmI3bm7beLYBXCeEaTow5qp
qJ7sCmUa65Q00XekBwingic0iHylUgt3eC+Vpqw0Vr2V3eopyitcpWxdXsVlO3xw/wXZDFfSm1SW
AvDVDSH/wBeD9/K9hGsvkIlSJzwkrEQekZDsa19VROCJJ3fvrgQeCrM+eFGAxoMGO1+phu9NKkfd
i75N0jCyoZe77ZHyNATBi/vF6Ft8jwcifBR636S3/JGOAGUFYp2UD9JQoANrOhDqwNuPyaECKopy
cHxJiFYKR4Q5qgR/msUReT0NyR/ZD7OJiJuSDxX1KaMFIkzA9Crh5/rZ+NW4lScjyghg85UgpBJ3
pmixypwpQ4GoZUJ+F9J99EU+BuXOihrUyhAyHiA+k8x+nAEx8MlgV9pjZTnIXpBdrdJSEjy6T4di
9iUNmUmpV4G5ivdlY8dz/QwEobSSb9LtP8iMoxRVbtONutIazIvybxQn1RII6Gp/aBlUC6aIilxv
gt7yT5S7Js9Fta0qH1GhShXHEgPenToCvaISFvkWonkE9QuSLyFnStaqaMNlt4H5KZkLO03pTfFo
fyb2SW3tHEJu8brIP5bgNdfKfxBABlKF9y64QPISQo+Zk/0gwWwAYGiQkl1lOEiK6FKwbH8owUzo
XIdsAdx0gg+tmeRbV+zgLFGLB14nANAang28F2xmnBslFNPsh4xOiGUrdqnKgjxMb0QfNDmNWTom
QUN4m4q3q0vK4tZQqixZwQdCOQQqCf+QDy3cXAzE2tLXMsFA7ruST+X6pexDut56+bRNH1wlUMoR
lnMr+/JWOmccETbtkmVYlpQuX+9PkSRqOQmDYrzKOBVScP8zKcKkyY0tt1FaonTpWZcKwpeeUIGQ
NIK0hAaid+n1qrSbVoX/Qy6wcETAq+fQ8woBkadXlTAqgR1NByTCvCQU/wiM1YopQ7vEW1gv5QcJ
KMnGjWVjJkwHhjHdTJA0zayPrD9zRy0xHUaAGwU3aPJIt68K8IVRCMLTzFX4gyo6q9cqRCL8qXJo
Gj+542uySyLgkiGdmDVFmdKhBRCUrlyh1oq2yAdSqZR0qcL/NN6UqbiDR14IiDAPxbqrmnepWeVK
QG/9kWGVimBGihmPuyly47LAX0PVXNdo+IqF/NjhyGnQ8B5jF6vUy6SoTPkLmnthdf9FieFQQAAU
sb3jwtOThIxmpeKq+EzYiTC9+FvrqbpxMWVprYS56yoVmYnwPk6EaxdeVIPPa5BKBtbdbDI6cC6V
Kq1xaUr0/T/IXvULklfsd/Gg1FflmcPV2kT19URVhEhioF2kkE9ZMKoMG21PLWq1FrXUgwxGoURl
BtqwT1HdMRPfJSXgKGtV2cqxS8jlwSFXhpsqGCIwY6G/VWtgNQkOBxV0Ja5zSLkgPR+KVbHKDez0
ybvrZ8q+6ytOy89o+YxDwXT5n1eUhyfcQB8uIOGAG9J7wOKoMPd9cRwoh09kPhpPnb/r3UqxUQ1w
p39odVV9+iJ2zVmioIQBrxgtKIaPQF2aBWtDpkGoQi4uLAHYByonz6AEEtuWwsoaR3X+HGbHGVmA
o2zSLMeV9+y5qmBExcEdeUCBwHpc1cwKr7t4/Myrem0/VJKjaso4iC6OPiJekgIGD3ILm6NG7znT
0yir0eRQ1MAzsik1RzCh8Vv00e5HH/S2Oswa2w7NsTjH2ov9sGSW55G4cDIRDX0ySSbGp+6g14RC
066Ot4ufTINVmZAmVt65qo+VpJn3WtTMioRFp2S7b3e6dZ704Z6BccpjkwZbw8ZWf7/C0srQr7vq
WXNIUiIg8YhbwaII+E3t0ehM/wPgcPwQciMVaKjyIR/f5lCp3lHf/nugscu0KJu0yWjUUW0LEdPU
gbobahudhNUK/ScD1doab+e1uxGx18KItvA2F0osc0McBCINFTZRJsYiwPdPc6Dj/Jl7NWxbXCOW
zHDCmwOnaw2c/bgxuzg9PbMz9Kz8s24tjpfZmUrnJk1KnzQXSrszWPcWz+OI1p90mVhkD6dVn5DF
2u7MyHothjhneJWvHse8l9KT6K9TdJUDKrYXtQSH6YUcV02Npuzifb3oyFauhYS6GN3xjHiTubLP
3YigyA28RHV5PP5A0ZcKvhLopdT4+5huqiJTSqY2N6HDqAAulSxq/xE1YUtJcLShVNGn/ajtk7C5
EKM/zKtFteaiXFUppP6eTohpDJ/eidp0ZEB2kmRYA65EqdbrShS5KsJo7UTS2ulbO4NEXZlnL0RW
ppuurw353JiuOckorL5DM9fkN14t/4/ZthDn4nKjS6pBlsoBOSslv4T961xc9t7Lxx1kt2tvaJl1
sYqQQr1mFGwUIKWEBpmYVyw3mEFKkoiszPElX3lm9+JBwVXokOPJWeCmwqZUMPf0sAjf5XaoO98y
IdPhnX4rbW6t2RKzX7kniPCcmCFNiGaSRub8XcpKdqgGZsFAzpYdyqh8YuH+/+Bo8UQ70NWz6Dc/
czoCRePRyI4nd1ubHW6LQ8tZ0AWlPYl2z96dvuj3flQb0EtWXO8cYzCqx9RbblMfVK+4eYSfd1Z7
8N41KIN2mtaOCuf+6brNCDvln8+rm/nZ5a9OY6gWmjOgdR7JXKA912MPH6FZfORtN39uWjhlyez5
6NOGlYYuO/piZPRGGP3486NNzzeLltDBnBbP/pnoaLYIKWfupmfKFie1tssxVLecO77yRaANkr01
c4Amu9mNwhXWV1TMU7CJR7N3s53mVm1lY9IFp4BKMcYpCaLzQ6cfWxOaCr+7Bj3Uu/eo32wPSK+h
gTENMp/pN1ExcKuzzWwcLT9p0RoV/0yH6/TpFsHvAYtlczZGDeLnLo+VGB7klMac8nZIxGvTMHYa
bTcYm84p85ugsXRu7j04vgHQHn1O2Fr+GdWG9cC8K+nNoGLH8G7n/n75oDXascaMnMnHaG/pyWV4
73O/RflKMVuQTpc7cwLMUFjSSCMnCDqa0pWCLnINZzo90/OU6TKyxfynQcO3Hi0/2+GUUfGWwApa
5nd66/Fkh6ZXD3I8gd603lu02u7ZmjDmW+a3t+lldiqc1huAASuHo/O8zjJaEe7D2bHp+fNpvD7N
ctvp0I7kNli/izldBAnKZ8fRkY5/QkjCRVo4BqGTnkGHXUoEWAiRYHc+s8LpLQpX8xuT7UjTqqvl
RKeG86Y9fRhNmWouErxpBh3wQbMVxHQ9PK6QFOYuuAO+ubQDeJcVxZO/Nb3XLAe8M/ewWGljabZd
hO5EmlLhpACQ/OXkrgMmkh6TYITm7sriM7V3NUM8rlkT5I/RtotZq970rIAieNoNbLkKK91jqei5
ew3nhoXu7fN0rNLh7oGKn/vTWqOhNsh7eLAxe17jaPkiDEV/VnQ3j2GaC/swfEX93KO9iBUsTrOH
V/RO0FKeTbe4Ysgi0eFzA731fqmFsibv61ZT/1LTR4tgA81XhsCUmU8vcDqfhdoO3KG2YzpOx1EO
0U5MqIetUn/0n3jlrxV3fu6X9GI7rjtXrK/T5unCC7VYk88O/3g37Ta3U2T/wd5+Ie/Yo+3DZysZ
mLazL7wpA/1lfZPNfGoXAxTBy8UgJcaDNDK/1yYtysngIFU0hlAZiw+jkrJ2DifpDx6a+fBrTrQs
etq2TW7Rui9Dc8HUzX/oGE1Pc4TBXWTdFg0yUQfv48iC3d/sRg90Q+EcAP9ph/50itcqXHTePfqK
I6R1vcLp1wXnaNEV6ObcJ2m0YMBF72i60WXGcuWtcUSHuDRi4cBr0w2KAq3Vbg/UGdrLfK6AB8Nx
fXJog/kEXL8NiiNBluOquGMYIY8X2E7XzcMn68GqPukGySLd/Kfl58ngrT14CledB+zmyLNl+dA2
1F/O5YTgrJrZ4mVNMv+NsmMqHr/mfXlv/HuGcxYj2bS3GOi0gL6izuLW1taImLWckfPgr9cKm/lJ
t0e7j+7tbOvEiQwPzulX7D5g6J/UA7B0phuZoO0q4muK93MfrqRor8Qoax9s5CZxGfKZiwG6L6MY
b2QXc4sm1mpf09xmZuaxoVCDCK9Bdno9MOKl9fo6tYH/69OIjt/t5jZ8fh47tAPD2S9+ivzVO1++
I+Or5ozb6Tx/nbzDdbHfHwcWC4Gvke97DfPdO1xJMKNHY7x54pzT0ZjewMuD/WuEcx7avhBarX3Y
xRSMgppI3EzbYT+xH85wCoYIQ0rbMzxb9mFtloSz1vXqom5tJKUYNO9gdDkBH87/o5PhSoGOn3cH
aqQPDLVdJA6TGnf69uXvbu2eaPkahTIs4K3zHLUJLeRS18328N28eWG2jd9fZZZ3NM05rx7338ft
6KDKEcx2g1pb5Ncg83kWw4Q/s5s9DhiSiAi3PaEgX1i40kFBs2Bj//zo1OsO/ZdfBwgdilk72mS1
aQF1irk2IfyvvwevWupeHyGFqmZKhsEbM5Sk4iDzc/vh2dRaXZtLy/Rzs+ZmjcsIob1whKFjDXqg
RtdtwMbWsYgAZ36d3JE1eita6uuWOYjLKUNte/Ga5rWH9YWFRnTiNUIO5M076O645EA4rOuBveBB
4jVX4k9mOk6WxGyCokFjDI7W1D+sLTBmNBTdpEH9LY6x0iL4yD1aY2Z+uDihEYrh+UFcOl5z9rO3
0QD6XLTMfKQTFY9Mp5vDGi0LVLnO/OOaI4eZ5aKrl95M0wBeRGsd+OuNq9LqKepzx9RHl5/X0bJG
prkav+S3Xm2XbDqrduQ2FrjDN85Q2+HY4T25a9Ak++FbJNbRR9hAi0dLzjAel6fb1bDbUPCWw5zx
asxt25BLLc5XuhZYQdxwzJ1unfr1IFOrXa59o6lz6qe+Ok8xDGMeLQ/rZsCoTree2iXzop7cWDEz
4SJi/m4+O5l3cVhGS56Y+8TcrAZ3zo4i5Xid+hqXsSUSZmwfHr2kuBHqkO8Mm3k9rPdLzjdNIMYI
9QT0P+DhmMmY+YmWjZ3Jl74f1hquvaDNEaZA6vMWnqHtmrv9EsWMAGc+A2PrcGcuoWdGLSAxfvxx
u8zCxXEdG1PrwUlB4EFZQIwvc1i3g1aLV49rlp9x0b5jzUXAtDHiaAK9zJnCv8bu4WGqZD5Xhixh
wXjtRT1gwJaESBOj6WHGsc40K6fL7LDmcoePp9veduYc7nqEeM1HONzWmCux7sysZH5nzkCi5TP2
StlhguJ1q1yPcFEuw5pTiQNQ0w5IItnVExorTajPojMHpxfYZHkV+ihEXktvZErDxd1l/cIF92Kl
9myeeH1Y30o59LRFNBpEkJQUDB0GR2MXrqynaeSMjXV68I5q8Mzb1VDlR2E5SDSyHa/3hXbLYd2Z
8xMv1up9Hg96Twm+zh09Js/H75iFrCwPcHTrNw4CWRwyR9gJjK0mLIm9rQ3PFRH6+vao0DokgYt0
Y8yxbdk7Ep8131ioJtfgG9vxsGZo/Bsu3hp0udtZP0bESiEW3LQTjlhXxs7P1YZiRNHyjCgyKRJw
LiFVkfnoKYSIz+vODApJe59cJilcsHzsI96JIPMp7Qwe7+bXZTohb+ZIn+FxX2w+GtIxsRuU6S8H
3C/GUbxfvu6jvDZtNkyu/mvndDfEvns33Kv7+45f3T378b7UKtx+64TnCggDSS4j3dBc/HIQJmeP
/zCYOt13a9wqhiZHTHL5aKm5tWLzZo0UAe54sSaxPeAgPxYz7pm0sNUtmRrYYBatm5OvlKJigi6W
ZJgXMQiutY/j5eAW6bzTHjCGX/v9w+b6xe6/YXGf/Jv5jRtAzJrn4QlZKZ1qPM62g0jKjDo1n92E
BhYwrXf6WAGy/lr2hdCum6T/WsXgFwxxh4+QQvGDtYin0B6guLlh8jp1aS7NDmpeMc02dug1atNn
CmmUQT0J5p+cIOsfdAGIX7zp0BuYfhuDRp9dxJJzZWygh/FR9GrHFduiRq/G7e8rWzOglrnmFVRk
wFym+eeF+t7cPVzXFsp8w3gyOL7avw9KZM55hy64+M31F82xO7h+jt0K9vz0i3AbeayjgDORc6Jz
w8Ee5Gws1GTU5+DmqYvYa9qsy4cZTW8esnawhzhiaNKwNT4mE7PGvRPCRpz8SFD73ZszkUlG1O78
71ab3jEkao+98+pgtF7+zNZYbknHip28ADXXqNqs0TdmOoc4K1cz14m5eCU/8yeUB6fiBzUeMe92
NLXvS4vLcRn8GZyzhik30HpgctGAqXRO8fMkHK3O6lSnPfB+ucfMf3EXamXSb04Ww2veR1il5BPU
Xyt83piMfUxoq9Hq1u+jO6L8SucYm4f9kgkqMOyN0b42vMabK14PZoE9bNv9omeQ7KmXPRNBx0p4
ty9OVhvijLbtBE+OKceq6QB6HD4v2Kb0wmNXpc3e08Vya8ZLtMaRe+Oy7etT1NM+GaCOUTYc+u35
zfhopt+mgbk14KFkUDfYSvln2AoiJgXPNpxxM5QX/jBHbQp03unL4DE89JpxH3Gd43XB9jmHcyxr
O/2LGIHkl7tdmdy6/ejbL8LY+Se3ZQeml7+DNXlQWgJh3gXfp5izIvXkpwNBxS4zvi734M1Co5cu
CCK9F9/e/fWFgJrH1XuHIcrRwE5E/CzAQMiRY4d0khr1fBQjnjzQcD6K1YvAnvCory7zl9DICDuS
YcZeBG8mAgrZ/Nu72kP0Ia8zzTwEzi9qyrgODrF3Tud1yntwkGLvArWhTmuED9cxa3VxOvd4PfSt
lPU1sm6e9i99K9lcRFjIvoTBqylYAwvt6T547E3z6rIxGlRKtcavYlZrjTHQLVxOvGObnByyyGUP
3l1qH28+t8IER+bC2tR492xUT2tMXJUaJZJtchdLss4FG3/cHoVw7MBR4J1rH+nlA5zj8BpzkqAu
6rTVJMxjD5n5Ox/hSk153GD8QEp4Pjev3lyyPZpEAMIugEEKwog9txeGciE3h2wttqds5vxC2gWe
Ub/dZRUQivkN4N4YIa1zwIdnc5nkn0wCrqqBDKCr6BXfzY0PMxmhdR47dhljwEq+dz5brBEFnVEf
G4OZBaj55QHe6ezZmTeSUXIcMemGPcTFQq9yMrBmuYzNI6lDxx5HFw493lXms/JCRs6kzGA9YPHl
HsJPaBz9zu6qdVacByc2bAGelgyu4CuUX2BGNrzDfcQe5XLnqM8ZzX/ZdE6FMdzGzD8SfDuOEHts
zgueEQl/kf58vi64wZyT7QTrAvHi5Ad54dIcCxwsDBSUAvgCYxZZy8Bn2OknhNTDzOTZeIUzAdjg
nrADnl1W+NHA6dwhWDjSF1z62LWyqdVcRrfu3nZvvtU7dX97SDQLEBXO7bxr5uP2zYtpb/L2AFHw
OxFeXAIBRrF2P040a8aVEDS6yz52iHhkrU/FnH10MLsZTm5tGNbl4zGVafqPrcLaYDUzMy7uo7a2
C6LBi2z20rhlu+MhcTpijrHPWfXyJPFf2ikDwLv4vXqbCwwzJISZy6EUnHDGH2j+QUQZ+IiPnjzM
gQNznM5R7jwUE10D2jG8FzFkuBYo2jv3cVE5dcG1+JnDIr3DRG2fx5yYxWt8w3J6dmuFUy9w9bso
vpBHYg8hA8jhg7PrtdpjUrLqrI6l1jAt3sECnjufaLUCJGyff5oX/3nC9mguO9Tzo3Xut0ForouA
Hcak4aNz5rGXzx362Q8QN1YQBVqrL86xm1y3MruyNUpAZwYTjIt+LWbJLSlPn5iVpOO97Zgx9CvJ
Ty2doXDQ4yxxs1Au89vB+w7RVUwY3r80YvJjI/6c7Jg5XBsAAE+UNcyj6R0khwE8KYzN/Ot9hE2B
4OHiGuYEJIxdwAmSbjB8mFRe4KH36RjBRCMk/vva0xGWf0qcUB/5nXgJtRKWD0rQtP61X6sXw0Cn
BpbROwEdksucTXN8/lpndsWqCEetzixKxw+ZXYZ32rRCj+373llbZgrX8bTBzgQMznecXHrZWLFd
MQ3B1zbMmLDiY+xZ/JNAq4odznvafB3XZzzDE0CXsSoCBTRjF7AF3yXn0NrwTmtbvT3A7wg6q3pQ
3WbFZ3L3IYdyv3HJ0QMm0ds5FPIdXkpzawX1gB6AmZP4JBUFyebknza1HeHYLZJ/0puZsp1GYfO7
z8cBRbdkUG1OTKbG7Z18PUp9iwvMF5/gGj6uYDkoNPsWV9pHIea76q+8ckVB8ZuGnzm6bQpApC+E
qCnoUpcvAnYeQ9xyemB3W1uemSepB5xIl6v7ghNil+/2mz2HR8lEoXkGs+ZA4xapTzYP+U/FjIHz
huaWmWZmffuC5dlaWNtm0AwOHzf/LB+6CFIZiUUQEZ1ARSy4KolVrIyeXhfUH/OdFZRPE073G7xX
/waWhEbbXNjr4OQJ70k2jNh/707sRc0GK1AELSrWAmZUGkcLrsnT9wZFg/jlEZ/RWu/Lx2aoOw69
Uih4VqYy36W+7lv6qhw3UDewMMy75rQIsHGBF5GPdMOOZLskTAqDoxQudrVor4BnOj76AGxbIF2Q
S4kRr6UselMTawXYGXrcImCu28wiksW5xH34j8navneY5XSn5EfkWL+V4oE7wtz5dV7OWY4TMrHn
aRATrXA90EDqQRmOL+Wd1s18NOFtmigmBzPgvUMgTvoUoWamoLnV4cxs8+f3jksVXODFXTS7b5AM
lACjLmdXf0ZAmFWkqFw7HluPobEwOO5XOvEanIbMb0g41uKOqUWlWtozWCK+IGMuf/LzHWYOg7th
DDkMhMOYoyOthocd1H4RCSSN0NL9mTWuiGxCL8dihNOMRLINz8QWNlhX7HUsYf9V7g0SVFE1tG0s
32yBVWM70OqaEEuJrGHh6c6lqJ42aAk9BSLJ+mGEcDfwMparjU/d3oIXIEIoDL2oSeGz5VvKZZFY
vHRldgxzw5xIxgjErHghYTy8VeukXc8ysYH5ecPfuKskhtQNHCdewnbSgnD+JL4pxV7u7NaCA/AG
ROh0Vs15Z8Ww8LgYT75DOICTgJJ3b3YOt9GclmonAdTsMmDeIXe8nIRSOAATaNsUhD+tBTOnQSEP
2mCsoaQVmjTE+srUMEAtPJcHyuUHbXfeUN/W2wOJKGuKZAbcodqKWLpcoQjABawt1wa+LKdYI2IM
bPHHrjMHjnSEWOmxCb0thWdIPvXgrJG15UBAgVnbB+qG7UahQsAIeTaNAV3FTkTUJNasDlWe2J7M
hC7I21gE7CBeY8OjeNh4dLzNwS94LgYDTEYMa6Vtg1hhMfBOrszQbjsGx9SWlyuCcnuU84ndmmx4
4mp/ntd4jKWW1d3UHvyE0ZcMwvfc5vh/v6i2aA/2MVQbihZkKSTQ0eXjhb9VNP7ucejsT2H3Tjjb
wimEw2+Z04zz/lrVYzqd4p9mBL4samAbhfu4Ly/mLj7YXXRGE5sPegMO1vvoaB97NgXk9tBYvZs1
YhGcn/igublutl6kW66sAhRUsQdWL3EP4NUpQ4nDeUKK7qthOEDOsR12G+nHBQu5eZgkEYHAbMs9
cE+JgN4xZLAJCoyJ8+6CHPK4J/CJl/2JS96kFQV2kPn8bOHfXl9fWIA4+Q+6NpDXVO+fMDhr05QB
Fw7GJ6jW+TXG4XgQ+2ev26cd1hOgfPj+4Tysk3FG39Ji9oD5HIufcGO2uF/WmGKt9KP1/GxDDyAv
qRvDpYtRdd27GLzoBawlKPc7oCZAMm0Qm/sytuLu8d1jHK8STcajuw5kpB9IXP+uh2wWMPH/Y+nM
lhRXcjD8RI7wgrdbL+w7RbHcOAqqMDZgwBu2n34+9ZmYnu4+1WBnKpVK5S/pFyW6Nt2YQbKj2Ymd
QnqoOC/fAqVfjQu31d5zzi5Agh/rX5gP3Wwoq37On6Cib1rMKxAcHl64JVhLbk5YFSAdCbtxEjwP
bzqyR7Mi72MLuXjxWP0eeW20457lFGv2gjvPmo0A5jjH/GvunbjB8Iob3lDtbEWEjk8Xeq5J5jkF
1BBkiRLq2El99B5HV319RzGTYR+AsLnifOVwUmWL9upbJSgED/vGeaM4l7TdDSg/F1MubUSSEC3M
/b289FJ8OK7vNbfZ5zJlXeOi9GzKIy2L1HN8128GwG39xm2yfAeMLL4NcbeuaSFBBM58pVtat435
/FLTYVRMqabjbsa1HGDhFU1LrfSdd+4bybZw5zeCB8+MhKLKN3tr5yF1FKd7tOC/bQ1Wu3LAwrk0
creHVyJqz9/3ffNx55gpYNTK9R4tuQMdEESxjrPOzxA/4lJvm9vrmzzGfPRm3lo7bwzL4yDBw9e7
mQPVjGmdEHsFLF98PD0Ku7gHjuHX7dxBJ9tsUj1/7WicgWboqEVyG0fJCB3hlOHS9NK/Nbv1nJvr
P7M/5dlOO5pavVbvYmrYkXezJh0r396ovkiHrrWNbB847N0tamzXP9XawGlIKm8ccpPBQ3qh3YxK
tylgKRJgBSNo3J/y9fL0x6Vp5zUtw+wfUu4sa1IReSvWGUG8cko287Obsco47tyxQdWTdhEX5OTb
ePoarl8ZirvOBgifr++0t362C8DeO026Hn+qNEXo1V5zfnSj7rq9tvNnPNPQLTz5521cX7dlPlKf
v20xzbU/hp7EjZfhgKGMXE+TLY+aKbFweZG5V9xCu+I81SBocXv+O4p9u9C8igxpI4qHqdJw+QKo
II+jQMgvUmLbuWkNn92wff5mNDlFBzJn23azFB6EXOn8xN1YBbUy2iFzgRjw4Iqkbz5fFNvAx0+6
QVKcIpyEV+9cU9ONCG/aa+y0EJlnCzUmHZsdEmlfik5GF2Wdb8IoHyICrxuU+c8PBIgp9yLL10xK
y3vq15Wu2z06vhtU0dHc+aYQAzEefuNAm6X1YLC1Y8drzXvQKQ8vNmrvyl0U+U5P6ej0uYBoNEQ7
PpX3zHVfsbC6ya6hDb054ZTl4ii+SHUbKwDOuoeRLEL5Ik/IQUr45S/aMukn3zHp1zp9N66Wp5N1
q5H9nR3M3PQUo/DSe+1XVuqzlNgAYEoiAaB+1VandrLegpb0oiW+dMPGSPU/TXH9qGl8o/LeZHPl
KK7eUz23tfwu+ky6CoJflXYPLNn1KsU7se++3X4LjTJjfYx6pe0nyOwp3sWipODwzipmUMplLDDj
ufFU55UEMfA5V3ZOV2qr1jcUi12qxMlYX7lu57cmea5XvX97kOH08Y10/nmFnIrW8dMu0vQIMPKi
qtoxQYgmBvUSpQ1TeHHnbnvpGDSHDzwMBiocPwbU6mVJFTzahe7uDIOY3qx+gBK6u0xKud8zogFk
9YSENiD1pPky7ZGxF/dHGthKXx1jse1ibF+3zvO7pqgk+U6Qs4vKxZxxTbdMXTFCn+ZoIr6Yk4fl
d3Xdi6qtlu/vPWtZsL2V55eGNlaofHf3CzZem5HwUWWhUsoxhPLdSVSiYeKZTdrpdFy/cdaU9K4j
kZANkjLaHHcjRw69vkNZFVEmqLw3LnLGqpUa4WO4qvXpTVth0wukmvy8aHZD+lyoszTmokp6vmXR
O7Q51kScwx5DJLXPhW3CpLwFj8Oda8xM0bz6Ts5KYCwo1KqD0t7CyVsTOLq06bAOOHeVBLBhWboz
9iSlRwXo+D1wyev4QFpa/XTnvLeu84+H7XKtYXeW/uk0oMbYMKOrzuCvn92VMIBJ/lG3ZJyiHN2Z
9zEOKUWD6tfrveDNK8bv3j7vnWX9nAUP0pORdbwT2EiPHMlY3NxFfa5b1Y39ttqa2hQpyOLmQyub
q/BDkKtOKaRGg/LWj7Knn2BVqMZ75Kfey+9es2cb3uhw9/h7ou92Hl7p2XndciRu4kd4zashsymx
UBiy+rXC1H+UaZL9Nou3RWJAMmrbBatqA7sFara8K32teHtKAoddHDSPg6KszKbPudDwDBatLgcR
+La7VOALvXqd8+NWXq/8+ch3j8Z1a/BVq+rAxjEnxP/xfN82TcaxR4afcQLVj0PxsUZKBacjBF9x
YLZL2OWwkYzjycbaPKKl2xAc+dXVHmleP593yeNmKRiXOdHaZWaPyE2i9odqQ6cJkVJTmEEO6IG8
qNFqY1S4fBA6PzOJjj6H7TsOjXp3o7qzt3fe/ZTVRkoMN2oyEryoJCxcr9Vr/qROwB079jz9TPI4
oJ6PV2hNv/J77Ux9TFxnZtcTqx2lNDCKww+FiGpaEMcxAbJOpjvWVVzwmZJw1aF5eE4uYOk3Ghyl
o1sO8hnw1cKZ91pIxyikysi40LwEfUyOL2v4yJY3fuRYwZuyCHdXpZs0XjN0TkDNWKvql/6moZj9
06NEs1mk122CnulvApn3P6oOkWjzWLTp2IQXpQnt58pir/Fx2lJep1UyspPps/Vv+tBRx8pzVr/w
tPI3wVZyQbSp/khJ9utb7Sxu1aCuJ4oze9WbvcUsu8eiep/sgvbvDDytd5Ed+w1TdK8QntwPyfNc
PHc5y9MuCz5vFT+T2FpRqsWZI2/Wzzf74F6PluxRKCjRjlTRRqmz+LSjmAGqt0v7PvEftlkHyFmd
6/ooKaF1fkzUfN3p+KklJm4Yv3ZJBY49vsKZ4CxuVPU8BlfFs/SRCouuPag+x+r+p2m/ZS/yHKqQ
6+j8bIf1e6RMjAeYqOpd79e+2yxrZJOvy+vW1n4dTpr4jhGuK+96TXHfTooStJSD5fXOQqHeoPfj
ut7opooZ+8tdy4/4zhOeCS0Pc5v21HVOyKT0cuaHQBr1z7IO15JFLz3LOL6v/fjaf6fjXvYdd3hZ
syhZvZV9/RnwCmRqgTi68bdC1ZtxnddKr6/QcZpCvEojsyOBuuvVI9tE922VIrUUtKrylKn2+8Bf
jaT41MkCFJNGCVHjUWkJo2FD0o7tXePwyWeufYPWstTvovGlz5Fhck69gzd1dHdqOD3xT0hLJTMr
9yD4wLw+5uw1bQMV/7R4+e7QpdVrHGSZzyfKs7bgh0o0ulPG3nk1qXNn84v39D9k1GjejZRwzAYX
KpKL8DAv9kZd8Y4GLlqcLJLq7wFzT3b0B6XvdBUieYZ5/3gF7HEnnk3Hjx4KvtYODxeQM0R8vKX7
rQ+vOGD8tAXgWGFSVDu3KIqXnMQzhC0i9/gB731DPGZ7VKlKEQpHRUclrzKpPzyf3SJa03lBw8ij
oZr7vNoqPJdC1CVjI1j9RIjmODlxiFNJG0cipdogojYtD/HpATer1Eu4U31eU2cNHdgbuj6yBEKs
dqAE8emzys8upGCSHIWe8GukHpslEov+ekfqRus9FX5xaFLWYZzJRkFUs5SEBkmaMIgmx8NEp9Rw
SVrX5LqKF+kW0gFnThn8B2eNcj3IT7UNArOnvVm7UtfaEnZS0hoVNWiWygQaT5pT3EAYwvjSswLO
k+TCLHi18SVFO0RAqXapD70ZW3/VLT7j72Icn/RZ6nr1NP5mIdt1MaaailqR16g3QwosDaKLKV1A
KagT5R5DPhmJ6hfggRw1QNqymFw3cMlM+dfK9lt+1UEP/sHnrEXYrvdq+pQR69cdttbKAtdeGHmY
3n3Vxof9RtPahi64fR0ODBiknmTrB/c4rN+BZgQYUz7MkUHB52dVyThu3zh34xRQLPOoC7V1/5P7
zhYupbO2pOrNlFnXB31trQ1qZik1BQNoyPvcaMvb7raLd8wZzeIQuxHKXCXfqBSWeIWSoCBIEW1D
durxYcsWY8Z2EqCh8gUOdGgs9ug3yseYmHD8DKIf1sn8atfloVnaU/3Y/aKS+jG+oF18v/t1tjwd
FglrS8L33Q4RbGr6cAairoraZ2XZoi94rFM/Pske20+yM/PiFTD/UvYphtRj/+XnbM8jciH32uq5
T2WtQ7/tUeUSLpm8zu5nEP2px/pg/Bpf9UFtA2VCAkWaBurR+IJRWYpbUf9u067pSPPr/jIqdkpT
BiWt3qmLOdVc99b4R9lUoerT9rpDjz2netSXW8zQnl5rod0xlzfVu2Hzqj7lphqbam7+9ijeMw0v
4TQ/5GmoHdIP21Y7wBT5wWmA6ILoH7VDv8+dRh3wdasgNTOgEH1JSuCkxYGlDk0q/2AtNEaPCTR/
j525jNbd0ljSuHkNe9gUimRWV5gGpQAdCmJ91q4/8Kl1+wgXLpQWEuZG+APAFXHemz1IerOHR2rG
nYRTxctdDw+Tf4qO5qZ3TKh0dmbdAde/2ddnAsTRUV1ZK3V+HQEaD7HC0ZE1wKGDVOOGa0bjqs9K
juLKszfNOdoa7Klk52wZQLknr4e321P8oQdZYs4MIT8vZLxNX3i0+ydGUlvcvq2ZSu03O1F6KDfn
Fmw332f7K87hWWNYn5V+zPYCexxRcxSh5k7yKsKWKEDQLYT8AsbegfCURbO8H1DZveqtzI2xwNo/
LtU9IDBLoGalr9pVs3ztTZiSe4NmcbOBHLix6LNoS7xypS2E48HYvM5oePxtwKQtf8OwJxdtwwHy
2rvDOiYjJ7CO/M2SYvj8jFiyfe/ILsQ48PIjNGfcwJ5eu9I2d2pTz+oxRibdhsrKFecY9tbYoEAj
qUhOKXd4DBLcNA5UGBg46TY8Vj3y5tc5+slkCPkZnQWKahblHnE/L+UBLpV/Jj+BfUWOnLrpY1DZ
j+Jl8S8m+41lYWc19AqcPWUTZmfkwMLx73y5PJDkvX3h2q3UlbADS/dZ0qPRoBdlvKtugz3Mzvf9
f09M5Am8iH1XnvFJZUrtyvgqWh/NN0aQYFlbuldxowp5AWJ4D+mss4QVVYgkHEnc8aBtPBZUYlqo
N3X73UtUJ2/6QjvB7Lrf7je5YHmUSfT3Wd12Yumx7h8SUqga4xaOh1PxlFfA7sUX4Ax3GjmOXQiU
IjmJ3STkd7wDarM5uyMUhvaPNw8TjMXLzhjsTXzqNpHRj/6wiTyHJ2CJ8D0MTO2Go2LdLFFVTBoz
jk+YqBh8SSwfCyOP2qtzF+6pVXngG71naAYQXKzlK6d8jy2C8aZ1g+SU7Dgq1TWOSW+dnNxhs2TO
bHz3i0OWk/i2g75DrCjHjBvgmTYHTB8nZ7fMZubXBPOJR2Plfqzi64MeeVHnaYcPhqj0zN/HroWi
HbOFkYLenHM3Lj33lwwj7Is11+CrhMqvgvuTf7Uxq7viPVDa/e2ERZq9d5jrK7QSB2EHtQ/2L9hg
ceIlhUaKtxi6G6QWxkYsVepBS4BTzKNTqAKoTA64jK9x/tylGVD0DjVruzNHfO954qJsQBdAismB
h9jL+/a+VQ7pODs61Ke1gfsTU+SYU3ZIWZOXh1Tn8WcXUkpHNRE+9jbzcUxnFB96ZCFQhDeO/Z/W
24CShNYFLhZi6cFKahXV4E7/rcfB2Vtw40IX4n+o2TAhuhLaALL/qYmi2Ap6WPz9EEEGRZj5+lAq
DeuQ/cJ3ciquyIGBhcEgUZwIvl9Axk+cFHaHfDCX6qaGhhC3fuwnQRS6gUp9/SskGazfjuY1hHjx
iJqoZHAuAurN6lDzp2Tuz63+Vkgi7v7Vczx15DKT94g0VL/0GU6YD9wlHv7iGibQgUh1bM3gsLk+
rSiCFxJgEWGkiPznxvRzyEpum3zwoXqMEtEJBhRulFsA45uvnz5zfNmwDYMbDwF8CFGFoIW1FOec
fzqSrcLzLjCucGH02j0wXV8PtlFocubrvjaVbrs6xUFw0miUyLQgEmXAXh/m/rc5UqCfg1lX/iDl
kopccpX9TjrgBMK/Q2reOPWGtyD3NjcPR2jaJ2gyLr8MYlAshdF/fRFvui6JJ81J1oKwYRJJFxjh
uaYqB1vct3wnsP2UAWDFPmPXg4qa4lo7VPxuyEnVtyF9tCgFPglzGhyylEfSEOxYeg8KjLAZe8io
+tkSQrhxM61HZGv1yWqCwVnY9spgT4p/SLunAVQhpO4IuThsZAGk1UGfLJSPb1LY0AVkzgYO/0v5
mxzICjluR5iuh0RVYEnR/bpfDPfaRnYmnDFIyCf9xCcFySdzFqaVCdk9/Ae3yKANhey956eBEr4A
u5KfbDrTPPJ5xqS1hJQv+9RXfTkopZT4fSdBCmaWrMlgJtOWYvpoBNTjFT5AEIUFM8Lg0J1KXyNn
IGKH9opibHUMXjfWprApoMOYmx3lasyFSP5IWlxRmzIX8kQY70LlErM7YDSbxhOhQGh9cpk8kjjY
BWw5wlnJ+oEshMmdAr5FjurRsXXhjK+HePiY976bwF5MICeaqevbKYY+519fHSpZ3j+kCfXodpAT
ve+m5YLeyr6QyNUQS0LY2ifaNyCbc3Kdobjjdsg+pMScIBkUzNFcgXMnR1WiARnhM8it4BegRIH0
9478BKhvAJugo+ixceXr2EvYsJQDLGSoBHUsvgHFEfzkbG2OaVq0OEN9YkwzOgZ0sGe6/I87V/AO
HX/1GWIKA25ujCpd5tOGoCUJlkJhwaYsfWv3GnyQb0p5kLIT9gLLt/yjdCpqqLBd3X3CHBRQNRRO
3RbZQHytD/IWmvp085yBsXlmEG90aK2M4WN8erFLKSI7cb2jWyUNrwI78BMskwL1cxkAZtBsCXal
IbUtI7cfh1AHQiPwjQHqm5MWt8mvZrB6BXC/ef/Y59Hb90BdWnAhJuPrRopicyqOiz6XHli7njiO
rHefymKPoAbMC0SFAwtCBIKiYydIBteAAM/oFYCLQoohrQrU0KUzK+265g3F+e8fKIXQXLJswwx3
kLrYmiDNmFe60lB2bPev2JbJe95+kwRDjDKfvuePOWz8UyJIdPIUKn+6wUMTb58lBrcuY4o0kvnt
57oku9heEAwkU0Ta1cKMOZOBXL/in5LS7O+KQjRcUJuSPv8tf5fIP/FHwpb/Gq7hQw2jlTomnrBy
7kGzh98hOhYXa2Yu0inX+NvlgxVCMxZcEFdghBWeKh1sp3jg2qaCZxLHr1P6FaEumr5VzjyVK+WA
s1vDgwVoBboMrhAjJP9gcHw7cRpfgJnjaGbe+saCz+A4S9OoVD50FR8UNgOCgr1Z9xtfYOIQQ8bP
cA+n0Gfdp+TX8+x/vQcgAInJ5PTwhaYVDpdj+9kUgDGTZwEVVuOUJE7kIjwh7vDNTuUJlPNNmSpT
hgl888R3XUkEi+YVuNRgrVN8VGuGe84nZR4kqBOtGfFIQTUqSHMh5RxkZCTKgHiNSyYbSJCXChSL
98oX6HjxGeMdyriYNsIZEweoxtxBKddSv/DAcM4w81CL4OPqK+w1T9AW1biF/Z4ZyqAZCsDlGF+V
Z9C4UPAmSNsQFzHP2b83KkOeoq9gI50ltMaBCrgFwvdc8DyS7/nPCtlC+4vd/4yVobHozRquzrP4
wnXhPmX0Ep+AZPWVMGprJlO8Thk5AtMRA+/mZdDM0uuCJD4aO/IYeNNY2QzC0XfL3MCCP2M8UHkN
kwH2RSKL+CJgE+/H7ZRumjKvaqzbvvT0wQPGR+eWQ4z76b1gu17wp0G7PX7cjpMLSynz56rSDnAW
+W3GG4BoLORSsZjX6evMRdqmyzhDgkjkIx07GT+jETpsYSuWtYN5Bb7Sz/gNvM1eAV+Wp+FutwMZ
k7yONZABiorIyuKWDuML7T2YG+s5ZGmQMR+UVcSR5kMF32RwXDBWPGQlWiGjpZ0st4gZ1xA0j0oV
0SM+hHudJxDgAj3I9ujNKkAw/IWFcMX05qwbZc4sIHoX/bUD1hXcjP9uBwBV7hD59Wb/LZ8iHWpG
SEFgMlaZcbNUcRTavFsbgUQAmaBbn7EttLkSOZB/wC5PiWVzq/WJ0xgshzyOHc7qcnOqxsgESui9
zmvYJDxS5oMrz53ZgB9wzftfPk0Lj3JBRCIc2iKE/wRRjJn1pBgLtIOaPYewvPH9yQN6y+dExsg5
JDont2p0KwrZ0ANhrBb91BZowwx5/dNV+GRanxcL3zXgOdMFPcGiNH3eNvlvyXqzezP/t3u4bqLI
0R/ozZMv/JsFOAwoiXzyRSCKfSiCEUEjyH+rl1zks7xI9L77FdJdFMwdfne/xZirFPiJepRdLqzb
1ymD4Yd8XQ0YNNEm4ld/sgrRH5owAdnU6LAp42VjKAF9bqZ0lfr3bxUH6cylzhEVfQ65BVWi3dU4
+rtzdkIfBNQCggOR5eQJ7PJ0uWJzQVPn8aWSTUylo8sYeDN8ZApD5Pokw3WH0Y+8kkcDdpN9P7Ce
YcWN48GC8T3U8O915n1QGw3tKU8eIkv5OR9mca7gKHOWCqRFUBHa79lTd5pzC2EWfIQ01AFYC6/5
E1H1VJbxPSEf8WSM+JQyBcZEqI1MIiqAX32QUJb9365ENL+o+qT7bVUeoUlfqAl0f4zvOdF+r2nw
wi1AG+9l4CAgXFVawuGaMJrfezPghsa1zFUGTu4DGMkvoPWD+UXrp6wOqRjqrWmbQMviL/uQbpVp
u+aW6GwdaRihnggjVo9Z+accqt31Tzu4X9Zcn4tSsI4b9ch1fAFqZSy7ZW8tFuVkbJyZTlsgWupM
tGU1+SdyqHEcsEv4eQb/WovH38+LkPWoHJEkdD3oNnTDIUzW4hTG6/tXPCdhxlpVULOVASkpJFGZ
cajC//lNEBPa9D0/lFbSziwng05u/uA6e9aAaAWKi82QW/k76B1fZ7SCY6RoRyyaBbKJZ/Vtb0oy
0pJve8FBpJBzcosZthAV2RtJkdw8LjcKLgCMTDJExtrZ3uQQdRLcnIPostfhTwT6/ME8xj90Zhz1
juaXtuAb/CLb4QJMBNDhiqFrznUcEg/iX95hC8Be+fyVswjTLnFIE3AQ1eMXO788I1p+PS+Awefb
VYJy3WKSkLiyxwLCGIspzM/5GZiATr2r5kzeHqgpIYAewCQgB5qqH8XEErB5SiiBoO5rz2iwckRw
8jN8FvqxsqgrEvQDc8cr4m9iVmAcWJbsLrh+DZOaCIDdjzD5agsehuNHnsk/SLm59QU6Ic1aDhcc
AMqEeMSnAeZWjy9ylL1/nVeyPWDRJbkgMoJRKuhTtDU3PO8dgo+/ztlnDHqlr+gcx8F9BK8Fl73K
O3Ww6qNOSjj4N3CTYG7NgpdzRnFSAUgI0ezzHphgp6ArnFDEJDf0my5p/WFPBWmNfiIuVfvojydq
CwHMcpAWFeSu+zUM7821mZYVe5E8ad3f/GltP6vs/A8r1Ebdb/SDpYDX9QdVirbxd3JRsSgg0gY9
CMDbd9gQZriPd83is3JcP+EuTsClFYwLgwMIBOhVSSDFYmsrHkEUq5bQyfMxIbLBvB4psWyJk4Bp
Y52NX54LpOEwe5sM+xGokVv7D5jDuAldF/yO0KM/AjJlAjMbghIwlpXS2xH/wroyjTdJFTAafEQZ
eB6Glv9EktEfgVqwpu/eLDlhMm678tBtZMpAKmB0rYd2IRO+yTogY1Cj3lpfN4du6Q6NTY9WylOS
1L7RL8iyFQnQYHPKTNBu5sB8cICirXTGk7kDABmCY4GQoy0MjGHcLkiIP4UrrQb3fNDlvPAwYxgS
fgfRL8ZC9cGw4h32qzkIQPWLXYx3rzOPcY494p5cufaATrGg5vWB39whWxkt5YDgvQlwpPmVnGy1
z3oSOQDaxUAhD+ybi3NW7xVCwzjV9Nvh5rQxkEq7ApYeYrO7zL8J2I9rQUxKYDpiQORGSQ4bf3ZV
CG3jgY6FbsgqxxfwvGO7IqTWaAFfJ6KACv3gjU2bxZXr+Je6xgC/4J3+FxMhAIg6yGHHWNuAMIyS
hB8rQAV4OsIn9EL8ENkRC2NXEstwjaB0/sSiFR7nAwEIlAgFBmD8uAEnFucDwB3RFBTm2QYELfiM
mxBcsADSJ+wah8jxPqGUi5oZrqeuT3RH27D5mSVGEYOEA/68sLTMEq+Ig43JIUsmj9dE8IedKucg
QUwYBjCjsGtJkCLvPx6jBsKwO7yvBGX7vAHl5bHMACw3uofsAqVgq+Ic2ZKlgVkRRwxPgQpUlv7l
Afwxd+Dv3gM2nA0xZVaGM5+1q1rxKfgM72IjtFbwJNeAn1QrpoCgsDoceOgKgj4SZxYXDfJyAoGU
cCHK3dVdM3C1la1mgbm9g9icIGSc967pE5sjQSByqZU7fNQBDqZsJHZf5mPkb0+IdwIwT+MX4XHU
MHnWjdkxKQZVH95XnwsVwoNcb8Hyc86we4jL5FDhsiwcyhB0qgMeKY6HGvBUEGNicMyeOxUxYwwi
QvsX4wT9/GfhVEytETq9MaaERdcJW2K77+KQYqJfZ5QIayI+FMEERfBzjBjjwd8sD8QY98iPHyJp
oq74Cy+SGVEuV0wTy8TfsYryk/N9LzcBsPClDkDbLVIqiaqhuqaPCRC4S/yA9MLkwnTZ39aW33gE
AQdAaHRVbnLb5OJ+4XqxpugLGwsh8zs7r8AP4VhGoEQdMF6fbAx2zjZoCBoB2BGofJNkJdZNThju
tKWPMDgu+MWF4TplSnyQeSIy5sbbESgDTt/SPhWbwnqgs4wuQR810tlC9FfCLK2IG6GwEZp3wEfu
AbrDwrGO/3dsc9FE+zFl6/LZ5CmbhuAw64X/zYqwbbA0WNe2HYG1Iy6UmZd/WJx3gK3i5sEA38WS
98ueaZcMMLv15RQlZAAMefc5LDiG+QvKw9JzcjM65MTvLCaCZ4sjSLY1KlEexBpittU+54V4lS/5
TyYpswrZDsQyED7zalf0PmWcCJdZsC2xOw/onYt/YVEWnagIARYFthMPZxrromO1REs0wfCbrE/Y
8rW/wUamwr4mr0mcYsY6cgzmPjuHZ2Jm+LlYowr380oHQ2aKkmM0zSSQ9WdNgKgzCVmgVwyN6bPu
fIvEGAKuKItc33CN6OiV7PgkUmU8jAIDwPShT/5FFliX6vFL+gOnuWmNMAtInKejDjyXkBlDuboz
vq8tNFTVmgMWTNH+B7ywmWiCSheno4iCjA7IsGsJ4yK4x7XPFiC2wRslmkPoFWvZZD5RDAK1REHy
kN0bHbFN1PwY6N6mQ5nbQIOc7YRBVVdvieAkJ0TKl9Af3sYv2QqH11n+3/2iLoiYfPd7GnbVkPfx
Cswaq/IGt8P7gU3Z9jiRkDUbkvERQ4HGmgd1Br4zf304feIlePKENlrgzsKPkO2IgOo2HZS0zTBo
oAGI2r9DVZL8aDiCpC6spJCE+pILZojzNwZ5Ti6oZfRn/nJGcuMisI1yE317eeqaCyfuEX7RljvY
4EWQdv2ERPT6l3TBc5ec2hUP6a2SC9WIO3tkEjoX0nkBlN8gsakPKTP23IMAhnaUsMou0xFoW/aV
jaC+8MptSVDiFpAiAkKSB5x6y3bIXX0MWnuhFzsVdUQRPtKvhP6MWiANYDKK+xePb5cqC2gV2OPk
/8mCDthU7Hpa2ZzRu4wk6CmOLX4x1oAZ5sQlJC7KPmIesuNL2cJIl/OIf0cPOShKkntlL8aXeIdZ
ZQfwefwdwSIazO2MJRT4g4wKNjbfZ1PxCna7GLqrmABOEh4tG4d34PU+Rhhr8TP+mSM9G7Pr2L0c
mN0yPkneii3mBBtQcBgb//xBOG4IwAMGqfK5tg2wNBzh6EFTCUvrXZ0oSuFFxgC6cEWn5Fh2LvqO
j8AssDboNhuXg46TpVbENLC7ScRjOsT6TLCenAI7vKUYPZGlRkFxe38ZHGcnfje5BRIn9AiHkQzA
dfA/9WN7SOSYVGq6CPwySmKE5O0Q2eONDBWP6NBA80ZxEpeGTXcgwKdz2bJkXNnZt3+xqtKhlbTD
nbVGrtrv8z1woUehJIeMRgrBJlcwbwMKi5CN1a71o/slU/gXfMQ56h0lBYQ2h5zkFRHSHjdb30wk
RqsdqECIYJWVGzlW4tHBSoEvdIzrPydZPEuPy3OiwyrkFeU8rrns0XxLA3+/BdTHZM04b8YuTPxa
WNvTDu8dN3Pa2LDHjeiFZ5UejRJlOpzxT4osSPMcGlCua75O00HSRWh6eOQH+V9EDz7HS9sBrMpL
mA19/azun1N3pvlbbXYLVE+YCWlt7tGeGUDnOcH76HPChzRsnJC1DOdrSZRSGNHdRdfX/TKIF/qE
NvJDNZDOl0T0Ssia21NP82/Ba1xMq6c3NYkqQ33IzW5qnZLFa/BeXCf2WN8bg4iL1fT+o42rc7Tp
/HKezY2xNjfn3MpGxSj3Kfcx/S4ENlk0pFMDC9drldzw7wc0bHtlpm5gKL043Cotr7mo4IbE3wlB
+0oaPDVygTxrfh/XRw69YU0crpgTkhrfiSjSfjDIp920mbqLFiZxNSA03aeHNs1Hris7MLAOCp3S
Xltp02DuLX6mB4avT0gW4Wp6AQM1g5b57ohME7rXNqx/b2VFfkuoxNoZ4/Q+vs6rqTJ2/worvC1w
QAfpetqFDilehHc9Ak3cg61V0ydwAP/JKOVVtO3yy76zThZ3TsldvHGk610onL14ICchq0V4E+XA
dwneEEN9h5ATEA+h9pgo8aKE6QVf+KcdN4f7Hw+J5uUeZI72eela95TlZ0erySU1U642MZfqCsYY
qr2zoJ33xt8qwVjO8hUVyt3IYadu3j/58j2rT/HgvqjmRDNp/vdVcqCs6Rq0ohAwTOFjhReU1jmh
MyI32MenDKq/5zZbGMMY+jwSUYFRmGRwDSPvPlc9Z22Sd5P3iesMqZAgNHft00CX4Nwen5YYYzKm
q1MgHQSTObVZY0orKHQj/AFAD49OeSbW0ULjM05LX8cVX1Cwyo+oZAX2IPIHKN0LQILs73Lm0NR1
pznhjdz/XV4FaQ/SeXJ9iB33SzLi2PijHJmyn5ITvFRfZeSZhGS/LTozvhc6SMIHcja/9KEV22p7
qnLpgsmNdEVQhgUYph0Bp+qYc1vFfZ6280JClyY5PUF2INpkCdn1kVusTSXnZ5bvdPoZbN11b/lg
2f/M+W2lWr7aeelBObvX0NUxV5PsQWDRuEqSmJyfzZITl2qZRyjewtgWBsN4km/axCfanNE8wFP/
SEmnJ/JnfaO/Q7Ku+7Uu1f6dgpkgTvxNrRcFOsRNhAVBG8QQb1LWn5Oh9a215NtwyRTQnfBOr9fv
kq1Cnj2mmcT3bsEp9+n1KenoFs3ebVGcHPzoBl0tieUl0Up3gYPIwce9Bn+d+vY2IkJsa1T6Dcj+
zgjGk8RvBRGnELQ7GnyTBffREqpDcQC5e+nOzqlwHyGUvZD2btuLe7YlG9Zulhk53Ks3ZQHa2CYj
FQo8KtruvkOOBcQpcbk230ErrjHRnAGvB1Ch+OpHkmlW+d5IpuSJDcpy8Ia2Y/PuRsWJMjg5qy9k
uvSOljnRVxyYuFJOMeVqLZfhZkEGO6BEkQ5jGEIiHIiVhaPPEP75gUwHap4zgqHagJYWXCW+cdaB
yXA/GY94c5RPN/1br08IoawnXEg60C484HvYxCHTx8UTkLP2lQmXVDLkKd723lGYUsuvDiKuvQB9
FkTiXL3M54pEdb3Ohi+sTb5+ukscTferM5Z3a8hNEygLWXIZ5nqYJwOS90ifQEjl9uYuY9p6qeH1
2Q8AT7h9Jdm8xsodeARfgMj8HuJyOjOkUKSrYsLR95s8xyA9HGk3mDEJUdK21gZ7SvoQKxKdxpXm
30g5fm1Bhf+dfe1tVuKbz6LwhdKnI5MMDyUg1kxMHwNFx8wPjS2kMym9C6f13jnixbwv1hE3gBAb
yVf68AXrfzRRb/tXPKQ3jDpP/9KZtsz77qL4gVhuj/9UjM0v3hnis0CRL1Hp+5SMLUKmr6m2yXD0
pFmBsL7DVvVzm9tnIYev8ZFglaNWIHgME+LDTJfMvI/6daNWhoJnTvwBuqCmY5x66jJca5T5XLDI
vU/SYaYM8H8K8pYS+mDIBYOAeQ2aRjo7ISuSywqB0GTpoz7XDhyUdhhNqA6ocYFo03xuxzC4Df9H
0n3tppY1WwB+IiRyuCXDIkfbN8g4kEzOPH1/c7d0Tqt7/942XmFW1agRjj+pMgeRbIn4tGy5+yrZ
e9SD4ZrdPHvQY/Kd/pOIzGrkl2YD0917c5ei8gGnzBI3nB6dHefyhpsGSK5sT4PMNWQNpcM1zn0H
4cRydHrLnZrYS/q/IGdACJ2aNXT4a5yaey0/wHDCtip8u49a7S3i464Ry1XWbFeNRNIfaMwQl3xb
fKnRZugWG+pwkJxA5wFrha67bzWx07sU9Vizn9WnS5MMlCYN4+fO+gHvYBsC6HVp9s7v+Jg10yaW
DvMAXJ5wp2ale9HPKP6gv1cUh++Ju2cdtI1W2Ako7MWUShkyBGJlWV5yqM+Woubm7fT05ho/LhKY
yMS2dVkTQxgZEKLw7cPAROWoeqCNdw6mV3HFLZbLXZOLFu1u1/YAZasWTPBaB0rjLoYl0Avidaqt
x9upbV6+ND9NE1G2dGiA0QHD3dxX6kb7VkkeS0S9ho1OontjY3hqvKbY1wFlB7EpjbuRyKAY1hc2
w7O9G20lRt0rN87auppVOCaev6fetp9iwhpr8DwwtHzmm/vmK5zBPjKqdtcs1guWL6Vtp4CjpgKU
Cl3veVIFAMEH1RM1Brz9UT0Vml521SK5bu6dycA7Lawv9JNWoKFhkuRg87vbduP3lhn2dKs/wkSt
A8B5Eo8VRqRMonTu3zkG3PA/5CincUILXbvXHw/sbch4DkpOCvPhjLQwNwWYc9bHNy344St/K9SN
OYlvfbATBjDn2uMJBz45urZRF6JuAtn0qFvWtz6E+wKHjM7bbxPFvr6a76eHdqCuvSqfC8ygREMp
x7H6K111W5O/hrcXBUzsdz3W3cvSQXo54yaYBRu5b5lyuub84GwBhaxX3kfrsbk10ztW8Btrj7I8
glJK9soVQwaxZXyfyr1qGnPqu3Z52ef0Xv7cIpeEXmlTPtafIn0l3ZQtuc5zTFQV0thmanxOCz2B
TrFWOiebqPI33uOZDc7NbD9Wvc/P3dWm5L1bt27vVgvANJUg2Sn0ct63+Z9vLzO5z1b3U8RIdG7p
K3wggLyRrHzs3ecu2d9YpFcrmS8u1hJJ0vPNrPycX9ZR/jiEcTy+HDhaRxPPvwi2QpXLbUh5CPsm
g1kCN9HwqbJAH0wB19+EXQiHRy4FXt26cZQ5dG2C8mESTk5uLBWJe8T7SJDbVObH4hORRufXMMHI
i4p5OfCkVHX0OGHHDEky9e14hGmO5udRSPYlrpV30UV054vnUfqDE0vn4q8Dz0q78awUnSsP7d7m
LSS8HKf3GWhG44rF8vreNW7H2rbGRBKr8E0MR2U/PsnoLLw95tzB+oVi9lYXe7Wt81+sH2cwnnzf
u7UtpnelV3RomBt1fNyQm9g05a1eWcTK6K47R1s5p4sZLmnF9RfzL6s7SjZ1MuIWvYkSfLBpt748
Lr381FCAAvnx5KtTurJZiEXXixWFz+1waTpkdl/pGp5saT3Doks6E1SSwGPj+iabJ1yr0Mwym0Lw
puUI58atXsCBE60pIEMzgslmmVKlXc43YVEVrJWSsOqK7L9r5VgxsOEbLSqatWI4yg/lwP+6/YMZ
GArmdHxpwAWy1YNMt2RcfF2K6UcpMXptMef8pRK5T2lXxegriqLEgGTaJ7XsiRjyB+IleWtkoluL
Ln8BrRpdO6zjy6IpW6fWvb3oe0kquehveJs/CUQDUoL+1D4QP2FKsQl4h+hXVniEi8pce8zD+IFj
+JJcuhBUaJLBQj3LXKQ5HR9EqRfeFnBK33DpJC9txLPf8u7jeZxpsSBMj1P1/GdiXqjSo3QsBjv3
wbl9nzzbfO0aj6mO+mUmeCrw59q9HThkDpFaHuf0JKkb6lH+Nb3VBHjxCs9UkbDgTHBy0ta4jsu1
c4cLVWTm6mla6KQ6h/r27S96lHYTkq5+SK54NROlTJ/Ou7gxgKyOxc34VdcwZ+oPMQa3cv5zDQxF
OmrwtahRTJ9ZujJaXxWv93FuBb049HhibThQ5uqkoogwz2eRnyiNuNmRleuiPXsprdFuScBtI6vB
iOVqOlQHs+3HLFtOFBCbbCX8XwDNw1lZItk+XUv8wPTqvAMMN8Ex4sCmMcz7cFPeUI1ZlBrPLsWl
1ZR/ejLAH2B60OHPflXVDeS+wxr58JZ6Z4rViXfy/UVnTSFOHBT7Sk7ixxL7YUMGf7DZsnRKl9I/
dHOGsYeesHhI2uKYqIIDqnPY0DCB/2V2tsdhOcx719WlMH0VzS+bNBeB4u7FECXK0xQ8CcpKj0vx
GTIpiQ//GqfypepMsv0gMr6jimkmKiFHPjxUPIjrfMdmVJXlTSe8r98xXjKIZySUi/Kss65BfhC1
uv+yiUT8ZT1RR3S8RTNRjyOH/olTgyLGRN8tPrY1kRzle0W2/AFS6vQrvhqplo/COvjfLeIEwRT6
X5CBkYTyd+MSbWucfVeczPsbLnlk9JcmYt3N46SPHeoU7NEVXjhegVQu1towsHM8WQKwzNxUfS12
vp94Zu2hXFCOWcAJk9zahZWUZ+jk/R9KDGeyZYDXGmT8+OsussQdXgmeZiSCYTNholjoU7iPX2rG
MSBYzoI1HOc7Lg3FrBE6NooFkHQtuREaPdb2JXZ2ZaUb+q/2k4fUnfP++z5eup3L2d/s73mwrxU6
hSi4t/KEedtEOXfKDe9hbkWncbJ+q63eZtG1l2jrWeORjg0RphlwSwDnuhd7OzZP6puPxpqt+Dc8
DvL8ZM5gWxi/xnwxN6ZaIeUlid2i+/sDH/l783OgR2Oj84FzY8+a0WwW45Prx3J4ofWB3fcziIvh
D1Hk3H+NCp9AsXi4eV6hF1XzX9nsSYIb/pkN6zzYYS5b136snnwcK0SyRirbHlfZYhD+fgW7BfRP
iJ6L/ZWCcTNjwrj+x/67VU1HyMLP0B/D6dnpdna9Z8WzTtaNshFQTePVP/yUehCQuJiG5U9vP7l/
HvuveXqceQt36CoLo2QvsCO5Yct7quqdxBtaxGxfbTQ3e3c/MmEFlO8UcrW4cN4Ay6pYWjQTKlgX
BwK9Q+8UxljjOVNInRUkl7mi9WWhZ6IzXfuu8H50vGV2vma8+axf4/b54/OOhT+3nNo2XUVzcIAk
X+GI0MEZCOldt+tm8lgFZ8KjIbJATQsle3hI7wV5x7PybX/Nm8Regg1LRXynnLyFWd/JUiy01mPQ
kp6h0DjVPGGdg7EufmvG6/AxXJkgzQhMo9xQPqcqj9I7xKQ3FcYa8Sjxf6iKHLvj9BrxPSk6cUvJ
qSEZwG5SJHYI6cNrYSuLarYDxdy1hfwNiTYEi+4MjU88Zw93VYlRCzGqa/foUMtRb10PFXcGF1rD
gsfdCaAUnVYV9UTZ2zZ31eVbTmE8YZWhwPURTzDHH+KNC3U9fpBNyGlCWKO6CNUWfxXKf3GoOV1G
m/asdyyyBa4cFJhQDBP1RH3bXtVSnZhOZ1u/Y+bmIvW6JiXYX9KT4JQvv7mrdK6fIKzKQVmyNC+d
cNf3Jel7RQErIc9xI77sgUp8Lt3E8M3qsfGmJdBJmtvowTLaTk85f0zxlAXdf/w1vDXFD6fO+6J5
i84l0yswVuIi5hihMBnBgfDzjnVvZSb/D4hamuEln0uY6RilGNsuS/UnJG2bXcr5D1xRH2RWo9Uc
5N6wNrCWjypuaGKWVWyF33BF7T4Hj5YM3BHP0gavtqLcNXSoglTUbfOlx8Fq1GicylnekqMHvlTQ
DeSQ7l/F7OQ+2Pfzkw2FAQ1x9UB5+53+XFl5a5dah++zLcfPxnGWLe6+D6O/3nOCTN9VhDYf+z6e
des++XtV4Wa/u1PwTz3/Ojc1KfUHaDD4dTsysm02S6z8HXHCzDz01T3IMUSQcTkIys5alto2o1cF
KVVjdBGhwfpgy/LvjpDlO4La2l4JxJUlpui1EgQZ10o/JAGVl6Dae/8go/OJx+2eCgPMGfqWvST7
oTKmcXEum690FlgvelnPK8rdqLltb8e47tI22H5rsrf1kC6PeWLTVfWxiQBJGXhWiEMIdcAZR8AH
5WZx1D//Og4hcnAqxoyGnkl7v7JoDgEY6hC3rgCBbtmAs4d1aCnfvjrkyT/oAsJf/vcTFtkAxb2+
lKKX3U+sstqW2SVpeb9m2jsDox7WSYHX4GNzdeW25esmly9gA7oYTJ0HW5DxbSc8LHCswW5ALGXO
yQT4OhUou77Nof4Qxcuc7VRjRUmOCKaxTRn6CkibGul7p8PIEvZCqmDyAzJTn7WtRLvEfEH4p9sA
wSHE2XhRuqLJfrgeMOKB0Zznhn/6wVld5rOoyh64LaL/2LXj4mDQZALP3H+FldueTRxmrrv1DJ83
Oy7bkdj52igaWBRkLPLfAkrX7uvgltTtKqvb+k4WgokZLnGqGW8bST2rihEdysF0/NHKtNK/MxXs
SeBsBQCEYFPEdIi5EFhVsU/iOHtL7gHg2X4KWm8nvUrf/vgsx+HfZQjgaz6ggLlN0CcGufgChFM9
IH2qP7DpQwlVcKOWuMhq0bF8NpKeGoEbQqfpW4WbPwy8bfQW0mgYpX+nTHdGDgFGepPXlxYCW4Vk
nOH2jyKlnHsNduPjdPUJLGbY+e92oPHNBn/psM3SV5JpAiIMoqvSdW61RJQ/1FMZF5bfoPcBZsPm
dzZ2l93DgNnRF4ZeBUfgDUj4h7CW/Ij/xt48os9+UK513dOMv3Uvu/FugTW0RtU6buEbNLdlRket
fxtYmRnRfoa9HYvY1+966V8y9kWFzTAv1kTXr7Gfa3YA2Z5pdReg0SGO64TIQyPaV5xKOPwGVBsf
2/mj5974PvdPt4svMgL7987vI/82P3mNyIcuHpN0H4hxew8KR9NYtuj5WlDNWvIevsE8OVaG7nLM
yLqGE+wnse7zl3XdX+88YGPrRnqyuGs3cBUUqMZ9bq1WXJT2jVkRlUeyWbZqrOya4DuzsWO2zrOg
smhmaH7wx1snWZt7WcyL5iOa9RKRnaLQxPhAEGb9VceYqwXl1cxmZX8r7lvnMkfXYXyM59DdNNfd
aqalC36Uj1TgH9uPI+7qrmURz6SifdVvr3sFHd7eUJwYHf+lZvTLnoHaub0eaoymd8nxh4YGrbkZ
LKJzJzk5961atNOn7otySs2M8LehruH8X3SOn+vvxOguRTZVT48Pw1vvj6L1+9YyUEPK0tCzUbyd
mO/qIZFxVbLq6F1GZqfZb3psYjXCH4TPHugCo1jn2D42l93FvpSKCtXc2/pbdNev7cqqmP6ldHuM
du+LLcuEcvw3N+T/EOwNbmTTQFHE7D5npIjtMhXFgZQrZGVuOvJlW1uj6bqasHg6Nh+mcvt9ZNv7
BEowfWIvQ0h6ASnkqc+tQl1sfcW7KUqgdDnVGV16XHkqqWhV2deW1Ud9a3jnmeuuyTaqWtBb0W3d
pZ3/7VDPyNLTrDQ8Z3+NWzWj9KzLWRF56e5dNqMbS1dD7zWWV1B5TmwCJiQmfWNV/DdYKToY8yXH
8OpcXL6fevtauHLIaG+x0rK6baeml0ZYs+Vl0N8akhbaNzhrgpdHefsoXT8uBjnmTTSdsnqRFbo5
vqa5rh9GUfTXu9ltpr64y1egTW12DfDTex2zT7pZ6i1M+nv7PBtQC4w+X9jfQC7ozSqrauz7WJlj
YneuAn2Zo6GIEquIjb5WyIMA6WTtXdyQxPdiajPfeilsy/KhJ/60J1BDpxg11uVZ46xZWAdoYqta
L1x0s1zlScHV2HfOE/GxfRNDYPwz/y4lJ+5tbTNda6M67f9fFFekfP/Z9DP150d8HNP0TNfVWCdI
tM4/+mG/47LnTKl4rOX32pD34tJUF3XBEQAu/WcrU7YGQ3eC9vhC++kjxd6m/moc27noZUEQq+ab
qwpHrHamuh3sWrP+qmMapCGR7LXvAFjVNgMrwwzB3Mpl0JAG9Vp8yj2r/tfWFNuLhwZoAyB7SdvN
qiAc7Mt2KEXwZmnfTBGunbVRBGFUoNmBya2XBjiFbOwMegpN5KFM5QcnstSAcGTMrncwxrpGmEcx
KlMEfMNxze5iXYYE1A49zxzVpW4tokMe6DaaVHOVv+q9ndCtBd3q3zgjaezYdFpG2/52UVp2RUFH
IVeVOJnhyAp/PdUNWeHsPrE9354m5ixtBwh+GmCUm1WNOXpi69pUhSsxtFBQRAnNR9cYosr3NhfH
KAXBMvb0jp2wjNHQQRlmNU0gx9LBllQzXoMLGR2WVtHmW/UWPIwPT+uoUU2OnAvCf9Of59q59oqE
1/SSYxvCiRipm6wNFD88xVdoSJSDN90OVefDoQ+HPd3pF2ZtIqR6Okq7ovKmecNNzpXs4BqFcOZ8
e8lQl74wuo9X/dw8Dn/KQ9E/j7rQbcmU7GfwLukuW37Swo9dgOnkXRFA2mVUmMj1eFG2Z0JfboJu
yRne7pPYFByE6m+IqgZYBy0gCXs7dnZ6TXuBBm5IYVT4Tg4u5paEvo08MvPmvOwca6dpupdxlER7
+3G0ZYBvoVFQmF4uw6V7/rhtSs/xZSSOt8RMqH4mRZbQV1l/n3rrd3DMdsD6sEerCnZLNYCiZpMH
ipUJqJapplo36/q/7ySCkqwG6wq8pXCCxQXNbAaX0e773FGmkQ7oQG3l7EHCk6xH30TPDlelVyv+
eXhfv13H8XGepLiAq22GqRz79pAf+VoAEx1E0YVukylmbFqIdj0Xc6+CLAGI9lydfb58GgGJZr86
ZQ9DfKJIFByM2V5hEO5yppX8zP+KZQMNmRy9L6NzqRClK8w3B8/2q2HreqgemzCotsGvKQ2vLgGp
seuJ+hgE/sQjaPPogmtAxFK+NWsdokRdZeld6KrbuSHAJtS3/G+B2fjA1LFX34Iy9tQCWNRzg83H
buhp8DdEIESClKTXJ+cuRXuNeoGzNQKgQxrFhfW4bDmq4YEMLEv7zt9I4rkPe+zwr6MFWYsgqpkA
auvuZrxQS3NmRyB6LaFwLH+e9aMocpZR5sl7CEdvbiIXOj15ftpIt5fv2qw0OZ4z8zRKT5JmxFlt
3/e0fHpCxROEts1z+hn/ZDbfjP9cxYKzH1PqH+VNJGOqs/11fK5FAmpcqGxXzQCSrai+CyELvhK2
Tafuw9mC9XGrYsm+Z2fl2PtSFHTw5XvbqJ3r+bl9LaeHuUqhsoOyqYiLYmK0/9iBWVedlLMl7mlD
9W7v+ou3XHgzfjXODvQciU/QSt+qqaFetBw0r1dX+ln50Mk1PO/r8rm98HlylcRgU1ujS0bsT+XN
boxihLWx0rN3iDAsYNma63omV1RGK8DiI1xWVbQUN4YfcCOWQrehOFODE2g6KC3zXI00yCUu6Z3Q
R5DfTfLNxygXJaYBSBb/doMOLqtZA7cuxkqhvyEwDpp2U2sDM9GhYn4AzKJTlGxARtnmfcwDUX1y
x7KTQ4+XeT9dmlXj4nNd1fqyfG+vPK/neh/fw04TLa6F6rZWfk7seN6uTbIVunesvNKqFkbv5Xsa
Zs4hsX6EisQk+SnyEwZ8kTa+O2vkOrIr6qfoEe262+axmZnZt+4Hp9HyGT0kwnV8OiEGnsUgOu6n
tDkMBqrfqL+6E930rZegw6apO1VuX1snYqGBR4TnY0vZeNXBAtU0kfOt/ooWzWN7W3+1Ui0RG22F
RVDjjA/251NaQ5LUAW1KAM6qKK7FqUthJBmO9lgIDaJCJ1iffYZZJ2skrez3BgNYBqZ+psIleDEQ
P1NKvlNnkC1gVK17C4L8eI3SsXerJqrpiZnI0KOHTlQvw3Pn5iFmPm3Vgc5xbv5p+K5zW2JLp+AO
sCoPP9cVVIfiySXF72qGgfzaURsquLqVXQ0jt+sxRSdjUmQ2aDh9yrbnvVVNBEvt2EyVbw0IYBHF
vHxmcuP8jHsojkBQha72Ku7hA2fN6z9YRyHWNIADSJLK+fKxvNImeMDtHvfFUcF7hf6E3JAPb1r5
FK27jxb7ibdTYxHta7rpYMmACVXo3ErnKgw3EnyLWN/ZD26jIz+HkO4u6LJx/E02IYuV6ySIy5+l
vneyyhRUgPvdj38sa/Gf0ES+DOFMwHOyDg6t8y9H1aYiqW6EBVuAlPB3hvxgOGESgrPAtCa2FmWd
5aA4iO1wQ23BQVKz8teBScipwqnYI7GszsqPeuBsHarbXTMeAsqCgh1ioUDDQ/2ey1UluxO3CoYI
91h7CEEVBhj3W4Z2YuFw3tfyjUUtrQF8lFf8rjpBi174ClmlxlEf9jCSgcOI9YlSZ2Qox613Uuwy
tDL1TOse1D7Tvzb7EPJqJxSEgNlRX7NcEBtiibllwSquVtMN1zcWrJzDqwCnyRZSO/XTZts+D9nX
lz20GIOrNXxFpw0AkV6zzckN0g5zULCRugg1+kFfyg3D9QoTHhLH2So6+WHShHhIJ5N6knSOV9k8
oZesW4EZbExrXsh90h9p5KxsLdnM8ljI1hJfAh5ECbCA7y54ggYQBIzRtw14vXpU6oXhXytZg1as
JlCR21dhCCyA3MSG60aqC8zgv+T3Ign6Zx91y2n7kKRC8UP1+Ej2sWXw+zm93sv+BQPJfk+yWSfZ
DE7scArkg10nwOQACWWTBFgTjI5d0NvfwVoAG3vGY/Ey7B6Gj3q+t2jHBqlE6TW/7kvbR/HPrhjC
eZgKOpqfUSeqN5ge8EttYCJSCiniy+l2vBxi5R3HB8Tej9yFD3cxNY8vGk/n+PQ+3rIrOH5k5tef
rQz2Xvgp8cB3u80f06O6lQrUv4i5wR9D+CLmxtusz/c5ea68OX5vOlMFGu63SbjXT5LCpDoS/BQc
7MlmiHN4wEeVxU/nkaFuWbaPyvbhDhCzWJfPPSdqj/zNJbi8If9XQ1TFKQnPAogBzDJdh6UVeEh0
0LC7Y66kK7+jEsPDNHJm0Q+hNosC9gWEARWC/jHP9O5fWMV5EngeHGVr4aMeWjakFXhPjeAz/Gdw
9bi8eYH9W7YZ/33yZbnbGjtvVnbHO+cdjkgSi9Cf64Q9esPrZCX+ujAM2jJbI7QOpvkJWHXQAS+d
8i4JQxQYQb4f81qtindq0W6uC3HTgyYSdht+J9W/4xdZdIjDvu4lv0qX8jNpJpEMFGLJkFRi0G46
7qa1VHCc/we9HX8vb35rnhAHzuTSPzpQ8u7/TzVCXGF48OjvPNiaVKCgywWG2ROkprrM/lDgvZJA
PDLUr7THlBW2Ad1n/L35IUMvdCAR+gOvW1CAZysBRqKkMC8O5QkI/2A4FkapcKnp7/A/g4d3DhgO
2fNcc5DINUyiIU1p1ramaS8+w21kZdxE/Qtbd/7jDReIL8SiExwqCFsjq6sryiTQOgCsmaFD68aD
cTEBw2U//DRX53z38a48U7a1FHLZ0J9aKmES0nx2fcIs4NKi7+Ow67LSarp4wfCDZ/z+RTDMDxRn
sLr9BQwmFoNTYsIt94Q1TNvQ9E2sbPa/hPHh36FFwQ06v/Y+p9tbFgpnovBn061yKvMMHlsn+UGY
gax6DFecGEFoXI8eFSaYjLqfqn2BfBn7nqC++vq6vVHGvz/7N4y3dE3jBf87NnwbB00QICx1wuaU
wjTIbbicDBGoNDXdxLHxGma0Mp6UJd5cossF2BbKl9GZ4Te+hsdK4A67xOv6s08zaC+1B+DcXjGU
xRg8hXVeNYyAjsKOsEVKeFo+YurRmfFjssMhJNcictvkqylEAqVoyrbrnUsg+lqiV2g9iTy+rzt8
PmQyeCGNuj0sck1ZvFUlqw58CwxV1vEK86bAQC4KLn9nOvT/5Z6LQ4XyfykprRPkiNEd4zOtWdVU
yEjEUmXNfWiDhaGU6W2ge3lOUVDTQIM2tJRzxhioRG9GVfe1moTlhhfCyXotSQ/qUkt4UJ3YQHJ1
qJvKjUkNxxaZeD0gPQ3nbcVkImTzcN/E2AVOpYNlMisNWzsV+PUFKPSUQah9msDcCnYNhIK2/At9
M8Q/Vk8ik766LvcYxfT0Zsu5TTQLmbkfhHyIIwBGJaKL1y4QdPjm2DckBR16ONu8TbYCAyz3VLkm
OiiGNJh6E0zm/HyrTkAyY7hkgUYvo/yBsp5tEv1rHW6MUsSt9wVhjfi9MpslB5n90JnxH2VwgPpp
7U9uNPvE/7ufgowQ1Gy1SLLUws+8Uy+vpjQj20OlcG345+M9YRBmBQlAHpHB9jbze7Ak8vcx9tLx
0gnrpLef5r79vU2bA0JvPS4EJiKx7CbV8PBJNygd52BangHcHtks5EazT5vYAja9fSplzsDbky6n
k43YqUnT1ciVKUdmn88+w0DGMRZciaFzgdaDJllkccNeD1aJC5CuJKwhTbiLXTlsqjoxsUvHz8WA
mP9Z1NrCO18fci83oOPmfYJs7fri3of0ZaR0HXF1N4r/Xj9zyzJYQodDGtENnlxLPLpPo4e/kpeE
NUHw/DS1hWPVidGQpbI+N3wK85y+WZMshL7gaEkbjzf1zB+lSQkpyTpGcpiKFcKQrrYVzCM7dC19
eM7EUgLecQrDr27f0agyFL52aFzIpKJktXker09RGy+lwVkdN0AJnHlYZNqiceKH+W0rwKyQbpPq
PqqouHZpx8lT7llTAZYAogxdXbzfC2s6KKaDW4WVOgUON1vVAI1JgVoBvrMnYbKBWSGMgiPskl1C
2Mxx5/ant3QlqXuwOfqbtV+yzExlvu2d/oBtfd3r6Hh92DlBJp9Vr5nOTWPjy3zB4hPHXIw3coh3
X0eJo+upJebjT9nfTPSGrKw4iFhChPoQq+eGseB3EGjflzekkBYrzhkr/fDu5TG244FvzkvdLS7L
G4LtqWxGh1W4Q2/cGYfxvlPczxZYYBEw+/Ai/dt/SWJQhlpbJgHBvQEJ/QgCcJq8bcO6TaeHp+BH
pDljWpI5ut7O6Wpqgy1dYrbgSMm2w+FNhq5fyxRttvzzsHvnUtRRMFF5s0zmnE2swfvWF9Zpi4mN
i7CF0BX+b2XD2Yb5g0/+xd2T7QlYkljpbEp6ZmqSnDti8CTkxlp4GDRV1WDQYR6dn+3e85VC42+c
AmJjCzHx+0N07P/VkqvuwjA0HpNrFj/11Ci2ZqNpcsa6JYcY8gR/ZOmHjAFIAdB2m3sRrUp1zCns
/GDu5mCiCIiXzDiPYlB0cCprr26NGaobZS80fVb+QwgqbvpXe1ICHaNwqp6k65liXtVPw7AcvYeN
B512+WWsu9iYJkYpgFq8chidBEEE3tpdMFr694WK49/NqO6eoJFK4U1U53nT2OaizJseq2PP4U3V
wYuocoPlfT1L5wh3CV20UIwQI2umCR4SqaIilS/ZhsG31fnQPKBwbG0H47a1FBIWfzh4IN5FR2Ci
6JlD6jd5I7ez9/BuhrcHo8YLHuw0+MgFxzl+w2EvoBssiE3zFhunMm+BhR6C2HPGBAlRCrfn4HPR
STovzvUk2Hmyz1dfsaYphjN+78iKLsfGjPuWAeM44PFnq3EZSZE36tgooSN2biPUSUBqDs7HI6HM
D6SXYZ246GcpHTvbynYcUN9E3etZBafWr1AG/x9l3/HlYMEIBs1ZC/EcyJFmN0ev2tmO17GSKOP3
Zb640edbHyI8ZGq5Eq5me/9vCbVo5NrxOkf63qq9M0xsKjMGdZe1Jx5qt+/DHLOu0Mw9irfidmEG
2yQZRmWfraLRSQxXFe1PK/Z6VmiJ4boPe6svHeaLAT0ueuGmuartBzmcixBK78B6dbGCodaiH3ox
5IQ0MAZjZnJmrYZMZFcw3f8sy4X5qXeqF8Bjh+66m4hu00XkKdJ7r6u74aYf66QN4bthwoVEx4FL
YXYUV7XXVD+CJpGHscO4ubw9IgmvCGaYp6CoxPQ0pYxqnK9KVDE2mJnPAVQ/melf9zEtDAo6Fyhp
Z9Y5449zZWUP/aheRoW3e+2IKxI+Q5K2vr2pzZqsviNrncohOtgoGXCqFmuNZCMLzTNKhHnLGC3e
tuYgIxOBNjculQxU6IpRtXLfUJpbrkm0L52GK7QOAHz9PI/X98z4gHBazRek7Bz5Po1bY04mUc7V
UxGjyU4KQyRWhFNU/N6VU3ffX4zPkONbPVE6dNy8Zl7EXEBDOESeuqvmaXqYxqF+U0/Es7MdzPIl
85cN+/9HFkPjscOtoTgcO69oOdz8xCunFjyuhoAzOLDP27HEu8GZ4kD48Cb4jAwVwYBzhJYP+QUF
WHzn5IyEQ3ahm2GOQpdNVq546m2ZbN/oaJjeaPsYG9vi6XtJedG6/gi5/LxPrv11L85tE4w0+rdJ
GK+7eQX40XJ7yVcCv+RYuyCtLXtADmBJsvKiAky0juP7OO9/Y8HXXH1c+253ly5umJue2wHwvv5s
6tv6dSDgrPNoPD/OH7nOlUOETbkwoOK1hoe7ujcu8/PPKTrZnd0rf/NUdBjG5stuYnDjQjo9WQ1h
FR3qSw/5YroiUVo2ZhtT7K75uumIRHdU5iu8ycvobwkZrl6PPb9fTHrwvmaHDdBuBgZE2HkUujoN
hbLJ/YQOSxew+dSlxkZGhKbIu/qpF/u6T7QX96aJ+dUAb3c2iC3iF72bBzuAQ7dQjQ0y0/UQAHbZ
MEU0yA5f00cIcfta9PPf55DVDUIpxpCpKIs8f98pu7V11UqvFBvs22hEHUogexKIk65l8xmf5CXL
FWPz3XDVLgwWdb9yl71r1YK7/tfNN/Zj+6ixhne47uY6GFU6E4FdA6uN1sFmrhDBkOupCsRC9bDU
uiJhJdkI9OJi2zixDuDpYBNX5v4ZnsOMp/+QLz6oRC/N5aUY/1ojZ8XmykZ71j93smZRyVz2eTqb
ynnie3GM7p5rqfmqJRWtiki+/YnZ4tjUyRlpHQeI1buuPwFVcUj4fM03/cfcuB1v/43QE95WUWZq
lgXth4WgnLMoTsi+gOcRleR6iyg3P1MHhk2QsMU+d9WfWSP/jsrc3NqG8SHtrFGMUQpR7cvx0Tra
9FYltMpE/b4vLX6S1ddR6EIRrw9dhXQZ5vn5B2LfNy/eixkOVutvuLcbQVBnr74xfGp0sejEf+0E
/5YQOHSQi2mUEkCC0jgBm//1cmFohyCDm9+zIe27uMX8yDQf/b0zCcvp5hsXPjbvSVQiTRrakXEc
uiZtobxdVDY3bLu6bKF07Gez/AHuB6ZpcXsQrlDeHcoi1S1pCQYKVTwwxIuKw2eymFwTNZlDuZAl
t1asrqHeWXrO7RQ7t/ri4xFZRrcDz23VPLDv3VZizv9EVOgfKn/dY3Mm6bKYHiY6q75tRPsWGBTs
yX5m7zez/gPm/ZUuO6wOGmR7z/cA0K6Hyd6slR3tutnGrLyeHqLL8MSeqXiuzb6VBjrK6ovjWFVd
Js5+5qhy8HySIAgAAld355BVzoUy28bGaD1MRY9LcTZStqOM9oKHuEk0Vb22PdjVq9MYcL8a5xy+
sw+ZbF07Jm1SjN/rmehzkBrYu9sMKiSTTcXbVj+Oc9sitV4xI+4Jybzy5IgWuG+5aWYaixeh8x9+
ONZI+t1Duuo/Rtv28z3Rmf3zI9hEq2j3/XTY5kNJ/PrrbTqWp9xogSL9v69Q6VD6o/1HvnXEHfr9
zNGSzpO8eRwg6hzF+vvZ9WJTEsWmOffs7p1JV/K6gmU1nLt/9BQFsHLBr79Fnxmkv3c4CP3d9NS9
/zyUioTmPRJXW/MBz+0DjnVo/q3Qo2U3iT87341Wg90wH27Pqr/o7y3jnhq/dCkF5MmW05QMOKpd
1W5I9DqiPW3KFvxCfF53ZSq9XRqWIuXd9GxpqL7cNIBYHTqjzNSp7RVAzwuWq6iKBCLdbOuJl3tm
5Zso2yDUFrVEf1P641x7qHIldYTeGhR+45fSbtrseocZxM7eY509Y8Muv9daaroYp9/zvTTGJudV
zUa2yUP2H3aH7GGBkm1sasvhUR+b0itcoss8W5NIIuGmmBusmqnOg7XSx5MdkVu0RpxMvmszGvLO
3rMfu2qug3C4xZC2p9WYbpQ8/smtpV07hK8eetf4r5VE+9J9DDVfuWmskojOP1dCptggjVrxnuRR
Sp9m/5To7F3CipfgNY23z+0M7+K9bokXZpM0o+5/1WTv3tOfly7/3fe4Q3MTZVrePhJOHNaXVfn1
02J2NzpwWF5NKbxbZ5DOXmcLDy8fGiSWkA5BUpYea02kzxZoSdgcYY3gv+2gY/oow1k5DFaGd+/w
y3p/UZcTYScd9w6LyCsmtY+sOpAPJAy7JVZAvHczlsEx4vxVLV1c/ayHYR3zmAcmv9OhuXOr7u3d
UCZbtO9r+WoxSyh+xs10MyzvHr7HlQXfq/wRSA8vRNw9+m+89DEKq84bXsbM4ROUKkSYRgsfqEcm
X9sYQULLDMtwLsyqNN62hPfKo2H6s07mpmQTdLZKylY+PBfRwzp0T+Fut+GT40m4KkkbIDK/Y91X
4OdkG2sXAwszkhnf/3t3oUxhDsWqixCgy0q+l/AE6MaxDtOdc/s2jTdQoxBa1CSQ+M+uPOe03f0b
biRqdTlLaDqI3Or4WLYzyXaqumorJovirXH8ib/fouOP79q2nIt40bWOP/6eJ1ECoP4/A2VP25vv
S9ef1Dz7cxhpnQph2i1YgD/mKeeoqpaKEmC80Ge/5tza65vBdbz9zE0Dp1h5sdJKl7KfGxG0oaTt
qovarnvsz3CWsv2FkeHcTrZfX39VApr0+9ujkZuukJAu2jvH7XvgDJlvYXtEnEUdQHtLbJbq5Tv+
pBS0GrEOGiTIL4ndHWsFZrONZt0tamO04J65hNZDLiv/6MBxPrfn+uDqZozLWg2rqTRGAW4vrei5
CePyWCrXHjbSzZbaVtl7dAFh/rtQEe9aTZcLY5WzL+B+oL9WB8w/viL4yidwUGYjAwfloz6c25tB
0tXNVD90U1y41egOQ4nKrBMWq4gso00Ub6fm2s13RjflwARmERMdP1K0TwzKu8d2fGwkKub+4+jM
lhRFojD8REagIOAtOwiKu9aN4Q4iKrv69P1lx0xMT3dXWQpk5jn/do7iHOHMfIr9lHzrlcbteZAR
XU2wHC2G4+5KqhLULDSUoSJHRTXOq3VzQb/IKH3aMTQZUe/Q4wxNwIw1fcbomFY5a2FPuD+zy3lG
RfNF2wWFLzpYCjVUOc0qc/GumDjeRPA1Ui64t55xhFXHTGvWsM9IIizBvgDNkCCvM0+JniDlMx8L
k6aTnoztU+bRbtA0lONRRLuH6/KPcwz5LBeWm+FRDYsuFFKvYRuGFWG93H2JB5QZBgj2iMwB8UCX
MEsWiGAmD55wKFenR5UIMwtchEiSk8r6ea132jscNkeexr/bjH2I5IR6THWA5Av+BeHkhycIg1uk
mqKxoLQljEFdQyyvP8sf0QZmip6ljpt5HdexlG51aaoxtOenkbmTWgOOj7uKpnctUfPIyrop4/dw
zSU9ZTMR8jFWD0+K89yEBS9bE7CB2bRCGnQGTPz/BdT/e2G00W6uPKRTsfqt0XxWN9IlWvepzW/I
wJSwr5+yfHOn5stVXLU5MARzi7rHkzDKp91mkjnAS83e08/MtDpJL3SyMEmIrXcMe4D9BpZcQvrD
1uCQAQwBYipj/QrHQhetfw2Vwd6V3TK6zKQzg+ASf7aWKYxbAXhDtcLtIacZKEz3MH/ENxHN0SKJ
AsLCJRs2cOpIjgoCdMRXsqXpijVPea8LGbkL75GSf9vpVk/33rn4Ac8TxARIJ39BK0IX+IITDmvE
OSjV5giK8yNafZLEo2/0miiXYTjapBd+ssZrh4+nqazLBY3zDnnMy32T8g1uMkC1AoBUmRkx7bzV
TdbZlQ5F3F/8psoaV9poMzy1R4LdwfXDd2XyapT0Bc48guQ/BnRjhxOAB6iY0WkPLt1curZxuRhc
0etQ416oVJ5LmQlLHQJubpjZFnaBz/G/gY2lgVmWcnOEuoA505go/tCuUj4rKBnItUEKzqQVnHFw
VoCUaH64nPeeNQARwO8pGW9mLMDWUI0SCHISv8at2MrTq8QUMA6Qw+DQgYRRo/Vwf9J1gZZz1oGF
4GM/w9xBoQr33bbkZNnoO1l3usZKB2h9zWFm0oeoKy77YAVy/ARAL5hMHP4W9IDl+bMoFwxruVs6
wZbkMxDRReqibCvnjl6NghVhADNMt33uwotBz+B6TnahC3hPu5NOebzK+KJ5w9vNrHZa64Buva0C
Rhb3DnhPiTZp5hzRJEhlFlP0FI+rOCSDpmfml8+4VQPlzsBdY7CkE+u9mCFoSLvREb30+oG2R9Qq
qWpS1wyAavbi8/H9XIaEuDCUFOzfs3pDBczX9eh70I9uBm2k953bxxyRiyQJzy8PpY4Tm7qZW3/6
XfcLutNm9orkuTaX3cGCc5i71dubOWfF2+a7uCL8lD4gpoJdBgm5WXIL+kwvNYuHedI47Fuzy81G
PCA5gzQU/4kX9xNxc1kWPI+oYpR1hh9kgpqgTUhRMEHu2L0xFy3p7Xm7/TFQNilzVxYVvmAJ3Vu5
q/5Gpy/5ZMZPB1W2ebHHqaCmQ3E6Mm98/cBWkcVk9uDliDN7yOAxmoG96UhooD4Gry8TkkDKny4W
jjTVwR34fOQfv4Vf9ak7n769fx1aiO53kFNVoaqikSG5KfcfL4/PoeOrIgrorc01+jC1nQ9o7fut
0M8lvVXbh/W+HT+El/RuuVPjYruParuDBkl+Tg2Gl6PBeZJoV5dMWsutVM9Nhdnsw+Tw0L0OlQha
W5QJ70lJrvD+MHifs3ec7xcPKcY8UAc5ydL7gIweQU+AedP9s45xFvLkYkiQlzg1tvcYpJKHz0H9
rYC/gP2AfWpes+qQH7IA76SaOBKJPTy1OxgMcMPHYvhZpOhFPotXHda639Pdou+WvCqKjCyo8eSO
Jup+89HICLMgGIrRRAdE0vtAVWLIduYxy5tpwdAUzML+4arL7TtxS1+POcMD1OQFI9McDDu4NZhW
DHTPaFWi3RFuk8mJr7NvoW6CLmaIIkYMCDgcGbBjQ0BvySg2ZHP7IOjz/KjOv1CbI6oS3Xy6xCja
BKuQmvWzh0Hl/6JPVEb59BEoTCqrrSOqEfSV4gvXsNcYM8knwEmHWS14BD/zbZ5JBjYZdIUvj9Sd
8OVIyF91UEuhNgSwFy5pYH7Nf67QMv4NQKicvi2hUcssGX9L6rAPupWvOp7k6ZPSJSkqalcD8H8y
If3Gv3sf0sI6phGR0jvmgph3dDPSRJ13JHwPmeaS+IId1uFnq3GCblIhb0NI8knOZaLagEFn36AW
5m4E+kzzQA2M9oXQBbtFTlpMO3+ATpvQFIoSApCA4Nmu+DgkA0Tizyl/PZwvRm3DZqH+gg/mzwgk
t5K/1NGsPTRFOkWE5gnJRskPbi2RFoKzMGb6JkgaTKChb9pL4pF/Bro/4wUcxasWFZ+HYBqYs09Y
ELKRBLwdLPJUwqzw2iGxieqePmzCDDsE3kRVBg/vwVSTxmv+q0dRN1N+Cc7tVlgPREcO4kLEmxVK
JrjFj1EjndmiomMCG5NcfA7g5K/+08fPICXjKkfOBy2YnL+HcodY+gUmCdvvfib7DTaW/qlYY1LY
kkyXjzH2PrA/c3qAwlsExlkoZsyB9SO3LZ0mwfnhIolzVs9548v2lVFImF4H5hH2yr6uflw9AFMG
Nglip+OKCgaH8YQ0MmK0Ts9YN6IyM9bD5Quq/8yGbM1Qvf3/rt3dJlxoIWY9CTl7Bhjx43YxdwJZ
8tu0ZoSz8CCv6TQcocWj3DRmAwMmg6YLBpkqVOQeiBFHrBF+/JCBTHfyNXCv2fn4HvV2TEcbj/Ce
khyP3A6TBmqI3uKDdEZ8NwWXCTFFXAyNugV4ZIobn09fC32sbxTCBkgGt0tycI3cl9D500ec2fuC
b9geZPu7waPqEWdm6x7BQlPCnLY/7KV7e407gw65v3u779VwR64A5LZBNF4Ec+ajCXTVFevEVsJP
9CYdBBVlXEYPuwvvYzFr62eL5aH5ZExPeHteP36sxORx2q55jxx90iX9XtxHg5BdEXpMANsROOIo
WNxQieC7qZdD+mMJ7Q5mAuMXsbFCrPWn5RZbmJihx1iTqbZcS3iG0avR6DS2ZtUkyGzAXL8bdf5h
kFj8PDVMHMM+QKYdl5aX64VJQA7DhqLEevJpSv5MFr4QbhuqBH7XxytRk4aBXozPm03385FYmbwd
pNFBhk9qQP6fGCYh8iGg4FjW14+IJHGwEos0M6dggJU0Z2SdX21ei2SWXFhFfr0FPONuf0C+kMDv
9pPvmK0GE0bHY1cx9ioVdkx6vxzxIwYYe28TOOc1zAlgapJ9D+72KEbRKjre4MMOk7iD+dB/cqml
8Wv6iZgQ5Kjjd9Cz0Ney5MGYsBGzL5ngbMxU6m3FrLIR7TaeYIc6xfngWUbR5RzUcb4jeWjCsKDo
678cFoqPmZQ9mCAgzly/8IYL7aTO2u1owakGzCQFWMrMnntGuYFKViiN2S64YyChEgZ5FmQA0MoI
rHmzrtkA1k3F6ZUGD7rSvY2rDKwLdDC6ec1EOqTjMrwvC/oR/SKH6PlRSd2hie7RCxuyhoD6GTFq
TkSicAGxJqOwSRcgwaMYUawnUkSGPmpOMbZsyhXwuEqIgFoAB3Yim5jN3ZYpDfSrEDsg9TQNq9SB
02RoFLn6djUVNy7BtzIC9yIlJZKOqKcYtdRbdFeKyvcSGbvPcNqQ3O+JMme6NyPOajeJOHyE7WX1
XJGCM2RX+H+kkZgpGXLM4MzVF7c3wXZI5tM5oL8BtsqbI0eIjfJlbMsVDKu5prrBVEtkVkxQm8vG
AUCz7CaI3Gd9MWKMaEZ1vD82kPRjybvP2JjZbl/4NDDUjPh8WHkJBfr6VzLpXGUzIMSwOjJ/wn37
mDA5XdQJW7SZroUIt5o3EyHaRsMBU420H40wn57el819MlyqEdmKbPZgwNh50Yo7nNLjPgCB/eap
Jb4WW3rl6Tw9nP0OUqol/Q1uizZ6Q71n68dyeEJ4br6j+/i7+biyXSw4A2GMb3R6gBisNyRQ2CnJ
AGLfQrrjvyeFnzvKfGS9AyEuLpgRRbaJ0U7eLD2SitBud8bAu53ef98xH8dOx9gpcKYa+80dB5eK
+EIJkHgoLoiJVfIqOrskYV3kx/K3YtOUDN4QKmm+S6Sh8Olrs8VhzzBfsyHvELeu1c4oY/9e08Jh
K4WrU1yJVT8K93MxxAS4zVEZyDKyblsEFdyrwlG9jrtX+YqneGzBDrNQIH+GSAW1kPlPPGEjliTz
PiCA8VEPjWs5AYniwzEMjPeG3/2UHh4YvuC/GbyGR9MR6JzsYzbNN9CZEJW4TU5i2mAG/ojKNsxw
nQmhIWYq1AU3l3YTUQ6oFFX/PsbEBBAib2RPs992nPly0HeH0WN8Awwt5uW0nQJHwYLWIdZJ6OGP
V1kMBwbITA3oBix21WHvysCmMmAi0J5JPtrk6SnTT0CwHz7O0wggCTWsiT4l6A4tSAhIGaau9w6n
Uw7E8Pfe0EnQc+QQInBUivHjQxGHTDApOT1nBTtIa8sufRW+HhS2OA7XcvB1kM/juE/tZQL8oQPg
8OiBSy/ny4gsJuKX3dQ49hFEVOwkiKzFRalpUWAAkPmjgMBL5Va7ZA2O9/a+gt6kXvIkpz3sHXVH
5zCcgzbRdVBjPHa8pbYSfbV+IOWyBcr9zUYzHfHiAkLTeYIl6f6PnGHCebbqtgglv1m9QPZXAvTN
g9vsDkRTsV5gt/6+IC+wd4BBGX/zGdfxe/ojDuEGqw30ZGqQMwgSIAhyWwO8em3LIzn1O3gDgIMJ
YSCkE4EEg7PfAOwIurEEcSwJmbiB6sdJ1sOwmoyOD92A7LqFNwqBSXnMaP7WHzbFI5tt89ceGaaW
7WiOmr+by/dFCYHJ4QtI96yelctgNSIJa66t6o2y1JErn+S9OYTYJGTgonJHdEMIFjqnpwvw4zXB
GAJbH/RWCmFB3xXpmkOgvc/8cRB0GBoyxTwoOOHZ0tXUHKiGnJs/xcSM+UhRvFpQmrwZuL3HWMH1
hVGSeotl94deJf+R1jTo2UjoBxd4GMX/TVBa8DqlbiQ0zuRroOtDdsyxA7aO5gacCVxub/woLhg4
AKLMLcZkB1qwN/sPSz+/NwllN4MVvg7TC+g+QFES0sNbC7McoNFDshRcewwy/OEeJUyIfh2HTwV2
wTzMxtpj1mXeZGEqMpE6JBnwj4ZHMmXoX4pLMkN0kOE9RKYPutm3Mlt9O59ZlVnKzZQOtMZ8nFRY
mcqFHO295KpFT8SRK3ne7VLcBmAWSJWpjl9CL/7hgmJ/5RkAjFxgoqPTJCWgpU/eX7GaFKjsgJGZ
AMjjehZ+K8AwmHi8lICCtVHHGYGAICQtHgSDK0sbDN+5uktGDr+JZLARECdrsUcruaYzh9DVMlO9
FDM6alYk1AeQHrjOADPly5SGJn/dQGgCC4GPNAAAuvHeSAAeHxMUAtxshKK6Fd14staI5Rw4berc
Ggskoe3b3KOKHPfriHx/hbx8404OEuQYTQdPAXjRhn49+xk8yPwgLitBsTxphPwdlJWgyVDkQ32w
KZ1vxtyfL6fT489YIs4gsSePPoY/vySStddsBdcBAmJyjkpD/pnKwJJF1LX17TM9zb0l9itnDACp
91bdOEA8zZzYgB8bDhw83IYW3th7QUVI94Iqb22N4480TyqLgV0y1pwPwMyBo9rjjRIXbSiIYunL
cBrw+XOLNpkEBoTT7+2LkgjtCVMNC1TFxotGgO0JXTDh1+SNg/mCdfUYzmENRiKaGj0nrTHaYnSB
KMLxPJRPM5FN3FFonzWrUgzgEFIDye4pClMbGDduXC5ycJQJL6rME/qw1NDQ6GWJQ1OkI8NmzANY
OEDOAYk6PsiRpSA07Yzm0F0AuxD49U7tkofxixQJm+JxcCmAqXke/t8KdDwgPM2l3TN9xRiBx4Gb
Hbv5c5ytBqtkx2b+pJvj+TyPdtWUCRM8nnNeSMZcgKV9q6zuuxEi9ut7CqnHchXo4pp0ucHlA5IH
3XwBl/wdXz4MHaAcyoD/AGy9+M2lAzs4kAdiRPTB5G4AJiLATIM+p8rq9TJHIE9E+J7BhN/ichk1
+wJYHb+9ttcRzr8NJ0zK6AWyk3l+uMjEN5AVQOweeuUdCxQBATsJRLdCG8VdulRbPYYkRfgI9kQO
C3VHZRaKwS4P0N3wcmRWIvdlNgZHsg2f/8xM5HbEmoP58i/q3YqMqZTvs8nrQi/b49lTxOq+V1hZ
TJSv2YYQC56SD9KTFl8ILC+roMRHydnC4QgygnP4ZnZY9jL7t8Saw/0WZ0EL6/1DNAOkWzHB9oln
yWSdvGBrseTGLPY7neR/7A52uzKJekAv2CPcAoQctXPrsMIFhgpkgFZmwjsAe2OD+W0fO2BbPpdy
YVvQr8qFIA7wtczCoc4WhhoQj2i35gDl44Kw6wc2Kq5GewZ1hUSHfkejpGB8YbminPlj59Ivz3Ny
4vRfJtikCMEmeb0n8LnRqr9BX/GZ8wSxKb3OMqJr2oMXcQO9bW9b8RAC6xGDT0AyM6w3b3bQC3cW
hBWhy+0Chix9zPdOI7XVuJ+UUy/qiYxz/tUXozUKRMhmpDmX6qJDuoGV0G8fwO+TzS18oxO8XWSO
xnqTsmSYREXBC/EPQXkzv0TzA9iTSnT4bVmHI4Sqoi5RZnt8Nem6POdzgOz8wpnM07bl7GVlkBaA
1zdE46ET8vHkM9Rx2zdHk96VR+4X8K7rTXVKTsVKCEtWoKvQQukFsPOriIcJPrw+l3vijmGMipVI
FjY4Rvl4vSN8JcgsHx9B5QH4NtnWI7Hy2LP4jj5iPcZd4fM/d4ktwXzgA2PlY4BAic2MqY+pfewC
uACxIoN3kbbcbYBUwZU3xFNmTo3Yo3FemDW5CPtx+Q7kL2lzy4JOaamAUZHieDNJYZUYKN1H8OS8
HvZ7k/5Jl+4CzxJTGCC1i3nvw/Fjw80hPe/yO2rJ/HbsCx3u/B4yvNt/HXrbN8FWu2zeozMghQOw
EaYPmdV+tQ+eO/nEYcIdQLzJKlcR2RgwSTmzu78WflExeIP28qREQ5Tw/Jg5NoRUsySwPMVkpUl7
40UwHW5gYb6E5EF2xXbZP30PHK318Wd/488R/dVUPT+n7Wbo4W2HA+sMUgHiXwjh1S6aP/aT10VZ
cXM4L3/zZsaaf13Q2fUGoghCmg4LAYYP9E+y5/+gyf0VmnpPlq/gA6AJ/HfMf5vDAAfCRWNLQJtx
aP5wYBxUhjCiHIQvpAAVjwzrXgXie5ktkjvMhhR0RwCTJXbQ4LH4XvRlIuPDyPo21ctowVbHl3TI
wFGnZ0S1TM5sld/DUGdIjsluMoDPjrSeyRsWOHsrkOMBuxZNQf1/N2NUzPKxSP3XpUBgBdeKjkLf
0Vhu9d1w/hin4d6T4nqjHXHEbrsDNnz753IFm0M++eI3e5L+BcFM9kk3aRejMc8wFmR6iO5CQa3s
eIts7MWF0LhAn5UzMvUj9o1i/sPlL63hozgaUCdC2NDM8M0fM4+G1/e8WTwnvIfJfU725KH07lsi
vcIi7E3KTXnM2Xe2j5uBamU2jJ7HitGskPiQL7vBSrp8p/Uk9xlw7eQxwltfc2/+YIlkNH7xxIdl
cwWX/6z6k+6i+lUoxVxvXWPSlEWBJwOsOr2ttiHICOV2+HXSGQGHQj5SiZ5gyLRw63apJv0mTv08
6gf5qQ0gXChKHzhLjvkf3Jdi6afB9D3Rl/dN7t5CZfnEpqqBcbDc9yBVyPvFlus8NlXIgTiaPI8/
D5YRBQFz79DJ7wkQI4lHmNlUE3brbb8nHLoTbUPhXjkVZm//8VcfmMjO7m3vydqmvhsAeZQfozul
Qf43tL8TFJS/jQ5NtdEXRR8I/Ovrmw80plvbqt9zX0QIfwF/68vzr5y9AwXBezt/zu7j4pyeykk6
hG0NkuuTmR0LniJ2rWFEpexnQekVsUbUQbloj7yhuAe35g3dBvs4FTTqxK8PkOJ/gh6RdfiT6Ojf
G2T6AVC193KHxPfcgsoiPQLlU2c9iTA0cifh/EW1OE48LEu7alVZN///VtnGIycZmiySEZKz+xJb
PwLnWuBNQGQ0AotmwrHESlXDxAPOdTglKHpb84WQobloG4UJdF4yMt9BOyFjP4CUfkBCovi3mQ/m
AaIvJC/x5rVHvr2BHQU9DipBhLHIX3vjctygNKCupH119wc1N3CEbZPFEB0up+/PVcaFqLzRT86e
QKTE/zLCSSOtWsg8KF3lseR/YQSdH1+Y/2VIeyiESoTFG7YYis8mo7n9aEFrsumP4eTg9su3T0GM
v97hZ/TY9I/yRVr0oCbt4sKLmHkMAET3yYSppRYUZ/alvSkBHs202dN5e52fhYx10CL0n7zkoU4o
3Xm3AL+HdMVNpNNskbvWNPfphHGdAbT68OXj7OSlSB5ICOAlXoI6a/8yPz5CKXLq5kN7dGRNvswM
r5LzbCc6kEd+aafqTnHqw363Z/U9jjUhXegePsg0NUJ8Ts32ceCkfWjWh17nZnd9I9XsAQmSlCeo
31z94/J5E3pxRqhFiBH5lf+ixYxLQobySN1lK86dDq3v5Q7gfgAcIqAS3fhDRGG7aGJiDuM+Eq3B
hGttceqjaKJ4As3/rrDyCI/RQHRXBON5+Ei3HEP+HteFN0Q+Qr+EnpS292+I3JyJ1OQlYr6QjGaF
hOSaEgLVPykYLDhW0Ah97eJQn7EKubTAGih1PSMNxaOMS9d3sjLlMcljFwU0BbUgDOxUDsg7HoMY
oHtBi2F3UxiLRJRDtdcfo40kg2Ift0fVoUdDl5966R+GSjYA2VYJwEoI80fxT74VuSgRXYPVBpCc
bhGV9sCC77evv+jAwPrx8PD5Y5SyjQYQJdWc9Tsube6pwfwIE9EySuvedb+VV3WkO7qT++X1u6WX
UafDaL8jmVmBfx4cnjGXSoOA6xykhLL1GbPspkKw8Jg8kTuDKKQ2xXzq9Y6UpqiRHCEj6VCsVi6l
nvOLem5FDhP0cz3V4/1Scoiu9hBSWEO3N0nNfgQxcWOR9LZD5Im/oJ6jxLCbGYq2KeMAfcLRoyqW
D+r2Of9CJp3hMLC3Thv/FxDpHtgJVODTQpkGcEhmMZh+z9w91tzT8QeZWz/MeJB/k56bxj1TeFUk
X/z4l9W3O18/9V3oelT92Sz3cMdOwRK+K5K/x2j6cYx2DDCpZqUjgs97ILci+6AMjyc8ikyRT20A
gCDZtgtWKzds7+dBirL5Y8ok2GB/CRuwQNWrJ1x9doufnXiPSd+lQOhNePadzldQZTMC1unmTcSh
/ffecUhz6pjs1kb6JwCuGzApZy2iUJSLyD24nRrCENROE92vFw/nfyqxfCTZCxIPrb/Qdc5RpLqn
CTM8nMzvnALkDIgi0kzGhxCO1vo9s2+yaZm5n9rPaYemC1eBNWKFZ+5nthSx/ejJCJrmqTM/+Exu
bofRdvYQKRzhfgVjwvkUsNW5yAGnlTNyE0BBEkFdyb6Nf+MUMZkeAZr46nkYke6wzFwpfq+Vc3Eh
bGR5zO0TJr8DPfD4t3l7OC2c9pSAkiKdul1Ez09PdBxifvEyaNjnrG9XDBbLXM2mX5pymb2TQpYc
Ik+gx5tNenU4cqGr42S9d070m6SEEL3QokIuZsVFQRFEWLLXzduzisp1dLzHQoJH8CmZnBjKSePU
vNpvQFLQ6XKEwZV61d+eWPfqmCw7kUVilzuCzZecPYdyij4WGSjfCeco5kLpmPCZ3RF8LDkcOVu8
Y6gZoDqAU0ldRvGFmpD+VfdLb+8Rg0fWBic2OrQE1EhoQcncWrabI3PeiMUhOMZFxipiXlFDDzk4
Rxz3T0YBJVNp9uNJhFfhG8j68D8+8jCIHRXhKSUk2mRQR3dkHxsR2IZcmUaC6PfEvOhGYb0NlqYp
WdTzPHRvKIwNU/EgTFWnEwAvTh4yVawvW1drPr3NwBkYhxZ6nckP9q5vk97nfohuxzfrg9vaSCDQ
wz2ntElMyRIFGYI6OxT5NozI8pSw4Bpw7vDA8YrsVT8bAWKgQ+ps3oiKZcZYAWeORbAbuS5m54Do
8YbAz8XeNEljRoc6/JzTL2jdD5E9b4HTOwP+fhjcPXXBA8LlJNVBJDDw1nuz/voV4u72QQqCynyz
2HbEIGPvqiz0HFTtzX+aAyEYBh55fCHHjpAzZqdaGnoD3GuOWK81sPnI5KGj5iHx0LwFCIHJQs+p
HATx1YVQ2oidG671KWY+ia0bPRZCy6OK4ixSjV6091+uKF3ixKvXHWVnfwbI6Mgz3VHCvUNRl81o
fOYq3JPQlsO98ZgrMHDa7GbKQb6kUrVaNw+L6cuPwdXHI7dmDNh3orFY0xlJUB7ZXwDk2qZGul8R
Lofp1ibaPSIjD+MTH4H/Imi3+8ubTSlFQg+5BpiiKnSGp77A9N3Cqsc5xkSRACsTLUdh6bEd0sTk
f0T0LEYb2mgycNE4MnWeB7KZUcDYinMi1IpcQW5vhCeIMBQ0aOKAMnFImp/FiUuGFqANa+/LnUdz
yed/2BcRBkvCCfcSgIg9nBEaJl1WNEDGiKGYqwAiwDkhZK4pGwkh6h5V1+k9VcipzUkuegg/HYPj
DQ27EsjYWKbCFjkrmbcWKYT3Lab6aettGlf2Ls0ScMP5LmhS7pykaNlnBM+5DEu3JR6uUxVqdk3l
1eN53pxgracUKcS1iAwmsBi/06m+AfWZOMpEtsGUUpM/p70OVAO6d1Zxl79hfaD9mqKVxohzAQkO
uVN2SvDZiB0+I4ARsDXfVv7Tfu2Gh4KH7xVoY1oVc+99HfS1pjb/IwopfHhcygiaYvvaDUIljEf0
ExKT336uHqNYjtRYpphgIbkZciUXwj1qtkPW+JAicxB20w/KVqH+7Hu1jV5l3LFA1bBzRpMSncJI
LDu8qEzROA2cm5/7JEvNYbAZVDjebxN4F1HPsdnQJx8/4Dcr9te/+wQHvf11pHCy54TWTznP8Mtn
aEqgoTfV4w4B8PJWM9SOmoH6PfsWjkyJSviR/ECPPArLQPcSNOGxzlke/VbZScQP367/Q66B2hiv
QxwjgiK3drvxfs4YgQzl7nF4Fv5H2abdqEQIk3k7A8ozSWf9Zhv1HrDNRzCBJGJMePymwemW/QMf
p6V6qKx2MghLSoQ3g0zKVSPkDrTRF2Hip6SOgcwFpck/IvxoxY2FT3P7wA9oV3OQfDcHhxgYE3Rh
99waCp+2cyd7lcwtABSCusnLgUostpk8l96CjhCnNrwY2Ual90b659eb/Q7Em/J/+T6DbODRvWFX
LDeNlYfZ+Xd9r4tlslamlf+N8WXOGeK3A/vJt3qoTQqA53Kthr+Z4gNtQVoVs96cPpU1wnNLkaY6
GUmBWaDHFcYLMqamt/g7zVeSrwUj93t+HLGsIqTXxvTmqTvkwU3QqlMEsOQz7H76bpPabTCyO0s3
gFEp8djnXdjJyQhkY/08DECXCPvAU4SUBRAvgRQUadPF5ItpE1mcDwxsx+yCQcKm1Is6om1kCpXC
fR+Pe39kNgjIbxQfwDSvpYiISjyh1SmmX9SUEWWlRJ6YVyC66IV7jMYEa1FtYW672zJSDXIWwq5d
NvKmn80ynC7o6wlgfVkfeh+CkZXWe5aLB3A0p9GPrAwP7KUhIJR4v9RRaysfODWiAzJPFX84jPjt
/ha8iAi5T283/9ZFX6SqmHmYMDJ9MdqvXHwWoMr8/umwj1iPpbSuDviYzFGUUb+xZNFqCP35KxCx
pwX7HMlWlwcW1Hr8nn4v8DMVjBMnbxb/BnYPthRo/g8q5x3fVjSwj1giCbvz36WbXaAbe6AJP6/+
efz/4OE8+1GJpgFVzdB+/mz5aQ94FOOCdpuE25tVXztQKepmsOQrKDaL4kV0DnPetnBYLWq4n9mi
lkDggCSktMqrSqQv00cZ5Ivju3O/atgq0VP2b1o4Ksf7atqX/ReBmwhgyDuF+L5PHt8w67xs4PQH
iLcT41EtWnlFo91hu0q8Z7Upemu5HievbYqvhyx6YgYZgcgwJCZU4t+viWmSsOoCIS/F2JSPo4WY
cLeDQzN7bwCNilk2iQBC7vFvQ4UDUQQ3TkOGBkuYw6t1SVEGusEoJvxUDMIsXP2sAWJyoz4bQb2l
hPlmAa3HuPl7yPYTeQYh65hj0U3yUB26nwhWp3J8xiT6rZOYUnn12aCSBs3D/MqtTE2ytwTYt253
wHjGqEBafbsiOSI+cN1iVr+JeQ7Cwa5T6FYi7IuARvz9TLg+1ct83vc00MGIPhKebbDmtUbbfH4j
YVY3NaKxMCtR4SZW9WPeIYrZHkN80CqgkmRWSxIpyHneGN0wz4DcoZOjCZZFDC6zGVCQ9zkr/6rr
77RXnFLEHmDDJnBGqMl/aCo3j9Vopy9u2qFxyqDf2oHuPG0wwYVaBjuFqCtGJtXU/ZBBTNBz9ZVM
7ZIQ9c7ZirJdIABJKtz4oE8wcsOtTjQX2kIO6pFgIeEQ0jXpOwyYVldoVLmpk3TTQS4vUnQWktH+
iZS7ZReQ3D2Mn9sWlPBLbvR9+QkT5qWdASjAG19/rzkBacQ3crUyT+eRpe0d2mQVMK5TYsYh34VO
oi+LKFNiY7BsKh0SV0M+MUGmucJ7va4/zmJoHiR5WJugr1pTnavz/g6dkg/7QWiKkE8zVdhQ5s8t
T1J5FpR8VLCuqWDm7RQC48s9r6wXKad4F4HAbZ1RPgQToLukmewLXkcjbuTh3BNyHOTpaIoikJE6
JgY2xBkcGRjJJZwoHyFnwkrNSFizOkDXPM4gBbghMEKoQK94v8gHQuAL47lgBC9jFv9yeIxjoxt3
kGZ0kKAlFLaEGENUYKMBA0HKWSxEmAQx+om5vZZMh0CnE1L0Ec37WD6QfiWRTLhBhSMmQEQCnNxD
S/NbYu7G2Js6BGw4OASm+ZWn5zvn6EPb1gSE5DD/VZcRvHLCIk+lDX0sjsVaNBw9hDQySibwhQWh
7Zt0zSjF3QdCxkTetijAKylX9/n2aZMttE4m0KsQuxIXCinNl+F0qkY5jFKoM9ao78xXyEhbQ3J6
Ed2xmRyA/L7WdzscGvxbiXG1TuLdg/dK21VQVdxn0qWgVkci0ZZ7cVPFlRSz6SCTr4TWTt4rgLjR
+euKYOE3VnoNuCfDhVM6SXS/cLp3G9AVQ6HFahBqBbOSnkIIgnjGpk8beQ8asoRcTCJZzIGB8HUz
PFeB5BGcg2yvm2Fbxr006flCiCMC+MhEmhDws1Im6DM2JYAedSTSI5ZPxrwqCF4eAeAsBAEYOpnq
GvIJYvKrZup8gChoj4+7IgqEnRaRQnRbPFeD4yOaNR74HyY8xQQJICN1e2aDtZ8zkoR4utij5+8t
TCIysGAff2b9+ZP12ydOO3MpbxCLCpWQkGLVNJJqLLIfZSSRBG6j2nr6Z92mdV8y2dIS1r1yLM8x
JPAQVcifHqAKQNTOl7tG/ioJu9mcUoZCOJ+xWFL7yP7CC4mwGSb7ukMwJP8edB43Nl0wqYzUWwjV
GY5Kfu3+BPwADYqhTAR+IrkU9utqjIWD6OUmwh7oCzXzx8fzSec8DL8XBhIBhJGXvxke4RKtITYI
c0/gxosCB18TEhq80h7mGluleb0xRuuJVIsykEiUB8hIn2gL0Fb4f/SrAOQMvr/oMboOgCySq8MC
pdCSHcvaM99C5HtWBDsyG8WRTWLDrA0J0AhwgPTHSpyGIKALBvqyEyDrYlGggIiZSSnuTEArYuPx
hXu1AF/G+ORogBRLgFEqz+y6iH/0eJ+JFKKOmej02lzLkZHfLWC+G6k1Di4gKiamhaCS+vjkyY9L
bkq8JyqxN70RipDiWmPvHNeYpHPqfHRFZIswYxVJMANsbfGQ1yFxB67QGn1RhKNWYINQXDp/oweK
I8ZrdCaqZjRxCjMjxVGLoJYwDvDX/9sWZwznl+xYZMhbiCENNndctrUYRqnYbFEAwumcaFzaRrLQ
UcYy2ZR9QwTBgHKw4ZHYR7IICfdowniXXFXaeRMgjV67DbB719yfPYCjYpw46egwabTZHhWyNdlK
ybsZcTOZ5Qem0oB0UOOhhBE/EQAeyPHBSa5ipgM+GdP9Yahkjt8UqJD4TBkFOAPVXrRKublLTd4l
Z74YHiJ8iiTpUHYjlsJSy3WwP5ikEQCssda5ZAMiWy1DIWTPsdYS32omHIbEpYiJOCqX+CGQAeo5
3SUiEBQS2zfsijwbSF6d//368YfbpDoSyYsJU/kEaX6baZXXsQs7Wl+2MGioBH+Om36kc0IOOZjk
YglleO9h1XH7jYuK4UfY4MAi6yqrnCcDFQ8camxxGsL2fyzd1XJjSRIG4CdShBhuxcxk3ygsg5hZ
T79f9ex6e2a625KPDlRl5k93nO5nY3vozDxGr1LmUkreR8yhULupe2Ueyb14iVQK6gNsah+g9e6u
P7efS0Cq58pEqpWj6JYXxoA63jhNLp0b7f5iwEJbSXPBxc6J9FsMdp0H36PHJPMRGSJOr73+9zja
DSxPc0VfP8PfNzHMdY+/tzkXpLCqcGefgff3hcjH/ldOr952cCDJUP+6oQ6NXHM5ynX5OHLcQdQ/
t9LzF81Y6TGPja5omz3G7N3E8CCaKm+Tu80fc3Z2l79k764ynLUSkoEkjNZEnzWpNMfxz1vDUMmB
XK3qPBmlvPST1RQHkV+3toSC2nl4VzFqp54P9+ZyJPt2kitusXgP+JjB5QUNGhC17W1/T4N7+1TG
I2vYA+WVByYoPxgUe3IVjNloMd5IVo+9sEOc7IhXSowji3mMjfYh/Jpv8MczQxFR5cdkgSm9FU5L
atm/NBgMoK9qRBBV761r6zpasQ4LPGO2OgWoTm/fk/tk/YsZh/QWGk15SLQF+8IgLmV9KyOj+hMv
FbHA6VPwyMwzwmE+W6tBupGzejM5ssMfAqZWTzcitFW91+DSCdqXoILxZe0bWB0/49UZrIoav8nH
5yNekpNlg7u2ZPFhii970ca14iVkNsdaBMcQJaG8Ed4ZI/V9WSLCo4TN6YaKeviX8nB5mgkOkt5C
FuOVpksMawYoPpS1sEuLiX4FUhf8XgUfNpMFCS+saq5lthP15xRxUwpUpDQzMnv3Z3oAfhZSht0n
BtCrerw2Xzajn1j2vbilH6NCDuiDXe+hHx8/xg8S4W8OQk4Zl535qi3VYbDuovPW7pNIm4AN15z9
KLZ0cCHYTjIUw9ECOwTgpNwl894JyMt+YxelMyCrDvxfjlonBgNKUeNII7LSomKu2Mnm9w19pgV/
JQYKC2IQMRBY1QJ+YV5J9KJ3txSPgr35sfvon0ADXVa11ulbORRiwUda96zRdZpqhx4zFwNQrOF8
dsj/oxvvme7Kc4L/ZWvH+eNjqdz/OdQtcw+99IMK/ALxWvw6ZMkHnNM5Ey0qub79qRgrpFqZdplv
9/z0GZs8MX/rCRn1mz7pZieL2w8GGBUFErZpplht0/9wQT/x/j+UNsZh9l3ciZskhhORztX+vMVN
D5krxxrHGwyjC4oyQy+FSbIfMxqgh/0lj60EBQV7GDYGKasLQQZaetq08MQu1XQn3KT0M3FrOUaC
5dMGrdNE26WBp2Pe643jhlyL3k6gF+csy/DZNNi9gDSERFUbMchsmgiY+4lu0r1knejjwETZ6PZq
1152fOMHUcucotJ+wzN/lGgpAbLd3aetAeo+kiv3kTI3jDFFBzBUtZth5rFRPl0clMtKR32sXaqY
LEF5rSQJNrPL7rMWFOnHeWKwrCXUBIvqna8AXzu1TYw907m74rQesCqqc1EM1iHhKi/2v2T2/czH
U9EVKOVUX98I1kycXBeDKZYT+84h4AAP2wRruDLmRh9Q2XpOgxX/3ZQt+yGEkYERtNRxrRrpFvwl
xHPYtBe0HtxHu+H7tnN84O5xcDcQ6iyLJpZGEMFmAvGyDhHAhqZosCMzyqxmOetsB6F4Qdq128GS
OdC0Z1Wky9K6e2gv+g9WPdcm9ljffdM3qDIPBzspAMx5uTfxqvxC/ZdusWy++XVvOxzA8s+6rd7m
LQGodJzb3diiBTbXiHdJsTM3LzOKXbv3F208+T7z70GgP/C8UiknS2970dLCZgXGgj4YeYJAif3J
9Wovnuur3pl66AX/yn5sPvlVVlIN3APLIr/rQjDYJ4yq/NPHQTty5ddkS03xVv8CEwfL4bPxUGum
5V5kburXa+eTdu5fbRNp4AUTppGHhPuXquvZijRiHR9XVBDjMeS91/hAWrDrr7B12PVVGC4MfQ5W
NYtS/GNb7C9Z8j/nxwYiF3uyE4WGu4CjAxO6sgmLx4AruUdEiFHxLR/m0toObgwGKUa5GeRYOzOS
xRQOO51qpgikaEXaGzG6WJzNf0onWQTcGzvR1roYYpFY8Yw29aXp7ZXV8NLYGEt9gDgWmxv7Dx7P
wPl6Cga+m71LSEJGs+xzXt02T3/BqPbSkKbygzos4iX0fweSI9JfhfqyZf9b5Ffzg9uGPol+RvK5
EvHp6CN5lldSVBwZCUOwlt2WMt3Q/eqESusWoLucqAWNEgvtwmtiTFHlUaV6Ur8DweGHbju2WHRG
JnGlLfcKbuyGNfZ9opNHHUmL9rEYTCEOSn261DLqfcCt/u0RPvU7f21gFB0BOBv6Ceb+6kWTygLF
ZjnD0CGM5nDPGD+sPO0MrNppMDFxk+H+E7aBt8LX74QVtekRJcNobsRaAUSWD2RSGoeCr5pJqGjo
3+4+tN6KQHTRTMnUWPInWZczlqnw73CrE3DBvIwaEQVMFQzYAwYVwowTFUdZuxQf0KnJvVG5FugZ
A8amBw3wR7CrYMoAZmMoW9yS9FxRZq7Goo9yZrSy8n2wXwqFNPLIubrP79kGQgt9yEhhruFR28vE
tQFDvLqb5q2syK6ajDRyBR/Fc1lQVnOb4BBVBWhJtpg1V+6tdHFf/YKJcnJ5i1FyNqtcXhAKMEgA
RKvWvfALTarTCPpZAdeddXNt3U4Nu5W/I2cSz/uW8UvQrwXtRUTfdKu4kv4GTgQUEzxkods42q0G
AdfE3mb1cLECb56himUquAeielvxjyC3LP+idXFq/SrCjwxMFwGlbnDbsAQhwcIyz+5hawoGWsyj
Q0PFJ+bM/FISwNTCPD7jAZF1a2afPrbCROaI4od7Z1CCSpHjII6U61dc2OOieG4t69RVrYbhMtj7
bTPn2FK3YbXSw2XnZucF5PNciZRSvuwUlhcELgB5xvaNdAJN0raEcN2KeA6gmdmHBVYHJ1BO+2AH
8rILcxYrH44P74cwGh5079w/niE+S9LBAljmFmrQfJczlFHrOlSiyK5mtJxcS5HKHfcq3pkNNs3o
YNF815G9EvXZIOquXdUi40sNq/5EIpwqROrrL5Ninc/Hhbb5N2Ow8iikP25WLQQCtlCHWgrPI1Jd
PUo5gBpXh+Hq2N89e5HZcG9Oq7TPleOPUmZVfm0bt2f1Ndpn64fUIP1sreP9EwUt27+OxSb9u3pi
xdfx9BEVdK60O5n8Irinl070QHJUIXplo1d/PDPL2iKICP1DcSxvtFb74gKLHbb0Ku6Z0dDsUM5l
W4nmoY9e/PwW0sbP5z5EAh6Iyfxm799MzJmItfG0DYkzk0cYra7MZR6VTab8BnauCjtXXf1qZE+4
lQ1c1RUTZdAc7vfKZI5FxwGkecR6PLzzs3SeGMUw0lw4N8s/qGkU2XHaUabihnYzo+dVEYt9x1u+
n5g+2Bpgorb9I8UfwCg/EfjyRxXyq3Zezte70evexOC+njpJerZkMAu5DM8XH7G4vNfPq115yz/u
/gyxLU+0VmxCYoFc7fZ2yAd+T4tpdDvJsc7jGHRs77BQU4fOlf76/a0KsKFDG8ygQoLak2DRGNmS
pzR95XdjYxnVf0gB0e/lzUbVZiF/48Hf32RB+fBi2Pyoz/t7L735c/NNrsS3Kp9aYZLVG/nfhRT/
xQMrJK2F3iDzUd1/Qt2o5uG9AKNCcFWXqNVaEPdm6vtKQubrob7UZIZYUm5PRWbFiS6+S5urMqMu
I5UaSaJh7lSCNOnstrmtjEh5u0uGsfT1A9uct9zL+gsqRuZNuBQPVv6rr+f02Ul1cgSxelUwwEgh
oI+RUPV56R1SRTXNPNU+1FAIifO588IBfmK9Wy091W1CTm+sQBEgGrRnVWrg7smWqF5pb9vX8d2o
XjEwegoKwlOuHcfHcbwWE9yA3GJ+z4HiF58VeDuYdVYMzbhPwNUSxdxEuHD5V1bKONdLTg/DQ3dX
ow8qc1G1fKMLBFJ06T5YoUntBa8sfq94jkvQjKUzPU73lvMHuNRfA2RB9lUMNZOvalZpeymbjMvJ
Hokbqawa/IWg4zCsqmn5uszpTMq74YfpdP45oQIovAXQ2VVq16oKSa1rnM1+9SpYNWDlZk6FKFbI
lSw4m79rrzKVo5+75qzYPsKLTasrd5kmCsTuqpcrALgYPtZTFG9XrEhJ863TCGe5NnEikHPl2ksD
xgDBCFvUeTkEukI+/rHucP+pnYp8j35fyv6F7zvKVeSJm6Eysne/RedcKgQYwL7UhIAocI0wcy/l
GxcrqVyT+AZHbjm4YLhwYCnnhmvDUAVPAfpIvHnSzG7y6FbOg0kVZ7X8ODhFOOthwwjzGlyayXOS
xYLD1/Y93ki5ayg4MhpAKtBvAF7teoxSjBZDCZsr7Dv/zcuW5QnGdfHjW6zhgE0vXzVXETb64s7Z
9ei11YDeeqsXORTpxs1uv7o2Lr1FNjCsRhvMqk0hVfnmTUODeaymbTzyHXzmaz1AqXge1WP/hMYi
itrOhv5xqeX4S+R6iTqGQzNWd/RE+vqgbDGnbSQFzqdK4BizWB6GxWg3Wls0jdDz7XcF+bMSKYAr
uwen8W2pLf62L3iDl+l+HMeyWfcDGeYi2wcJaT6sDIcLZ2YyGZl4u69WhWN/2b91UFDKud9HDaPH
xd2Uk5NrZdd9fu5oCDltDNY9nPDa5p7PYC3P8je6tFfBSPMyPY7XXwilG9O7bxhkMpY/TOnSLGgR
I+nC5TuymqQTLHgO1dU1pY7V+SNrzJp3xwr9Uqzjhzmp75IZYW0BSHz0ZrlxjoPa/W+zqKWC29yN
L0CgMCBG6sJbokLsxrHm/icWMuOUQazsKutxMlBFOs/8XK5IhUCyNO9nCs5VkLIe2/Hy0y+WKv+y
ANkTH3FDNSvFpstXnLh+hY9d8eNemCABuVOVlga8gVSdoKB5Fg6bYiZVeRskPG09D9Ky7MOkpZpY
ldHpY+fKds1/bfesnshq3eL3LsufbbaefZRW21L82J+58bKtDVh9VU3y1sHBbyUiNtDSQgFoa2+8
tkFeFpHpzcD+VL4JJNoUYkg6T33keVXKbTvr7O/7Wls/gpwyUY1uK2/t1Kz22NVtPkcjCXaM9lU2
AQhH2UbsXokejTiWlYwlJhkZZNfov8e/5eljLdx0azaRHM9O4/exs8PEiHTfOOXbz/3xI22gHOx0
d9guAvL4FFqVI93E8ut4Gt6O7VWiF7tWNqoj8pSkar24k/JtcsJWlyMEVgl40GhYgyPQJMfhhqDN
1EzggfQgD4W2QW1W3hOPZyQB8oSt5SSzGqFK2svy5Kjy9er0OACXTCwYaSS6EcRa/EtOCzEDKJYG
xQcVOyOVUpCfv6iv7X+t3rblwjSCDfu2RwVv2EmxHfbGKNDgWNn2UD/yka57mfnJsbLMt5HgtJK8
Tv6ZzoRvra6KvV3RvDCaH5VQyNYAIegJr42LDXW65Aei0Aw9Ho+1/M8Lg7de/1koNcdyYopVHIXC
qJfyjiYKNuR9ob0uNP4YroRvAKb9nbUD7Xb7h6+Y7TiVH/81Z6XpuHct/DUAP4PeWFYazwx/2cjk
/+ocCX3cbaVnBm9giPP+rxwIL/65CPv6gwdaH4WCTZy0+p834tLhJDpTet5rsfc3qUya/5gxhd2k
7c6upD0xH80UT4lFIW2/v4/2sMfKA47U0xp7AqjawZ0ilH2FoiHNyWZWck41LT7KslIdBcF+lvHB
y5XC4GY8EI7khwWVtgUsFzDtnxD8+cj3ImV9XkDU/xqvwriKuKxnyisHbvnPDJiAH0+qmFDyK1cC
NqVXTOXNmawB+R+6LgXNuPdiwQ7L8d/eQ1lJ17azFRQXjnScLWjsU8U/LiWqjp+wlRgxFDo5PzTr
e/9Gzq2TPt4WfjZBPX4u/v2MO63xLT/6ORaHBm1eginuXH4NEnlWt2MHzu5DQ/iEBmlSvU34pkx+
GMLszXEk5oYBTcrrpjB6f8OFJN9wT3hQ/dW+OY7n64NBOl9JuQudm3DzmdI6cdwNvJBKxgTAxXSu
xyK58p+3wlhKH6rvmy2ILDw/cPq5Uo+47vlOZ5GfmxG2cDphif2wo93K0AtRhyXOWsWFQSYTlH9d
VnjfaXhVVMM97YRthOAm37cjOrZbyXuhOemmn/kOwxuOofN5Uhu7CL8NU2qIcxzBLXR435xt+nrE
d36qntPS0Obf879eiRVojNjq0IBY4zMVUnGQDCzNFDZYSpLkVbjZgHOQJr0KUP/vygRLI64tbRWC
reyFZKowGQyuhfbH90dffeIuZKdb+PUi5UPzXipd835+OCG5fLd7LcWAb/Fyqid4rsmUd5ywma5q
WV6x8uUhEgSEV5oKTCkDyJTT9fvm/J/keez4zF/wbMqcEX3nuyL0z7ZMzOkcCgI069NgkhBgxJeP
qgxySOaXkdamdUGqVw/nLy0urqZ/ciWgUZ2hIuJUPJdIYHwgljs6Wj89P5yzCQ49rx7Y3q7acnbm
Q26U/BqQxMsnU0/KND837Ghpxo6hHHq6UAw3zQIBJhBDia38YUNICofT+mW01NAmikhLNAKyzMgc
fBdW56IlsU5puWuxTKgFh+cHqfJ3/Gv9bffSksWfTOrORyJCZJjg1ldDOu5qd/jLxx16U271/YdD
2TnQYTix3e9B+Jz7Pv0d/kRHcsrEI+Upgw0D53X2atJX6CX+oeS9GzBCSjs0Od7LGCcH76TgzJOr
GTGZ9hVe48jA2NUcKqR/cR4exj1zOnQPddJQdvnBBrd9ae+7uzY9tWhdd6/b1RC8zrl0KCG87Dlh
XmjAyJesuGgsGrP6zJBg2WUgsB9m8truN1cd3srshVlbQPOigJddm9NunU3XJj83KuKjneYHmjJI
upS718aM9220ZqyK/YtZ7BuQz1TrVDjFW/kbKu1hQb/rJHrP3qKJhBc0JgwkLaiUO8Y0H5ik1tYw
01+OV7VrPdiGqrAxGpOYdmfLHSL+oqALRGJWlxuVH5vba2GxrayFcG8bWR4+i2I2XV7Jn9g1Uzkh
H6+2/f05mP1Fv5YAxSYR4rV7znHcTzQfpI5/wmwj+WstdNAXoGLx/S4/PR3/WtqFhtT3VA6rwmZf
PP+UP9PgEhYe12qSnSAR6b0S4VlhwnzMC6BYbptrc0o456XGue4dbS+Ojfi2Dt9MLlsvSe7KgVgr
p76s78+9+AGokJlqNzY1IZjXRBO6eYXs8zTF63HOI4HRc9lUFYMuu5ljz81QXDO9DfSGp2XM6LyV
lbb9KHFhLImu16DZty9N1cNSLf+zrOdCG7gHXwkO5VfFI4552q4xa0cbK33iU5zSq7p3P2FNwR2x
Nya24NH6d2au2WHDX0FYEBMMKR09Cs9yVobG20ydqzLL9GwXODNR0FdmfW+vkY40Y9x0E5Rmp5Jc
2nqiE2eMs26tBJfouo/DBVc1rkF6GvP7rdX22MhUhbB4fjlKALepxadHA0KrtIHQpXhqGgvCv+5/
imfZhpjlylPt0rs4z1o2lm34CBe0cpCGXLQO4iYFZwZNgQGrxv+kOxvBS2rXcaqSRM82lcVGfDf3
qFWZasxQL1E/jm+H/NeG9ifRlnldmZXXbSLEWrx7dpeSFxk/jdiUjfiJg95yEk7RZrz/lTUED63Q
5b2NkBdhfwHUp4VLCubmY/PzlBsi86uYmLOo/l3hO5uRYvBWrn+ZUaaUaL26fB0tktoWP9hgT4iA
hdiSRiNlQasnHDaD6BKPAp//ScaTcNC4//j64SPtKt27ge67NEGjAisYlVS+Hz56WAeZROsaVmxi
2kS8Ggevt1sGG2ztaZjiVr42ILeFgBBs5oIzKXfdyp/+yFpgj//o1BorjIqZtnElbXbX8uklNnJ2
LL1KKYIqzT9ST/Bpc0ZgW64A9v5CS/iUBhtrzIw7nSS0zmwt1sc3sdXuapq9f8ApO27bjl0TcAS7
d7tLLHAupARDyMwYY1JWBCuZ90cQHTyyYloZ+t9EucyRSKzvYeYdkhLt4yqDn2VvmqjOadQEI8a9
36KPOWMTscFjLYXQ0qUViGegEEarotEveIdFUAhxPypYk4XupWjcXdiQ0KK8fMXLlPS38r2QIMPw
PAGbAQe0JDZq6FqmFXhamVZyOBuu0GEYu4cOi//0/Gwcsv+KFjcmKwi9P/bW7/ijkDC0nZHPltbm
iOlKWNhypcsbxbVmu7lGyWrLy5PWqKK1SSfK2WxxGZm/Mu3lrXZ/N46L7mrdymJYCK7P9o/x7iFY
1V1+soKqrFCndu49uZ8+MhxcJcQY3hHERDqX8/jmrGexeSsIlNlFS15qxH0cK6ZOxdnXe5DGBIho
wa9kkiv4eqJ+abLVqKVYaEWZ6IVUvzE/PQSRdQek+REcmYR018T2lbLCMKwNKCh3do9GXUiEKfge
l+hSuq1uKQuO2JWAmU13kake2USy0F8Zg8AP8C1pdg3BX3+rEubyomsqk85nOxaF/Alw0FwMd035
WZ1XN4eT9ihkOazIKO/a9FDwHgREC/nYB9wjlv+GPHwPKiBvAHwh2XmVbyhY/d3oIh93W4vJgEWQ
2VWPlB7sXalDbLWJ+nbbzGSr8VjNFPNmpLCYn3YT9s7PS6+1WpRfJDPsla7lVQ6ju4SWes1W05fy
Llv0H2sS5GXxmavEcpXbtrpPNk0mT/GKCKn9rZ4BNcLurHmzUTTTOJ6FAdajxzbGy2xTlUmfTZUz
WbtZ/bAbxMFf23okDVBm8YX7bfqKNb5prm91pJjlxRS0sD73LoShvLGF35Ly0dOALvcNJhpbPhpu
dvwfairSlUlWHSRGyyNwJaOZDVK9w3DXveruwCXlVSVWCojOs5X6XcTyt8m1CdVqc6lkV34dXZk1
1KL19N9xqNsczCbbCsANG0YGpOyblEkpot6EL1A7mPa0L9305IH0khYgUF6OXhgJz2KC/R0+UftC
F5+ZRr6Pw5TAe7p2wMgTScKJXTV+euuP4w8gs3X7PYyiaFyHT0ZKxG/KuruI3FAGK84BihCFgIJI
BDdbyyEpzvLfgdsXFDFgm05OeRObnhr373UlWo3wjpHelS5hCLqh76KuHrz+dE/dHdswvksVgAj5
ESuLf0wAKcWWj63DS3QTnNPS5SPiGO5qne2UCg29S47TsmzQphPZANpDxgK5e/mLmVxtPbTKNM+V
FzrXKrgB1ga3erp1Bj+YYs7yTYlVTb7q4Nhb42oMfbCD4kTierN7rb90y2bEtVk7W7iDcWcQlxVm
Bms57BDGcj+p5rbD7WSmMMbN44tlCWxdHIjntBFxpndjiZCQKkh3Qte2b7KUqOTKOfLdEI27/HiG
6LNLf9EwhhZHESCopBlZwvoFeqocPC9fd4JVt3PIPWY4+S4nefILyhtAezO20eCCv5TNe+5gC3OE
BRUhWZX58n4da8Gy61a5xoL59qK0HNjff7KibBoBg5bVVLhDnyAaJa48xa1pxJ2kei51rIptXHwF
51SBKSm9DlOINDSIULl6/E3pwprp2pL5dqK1Gi4H8P7mRrbU8ntBKfz6vXw+zKMAX5Knl+XuUeez
U2Dk+mHiOIPxPArseg5Gut0oaR6fOLUt61+NhtZgiH/V3pfYMA72EJZ77dYz3Fc9Q4Crm86ydPp4
DR6a/1fv3mTYVVRxG+3iWgwM6CpSuCjnZv141NBzWafNqL8awbn0aLJcj/8Jh0bseo6X/Vct9nfs
kbTVoh7iYmBJwMQLcjScvwce66IYNLzbUuRb3kmuwEaxFeNPQmGTqCmhHpVIX6RkR6nZpkhftWPN
Xc9q387Wr5Cg5/Dcec5P1etHbDL7oTf26ANJLyMtHmlSph+pRCcpI+N14WIXDXKPUmay/ojWb4GD
JvBPJVNJfHAivkoC1nQTQO5o0PMX45lpksd4yB/a1TMBaYh1UMnctMY77DUp9foU29g3QbfFKojJ
QCHVzXW23duYUQ5PGUxTs3/NQyArpmTcRNpsx6KD9HBHi4Bngw71+Ft2g850WYu2L4Iy+Crns/0Y
G6mfBCAmo4ufxqaHfmRq7Xgrt0VcS6YEIqQ/LmP09yMKU3zszscKe9eOgrAxrlBmmAmhLQRzkTiC
dOchcyr5eWoE+Vfskn8M0vMLlRMayvLnNM50GB8InPzM1uO/ry/cd7eTPBHaikT5McKtyvRjkzVb
DhTGvxsN8XVObGExSH5mXY79MPL9nDznSZMLpdvpk52BV8Z/H59uKaQ6iV315F8K9Xm0mqyH7w7W
vs+CpsA8AjYlCpWHlHmbCh1WtLsKYeR0EsmnfjZzL0saEXEJZW/9qKe+d/1Dz91U3nbPH7DARqZ/
djVH5+ltHH+5d7aDOPDEFaqHx/Iz47xmOgkba4JX41Phvqwv5B8jiJXfHQ5Z9XMn1qTnbmHCjOVU
V12/zNRDGP26BPQRijXm/OPOriE+vyyfQHrZFNnaQ8Tb4/PeRS/sbXtgMU6R7N/2H6c2iO7fng+e
TOgzg5t06gNLvBOrzt+TTQ+nYj/at2QNt++16Bf6X/1U9sgRE1vUh+LZeYfmjD4X0mS23bTWR0jD
Cd1I2prMngcFIzBJ9XcAVgdqtbjTGlN6lGhWAd2TZjzee36zNhlnvkMKokgpS+tDE34drXtJF7mB
ET/kBzVKNTJz1hKTIyWWEXj5+DPDHuUr2vL4VVFLedVuOsx6GJa8WiGLY7z8jLc3nZeAwF0VWzaY
8PGE6EmlkpEw4W7QOIzSXbchNoJwql6qqar+1QQ1vz3U9Y018IKOwVCmzITxPZE58nH6vfHudQU6
J7MAlqr6wAgR2fHnMc4IjlmonXbUNSda0HvZc3qvHdzCPKp0ZVk7ig05h+S3BhUTU03Wnf0gJy83
1Yl1cdZWSrZMn03B7zFY329Yy1guj4NU+zrZkOHFAeWLHhY3V0GeLBCZ+LC7DAV3nV5IR6xEWf0F
v90LI9ilZSBeT5KCBlAy2dcDIorKp649JpF/DryL4qYY64bH+uG2ePVzw3gFC88cRNj6klZzq7GS
gBw+M2iH40vnDcHbEc/HJjsb5bmcba/rGUwkYxYjUBTPUraf9aN4BwHpBH83l8PbF1cC4zW09V2h
H4ZqRnO6i1l13zg2ot848LqskApyLGX8uQ29BkGAD16rp9/nRBzAkijJM2ca/3uvp5siwH5Q3dqW
MQ6mD5P8ZXPTfo2D0WSyuBhldU4su9aDdO1ZnYdCaqm3kO/H0ty0txVvIwtVaIoGueZlklFXobbZ
uS8lSibKopR51uDyygc/1vAZkHrQLFLDbBvh5z0geKJOSXwQ+ByHh3qOs4j2s3wfunzV7U+ikUOs
UtG1Mjh/PJq4ISCzIJsOfQgRTmw0qH9bAc7tk0XWo9/HaryGM2E+9mhbw3LhR7S2lVxz0Y8Mrj+z
cQKQHfOqeG0xTNR5HFaozjg8CKDQH2tp4qBRUU7n8pvQaRJpPh/50zzSvaE9La52kZzn9qwySIGc
hbeIUZ+C7OyaSOTf+9rOho3YhJxpNKjDj9YQRWo3vWmqvuiiN6I9XQdPyuEbD1CBfoxmDihUIukL
a3OvXT86unnKNoswI8WoVp2gCXJJ7PBrPDb21TsIQyvceLd1tAKQDl+YmLXdZDN//+T4+DXYIZ8a
ITJez0IRPDz9UGDsIoVz79xmxWjHtR1GqqfJrH8e0T4cR4vBq+6pMh87d+lZ2pE2bsr891mjv3l/
54aRn1PVOHqM9FrWdT0VDl/nITtnujz/lPMqaIe3iUboIPSIywfFCrqUBLVce22qs5hcP2w87/wR
SZeB8uUPKcjDeZL3tx0qMdO9R/XaWwzE9j6KkkveiTxmwvHn0Ns0E71k98YaOsnU4tDmNzpPIgM/
2m/GaPZiQswRH6LJfS4G6m/RFi/LFBXvbZFHPJ9FkTLy94fPcWjj8Xwnvlf9h/xOG2U3NT03zx1C
i0lo4f489cEtJKhNRNe3UTBqPMkKWPbBYnrl8XIj2KTetzx93LvmiRpkvjMTtdMEI6m7/Un+xZqP
/rmbRCj/sCex6Jy8uslUITeKTmcDdAJjxRie0bo4DG7/qc7tnDdTrdp1rlyUgiHnc4hM4IF85e+c
zYzAv3LT+JgGzQyGCWDE9khQU2Nn1nWKYt+0gw/Y6Wfyl1YfCdayvJynHW83U3nWH9+z5m16qz2f
hagBTACbGfj0YswhUHyLnJabWdMhN34SiSlbi/9p9Q1D4GXBjynS41c6XarQmlsZIHsqruTPuxGM
XhQ6n7vf5PQ5joYRdGMG+uk/aqneM5NHxFkP7uNTLfMHItyOE6DpWC/beTDCK6Ub9xaDhEJ8EPny
YLPrjVSjsUZ8LRWkEUm10vcWC7QLTDQ5eO9FABefhxrANSlFGan1xHO0lQ0y9cpK7PCzlsSmW6Dv
cD4qboma2dFkbBgGoelnMYcneS6kd/UTAde+tMqUl8uGRjm6KKPyCBGNcHnQ2GkPF40Dwnu0usk2
ttamaCehHF21ruyYb83ztSQYUtDowfvgGx0Lz9QvXFQD6wJwSVYuxloxhtH857Di2NFJq3hSLRey
nxEEVKYUk+fnfnT722q2uUdFAAR/RICxnyvZTD+uqv0M6SNU4cYwpuNfgUMdBl6yobt7Kk1Rbs1s
LzN4ThMixM4ySpOF6KOoOLyavhp4ut/Pv6T2R6yRD3pUawfmfH2Jts3uUd7mTC9iGou65OaOFSzt
tMj3e/k4sQ+mB4+QYxObc+r5wnDaGxwpQ/OniF0psy1cv9eF88ibna/FOD4Xl34DXRoGNryUiyVe
Ros4IPAJl11i990HcdOKL7ZX1ohgT6cQmR+lcvtw138f9Py9K79gJIY6Yj8XXMCNDslCugeH+2ff
2H2tP3Zfj8mzvft+DKOfgpyHORgG/6iv9Pg+ZWyqmue4mvza1a//KkurZHp85PTzQ+oVXCJvvcv0
Rin9tzIctyasS9dtnnT6NXXHsp48A0g92sl8TAOLm31v893Cbou5vyTzmh28S5tY7bIvGVM8I/Xz
TqQGeeJp/Jy+iF8XnRkquZsg2LYdSqQ0XQasZROP4f37NL8NttXF/BJUCJEpCc+DSehnquaKZT/v
nHP760pQ/tzEmTMh0JjIhzwFQ1EsgAW9zbW0SOa5b13vItqLKyapCKu0pJFgy7l4KlFRbBat9GCX
M3a9CbHFXAjmpvsJVsihlZlsh2f3wR+TKM6Xid6u+VrlmTtkp7dmdsCtbnhmD38MeUeZW/fCEk2B
sCicJaGg4wDytNHsAQAcNJzRglsoif1pFeIdoK1L53MJ9DsC4ZpHCXfttqlFATOBF3qPM3RrxMcK
sifb3UsgigVPVM2Ke+DwteHBlbMVPRqJn+t01jtZcAap6WF0GKnqcw3vHzcNycHTDrnCWtUSDy88
d/YfuSW/hcrzXoi+S1vojQ4oXrzEWkOaLIuoI3BkV3waTWaYnRoff61/lh/rn9vXy6w3fAVAt/wJ
XgBCPvw+wN7X2mdANsUL6MwPkkRPbf/2J8cQOUAjZ1ryx+JH6eXIvTSX/wyT2UN7nSzoJKwDZP3u
Bv+9H0ol3g9D03QyQwgFG5nbvx+16ieUhK+xH9reSXZM17Msf9Jq3PA9xrwrkyTSgqGKe8zLafjG
WAFGqhJgY35wKogM5HvLTMSMyYh0XwiMXPl1tkmHAzyq1KiDh9pvYRrQ6rZ9GN7HLhRHJhgWwBR+
FoDL8Lvc9Cj9edOfVVj1ykYICkKUbY5CEAi0dgIBKeuHtkdZPxcc4c+1g1Pz9GfPJg/Sx9hVdXWH
ouhrTkEaRTddN0Iz9FWwU8GHi/AQN72xi7MuPcKn3IiLRhIxyGjp3/8hK6npdngZm66NZ71ZL9fJ
+rX6in0/p4uv2SemaCetkl5iDCKXmHtnDCR+IPr7AorF3yvfa+gzkQhWggHe5fD5zeSKrsjZacAn
IGBAZXz5FWrtU/7zlJ9L+UsYlkf+fYWhuTbHL6VivhYA6xpuwD/b78C8APFn8hwAXXo9rJEdg6jP
8NLwonhpni54vzDKu+QD6Wo4nIcf46cM//32t//b7+Pp+OvIv3+GcSC1Rb7fTRe7OYQkMldzMO57
qNJh2LT2z6AIdRDDzvxzHo4hUAcCRSLaDhQCIH/w4sI9dvdOkU9BDNNdvuFPW6d8Z84pO3/nxdPv
DwPzeoEUGj5Wv1/pVir98J9AMgC33SicjKj8ADBtyQjUySNTwsnle+iSM9MA2MYV6Q8B7IAcLGjg
XeCDO8luMPpmc/9iDpJBaPDvHF7yjjh82QI8cyEWdZMfP/J/j/yP88bSAJk1XmDo32qMx2P3hIMb
rpyTznz+GS19uhf9gHAPT8OpD9wDVK9n/teHCScxPA/hQQxPRiCudO75PkFqZxg+unGvH+ysNJwk
8w2/hcr8u/sDqiaCyADDPREsy4qxpk8fbhHYskMKN46V+OGow9edMCMcRfhomXK44qtq+CfYGUON
+6wXReGSgYjx330VPsS/M/r2Ed3tATuSOrL1lndn6wrECdFMgUASPkD4+sdvE7UQBQsGGDxo/pJ/
xotfnpB1d9ml1sK6slKEs+sqEHyGa2CLdlOGr0AW6Xyuwp1b62fFuqELbAOJZ8qlwAFKvmwGtRLo
2spjeNEOQUeUpf8uxH+sGRhFvjFeF8ZjrcO/rzukKlwGvGtcg5A2FP4dHjF/Ez5ZwO/929WDAAVO
iFvxk+i4SBXjtdLIvOImDfS/dzAZ/ve1FviCuwZkE5CEtxH6bCHqhjRBWZc0MBN37xT7SVWrilMd
jvSlJMFDbGacyWcx8v3/c+fT3R0Vaa2kxEoijxL0M3bVnZLwuIYbJRyk4gVoH276uaf/c9q4Be4Z
gGc8tniEe0wB6ZNOp71XPsy9F+W/n574I6yHEKf6LtrEnbPPH/8bT1vxwjSc2HBragx5g6acMu9s
JYg1Y4SQAU30EPa7lW5zss9//M7nneFNGuk+P6l4AvthV9Dr+ZmGIo70cx7u3HBw4Xq4cLk8ONUC
oMT3EVA1/v+VIcKJY09hlfXo8Xs+Z/ikPr4zlSFc6bij5+FSfH66YXwFcPofhcbT7jpZUFrVMLPW
2lo1rKSBofTIV1P/I+q8ulNXkij8i1jLZPQqgQgCJEAWghcWIuccf/18u3V8Z2T7nnEAqbu64q5d
dgd9kug2cqyqZBRIHbkReOPo0HNaf7Ihs8mdAlZHDKE0xo6y5Ow7SwEEDJgUo4b1S8JW8bO4RYqt
ShkOWNq8F2nBr20Wu8pfsWxjqdqvnWgTNBNYc6rD9nAWPG03qLN6Fb/EunHAGf1h8UsAAZCOPS9x
r3bijO2jccfaQL2CDrE0hFGwb3vW5wU+bpuSxXAYkJ2ghC/pfzZR2RQKJk0ITt0QqafRnWZ3NCiU
b98GHK9Iy8mep0g7YF/VKMaYXGyqRge7UGfdE5Lz3PrFQfbR0hIRrfbJWQSzRb0Z0irBO3E3nUqd
bSXiVL1Xl7SsNALYnvaxDW4C6FwJdFh69qKyHUtb6LcO9ny+B2mvS438EjR9as9JmvFVpk+iqLMq
RfUn8wmmqBngE9VgNwJaDqmTPeSeND1c1gAc12JBFxAX+LAxG6Ytk4+T8GDYCuzWTP2sezs48FA0
7g82rBgKLmQewAine37pr0c/TJiCH2njACF9HpzJTzN/a+Lu8/FhX9EQKMUvTE7oVqnSN5PYBKWL
EfIdHSnV9XwbbEruK7IoqVmP+mWapxWESgaKMuJIsxw6bKm+AzuJLenN58zV8WQP8yxGeoTHnSRk
JzArqEMevt9nPAVInbs9MwamKTuv8/ysxpdaPGY8Nri9GCE8tuVBcHMygsZX0FLoNQBXgUno99sj
rj4CYc4Q2RSZjFg+pW5r3uvJCcH75pNxb1QCPe/peggPJi8yqoi78np8H6TS+MVGnjl7nY/TAR65
HKwBQyLio+6AsAAcKQUNjL3kIcUeam9SF2CCfuNsIyHGBeCgoTukH2R3JIu4DFIaf4rDpdWFS9YT
iB/nJJ5LbcQYVnac5ZLFCiUTewbabKg7bVpfICKrltT6AZjFyWkyeUMKiNmAODm6sPByYfQmCdV0
qKuJmVu7qAxP6SYinfN0n1Sl5suWEJhLWE2AVfKBB3B2fhofG+QO3+JG/pkb7oKSqKZT++Nx3AFb
C1vbp7GUoLNPE9oEeGTP63k9aSvwtPz5PG/PWYWsjVsgHZ9+8lgyNcAr7Tk4Wd7Ai3UopWN0ftNP
BdoUHfk+hNxQ+oHdqdZG025b+zDb27MZfCn032Ucsqz/ZGjNudmCZH8zj5rT86bhYDtgOAVtGkc3
0RZobdgdpIMr9GM5bSBU/4molCE/RVlo0SFK5CUSDoLEAd54ie2uRs2aX+DoIsDYCfriE51KaXi9
jrH50Q8TqCcd2We9o4YWMjiI19SzETJEcrI2JEw3cD2nXi6uDpKPU+N4nB/JwDzTRKkEwtTiKaWq
U1rRwrSPx0kC/oDB69wfm7ZiFiR/IYFMVZQo7RAJXpz8ivGDXGkQAnhk+eqs2erePELVSytJL4FG
4wni+FqN404Z11hOqfEaAAdTybV9FzlkI3lynVbf1+8j3nKWYRGhyQa2W/xjNZeSeFSJ1Dww6553
Cy04BVrn9ptq85NSyrU6ZxwjPH/mGKEjALDxVdvBQ/yTuSPOhBdHWHQOpd4rY+NEQfLPFrPJ3tsj
TQCT25t3ezfUnqrmVBBDXIp71HUtS08KA/yQNp4HxCqQweH2KavbZcaYXeT7wmwrmwOqM7VAjMKr
G4Ubx1GqJcpVGUZpOWlJ7Yec/CugOQ361IulukX7H0V6iBgbNNcZ4hTJ6srTulcjwdSN1pQ1llIb
A/nVsoasKO859hnzJXun1xcXDLe8Qdmz7hp1Lmsi5Ue6gNR1BhlF/HC6WL0Xt6EfGgGJwVATg3lj
bCKVGl7iSEeEPil90IW6BfZFKMMrwLrJGbsDbADawOFqtX4Hchi5C/3SiWOpo5vgIcEjyd7SilkH
eEbDtcIfHBpcoIYCFVk2yTvZJCJzNl46j9MvUw+4li/y5BX8a4w7QLD+l8TwHvoRlOSqjyuLQZUT
/FFvCYE9bfhQE4CyQkQxtd11sIKtdKs50hNQIQAX4YiEJgr0Hy4X2W8a7WIyxL+vXuX34FVQKLir
MtVgvgAJ/TmlmBRzqFNjRWPkP/M9qc29iPhMD8LtCx9MstQ5dlb+xl2eHXmeS8RA64yDKVss8dJc
Nj0inuOij4cd89lBjaAntJf6GeZ8IVcTtbRmUbUwMlF6LNEG0adXAJyRXmx5b/s76XXmcxwTXB33
7XNq75xaXEFcY0mbuYWO5FHBjaSWNBtBDxlX8GpYChQ2Yi51Qd8l1Zb4DLLiEBX9e1wZa4W+wRp6
KkmJeixe6IYPjRPA/591jfaEWhiqsB1dGXtoueAcrCLMMJDZ1IGxfXkT7O4dRhFwHR0LvpLBYDCd
MvGM6+PSULGmiwPcMcjjPMh7CSiFtH+Bm9S/rM6qqnfeuUu0mEbh6nPrVLCw6jbQkZVAZ1069Pmv
/KcigZ6cyG+VnUpSx1m6GuR7oYplo6Pu4wrpPXvagbGqOrMvuq/NjsjtwgM8OAHOExmzLj1ZbTp+
8ftn2scEKgpEvegi2eLhFr+zrudAZES6FJejAmsHZ9FuP6pt/rRdpydNjqlxZHQW5Hqn+ys/UjGQ
nl6rAFMdVx5eCYZSAbM9Vz/1jPup8xUE0J62G5TgnLzJklurCLdOg1mmumLq48plpiFdJPBIEWFo
T7S8yrfgjAAtos2/QQYUgdJbSq3LSwoJu5FIBFJBzArDBvkdLQUWSKYNn2TdOxm+BysLBFFBH2zs
zil3MzxQ8ueuogmoXgqAquOdunpiOIMiDaccCAdaTeHnlumrfG0W8MFTt1B9+SE4okDFXRnqtx2S
S4dWQd1C8gM4S/RK1DgaJ7oeFnIKC3IKd2RehDhN5FET/HCW5A/I8x9HnG7IoxhZW6UwJbU+HvdF
X1Wp9uUxXmroP9lsnRTFzpIjxOXME2CyfNoM5SlAectvpNbd29bN37wcHFrsa3KxUeH7pv6WhfM5
x8anoA6+66zsjrmrQQ5K+hw2rVAvgbP/IGlJkqqDBS2GjXtr1Ua1Gg0Qb2HXBJSkCBwtbvHe0uPM
tHNyTa3MhG6NGVKLrpfGxTmg9TFNakojfau+T7k6tOw4isdqlANDmLo/C5ZUqp8WGnnDWupNu06f
jU6/XAcMiavS4YT6tS419TCeWA4HB8MkhohC5YKZsIpFxq2SRdCe9fsrhb2WzarRnsl3SRzbsIYQ
wsrvUbpVT7Oy6+JhmzRmgM0eRuzpbseiceRInBkqDBnqrOycdszHnxI3hLZ1Mbu5s2zX0vsl429b
0XmG9lRh+WezAnHOA2x2gScL+rLWLYxeDaxYFfO5wBlcmAgI7XdDI0vw8+wXJ0AJCOF5P9xiqDsJ
9YpQoAV+8qkx0UE5P20tJRG6Qo9D+ZWw4OB/alksRPsM90aJHiLu10/kf1hdKiyIz9as2A3XQQkQ
xbUVmhmUGacWv6mWMboB/w8ACBft9PFl+rM8r6vUR27UqOJyE87AIMsMXdqxacLjVAt27ha9LNAP
oLXngjOJSBCvWPYZ7btvyLRJ4e+bBTgo8NOnNyY+RAxBCG/wM4VUM9YkmG/RIyoLiQf36Tk4B48u
o3spbR/g76B9w1zXJingvv5SF7mc+I3/eerSyAQ1bO/pf8aMDOX6QKRCa0Nw6xeiXAQ9FBnmN6BZ
qFhOXBR2gx/GHkBKx/xhOPTAy5Hu575bCDeJIdJnZCDkyqAl3FTBE3Y5xGMw2RhroIzRB48gVTZg
QpvyqMuKLEkA6axItuEoUmqSzxs9ufKaacPvjBNiZbmebEVWUU8Gc1horcCt5ZiOS5XL5MOqGV/R
fK4lDGSudcBDv7piCwUwBzfolmnhiloq0H6wviA1t8bQv11Kp/yWuuRi9I/8KB/hlQMBj6SuZlSp
zSOdpfIMvCpH+8HTqsHuAzbThEGkpE6NOX6D3D2IuNDNPBQ39KqtA5PW0h/M5X0QxEnpyquQ46Nj
QveOEWRZP3zLUo0XSk87ijPCP1UQe8QEg/HClEvlocDkGegUcMeszQqPIHXHdTrkEBdd1oowUe+F
nYJr6BMp6Yq7yKkm+kwVJn5QFmYM+ULEO0EQDIMRaQqT/NGBwatDXjdMWYVNekCE2NnSHKDsOPnx
gTaGwmNnDVQy3SI91onOGJ0YZWmV/8JdocmBQi7Hjt82YZ10P6MJcVG3/GxTeyyuIdiGSgsrJp9+
rb8lVSI2BSQfl4p3bZ0c5hbyry35tDRpJXdI70Hm5+9pYSMlISxZU+iimFTmXJ7wwSGwhBAK/bBz
SK9gHfizLF8JFnltpWRQz6bFTlZIa6LkHQtJ9Ko3lm9Hg1ITsBTULcbcMZbQBubeDWbYNh7QNd9P
szo5eiA2/MGfLmHNiGLgs2f1yb4c2BlALNVbL6Q1ihvWoSC1kLqxF4XVZLhYty/oLCUDpMCexkpR
UEDhymaTWPX0cNx10A4C+Tw4LHv80YUGLKjzW3E0/zdYyPAe2jK+VDhpXafLrFnQV9rn4f4yXeGd
K8OXNiDwIDmgcXvCNBKVQ1Y1InFsBi355mLGbL1EP2ub2RAYDBkSKEDjh6v+jDJDpyzIIBawxwGc
nfAqk+YbvOYOSD9TmMutfKGRt9zry31u3YNVe9Ay7awh98djAcjGmFhS/9AwM58RRqCrfWdm3bq5
+zTKVgMA/g66ury6sXcHiEj1kSu56cfjVOdjQjPmzX2iGr7MD7AP/SuqEmUZVlqlA6dhx5S3LVDe
Ha1LqAW5xlAiccKYK8alLts89pP53Fi5vw2RVMsBP/U2cvrDMN0SisJsE0KI6FvoPOmTrfGZD+7F
H8hbiWOT5SUBY9BQ7LTsvU4gQ25Jy0IHDMqb/mxnTvOnLk6P6GBbzBsAf7im5KCKB3Sh4FNvzrf5
5BwXaorZEkk4rTJ2OMZLiscIjXGKO+Z95RGGWFqiS1grzZH82oH2/EY7so6EzqDIg9TKyBAm4mt8
ZMw+uHw8PemJvEq2qpJCOkeZExsAO8kXhLa8bkU4b6oJ7yaMPQ3LpbuR3qPWibQXYLIHHFxfKPh3
UGxYjPbQLJk32S0IRknbwOCr3I3OA++H2280BgvL/9JjraPNYJjgxAa+osuUusdreSezsqz08hDP
+BkfPr/+o/cEQX3o7Qc3yCe2A/zM5FRXs26qh0qgzlRafNPCureHs0N9758HV9BQeuZVA6sOWBT+
1W7Gv7fTQCStbqkFKvVeUB38KTnCox3QQyEd2FN/Uh7wf7Zq/CRtaOqMpRYN9D+RsHTxqsHYGxCe
B/S0FKUanJ70fO3obT108AsATV4BwAI/B2SVIzsJxhb1g/dItXrV39BF+YKnLI0vlInSFVHSI4zo
qeCSbpW2izoS7eykVFLfUFnPZa+xbPQamA1Jc5FCk0fXO62/XdK8ac5BxkpW+jZ9tlWAzqGmFG8q
6XJ0U10o9SMVQonZnn5rZ2KXu8aR2O1Q3jTo0X9HIIZG09h/RJ/uDGPiZLBU5JS/lt6H/q1chlb6
SxSBMaNgzXdIUGO5/tQdrjglB4oN+kul3EwSG8/vz68VV4VUeJpj1a3ixyr9vKiTTTyjpBSfp1H6
kL5M/wuoSml1dD30WKh0NOzw73ewh6rzZez+aDRs46rLMCg9ooejkoe0k/vr6VbkCqiHW6X6O70G
srXyN1eerI8ui3BTyd/FwQkTCiXUV1EcigmYGY8Rw9qlYYJcVFUz+FFd6FEdlXdDUlzhnBJUtaS1
J66E8GhPR7CC8y+muhJcsCnMjTz8VjhXP5o+SUdYHrgmI6UZzkP/K7WNiKPNYitQkC+CC7ECsWf5
1/amm4IkONhALHS9AVVLcIFWG/sre5tuBp46/jU3LadPW6dfl3qSGZaREyWxLI42QY+U5FiiN0GR
WvAQ2Ifda41AItC02WqtDTeAWpV1cHR5G/fs9GBj+NB4J6f+WYWcF3H5AStJxinLyyrjxB1o4VB3
/Ih0/L1KvUYCf1LuN5FNz7KYslonh7SbHvqAuxnlY9S/BhsA6OfMwBIEINW9jQEa0VfUrcQVnspb
z/LeAfcBRr3gCK3d7nc7LYWbPhDRytn+gWqycV9WmtuAhu9OsVEK88NDO7N2rksmQJyHzGsH0DOD
H8liLDw+AYBTZ9fa0tBo7CBjpZQhIquPQ0sGJ+loY3SRWtqHW4YqobzwNgr0q79ci2BUUBNWtuHH
Y2gbVR2AjqixG79+RUT4+c29yZM5O5g7yKYzz/DdBCAEFOu5pqf7cmzRbN4v1O7kPzW0Ae5079KC
QcQF1uN+Q/7L3C+onr7NS0u/sslC1JGmNl/cloyV3Cs5lHJdtKCc7N6k5rEBitQ2zAIimbts/A5a
LSqVL7PkaX6TWWoAYVQ7tqpXcDkWCSj6RODJX9PhU2Lo0g2zQ2dSN9d4owW6z2F/sbehz6gTzelQ
B8OJ3W2bbAkzJchgyF7JdUvr/xJD9IUy7Tdwmtwjql5HiVCZYVjImsZPwS+LX5tq7v0g6906TEyC
wVxBh3zNMgfg61SmuUr1YoG+a+eiV7b5DFbX4KNGuiBXCK/kJ8HIrsHp1Q6H4SVLtYhRkSzo8w7E
sAKCxCllqG9WshSgVTz/ef+e54zMLjm5a0SdAJ7ajz6uTFUlfuCFAfJQI5zYxH2Aenh9Poj6LrAp
EqkAfBRk/t9XmoF/jqKz5msevnSiUoaKffW1UnFKzBwgfQrmrv441u+rOmzWZSw3A7coEVjMj6md
vrWL+ShnWjA5l+j9pzr4WjJBl6Y8UZUDW94xG6P9BGP2S3d5Gezu1qrnmsfBGp6kiEwwTA3rYEKX
cmZQ6p1oFdtFhV7Wh0q4C6lM8PurmtNfsPIiucWT8bm250oBkvk2Gdac4HlPiLZUfJDmlEZ54XIV
XijRO0wScJxALILRI6UO3cLTPsBmPallszZIavF008d2dQoV5wQuyN0u8zTNMRJvtjrVwewidpBA
0lK3sqHvvo4K81eXvPLWf/cu/cngMYI06UrIR1sgM2FaOBW3Lh4w66Z2L6aWKaSRLRD6AWARuXCK
M5CVh4JyqOIg84jIERpsEDfiifriSLn+B8rJb607HXVhLdWfl13ctDDYR7dq3VRVdIIEzFGOE0vB
SZc/YOBOvJNcFhmr1KCVoEMQb9eO70lME7IhwMHIzyjTprohWS/h10lnZqt9TkyfMG7YbgPpL/Ed
mscN9EbJ9iMJ6GM7z06VOjCt7+1YUrF8553zD+NXmD95pTuKaQNW0KmUqnSWbVpWN0/MCXEfAlDx
mf20RB9ySuslkpJrTYClQqMRlgqxTJRW24KfUjFTJyvdWOWo0qIKAMVCs7J3KgB0d+BGi5wg8gcR
r3OG5RN4NdnQ4EQ4Bx7vaWd9poHAbrCef0Y0vh+jinsC1wwVcOM9uI6K7RKdQ7T4j2+/oAGffnFd
ezL0oAxdFA2Gl6/zyjqVq/2eTerH8FIfMvvxaWsqMmJAqFapl2crcqPFBniI5TNRs8aSQwnhG8Hu
GNhQpb1h8A/mxskkyB2KRX5kmicW922KalSejY4t5WWhKSpWy01oDUDLIegq9KZV97fsGFZMXwX0
0/8nTRL3doPb8OYV4w10BqgAuhWfA7QBPRplwhDkrLUegvUkn06e0Suv4QlmHGQTlgkiUNJM9CL6
9F9OmSVH4pVVYgQHnngJwSM9UqqohHKiUYMHW3Xo9r03VnSar6Pc7Os9oD+oZg9o3U1CkWK32C0K
IZvBWb8kb4bG+W+MJ2EwiRiF1deQEamMUpDD8wLfifKDpoCUkQne6eiqtARRzKCoLkIgrKnr4lEW
UR1L8wWtUzFISX2lg5fRToAygR58YByn7y4UREsgrStc1+TOYsvPz7KMKk1zszoWqWuh6lMZQoxn
+0CfHLjD5qOGFmMkAxekx6yuSgGJ0jlpiolsEdfLmXdb3VFtS85yZedQwmja31t0XmTm2x4ar0iO
hjoqkG2I+wfXX9RwPkbZzX7Gee/TOzEywN/1vj1ikuFtVGrluo+oMD5QPv9SyvAn41vjTTPwNmcj
Z0DIAELug5DGzt4D9hpQTK3CuNSF6LPxSj59cFM/7GGAanpRiHotc738bHWxjyP27rA8zktt7saC
hI9wOHjRRWXN9hNYN+17QkvPNdmMN60HKccO4Nd+Be7SyqDsfTrFGWf6zkwCGIhgIuSQWj7krcHT
LRFNTAKa8bvcWY7TQ720DwlC69F5Q3KTT8hNevgw9OwQFTEH89KB7xyF6j0jAncmZkLnEFv0qpVn
X/gv4G6tk2loEL/Qbjc+U42Y0ZbTs2DbJoEdf0gdcUTrFqWuTQtYKvmQAKAz8VNe5v7bzIazEsM+
tt1Ns1i/Doq4X8/aBMrsYh1q8Np6uu+ep9veqf1MKiNCzf4Jzt4V29rWxJazU4bOosjkxTd4vcad
NyvTnFTsMtzG3zeYAoCPTHtN61lj3lxQcUvhFvC1+3byULo+h6X4PX1GRbySCVid4+ITPvycQa6f
Wh+fnH3jHJWdPROrz85g8NvttkYVstWkWEQ9dKkyTLHLeJjhGjBTeB7qYjDaixwV49G21TzEuCOg
3vehWDHIiVxImapLVzEh7QXQ3ZfdkCoqwrpphTeMikDGqkKnTiFEV1Fh+m2U/PXs0LQ65XgSwCUZ
laaZXomBLj+WPRqCrZqlQcWkuUAZ833xZTPC8OszdM76fR7s2qqdWWDebpCGkeqBjohZFjQggInP
2wWib+ZJ4MSTEIBwjFncPdJ+VWJ0fYyzhBWaLv/9Vi+LbJKGGIe3DWfg9WjT5PpZfBZW8hjD4I/y
OfBQWyqzEIhh+OUIqoQDWroGKw2j6y7tS3PnEdtQgSPcbG5+VUNRIYLoCBXmvxZiRKdEQmtmCrqm
xE+mhfIW9au+UhzUb4gAvLJ3jZjqfukQjTeEYaF1W/aHSxhRVQduxCDq4TyDqn5MXxGoIZw08XtR
V4m8CCZtHk7k8Va8H50jS7UMRo3T0xNphQj9/AtzbWAB/O400XtNTrZTKVYvvZ/ODlbjYyCrzdwS
2uhOzEujnwm8ru79072a5Dos9t7uQIdptr0erY7VXHQPyo2id2MJPSu5jTPDzBB/zSP4PxwU/79u
+jiOrvPr/DzfrGzIdG93l/lsNG2Un3U+NnmYQPS1eIBM9N9HDtYhmCc3tfv8Pqdl4UVmznyUoFsD
Bpirltc10Py3d/Ua8r1reA0txm6Zjx/IlCtVcHJkzbBB6dcC7WHwI1MtJpeK3r27WdqKzMeBJC3U
AyU5sXwAQcNlvUxzS2tmzVCmKlXsAeQLXHYNcxCEd3mdY/ClM4Guk64sxqFKUGZd9fFdaxwZ9Sac
umPtcqxh1fFy//vAGYYPg/71zb6BV403AV4NT5IPrOT8Ms3MMrMb/Vv0HACLs9RqfJmeuMoz61Y7
gqVHRxggAcqT2YWrJd0tuKBb2NnF2/4DIdudhlcOJ3y9dLvSaUc1Qahbepbm+9F1tJ1lkiI7R6s5
dC0HABPyFbfG3THhs8kQMLwYD0+wZ+FXhTFm0k2XLcVVI1NYU0T31wqg0FtsWUpwqKClJMiqccFH
TNMDJFAifmag0PIfTEpR3BcfSo2ptcTXUGkAyj0w+fQL2+fxAEwcSZh7ewws78fx+AUPFIvgMHJB
dHMWeE9lic5YdlUulItIQQ+JMigL6sgoETgiGkT+jONVxqRcI9FNKZekiRKFZchvhJtR5un/qQy8
B7sT72EiU0pynIz5PWWshE0dj90x6m5V46QLGMuZrplszazs8FGCsZoJ1iQ1+FRpcLahwpomnW9V
aF0EEINyjG9RriCMooYMeZKKqsrZE2mjtwihFqrmJApdYesJxjkqSnhwUiALQvK+wHj8nG/iPyus
Na51vU/5MVBRMoClCLQJKZcbJGOXeHuBZ2QPQZWCHoU+FUIfplJ/4KtiPAKNExlfbR4TePeEJJdb
w/jBT4TM8wE7DF8PxPVfDfkjLX0OIcyj7ZTzxPhXeg9zNr7RnorVdNdX5e4M6ShdMMUaX/Ekbkh0
eV39RDcyb3SO5Dc43zWOJrKfmeWWcIj+LAsQXnDiMjOg75DFFJaQzAACpW8EOm4yibcp8Te/DMTz
JMeE3pCNwxtt+o/pep7Bd11XX5GOazmmP52ZI5DyEahmmBdl4lZr9rOkA5PDzV/zGpwvPOonc5UK
TjkuwxOg7MoDT464cnek/TO3ZO4nPSq6bpxPsbdYMyYlkU3EccvHp+kBwGk+xtvmMQtLvvC3ehmq
nmRsLpH6c07TGy+t2zF3xW/8LF8cziX/Ok2LVF5VE9XB1ecVfrQTA++qp6m0D3Ez0QDPrt87MSPn
2r6xcC28tSINvRsyrLoo1uUUhvBoah3CbV4Huy5pni7ROER3XQJ3/MJ1AMfCht+GXwDnkynLbT2S
xbL8LJngTh9S86p21oA123WzrGpszXDnUDwF1px4hBMNkoU9Otb4ygjEEwko9eNdsHGkfsjxbBzd
LIqwGBMJ8Kh83DI1vNXVT4PInqGZNO18Ha04IYNmaJLbNIH+GU4Ufs188G/eAc/0Z8kX/skEzC9j
MJk5GBdjubsx28gHb0KkxLKsumX/aIZYVDq5XqljQfe6Yf7RwRW/zSrhvDN34tHigTKhisorr/hw
MFtyOTQ4g08Mt0pvHC1SdRh+giCljIRLQMD5hPiGLAPq0LMaa9qY6uvWGFT/WGnotJ6v36U+4OfB
ehgMCXpPr6DBjFsqNNFRWZV9yHz5AbO/yIP8nqZgzgCaVl+gPhZdilMUxKh71aU9gPHU2gHIlw0p
VZAH6IBTHYCPqAy/lLZBpUWPKdLJIDNq7OuATJzZhusN6hwjb/uwzJhJpBuPnMV+/wT8Aynhg4QL
0LUJUT2WiPmdxF1/O52hSMG8MTZCBYZNV5G4+IEoIzcvBtBzNYhJYUfe9LmnmWUltVReN1+RV6Vr
v/HhX2b0EpE9wKXJDAChMjvDFx4DHBmXgaC06EFtZhq6WF8I49W3da5+A2JTrmVaOICoC7IuyD+3
9m/RmbboY6YMpl6EFxlihuLCInTn3uCddDW5UAWhNGuhys+PY3AX92qeJILJZkCLYe5ZKRGToIMx
nzavXE3dbDjoFCOVWrFIfRNJ83BKTSj/q3YVlBy6XFVDvAacKeWfZTyVtiixXEq2Q5qBFt4Zc5yC
xVQDSKFxwoRqFbQOMr2Kzb/cZtryg9SQgvwzsGlXFIyNQHsyIKp0ZQdvX0CQV+8EA4bQTtoMoLgk
aBO8xIqQULU8Eihjx2FHusdK/Kj2poSHyk2J4ARpcUZJHl2kmFRCN/3ngohdDThIyWolvDgewKvV
xaFOTciISAgx+0QJIcjIqLqzlMo4kPk2uYZi/AYnqRKE0AiC2+o8VbisNo2k7RvYOkYT3jzG4K35
md4nrWSBmnDkd30B/StpT9aK9Lgq+UrrWoB2tG26SL39S+TTFCIknjwTORtpPKIsu16Ug02scuBl
hVvQQ6uuUAbI9gLIVjG9Evpu+qhKBCnfkXZ50ETIMoo4vMCwTEHZ1oEOPkVxmtIEklBibe1YpM7S
8v8KJnHWmihUlekSlWktjm5dyHhyyiyJYOcCrd1oTNCyMIUVVIc8FWWD/1XyuW88oYsnyIf2Q4UF
0FY22WNhxnhkHC8eV/trajX/6hqBSqUqmFK1kRzJTdP2CxBApV00IEgBJVqJrhrdBHJVm6i2lTUk
tYVcCjtiYCV8vUJrkYHUlTPLUyMJQF3Sh0rwWs0q6zbStT+kLS/UcwUV0EBHRSNpQkoJ7CfNQGST
3UQLLWDih+XE8vEy5BEweVrqMr2h0sRxhLSoUYvui7gzRkjBcDVVneIuAESS2mSwJTeFk9DLxsLU
3DTekuvhHOMzKS4hOAUPtOiKAbzItWHg65ZrqvrOmZr6ktEm9rmDspnv7GpP8iE5MchWgaB9KgZe
BCJdpuGgvhGBatnvMIFOnhqe6usK9LK2n9AZR+5YdwSszJT38E5ns8WanKeQ1ZJJniNM6/Km4kYs
+S+uJrQGJmEvKJepmEaE20kx0Uxir8/kXVLdpSAOjaA+BS4FZkqR/IH7WyhQ6STkp/ArnmEDrjC1
Q94f5xOZsBi2rjvlXjlO9OlwqRcgC3yVnHFarEoPz8EOD2RLBH6Rd8uEZfO+d+ZY6F0Ff9Oln6av
bY5iMKlef0zgqwwrpR9NXNBRhWWBQUm3OjFzbQ92UJcmtOown3pUQSB/Sev+HP65Cuxpy5j0twVF
zNdl8xOV1fR6vAqzI0zDg+6Z/aBNJ+Y3AJdm1CwDFKlH/4cgEmWqBQI86XRr3ZkO6qlQCEzHQFOU
+nHKPEqG29TtKHkN5o1iMj0mfojE8cIcPRPQQFLPq5m6JNDYHjHM4Oq0Bg6waFqMl0JmAHbf1h/8
hZvQnqYHDn03NOh0EDqNOMVIZRBDxT0vh6bcIvdoDpbZf+QEJUfHDbly0BNgBbVjOK/IhhwWuLbp
3oRWktPcB8SqPMR/eXgAOKQeSYUJrKSnRNB0EPVnN4OMImvG9CVwDTqdikMEdqK5uG3hcQiegzPB
TStK4T2RL4i9JSTCeqjizXmls1tizIxZDpvpvuKo8oG8p0uLLahrm5ABbmjt99NkqOrzwjhJUykJ
L1lUMigt2gL/BavUWQhOWuJCvvCAxIZKpRZszwUtrtqBck6T1niPmKhdRPh8tSFL8VeAvlrg2Zi6
KXhdfcv8QpWLImMVS11PuFXT88hyJ8JLGDUqyZDYR1BdsMF3F/hbKBJOGHu4YT2JlLsq8BR9bjOS
lKX2OmK2a3wbF176MZXS04Iqbv0dZmBiaAMeAQxPLaFx+J1xvtgOFht0y9umva6bx2EBbsL7e/kh
0+hol2YQZptptG0SF9/2gamJXei2gzNRAUlqaM2IOkp9mmjmjy6pi0w2INmw3tQARVKm3A+VASEZ
CIh3rTjlM8ht4eN0cOW/pAn00qSgGWh5sxxogQMmW05I915D/qLEdv34jJ7fPftWJdn0S7sG74mX
DV9tmN+PS1//jY6Wu6moDfcyzx0R9wTkORQCAi0gjoAyp/2qCcb5xgH8xt/4FBVnn+WBpIZCjtM0
Q9Zp39qGuJqE7xb80vLld93zrVnKdvKP+iNaOy9EBAYAxVkURtY0NutS9GMxYF2AyrJ/gTnjPto6
EF1jQXG8B3Ib6QGAy3lV7aXqNy0HS7EInSc8oFIB7A4NnPIvMQk0TK4wH4m2WXBB/Qp6CiigOMBl
MnU+QuXvqMurP+HIn1hVmpY8Dx2BErtgHMCu4IVWf4ZHJtkx7Qg10IulmhS28yJiCVaJf9UTDhGQ
Bag8HeoUSUGTC4jBTQuTOCawUBnAeLBYMdK9oAFW1XP9Wt+5FgB7XXgLccL/JJonRvqQ/US/6r/Z
4ckBWsTjct/4ISkaVQuAAlo7Y7SBugPU5Cb1L42XAlnVrs90O4zzpZ86NRw3ymiM10In4jAiwwnK
KDR1ij/PkeMBBErAPYtHaip8ijtUrDjQJGFKTR5S2onlRWnRJsqTg1qoYpDSPMlspkOv3ze4TJxT
LRjrBmO9+6ZiiPUNcTGVAMUOi8WA2CsJT05IoYJSJ6fOXCww+D/pLCgUStW+NMqlisW82wH2l1FC
GNNU6Uj9aKN1SSfSiFRVs2uRyWZqULpRnrO8pPBLvt8W8LgAIhg2VDL3eRygFE2jLgpJhAEGx/II
8L5RLcDTYHX/KycKIA+gTuMNgfXCQk6jYg9XxsN/YAduKOlsQgrTWc4ZS0J8SLd1ByHGXak4kQdz
Oj4ENgEDsNXEI1Zx7aYKEwGS9tTTS3jQjjjhwj7WARPVu79ESrV23ejz9Lfe9j1Z05G4HmgBtPFS
6uR1wACVWXY9pa6iK/zQj7PDeReOSAjnVD/+AGOWHU1dTlJjUuA6UT6tmDpxMo3qn0vbS+Sx6tIf
SKh5GIRIcidXQBYCKexIs8oBSb0PVlTeV2+OU6YAT+MwMK0fhxEoarNH5lNzdl/bh17qVko76ywF
5OACwfOFmEJkEMy0N1BvzZ+RrMf8MEmUd+R1LvZYbvitxplarhlb8mEezNGJgdb/a1cwt4wHwOvs
cPOQfhxPnD5e1h9j0BFNuWvBgnQgI6vkFOntR19nVA/6GUIW2hBZccjd2YmnTVKSnB1H4rgzi6CF
0FJI11x6B7ClUPbxVdrnTvLQp1AlK77h55IrqnItQUEOIBvI0H+bk6jwm7wHZcjgr2DcQl3ZsBS9
4Z8E3gh/CtncjZerTcjhNK/zJxScyiHcIK/5qrZByxtUqkA9DMNMGujJi1feloyshxCi+XzCPqRb
UQYug9p+kUPpvvdg7XwYkUup0AD6YY1nHGKBkRe7xsZ7MOsJFvtJ/XbEZN/DXCRYfoWyqr7I2sEO
AwOMLvJeBf6Tg5pSeCplDDTLDnFAGHD8OSQJrKgO/acYboHIDQmCgKRCJz+4YwkX4mW6uoGxetIc
OOlNOuwXfZ0hcGVPkaBIvUAdcrPHxG8KMsz7zJGvAXN/KJ2taz80HX/+wWwJCiKA6IgSLJupq8Ur
S6EpLH03pHO6tW67XSexqzO6Q8vV+7xhvoroSEKkjPt9JKLf/6cPpSAUUAtYoXBSvkt6xTkqwwQ7
CjBQnLyRXgO1dkzkAUpdigJGeGm+AqsGo8Wl8w9TtKJ7ykNhcaiTprm+MJwCgNUQDGL29suAJm9O
ZZEgGWyneW3B4RQeyJEXTi+9it0iZH/Fbrl7Z+bmnXD26YEj66rfdcNgbxkVpoPiqiYFhAEZBPKb
rz4DwhDwUg+4OnatHb+Ix4+pOfWOBlKekSWVLiCIk9/ELNOefkMgjNTwAHpgwWR706fVraXmAXU5
zCYoD/Pa+cYZ8B/2gA6oKuIqFZQw3BcIIzuvrg0TMgBHcfHix+RAtGvaIuP28f5hk+fvd9m8wOyM
ivYhLjO7F9BBaeF6VnA92VhddDyZhjoW7ubcB1cfHsej9CNnl3Zf1xp+fikrduD2lWut1fn5vcPQ
SuqB86HGF8ppVMxByykfodXSD0qRTikzIjdMOd5RkwTEBh0Ryyv9kAYlNxtqvwKqOCQoQXXFUAd4
Ec+uWDgJMYiqTSSI/5jlpYGDrlBUF1KI3Dn9JpIYBoHKkeqopSRJmKMrRQ2pDqAGKbJHvcFyMDhV
5/GtJoWunhWgy6S0hFsUkYuo53ykU2kFxVSEtFgMihVIvqPZRx0aUiAr6BGDedyLtGh66Lg7YybS
1+Lo6shqM/rJWIOa3AEkP6ibbNWEyfyCDL1pb1QoUic7uiEUpbTTvzg8tjI7ys3IWunS/WjCklAs
aXe0aj5Kj3QI47TTxHqLco2yiTyOPsfrpiNQH1KhMSc2lJOR+KGwz3LUxK6vw6DwcFUv0CQBjxr1
+Bc8GUd7AZgYVKQqUkrs8HhgWYxpYdOMd+H9+XfyPPD7+u0a4MDub3elCb/u7/RotymI92nhD/vh
ocYmaXN03hWEQcKgtRMsGVeA9QoRzo00c7qg6BAycIYengQLnWsYwRm73K61s7yBshxdEgB1UssW
T4OTVe3jNQTBbNg+g2vt/p6ZO8UvjVgBGjFK/EtHodBE+NOIza9AdqDvznhlORy62BTukcOg//Cm
i4WUkY6snBEOswvCnTQj94bPvXWNp8LvyeEQmdaNAxrW6wW7rm5yXWYZ0Xh6ctBBbDrBKz4CaoMx
wCemMtKW0VgPdHC1sjfaxlkKoKoyokou/KkM+SSAewOpDF1p107ajy9AqYQeuBmHWYc9DUEXswJt
j8WaFKyeT/6E2lCCoK+cTlrb1MYscCUXekotDr6j00SC5TdL4NTX/VcVUAQqFx4s1FGl2noZH4aE
rAafpVRVyDnHtk81v/AwBzVY9HOb3/uhdteM5vTCN6BG/1zbwHx7H7KY/qkHT3MD8OsaYVOJ9jhI
EQTMzYQDX0rX8izoKuHIU6sBCohP/sZDVZWZPMIfMicezSPd84+nC16lYmMNdOkFKELzjOXpigBL
NUJVfFV8jTvIHdHIRJVRqQYP7L7cA3JxyaHmZzWRjY8xh3fM6DOhbF9oAEYvaQHNN7zlzvaQG448
8oMSiUnSrA0vGy3UiLeUGGwYvVujRwcp9TW7CZdHBJESpVlqsSeGVRIKCF/RD1EJ5kMVVbh04Sur
tbujEXT1/Xp71p7VaSxyAgbZtUYj+nnRg1Rh2UCdA8V1a39DOLbqaQKoujwu9aOPUzrWCFIlf9Ss
lerH1FDTlciDHNEo2k1dYkVQgVp8J1ICUGzDDajH3XUtzLvqInodWR7lvmiclCt3s5Oyuj29rD2c
XiHK33IIhT415Q0QOBzed53z2R3hx8q51x7/X4YFjQYuWT2P+NpW1EjqtqqBVkC/+/SZ4N8A9TCX
+kJChak0r2iGCUcANkL6PKjsAKrNupQRxTxGe5ehr9qbzDsdvgW0PLtLoKmeWfRSCn59MhJCD6Zx
NGrf8xMFOcS6KMBxR8EpHC7ktSCOicedihPTcpJ1mdQskZmT6yrbHRksH2nSxd+SbCErg95FZAh6
ZFSMbkGQtNRIGo5ob+IIJCBtqOtcHePgGf8F1xCJ4zyZE9qHNIvm33p7+KQA/3GHUN/b7XYXMokW
WP5ut4Z/rqxlhggxw+xaGHd94EF5FIBBCOF583EeQHT5+j0Pnlxnt+xtswBpLA9sXO/D6LFc7dF/
dC/9S/8ePmhLvQe7D3txHp2hKRMRXhFq+m0gfsZtWKozqpnK0JcapNLs4ldkVKmhShBhnnwDWI/R
eqpKmtAM8VByTvpQn+KPkTY7OOU+mWRiXbQ5+mjLsv2PpvPqUlULgvAvci0DGF4BQYI5jb64dAKK
CUyov/5+Jecuzzl37gRHYe/d3dXVVWRfb/g82sOMYZFzVdAproXnocZnYyQSYqdC98mwczL2q3Pv
Mf4y0i9PUbkCRxO5CzyPTxetAEQxOMfU3lOVrx4AHnGA6IdPu6I+0sQZCPcXdwNMXmGcP6Ck/Q3R
Ho4SUBtfYoZESa6qTMYVq/5HkQ/hPV70w0rbmmn85NC8PaxOCc0IDkZshp4nXGL/6fUQnlldiq/S
15OOEYuMey4yBnmNRku42fjdEpcY5dh8qnpaG8rSOMy6SrJqTqtEofKmPTRuzrhpDEA/Jw8eqkjK
sH10wKnVqSndooGAFOu/SVbK0OCvM+aNpR/lpy14Yo4CuK6MzjR1xrRKucqQS9Qw0P9pgUoz9It1
+xlvElWFRS9iNAmGksN9W2O5f39slLCLkkOhrMSKJpTp69psG1NEdA5REWX09w/0YPjFpT6DbhfV
8JfkKv4yCJQaTqOO/bin2vgUhfpmAM2vAjQn2VHhU6KcIOz8C9wj8gIORikI/bKsdN2kJVzArOIO
a5kIcFU/RjlHn41JVsJ0rvpynwpAGpfc+89WVIQc/BLYNbeZIiGgBkHVN0ijBlFEIhFpcavg12tR
/sbjkyzpRD7a3ghodHojKVFiwhy6xYqQikfE+a3XJ7RBrYEzGJVejdaTz9L5jQYLooCwgQnZxe8c
Q6sT70ZLTImfnnw0Ty3lWnqOz/XWD89zR5IbLKTIU8CQ/ibqAbkzpwDQzuPZdVYMBm3eQGpNA4Hu
g1+ytqIW1KWDyHkLcFbkJ3nKiQA1tbaKKSzphbD9GJd8YtmmqSzlqR9sgYTH+O1/jYETsUYNuVka
UpEwYgPnr0/flhjZ5SQNv6hPuZdaWV/gn3yjrp42RxiqD/4Xcgc+70u5JMAVRYLkOahexWGA2cHq
5Mk26p0KBdEyI2xvyDr5QDdEYo+SfSRHUIRSefoBP8iFCjLz58pEA8aGo15vGmPFyYWntMhsfidX
RSmRB3kB4inBl0tHfcW9gaI0GCGC8qSRICrUt/Y+iBYZ5XyOt/XTRjGNOb2K3Yu4aSApaRvxUZJW
lcsTjQ8Xb037QlcWrIqld4Lfe7XVNzIR6d9JTCNDjZXn9nwN5fCutI0YXqJb4inLnoz8gWRZBnuO
TmWjYMGfPF05pKadqxzrxThhseqLlvJ2IOVOFRif5UoXPyaP0vrXs7B9WNoLXvjgtwxvVjyvLXV0
E9eIpkRbVT2ckOR/956Ywu1sfE9tw8kHDdjAJCPKSPjP9zcKMUXuqayW/JeNYZLVgzfp14z0NX0n
9Y83mC96FXvxcsoOwlNQWtlRXRxHGbPoQ0jFq9Swzk8bev2hry/UQh6dGgRhCIEASLuGTU5Z/Kn+
Gr/V6fbLmOphRjGgP4AQe39HCvnqFo/ku1Z2soAalEnUzr7BdS93zciMtqa9V9XK3yqtCJTuPxo1
SqB0kpgdshQi4r6jAa5deE7hnipa3pBxuA2MafKdLyuT048SGE0aPDU+ox0ufGejlyE0TEnMwbl3
JYKD2/U/ROHk4IAEEVVrYd8GX+DgKuIaHSJf4pDQwn6UKOH8RsCVMDKVake3Uc+rrAhoCml2Mnm4
DEx4sJJeZOTY0CM80WLM7JNKiyyrv0dmOfKRMS21OsyuYfkya87KdM5mqzr/dyJUglhDUAf+qq2s
rOZVrk7jYd1hU94GpOsjpQZ6HZ9RXqRJijLhiclYjc/pNerryi8YF8eo1T8SVD5/8h447YMnV9p+
H4mdi8cM3FsUNYpHHO46D8CeVfCYSOfjwRAY9FpjXV8baz44LO4tuKrO9aqBXTpMoIi8Ieahjdl2
ka9f6+2C1hOMc4i7/Mv3wa6FWssfPsBfYJtaAInNNNRToKCByy2+rDi9/eRNLjEMXqCmLFztGGbx
d+j8bz0DoljLvg0eh+mqFtyfDkNQULjuM3o8h0kqPl9CmiQ1bdyteP1x+PDf0uy49jA+uGL1qs9y
RWNyWs0yiaAqIvp7ckUjkw9NRiuAEUEwL5NCrldXQbDXCssRMEVEqy/0vj7fwXCKnYJpRCdG3z7j
sMqUs5E4PHHnNTNdiO4CJx+RGJKpL74c0vu3iE4VplaMfkDKnh1H6qcJznwwK139qB2LPlSETM3L
qNqTtA2k50664Huk3v+aITf2BZ2WZglXjnyrSML1AimxyEToZE4+nKBPo6GoIY3lfl5CVqBLK+5n
F5brLGquwl8+Pw0vbB9moSoTdNRbP61O8l2ZHGcZFnV/fLpMCJm9kZVixZ9tEx0Zsjioc9hPp+Ab
RZFdsAC0v6QMAEf8czAegMpTYO//91S57cIG1UXjMq1xZlug9czluvfuPZZ4Jaq2y/RrY0soM7P5
uKW0i7up+6C7xBrS5RKDTU9SXF7KDzIvMaea0MzEZhH1Vg9lWAmTMuro4mKi1uzewsSk7M3e4+30
2T+3d6MH7iC4CyK7QGrl5+GzVw13rON9yPkCyWR6XlTnCc4pyBp3t9/n0eG3NaC9uX5OWt9YfQTo
iA/UXir1kBaepzzB+fcxqCNTb+9og6DR3jlx/NrZELWI6La58hrCyyYZN3ExawGjAcvuR+hw4+94
6Je7t5Aa4wWb/jisuiv0KXJv+10JSni2j89Mg8WMReQ+bi/h27v/0lpyjoM8Wi1a09IUhsell+CL
dB+U4QAWDTLFK6FPaq8l8woE5rN7Sfr3mLFXANoDE73Yz03NuSKFGZo0n4qsVzVFAaiqhSW53yS3
OL48Y8rgQ7s8TSk7KGzc+4gTKcJWilOxSPx1C3T5w3r3Hjb6jUg2zgbt1XpQGqArg5dzu4kxBfWW
89pcBoSEPjZ8/TtKpvQhh7X+03v5DZ/D4j2FGTnJrRsm0I9xuZN1Hq7ZOQ8ptsLdomJvv+/+Hped
+3A7fkX38d7eftXmt/Zq89ycxrc/4Igxh/Do7bWgsFfmp7AMnWrlHn8/4i9zRUSV8/+iOVWDECh1
N5UsqGY9ts9BI9wQTfRQwqTUqyjhqTe/wuqoNjbYuec28hreboQbYZuVRDs7C7cMoITY5CDlwflZ
b18DlJTSbrPNncY+wm32YwREjuOXm6DTlo6Zw7j79bDl5ZPVgO/IR+9w21lh9eEeAYocAksZ+927
f5D51Lt7wpBkQdzB/mRZC95z3Mej7bw5qeJpdfTM9oleacJqarmYFuLgroeCLRYhDLAY0+dEXX1E
+COaKN797805o3RfYBio+vJMRyDVsmSyY4cLaXm9+mv+ySt6R2wDJOI/E2P2pGdkzFQTmdh8z4qG
wYuIUESFw4IZ7cPigPpu0YrnYGXpaHik4C2smG2som7BT2uGpF5nACwjAOFHgVDTZWDe2sniAf1u
liyMWZnd90QYuKWBmP6ln/ZrHXWVJCeb9Lfj1aDUaw4O8M8LxEHpswJlfaj6rAoNr+5l8BtF6Vq1
ZbX4+W9bdMI6f024kfFfKbwGiFBFYuEyo/eNByKceAk+8i4Bt1Y4iTHp4W9/Lr4GnBhJ/ngkPCMF
pAQ7tzeKixOxu68ztTSLUrjkUvr+BVDH/igK1SejQ0VNCGmsDIvx056iNtpQEC/pCiujn4VDtTI1
p/7380P8sxzJjEp7heEcHuIs8Ne69WqD3QG/RpjsPWNYco+bY69F+P8t/5KYTd/0mmKSww9x+V9X
8MJApR6a4dkoO9iHSneKhwh+GukoEIeKi36XOb6ua4wE0MDZ6dQ8ti/+kVlpwh5mZII+lesL9VTy
rH5M8nUftlzlCU9fvKw4PA0U+RQBnyLdE1kVxlaesjexbouGVgEhvChmPg3hPkc40lI/Cf3tVXt4
txKv2b7/Pb5P8Ij+GnQz3zi1bfvP4Ilp+HNkJPSxyAm6KTz51rg1enEsMyQ43IeXcXndHMRLDl8y
g+NvPDx2VwO0wxYnDKwbnGYPeqU1ole+gBSQdU++bIoN5n2llyZYHyUokGM2iXheH0hMKANQHq9E
wyDSlNG9JAf9FFVajHCDZgnNh+LMEUIvJPyJSEIyVjCFYaBiWmAd+qbcik2JZLPEoL9SUXEMqDPA
rXVC0zT75LZcz3cExijb9i0kWP0kCbQ6wcJhlcloiFU2G/qr664gqs5uA/gX0gaptb7r43IPNZwX
ipdPwJCrVNCyIFncMWOsu7eHTZ+Xtu2I3wTfh5fDjUw/QuMZ7Vu2waB+dTOEI/724bniv6sO0fw0
2cKYZigLuQ8afDWq8BxlZgxnQPGPWOIJI7iSAx1ueAgZ7XPzizmNCp7PPolqhfWNfUzdrjW+tw/v
9LATNmjVyVB+sjENTtM+I/DVMpJBta/DDz+5PRycaqCM8zltMCHKKkNl4BHx2vMZ4ydMY8AMckuY
GaY+G/QW4V65YgSi/jkD4a7yR6vx4u9H9b83FfeDDa2JEgyCMEuXr0rN/b/tjHTrH5tCPiSa99B5
IIkUfbnITHTW3Jjw1RKmKmeNqPBGH2aZBy2/slh9UGptFeo1MlTBPJQr1qZPR2P5XGGytAqEs2H8
tXx/vxk8Afrc/E+XEGGxjkIzJwmd7TCJTPbdD4NeIuFSwe74OkAcFLY7tLQCWhIguuewKfipL0jB
kB5bFotts9HLUND7lPY7wB5VUtK/u3HGoQnIBREsAY+PrfpwxNbSRyq8JE9XxEbFSEXKEv6nO6Z8
T5P9FLdc6K/FTMMMbGkGTR/WImehlN6wHA5TlNj3uGsb3WaAo+bw/NcaNH7e4/f4trj/JRGeeS/v
uq7AQFO61/h6cewrBzEIIzHFVdy7dm/BFnPx1DX7jXDnl/35ArC2ffYZj3cWXvSLKNMtNKmFi546
2Mvc9NSKo2t1aefuPGJ/Ip42EJCAqIKFCGxvHdtr2gKLW1tID9MQ/FuoqxnWNwJTn8ZP2inZwoP1
44KatL3VtAc+0v3uO1xb3we8AM3ASKwn1usljKfpPO7G3aJhLj6sSCBIjEXVvv6vhXW6GNd6qBH2
4WS6zKjOKx3SGcIeoW9zNZ3kaFqoil1hQjP6hV+6Yz6C7NXNAGUdNE8407dgHwL+LwN1YFW7FYe9
ejh8/tOb0E3cDrROQIo0pLH9NCvAZ4F+ANiL1aGlCWaL9gAOQgc6GtGl24S5w6zWHcIUCyizEBjY
IfhKiker8tukfERzWQC78L8SV0QwFiJDPLAPDL9jYB46fEXmxdnA49PHZgVqFWpWoG7fh/nyzcGg
B0iLjSEAaMr/UxGFlk+K8plGo7QHtz9ancWe00J/Li5Toji7jvyJw+HK7VF/ROsBJJPfr5sGIkhD
UTydIgfUhuAcL7MtVft/mlQbGlU0YDg6RTPeLrYLDQdIEkkakTmsR5nVCPXM0fAwgtrH4MMIqtaz
DSeJeQaUPyLBDnxfVPVo+4R3IssTogz8sQ57qT/BBWSzBPcrRhd1wZkbwB3Y36+1mUVc+XLobbSv
nQZCj6adh1RBTI6gto4uwytcteuUsK92YmMggMY0uUI5iJ1pTFspHjGuCU2mCoxECQ5GKtw7R10a
4gyzKBCJ2i1EfZco2LQ5pfTKoN4BCwoPhCjopnDStrjgNtsXaP9YqtCfQJiEIRoyJnJ+XT0GZnjZ
Ai4rLqCljbGw+0TxCUqGNSl1X27uZE7FY+QQM9I3CM0jQCnP/mXABiqPfidhCsWJG0cvyxfFWs54
EHrkU7hr6GpYC4oEAmOpXbEr9oN/E3uqTanrGAfzu/O0e6m9Cs9gyPx0cIf8nrAH7SZ2I1sazA/0
huY3+82my2jLPzCxeCFI1AQvT73YvYLv7p16QSCG+F/mLye+J0XjJqcBUmmAkmkbTJB39R13Dd/s
NZ0WF1XkDzW2C2lJ7V48nCHW6GBdyke7QhuqnzEA83DITMCedz3GdMYa3zZp173hYqLD9oAyD8eP
sKWMInEWdZapngVTRQgNQIa2yUcat3cfzBzNUy5LizeEiAzfeaXykxIxY3MOaec3uk7Wt9a8IHOJ
4C6UW+4RZ57uedeoDoGKMg/w+HQYuCxO78lR1OTcpzsM9aRJRgh0wzeQE3BEnaycK6Yyk/6XtNY0
OnDmuj+ZL7ij3wIXkwSmGRh21LTmv7SKnXmTt5XzQ0qnAFXptkv9i5EE1MCswXSQOXWkbhZ/NV7L
m8dUw7BIx/GGp9iM/aF3NhdPjyMYhgI8Tc3rivZdXPa9d9loYFkj9M/OY8MBig02XRDoTgmG2vul
jlJ47PthpSNEsDIXmVNFsEiBJFqQC5na/dwzIMnxaSyWnVIvUJB5dYo4IgbmeVd5LlQb9Yqutsbg
jbZ5whjwPnqBPOX0yS4DHVZmhE6SQ1wVP0dnB5F1hkLqE4VYtUEFHKWTG6LTb8rkxyewyphN/6fT
WbDdcyKwCfr9sISuRQs+2K792BwhOCBk34Wt282q2NOKmo95SlsC+TyclOboyaGrAN0ED7GN6FE6
9SqCfUnQjx3pN202vBHzQwCoIHGQT+/ei3e3g/TIq970lYUuWbC8RWhIPK5DjsUg97JAWKhaOfpp
sHQ+UjXBumsXtQWal642csnCcR0eXm+DoiJkMmoAn7QnUBQvjnwdoAKP9bPHooW3gc7DwYDBqi4U
vcqNTmNdmIqzAbt3W9/SwU38Vv+t3+AYXspS1QQWppFwkij8EKs5kIjxI2GGEekTv2Fno4kU7SOg
ew6K36soBUD8hC51Njj7E0cBT79Vlb+g33+vgSslNS1l/rwY9T8mnzGJPocjKXuoLgkXDtvhSR8s
i4kHsj8Ka15zDWgExoOgKozbEX8hjWIaskz1beBbAX5C81R4LgWx2gWUFBgN8RQ7xKUlMVclPOGW
yr55UDiAUHOjqb46b6QgRAfO+Gk8zvmeNwGWQMS4BX6AJGu6Dqjm8HxfvD9eAUesQXKqif+D5vkE
N8LU0hXDto9jGwaCXhGtXEIdxynXj4tC7sDH2iPYh3Kptk5fpYg2z5aXW1JLomRvqHb4bN3+egvT
jo423UideHt61ANd9a3DdbwWak7LjZpH4uIRFol7ejDpRd6rCkWucDc8xfcj8SG4sPzZKMMUbaKF
cKQIx8h/4bCgthmX6kduhpqKLMzIxEuneOF79f26wIrTWow3SlLtRShj/DDpD1MTyiPkXlhgqxQJ
0iQQlxmhOX5Q9dZrreDPyAXBh7uq38425V8u2rcEDpTb8G5566qdRYOpUDTc1+C06OTgGyFHLnXx
FBwV6NS/uFNbqL2PGx5ACIiuNB4YW2AAezc6Mk4rN0V9XmPfwhyQhWV2Ql9PJjhgP5i7xQybL8fg
pau/M+P2FECqhkYyYNQT0B78k4J08TvVNSjSpjLQcqHgqS5Ctb1Uqice05aOlBAytAeoT0uoFtB4
4l9SUx7qJ7Ft0Kv3pbPf6uHBwZGrya9tfzVALrkvdkzWvRooUb0R34ItQZH+MTo5/pYAuPmmeIgQ
0+dg/gA591/2qeC6Dw/B7NBoOgaGwdLJnhxNtc7r99QvlSE437uXseRNzzAVLhAli0cf1C+M2XRe
8pUvD99YQav18ukNiL5cvM8aHBaSYtFOtU5NrqweunRiVNxH+450RZ4+rQP1A0SXan2QNGlaIG3C
SkUgRK0N1I+4zhhVEzF+6qfPdKuWsNJtccbE1dBKVC6m2ysWB0gS3AGUDijpdNNl30mmhlbI+8Fc
jSR896N8th8xqF1DaOSER7vsrzS7rTse426NHhRavzn5wEhLQ0s29TVKc4lS/ja+jx89kPMan933
Z/C99nWrWtkfxnlILI0eHQInYNOEnVgw4NQ53Lq3+dZ9zOHLES0lZXT/LaLKOzxQFoWk98gbgbdd
UaARb0wBFCiyttkvzzGyFLQS4dZL1Zf+Xedzm5rcrXqzfRweh/qcHhDViVCEX/eV0Ss4DlPGpS79
V/dEzkjn8HL1GGyKbYOCi30ETNY/uVBmt1Y1tm994g89tgbdiSH9RBDN+WvrJ0ixWIdvPJRlHZaP
6BdS/RhTmBsXPnW92PrsexIzvsyKyHtmdB0JbNQpJSV5nTBAmnSi6LlARIcbM1FXTWrwEHLgo0s1
nkexyRS4P+0lWnaCWmLOHq2gZAHswq4vwCyJ/SG75NKIp/2uY7671LwHiqkTHQEbWrTqcCPJsbMI
YjqndFLRktYAHxA5vqkjJQEx+PfTbfRfwH2wd5vEEeiL4j1iNlDA0kgriwHwCRQUDA2p6J1xN6IL
UvcwbbDWZWumzzOaYX9vRJO/t8MgtcYz8OzgR02Uz1WgOFDLWoU8J66IBFgUeBEHghNuRFnh+3PC
0RULGtRWDABSNMn4CSAwQglgnSbIYXMh9a0aSqPLeTu2Zo74LwSOwUYKIhuKMImm1viGpSowgRYc
75k158wgMRCPSJiDgvofQk6s8bdgWCIkZx3HEhwPtCXJXX91/Ncc3T+FFmptMDkiNVMvmNPQtCSt
vbvkiNZ8y+VVXFNhg3mCksycr+wImZqHJ9r3aNexV8EFXu6tfeClkC5RDKzXF2wKKx9A7mp7pLr+
FTucmivxTwIib2dvz2ndM+NHRrxY04IhIFbslfWizGHm3/K9kpe7Je/s76i+0tAk7y27JXLfWien
0H+5L+ey3o6e7R44BGvjVxyIne19g1T0ptMxuXoP2UU2FQ8GdpuUbwZGNeI/9eZs6t/BpVNdIIbu
wWhc99bY4Ux72I1J5qVoB8kvZRXF3cOm9WHuS9C2NaJppVlJBs4CX+ayWoVVUZJZqiMYvHPEShe4
l62nQTAedy6WBHrF70WYa1B3uOKfuSL+S1JPtk+WzgfvIfQEERt+eQEwYdbT1GqLKcz37byCpI/o
GvJCOJLg9+0+OJacc/cz5sasl+aWvfnDns/pXbapt3YRH71cnl3Ma++3UJ4VfEBBT1asw8zcFJ1J
EePyD8JNjvnJVNXWKhF7Vc1DUwRZePppdaQBwIuDctDscGq51dZHdYvpHd52vbF3Ho/YKf+8R2mn
0rsnVBsvan4OT3IwHmdQqII9RwfL2y+Veqv3CZyO+zqJMEpdoh1AQBC3oSDwY2QOtx+4ipOSzuAx
0EjAq8sIDIxaPUTrK08fJXpxnGuiTpzJuCXmCnb7OXLekY4fxSYNBzRj3qqC1KdQIBEsWsrCTtTV
u8FEFDCsdlBON3Zt8D8KUUKbT64mg4o4Kdi/hnCP0hqlMiKDqv4BrljyYiEzaEQohkRAPOUj/dVD
n2k9vD2nAer0pHTq16g1T+u/vH7cOuX1eVSeVYBZRtde7YGryDu6IOf3Qh/xjIkWvtO4mmq+KOvF
Jwc5r121Wz0hvSBOJMkhhXHcua8ZOtVZDSaDa4eYiMpeFL4RQx3BomU06crfrFcP0OuRUOOTeSUS
oqzHS9HHKrJuiNoILWJkbdQnevJCFcg/WnVoY/Idh8EVxg3pF7KatJj1twWoQ5udwSfxYJWb6tiX
hXUh0fiI0NaRWI5ivbzbatyNFClKHjLQVgKn1LL0TWr5iKpHZwvJl99l/IliIM9rvT6ehseFDdUr
WvsrQBBqhiPmHzro9UIUJRDiompdI9YI1k7XqfUNGeQLlR1GonjrKB1td5Id25U713KndQsOEyZo
zXfv1vKwxMzKnW1pnba8OvVANYifDuou56ubn8NmxbuUgvQZXp5h6do+XH20X871pnUGcEfjMOs+
b8Ht4GZUX6v+gbbLLcgTH//6M/6dJ2/b9L+y3Cmb1vNg12KndZPg7pnI8ZOl7RP5nHPpghy6Tfc4
Li2YfV3GMKaeVhWEhcQQoLqMSuulZO0T+3WxD0SZl71q2EgLocZ5hzPDsf+2antRbyrI1TH5VgYV
CmngU90dneZLr3X1si81e8uYOaKvdE37ZsmPOVYZoL+OqxHghVuhwQae0k67+Xw3Pk3/SoNs05rU
JulXdVgZZGGzVxnkcOIn2fzgNXsx/eeB+WP+8Ln6xb7j34tEAH9iCzmSyqI1OHiX3x3dXPLanduM
rSN+QhR/pPsnu5ZKkK28bJLSfNfGx7/W+DAB/Ub56K+C8lO+znqYk5KivdbG337U4oCY7Dsx6WCZ
ZgATtajB0jobVNc0mC+TFVwqGqJILaS2SYbOhND4Gb7u/dq58zD83ctL6kF8du+gQ0zgHND4set7
+1ptHygmEUbCiCK3mj9x1U137v7RblAtInRFwXajO8PkkG1E+U8Z+HZlnZr2A3WDitPK3Cr1aDms
75B6RFHReSQ0AEqj2n1wfAXlbJq/giSOmrl/OHXNfX97GlZO3UPVNk3fyKI60qDgXNvIOM1rBPJj
Z7vyr3V3lQ0utzYSebWLw4T3fg0F5SuFuPh3R0/qywjiUlQmwziHpm8m1rZ9CJj8bpeCs5u5DT+l
/juPHggAn7Fru3bqXTo8bOB9jyTDaQU3rzU5RGcYCbeoOdyypdCFp2gyhjc0Zo4cEHeOlFaY9q/T
rJshoSyr8jPfo2c4t2s+vT2fsptRSnWwjzQhQFDI9kTYSdp7N5snXnX4RkgI2IHUchdiNtBOcEHe
jVfYGzAEzDHCeNSsTH5xc8+dciDTmrJG9JOJ+Q1QgOJUJ/EaY4YB2P5o34yfg62fgfMm3Qv33IEW
/rBa41q/2i2FRm+/2XbP8/cim5uL2qLUgWgweQ+SiBK/fe9e4XdsyW5ylxxncKQ+qUuY2+4/x5XO
Y24eUcS0KqMzlOKf41f6skyguYP1fFkGaABBoIK2tlUG/WEvD18gfGfHwK31HiP2jc7WY1CmHIQ0
RzN+55zxVIElfXUR5qYg3Qdv+v3XoLZDiszB9Dx6NezKTZvmTNx0s8FxUFrQHY3XDydJnAbkluwn
/tlCrmnah9FjVO1yHE5e63SQrR/9yzwe7h/dQ8WGu5j2iWYf6V/ExxorGr3s9ud3PDO678X7Nx+3
xrdJs/dMrGbnuS6hW4DvhV0KzH6+bvl1t+Zje4kXxmGYOijJweEI0m68RgR2H0Kx+r8n9kE7gtXi
ApkEIbrblc1o8tt2UbM8TFqcn939qfeujO/JcPtopzVk6IZJIzqRrzMsXwr3dF+CV2fXB5rHCpXD
EK2BlQ0epDa+GvmyHixcj6SXw+cnsuNURgJSjEpGrf9RFANPx1RPlG75KH7mr0QOSL2/8d/wEw3I
kpWcS2KkMGjJOmLc6zll/bzFaE6t84OdbfAmDxFwRXggQV52S22AFS60afwh7ad3sd/To3t0JRyw
d1MP1xZ8vNlyOB2GEiHRN25hvZSBZQUcIy8MGAzJT3loYh3d8s3K5/u7VZ83fuuAw7H9on7cWyVa
FnNOSWDnGdJ1DVY77Yyf+i9HVy2iQl2lttSHU+fWCJpVt2o61aYDiEEzkuOafsGrfcNIhc4hcA60
GwaLqOQZMPhroHgERQJKzPTNMfuTnO3UQEfUvkEqhwG7ty5ovj7task+0Ff+IV33W6D6d4cEjNMU
/53yb2MTx9az5d1qdqXeSaicfy65bVTaObx0JmGYf53f+01g34rdMu3mkv2aIwpRteAwwrKsr69r
+mJHwDQQ7qdVoRqBEgGmVrKOHLzzCvrS2Jm9AmhY1/4JOZWrde/vgKhrVmmcoCkNXfHsmKeIQMWq
pdp8BbXFebMNLt1Dp2JYBxL1JakM3fg3OhPrF554KEeYCFic+7uvMgXH9Ly1GusS2TL9P8Nqbsrz
Z24ZnGjPn+ZvMslenwCbW0+qIiz+4I6n5G3OquVwTR9AAvP9yboM34au2Vlv3eIcfpQ4D9pXpoyS
drNs31c2ke67xTPTh/mYl2bwd8bg7XT9zrT4NqthIjU+Y9aaX5d5hj7j7mVlZSvL2tyJ7fAa1g72
jWdGciFGjNp+UjjQSmVOmbtXsVZM3YHOAesyykRGywqUUAmQRf60z6jV1uwa93zU5PZxPS/27epc
gUHRYKWj1SsTJObla4ezrNU1h7tpPrhGae8SlGgGwfeYH/rvyWGBiiWMx1mtc+m/OYyio7/zjcHe
y6alCrXSHkWWvJv24fZ9YbPZO06P0yqKwyXv6JemTa6WUxs+qPl+SqPdFBCsfXu4u+Fj01qmvb2f
QqAmywTP+7r0IXSBKXVeg9XXcUVH8BrtInScy3aF0dsJNdi2yYrAivgY2yX2ED1SJK4hZk1Yl6eo
1G9ytyWWSK47M6gpAaSX16d9+YkpdrGUnT4YBq7Y14qdl603pg1eGhyCZ3eHYHvNv7jhzWVaJXpy
OB6BDsZIAUO4hLg823tp+8qUUGB8l/uryT1xjByFcwsQjChMab7czffzM7Q+x0UYdJSvjdmN5gDv
tGxNYFgPAOcjiCGQQBiEg1wzLfuVYXlxOXSNa/8xv7MbIW5YOTpUSLJHFb8C4DFh/a66glNR7b/P
k+Xhd/cnmXYS7zNyHNkvWsQQepuzE1kkmAPYA2ngA1PDmpg1RmyxNw9dUqsjepdLEjGyq2RSHfL1
1LSfAM8XKCDPaDdE+J1NfrIbR7YM7MJ0cFy+pYh/njYwCeTZm2tmINmww9vLwidlt7KOqOBs7QsE
DlQAK7AX3R1LzzvunVPauU/L0MdrYSNrJ7V2o+6VzSHpzGly2Xpx3UX8hnda9UhnonduH7qnjGOR
Hd7qnEjxk8mJjI+gHNZ6dzdlOh3aPl0KlLsYlseBzTOcNEzmBOjSLwt5cJi/Y8vsvUevH7gOHTh+
mxrLKaRoXuU2+y7tP/qrAATRr0L9TQkWfmlMj9bPuscONETgEjRzSu36xYWTEo9WlLxP7v/LIb+O
2VXd2+TcywOjiwgzRikHjGRL80r4mK9+jAWEsvqgCqTOktzEGaxEr/T7mEOnerJ+nj+c1Dc4EChF
rm87+MNl4hNSxGDrY51qvexqJ0GtnbTj/qGbeOcQkU3HnJADMRt18GmK+Lh/Dc5TbFyAmt79Y5h0
W/42OAWHYTwu+feQiBZAQrOTaYJYZx5uu093O8EcflKzzp0Eam3ea4SnMdsfUSEmfrCmrfZaJAJ5
aHRuvXT4hsebcaaWXBL3au/dh6YSlVzI570LFP/+YVqDrlmFYi8egQq+qkfsDIiJbcOdXn4v3jY8
dFo+DNbwSDD24E77x17p2+Dt/p0GpIVjMwIZNiN2Aj055mphH95c03kveAft1Dt1K2QfWCYDLZ+D
WiSMmLYQ7SDxFwhOtNIe/GbyTu4dRXePOxicp6h/z1MILoCt6LDvolqAV4RfCpLOBTJpqbdjeC+j
94mNBLyS9pFvyKPbMB0+etngzZ5b4z5xCJuDVu8dxl4WPdarrWMAYn/vCHXDdwDHeGAibsSCWmTT
3e9+D5r/COuDuFuBX3xscTyu3FXU4AnQR2frVG4ENlxGboNndEWDz/CQRXRenW0X1clhdYne9PDi
kq9+7YFbsa6hk6ycusXhy6BxnxHIfhys/DqSh2Z46+/D9AcGwKwSwfWMHk5tUl0aQ9ldJn6znXea
oxrU7bonRilNc5bzeo8Yyav77kChZsq+NjzMKl5rekINZ9MYmZzJhIfS6DmHKDrccTO2P/Ibo8A2
v5+MQDQYi86ZdGFgumssSmuzTbAY1RdQcpmxRiQFwiyAxXvyhDvRIfICT0BBezD1XUVyFpXUylf+
lxFtZ0SzmJPsbq3WtUGzt+oR5e9haXLqJk+bmhaRUm55i7eZAdbU3FNkdFsTc4Iarc/MRcgYKD0Y
aOtueURB0z0MM9dwa3Y1qnakR4c9cvhkIiUfIUjrUi8GRq/cabomC6EVsLHoKdb6WYgKSbAdHrrH
8BStus3ert9IrMcCBsmg3D0ueWev6XFYmdew0OID3OS6dHmCUwfKpC+KehNSJ6FlytgqfQaUxBCw
6MTdy5yhKmb0gVxOEJOaP+h5IA8PeD+ALAz5gklxOAnQXzEvIF8jO5zmG343pPtZfbijKVGeNZka
YjTlPNQtZ7Eu1b/kJcnbTlG8m03JHy4bgvVXY9gYNvslqJzGeMd0l8n6XLmm94bu8USz+xCSXHZ2
HJoMtvZZ/8wxHDFaKiH3RTaJ4V1Hbu0GMsiNb5CDdoXxOGPYZLYCarB7YtyNrqZbb2cERm5hc3ic
YbsHKd3sJ/7Wf324KJq53dPRoW8PrsboACAjp3OC8BUFISAqBtTTul9idpV2WN0x22+ILQb0jyb/
Mt5nm+d2Ez4HJRPzqOQY9FGWZ+YKgLkAtOKmI5ORhyR4r38QusixjptbbtfbBwzMDpxPr84VxK7S
4TiC6dYcZm084rt5UOqY49I4mzG/gnvNO3wNTpsjTNd0Uu9eMbmgy7d3rr/kSjTaaj0GDNqtHnlU
9nsZswHxKm4l9vXucIQni8Oiuk6+0jGdxdi6L/mn1uFNnWi4zZNNeVCPbkF5fPp79ZuT8uCGXYJX
6ylfagxb2E5gWTFW3kR19t4cmni0IchmVZnnhE3QacGJvq6ZiCFVfA0PyKRSpCA/zsFDs7ef01JI
7SOsk8S/lHjVQZWOIoJYnLfO7eVAmL92MkaiAAYS53aHN0qxQDZlNpDTmTRRMSI8AZVy8HpJL3di
ADTSCK7o4nqyj/SpmLq/4zKFCt8H9CCc8SI1GFYBcPIrXPYF5BnSnYttdk9oN08uCGlyt5bp+AQX
/jHI16thY1y7dGpf1IzqPO5pHmE3jwUPyTF9dEowXkbNyr5uHLWjw7pl54QmojMZWeI8Ku0dCTnp
apmRFL/ydky2IHXRzcqovMbYlqnDF7I/bv2kRoKWdW/zlFbz3JzTCGvMaXv2+YFGCECxvC/3I6xo
x/nHLBgyqhfPG4vXMO7RMoLfzO96z2m1ss/5PdXF64srWGE84OzfGbVouqUAm1HnzEha+9Tb9ur9
d1CBL02KTe68A6WC0bJUAtbLB/zoO7jhCHDpN/2aV++vokeQhqy3qOq+3F2X8Yle3o3xU1q5j/Ds
mWEKl2nnZxi176YnFgRSCfjZYI3GeEEo9z9oQj51jG2Mr045ejD8saXj3ja97PtGylDyrobzijv1
xZPN2rTusDGQ9YB7pW4fZ8aD8o4jwPRe0bZn/HBuXH/3/xF1XluKK80SfiKtBQh7K4sH4eGGhRqE
956nP1+UZp9/1N3TBiOVqrIyIyMj1+NNZYZLdgfyIrXxBzN0tk3wxADMG9fZefadXZYF2/0gCk6I
TY3m0/myIgtti7I+6AP0q4C/XqHUMQQlfd28IkopUNvAQ+huSZK2dpPlt/9uf2ANlhzQayHcEGQD
+nUewwNGfR/jjgd46vbfrvuMGJnk/JVq4a/2HH7iT6PMCmDO4E8SKY2PtHfahhk0f1FiKLHPZ9ub
xXPy7e6HYpxzN9hxmIXHVZmt8j59NNYRWdEuvXUICZi6/qbWkchITzWvgxjti0aDkoFIWAD0eWoB
SNZRWZ52IpzF4uhlq3TQGowqHqm6ZcSjVIYg8TWUFERRoP4ARcSlgAe6tcexamMG5FnItIgKLyWM
AblE89iZdGlVHA46BI8SsucA2qhSCGfHa40o3qHYQVqlKH1KXBAmCrodzP9AiUbqlPmXlh1Hkd5d
khlcjgiauiKYzyRQJegQLSlOH3E1Z1SAKENWrYEksY6IgURRf0iCCj1VVcgnPNLojPBMUZOVoTT6
QFTWI6GCFBuvgqiEcq2ifOqk2Lr4qvcEB+BQM1UJCKEywEnwYfiw0lWtuD1xffhDrdPihWYtXoVk
mZ714XwaD0/iw0feilHDTUdbBHZpJ6bV5wQiDs0hSALztmSbKNSm9GNg6NfkQqERaVAqumoyxzEP
rI2QMr5yYxlYgTwIiddWnAXPn7UgaYqSgQYqPCRGuNYsdqZ+c6o69BWl5wJmSLqZ1hK00SElxx8g
5nq8rhJo6RDHoGmkFtQM1xSL885pxpoy8TrvboZcf1eGVmSy9EjHqtdb/fVW5qbGq243rR8boMzQ
VUU5uo7IIJGYNZrIz5bqvT+0KlQSk7r9NixrdO7ydKZjqJv0QZSsfXPR5y72p7AeESQm36eE4or0
6rTdr/fxh6KM066EujxxtenIV/86qOGHXRGskeCxw+bWHXfhF1P+qjrzHDaN1OJ/zMy5KeTQZBTj
xG4oQZceBThX6hku2RuJcEkMQkzGlJ8kghGzkXktJv0gVQWIdTNncWum5ujqgQZ3VmwgAoLeTGmb
EzIIEjPEASDUgZbbWlb7dfKhc6cv+d+lWWd7p1oXokaatLos+lbwb6oz2ZkWG5femKxSAXoTZoWO
mel6QoUQZE4aOA0l+CBB4Qgh0SWpeB6pWyaaHWQP5bKzDrcaQlhY4obzRx28OLMoVS0dcL6iwfER
p7ORi+NH1rqmF4+U8ZAdoESJ128w6+jh3tCK5Bajr0HZPmJHWgurf7dVqecu3buvHjAD808zgOJY
yAui7PYkSRL+fcjFPz3gOn4FBITygl5ED9VUEzuCa1BKH1KS24VJ+vXmmtpKRJPoZgTe5gCjrMPf
5y8/tzk2WpahqKni7CIOoPMKfcj96pqpybNYLBB56fcZMi5nlOpA4sRQV3mp0pswlKaw3a74+doH
xKF2a+C68klaBVAdlq1oUqaYkGBI1CYRT9W4/Iyy3nUIz9cnUoLGj3sCrSYrFXVKL5UpvpSxwhci
DSg1+7rUHG8Q0A0btZEFTBNtTup3SuJKiUcqxhu3RFmmWlDhkbRFYYJHSsiYkktFa0sJbvGdeyUm
Gg2JdIOhTcYQFzFiYFYQJFBFMZZRt5UViiBKr4cJ4wGwRXGTgGtEpuBl9MrcY01r1JZiaFOYLVR+
sGSzAdMJU6pJxI+fAL2lQQ2BTJFdAOuY8TS9bUmR1BQRxHo3EfZUVqJXjeOYArTBKkTNgfVKA0MH
S8Vql2mYvr32uDlmGUsVRIWt/PrmWzMJb4zterYO/YBnNcf+ot5sI8OxQgyG2w4Zuc1NrfeHNMKb
Mx3okunVoVUsvh4YddYvBmri2nb96cf/+BR5LDIecwb4Da7Hx620CKl9J0d39tqr/qrPKbjNe79e
Huf+Huhr3kMPrugdxtneNrxVb40fjl+tuCwus0QvzA6UwRoixcGd8ys9fG7mSYjLKvHFY3jawrUQ
m3fTAVC8otK6oRbsN97OYCkjwn1gGsCgCog+mRg5QAFEg1VXzRwh8siOpX+YrSLhAKNK+SgkPkHL
z9GZGfShXRmUAWtMyzwmDlIFK0keyKDhOFLVmqEPWFoSqtT9tgHJDd6VuFeSLlBC3yYXL+LTlaw0
Sp/4bdsqrVEH89GZJM6AMA/8bHqaplQAkesg5HI71R4q1eaH+w8fEnwcMlGL/T0qU7xXzR2dezXh
26ihOSItphqqKD185iJUlu6bqKeLtb6M92F+qk5zLLtpfqqf9FXr7tGQ6iTO3m28HW6HkEB66nKS
x37xbbGLj7Qd3savKr/aExuS4yrjWW2C/VA1NchW81PR8Kh5IR+cszjFixf8GsxrD5p41PZDfipR
AG6o5BfWtXCVFdggoeaJB+DgmkVflkhwGM6pqeDZvTzFmOP9isCB98ECIHnJd5oA/+065W7xzasR
b1eLXWTbxpXeRj6ghaKU1SaA4JTaeh9OusvJ4SPu+N1+WCFKIRYqY3FQNkS584NhrA2Qp0G4d9zM
49izSW5GlRarRKZO/aO0a/JvxRiRA6k+4v2QQaoeTRWAJP31YlKZllgKNqCHE7EyLeyZrnPqp4Eh
DVX/uDquQK/FtPkgiWw2BFw5lY6IUJ96hWc8HP7im53JX61g+ciFO7o1RHCQcnF4ww3Iu3rCM7hc
pQZBpzbna88SE1veIyU4ZvuBXX1G5/zMPoDvicARP1EuoTdLHTVmD9USplMEZ8H/FIdjmc4zuapi
rhzRDtVudQowUyJsS5ybqIb/4AQRvLO8Uj9GcmTHdgcPDqfl4kvAD+/JqXVmMd/K1aoNBlhqwkXE
GXmOIIEYXbYzxDFeEPVCiPYDxN/lO2BkxaLVNrkLIFQNZtD59GE8NGNx405tTt3zPXnlt86RbnD9
rXdpbQN6SiDF5EmQCXzx4u47aQYuM952Tq3vwzkJR14H0h/frSooD6eHEnP36pt8ouUlyhN+HYDa
8OLqU8ce3sM22PI0PUEPfFMKvXNLg/XD5CJ3pNZT50JFywoqPurcwRJOXl6ZImpxxg+gTlZVn7lw
TUUfaBeZbP/sL+coEYnmfqCW4e2qMc9pAtBMAxBq/hBOPzYeO95HrTVy4LJXusfqkz8SYFhBtrsd
W0AxJfTVC3yq3ln5Szk79sAKCoOiX/T34y8x/7Js0pkb0pkXHjhffLoUWplaa8UvD6+FFDFaYnrl
CllPdnb5WPKROPoPt3/v75whEiU4AVkfVl0Ogaa+K48ziSavoErG0iHQwKsp4bK1Jq0R0Ru/S8g/
mMJJWa6OKrVxjLXHia+vAzfO9IDGXaamyhkpxUtnD/ZGCXvJDyySHIfKyfDqpZCXFXtd0qOkNF3V
ZtGLFfx525OksSq1dNDJh8oragn4X9R8uBEBzcNOiF9UwLSevv0n1iY+fD09F0DUEoyh/ULKZOqj
s118gguSkpemAbqAYVBo6CAxSbEYRIMPV61GQnYHtswruPrKPWfoGqQMsqTyVQ2vvlQjpaw1e05u
lAzbw35EOtHTuOJ94oT3N46bSMpv4yza/f7FZUQ17slSiuYRXBqumoBvGSV9vP1m26+/HRWxogkn
7zKqJiPCVn4hBXA5lTMiHyLWqkRN0VOeyQ2PY/6LZ4MT7XNQFSOSVGgJLUqDppoHzVa7861DRaEX
9I3plglvwYEZ+etbwQF/gMZUAE09+jaMmZzjMjoA1KNWs1N9PcbsV7twF1LExzwik57m6OWTc0sZ
Dx1vt3HzImaNhO40XflKnq3MA8qa2O7Jbs/Jiv6OC0rm/KN3c9eoX2VdqGj+17s419qp91qsp/kA
atOyTMlBbe3aTEr6m9G2Sl/njlXXb/Q71g/HmhdJD0k/5qoZWQmq8oYL9XAhn+PcXPdAyoI/0vNV
TzsHeiJznXee8x22pi8fORPwZbHIecNHWOd5TjmQwixZGpaG3v0TPtwTccUjxIPlGOrLYpH1M960
Us94w39uUyUUz3VaXwyHh7pORw9P/SlcXP5048V0JohkM0OQahuSw9GDKE0zvAHDZmCFbXQJRTyx
6RBIm5OS2iwv9Rp9vSke3d7j+SxX1jHrOdGaxlRe3Fz1wrP/iwGWqnWejBB9IRA/NEEfSCnJ40iP
3UASC+hKqoHKyEbxOUqqUVTxliNmKE8RF3gyEptC7SQ19+GHyhRd/VG1j4aZPEVRcM81cXATwAfs
DWAmXhAZynqJpnt6K2YwWp8QjCZRv48vmnW5urcn3TK+fXrTNhfC4kC+sgWG8PH4YM6j7gfQwcrp
99HybNPocqTXVzMjGtogK2GC89nMDlQvBA/M/zVzlJUZUisybGnMmvIj0RNQ5RmoEvsRRcJA7Nr8
UqUHhQ+PvpQMRP0WjyRlrks/50JLthdlVfkoHxXAxI8jq6+vWJJJgXTjlt5qVJ7fqvl7z6IHY/GY
7EeZU2MNdI5vce5eAMt2uWZh7Rfpe2wFlXXvfGock12Ohrng4vne/NOBEnA+eCMbCQvxB3BGOy+I
RpBTSBAqfZdrl2n9VfLYnLpWU00OCjVTPN6SFRKjRjva21mzDq0uUyD+Svr/5jKsiF2f2WPK7ujT
hYzDHdzUtE4jJPujJZK0bH9eY0lv0WXEmqDLQjVa7jBsbBgWIiH8v4xKXhQlS37ucztElrm4qCju
3EaUuBm9lQLvHZhEnRijz04b/dhSKB6vc2/dqtbCcFgfDpnpP3+hpb7YOaBUe6xm/+gRo2BG29Nc
0Jde7QQF7KiKMkx/KSVs21mS2cSsLDG8hdq9ulSQe8CqsoSTU6gJv3wS8kZyCNbBskIFMNs/jYTu
gCSkjRgs+grRdIhnRBZ1yYnhIPnF9pv8+3IOW062j40L9e9lxeOlmKp1gSxo2ldhex9cavg5J03F
YZUL5vz3HjHzB+PSPvl1Lqct2C1B388lFO/3Ad/MyaPqiWQHq1F7oxYIu6J25sZoCQPpyYJassoE
PH61STKxWY007hJ6sRw1NNMB0rQx/VuMVmA1rMYVWH68YdtsW8FrWia9QplBk8QuqeyGCGYNu7YJ
UejBSvN6FErDXuHjHEMM7BW6OBm1IgBGDfDz3shzesgO3RvPRoUsM18RO0NsZDc8UAi8hv5k4V2t
GOzqZaj+S7I4GzLZN/faueFYydSiho0QIeMw7NdZuGJpHSEe5hun+qslsewhHQixe3ASZjnngmGT
vYV+x1yB3xDI2soeYiSKzt+4CzBCoWI4rcPrR86AR12wyTKNTSLbhDFM6n0ZaVV3R0kTXaN2fYHX
0scU2U7EIGaQ6k7AdZdL4/vg/DEVrZr8GFlNSWWKxEUiR/b/6Gnj0IXodDgpCssz5vPafbQzQPUq
t8BWk3sDVaS+oN0EYEHe8omEchflKSx2vS79hBPe1JDNqI0/0MaxQhc+IX2p3aOa9DGzybLZZML0
OTmaJ9DZpNVYVnlqczxttnHHEhanEMeRAITJJGKutfnX7xfQ9pIbik+m3gqAFVsftxoHYTajx8ss
VSjtDQYUmBJ3CqGbPKVqCmvIZ1gagL+0VlnK6FJIUWfqZpzhzTX7Gm+i37MMedYEYl0SMSfxQGgi
Ipod6sTyR4BLCBxmsaoGgX6xBVVIktzfZDR5+hjobVsO18PDSBuXBQgFDAeHcWAQD0n3w6gKYl6J
6kVAV9xVodMpXPOo6f8KMAyoihA3HQgATFiZxrXk1tNxmKpcnZswReEsBpzJ4/zpOYo90k4ReofU
MdWD9RYxZ0OYorpgIxgMujNDBhonimw7C1B+TSayqhcvM5Na0s2rVG/GY5c+kjog7c8ssjxWOdst
+7leGZddhulZzRO2tg+oK9GNhs41bM2ENCwPiHf+sE/lCrDMB2B6qlr7Mc6fnBE0A1kHGvd/Dnq9
vvj4lZBH45Vzfxam5GVKFUu3t/PM9DCeZjqJNw7QTx/wDgse1Zl2dapjtAyMhq309Ljhe4RPZXy0
5bPpY10S3WINDGkOwMsR0YvudQsMg9CxY+mPioGMyTIOvzR7BcJy9/kY3F3CObCugSiiM9wDpis3
f8YmLnEnPP/RaJlls5F101TWZGAu8wqlgFkhZ1/vD2vV0I/NU2jX5WRroyLCDeyC0wth0MHFGAvU
HS60YPoo9W4ZUGw5fFXDJc33pC3F+bNPiVuKMLCqziZL1rieksg7x66YEn2UUpt/NTALPqjqAVk/
UdF/9SDOUbKvtUtOlHuiY4pvKP/zxoHDBTHcocQRk4/kkNm8uGX+OTgHj/AR7uq5xgP8pwFjsINn
Bx9axxb+aL7sHPPVNwAehRDQF0mFOtpgk32w8w8cOz9fza7y1Xz16JH6ZrZwyryEImERfc4e78Nv
EcNzb629d+zI5OJNM30qOMdzTtPGJeZEIWLjZ3duLZk3PlsndAy2+AdwV8dr74khDvHmIfC8q7Tc
CunbAj9bOmBzpnHZVee3S5OYV6LbuS+yKIrAyqFwLaWaQERBIsT0y0/Xgp7QLR7LvzUCCv8pPG1Z
4RKkVFuHK3IByBRRxq9mJwhWUEWrA7ajgVOEZbC9vuhAqzhOxSOqjqOuRFwRDtUCpWVDmA1qg8B9
qXehdpuqO1XeqRHurmlVoZ4obn8zodJm7j8q0xB1QaFbpa9ZaukhjQwk2ZkZvRfy91Tu8/F0hSpG
R4SP2QqvnJDdonNnTpFjnZ7Qaq+DB1wePoJv7wynXeL1MjoqEZTu74ZCKHVGGMA2oVN4qQOTmllN
VWCU4UCpCyYagEDmXy/afQlSmMIvCxI8HYIbVlNHuZ1uwGp4tePOf1o7/9HaRTc+H61cNZ1pt/DR
2ndy7FqdXOMuzyvTOA0PwyL+xNiavsfoW4br/jbINDKNHbxZGGToET4bh5ZV28JqFlcfTIVHVFhg
T4gg6vn3Q29EpUW6HsTLUNuSeVTWQV6xYu55pFYnMaoKgtv3BpBXbb9KkKgb7AnQ1kgIitdrKOsi
e5FWlKvToALTF7GFRlNeKdCFm6y9aCJwiI44mBSs8wy4PjUQp9rkS5eadM+h8Y1K4ymMX1C8qnmI
lScLJDTOIpci3aC9q9SJshEqyxe7RZM2NlkAya1j57UFpeeVFrdLukDiC/+kcmllILhMAYRiAu0e
qaHawYSzqjcQmgzeAw7xcnnxrCoELzQMvkx49HBJNggGFrZvtKv1shyCwUiUopKisnG+oNZIEkfy
JF2Q/fDv6O5JzOW7JX8bbkPRgqTesa7TA9JUGpdiyR3QsQLZljslfRI6y8PE0dw+dNOFopoMJfEE
j0twRaVqKt5V2f62odBId/Hfp4SPpEQIiEd9Hq+J4Ed0Hp6p/LAb0oqlWo1HZCkBVml1pn5qCkpA
KhTga8PPuo8p1CDYaddE5yG8Jjl4fjt2SEUVc0zOGtK/tsAv8TMq7BU20BsLq4jAjmA68elPIWGL
kfCeqGpWOUPoSuw1ujsZ9HT0P7QxxAOkRZGCJ7gWaSW/dAlKBxcQLmu7lYP7mnKT8Yu48+jbHBkK
vA4UpxG7ltpBXK5rQsoYmDYNsAcoSWNLwjVRj6oUdlWXMiZiinHGPJubqaLl9EamOTmBX53JrKHE
H/49DIGRmaVsjcrtwobn5prU6x93HKWWcpNvKOUkBScrWRL2KwCam83jhWUD8pJw2sJNy6J8odPV
YlRKQcORLggF1kBhgdXftiX2KjOkxZb24h6Qq9Vc02vR9oVFvOnQSjZWjlcdO5gWZlErDOZizML9
jlSdV0xyFEsbsTeY1MrhyhywDRwXvyCL9pKOdfvULEZ37J+8pBQOKPqQUgkxPsD1bCG4PsFhuA6e
VIs9q3PCKh2SljRAJ7iQmp6i/oF3qI6AqPtyszOuRAA+KL7I2OBiGtxAcRDTCFbfRkGmQkgANb4H
9SDmk58mD0WDQEE4dlp6FBiS2LgmpoblTuZPM+Y/X2YCRN2jcM9kGMngwWRExoSkolmi0iUX1i6Q
X6uTlAQH9whIXoQO3XMcbZKAeN92gFkyLg/3HSF/XGFgC2LUZYSfLxDJhMbQMBStKtB7yinCL5FL
pVkoM1Rh+5AURzq9cU51K7NOZwIaidvEnMJl0sN1jaxjpEiLiGPpCcxIZcTjmJOvDkbVhkwY7fbM
7wEKK2SegFalLJLOHvrS8G5pDl/zSgtKs+t/v6ES0kWlOc3ul8mP0xaKg8FmzIltbBfEa5HxcGNx
jab3pr6xXVLJ7w64nk34R8QPgKRwV0iK3h4RlkDnK6CGixkRhKgcR6Nhrox1Nki99FxdAJVpmSOn
UQVCB7cKCoTXRzT8ROtPi1uNcwR7UkRfQTCCihKsg1RIdDGXrmVeQctFwQHMWbmlEqJJJwvULvxO
SdkSZRCEaI+QkNq2ce1lCUsEDUnbvFRlvUsQJKZvmF6tNdHsIiq582w70NjhCJPsJWNChgSKh3Ie
+jXVLx32OH9OLZy6EaiJch7W16H2TDL1eUsJAvjnegwnBfbS4Bvkgdli9f/p7PChVYKgWfVNp1aN
xp5ZFEUZyChbAsltAN6jMMMYWaE/gudVSNVIQCxwe+UfcjPwlPva4XRemnhvl3EUfk1A735Jlwg7
gpnPM59gQge8RdWHyl/U7zR3acPJAemc7/oJQfN4y+OQYbB5xUYEUKV8y5PuselrKrxOMy76mqmm
iQOsfZCiCU8Dy9DmhpiOKESUg3SWaabp1ejYMFry0mbekzTQTEaq0Yy31iozRun5NAWmPFccgzVq
UWpJpcZNsYriEAW+LWIZImEZrIK0GxRzamH9ArLyWliaCzNiHjWWwok7qGkPWj/h1XgRyu9RaeTC
dFHXLO41bB+TqDNZP1HO+JBxEM8sxv5rB0gPdVYNw/HPHYemewOPGnTMK3RmoqNpJhKfMbtwe3Tu
MuDiQcqHMs7Qf0tD26AcVoGUqUmTkIXEle5mBUssTj57hTP5ITlDWpOupumn1Us1y6VVrhYxeEbI
XaOfgUMuZg87QUtfs7yDlqwcIvQpzPvrpGQvdfFyWgwJTvpPnKJyhv9GD7vLwtRMv1K9QB+YKB1w
8e90d5eAcJpUFpO3f3KaQ80sAWCCOUwoqouqMDxy59IEawfkFtqHudnaGPXWstG6wHSbM5dKyy91
CYZioj1P6VoSqcJBuIvpE5TKNN0eMe1cO/SCAQJaGExdYkd7rUYSBAX9XK8wubLnqTWVGlQJy9Z1
CZZTyPwLAOl0hVSnydPR9UFWZbXLexYV7w5vJPWAhTpr8HS2/C97jV1W7XrqBxeJ1yjCFcz8QUBw
3sqjZUlOrkMU0bqTgFJUBILPthEtE8GLCnq/oOBplxysaUPwwsYXWghkTvNACBsAwizmKmubKo0g
ibZBHx4j4w+8+QZ/ShI5sNqfiBZNZkQOmtmouEu6WQd3Y5rpKrkqayP7otCI3GbNWClfXbooIO5p
/ur+fdW5iIB/xDssdZfTKF2NaFKMTWAFL9Zfd7YEotTAy/LI4hibwR8vIYkRLJeia7IkdeFNGIKy
awUgeRitHXA3gDSIGTMm5s5pNKl/9KxgE25CjAoPouTSX27CpYYIk0BOLFaeUouRWJUpkXXQZ9O2
L+vBz/SrHN/EyBJFoAe+AsFTVMh0DtJdRByCP5x3uAxMO9GxcLGZiHRcU2dmmHpgk8II2jf4NHTE
5J3kMfxH29Lc+zT0la1DWx3TAcuCw603kk+h12LamtOTPcKKCfWawThFxWQcnpzpdEz3GD1Az9KD
1eVO/lx6LojM8n76m5pOyzaSDwQLTJmcPXRwYEbwfCQDGqx6JAB3tJeHBrGiRvcMwwCtI6gCEv3r
SSBWz8PhkdKzeB7EBZw0J88Ehr35Ct4uw6sh1PrjhFh9WnSWIWHmaiX/1yO+R9/kA1mNtzBtVnXK
kk9WWEbLBATzbKhglFWgraVKAYvwTUEcXBMTHZlL0wXSZRpiQ6w1JPFn+iVQJ0TxSPfLmpMEMEjT
vz2E/wWOUtFAXlgzlgLT/g49vP/2vHTfuxjKAOvDK5NHV6mxljDTag+MpKPYS1ESbWrPMVkxEgot
a3mvaqZBSuTy5Z/LrdGuIj/XGqS7qnZiVpcyJSB3BkaCozVuQ86UbuiJBQZJIIRrULVrZDSU6TfY
CxhMW4kJQVlKptp4L1/T8oRe8uwG6Sd4RVMu2wZXD1lGYFWKTsSSo+oB7x45FeyyhknWXOInGjS5
lDQlB0VJwz27oY3MWEpfrVoteoBTEUWxFl/99ew83JW5qyLZiMajP/8/i6jAUDWgE3WtHhQW0bpa
8pMfxLSiMyq2Yf5rrmqmmjmvjetnNpei2XIUWauSRA1d5nCkjgttwqm+sq6s1BDRT7pkkqNWDRr7
9QJpQFrh0cCOn5AhIaf/NsyAFwGFPKm3yUqbgME4GsK31DcciXiAQkGFGxLgil5V16LmktRPYduV
p0RMGm8XHwMIfdJIjF8kDytQRKNPYBLutNnIQHX3wRcPDMuIbyP7pU/5SUo2zYlZ5C+xBbq0gWA7
tAdXytt004pcGnKZhO9XJMBYhSw4LQuF+bCKOKAo0TD41VB35HRFqzWbdvGUP1VmocDp98XIRIqO
2klR5bb1V6Piq+QmzzJSCKNlaWYFkW7Ov3QLKGpqucgZTQ+gVjfXu3ifDpU/DKRisUOXeCwR0eIN
5CePQnqN8p2/9SdHtnZsZGaK4M/UaAl7E/aRgoM/AD/FXJqmcmNYsmNaxFNTqXmJLCdmYLfBFKaS
nWvYTM+hpiHMP+OofKrz2nb1MsOgofjPIogiWyRl/EZ66ok4quQrlRkSW1afUqu+1tTSTgcYYPBy
LwxGyb0ZxuQz2MEJUxXVvPOTGtXfgbAlfex4/IcoVg3wBRVRxpAq5Bo1XSsq/zg+kFilKHpHdU9a
buiJMtTZLADorzGItfOl+Dqu6ZXQCunPFiV2dCuxjg71DYjrw5P7YF3V2+mOfaXoiNu94RZS2grB
8u5Vwg0FbB9qUT5hsVqsnvw3KPSH60PLCi8zPVh9tRyl1MXa/xpXnxEK/Bm5QHWqurfORCB1O5Y2
dnqyFNUgLPdhT3hDjoSppT5WdDqpXiN19ihJoOmK0v279fzQovFM5WWFlYdbd3XRHE6l1r9Mk7MJ
4IXoKFcqBtMDsDZHiidFgV54NIUA9EuQkoClB8qvysHL/nAEhGvalvaMjTCm83CLn8aM33joJpoO
1drLDD7BipBZUwOsCtivtKBgl6n+/M1liKNpRPJKjUIjTzWxWlBR0k9WMKG09/JSgS+lSdRTFxe3
6Wu5ZTtbZlDLTTbLzVQutVpB39vn3m1wGdxUVo58DF8pWH0ivEsCnpgf5SNS1XgI6A9TRJscYHuC
KJL8Q/GfPWzuHIvOGrxx6yKCfzIfFzI5c4c/5ZNcwrNeG/+z8VAtmmda633tTV0kiDEbJuPQO1NV
qLpCftBvzQdgC8SkB8EfmMTBQRTH7uSpxStSxghXcDBnG9O+cENfBTWCDc0gc86JVASyC9AT0gMs
HN+QSFM4mg4Bko/7tFQcfSnlZ/UUnTlaJpPX5DHZjtaL36Twd9t4+8Xn6e5RhL26L/PNFUJe2U2/
vmw3Q9xVcX7mY76rWlknh0jO16lkndff6++YvP72Ti56Fpw12ikqXs5yx7+OjZ/+1DcUoc9Xdyir
1H7R1YUK9GmW4xxf43K70K3gtM4pGH03rBpSHI1NPU2fKPtxIyerY+0Wg5yXD+aGT5M1lCBqz0Ll
awujnKNMyi1SnqSEmx/YPtXBHCICUpFLXGl5gqZOw/lOFhuSwMmt1O6xtlyCULkGX0cN7OXCAo2T
obE8iAj8TtlikqG4AZFugHYCiAHibR1cQgA4vSScADZG0KEUtisemCmcOTrKA6wR0CHg/2ctZDOo
vUabV1w95ee0/SnqEqogyBm577bAE83Xf9zzCT6XIDO9su5qjC8mBzjjqsPeG/nUFFRiM5s1Gucq
yNEs3ridS0BcK1RNUSOonscWR50ys+MBapLU27YP/R/WkkGr5GcrolHg8cGJSlubS21VQOOkEY30
3sKe8Fp1gKxj9wYogKICKTk2NQTSok9p+YCzxEAbtNm0LQjOlPeiIFZAFE4KsRLiglww9Z8DnWQ5
JMTCvdL7pC6+kOAisRgb2AK10LpQH12rHqHcg+rH0xAuPbcyil4mZSFcixMy0bHSNNStgLCcAF+o
gWVnU5DHQAr0SRVKte3p5lCZTtkwgtQgFAqyY0MQxisWDKe7WGKAlAgGurlqEAQ/iOWU7gZ6jIBs
pZb+oxMp4Du2g9kMwwrEQPQsQ7tvgECq3ERPpJQAOdk07pDrBKqAK9XD4oe9v61SBWWv+1eh8COc
NvHofyGc52ZY64FLHCEeE3eYmgGxD14+3dGpwc2G86rxqlFoV8Gamimk4KcA4BQ4yHKaeGegdGjo
M490FwSrD2KRhHFZMOl5d/IGd7qFXC+K/TVNy1iBudo/CkK10SuWOwdCMSIEpmBf4546rbr58kJ3
HhRssjN/AOLiZxuOG3NPm7Gyh4Xw4ec7HzZ5Ih7jOD/8C8czuPlkzMdT+ZhS3wVHhzk2VspWVQoU
9d9Qin9TDCPWkXgiP9pJZDovNZXooNfuCoCX5qKgdkoQpC9hNCak00vrnG2kqpRt/YZS/qxAruW9
ok7fSII/iVPUj5F2iXQC05Zme8o+UQyljYTLerAU7Komh7xTFUlpnisykVeK7ijT4YnrpdkFtq6F
qgT6v7I4wk1CqxmuJ8SMGRAWc5+lS/xGEUr6ksQloMYEXlrCgmae0U7SroUxdOxs2dn1j/Uihpcp
0Py2byQE/y4QC37uDts4KDxd6+/cptUNaZeDxPoSNqkv0QhbXLM82k2O9czwiXQa+rGUn68KuPH9
XX8frSN77eS6325h9lg7m3g+gFrfzjXRkPGL6O38FQgCt7DYQ3R6c6Pc2i3EFKneoUlgQ2jqUHZs
jO8ol5TDW7PAqj16CPQlz4SeNd393fn8lWfodS1RNSACusa/ez1zcbUJQsQZ0O9qiJKKn2m/oxv7
Fbskm21lckagMLmO9m12TjrYaONeleKsLnT/o2FOFYEP+9dd01asHJbpnsYWhYc4fsdwx8uUc68s
2NlvMhYeG0GJFrt790ROHch0U81RJszOQsUvmgnUY7TKwzMKxJUJTZz6myXKJjTFKaJYtm5nO2+m
Gtvod+Nm3t5hsOvepkh3rt1SfCy6ZRuFz0d8j94rvB3csDsoOWzKD6N0mKIERAIIdxXeR9l5Y83i
bJMs354e8xmaLb/6OXrPQEfgbk4egxLXf/krDZCOejvfjHO/Iz/kZVG2o5KHPQaNJlwEWIOujcqe
7Zze7g9lK8u5/GW+6JHc784NSeciwsulv/fInqwX65FNScx1RDcrGwr7tbbbDN+woQnvAurvCzAU
j701YkevaIuZfQaEuRFLm3rsCorC1zBPqQfqA5ChHpRoeB+q5PUclZG8YpSFKArOO2uaqcJ+oEt4
bKErA4w8+KB8caMRFqTr1qdTHpK+K3yD8o1b+13kFo8Og6B+VmvqpLgDS+sZfOIyRHVuzZuaaGe/
yhDmtB9jVujqWs+OH3s3M7wuKv18i5Z7KPv5a9pSIJi7d7Z394YjPs5Hh2YJ8btKB0WEufPuHeDx
TjLDzZ9w/8v0ECBoYE3E5N80we+ZVD1kxiOCxARnpxztBnTzaVNI3T51y3DID+jtkcaEdmCzy4/2
Gs9apbkJj18fJwovsdR4IrFEVz7kD9BqWd2jZxtltSceFtXDBYcli1+UXT5pIAO/GRoQu1g52O1d
e+fed7CM3NxqPuIPWaTGQVKYCjCih7khQmz3L8BGATHWbh6NF3hqduvB3Z6gL4DqBPKNd3+fq+PL
8tjTRX1Ls+h9fBHtdo+4pPRGsF3e/fK3btMOJ6MC/DXnQ6IBKzC9oTOAB3pDEHp/dDbcaFxcWgY8
3W/CoOLD7ZP9wrbdfEIungcvWJk847mgYm+c92VdSO+X3MMh4FFI4lw2/rPslUk6jVj4O87y526w
z2B9BZ8ibhTDLHi8q1IfRa/WtXUblOEUXSY3sH/iVsjk5jWoH8/P/f3RL239N1Q4GxvnoKK2ZseF
RkO/9pd7v9Jn7YfcQSN3D16DzI3bg5Zl3+4jnxjhVj9qm+4X2VHk1JEFwmwSHmPJ2KxHz9mri0r5
5AGbhhYEG/jrbhGGWbXoX6AuluP8WJo3mAdItOPszrOpTaIegxp4In5iiYPHVSPPlsc0sGpvgx+i
p+fRvX6aIPp2mRy/VB18Ks49yfatrV8c3v4+U9SBSid0x4LSzs8hyMSyhiuEeuPbfSFVEZ/+Cp19
TOrcdiG0TLEJWzyQzuXkHGdZ1sC5RYgXngbW5My0e8pNz23cNZ4+wRAGF1ccbsw32jW5MQh444XT
w53quCGbxZVNBvDx4pfwwJdH2Bp71V6hl/kC+6brGB1YLOcW/7Ju7uzuqfhbezkEs6A0u6+XS6fC
CzqzL1rVziMiF1QtLviW5OOXheUPFv3gNNnfgvUmQAW1PGNc5gnC9DPm3KPsfGcomaLX+oHDhFN9
dCrL3/RTCuVgFy9h6VPfktqtltlB51g0KYluVqfhMz7G1mAzfFZv0bEz71G/k8dhSkr9XLJvP1kA
T+d087YEMBuXmKREY46NpkqR7Tm59uyXg8ToCGGHb+tB4RuaCjsHsYj5lM2dhExF0RcBTo6ihMUX
T4XoYbLrIuTbp/VyXmoJiEDdqD7YqSdshXxLfBifhzYFgw9ktRDqjRjXgtaxU54Hb9j7OJI8koEj
Z7l1bUIn4MC3ezl7l11n12GPeOSHm0zTngeVY1C6tzKlhmU3iRA5C8oncJIXuSECQbPSeDclHA0K
D/+Ecsz0WQwqBf+FesTHO14aJSRtc2G2Uisf6vNsi3696x58xoHV3Q3ZJeYLri2T/AYo0q+QKMHn
uc4+DEiRaLJctcu1x6chC3ZhI6Hc6ME+FKISGa0R5LMdbkLm6FwojcElYB5LSsyF14a+FKV77c3q
DdEoO31NN7Xs5Nq+de7t0/JHrc0f+3eJFk55cMhthDFj1HMl/0MdJ3EAAiJsyq7d/pv3i81Km/tR
nF5XF/CS4oiIf19wkL14bf0vNXZZuopWz8WAEfp+hk9G3o4qxT8LGcF8fbuFTMmeXyoPn2hgYn3A
5Sa/6T4mhL65z3j/cLJ0zyq4NtHJSddxolXlZplPSrbLAik9pSB8u3uPLTqjEPSRvy7c/G28IzkL
J4ugLeN8ZmXcW4JbxKSxSVsjGdo/TpBfsa9O9oq0iv/DV3tqqJHXuPEmJXAMwBP2atx7KhWXlyVm
nO2DJqOsQ2A7jDzqjGBy+SrSLO9WIUZbajdBxSM7uSdbdo4Ju0aOaJRmU1g9NJcSiN/bUWECbDdg
l38QimWbl/51RWeUjGZgHjYrDsGYTeR9dksUwJSd0sP5ruZJZXJZAp1c7w6Nq9/D/cfZ4bjmPTaf
EmHnaj6Yk9e9NCv5Wr7cfJxrpXN1H1lz73fxvhR3XYIMzHLwq5PqAC2I1BdweqR0Sog/rtlo8M9C
UuHBeUzzyl5lWujay3xrHtFqZGiPT0gR79UyrUADof7u5PBBpekrfuZl2PTdI84vN+PDCI3i3eLE
mhygBIJjcKaZFVEJuZ+9axlYpkxYg04jvZZ9bEyOmo1cuzR9RxUUXIBSEZl/If0LUpJt4nOBz2XH
eud483ft5SvufETzovKoEuukVqWzj6Dhu7uJs1l/089Mw1NMEW32663pBfhGFdLFN6M9Qw5Zq/oR
zfotfpJ75HW+agP3mewgtGB1k93WuU1gyyy3cXYJBoInur4F1wQA5zBAyHPyhk1AD49nL7/CVUDR
pcNQbiOrdxmXjkZ9Z1hs2hHz6gZBh/hl8Vjsu9noAkqZx9eDuTd+gOjuPE5wH+4gOX4QE//VAPSG
vAIuk81XnIjZL8wAxVhBCSez4FxQe/q7IofD1GRP5NTYT5Nfz+5h17jG/K7BTHxS/0bgTdYF0BVK
/+CF1ttvo7VhTXB58YrmCSYI7arnyh4/o/vqvSqhAHgZwFcbvzF/Htav7L3wchrbWYmlY+EHe5mP
awEdQyHbBVRmvwEONhaB4v7dREfvMg/LFA/QRbpmL/cJyycDBfP+fxyd127bahCEn4gAe7kVq3ov
1g0hyzYpsYhVFPn0+RjgIMBJnNgi/7I7MzvjhVhbn/gTOppTCaHIhyudGksiwIptHrsVw2Ln7BeX
3opb2VcPb6Ta6kbAIB6vdlLdOhbZNMYxB31473LbJYjVBMfk7D+Z/RjqiSdqEtkNJkrJuFtMlrQ5
3rciGKfsDBDk78ULf3KwhZrOFUPzZ2zzI3HXcm/UrL0rZqRV4z9OveFYQGu1x9umUsxxzPaseKca
Dp695KkrmZ0f+EUGgBifRZCpuCtwD30qv/64urDiwKu+BhM/ngBGRn27rH0gStOTmNDQj0zayx8/
6v208jsN608erqM/Zt1wjACGuJws2zQdQhFbBu9yB4/iZ44LtRtnnjy4JcAK9CY+fkF3KxtPwVxQ
WRDjQvvIj8VEU5f7DzruARgAIa3ptMY8wyVdcKsUJsUsKLkC5fD6fi7MzBeTQDZt9TaaOTGNzXOW
xoM9u8pjXvdg98VvHS8t1Y0Y6waD/ArPGn0D1PJfAZHFlB2uqwMQruG8UVNWWFtNo8wVROfTBu/G
iX/FuezgGctXRnbphTSqL7ulB0YX/b9jy86V1zEoReUzM28Caerm5En4TzqtKV2OnYZTmWGXTHHy
FXu2TfXCg9fhfVeYPUYLWXNKOFZCWkubMHuSVJjZY3LMkxDkdOWqO1XlgeaUO5WEUgEU6vZoFwai
iNsnWVjaTh7W0ZMhwnZXh/uuWTyF2Tgkln8N3b57Bj2St6/c14iOS/xu/sJQdFirvU1gpM5/Wx3r
Jy7G7/oc848w1wKZpwTvrxbAsGMEQels7i3w0wFOT6bM15GJIhg86TfMsTJYk/RQ6EsLkzNk0bSD
qCV+1EWyV7jEudu8ZPq6iBvaqt5YNMAUCjW77IkylpHPIhiiRWm51WvLgWipi3EVJOPn15H4W1Ph
gk8gpnOcvnSTqOOqaU1ub2aXhmddsmIDDs4iam9vuvfeq9MRJNe4D1l0mquL0yxeGv0ZX3rKKUXG
B46r6BuA3KoD2gdzCJSKiPRpbn2nPO7wNR9Iz0pnIvwkrX/m6daqp6kHF6CUedyGZoZdv5n741mk
7lhXRusjqTB4csAcGPr3f+/aDQmWeM35u6zaV+7SA5VJUL9+aU1i2ely18TcAfgW1e5zKgHF1a75
mpMFUGdOB83HX2x2yWvO24y6h13jAIvMtJsPpj+WGWxpLnE55Lb3MMOuUXDAgalOjKtVF4TkJuAV
90SXGoVO/tgUHEAws5THd22v5wwXNl/6Vl6CIfDAsHmmhutXFv5974lcLvqW6hBjeNz+be2enNp5
8eIyaVobi/Fl9aK8xhiSworYI2ktkJmBhxwkAQKOTSgFyeC/E5u4ewxb8U6E3X76crJ6YTf221OE
GHbdL8Ub75BIevzD+xnLD0gfAN/khzJTh4KZjwQdUWqw5ZSF/390yVMc2vnH2x0MDMjK0fLQuOtX
7Y7vnl3DI+Ec8Vo09ZzOX0SJDcRF3zvGGAOltCvrIrCRAehxB/TD/+Z93fJx5W/pDY78dqbZ/Z0b
NnUsImjgYRCMgrhCYtI6mWxemsq2c1Tg4CT4vyB4/LMBJXs11Uy/pBZAu4+MQL+n1ZZG6IFMmqb7
fTOUk4TM4aasG+SluxQhvGJzZBSH9w8qim/jTOuvc0++hVsobyvZkdNZM5w5EHLryLFZ5q70VCl2
KAGwcgABsSwYAn1eG2O/wflv/AhPX1WCj+Qh86f5SPALpiXsQUnJecbBcrQU4PaiF4z9z/3Fx0K6
wYR2zmKFN2MHmd9KHQjPRcUUiIbjNxuGvE7MPR24RTS2lE1Ihz7S5BUzzi0XVLg4g9MjG7Er6h5M
VrXBT5E7CxfBVlxDMHAyk4vL35IY9WN21bQfyfIFiRPaBUYK4SxdEGzxyF1eecyEFiPQfhLb4TCh
/WxHXRJrBBAh3kAbkgKvjXcdG6AgHZU27wt773eKmXpiYjrIVENXuKLlKGhB3of3F5jUI5vSedRw
U91zKmauJk003K8/c5kUTGZr1s/QU2AP/4MRLRHn2HDoDkWW9CqpVtZq4WE19cHvzX5x71/Z+wre
hIIwj7mpd/hLfuQg5lDLp01ol08fzKQ5G6Jd0D2OGJOdyROBvpyHQsfK7r7Ef/2Xgj3gnKeT/xRf
Ma0agD5N2tvFcMXp6P4b/927ApDQVZGnErLWwwcJDFfClt9sKDjJTDe5BXE3X4Yn+UbiIPQgFkeA
p/qixuR9aQzO855PQSs4UFpyTA6mMa8Vn8TiT2Ljd118118htRmKOHxvDtHhReYzPfhNvFAOYbjH
ucMxf+83fWfzZ/mf+DNWh8Q8dOhnutaR4GqUZVE7ymPySqYsTWAe+e10+PJ86QZ3CkCnBsTvAkqf
KDErk/xPigFSiiFaVpZyYqHRrsS1K9Gtfmb/3xnrgxfdzz40EU+78qTnJKZP2b8wTdNn9dxUpvRD
yXf/cVnNlGMfliMH54jTzKiIYnKjgI4oxbPDu3L1/46Yn3MhTpQdVefrXi6euKl+0QImrtqsRWyR
3y7vMTW9nFfZnZ6o4F5Tem5qomfh7PjYw0rrnRQNmzCV8TlQptKqvOREDp8VRNPn/peTA1pYPkns
B7QhyDsq1p225mRWd+kFlIKbBmk4R8ZzR6FDZynE7jAVB5cnQi9Gd1rhQJiyZKavu+BqRHdC4Ipb
5UehMr5yGYdbSidyGmnTPvYIZpDAwoJ5EjVhAGXOJB6x5TYnbj4gHLoG3ZX++9wAtry0VSleRssr
A+0Rx205z9Q5MRKpdDbrk4rp9Vd+AJfDRZZmWy+IlQ+SuSn72uKtLiTqTj1eNjTsRNkYbTfRDSem
eXo03+/ei1/runMEpASclYDspH98Fs3H5yencVW/H+la+UzS7fMX2EQhA+hHWQON5HTax95mxglY
D61F7MrcxbGr0STmudcAqtIfCk6LbIjsCqqwTXetnh7l/Ihv+4C/NJz52xPUpbTCPpSWImLp4miq
2tlGu/FYKm7KQ453AlDXTn1uQJHld1A/52/8v1FAgAWok1qhOTnTLzQAQCxfy6nQNZHmgR3oecca
EM2F/NlyVBCR97G8iNjijr8BEIN5UqXNsOmxCiemjEmxw20EG5xHgmBlxEnFL7lhZXlqT7/jGlix
rmLF7eCuabSZcyvmn30orOQBPCoAqSya6Xj0U5RiAW9hUH0jSIcCzfQw5F6EVyp7EQHXrNvRqQ9T
aiLEBq1fYUCF9xK3d/A6CtlSfO3Ur64lv899gISWU4Fl/QUQxxqM+IF63jhtBp0knU9+SN8zUQfR
PHOvigTqjMmIhvmtWT5/QpGAeSfOmiGoaDGh76RP4lSppSULpnq4H2if2gHPFNZPa60zYImuF9Z0
H+O2sxqxgXfpvrm4PA58KJNHMadCivs5OC3XTPXZF5Evtb6Yzl7hqs32LC/Am7af6FdwxZJKzwwi
jEEJUcHBbfCo8yzld+j3I/YCBCkABvW23rtlMuWZVTicyou2+KnAfVmdFsN74VqogjJcsdIe+jwh
m5xzp/c4uvia5+ur6L2wX+vRsu7RyEEZILkfNhW+1NKs7ddyzsx6NBkjVvBiVRb82JSJ/EptJ1ce
N5UJKPc+PrHen9BDKBO5vgkMqiCggYNgZD2fwnSEbgvT6aWHppjELU/Bff4AAo2VlrridkVaYV5H
oOVhd6sRblWBFSfSasAt/72wFi+YjyXF0fMAznFmZ1Sdhx5rTwfUEFmD+UM3oX741I4cL7nkFSYS
aWLBuscIKW5QzYsj2L37k/+HuGJ2jCtBmLxQKblgqBzd1/AGoizd+dt65lD/5ou6txNk1t/C/Mk1
RTrsRQR+CyGcC/5FeAHlq6834FqPP+Dp5KwBrB95gS/UKlT+q3ppKPh4O3KHMAvghYu7dAlQo0oL
I+iKMYsi3zTTPL1mJQLhSSacY/VX7q9UB1XrN599ahDv4lL14lNsKL+VADQDwPrCToe6mjJD1B1c
jPthSUGqMJnBriQxAyHeRZkl4P6rz0kbpRjoMikdU1umCPKsH3Es1lhIcHmQDdVjHIRIbnAJmh50
XESIhJf9ebgWv/Iy+S9PGamBdkbZn3xQRzynoyiNzpNEakJ6nX45plTm65IpJBSOICEvWBIihOG1
gNCDZhbTnk2MZR5o+OV7n9ouuYh+B8IxEa0tVTzvkHTU5KMJO21FsfynnoQGcZw+M1m3O5I7LAz/
fZUtyIafZYibIEsTeHcUXrKvuAhKdi2fcVnf2/RGC9p9JcCsM2KGOCR+KkJcFjodBeTyRaf5tvOQ
NzOpG0fiqpuEwkSemm87OnB+JoeaAbKVuh9WXJDyl2RsRZYANBvDZANue+9xOJeCojMXhTHjko6D
EoCDuYDvSqC3gGlynvKd2r+0mx+mHPHI4wAfioDwEHxPLbseXN6FDNEwHkQoT5FyPQgM7cEoACkx
hD+zXs4C4yWMkfrkaaEApbukVwTNUoh+Ivc4olsBlXz9dwtWWwfeim+PQ73mVy9Ux99PZOrsw3QC
FlGeojkYO8fsA3acdylOIYeA8oC+UY4M9iu6EIolk031mbMwKn0nNgsFb6HY5RiPG7fUYTVigEF6
lG/oayAcCWmb7pFkw6HCfmMMd6ZuxYz5iPTyIb/of6uVTA3EOjG1ro0RVOewbiEOqHT7P84vcskE
tyN+GxwzCjIxSLAS48wgsaQhpAc9BRse5Vxs+K/Cp8yhcyC/K+RJhvB87JKM3jR2OMRwPP37fOYq
te/TDPik4zGLxqabK/wk3C5A/PHhgXCUJL51TGqUjGHLOC4xTgcrIA3L+AduTnZgf8zgsaPSV+7q
7P04ItvEm2Il+uFycN6LcBuDtj3OxqT7O0klNj1iwAnzCHrUCoAtBONgIDd+R6T8enV/kfYAAIgt
M6XuVvUJKsATSpvw+YEuwyuHfrcVzDXwav12GMZMAjYmB1X7JyBGEAgcpA7E0JJr6BF5MG6pGdC1
jBeHvCVCD1CEwnKgXBsu0ar9q6PlQ3Cz7mgCN8oOmMcwHeQ/KhYaKJ0NJCCBSVYl0Xqfcz8T34b9
IakK8SFDCvlcL2yzXnAwvC+WHk7eCIPBaSAJ87mI0OKxeFBV8honH/2bLzd7uyB20M5OEWkhOBjk
q5a5ipjDdPskaA09trWmmos5ChJvTDl705eLPrcRPKO8lPaMY43CYumnnBeaoz/XRNrRyiffpk2d
rBHgpY+BQBjJQImwXWhV7CR0StUvftPfgjHskS90JXy8ASWReK25V/J71E9MLA4405LOMSRn9L/7
00M3a74jVMmUzhFU8Y1KtjuWV1SLb1flJNg09PcjivVuVsIppXXZUXViUC9vIMatHYEVDFJmoqtD
vXxpzPWCC4G2giOs+xZEPYV00uftn7VvDUc1bYIQwy17vmhckYzD6NKKUxXQb0f9F8Jk117EQa8S
KLHmUr2MZRNXfjN7Eqb8vgkqPLm4bIxvauryOX1Z+w6aPhGXFBHPKQz0+yJnaEZHBlatF0gLP9X0
SToa7vAvhg5Q62ZuNARMeWRfFeVVeGaTPrK/Ptm3FTXhUepprMbdwe8/ZSINTim7lWikfEU24iwC
Fnvu+1nhAAEn0taqYQF8pAovfTcQ3sndfcuGaW2uBOCGZZPaReM39SxGhQmtF9Q1OQjlNKtQYPkq
v3YSeP5IYcqPacz30/YN66ydCZVrlUHyOslo+QBD0pBoj+LjZZlvGX5YGXYGTFMzIw3jkBu3jtHl
nHXLVGzz8KO/OD4qyp07XfS39Yy6nCLk85VINiR+h0adNMprW87eHKXXuJ50IIytU11gc6GAabu4
PutZ9I3bD5o5Yk2b24jOzB43yiA9cco/kSFs7R6RBqLir8dbqk1mCYkZu1+yUwlprnr0Z1ZFlakj
/3v4TzwI0zBB5vllqkCLACt2zEg4X4ATxVwALTrI7br7JeCGLBO69ZtxktzSS6EbPBVDi3lGIRY8
0GAWR+Wrxp9RebtsgkDrwDhncc8BPGaV5aM7OzGD94JIe4tQF/kvPIEMC7tMtJsDAZ3jbGTylwJb
PV2JiSjQdLuS9+93IIb2a3DqBw3IpOlcuQgs9MFE4pS4bty5zV8Y0YL7YI/bS44ATXjvsDp9zVP4
A8IDJjFrLJzlkv9aWFfrFwTeye/Dho72IbnWT0H2kByU3YKXAQeOm+ChijDOw9hLuoOxNmD0SIy/
3mgHZK5W14pc6pXHH2Q6sycMFUTBQ7KpBCVAOBNs3H6IgGNTBW361Tj1U+uvqwPNV1BHEj5bT5N2
BhZLRRAv35atR/z4AFo+9BzI46Q4pbcaTNWjgbKVo9A6Cno4F2Qc15PCiSrf2kCzRoiwgfc5Dfsg
urV/0r1acIo/7xjjYi3MVoLJ1BCjMrZP8tIl8cLvCPck/uE03sa/tFYb2mGeuJ768pIrAsIRqRDs
wJhYNG4hDkkCVdkwHLYKfSGgUfT9FpjDimcEiP4IvmRTk+S3bXoTSbGDjNxYx/rO7wl+zZmPgAIj
i5TnZOesVRA/V1yQvYdPGgf0Swle6lTZVEuDSlLyDWNRTruLAeC4yfhWMWEDE+OgrfmgeBer7GT1
L0TwMRn+3n/pSaH588fliJPliNLbcTCAxoT8FB8uLa85VcgAcWw9lT+J86lRtgSApyXH8TYah1EZ
TmWUfy3pBBu4uUuyGqtHPKAQw0gDCoxIzRZnjf7Q2IvPSb1YV7OCOMEcWdhZu2Ssx+qF/EOuUHjm
R5UYaNxKSwut4wxuDbxG2OrcOMhmlEO00Wa9M8jEpXoliQ86EMQWBInozm6Odgep2ZuTeEfYq07U
371ajcQEH/DtP+5J8fXOZuFcQjS/VskDmUF0A/dXPpYeuI3Ku+67XRTXaouIYa2zr774hcMk7tyn
iVsOira8dTrJzb4JnOLBuopBbJPEpNFvUV8oALhQx8IbLIuS+7/vy1hoLYjVnRHYqU9aUnUvRDOR
9QPj96yDNcLz6kK7h7pCUl2pmnJfYTy5EC5SCEb4hvw5kUNHi1HjIkFG6DcsL5oI7t3azZLZq3Oy
G62fDOjusXIzhfSMB9Cl4JpXjjYua0NaQPyFKkYvkBx74y6PjbjOqBPhLdkYbyVgIrEnVuHMdWTc
6xXMAzb1PyJxV2AS4ijUv8ozcAzEdmibcH1mQu6qpvdi/ZoxvfDXGrRsxBIlf/JyCJdWSk4mPZvm
KR6cQyEji61PqBvZGX9jC+zSHdIBWQIVcqP+8FsjddPb2n64lMOYTgNqkPtKuNSpY/CvMOj87IYX
Lvk6y4qR9oMgOUaPx6nEm2iieUMM9FAtrTyCEGWrFSSMgIjS37fVCbINPQpOpC6flosPDb+RLerZ
87FS0BOlT4eV9yEXCuKMcR3JFnnDRG6mv/BGXbnvmHZ3nrv8lE2PEs3rkTML4zfqhlt70FvEATZH
KNBoL63e1Kx+uw6/OSJc7UjzB9Sy61GVtocnc+XlHAFE3XqvBkdCPERDnjtxxuny9VyLq/BYz16A
535+N9F3j4YhkrWkLbYmgNo8QnKpt2NskmzZnDbFJqVf8D4/wPXJClwcvgxtCFURnOl9HMD9LPIv
mcDW70Sfc8kqQMA22IvoDzoVsZw6gvAj/Qj6VFknkl8MoBsH4IO+sFUkSAgh12boUkCKfoHlHu7a
mUsvuYIhRlj12MnSFcKFLqI0nEMDuG755meS/UFDAcg3995/0NDaFRzQogWVmzScfEyzO+n2xQV/
j8696L7Rcog+rQqdS3Gg+AUx4qOskh2fhLKGT2b5qP3WH4AZSJYDcvRfYxf/RdTD7AsExzNpm9ia
G1LUMe2/q38p+4gIQyxLBgiWffkYHR39laCkQz5pLox5OAjc8DPqSpuAa/FGVyda43CKNnYGleaC
qyXwsc6znxOrlN3AfpJbyBQb5zncei4w+2mAUByIUBzcuJiWIEdOtcHYvPUFlHNBE9TdrH06FVD6
0x5276ctMNOmBTmJMLcEHvixHCw6bOUbIuisEcgVzuIN4zfpBhadvbFGN9jdeNh8SxSgQcuo+bSp
Av2a/FF1m25EwtRojUTtDn2h+vq14ZzCQuYDhDVCU+28lgAqT+ToMNBoLMXl6xqHZHfN2aWEX39I
noOWNn2x/I0xt0QIwh0MCSB6VkgoLe4LnGHFlDMBaIA25ZRYDqooFMtm70LbagQKOp9pq68QJbwY
n7LDDc+m3GoBUmbKKspoQVw9I5RNgPSumjlIGEn+rYkQS46jZTgaDS62EaByGW3jyFGtRTdOM2RB
g6IK+1HHXD5/8h8y3hAerxlyhMtHsEMmENHTMKlb4nAIBhxnj9Q/ABrQs07zNN5Dy5gE8VjVjxx5
ySNIkrPVzLWziIg8Gp3DI0ZXbXpmfJRlz9QvoE2wKITca2sQ5s4OPRGuQP7pYTQqfswcK+qZdlV2
ylWSg4Ge1uerUGC9sWUaHwCyiZjIM1JI871uR1dxquE5wXXshd5jUTKtheK4u7YjEkc9k55CBu73
feSEexUqFnE9vvqOiewOuswhKgk2DLQiGPRJeRDLL+X0gaxmB0XDPvrRi3Wle9mPepE5x83VlwIS
OE1pL+neTDQ8HJxuHnnvVRwkFyQ+Z0rjh9Oi3XHkmqhlygHG+9D+Pw78Lyc1pN+mYT0TpM1E4j1+
bYiWuqcAnOnfB0koVxJGsRqc2sQA/7jzJmmLHhb0VSBRQs6srXSLGbo8m5w0zLeaqzJyczCFmy56
yGKiiUVU94dwcfeBwEED1TGFqbFSkd8+XYt1IP6I0/pOjBgM6M1woanCr2w5mi/wqm0h8gzkhrYW
2u81ByA7Z2QrBsGW79VgT5TZY5M1rnzPeq84MftAT8i9xlDF4bOr7+QASL8DSUzEeXpvkKyOfFun
xpZfRHmPyEl+T1VmTmvN1vJpiVnTHj7kRYowUDSvdsBfLdp3slfUe6BIAe0ckX4kvQzvTfaxozc6
rWjaJvcX64utFNAqmDwgpi+xfhi1jPp4ChTsRjQS5w7eAv+yEe0a+Ner3Od/Fb5MI39PnAvSsZnL
b/che58EnlK32caF/rLfDbGRM4GMx2iaZ4cunVsQFU/qlgtH57ESHQ5yOprcRHMDshVPNXESto54
DE/1Q0FXsBlxfzhpnqjsRqAS8ioB6EXkzdTxZwpMU6eB8m2MJMTw3S+TGW00mGaswmBlp97Fn4EL
1kMfw0K5vsdvkAXy7BHwVlEAPbY6F0w8U9PTw7Bjzf6AbZRz7eGqnyCnmZsTJcq4iDXKl2GnVUQY
oKsk148QIJLibJYcdRsjHeJr762PSHSMqXCaRbMON8q8XWIsRo3tlheBSvicMHvh0eDDDGkuWhQ+
kmFEQKiT/ADsa+7yaU/yXmw/VlxXExrmmXpDA2kbd1zX/ARWSPIgGBcdXxURz/HCIq/9TUHuKj6+
dqHWmX/+V/gJkS7NKAXE9b9E2jeB/STkkcdt3qiNioyJTmLu+TRzLm6kH2BaDO7uxNHELd1Txo3b
R5/Jx44JnkU1fcz0feyM/erhyWBvc//US+QESXzRAb9MJsNpXD8kIObipr5RhsEVqNuuYPAOSJaL
Dr2dgkZ8rHdYXruxiMzmzHZMP5Swu5ZFpN6T2Xv/CYzv5PdhMylwqVbKTEZ64eTQa+QY2++//Ey/
Gi3NZmlYNodCQ83hl3vjFDIjhNYW+uM0HK3fOGhcSTx0FGI0XD1qPGMhnGg6UrR79/ikbHkoUutN
inwqC5PMXCiFK+RBH/6V4c4o943JaXx/9ruyRTYykc3c1nMviuC0QFvdh+kPqyIk7+3TOwbpEagh
xwXJDlzHlpeSXTdXJBicc5v8pC1qtEOHogk8NIxn7VUHPqqdDKJZO4GoGe2MkoZrYeSjRrpRm4/J
I+CmVNXgpLwEqWEsqVd8zQSuqz0m1NJZzyArubInXsGw4OIRFUYbxgfcu/wH5EgZTUsHuwEHYo36
B6Bb4Vu71EtOkyD2zGkOFsCLbifVd0On4ZiHB7lrLFfQplvzAvqkQB4B0CpaGCjTTo/e6R4Bk39M
HmWODgQ79PN0o60lfAYY6EfB1+Eaoq8QI94eq/rMCPECud9WPIW0N8gNwSbsRPZgblliUP4fcdJ+
PcivADh14hU/xq94ei2tVcSKSTnZVtxNy5T4vczXVp8ZvSG6H8we2MTjQcDUwIIMWh0QmWBTR5mX
p55H5dcnZA6cQxuea7OuSjeZ61yEhEeAiaATQdCjzInr9AH4K0SRMsnPIkpozFIevnoaGvfVfquc
wjB99SRk6qa7xT9k5cFDfYSZqBzaYZ0i3IAmMC45itC+PL1EUihGNOR5/H6jN4mTY/MIUQK/3AEE
nYw9xhyiaGR9fN6UGC1HbK0usIZdJM3uo2WI944WqkIdL1Sqx2pRyaca7zIDebLAZCuTstp/rSlt
fShun+8zqGTNOi195Tl/6hta93oGkTSsGu0uSzM6r2apHdVzQXBMbVfH6qrdEnncK1x1MhTjNlZ9
E7cHw5ZRR01BCJiHR/dF4vc74HCF6sCMcS3uuwdghTBtVh2uuWj1VvlS2/cBNzvO0XMNnfVJv5Qe
9x/+L9FftD/h3HnotoxvvU4vWkx8sbY4T/88dwzzciR572tPzTilP8sX5RxOnMMiupEj/wXawSnw
ly4QlZGYHVQLNBcMTW8Qk1D+ojDvtuoMXuExGo3EB3Q+HCkBTlx2dwZKh4T101/uAuUAlMMyclMf
AQs9GnfnwBMUVxbUF5QbWjqHY2r5uAl3a22uqvsAZM4AAqY8VMUXIjy+1WUJ8b9Sr8l35NFc0Xvx
GlQfiRymdm4fhHOexbS6ZHN4wtcNQTIlIStHW/BPQbVz1LFKqaR3Jtre7EBpwk+1YVISy34U9WwL
OzmU5N8gn51pQbhJ7MeB2Bjwe9lFst2PWnlExKjnsykXGHX8NjuCWTU/xVpCVmt8s9TZTlOe0ucA
PTTND9SjAmoD9IuWl+9JtsGT4Pn1dCT+fd1+kTcLd01AJfmp2fEBolFPKTmbg7ox3y4Qq6g54ekJ
hOAU4GiWazFEEG+73DHxW8t9i2Bh07ThjQ2keS41floHiMc0hrIKBLDvgdk2PHaeZ6iGwqkTOF0y
p7gvX8RTpHYl/TFJU0qsjCqcPRkoQvzctGzRz/eDh5flgRUvDDxmH9N3cX12szfzH5xq5vNcRQxW
pxfx+vl6MKolgjRhU/FGcdx6LK1X4T4ASPsd3bciTNP4NDZxSsAfFRaMVj1PLAavLS4V3pZ86wZH
S9BJg4t6Jgh+B0s7jWBPjmgADEinh+aLTH4xDyl7VT+TqXTK11QGW9WAUhgEcjTsbInyJetG5H3/
hM0kPQLFxhGVwTTLf8vy1KZ7yCdYIMgVPh+kOW0UAknwA7RviIUD9RnIFF8PZRJIlm2AOhDSd0UJ
0kerBCO29FjQWMdz8T2riVdnwrJG5OzWSBykW5OQNY+AYqGMaPG9k0/oKTKa3g8ufJdObGwdbk8j
kHP6iSb9D9Lo+EYhXodA35XzDKxNgV8MBzIHD/jL+gPttdU+di/jMZyiFqz8FLWVnS+HeBZJCG58
GRKOsqgEQsAZKLIHcngxEwVd24nXJ4j5ArpaTpaptqFhlzay6dVBznjtOFCFZmhZBqkPFNH7OYgb
hdU+uhAl8AzSGXU+NxuyjK2BVYDAJBnBAw3aaVbhl3q2DNp9ILJ+xPQVDtPVX7hjCAMMVfpRYInT
BZTg0xa3r5eDV8KyYDgTKQzQc7tt8oWCnyoG3eHcYIATzuzBdJHkqu1GfMYOmKFBbpW+fjCLZ3l9
UBlPp4DMiglBvktU4ipDiwwIFRRPGOdYR3DCOBBReyMMgQ2sph3/tRAzR1WeROwp+OXHRAtdiv1i
Fc8Hhp8OFpFq3LbawzNW0lbmfEMzzEhC42bs9oU4Bd7cotwNhL+P3wGLADMeQ2SSfnIoVngh1GD0
9aJDIWWz4OpFdIEmhMpH30nF+Hbfx3hbrpWbKdJv2xKdVDZTZh8Y61l4qdfyIZsCPCuMdQyulCK/
9gwowGqrg+UjN4AtxFPnsWKgiSLhuYezY/obzI46d+MLK4jG7NeCaD+3juqVnn5+M+O7fjkxBg1j
waZ68QwqlBHeOXAnad2ZBwj68Ut5whcR9eZXM/U73AHkXMpdfOBonXTU6cysf2u3GKXz+I2l1WGY
c/49luDNhL3LQbi3fFQKy+HakCrt8FzEg5K72T28tAdYAySobk0E1klsXIO3NbhmkEGva+Oeamns
n5NUmpr3Hr8PyG1mzxDC48aGHIJCNsVcu1trpwKxxfXx3huFlyK0Tx2D84lcewsm+u3o527fJA52
LuauFR2ev0nTOudRDwwGVbu48BtyRQpnuKoMYbvFTJcnKmqAPc/7ucp3NbIIxF6/xC1A10/MZfgL
EN/8gMzCgv4h0DxQSyB6ht9iAIJxQzY7Y1i/PGQdgPnjC1+5+1wB0f9+cCzvGJ0lLPLj0/hzMV1G
nPiJMIaS8FLCpa0lrHSO7z/Bz2fVURyN0Fkg6W0SBiL4Oiz6Kbm8vMhRr0KATV3mqCB0AtniLXmO
ioPUlnGCZJ6utXO3606o+Vb6McIOopg+TogeiRJimBZiLSvtakq9fAtxnE43lPsBwDIIwaieUqnN
OKDg+lC43NQ/SmG+FfdkdGOskM1HnhGeWMXYoAj3cpVZ8/QHVdzArJbOdKSbUqaxIJnuCl67aIna
dqns4ttohcTll5JbB3/Jj0zrVe+6niCIRHTE77Yex6bfCDAZ6o52ya7h57YCvkvTomO1X7zfr+o3
AzhLXL4YhQ4SYKWbmsRZh45STKxgWL724Sj8cvTL+zYofr2mFqjXIQnNDIQJQXYGb9ef0xLogluP
6yep7VdyQNMPLfDZxFi9mDtxNVwYUxLhcBCiMQIBo9/e4oO8NH5Q2JrfnNVGMmXL8IiOwypch8iE
kqCFY5lVq/9SIIYg2vlDmxpfNQoBxnb8UsdBufIe+5rt/7EZlugDg9wbwy6u72hqjBA4fBGvEdpn
a/22nVcdS80fvmAbRY4b/uwwtLNwK+PqW80ESsxdaw93lBPqVTl0XFxTuF1r8j8YHIH3Wj53lcvR
PP68QFZkOwfSkjMzRbmjbiVz+nK77+RicahAcR4h+Lq1Sg/DjVLgGDtKcKkR3A/NRVRMMiZtJsrJ
+Ez07wTx2rVfsFUicdFPgb5Zzo0t6stednuNg3muSXOBu1dSVxZhu8OFm0tdpdIpV3ah7iAggOx4
wQVXZsANS3mCK05CxcCeF5bSiKDm7WycuuvPOLAtuuOrQIaOhxO2ISJvB8uyP458wDqJ+Z72H0nn
teQotkTRL1IEAuFehZf37oVQOUCAsMJ9/Sx6Yq6bmds9VSo4J3Pn3isPqIlBssBxh7L4kg+fbMcH
0/FOc3DCSt2Vq9yc/ATXpLfLbwE5g0r6SFksn0aRGZWS8z00mbIToSBk1P/pqoeTcxwvkD75LLD5
FXuUASEzkvuMGbOWOFxxyZzc7IzOviJihOdiMFBy8/6o4qGLaFACStIKO+oJEzg6xZSzFCPJzCK6
EFR2n29enCisvFj2xzzxOA1R1+JjAi6WsqJEWjRJMCGi9m9rnMm2S/oF3dK+9F12RQPjzsDZ9zGY
c4SVO+l3ynSPsPLWnSJZvGj5qYHSdQPp5Z/OWN+w3jD7SAwytYLLcIU0CH71t1QS5B7ryVE3TQ+9
sMYkgiSUGlgdxc5E4hx13ROCC04fX1nivMWuiSc4WIi5rUGGG6mxlADktmKarjmRf7oihkfiHzmd
Aew1+eRhQ03FL9Wefu9MJgY1bIGBKVwgdqk2BcAbDgU3BqsnuMH3xQV1RyPpxP5RRnPVd1OZ4a1y
iBuWp7R7Njvsri0jVIYECIHM/y8J+TAv46yDdcIDm6wCnOG4i694nchz8INkegZh+dCs2FW3ofl+
f+MTQd3RniqzDoTibNMNG67RMp+XNPpPCnz/p9/V1/xIY4wMg9U4BZ75MjEUj1YL5oDMdSqjAcxF
8GPPGFb/K+wG5N0EIukxIAXAAV7uKefabX3JrYCynt+Ix0nLzxAZSMO14ibAWx+b7Zl0dxvY7GE9
FyqDtiA3aPJn4HdpYS6EFGYdpmAyjOeWdxEFrDbiRXJM2ctosiITH+xLW/AR5Vt8WNmZFuLQ3vwt
tUN2UxcKH8IeRwrTh/KOb64iszdPY6umtdGvs/MAWS73Zlb7y51eYBXUn/69m3IK4F3C7ws7mfeX
eXGuOVgoows/KZw0tLh5S7jYf3lM0iLmSFQ0vp3cfcGV5AuhBX4MROmaeh1w8HGh03VzEmYeD8Bn
HdpKuOiOeG0jGti4PvqH+luvF9OCAcC2YvnD9Jjhr51Xl4aj4tBs4wMjRA9JsWdQ4KLCVE9hjQ9q
gcPpwP4ABmtW8fuPxRJ+B1Cv+F7DXfiLD8+LNhlmB+5+M16WWwh7RjO2bQzHeDBSNNgxt1SMmX0e
JCZ25XdRswosQhLTCLM7zXXK44fCsolyPJRW0J6VBd9TjXMU6gXkciBH4iHU58VfucIKAKoLI/ds
anC8d5WHOKSzHABpKljTXcKBG8+z8ruurNcpUGy++CJejAck7oeCBb4gA1qK4zm0Squ/QCA5Vhdu
Pd50tkUw/uHs+sw5LFGnvuhKj/WPPlaBfmvIm3AjwNOD8IBn8MtvTuRBidwhsSGE49zxwi1hEkEj
8sTj5F8EAp9kSZY8OyQCeMiJOTKZ2WCMkibOh3YwWmK35zgkkiisO8mt84XPozuhCY8vvMiZZL+O
UmlgiWK8wm/SZSx39alShB3Z4vCisl/BP1p4CH67zTQF/cbnOB9lkO7BTUTxCE2IFXHfcTsfQImo
Kw20ZEOWlb8qdLa20o4Jy9wOWe+IJFFold8Fm9V36X48peGG8kqGxmAXLpwVk4gW07clb2rp9jdu
FqbzG2rztfSF5sjAcs4qFcoJRil25+Rjawu5nw/IX/U3+qkxA2JX3tggGLza5xBLFeLBWlqUVqeR
kpr8TtFK/6bjcGQgp+KR9x6uAh5YSio+mebI68sZP8yrh+7y3BiI9fzs6J0XeGNxvL1Zs8LehxsM
KViFCvsWKqY/hEEc4eYj3RiNVT8GkkMbwU1+qXUF9tGEazY3WJGXsVFVWWboE1secUS6+qL/Tdfl
M3HVRfeXb9TWzHYfTlLSfbQ3msu30rIGvVpl5mswJgt/W52kv9qg8BdXTb6kiTJEmF9f5SLa6qd+
qXZG8ZOlhrzXELdJJnWWBuoyMWKPTqQkDAqdCRtp5Yrf6oRmBQ9Na09YxDd2tbRcPGkROa7QpMJv
V+oluvNFEmwJzFjb4mv6dHa3UFhfm12b0tAFHvlb1XjBcFNLo0Zl1uymcJT83Pp/MihQrmS8lLkl
HwbJE94Ms0We12BRFiSbSU3rp244tGGJp20+pYvsTaUdswCy7BB4K4WvQr/wP6YV3hvmEPBtUWJQ
PpXop+gdfbZlteCndUWhMlSqS+WhNPcpL1xsjnNJQI4WEfwSBxEKLQFXLf1CK4/3qds1/FiZY07Q
c7WBEAT3nj0KObntl4/kGKTeOzb8uyp5uezk6S16TMnTq1Q25VX6En+5El+qOg9xy4hs96VfVsYA
YfK+1RMSISRR7ASnQbzt8RiLZxgABOAHT14iSnc/ky8y+Vl2qEK3QcwiiRy6k3an6vsPz5nh82bp
FEVKeR7onTUzQh2TzRCHwTgoYevX4ExPFa7wgni5xbgFyZv6x99f3uvkFlIJZxskEriwR+q12RjZ
bOCNQTEVWeaNZ9cqHswiDuUq5QAvV/QlRzIXA1rZYOc35rg9Y87PveMuihYqbgwOlxk/HEN64EUE
0zn7mW3TX1khMU1IYy7X3HGizVdH66AxVTWS0aqec3oi5szeZoYDzHrzmpaLrPO49vlr4iWMnM/g
IIx1uoszGHgcBhtpJ0N6RSseCJOPIx5dtNg4w4Id0jGAdihQWkfFCqCxrj5OqRSob4hGst4Obg5D
cJwvOHaLHV8Ko9N7Spr72D6agT4QQi7CJrFkQmjrpjoVvOZgWVoGhG/TXwSUc9SmpWAzUsJaInGJ
iGZXQwhymtd5om8pWHHYEM8lCRZsKnjLv6HHpCa70nzl7Ujy0XcIabJNRYO8JmECmoCutD8LYlHK
L6hgOJswoJNlazMjc7MVKjyjpguP7W93Kr+gW6hWxde6YQ62TJY0QcoqtJvElPYUsIxYv8m1tXaa
ITvrDmryvjJ9D3vOn2owGOv1McPHnUfztAt+WUJP/sVrd1Fpsn/ek8s5DpNtcylsaSHsOLHglqu7
yX6lOvmczViZHZuNwzyaiMQKMebN7iEe73aVdc5Ls0GzTGfL/IthT/3lM6OVNBuzuo6zPWtdXTxT
do1x+jWvZk9fqHWOXjhvlfQhpysnPOTcX5BNw75ve5MAfrsmAsRIkwecqWR31MVipB+RQQ2P/Tn5
7kFw1ZepvFKZomX7SYSj0lIYoI9Zmm3GNLKgEwzxmMqnF1UfhWFooL6veGKt9qLDv9ae0aP+YSgb
j/Fp/Wu2x8DCqbyIj1XJjG5gXfR0zTuUsQGDuBaRQrz0pHO+dXty4F4ePO5LnB/y90g5UtkLIN9k
EufwUB9Ek9j38kez/F6Xi7E/pEuihT6O2kO1mB2UNTnbJa3Jrv+jr29+WhBZ4m98YKyeoiLLy/SX
2eQyXgvc8ngJMrNb6BtuZEZD45tKc1sdWAnNsI8k3CHjl/brYTQxUjs4/h4fAluILts8c6tbMx7r
9H9/1MR3bqRL6/GjMzM/XQfd+6CyMuwWr2SJBzQ7tLPjVAEehXJL1FG0iUmSqYi1VduBMnOSY4y5
UEIUi51QMEX5WnSnhnQgqxqqhpeOuKOyllnTzb3oSF89gqdLUE8CYSDqqz70xMDjZ/l6r/npB5ak
jW8gByEOMx/98j33sWuF85aQbH+f+E559C+wM+L3d6YCfYKZswMIFn48woPdDwchCemeXU1Y11jW
YlVMxGFjUgKyVaYRdxJVGp66d+3yn3LlQI2j1kvejwSbUOhw5EzAxFCTg+hUSL8iVrpDfZI5kttN
MkFimX0ldypgJoHjmYXvePXZ60u+vM5MuFhfeKvsJH5ixn3Do25uES+IcolGwwPlLtiHEQYBUlax
W8WeLUQVApKlTTYMOZRoTVuT4aaE2GBUBwVfTW0h0o9pAGAZALzpvlKKBiMo+YEyInjrbojZuLJf
JHQmXwJWFGr+QWLCg70one3TqSeQjzHfMqNXbJ+UegzxJCoW0oy8wgMsgu8m4ZQixzgT8YoqNgCq
tzcoPy8oe+Pxh5melJCwqS4ypkUB/IUaYUfKnQ9PwwdwAra6HD8AegsaWoHqIOOYLgM7HGwcH709
k7Ur8RFhWjuq9Bf3vEM47Gn3C55nUBIqB0LlJsGY8BD8Y9lfRal3GvRQquuJfMCaOEau33+geahU
8W4q4qkGCkwgpS4hJLrdB9vdy/sE6wxwLq8fR9DPO7sL4v2D3/69JRNAC14LzHjkzoM7q28r3NM3
JgIUcC/1K8KxXXGhKO+dX60+gNqDw/gqn1+0vm99DFtH72X0/kFsmgi2P1tj6sRmS435XnexudKR
IEAQiIcpsy8H0TFc+JuzvxW+2A37XiS4pbF1gGxx3huOZPwSbL97AUJ7XxoHOR03OhR0xpd/k4X2
xVuV7wtKwkKjlJMWhcmfHPEun8aIEAsMwwPTxdGhwobMz7K2EUWpcbEZtvi59QVS2YTZ7bb9Cm4C
yTryfQ3//PiPb/NlBfwu+o6rjAkRo+6NuEzO8ZW/lR35B8unzzLcd+fXo/IpTpPf6DIcfSviXvBQ
9D02bGyhQf5GB782pYPsoKW182qO9yJfJiN/iCIZmPqeiFiHbjlcfVffyLjjFZMlgTZb3hATwX7u
iCT9gzIQHSr2RFv4URCSab7Rz6i/eEKXg0mmrYQRSglBTGgdLEnvcu8R9yWxQorQSZY0CTU+LXVN
2egxndTnsydXZuG0h3CrPAt8LgJ2iM86Abnu779AI9Q/WDZoFOqfEB8RXdUmOTLC1rf8aOn4Lur3
cMPcFj3rO5Q/dUuCMX7IXk13+4+zh5xC6ig04Vf9xYfJllIm/isrdxo4CG4j1gSvO/khtnoguFM5
F1zlrfP6iZepI+5SvjSmoFg/aCyaL9wiNBLM00nJJLuPkxk62xZZo7Sg+5u8bGX3MnvkcsHE6C+v
0j1TQ+XewGyMzuxuwBLDuAprI6yWN0UFFg1sCaDGLygqNqZaJgDYr/UVIgxulIuMXoRLJiPPN7pg
CEQgjgXTNfHcTe6FxFAM+Z5gweC+GLVe6GVYbHDVjQwh3A4ULMEz2U1P/DbNDvafKeK0e4ALI+rF
rpvwWG/1GyekCIB9hLSO/RGmTxFyzujxKf76vwB0cnopbeTaCfHywz8Be1F8vddtaH++3t/kdt6M
vwnE89NmbMF9Kp4Jihv465SL7ymraC+wDHH14klX8QPyKTMtoo2sWQma2X5jUbM1V7w+dlowf7EB
PWBWms31Kx82WTQM649xIx8TN+sDW5bdde1fi1aFfnvVP0gG7RJRjrNihRUV3qRDKvrF2sTJod34
e3U7/aGzJzpKgSF58YUULJcWVoYHUVRyU3xUo+MH08D435Kb2+WO32UhsKCXm0sYnOFEfUA1CQqF
H6LY32kIIFHBWPrYRJEonAmTDi1jxtZr4i33ZjpKSFYeLtXQ8RN3OtjCBf5BPzuFQFY/gvsZrF7B
ZSbbEwHszdvRkqsgeK/+OEuOFKuCeovSIxwXXjUyJXqDzXiVBmtkt/AEdRKOJLKeKHix4GaEsQUY
As9aBHBj65M1v61E4BRcU2pLL/I6brAUpk6CQYDpLGlUBMZwzd1e5tt8Oi/p59G0hgXEIG226fOV
qOzkwqLDIdSXHtBIPgfkTpJlcND7mU240DFFh5So+Fq8JRRsomzi/k3wH2IA0gZLJLgvqQlZJatZ
YnsPAJU3uO/mtUZTBmQrii24mSvs8qrqRagqs28B9+LrMBSLqjhX+uXz2mSUJek6J6wuOnW8Un3g
fg4Rt07+mhQ3tT0q3L5ErCZryonkZdftJW1PZXLrZfzA+54sgQv+Cn8dVx8HxLKlcMkRe5iQ2hVN
HE9KoSxnLe2KkR1eDQFXppLmBIiTvEa3wNCks8CrNnP+N1gnl/GeLntRfcbKnSMz8jMAzJmvmVGV
mjObklQ/YLF436bH6VE7SwpeQbMXvbfm9aITCVZf2yXJ0IKv7N2utI9V5zCg4ANiRqvm7/gMw/jz
DwTX2Hpl9BsItoueiVBrDiPnZJ7c6ZtiEoJU4Y2l/5toZRy4MysHGs0aF6byMw9YnBTZFb6VES+C
7odT9rsqDL10Q92hdhafgD9AIU4OqEWvr/F7ZXit8duHND1Tj0QEDSdSDnmbQWjnKQ6Vik2IaO5K
7DKi4tCGL4BtEtwUFRRy2O+wfB2pzVN3HA0DDlStBNgjNiTZGFSrVQ3/EXIb0pPj08Y4gCuTNCtf
EK48bIq0Wj5LL9gvxZoXA54ZHBOFe4d1moR4kZODeY65GN8KRBLwvamX9AeV/T77EGJSZSF70PTd
Xp9TAFjzjZMmWmDx+ItPNaPC2O2xf10o8PKeIQfK7SBaA5iC2KxrAzA0h4TfWdGTiQ7fIf5HJmtT
wfT83Obt4GOkxP2MZDS7hvSiXwQRloAFTDfZxKwp7r2yhX+3CUSgLl7iw6IiRgCalVpPoI/TRlMg
sExGADR1xMOZ/BFMJBGJh2vqyMd45qiYpfVDg1zK/PzE/5XCtU1c2lzIyICvBZ2BAf9IfpocdVx8
QJHAl2vP7puPkpmj/o1QglcM7Ri4LclsltRSVbYq+fTxYeWRhQUKflsbAbs6ESN0uK+OuYcjH0p2
BVs6uzPwJkF0qZ/9Tfrzb7MZ3OU5s2cEI3oIeYEbVmj3SPAonLm8hUWR+DjC19zlWeiq/p2ngjpz
wvDhiQv1nbIaJbmkkq2CPx72CobyKSjJPXWuAiiguDfwrCktRilbPkjskEjGSAycBepTPPxSZal0
T+xprmwKTT6W2CfaaBQgRTnieFTajUKQmxoK6NmcZoROhEWjp4iutc/PcYlViIFRvygpcvTTq+GK
5HjKjGXKkVY3O6U7tb6On3ddx/fB5/GSkIpWcgMHZ/kCbo6hBU7NsOZABskgYbTQs63COo6GXY/d
Es9/+P4H8Wb5cLOf1kbT74bbcEuzS1J6NKDVgxttltn0mt1RxIal01EZ8UP8nWQudQTmM9kAZzKN
jc8m4sNmNvauoFAhulDk6s1S8kcZxolwb0V2cy4xm3/Mwqe0ovPFF/zJ3BorhvqjIp4Ke94x4UI3
la05acfVbIzQKSF/p1Pb7cTrFDeLwgt55nIhJqzp1qRgDAStaKG7KdTKkybcdU8eqQThvWMgGQOt
GPP+JPRfxRG6oAR5CGFmxlvO38avRgi0xXHbrOM/AsovYZelx4D2+y+szWC6qCfOTDEJRRBaxbGI
BHibgCzFc9c4DC8qBjgsW+VkUvAaT65Ks00IAWXPF6xlXp30nviuClvANwLyQrrNpHNWXqv+u3tt
tNx51USUsDVcCs6SkbhEknjLefHBXEY3tJeow0g8D5uCERReEN8FKNHjbAUxIMMzJ/BFyUc58NOu
kQpeUOm2YWO30FI/LvwWzqN65uHxEC/9HwFPfaWifU+NWciBbmK+YlFc5WLrAbkKXkq0K1dhUUNt
wNLIPw7mOzx88hVD8SqPvPraRWNmWfz98MZuKqIwINTgzWQG5VBI1ODYP3kGytim0gY8QuiXhy/U
7Xa64ixUYNx99lF9p2AacmeyjpjOR9OdjNrlP2Xqhu9paSAHVCyQOVNJ43FScgqO2nilJtb/Fxyl
2NaR/fg8WSpxrY8dswL9XqmrSiU3si6QE/Idr0VfQRkxcfym2jh591UHts8bLeFjisPtw0lIYNwn
r2LkvdVhfZrrRWpGmGCCXzB7nJwKIyZKC2o+hNbI5ssJ4KiiMvKzAPCKUy+mhqbAHdAmosUWby+N
/tT0J1aBx4J/QfcOiNW5Vf9IX54WrF84TQuDWdQ0X4jMRGmWoKRTrr1W2A8v+GSGjnwCXutd8kUN
gE3OSdkg79u4r3nLZspOkXcMZporAwnM4M3JZy497CoqXWmuI0vWKAFPCkU0CrTqj6n7y5gc1JAt
mH5wB5wacNBx+UBumXWnl2RNvgbkdhIqPNfa1BV6xkzP2dv6XF47WuZcHTkClXQXdTYJltIKAAD5
tuLlanC8/YVA3wrOwnx7GHgjgTVGphYZ+b14MLLDYlfzWvrLFKBV5YhTM+TVCs1hsiKuUU3sNOFR
XAzYj8Sv4vfTbJXPex5+gxrtaiMAeKKNZcYPoCVBfROOH9Wxp0CnWl4yDotKOuFMbShGufzGUA4p
5S0lscZKtp6MNMlZqwgPHSlF3+hl45eKQXw5A8xQngm9sfPcLYvRbbKgxdP2lG4i7x9WcH30IK40
cFDyrhkOKWmDuMEmMRe2iWpKU0cgDhfzklg+w4NBb+c9W9skbyAHLqceEIGfisM3WjHTUHr7Qy5N
fjuKPg+fvb7AAl+nZJLn1nMKnqcw7lG8SlOjNfMLtaVzLo1w83ugXEZplR48xd3MjvWfZoZ3Y8+L
6PIszIMPzmdPOHJGm2C3/GvOtbMWjlMuiZQ+9cS5R5i6Ml8Xxjhs4MCLuGUm9YAHjj1/ZktnZVls
6zNfiglZc07LPg+MGavoiaLOJWtmTxEDEoszEzsVAjeDK04+i1UGyqGk3ELLrbyPp9mwrtZT/h/M
jaufmIwso5dRedh26+qEItivMnvmatdkodBdVbAgtpPYlDB4sQtk/EOwAT54RFAwfNFc8Tmk3rCI
Pe0oOR/bd6UHMyVss6txMRg8t5L0Df5/QzIGq12RmN9QhFv5hsjjqtykO30x7hcLN4DCXN41tsop
wpVpiR4g2K27lxetfDvwBvAvU4R+NhqOfyRLUnSNOo+CBf50Ge0f587sKNyoFrJdMnWCk398P7Vj
OdmpvkXBoUpOwMIvacNlqBBGgRoz4z2iIEk/d6aRn/w8YwUInBiuHJToAlbAey43rMDe2vYvK6vn
u7lzRym0eEpM5NOF9brkLkw6vQelMYd6jqwI9WvOgM7/bi4y7rkWq7n7OX1O0T24d5tuU21HslDy
eFm1U+1IRxHwCvHxiIQr0GKfiE4r9U9giVm2UnHK+4upv0Pln7FGjh13zWnoyZ2NSa0SFnSFMdZu
om3arLHyQiHut/qj/CNGVT51elCsShtck/WzPKT32ao+9KeM85E51jze4hX0cJD/lAeMd98ZNSM3
bLSanPVnmZDuJdXKNkxpk/Cm8Cm9D229/XTcrbBE4DIQnacejy9V9UheCHxEy3l1cTjII+9tyqB2
x3XW96MirEHS1UwRfFXq9L3nS077odDYEjbmYBTddACHtUrijcByYaQuYIM+MeLFpNu9JnYn/uDU
zzB69VsuW9RL9XNrJ5aUbYMEkE55f4fPnCQkl//qtSW5IBizAItpvuqKESFJPlhHLiRgHTzRr+rO
UVeMvd4njiGR0MzEzX4b2aNmnYnXGusDxBdJfEqsHEoOcEACN3eVbYCTy2W2SgHPfgqbk4RKrIhO
JaCJr2jXzK6Cb6aK86IxlUDsOS9+lOU8mizkShrdqNJkVeu7WQov0lZTzOMLhiORZqUNV5eyFsWl
L+ITJDCJo0p0oIcMEpfGScCm2vlwu1gaIK7gZZAeYBXOB9jBYaqtJ5GpPMhPU7OyVELLKOQJ6HHb
4VndEWlGrEpmWGx/CtB96eSY4AnhIi+eKQ35cIQ8oxY35lE+njHGx5SIJHX7hVpg9mkNNb9yGXM/
VflK6fYa46IeSV+Il0HnvkT2s8nPRFgBIfGBV+Uq3kdUk2j4rqhLU9np9wATMIRwoCsIQpI7lZ51
jcN0WbAQmMISiRckLp18YwEBZ+dEFVt08tTeAxVr67eE3ZmNQtxHjUd3U11FWdKs6tOdEK0VjRwW
c3w7aREt6VzHqIbxYq9X4fqFTchXba9rynw+HZ1NwzW6uEOIQbKk6J4wt463EunP2jfplCGjzFN6
Ib5txsZi69aoxZFsJuqiZFxTWD61dLspMNopNvjuaWUJE2vItxN0TlRzCnXpu7uhovh/MO8pbvXv
EGx/eBpBvk/kM5ok2SbUmxHX0CzZFNdTL/oDV+fxRY+7Yf/tliKDxA5GLhVzZkYOoWTbP0n/moDJ
EgF+QU5qxx5VlvRi9iWxOiYjeO5+iB8Bf0FBUQQHAk4UA310JvpigFWBRQgBcgEuH6LIRGU0b78g
OOvw3TDLQfwyU5IEgKUQFVmH62bXCfyRkqzcxMvYfkYaAKBJdu1fhuiKK67M50xffq6D7Xsj+ajb
KRt+oXyXPMWarFp34hVLZQMKzumX0B+YlBBVW8420o9wkHbj4pAeZRQIxgoobAJ4Rlwo+37BwqYR
L6Yuo2V5wtV1qZ45k0CKOAb8qHvoJHo9F375rJE4mV8kxIJhTlH69BbkWb57+gCAI12J7LhrOyuR
x00YhGPOrxbXkSP8g5NA3OkCp9ANHoXxE7S9kz3fssLBPn1VxnbLXyHMYZzYJsVi8mG+DeYn/utt
e9H/f6FFT42NKVL+V7BvltEaZ5Y7bpCt6Y0txv1W7J5wxn6xn8X6rF9HeTPbqY64TL/UXbXtvWwr
usbE0Zb+pnYmq/HWjhz1H6EeId3HgMeCjq/ZnZKWDvjNbcrPZU3PijmTmRqt9b+0Cp45fhG6Rf9L
lgQVWFqibJI4FWILZw8j9OkVLYKXrHpMoVIL6zHVTWjaTfc860D6O9gjhxFSdxAu+Sn5qU/JiWw9
kApVNPHoMQADypU9eH2/ecSGbXzB8jhxu++aDaiTK3K0upy9HKKTDHi9cM8zNo9wcEx/EzIo7DZr
bJmh8Hq6qxbM+gzJxd9zQNHEr6fDQWVZS05/xNM1PbKV6Z+vcsaGEzCh+jzHIQfZ4u1gniJtll16
h72Nz9F9efTXDEqJ/LRY/UH5DR6/tqOfD6y6WA+agxYC6oqDCBGTpJeY4nji7QTH0kC2gQUGwQAO
rat6yQpL+Pm1Sm7TwBoRPxMXzIGZ8P3o5hKI1Vn5wuobPkBUceBmutkLBud/zvsJnipkaKCeVEpa
QiujE/n9PfU9XzcmiUeUbMKS49qUJRv3s0K9MmdlFN+02bIhNLR5MUC+zmheaGoAjXv4RZvfGZFS
tjdgsztnPz1f9FU/iDdx1a1ju/uTmI3Q1aJT7fHwD2xv+ukd+afGqnTnBGKwjhL1/f7ucBZwf4Nq
1qejIRkkEDQrOkiw1Xha7up92LXX4Jgu+VM6Eywc4xvM28qXs5isVNrFX31XO8KSfOL6vc8X+d4/
KJa4ALPh5SttfOt7TJ48rFM7QNp8WRqXO9me0E5e6FQWRHtVms/qXeBFFHLakc90FX0FnC4XYCPf
EW52gBrVd7vi1pZOGcs5cR92d1S/Jd/RDHE+XNGl09htJ+aftOOk15lalhYO8xoO9D7PTtPALG1p
x7fRUof0Zkx7ZCC6W6XLQrIzfVkB94traylYMpsFNeNvLJC1K2+kiYvaYU3m7rOcrApXPKgnHsrM
N2jDA5NOLRxBw6MDloGKjuAEYYzaY9wrSnnRjgoJq9ekIwZovbMZCqXQb2gJLv0hPGdesJ0dOriR
lByYKsEaoDauBvZR73R6Rm0XqI4wAbfl9hwBRkQMjj8NQXUzSlx+XH3FU+M2j5o4MXtx2LPgSiod
85wmAzUt+fvYkbdDMJtvrBVmMP5VoKsUhnLMoRfkiHwG5nactWPNCO/AUH6wqJa8oJvZTfnpt8Qp
CPFt48mImJXx9OJQHpMtJjlVHHQdHQcjHQiD3rAnDUwCOOHHDfaJzr83GypqgIRIfUXtgDAQ7jI8
KyP6xYSJ1q0xbPn3x/gDUee0eyzOu4mMVlmJOXyHu5jhjObpViHhUA0IZwFRi+YrbVuZMmhLoupY
heawDSTQB1NPnIFAEFGp72E5x8qWwK3CjkKPUlo+Hx2+APIz7fYz4R0F7M19azLaJiHHOzFbFdgu
Ko1BR2ZJKW7rnrEL/iD8H/pN6s+DwE2i/KW8SCDBcSERhzCzz63HEFJdcnblyISp+OXUkej0uiEJ
ro7CT2iLU4o0KUSY2E5fj1fsakjPHr/TZFigmtnaHS2goZwkf6scp3sC/hU39nQ3RcBN0FMid5qj
l7EDh/UBHx71GlFNC+9QPlnWNHtP2JFwkDAQ3jFWT1tPJuDc8+0CWBKKRRdnBKG4gllbpL1NgeUG
UJ90/ysKThHzJUUgWhZxyqp0w6+DQjUYY4aWMXbW5cQLkUmb8oSPXISR47coDBjecxk34zs6MIh9
3XE6vXbZmJ0IWbdkt+OiMqi28CBQ5CZLsCzlDr47/ywssa8xbD3GSscIE6c16NyfyQ1hmbFo8Jwc
1dEezB1Dmcp6YZJ5yKlkWRgOKvQ9C0QKLFXFs3gKl3Hs34/b0DjeP5fZH0kVJiPliBwWeFgJLV/w
5YjAHjWvTRZIuHVvw8RT4W2NrfeS3yxldQRoZ+iGOBwr783UC9WXzZ4nQL//3y7R20lxByQ2tv8x
Z3ehvsO8wEqGtjU7gpP1AqIif3Pk8LIzBS2cWc6coplsAvs2GNH0EDn9Ndnb9/LDUhqgqd/pz8dL
nOwabLOleCBN5Fau7ioLCZRqsSdyZ/NeHCQ6ssKRMV+Ptijzo464rhkBI9YOQkwFy/4XXfiIWyPC
XL73YfLtuaa2HFOvc8Za6u/yRjJ3BzzWhpt7YFtjTYZjPvnpYGkc5BPaKSGb7KrCY5Kv3TYD2igs
dI9IJva6uXZODsOl2jUkUfndeE5fS3UVXSVq0nYuI1mBQFqx5vaPn5p+K3eY9REruUJ+UEzGuaET
etmm3Qhr2qjhKzijBxG8tvlpp4/QRpBbV/v0oR+kjQbTQ1shfHxQ/1DBqHywsRFXOtBMv47ZLz6x
gI5xzRAAwDcmYpOxzcsW/q0oUrFYIft8Ybins3z7Np55xmUCBtIdu5XAeF04feY3HvT5jUH3/KHP
13huOHzGf4+7Q/+tjgWszj3MNgFiYUdxr+yDp8jRSo6A5D69/B18trj1fxBMIc/mzJZVuByHcXkb
nkPM29Qu6twLkPohSLhkp9yACox43plt1JvPiM6Kl802XWfrEtMWBmUze4r7lBFyuB3DxzgPgkX/
Gy+wLsw8jRDfuLodNLnz+eXDHfka3yMrMO3YP+KmuYOvMbNEkXVdHpMKuE4kPrBwWgmbmXQeKh4I
m73Bj3ifbKfLjB0VU5Z6s/7ReW8xC0huuX0d/d3UBb7q5ltlp7HVLzlV54RwgnpAweiBYmIEYNRs
8NUxYS82MqO6KUMieHFO2DKEdJk9yyE2gsbCOxVGZAF+YWUcIf8eEu7dzu6B3AdInP7nWGnrDtvS
1E0V2DtmQ98E0PWGKmYKpuSV6/rQnjIv9RqD+eJGwkmeP8khHEizHdndu2cZFLiieeqxz2AJHPWn
3ORzgWLVKy+QK76xl29Sr55jeSR/bQK22NndnvzJuYNft0JuM4gIgHEgDWUBJPqwnAtfjFmxqdqo
wEFxkZHYIHiiWuUyffEN2drOx7oCwnA/I1KtGLN7feW2rK8y7at+15p1FS7E6tHVS1y8kH3Y+oEn
bexLegzJgKskwiQwUy5M9zruacCv+lfyHbCiEjLJFAa60dmsGwQLhSGXoIpEe6yuldf7Xk0bI+w6
a4rjf00jyiwMZMcHlQ8lHYV9vCPbqYkAgjXjg9PSQNzk9uY/9YeyrR6ga4jYsvFzwIWe3GHW/TBq
RewnrERnzqCLYzPfFY/2tz9juBreOUZiixcJDM38UXrNTrJL71Lbsw3Z1Z36g13QDbYfGq97sGU4
xYQ6nT+yA+uXIkASXP+Tw3RFxgVVPSzMvDBfHzaYWQSWmISPIkk/DivCffyGeIWjYsxuhs7AAFgg
zutiyviPqPNqUl3ZofAvooocXh3BBoyNMQwvFCbnHH/9/ZY5u+7xmdkzDDh0q9XSkrQEk0Cr8Hfz
vcvRed1NIKELjhXmMO2DGY9hEScPZ2VH66Ucpmz722NHuQN7q0capQpA6OenX4ZvhpQ5YvUkj4MM
E/ZrlnEZ6qAH1Tegt0m7GnII4Gi8dzazenp0a5QeiHGvNj8OLv0L2gAFfGEHniSXKxnLkCRjyh3s
OgvyeDrZeJKr2tcm4Np9rI7k31rf/ma5So+TZp0sFDVRab837jHv5092ntx3KiHi1bZ5wyQ+eVfS
OdzSs0kJdv7UpEUurR/KHTr5phcYqGEbZgrO9vdkQcGOqVZqlsmZorLm1T6/yLQHwF13AfqoDgIg
ubqlb/tedfe0Y4IUkG7nldbubT/27oPvJ5tcoceA1NDL0wJV2VSVPLS92pV378QP4JwXn9Ik+oSR
Q/UYQx3SPo5oNACSid0NVB6QhNQh7W7aGJT7FLaWIv7pbJ0dETDcNXTWjmYKJknVeJNEAUCOqOQj
paMC9xVsWpR4ohpAvwEid1aO2HqJ/pvG/et/jha5lOqkldQoer3SakFU6jlqXqekClGgBvpDAQ6Z
tl/sjjlMbJCgYJRxbngNseJs3ouEPefVBMzr3l/DmVWHSInGU5h7OAdGPnlNS21khme8bDoXiBTI
HCEVGFvjSV0QH9uRWo6dAjrNfXpYJs8zxaXOextdiIrLo0aGYdKGBh2IictgqVAUTvnbwSSpmDQH
yO6287sSvxxMCYihyVyApASyASJXZNGX5nPGE+ZV3HtstO568P3DG4PknH2Xhs2k7/dvzU/0pHvw
hlKRVUi7CPafY7ymAAya34TOJ1fS9KGaSFdsnmgmqnlw34YPFXSth6fWJq6F++7e2Qa1bq1LATsd
EgjouHvr4b44x8q7+1Wr4IKyf5xCt2ZXqLwgQR/SE6KHgFZ9NLpz3S3zGJaskMxLYLrr6CgaebI6
Xq0zppUD1EFmEgY97Q754caCGu8ABb40V8CMohg2OUzJaaX/0vMvF5CqPCjG5+YnyAerjVGMS5D8
w0pnQ4g9+nRJxvQO4WVQSI/B1sJ4ikttOtfvbbLYEABSNXIj8htIsSeXn2naQJYxw0SEYZmU5ria
fLoNvzh49jdeblGd79Nqe+VdwkJ8/Ss1i3Z9cFvee9u/ctJArx17KGsfpQ6TUdF8LJDfGpvp1zhB
b4KquN0dpOoSNWaFNkPdXtUEivCHO+1PV2DhRwu54c3zx3QzPeaHq0pMolMDW/dAP9XOehud1+6b
inlsWNKDaQwMEEG7XFA8qgwI2pDFiCMDWFE2z6IfyidlD7SlRcowGeVkrFw75UtCuiAsg49p7tak
0QOdtKAeyp+7bPbwW66iDRg6/cHY8m50d2jSlhRkhGacgDIAjJt9E/iBSCBB7zcDXnEg6qQQlHLS
KTWlhToMESb5qbRCIDAKawvO6DEuDk7LO3bSOA7inR1/4TK/uPi+5tvo9XqzCJvH2BgpaIuh/YFE
Pn7FoHBKzRjcwgA9JMbFqjQXFMNRCkocGtjo9rbI5cE6hzAUQ4jle+veYx6c5+NxKrcmg0FI8EWb
v6KHE3GCJf9lkeN7xSdbWyRdQXdCWPuZFUFTwk1SKNFPcqtjkn0rN3iX6MQLss9ziUC7vQE22LVJ
37qQsrWj2vqAHZtTpR0ljUXmGNOegio29v4xLbaqvdX42afW4jQgzLvyCQ5U2iSyk6JI5toYl4Ss
/tnErY1Qr24uWPf0tYrI0kkKDtC1d2zhJOActeA1Wpu1GUn/rSJ9rPN8HVnvNo1yaFivpvXQuFqI
ht7ewOZ8O7TwsEgp4qCOxxjvugWHk3LiBvmwYF6tEx3swSFjatoCbH2SQnXQv8d6RGVz04S5HEOW
rCmoTPMuyxm/mlm8cASp5gUVxUFYnMjVoUPFDDxmFzNIU94Aig5zn6YSuMpiFZgLykjtxWJtRa7d
Lpjtv+HRaPeM9uJu9OA4N4lcYkhRf2FQHcV3nDNeIy5gsiHjvq+pf5j0VvbaAjNwkYoORB1W3doR
GH2bBDWMbr/fD8M5FDxOAh5lInt8rY0loJrRpwUuNecU9RBhrBtEYiEafmeHrvMYfb1ygBFD4PNs
TCfGn+5A93Q3ZjPuj4MUE7v6t3PrViXSPeVMTIdsBCS/ZNEix3A7ZoIdRTmz9+SjvUW8oSVaiX5r
J/NrLDRwOXuB6C+Gw68HDu8dDVZDUIA/k5FLWQdaH6wQOPW3/a0VX8woZqH0etSkcPJ9QHK+AyzE
QfGSzeR1RiPff3n02jDH1BTKB/FGQUqaFJ+gJD873IBgE0eD6UuDWJVRdHax9GRQcPF9Tb2Xngfm
F54MBiOTaBVji5eXrT7Ns1bhvXkw3QVbK0iSQxIWrJWkbphbR+yamqh389k8QFhCLgi1M5lcUAUT
rtUvGSz563/9lff1L52Cr6PkH7xqxXoMjv1zdhxCrGybp7R2ob4fbEIOXaSdQro8eWTBg97ZsAGH
1+AaVMk+t4Ufu1RUwLVUaoKN8THh5Dv7aK1nVBqa/GtS004VxZe0jLJJ6MKn7MM6WvguYMt6T9ku
ZkfJerlwoTeBr701+Y0b+3tv1Q5wp9WpLvWVRNtDx1whhKOSbUNzRZIxaFiDg2C+2HOvN3J2bL4X
IJCFeIx9vKd1TVkSIBXqm0NZv3IktbjgSCErGHKbVoWfRom/M/xwOfAGS3/uj3wczVHmZWrtnYzl
xwhDP/FHo7zZSfylr1/8kP+WCLx7NOfQ/vLK6O1wstF4jEC1xh3O0hl3iDkENG42Uoo8QC5piGYF
yMLKYHX2hsN28e+dnhY0qAAwQKX9aZpW3saD8dYvMbTkYXGsOQqUdhfIsie1u1n32IuwcI49XMNm
oY3v0EVrUsX2brMnXbpUo+x7ly4k2Z70y8vWMHxpHkMiOtOyg5MEukIKlYswVrPPlBzKgByihnwR
GW1VvTNKELLHuoU6Xc9vUx1kiVNUQB0dka1VJJ9bB0UDjg6yE2ES1tA0rPnefRnzianxBLy1KfHk
3wqjP08qcBomc3pQWVRKszhYrlJXb2Mxm7GAf2pOvytSowno0GAsm7nkYrTo5GcQv2FUXO1dUnfZ
QiclTj9dWPJvI+oNe8M+GL5Dlpd9dbGLjG6711ssIoV+9EWBM6qBHGDOxw+LaNFze0MXdUOBF9wI
F1htDer6cX4AsMavaPWBaVGD3HAaDqySSPMjZIE0NbM/CSd1EnV+igg1n7gGLjk9YVi+LajvaDOB
LSG7GMGkPgJTtct2B1LaXUWTkLz+E0o3prKAbrwGpe9tWK+Sm/10GCczSebhcmWFQM3WvGZNeEGi
TAyG7+q8ATUk1CKnJk4XWKz+9jJWzssId4w6nN6oKoL5HCcjVtjr1tGYY9FzHMz4QGXCiZcUjdIA
6qAMbRBJ9WsuYKjwcygjabaZYGnpcrwuw12gJVFdLsp3MbtY5Pah2dDCbDzIuBSa3j68271hBHsC
uT4TVNSbeBrai+KOFWpKhzYailL4yqHEdiaOOwqRbWewQHlH3HOMpAQgP3oIVlmgZcTrdStq2NFC
au93fi68mPVm7eFfezhze27EU/ye9ETITptCoVlosnHYGKnovb0lO4j0FCetmtoO+NXVd4TLe7ln
ag7hXMVMorLJuvBvSoKND50olafUuphSblp/NBJBYeiNOz/H/k5CKx12QWOEyPS000P5nYnKl61a
IqNP0YmcT5YAeWgnFNX1/nkD4QE+M2i7ZTxbKI025Di88xR9KWEhii7laQZFm+2LcIgxcfU9CJxW
wHaUDVGNW2lQsgHZjIMyAzrT/P9kgAwJc5w3x+MxL18tlJqfaiwjl42Qo2B0UInLhsUHxxo5Ff0F
XCkdC/jVjjbmT2i4cUyXGjOK+HSacl3KI3jwcY554jT8oijBm7un9wz1QVyY3GI+jcEyTuOU/2ib
bddGH7tDn2lSTm3iT63blAR2exedYyioqX58o8JIBmNoyJjx6h586aNVU+YVPKJQzz+tTffFu/Rc
BCyNN++jEwW0+gVUng4o/mNZeHB98NrP7IK51aw4UoHv9rOtz+AUco6fVhOO+IFx+9D9LDvjB6ap
mfeI9zFeWpBSXxDa8xYqGzx01HgcbIyjhb2dBnTSNHNQJhK15MH1xdBhlPxnQyDGjCW3ygW1JEk0
RkHyId6ung8TE9fMTBh7/k+1g2BCcnkux0Y1X4b+SOLAOcgVMgJNxAPWdkY9p8swF1xgjZ3ZQoOO
k2S0M3S+GuI0HmUzDpW/kYx8TS8n2KD9vvoJoEiX1F1kIKumDdHBCn1xfpmsko66O3bGJE2zkbEk
45gleJAuzewOlnUct4Ig5XQ89ATelnOr7hY9obQHUFwJkGQRjTafNxtWOGf7nLNZ+KNOUeYuUnW1
RhXDT6y9GfKJEU/LM61sLhRJt7u9hRs9jdYJ01crDnvsv7v+d4uUIGnMeaKCg7BoIH/XTRg+rvUw
4PNgyq7WwfhkqlHjwF0rDyDiOq3OCBCD8YVbCM8zb6MzI3fhSnFFbD/SDpjcYBbZei9YY0z7KikG
yHPwbX8RzRuWPwEaT2KpGNmbmAAsVTgH+qIqCnYTyrIDEkOh2rtLyc/JsiAB5NJcs3uG8zDBFEnj
vcUFWYPWyhj54F8W1ojEJZsiTdAJsXggcj7/sctimmKFsEtCFMQv8yVjWDN82SbasrV+YzfqSWPi
eHLm8ejOnWQ2j2yXKGaUF+8w8/0OaGDtE5lNzR9RkKAHaEekUlaJxj+XfY3Jp0detMooAeFF3RgU
UNlsP5jvbPLvLMt/kcMkeWR3yO0hxNnj/HfOIMhmDA7q7Hg7BdISZKvB9Yf9ltBnIgx1wmwgfg7X
sbWKtLQzYZCY0+fDO1gDPBGvZE6n/LAMJyZzL5nqSNCsEL9Dw5Mk00G3TxK/VzNQjJ3sr5zd/xhe
v/8ylqw7FkJnHKRHNowxfwrDfogQwZjMsqLtOQ/9dUYPGwkWmQnyJDmXivhFKeQGPtuE2rLyQPxP
07ua/aLR7w+WH6winkTThqwjtbL5WMMpKwjVwlJZLvsbS898MDpvayR1oHnkrUx0FC3cv24Xa/Kk
vY2NEieztWILz9nRfSgfIro367hu2ta1xetvB2ydCRTaRj4H8Oe+Or/V/hMo6izIQ6Itk4s8XWwE
h7tHaDXDukMuqpUYuVorccyNoiLQ/+92xWEdxaxXXSnamVGLt8RA7uiFIMbpyhQDDxaUrDSQtuQh
cmxUAcoL2eLNjDTSwkOySyUhMzlKLyZaSsOh2X3YmXToPogXzWGsQO/TWxiuY4gwtr0injWld7Ax
iUs5F0zCDd9zwYs2fVLx25giaLpNS7jellSFVL/KZd0tjroEVHOmFVZ1pbF+r2l8ZMP+DuwvQiZM
8dNhUq5AxoCDrs/L/t1hMnlXUDESOGUQATkbJLnwkxyRJobcfA6sqs/6JVTf1Uq0cHUlOPsyC02T
BXw1YKTjCM+OIcf0ZgeRyYqSl3gEb8PttXtH3GvQVDx7aYkNFvEPz5G/KkkKGGIy7HmkPDoAoeVa
2c9Fk0kPsAJG3FESoqLDi/0mkQaVxc0QXWJJq8mhxkerlnxSXtU+Ay0Hi7xA/AmqlcwOhx3Q0l90
pUz/SmZoLgOUImH9BgyTfti3tGfSc2uvJBC8BkhjGSRtq/pJ++4ev+xn8UuxkZ+GMSt84dKklsCE
wouD3Lf/QoHIj5yqg53yk+4vTW88ucbgyGjoQKgygUTdYUtOrIVsRkCISRNr9mzjdiDNkLVi5vBn
mFoIFmQnKMjWS9Xb8ffYVDfAB7RpwueAopGk7FGzAOYecfTz06wQ97T3tMHa9s6c1JHK1d6MPC/7
fc+bdqdsPwnOZI3XUNocidygc5vH+Q0MopJ9hmHUYkMhL3pRoxudUBCYZcnafVBSLhNfoySZkaSi
7OlFKZCJxSF8SutG+hWJlP7XWa336AM5mH79OW8St4n7tsaix8hMxzGqTzuWzEPZnxL6bDbRitzh
sfXbd3hRj8Yaxe6RLajTZxZlLKNDuz8v8j+qbBzoMujsUHcrw4d5Sov2GEUx5hGlMPWKxE3igwLZ
2U6KRkDG2flspJ3zjUdwT8je0KcyBaAP8pQM4/xj9NkTXsiJVORvXMZYTnochoI75QxxZir5cywP
OU2+L7NDmyXM1+wWZlgyWI36MF2V2Sf5GEMzsgQPaBCLOLgvLQwei+8JkCVTQgzAG9HCh/2T7Vcb
yxibSKAIYP4qBIfx4ffwwGJsGq3hdgQp5jEqWkZStlGIdXrTBBbQgDAMee0erFkMaawtb/xu15ow
4bsHrzH6NsAbryCOKySy4kjcceHxySfE5TWWWthFTwtNBoekQ2OqbZp3RzJlDhGOP8eo7rKXaGlT
lZlhNXJZvsg6zH0bE1B+Er4wVWQ1y5TRlz6nT+O0ONVllv5KufFruY8v09yINQAovoNo6Nym0Rr4
Ab0LRtC5OTJ8dFDO5x4SQaiCNzGAHD/RrLHFPuSrzglCshAxXhAa8jq4bTkwRQGmWgqrzBiR2yYj
t2qiBnl7lHnyP6ssZcJZS9q8HljV+sKnhisMTfSwdV85YDkmCYliH5fqkUKXJVhE2etf369YWKN6
F2toZ4TcmmRgubGOZj9ckjuYSTfL0e/wM8qS0ZQ5kskMf4Tlz8BWaOH3urOZGx1kr/bQQlJOLXTR
z6CbWBucYP0svaOHxowcUafGIbewICgyRj9jgVfZiblrRGRjzIYunhriLctLO9gBMkQd0L4CRH5I
HNbkyzuR0URXDYP6ry47jYACPa6gyx8ygMGR432wi1hsUCR/IjkN5LPEtWV96PEyw+afZY7kZ3u2
1I4UVsWYg0hgymk+6ZCYGaJYRywG+YIaHGkhmfsaItlDYBCYtLgm2Lz+6Ak9BiQA3M+luTUFsvFk
jBELXbv97xaIOSPeAetFTzmKe7NFzDvHUia5DFZLU1LAZSZgkQBKuOh4dP0B+1UWrNAkIZto80xp
jPyX0Q+buiM9mNaJlG1mzrNl0h0QeE74Ro+CLQHigLfYOUEq00vejEbptx1y3Wy/RVuWsD81eVcA
tCLi83W0kjcGekuzHP1QiGxfZklqD9UlJeMBfnYv+mLut3BuYj4T1Bz2NOEJP7NAayEYF6QYhCRi
g6GcfwMkych8qtI/21b2LyILREnqnjF4ZX9GWacnLHbZjC62m3Qpm8rTQY8hyqGAzeTlJUUsTj+Z
k+dpJFJ0UvHxGOddalS/cnJtz+jb5RxTZ6S7zebKJ5Mzyf12YbYFmXHa6fhMmpmBKO5xysyyQehV
7fWcCxFkMQKTbgCWC/ysp9LV+JMPsgqOuESzfii+xfiHNyHgyfped+CdzWYf8n2JItucnEbsd61s
rGauK+sh5OwaTkHz3zSbgWwPQdWiqrWn3WxcYaR4ubYx9ecJOlwG7tZiiSU4XHQPnAPyzpMQn/HS
FcCQYnGwK7WijZv7D7kvg+iDd2mGpYhYx2gOHzSYFctVsdExhl1pKh2ZSaLbOsfXFkKte8nGq6Sn
uKN+EnYaHoEFgy7JnmW5xPPXg6GzOCCzYA9jM5eeYpV1pI5wFGSBzpc5TEw8JIaNEYlphvDfsOqM
EnfcNzaPr5WOsZKwJxkxbeYM3RCxBzND7cgIWrzN9i9YUgbaB9nAxxyzOHmi9pD1wBhMrAxfQxXz
P3ua1AJX7UhWpLPffpzD2f5NicY2lllGGIX9bTxKLNl0pLFACbJ1q1355lidUnMtcL0VKziK07fF
nhm0sHfLDCXXYyC5La3qCz7PCpXIyGIp8xHwSqrVTOIta4s7zSRYS85x4syUln+PCHAjDPoI0LWv
KJLk7qdAFd4bA5WwNFBaCSKlIRvNE4TppynkREupyYhi6oT8YJP80FXJ9/gOHoA9StjRFuIPdJfk
7TNgfSbpvzlEWEFhcGYVPstDcEoNCLAS4Q92XCn1jtaULk0gm8tpY//Zg1wgM+qQeOadVcayr5sV
CxZii+rlzJQuBTjMwUt2No0sfyagbD0tO+2MeD6ZeaCbltkgM4F+uWgHJ/HDuTAX2Q0/41kDrfjZ
jIjF0x62Ua5kV6ATc12htQpPCZ1ApeN87tnUdGj94PTxosJxCEe2oKTrAFEJUe483kO0jfdymTRN
NTbyGKTwt62RYDgmqGEE2j0SxFlSvQznUj2/jVpRms4YIBSCND4kA5kxIYePHxkZgg9bJIt0JwBz
BujnLzDnwoAUqZQNfSZrudLftrdtahI6rCi2DySplf78JQUKTJqJKOy5xiX7705/Vus/e+vfxOB0
NElhCopJA1EKnunhFG0qw1W1u2VrBLNbwXpUhb8BqtcXj4vUYcqt1ET7O6se4PIh+eRCQIdioqP7
rjUnDNwjgviqTgz73qacu0bN2+M1LV62UO5N6Up0J4+Ls34guTkCcQoqPXRlrAn6FBjzSP5BnqRj
sD+9rdsU3BGTZQKj0ZucTWDqsolBzrPFOy+GBofifGHdn6/hnGkvSaSjWyFyQdX+pDpa4+RQwHHe
1WFTTB60MjkvPhWnWrU6Z1rSFMgUcwujl1cLaD9ZCWAiyRWQYTLLBGzdzna15H7AOec1SuRyVC9Q
QYxTgvu1VhYoBYaTBNbswrw6PnfecKCN4RGiIug4e55pj/5tXbpkz8Uk6gIYP0LSVuBRRyfClJeU
u6SxiYiDQsh8c1cjWwNCqydpKN+AbJ5GzstV7Dqtd+noO6a0oE9TtYt9tk7LSn3wBAEIScGlzca2
U5p/KFAvGdRVPAsGrOlE5D/GuU2yx5faNg+wtnfx6dEntgHSlDkj1PsVujWquIH85fySauxPw1TX
HcSYiuerBaHlzr90NyUxWRQONNzJDYtY13f7WOwqG6a18qtLEkRILyHJ4nUxJ7nhvZRQ6FQ3twXS
qJ/T+qmbgyCCh9m261dKtb1O8UOHLfNYpFKRum6bdtVkmJuXs/9YhVV6coeHS/d4gDO6StMdj4F7
QZFMSxn6rKwdWsiUXzkDYuMC9S7bNky/0bm1r8yP9XQTwXN5MU9deJ5plA2N2VK9u+nR867Mv0Wr
/g3O5MuQOfDpk+3ypAlKeVm6wH9O3lWMr7KalumU/Bo2ILBpdOhZk6ctARXKZEZf6TFAzyyjzi7t
QW3WplOPd22XiTzu402049j3SPLpFtrwW+BDkRpEbP3q1b8kapBEXlM7eLQjVZJvNRgv1d31tUP8
t0iMf5QbXn2IZorUz5K//GSzmXhninguU6a5MiJvvMGVqUS8KocHx4B87/LeosqmhhFMZj5Kj2wx
MBFqPpULT2o9C/FDCVNC3vT9j7zCUvDEKsKlpodNi9Tz+rYJJ0bhYpEryxxczx0uUYzmpyFivO5Q
jLfu3Px6d9KtScJaOQeK9SaMRYDUK1qKscU6FAS7W+eyoCjBezcphU6pFKTl6WoHMbcYSA6khJFw
BEcnqPHavd8hnjEQDxbJZSuJrVDbx15CVdYemOsI+i4QfOJ+EujSpoqhKOpOZxuu9ppumtCnPIjb
QOhcbENKlCPfMjwA2FAv+zJK9KChiIgS7kb2VbdvLGI4MyHW0sJRPoyCLgrs73BlFFU8YW2PvlVC
BKPctQlDPD08TRLq6HW/GcqA0wFPCFpcQFSRUNjKJ8WdhPIGEWgFrBW63jTJdiK8DfpC3fjLIIN4
XPEv3vfpVkm4AquFFr5ciFfPlahethX7MKUsrDDLBYSiqTaY7k4+1IESejqEFdcmJBAVin6I8CCG
Zfd+haXYRuhn55M6mSeU/ry8bbscwqqzMzbDKp09K+wfGlNIYWhj89yYpFo96mS+FyM4EKTCh0p5
oqjeqMVwl5B/SMnqcJezz7NfVRH9QGgoHu1JAwqpNnq3GVYW4H5u3Sb2BRIR6kLMLVhjNx8+W3f2
R9It7n95f1NwkQl29ajCSukU4WLqP9LymGJvqhjes0tY/pgn/03YTTk6KNpa65JcUgiJDhTAXR3y
S09Rge507M8QUkGmqRKPQvO1/AxYoiS1IzYkTlIA8TFY51B4zQhBoO5shiLno7fKNpqLCgCSOeCB
XNsUBly8yweDqfYwGETcueaTDFl3d3WuN7vCYppSq0FggBiWyoHYy9i2dlC7kRDXcM+zFanFfp1y
eu8JgzGxCxqluSuUC3ZgWAJJ998l86COtxvqZlyMCzw3j4KOBr01zOvwUTdhp6r0H92XR+pm/m8f
V0VGt0MxVatOow/HH0Hh5Z30/h44xstbV+z8sjS6UdRDl61RLXjPlt+kXDNua4eei6d0/cfknDtn
uikMvtdWwS+6tYsFT54asnglenxQN3cvY668ppybgvT4kuXhsfGLj+PZgk6PGm0m8R5s4ewQU+Eh
fRzt+83cqRTF3rfYShARg15RBTgv2Kesa44SXeYU9jew0D71L098ortVpwovZYYbfSR0En7yfPYy
rY5pZ3/EV6e8ZAOnBeHI/eI8FpLFTJuFYJPU+m/aD5RhNa+6ldnDvrBx5ALUM9+6VTqn0Dul0+gf
22e0PNl13TIFf+A8/E9WXm10mVJaTPGWsuKe7SIdQC+dLcUOO0CMGVjGY/Z5kCR2+yvPq633sDR8
D6tWEQLptPh3Y81f8WfK9gYi8WUVK4wC4INN+sgVYoPhtZUfFEbcP6sm12r0D8382z4v4BTYxtDm
w7tZU0XR9WmfX8Yq/Swb7x4UW8WwROjYJefxPGPPO1CLRlPMxrV167AyJtb3ble6lHg3mvXpdVhc
7sCFmxRzkyrdPzycD4hUiHJEIV+YbxoH/sHgGTHslzFE/2vy0j72HhCFgSYgQmbl4gvJWFA906bF
oVblc3dJdKVjR41URgMamhfpd3/13qVirtybQ83IPj36lJJsTuY3pSoG8IDuFl9sZwwQWKAS5h/p
KlXti/8Obn6N/ljBulMcs9/Q8BAum5KJtUPlLe7WnTxKE21xDVjU0J/aNz9HGehZ8I39rahOqEHr
0UFRZXrd54Ky+OrwxNqsKUu1XKM94eEDXKMHQYFuSLW1PlP1bCbRbgNBL6m35BpYcOKdjLC6LA4g
jGuMLiHUMQOUBk3Z8w3z8zI+yX64D95xfYwNiLX6x+5yvJH+adXgFDSqMa1G9rPy36e7791h0CLu
M8qXnWIXuporRe4Yt+NNO95FoINw1lwgwq1aKOLT8klGw8GBYxk9AD/ZeUO3JCgSMU9qNu0O4Tcg
FrqGMg4jjfBCv8oWQS0mua4tzAuSo/Cuh28ywTq7ikHGeKm5hcOa3P2jrR0cJK+UeRDyJvDLmBWq
fLYWriNun8KWKfjEeNUEObqTxiSU8djiLrHMyCEQMilskjWVOVJUKRJroJJPdRLWvqM4BA4GPkRI
bbLxydwIQc4//yOAcdjaKmEIfE7hEeG33IUOeansjE35SQouKH4CXiWfELxLkRTQH0XtSWLBeToQ
tXOhQjP+Xo4yI/HKF4tnEy9XkSGSAck3bk0cMiUz1AE3S0l8BdpCQD5HIoqSxv4ljskDVfKJEKsG
nNdjxWi09eKmy8H0CS8SzeQH4BAw4TEF+7iVIaniFpWmYOrkyPEnOY84Y37dBPt+wdkq9E9BG23k
+iMIAk+rcVZIMAXTEAp5dbTVZyazMUe2GDSMbE6IZQnO9hueVOkjwhOFX/6QS2GXVMMCLCqZBTjf
TIkX8tPPifWTkIgoNz0CMlm3IGylAIcNMZuL4IeOEUEkZtERrgEeu7MBpQQKoYt5F9UVLFNcVsEZ
eKmgDJKBEsAIgS9Qcpy1LJT2A/iUziO0XEKjzBDCxVeRu5PmAcqMBq8AuSOzZbdITIsWJSgh6lHj
E0F9GUzUV0e7YRM4idDx1vb+2sxvu/1H6La/VK5Wf2f18Uz3ZqW1N5e8BMk/oy9MiqekspOx1AEO
QRJIOMfpf2CnyBv+pYJpNglmgAll+AAYNFht3k4LwBNovyy9RKkmECA5O6PDVo67S+SPCEmifMbw
aC5xr99OFj0iegUMxe7PBSmhcueJJhgsWFjhkohL4n9cLY/2X7/P70vyFWSQIyYCSJj8MUEe3Y9C
StwKwJqmSsi/IGkBKkI8dP/btjpcCh1m+8KMMPLuzzwUWvFztn9Q5yj8xW6AHvvk9HUh76lC5MQN
aBUCPHEdbo8xBrrhWbjn3+IEwwziNJvqaEHa2pDBd4dRrxdFILsNwW6j5OAnFaFCwJTErfRR0iZu
HjIzmk9sBophq1hzfx7+7k5yT9qn8gWUhMGHASlHczBLBilv/rtk1FqQWoj+QSEgUOCKBFwnNhML
ZpeBZYKEWHH4Si0GkCXIHPKgv5VVd8E5+CvwHjM0J4mBjo43PzvB2pUA+AI9WXk8Hv1JCALzSNIy
qQJlHR5NYSotRQ0nbwXHVtqOEp4Vd/gpRiWgCwa6t/VdAKgS6sSjISxIKcy6AGF8IeGA8xro0SgY
k1PBWmYIQPYyXHOBdgIMvTc3nYiMS26K15XvK4C+SoyJjMnk3SqjoQ7NKt+Lgsp0ka91bykXgC4T
qCt6QBHDV3hKulKLUBpT7oFQDIWJpXX4qDQIEAMKomCkeleKlvhlmYySuSSYmCmx40cmdzhmTj5U
2EcY3v/FLEP0l6xt9KSAEkzCXzRVT+ZwcpLwmwI0pcsVU+CpNiQNKsSuJ8Pj5hGkVH4aQgj2BwCu
2rmTIJLtAgR4fjoUvmr2QihOUKOqFtDtktTH53+PSiGIdQHAR6ZpBUpcCkmWpstU7G8l6MYl2sBK
GhnGSDcg8dcD78kQZSHyAUQHcQ4CJWSDSaZaTQpJK6LyxLxE1/MWqQ7pFhRHo/1TNFLDQuMEOmow
SW7hjRoAUsWN4N7j0bmu0D2aYvq00eU3RUJQ5alESWFKIEQSZLUZF80s0owO4EGI9M0R/g7aRBqb
22QzwpYleqR1pPeTDgKoqjX4i87xMW513Ck5WTxMi5SdXE+jm/tl4OgngnoKR/+HEGq4dWj/UOD4
9+ySKl1SOHOQTSNZ/ywWDYXuW993xNRG44/UAB8W5u9kokaeaPZJBvduATxwci3PbIxJcNGqigug
iBIO5Uz+Ahk6idYPbr0RsVl/SZvJ5iYZZaMlNf9T9YpLkblsEfIoaVW9CJoq8UhnJCjKaVJd5c2/
2DAd8Ps4am10h+Cq/Fn3LsFDdRPiBhpm5xhpI2XPVr4wWg7temA7YLZBuCcmOxIomx0S92RjyHS/
cqDosiBpVEhN+TwtBYu04KwKcSXykDRYdHYhWiHd0kEnKK4DpP8PRpcYMZk/NZZ7MJP/SXKChsxU
J7ouCztpELVo+B3hQH1uFev5hSJ/mk0IMnUYjIHWN8mPqe5Jauimca35MCFbAsyDErm0iqmhjbRk
dUMoQJxgx0fsUOUYsWzc949zSSv4TdievWq0W0LqvaE2EMhoXgcQhSgLmU1AMaqd60MCBeEq7Dmj
L4zqiy+Fs+iTKSVF99kVU2JciAuzNwWV2FhQuSUi4zbKGDtLHCA4wTFn650HFsqMNs1JDoHFY51i
d57/HuNvG8evNpuMG05p+G3n6LJTGYFS4qIlG/LFHkmVKrM/qnP9SQtqApDC4pLc/8W+Xf6oFpNq
jBxEKjcDjwk29wp/Jyr/sfCkIazizh+QQI0aaQHOPhjSV9RK4kCCfOU+1iqcwHrW2nGFtLykVyiQ
2yop9fFBDmL9fcen5BjTRiF8whE8f/4dInioDuNcUu+VrEZAoF+wTTc9gdCVoofzHH7pmnGJTgOo
zIaHwaFzWez7l7AxrHtlEJWgEm0oE6Q/3ODpXeHOR9OdhiTRwYmVM2ptKI7cS5d4t1OBHp5Ebe/d
uoS5DvTfXBB8zSDcbdKP05mRBd3ZhBuYsc+UIcCT0K35XzIliEu4r86qA5uo8/Q2g0lM9n3emFFB
Sefzsl3tbqY1Jwcn/qtDb72CKzTsOStQgHFvkgUEv1lluHFL7Tp5G3WKKl5TKvoH3/DhUHNK9kHD
VI06XXy8TYd+Dc1Jwcj7Xy/X2Xrl5rNTcw8O1eftKk2lsKHhVEREO8WANI9y7z3NdekU5D7dTe81
2kdPb2s3Og236tTMr99YHnrf6Zp2xs9lvk87efvRLswv/rP7meWimnsf7nrnaB8+u/vxlSa4705x
eDRX1nqxchoYFcqPqnb3vCL3BMTaBJcgBkyXvJJdpEC/YH85PtbveNt569DTz1SZZsfHqbk1973c
Tj8Ul+Jeu5WwxHElZV2+8KrFcFln+7Q1covP/NjMJbkpHKn+2W8ggD4FAAzdxqVKKf7AsxCfhzUb
ZmXKkwgYEbrbmUOCir0ZpQXUPs3cv3ZbmWsbT0GmA9jhgZCqW7WIQab8h3n2bOpFsn73RlupWj+Q
cbHIUXbwq5HaUUEFWeC80lWaY5X5qVIr9aQiDLLKq90jpPk0gTBWLRUjQNjmyp+a4TqRPfd3ak2M
mmt3oekwPbBdc2sMSBeVPtZeSgydPNGCOaE58Mf6K5h5mFkpWru04MQ2z1ihK/MPQ3Q7hZ+S8rIC
RWaw3FEg19YPQy4F8mMCoLT/3vYfVAd8nH9ol0fmHtQjmLDZG3nHUPdHgQUlFE+jSkx5Z5bIHVHd
2xYsiVH9PSJD18lhZfV6vNcErOKjD2s4dIcb0509HF2yfYe0c1g1ul9u76+Or7Fg55HhF0W9OrdN
auzOgc+R6piNA3tlB3+cnWdtDNrttynLut1tT6fUJHO8kAUmDj8nK+igExfMGWe7Ys/qNNrmDqsW
JJs2Y28zAz3VCu5A755NlXvkumvr6cMa/PSf1ES/m9RFe8R7aIYJmWQfQ9SDm4L/v/4GFcFYOpuQ
TmC0Fpq0eHfz2yTpx6GZDUXLIMyLE9Vv5HPwCmp/4mF7/OyyFXbZr5xuZzLrV3t2o2JOxXZy8mSe
kmfRQxggejJKbjbcN0brZh14ZBFWICUzCJsox6t0f1PATNBxzL6r+WCIww1jQzZfKpuEKzEpzvKj
/fQ4PbUabmlJAe9IK+nJ4Bc8mJZq4a51t0UvWvIesIe+2o9WCbqjEgKFZnAeHFf7btPGGXYkMa6e
7QfUQkc6hB2b+dbZL/J19lFnnUlc/Cv/PbbWBxbHaDXYDO7D6h+AFD1DGMvFO/1yMI63xW2BZiul
pbT+apZSeQO7saoclbFJjE3/PGBfoNJMhXcV9PB6RjEfJHLwi5yDkn8M9k7pDjhL7LFz65QoG1RF
Gh9zH1mx3ot/AcmacELQ+gmePEhH0I/0dgbRrxD3XjXJzm0WmLSs2Cb4Nk/w6U1aFCtmKTWIb7c7
GEzv5sk6qDMtLcgArFBSt/hJ9/IC/LFQHTt15+lCb0Ah18HZj2mK636aH7Joaz1wMAT2ZFWyM6zt
jQNo7KxtKLhMAFazSC9If0AbKe/cgSPIvTjrZoMmOg1aPptVRyeno9L/mDqv7cTVZos+kccgh1tA
iGyCAdM3DHAgmJzx0585pe79n1bjdhsjhPSpwqpVq6oIiYf2ii2Dy/DE+G/f6BLuqzueQ5EgLPND
hHnXDaZ7c4TpcpojZSZP5dHmET7rG3RXk7NUZFwz6Oi6AJ48MAM8JpNnBW38v69bNulNLif/bkrq
HlvJhqbE7VhHXADjwr0p7fXze03ohp4GDSUvVdn/0l/tDymwWe2nOGUBk0YxazFxA4v0AXnQ0vck
FFjvtxZsJXgHKmd1ONMwNv4cDIcdbEOWdJg2XFR8OY5HgPhVF/GDUjo6Lg2fx7bBktwZe46MLqt1
RQYR/gKCZgPGA3LzY3KxT978sRFWHNG2Vu9HWSK8RTD5/qT8SPI+wAS2WtqYcwUDOf7w7RAWw24e
6/kGssWrz02fEAZpXmSpeGAuUSleNj3by2bxa4l0zG9AHS98OIWTc39941GnCNc4s4ts48x4JTwp
SsY3JNvrmvls+VlPlVZoL5Wzo0u5UKXBnsvPODhWC76SlRPzUUyhDmX9J2obtBK6lhC54sp7385S
1c6MYU+NCTe2JlubgAQ5RgXzXj2UWriXVZh7gzGBpbf1GqP+oUSOtmgL7BX3K5pJxg13W6x52Fe/
Leqxw2iVzxUfNLeidkFb8E89brnrHmpdrFQaLkym9NuLLTJqCvi2R+OfccJtIze8Ryxnxct0NPZh
+8hUr/Xc+4LWbE5TqjRlwmH30jmVZugfP3nXbetS2nw/er95fHFh3/ul+bZUHDIkbkRRBiz7cqzc
buMDknbTQznXo9aNXA7Tm7QLTH0MtxQXmexTuXSZ+U2bpGXNHxrVj2CxknK+vnKVL1qyGdhALA9M
SW5o3mIGkKFf5qdDqwGtX65XSuh8Neenc45WYvM28wJzVaijYH7yRMghGbDYe8AkBCYj0cn07MW3
ZetB2voApLvSfkZTP1xUBlzBT1h1VsxfZ3pf1L2aA3SKOy1jCk0iTFCZTYVUD/ntHB1n6aq4hU17
fGUfVliOI/cp6BjjxhIv43eID/oIcR4kAQLGpstIKCqdDyag11Y5JskEzPj86aDbu58lq2ixmbYd
R9uRfRb2ughTriov2LcebSGgOCaPEVo6J+/1t2XEkdghOQiMZp+BAK7nYz+bwuWHfQhy4uHGkMKh
6tk+VI8NibMSsOaCLv9LGU1rU+VCwwRYTnuMX7wMBKU0FSZVQg1vXfpJCCRMpt8j/i2J2AIUwCvs
LwDCuGff1nTt3j5Utw2BVv8fL4L9EGY06C9gfkPOTLpJrklX0bFcnZOm24gV53p+ZW/zuS1WEtb8
d85PwDPmzJwPEQnig7Hv3nxXtTHJHgnRIkEKmW2/JYbbl3aQvDwY97fgDsSNGyJheXY4YeqkmF34
LKFR3mGmJSqGsT36LSfeGQE0OowUMCAk0vljnepjsMOvap9oyginD+J1aCJpVLPpNSQsO9EJy6os
vbT9bhzFaL4dmUz9B3WsbKjygvbfhzrsKe7PBcFnMuBuxBoTLBJ8oaIA0RE1S8L3faU4YmRTmWcV
VcCgbkoBcR72he/dS2domL8uBQ0cTkfb05pcKxQRoljUl3gMp2AcvSRRJSy8V9CG8FgX9RvK7dgp
D3s8mbQOpQZxMPEg72c8q7kmquXVGhTYOGVOAlFfGbu/MtiWCMYAHahf4obFKjkDC82v/1oxrG0o
WyC2OKWFT5yRq8dvCF9F/KWYkL4AjpSYtKsgd8VsNK/ptiGD1y2G2mLGbXxryl/jGcA4focSytHS
ELuWawahFzaj3fQuQjcxqTnVAaGtmCA/d3X+YJJo95gL0v6jMmiYyVP+9TLfP84Vg7ULqwaZfALJ
8UeqjmRK08hwPNaTPjDbKYK5B8bUqFKLvqsVWowKYDv+5zHiONI4EbfKuyPEyxxpXR3BIgsBFcd2
wgVQ2gVDxsRFgfjn946cbtDpFEwiZsPBszaAGNdomIPkShM6gujtmwju9kP+TKQAIwPHxiv9B58/
HBJ80eHnTbgvP+ZUpWrHIVH1KxF3hX7sqheS+S3TLmhyO9aVUIFD1/5DgnaqHZoF82B+ErV/iogy
XIL5wChO7NuQ6DALVKrIsXR63VbYCielSdDpdFzes2QwLNSovlfSwbp5KtGpR9YVrXw+xng87nLG
1dLg5UTsY/IY11+hNKO2ycehHllGeqyNfGvkpZ+lRA2xa07a2nvH2JzBG5zNCTc3gwviYF0PyBSK
KhEPb/KRQGRuWt1HxW33ng+vlSXggr7ZlfL6SudBvGDo9GdtKO2Yrv3QxG4jOxorcCK7HBr7MyN0
9wBHPMy2FT/hUJ5ke/44V/UeRzQnMjXGWKizKKxC8quqgXfCOeSNm6qGxxdmERAvcwWW0CyZIxYl
fwgKzA2pPPOxasiUFMeQIjZwnnjJxp46FRVgwfMOdpO5vrGxGEn//2LGxuI8Vzh6avGlfd0z5hpy
i6Ma162hSIG0mFHFBDFjgxleYe7jFl0P5MBKL43Z7NKJz7CxIsP6yHmMGBE0Ch5BJ2BiVhQ5R6eI
K2VMRWadqULde4tN37EKUyf6NcPsOBR1B7GB9Iz6bMJzzNc14ZoZ66k8xFDOWpxMCFJl6jt+Cq31
ndQq3gxaTcOuUShrOGtOfyQmRHcj2pvXbTLJh3y4X1Jz60NfgAilC2b9w4ucDzvPymSC8S8D4BAd
QYCev36ZgTNGls0P67t+EOl9hOzBJeELvrCS3jXiFLfSYZBzFt/hbfeZrF7PpY8kY3JL5+q0mm9r
NNy8BBTJ31Aee0ITxUldgvXMqO5eJVMkar5hcr2+H6gunPlwm5H5Y5xppqpO8zD/cC+m7pokTZHC
MRku6qG2CFOfB7TpU3WT3eVYE55n/jRDeYLj36OI75sF40lSLGlzqp9Kbvws7V/RwwU82A9OCGyQ
LOk2o5U9xYnOZkbOO4ZLiz0xmIz73GyJV1d/qgwlfmNOCD/PcEd423gxzrihK9e262K5V9Z9P8Av
6BRZ1RAB4/KhnyLN80ql2BmWsfx8e4Sp6MDELDQDL3UwmxpNOrOG7hHs7Q1jMrlXXKzRLc8K8U7w
XpgbBVn82ranUXfCG3GG8cGdWEu82WfZ8CL8etSmA0e1ij5k077pVaB30rVh5fruFOsZFf+PZUTk
H83UHVpJ+WWI7vFveH8/TYPltZouVgpXEI0tmOUNTbdFu4BxzHhDeed4Dl2Sicq+i+49x62T8au5
l1fyjPs4BKnBGYTA1Mt7WA9s8rUKi4E4G6MY6m6ALeIv5NvAxl8Y+PDItOl9+Auggm4Dv5mABP33
ZTFkJmx2rmbQlotACBZWnIDok3y4qFxcL+Ev4YZxU7axr5u3FRgZbiBTDD3VWgY+QIvOa6+wfopm
7BwmekZ0ZZBhLvNojEkBD1gfPv+ez+kLj/XfgKAFVLAljpX4fOFOs+UrolYga8RZtpkObw9cbFFG
b30YCAcZW3xRefziw0cfXNUS3BaQFM4qmL7dqcfxLdM26su5UkqlJ/N6/+KFQALcWdzyZFEfQK98
IY/7GN8jOK34h2k+Hq9x4qG06bhON32/6me0LP8ErsSTNKxaBrNjpgFFnv/ezUMbuk/ywSL8WAHb
nasm0Kt6OtTw5qOv6lMBI0YRoafSqw9LEP0stCBYcHEeYkpENFxVr4KOJG6mEGQb6oEyZAzdDabD
FyiAz/AZMqObvoDkpz0C4gV3eBJQlMMbdZEMleyYwWCK5M4M/B09YXX1gazPjeRJ5Q5Lm9JHzLfu
UV+BVRXLdZSQ8vSz08lqWYdasMU/f/X/t6CZ0fCr6/InnR68DGodr5AJ0IyPyW/3AZwAJw1kqdoW
Wy8tehABO0CRKZZfa9nJubkO0YsoykatyknNd/2fb+4LTN1tEraMiBYOGswK87ftKXvyTVzijJsC
tzTS1qng2VFjs8mb+ctrPU6IirRXKiGiCgtpGducfg4DgDgY8CdRwsZHdDMjvbRytyEMZ7T7Foxs
Dxn9/kCCdLlowJkd3xjNgWZ6GjNV/ESJPjzBQiblDagg7W7mrlT61nWES8+L0pThH8xdCtYIO6J3
ztgy6PDpYNlKtdOUohq/MN6L74icr9C9Ry/x9XRBoojyGLM1UW5aIr5dQc9ydWhCCM8joEiMy8zW
9ydVb2SqDxDiOVFMzTl9II6dp50KUtkfyJbX77haSlhsX1BlbnjsA7tIlMhtRg2SIhs1Ncqfqh34
5R6sgBFTGYRBq1DZli3UGmAfwohPvyOuNyJKJ73zjiVNjDfsZdj9iBWYJEPxaG6qP5SRvQxJTO6x
jAQW8Za5XVSHLHEwkqW83ck023SO0C6mjdakx6gKcnFgT5QFcGgZYruvYvDVxYczXAqsijiGwIhY
SAqWe2aPXj2pABb//aC/LZTFXL9uZsB5yuRJSor2vHrnkaU0DrHR2ZFd+P7HCNcw8CA0I0wyGLMz
ybzjX7aRh8qcwmN4W6BWOSqgSuJ9pnyWCX8BkkCiPI8/Lc3THlVcAbXzx/q2x0dNHH4dt/eVGzA7
uEW6W+yiL8wH0z28AoswFQDYRKaSchhpOkljzreLVlDFuTRoy775rLAK41fRbcPh0YtKeRoZpjoA
Mg09/G/7d3vh+1VjPbgxX5EKaoE5ArVlpv6cXCeb8W2cxC4xRauZyTHAKVicg5f2EhJc9UIlZNq6
NWM5OKke5lrxFpuIRyU+DzH648/ic5SQCSaW4WeG+BVX3T1jnkFZBV6kIx1N8B6BZaRfiHQowXV7
cx8iIPHdmYi66+NXeg6PZIquIfFsCXusaj4644wi7+0lgPhK9mg4HVeSqSX3SYphwRIekQRROI2u
dmYANA8BNZMtP7b1VXuTIRG+A9xkyxlAJyIb1NQYHjL9k10ETOpIfpyKr88T8wHCS/0423zeuqfX
89ctgcrVZn6dTBE/P5d/awDzCLAj1o3+Xh75tjYMbPqB0yDryvSRQyP6R5NbdHVeAqbUgGnUHnmH
lP782e16tJ8s0KoOEFNeNfI46Wg0BIXeYodaKBOAV6UnrMbZHtNDdnHsblblxWeWXpFS1iIF6p6d
e6vYYD4DEPhzwLjvgXD4z/sjfFC5vIXJ4S3cBUfwUzH6K4PoRF2LzEfb9LdvtxEjdEebWQryLqDe
b5cKSYexcdxgTIZ/TzB9jAmy9Xx5bKpGdGCOKtmQ2Zm1H2hvQPkonrxUDuEh3BF2BT8Dx+CdwEEM
/07ldSPR3LUPFFz9mT/1xYZ/ivJReBe2GAJoR/HHI/hX3rwFoqJbNr7WKdTWf79feg8SbpOMJGfh
EezfUtVn5YxoZhx/gdeQOtUNxo2C4pTGrCQfPquG5NRJG1c4FN1b7TS49lM5eNBU6avcK0y8zTPi
FPtCXxHrGQCaqAU2HhEBQ05hGIOQvHKSOCc/x9KF3DmEsIvIzk83+cuEW8h6VNKe4XviMDwcCaZZ
IFv6fXZQ7ANkztfjRz/dzuYZh1q5nFpH5oK22N3p+xYUGc3SQ/y4N6WSiGlaLdAtH7xcqingMeoJ
bWaFvJI8biqXdS1fvkAJZbohirc4SyTlG7nXbJiGvRleguVsObsDw5tLJXsnEoRrNf73QMJwNAgt
I0RMAAWNgkLvqr1qH+aXZnbLkkvcUaIpAJIhYEmImquk+4U3Kwb5cqFl0mFakiMi/G0U23vgydds
74HCqMh3i7Kmp9qrs+yvqQjEdZQk0bEZpimrW5GA1KA0znsYlHehXSLMNophakVIWaRMkA/3XPB8
mG6kG1uqAdlGqloMmTGLvrILyATlRDYZb6c2HRgV1yCzdKq7kLLSn1X072aILHoITXOy/IoiEeKQ
6Ra5vWlgBX45RL23LWdYvYBlYO3gWRrShg3CwUw0QtwCoIDJ8bXy0lsbPELm5j/WQgSM0qH3DaF+
nLaZ3OUGOcgAt8atkQZfimu230OSG0YsExuygnFxwAk4nm7X3NHNWs29Mn0t9hhGQ/CeiHLCy6gY
eu6uLca8zO58dd3fAiA/JrAWSS7Axn5RSbG3E09LbxPNDozHhRMDTwW1M/j0086RJOhj/71aj5di
7nZvbdCMVBsy9p1x/CdQrxmOw0oNvCY43v6act4skv0LCl3ylyFqr8y+4t0zE2abkqgUyJdWX1PE
UPkOeZa4HnwMk5YcUS02MmPKMvqY936++oPoIk1DODfUiLcqAm07t1bu+zpbo/S8/mQ8K6PzsqR4
1CwoBYGJpyqFM25yeQthy/DpIDc3fr7XLZoWa3c6qejRCpmeVjvWjs10Pct2rvnVfka/KtpF30w1
B9/3UHkhoE0wwSE9uFQZ8vEzpmfmd3Biulr72igW2wV6rB7VdT3RcNQQ9UNqCFcKdS+vBt9ISBN1
3KqpEK358ET4nR6cGc1CUIuEOzPvzuHvaz7xnTrOlZi75xDorPwy4OHn+2U5XNMQWt1TATuHU9qG
m1uYVPta/s2YWtWca+mbP59E1wweefZgh+1rn+gMkyW4WBMYYbBEQ2tbvhaUGdFWrq5mKjSgWT9Q
mPjwTnRH85cbDDi2ZxQZGUcQkIHr/pjZRHDLhTWXYLSmaxNU6ovgCAMawacSHPSkS+jsMdGU6Bov
zsniZ0WhCKzJtBVDjuD1QCrCXrgrCDpM4CDbNj8Xtp0T2RgX0Ue9D3J/kCuv0v3WMk2xNoM5+1CJ
xGqNFSL52X4SOdq/g8PHMyzWqKAWoGivGeHHiNluli3Pdq1l0rVLIaBpBduQK1ZTQJ9RMVCLMbOe
xhdBe8vUgo8m8dKSJzgegAtAzWG2PMRLJSJyhaiIfB2wy6H+yvQlX/kuVr7h8AQ/r8veLnzOLf3u
hgsyTb0ZE8swMSAH/Xy9WM+z5QJodevWz7fhIB+Zi5MLlrCxaebpZCsv1RPV4tyQiVGtK1XiNT83
mcr+7RC3bw+17fBl8HhnzN/fwpilsVgfVmTDCAkMORKCBkcHbKtuBpHcMGjkgiAIeDjM1BdhNrhO
MhWmc5SZE4UnCNYQfoB8AbHMgXGdMar18mcd58VHUnBpIqh2wmoh0j/ylYsv9snlhPXzT1CVBLfC
oABVa1IjuwE5MB6wkdU9Oc+ekHQl5NNWBWXL2ye+3PYQQM+nwm3SRz3wwspgqgb/OZEK03R/LbPs
e1sYgTAUR/ygRxYrZZzBGA3VldZ0VVFubyWR6ds247Z6BftOrqZIxIp1xdtQeoQTb9pkU2qyCiPV
+DSOM+PqZtHiFqtU2JV8AW4oE5bj/1H8inIiy+N18OZYBWP+5jnxrJh0JSs3KlFcDRCP6AR5ktws
rc1XBLNzKKymZoJZpkPcIHz3Y762pu7FjfeIukb6Uq7wz23ZMF8r8h3I/qjn9EHqoVKylxgh7lOv
f0hQBeEW/OJ58qYMJrnYEehaV/qt2TgMSafwOGhp5SbFvpoS1htaswD/TxwMFZeL+VaH6+rhgEJz
jD1UWb6+6n0qPwTdHODbGnGUPhXFsP4BMwxuTn/+J1NvNFIlaFXDRKUzm1hzX02ORJTARNxZYLHP
KmBTMJmwOAA5+f5RBpa2mYLKvL/y1cdX8OFQbeyPJRoAOWVK1CB4L46yMxwcOskAVJFiQnUyhSaY
6V5vTIM8H/kgT7Cl/g0FWqa/chL2dp4Yd0c3BD9i9A8JAE+EVrx0lDHIxImKtG155we0kheGpWCk
3AGo9A8u2oMwZBEYFvkG34RL8C86yYZ+PsuLbvKSNmSTJB5xwhFpgYNPrYjllCSAL+mYtcrXofbh
hfWY8J0eypS+BvVyWR/8hX4T3V5nWumODc00NJ3qOWSSCA6Uxt1dhXk3+Rq8IOPnPA1QtfL3NAqo
dQWrSmLO7Crw3CiaMeJOlG7tHwKmdSMFqCfvRjs1xYgywRRzdIzU8E94N+8ZW0qY1MpdolSRwrBx
Gd/b1YzVGrO6JzuavyKuso0tV2j7ft0HokwSG5dtH2u+m9Ikk//M1oWLFA75OVMLytM3k+vHYJAK
ccJRW/r7T4hgjGinQNKGxhClqe+8bKo/1L916U7fj5acY9ITONR2zPDP3PxSTMDsWx72DVfHwAUy
TmgQ3R1NI9oeGMvgIIY4tFZBLxAYGfVomhrQ05aFw00cNFmTcw6XXxw/HmYaII/9GScrmzaHM6br
h7MbUfEGjh/nf5AOV9UBDTk162LkR9/8Ug9P0ePHvVWl99kDTFtcOvzNv9S3zHAEujyFC5YifN5F
Y3/Guzx2ttsDytw4zQBz3JM3ZAL6ZxK70xsjgo6XKlMuCon6jibZMs8vu5lpJ8fQ8FsfAevmfbae
mFtjcyLrkx+Dd8/ZBD2sWGl3BEL4wboynXCvN0TCsTiPUmZSDKicMlG1A+ODStmxAiePUnMWpoz5
9KWB/h61wdjeaK/cXQz40PYdWT20msnRI03LuCEghqi8NG/AqXLzsE99X4op7S+rfbj8KCeWN9U3
i5AgFxYkQ/qo64CHRD4je6DQf5Lco6OV5cni0DvcqghV0eGzr2XfWDMuH/pueszjqwz8NbdsJdUh
AmbsrTHfkbNa3RMCPsPNu+MvL9UkYZJc+3Oge1CMDfb4SNz0p5NnsdjmsK8BcsLDF3uyh8pNBFRR
erraQ17B84KmokCGzSIj8ZX4i4RzvqNSO6S6+Lz9RngYBrvn/S5CGbUuRNW+pjCVRAhfpAy2umPx
pt/wrX0AoAZgrbVNuGOZCrIWKztCwzW59w9ft9RvHlDkzruSpZwVIaKPF1ojF0z+XryydliVvOo8
nnZ6i6phpCSWIiDugseGEFTRLf6mzPj/bRRug1Sp0IwqO+EltKq3fT1IySqlauuGb+879dDp4+Rz
gDDjQu9nLktzUf1+WTtdD0NFxKW/gDdGXiO/gblb1K+I0ozOvLUiaGAdGWBrLsZlK9jSRmgJvkbF
26g4KNOLVxrTGeOZu10Zr85grWCYqyFKQomX4G5dozxWoXZIx3nE93vCVoNzG8wos+Ox5PlaHZjg
hfhxXN+zOGDKG5VCGj/wtJJUAiy6WsGTpUGYVAIeARxJtDwEEkgwkwgjodzvB/dB9R+L/cnfT9Fw
w8QkFrx+pasDdLb9OWgM+exDPzQEgJjQBtefc7wu5ZqSCpC5AGDZcS/wFrwTe4VfWRpAz1U+9xT6
OJX3r3cKmFTa2FgOy8CrS1bzd/VmK7nA1X+r3hFCTTRQKOAOeKBCY3y26tMgDCSpzXQtu5qNkaYA
s4wvoCm4/lOT1kG53Rzg3hErjNFAraz7WKMcinxglE4a6xU/EmXBTJE9g0KkQjDbbjFuj5myIQS4
WostGki9I7RdBZttiSBNY/1agQ9uPcUs4pxmydSYDK1OzLrJFTsrii9Y9ZfX88h3eoJAx9v8BXju
bX5Bsnj+qM/nDKTjmWsH3UZCVKIzYld/c9flJ3StxYUbKg3UjP05sD4i54SLQsGk1XxoKGbe4XOG
WLIDOvFohos+mLvjIVKu+nIklfZG2fG/UuZ8bmOcDUH2ReGNbDk7tNQVvQeME4zOujDwtk9TK+r9
fOtBeKBzDOcUS0m08DqnTQ9ejF22BNkr3oBADRKEaDJArAHi6ys1Gt0up9FdSPSdv719oQX8J9PQ
uZsS/rt29gHjdEbY3c8mZYXFofnoIxcCpi4PL+7+ijEBQ9pbnYK6db5zaFFgX+5/gVDWi5h5ZL+w
8xymZ4YjMaJ0u9UKHKOFf9MHfYZ0CYwcgRleMHJTb+lKFNxiBMM+3CNezMDGqtPYZbAY5EUpaJvx
G+woGi/BMpSTpCKLodKZ4VvraDyKBHQtp5WKPYSkTZTA4vTCNR1IcIo4bzI6fBejZw8UwTLUfWoE
4H5PRExYHKkko2qul1qhUQejj86n3lNfE4mZMkYDF4+j/37WTMq/ich6tGqvKgMSSKwh02SfNXBS
7DDfRUEYfWOD7+9Ne9fWs11rPcpf3ACOSnAb4QE1ySsCvdJzvCLAIMGMTAm/Swbke+a5q6OfYV9t
DFvjO62sacMx6Xz5VLoM8AGFOZqRbVZGm25km/IIRqK+K5ZOtrJhQGe3OPNySp01b0vVkaUTh1V+
22Z9zMl9OEy70oykmKxUtS6g30M6oPFnGqJeytXANPDIsMrj12sMdJO0L2MRTeb8n4cAzh4Zi39V
vxM53Qs06lGvMSuGEyu4ZuoMEy6vm1mM/rWulddDnHqMxqZOPYtJPbMZ3OJRboUgJBkGU4/IRzqd
VXfVnXR+AyZXyrsi8WicSvyHDquGbIZJ3DcBKwVKTBCMLVCRefBrs4aOyLe4lEEGpEbgRoa8C3ba
4n/sbaDxtWadlu/JwzIwnmAduUydYmcygUoFAznmOvkse06VGrvGcFtpQBRsJCrW4DvU3QfD3wDx
wB5H1oFwI9lnNuR3ZxTag0lnhpbiTyUIu11Igskyo3Q4wG8SYohiJzjbHfiBlL7xb4VS1D0E80xm
SMRuOdYnjSH06cFwBlMD9k7l/lpoHqv4vlmmyut5Hwlb+yrehSImJ3gHNppnFd6hFzYauCY9e1RA
BtUwTo8c2nfEczNMM/LyEQX7WO7LhCiMa+1Sibd/GYSMXwOnO06JUX28wkc0YMA4Tyeov+OovFJZ
2O3ys6bvLgdoCCP579IRCu/GD5wl/vipTcr01T91FkA+vAXHFo69ELUA6fWNM6Sui1JLG4W4NJq5
A5YGXpxY15q+7wY4BG4UtFphN5h4clIcD+UWoh+v+7RUhLoiTepap5rL924erHzUuEwBnDaTFLJl
XKqHsK/LF/wt8/5P0sm96wh63YESUmlyrnfiD+c6lWAgmcCLtyNzjq5jTJQy1QRk+9hAYyQVqEt4
kvNkkxBRBkc8DtG7RBnP5PUf1c2VLBfv32b05cc5caoPNFFIz8rULkQQa2KlBqtCjv2hvYI9REjH
8zG98UJ8kakZ9F3aGL8VkcU3qwCnsYaukMYspJHnje9uDYqY3hUAC842IFj6Lb7Lqaow/zg2Pgkg
a2ez2dhMl328ENhftBYIcUtnwqZzDTVttAEDgJ9TtecKc6XZn4DcPuuPmacdOpUpuvPmm/K5ZvxK
YhD3tNJMS5siy23DcLhH1Ug9S2pY1/bkQYUUh0C6LVB6PtZ0tOLqI29sHg0LsBYbB0U6SsOc2KJp
y7RuzlTRDCrsFwUgnI9l3UYPaBiRvL2FTl3uvzCJQAnzTWBdPRDSxVeGBZ8sr6HkpWlfYcg49i5X
ZZmcytbN7HywerZsGF4eyonmOhhIOvbiEleXbxju9OjYNQiNLy8rLOZuxZPjIjJP+aVtLcLFRdWB
NzQOT0DaYlo1Xw/97H/Vu/+VWQgjufWLQJRX1bfzt8meXk4qfO0B3bn5egFLwYWJTQAL0by4QhhL
Wab00vWWNqS9tS84PAssQ+7XCZZKozwGocpMhHG2ZXvpRFEkASQ+xVDcZN9kWO8fLn2oU2DOhUqX
xopHufD6v0DdsJysFbL18zUDIiO75wG2aRtZpsLd/Y+cKpkJq7HpJ2hiyvLxpWJzVP8+LwG1f7wd
vDCzIbSoT5YeSwpPj4fkk/kE/5jvU3cqE4aTaWDEl3BldRVZula8yWczPybuAZvVGUyDAZQptU/p
85u+ymq3kxNzNR5fmL00pngdHWioJboF0tgHsNm1SjgvdvGsZKoy8o715wrbkKHVSfvkEvEUU4nl
1t0ONr0M6BPtgqyTiHTnk9RaTxhzQo/BN59OMibXId7otInwIj9ClDe8EK1YYqBgRvagUZe6kMZo
v9Qu1WtD8FWzneh4O3rTEy8Aq8RO39vEWN6s2uw5uhvBw/1dbtTYzONACEaaKusLzILS5EsQLQSd
uDW5PWVbmDugLDOa9hwQ9DPbjlYjnrmWcrtK+li/qZeWXFSSOJBcDZmv1ElhJSAdYmSiZAIWo3ik
gGmjI3chKjWNQShDFJW2xLcvyCdfb2CKRF975JZpoLdnwjsfMQPjRABfftZmFpJ5QUxYUKXD6Mbd
z0VmJSGbBrwqGsBrBMGdVQP5xYNgj44jvJfy3e9NWOt9Y+PQchn8VGBC9iJr5k3yZM0NvrHlcRJ+
xJR9Gsx9inf0BmS+rLMBqjKfI8LM3qA2WDOchKVYQxYayZcD66DTYb3yW1roHmpIvEF8/0V5M+vB
JZKqXYbwQtvTzu2O0c5XUr1N/VQpFsJTJIVJK9og8edB38pLuLn1spXF1JNeQMbSVOv9fmktVmUE
3zjZ+daF7HRRylPtbjrqtJaGSFpKtY9PtCX5ciVvr18Qmjh2TCjnckXeNtV51BJCwOhlEdNzQpZV
DTkoOYJI5UjcVMWQPZJsIUMyomjfdDcKgKg3LrA/5+LFmYZNCwbR5BwQK6lNlhbDPte4P+4+ymG+
jLUJX4qV7vhjRxE2/k17TaT9FstfdJ3yYyBp2aRH9BJoNIBl5RbD9hGHo/QGfiXbdC0lHMqmfa7u
iyxhixRynL0Iscn+sCC6Lf/KOFoBSbNz8wirrc5+RQ45HHdZeG+mnK8o2ucFXkb8J5LOMPfUTwlt
EoTLrnKjxcbcc8GQQGa11p29ZUptSicpDmrNyCReyk78oK3374gv1y1Sm/H4HvVCxEPj9JbyDb/O
21cU/sG3ajdkCVPvYnGyqiK04dI+Yc0PvU2jMN40bhgTYAiQ0d8v44NUUzRiHUSvwFslStBSoKbz
Q3dGYyg7FBwRldgjR3RHL6tszRaTEmX7olzJV7/mIlhZOQwQ5wY5Q7huPfnXNkrxasdxAS1gPJi8
9f4goV51PF9+HLBH/8gyKvQkWqG624+71R6RfLN5iycpPnnJVoYOOeljaPW2dp/xpDj0r2MSk/ss
Mpa5fEe1gRbNC+c48vfRDIAc+jhelighNx9mDdHQxKJV0Us1pwipLJbmZqxvW3xYtv0VtS5EcmTk
06uI02z2a+JqHSkutc3nGi8kLhh7N39NmvtjoFgkBDiUvIxz+JsCc1FmUHhQ1JI4p8FZMz5xkBgY
KNiJZtogaF0XybfOZhzmxsrydIHhimHE8A6YMS2B0vdM2SltgUyu+N0/+eglflzvHEQAZMzTK+hd
p2+Lj997RjbmNlIj+jrVKC698Gy8JZm9kU5EGTpj6WIQyCXs+tOPcAeMIIdiJnGz1C3AK/G1Zrqw
ZAeITvxFZPVN0jj+bSQmMUYad4hGUOYzBDA+1j5dTDlqsJwwXZI5iGlsoix4jMlclrDEPcojZQys
b6bpNa1mKML7EefgR+bctykYuFQNhxQCy+EDeSOMtaHOkBaLa/3ZojLWmSWqhGBWnokvFC2g15nE
bzjrTBpbKtHcOTE9/lQ+ViVew0BRlYJn/EIAR/aKh7+Yguqp8yQYCHRG31PVtivD1MakpVCCDcbU
+wYRBwR/ck4y5yoxA8CiAT8HAnOqa8RnAnMgnMD9wwaHykzpwnq3IDBRwibgBRGiamyZaZ44frOe
F1jjtlYvykuycXpnasSo/XSQpAPALgAVK36DJUhrnBHFB2oY1JkEcl2MakzpBWLjhCnO25YcCxFO
0MF/E8sY08RP+Bk4Nqa+Dvnml+YU0zZD11tAik4AHJ0lzw2fhfaVX1qyTuxm200RGs3Y1cJzTvM7
MZ7/uZOxZaPj953cMs1t5dDbsbcNDAIuUQVp1FoG9vwZznyyTENzK0uOB1BdyVX3PJsOtpMoTKbV
L9neV460Vtj2Z+8DMWUL2cnyI7QPYkEnsweQAsU1RjPS7By7PlWopji5fndouC5yNQ8GehOQvW3u
5gaGXwZhhY6QsVfo2Sx273OITRHb4DiOmAldQzSIvARjNpoaqrkguZ7U2hag/Nwc4ZnifzdfX7Cc
z8DO1jI0StoKzYKYbZaX/tv8uRKL/sYLAmt0tyN971YoJyFHZ98e3UdXrkIB/rNFd9M9ndRPR6xX
LvpcRDSJ5YidJ2GRxiXDGKN4LA5YLAVmOZ0reLeX+o0Rj4WG+l0pyaRaymxtU9mj8+aGTmmIbivY
qvt0w9iABa6wXnQM9LyT9QZGZYZivrdGiNigHjJLo2+cESdwfwO3OdHd38o33xDC/XOWGKDor5Go
pc845dMBJKvbjl+NPWLirrb5yNuceZwGO4ptCcTYhSPBDb8ARDXlupUMR+agQ48OwhNqDPN5ZE/A
l0HUbYtQRvrLNIeSvdioDWz6giNfOXfhtb1DgNn3mscwqgCsT3sKocYS/GiCiTfooaHOzd9QXRUG
pBTLfap4UaeZrinZXDET7O9+S6DZ8yhe9qNEcPzeymJNyNuU1VO76hCEfF9Bqg1eTIc9H8Zfqhc8
CFB0I2LvPI9IkC7YKJra26u/f+cZnIynywuf5CzofF0yNiu4+cu+HZdffpGQL1AvJjrDaCIklqLq
rucefVTksk3LpWRpxPOc/Oq1U3hbNFP9HC3yzGoYncvZn9IvjpV9g2hmmbfgFdV73gMgVyeZRmh8
7CjxpYlengJxlMXYTcBJoXrK2OIleLJIMQIdDduU12DEnFz+CGnbxAqnA3FQ/6fUmqeWTh4OX71P
8oFz+faap7eV8dk4VN0pj+h8OSCBv9U2jBrOj6dcfCFGGBhTJ7Ry4D6zNQRXc655t7v9TcBIykzL
7kRFcZ3ej8hkhjbam/qj2iFdLi7Qb8JzGSAJtuj2ec98VSGw+IQYL3E7eKiUDxx87+EZO+Y40Z4V
Ly/BCAuR33QZe33N7wR73Mm+xLC7y1yo/9acVnKTLYOReAMywx8Kixa+jmP9Muj1CM8ugq2DvuPr
3xGNK30uIvnWFW5XLAH/SsBn4m0O6SO+fgjS+WYMlWCwB/UztCR73w5n5J7lGKJYipxLsJrzGo9J
9OPxP9Ebz4+QtwM1hb01aQ7myPSX7b9RQ7gmM9K26hGB8r8TTYPWQ3lQ63SidJ0BG5ugUCt85M58
8lQDoLQM7DFcwO54BosBjRVPiACdfmcQx9DMkCTIoLGWkiN4XSMJR3udbh55UQIo60TreAzS4dN0
uAOKrQzPoZVTbVmZevQMw4zpR4UIquyCVFHYhlgOU7GBOsug2FNQgWSZwAB/yN9NZ923X2tXOnLY
Nn+lG/mw2FPN5ErnWu5j9SZMGbOo8cHXSrohVK6n11Pi6/HnRhR2ek506aKlk/GtbAu1oDraqJ2G
10s8oJcgAY0aM1vEIUCd7POlBykoZgAbBfhugCIxRTjR8p1yOGujiBNNnYQHRDXHCOknCjJM2uJ2
bSddoMijx9RfnhqnxvAAaj205ItiPDvaReAZEH/Dcm+aXbnF4K3uXhzT8OpEYRVkP9w0zKjj533O
5ORQ5h2D86AWN0LqjI9IHQGK7F/XPCh5V1G4CcR5PDFUBJJR07/+f8+B7nmSum1AORatmoa5kMA6
OTA0+cPXkjL5pveb4/LaExtL4ORqNyq98eEaZe36nhW6y5Gh8bwXiNPEhCVlyuvOS6RyI8JEeQCM
hwgW4EYUfzgjYvomWI7i5VzHe8nI1GqR7dguaFK5RlRJBp+aIanl4naZEmjNAKguRHKEq4RN6M5w
1ePFEJ//BThRT2yod629fGa7ve977bNmaA1MgQXVuJgg2ITWXhELWOHEfzBA4fxt1SnViAysdi66
jaNBbPoAdBQP9T8OlNP64YCZd9skQ0EcDzMTR+rOV9YyuiMZg3uCeTeBpXwd/Vc4DoRMfuZpBFp+
wkVYl793oVqzo1GB/GBfi3CoGK2cwrlclxkSQhDFLgz24zRK4seFMrmyxdar/lnJ2IDGKLdUkOjY
GGYg2LWPcvWYFHKB3mkm4mv5ZAwyLuL3CIrIr70gnzS1yYgFSULk0f3HG0rwaARe28l36JJvjw/E
0P8stsoTPr9311I13QLWGICZHsuXdeU6OraLnXN/OdiQghOsTe7t5Dg1OjT3/emf3RtzAPrX2fk7
XT1Udih5ZpnCXWjkwIep8rVTYKUzQDPS3nA9KRKmQaHo5BqUhz9y7UT7fC8d+zuyu84JxQakze7l
JOI3IAaL0rn/8kUX/GtilO3k+8nmZXwfZian12KfBfpTWThQ5ReV/eSY1upM6aP7RkUcf6r/MH67
VSmN1rZ/pu31Z374A7G79EJkVXz9ba5RP0psbMh5ZQxsK9t6jJMJDixdpVWm2PvFOgyPdAYu37If
NwTx8/PdeFd5fDAAtEn/XWfDvC7U33vTxktzPzq8Z6uFybZzh1XTvbTwGzo2tSUK34Ue75Nvrma/
1UUnq8Kdm/XwYySwwnBjuB4E6t9wz3rH0Z2XDopjzvVPLw3EPFoO9rzohbb75pYe3Wn3OOQq7Nv5
zk8Il5DZYwx//erS1sbEuFutj5ydZMSQztdHieG8H6tyF87VS7lbLH8kCRflefap6G/LYElzSjn8
vsckFdPQ4gg2Zn69glVPM15wH5qku22JofOMPbUIq0bvb+WGHoeBsJDQgxvM+Ik+UolmTG96YzAJ
4OS/Ou3LRw5ZnzikksZhQhBv7SgsMApCVh/fTlgaIEHBYRkDRSrGRva06qHlCSoLx9/4jABi5rjf
TffIY9+5tNx++JfwbNmV8L/t79l23cNbjiEHBcwpqVfX55yFcqqn6cwSOSx832cXBiOxipmUkmk4
L8Ud3beVM43c9DM4PcXAsPi+7q65ysvuT4eWzZ/OFXHOn76PK3qfaGS+X0foTgZZ/s2+72cn5iwo
M3RiXsTL66K/efOx25Y3bxt+MO1Ne+u3aY+xPMy8OdUzjfMo/c5MgFHyfYno5nbkV1svkNisn6KP
mBbNjgc0pP6PqTNrUpYLkvAvMkJcQG+RRRAVd+0bw17EfVeUXz9PwvfOTND2YrsgHM6pysrM+qjt
0J7X3/YStkbdfq6f60OwX9EkaU4zog9tsRhigK4cw5/7+p46fFtXdjM6hMwTbq/5fvqab6d7kO/6
yGJ7z8/4PNEl5Tp9rm+gLPZ5qifpf7VLyxo9jXAHvo17AVMq8TNclXOc4V36mlujysAabafVPgBb
vzKgj0loonnYRM02u2B+HY/0X6hXaL1UoUVaxafDSBO/fvvy8GsHh5YbVdB22qVYrTNL7M1lRlXX
KJBZKjx5Y4TKNkgJ1/KvN4pf4gRwBnrmYFX6C2xf/jJ+H4vkO/kuVRE12SngXv5VJWBI7DLzJ62H
tn2g5EeKTpfmLudvi7ITNE0qjBa70t+zJg6N1K41vAu2hOeVVR1d8AACStxWvrOGe2Cd2LaO0K8v
bhPbxJpD14sqDS7QctwcOlXd4eF3y5Zd+6r8IfK9r8wV4/LOc4Af4IINuY5vlr25uHcCjEZrgziL
3gbAsZdWxmoJ6PJ1L9sNLERHt6/65DYsz8rfJ7L9yBpvp8ZPPcJsdXrEe7UU1aIEnsrg+UBEzByW
zDg9G1bG/fQKBe8+QtXQPcXbUU51J+xlfdBydEmJj39zRhitFHsTliai3EIbzbwoLTfB9JTcdTj2
IVHjW0yyO87rDUUDSMFoQGVUZjGbpoRKzaFNqDDqhT1qTBGx6Mb+fXm81O+pJWeGtRXAE1lvvXXS
T+1t/0P5QIitVktgRgI8AlmwMrBh+IcEDSj8CCwEQpZd6yfrbMa1XqlzmRzX21W5Z+DAiSKJpl1Q
KFKbI3j7ZUxkc/plCF/LESdXFU0xF1nCnM2gGaEE6b77pcByNv6Fxj+UEaz41EtGzYDnbT2msEfv
uvpEFIYn+9WN7hCH8DMze6VFHQNDuJkuOp5p/fcKvjavdxpfj/nyL1uUFjAQN+Gyc+8wr9MPY1Sl
pxEVJ+TYS5aTav/ea9Csbr0ZXyfQy8LNGAUe1bxFQzTGbjo16Hv18RtDNODJwaZ3UHnAqVx2b2Pc
QgbNfm14nH5Nl0NofoQScjHPARXq15ChMaBm9QFPFpphECMRKdGAhwlCqQmLTp6gKHQi+FFMIGhm
sPM5uEqwFAMpI8NcW7m3IG8SPUlHimJcVcerC5KuyIiEXKQ+XlOvq2xcz1HxXUHTlZqbEnEwBVGo
C9xkN345EGGpgsuGUKl1UXxT2pgiOCuWEWXsauWnNy9w9wd9RZY+Hsh0rTDDRmjNIa8d8arEhAe/
ol1kDo54VzLBDy60nq/OmVVeOAOzgPv42J/t22+V6GbT4spibNx7T6ooawuaONfjcJvYBmfxu/Zn
rt+EPRi7oBu/tj69HeJZtfDKaLFlZ0FtXZ09VywiRrVVwlSt5tWxmCJjvcuTXDxHNQLLLcDvf++A
B+6zFmnaKy4d7etf40TNCXj/ub6vMLejLxeyXipeg1P06ZpThvAzdegIE6fhZc6QKa/L09rfdbJZ
JGtz8g6Ok8+0sqal22VseTREwluMNOfiIC7YYDyFSgYqLdypvX0yWleW8aqTsKAztjXTVH8MwKEp
H3D3U40qdKNfg1vwSF7BXMN25P0rDOnGb+23yoyIrdqn++mdFreHfZ6U5tfeULUOPu6WEXaKiXF0
3iFrTW+wnvNKAO0KhCbpNibB/xaSJrxH4I6AHJ4jYErBGaoiOaaxxruA3nRfhReqcXnsfQkxOQ6F
mujPV0Q1QFOSuIx52I5W6UgRRuxG3RhEUbN/Nzuf1e2XtSoPOl/g0gY0w9arbC9BGr0TXhrtJxHn
zmli3oJAkOmwRohzwYWP9iw17FBeMaLb1qWPzfMgCwrpO02pXNXfhiq5jvv9KkbUje69ZxFQ1G7U
Ly7j5+od1Ge3n83o1oGEPSMW73d5c2KoICG7hduKfcDDfo+OtBSBacq1Agp1tg0IPxv7WbMrk+Pf
ldDnYx8WLBwfnvEj8j3Otb90RGQsJF/J3w7zhgYhuPOp2dXh8Q95fh0lXX+5Pner0W1jW98bpFdD
JsL7xOokq0fD3mLHQDl69F5wceBqvRshVB4mA45Ap57YVQ5tCwXQsXucVIdLr0xPKsom9CfvWq7P
hD/kHEGZGD4g9I+3X5dO5tecs1/tQKQgIK/3km7ib90miyJeN5Q4Bw/YFVuuUcJP9xHy3ljF7jtc
AAk2nMcAGxogQm3SdkKPdF8z+eCgfCKbX0FVUtKJjkXkTVDGVjIRb+PY3SApxjgTAobEM8ry677Y
WO+wIGg80RoK+x8hV0R2K1cQEBNyTHRAerTJsyQw1q0wZHu3Pj/1wQPHpA+S5lpO55A7UkGNIvMl
vRXZ53fjD0YFKIEw6ScmHKf8JiqIdLfv/xTKT2c7fvJsESzyj0eA/fOGr5VGFlr6l7vsi59l/kh7
XPae0fNFJaUapp6cfGRKJducjyOEQduFuoOSZhB6ECJhE9qUSEOKglthtEoDLGdQO6ssUfjMvtfL
/jXCuiySt+A+eM6jZrfZPVEgn8ur0PCryNQfvJd2BSoQ7yEinGhBuldi4wyf1O1/W+70fQM0cOs4
Uu0jHbskOM4z30C6obOwDfK6inhk/+cZVrjeYEwVoVRuPWx6fTpGT+oPC7LNNWfNmJhUycQIZ5xu
uf+iWqnfdXr0/dK+sdUCUdAevIb05rXRDUPkC9jExb2gLESp5H7iWkDzrUsb+Tr7U4IM2M1fAZ+d
97A2zoZyaqgOpTTEEQQzasRS1OF9iPZ8ycuMTxTpzS2IPJV8R8QPeunqkJTqhTnQYQY9mM8gVySR
fASXaU/+dz/wc821jBsvJYoBE1tf6rZp2JK2yxAX53OnFjcc6bX0krp5f7ggYz4e4/p0xBlawx5j
bQ3TJKhwdPQ5pH0tNJL45+buRSWXpn55v125mOClh5c4Z1InQBysw1RXgw6tnl6wm/QCJlbRMI8v
M7zD3ctMqssj8rUSu6MkkpofMJq8ljT49Rl/yOHYfzldtHRwm5xHWc3pxpFUOZb90G3LqzRdgwo7
FzQP6OFE0bp1SuRyzJnagmE8i7FQ4jP2xBvJC4cFujTD2SmojAiBPYsCgrYlxrN1Vz6L0vxKVLdt
/c1+Zli0/9ugVfin9ic2oz279cFeWHyuLcwLPg7dseRqp52U1G6mGiVH+BhILihVxc0trBj1LIyt
+fvuaOTrypCJg+iRm2HWikDeVftQ6inSiMovJM5c+xQ8DlDcRJks5PSyI1BtTgbWKFjanw6RbsdC
aSQ1cYNiSHBuZ7+SCFVYH91yD0jGIT/IYWER305dGSIJaPrAfPq3CaGmtyChne4RAGT6lwi7Vdb7
Nv1JIM4LvFcESG8bACmKyjmdR9EhHUbpA7D5a/TqQE+Wg24dgZJJUzrvxVWrghs7oDcvrJPUQ1xv
oVIFMHkOnGvJVUUpb/oi2In8oAjSIaSPltBxVOqbSo1H+0hsFKGJG4sNfaIarhGTdC3vKKU2/nGm
sjjWTMSST4QhFf/9U6Hj8hMF+SU/EBZ7bGlP0Btp78lO8u0egihBSkK3rIo84Sw3fRx9zx+MGDrl
eH8ghtTgJ0F4ckDjTj6Rv3+ZSLa4cfWdwiSZhDYhpbfuzsVwxRMCzvCQ1VYhFpLFHpfiz5DTP+Rk
S5IjO7BHeMCfcq4xo1VIHEfme649zM00hWoizavZbVG6ATbhwmGCp3+sRVQJV8XwhTcuiwmwdx7w
iSaFJd55JLWTJEhCPiWhFEvg3/akf6ykZnxmTqmo+yUOksYFJ7grrbrKCzqQT8oNWC+NGnB5oAMg
eJZ5wPz7uyBNaA1lEuvUnE+/MkqietdqlftXJjaLq4UpIVdBFKuvRj+JHnDil0DRNC/+yGZM4Zy8
Id55BU1YEZHet2L/guXfUN1FUDQnQdUX3dgYqiqHqJhkRSD5/E3k3tV9uXMxj1M5OW2rjJP0i8+n
ElQJmFNnX8+9OYAFGjPS6dBf7T/IibhPVcIUj7Ki47X0J41QWqMyRT81qAEF1g5AQUN0J2MwrMFa
29mxg5CvYHvoQhKOrfOgpVc17OLiEktY2PZozfwVrkCsRTIAJaSqEPJFjCE7yEzmUlyZWU9Tpo61
vs8WsBZ6C+xGC760BstxIbf7DSC41neuNapBVITcGnndCAvXHnUQcVc/yJp7I+3UoUVKTSMGLbPi
2QLV8170oA4Q2R/tV4LyXsvrE3OWlHhGW/FbsdrLUNGA1K/mH5QQoAmoNKCKBXo+ikNs7FfB+/jR
LJ9MpCBWZEbLDoT+TRyOLp1TB5Fo+0R/jzorq8W8LYdAbVWmzxTJ22cuL5xi0736v5bZBuGDZkxV
ZcqOSiKjkEu2GMz4IFCsEDkCV+N/OyIbF5m5YOuedyPRa97ytT/x5S2gNVjvnHrn6Mp2j55RLXfz
N9yGFKWi8jY5Klrfrw4WONTEFN/QiYH8MUi9Y1xDe12wSypeCnH/w9r+o2vlyuinFssRrgVDspwy
g+kSaTgJui3q/pltQSP7SiGpBiz7OvxasRUtaJNZq9avJaGrxYoWa5f3uPzpg3y8Y6CPlXqs0kGp
dWrvB0b7RHuffa80Oq/q88/03hNHYQMoS7Haa7rlxd6Xua4i4iGrXjwzfGKTWJAuFyGJmZZb0o7h
Hwr8RdRzoeYkLaQGk7NDoQW9gVyB/+JoBq3/7kQRpBnEJdTvWSgZbvK/lviBkppamKiiB7ZuEgAq
1FZB7+Hyn4UsRU8E4B+0A9qYLyNIrr44BaxvXfiKeflajEkV4sUnoOgr2JgJ5Zs9DQggedbszf/U
KFNFbLACOB0klUXhV2lfUbdQLZbsUY4KMBavWKZ+XOocfWYdZECutHdqhyWUSpCxjjk5y8ynJBix
uxJSigy+Qu4/GUXQIePedbzKBTvbsYjq+nSkBRg+HnF3rNm79dlwaBnUwoFYz6b8ib7+X+YiBrXV
3RJQKBUB5hnUu9yl4tlsFvMw+vxxgPWOonwRrEcEQLMFAxuZaL5IiKi4PnXXKsiWUZDKdihh7FeZ
WP5t2i25YVaeLfOH6IxDPwErAx3TSU1aTAq/v7w4BCxcUxeHnoaT8hTZIBS3faAppNgUEhbuTOWR
BqImB/1ngzmgv6WFashFUcXG8wAdSYSkK1mEQaS/5XpRmCPLz7fbDElngoZ3pmypFXbrqZa8uqNY
Iv6J5dcrn6VsfQ4qnjlvcu0qSnoReD0dyBLvYYUGS3TlbdFMIK4O9w9nd8G7bPtql1P79p1iVnoK
jn81dOSpfTbjpOI96aVkuEvsQeCUyCqeXiS+moCzJYhE6VqM4U/To001pYoTTmnqP9Ls6DtlJecO
ZeXrOLhSzxAr8D5RTxncNzBAxQKVyHWx8Qor1lfumWoGt86lXWGi0xxbmpzpBg3GWPeeFft6bN3p
N/3pWBUEP9awQgLZW46OUea/QpySsFzsHMkCFkdixk2vOtx8pwCc++4Bi7i7Xe1mZELGkJwkSDD6
wn9Xc8I5qhMM5LNcGR8IaHa9cnTn7FEag7OD7Z5okm26ZcNfongxKPXhR7c3MJeLbjgbspt8znEf
7dP3HUdQzOdiOp33jjuHvjFtzGeZKOU3z9nGQ+Mx3cef6OXXOo9urV12Low2bWAPtsmOjdLucfAg
JhikXbNVddJe1bktUj/1jzSCwX51tNu3zhNtlKgmy7h0cZPBu4NLOJdvNxls+skgGez6167RuXO7
du8TqmqTw+g4uPRv/U+32dlj9Hig1f0ZGSbZCS1uqHBB2amEWFuCa6fAsJG8Cw9e1in1GvEyeHzT
9KYRb8PUv/euPfqbhA+vGmy6pejaYfkc14ZG/AwrOJfKjIquvtN0+pnexrfxtg0UCyx4C57T82q/
qv7gMDUojaz+cVrv1wabQEZPF8KVsNku5dvlRz9pB085i2oq9Yj+Lmp06Q0/qg320+aoHALleGWQ
oAgI6Sf7sUYy1bm7O8odFhd/hHUUVn/hzbu3n22aVgdUtceVYRYbcXNMx+KeeDamq1rwJij7ta4V
lSgyNroSHBtIi+o/+9UhuNYAYhtoZhcp0O45urTaaadCLEoSiyYy/AD682YNYk9ajU02NAdtLjIa
zdOApz4HBeSY0joDTMQaHRWpJVDB3rCUAP0+9hszBNDmt7c8gPU2R9epdWvTCO8SbDMXSxssNYkv
Eb5Pn8P0C2tk9562H/fW+xRcrSg7tZMaWSZDnnYwt/UBo8CxWpy7+18s7L/OJVxN7RsEf2RlFUQX
z+C485M9tub3SWNP/KJW0AdCpwAj1NRyjlmrTqDSerxs49lKehX8NlfNH1aP1blHlUW5oemcKBjG
S6dKCONlIPthebLrp93k601gSKp/dbm2LxAyJmZgXdzSsPzqljDgxyjZcHFJBaKanRsCr85Je5+E
paEZm3Fz2ByWhstg/6cmRZiR9bivR1o7ZIyTDcUl/m2iUhny6mBtIFrMEp1j99XZY3fX7D34qQZX
uof7YOerA5Z+LgMBZeAUw9fsYYi6/6dp50FbJ0VWlcAMamwJcqSqr+W3cKeTCseAA7vpmG0MPsK3
f2inNLhRi5tL7xPt4z0yVD0W0SnPqvtM3GEdU0ODe/gbfCfcv+wzCBx/hRbDmH/cCZj0hEZfTnv1
QbNb61v/3S4fuwlyZPZ5PfJf7OZEChH08sKeT2+i52rpfBKRnnFPVNura1DyRWyFvkrjJJz42aTw
25KsKJQuEgCF4wrTpVyTZ6lIoYn3actvAnkHyYJYD/ITK+MotoXOltJSRsVoTRVX/zTC45lpTyUH
EQPNwS6o+GD9XPAH6ranIPMOga5BGXCAj/P6RRhfDa6dOrdru7BCPnaaFPM/GG2QODjy1swivacq
EM/cvEPeZnKzW/pJGzogHVw+1CZksaz3+4Qvb/lV4flMNC8IbC9PGb2y0lNrwtUCY+hDvC1Cs2RP
Kde/IAElaTJF0JGgFqJqrurDDb8E7U9Ed4EnCjNVgRHlI8stXm/kd9ByA7IkfzlMaccszxuYbuJ5
XKHv5wr1yVheIsqQRS670dFKCzVuGUwx6lEtBJ66E3CGWlmrdn8Dlj61UpK8/uvHWKeOFYqaXPLr
a/1GG8DWT0z4qrBTiK1svwTFKhHmelcA/vHgeJDRKH5PTjlze5eP0WdgEa8R8F8S+3B2m6TNr9by
ztxBaF+1nNOmW9/P3ta88UNXJ6p5ODeVwlLYpF9mKAJ41aVPDqFE2TuD4RCu9ErdUveNRaTwzLuX
BJj2BSQlJCZEbMQqDHMmXHZJS92L7GHTFqv66F1yZpJIdhDrPLX/UoOolCviyWAuDS7TZKxL4RUm
wbKtTbnO7YhPvt4hocFdOfjEn7jMLevp3iW92WTHuI1qDNtoy1bv4mcTqiXem8Z4VivOfBzRMr8C
7hQm+QMIHiNlAXIetXxd3s8xVw3Zmdzeq5DVrlxDV8+aqvWY6WWuxaNT4oQPdHt1rsiR4uGHhIVr
koXz1tl41PwQ7chkgpHsUbxEMr9tQ3qm3+RrfB1W3D3lsiXabvgT2o6UP/YhvTpIKN62ogdlVepM
oiwrb1fzAmB6+Emwp0QXZn4Vr9BybPRIOHezIgnT8Thw7O8kspEAhXLQiG7tR9tkLU9IiAES8ZIX
yKBErPiPwp7454esQw3xFFpiSgmQ3uzK61KRojadcE0qyhYrpKu1TqV9wGhKpq/5tAKJ/Qoifm8l
LH5kJB//kQbl7w0No+GmXLyzguceLgd12HHkjlQ5v3G2YmMV7qSdZ6fKVdTddcGvumYve1Dd1K/F
XQopEgDCTr7B/IE0sKUNWMfs1XrNyKjatd5p5zhn7jDi0vjB0Rsap1ZtaA6vs/tsNykRERstfJ8m
h0k6O0020Bkb7rZfik9YcrIDCgcUEJgJJg3XbwGG7014xPBvx2Lsn5dO9sKiqubz6QDaPv5lOa3T
WRrUJ5u/OclmmO38JhpYUIuJyeJKwopeeesuk47FmV6Zc/MFtTLJvNvJ3z+w4waUqk/L4+e4jPnl
aodJ7X72goP2AQrNmnEFjprcV5eGgy3we92ERloODpn7KLnbutv4ebmV1K6zgEJvSu3X9zMdJ2m7
ERv+00FL3uZ0WMe9hz7h0KtWwsb8SX/ArH/o1TYOwfN+CZXDMaDeq3phYjxrEPJlyFPM6E6Q0Nnu
3Gr3TusJ1vyfz3w3XPblX1oMibziA7ItU0GtR1eCAJUXlHh/YnVAgMbEXNinIF3GcjxDD61qs1TY
KkyjUoJJeCPELExWTH5mNBSDO09/IiWp8kFTUFq4vCWUDOhWis9yqUWKRzJJaiylRgJcArFBOFLB
phBGo0rNB2GyiI+CA0nUJgKKQBhnPg50Sk7HAhb0i2ZTWpTkGfoD1HIkiAmkULCgUkCkuWp8ICV1
0T9F8OTbTVoTNEogg0jiaeGzg5PbUyIqO0VB9Zc2LtCXtoFNpVOOwf1BHbKhLurSpEanGHZCc/ib
9jIlimxIoSFSUwmgpvCYaZ9Ucfj0VbaQQ68aSpjj3czkRYxhLVATSsUo4P0mvSXehGDCSbS9uOTp
B8Sl3QQI2XKGioIOCXVfc5fAm1dLRQ+KihuQEfkQFj/3NKFQZaJJ9kLcybyxxVCS1iRjy2WVoa8S
+ESBhtWYTnS+myxBwiu1y4JZVK7FCIuPptSOCGG0HUAN6I/JULqqAsdkJt0ttmQG8WKf/qJYlLEd
AbeoUZKA0J20jycWtytdMpga5bUN44vCOigevsl8ni3AGO18/YZz9Hlc1yJ55wlvgr03uamGjZhy
4qhp6sWBluG0d5+0xHziUSttxSlPUy1+u5P3vPGtkZetkXfUTP3K35lOnLodQ0gHtFRvw2cinz04
9Q7ijP69WzTAvgOanMNct4IQWEqWvNgyIMXl1OqsyBr/ToykJR4qBp7hJzXMIHonmtJaAbZU4EvS
eIwlMNBLiM6QvxTfdY+q9SKTbCgOvJxbpJzqQzm/qNfLlEDORookdPlcQzECX3RQ0KvsnDHVfUlm
VLm3qNqLXqLSPrWLo6hGdLUD8IGWIr5H5kHg8ix+/xL1vtB3SElgkV4VP58uhg5TdRAXgSVtiXJg
f6naDroklAjdQP5q2kV++Zp/9fHbgemocBHZh8AnfSxBU3kxB4VFTG0pAmGZxaUv1dK0ZC3b9A0G
JfuZASQ2XVS+dGmpDtWAlTawPZXwKDO5Q38RriauUB+9C3Lb73EQBImNLAfQJ2b9lzDIH5JM5JCY
yJZ/GvmiOW5wAEWt23AQ8DLLkE/gHS4PIkZ2F3EKdKszCQIGneYAWgHWmvJ7Gg6RRP4rxBWfo5BF
CgVkH7LEr5UkhqR00RLuq/ZkyuxV02M/c4v7LcJJYYs6dYp33w47DMzHF/xsOKGBz+Nt6t0+l+wQ
VI+tTHFIZ5Fz56HoIm+cDTUlyggl4sCOh1EEyLYefLwdAVUsI03EphIZXfWBATJ0U+OcBkcjKEn6
DqFMh46JO2+mxczIG+pvTSqwLgoJiEpPg/WAslMHIw+ATpiqvDT5lOTxeugYp9IxL6YjLPHc/2LJ
q4X/V2pxfHfkD3SHyeVgV11HLvwL+f3fu9KJydyT9NfFgkuQYsk+gsn0YmIY9FJMoRiWYkDIZYxe
zD9/iSwrhOkaCmWqd3QtCinRTXGY4ZRXr3EdwmzVK80lJ5JuGNYg2U3BsxKjVC6YuWUIRC/x0HGh
FRVL3BZdBlwcrwhmoEavipCoshXhdWUHolOnZEWgKgxK5O+VlszCbgFOSboWSn1dpLC5LJmfdHLO
ly5Fncqlz70NvyvfJRZLvLC9b7BZg0mD8yhC8MbhG1N1fkRDDdgh433OZfndR1OupkJDLq0z0rBA
ixpsIueZ6+cQ+erK//56QK3lHH/3+2L8jEUN0qazjwk88zgHNtYq/gpzovKM3tgLtwekufCBp2lm
CHI7a4zqA2Z/lgBE9bHOx56rr5RP/y/ujmfqqqgHwJkBv9eNyG+uEh05rL1AFwOxRDB1RBrMCG8O
IGQs1MLsftbrzmr9YxRxrRcQvgJTINwZqa2KJ5C4uvQLC4V2q06IVdIEWQd5hLYlBIfWYSBTC2oY
KDuop1Dda3Qu6Ed2HToCu6s8oyHTaIayI0wjKT5VrVBz2l1P7Wm39IykFk7tRBbtC7pIL87BWx9f
eC7XpAJjf/bzBz2ac5LRroZq9PAvNxhQOMGVhdEZvpc6dWJXjd/fr+/NKMMqayQ8Q1uDmFwljS3Z
m7Yi1lZjrEIys+Q4FXIVnMQRxOjzqX3XWpwT0nhRKKUpkUCGRA/1TtFFXt61SmYoblD0JD/TASts
65vdKsUfnRqIMX/MpUQ9ie15jGyTkoqGolYGeGuIFITDmQPoysepprxC8fBvoWHgyWlDhnuA/3vU
iHIZ16p/hIwgakIzX6F/ireTpInzPwB1JnliJw6ty/rAS1M939qvo5uFtzV/VNlra2CE5bxfN5i9
7FiUbugAtOedNjHZhvaamLAOEG+rTE/YRxH8F04ru1ls5TCDl6ZPAq19+iZfh4hNii8rAR40ndZ5
XqfNK+DAocAQQTKn9l8fUMoFDMb8NNOwYSAhsxrGqxKtmlnBrpG9lLyeVBhQEXBBSQHwX8EidDe+
i/9UeM/A5yj5xxighzh1VZVVpRzG/hu2b36qUC7HFpWmsY9z9idxcfl145a/t6NNWJ7JoOkyudEM
8Uv1cz1SFUt0w7klpy6BGx+mwuFB2Oz9xU2INVouNZ0X5WFsrkkwjQ73FB0/85lB8zCQNuuCopTr
RFP9FSP/JBR+DKBGT0ngbJXRaJQlb/EsLyNWOY2KI5ULwNkidbwG90CIkxUmcWnQHJTY1JLLcOVh
07PCvBOh1OAkhqATgH7DhkfMfbPP8X6RtAAZKLpI1VYcQsnG0bHX8uNZiN6LA66DLsNaZob4Ycea
Jb+Jr1pMbkyfTYRFZqigSFxViSHEZZXpCObPRJCFQSJMSODnPbB9oT3OIxG3WOo0K2rdZ+XV7MbF
ovcSK02kIGzdQq3MdPvklE8MVwdehWSVgiRF68kiW2Pg7UIIYgWXkI9pXPOuojfFZorMLM+AIVtx
78Ok86Z+3EYsNJdNLUiX96Ff8j5XI8k1P801jIKMEA+YgFzqBmb6t4goYFXqSx6BLBqTCjN8rgpD
qyIOLBIp1lEWSNllK5VSzqES5qMtMhI5BYlJkwhf0b5ifgGkBUiqgJzgGluTvPuoAno0KVInU+4j
GFX98HtO6DgddPAqxHdQLoinLv04SL9gDSBcP96hhshiuRCP151yDxshuCeFg7twQX2+T4ietU9e
CIsAdgCfNHsShOZ4G3/KfIOCL4CgwaJelJKKxrXCS5R4lHSmVOUvplNFWZqsNWIK/7dGbtYmGErF
8YI0BlLOTPWPkEbm4qkLslrb6WQpktcBVDitYqiiM3FnNba0h8IN2VfOjT4B/G/4NMI3gQZFs8Ai
AlUpInz9lLu1KES5ejc/n1KBaZKCHcLraYzqHYrQPW+WnPfk3f1XDdv7t5nSMt3IrTlxooPRHY9M
U9CWwVWpErzQ4T3ldIFuqjCprYqq28w5zE8yu6WSrwsSvwO33mJ2XU12bVgzJ8bxRFcnKkHKpbMF
lBJCYvpP5aEfuRqXGUp2F+Vyxa1GUv5oh/Ol4EUBTEL+2voGFQo0AhSXRlH9WqiM3wwZKUUmw2Ug
QrJOl4YYZMRhTlhj1MFjJcGnNMBoc96UmF4dLShMVwPlyArFCwKY0iXiIkWxmtlgILM4UX/9VaOF
KbQr0UPAeP5E38GwyyeXl32yjNSbTrazc8+4O61CjOBXLeqAWXC1q9qD32uHX1Bfg02gzmBpEQCO
ITfA+BSOFGdsF2RE3Jkntrxo9gUyLoHZ3carVUOm2IrrjfR3oER3LG8ouik3eYnGAHo/HtRW3+q/
veaTZUujXtZY0GYYTboWll+6Jq4sxHL0nF47RNuDUWv0HyFgoabGmo/EBRW75A5QCGdu8M7Zowq7
tPqoZ6Gm0bwZq5o0TfCPkvbzw0FiBVXZWh+RLmG5c0yhYPy0DvRCoRtK7v1+4HttIG3ktCERJ5f+
0R4MbmAeergGfqmty5mDj93KzJAEBRJcFzN4kaQ4qA1340seWTxez9Gw10Wk6VkRs+KJHDYniNcs
JZhH/giMB9diiBAr+Y1xdrTBHypxtaeLVtBGGSfaHBBnrta2cU6zYbnl6eD9U6uLq4RnDiIT8Z34
vJqJkO18i8RViihxfVu/JrU/HRJVDAAkNX8BIFHj15ix2MQRlJtM7icjPx1FRHTpY6SrDkEYdGVU
ep5ydKVAWkSKxF+sCyUKWnw2ACS3dg6uiVAJSzMu9Y6UbDcjirRfydcBCXGpJSA4o0y7De9X+zC6
U6k9jfaD56Q+e07SCS2tulYn7V5Dq/MEHKGdO7cqSEcNLPk5LFDlOqo8GftC0ZjKvUIX4iMSaiBD
IB0LlWJ+zWEu5ob4lY+9nFL2Zk6Sf2ExJwmv0GT758PAmNFwOI7FwlP0WkT/FNgI+urkJDRAJknW
qkFFr01J7q1+p2BdCdTUy0ynUxgP0TENWanpFZ2DNN2qN9/BuW3su0lbU6MGYn4AyRWvUQAbQZ5G
jw671oIMi2pmIefw0yTZoztJZCxZ4ZFCRrX1dWWibNnF5roaWV5jCvKSr/TKsHUiNI9r4O2HGnRj
EAKSIpFZpKZUACG0Y4cwkYTswnz2hSs0IAm4OwmiHCoUJ3eYBua5aW4ubdaAfmztJsQ5nEKn1EAt
SBEWbKOX/LcIPRjniFOWofbhO/ggudnjJSE/CXlIMKW5JM3MFMyPGkMYUpxYpA1Cbgpu8pHASE35
bLFCMPEy4DLOk9g4ffzZtvC5WvDnOEYfjMZzewRlnop9th0spEWbzXCUYncMduYrdZEWUdbfBUsa
8CA7OXJm6BpY+autKqsrayflQArd6GkYIVX6JZhGa1t2PiWSDXqwQE+F9ECqSWX4heaPVhbN2RLO
NKUFoFYCOXnzUa9+Hp0yJTDUdEBo178nKQr2gmU/WTcmDbxGvvez55FmoRn9JdBGzhXjhNJlneKm
9zFZRxBwmUxHe1xKrA39MSnyoy8K7qsz8X0663Auwd8aH7p72OYa6SmBcNwYECd9qRK4pKi5oRy5
nco33JiX6zbyXsa7+XVds6PU2/fr5Veja0nSrgzoDfRVZBOFsej8vL5OD0HKpABRbjQSuVeGfaC/
UGkbNNngnsKHp7Bq3hZMQT9xENht3JHM/jT1KtqnBsf3WwuvXczqV/AY9Z8BUgIYjXgejHBlhccT
Uk++9RRN4gSZO+ZjP1DFCgnvBNEXVRBU2Yk8nWPvrNSdWa3MF8+IRERlKaJQeUPwl5b1lWqfGCjg
mIRnAi4FSsXrrd4klOc8qZYIQ9AjPxQdKwrZtXqEcqLMmbWLXtM3Wvv4Yp/Hxdvn6c4CZ2UDnpHe
8WQnwHcKfSt50K7+5cZaoTt7pXj4OD6O65/cpDciqf+J5XbMO2FViZch78Wu6UaDaKwmxBGnmhle
gyrOwPfgON7GCl6uAVW6APuFCN1FQE1uehreeuZ82UfYQaaCnTTAIbsPpc/ZDPNPsGDFrIbu/+Ny
LnLvC9AyWlIDTLAjL7en8gbHk0+k9oNqTcgDwDogtBMXEyNPjeyLak0JG7B6+1LhiCzIcXon+GGL
RufsnFzpQ1B/zV9/nMPC44JjQ3SVoE1oYgxYau9oXUid6bFtN87hLg1fyfBZtk8Eth+/TriYMhC0
TVakRPhTA5pMGEYkrEtKRM794m4W23vnIdu9zZ5kUYtVCqNaZPcPXRiRd+IeBVzwRaaYM62fM1lB
lPlOTYrlTYm0CidSnZxWS+YnssnD4Faxwa7u38ufxOHy5S31UD1Jw1YU1b2T/RFEyOCPbJweWeiU
XLqvsUDSLJjLh3SgwIeZMBXZamnXLLRta9YtM0m9IC7Lj+XqZn1BbDcsykvt8sAEhEIJFCLkJAlC
J4cZVndsp0ShvIJmWEna/0XczBYPT7FZxddLVftKnKp0+uDeOZvX6KYhikE4Q/DrdbVragTcWJ8i
i0wDDeJ9jdoag7wX3ZfRxdK+9c5MuJ3WuInSrPYD6ntDTzYjKPeyvqyv9I/8DVESaAE9RHcOI9wi
I1dY17pG/zSHzvPxl6tSe8OLv3LKAL3OQswGgyx4B03P8sSR27cLGf+2XZuyXK+2NHihCV60YeGk
/UJ1aR9ohzP+hmwksPP6dfJK3/X2E+oXEtQc4lRXA7XjqlMe0WKgzcrJGBxY5zWnx1rdA/1L2unq
AoUe1aa07VLcXwJWy1AtAsTSEE8DrSZ7qw/9TwuwY4oT///iPLi/ktMWxBlhtWPr6EBITmC6228x
tsWIp7gJy2FA2+kistMeCW6FvIE7iKIy2Ts+xWMPFQsqDjEw8ishn/2VHZ/OknIjLbPl1iauEpq4
gKXoEsUqV+qljHATK0QRcUPDQgND6aMGljazWxhHFuY/Sp0lktXjCna6EhOIL2gw8RDYxR/+/PBS
uSWnQjuTHNsCj8XXlUqCCjgK4YVx17GWfbIiazE+OVTuW6K70ozAg4iXt0ym+XKo9sl56cvdhzya
KpKek/qoiLsXTwSRk2fN6JUYEivU/jix/HHxrE6TLQtkUIkqklihjyupTFKtjjodH9vbzhm1YHSi
As4jN3Q8UM8DGUvKiV9ZmGAA8XkUKMlgVcj4iUdoe0qoS7CI3rLV7NwW1zALTH7TR1HDDFFRFBWB
9HOQ6Z4ma6UBoAXBA+2ogiMj1FydFnsIfLVpNpYJhVopF4MQfFsgep4qExJXUd730oZzvdtVcEp4
f3V+MBQFkDdpQSKLqhPyTcxLGiFVFUIS3vBqY9eFjy9wtXp3kDxWCczyDAshV9uDbKxEmfJSFhEH
Wd63GkwSF8E+NSIBKjKlAHwf4wvH5aHKsn5umIedurdPbO3vlTD5EhsOTUqi2hQ65xgA37W8+/D2
SzgZ3amgUTPpXeITW621pJ2je/i9jctwGM1r6/Lyrz2iEemU+YsPl04b4YXL/OhwNyNrzyE725u7
079uW/yWAIrCGW2Et1oL6uhwB8uOJ5lrk7SZGH1ayWDsOMv1cm00g9OvVXFOv+Xp7YW/a3l6im/j
B0EuMPuLp582/ucZ0SbzFCdnH3Ye9xLKVI+ttAszoSJ3g2qUZDbsvR1136y1Nb0P7A/27um/K451
c7bPqNkIcosXn3ZTlUN420dJxa8mfvqemFnr9tukcQ6yv8S/ZD2rEu2u46wUUgQx696S7O7o14ww
OffSeudT9g1yq6Aaf4ifwCKHd+zD759HWK5MHpvTTxnc7uJsDu7t3U5Tb1lxX0nrckNV1KA7EMSN
Pb2WJ0cibuDBt/0sOxsqNazE2Ot/3cgp965ZbVsQOeC07/zyxqtd/Bpcqqtnvt0lNfmad7q7t2fr
bDkZFB5qOGT9Dc6Ufau7Z9qrukurc87s9Ow2GOIHF4+d2hn1uN0Ej9jQLt0+Do5f+7/drPzzrNjZ
dBvfQeRLPq8QHJzyw7lWZyfj3CqV0SXiVPON/w7Ye4n+q9C6Kk33Do8S3O4n6Vxi6xkau+F5223s
g2W53QBF/GWc5CYkRr9+dfb3IbtdurnnpfsMP4Ptd5kKD74RuD58p3mDt5xN84G6k7QaXN8oP1L3
kvkm/rnQ3igC+2ZCbb/+wEoDspmolN2kZnWbWyLOpnv23v9D1HktqaptYfiJrDKHW0AkmDHfWI1t
IyoKYn768/26dp3t6t4dbANMxhzhD52mfftt1e2dD4LJeU9b2IKuRwcUC19H+wHAJNiPqmEVc7Kr
cSuZddrmNKsQ95T7KNhPM1VTkmiyYRhwKhvnN/gQg8WKiMadRKBoJc9bOzq2qzUrP5sgxfPeGQjS
bm1Xai3zHZXbrUZrqW5nYUNins8gu2d4AYMmjc38bSbkTn30GeyWn9pvaE+ghXZuvWa9nu3bvEYY
eZhF4MHtx17/vxPR99YDshz2W7SwkCrpt8g4oeehSX01TtsieAyIi8B/GsaxU7parSWmzet+sTm5
7K0EdSHyWI4yukbzyvBZM0+A8Cn/wT5CISOf6ae9PCysnSfFP+gfGDHb6/Tau/fORV6M0eBnvKqK
8d63S4yYSDThtSPIDwO+al3PdhmI29rKUYIs4qB1+pF199p/zAt+NC44teWJoh6mNzXUwczBbcKL
gHvAfIEEsuzvkfHGb8HNwuo4HvwBKho0bCDTY1QMGhtkarzL8G0hWEP58TEAfi+aqwPaNE/2qNg8
54hdxH1il0bE6iyOSu1XV6BA7/xbmdWRH4XYPilN16g1wmqeZ0f0lh5/iLiwKpFlCS9b3Kc9ct1O
3oVh5GA8HTzs4hJ46uR1ZvDRgJNeHjSDYgAwZfQenXb4Rh+mjX45yBYvq0po+Yx2kJv9e9g8xjOM
3drqOUJL6hmW/BQ0/SqG+h6Bwb/AiWYbYMRypLS41I3ktwm47L3F12yVerdhZXqdptPn9r5Kljks
/XA9zql8l6dRhPPya/LG4JZxYG83ejVJd7lLkwZq2TyNXjWj7N/T3vH8mJRPJad1yezLip/ep6P8
TI8fgPx1kRJsFhD+AZKhlLHHr35XdZJ9PI3LVfOKuThb4jBeXCL71qIDaiU1oCSo1kS031La2y33
xfbAsKBzDxsALyEdhi3mJHJ3PgP83FfWHnbUp96ZOg0JmavRTFAfoOuY7o1q7ynRE0k+vIz1HwG7
wiAXYiAKokg2M8tlso4/fNMqJxYVbhUbSkBGfy8Gi0xPN6l4EEyokSh62+uXfnntUpJfyGzggeBW
Acnzj35KUrOTzESzAkR3g+2/ad4eVvEN6aL9rJjNqt0o8fhmRnuQb2nF5O1SyWqUJHxyBqdH6kTd
j9Im4FUNH4893sXFRsOLvKpG0XlD1BuuX8zY7cY8quWe589hmfcTlH5fAKGAPMFtx/KnaZ9rnUKj
nXEZZu312XogtwvR/szrApFmHEctd8fc6NalrHowphSi87w9BiWnQMOTOVonQZSLKfO0CHDwtwYU
iNSsYrQuxhXhYGxe2hWv5hW7184ZH8xIigKgoKFAemc77RFSam5kN/sS+gM7gcymGoEQaJ0XhUjF
heMJqhD44RQ833Fbnh9H2SDdssiuvTPFSW96n1EjQxek/mDYVLDS6Wl79K4Hax1WMqO0jcEprc5g
YUh9wavsjffbzMkI0FrACQJUp0+LlkFcaguMjoAbQwehvOLJi9EYWxwte0HrflrMmqHfW0MyCpPG
GKW4Gv3A3NvICuMS+seh4eIWpBNyH8KKWMzz50eAzzWTshWxYtYNlT4eOvSENRdfI/IDtdONAXNW
mD1G1I3MzF3BpYudx6jZy/gOVR4S8gxsygXEOAJ7iBfRp3Zyf9c5Mnq+OSk6OWCpvRSFYjV9a25M
T6HlIiHkvJwIHDmhkP9H9r6Xjl+AH5maLq/g5lqdwggBClB1MYICaXtatFCtTf2SkwI+rXhFG/sn
xxECt4NQJANupOjZYcKE6iICQYy1FGI6DJPGyvLP9GSYlQP/K8AhrNsN6+i+Ok+8Qd94EJMMS6aX
LJrUi6sKdG6o1u3exRJCJKQb2SLtevwpNXcBE8N0oqUDEvVPE0Yb/atbGuK8RQ/1zOwNPoxT9FpB
BSHAO+df3B+um3bST93kh0DtMyYacCUsakHBh1gdGTekRtiUcEDmC8ZiGNrTaz7YcE7homC/MZR1
Y42rSnOifSdnCgxkHDGXNUW3POtZkqLB9vbMfOWrBRQdQdACVyauGJ2IwnzP5PfYyYCycuk9QOZG
nF6eiCO28+JBGeVrJEnsvS+sNZ0NyGVPk8SE1lG30VF/CVxAZILNgEWN+ASH/A3+F/xFgzaT2hdF
5rxV7i5Fzj4kOVjfJwQ0m/ZyqQ7SYcBPuKJyHAAKw33vRWUnSsENdc0nS4L+Q7q6dPZedS6T1cOA
QaG397JA7xqeQleMhyIg9skbz6wTvyC1YBGjq05zhHVc4eI36D/aFabndg1lDg2Kj58coA6knHWC
CCdw8g5RvvPHULyHh5ocW0cj7LxxbeOgB3osyPoUig/2R4nOop2L1NWvbNMsZCPp66JW107Gre6d
HoaKS7ljyQJUhehij40ZHGgYSi0egvfHjcvDrtGMpUiBEJ1xam48V2UY3Cglm3Q86AMG7AV+bXjt
VIbZPAme0yM97ZNBjgD4AWfz6obYl/vneQ2FmBtZCNpzPwRfBCApOt10ktpMTiFJQbFZHNpRHzEs
gv/s3N5N0HQbXmxiviAn4IWoAKus9qfLQMpurvZd8Szoi9pP1PJqg+eQWr8H0nibwby+9NBDhSJQ
hF55sI5kOmeaPnD0w1KAUB49g3t37968O8S0MZouxNo5iOyhzJeSoDZj946XeXjv31fZsLU80FFa
xL/rDUGZ6F0i8k2IzPfe+6exRLST/HN+waEFktMv4GpSumpktBa1BfJwWf8wewalzXVSbDcQBZ2U
/xDSWXehvmXICYHdSq3HeAdUZAO7aFqd5D8VPwUEHTaXGXEFAuHw/rUGbgUPDwYK4M/jMF2c++T9
FfvY3ZOnMT6oLaA3lSlky9NS964OUK8Q3P6qwMzaD2QEW06zVxi8XSQzgxtFdZuk9ZEb5djMAIBO
zlQK8MOYIXlHt7aosemB6AuqvMifwgIGVfVlNBaxn8YG9WE8XrEzs5c/+hc4YfSzIpOnpyTMxrtN
LSSJOBUNniZlSI06ETA0Rp2kSr+XYZOU+mwiQgmp70AWy2XISJICbHRgaDJh5oDPPC/hOmn5Z3Hw
fl69tVe7Gc/NY3Yel7/qXK2zUdsUFudR0meDvrgUjWS//Wzb8PeLvLPulaf3+QuTET/urZcZXMGa
DHf/Xi+DlmUWErfWI+pgO5sWcSkdXILH+DlJ50Q7rzZPVrsA+jXUy1E8Qq1ljf08uTbceg4ak0Uk
catG42o8trF346kosbsNJzaoPengnP9QV+J9ULGkbJejKLw1jHfw8I9d1Nc6b+uBCuaQdh1zyN4F
2cTGgEqENXBhGdjV1Xr64KzRrqnZdNaCojZVr8U4+f1b+y04UZ/2/qcjd0efsPte3rzrhknAIOsz
M2MGVSOavxxoQLPDbN2LZ3F//3tm+vGHmlTw6Md+Nn13qz+XgEecZ/1z5xKQNuLZ7jCrXgELtncD
jfEeoCSoTIP94AD0F7HW/qmb/bAbbKNRjdlFEW7PnLZmGmAPA/L5GOwJmquEMc6a4RllI8p0yfQ9
jwBET++Dow2XbU9PKPKqBPrOO1ynxn3OSqmgCzKNRndnP3j1WfPUXI8qMrKvaXELJ8iPkZTiemGV
QQzNthmMf8hxtPwz4NaPaQRQNYw4z/GKez3fOI+HWdN6IRRx6zQJIySNk103CigEM4iFIA2WRWI2
pEyZc7+DaF7oQo/sHBmWdd/oRoPIZoQRFmjLDFGmI2R0MPtblvZGNDiRJVO50ogd7jxiA3gIb1e2
SwUS+dP0PNBjlyiqrNxndMwcdgy9Y7Lermm+0KlBUKVb2jSBz/iN3yQsLZO/i32c8hfklMi5KA1B
7M8ud5r90qDaK48K3fVPPL8um+OL/RgxoIIuSZz0dhaCol6N4F43s1GdGiw19pvMi8ZZv759bZtu
xto8UIRS1h7B0qLtFT5WVe495dt78PrhwvLpHOSjCh1+ztewMEfMNgC9H+zJrVgG9WUJCP+6u2cC
ESBF5gK6RRaX9X9CrJAzxvH0z6PLcP33ghkLkKAb+YTX4eHUrjFc3yCD6zZQuPZKSxIIuwyIL6gE
61UjYIDGhPaX3jDtWwsi54vD2xZN7j5AUy3uNcbxEy4kUeLwNCqQH1karBZqrmQarVrjqwNRpL4s
41eHLBB6eTD+ySRQPHsQkxHBLZgsjWNYfZjwKNOmnRUcFNuaFeOFsEWDwsVqsNiuVqnWySPzxlB9
WWc2kLWrh86TLIa/35uXuF1AtQx/h5ZzvHslyF6i693VLrsfu3Hce0Mia1j0adJFPN8rh0n8sxMF
kpSJ+2qgR397sGA207wiknyYTFA2R06do6KDxdtfNUd3Ei8A7QH8v0kRXEZpc5rAZc5nmbMeISh4
GF/cx1/svF2M4TfN0b5765AKeocZEoVoqd4g+sXO+UfDP7gdM47+hbo5nRycZMqVWQD2CFAvXC9h
sc6bv8j8aX/hMmqys4eoLU25iIXLybnw9wMm3ITUHhPLZQ44pwlSYxlNYaGOT075IWxS1OMnLhi6
fnl5W8bb5/yQGTvIEa3xYZpzvR4MAx4DrAGw0OslrVo7GpdrhsUajinQ4/mRY7HuLXbue1DbVEfV
XgUuQ8Ua6OfAcrx9cARmgM39edZAPPrSvY2ug4r0/ZM+zegBbePha/UMIYE7j6n4wxqzzBWHtutl
HR9yKOHEo7AyR19uDhdlrPhFrY4VAjwI0Nx+Niog9DS9kQ7xlDOaZ7fxKeCi+mFrheLlXCZ0FBsL
to5eY7Oeop5JoG5smOrmP4Bb+jVY32hFjqCFQF8/T1v9hNnG3Yl7fNfb2aU5q+/KP2JUDPanCWKi
ODxCclu7xwHciB1t3Adqksno0EGTj95XIaz4MQ15rj71p2fPeRokKFanwY0AzUU6eqIhsCZQ057r
nAFcMjB524hL0qMtZ2YVlAkbANYaZYupN/8qaIHawGKG5CYoF/1CZu+Tn1xcxdaWXwofSBmrr43M
8GlSRcG4sGgFN48zQRFJ/cNXdSTR98hT49tli/SphwQz1qUooajIuShKnL6GTiE9qTZRgvePqjQ4
pwyDNOs8jTwu5qwTj87T4wD9Q49ltnrD4afhjzAg+IdhMq4s8r9bu+LSCWWe8ivOeo3agU/k3xQH
uy5fpepXlVGv5veJz9frfut3RKfsPM/ajeHBoke2hWw3zXwYfDsKZnqX6kWysRJHWzD6pRpc7ZCU
tpEJ7tZRdue8Rs69e+6jA+sBzvOyPi4btKItUScA55vY2q+SbZ3xCaCwJTGnNY62N/jpTx+iDQsB
DrmX0+O6+ftpTnacIxt1dI7wc+my1aDln/1kDmB3njln7gIgypWIVnNc79OGYMTkvMavToGh0N1+
IGxc4Mg/NyhCI+31gjMfjcmDqWerKB/CuQejwPUF/l8zENoqANTGTy5xroBkW+jTEfIOfX5UZgEX
YZegboCVYAkztUlpXiBHg/MUCjMI/Tzv7QaJd+vn5FtKtCuaAFnoSTaHbLSlLkdHUyyNrlaANAah
OB6MikqGPflIYfDVgPEKk4wBqIwBE4uSNcAkbm/ZExswqxxrhEt1QYW4drGXMH/RFHWFHQSMhg9P
Op0IVvSaCdOin8U+IA8cOZ/LLx6bPxyE9ueBwthwQSjxaGNoMPD/fb6aZJ3KPJmWQnEvRNjiI4CL
Tz9C7GJhsTKuczIwnpJpkigOkIb6x98nGw9zCeqk47DuNZjnaGCm0Zm0YvTBSJVy6G6T0tvJDKCb
fn0Dt0ep/yskrMZKR8hU7KE8A5Tvz02nLZ8lP3Sl6jDIT67kXAX/aZr+jU/JnKEkcFIRx5n48hQA
L5nrMVlkKijQEkeVg805kHwG8Z/j8vwMCcVE190FV2NM4BTBqFLCWa1uo5sT79vnthRUBU6R8+WV
rOI7EhXUUzchb/WimtikiM54NnqWb2FdYPc+ov+kKVAyelitIHNlM92ye/bAHRiubQEh6mEsyf/s
HhMufcfJD0P4GO7EGN+NNBSGSgyn6vApmLaHmgdYMvZ4g5Lhg267+9tWn5kTPxTdAyKH1hNpudmY
4+tTEl0EIgi0J9sF2M9CWVmrxufZeF5N1cLeoCcHIFaNvToxG1sNVj1eEL8U2WbiDlxXzAaAlXAD
3qyXgT1IHFg4blhxKs6AIWFvZ9rglN4OywXBBw1Fc4RIuT5Q1WW4h4w7m7Sa+mcJv6PeXFkkP2XY
7G8K6vJ+dulG1NVRfw2k8mGVNpXN1UrpiDMXYBVFeBjsL1b0U9rQokSvf/NcSM48nl0X903yd93c
D0DErEalXam373Blh42SnYckiSd6g8152tmN0m2rajAgSb1kUHXePbxzn2Ad1CcBZYPQRSfwAJ14
nvlHY0K9DEHNUCR2BBD8Zeg/y9s+PwDYg5A2cFBBJGlnfAFCmk7/x4bIjMjnXBL6ulr+ILg/BApW
rIAQ4MfUF/hMLDnruunHHz6RcA2acutHpJM8uh5gN5FI2uMzf9UMVwguQchymEJyzJCPsuQIhK0I
J5DLRLP6LgSrZEBmZEkUezRuiSjS/AV2FjlMU/Ui9F0oLO6rVwN8JkRtPKLJzHWuAXLOuwAnNX52
1x5FD4NTwGo0i/kr4eaeQMyhc2M3wAbOo/FILDie/NC+zN8oyS1wIER9BbScXrLGzpqSV3bU3BKW
OmHX83maD4SbVrS6croDwUVT2oOz/z0wFASB0NNrl8GBJrmf0Mmr4/UKWwlMH4xwAqSQbID3kvKw
vIJBOshXWIhRfUGwhKPKnnOzCoA3cIzAk8l5O+vhe36e7oP3vASF8zoEM+ELS3FEqOgwOgX7zXty
G5MXe+8Q1udgx+OT8UUjWTCcvdLk1RNns/xz754I9xW/OiV1d0hkVrfpKTivyltx/dnZLTKPPkX+
E/h+MrviOJDP0gmi4d5rlv2kbvkvmQFRNHOIZ6m9pmB99NlLDAYACGjb+2HeX6ELgDh1y8eeYEj6
20lIZqHC8o5BHfBZJ7NkgQrk0KxK+uZz00GKPVDsXL46wRn4zUkJeseXCvIFdHPJ8gjaXqgGuemY
6siypfNxsiZh7OshXz19p/sKcPiBSbKZVfAOpVvgan2AvuTkfWEGSVuGbXKCBBUx0LYHhuJlAqQk
uEg7jd4VTylIrGgEoZbn52G5pzy+ZCSTz04feIAujs8zQjLAXFevij/O2aJJ7jyWnF4qj/gJkiXa
CXqn9HaRReLwH3wOCyBMUjQrTJxQm2vNjnzG+IZAmMLihkmbAAxgQK+CJq8VVlmM2G5+npaXRICe
DDhDXB+EVhfy5RZFU5jjorbrLHyflIxsSjwEwRlOJIBWsaHZ8Zdck5/LQ7H7S7fTatUx/x71/9iV
Y+wmP2R5HjUMBY2AHavNYcLmgMtGqFPNO/hcwH0KBe7xgTK1gSqpL0ldaD1AjWuvvVT4RpzFtAuC
Epi6ELPaqwR55cTxpvRIVfAZKqCiDywL5RGkvnX8dVOwiXy5Tmmrv/IbER9EgtCq0X7N69RB000n
ScIoimMyclY00wkU2/HVVlgU56YEQYXtx4zGQtTqthBiR77LbAlfejH9EevpgjYJY5Su0iEVWQOQ
SzJ6hjkpyOIxLizKLGZmBtTzP8k4G9Gpovk6q50MDG2YplPvvXqEidEzODOVVElFNhRhM0nqu0F1
XaFJLFbyMnOBNBQ8MaCyyl6+r6FJbJXGDFnjBwB0t7i7bnqTWg/EQ51CPnEEMLkRXEaxXG9bqFEs
yla9AVcjZ571AsOYZPcf2VIb9ifrYel/rlyttKub8Q2PB16IBY0PsVKjxGElVxxd60frNtXf6cpi
bTNtALn2gb4oYGpfOTgsFWh4AmmztnzhztGZ5wrDpY5LxgiBtXDlKB4LzE3pT1ZHIEaCHQEx+AnU
FmznMODv7R1B70EHim5idUsIpUal71QjO0IT6RKQhgJTz8CgH4MCc+52eNGJOg5pUsuxO2uZD5op
RQxYnt1T8GRCSyt8SxBtkBOqNxhxcq+kFCk0/2YXdD/bofcMbuPiliYKMu1NIub0mpt8xyLjnX+J
qqivc5OmIBsO+u+fWGS/u3whfFD4vdogeyOWDjsMBYUtlGWMHluAgVerMOSM8EuEHjpDuTCP+T7D
ZfG/bel7jAdESl3xHDQCQagsm7N7HDY9RTxFkc/p0oVJECL2atVSGF+BCB18BLHw4SkZIaerp4dW
LP505MH6P+kW8BKi9mSsGDCRkoBYa3VzoPN8Ck48KtJKFu9EpCbuPW1aQ73rzQYEkQkNURauIiFK
+Fp0b0FupSDFuMZd9qHDRnDo5OQ2BVwcFJ2A/3+N6fuAUaH4fBMg0Qf5iqmNxDEEBP5nAst0BKiq
pj1fwqIQwS+U0AtAasU9kTmZiJAfkuQGJ3vI+LA8OzB0pVop5K8QvCKcfB5RmOLjWMS+vdNkZlNA
o1WUVX3AWeSmERUaHbyUtMcLPjC62Xt8w2jhRfvwuqU6nUMh804dRmCrcmyVUMxDr2SRJCbWdnU/
jjjdEF8MeWluxWgXS0qHTXywDf8yeM1POFJfVT1ROBsoe/xcf16T2vQy2o9azF+SUESIj73YB6F4
AdBas57D1FJdoBv60RQLDauUMt75iunC9PrQiWqu+F3CfjN8YxwE70UkMLqeKOZKZEp4RDFQxZdh
Ij6QmVlqQWtgFrVYzPR4UFPINSMbohI4XnyQUXRkLgh/f+8duTXDK152mmmT2uaDZ+eB3yzAHkcn
rIn+LWcdfbG2eKBlMUL5AX3fD/j450d2tCDOE+vYRr12ubYvTb/plP1r/2FFw6JdGEl46WYl7s06
uPDACTMhjcaLI5Kg2NibtX4MzWj+c+qAmRbRW7PBO5pI1w/rrI48aW6/BuhyQO8QNQ9nSPKkUPmD
ruKv7LpkyRE6/sivSoFfJFGtWhn1IcasLP0Hz2FePu56fH51f/o/L2utxfVktN/kabX4f6AIy4kY
S0Iv8IKASarDoglYPn2Q9aLkviyw3JgW8i0oc8GwwZpPeQrurv8eTvAXBMngSoGAl7l3l08gCOp4
sPNYfCZvE9EW7+3d0WN6O2AQyBsT+jGHaRrGsEjn0YqCOUwkvvhRPlEI1kcObQPV2jaqIbbmyto0
P7kPP4UahFoLczpITp8chs9yGI3Q+NQh1kFJgbEzyUdCrtWTTm4DTm3ezVwJ6+58sGvt6+jIZSG5
aobh4PlF4isb97FcE+tOGWw/l/yrmyLfJUz/u00gmCJAOwW/rQCAR+GHiwDliBAw/Wn3l935g924
s//pcmXPh1uUZLWNqcajHIXdnZBGi71Xx1NBdCslNiLnofcy+NSkuEOIJqrbv01GNqg0D7+cyu9v
pIry6X2+5zs7Xp07pIUhGhJ87JGW0wcaEF7F5wOFUZx2yeiFtFU9wfZIwSDVrNj54p4Li0T1Cf0I
SC7fG7tnGH7SL7bg8dBAhFcgCBaMohh+REyfWEVNZF3jiTRaQbV1EabHE0KkSVGbDxAnZSWhFS/K
qFRar4AoFADXWn0i/WqBfuPYvfO1dZRDpdYqdS2KH6CHiDwXEFZPv/zwZQeg251RtkR5Gnwobul2
MDf/bXG85p2FTgkvfTvGFQCIqZiebRRQlnN4nHu8IKtowErRjiud839Eo4zRuAUPAtllxvysjEOw
bjfctLf3EEY49Q5ITd9+tTeIoPCmOmW8vm9/1gBdtx2YjoNVD+m/efKw3I1OvaIQHBYIwVV5/po3
lqDhomCNmP1pS2wG+q+6WfgZBBeMxgj6afveOQS7URIgwzA6Aw7Z000BTgLN7uWDqlpihMoWBRAP
zPzZv80lS1h0SgRG45eg2bAUAvkkkvuXdcAVja4tTwBpBfdsxTSIMBBbqrbYKOt/+6DiEYzwccvc
1i1kf2GizKGQfDYl3UtnS28czwMzGAUS+/4T8kJPtDN4EkFjUKi0qk7dZyBu3En5BlGQD+rOvf9w
k+F9th/vAIBNgKv28+HOfwTZ4DKNST6Xay6Qk5EEsVWdJ3bVPwxE2QfOqTeEGj7jdTAN7apf9V+I
CrCSwZ2+ug1K8MTOYK0U2uWyUS2zNFNmzJOGB16mVfZYp1eYyGx3FQx03MsbdyGzC2C2RX/tL+H+
szu8tqNZZhaP1DOqKkSZXb23n0WP9n4nqcC1y2SXIR7OUSgMI6tsTugAsi92sN6QskbJRCeDzaNu
sBrbovTfrCWUHVg4P/2o06TSYYueQkuSmFbdv/cUp6X/RiCd8h9Gt/0uLh4VYhVoVB6malw9AKAr
KC8/sVlDgu+2XOdWvftIjY7sIuRCUnVveyOndEHiompVWhYTLf6VgC0Sy8Lycv2bhmm4R+Nr2nRJ
QfnXdMsswu0VkuEVZwtNZDRwI/SqVk8Irkq4Mhq81F+DifIvyn2KW5qZtGxJkQkt36aBEmYlXvB2
PwUW8qw+/lIusi6k9QPSMuoW0j0RAykGxVQljSQbZFQ2+dZEqigkQ35GTWn3qwqLIV1bVJVFs0M9
ZlFciLF/dFWTJcZugukWRRBUhv1EvozSXEJ0kqgl6aZ8HJLIknry3BS96gzTL3wAJ/lXM6kiWhS9
BfLn9mK1oG83cCchNccvXJzRaLbonSivVGp9lZ9Wyn65H8+nGo1ahsfjh5+qRQHy2wBgij9BflA1
yxgFJG1GqkZUFZBrE9E5sKTOnXkXTW5JZez6dyIhC6SGZ8OzzWLpV9of5tayjRZGBygn6f5h8uDe
OHk0B+xCX+WMM/Ip0NCXU49kpK9cfC4xwtfw5EOvclqgwJBKZlZZ6yvZ1wvQjVA+IEvWsdF748is
FtRvq4leJ3U8n95USryFbztjS1tsuCVn2WxqvZtdHpA7SwBxWESkv2GSuS5vFhy0r7KDYofyaeIF
5ijSF9N9Jc0+XDuVlZIh+d4o/ku4WaT6OzNDFhS6sJmrDQWtCjaXPlusN0VVhDyifRl5P/3cfRGW
tSFwjL4Zu7J2ffR13Li/90l3kXcZFB3nzwtGvw3I3g67NIFeaRuwS8A5Yu0jJeL12Xi0uU+niUXY
Am1D1vnPuwAKzldlIPun3lqwldAW7NEvrVEgXbrhz1VAg/My0jcyP1AyjjuWr4xL2xeN99jYOaf+
nqqRxjSpMlGH2FFrBbuM/j1qKBH9vIb1ZDEbn2M9Hs6lqTAE97q2N/z7HlHp0iaTJoeHt0r5IbGa
rw2ydp7YupB3VcOyjz6tAfuutSqsAHveUfQD57oojcp4Y1SttZMvFTQIHvWJYsdjiRhjND2Gquuh
/JFPAi/tVJcoI05FP4Zb/Wli0zxHj/N71X8lpSDpL3KzPEUejaaVmkRwa2xdgSmzsmUtNsD+8fkK
gW5cNSXZSRU6BiL4S6/kK01IarwzBys+ShSotBzJhFxW79VBDOk/yYzgo2Cn+g8xLanz0bQccDlR
q5fbdJ0an6JVQWoQ+bogmdIoesUjJUlq7/Nnn76/ikGp9ZAhkJV1uig0zDv7c3/TeSKBopXdRkSp
2229nGGtanB+UobaqXm7GZ0KjlRBbBQHez/dmbVVVm2n0FCPZowzZqnTfP3tk/611b6QQSzfb7Qu
rSuFaWTfY/NUt7O3jUwkIGjWQa1pcl0fWp0mQY72DubiSMF2C7239/QaPU4UvgtVizltF6Y+e86x
aKxrJvX9lkQ3SNA72ihQP7ZEXu84wHwzDS5k+8S8T1QltiWlzpW5fRtItEyUxbX+xrPIaTF9pRj/
Nlwwp1PAVCwmoikkrAhrqSsmPiO0yf8bbFtJt5Ga2oWPFdLYBaWAQCJ57Xbsfs4fklmfkEeqRUmv
fhsFeGS4ylK/OTqWaPyScMI/tAd5m8M5164E6hTX5GvwzeeUxzHpV+VJI4Ktd7gu2SeIR+T5jNPY
g1ZnnAxhq3z2lR7N9G5rEefqht3AP9HY91LUh3X7SpKJuS+BgZotilUZPcMXnPp90yyXVs/TqkFj
pcBqpbVDvvAL9q1lo4aYYW03FyhG2w9H5JMJn6GqSFX/itjGV9qRU2VXrW9kVCSMp0f4NXesjp94
1DvlasvMKvQzMgIMRcD4aWxkakX8Xu/K/TJX/yEruMW9df0B2Mc+77VO3vX56jaL7qE2rO5uPr2j
w/Dm34sks6xm9mcVBrTT1aolnOsM/n4powxZFbyN1K/VAUGPaSWtl2VkpV5/twIYzD1XQaAeZUp7
UcaELTqb+lqjkPWoCNSxtal6+ql+H9EbY/z3OdBaPfoptB10J0RBBcx/ginhRDxEGRmPxz8pBxUR
RUEJwLXw1zwMZHF6UERCbnq1anlqVb7YUrUBawKn4k6SkGprk2xw0eva3X38uZooVUi0Esw2HyRG
bDUSqZGc6L/SG+HhhJY0yHX4vhFfXKF9H2FkUlKcglpu1+hqtO+zIjYOUveWVrHktJSsFTePzW2T
LYpBvnxGUncneSJRirf3EOzkOyyFUo6Qzn8DYmEFalvKcOHqvmJ6rLH/dIE5agqiIk0TIUwFEIDS
x5vBxhuxhshbu6Rb86RTXwKIcelb+0//7bgRBhCq674CQ3TfOb2fjEqt0Uthqq5q0aT7DOGfRppo
eFDf6Lxr7iuFFC6xjoK1lCM0VlebQZuvEkhpomlRqmlD47DW4NDNJb5et0vtBs2HcYLaejJZD1qj
BrdoIueZfT/v4u/zn/657nuChXGlGPGcvz+2OlYIfQpJS32vYEw3Lna16b/IZDI/oUDa966RcSBR
Zmetde/Aet7+zw0FBPO080lZn/cu3zXjXvn3UOtuSLHHYyUpxB2i+/2ybNbtek7ijl6X+p/tlN7X
PnE7Wdq9MLs4WrsNxKfWhamqVC1qCMDIHF7s2BdrWT17HToWl2AA9JInk4TLK55eAAtjArr7fd2c
W5Hss+489hczhqWHjUdleoOq1TSf8+ob4Dg4ubxo0QDs67+DW7jY47dThJPu98AV7ujJcXztVYX1
bBZQfTGSvH2E/WKChjAuIGuM0isxSQ9mmQ0s/AjVjhwLDlgGuygiMRisMVwAqFf5Qz2NnbcCV6iT
pGErZUWIvfxTnTwrbBKld+c1fvfytU3m8loWnr0zHQSk6t8JmPGbaWXHbnHZAoCzqiHRTTWVISTl
Z8Mc4egG/qmdCrD+ZnB6qaaJSgi81WoDJOQah59S0z6QWVeM6+/ghM7/YB82cusK+F3Cu0n7iKeD
+RCA/nA0z5ldKFvVG52gBu3l/G6WKkZUJ9+97cDuPn1AahzB8ynIqk+zvCyXrUa184RzcaKE7Gfx
mH8coRMbGbOR3SnqPYvTQ1bmyswJtXe7Pru69crkcZwrYf2WIySjW5q488vf4bprrx/+eTdWvolt
j3Wrue+nkYLhMxw6Me7BfmwCgPBGdSBtwG9/oOxGPfSYe1Hv8WA19k+5XX8YWaFXuWzgRaY7FhKX
DRn6nINqnn72UAeMxw7MLd4lFbqdDWs0+nuQLerWyoyANuuo7UaTl3sdF1nPwPGjIBogj+085pKt
aqFtL/ezm7NuXzkjeYibJ+ZY674+HzuN5REuhpqUYnzH5MWlQxvW4OPsPvhy2Hwzz44LZuWCXWFy
aDfL3ToG4ntkvsguD7Pb1cvLNmBXwVdRU2cCxkC3Jrnr4xOeTAt05ylagYBqYHgYsnt6OVVNtXMK
i6yRAzK/mJugUycrk5zbKfgGLlnSUCeEGnV8RtwMOFQU6lwggmuGE1jdnwyBfZ6dkWvXHWcLHrO5
7tUbTiFpP//y6a0i/t65e5xdG7B4aXMppcSEdTKoMBkDB2iNiehZ0DRqJAfMFUpGhbb1HQFCmucd
jCYZF5jAJ0GyAxfsSa+YNj451qfvo+JjTsv8Ya2XEoi8h9fwsG1ExiXkU5m36vBJU1uxz7UHhdrQ
FB5eBAhYHxCnJpX1wYrfhc7hzhiF3u++c93RX0UG7tW/V9pxBQ/dBxLS7uPavcOJ3oP7u08u/XX3
er375+bLKIXvvNKtze+74mB3KxGLonqlkzSse2twtyrYDq+r0GnSp10G3YjuT7rNZJ7d2g2Ob4t1
PUaXNjaH0WsoTVcR248WWdQODACjEbLnj/4NWm5f94Q7SjM/RU9tcSn7IM5Ci0Q1jHguslescPvF
lfxlOA5docPkdOg3TenGPWmby9C62qv2ioI/svPSuOnKw+Hh0V73wCg7/zXrd51Ct0ZjvwFcrAZB
gQyil83LYwGHzh8kENI23EivZhEMcqXkwiOgRwlTZnQZFNboG5iVpAe1YPLMOnkdgCCp68l+kJw/
zVsU7KwDijdc3rrAh8MMgoxmESooueDPwKuZQu6C2zNAZ/7exl70rwq8mgvD/XYd1Xm8YOhxszPr
gU+Cuo+y8NCthgVU4irPLmFO+80xlWfyLNzgi5n3CFQVQqXVHXhdC9tjEsr53fpDvYYUoQk3Dbve
yatJEhXV2rR0nvMVU76HdWmGT6e4/jncrGyPlLtzJIRwEYI6hFho3bm20IqbN8idYXw+aBc61Oqf
kaYavxcMhgsmUr7kwu0G5deJXakj+slYl5Sa/QgOh5MJFurl1izChwAFxZNZmqcujOxXHs5QWpNi
RO4IeUO0oR+n8cnLf2Cry5Lw131GKx0Zpn+aKCoI6IjQm8kFmyPr5yeLGR3D3wKdxEK35ALQPPsl
1urNk6qgsF70YG5GWo4gNbuQTWA9dVLApAOu0LfPTsYlpbm2Gj2oPDEdL9nFYQxRmdNX1exIso94
IezM+8eKQg4PVbfRr7tXMuk7IeHp1w6jZAIM2Cw+qEDw8cZd2ezgOTysW5vKGCwwpal0FCkC+Uw5
yLJAjTNhiEAiBZY/niYy5PGjbePFCXALtLsYruaC4alqFa5B4nKCWlRNiXp9NYyFapNvCUmtc6JB
iO6ZBDyQarsQeyVQRTrhMV664j5543eCJOHR9PkoOLKah9x9pe9L8ZF3Xv9j6sy2U9W6LfxEtKao
oLeWIFiAVeKNLZoIVmCN+vT/12Htds4mZu2VlcIIzDlGH71gDNgtbXlpAYr4apTTIxGSTCgG/6hM
+fB8/uVBiRIl79mFqNTKgkpz/uyincKoy8t/8ABMSt8+a+EDQqvGGYP8BCTEIB/xJ785l6p96XHf
LIQbqhwubgjNGGv9MqCkcHQQdgvdYOrefHx537gydAzW2MYPxrHmq5u8W0knYUxAVcY66Mejs1NC
ojQkJYFQLWhO1OVowu7kigQXcOrc7FU9m++/WmDD9dyMKOPWJBWSzIQvgepVuTbwD6+55KR8H1yB
9JA7KSAGb7e4vfsji61VZ1p3Q/zF9UQemntGkk3VFLcWFaJaMgSZwlKL1LUDk4SsfQNv1bCWPsqh
jnh/yaXy4KI3GVV63OS5g2Op69ssNDe6ileLcrWdBElfKIdaS+671Te4Z+5azrBebSr8kz3UaDED
NZ3J557q1PQTZQEI0e3a46ADq3ATME717iFyqy5/5Rf6/gHKe7PCyP+IEfIQc1PF1h38DQKu/aXp
j8EZ2K9W54HmJ997BhdLEyL239HCnPaEvBBo26H5a82UiaSwGI3arjTCEQMoLAYntUE5KAfYFVKS
yq6yNCmNkOVyh/3x3TDZ9QEuPn2gixSUMevWJ3KMzvG4AkvCkdrP7aF8Prgok/d98UmL4SQm38BR
HV723YOdSMd48aSexatO3cO5uQ+fhKyl093vjTAdDdDero7Yuw7T8TE8hnF4/HluS5vG8va180mY
9Y5ejYoh/IT16Wqqu/OuDCnmW5raqbVD2JW3KUdeEQGA+nXVulXI2FEIn1AvBUFVSGkiybvLtKFN
Rl8Vsd0VeBCHCpo6BfmVqWNxuaqhWWbCx68UD+XdqREUhS8HQnyujOI3k/GeMsaRCrMNNamuHjDr
87cKvHXY6xBCUbO/m/6t++zLPJ88qymJKCAzVaTRqikJmOLFOQDZ6yrRRErnXnZb0hg/Ozf8sPNn
tTp262Sz3p3M19EgcNCEHFAMmN+XcvPyXfu5/V5+V5hibRvbGsGFFEJHRrW6W0QfEARYAKz6v93Y
QCZldwyYDkz9nLhLO3miWKIB7NDwK82BIx8EMlBhwcrfxAyhD5VfoILnQBUM0NfZ2YvD8jyaVUJz
fCFnZNw49wwWdDCLMCItQ6fvFWZEBDGWfjQTXqwNATr3q94sZOoI6okZskaMTyq9D5OUsfyrzW97
2Agl6pI84zg5Qi3MBlAm/QoJJeX2KUyRBh+n2DmMVgFaFNbQ1UCGU4/+3j/6CUZHeGIMz/yfCZn4
/GX2tBqqOondvVsNGhMriC4tY7LTO2PyxpQRYSVf2F8NMjw7B0c/stuXd7PO97VH0VDrfDyGxpUH
VOk7V4MShzkwBylp0hm9v1z0GmyGJ++ayxfu0htA4iqo1RpZ6G8CMmgqRcNzQzbqqI+8UOIkkFQ6
pl0e31LL82Q1oyxsRlWbaDaaEd2qmKVVd4UsXUPJau4h3GCXQw/oqdDVwypySe5eBZlWHk+i3Q+G
PBq5XV/WlmXMqOVmycElCNxAnhggV4EZJK52NhWgEK6vzRJySsBAXqM8X4wkMAy+kIIGrxGZd7/P
72gdLaKFNUu+6rPq0lqaxAK+kO1Orl86onn0U9nYm0YzChsbc1v5wqbxNq99IbWqfFW+lGNxdHc/
j+3RLW/0Y/bua/Pu26MaLq12noBoY5Mlk6idg4iAiMsaogO5SumgKfFzOpmelUgiMgbE+HSo6lPN
El7lkFhsF42DS/q3p3NkeDcUCxbnFyl5UBul2z0uXKLsvSHrqWiWIxSujBP5NZkUxnn8iLw+9RDD
UZaWJpcaKXvdVKE6RCQqMPHdU3mtQlqBbvgT0KEpB1r9WmP8mj+z1qoHTyWvv1WF76Vt5gug1lOM
KQmxymQtT7NWbnoNDgx7PFpjGRg/4LEcfVpV6gihF0IuvhqqpeRyCbRduFC982vvhe5eSnXBZk93
CVwGtjIEqKzCMhpKYDqqpsO394F33Pw0mgkL3sfxE4ZVKJq2Z6jiV8jg630TLmdp2E+dEfdt04P2
1kQoWg0PQJbAThkTOBQrB9ZsB50PBjBMjc3+N8SkxUb7pigLBrXrCVydRlAzQHIRRsvlHT+kBRaT
9nVyiNH/pzMZ/iDqy9kNBVtVc0RBem4KEQFY59J53fuvdeSCbkdmGykd1p+oERkt2gGRNTRsXOLH
0cHoRMEKakT5jYSqoDPg9sm1rjUupV9SY8cyynumt7nsAtSZ5ZHoQ9Ba7egaBRSsEvHZ+A/Djw8T
WOb+tSE/uc5qytBhZ7VAYhvhDj64NWZE6hmd1a8So+XFqh9XxoOMuWjFgZnBX1GV07/iioTyLWLp
gGoxy1jHP0t79voFAjN+4sWl0lzA+IHX01745OnyxhCEmd1hwCfAFqRTgEXaUXtNB08mLPwYHM+Q
fDm2c+JeOSBbgU3+T9sBoR2/EKv3AsJh9SPHDdfOhrMu2gb1uqTN8sL/4cKY12fVfPOoTxgM1LgS
MM84d5TpjZNiK9RPpecQsCqgRAl0mzFoy2XJKOpk+szLYSjlbtg19tGDe91e2eS1p6o+6O38Z0tf
FLmV5Z21dlKf8EeF+qh9JW3rTUQmRahSGVTJWfzwC30Xu6hzRyvvv4ZgkvnAXNtoRE2GX8jiwY2E
Rcfi/cWZEB3txbOMR3p9dOXB7FC7uBG2KcJC2mv+5WwFEUpaAHyMyOQBcqe4jFo/9e7RERkK3Tob
agQvT/MzBFtv6WoRyaBGdOVeQgfVxa/EZtb/pCLFARKWz5vejQ4ZhZSELUbX8AR79W3/3C6P1Qjf
+nAFWIRi/4W9oVQ1RDOyQN08273cmw8vhkU/ZEEY4uggS0nGdiK8wN/gLlTRQ4hZHmGZug+T7V2Z
xeQSUyrcSAS4D/decRj4sRj9q0Iyf+2tuWtio0l1HofXuRHsptGUDpGAS3yAyrCWNtnXfm4wDcy+
3l+rSTJ/fyXz449isO/YwN6cep0JmKf4SxVMek+eJvuTTnPWZRo1ivyjd+/LJH3HI/8Tw/EGXtJK
xFMxV3chu3JciI9i/n2i5RdEDvHdvw2PuAJKb6EUS5amYZQfbzrLwrn+2qb9IN8yhcyv4+qKFC+u
gIiioouaJBDIA5fbi46Zb2Iy23n3EZxKFSWVyCvXRlm5h3ThUfcfkV6CBiwF81EJ9z7doqKt0AMG
rCnBAYE+F1IXWfGLpQQNF2zaaofRHgBGIanAICJXc8WK2KG3m2KgTp11Yjkg7wV+ZH1anwIhFJdz
vtlf8ZrRRa5LXSXbNyN+an3m2gAH3IuLm9xA/J7+rjGxOgGV17qX8KhzmYz1QZR7CTYhI3zTDl3f
GtmBMaiPlH9qg2wwO8xLZaP3w6SDZDW+K71YufXzoGBW0/eNd0JelNabw6FuA1hsQPXf2LmqlcFc
GTdYnGMoWXXAh8kvwgLMV89SDA3GMEFvT88gN4gAW258wt0pph+Mu1SpyIb6jh01U8HOc6EXhteJ
EZ0Gh+ALUtPRozMqupMzD3CGbd+dvAhhQ0hLoKchueJlJ8CahU7E7J1sSjUGsdGHpq18MdSeASWl
r5cfQspSn89Z5atza3PqTHmAK4WJcdhs3654FxYINoyeMY84QyrGAHU4CgQgy2nJuFnn46cUP2Ix
1xkQthVlxsH1UmSxaNAG3CCBH1Q9ECPNVapT9Vp6cXWKYRHB21B4n+gXdutD46RFVS49zXDDIuea
4Bf6JzUNBf3hRpOoBoF+kUuCJgzLGKyf653ZLM8PgPL7k/fvnGadaPXwMDSvkH7lDnxPfy1r3SAs
lxt7sZrEP/ufd7f0pSW63Oe2V0juDo9gHQfGObq9K/1Gj+8xO9Nb8VPVuSfMCzNosOdlstwvd6PG
OBqtQlao2X4WcxjTIheygdRVhY1KG9i3gKb5C4ZXDxrWrlxLWemcmov/k0tpRhQl2LdjuCSuePui
Ye4pPlfmPCUocgAP3SPDJIx2WAUhXfbTkVJd9VFIl20GCwSEvnaDC6mPX0ekEnxQizkswdmbX1wc
MeS1AFEGRHsAFNjXtDcxE53m8+/5l46qkKv0uGE4wBUIwfQPaA+qcGA5cKVG5wC/HJ7eeRD3TS9Z
vmafWYVBBUZyI8ubfQbX/tv9gQfqxzB7L+N0nITpdB/e59f5avR9nsc/6nGzjTE7KUhUxbwcmKDI
TDZsnkJEuLtcfKZor3Oc8dJm/ri8fJ2vzTNApQzhVl007VjvV4Y2LcNG/JpVFOL2cd3Sw+9ztkDE
3OE4sbHtqHVjpkIsTiBDX+9vuwWMTy2VthlhKMr59KdMcVU/miBqIatgZP9WvZt0awghRLGQ+jnq
I7HX6BHvRR7V+Fd/UayN6g61EEr2O7EOalKOQ2Xv6bMwY3JrU2BXRiqzH5TMeWQ4g3biOtz7lz0B
stodsbmK5ns/ZojjaEO08CFQxDiGf9TR2Kzwd1Xp1eCOBI/uMX/Dga+xMTiW2dxA8aCQLSnkMO9l
9ESRzmrBGtHHQIKOh4VAVQB48a6n+owSM+bX1u0twgKURZFLKQoos0KwjjvlgIj6JKuSHafb5OJr
bvSBeRyG01EafFDjsGm+O6olcsCSG9LurKbCigAVc/t96QMpM7TMKcOOQO2ejWLBEXwZWS0oCisX
rwP99TA7cay+tSpxPEjfoGbxUNMxsP8TJZfDgdHLOdKhTLXIqeMqLMcheVsSSkN2RLWnTk1H7N6p
PdQXYdcFjp/S+xiYq1ncrpfFZZEuGlNI8m7qrH5ufYOu6IBZ2SgLHn284oD08eyhpW5MTnODxx5W
GOWjvGnVVcChka897axGJMKd4zauKTl5RteTKmvAAJ69qmydAH0UMT1/B5MU+U6PVS+tTqpkZmJ0
ykPpwhEg0B3M90PmbpkHobscr34ZrDJyxZko2l/Q7xy9kN6A0rvHy+WIA50zvHkfdaxcXikc98xE
sIZn74OrvNiwIw8bAWqNQ4iLECLZ08/h5906k7lhs/9ocK6OPXHNvonT0OGnMDEWI1DEQxKDalIR
aGysjvmFj7Oa0So+zUyCgYNpDdnFtIe92jcMQLF9jkjDjL/FcpBg/D4qAWvcx4/hJbxiYitHWnNb
2t5hQLGpbaOhwIdouBueOKTpxQSla+cHzp5QMijusXTgS1/skzb+XcQd69D2qR+ey1RzMnZBylE9
fGcJUaozY2HSiLWsPJmCmCPWJO01l3aJ8q0giZYJO00WK8yGhLeraOM9DY2SQouY5Bqr15WHWPLv
rt2T2kRyAgFsx/CDLb7q5ocLbDumYvevYRJqRTxMOyWqytTfuSdf8L5oqiIhXiGXqkbQ5qyORK0i
zz0bW8d5Y/Hcdxu31sfuRwwi370PXiOIodoldMj4wyu5Wgc8ucujZZ9bFpcdsDCr/t/798Jdxqx6
vV9b7I6RnHyiv90faO4B+wEo8YwBvdOsPj7hK7JqU+LdKAkugP/iSoRjloUY0AzewOPTE4VGB6vp
vyMPG1SrLYaFSg0NQAukRzl0ea+E/ki6fr2PWGhYGeSJkf2RskqFAgnfQVFJOUTqF5OdG5y+a0fr
kvYFSAC8qgX8lyValjCdPRB8sa16FeyrlgkvwXK1WC1qrxbWnaOVd3SEBx+d2+8eVHjvwGREwAB9
Y4VoDO4dtjU3eArNd2mYnromdzEAbQHc1zcZxRUQ+Pa5BV8/uNWRsbQmhOdOXkFpko3B9cL9oj4V
Vbj6TX/fAxn83k8YBw9qizPFPMbW/s57oKxVSZ/glnEKzxh2PIB+pEkvZe0D4vTbqV35OpptNGy8
ZaT/bR9I6nGoOemN8h01IL7pK96LhLbqSTgp32uV3AkOHtp8tAmxRQ0PA2tsD3F7aY9hM2nq2wCC
BTKLm82dz3yA/bSTODTY2kv5Q4zU90hHOagARtY54mEjAAo3+QF5X1T6OmDseJ6Xvs7zd9yGj1nf
RGNdxNf5bmptqhtzE/9YEy1dibfyi8Nu1X/toZ4SETMj9kmuIjFvuFxvO7g3wuNUkEqIdubXkZ23
HKotXK1e7V24C29zLEyoYLe0LZctTjRX2hloarShUKAo2TaffwfbaYJb/jx2NYp9swlcsaW5/yud
K23tzbgO59hfDoTAZSsomI0uEmrnhWcADVOALUBwYJ25DQFbacZwOl8KQ5B1/se99C/9TAjDoOId
R7isj+BLjsBYiGt9YvoV4xeWQQ2NZta3BCoMRGBJ/qGl63HHdMu9DzXlfiia0Guro77ZjZVp0Zg/
w2eYTWMndiAmwn+1upl7wFbRMfqnsRaMJ1YYX/c5wrF59cvafLafbXWz/7lA5MaQDGpktZMDFIuN
es+jVxlWhlq4NP2rfxu4aQ3KzKqIKX6BlHywQEEkxb+xnOWDRLh8WD6gJBJIynJe9krpGw7aOi4F
AFr2Yoeztss7XD6GkVcBgqzkh/qT01DxPnochsepbPKFJR4BMjlzVhD7ghp1VFioojbfmE7Wx+R1
c8Ji6rE9/NgbdqF/baQKLz1XmdfrOo/QpGPbE+6n3C3448mX4CXoCMu5E49dGIXYOcfjdIgtM0sS
KxBO+TUPQyFcfhJ5ovEoztMJcMsaV8d3D56oWnGxQhU/rR4VuyyIZ1iaL2qs+/VpJTyuj4tk1Tou
4LYVDDcsrVg5YTHSr0BlFAZN7fPobjJkkQoHvJPcscvgXrRNcrLv/SRncdvsMZpyQInNpTNR9Y57
L8FtkLkz6qzjsrK1jvVmVOL2vtLKX5EVYQAQjT/msua+98G9NKr1TPGlgQiD2zhBkNS9s8FDdoUy
ZbqPUrfkHxAMtsvlJTjmATyyjPoWn6JGo9o9lkEsGbN3xuEmVLvVbIbd7qi7HEihLej3K+u0B573
e257A0/GHC6wpYsNB34e/DfAXp9BqqKZBwO+kI+7ImCMx89Wr9maKUoFNQbk9m+lgF7ndN6UlKl7
bjY7nV6vQ/Dn2bNbf/fmZziW6GjMcOTShtzvQkTGJeLpPjiF3QG2Jd2pG7o8Q/gdzZ5PHdN8ApfB
s8TUdnDa/WKHx9jo0nrhbng0fioMaTIDk+taZViPcJcCWFwiP2D8i2xCHjdwnWHa8l2h06LERYc7
3jxeVid7LkpyELRQop6abJJ3JCCI975hO8UgnZjl5W8rfLbx12E2CtzJ1Dyaraa1sDYssTGenUPr
zHoKouFXBpFfGpVG5siaVILq6DivBQkb867x7FRO9+94mPqpf4K6XAv28/pEn1Vmyqbj1v0c242Z
aOefnqYgxlwTJO01nxCnYb+Rd9LqpZ+tBVPLjj/k+rP8RtJOs/7Tbu73jebl4WYIA+we2/9+yyUK
z4+GZmgPqyNGdvv5ygFcowbKvk90QaiKGE0AT1XCetKshBbYkT7KdRUvVnST8NSurfIQLmLJvZQ6
Ztqx8awpDVUvW7PPJPl6vB0TM3nEuXgf1fT2JOyQupjJdP4GESJ6N1ezcz4RIXoJYhVUuz9MqCFO
mMPy+ApfaZxkLQsIEvd0cMZ96ww3J2vCZvzgiUJlftgetjE9Hsgde/Wqc8WSxVo+N/XlEd0/1R/5
nvlblTk4NFx8kTAUiHHElV950CBUFv9RKDCjV5WtHfFUxrg9aiCp5c8a7mI8r98qmGSt+fCFFIMV
55MWhY4IOLt0yhM5/9QmCioxPPX3BYdEsTfGGOATPZqsiA9tNBQG1JJ62Girsaf3lrhWyjXxTZDp
YjknypHi/6hkWBIZjCxRJLVWA5GKLpTROVrAREXHnUHT8zt1oKYFRvdzbp68Bk3KnXgp9ToKnAXU
JqV4ktZbr68XnjV6wnpcOm8mJVDEOCVvvZ03V1xsmphYnWxuH2YbDd9CN4pHkt2800Z+p9gdpuvb
ooxlBaS7aCRUFztfTHaRjFxbfVrQLlIJDqh92eLY29ObdLNF1MWItwf/CZDD6Oa0mAerPDPBlNjD
G6yqpOWge51MkNT1hzfSHc0h3Ra/v/gcbxxu5XQEMWRx9dWU2JsPLtD0keFuaIzOPl4+9eNfYF6A
gCHxHJkZRbz0+yAdJcETp3zLszwkhndEkRhvQ9ldAQ3LZPjA2SFhz7lhSBu76TZ2y65GlpjielYY
g+Dgup20at91ZkKGmwFDc9A74j7OA//xviCduFcndUi2u9ItSsaisbTwQVTC+StyFpkI9Fu/K6i4
28gtftiDmZWWlqkzR+3tntslxrN4nPFy8Skc2I4dB5mHIzaKawvsuu683WeQdJ7BPvtZAYTAWB2i
FzcQp+//4EU+1u/1PniBvFR9CCo06IycLt8n+MKe6St22oIcAVjzwpD4iLGxHkn/M1h5n8FnkAQY
V4PovJ0HL4n8yzQ/jpwVAgDhykroqQIcH93YzW2pvt+9FJPyFOiqPK6MrbAytuEYMlrUSwXjnlEO
YJZ6bpVhMdPmGmPMamANUKGbA8MzB6VhbfoOcXhdlL+r+KnpsMfZorTA7Byx534Z8/64vM9W6/ty
91Wa2vN+hdOoI3YMCOtG7+KawF34WdNjXbo6qg4iSmYTAsw+19lCBHd0P8GWZDdOWOHYJeC8zFHv
PeTZld95WEwmDPg0SqTbBc8857VNQsitBrNCE4QnaMjJZdOr0dtisO0evBJBiAKITv0souNRHk8F
j8FTp8E/nzSBYtimslwc9hoowMLm3fr2V15X1tlMEyrZqkXELq2wr5OTGx0X0iBI0GOqXQbwp3cz
QhqxTTYPTjZ8uDze5JPJHY8JSS1rXn9WX7fpY/oclgeTSdUTJrjvcLKXby5FXJ1Po9c2Ok4fXp3m
D4srqh62uUUFP4Rp7Vv8RKbEoQGMuUM8W4JJo/HKw9Uc5eGvANHhJ6wmqf/pp4CigKTj81DMFfFY
PoO6B4P4MXlMPrPXrLq4ol7fjYzxcXDzrKHIcWW3/BttCcNijWZ1Br1i6lalAsxzAshBBIE4Uezr
avswme2fYb9hKX33q5hyfmXzE26HD+rx67nZ8EhNufTLvkrPVU8Zk+o2dZBu2U8pPo0RzrcsePgl
cLow9+OOV/5qybvnN4AATsI0Rlomqo6E0/fehJcsIDVvpkMLhMDYBEOAwrNrxiXGlm0MUh8hPKqz
qfwKWH+n6fQCnVU8/zNAD0kXJWa3/QwOslrPS1ce4yXPUSxaNHqQF6A75eII/RUwlXb2x5Y4gwYG
h7c+67lf4RNiXrsHXupaB0qsQ/K3BRtuYPPQwAFCOwfnkv2kAHVZBuKBDtt9o2QD6NWcrkn3wEIL
r7U5QRQ4EX6sSfx7oSVcthcSJK8WumWI8u6Kac1ki7UoX6qJ21rB3nzME6AVoVy0y9Re5EaekwHG
K+u12IDFATlYE1TMvzgPZTAxSB/smhkojJpVYQIwHXVV8wUClpSD9cQh//STdTztIAkZB9iisUjp
6u3HHOyj/ZiTEqPlRtM9OoxOo0+1ue8DSJuczbcOScv/e5UghkMZ+MWlj515z70t0ksNwE6wlY5n
O6c34FCksORruxSItSCfvf+2UHgX+XxYDYzYFidajRdZXwKxPm0q3/aKYSH7m81p4MewacNo69zg
E4vJKAc1+RCWcEPSaiJfDZ4Ip6E/gQSH70Mh82b7zeH8a+sxMjlfJtupyeaEzryzDygfJjpFxQmC
Jdd+jAljYg94jPFdaO2+JJuEeZgfV76TfEwYivZL3Lkpd59GpCc+cmjP0MZ3lHwGoMfQTztrutU8
Ql4j2jyxUYceopiE/MqiIuEXY7PTtanXBtP2jdkjXI90YhGX73wXuRJqWVQCgVgetSmvJrIfrPA0
nbzBfH3kj2pPWOyROWUZx78jOWfomFNoBODQA/AgRL8CeoHVQYcKuyB65UJ5OwUl4prD3zu8aXRd
AdHpwXcADWiu4Yh+zT1VC0WGm2L2SOBwUEvxg5Wrx1LO3ipGjZZwIYgN1oViZVC8HCSZPBj84bAk
fgiQ574ZPBg811xd/qWedrA6vn+fTXkT/ZxUUOEfiD/3bngYXv072H6dLVJRdjJ/EDGLypijcuPy
1oskLs4v8c+qAPRSq0xstPcDFX+Msrnq0bRwA+oM7iY4T4NGV0N7Wpt+JvWZzQh3idkgluOqeg60
uU9g1FUfcBWA/zYv83waE11oOp/3too9wa/CPerwPXDwF/h5CM/jbIhprH8JEu/B9M8AxdMI0nLP
Dv0N7SwN8beUeYces1lmbqRmTTRlSRy0Q0KQ+OxGp3DcMFouplI7PhNe/3TXKw/5H3KRXQmXV12x
GWhiBHfg8rICa7ox9awB5ilwmEYbJaR+sKDuqlsa69uL0yB2oA7TrfKvVdyebHhcBuiRMdSMRVMW
zVtOg8OArpvj7OXDIOeJ+rMx0Noc1TYH+qpX/+AffIsQqLk5+Qz1VHew0XGJBu8Qi08g4wXBBqB4
9xBcmL9FIwzf0ZU0xqsOkTkspQVlwVwaCH6YbgAX5g1GA3NDLi1yW2A7ynRUfpysLF0uRgLHrob7
wNgefThRfirg79TenB4oS3cKDxpn2O1fGWN8yQ+0BunK1bIhlvKau0PjBd1VcuOBh86aH0y2eTOx
g8AJhZMHf8cxg+uH+5y1Q8v4FgV+njROFU7prZ1PkZiiguEySoGsy0/3tj7ChZn/u+4ClXOkf+E4
qjah4VgzfHbD17gyVRBIPDgtVOaVx9WhDiXTrJgBs1eJ6BW7BdRG68RyogSnEkvptTuvk4UCk4Ob
6ebtc60Oz2pg+EU5kJNBnBJl1YOFQovDq32FQXMl6htaw/TFukrDQDqEe3vI3B0qTA3V2/pBHht+
MK7xdPGdwWtnG/eqxNOygZZ61kCc8EMTZ96mqODzrPXlcVp+vfn89/fmkLAR7NkTPI/oq+bvnLir
OoOtp5tgjrRle5zgyHnszFijZ9pEjcGV+4GNsVgeJUV6cKk8nN9JRix3QJrHG1t5NCIZvrD89b0+
cFdjVTGbSNE+60/6defcz9Nun70UNrnqKuJ1uv06eShaoMuv1mS7UzoIxiO/wbVbn127/42FiQli
OS23LrVeHLXeixt3WBc6TUcT3xPmTDHXarFy65zH9BFyidIpuJMrOoctz5ucMxs3dryEqqbmvO6k
57VRCk6XmuXrKAbTNuePYCheQAkjEHbsejTkjLzHDQhnyiFXK5QfN0fXRs2Ne5e8FUidlIL/yqIp
B1uN2C75kE2flw+3VYCJ+rfKGYn1oRVaYTUsjxv+/C7fqit8xeOelezKup1xV2iApG3k/20lFziD
Fq0W/FloqFAGbg1yDLo0ZefJPTvLi71/KI+eFg3h+jxRwMehlfVKv9bP+Vv3JNxA3vhP8k8RvfRe
PJfCmo4hB1y/8UuUT5zxdbvKNaPow/m+XWuJzIebevfDeyzjEfT0tMErolT3sq6tM3qReR3/LRVT
9dywS+mlWaBG797lRovzeHvtR4d8VY/ZFDPZvLEArJkJrvFT5q+rXoK3ch17TpUtOsTpheQJIuAd
7PaDHFlWlb72qTePmP6MDg3YOyEGq9LVgE2/JxlNjFhzxolMCRhcobwRi1ma2jrI/ydxPqym5P38
iOUm4YDoGRbsCRmqEWooFVlTk99H9xW+8B+LWybCWuitAdFyyBLk/AN1hgTjBHqHuHoi7SrGGNoO
82Eo4akbO3cGawqKOnc09ocHbR6glefEHXggmoA1Bid6DKW4faD9fB8Jg5b0IkWElNrOhdZtey45
CMyu0MhvbC7aRvDCBrk+L2qIFzAUZzPPx3R35mg6IJGw9xR7i/Hiq+TEnqCiMd3jOlmvfi9/xqMb
nt8bGGAA5mxdtw14GXztSKYyQnQ/fTRKEIOunWdO7y+IS9oU0djDFpQK4tAxaoPPek/8XusW9THi
BmOnqjmikxJTFv08VbEOjVVFR726uR/z4NScl1qyN+UK+HRv8wJffYDHgsZmsFklxVdbxCvGlytF
qpAzq6yG0LrGsg+b7hAeIvonGBFh1QWQ9OTljEiQzZp5PgoKu4UqYbzBSkV81P3CQkLAP2xqnfG4
DBx8gIUDLVATfrpm0azq2EiJeyhaU8Hi4XoZsu1zPakkK0bc07gFF4Bxv0RZJFl617Um/QWSLrq1
NLOaYzrpX8wnftB5EzNCzSe5CCNc5rF3R4Qjnq2oP21VEuPxgV+l2sYsnP+ipuVfsialIaRGwOwh
dHGIpZp3M3OHwUINySwRR32+ibQSh7xMMEIxPAy49GL2q+bJef5cEDb0EmS6WGuJUSTxzSd/L2z2
4DcGK8ek10mG4w3SEzg/nHvuAN/HzG3YH0bMxTrV6+jI0pHFuYaTn86LiUmWRelS5/ZKxZci70v6
dIkNNNXEkhPuJRbbDJ0BeAPR2/PngcVNwq+M4VnOyoALBkkL6P2+rhMQiXad0EeY7GxKaJPx6Re9
98YMqvbvICaHqcGFV4ZBDeA65ZI4e1FfmhFmuvAOwMIZnDG0f7E3qOPBnoEUMWGOamNq2iuorDWJ
u49q0DeYLcrqrPpTUPosLlz4XizO2iWEh+WNaOfh7XCbOoxKHi0aHYyaybgD99OjJjl0t4R0bwPE
WSpyTngOVb5WAZmPWsepqDAYRUoVUDggJigTjC3MU86syjsTi4Z06R+UNV59bnHAGJiKOfCaPoLn
pLEowd+3F9msxuNOO7xurI21sYC9w9vr9/m7R1bvMzhiMoTvLr+S5oCoDTyb6Rg0i7zaZJ1gjsNM
J8JbiYsPW1Twb2hejLKZXlyajBZ2Sx2Ywy5Fi5TJHGcnpwpKOsb+mi97l7Y5qg1EH6gMXmF1igA9
LE0qy8cm2SZb1sJXH9GHylOManIqEwvRmOgUaC/YPPdPffOvhs+5vUiXckG4MNg9dm14zMKJCHJk
0HYa5nRApluHQD2TplqN0A6r4xpiof3iE1rT0neyVjkfd8vqrGia5G9O3FhokfUK8N5wVMGROZnD
n1V24yrwp0UPcuMgr32GeVqfIEzTM53n7DJ5ztJJaREH0URulbFEH04ePi5aE3svBKeCyNugJND+
F3VViqqZZLfialFBrYOonIEV2ChXFKEtAAfgaytSR7UDQZzL+oIZhDSHun8wXA5uKKxX34eZuhMd
NCySQT5PTdNlWiN1em1o8wooyUQjTFluoZNFNmN7F6IXdt59bM6fU3N+C+/j+/hJcNGNbBId1wl+
zlBaj3QERC39u3GYiI5ZVk4A2gwFVSrwtHJCJRQFtaCQfcRoYNFjCdIUWw6BFq/va1yb2tPTQtWv
DkQY1MAgP87D4yWZqc+2qKNtJqIZYpoY8g2qfzchDUpYYYXrj2HljqdUaI+yv+zvSu7o4LI0Fo9A
hbGJgWDryfrOzA/XY4NX3xo8+qo39kjmwaXbjbEKfjLT+4y0Q1pfEzOcZoQazWxabwJnztP3/DpN
w/hbr8xreh/Lh0P80WyQBudJZUFcFK+I6Fip3bzCl4GFHY3eWPHtQWYF2AhzfkJp2eHuFFY6ePVB
tqQfIXAvgndYakODQZKH6ycFNd0KFfv72TJm5ojiDBLmewOrAFqTBGqMpdCT1bAKgH91xPNptbn+
1AE2BTKqjK566QhsJDjgl2k6ciJdrU/dd715wnIQcKRXdUCFHJHOgUxRa8iZWKxkzYOxSmZ/nYOq
gJEcA9D5gC/Dd47VW8OC0opkoU4K0RLmYm1e71bAVupO/9U7A8ODF3L1C5fm8WqWSs2EJELyOBDo
3wWp2gD9IFHcYzlxEoBqtX5P6qDVeAXeAFKZy3atzW5KriaaSIxWeL53rBFJSszFL+oGU8C/FMj0
5hHICNZ1H4BXdj4DkhMpJRnzHFvVQXHfnsBUK9Du4wFJwsZURLYLNy1xV4CvWorN9RF26mtWX9yD
Z3AP39PqqklEHsYuZvsyZjZiwqphBMemUfJfOD/CiiJ9CTPaE4nMxwC1Zs9EKMgIBZj0NTjTsrwn
SafSQVzJmS1UhsOfb7SaR0beCZI7bFTxR+FAdpdxrEY6RCcRJWk1qQW1gPDRTmlkD0j6Rr+K8pKC
iqhRxKu6EA5YXhaHRKopMaQHqitShd2MGisU9WfyZAK1X4J38QyT5RUXUeEncvOiT6EFEm4j29tC
GCQIUhkoT/Yumd8JFNKBEgGtmtpZNaVqV4RVM4jAWWUYz9JyK54x3eCFV1N1bld7iJnVGVg9UvVK
OR8uce2NZgT/xzbUd08ISLq2zcAMBEax7UGDGJ/Brx9DzQTKrCpo/V+4cJ0hvqg2yC5Q9ORHo3L9
v832xDSBQ5RtqNmnJak78E0eRFwgXasgXhMbEu+NEa4XLFrl/KFPuuH8XPP+I7cQkpRvopFToc3W
TEc2CAVKKU1bidgSpTSLzVhFXKabRdqvwo5dVjCl/gHFwGckJEMAYGmooWWE5YYwSowYYRvo3s+m
5fnu9/Xz+mkccwj8BXwuPYnp4PY2OE0s8qpoWgVBl4hNU05rg3MmZIz/kThVhUOcd7fZhNuTW7UE
AK5BHG4gA8ZdnRvDRXw/JhpDliSFVpl6hhCRUnnIDVWM/U9HtryStz7nmN8xFou92Hv1hLQWEpfn
35WsxPwGZoCiBToekGk+kMUIKyd/CgLSR9XaClrMcID4jHcL3XdPcpPBQu7kb2tozdu+l641FwLr
Ce6b2vT6V95QNlzJ+wMPZB70qZCJWe+X8GXwk6lgOch2eEeh+QcTHej1z7VVkGlhI2kuVON9Tqv/
R++SOAulCDZuEqfuodurpxDuqEtbzbvadxydBe7YmodyAGi5mo+qTRVQm2mx4f/1MUFQ4DRc73n/
KnBSp4JRNXC1ZtRaR2GI8wBb2v5ugTmODFNkyrLqXBYZqaBSExpway+dCkPxlGnvYZHShPGipSgB
372Gk/UNwiwLHeMOkpAYnHUiPUXXJe9MQlJwICHJeyAtsx0D+kSQL/zP/HFq8Xb8x5YUtVEP8aek
aZaVYzxXDS8L0az98N/t0/hNwwK9qWXP6Gtko0hDw25zhlu5X6AVpWajPO4hLBjgAc0nHvKOTh/V
50q+IYNxEaHV+UgVkk6NXuxoOWr0qixyKciNMBhrQeYyi9C5RRwfVy5EKYpfwHu98GzF0i3uFimv
ApiIc074ALpYYC/e5xgP112Ojjw8pk1MewzXcDXLOPckAJDBKc65l5GOmbB81riuSAYFbUBQ3rmd
bJKNRJdCGIvj6NsTKqMedToKz4ZTdov3Fc6WhrTMlcj3leOuSe6yJg56r3GLBi6TqlP1ZPdtMkc8
59fAlvjaX8wWv20uDS6CX921gffred5gyURy9YeU6KsMnzGFzGhv5DiauBWaVxiO9BtneEUNtInS
q4okDHAKRpe1irmM+BVScOpRYcEUgleZovSc1JerpcD3xCfzeCTEXSo+GVBA/qKHPgzN1p4SUgBX
MQMUl12q7hzhQAVFBUC4E7mI0N/o/VCjyJxAfSWtag5oj/VxEW0BpidinUu2pE7tRCLpCcMxSXP0
7YCMKfLK/KBi4nUKD+Fjnv5c0MEIddnz/rJ9UAMGADXbeKxjz0E0HVe7KHJkfny/iWdRJhEJRVz9
FMHcGen2CX6c9z3MXHQb1ZlMaAAJmMzKqNtt1REIyQqZL7uMeTQf44LRXFNOSUwGO8ZUhIQjH+EE
83lG+0AtoK/S2sq1mRc8pCEPZIIpYQgI5N95VsehCu2gAxJ6K0kdAm+BawEmBwvBVkCzYEtgTSxT
ZywFjhYHhhrBrs2FFGhd0DyMS2I+Fy9Gyl8RH5hYstD8BoQX4Z07UiaXlilg2YqrxUgGtc+2MdIm
I6NAbUGkTRCgsV5jcYVubF2ClMWToxfNu2gyZQTZq+cXx16Meu1X0NRk7sHqx25brINaUTSh0n6t
qy7rGIi5ze3/iDqv5USaJQg/EREMntvxhsH7G0IIhPeepz9f9uwfZ0doZQDBTHd1dVZm1osuSVnc
WTVVnIINW8TAPoM5Xm490CEsQDxjWZLqEK9jxf9U6cSzk6jmwATShMSs3VnHG8SOZiIpXnao2bPM
wRjzZMVaIOHaTCwWSPxHr3ikU6HDKz1bh/K0dFdhU2XOFyViFSEo05syrErEwPOdM/vsLdJphsPE
BOYUb2xWT11iraMXxjRfsrRSx707x1jFP/PazB/RtZNpteX9FKENijcB8wlr1TPEgctTco6/DYH1
yDHr7YfbYQUZ6naIElJWnvwHA5iPHXn9GC9dUARav0Oqwt0GKaGhSENgpHM2dOkvP4m+Hu7YeMdq
9TcZAB3AFVrA8QVjM2YYiy1FSdBr3nY2QtcdfW9oMgwmoQZ6D9J7bqhNqu+6SqliShXt5OomQPqL
RVZVqXWU0Qg2+/plnI9rZDkq3go7k2kPDe5AqDAzzhNlFH0MgiG4NkO6F4zSld/p9MDzdbqwlX5p
wYwepmyHeJ7XmHP3pAwJ4x+rfu5U0DTh4LEPe0yZ4eMk42xtVbEFr7f5lgzigKc3ex/0JtoJa2WG
R0SrN/ni1jxsbF4Q25QowlZyZRgkVopqIoqXjFrgezlYUX0ntilHlH00GBq10+ceOtfMpfvp7uWV
z/FTyvdtzv0WvBlwOhmCcklqkqR4L+YAPCpe5McZ5vyhJuOr0EeD/ft1V5zbYkeMn5WxtC9oI9vU
g7VxunzSN9FLVFuE8hfnMdz3L0NNntlU00zLt5Qfsgy9/dQCgBvcjJxSvN0FuL6v4+JEKsjRDGd/
y6kG2+bHZ9PGYgo6nAde1reCHJFk5lDuCXsW318MBnGhs/n3w+jla5I+TF5+GOOUZSIij5IUymE9
Ek37RyUxyGg9gCfKKeSI+i6rjqtihmDA9jSJC7wWwN6jO0vu+5CH9Tb9GtTap3cevtxcgM8viHU1
OPVJI4G536SSsgNSYFiz/ZnhoTID4sq5BTqGMBE1kqnVbdMVF9fEbNIsLjd7OpkaqLuwutVrSy47
ZDKdVENEcb0awVFhXGcMAzmszrms6HZAVDvK3u9GLfQ1za5KhkJBB3HbQmX0r9uacWbSdtcijKLa
i/aTdyTj4DyCmw2lammIvz5+ISE9lVKXMpkMlTRnqgBuKpVTx6Na/Qm2vGTNiW2qmjUIOJEeU/mz
MyjH2sGTnvGZ067SI+Q9uT+zCjynK5fq2oJksDFzyhDmaPJJskntXWx+55MKA9dOHAyFNyLiCNWn
V0C3LIXwd1T2KX1A/6XnDaVTF+e76bb/fdHYc3tyqHLNmixzUD5Gf/AHyNu5mhu/s0jCP+gfRJQ/
vbrm2v7ZN/fNavAlc+M+GMezc+3sSVtntOTb+B9e8Dp6pw/7Pqz+3X/ewxWK8dVkHYpO+4AtxhoQ
TxB6yhFHEnOipMbV1bksCnc8qS0vF2/DKijHrU1YZbd7d2LGA0ML1n78sTt/FNgI8B97kUc5z1Lg
nvyaj0CVWm2+sYffXwMVePR3ExH7b5EwArrY9xHbExkHJGhcHOpsrPsrn1ISIM6DbSu42WF4Houi
GVOEPjEDKziNQFeVJR1MNmrKu+Er5vzbw/PvKz7SEO8wwimCQuwHHVwZ+O8Wn909f4AC6F+elYXf
+WrjBMW3/Q1rE2HlN0TYfMEPktV0hc393SBswNoywoYUcGKZHmGEvUDKntR4HO6KR7DYa6+YnFut
8UV4I13NJBzbLihQaKOSsxWNpSeroQ57OBTU0qrVgEoZXTxYwaSysDm8Cl5fmxH2Yfg/UmmK6uHZ
1UhSZKTaTuFDq7myRbcQT99+DiyOil2MlRUxUp71N2jf2DEPO6iUkBzSluAtewftZ6OA7rzOAX75
+EtsVNlPXrtikJWIrkK+QYks5tDHM9r7zr5RbOXCL9YEFCbd4WLyR0sdFx8vgo5miML/H8MPMUvN
zpESaQHQj1kLD9X4iune7611JMPAnA4pNA4hyWBj3As2Tvxw7h01QULLVPLBnt7eql2Od21SozN6
39POgQ76KrVedp6iIGwgyC+Wx+6zDkk2qZ/8D9hEyz20MJwbWNPryRmvLl54HXzxoGvsPok3eeKO
ip82u5Xw+fJwUsSu8zEv470VYmwHlPgL8JqoZ952nKvZBe/VTLs1+o890XhIiMNoYQS9CBENqphP
akLemsiDfV6JUxFm1slQPjkoXwGzvQLkSINdPEW0eUWhP8RL5usdF7zZ/rVVDB9dGwnJHaLQffH7
3bj1JLXW7mN4XQXBVgZD3iddVHNcCxAQzqL9iesjP01dd82ALjThLH8Xwr8ElQHZyOQGWADEmsvG
hkZVcWEDys9EiqrQzhe8tCfVtLTTu9/39NGiL6d77QA2vh3rwnpeSS69kyRl++krrKb7eqPcugew
KAfU3yuW97fiMiUkJSS8oItuGLqJS0QnZZt/pNnetY/pYkgL+v0gfH+dfW5RelO4s+dFt/5N1PZu
KkoIugkVYD6wQXARomGnYm9CRszFSIYu4we3iy4X+jQqHxs30kbwabjVn9F9aT3cPc1JCpcgPY6v
v9quTyueNvR4xiHjonyBb6Fyk7XdUe4O++vqLHA0dHu9nCsOUmeb9pJY2UdZOX8Skgi4RMMkCeMO
+zn4Em7YWYwpBWmbM29J2secuNm0kF0DsZ6au2DaShN3OjYWiD4t+pBX9KO+2HE7zC/rydOh5e9c
rYSTdyVo01qYtnV9pLKmzStqE8UBaT0yfUbo/DhhlR9E2EHxG8SwdouzxFo1fXl0s3VTiPwO6xaR
hW8OdjpmFQvDkEExF4aSLizXpkLa9R9l16rSf4v+owE8UTS6KZ1xebyfui2qrT5NZRGxIFv5xMPW
yF9F2E8TQjDk2fYQhvQZaLyMiL0+//W7fBUFBaeLnJSTHPiHZhdPTDRT56jcfZAuzGFN0cGAVbCk
7rHoddz3fFsGo6HdPQyn5axfieqEfupL3zmaK+oJCHCKgxnm61XCDxXNazLKvRkD+VgZ7sOu99e7
oFhy/9j0QRE/HtWw5jjgf9SBn7f92tn9Mi3H0VaOwAXdJaVHu9Hv4yNLHfji0KayxdeRjTQn6pvm
AOxpnS4Fmt4NfOlzIe6136p00TfggJEOD0Vpcw95UKRv9G2X07hc9isI246t4pzZ7G9ie/YcrHOx
NA7cRFFlq9ih9cciVAIAJaLmkR0w4l4h9NlZs/PHHEwHzqoY5k8urPX9st4OnVAfIbsmPve4iZtD
Gp3QKmTMFRvTKhLpkVoxMzXCWUf860/89K/tIdn/sDN0Sd4X72aRWLhg7GvDjDPxzH3N+cJ72SFM
n6qbiKIBt8btMPTdJEw6pN9xeJi5951X6qDTkAyBlTv26MTb69XdHpUMQBxrWQgGf7GAEXwQ4r+e
SP7Al6pj9MCge04ccrvwPPYTW8yC/8o3LOypT84MkTkhOg9EQoit6X0SKx428WLMqKYnj75PS93Q
VQxhWCdjAjFqqyTV0PT7p6Zm3ZgvI1I2nQ+CR8HxmWvsdVvTOTsaWiCn9EZuRSyuN5wKyiTr9Gmc
ludv2Agk7qMo6sP0uDjdG4Uw7nWPI1ymGRN3n5WuEL2mj51tjETUV/kIYYT/6T7aODMjbg5zrQ9D
Ex8lhHezwA9suopizaEJssFLKorKYYU/DQfHTpcRHcPV8fltR4p0PIr56PTnLMm+pFdkerRzI8VT
z4Q5TRSGLeZga8pknKfTZ0R/SM1LBUnXZ8L6nAw2bDohTElcsrgrM50fzHmMhGfch37RiMToKc7d
WjyWX9BBmhPIDb/Plj92fX+u2c4DWq0yPzwR7bBzJeg9IRuBXQx6gyLbZZyvjaXG1enEPTVxI3tT
Ar9gPEC3g1i3AO1gFA35cuOjXCEHiOOfK3K3nxiDGCdwHJaRPEOJPb7Tuzqx/q30bbPpQMqmMBX+
0e6NvUkHdm+IOigkp+4x7mL6rvTUTOVl99a6F+1X2LjwB//4n/FjHrPzew7PEfOSEOA4IU3nnAE5
Zc/7YTRKa8TfipOFq6fVu+IFSp1Dmj5oDnqQ0VTIMp3bAOZpsCAEPjkPACzY1bI/QkGNTQhkc+AG
gYQrd9YtSmdydO4GmRj+NXkfTKpPSIJ+oDMVEBNo5M2zIozemPO59ifZg4NrNoq+uAA11jrFZDhQ
HDzS5A5hCxCHECtqonKNctdL6w7lEoIae4lPKC4BxG1afYGLQBlcg8WXJ/UGDxrcKUys7N4Op8Jj
1KU80quyOm17K7LgFJ9W+jLnmu85eWkOhscI4kNsjeCM4p49f48O6Swq2d15tKRpE5UOfLrJTDdJ
ke9kxCt6uhqDzl8pexVKM0jSqckzzAMayPkHlL635Xc0i6wE0TUq4DWJU4xTLfwaXM2QbdBOfnSJ
771LR8qQF53Kd2HeQZUF5SLXWkEmVx4srAIGD2H2gpuDtkZvzA8jy26pWbBHthqJbc8727t8wiMu
Vb90PwpSIAzau2vc+4Up0/k03ihgS15P/1+s+pkOu7jV7xLU+bk+ED3SqB3eTR8xJaVqUXFE3UGW
YhpHyBZBpiArcYmY+6pK6SteT79PcyrzRctf84cjQg5Pufe5m1YappWNopLXG208WkHp72Bqx32Z
+b6eJHseXiP4y5QLmeXuGWtbpYqHQ6blzn6+CwHZq78aFoqlqW5gPvBRgkOzpHLTeYFb0pUAogyB
Ri3scSDaLR4z53VonGC5C7TRIQamtmuaDWz4dRRALkHdfnCW/bg/OJ7iq2s5ZyydPq5sT+sBjsly
xIXFIb/lDTWCDVWBEuZq6jEjj1Q5jckETZ0u30HFYOTnAQOVYqlKprRBTFc47RjUXpoP1beE0p0D
FXIlOWF5kPCKajOakyLtzFCmcXch7dnd6Rs/ZfhTFmPlRFqg2owgfXHtZQJW553/1n/ZBgEhV+IP
ou/2qrtrrroZ1iy8WR3vc2NpiaiAc5vFm2SN60NU+NngGHCPCsP8UMUnMcrUgFmgK0UZt8ia+zLG
GULOCn/CDASdSoyomwQ1Z1NxyKiOKhW9KHuY/n3EGIGMoKNhviF5stJvVWTBiU3J4E+BgmyaEInt
Fn2q2FTrMXenGdNIbx3+qIo3s+k+Aj7j3HrqWUeI4WLGgKg/mDgJSR2c3FfLSvfhpy+WgdpQ5dmz
czF5LDUjV3VpnDeMC+4RnKxtUQYsUh6q049AFk4qDd4ZHAI3xHqSfCOTKsDBpED6QfVxaspODfUh
v9vZ/HeFtbIONqPs/cszHktLA7JW8BwuGZIMxZJ/x3qqlgQKcKrviCQrFaSEEzwPA75CpGNX3pIu
U0KK1Y/MPjPqbL1RalY4qm01P6hPXhJnUAQQ73jmnUbbINevApIKJtXPt0vu4UBfB3EUIiwzKKw2
2VUe6KhnqmJ4lOFv1hwAjuiqaK9qhKrufiD4VeAq2yVjLyUMpTco2CS07jbJNyow85qHyWFy4lYd
VoAxipT4kaDAtciGuiyjKFJBVIAzgDjnxGDHiqMEFyzrY3qkoirKUIV8rC2kd8UheWh2UqgD4Thb
bdXwXbDGl+GNA3jx5/ZTH+fGn+ET+4v+DfsMafKwl8NuDhc6uH2bFGCCFDsjORmCDtt5FYLUNlzm
L4JViREo3QhQc7nzKO4dUtF1KKUSq+EXMfppq0XcJ8jzeITC8JAowGJEIbIVhjNs3ENrA1lzQ3p0
NDYS1ODDDTY2+4WUa6emBRYMn+ZYcurjzJxGjeipFrEmnAJofDjF4Hkk6z8TWFRyLESiMFUg5IpE
WcVm6hYoEXvvnCsMgVjGUzRqMa+pymv6/MgHQYd8j0SBOxrugOwzeMCFwRqSRuL5Aoa0Dd5UtRkj
5fZ/op6syCvfV+2db2APYpKoMJkJHYp2ZVpKszbDGt9KfVXMVDBSkUkVHs18yQckI9Ah8JJEgWU8
G+kyNKt4Q7RC1IHkzl6Gqq+LoNvDtiafZMscvGChh+V7cpqTJ3+g/c2m5V4Jpc3mp/x7aX6jd3SP
rBYGkW3afXaLTMVKvErqPiW0hpUc3s6H+EWSa7mz4SEsNk7w6N2qP+/TrYJy3gai2C444nuR80ro
JPkvTzqxfBu2KcxK2Lri74lvIZScU2+TU98YKPJVqfOVxGwaMUqAWT0ZdqbYZKycuJOGjRRtH+Mz
hMniWyjU/4+PnIcgm3z9WUcKB/XXmaXC9sUpz3jliuyqlElUrL1KlSlMjxRSPTiTZpam6kniMkN7
2mApXrHmMaK1eurYHVyqasP6L44xqJKGZbp+/53+Vj+bnw20bIvdiA1PPpd8afjMYopDyr1u7xuf
zrZRmB5/N/MzzTbm1V4hztO5Nv9z65Yb5Zr96n6mN5xqTs3HtMA5marl+plBOd22dtMnqiXQeobc
lOrc9ujkn43TG1/CMoDNtb2frNFhkbhgH1xLC5Clfuq0gmmezby6c2XlHKW+TCpK6OQA6FH8vPuS
1etkSDWlSKtqifZ1EnAi0hrcEM7PnEpXvHpVUSRS0/00ZsWtl9t0JhrQKdZJ1vr1NRx68egl1JoF
RbYzeTiHeW+GvQ180jKp1QeuKTKpvqK/ykbZoeummoxY/5L+qjKLvoE/qjAuxlaN7rOF7nci/TYK
Goj4T+C/zsWDYClShF6OjDYz6Y9eRC3IsYCL7iEqtxZfhSwRHXVjyFHfISCkBKildSNSQTXtaLDK
3FECY1kqaeCCwcH4+RLTVoMN3klleAodiESwBVM8XkiEYEHQPotrdRkQhiBNi3GtXiFqLaE+ISXD
dCgHdDgg2ejRcBj/HJwq1z9Zv+E7jNarV58a8zH0XGfDoIC4bFivEgkYmnielWZFMfkdqKRcQdhC
8yBgKJMH/FMHfFilJ/CncYfDWpIqPDRsbqtAnldSiN38M5/ly39DrITj2Tcmr2t88S8NEHRsf17+
cfjyN9GG3+mOBFK8cBvvrnjrmV3yCXN8dfOSnbuI3obqDehaiLA5ijFaucs4PNxAvl2xhW3sis4N
N6Gh9bdZXCaP3qWHjN8tO8oZlDVAHULW8HLz9N2U8/gd2cELxcKLXik77Nme+Lpg+NHAZ6eLDUhX
LlDX+WZ5n9ebAOnc1i2hzxl9YL2GlY2QDR4BpN7RJbjt3DftiUY0lk5fqTywMPXGucd/9y7OCXfj
p533duywqbh+aH0IUi4QRCbd6tKlG+Qss9RpLH3RH2pRYPtC1t3XpYYsv/z9tQK5xUmQR89QH8tM
+iCKBiHZQubtvOn8Z8OUqdjhnInNqgUR9BLIXEeRZ1fItRr6jLNN5t8WPRuQmuRLJR++mZBj8khN
Hd2uHHCDTKoFMiQ4BqBHJVzJfERYugMbjjfdIg6HTomRdQ2uO+fB8rCzN+GWNCEu8fTOt/HozNCA
uvs7p6yIdv40PffUXjOH8Q3I/Rx6/HlUaRzDcvqOZ70S79UMJ7+MsADNclJn1c3jGnm3a265qQFI
x8BUegmdC9HuAW+sj7fukR/gQWaNRLOi0RxyEn1edba9bW/XEe3+wYbwFZQIHprAj6YKtKzVGExZ
kHgfgU5PFQ+Bqr+CfPyOrMa38Rl+hjcSm+q49PelIKFPfGBgREGA1P3Y38Ao2XT3hCGxoo2wnfUH
7xOupa7mNVwyZ2y91JxkD1w+0VUUJEQklMrEVDVM4iH5xS4mTluJzJ4O+PfqJsNhmvJgOiweoUXG
8QhkWiDuX5EOxDuiRHSc6ArTg9AVAx29RsVhcvHIWoQkk+kmqhT9aulCTm0Mdu9/7hfb8Ep+v8Vw
Tb7RtG0zvgxo33xtepQrH2OYpGENXwsK1t3s+PRv7WtXt0ef0mwJi3S6DJWcU8mBp/B42ren/SAt
ZZf9QYiEFKlFo2emsoW/Fc5rk8OAQOcfphCmET/A1E430/dcXa1qkzruY7i8/esLsKEzgARAdRSj
NLY3Nj0VY/UHQpsd9BXI5CEPH+Pe0T0utGe04Mi3823xx9qjTDCiGMEeBrNTxEcddpmuTAC+Xi54
w/C9Dt9ePRBjTLRYStlsF/Jskdj4aKfDIgs/VkzXlykq4x7QXYcwKHm4KuDF+EU1KNOk5PEULHMU
g6tEJ8hjZNgmD8g3JDUYIa36ZL98jOpRTdYb0EhI2LQJkYHBY85esisu35p0TikdcBZFBLZlpnYe
dpA9snNZUh3HFkDFk51/6YngdmqdWrRRp5iig72Cz4PEQhKgo3RSWxCR1l7Q1yACovoT5/0Fhm3K
YpJQZuyZ7B3rc8Vn//vZOe9Um+h38Iou0cuocKQZK3sRrU7BEFklaNrq2vKeOrbpPSc0G+1M1NVE
ANkE5vjybdQNNqkddJcRUDUISsDa1t0hcHrakZrZL5fYTJUoX/IXMaDCmtTZUBJU9PvdkJTj845/
fbsf+Uii7ra8U/bS+GCBSrNV28aBShIp/rU/vPa7jT7HGBULIlDcKNltnL9k5Mzzt7GqknQdZQC9
ZulvgtKt7jQONLYatb0uijj+wIuW1E8MwE50yduMCy6Yg7NwGhOAPklDVdYWT0Cb697V9mhRnbXe
xQOQSZ9bTd70EZxvkf7DkuCXXjku4G5TD1bnVp6dgMOqVlvsTv767wM2+1fc25+SUx7uUYocXDwN
aQFUGavFyuz37RVV675Atvg6NlIob1LhGekPWsdV+wEtg6QiynVyHRrltaWSukSPxsUMavnTXfGr
u3etlEIaDYIUCAphCGxOMf3C2o7pXVqalDHQLKbfDvaD7UeeTbqXKPuj4CPv07xzZa9tWH38SO3I
p9PjAiyaTRwgmRM6bhrZkepBqs3yWY+a+hSf1KBXtK+3S3lHuLJWQZPJK7eUglIYx4uNiMgvqbJx
WkCo1RTVNcrEMG9RlFKLJLUCJfsyTGSqigF8ENDhB1f8ZdWxA9uzg1/b7jpel7KebY/a2aV/soxs
GAI02YIx7VaitO78QDHGCo2h0Y7RHTq/I7WlvqAPQngn4iHtcOK7zaCL6MOUpz8T/l3Nu8dJbzQ8
p1ENJu2GFziTgD9oN5wm3/gNn5fQhIdSkguaHc3ZREJNKF5tm1BztO2GHS37u/QIsndwmgzWgDIO
d7TtFsOSGQEyzzlsq6rDr3y8z9iIXihncRe7i2V6FCDgH7XR3mHIVmLeebytgOdYgRgGHukDVFqd
EyzZG3JO0wxqMx37EbA/NTUmJYWB1P+9oO7r33gccGMfXaCWRTGvqAAWnKmaJBsDCKUtY3VX5pO4
KPT6urtjdjbjrA/IUJ5a2JlgnSWyq1L9h+FBZHrgwxDOcyvbV+1x5yWZMAJ7bSZEAtM+S6iONgTa
MpX5rE2FmBQ34NfsAEPUporcl10G5SRtGEQe0/H1zwUYMplxSAWbEqlqPyyx4uvfAkot3PY+xPz4
Br0RT0gp8eAukrmLnKg9Jgrb5hOz2IvJ1PRG83ANlEmtnakQ7ircbMJm+F2cEgRBvM064VkozgXV
WS+zAhGfGB4Ir/7uzwbraIMRJuRilSiE58hnijuYAxMpe7hulEwteHZ1vmc7LTLSdbbPa9fCG+KM
PfIR0tbHGY/fTABZ+SrRKDM3NE0e3oEHDP/Es6vyh4aWX4WCVgmwdOMXqbzQ0OpTPGHLxhy92J2P
fYKgqIqLzpblI7B/cM5PdhHKZ4I5pUMzIcPwRQJWYzp2mJ88/QXpS6lpQf8QqrB1ensn1xh2kg4P
F7ibQAjRy2Tqv7zxNG0BL0tyJUNcdj18ZZmmzgxr7WnUCm8HKFT3nsk5PDhbllvQ9S74dJ850F32
azhxHtjU10n33lgaapA2KJdG3T16sRvvF8CHvWufbI7kCsPAnD2n6KWBTXXJIs4IOVXUEQZNuMIM
kUBEhe6NRQzBZsrgph7domAHbM+DKHZTueLBKtypjkdtixinLwD0mRgWOHtr7gueZzL5VLNI3ud0
miH6UcT9Iu/jJVABAFdHxm9TKNMrUARlxujl6FsVFOo6WYqL2l3zNNOnOyXIqu7OX8RNVaVD1RKd
CBh93ue6UplfUmQVY6foA9aIjitS7t1N2NkGgn3l0ZPBworR/w7vFZz9HKWBa0v6lFNHIBSpMqbI
NaSvd9PJic5rKTfq21rAKDCwB137u4H0dCcssDVHpEuXRrncVEDREqxDyDuxrupw+dSJOUPm39Cz
6G1j1ippsi/uaIOr6m/wS2AKugEZaZu1OQjaS5tQSpgjNnUpgEfKKPigrB90SQyWXRKELsBbt93F
AwUZJykBIvxCG4Yhd1v6dHbhftqslomLyyBgAag7pBgSF3flj0L0445sqKSlxkhy2R5JxnT0HQIs
D20ETsPjVTRGQZsGQEfb41uW16fXjGOB1Vf1L6C7RQ0GJDQCkulmk0WAtgjcq0FjhAkvqvS7cpFX
8XMer6ci8trcmSpcTDbpF+M/z3FoVmSPtBA0vSbthiakMF/iOhuDfKsHH3f892HRGnV/Nxs1B8Ib
5eIuzbxQ7abvR/OIui9sDd68+SBtKhTt5pH+DU+nKx02O1E23g8Xj9OK3d7TLE9qid+RuoFy8peI
pPUiRqMSF49zETzo1hMczQXpth9uY+TZnlZSm4nKkvqOz7ynftCfA65po7mxu4B3c21a+bKF0x+9
B5esIcv2iYWG1K9Vcw9yDGK0aNzckz4naLkZaEprCF3BgpnvLL6/jVr0Gn5Mh1dWFAwary6sAWFt
kBLNV8MhnPTFcAiLaYgE5sECgZEFn8NOvQGCSeEXJk4ZRG4BY8BdzCCouGaxcFWWgefrIE9wFncm
zWHIDLuDNyd7bNIfNIqXjyNEZBtOsBjvCARuHk7/xMyh1jqmqOLn32xQfBBFITVABKL/dLyCqqk6
j4i4MnAA7y2xDT+bXh/yc8/hOypl/RqJg6ac/LKls5etjSqIUjJoX5vhmIQjKTEKOLtcfRiZkleY
fbexR8ZEMf6acofgLxwdmNwCEa5QNtWy4ANVfqx4ph9KECY0QIA0QV1grg68tuB+9HqguVuvByWO
qgqcf0mPtCRRRyYZBu4XOTY71K5Z1RF+Sg1DVQuDT7P+Cs87cTLE9IBRjGlE+hyXoDxqJdeanmFl
Cn2CFQQTVrkYgEU8iQROOKmJQsJ+qAd6zRYHAjmvNAOfhUPoOPIseD9arZrBXC/UsuWAJUK2Qfdo
zIcUA8srv9pC2YFV976NYAO7pfNEVt51jgsi7RM3afB0/qUZoVW9B8xGbqCqgtBjkbbJQeNTV/1S
tcxiQAW3SU7GwgUuXbGsd8YKfYsjUxY6cZc311LXVD7+2uDLNFt9HJQ45EEGLH/bF5qpdYiWZwyU
AlhBEdscCoEwsy9DGYusurK+Vp1A23hwQ3b729YJ64DjzlERBXMAadgH8kN6ctS9O07GOs5/u6f9
amxZZgHxBO59ncmZnpAqhn49tuQFf9/M0Veszk2OgKunvW5iDEh7LPw7ctPHGI1vTx62K8oepf4V
H44NWF+JTFh9iLXxrQNhA6rNei9fMOOVX5a9F8HmgympE9QWZeYR64DWALZb8Z1cB4hQ6fTDx/Ba
68K/LbBhkWsvtInKnfq0ZK/nO95acDv5u4DtchHIpN48h+eR2n/ct84Tgq1zptc3Nj1XVzsTVHWV
5MbgAzJvlmE63qF3sp1GS4dRol2Gd5CWcWZaRw+aLL7iE4ZErX1DOvZVU76ys44Mxkga6eTG5wt6
FcqIJRiU2uCo6cEmfCL/3NG6Dw9Drgh+vWYUCa7Y+rS+NZMYU4u6d5yrsFXGZpoUAMvmNm9BjQfW
3Gc3wAICI4j3aDbB3GKS9VYjDEAmwGyDsK+CxxKjZeL01bNYRLVcNidqfYWP+K4/a31g3ZtGH9zh
yZH34fwiyi2ncg4HH2mckxWYyU4iqMF79B5tMK7O0+3pScfM7ixivGNsSd1J/wFnzuVTkKXGhCU6
digHXhGuEFYZdEoI4jf6NNHhw2qedRUUYJDNccKV0SJy0iw0wOrn5xmtn9ITTBN4r5seCERHMUOH
SPSorlUY+M9eQCWpIeGWj6dbhNNc9lchKBrZq3i88iGXJgTeEcnQh42EbIpkRAoTvqMZr00B5sFQ
h2EHvX3J51SzIleFoUKi3hbyYbWrBC2CHCQeqfgpRHQlhkRrwWcFNGOSS9xT/JPFH36LpOdZIVxU
esl3FHEUfdZwnzHI/cryyC2lZovDnkABTUzN2zz7SvKu7GHIUGyFKkEDeirBBKxMyaIAo4Ovrbby
6QXiIZxsZw9/YSh1ohSKSKDlT9GffQdAskw/tOVSaJXRocUalvemKoVmxdNs9yQu9Vx1Uzgioexa
sLpnoMopXcCjihUHkj+BMsrH+8Jl2NYvihFLBLwF7cBoJRoxhCF1yhhRf1R/+sVCqIVZh6lqZWsK
qy2NnTs0YK812QUsas4Q2jV3SGB8sGZjs7V3kiGFTu5GtYKtfCVVbSxJlDHznPb4xR8hf2WZVpNo
6r96vFzAxFXWlmKasg4reuKmRM7MOlkkdx+zFYUDIdhhXCf39qZTVf9a8E2FUv+h3CDngmWiKjkH
VP/MdVHd8PJJHheUHP5WuoJb7NfWWGGd8YmVAI3x97QvdDLY9tf9AtLx60ZmDJfh15e5bhYiMssm
BewdQUIa4Bc2GDd2lJJ70xtSenBfQK2MMqQMVvOvDAXWBbqxgH/x6XxHYgSCA4Hha3mRV4ncZLDA
gX1ONXpGil4DWVNFWuGZ6pE5DjQCuEMZxCuGYKL3rpVsbrHD0IIGqgXFSDcVoFQ+f8D01k7ACrXn
VV117dandGMiM0gfv7PwTfKu3ihF4jxx1mL0RR+6H9JLOHr4VQpLquR8g/rg2/m09omA2AoB6MJA
NU0WYeCY/QCZuCA12QluWMGX707VyTq3aBWgESK59xX2Ce5ORvCLdRtZME2JyEG1UmhvIb/AJaAi
rxUKwJtmkyy6QPsHdoPPBFx4gluKizUi3dLxQiAKX/ndPcw8kpYXt81TjkZAhMiWRnKy0lJE07pY
3oMH7Ax4S9Sk8PpP5XxYJFklI9XZfYbSkWJ02M5hF6WMlbMM7bYLEFSI+CTUUHtS5b8nuYwg7snq
00h6wA++2uD81nmXmOTF9u1XX/DGEDardFb2auw9sGrUUYpY5NhVybRRibFcqsid2dDqdgG+z3wY
6by77dEeoXPA7KM8l9kMXRfoP1iktBuzt4PEpk6autLG54ntABSzvhq+EEebSjk+1E9XNGDKUppM
nCQS3RnNOoTfnVudU19gCBeTW5q1YNirozF+TdQ6ZRnFMDT7vueKM7Ge139ukxw3moiEOM2Tf/TX
o/Wo0D/BqKXDn9IBHUCUQJYHPCNyaUbbunq/bTYXbBH0YuEZH1PaEDGEdaiAIogWejT7aUr7zHbT
IT6LOourKzWq4pKgEsVA/NApiWvVypZqzSX8hUQY0BKr6HfCmItlGFK3LhmZILtHYIZuJL+dkse8
Me9RYlX9Sld3WXNlnkXXMi9n3jwTpok6uU3vKyYP2R4nZgt/e+seUX1tXc3Ge1gr4jaJrxZtp4sE
POiY+GUJvz6yBTbpJ4X/EnIXLEF1XIZvFjO2gSfTTwYxhHw9kAI/20rFdZOtoZRroEv/EnL4nmiH
5bBAMv6StTRM5maebqfGs69e9baDx2g7qE6kv4KPJJNdcDvi5yXI9Sp09CK2Z5peeTdpfFi+Afqw
eYwPIFyI3pBxqjyxMS4QcoOAKWVKCer7+0IkKtOHzPABfhOFhe1AdCEpYNkhoIi9hDUn3/22cd2F
Xq01EsMIth8qbZzwn5JoFGQMtq2EuULJJHvWkdUxtjt7PT3QCJy3/RnBqQ2pfHBvbVgonZBwnANE
0XqFA31WPSSrikgf/4EWK8HqDQeYQBmMnkZqf1kdsaFBCSjNiWo9J3hmFmwzGGd4v6iEQy+hr+pX
5fiNnrCA7AtJMazYPS9uw5vU24OQQ3KSEcMKATETgZ4OgDXwOvW2wdMWR4ULPKfWt1VIZUQBY6xb
bm+xL5VPv0xM5bSoyyf+WeZni77gjCmJ1tvMJkC2xaJPiEShfsr6qU6v3FBJM3BurE6UYa0Da4Jb
aPSpQrWvabuGVzubNSm2ZAlS7km9LgqHCIK61Zw1j1OByRA30nIbw0cOwaxyqax5H3whEBs2cJAa
Xw0uKj6ESqk60AeaOato+FZaocWnNefH0CdqrKf/oVQvk0DoDRiuCNyQGngqSkvlWBoaOrA153Pd
UOSODpxjho0SIR1CZEG3pIklh+BD4mCFAaF7ygd1R91QyqEBw00JnsnHOBoLK3uD+inDlFpMrLMV
LGK9fO38qGbDJftHWCVSmi2airoXysUXIFWt1YowukH/shVn1HoQwSc58q2LXyDb/4xxpBOw9/vZ
ki6TeS3w7365ob83L/pTAGUxhgvo4+S7jTM6BmZbaqnvPf7wifgWYCagolpllKxpNQdPzQ5RTySB
055VL3AVymAhM8kXaeWJYQEkn2btT5NalJkSPGm9S+GQOkij+KASz/ASPUaDQ9elSrr7J3nuQBMF
5xfVFdFCbqkeSUirKaDPohZefFMnplmBjI/gzIY6Chxi0q6nx0BO6ltcMQqhKpPXwXlwxK29hm+Z
nMvkfIVcEs28/vIdyHzR6/1QsBA0pbSAfgDZUY7VH/QU1ahI1lHKNcVJpTK7cmKnKVLpo32lTH1i
bspO5l8LTWZ1dijEwPyF5tKEWd8EsJNXCG6XR4A9659eOesCofjDhmGBGtn4QP/1xLxf8ZQiuiJe
GcJrLXqv3gVm5Tq5Nh9Ag83isDz89B/te0eMfTj7Mj/vbcyx5n0rJm3RndJnkyADo99wTatRqWrr
RLxB1ydX8pzRbV5tM/57yNLESFXk3fnyyMm7Fi1DReOUZdY6fnAq4MewlNZsPmaWY50bNcvhJ5U5
x+g8/Q4Qzx5+v9PX4rE4TYo/p0kZ2vDPZWFxOy12k+JwN3nTi+BBF4pt8+vdItymOLVAmOrdduN8
c5pGe3g8sliRW6gE4FmvVjq1cgUkr2FzheKAOMuWKzsoNbMCyAJDm6krr18k4Svq2yyqa2uFRJ9J
LssMw7wVN1FRwex6FNpUBFKUqDI2kPZjQIKYkCD1Bzrag6wEy/sSWdTyM8443kJky4tcjFUXfkKV
8ddbmcuf2btku1CVwPWqFOq0K1vgts9ZNnsz/aRqNox6JeiU9KdETAcne7H66KZDpGjamMHR/cDU
3TZzqZoW11pPZGKChrV4iEpQD3C36dfGb69SdPYUAwGrdw0MxWAPfh3AlOwDb4byx7bIDZFOLh59
D+4B6hQmXRwy6ti+SB34xtLrSLMUTaLrYNc7D9bT1yg3qbeBk1lR7d4Qxh1q8Mu8xMZu8sY+YjH7
yU9Xf6XpeeyueXKYhtXebvgeH4YC6U5DUeXObsU7jJQZoP34y/ae6GzoEQmYQmufQjffVdegwtNo
e60I92sajtxdaj0q7G5WNLDedSv0QreC69Mw3Z+YpzwbW3LOnzLJTZ1mImV8U2YpcEujRLNuR2W+
pENNDJRtrIvNBjDNkY9sIyP2GQ8P+HvpamkpgLEIsMRYEwtcdS4RlLQq1iBm19I8q65WMVbLlFAG
afvDVq420Gpp1jsEqdTNHP2muBB9Vl5HJ9n6GK6gNtUF2qDJpbESy/8FPZfpJ6fG3iICwR0tBfgk
uXLN0lGPHxE9CHOxJXcBr0IsYJIu747C5AOB+BYh+bspZlrJr8bleB0WiD7aikovqK29LLpkuo9/
rAd0+Vdt3V2dV50LnZECBc4yg/7sjtlGJ4kYqRSwtDEfD8fDC2U/MoRkmGjWCDkQBvEIa12p+lAh
YXYQErvQKtHiixKEKhaXBtAfwVVyeWOL+qOGw4gxMD6RHp7RHpTmpFiCQnrYMUBrFQ/FfKs1gScT
wnhlOiPWOPgnXzGxh1whFYG9p+DarjptyEAIM6g7BJQY+HsNYm2TANOkc7c3udacV5v9FyXA33XF
PzbXocU5nI2+yxvNJDAYOdx6t0dzc0TtG7yS2YqWasgWSVGYraJbmIyRvzwYEKx+xM7B/a1rsVoQ
lSSh0pkmTuyD9WBHAyZaVn26BTwcDwmmX/1iuxyVwApJFNqV7m1e6ub8Kg1/ZHd4Yoo/yHXy4PA0
sqIXkplWYaH7gTF6OdjnX7K45geWMw5k/S/Gmg/05PJ1edGKA9uUzup/PJ3ZVupaE4WfyDFQOrkF
Qhu60AjcOEBUQGmkh6f/vy/Z5z/oPioQkpW1alXNmjWrg9wmg/ZSO3fudcuoKFeO6w4Slk5sQUoX
pDaSmgvhJtk6sfOjo8/fD62fyqF6waNN1TJHHF6b/riRvsDjTzZatmJM3LJ56dHRhY33NjzTSwYS
V/clvA6QjRlkIHHdUYG0KOsRKxcdG8vwVMn0AOzDMyuRaX+ob8Nb5Y8Gl6f6sZQN0yHqAs18k9Jg
OO3XqjVR/6koQX3dF59wbY7lJfwfugakS7srzOnnU/WISuI9+Dv8FB/UNAONMjSgAG0a8KoGdQ7U
DUqk65LUReJ48VF0jq3n6anbuyLxQXPIy+S5+zw5XIuXffGYr+QHhcm6993P89H7YnZd/GGVDvPX
YobCDkQ6Wqu35QAEaCoSGMeDsrlNepjtyYAL6hqSUqUQk1fxZT2hwBqgMhlgEr67KHFkl3hU8sp1
+6QY61GZwMj/S7VLV2AljsccZT4fvHLMwZwmAC1b1/HxhFZoQE/HnTm56EuX4gSa96p2lUJMzty7
uXv84iMy54bd57Z+oT/rySkd49D484aRx8uL3WoDbx83qn/JGcVsqC5gMe2f31jJbb7vZVwaJH9i
2GTDKxKZ62/ySyYNBCSezVJ7eUbLfkz8q6G28jQxiFGE/dGZ/xLUmsIAdeiazlDYRKzIg/oBpFJZ
4CRcDZB9ePzzEB4f3Px+onhjyL0GSTb1Rfav/vOpOBfdcYMV5Oj3MoF/l6+3LkgQfd5xLGTpgBpB
lhpuPh+n4vkzMpgw4Zmc28qw4lgi2+5l/AT2cdrR3DNfKyAdataEp7LNNRSPNJUYlRP7wXb+88tf
aKrcSB7vYPKXZoZ1Tf69P6qVKyobv/d2ZDU/zzY4PVYyT8XsufpyLT2dwsto3RpdRnWqQQoQElet
XwSgatkN4H6ungK2iR/kOQSWgJZIliguvGw/Suqv44zFSY8MlwfaAXDEF1fUoRzYu0tTEBQc4nwQ
wMyWnPZ9pO7jIUa/xcHhEqsWCIiACIeg98Z55v/03Uc4RIRU7NbK2BMQxaVOISmQ2mjN5mD0kwR7
71RruNEl9HhDKWBWOYH/pQQx+LRaw5nrFWyUAHeQTQUxL9KjHFeHSahUnB+niJ34r6OVxcbqHeEx
xz6zplIIdwdpBNnihK7zS5hHzxriO10sHEUC/VWfwJ3/ayRPQyvqrB6zXvuXGu6k5Mlj+o7Fgg1O
bxKTjWOGqJ0FButPpQ3fSzQzw+lk64ujSDDkWAshpnVgjVj4KolK5UlMw9OHvUc37fNI2PxGexZb
GyXj4rarp5kdqMubgcikq4GwCaCBAhUvCOxZaSNPXizZfajPGFBBwNacQgSKja04svH288fx6zG+
fZAWzXYUUaRELVwOfkkqb5EioxoN10OaxrqbaxwBBYll5mfq7etZNhSuOcmDepeM08Ykv80jKEpk
bW7sweJvC62TJNfCKQ7khZzhBN3K8kykOoPpIYTDot9PmHGDQ71MTaXytHGXw5hcJUHoDnRm9RJ5
TQiQeUHLoP7TVuxCAdYl2QEd8kOlLGVU9dU78B91FJv5Zv5YF20bwt2xnZUNrTaVzbJ6XeMgnzKD
faa8/B0+ly/IfWa4gcd3+s3vj3C4qHbpnNjrSZLkyJ8LXiN6g6PymS+iQP/ae/6QcCUuINBEoyzh
Jniy6+mhlTzWjdMQIKkipG93Dhv7HXAMdBdnS7JC459bc0VVHOzn0evHHkNV/mZV4u4WX3fF6mV0
C/as0b9SFnioqjkNGrVtkdao1EpkG6fRtVxAfgoqVZhvrKNN92+QKm+jFE6gwrlpYqZzETXeNdqM
zA8Egi8wc8OgUfoq10olRC969FctteF/9HXsLWrU+8Jc8xWnVcFDSebhwxjrGuHavQE/BvdGp8xv
qjJdaIkHOVxzgWprFXA/98VU2UhsOGRN6sF99Ra9BTkUJ6TB/hPpHX9zyV8qIin9Mf1ix5xdv4bE
QqtcMS3jTJMxhkIue12CERQQYoeRSqol4U85GTZFWrRofChrZh+Vg7YrvpIrupWPs1vZ7IgPE6nv
1Z9V6Tj7m71XryNRlzSFO9q4BIWAigX+0NRLJ+ijhdOyunnLQ+ugRwn5MKc7s6lLII7J4fIbQwt6
Z/SqtT4SXs6knQTv1PM3Dj2drEbD9kzW6KMQwTuWLNRfhCLo59Ju0BP+tXaEgUcWGv4HmgvV+7X8
GKc/clUTO/btUN3cqtobJCoZr0Yq1HuOLhDxkLa5QTPQgAqaaHVh7k2lP6Lmg89uMVQCbaEIEi72
1NInJszb0mfdUd9JcDeEfa+GUOLDDttckZxhqhokJNESo7qj1qVu0H2ngiWPxlmqkhlnxvhZJPMJ
OrnpyKqBdIh3iEbuKCJVXptH6dhV7VTHUojUwlFynLiUGKqGrqhAwmP0xGQvICwo493Hpv5TP8En
tuPHgUL8PHRSH+ZTxKCEuq3WIdkC0TuCPsV2LaVIVnu6Zw8Ky4zItQgUCBNAlDLo8CGD3it/wWF9
BTNiRqfLeUiJqdIKxasJGluP4hMS51QFZYu36J1Wu/UrmTjGtpue/hSKm7GZBDncUs50Q+KTIkEQ
b6fk0siskTtzb+UvwVPbVAXgPWSobhV6UzgJGLVXGk7mmjRRRAOWcBlrtbXJDyFFGQe5Kxua+kU2
z13zvC4d30BAyZ626C/YPUPNXwbnbhbpxvVQMB4QqL7reiP27UwFjsVl9E4G7vOETssnmpx/NAqD
WA+U/0nueUAuvkVBxSdVQYjEEAUiiE601bR6HPi8/ITlT3c3bwgYA7yfPtIdVKuPX9hI/HRijkVu
eG7IvAShq6qCnWkr1EsumnNb3MArLZej7x8wCca9/sqe+zS41rJgwmwbUWFRGPD/72IGs42HvTis
i/mQZrL58CWyj+R+iCnt0ZN1+LIpZpD3pUwmX1ylioW9Eg7bwqhg4ho5lN1890b2YPUor44lUOYj
1oXY+9F9XjyFeOkF4ONb91TZxoKp1DGuRqePZzQnxrBcKA8Z5dHAr6zar9UTqndwc8n0/zXurddR
anjp/PXW4/x83X9qn5rfjfTblhqeP3qKr5oH5HDWFXW0H8hUfe67p/orFqa3nhQqFDk1gCEKbTsB
c/IfebCG38FutmPzzTT46P7zx3l0obPEe/W3myWuT4dKwu75Vxd/BU3o2rqT/2xvu2zgfM6migLJ
b3EMVhzaiH5HIu6MSsRPb9X7G2apEkqHZ6pfv9GjeMeHRwCVsp5tmVpY2Axo+I+fMRdYii1qeYlF
pGc3BhBYHKDLCkUCRncrJhU7P9ppcFY6d3oMWJQFp7l8QEk3Rf+4XfOKb/RdztbpQonbcp19Nw8s
S6qQ9HzT5WvrvUFhJFLNB3hPmeB3gQ4k+cFNsFy8IoikTOG1arL6BF9MXvTTx35An2CS2ym6xT7K
p/Cvna/oHxVw0w80HDpX32FScewqddbUID3hAacj2slMv8PjxDKbTP29RmVLmKXO5QFxR3N1JFt2
HR/oVVeAIYQsGvxQaFaWQ6IrM4dAa6pUMikySJiSD/lFJ4zH28cOMbLIuMjCKHvkQBeGooBfT/RG
BTGx2L7uXjSHDzsfRB8fUhv5osgP/uJkMpw1Ju0QJmOVY/ugg3inM38uT+cGOma9oe7AZDXLLvVL
gF56OJELQ3Xkg19HDmg2LJCzF8X/w/Yl4REfKun6LzJCs/xTec+kAJTD9Y6fVm9yylMZfwY7hch/
DZ6SK34g5WS05Yk9kZiXZnvAvNoX58ZfSHWTqzxCBJB4yzrD5FG8Ro+LOdIfjU2LpVB5LZPgq/A2
qzUCGUQPUrVQzyrkiRnyPIeEF9Ym75htL9+uSEKuipmxPU9P000ftfTyl0KsOPWWL+Ppl7/4jx2T
7fIFRGXIljSbWUgprgKiAvnoWH4mSNxE+9rq8nagwcFviV4s12JucqnlsaAwfnAh5mnKXIq3OT9/
07eJGzaPg7YBF0zMZ1YbUq5BXwDCTM0VftatVDU1LOEpV7x/GC6ZLqZwx2qdV9iRr7wRliQsCGNa
iRHvkL98qPv8Hfz2fztPMFd+qs+b1v2nSql56hrkL+10rpNCp3JbpJz5t1xBlPjnr0LXYL74OdvM
p8pr9O3YeTOlb9BMZATok7Ms5mERh7/IwF9/a7+vKyL24638SzOGGFtQet+ggYKbGBywiuUarLLo
PMBA7Y1yAWx4IjN9JJ0qa5Fxc6SvNilhQQtr1BQDhFB6h3xqrzCLlx9l6ujxjlA9xBd/LneyYaoF
+axhVeq6g0Ifj5/esnKhsNECQASWvfM0sLAaNVeibvCHTGbtHbCyV2juHizt1xjNVLs6B9DzjBNL
5VBMr1JT2YdByXLw2lsOcvTxsxelUeZvaN7ySivo3NRMu/XuMrb4l4ygohb5MuFRkIsSkJ8ACU9j
VX5523T0UtFYxQMxuhO81f8wZBF6z5ZTkZD+Dk/PEgKrsj2+3mnyuIN/OtI+zDH6nbDYQVJQIlXy
gRYz8GmwKKzbNIR7k2KJCLiTwkfCq1sF2Tk6AFBvr0NGjwLVW28DhwVG1IqcGyKO2MXMKB1SYP46
+qG0qYtj0nwiOLuR3rt/AyM8ytfpjm0Py6lhkF4QgxAu/gdjjmBLtkaDJ4h3p7nMDsiPofQe6QQy
crQVlowrlZoKNlGO+i6gJfdr9oSvfT1dcaOw+Ik7ZAL+PLrjEEJMHCGvqWoMuNjzuXpIh8suP6a+
nu/97HsHjYtdqnbJE86xZ0MIhtLWBk0HoKLGCl7uqfze+m7TZnT23VaiWGDZKl7BZ6i3CwL9Iw0T
oD+1wNPiOyTFF3fbYIMoHwB7iFgqkUUSW/BMEprTVR4CoHl+synGpGQeaJ0zWiiea0bWkIN6BS0o
hgwbCs8CmxxnhjcBWVbwp9sAy/w7Ye2h6dF8QvNGeIpGPzEm8hdl2fMTSoexKYaavfXpVLxzLyW/
+Dh07q17K+ni7c1xpiSI2yV0ZSZw3r4i62nJNkm1LTdWGu8mQLCDW+Mt0ij//8F88iFkpoaEwKAn
xs3zvA6ket2deCsaafH/+RkZJZlWCWck4VD6G1uX958IDKhl8Vslqre9pTtYC71FZNMHUsRA3GI7
KTlMV1uczx0DDT+yP/wQg3/QyTGDkwM+cCvxez1NB1g5jOSMLLJMN5Ua3PY9efFDU9KZgDsh4S/u
5hZzPX3zEdqYw0pbNDayNR2THAvjcAU1ADfNLU8Pdf5xGJ5Zeg4v838AgDVIWg/tO5seYXULAyTF
3bXH5s72BWqP6ban3VOMGsp0Ej1kp9fYKyP93aWekV0ALPPj0+rPT1k1Xr+YZ7KwJc5B5elc+t7G
DKUsr6P9ZDsh83TCgZE4+l0zX2NP31RcHZU0Lr4+SktA1XTpysGKZ3Yy4lCN9mNZzlzLa1KxXOTo
mSaF0AJOLC7tOugJSIohsIsRQI6HdVZaJXFlxMGghWPRtzTtvY7QdqrSchtgzu9c9Xm8J2aejscG
lZviM2Ad1QPhjsUgjkfQS0WdtPLWayx3f6ns1Rqk3ZohuiIl+Jx4x9P5kqnJtPguRqCGVL4QyHDb
a5E/VrtEWlSXRDDhHF8ogdk2lbUMYdVSwTdodNSfdPdYo/BCzeKjYT88UFbbZOzqW9S8N/zr1pvw
74jbLHO1AyRvdBOmABJEtlt9iw/wVwbOdJ8WpOCWxUIScV1Me4YYFP7CjDzMMuLvbWTBVW4yUiUI
zCFd/3ElMVrovazDdaTcPMUv0TUzunz9hNs3vIfMOihsin+U6yzLqe/yDXgBFnoX3BjFTKfCX6l+
ZI9DKuKT7fs8fb8WUxjV/jNLBhR+XxmcOvjumx7zsK8bN3eBIs3WweJEa9stao3jahlGlIJKSio/
ujRMLXGFEyotqVjhT1wtfiQPZSRkGSDDNByCL4AjUJgepd+4JWD+VGZ1pqD9Ulv4HygdzTvgqE2p
fQNYjatWRtN5BC/+U5bbJ4mwasjHJI+oa0VS1bKmKLI6FQVf0qHpYg89mfhAozFimIuvrx72gnlE
zwa0s1sjLKwQrLkivbcY6fkN/338aBQjwvyWuByjJoRaKmFiX2Q0BkPtYYESMZp4m62sRrZxQVNm
hhdS2ob3hlDihbSJ0zWRq7Ddh9++DoldEq6HmDZmQtKF4dIYm4qkxgair3P8GjDJxXeao6xZSrYb
sk6sGYYKZBaZWM4xy3UCXPMTQ4hCqNcDORrQWPaOBTe0IHzuSgPAd/K/pxC3E5TbJuK6V8puj2AF
IkHaBPle5IKFwDM1kCO8W3LavPYfVVk41fMAm+ZA8JyAyqE8WZCy4CWJS3bkw+mqR10nDXFw0my0
s6EaSdq3+1pCQ0ojrByfHbWRJbhXZfDPhLmA6HfbohSZNL2F7k9CTZA/kkWKrr/QxfE0PIXFly4O
CD/w2StE60v5u+1oIvtDjDMGrT9+XSoJcCcSlUKgX6OUdE6Y0oTIqeYYMoS84YJLKlKnqXmtYn8Y
oACE7VZW+JfX8Fu+KLVbW6WPQBaDImv+mGQYXjgJIcD/HlIFzU2TQevIuKJ0Is6m6dXGI8kdkmht
BoKJZyfpY5BDNEn5nFP5QRsY/39FOdwZ48SQSn1BB3wfJgbV0VBwyp7UeiieCEcdg3lzRVeAbydW
kzt0BYnzg5d1iW+p6l8wbh4qo0zrxK3pvQeL5uhc6pnc7/H2FKeruTZPYjGX5HjaM5TuFB0nZlho
1HJ1iQGKk7sqbHHD+YS66bDGek81qtF4ijeZS9x/6KuykTNn4i+dYtQu4TkCfdBlCqIi7YUdGmaU
5+XkMTXA5bwzeFA++nfKND0vP13YwbhWN0R9INijNESFXvoJdlUAEPw4QaumS10zaYCjDM8Tm+lT
yfIfUln8i8IGuaHuqoVAJkGnxUhm3dASmRMT9m9E0N89Il977NBzFTEbP4jfiILZoykNIMNGjo8Y
Pebt4dQWabCOrRRSw6+Z62NEn91cufsZRQOTg2xIfLm1ZxGXlm6NhbvUrOlFpkExDgJzo7gfxDsl
k8ebC7yDZMPxGQRu3I2M3T+OZWVuciYEQezYAzikgKLfXXxGHxxadFS5R3NqP/UbGIP6GmdiU/MV
KyBLDel7iAZ7Kd2CsQuE6dZYCLJRvk1pDHxuBcZ+EBwqxP1ln9pI0VzmBtsbkquMz780KF4/l45I
aUMdJj2l5yKSygi8QYuu8uSPLUUZl9hx87W+YgOD+Dv+k0/pfGUCHFxpgUcUt8WHZO3BjBxE5DQH
qwYbklz/uA4Ib1GlofhWUScNdVAt73jlNskoAwSp2k0tK0PvfUMkhs+Ye6cgGrKxsY9UP8OQIv+B
NPVBfYrP59bHDkhBMhrAVmMnLqoX+h14wThpdVpCb9vt0MSDzQHb3JmQwlBaKXNIYV7aMEXS4Att
x8l88LoDKlJ9pa2EzGqgYf/dfFpChDYR8AoTKu54QQgG5wUP9jiUiI1bam9OEJjvAIFqz52eeA06
49X+rMrfNFAro6VqpvgEUt/Jv2Xnu2l+nn/bNG44LYGvONMuL13bNLYIL8tQaJ2rBPNv90/K+VH5
4Zu+yHg51PztGmf2D/qu5iEz4K7SpY0qjfY5KlTWYxRjxxd6jf9+3Ke5TyVg78NTn1a6p+61/bIi
GMyGB/KB4TWW5nyE2+4c5yy6tg+84ATwtk4XfyeEjft0mciR151Qfm9f26nZenK9lbeLY/sATaK9
7x7oJvgX7aLzLPOV+cp9nWepWW70OnoMTgMLeb5rB+LAQ/3pI/O1XCwX11mWTj6LPY88g7R4/Xr9
SnMHb+WncWF8nt1HPP/+9aDFxugAB3SE9CJktEzpOsqPcXx/KS/oZtHhQe4QncPB7+A8WtMQhTWF
FKkpmG33UV53f3nGx0/02/XxA2h5nv1ExxkHSf2VtoM8e8sqKny8X8tPH1sO9RN5uB3Urs3seZzp
4bfBRRqJiIDSzZ37wlyGIqyM1opp9kmJf1EtxWr4hnMVhN036yG6kIOo+1BjpZLrZJAIMh92Iot+
ohJEWQ8mYaONndgH3XPlLWgPw2qEMaBCexJgHMipV6UaQTaiA3Vc9mxH60txX3t7a5toaTcCZvaE
j3v7+A5XSmYgAY6pwUjY1/zjI1fWgEXWQiFQo3GlPhzwCe+YxtH0M0+6qYe88O1Dw8WJIDIE8Lii
ouXUuOAqv6Of4mJJ0hMYMGFJFtFkgqsehiFg1zvGL+hSFH4JAqqwbyXMYVh99Lq4yP+SgTibd854
1oDRKquR7B8pQJMns2d5TTJbzWsm+U1diyES1sM23wTpM5xyD+U79yWfnbXJLc2G8NVIgw19L0wv
Xg5ltlEKGqjpmmbUh5d/5cVO7hVyk3woCTOgwENpaK6xNqOFaHxGybFPyKaCFQ7x92dDIAHS/w10
1pdFdFFCklmmfFTGmc1opTrjmvgLDnRjFiiJ8hFjirxE3SQSoYYS8YeSsJ29MkrXiv9OjmH7uwtG
2A4mQZvpQHH+MChxBAfsXDadQ31+N+SOBGiyMMTuLwzyZNIOimGX0SWwhF6SK6KRM5m4m5hk5dAM
tAMDyjkkV8jYNdqlNpLg7a8eKdv2jMZbdIyx5J+/cfLGAnyaYUFYRKsAkhsPHLoSJ8GhUuUGtInm
bLjnfpTI2+6Lw+9So91fl2qMdqkUBAxAkbFk3DlQcguHDQDWgKr6IgK8s4C7xTDFivW8QZYeBnky
Y9yGzIfhEIAWsirjzr3hk6HTBUyqCQIE1SEK6KXhV4+JQMO3gNsa9EucJQr5hGIzPzN5qN07gcGH
DjlkD4nNqA55v2c0xIkXmrvyuTyZTLwyyNI2PuMDh6ylUnv4DuHad/dg+jF6PDETHkI0fV2719MB
YsB88bH3Yr/21afPEOehjgJzzxvGkvpmi2GOFKoxI/CF27svltqlJVfUmAQ8lyqT2eUK2gHzK12a
zELueZFUb5tsPVIE3IRbMOGjga6/+u2Jt2ZCDs7bKqJ8ZNjChjTDkLExyNXrYL3xykm12kU8gogv
nnU+9YYt6nYBp7oRvEWK6/ipS3SIrBWoRHUugwSzplUjE0Hw/Yb/g9bEB+argHbEJyZD/SrM0j8I
CJAF4pO7q10K2SyHcXC5qUaf+TbuTIJoF0qfuTKN5UuiYlHkRvwz5CBkB+LiP/6YeD6E+MaqITmN
Kls/QgtFHxFKGGIlIOJ4YoP4AHhybNQdnV79ZzAbPQjAm0eZRlJzECcuQn7WYID/gCfIOXssTr+K
ocJInivdty3GDPvV1bR1u4lZK5Rw/roR2d9dyUv1dOtzpVT8mpJiiSIttp4DAx+E3CmOiV2tfpCB
pcSKNwHbiwMmoTaOzCX2uNwpRIr0Kup/VT0ZPkMvY10ZoJjJk74jfpcJkyhHRqD7hB/CwD0xylGC
LD5q/P7JX4m3vTPvtS44iPtNr0fY3BvZsULZfhixFgFodJmbzJqANzKgA5xdxxXzDwrlGfBIcKwl
iWY9LJ2zGxIv3OAOPhiD4feq8YsWFUMyfaBgQ8Wt55xgc+KCOPeKAegl+me1VLhmvG0y1njmenF/
1N/5L/LD/Cb6tuEnsUrm3x/FJz5+ap1udzJBGBqGK9sCpnXSnrC3nIKfOhYR4AKP7a26Ab8pBtxD
VEM+2PHYf5j5MkvAjB5QTUL8PVgv+HmJ2JuGrsFahznBkkvYXZJqMQm2Q9iVIbCg8VeRZAKLQGx4
2HA7mbHIaTT2WsEomMTkxdh8ijNcvtiUJTSFYUN6IpaNT5iwrk/Y50mhmm1kSf0INIn71bthNayy
hJk+fHUp1qy+HSts/92we4Qbg7dfIVZA4011lu2I1cAtxlr846D1Z2EblGaGCXVRu5fNXP5hiCDX
pITJA5Qa9uEnM1Azbz37MP/c2DqQ6OKTqSkZzmj/LTaJdZgwZpY5UIySY5pgleJN+gYVw032zV2O
Ha6NTe+7meyQVF3DHWZb1Bw+B4JGvIZ96bX4V29P+HBePWxMYgSufQtwawDouNz2JFuiSZlclr+6
ZRcM0LUcxrujFxLv+YxcW4eG7aDd4Fo4OGRsbPFwoqCjWzFWGsuHdzVjK5twnQwYVb0ViKLEkYlz
8sOiS6RX9f2do05AobKXAHyXqXqGdZorXae21rqT694jcLQtE42IFL/xOS/l2Z4rhnpUGKY6mJwI
A8KN6aLP9xkyjRrtsHuhNhRdF9cr6c0Y0jYl4jG0pIZNyfphHRE4ED01yeHQPaFimBBXa/aJJALx
c9Yla4s4zCJnwx0f+VpqCPkTKPpcBfWnCguIez7FGpnp2tCPBflvHFUzLdKNwH+BaonEAUEEA4A9
mj2mOhs3SIw5uYT+1JrLBiYuj0G9RFUg1RhZbAamBA5hbVn8QFVFJF8KlHUQxvK81XPzOqPPbL74
LfFOw/VE6S+34aXTpVUN4kd/RLzGvo9GDndSw/nxEfvIENUIoQ81hCvr7g8fsbvaYDwhjz6hfkjD
tzJGLnkQxVUZxv4DvVBlHXiQCqYqmFDV+3puDUgNVBmjltkqU9ZaF0pBgvmxRzAU3OmsJqYfo/rx
E+QymA0pZ0MZb94cihm4AzBVCgB9X/exHpibg/fVUKcKmhhQ4U/7B/iK5BUgTgGYUMhQYCUFvSDV
SAAsYQ9T+FYOJrk9QRF3K9NFouQJPOW9aF7ROge1svuLFEihpBjGGjX/goKYJg2hgBTP4DMp4HMQ
KAAjQUnvLXCsiUswIZvLa/5jaNHMVzMDgxJ5gMURapfAEre+1eRD+CDimDWpLDHHMSkbDt4cQZBF
0kDw0ufBsEpzpOQH2cozkR28jq6gvdzuF8ZHfURnmvk9CQuXcF93dITuvHaECygvKbb+26Nlzj3B
jX/vKX0df4LzigvzhO4liOUHOKotdQe2sVoRf3T6MjLApiSjgflOZeQRuHLAW84UTPhQYQSE//gk
DtZb/NV6ySHF9uIPGDudeY4kB8MqSTClsALvo7mR3cSS4eC+NYABGc7mqFAGE6VlsI0nhTibC06C
QyDLBKLJOMn8XXzFeKrEt/UnRcflLzdffDWWWY+KL/KGpBhVETLxSMUvMQQG7E7pmGnE96AJlich
YRn08VG/ZBcrN8LrcbVrAm8jpxFnWaiheBfy0XzxZ6sJwXY5I/QowFd7NGttxgAvvXlaPaaHs0Js
Doegx7IXBSbzIs7LPGG4OHtmU9waWaicY0A+rX7Rn5mbz9vWLYVY+aVHTTMYoQi9bT+QT0flA/iR
qhyG1X47cf8qkuMlEqZfcJ973g9Qbu4FZ/alpKujZfs4H6+l1VxK0GvQXIwWNYYL8mOZj+kda6rr
iTSOiLQZaIsl/TAqf1DYkJoI3qkdOgbetR3X54JqjemhFls8WnRp0MghNHtjOZv0UupB8uZEvq61
r16DffqL+IWGAb1+D0YzRW4M9jqwj3R/T80emz4vodmJzY5Q6KEpYv9E8y1uUYP4mn5JL2XiGzaF
Nl02Gw1+Y1+cBex/vtNd+UE4QhQW543cnghDEqLghEC0jYZmiIsxmYRGxjl2sXbA5saOxm0i77Gs
Lt5LixFiYGgN9hg6bpuJVK8lX2bsR2CtLgMkOkgAaFKQROR3Vjvvabaw+QmqPR7bWAzVEO7GMdb2
9yg+579+pxpjFVYe/1ivz6g0URhWXUU31gntWkje641ZS6sOF/rtpAcTM5gcpsXrcIpxu3G5K2R/
2ZfQ8aPOhN8zbKsggZlSZ47ONBZ3PqexavwXU67LEkyPVbHApqulJk3+BAcX552sCSCgwLHAPQuX
K2MoFu5evThbD5FMCsbXqhK3qyL+50ZSKs8N3Ve5b18KrYBGe9UXTXvipRIR8OkQs2izSXuweG+Y
4w7EpHFeNSe7zkV45igaEj0M5jRInLOxdAqmdjBBcffOOW86mhozpgh0nFFVkPBklTSp7tiTdVyc
rAwO+tQNdpcpTb5uoYr+Zm4LRcYKI0n7JC49YXRygvj1RBB5kqQk2JLhp5lhi1emyZVa36zkGR3o
PJcWZzSmbyOv0IRN36vTeRp5oScc6Jdg7piTd6f4mpLoFueFVOOAAZh3/OAOTDHvrlvamFOYc5Hc
NSFbf8Hpr3Z4gcqOsQQNn0Orai6cg1bnZPKfvU7S5vOORBHe4VsZEjPitGfyiklpYJtgtROPLLA+
T5UsRYu/GJhEMjTN4mZc+TKTgtG6Y+ymXAzpGsU1qXRyPSfz2QRCMu142h9o810aj5ggGHHOFMjQ
EA0L0ByzSHBkWEYjCgbYJBFr0zTMp/MWFZ9kFnvMpH6flTUal5u8gDeONJNl+ky6NNhLml9MJeac
pt+dxKTg1Ez2um5OxvbbZ3RCWZEaWj5QX8lNPstVeWVur1+I0I1crOY2ZUxbupIIezA08bCQzaFA
AHNujcW+9ILYss61T2N1Y9JJe93y5OJcHp9Hqg5bY/9xTfSYvlXuZU3+ntXrSzL0jCWXMedm5jm5
8R+eIGexC9gY3BUZZuiC28EJlqjl9NNM4zsyC2pWzv7Lvl1TwoljlQv13jt6Uj2UhmhFHpdJQiXG
UGI1/1Md6rP66KjY54p5FUJ3dIozz0mjOIfyRNckmVVcKduoZivLSNy6DphnhM5B0l9DohUNbJP9
MN4z3DeSpCZjy54CEsd9YnJydWv6lP5bZhJDlLjT50YEjBkRNwIlQavrJ3XEmZooDzlLjcSNxf8I
D6SQSMdUT9D/L0sWXVHxNqhXKT4jIFMnVOYIkXBl2ZdVaRDhSLIMWC4RFBgXP6aDOK9q+uJSQwcy
xm4/I2wjC4/srSVH+AevwQj9We0pnvTcABzQBaOyatCl2KwurU695cyRZtZBw0Fz3if0TtacbiuL
zEXhjjhCKHXOEjQtMxgUu8cqmyiuA5npRTPJ4HdMnkQRcz1ZVSlur2Y3Jpm+oLHP4fjSXb3zlI4Y
M59pMKO5DXZ0z3DDP4lQcKi6bShBfKt497yHP6Rn7bqr5WVFWS7xw25ivwWTinpA1lflsTe6jHf+
rqMr2cQMr/sKV4cqTFy6xVzt99muwQJr7IGYN7xEsuQjTUq8LV7pWpNlat9hgScreBo7RFNY09ya
xJ339BlvC/b1bfCdnEemOnV/mEg6XSxPs6U40CxQD+agYORdCLrWLB8wje8A42ndIgbxWIxWJQAx
0pggJIYoXXi4gEBgNEA6n6D9b58EjGjAExsK/guxRQPQrV/uMwhUFZHf6eAT2kkxYhOofnxGgym5
x0MN8OzN1ABxU3SjkNN7BgFGuMcPYp5wU5hy3/wiAlTtiuoMgJIGEZZ3AC62QYuVekIF4n2K3SzB
ljokmXG9GWakrjsvgWkzKDZv4Bggg+Q8P4Rt4FkynxJLMOYVzqi5PjrYGWgZyQiIz9ETTUV+PrPg
WWu/zr1sbX8q7obvo8KpSEa2fZnnJtfW64SWF6T9xvmeGc2oqwqoVxFn00iTyXbb0j3rdZSBoOwW
CtmxyFBLPUPwqXyO0mX4qs2XmJbo1FQFCU7dCnocOpcuQlQmX1D+yKJdaferLFosLEyE1tgBWrJW
4jadWgQbCg4ksyRL4Mo8p/PuHOyK8Bt7EguCO2vG2EdV3Ausg3i8b6CI8e/wYXyzi73DQD7zb7xF
JGbgVE9Ep271PAm4W/0dBvpzJT228sxi1B2c+2332DbHdqKstnQa7MmvQa4nffoKj/USIo7J6bH8
YjrKA9ZXvrKf5Lm8NI+n8YYMlnz+7YBecDBbt3VLmw918mSHepLeMt0F251ClIbcem1abAPjD9+S
+8oCG1yKGXgbsPIBL9qb9rpru77vaD146kiVzVUz8W5nVeW+bJ9xwsgxKqjW4FuERWXPEGe43TZO
GcOVGWMAFoRlQgx5DAJbPqGJ+n80t4UHOGXnH+keQtsIxkdmmsp5GhB2L9ZmvNeq8n0lxuMY15K7
e7LbczsGOGRz7Qqkmx3+k/eTxQFiDD2MxcWyAkYDwM3FbRLJPXXfLK3lia5ZMVgGoG8k2sSGnuK6
GqQ1IdYeq/m54AFAJDlVCZRS4jPBDW3Vn9ojvNRfqWpU6eH2QoZwxSAVGKIbKUF300sFQlHpC3Y5
VxBLPbJJsfn1k017wV4lO0hPdgRjddRcWMEJJxVXn4CnyiR1AzSEaRJ3Et/HoRsXrtffZPt9x9Uv
GwQRCRPCa27dQn38e/OlEh8+tqD6hgwtOzzeHoaVuUTRhvHQOaBme+xx4kBpLgEbf5ACA3zPdX81
FbIVgNJebACdaMwA+AvyogFkkzT577/+JjAsaMymM5/7iahX8vnUIMRPf36CksFoF+HegWH7pgQD
phtKQ2FG91CQLj5ixwfxwHDD1OQ2YLQG1mPT7kZmAr/TNnrAmYIm4Ox15rEgNHvlAI9ML9otfsrs
oMsY9/HY3g5owdNZ09Tjr3RdlSAip0bP7Fi5RSHV3eai5VNnu+9kl7O/bTUXEefScH6Bk0KdIHew
afxCx3YiCNU2ACEa21Dx31Q1qSO2x4jbhaoa7BD9pPTYeMM98QGJLMuCv8GL0dXVO0RTBDom2eiK
DhU+O/eFr4Sbo42xo6Wk9AtXGyURGuW65Jr92anhlHdTE7502zcMOIXYH7LjKPe+oMWcZghphG2r
PvUPscgVuAC1B9Kut/qKnps2K0SFIFZvzDZtC0sewrtt9ydWwhK/CTHNpnp8LpKPYwWaiz+tqjm0
05HShVPzE9xB2bybxgPOL+YUV0VI74wUANsZyvxBldCxoXABwbhb8c0UFXnhsFrnWeZCsEMSL9oM
qXXqp9/uw7/epX/qP735yAxfhvAfDyDq1PyTJsDLuJR2+9KZVF6qtF+Vd8di+qX4HH8dc8UXUMff
InYtD3CFzu178QzkGH9dyYZ+/UQIHVB6nq4kpY+UEyVMdDScWU5pwIx1Fc80GXulMV19mKUR1Ka9
vRnOtOW2W5r4nc+1ECeBModrI8xD/2UCcEWnSZAu7niSyrxepLwawAMPxsuSReO1J4r5uBnGmYMt
5mZVU1AbHWs3RYBhdypXjW4lSzcJGrQSOpti2ye+Nwyry+tRzPXuJWyDwY6RjmiyRc6uM9lP+iJR
FBa7rlwp0PJzbK2gpnYGIPnEAdl5FNO6xaI2u7aWbhVR2XoeQSnOjykk/9rN9si7QOVn2qEOyhi9
EAzRUYFv5/m6xFJS+BS0htEjbGc3MMICdKIb8ejGX6XrEwoiIXoL7/zthOprq7fFhuLxvlMyQcD4
ZVzRCCeItzQa/b7zSp4bWznBbrNHc2fJo0A/cUi+qnVaU5dFZw5D0rviGzSrREAd7KUWeKqPhLES
A2YPitcffjTbCmPlrJbMk9RAUdZEBktGvY8VA52DeoV8/Dxes3PyW7HcOTqddun5bsmujZ0tcXlO
AGxLBmiLWHZZx8//t4fFLjoMKZcL54YDEcdnec5c14RMD0cz0PCO6tkk9Vee2K5FCxKGmPBUSMaz
4obCgDJx8FykSRsvz9M42ugHQAJyeinLsr+x+NNQ4zTBzpRV7GUpvorZHdLsgOnGRkptUXL5tpP8
Mw1BjZbDhYEFK4hP7xFPOy4zEkEwLmcYO1N2ijj14XssNMOHGo8UMmBHdwdkbE3gvvvEnHf8EDlT
TVEaeQ/muKbmTeJHQBbV64/Ij7pVzGnwDPrCnTrRj53WFdpBYL/2cnBABl4UXbR5X0f4IOSUpBe9
o3inXXU2JIaSIqYL1lJMWgKqCPVLQxdQRvO9RNcRwl4Q/x7tQagfAlQ5UM2ZRL9ySrd1FdL1Ooy0
QF6Yc84yIapcVcMHLbOZMiAHl+KqXarSkduGHMwDUGV2/hwrBJKlfN4jLg4gJavDWJbolpWhIzHC
JyA4bAJ08pxYszt9Elwlh3WRIU1YzuIsGcHAoSa8afY4A62QIZbEYR9s8jhcHtg36V4R8CBFz6Vq
vJpNiBCk4xrbEvGVZfSxqzWd4wkMdlW++cN7y1hOg050/iWLAq2hRRbHzL8kk1pnOWZEESpoXMRh
ABy/21wP+Euzyewxuu7w+Z7diNCQLSvuhhj5IUrXWI6gf5zn6nsSwW0knWxqNJV0n4HxKQ1ULe8j
e1uaGMDL4Lz4HPwtbB67/wCfli7ZUK6KsAAJ4M0GUe3B51PdFGzaHXL1LG7nFJUpDM84TmSxH3Hd
nLjBn9aSXlpvZCxJOsEMY+Y+COPfQkMwr9FFzs5FKOEu6OqYuw36HSNA5VfcBnIj/PU5Ce6XBD0u
M9+NnxpF8slvBNUr1qQl5xzCGYqKgaVE+mOehkFeZMkQHg9ghDfPTJNU3uaYeksu0m2Flehr51Z0
4HfYIn2u18TbWfqeo9lEwhTx9TUHAM0jA8WMAeUHXXXTdmMZDAhau4Se4fwZCcgOrnWVvSf+AJyu
+oBw0ogSK6qDNGVGfdUSOMcOLS4jToS49COiIJVAyanjdPHwrk8stIrCehSfqN0qwkHlDLbWle0B
BsaGDJtpuSnWec5QKwrujOPHeOlRQu40ak6XFeYLC8wVhnFkGmNqCxwnXjncW2nPI3jqJU6aWyZ4
cCXk/67ErrmICaM6WiQTmSN5qQxcgcXjfQTpYrpjp3DMiSWTrsHTv2orR/uJJyOTjegN5pzKIQAe
rtnNjw+Obx/iSIMIh9WbbCZ4IDwEGsNwsy0BsJIRj+skktlnNlaTym1gbF0Z004XrfxkHmDnIcXG
mEJ3U6UFYu21uxruPm5NJtZPdYcWVe3vRl3sqnc6lg6XCn0F88VnSlv7NlzFvc79wVyGGQxQ4GzH
Wz6S7xbuBgnkhAekgjl1Bo0nmKVO1G7ECzkvXB5uToe5SeANgMHti9vP0KWGmxcxs5yazq/awquI
u5xR3+f9L4iXMHfiCc3VwPh2s9zE1G5mA2xtfZ0HKXGNvh4l6aNmn8npPSUNx1c81olN5nji1P8j
6ryWU2e2IPxEVIHIt8oSiBxs31AmmCgQOTz9+Xq0/zob440JQmFmzQrdvRRlmE0KfcSQCpibggiZ
Yyu72led9hNrk+rLxCE6Ip1aEqYUG1mJ5rJYAhRpaaTo3Gt6q2hEuZspQUqV5WauSEQjWhZhtVZA
Y87MCLgLzXs4D0JwgAkAfrLIPNI5ILTBPQmbmeJCp85Cjf3UdW223POEit4Go8C7wWTyg5YxVMrd
xS5Mrn4dwvNH/OYsbBadddCQ1jRSnIOK+zlqFccgySQd3LJgBECN6ZyBeeKR5pu8jybeqeF2YSEp
4HItdVaVKwJrj1YZn5dJMIl8fmeUPDIKBCWSBCXqPBp5H3eeQyTAgaOxfQXHLJcANP1QsVo+g+V+
0kOJLeey4YR7uqiCQMiDUXJVIdzOvY+bRNgV4pM7JDs8kw3Wu0xIQWKanNDWmX28DboGTZ/yDJke
xFull6Ym5iL5E+fAd8PNV87whRHXaGScMkQmB4clUONNQi1VUnUFshN5OlkLvEalpiNrrdKoeRpZ
BBfRNgvQxNxdm0ZgcE8knvggdJNN1mpvYS5ZdDBzP0x0Wa8qfoE4KzJSOa9B+1GhTw0Rm57Mv0gm
UNdAi0GTPYubfm31w5In2zfH25yP5qNSKAM978q/MZYi2hAEqMus7L4ul05rHgCsGeh4gua3OflM
l218plUWb1QUxnqr1Y2bsHVCTtSgj0MgjzQEF/zTdeKaoRivYam7GBez9pG2s+UO6DRwvepWIqKi
SAaFOuxh5zWt8v/PfmweA/AYmLiFRZLprN3m+42tr3u9VbHHt2AUVrDfI4XumuX8MD96JGR4hYnU
bfpMykdr/XPfezMcIUjHJl2vtLoCT5qHqGMI3I0b/uvGoGPkT+ZnII+WZVEs/CU4WKL1K6WsuEMp
3TpuhEi0V6bDAGuweNnVAYEr4i5I8NMeGaYfp0moH4yMOQ3iUqgQ+3Q3A4kzHCfr0RnKEy2eUWZp
76MzGMsmeC0pt53RI6iwsZmvM7poIpDV8F/Tza1VAr+887PujarvzWkW7VItaBac7TuiDfmjW6nE
VUSlfy5g3M+dMvx62g8R2C7XwG4g19IYeZnSoTgNaSO/blm/Z0LbGZIh69arXdwmTeZve926rkfW
b9p0Dj2SnDjj7VKpV/jaQglmMg8uUTqoXvk1+zjVr7K7ewSb3uxtH3pH3tYFHH9JQL130o9Xpanx
lW6+a/QV8cR/6yPqLQVaeeB88mNqaloK63kVHkbQd04O27Sv8YbwOjl7ry5csVahVUMYnE7ICIPD
Fos0tdR8XCwxxXF1JKPkXZpaNfNTgJNzWPOohS0BFMh1oCAlVL3m6lymaITlhtuDZcFUa2ArGhJP
9mXXaJWmfqaAFi+tBk6TggVGDMZGTXRYiiDhTGV/Ch1ZH3yvLrZMc4NNCMtIFLLhvSkUdqysVwBa
Kggr0Ta+yDqGIYT6BBmQhr+GLbyxm+xwDNaxEV0f35UrPYbrg9Iuscre8UL3shmyncmMbhH0/Om9
D05FjReKKIVUaSr6vtv8IBW7C0/UDQ82UhLbaPN7bRdIWHerwXp5XpbJTzVAqzfjyhwZsc3L2cKE
Q/ZN0gEGAMHZNL3nJbwEQEXCqRQbkVyiyqbUKr+Bl5S/actCPxhmREDX21AlcsnFZ1LemcJX9jIa
oV67lv0ILLsRlpKbkwq6LklpaS7fOuflpjUDShU140LcjFH6acbPtjSGD4OsA9i4s+3dH/auiYAY
AsDfHu1X0Va68jtFe77q1XApB5a/X+ppqWpUWLAvyeZq39vl1OWv48e7gcuE72/ZaI09yNfEErlW
49Z6fIT3NLF8AJOxdeIVtGSv5j+kmyw3+y3R8LXyJYWoIpr1DVzGIEXQia0IwShOQI6AbibgKtRG
CHgheEcwGWAG1Qk+/QbWeQTOASR+uPch46LElwHhRgLg5906JpufHLajOErRyjOLiS1gFRTiW+eI
8O2mdUbV6YAuMuA/QBvx0LJfkxn60deo+VfkXB0HOl9prwKYcNAA1l0G+55JEPZhlEaEsD90Usjv
A6jBMBP0xNNdY7BZdlC+ukz2o6Iv3OpmUMTNcV4e7/6uLVDvhtpMd96o9rUZ3DhTRf8KKPZbUmt8
IYpZHOe35NIkQSURb/EnTu4n4RGC2pJk3YB1kdKtRocyLn+0YO48od/qgNUAvaQUTK52Qd8AFgae
ayCHmIeXa1dN1PgrEORJjQWERdqhCPK0m6MaTaGgU6BwSwYIN4NpuWysqb6xkVUdz7sFHIjP41ZT
J5buQtjfoDWdOWZf7sg7/+19ZdCGRBZ4fySChMWhxwECXxfwOSd9TC68Qu1tF8gRhyCZXI6HZ/Wa
iYv/WO+VZbiTzzWSiWxK+CWj2njgvSD22YshUJ5CjF6ZBffDaD/s7BtfeHEe6IsdPH4H/6Jeiu1d
9LvR/tbxotCI6NTMY/Nkgu1ypNJ12qqOKsl6gnDgd8stLQrD7QRJRHaxoXbIFuPzxzmrcp/6JQ7l
4NXPDA+Nmw20FKgn3mWVIsrr/nECj8kl2PGlavzwDLOk2ZN+1u4nBZVUCU9+1alxLyUHj05OzHJU
if0Lwl1sAvnjRQbUYnFBiS94BNchMiUIBzb8Gwcmnd6j10BIDZKMekHcuzMbuRjPAr90YDcOYSF+
dGatR+cQblq0/TasB1o3I4tv+YUAJV40n8WEuEZFFyIPJ5TEOLUfAZmKbGvnSfHrkpxAV232HheT
flrgqjjxiPt6lwDyNxcZLWHeLu6P7qLy6OS8ueukvbnmjMZ3/3O3raq9K9O0abYHtVTSkk+ikexJ
PQKzRjOOqaB2oooLRGGQWb9cWopUAOuY8ZxBtc9glm9pfJ1s+kVkfFBy0ZepwYbyGhc+KU7KJdHz
PG5pR3LuiGV284TF2GEz9D69kosZA/Pz+3U37ZbwrYuzwW3nLD79C6lc2iAMLmFhUhk9gVDj7let
qO4d+PDNPjz8U1LbLbb9xyncVuxSGmVh8dumPw6w/0PJadITaOdsd7SVm/nnr7tPZHAkmObvchK0
IYCOH7DHCa57laU8PWKRAmkK0r3Dfbxzj7jqJu1Sdslvah0V+Hh/cqqkhFrHm32BFAUtAz+J9IOP
WGzuc+pdEssoUQvbe9XWMxHZUxGHmLtpnHUJKPHJdCep4KXwQ3ltrPdsDcxiPsfTZdEtsejqe02E
qfh3rrShvHWcYK3JI+Iv3mvCS9X3QSeRFVJhmNdSspIUKHiIzseNw1Imu9Q6dPEO+UtFqgL+LlEJ
GYW1vV/NyO4qa2tuJqWZ+6cKAG/Ty1yBSWEgjyHX+VP8qUhmQPMmKoiA52GBQd6SriZWEzbQldUb
JVCk6Vkp8OwYV5o5R6+EQf38NMJGOGuplUqlfWfo482GiPVzy8xmdt4jOSJgnY9wtsm8YGv5yzen
0eJ7mPJaNFgZWKVeND6XENU5YsXApouUlROoNK9OvtoKSP1T/9MQcHgUkUFDUcMTGCLTGUlQbjcm
52++DSHYK/51pDVCN22PT2XQr/JBrWUwZzoYExoKKkFfNyRyGoP7tEnHgvu8drNp9rBCjR9vjk6L
QPRh6eXdJPLV1YDLMey/DThVEq0Uf6oRYlhdMJBmX3R8Oc9Av8V5bgyLCygI8B3Utiqzv2E7sYLx
MxbEH0meRqiGEDvOlOzNc1Q1OpCl5NGvOo++OdkILVoolF4Gl0ENq7oJ79Em1O90uQk/v/dozSfL
ODjrDP3QYvtpnoDFYHEpT+6upYt6wQ5gJWiPkNsAnW9gney5WIMi72mfdWR31mq1qa/GO/kmj0kz
eNGksEoXMd3eOCbNYNtj/gbX9qGz65zbZ8KI7Ray39vX2dfKrGvFIHLZIdfyRbVQu3t1qyzFZ6ga
6eiFcMibTxwm1eDt737rAd0rESyBYiSeCOS1iSQsm8kN3ZMrXifSJbSdCtbRh6ZlM5zQY2hFRQZB
614lmzBrN51jS9QIEg6Ym2AfXf72kVqilYOMTowlPqZ+XSJ7pl9KSWSheoTt5k0nI1CUZqfq6g/+
zzMbCoJoML+YfufOhsWBbVrvSDOivlL/DyQ7fZYnhuyGgc7SFJwb6O4ff8xyhKT+pa/VK29bscV6
S/j+Hp7m1ejaoq8D/4Xp/IpMat0FNYxHLMdEsYX6ZRyQ+kWCQgIGVbvUVc9CBR+qzeJJN0eFEYKQ
dGhSIyTd4a6IoJOzI79/We4hlXzDgJm27y5dRV9c3DuxoMiiTZLjEGJ4M5VE8qGLOrmdcoezp1A5
J+zvCRDV/vnuNrof543sSz3YjtRAVHck4rm4ZQZu2dnilF2Mr60he6FOkC8hRTtl9kFwgrirDi3a
ithLT3znknPnOXmW3Jm+mV2PMwYPs9WIRmNK2MMnjCF1dpkZv/AMphWxm2pQ5/bhAqS+tPTxG1qH
5N7acW9+66ZWV/hkwb1VxutLkC3jDLF8AtqbddZdDlCe9JhU/HAcc9BAmDhz+EuqyYl9xa4xFoFe
kMMU50qMQ8bnBw/9g7+LTC3ord8yXjIQXbmWxsfWzuPXCRZC6H7HWRtCtGyw979/pPoAj2sK4iv8
/R3HuGSI6qC+aJmGoDrnKl5irdX/UwMyQyyCAQnn2q89gybqCGDQil5gUhGXcKFXxVe+xRXbGgaQ
pxevvtRVddXyK3fzNr9My79C8oCAi3je4N4reftvmRR1VSl7U6R28JvVZgtVZ27yuGTFZ9PrMNXw
xh+jBY779F8vCjaHaH362nZn4GtI1JwjKyMl9GHKZffws8w+oEg1nGceP7oMfXDpw3iIWm1OHBOV
Gb8FEjOkq/EhRMHPlygPhC7xVOGioojsdQhFbKw9Z4nhQytan4iG6yNQKP/1SVa9VZUmZNGAk3+T
O1YGUIj3JdQ7vhkIUnUKW7s3kJRl/3kL7k+7nDmVys7+7N17oa5LAuSvAhwcFEkTUYyGV0JisRqU
ZgLtoiNIzpgVv2DXiFy7s6A+p25PQkwV1vnPB8gzhJV7TLoOMJAoJsu/JeBQ+qwCmGEfYQwsqdji
Pp5bwPMmTfIDypGT1SchT3NM3MehfDpZ6qFcfzlfWgaHw7/hMKQ67A45Q+ZEjr+Hyz5kCvA3jC5m
zHdQsYMGZMGDHXwgxUO5Y8iKJU/eFlwQ7CTWQgoyuEF7egGm7SctT6mLuo+Nk1ruHmNHV0qn/AyY
AvAJ96P2x2OpQkGKUQ81+DdWyGXCLU7zkNAFgM1dyMU/qnt0FnmiDbicDQismAh1V8pxEy4BF0uR
S389vNNHFQKHnVCppvLX12LIJPqNx/QhYcbw89fP5ehiD67j1pH+B4syNzkKsh2Mfm+BLtzGruwm
SPunz1XDecVnxAIvfMsOuoPVkme7xcrm0ZIKlpqXhICI29HE7vs0V9MRvpLpS5kEBK/KRa9fjEnk
rYoPu4SoLqon9vuRFGlI81yWetjpnzQjvL2RO14WyP1/v3c2NfENbeuSwWNU8JebQFqIpu9a648C
ASNDnqCUIjEEXCuulwwCYHEl/anur/0/zht0JAaAwA88y9+SgC9E6y48edqccFMs2oJeYgWT5QQk
1R0JHbCiE/gkWih0k57NZDkUTQM6JKa+GpSDal+6X9h1SgNVr9RRYt4aId9KejRjmfwPX0ElDJlP
MqN7emjmpv/qal1+eSXnF1cKJiUGTJehE3NBh1IT0GCQlLnmlWg/on3E8mh0uofKsHEwekHsUj5o
1iJNTy6QE/81x1tn3X6Tk0J/mXhJIeipq3lNuDuEjmKwZaDXmcshl2lozp9gYrSmZcvIm/Jl8Iom
nK2JAq0+e8bvJUAWTDqvMM000wwugitAmboezcgeCJsTwMKGsAdNr1fwBhj/Kt0rJYlDpKAOz1QS
eHZFISIizarKyZa01hrbn2LFZoM449TgZuGLBM926pT9FTONDw9GI9UnqNfNQbCsKGiaUkpkag0K
Tyg9dtrKHesVXpZooPx+ClsiSxPGUHfcQ+keRP/KGCsY7QBnYU+u44jqKMiHaNWBPU6flW7WBXVE
JEGcQhGDj35cvpfdJ+pQkYlqsUlhowgoKqi2vmZAEBGs1Bf6OlYKesA+kutWwenzLxOZY3xNBENx
Aw7L1ivu4/O4MUO3lrr2WBlFIZ92+jSJ7x6LpCKYNWg3IHMUq/AixPh/s+LIrdxHKLMmr3jPogHD
mQDMPbVJ7kQP77pFO3DrS+xmxck2fVCU7eoMKQ9SXJe3DEIGpDRxr3jHRBKs2p2yNx7+yd3rtc2w
kz2EaSvQ/hBxdJblp52RMyC+7B5j9dxqENkbN1zJ7nZPTZOYLlomLx4H8ImnchyzEKo1pwgNAQ+n
qO6plJtjkSSk3kNnDpglbiGVsh64Zfx7iSswzBlbyk/lLYsYkh32WX7Bn4w045XealqShkwhc9Y4
d6qBABDkt2ohOBs28ULePkCzrvFFv3Byi5LvRUuEU5HhQh1/Jfon8T88u9qdvH2lC2yZpsOhtEJr
INIxPxSqleE+QTI624BWfALRK3UbBa8aHAxUid6JDAfUI+FhAkrdgtnIK9SbVK1u9Os0ETB/gBuA
oBgbUTzoMkaxjM+wiD0d9LtUPFVh1Vg+1sWuJDpBZ2a+KaQwROhwn1dfRT1C/5Cjnv+0ANMyTdmK
enokkG0MaQeGzE/CRswUyQumqtoJMsyqC5weG+xRkuULtTXKNQWKZ8JLMPe681UPxWJF6jwtMlIJ
QFwdU0tcvhqoMGg6kVtOUvKpgML8muRYGqpXJNQhHfwA7/nK6/ldSTYgTsCXC7epOxBMilNKPpjK
OMyEhyuamSA5zGLdRnOVJik3L5WaQetDnVib1DCEfziMYBpFK2DwA1U7V5LMRE+nYh/DqrduI2oz
hVXM7zoMeYRwbsifBNM3QSSR5Nv0peMPfnrs2NSME0bCgHATD7rDcyvcVixYza1Et9YtpJiwcZvg
2KMX6QbKakJceAPOBg+6uvAjCllYGmU4RP9A2AEFsBIgyg8Y77KUrFS78hrEQmZyqKflQp0dUWLJ
bxLiwcXgu3VY5Gpeo0eKvTl+WnvydvSstxdv/O8ge8RHWJre9Tb6JMVhevMLoiivg80HaTiqJAX7
dgVLlDqf93hw61TwA5rMQWrCXGvQGqvVXKXbiGSI5g9JIb6VKojNd5PkAOW/GIzK/nxOQgbq3Rao
BicZMtgccwi6IB+jDC4ZRCVU2AYnf4W1oR6KvIPQ9qodK7Ojudn9MviekzNYtMFT8T6GtPQfoqCt
CqqAaiqxD1TqA5qLY6UPslNgOTi7X7w33nT3Fcyj2PAqz/QQQRpwmrnyCGexJKt+uZbPoDkrjbZV
4CENoLUK+gIaDL3ehfLmzSR0MK/8a8AzKHgVakmgWQWqIH20Bhv6/ZgfPuSsOGh2oDsQZICJxJID
ou9l29HMHQHo+JpzwtT5mO+qRMwYSps2i5gAz1pCqHU3PasH+5+1kQK/o1beREBoEWA1e3mOyh7I
kxPkvIcEg7GBhNfRdCrtGeRCBCkgH5WBq9XOFhwLLoV7mRcgwd66uwJMo2fNuTWQXuaqGh9bhWSx
AGYIKereXAhV/GrXjq41UQ3/yOlde/tmJ6sNjtWt84ZbeHWvFuHG6ZIsakscR8T0GkZSTzUxibgL
gKSDVfVWOgWvOdfESJ3poiglCDqbC442HBK1XOAS15UesrYvhfASRvUYCcIsjPOM/Xp7YjIUEHil
HSuKBbA4QCMDT0blW9uLJMwH9SqR1n6aPHC44I4k6/jTgrgVCy3wQgBbiBiYa0J58YA/ZJu7I7kA
owFXgTWB2apRuqNAgCR9CU9Byry5sMJrrqVf6zBgyGR0YhAxzHIIBdBxdgNRFecTIuAYFpIsuLnD
Ow4yY07VcMIGcB0KfqeKFr6nZ6fXGF4S1sVHAGIY1xB9g17VC6bwdfZRObAow+Fb6uHd3UACluNY
6Vb7KdeAriNSlb3RFJ1tYn0Wi1uMm3X1lV+oJ7Xhbda/ofS2ISVtP9fUaSaN+ezivcLKa/ic3oEl
PSmpDEt24+UVwGCf7GDT7dKq3Xu1cCJCu4CC6HpofZFV8mtflo/2yN+JviemSPbHb4p/nvVlfV0m
T7ZmuqJcyZbdo9OSWgJKQlLlyKAnZ/ZuMKPv6IeejmrGasJhsvnjZ0SBhCSkbgTF5HVMD2qiMf2l
RJpadVPwIenfog7ZerfSgkN1sDWj3pG859vuctLwgFKVwVflkGGSNmTzZw7+AO70r6IshT78JQ85
7dJpyCOFQYJOJG4wsFwjxcM75qS8Rdk2EF4qDSu7Wxg8puZ/D1OLChu/Ny5ANuW5B8B0t45IWQNW
OoGDsPsYHBSLeGXAhAcFxDzHCawZDE8OS6W7ubtqdngncxQJJHs1/d4K1YD7CXGK/w+0p5uekeCZ
Uo9TYklxt5rgHr14qGLhGOUszh/yM8iJqDxHRZA0p5ieIpb3qFiqyU/FV4avM/6b9FWbQkyFs6Ly
yBgSeZt4EEUzFFXwpTpi3pRpXdnvj9swWuj8gmwKydtwGf9iWRA5asdDk6vBMZrWOKljLUZ8DyaJ
tQkVGdTCpFHTJig6Iv8bQojtQySlJjckZmEPv73pKljwdexJezolO42QDu4aftyYOPcPbRZ0wvgq
HLdlOGRLHcXnkoNpBjipNDLi2Pl+xFrioVIXKNfgln3iO7ogrOG0RyD6IYhh8GWIc5HRQFgHOpoW
S8A3g57hWQd4kkEgQSBOAz5wjf6e2eSM6hy7iefHXtHQN/7DfBIMq2Q9w71WWuwbKuaKd0kppkw3
nJnN+jdoj+M+/N41LnOn02vH7dWg/TveTdegqGlI0IVUNwe72HDAE3Z/jhAUIVr/0LZVi5scywCg
jpwV49DJMvEj2I/MMw/RtE5+5v4IV0lcD2F/MGBa7eTp6I3z/7gfekUYI4m3gN8S6xsABFv5AV0Z
9vkspl9aywpATEGHIGYQYf5Qda4DbPSUhUNVgBFktJ3Ro0KSlGwALkd9XHEbbUkHorbq7RPGNSGA
M1ij/kVAoeWHpZkX60S9OPRVHPpFb/HhPXXklLjcnW8GOJtbVKvhLlJ/NIt+oQTc+JeavprIKsY1
nBpd1M8t0zmB9Gy9rZ4HORBEAAZmPHojOSmaqU//KDFrzrBnEOnvqk87bft8AZ51F3cAl5ff8qG1
6OsUv8GEAiDijBDMjeSx55cAFoW8WZwWzty9I9Ze90fLlQi/IOzBN3I+uQ5PyY7ccHbhoJkNkbei
NxMiLdIh5z3Z6CXEGVgbAedZgiCBpQDXjv492CPdiWpVLEibimFqdaBFUK4s3uviBcdKl7/A14rZ
pNuV5XjDvdmqtlOA9+e+erAgGQrqdY0teUy3tJopdNCqx47rCguMLwT/aLCCUCp0P1k5oOcfWCpP
GEf5XTDyXM7XdNWdfHwR9j7QHqWdkkXVLym8SxFIOvFqt0hvX8B9koQ/4v41v+RBSItzDVmy6lte
znn+z0PLS3tydw2HR44ZvSxZtLtYTKzsQLr8QvkR/tOREoGCr0nBFyNqAtQnF6YQbVBXUny+ly8J
FyXzJptoEwntoye+wIlvoi+RY8Dw8of0iugAxMsA7CssyMCSUE8NXgDGcS6EzM9DBbU8yGH7AtwV
HRrL26dfPDwa+UliplgHqPeh8ZKEpkUyfgPeYwgwA2GCSCFGO0VQRjHU1Z7tokr/CcdH8s3idWmU
6KbXadGM2IZkNhightXYYuBo4mozes/b2fLF2jWIpoxPfppykxio0NFN+w7FsHIdca/izRDIEhXX
l32bEn3QPQdMEwBWSr89Wt3AyUUamGlHtnJBFnuh1ItglikgJm3jhUujrbGg0RmAUKZAZsb0YsA2
zGQbCsUeiL1PUUQr47AusPFMZbxbMFRmc4MXHvOAv9IA+GGEv47II7J4n5AwYORHR78EfBFFDKJU
cIo+0WfVR0vC7/KzLHbQrZH0IYyUFlkn5elI/zKPrSCnLBARI3Qt8HdO3c+h5wenGon52BdkTzfJ
TKvaOAMlcHMWpaT4U0YswKVPyJc0P8jkLTEeGM6vfl/Ab7C5fZxC7Enrh5qyMOaog4ArWd7tyYMP
iYh+Bx9OYYgLqSbe7+BirpwqDmySjaqptoYb5sBX/jBnZwKeZ1qJFCJ5JyltQBxUo9o8XFXIakzz
fI75sBz4CbxFHErdNYMUVv83h9RXlplizrbciKazTiRurXBhhg8YPL/rjhXhR0xLAUDgiqsinMII
OYQVZEHdPEO5wLkoB+2nf+F5uhKgpKXshgpFIEpYTlNqLrgdlGCagWIPIs2B3qNCFs2oL1hx5B6d
3oKt31jRufzKp6xWrMCEPILR4fNoz1YDUPlSND6NeQ4zNZInLeZlzfkx4FUNaJOTA24u7wl5Rd6l
QTYA0I4nFGQhqSHCXEMOVTyBejK4u16hQ+nGlGZypOg2SSkkUkOiN3abj1CFV5CsxCJOlsMSzFpF
5LQgh9V7MB0eNHuqReugYqa2kLiFrhILokzQ8ocwSH0X12HRU6JC0TpBS0hEAbcRSiNyD4ZsQAeq
9Up64updpVgpD3FgWAnqx6fYYSwbAC1XMERgAnLvEJcTvgI9bXaPoFGS4CqA6mV5kHquzuQ7OiiU
B2RzQlqCZdAmq51KrwEtQ4btAcpYGvu6qau2bucwndJPJnwTwvPfNazSV/QaloAftK70Gq2adpEF
fztVJzwaTYO13AQburM2Omppq8VVy+jZa23ocQavSo1tDsGR2tIxeE/zu+aX4RYBxkSDgaySSEpk
oplitPTWTfPC2EVTgaBCJy6y2EZMq3K01GPpQNVYtlGA5zH9YrlbgXJkzFCyyRhRSFW1QATYJ7kq
GUn1+NBkMWhS2UtZzI9Z2fk2LWj5+WC3aEXryWPI9a1UNfz/zdQLZUKucc2TA8LXcchfE2neH9os
INRPDOdWzKRc9CXPgP1oPxoHdgKvAZuMiVTeQ/wV0cFY9efMZ/0hP8MsCTL3cmsMmpWSsqyUvk5W
QhhWeiaEJSBfO8dKcgeoSgWC2o3ymaqtiLcAB0yGUNDwfI0SvYeFoUvvPFwEZVP+SzoL8KLxqjQ0
iyyBt4TDcQNwINjN64AFZePMQXiTR9HarA+WcEbnvF7iqHhdHoycJ1wmxlg1p8CoE8UsKQ1nv69e
s10bb6f1ZVHQsuv0NC1ndgqgqWLX0HshG0xd/2ZToMQ89v9aS3PFkyWFONnvt5McA+iWLfcrSVi7
lf8sOp+WyHaz2Ccd+YNMglI6uLfujwtZT2RlAb7lI6uzavJFyhXS1U8imTjseSWo9MWEVAMnraHU
+6qMiCr8uJxcTRkN1Kuss+y1XsltOl0R4JpwqW7uLpK5zi1zGRrDx9V1lgnRDJQQfr2DYbIiMoUE
aqt20CPsWEwXhOkvZ4ppvdIFVIKFW1I4NwIkahsAsJjciAcI1S7ckLaH8QBXz2MvN42yflQXYNPw
oxRJ7qCfSX1qbRY4P01yfiUpCD6mNVsSMioNsIkY2HFuaaBXYHN4r5Iw5BoNIQxyV/4N2lwXYy35
XeztqmLoVyQRT3wT2iNCSuMQ/DNaQjQxwGXMtCGssIw9trlrTyMluGXvKXOIKaDUidiXIKFxLEgP
bsGN0atQi8OC0HogH5qjY5dedgVDvhdzaOeuzEkCPIakOKmCAY6qWQogo3XxxLuwcY0gDoIiyq35
EHaIo5CwZ0/r0+PM3zfb7w5KHhMxOWs/amVRWJafznoISJTG95uExrigPqoRd1qFvgFGJ1WMpYxf
zSuPSvSPzG+Z++oJfP4ZXvwLNA4x8S2EKx5GPeOBIVr/bn8P0csQ7GtkzBpkp3K/mDz9RLm0/7zk
08Dybg8I9pIasQxRXJwP3Y/R3SsvPr51sc8TWM+LI6ZOY1ZTHOD7aJZYSQ0XOzl6tflz6++rEYnd
bmV+iHdgFsnoTIFo0sGnw0H2aiUPsHbUhNk+c4qdBt1UwE9OKdiq5bepEqv4SaG4hgCk3CR5V9Xu
6ws8KY1s6sNqt9Lf4Uqf/iwan+d3y3S0E0P9/q+tsaZZTl15QjfM265IIGrdKS3k5GhRkiOEfy4r
pdX0CctG4UbeQV39cppD+WoS2snb/gp9U+qx8lA0vob1CIRvXYey4xJhQRrEgYV2OTphpukkAv9Z
MeNbs7o+5H4eoc6/W0IEKrsomriF6ZGL2EpJIRXd13B9sW/D5rwA7jlzm/4LdEi0/6mc2rRazMeu
nA0V3bYmscfj+ImBwTGWXZRRlSHVY41ueSkHiiAbn4gdmCAEezTdqGJgnQiMJLpidI8IvokfGbw4
7ljTPLBk4I7k5stPxGpCM84LPlKPkf3REJCDi3oQDQQVkCmQoDqOudz+PjBOlaBAoU7FoTw/ACMD
YVF1rVH9W7oVaib9IKrR63cuEs/mOXjCXVYL7eiPYtc5npZMAQcVEjN0a6/gFuJu1ElLYQxWI3x4
pbFxiTdGO4fjkLN6paQ1YhqPrkGkpigjsv5iNbHZvN31B72Kj5+1t780gNWe6iZK9XpQiSV18GYI
5eRpi2IuZNSQgFsx49W+9TaEzrRftefXgPQu6hvzEo/1o6/WQeIzd4nfHu6+Y5meODT7TXRGLbau
uaXVIO0UnVos3lU+ZItsUuH1XC3dNs7dFB+05omJRuIYM6qwSrdTXKaywB5IHkck38NIijvbgfhi
l7zVxNc6lEZGmZ3W2qs0tkkTuyZd7J76Cso5r9GrpW4z+6RBaWibiO2XzNpWNGuL4p/N6TZKLaZ3
aG3bLBhAArbRK37F26jSrdHTodoHCWYgfKf2ZnK4BM+7syEXYh/HKUnhPVwLnNRL+ABZ/LZrw+Z4
DWYN4N3l7RUfJftV8HYdXnxhy3BhgKyfwxdrz87JoJzRV2Hnve3pg0WS0chNmCiFCrjIap6TF2Ml
sKSgEjo/02REwrzRK+EG+BwATWS87ZbmgBXaWcMYIkf/pSy9BrkGsgZ1HWtW6Ba66a849rosWTQL
7rQ2R80W4YdaXCc2+y9/UCXDsA7NBb/CMtVg1QUThU/s5tylwhFLxZKXrydLopqoumy9vooIq0g0
N2vLNH/8GR9FjkJd1SUyceGbZY7vff2+RduwaZHE0JVVE0l9Qm6DOiqp+5F+y4IdRjJ3OxIiGELG
gBoSkxphg3qURXfqShyHjkLhgszAtSO8Ac7W2T6OlMeTDDCFjG231AzOu46oh/uG2/xi1kh/ynJu
kdzaF61CdKAaXFghzAmzji7F7bmMyImzvO+8/3IiLNkPebzyLPcY9tyPr3RIi9lWR3/hZqfTBqHt
3bxF/6u1l2hAONh8XLq3WglygS5stpi20unlvGvXidKeARRdXQDKJ8zFvHLDoRGegofrn97Ba1oY
7IaNQlgmcKlK9KXK2Jlv4+oFcj0GBDmSOypIyp7RQ3lZar8irYdKFOW3W3RYVv0b+VXYmTwYaQzk
2SVNPZoFsv4oDYf6qGzanZMnL/DDb9mkea65qeku0yIPU66rACygn4jRgUWGwuC/Qek/oW7g/ed+
tmh+sq5KtcjxA2llRhavEpPQAHgKCQMVN8VEhbAQqr3rAZEcfY0uwtc7lmZdYSi/QCvhiwGUxws6
mdIzyTB4+c0KrKCRyJ+QIZdh161JLV2KB9qgxpCGiRkHvGJMFlo1GK0SVLYS4t2kTgSWZ2Xi5KpH
q9xEYU10m6sDqGISo9RkzphJkhHcXHzATBDqhiKpqhHd1St368Oz96HFWE5WlT7Y9vflH5AOkkjF
01sjK4A2FXuic5vnJ68EBgQb7NsLB1D5Cd1AisbPsQD9Ekxih/tSnjmzYp7H8iWlyqQ9VS5SWUOB
IRhvstta58RDkyASkkhxfj9Eh4h+kE37ZrlVkKfkFV9LiMVec55KiEqcS309Z4BcwStMx3Jw9RX5
F+H0DhV9nx3pTmkXaF/tfmA3X8fHodoHaOdY+/uC5egRO4Y6q6o1uZ9J8Y/6tA7tSuJK3UB1oNqi
toZu+A8rKO6AspaPqVo0yHmus3jKG9fvHrp5V7+3baugW3euCwOtBmKb51qEao2B2MjwUuyhjpFd
7HJQOfrQBEtTDktlZcBIJE3Ziy0JY+016kauRCvUkrR+61g318JykGDsRPvgSg+mEjmDSt27tLTm
iLyrdJEo41vKj1t2hQxQ5lHzcAXWvnjWMIOLWgFToDeIUa4sRCNq8NFZBJ7B+lbeIs/s6P89WR7d
JLek/5XxIUdIMkqZFn2XsoA4EYaVT/mAhIfQE/A5OCCiJl4wtPUFe3J2Z9AJOQXlvlYfSqO0NlA6
SrCkDDiOkMqcI06PxN971A5oyglcGEBZvXOj8lyLCuxefqP6gOdGlBJqVSdc+fdN7Ax7Sf6F5Yz8
CTVECGZeqU5GRfmUJmiLLQCzbbCbljo1ihw0sWKHTUJty4lT06UL1d0tVVchhgTGgGxX+ZotBN0T
O7Hs1ABXtS/22xWIUjvfsIuiDZJ3Va7KoulSfsRKxOmQhYbadCgSq0As9L1ydFwfAQYJFQVFJvOT
OvvEIpvZIiG0T7I5Vyd8TNWeTfm//KqpEvxyoAwRdWqr2kvDnIiBqQT6qx1MKcOAZCAXDNDeDAuB
HKgYmAEi2Ep+KTW8lbxSEKpHmlJztdUYCeKWX3rOJxeRjnXCZfXaMDiAbavs1yYAVoOK4lc2STlZ
5TiN7sDP7ryqBKMYhimjiwd5PlFtmwRaBAJrAFf8FgKZTkIz+0IJ06mkzpukGEpogbX1Xj+3nxPU
5m59HR3IG0zOy2bq3kF3D4obb9bNOpf6FzCJzr4R7lPnUIXudD1+X95oVwQWGr/dtH2exTzaHYNn
IS687XOvggjQzK5jzIDgJGkNlPilNWsfinbj6ewydAqepAGANx17TVzxcrsBD5NKT7z9Kq0O4R2Q
7B6l3SZRcMPbrmHfPqN7JM7lG9i+BgfHwnjQgf2KKycQteDHIgdlfcHm9u4t4R5YYSW0zE0Qa5DJ
fmW6N0S8vc8N7ijlT5HbjomwtyqYZ/SLoq8GnWOUT5j1qAYJ95HSsQ/6vmltCAWZ2yPUpc7VJPa4
nxX6slYKdqMn/LtGuSbwvxBfOgG5ppdAWPsYlISaw6rnMZhtk+TMBRlQYkJAJO+fqEQori6J1XxS
ASbipsmkG2M0Pn0B5wzu5J4v0E0EsLpBbsgpDkUoD7oV/UJ/czV/NIPSX9FPI0Fkn5BXnn5jKJ7K
x3l4GUo6vw9YLVVyL/uo8AN9It5zT9s13OcX2BlZWt3XIxEoQNjGN1iOFLqpVGveNNkn6ftoxlT7
xcUTXtxucuerAPXieJfjfNsCYdz9UnD+goS35STJpmoaCS4285uO3PjdvNwpd4RhXAdVr4zmCUny
uldzSzDwxPPXY8GIdGs68PHo6ow7bkVZSyFBJapgysA6X1qX1gaAZ6JnqrgmRIUd6qk4HF7xW19Q
dz580WY6A+KF0SLTrrt2S8gb5XuUWtbFzuf0h77VekV/65nTSjXCPak2QRAwIwJFYXS4y/+XcVpj
etQJkuy4I2kRnZQLDSmr5qaL9PLUjVjAdV0dQZg14GULiceBXowNF6MEkBc2CeP8AD1K7BXdnm3L
FzdbLOoc6d5oiQwh+oP4nLfx7Aq+vNiyWhuvxjj00g1ADYu/rdYdpQ3ooJolB29n6E8XYNIirGYQ
1HWDjEzGWtgRoUfu08NYbp8I7jOyDZ9edSR/+c7JTzL3Pcjcm38ic5HrL1p9q3/1Gj9KwR5JBROO
OzUkCpob+4TuaVgMCmSL8vvFreFLNZzJEs6mMhmZW+ywKTb3GR4X2rDus7H8x9varSPnEFZ+ZuOb
31C/XbmWUvJaUvMyWGvgqrIUguCT+yW7QObBO3Suo1s/9Z/Lz7gYHiGHAKO8QjCv956t0xVmRrHh
lyrus7WruoXe++SWieRpOLzxM1iJBfsY05PQL1T899UzFu/gVSdl8m5Wv9akZvHpINJRukmjM06p
zGxpFrnr0kPKFAMHO3YnrFSdeuY1elQcT2RDC51Lq4qwVqfBIv1ELqHiWuj2gqPHdq4r7mzr1Sxn
T/n14D8KvR0Eq/u4OLQISxHFwuAyWK/2ZTBLnSes4kp4CYoNe190KyW0I7bdJyj1jV0an6OGn3Vu
UBWhFMM8huS0Hx0Kg2MyQ65gBRyoQZYkKC8/rOhPe9Ov4qh/vorMb6oGrccz/B9RZ9qdKNst4V/k
WoqA+FUUESecNV9c0STigDggDr/+vQr6OaeJdjptHOAe9q5dVbsGxQ2eHInkp+SSsJTG0CTZ1hyP
de86KQ0yFOY/6cOzfx7seTtIyTskb+YPyxgz8uKnTNXUR/kGINNKk6a5uiyIFmZmuJtVx9WB5gfg
74sIQUwaaCsfFpTew1Og0iNQGY8JCRXCAcCA2IMfXV2VUsfjGEse5jtL8WVRDsvDw/y5fC+j76RX
sijN3b096zUTmQJ/PLvO4q/n7Da5jsp9C8jT6tGKE4fkaBktb5NkdJno/rA9bG8r+/v2E61Ky+f3
gyMe4195Cu+043x1RDO9Bsbs/lXfvH+fjKZZJx5VF8evzyb5jX+Pv+km3ex+zdV5c17ka9TFv3WP
YtaVG6WBSs1IWFjnzab0w3vWRgtWWAw3rI60w/QM5E5J0/Ff/euwajauw+vkeaQf1rD+aO6gUPfN
rm5Z3/Z1vNqOL/b6m/Xjv/VES/CNsPTWuiOTrCJxlO7PwHjiQ2s9hAHIya/heXydrrewz9JT4w6A
Rzsw4ioaYhpDvTctxfv2jTJfdde4+dbg3D0j9pK0d59H8hQfg0oXzyuIu/J1MbFk0cZUhvdrL+v4
TmTfJQwlLHxPBs/eo3PwD6jZ753DIBoQQ8Ab2k9v83QuA4XT4DR49M4DXBha8cr0ngRz2mWMzo0B
ZXPPrGFN3vdfrITj2tgMtVUeeYta0mUHc6Nsu+MN6zCb+84niHLF52V+meuFjtNovA8P3NbDSvAJ
XjcGydNL/9I/ydAUvYOYao33PwsaG+UNYkkbKFoylaE0Chf9oHq+91E+A0uF5VBb9GljM9JlyXpj
nKdxvimp3qE2wCpsXtsC5IC3SJ8UAcjeHavPPztQ1yjdX/GCfgz23Wvw7l+Gjxl6h0k0XIdOaIf1
gU2sbob5BfAzdmmJHQVv7ab1UX20Hh5oWXlA3hpxlPrRIO5VoT4qP1GMoEPRwcFu7IjEjfbN6NdO
jYOzrP19Kv67yvYyS5rQudBOqV8ovQnxGtOkU+WEE7EQ0Mc22D94+1FlcZ89yAIvE3nEWrSNmrx3
ruaP3nZl81kkv9minl8hMyRTUKFYBd6KL2vxC7bgormrPGwCfonDekVnHnONUcYidRWMlyDUJYa4
Nc5Xt15pE628d23WoQ+hxzhtY9FiNp4l18avo3v0HDA5KqxEeuZknfiSAKJeCAy/3H0QrQPSNS9f
T0qlxzD7ZZfkf0sgbax3x8Ye2nnzWXFvTsu8d29Pd7/BOt9x7WNQqjTK5P41v1RtrQERKIdY7hnn
G/9meFeUnqZvrpv8a+4QNjwo9K5dwL3K2U/rzYS63xd2Ksvy8to5w0JC1tdOjw3e+IcCYrDDZyLI
cIFrx8Pk4FWueF2gXITPOVxv7GvrHJyCc2AlrmFgmtysfN8gQRD9IxAx/HPANu5Y7TOJ/OI84/Ob
6cCiEnd3P0/f6Jppgw+4pqwxfXTNdzMpNx5mZ5KSArnlamM9PZDwHNyPwcSvdK1BYoZXy1XEHu4S
r/5dHVUj91ZrnnGJqpfc8/DathYV/xbRCRhFQbVbXVQXr1u7docVLSaSLGwB2c6hSEwC8qBjzM35
a3ofP8Zx3NDIpqnb5DypLPZfn8V1hlUT+8ns4DRIyZlRtA/z6gvALj077cRu2LXwIhUeqsbiMAZW
kSeKNHvtuiN9QNa1mR3W2BqACLfhadwatVmyvHulvjPUVFgPk841X1ar0DQIaAlra6M0D5OLGEzr
JUnmd61dhqBb9gzWLWxeSixdJQ03E5ONCNm7VNSIQiWfN/dI5z8cir0kMCtCDkI3Z1vkZMpvkRDB
TWXwl1q3hbl6mGxDSkgBMuqsVafuFeKJVugdoEuQsLmF66hZNt10nXQfieM/wasiZp2IIIoleYJ5
FhASuzd/75ZhXhz+zj5ccu/umSyVi23U2MJgPsLbyIKHh/cSWvS05QyVeIviTtZfb1/oiATzMtAH
oPZDQ6Q1klZ9GPTB6GM9na9rR9l5NMZWKAFYIUJpWoE5fJCNA2/zKpA+626o2L/dQZPalRvvrrNj
3mrRrbYrJIaop8cLrAkwyVmynVcCpRRKVYRNPP/ZEnDClgcii9Yx1M4X+aW2zX06eEwY4Nkvuyu/
34ynUvWJsc3+JLYH6ZhqqQnFWpakVpK7kaZdoRnsFN1bvo7IZEwBt1Y/g+PVgkMNC6fAj9QIWCmz
nllaaSEO1ODDyGcXfZLIWG1jK/F23JHBEafuu+zJJghzAHbbQk3+XENnqwOzNjRotUIKNbqwTyL3
7+x7h3dj3ysPdVT7Dqp/5TDFJ1B548U73s2MlTP9jKv9jNwrfSNuVBWjgnkAyRhb9zyaH+Yf/m/f
SXofcippymOMHypwimR5UPnTVqvU4dmrIlSnjpnnzGLcyvlBHhf4cuMlY3pEF96az1sF2TgNbt+3
b50ZccvLzQo3dOref2dFzq1XbtFcGV7mxrT5fKC3LCIVDZNSO/J11SS5fXbeHTw0unKJqM7K02wk
i6ZPPyZtEWed13cHXDJcSkS5FMoHYDI8MrtFlluvWBCQP7wWLyJy1AM6qpsjBp/oBbjJhxsWl0Qp
OXmo8M2z/71HpbVKpZjOy1p+xasBYoukIwQl7lQCJbmCofSRCiTP6NjTTOEqxZg8u66M7p7y1GLX
1M755BDG90AWgGFMHl7UW7j1MZvFGdV7uiGCZF2Ejko3RIkbJDiU/oiU1b3DTNcpZGm688xFGljs
yUWylyd0JG7rhcIyuWfIB+MWrLt1CgglNhfHPxHiPX+ePxd6+PJP278Exe0xrPR1fPq3wAAH7dpd
gsXheXQenUYa0UUGz3xsP7aYTPQka4x7pX4FXwtl6LV2j1C5X+qDneHOuj0ysir5Cbv2ko4sM+69
O0ja/DDO5qfxaXyfPqYy98gGjlcFiZFRUeJ9fkFecE3CPuwG5HgYJ9PT+DxOQvw0uPqKZrFoa13x
mEg87WtG99Yvdy/9/fCM3cGhL4M1CyX+GosoLE84Htg51dALVzDrt1y4WF1q2N0aXmqSmqccAn9u
iCcBf7y3jyC71Lm0y3nSK0X6KSigAlldx65HNJMxrjTiXl3tJDH4TgpUYIIf4PUT2tPPwO49w7WP
b8G+lwYvRkN5smvZB+CZJIdo1kR4sj2GvzZ8SSITTWCahdEkmhDh/aoUrAVeWGdGJVHz9PBxKVdR
biGeESJSCe49bTbabuTepBmkmZkAZhHb77afX9M/Be7RcE9B1q8yCLrnAFUobnFO9xY8QMbAx3q1
gPNMxHfnfhcep2A+4yNrVylwvJPveGbvo2Exug6T4Z4FdFjuHgKd8nI3Co5ndNucKpJGkkSwgAXx
Ag4xHrN4ehuUgtvg3Ttzsa/Tz/w6ZUOM05b1t1/puW1BbPyuHNoKVckTQQlmXPInq1GQloMB13U/
1FFeHL7KC2ORzrAOQzhS+DbI76XCDqRMvRinR8LK6+yzeC3WK2VQt81lI2BZsi6DlPiFrYoi6sui
3iIaHlcPwPS3DZju/veyqY5FkS8md4FI1ftvMsErDRK+07/bX3lb3mZ/0UDB8r2nZVLD0uzJWEbo
B9ky5hyG/wGxPaPyBhsJsnb2JccUwMl7WGaTYRhrvGftBNc5WXmU/SiIAgZr98Gt1qlCeGfkMp77
xIrFl0O7sFroDOphLeTG+RmWwv2QocrZv7UBbBq3APYAI/rQ3fG2anMLCzTNlmLGxM0Lo1zqlR22
JcCX2qi0m2tDfBHXCAIsfE60SznbWrs0kn9G1kqPC3vfM3+Sx2hfb58+LVK9C36UQaVMSerwU1sm
7KnVUXzya9sKzhsPt3Zy7+c2Vek9K2OlkZWb56f34Sph47kLnM4enoNDpSQnY+aFDPWgUHmINMF/
I8S87lwV16oLVfOvbXnbn3NyQJUGGI/2BWfZGCK/2TLyWzY18u8u/FTUfpncknL5krxFzFylfAL8
FDeVWcF1e4bvoXWk0E52W2xNlEiobIQZ0QHUMv6i2dK+TRFgK8E8AYs9yVxMeSimoK/4LSG6ILeh
QkR604KLwte+wUre/UV7we5v3HwWxA+I87tRfbsVvL0YRZQE/uKIaj+lfsSFJmvDV52aJ72Xps6E
wQYx+IJxALyu9XC5B2ZFWGF58Xw9qk3Oycp5t+4wWu/N46dBblHndFNNvMC6eLomYo7KsNw2+5RD
+0eYlPa6lYFyPf4qh549UhPWE/U9aNwcz/zg0V9l2NS6nZY3sDKHmr5YrSIpqVtrihzw00ynhUTx
0nGgDZymqsVfv++WVybNScdZ1DxNd+PTlPYSYyeQ6GJNh52iqq+6/qW37sub99TDmxeiIF2H/lUb
T7yrgiCwbtuBKAwWVem6ZxENnUHAlDzv4fsydMKSayo0Y8VVdUCH0QFRYPtNtkSyCortnjmNFo9V
8aO0eemde+aoMnzC6BzBKx06/TWHqpwJCSw8ssx7srW2LLhMIlpJgCHeFHSKrHGfx3RHEyfcIiGp
NC3aUR3/NWF40csqG67n6tFAGdTyNnJmlu+BCpGIAFh5BGkAe2D1Fi/LROPsmlv8cKkT4OaNKlmR
CLoR7gUxgZHs++Un+PO+rw9ZANCiGWeeasRR5+a9UevAw+Jyp034Y17GyTzShaP2yAmcb/fcewTH
GzTfE1Xmdf/c2w3UiEYfShVxdZf5Y2bW940a4xWxauw+IFjRXIJsc5l8S5VRbyDahkYhYh3ST664
Q0FatJGqd4c4AsdpLjmKCtK5PEZl5bwkocAKUwlgCxXHhGqfyTXkf/EaK0gqQH9wTsrWpMNIWD6Q
LcSjVYn7nI+JN9fm+nf90wg57yHiGm2RTNQzt0q9PIN6XVwmBiYX6jQVJSEWFwNShQDmOvKDWrPU
O6BXciAYm32D2VOfqKB97txBXcGrKBX+QWOqb59zusjMz5n76cVneCOXqY73/BxmnRoDseZl8FRS
Gn/dOhkMGoM+FZpEL3gHOopWP5hG24xyA+aLjgPV86KartGW0lZa9Dw41LlMRxTFG2eYQjwKX9XS
C4qHrLIlQFoH4ttUmzFipTPhocRJOp7wibPhp4MwwT1TMxeGpgKhDtBcGeAyjFRJFaIlZj3VEV91
hRpXQCkWWxtBpIo/i8cWcAGiRl/HqfuhZoIeH9yV31NZxOxw8XBkYuFsqaD8ImEjkdRS2trN7JWz
yjbrVfz72nw4rr8ysRbiJZK+sKqcdAKBPcHb5tIwY33VOvbYCu1BlZvY8RZ0ebFFC8D+5klrVBz4
D+RXOvPOtBCE/PkONJjX/df2SHkETkfmaXHStdeJfbs64aRSkIpZ2tzy6Il6KaWioFakvHi74HZq
WdNRcD/E/nhCZnnDGDqFJfks6NsjXLNDKJZJThatD9XtSYQzeFMsEtDhR/YIGuXQGEnrljI74XWc
3PKpaV2b9tetabTXXwXNxGCtu/E2ZGemqkPKWouZ/1yTugpRiH/8Nz/FZE1E/BGJSYQ8A9V03Ttt
a/4TrLk43n0BfAAhJA2adcXME/9v+SW//px0s1s8dw2qK9UOf9chb0btXVNiXIVLeGNje7QLyUfd
MvhWrvilcnPGQEz+r3fsXTEczs2GUR1gWKoA+9Hlwo3tgVQLWob2fyXfwlDZj4mrsWFtFybHxrjW
Kw8+w89wN3e+Ptv9d3VpsxnsurvuOmDJWSMkf/VKy+gn+iltjb9z9q9l3fvd4Ks+rNNhe+iMknkV
/s2kNoTFmD7cPaQbLvD6y/m6LW9LPfVnm9San+25F0P/YuadoMzcevQbh3o2wriq77DlWFR34oVN
boC93Cs8Htzy2JomXR3VjthY0jlCUO5b4XpAi5f+mn/VptWpM7ss7a8S3Ah8jtnJsaKH1W41Elpy
W6GOePFaHfPb1b/6vFDELkpri5wDd+klVzdjnYMpv/Mv0x05HxjtOshwAa803wMtfg4rs5hI6qAu
ituzxboELefUK3XvwYN+TJCrRLzU+qh1WTR9TYwLI+za0t55Y0m74CGtjUwLo3ax0qRYmur8LTKR
wROZgVYfsYFRQeWFZJEtaQcAh1S3Het3sR1JS6NCMno2ygwxKv7X3rvd3XXipZuMMsQxhyi0R+kQ
o9Ki8GqEeBKC+KOWYTnKmXeiIT5bRttmLry2669DZ+/k5NoK4+M1LDOYSh6U8Ga8OW4kgjm068T+
ukkKI1NAceUqnduhUVwwq1NGzNGNF8dFbfoKn6OE9SLhJVKkXupuo0phxNnDyLxfHlk49u7nRyYb
vf04104+JrQzsuev+7vBGZ6izpDYireOxJM15t0TtlwcWL5Fy9j8LLEqXzr1oQVhi5ZhzGGt7Sbn
FYsERkdnP9gP8sFrtw9Gvh5pVVIfMsy92bM0yxValXDwq8xyD78+/AFlsLh5K/vcTQ6zaFaammOd
B4YSpeaB0Tf7Nm8ZohjHhdaQKRuQ4H5tRer0JcsIHefOkbegPkf63yq286Jaitjp5EvWPVcrST1X
8gkhvogRu5fmzVt/J5RTbV6hOrSZNGJ9iXx26dA1nI6WlV7sx0AUtQVReF5AQ54CmsxAs9uQm7+l
UZVOtuBQqnumqHJSlX26Wbc00GgR1poRwCmcx2AWyjY8Bn/NMnC843p/CDPalDnBOUzGl7DauyJS
/G9sAtYA30BrYz2EmMgVOvq7bkYfR8poU3qMzkqL5KtCypdtjr/2aj/bzayxaoLsY8CJYGAYAYhI
VeQAxk/NFb+ISlNYp+dpXQdwTJ4oUpzXTpoX8MnujzPqrCIOp906oxoRyaKe85FEPcCFAC0EX0xP
kTbFW9TOg2hI1EcVlomqBy8ayFBNgAgpjqg0R/q+ys8OKMZeoYGoOfhJWogcpcrRZZG+UiqEghp5
gASrQ7GbaPzJd/mvNFSwpPbgIlyf4DGKYa51DxGOhBH61sBKkgF6YpgSRKnzZ314HJSGKU7tW10z
uXoostVyUEH/bMNqPKHtO3KoLKaDiNT5wSOOTw8VQoc4E2f/tsO9x+gowIWwQoa9KopXKauDrrpM
QISlYrSAIFU4a66tEXdPhH6AfpEHuaN5YTeheSSOXqxB4rNjBAwU+/LhbFO2qg32/fW0Oq6MK4N3
SLTvE+1zCGaTibIOaCFcT6BxABqfi9c+kNuq4QTLGXYk0mNrHOrpiLoH5ZAB0HuDp8LWAm3W8cnB
PeFWgvtrgSD7o9kr3T0HUKt378WVEJt4sJEnTrHCxJ7LtHXAsvVJqaCOwZ9Qr+3vdIw8Bo2pFCjP
b6nJpRYvVOOVHp0bpsfxZUroN9ctGcfjonms6sJHP/t5dYzvCtej2jt2y/1n/4y4GCoj51RXQwS5
nNrSj+alLx0UWd7Au/YE0szysTQnn9G567AcS6WoNFu3F6CSxJvYqjFei/z5okaCQbGQ37r2j/FT
+jZ+7J/drDZOqbylC7CtBcVxru8e7lxGnFgdXZsqG9b7umV/1Htfukv/FpzDntWv9RMwQYzzg2vH
4szuOjALM8D8pyf6DuB/VxV7zVClaPHyTgj63t7+UtCV21/xGaL5Z5QsjWkbl+3VYUMhlj2Gklht
cM3AbZjaHAaTV30iNKpo7NS8sptf1+6OktSzwT1SOGPMMfiEZv9J5Fhnn6f9J1nFZ+t8lUfvUcYK
NTS/zK90m26Tv+u7YVrUwxpWvXExaEnHTOlFYcrqdBwng1N4HWQQq8uN2lqtemZVCl02OuFDuMS5
HKvCR7cE/wGtpw4Z3ZrjSqi3EHfZjHS84HuypyPADOx+8m44rO3KtW9QUB5uvVfqlbGKCutTvfXa
9BO+x8/RZ/IKy1jT47TZwc4fN906LiwKzx7ISaP+HVyzNj0uqtPPhPBSwfGF/DK/j26wem3MP9kd
4RmHlVX0G/1+Dk2D3hKL0vRcovlDIwLJqkCrPsAOpSHqu10nJE9xPDk0MsgkqF3yr/WnYbwBWKP2
Z3X1BaXqeFUbZZYx3bQb6zhBVe5/hhWCY+kAFKEow5fQ4EP4l8s2yKk5pB3tzv8ksnxCLjq0nK64
R8Bav1GAOetIJq3lLlAXm+V+CLVmj4PMhjs50ZQ6OhNYWiOOld+lJLH2mFHw+Yl2rcfFrUD1AQ4f
/NSqVK2l0XrVejgJ2+9m+mwcni6fx6TsW+nuNumjUXqgiEpIss/kbw4U8CK3vaOBwQ2wf+0DeR3w
Ulqv0kW6cFbJTA5FtBmm6oilOkoBCZCkK5DgShmJRMJqh148lTQGCtKUxdvyzgSjVmePGrBeLY8n
zQEjhps5QJbLDWiF2EbkpTI5MNkNgcfNU8R0xVcZIbBfpg0ACCCwogG+JzVJCYsFKVZnWNN849ZC
cJ/bJSu0R4W8wquWqFcRhoT0Sk7VcToevNQltFMm5UAoh6RKAZBCoCRQelrB9SLfH9i/CRoJR4df
P2pjbI/BKO9d7j7ARb5GY7wBcw8tojjhuBg1D/HGxP8/54MVJsX3rmTRSv6u/n6h0cT3/KpSQumm
+fHatXeokxW+i6AlbZrSeh2MPehfjyDh9/LHVzul3h4wvSs9tYbhe1RlMihP2H1/lphGjA9hMqDp
Nn2rxOLGkYql9d5/9OOA3KqNLK3z/z2hszy/Ft1SsgtdPF26OppX4RSKEOPWg4uuwqFiZokB0HXh
TIasQu4Cb9QSiv7kVKEctcg4LcbndSHBdRGzpl4R2jl9a1hgPCk7do1ISrv7jux+fP7Zd1l5gqqB
+OUwtck2iWTJGOTEUNgayK3rgDeIBGiSjtSwzFCzNvmrOMHej/26d/TtuaDSmmejDChuQD5f6dRa
bpR8KkgAl2uCMWk5ApwDM1OsrNDT7luw7mln5kdaIQzEmMVNNL0y0Npn+G6Ta75ZOngM6Y/gRb3L
F2GIgsm0J+WPVEX4WjB6Xpxg7Yx7mhwLV5MSyeGRLBN8MoR3QJMWMplJbWKPnBEtjgbJQKlTTp2i
g4Hxi40FE+9OVaWo66879ooNAU4+hn+EFxg58OKVrTBRljaesjZUVrkelYZajSSFAscM1Updg76G
sKFGhKl4mpWKN0N4y0eQ/FQfjJWBVTHuOsQtQd1Pc4Wm0EOtY8rbJTxUq3uFrtdRpZGM1LVZHZlz
qTD7uP7OK4/wg/EVfYKMU8rULhbnJXqTYp8Db0hRcoXqdORBFAZIk3HVYgFtXHhzEaEKjKGTn0to
C+wDyC2Zr2QRsIpQfaQRBAuLZmTS/BTxVhUEgb6KcQMVNyxyQnliAayPmsDWBAX5M3gYrwK25rD2
GLL6WHZCUhvrkVCQW5sp6u8vmI8t/GEEnVQ9hhkZ6r292eyxGxyHRED/NBO4nuCxCFqOd9UY3wyk
jCj1sTaSuVEIVxpzI+JnfoQzxGq1aGNmEX4I5WSetpWEe4GtVA+giu9ES/jHyY/5yPTp5CJP+fV9
CwFOiyfm4BMJf6WBnowQsbpQowwQmYWykQJEo8iemxgmwQY8jXMDkiZT6y/EmRu9Qz4PkbWUTVgo
Djf05gYkDbMmTYoNFFDLJYp2yZscYARN5Huw/pZNvQ5NcwXuRbiuoFzwJPMQ91B8dnjTFA1w2om8
tDvGFkbuTfWBBOkgpYgAfp3wBXeshATUoWzhrHR19zOlLipBioJ4nNGhGLRYBxxzXXodgueIwoHH
V2kXVfnsyEjib/xJxHqzBrHLIxSEM194Iw5kPmInWGr8kPojUnAxCcSGUHldUvSI348hbB1QpBOa
5z/VqddPqd7MdjY9ufTaDBC/+CUJIzQcRauJXZMtndyPOC1/6YPErrQzv2qEwk5TZ3jgy7ZuXDfU
Sfq3bsX9xz9+qX8krCGG1wdTzqS912DkIahw9Fl4tbx8JLeF/N94GGkg6KEJRlCbf5+Qz8Uv5aOD
B4wUNarLiHof6nM9Zvob3D43lBQrhKGcj02NfE4sI1n+ogxBDUWkQs7wiCOtVCg29ACJKuhCMC4q
kdRoafAknsi7uc9cC5Xh2X19GlT/qt/wVNITfnGIJqDUngdE7sQdh4D7A/sKlrZUS5+vLgxhW2Qi
SJYPdKZqSFb/guFz+na2j9Rdl2DsRqcfCoyIBEtNSq8xEvfZoWWT05To/3DwDQLeR+NObDl/InRI
ocekpdZFld6fSsvozcpNDLRVV1cB80StcEasRCUTh/quAXEKWBSu6DU4yT0OU2rabEWNGUAuPgq0
wGyFbfPWcia8ToXslNIgrQJQofAA2B/IheDj4pzJn8WCghnu0JLEscpCXOxuhpIBs2vuaaEjwS9h
RhwkQTJ6UL9cNz8LjVSucPvYt9DLQvVgrhyp/igTkf6JZ3QYeqR8mva6TGpamXWpqeS6mIwiCktM
ruJhYW2pXQb5KtacIqPuqV1Xm9D6DfSklEOhs4UX+rRA4VyMH1kroplK3Hv/vH9QAoswRLMP0UNE
DhHRR7SZvMuBGj1ZJygyau0im8UFrnoQHxkzqABpDCmVIONJFaJdN3Iz9NWC+Gn36p3DaCWamyJi
gTXRzwct7IM6qb/DQwPPMmn+FHgUeWTkftD75VkzqUt+aCgfR3Grukj3ngmoPYAudok7Z+h6NNNY
XL9q/i0WEt65NAtEQYuUzDdkdqL7qEddqcfODl7RpG5U5RuElyAO+dLOUihdpA5FHIpodBOupcWO
rpte4i8vVwL4J+EarcXgwu+ahWuK/NMnf7i/0FkLOE/lGIZkIDEshZmWDOKjmRXijCDHcuJJ0p/G
D+PtG4WI/sywy59gZ8P4M3wcQZtEksoV8gfTcVCaAv3qob+mwZt0t3OLkLHaoBH3CCdFliCeM5fd
8vpzZVGndgRXpLqqNx0i7IP7Q1/zH55oPTBRQ+bd0fRB5F71xlCbbhfqOr/E6240n8ijEmWFPh2G
PHlPuRotxEZ1+hOo8QH9LvB6mKhpwN+P0+ITEcU0dW+jdjAGAnkE82iXeAZ5yUo5kGTOQnCozgEW
I/8NhChVUGkilwokoVfgufMVF9r8W5LbwohnD4qGuCBUGYkOzidCkNtEGsnHTEiLpKDCXIRqfVh6
0Vpqxe5KmldaRBMKS0MCgBjA7UTZnAZRwaOv9VdgjBbVdafOUGS+RWxIYidjNcs8zKA80dCW2p68
9aXCYWfTVMQ0KWrWmbHsWCihuEnZXxyaB/dcRKsCfmmbgHnssrGw8eugTMKKmp4hXxRmBKYJR5Mz
0LtdKMwLiE0OPFKGU7EdqvwDfM76xoO1LScgrvoObw3uVYGQ3vfOg4iw5StD3Q4DENouqiokBS7z
ISATYlaUeRkpTnQUb0Je4J/8KujMr9ukr+cpKmhdC6wMVPm8U6VThGX5hVYL5UZXaxuezTjacQq7
bHD5LwMMAu1lHr7+btdmog3TLZYfU/gT10GsLrW64FLCY/DhKeco8XspXoa63P/lopsKEXSNF5Pv
MoRqqs1oes/a0MB4QOoJHIFbc0GYs6olAfHAgAvy8tNPM6fHwXTkN4hH5ATIAtKK1dhVO/iUTrZJ
4we/ptGjO9IsVS2pwC2lVrcYxfJi03URknlr6sqclwWGIcckjWzjn40Kmm6xDSLyH2WZ8RzObd8Z
QU0YgUcqMRJKikB8qdeBL81zHskv9NNCEi0wVRdGF+tFdvJEqyw/DU0HLUMCReXkoqSnMKaoaFhx
5iBCk25YXjL+0PVcSy4cZJIfDb+LhxoFxxAFhcK0z3hn3xtYgRLfXTpfTptgcPhF19L/i0R4YKEb
2chInQdzyVWV0evodZXq4YRAqi9FerFYPnLTQ2Y4ixxtcFg+5uWxehuVuok/p2PKhCVihHUuK16x
MBdx4wlLXz4Yhh1YiEgUb+T7hfYPBpubDmvdmA1zz4BT2inEFnIMnGqiYJlY6p9ynMop1TzgQiis
+Z8THl1BoJqWhcBUjPwXfAtSRIsqemVZN9wzBo0kPNF+wHWmGROlGTrC6goJltY10nKlM6+rgDni
F8ESWzWZzVSxnwBYQtUBASo6XzD3UIuA7gtYud5Cd0F4C95Ow2K1/IHpzgpy6u560QH+ldrq1Wev
UbUvwuOq8iXOjhgE0MzpZYW98nY7xvqpLT92uhkUcrksyG17FWpi5S7MmTWMC6QppZIXin4UdT7l
hutgB03jxpKTwUoE1sTBAG7FILL+wG3NVokWiK14nJEbUvTv7fzn/DI13KyX9aKfQ3gKBfAwJ7dp
L824+K8mLqRl9zgoxiEAPaNxP0jmunx6C1oLtIXrt16ABEM1jdeE1irC9rr5Ist4tlmqSWUV/+cR
Z74Ec+WQjbCsKmaHMZjH2v9q/ThLaU2mOQX3iredjhnKMb3E6ozj+hZDage3ye1239tWRnju1TAm
XOASPMnak2DWI6Mc56HulDVliGE9LlALqxUiH+bMtr7VFAldMOdV/SuocyjIComAsduSjTuPGbQG
bHV/fwOs+kM8CqFD8ea3tGolVi31q9Tk45ZTmdu7VgXtBhAS0S6j6O09cvr2s1lri2YmtrDsgkvt
FC45ejNCKUXVH7c+uiJXFlEthYJuje5N8V+Bkpfm9tg7z+1D70NXnyUvdT41Klb3E7fwXjGhQdKH
8zu9tKHnvtHr/tnD87sBLzNBr9i/0hfOvz17kbnEjj+pDm6nZvRn9zK7KcbynW4EYgKKLiGNKvLc
rXhgJj9V44I999oGC4rYjmBUAxR289Lqi6wrir2ou3bzM+L1n/veZ7SHOpYFek51sKrPRMqQ9hVW
dGACkmfB2tcz0EB+qw1Wzx9mAeKgo/thK0MgXOhd6Q3QNn/27h0Nsi9KBx7jfrmzDWlVQLcO/PMj
MCZiqe9nr9I/Pj34v/DyaI8Np2FcOzXq88oOhcgTv9uwdHaNWuOVeDUgUhh9vfP2sGvd7eYBDPnW
ONaaWaVJj877pX2vecCqu78S5ycmqkpu2IywaZpIGWj0FtQmMZA2LQ9RakDCOTbM0WkdxJVg93fe
7v5YW/h/fnz+hKcLG8KpdyIeYBMRVUJQi4rX9ggUtiBxFLCZ1Yho6VFpnjDDvzbP9MRm/1+ZVMqD
WtI/Vyb1fcsou4dKs45h2GvJm677r5eXPCm/vZbvdiVtV7dXeBXz+OOLvEFNnFIwG/1w/SUrenDC
5lyWhVKCHhtz/WyurajYALXkHdiUaK3zgwPgfD5/unOM7bp/f1LDsY9DqTRI1258D+Z6G1w9g7JQ
x2GTmydNGi2brrVb2lETd4IbHzZqPh/Bu3eFejUoe8dQot0nsgaN9mggiUMhb6hhoS1fUPVu04Rb
Za2VDOpJvfZEXujopNNAbsbPmLrSDONdwT3WliQ+444iMsVkpE4MKab/e5ivklmjiuDlV74GeYoE
7RVqzwXgYI3vuPKkE6JDDe9CX51b2iNybutZY3c9XU9l16CgD/kUpVW7gxZIJhBYzOFMpXwsX5tA
A/hPViWyNQZyWM9zsxKL2bpJXAKeAfoVmJ1SH97x+BVYo4f3Gr0CzZaaK675Vp+nsFQQ+/72V23f
m84Ek/+chC552p6eh9W2EuT2m3WGkh75KHU9wloa9akAnFf4XtKhS6wH4xUpgii++fQ7BM9scoSs
few5qIEg5AwrVoPUlm5hr/GTOKMbty24a85Ny0q50qz1LaKcB0/1MT3ac7GC1L/t8A7v1rV7CSH6
BJOKyRmUfxiGWKDqypzQ0iB9AMfCXyPc/m5Zi3s900OqiiswSwbCAK4qpu24rQO9dcbDMSs2jxcg
BvaFhHVDgwtWnmI7LHrltTOuSptzOw5ZhXglhoHaoeEe+z0gX//7ezd8knd0YdQHUtJWNcwiKZf9
O64AIe4oWLkjkpX1FHsCY6lQKsgGhGElIyopEModPLJcwDztDxLbQoQlyaUBbT8CbTQb0ZZOtN4a
8j7smGVMsaxpgd+oknYKK4BnMICfs0/nOI5CKnEOiUa8c9erhLUoMJ3W9dlyDt3k1TCwUp7HqKp+
zqtP74Eh4bFXI+nnugeQ7NYWuDiiaeoOcPrtme3Wa41n/zgGjx/yPhJEwPVm+cfoZHGDPD67tMpw
M8gRU1TSjZjT3L/5pP5W3NiWyLKQAsBq+z6c/dqA82iuLOzmD25Khl/xRBLgF8uH1vPQTe8ubhRG
hoJuhnw5vQT1tXuGvoVd7d67lOn52/jFfbNBuxNce5HuNxYY5dP8R2s38014Lq0jrL4JwW9iXxt7
n9jDgok4v6zbz3Pz8mPcG84RzdzZs9/tNWeqDVYXGU0HiVbrBn1k9Hy59/7r87Mf7b6qi1vqRrgC
MI1uB+/9btfWrknm3wXSiJOeGVbpJIJ/leWmWpZbfO7o1K8jFZhdQIwuVEJeC8t/VL3Yr8jmqlGC
2I9mMWvWp5XJB6co49G8orjBEgYS+ws8u+6dhzV/zXlG23JsA9dwf6EjFnJC2JjQzIf4TyV4jmBC
wylqrp3ehfrOsVGjlfQ7uBMjXGtuaQMFhM7XrXTtMXhq7oMcwy/zCoBR6CeYpZBvyGvwoRq8gtPC
oJ7MLh5DkTa3huc0IqdZRYZE6lT2Kt9l5HXeet8oTyut92RfbQC6VSud9+RhhKd74xz7yc9xlfxc
QOlxpGRLPTT4hi/aZWTuo2P0/jvu0/PYIn+eXsYGq/T4Mz+G58E+PO1RtEXjGA3wcSrxVI3dRoR5
YpaEijduFdxwcP62t8bS3qLceIOkwKVmf3m4BEB8veHKVEaQwp0coWPFeW8fS+vUfG5Zeka62dQ9
59XRIS/yl7fG1txWAykRraAEKJgrD/DWVt8M3Wh1zfQuGh07SKkeHXYaJNDmnran9046iLoZTk3d
Z6fO7k+Y1FITEB1XVAgZyv9CTnOkznocngg1H800gRp4Iv/Gtusw0nEcxsNslkySSX6PtA7iC0IH
Gk+jReWCRY3dWV9rENjZeuyMY7LUBaVma4Wy9L65b/ifx7r52FRX77Fq1fZXFQ6X+F8Ib6lgFioW
g97o7y4FYOK+G9lA7o1Eg1tF+nIFSTjX0sVoQ9BapWhLBB5gQzYeYcZCmQV3XPvHUUpuMdFccSCs
2itmabqQiywkoYHTk2EI8xsHhfKzYeRf9uq2qaKf2tQG1VpD0mmIrohKdNDL5kssFRGadKjpDuuI
eC7VNVC9CsOy1SdOGkVD5VxA615hXYsZyf9oOrPtRLUtDD8RY6CIyC2dfd/nxhFTkUZaEQWe/nzT
7LNNslOpxDK6WGvOv5uYTyTtQ7xqIigSra14LzuYq1rkEoOtMmfHZRJw41GGUhCKWjqdquOHb/Fb
oq17fFQ5gWDpn66UCCqJmQHxp9WipZIbuxntVB/pr0SKSHkgQ+Ry1iiobIlSJh+h6OG7XHHDyClM
i7YV2TbxTLgyBFyVBCr5aYkdCXmeOUfJ+3T0tb6+bCnDkbJuL1t/d9lGWGTFRSS+QlJayPAamnPJ
TjTm95lYsZVvsljm7VolEqC/xdKcD4hcQjbySJwWNSBBhVw2xVjSB/5ckeoMVw1GJRIGhikG5h7m
NY3VymlLsIFklOCCHsr/xfDG4GWMs7V7370d8eGqAO861i6SSbjl+/Ia/BK+3TknR1F+ajuRXvlX
//o6h1dCK1BwtufkWlwHGyaYbhmZu5LVJzdl/DdnF3PONLviykF9YYz/rDrmWAK538d0GAxcVv2A
ZUBk4ZB7gahWZCbnUIYUP4hZiCcNOhg8P/6J7CH8d804mgbT7Nz5jjCq+gyzJpcFC5fcMq9PLsNz
HnPNJVv1mO+bo3J+X+PfiFtxReJwLI8yy/vv4abkoe79bbpP98oq38fMbF4H6+Zq8jPV1TgPeK0x
lDPnnrAV4GKUk/qu2YRHNJW89TLX0Bz/yLOBkrWH8kRbiQqxOAb7brjUV9G8JUvko4yVKZ7yO4WO
GVk4kaR9MFb+Nlzel9F6q45604w6eP8ZFe3F4j7nPJ82zMHCrRd/qdfo6/GrXrPCjeQxjkjSFQ3D
Y96ddgmkiCfP4WMYT3D2IQeRGbd/1uiux2aL05Cp35K7ZOe/Monzoy1AIPLYIxK5hmgo0yERvLw+
pNeOBxsjtfmwin/TX7V18l9z9ZZgk4CWth2iHqOVlM2DSwqhmkisxC4qkg65oAYOZ6gD3snfYbBF
k4Yf6YpFjzANYNTXNCQXX2JKTNg4mCm3c4yJM5BIg2StH4OurYvzHOdKOAGeuzgpFULHvr9H+Z0y
+ZJtqrujl/ZLw4SyBJdd6hHVdJYS6EK7TXOrBfaFxJzYznWvOSXjcY8HPAisAI2TT27M8jF9I/UI
vcv43Zk+9HlhzLqvUZVXgH0XxWqiYRdih9OTDpShwzMqYuUiU8nZP+X2l5bxSdXAzobOjeGeK9K7
FskqWykTDkZl0ve+m1lYOkHqEKc1Lj7jkUWhkw/NVbDPEBEFe6ZN82LIDCf8cBgSex7fOxMZmDnh
JDJR01Xj4O/4pQr9hAxhJ5TDJlizMj4Xs/g6X8M/O2hvVHK9AJ4wdJWgZYIHWPEwBWf5F+Wm7OK9
XKDxpOAbmXWZY3Qk1oCDiGgEfncgGNVqWdI60iiWNYaDvxtSFQni18foRd5cFrmoxXRM21QsKqSX
JDrwZmK087cmivABP6rMgjmJOMSf3JnqLFY/oQHw2FgZE3TthNDBYYZBOMMKS1fwSdeQjl6ZJ+MC
vWA1K8Y5fki5EWVCjfBnJ65O3a3KTdknyOoy3ms2fZE4Ptnw3f5OMkkEKhFCEXP7jN+W5+TRk/zp
oP48MzwWPJNvqyD/7m1nMFMApv7kSRootBFiJ4wc7ACcyb/qkVQLTzLPdCKNqCRYEMOSV6bEha1P
ancAmylWQDl1xamMz2Pe+8cqyjhRI6e/648v3kX1LkAAPwUGUsykFIVbyklPI2lN/Jji1q3Ztl9c
0xQNqTw2hbJSs0oUc59Nko+XBNrTum+jdclRs8V7wCY4eu57x/Srd3ztn/MHY34RSFNYVE8rALLl
cKaEfVrgCwVxqdxHyTz5AiWRtiqmvYUyM2e9RRXZxi5hgRRETinnfK8e5e7FJynxVGikLCLIxE4e
ohqWG3EqSDbEUR55r4+cXfLA1PFl5IM8TLq74Bocg6NyKH58GNhbdOvuSBzCf+bPSXdcKZItJGnu
Ekgvme7S38JL8iV5/vhMGEvJIIadzEgdQrpggQEuBUWmSXXf+/c++4IR/xJOmvS4tbIR96qPK9X/
paegOuEjIBBvMupPNJ2vEfy6ic5WWVCWkIfR4ePdFxPlWsJlTNUq50z3+ZiOBXpFrssBbMzpHlH3
ivvyMvb51mSdrCvEUNqUeG6hgJKJiE/Q0+Cxy7GuEdAg6WsSYyAD1YX6JN/yg8nJx7+EPYK+XanK
5KaxksSZLDdx9f+9i9NftLVdCK5PqaxmRBOKuV6bRCQwSpwDTvEZJXW0wHgvf1uS3iRfK2dULjy9
/1cfJHMxJgjoGfIS9GCHwqHyfQ8Od7xzXD3hMFEsdavlNh1/f0k0Efeaq6Oulz2peVnsh2jBV4Mr
uUSkfpNrs3xNuziukELA2EzGbPRYANqZZOqAFI/F/UXP5l75L7R4Dce+tNoD0kDiA+O5ufW32rrH
EyxPchdxcXepz3Mwsq+WCFJtrs37M5EwSwCSvvDRIfP8T3wG/E2UDQJlJgUx4vFK4NO1s2mg8UWU
LBENXWr1vletcOxPQ7K75ipxGpMBIQmPSTSNpq/USQA4uTZgIcbfj000YpfB461MdJ59CX7zbdkf
paAI1uJu0VAbklu/9D/+agKt2Ut4u8PeyyU3ueN5ucsGHNYejZT+TfnCca1a/vaO0jCmcZSLMfoC
WeBIfg7hRCfU66qzIN9E0FysRZayprUCiRCqfGARcMNHTK4fHOuMOBHoWPhVBgZX1ghg7Y+Xnj6c
diucLTQUdC66eCFQcYK44ty5H6GIySOFuJXZ658B5JjK/MXTfnW8sgTAWcWDGaWbP8LJwy7KyffZ
/kwmm3dW7cpAIqjt/KN/HOwH+2j2Z4MVBrAzFopDnIWX9evjG03xjqazunQvc+xeNGroJQmGn5UT
ZZpMlRmaXHyGUu9JXIcU6uq4+EHzHMRWxjrHGXKID+rJ31HrZmSAUOFSu0aEF/A+kt2c1ktiuOQM
I3mBE1DM4fVXPeyP9N9U6saUpAaRd8q7YPK9qeCO3/wFeI0ovj77x/qxbOZiDTOnoviT9+ZLzGPv
oS6X9FRuyUTi8o1pv0djrjFJB3oXSbw/R9TvSLREh6iTO5fw36Usjvf3T3m6474iLyqcEUEHUGXQ
N1SRS73S5WEDNmijouc0dEKLXm4BgxWRQA0ZtEXj+TsaXALocsWle45o5Gf0LqP+e3y/Wy1NB9hy
5VS/l3P122DgHjI7oCxImHPp1Px5xVTtL2NdhValApbimkZXDgRJRgkNSrF8hPYAjtzpb5dpPNc2
+dFH+IOC9BSDnEEFDkDI2nWCkTmG62GTodwadeakZSTkhabkOLVfHTBXMo0Q1cCjQnjirJT4pyAm
x5Cy6fdOSjfHSiMxv4gsAESAOhCNquS72w2DMQsrZ2lThxMPgRmqM4y+qQnSPunnjmr8hASBt3Zc
0JK3BAg0z6Gghkw/AIPYx9iP35gpQBGJ7qNpgkUjhOhQjgtkgfS8L7sDJlS4z6/AdPMemPzExOS0
qK6IzI+1IkV8Q+b2FEHzE+CAAQPXBwZUFP6EC92nPmvgmBgkUXnVlXA+ROuU2i2oTmoVyByPNaRI
ZSXk8E75lxAjkf1A7Jqk+8lCVG4a2Rydb8EapPiRcESJJxpYi8TBtzSwGuKz5HjNABwJZ7DOgJ45
rt+/eBXoC/pbVbOKiOY2ElJcZGPSmYLMwvf1xrSjYiyR7E6xl0irKw6dwBHhDLQnra7idscQHdgg
KqY0V2zJHWto2LDjzHFs7NPJt7DzUIsLBSgANBw3FS1iUqH3g7GIncNb9+WEN7Qu2Ee5lJuJvwgS
u1CX6b9k1PsOfuKt4aVbUEQk4V+daUYxKRycyNOm7RWac13Lx88/AB6Ap4LjHQBclGgvRlwOwMCB
LxF4yk36/+CTEvLnh5bfit/QfZ+Dm77uE8w4uw8lrlpqBvko/bfAC2J4EvmxGDxl4JV4QARIEGpV
PgpxK2pPARr4B/ZADMhIgDx8ug0ZyWtcpabpEqblNXuRyn4ScH451UhXiPmzxtMoVHgOqijCV5np
Kxxk/gmKfw8N9g8U4JitxP+MMwV5dPsx9RewpzPBBeXbGSn38Q5KdSOpRWTXcUtH7wrg4jl5wBbD
grhGO2JHZMU/wVtRDmRW9NzEjcxMGCBlasfmg8b93XUKZaJhy7xxUZXEnHmPlw3w6U+Fo36Nswlf
zPAuvm1z87qyQTRoX/AfdhAnva1wTbD0jJDgILAJTRJXs9B4Kp4hf/gr+3O7eK/aRb1ult1ts1T2
yr63feKB24LG6V+sRAHa/SFkyQuS2+AdZc6heVjiYyjIU0ClUjLjhuzMb/2nPXV+7ofnSaTmcczk
KDE01sveHEbrTx/cHcacH280dbOWUcIYIjpLsd/BSo15R5AH46ZTsnargzjWRe4uPJTMJhTVisQR
lBwlB6Yq4PR8wpcx2OjzueQpyE0srnBK+IrFYig0mtw+br6PdNsMwJOtd9/xb88fDQbt1G4zDNci
scfLwYQXvNnFtHM2di9Qk6Pxr6ZOvobXZGrgogxmvbk6fE9UZNQNW4jTdPGw9ls7CB0fo9VOx1II
oDlrQHJu5X0Ep9eJbRBkA7OkvoQ5o8ziR//c/M2EoLyDDKUQKU6DskMMEuKOFlecqL9oE/iK/OJY
KGyZPNbxurYUXXKTZU9CFqo3kWnuvl5Of03I6tpnEknnJNkWpDrceus+hv87mjFYfzQMqTHqB3YF
h0aqB8rKxnoiTyVVbfYcBxeLx28uq7czCMePH8ZLFsha0hkmGGwMJ/R45AaGzBC6g7KHZFBIOhob
BEybELwNJM1/djgyzD6gHhg/eog/Yza12UdcbjAXRzQ7otgQJ4WIzsUxUkz0abZ+c26Lx+LPQSJZ
A383wjBuvdh6f+ve+ztBd4I8SEydEsVRzxLELe1M5EZy1VZc0wTsL4Edl3IxPvFNiScvvdYUThEQ
gJOg55zeF5fO5FUhz8X6Z5Je3Xef5G1h5ZrBrjBypRoikHgm3t23dOQY086ui5YhH99yml7f7eFB
uB96jMtuFtXE3Mp7d81QIabQBdKWvd7iwSJSEI2UMozTWUdz4HB7694cTf8LLdYaP/2p7E+f2bKL
JPLUvqfkMyy157CaJIeSeUGm9fgxCaJdlNOEjHe8IJ+3qG+new4/wbreV1pDn0J1X0xlYIEYX/Mx
SqqROTWmzGclX45ZA58hr6wbLAGYPzhKZF4CnpaTjBIQuUxO7qCOSEsQVTk55PwQBWmP+Bc+Ory+
gxkDdONp73NmsUMIYks6NvAogDR7+o/83O7v4NltZCAEHR4SD5n8IO9vZp5JTDEuZLmqhd6Wm4jB
CIVBFoIIlR1BjinxQGC95ez86XzME2IOlzSWAOjxE5WkWuFWBew6NkcSJAVRU6/N0TyX1+zantsz
TixOy6dt+A402yWwxTlRciOuZKai5cZ1WzNJVepcKl38b+kpPrE34OZhN+HK7aNE4tpheyYlnmsF
dUNp3cl1iVG/FLho/orKatj8ZlRvHOjIjwvr/ovM7CENzPHitWQpgrLBms7UVXdFGPkqA47Xpg2k
wVezb/bPbbluxy8O3oxUR3E6yk2y2gp0MJSVJEn2YcECOSWii12F2z5pRoze9XzGyMFM+OPlrueq
AP+EC0h0w8DpoJZy29IJfQ4NtqgcDhHZrD4rtWGcs8TLDoaY1zg9VwMHOQ8zdrGYwEYOSeftczcm
Xv1peo5+SBpCwnzMAJ/8Gkmt1wN7/m44/AKrxkG7xMWJJ1z4Oh5L8BOuqQdKWxt4aJ34bZve0f96
lVyGryvFY0wThMh4dsekPuoM+1vhtUX8IQlMVJ3IyUF5wMVb6H+D7CXRGUujbYCM/2FqgpDDioIE
/SUzNV64yw/tTaIJ5faHEomUQPLC/iQENNsS4lRpdnKx3IvoapuxRFI16ozkUSpATXdqCCCjbymF
/SCwwDUauja+vX+S0PyU0F15l8/3XWd/Zl53bUMYS8c+4N7/lDuSCcmoAGUosYGECDr14XXw/2Gl
BTbQhg94eRmI6s9i3KmXmTS/BOSOIjS9E+0KCTkyqd0x+W40EArJpzXxksoPC79m0JYkY9hG6P4S
SkFcsP6wWTWc5s1KmxNtMufED5nfJHQ/FcOH1hCeBaLHlbvzxzpkh6gjxYYu7f1fWRQskUdKzuwb
sAy9eWuh75TTl8sWffTfe2fb2Q72zabZwDfvU2xl2S3DSFreqhsnMpun+aP8NK5MjxW9HhJOBlTl
uKsGcHk0ryItkYNdjtOA8AFt2VBRkD+UEtyASmome0FBBNGLhAJJLKlwD4r6T94fpM+EI9nlcc9T
CcK3M10NUz0gdM8anM3NHdOuhBmL6be/GojbftRnAsGKnoSaaCUOdhAkKC75Dr53YdAZAyxF8sb9
RdsIjixmKgtMsWFHAy8/5kcu5N1gJ15ijdxmbRFP42kFaQmtcxlxhSOlH+BKkaeZchdb3fuX7RZS
+v7VIRnmDjjWRzpFQ0Q0eYEWqr/trBuayuC7+/O8xYcwcJpTfGhObwK3o28VlJsVK+ioRssgm6zE
b0t4Tcj7xeuOBZojkn+jb8To310RvPfpvInvZ13ormAtaEcII6TOpN9ASzK5+A7xqDMsG9/90+O7
PgxO9SHb1cTSFTsxesstGoWCdzeA3F1abrJMgZ540EIt/pGL0s1I1HY285nISBT0g0Bofzdg0kFC
dyybXW+M44YXBkvgxyf553HBHKV7r5m/ueA+M8lxkJyF++LBIa9+P8fpKt/FvN83JDpw5swGzCuX
EU3htJ2ph/d3yU29XdZM8dpyXrJqZOFQC95IRtGRm0AUBDaDeqhl9FP5bZyMEyeI5EAwRAjde0of
22AUpUuDpvWMs/6vQv8AX3vLTdp3O0ycNCBRzH5gBiNyDIEZM5xNa5CtCHMrDv6mf+vfxF8oWvTL
8Cpa5w4tsByoonYWjaNoYcUs8GDSnMyAk101JjCFicyOjLfCX8gEJFRViO1v69sNQAnsBypJNAcE
Y7xHb077dJwUQypRgOyWJEjA7JLYo2nb8XCC0oEvMOEVQyCg9t/jJ853zAOgFnh5GQ14162u3JW/
JJw+J1JSSL8MhcZPf94ENpUccWWp7lK/TvJyLhrPYoH6GomJT5btqVOhTqBuHWA5vKwfaFlDxvrV
vB6vsSApBmEg4uWXfqlsrWpRLZSula9IdKczEv9+MjLAWnRwFhzinywkCayTHitEjEzE68cryN1K
1AvPEVbO0jW3Kn2o5EbJYLbBRIaiJaLh/aQVIwmlIaTSZkExbmPZoaVLUfknLnMCCB4DR+7sJE2+
mLSyYsbVgVSZydc8H7+Zkom6BBOlieaaetz8eNtnKQRGwxwzHyVOtEooD9LVV2dWLbTZmwZQ4CId
T2yBH4fCaEL0AJcc2AQRwU6PSUXJCYzL68/aRbtIEXWTwRZnDidbPqrO7Ua+rfLuUFd9t6X0BDM5
f3xiYO2YyUbsOJczvunf8reiGKgtlUr62pIlS3W4fH8lE+VYqw5SElrT3+6+y3eAe4EBkrb/U309
Uun0zhF0GUWAaflIXxvvQVLswZxUlCwZqbR1jiTaS3a4mzapG+NXHYzjdPjaYKea1EgIJ3XiBgt9
Hqlz7T7pN160yQ/8KHfA77JCvodejy/ypfBiqfWUS8011nmzLHFn2iTcYqtytNulYraJScOJmIWt
8YRU5pVanR0veNfKFmFr5eMS+xBK65dFbB/yYl42WKeHfd8YXlw6UfIV77jwifLzQzsOHC65hIO4
ZpSE+9TdRtvFj7U/4mU6D37jc7xTqHEYbdYQnyY3orFjZPiArRuVQo2CvUFJ4965xEF4kOJhA8kJ
4dZHBBiYZCPAVLZHJEx0CS/kZQlZ+tGCeFsQvudEds/q1E7Sg7EmgfnBFTEP4eiBq4DVeO08hHHB
AqQ7+8fIxF24Q6zAUw4YfveUdNHDCzFXtzmidjmfN5zQy3bdWecPDwIyvRGZbxtryWEmZMjtUKvr
s+fqPgVOYNQdVxar8X1ICRPkeRgk7ovhQ0xaJ0ARjKS2DKLJju2L7sRu9K3EMUBwMu8MqREuKL6n
RBGWLhM3bCegdJeDLOGIEpsGfq1RqAaTumPrmy4JCdX7vJOxW9QNVI+cLfH1ZUXHLk/m8XENPF4z
OpovwUruk5LhD/5XgsSDqQzHmFoFTgixxYUtxYJ3UFfRxYFJeFyf7HiQdEhjSF4FVZ+Wizfp2NPH
9o2xeVgWIAFJ4HUY/yKxexmVeb7sAsmOsgV/VogRY5enb5wXxKuv1EU5aTFiiA/7PQ2/qdDrx6gA
dUZb3l2ScGCgRezMnqldNdc7sDi0h+88zCXi2GUNWL57ofd/Wsa/R+SqFJEQdLytel++4RSJ25Jm
HI3Q1fJ2N6wIq4nXpp5O0kQ1CoECYlDfcwg5gKqeagZKZrAtTy9aeDoNstxZecgmeVjRSCiQmhGi
DKN5O/F3H90T3PKbIEVSpHftMDTJpkY+ybJK+JTwNSYiUgSCCEGhJJQ+bs+0XgiYf4LUrVFLImrN
psRTUzQHTg+fAuKJ6l/5r/gXjYrKenylXwO4rsDKtnCIKYICwmgJf6kthEzd40NfwEI63VGx7ZOF
B8u7fKH9VOy2B25J3L0yRj/Q9WIEZZEdKtMB03O4cmCpa7jD6lpcOSsRxam5nd00tNG3zk9AFHZl
Z9+S5dLOPnsnNB4QhtPOskVO0G3gaIGjnGLgJ1JenrvH6rEaYPTZhCMDCJVwpYRggmxgX76elJNK
1+4XnsHOFnglORaZ2wTL7sLYPT+v1SUfaggPSobANJPukdExtfXI3Nc6O1O46984EEHGU7RCHGWo
dL47oMX8mkC+xkpbQZS20ADVul4S7ii/NJn/PFmvu9tUizaYmJSFOPG1aRS7r69HO1SIeKvHybKh
AYGWObf/KGM5HwFzUiKmOEEkiQqcgCAqiToU/yDw0LbFVbhjDctRR5TZf2GJWFlIRJNQABDXb8lt
q3/8A4kCAAZUIeDXMPHKTtnpZ4PVdeQBRmRhyaBojSwME75FElMkzdJcXtb+JtxEFEzJJl89dxkJ
OjylbBrioyoW0SpYSYhVxBj5k2BiXXLSJDhDosQGroyjLxGIiEQkH96Ftt6lrsTjCrkfTUR6JvG6
0b48Fle5cI7lR/czWLAsUps0i4BYkjtDkqDSvSfyuf6o8CSXmsNlm3jZEoUMQHnk3nA89R4MwWFe
LrEDuOUr+9m1pJx7MtPgvciwJiyCk2A3UK7Ap09gUgrIYAktS1NMYzy6A2VosxINrWRvKtSO2UEQ
vqfz/2c0JTrhbwB2D2CptB+Yq8m3AOjVR8VasHOgIZCQEGPVHmGmhDPqV8Yri0YNwH7JQgXKeLoX
BnsFh+5WsuVFCwY5/qle7iOdepTbrls7Ga+54sJpbGKi7e4z+m6AokpD3GKZJLd5MVRfSvwAwa1z
/YifBii1mKqgIaN+39YJYkeAxh87WDkwpk1LapkR2FYX4wTz57vUj38FcGcmNJbQV4x8YqEpy2CF
BwdQvBhycJGTT+s4zT35W5U9FSdtvSs2+uzxT/y0/uhvSiYF6uGC+ppAT+N0GQK58UjaXQ6W8WQN
Pzipw2k4ZWIzVZjAMgLQvIjT4C4A+kdSlEl0Tc7gYU5z8iGwRSwkhC3fgeHN7q5+TOY//SWKNhzh
1C0WzJZx7e1Nb4C7axSu1chRKs+AunOac3+WMkP6oEVrmfbsvRh61AWWhmf3yCzb3SMnrcneuWCg
7I+Lehhq2+7ZgEqYmaiFa+aLAxyczPuEwH2Amn+dDXfRO5ePr067qemTMfa9R69s1GHO2+vQeS66
uJy6HS9gsFlunjsdNwqXnOV5Yyu1q/OxoZnvPODMcMhQRg2L3YpW/m7F0/p4r9mTtnKIkoXnU27e
JxqdBqxqK7nEff7G3EYMmKpszR9mIN+hWyLMuGCcNJYlFm442e4+Q3J38wFyZg3JYQXbdh/qzPRy
pjOUdl450XOZPBdmipF91EWJUkwVkpO0kX7ubggiCrIlc8bDen+Jj28Wi0u5E/97NVPzVORIejYY
KDu7vh2l3jvkMmhNolhMjXA/dqgSctdnDIbVnh6DsXnq49JgRAza5C5cBpWv/ASfa+zW8ZCF+UR9
uSsGU/UQnE3qQJITFbp6Zjw9aTyUpeZ16FzBEt+sElYkFxlnU+MGKD1+gtnll6hJ41/DRfrwyGZ+
kMif2A8s+Ium9PIxY4c7upuao4gYoM7ihRSRdU0q5q4dJ4damVSdufJYh2SAYsJjIO/AS1tBb7Ur
sP8aFLt3UK4FeTIv+DL13xvb8cCuDZh5Qt+ty1IDxkk5FQOSmy7QPVSut4ryzhxHxAhttNIryAPV
rCdgyqS4LMNwU9Vb7bkxih89W5mdHWMYOcD9wK3TKXyl2Xd06G3f0WKHhSEqzzn/19Vzd3us1xnX
qknWJcVhoI1ZZw1OnnHFXo7/7jJtkeArIyC9y7gdeEHrMOSLoReoOEbv7Nt/j/jDffhgwes2XOgT
b9He8BR4j2yhXWPmZL/eh64yulCq+cTkv+FO2GCp8BFCvUcmYZ/o67g79HX7zJ+oIaBtb1u8rHST
UJQfC0Rkva+6R9RBhrK2ZburHHVpYBPhSgRt2ACNmO4LqHmVzPupXQA/IqQ/EyQHMIRI9qBj8Nfs
7IXx/aD+ND+XjfpF1ZT3R8/CGeTDAX5yA6uClZypWtINZ/NLiuLmXO5hxA51Tpp/M1WQ5Q9QxKkx
jyG4Acr0u7Z/d3BZ59MaC4y6DYl1JK7k1nuMGJiJFvgH0xiYlIdNoSnGhN4x0KMdmfPeEjQMSS4l
E+xTZccyJIAnq+uxCIqTgVKSlJLThSla/OOTvLX02wUTwbwaqRJNyIk2VYaUajmSMDRFcAKI1Uu3
Xf/0tsqv34Mz/6yn7aM70d5O+h3SpQwHMR3OtEd8HNq+HkTuIaq//cTrNlslFaIbMLLr1KXX7VpN
11GocciIYbgn+CJTQX3oJk7cJzajh0PvRujFg19TQ2sFCRjY72TpG+4LToyXBFCesfU9J8Mzxyg7
ePLAC1lT+oR1osKlguB39xozWXFAsGNGL6/qOcikDPout0MWnpraLJ6X/HXeeVqN7ARQfAaHEK0r
x/u63dUR5Z/NqfUEpzMmKQR7vO695jnaSh4ERTgBehyfCuN7ogXTRu52hrSptPGu5MquC11kMLSv
wxgitJdbzekfer796A+zfY3SlTKdct4KKav0MY0Mm2e8MhWbbmzQszRClhkWuH4vqnnvFzNbyCZM
vzJ/UqverW6f7cPWiJNcKsUk15DlpHP9bhd7Y5QVMxq+vP0NB6uANgCmHVMATPCE35SGuVqU+DHe
C6235564XiJUu5GnVNPUd6If6tEOUCKBpF6JfuDlXCFM/vHpK3QulNIFR8gIt0lDcJMyqntDfDUc
OYqOGs1JmelZju4U9k9XhoqI+sjse0rt1LEbUil6KqM/GMBj6IsQj0rsDpjJDpKQT7pg2qanmh76
buBR4Ca7r48MbXqJPP2Qd0b9+/6hLh/s6HagnRWiVlP3XR+TynAUNMPl7BESN2jOo5ui2FW2jRjc
RsnOXih5BDICjPB0QE8ydQToRNRHaq1o9Kmw+GsZ2YGukXloIn5RFpJZySTOehS/EXkOMDBZSBqZ
ngXg2p1eimH9XJqrgmYljlZh66ATjX57vDR4H3GKYXDHQlwNDex4T/fx4RDgGK6tIfajcE8Hnqwp
t/bNP6DvlX69sBTf3uu96mBNOOsnOOTlBRlsMQl0zj5yueJ42QxWHU4HXCwwVKjEJK0sP98bh1eN
2MhvSdW7IpjYEPiwK6aNDJsGRabd07fKMlngZab5yMi3YZTHqvtvsHqMOTg4h7pckKB3IB64ih5e
QnnXcSLYBHD/m87rhhOFTMkuVWvHd5+++9KggRwjctCERbWNq8NEAuSPKgXWZdbpbbV63fbtpnCN
vl3f6XzgFx2t3r3u02czye42zViGWBRX/ke56r+9tLbf5Bw1w/yrrTl7vUsHP5VX13ZEjFHuMcX3
QUYghdRvHg/7xvyFHYh1clmX9UpnYIJPZi5BOLnzaoc2irgO47CS3SN2NVQqAO0usviADL1gxIzi
8j2sueoV50E2CHNdGHRceCqR9K9lQFEdsy8o52d6fcSriseJE43m9HGfBvRF5dSP58FzqV02VTZp
UdqlG6ahPc8XO3lMM21Zk+HrGFwYMVsSuXPQ3yYRY6/VC8Gim/6j8rJ7OF/n2VVPbZTI2wrFvU2i
dGUrU3VNbsCpIdWPMIuWQh+KG0yRJUU+hAdLkHhqNesnTsnlgK306RHVR0hofEaIwRP6LzPt5wv7
uf7zXvc4Rca6x0KyzS9A3DP4RcUeWjrsExHFOSjKkkxHlHCSTiN4bYYYh4GbhODc6RIuk8YlolvB
af5CRIAEY2b8I/iHpdG3XnDxXfYLgKsO2W44rSirL8vBUDup91GWDqvD5T4OiPShgskXSTwBVpVa
qxom3YkOVWc4T8ZTorPIpu981Tw3XLXd2aWdv8rJiwgTIo7GajLl2hqoE+QPqJIO7+ygMOKsf3r9
MFukAVX+IqVGURx1M9hrzP2bJsxUwQQSrlAAvmD224BG2FbrGUpv5Z8mQZA8NZmTKqOMSJSn1Wbf
SJDbaIVyuuq4ZntSMIT9JigZYWUNy4jc6rFNqhXSYks7G0SAEe2wKGJHWxbT+KSyRXoZAhG2OQmB
j2FoQc4JgsjoD3ht7wvzVLb2HdTnU+qpNSedNP7m6U0berp/p5DqJgBTaUGi7p90bVNsdGiknNoA
Tf9LHkSPKvkC+Uq5WuBDL/hKzQMQx/PWHLvtkpcp660JE0dzMaPIz1FD8TiUH0HA2DP0afcAsDVp
PRmry5MP3UwctYUgpT3RsfPMZCODmQKr0tXGl0U6XPMbZDciz1GT/VKYN/SF8wGamFOFTbkPG+uY
w3Ru/uv8CwMbk2DHFK6YtaDNOH76XHs1NIDesZq9NoU5h+XrjVuJO781AG4bhj2Cwqw6TggAnHE1
YgE2JmU04BVeYJ8gqu3H/wrwlf92nPcc5QCig9ApQDlor+x0pStOyYbwHf8bIIygvjpkE3youcuh
r10TTvPnv/6BzrqXOgDL7716t/q4UzkiCBs6hVDUu3wM1Mp4IRDkJa/2MtyUX7R6e3MDswBFH+z6
yF10pzevuJ8vHcAgJkUzO5K5aQe/7LE9VDcyEoApsFc2BY/A+H8gbD5wieEq5/7CZB1bGspUeheK
8AaLG0IVMjFDt/8VxazjUarZxR27xuJhDnu3ZzkGJHwNYA376RCYoAsisYB+JwGKGe5OHPLPvXYs
CO2U9uyLcaIN18zhfHCjKW/pj5MNcONkoJBB+irHEDgDUTtyQIOvsEk085qkLehh0635+XTYBo5f
eu1gqDajAY4xotc5PLSt4ahfwY6oG0N3u/m0rGbB7tVz71ziuNH7m3ux4pEm5aGizWNH6q0TJDbv
Yf/wAHYdkASFJtpprwNlE8HVfxXs7zho+0d1/9SYya3BqAfodfO1uYo5Brh2BKjzl9oYRYLNeXrf
sIpVnUsP5QcqKQSkR2P16GF5RLg4R6XJkuyPqC/LGSruaPPelsc7m/iIM6hbQPygsOpv1M2LNuzc
jNj7A8NSoMRf2BxQQ3ewg7oXtC+AAz8DYPzU7V2GYTmMGZrTY2jRtOKQy2ZEs/aLoUq30HUbLvkt
joQNI8OYbNigJkV2sn1ODGp+OuKbMR9sA3Igh7RjYgyvPSjpxy3pWvhUk2Co9mZqNSkRswF5/gTB
PKRrDsfSAJRMKLMGqdfT7ZeKeINaBHi+Mw1yl0Kusc3i8EQXTMcdfhvovzAnPRavdNtXlg36m9vr
O98kKyaro6B72c2uWFUBpjP/PWkTqEz8O31/iG+VmJ/OsNHsAI4PGyj6enp/Mzoij1VCiJHQTuhr
Hw4KW3hYks1wh2Cttev1hc+N4WPBENILHraYILnHjfbG+KIN5GhwY8xSB1iRW8S8bUyiRuhEPXP0
7v+roymqtgmUN2o4hdjWN1ieMopJQdaYEcFJxCL/ZOqrazYlxvAwr0UZtUttm7mK957wkdD6+w15
Xd/himy3OgqthHuVeW+dFSDLTh9LwFZy7C7kM4mWHWwGqJacijGv/3SsJuZuUGDWM50wdyL/pjYz
GrHLwGtIzrcAGgnC2DBo6z2iAnwEI+U93lYDqw5G6bz6H01ntp2oFoThJ3ItRBS4ZRScJxxuXDFG
ERwQVISnP19pn2N3n8QkRhH2rvrrH5bxpHdBDaSvlc0NnHzZWqMziv9EpXDqNyII/3McT7IhBuGS
DF5gsGdSIhTJRGGnXL9P4xb97i6G659Z5Q4m/etGcyyn5XN2xFWgd0zt546J5Yvms8LGShhxDSh4
tGDPVWU5TwyfU7LU46lYRRA3D3ShOwy4+ucD3gHr0xGCsXuPuyWuPdgEpIM7M/Wiz+yKfQnkSduj
V0farpGniz0NKUEJ4xzn+CdpvBXK8Np9qD6nVvkZ5rTqQQbL/scs+VXyBzB/tf19R81DzTIwVJ+U
VAyOvbzw0BHR1TUO5dZKGeYKZxmVmnfXIG8GyU1CUDuQNhina7R3dgKIZAaNtlfMt1Z8tJosWfBU
+BkDFrkFZ/pMIjiLXsQXq34e8QM3uNCV9fqpaDlXGavIOmXzXRkcdCwITs4JP2CaTv8NAcVks7eK
OY8J6TSP0H20Gi508XhqHvjFL5h0TvHya3Xw3Btbv5glm/OiSlhpqozmbJO0pufV8cAmRl2H7xHz
s4u/xcXZv+GudCNXiDqYRD9ibYLO8LZ1UBcWRB0ygfYeG+SdDL5ew2xh4LkK4wuVWhOKm0v5qlIK
w/GfZhO06e2306YjNsBHkRmaNkj+iTcb7Wtr8fKzv04NBm/p1L2Sf4npzErtQ4lDU8DxY6X+qTfP
WT5BDg/h5mHYeaQwr1yoEk136KwYZGZD1Ss5TyD+iKkjzorhcMgxcrVVPNQHW9wmsnAL3wJ5+lpS
JCUEHMre9ElEI5lefr5AoyFaqeu06jd/WFtOHdf0O8Rzxz2ZMrDW3nvH3we1xt0yGrYyp3lSYYdD
4WZRd3gD9Yhm/xzcPE2xKKbLfHnujGvyLukJRnz39eVsl4xmgFDaPn0hAk2cRfHBE3a99WSWtlY3
R1Ya+lkmnoWbxa56gK6l8LhE350cDfgORD1nyJJR1dva33OarGiw49/OD3Yd7CVwLZ/DbEwRq0SV
IXcZSAdVn+yO6vCM2FA3T6oqL9tTP+bzI8T8LvXKZdhk/6ytakPKAqUvJnv5SJrkpvPYp7mdnSQ8
ATJB9/5DYQf/QkowHKXuoCAwVSnxhcbqPmrvTEbz2yF4YfLGJvC6zuRrR858PB0PGecAFOmUKdiA
DuOEmSEEm2fwgJNPr8K4Ibb1WTXR99StlBNnIREDqbZZlueoYBZkeOg2asZR1Rb6ngpgqREQBYjt
3LuqVQYKWZjQL1Jrb+LNmIRgDD7M/av/XpRLWBjeZaQtJc6RPbR7xUic7Gu3Yt0ru0eiWKDfWXHW
P6e/8XsCWqu1/UaQLBDX+id6LXScfDNa6dSij4tdHCBFi8kCq7JT8t4uKq2LirlE45f7vOfQPc6+
tkyYQbE3u4XqwkZDEXrdaa/hC7fBDbGSKuIMVcUF/hyi0qB/q1kHsDB5je7IDfSbHTU7Q1QbrQXo
QnPx2ByxSiEHURW5+J98lIQmRQP0Z6aDTGV+aQUl91pCsS/p+rV5nkevs9vJgmtmmzidiTqSh878
EzJnKITcxK9cMpG+lumnJU7kTJC2OFkaHJPo5tKOOg1P3IIgUH6yx76Ha2sLwVqETFzUJFoeP77s
mS12DbwDHw0pU2LYBnQzIRZCjuSbfm7hY8NKwfNGkGWu08yN71bCiBK9uZionzwxwcz9Cq/3E8Jb
eQeAJLiJWlpmUZL2+lO/EnwKJHcU62kP1zCCjsGFgLwQMIhdnHjiBmL0K1oF2TO2znRqotZ4fDxn
hJE4ROF5df/3OApZDmLxgsWxfytCysXbD3Nkvz/hMIytrsTbmOsGczR5Ssi0eYoTLDXh78Quvcbo
MUB/xiRgdPUP2Po7k27Fuw/gjwb4Mjp5GFDYFVah+30kbDnhDIndeccX/0fxFSzFTXm0w/lwcsX5
TjQS3gkGDCIE5JujxMDeF3GED9EAccS8WHys8BwswcUdsbYC5Z17LcqUdMixRVEzoQh0Rdh7m8EW
5bB+b4tQ7PQfNo6UlIuSaP+VPUrqNJWTtrpzUTmyF0tqpklQbvlxLxAdvyzq5674wQoPEh4nr3FY
zVmBJ41xjLYdw94LNkvjaxmcw4IhHXq+m91CX9sKWoms/KjfeSXY3Q5zZ7vQ8BcawQBvBp2o8XBB
do69LPlhGEVBruEAeLHbzfGWNsz0qb1bzJ0wp+FFmXYrhi/OeMKEhSWc+yialJb8eS7FqJT3Mept
VsJFulmD3VwibbZY+EGmsGmqjgIRiI3dxVqtWvhfwdwqrWfv6DCitvfykOKW/ejjby0W13e87UZ0
VL2Ltdl8GNASUTPaiH2tyEd0T4XTAxEeroZoR568T8g/uJ1czkLrPMO/EmYjuh83mYmpJTpP0cZw
VrKhfHh4iF9mIFEOE0QjggiMac59aHrslSAYPXrCZGs92179SyrGmgH342g7+uwe1b+wGxBDaJPy
0EHCEK+uIyxqAH15BAP21jZkNQdfUwAP1vdXH9JJWUN45yRrZk6Tjlx1O7qLziSm+YBIM0DYpv1S
lRQnp8Qg0C9PDjtjNWvXiOyVVQZ1mhBuA/kl7e/+UTkFp8YSHuP83XTP4J53FwwU+I4xkGbf0LBs
NBegqeMrT/zO3NNEB/alODyx5tHGDdtec/4KsiasllM5auwQ+RsMcW7MUxC49nAyggLaDs0pQV0J
1l3w4yGNtvABucHmc5CuHXHxGSUjSNgA3joKeWaVDtyZ5rEfQw71aP9LmBmRc1luXWPIutMAhAA1
XqOjNPetkqCFJlaGyG768QoEvCXsGmyqn3It8qypncms48+eedqTrpMnjZnPmTV/Fjec6q8a8gW2
X+yQ77aw/k3mxiNKXqFYkL8yaehBA24MDdykOnBSVxt8hx6I24HhdSstRoCqjJJOEwyj8rX284Y0
aV+6zw2TaWbJN5zh/HgFqDHHRwmIvUD/BK5/9WCEdWzoZjrHI8P38jzHiCo0retcnCy/fqsakQTi
6iocd+zu7MfegGeEbmn2vlr57P624BQB3t4XseLor+FjxnlYpaw4zSWE9qPNtzFhtjmYHDfHNLo1
DKvh9blilnyXMSOkYFDYMUPc5smhWcb1+sg0oXc2Pevyh5Gn3gOjAO0pAAtwrSBs5ikCQchFR1es
mtRw6yZ/5kcND7nxge7pPqvHz8yHRFJc3E4qmSskkHtqCPrEItDIRs0iyLVDSRnsEkpHK/+G58Cq
AfcXWOFNFzMFttIUUDznMoXAAatZufYAgWFu8E/arXP6OYCt1zPU4smVGQ9vs50VPobd5eDMWD/1
z7CI38vqZjfnkDHqAru9eKyPbl0wtWcXYxFGJTZiIC7E/ntdl1Ynt+9MYaDq5CueSUw1Sw6nwDpF
1C66RkgeKUaHjG5HmAkGuadO8JFmM9h1KH5moMkZsmBGxvatQWUNbmldc+dKl610wR7bp+kJcOQH
nkpVLtC68OpQBnClGVeh6JiwdM9dFd+9p335SaMGBlApPEdqlJubUTZyHFgNYHMwcUb9dRyhDt1S
1BAvFXUYWKHB611iWKaIX1LAzIxrwc4U94HenysaKjgwApEXoJPjVnAFHyb5o7LLtlVnk2fVZXpe
NsPzkQlDeKScXZFcA9sRYz2onu9FUfVytvyLBTnnNprFEywT2utW2yb7jgNYEG2QYmfYyeizppne
fRtBZ7GtphrGJm0bzhhHGmqv3nRSNdQLVzkkL3p/7zjEpu3BiL/qgUlydJSws2jiCdEaXpqgdF1w
yA8Iixtm3eUN4cwtge44K6tB6R+nxuAMVpPtT1MNN+qKjSgU+SAUOcB1RviTOkZyhu7CTycper+r
8549ZnyRFQOlCFcz87rXjgWKHTu13wzHWjYiUAKeoNVxgDuMdWxSLMweuxwClAfs6O2mXr3eM84G
o1zkAQ7Yw7cyvKh+Vnuvi9fuK65eeg3cQTdATC+undGRYmuhRJdhSU6OaZ+AlBi6Q+oGqoy7D1BG
mWFbraKXG16bFRLHGB8byp6OqgHd+wxHiF0GPgjhmnYALPK9Zx3Dx4L8OVoULiOrPWY1VNPBG11H
kLRt1E3dJlGRLH82onGM3ScqjG1OQXd7ZwF4zJtzjmeV9zNHmQinKuJ8Z+HVJu90lxFXOC5Mv+G3
aCNaiD/qiO6OmGWQYLiBJWV+7KDTaGbD23yhcrHMjr/MXe4z9iD+tP/uudv8SzZtJnjT7egdFTQU
ilOb7n2L/UU2KUcm4qU0aB3QlAdFoHpXtnr7xzYPxurUGNzmiqP2nyMTA7fUzm92B5ccWJhNJLTL
LW+qfaSC5Tp8iG1AvUfE2CG3EJV9c3wepnYGC+CGsBHfi8ouULvDNY7dDqcfVdlQmTMjh5omKIuP
fvvvulF2ndopd/iLefcRxdBzfx9/gKxtNnpePPNul9jsT84pfIdDsjBQ9lIrTRl2AMKwEC6oDahb
PEiIF2ixM+xpkK7hM4M0mkweJrgBBEHwzA3/vKJtl3kPLFaS247zNHggwU/sZJkvoSk0WajgILQg
MHRxj0DAn/PeHRmzK5iuJd2kDhp/Lf/aUxkYkBzFRl8fDO81AHjs6CCC0MPqkkynEy+jx3iBhK6O
bRgegwdliUN9jwZgcfIek2TapC8JAGg83DgYeOwxpmXkzQXR4IEyGoOXmwLLTOFGqnDHDgzKG+xb
E/yQ4TZhdj540z4nx/VLyEFnKKOg8OH2N5vm4fnsw41UfqH09Kp1EwVHNb6vSK7AtBe99u/2t0G+
KUOo3vEPCwxWgBx1zBO1C/v5zS8mjzGzX55WjNrnPOCAMTVvmc6vhqJwWm9tiGNXzMTeBKYNKwxL
Gz2+4fLq1pfg+HINMeDwX0m3PjNGWWX5/nTup+1Ifbgtm9MyISYLq+ly1HpuOF3BhIB0huFlrzbY
E907G1lndNp6+YSz225OHj2ekw8FJ3Vf4zbha5nMfJ8DFiemOnY9PD3t31dPvwb4mg/uC0wGWWli
3EvIN8QUkCrvzRj3FpaJvMVXBsAcbdptTghoGo+T/dxa75/s6JkHhkcsjkxPTzZeAUU/fdlATNse
T87ScTZBn98KWflPbbesh+MSGZxX9DPrFru67hz3x/2ToltzZ/E9ujFZ6CdpAPqaTcsR8xOgazhC
B+W3PXnDIxME27z1aizH6iGUituja7Zw1su5mFq+ws5jwHDx7rK92sese8ucC2kxbBC8kAc4Jn2/
pSwNina/ObiGtFg2Ln+EFLIr8/EFxgua/W6nG+PQIbSg0/yrE3tFbxcUD0ktS8Drpwi2qyIQDEhu
OeuBMiceBM9LPqHtk95S/Lhy2j7pYMWHKyPUS/5WPdAEJm4oLz5Qge5gOCR5D9Il645hi2ij8msI
UR0XCZWr9+VextAkNsh3STchDbL4SJ0ZsOAmLAZBTOqeOyxKHLFekl8h/RluhKFinfnLk/GlX7+I
J5WjynCAVlTuF284sTu9OQQei0attr8NmhjMiX0iPDagR+Z0Y7lHPk+6eJHyqr+vHgwxzIbvSA91
vJvYEqX7kwcyeL/kwQAnw6ezXAOvIqlT+3GPbrhlY4GygFHJTYIpBAEQTbfhNsdImwNwauLKWGt4
6Z8s2F5FoBdKL7/FYtWvU4/d4H10De608l9QmRF+L5ffM2x/2gulK38ND1tGgJEMB+eHH4PAsdDD
OmXeDrgi33HBvbN7K4fyfXQ/2DvuFKye922sNMDFW3uDq/blxMaCUh+5NkWTMlxcMCqG4MREBCdj
Oj6GFx9jpy3pzB4w9fsNagQU4B9/xe3pKjZ1ngHjZNFciIFXjoiQBd0rZi0msvIT4sKJ7STWEWDL
jGtoU+Z3vGzew5vzxpKSQqufMIe5OTwBcREn1GO/F495NmX6fRHfH4cSOsIwHUEcpSseAu8h6bV+
a99ZIJuPOZ7AI2AFpR2/fUZukj/HxB6j1uk9c3H6G9AHoixH09xTicPeU3IW3UfLOu24WyJD5B0h
DwUEJ7EPNLiHfbQnlGCCYX8v0q1V7eFde7MiViaKINUVz6ZvWsYZPd4HViCb6I5CQPLMkMJ/NHsv
MrK0EKaSByHGGcBzdxGrFwQ2v7xBk9AJbSAhLOlB8TOnR7lgRw2P2BWo97FPrmK37ZAxRsBUT7IC
j0sJJpRJSE/SwzES2EQA7d511WLaQQYkroQlIzJCuruOOY7J6t4/uwWPe+dfxk02sYZEUx+XD48h
OFMVCNDjM6GKjfFxlAzMtcR7b4dyL9//+ejZw2KwVy7LZQMvNIBBMjWQHDOq4LKCkMl7dp3I1Sag
E96GzqKFOU05MjBVYbVg4XlhbCgrSdMFtvY0r3bDRfgD4EzRxL/fzJy4+8PPgYMd7XTdYFiF8sYz
PPFWU/ryk1UfS/gfUZk2Aceb9mmsesOWvf4RK+P1EgNj3R6P+b8zXrO9yS2z1uJBVKFNld8qHzd8
yhJoefLLIc6669r94cpdCO72g8nd4mGTjo55ES9tFs4wRRlsdzQ+LHjnMPPj8Dq4LrZDWyfXs4Ge
wtKG1TQntl7j3XwCum5uh3wljAkchbA1eK1eKxTvPvr4j4tD7Z2GjAAcaCWIzmrG37WzUyM4HCg7
UdVpKEfhu3DWSN4PY1xRafcZeycn99Ktt1TYZDQ8tL4GTZgdK3g8SGaBM0pYo3ebVoi+JMBeYugU
txiqkWo/ggpP5/0j0GAZXNeFlY9hptmjnUj3vqFwpvcKWlv/sc+QYTNmvq7Bjghi2V+fqOSw3yC1
cX3iRRrOc1rH/nmv/Zy6YstsRK+g4HXUWCjk8+1BYvREpQoV+6cYNohPewQC+2g02ppN1FIgQsFq
CPQDnVt1H9BUJGdyJ8J7/Fiwbp1fNt+MMAjM9jwlvg3Jm6TOQTndFZuve4L4pTWt+enzM2dKgI+y
fx7bo9FcFP3o8EH/QrRyWKjITUxUEM0Fd76DmLfRfDQX5xSQHYe75jvJYxBfCQlr2u2AsFQXDEvy
0Uek2LgvC4QUZQsO7Oqnf+ihtXtb2gIcaxkjxhu/xtiXwD0zg/gZ3qUu8LZYYk+NrXtjNsNKjqQX
cIPg+Waya88wnCkPNSABiy8rSHtqtAFTRJ8IkYauLIRriWU9sstCgoShWZ+uKFKgakWtY6/z+K0e
v5eHV1zCGmMV4DBOa349akVshqFzobc1XazyKw4bDTreFmwuK3pEfgULaA47qWndfpCUIdagyaUV
bK/O+yaoTC9Z0ww3+BHqzbNNVDsiKf0enCkcaCJ28AOo//GeQFbyCWl5j15rySE9YrIh7abPVcHq
Rd77BBFla6UqIQ1Ljr6jGb71rsahOQGOvnxoQJBjFLIgc6s4cJA6E3aiysa5ZGU0liANm5ghUV89
PFQHSg21J+wi4a+x+NLz2MdpTfBLNhYJBQVbtj63oUFbsQmfVdreK5LaCu83mAwqJyc0yLFyYDKC
XBTiTuWnSwSuAVC/pZ7tInYUwAEs55PKbWORCZvXMnZ0NPRED9NBHrd5LNK9ynE4tEKVaQIiKkfZ
nbF8Ur0ng60+cICid9dJnosIB2mLr1EoUuLPaKKo2c5/GqLqxeuPXX5wnGMAQE2DhNZLDmihSm+r
B1siRAGYGbL9agpkGwi58Y+5MRedB3z2WYILVDc9uZhdd7zKSedJhKCuzmmzLFPYxtfaYvldPiDT
w11ZKi+PLgRziJ24sh732OgFr8E135gsOsj8pzpxKzvMrHjcPh6hBkUX9nnwD0j5PXnFy4Xv2spc
+K+YiovHgwyRS+R9G9osHRgDVwvgFSAFoBnO1FmNQAZwjoarcho88zpS+hj8uTJPwY3Xak/5DsRR
LtYOVyYRha0vqIKlu0HAAr/o931oUXascuGROExv9YU2f/6ag0dYjdE+QDhAMp4fjiSclHBBYd+6
SMKyYbtm3ugYXksLjysGJy9Yq+JS+t4wrM7O4RYwB+aNRp1393DUunlo2QDYy2VTd1XNJxS4WJ5A
ItDq9pg/4VK9HTJvoRzFXM45HBqSPMafRHLJMstl6/Hp2nFRlhQEw5HIFbTbmHbyL1PiwKppfF1t
VKxwC0FGeVAIDu6iSL8eYG4DdXlNrhmcWdc5QfBrXYFbHhwZeLL6zwqvNHxeKXo4QrTnNWhyE3Wx
BjroQzl4QqL7KR6DjleOUrokP99QKH6rP6kNL5BLGWpcHOiUl6yrskc/xxWISwKNoO0kfw8OyrC9
eLKRpF0G+DWKHiSsU91vhPG0XXhxzhy4hfP5MaMezIZNxDn0k6nNeC8Jk8kJ485GQnVwXbRuTCZc
TbEfDZ9kaeCu+G3jbFczrGPzvo/w4AWxc1p/Sdj6e9MIwRIwurABjPeShhZB7bo9VDKQOyvPMcyj
kYJJslKEiYICFeVpYFJzw3b00od7Gt/3ZQBfB7M8GKRMEM1xjficF0eZTTIwJ2+AG1OcuNdf/t9R
3DsCBCtpetsfvggf604wYzbja3fTQXgGmIBbaK9F8jKVa8/QvS1gDSF3+MQiS+tfekLa+vcwKQWX
6FGA9FjTz9g5dM4SbwXHcAVEmkZkyw6SyYsL/S1TrcfmTJB1/XfBmC/gyW5bXWZOb/xlFWoLxtU1
yMZxdOcyeQr28fDrtFfJSAh3m2aKGNLbLim+Gp8GD6ZIEl5QnELAefKOAzYPKjbe8wKKTwLKhoLf
WEFoarqvkx0DNu4bvrjQucYRM/w7zU8BWMabOb+yjpl+k0iNjofrL20gVnpxl1b39XZggRTz08mt
MAJ8KKN7wMwLBP6Aux941Pa36Jfe2nahHGgeFANIGKJ44As0N+zzwRprWFA8zx/O7CGllozCSJS0
12sUANyQklquPQxxZHEVjzwKbCNRLy4lMxPR9ZGEvcBthBSLisOMkQVXmZ/W6K2Tny1ERk7Vu60j
kF2x1KZjum/+N2cJN7Hc9pMuhR1/2lR0MrGUWlU6R7lxDaMhsA2uu+V5wIcLaVqZWnKjef3YOep8
DNF8bxLBHQ/orzGwD3BwIcdLoKTvvFUGxIA1vgzEGgw7bzIBxz0T40n8sb8+2dLWcnM7w8TnAecF
82C0hPY+9hue3HJurQCOz9ScJx8PZRns8hzpIEMCwmJLTDXxYKY/lTq1CsQFUopjAu9Y/nzss8tl
W4OfSPUfJFV49c8DkLUsDlWs/jj1IFDDIuwMMmSyR5Tj66O3xUBIwxWeLtN5+OmICbw4lJevMfdq
EHNx0emdBFwvz3NzjBwD439p0s+fJp2SkEZc+n45kvIXfvBllnoHdZchNIG8NJN/0xlTbjfG/vtB
e0g/6X5RA3mBmQ3gsbt+EtB5Qz4jSZjc3hUtqeKvNthIuPACyNvdDF7O4C6BvLvRfI6rlkUFN6JM
o0j5DB/hq6JF1QhMlKg+QosYSrLJOIrvRdFq1bA2wUmseAMpDflpflS3nN5gM+dzBpx8vvE2Yse1
2TFZHhXyXVSF0vPJgFPiGSXzTm7SmcJYJg5IAgbZZTCJeXurqDvprXL4oDdrtZNqdiNPAp8zwBrr
W1+erMHFwvyCeKHVQJ7q5ib5oNO3NZ3L6+AOeUEtz7Refb72/b2MXXlRCBZXXeIsewM+G+zEoUpG
s59fE/EtPOOUQFwZev9/m8tMVebdfCN2LJhRTFr981o7nLJeDVkg/83fPf0Xqw/8RHK9S4FXah5i
Pez1XFyA6UPVYQPFLJwWuA97bSpTfHm345A3672o0HXwNH4/Lq5fSsABWsD+sJ/s98yXOS38w3lw
OGT24TCZ7CfRpJdavXDGaU2L34tKuyY2HH6gjSaWw/ReiezyQkusWxsi1b5Bejpvg7zVZC3OiReb
nvjYIOe8wY1TAvTLlU/wqbUCOSZT3lDulx8hlI1DPOKeo8UZsNs1nY1Kd7RTObN4PJp1WosdU2q+
QjXODwkZXn6vvCGcb7uOTYI2pwxCNHg98lP3f0YnvNH8uTARf1oTPjStEf0LWX7R/8CFZEgi4p4U
oVh/Ua8OS4IM9/ujB7dhDw+H/r3N4W5bkwk4w0pcVWTWroYyb8fRlJ6NnfRf6l9BxwKkFkyFzgBx
8I/OZpROxLFHzLLk75G3Ay9IigxHnCTbEK+wwzRgCkqA+Bvas06xIol7EgzxDTbTrDnNEEfIJZpa
0o8/5w0nEdQQyVSWk+x729ExcjS5Tka0UP7U57jK13ffI4sgwZVsWtBxujzxWZMuTW53qMDgtDwM
QyL6Ohnz01Fdb2vRUM+6MzlXevuoDO94oD1DpBFibCHKhM1OR//b9gya4VffXN2G+Vxy+OQSIX8P
VEZl1YqekahzaYTporG8seHB3wwnqb2r6bffM0hLVKvn2H1e/54X93JgBAkNIMFtjeWyidcwLoiB
MiXSHczuNERJoCHcGWyJQcBPHbO5ZMNmbXrvjVsEuuw3bJgAWfCPAchFCpNA7jZgnzKwhadawm8l
2jW6RObs7V0iXhE+iF+/t/cvnoifJUSWEsVH1y4QKZOgGhZR7PeYrAj80wzAfWBt49O4/cm9dotL
EoIjKni5Ynh8zqUbx6ueQbZliiSL05PHkUdr7mEtflDHrQuPjEdTWMfGr5dQUk87BR8tsbaSG5Jd
SyyM4Qm5sk19MVsBKCUiQ65+ti1Mjg33thT+E2Q8UCSOCFTZxIaV7cqygJXP4SBL2/+JaTi1kImr
DQ23xUuQh9sThQuyFrMDg0PTRjavtol0g7EhCn956Niv4UC3+ZW3nvyENhWIWOd1l5NW8F5/P2uO
G32pyQW3+8KEz9AYwDR175w2AyiCncH1VxtmDax+wwSpNd67tjkD4myN6r2q2G04+WveV32M54Oa
2GY3jS4/hMZdlnDo0FOH/MaQY0r8pSz10O1gv1CcW8B6WSByDFmtZX1OgjaD0y9OycSGe8TBEjNC
YF7UFKyc7XFjLzAwBChWVNaK71ESl2lZH3Ch8UCOJgg+oPsSFHp0VisurzmWch8DMng52ElwE1oh
TIUbvoI+fu1ujCvY+xcY0N8OwJkgRgm5R/79bEKyMkWTiIn+G+oSK60xUTafshWtCkvzkx9/IQmJ
QKFgxLgJmjfE9DX+kcWgpVi78yiPpRk0j9bz77KBlSASRfxYG8uz4jR7GvlpC8TfkVn1ACiYkHei
NyTjQ45NUid8k+EIYnQJ77V13b8e3YRJcU5GHK4Qdzx6Qa2jlie763e5lavdZCsWA8YLbRR/cbn/
+3ZUKZMdnDZ/f/vL6yGOcA1wsGyCWVXbhuaaYAYjnN2C8S8Kmqt9+WPuDNskDc2mXWDh3uw2lsQN
L1GMe+X04mYM7pCEBjLSrrHwaMCn1Wy8AObJ/vlzQzDmwMZsnj0EGZcfZN3biiQ4t6RY2aKxiseQ
PPlTRDfMySJMAER284bQ4qMaw61UUmDfnrgIZP3GTG94OECgt4HueWTtGB4fXvxifRcfLXKIgbi/
WdrysaCD8I5cDGEA80jrBVOT/29DQdLEyEEWY3Z6DIm/IaAYYePdAJOIbMpfsB2iI39/NYfkTd9c
qKgTtkycQEdc5qNIjVO/OXx0dbuNGAJ8vmFfW+xuS5K8sicupWkXxiUnvVfhTIGbAiwRbFLdWJ+e
yb3FsYd3vHKfB3NUVK6BOta6R9d+G24Zbnad7bJ5HxzVEJKuyTNuOq1VgeSoHiogPqjWk9gB6SoO
lwgTEcCeC7SgtMatFaUXORD9x6qAcrRp0AHNjEENyUkJn/SaR3DvuOlEkDqgTcyONITUZkT8qDac
7Lvcp24S7HQVX/4q1YBqBuWYMdBCsDajsjAlwIylvo3gQjxuFl7CeJ9fiNBlz/7seRefs6IJNgoy
yjHXMJSQ2OXX2AhvRu8yVdwO5v9Ib5I5krfbMJlrh20oxi4C1gLecm1+ixLqCZkP/Ns0d9+q4tiV
vSkPKmJlGXy6soVJFKy4cIJjUfNdhlJ1XDFO+/4E+6b1+WGuFyLBhUKczJN56dYYiMkk5A0rEl4k
pxar9xwSxzv2L/iMUKSJoSCePig3wS5a7ta0E1xQUb/pbs2UBMHxnhH+6+a1ExeaNYNEtrD65SqZ
y52qzn583wnxq0/frPQq/96tZ9u/78gKTiZbFjfKGqA7CWreYil36Aw6g9I2BpB7bCSxfnEQjxK8
t9llWmwMsiaCfwYM1v3Pz3M/tas4HT4+ox0WPEA6QciZM/OiZbET0qIstfKQ+uwUSYq3XFr4DoU4
3zWA1gVeN2dytZ37hSvJnW0ritpOtJLVBfhz/rmQsMk9YqaHA6gWSRw0QjKAYXLgwJYBkD9Qcerq
Pfn8yxgVj23x2v7+vd+hBQxNxOajLLUrBgicRemkJIN9mU70Idkas/tq2ZldVp0+ZgHYZOmLxo+6
r9bamKSQvVLi06it891lYSQWPt2bEncezNsdIHHomZyxFX05qT4WlHT0fBcgfUHixy1vs8nGglFL
iSk1l1j+5+eGy95IiY4yeJUwyOaqg464wVFHIxkssxR2rY8Xb2tPYfNmGsO4i22ITYJecqnqVv10
XtOme1lf3SZDOPlrhjenAFwhx0ElbcDwOhBfGdgp3aaIvOUe6UBz05afeUxrmvN0lqeRMW0EhOrs
H2tkrbdDHOgPiqKkPa3w5eWJPUmHTXmKKlB0wWbJHJJ6ptfa33hgzgEMrHJXw+B4X18lsaZ7mkHR
Pd0CrWdGOjbacPAf0MQxXDur4U3SJR4/6f411WEdeBozEu+BZwtSMjo0EoE4lS6D8rROO6DT28vg
sXmOch/IhO/HIqq5wJcA8mTmtwOdfYGXdgOAZAGJfR0TT2ZHzLnIKlmlpJYAp01zhiPTE27kXqxi
qgYoDT6OUT1aLsRSZ/zTHghlsCgF7uZ1dhxIIl0IIwpFME6eJDQ5OKEzqzrL//NDY5ABYVTALu2J
jghEvKTH2/V7d9do2YrBcdPWghJTjMTrGFTUUDvwyb1gCISskpAW7S83+IS9zkPleF9cBk88l9c1
3j2RNjr14abiSHeN+D1YV3jFE778H/qaPEJRc0ewyCCfQR0SpBdpXXFl3/cnOnpAZMb1lQcJQjEX
yELEL+JQEmjrVyMYPTd2meruPDhgYu9BOiZDYywybCxiWMK2Ni5V9wUlBIo/SMgnQIPShxyIwQLe
VmkPdwViJ3YkXf95KJZ09PGm29jpZlenBvEV5N+cIvgAF7DR334xiPHTHxwXDebINL4hLwuyNS6O
hIu8QxXGvSpvweXsmZ1VnXY7uHJhApp272ePPGhlfzzxnBWCI1uxfVnng2vqdqYAlM11cheOQQes
AHezMUL0p6PW01N71NBAwQdXTFsnCCIaNmFkSEnCJkTPGaohQBPgCXZdsJredvrWyCGy+WKnHcBb
QQajWip5WYrdwiQhOlOKD1rtXgNRPVYx3SKfVBAbGbs0nPseLLrHo7X+bns8MqASt8hPYkT5mjZY
12v3Nn/hPrpGmAwEiSE5kSPEtVHG3ndlj3QHrVfNQLsRy5vo5SH5fjAawZ24GIN7794VxsGdNkJu
9KNTIEEa/LvbHOXIWzt4zUq9K4s0rYCd7sz+fi9FOqpz8EJC2MDPQij+zPe/CBr9WvcAgR/8R4aj
LBiMSyV8ktnuESLFdwIroS+12Ldlw05OdmlAhEwffvRxVQ9yyg1saY+wddHh5l7lQywHBQI2aHzU
DIfuYU/4y8EG/wtn6FEOgsDPuiEIAzj8bCGoINoiGB8KOBiMi9QBcppVXSAnuXexuHhdkHrgBkIr
PL40W5Dyai/adji72t0JwNrWGi5+FmeXJ81nM0G1TrMDLSnPhGG6dWA0LDQOPnP2bQdU40yX1JuA
kLAhseBS59H5g9VI2Yb8/gMDbFqewihWdvlTd2TC+eOsceX/MjT7ghc6G71s99Lh8h/Fvi9VA7NQ
Gcs+fRl97uh9mVp+JpSFPZf+f34B4BG4ajc/O/NRShPA54KS7QAzdgNApx5QRQFwgZcF26iAJiOS
ika7m9UjvXq1ysCopD6l7g6li/kUGdtQ4JMjRfc8cf46zhzsROqTzYDXlvel9dkMoPHLy9wQWP92
LkN5OeJ1/PmiHA/pOFp0QMAyvAqepMM9HAzB0YDreBICrqwo8pnsjejeef01D2iuEA40qYI+B+Tn
Gb0pZ24WPgWoCHjERg+0yKDNpFiQBqcX9c42SNKF0kM6rpwm7WINVk0vp6gC+tmkDKEFKpzPeUwx
8kLdIK9VsEG5QVd1eQ3ft+3BDyl2+TFjlQpEvl/qCzlE8D54UiPqi1FJIJB8uUNNIyXI2yNGZPhy
GqOaHkDqMqnMyk9dhvGR/3ThTNer0pUaX270ldQwmBzJE0aeNcT/gKpICC8HzvYCDQZAXi/CQp9C
F7RxTzcIHOFL38gFyuUJ0DQBSUstlKgfhIxnB/ao03hATqHp7PV0C57JjkphzqBbXiAkFF6KPAGq
fexnIZT+Owpy1PiNZ7BOqVc5b3CStXmT5CbvKpU6BzjHbUAOsxRTfPsX1Iqkb5XOVRrgL4Ylvbj0
tHiiEKzOVs9rrUK578A1CzwK4PX9Dnkbqeasc2CO4vmbYpZpLEEQ8iYZnxZX3iReFnggv1E+kXcV
3QCeYVzoE8ZAco7LpcBlkIZzxEBCZphfHTnRpQ2DmMuP3SPphimRX076I32mHAfirMCgGHW32ceF
/C75TjzjJi9GCbkqaE0+H0iQRALHWcVp5EfedZwEV/KyjcyWXA55OEHqpDqVY1RC4CJvRupQKWmh
5vFtFQ9y/PmPpvPaUhSLwvATuZYIot6SFUUxojcsI2JEQFGffr5t9UyHqa4qLYVz9tnhDzCYImKF
ZLD1j5nOy9xTh3xURigA1NL+5Qm1iWS6jbWU/GGAHQ+E7MSX03nCL2kopYeaR3N0QsCePGzp0gpD
KtnUnPqK0O4J/fmPAk3fhlYUuPgfb+2xkd5Oc3lxW12NO4k7pvDIhNgGk0yi3hBwiynBnTjI72AW
LNfLAOqzTZPXFft5cKN7dzwa34xFm1QFcE2wXiPtwSghMxYLZpoGAMj1GsCgoOpEKh7lZhtLMJqb
YKmkwcHiYeFQTdisBciELhv7VwHw15z//haZJPzkvyyGFd+2g0FAg6nAe1U4dILT4sCgmwo20JY1
ycXlUiM53SfH4oLLKp2zgaTP4hMPVgM0zukVPQ1/zegpmPEG5X3K1//WIWuMECEB5W7/dWX+1rE8
h/zsv1VLy6vLLf0VN/Lz5XUI28/3PgYHCGBEcSWVUZL0pryd0CWl7KFjJ38bgs8qwKUxBxq9h+To
82g+9/9YgRyKIn3NVET+yB2RCckxhNMMhopZ8/Iml/XPbrIX/OnrL/vizE5r5GLg3h4EE/aZPJwD
sAHUU+Yukx3kLgLn37uSBpVcWqmrJPBD1WJbyZaQ+kvinQSur8VmkxnKvO7K48Sj4i8aytWWL/AZ
sgW55gx8iZ46XWuJ3SseKNilCsaHBHapeeV74LgGcq/k479uh/S6ZOlCuYBVJiA/iQYKW15+NEMY
iWCU5RuGMb849mu2y+uXA+DlyGaUV/P3S57tYcurdHgF6u/YoyyH78vEAMoMzyTxcLORI03eNkwz
54XN0smR2GdyyG6k087FkIh5DTiTGDGJCRNfl2u0Wt26cY4SDuCPfjOqz58hieoe4AnSjrjLBIq8
iZzuiKGQJR9SjDLieYNRL77kNDAZRVNJFwsw6X+Lik7gIXHYGXI1PybyNhOJJUQSm4sw37W6tEv9
kBSE/3ZPo8mxEbYsxgTyAPZRadHdI+DLCpM/EqElwMhbkIGIBHp6ClxNSmY+LZgz3v5BOg4wqHiL
nHlYuvz/S44HuQ+15+8FyfZiPiOFvs42CauQwdAT8VSCCv3ZP0VWLfguZZpJvcRkk8YN4YamMDRZ
CTcn9zhrjxk12oxSlwwliTXMRIfp5DYA1CoOwsxLQQ8jwCp/YI2Qqcl8sDV/SPHxsXB7FIOVRX8k
NndXsa5ermV2LKi9gKlosAbc4vxiEZ8MdAf8bbBe9pkm20Qi2UhsLGMCVKPfH+0hNI769inI5/GQ
PSUhbLYG0EpO+Ntl/f7L7DO3dk9By10GknlOJqEfEr6QXOIaS2f/79xD1dUFeiKiQHKGH4CFhHKm
yW4CvWKzt0M2oif6r3JdqTJCbtuxO5eJFMuRZSXXHgLRLzVBJ45Hy/SLLIAtwG8yMJIz6YhKq+9r
MDUYcH9JoGQDM1OUZ8HvSA7ghktglWg5Z1JHJCWuViZhlxUiC04m16QS/Dn8fl9cP5QfI+viXxog
IZhH8RsFfIwYpfVNeN49fB3zW31cm8ptlTNFNHRlXtC2H4ufhaSlyBT8vhEo9+4BA5gFK5dEzhMq
AmoDrmO4YzJ2ZYTAl6UhbjeBqKrYB/+iO3xfkIU8XiYgEi254DLmOPbJ/zzWvjeZ9C5QV+WtMTBn
xct6l2SQQMvPowACP/ubM/BQ3xd4VmLOvIO18wXCK321v3cczUM2TjjnOle2pFy8cd4q//G/iHRK
snp0W5jvsjG5ROdAHixXXQCOX6CMsJcYBcoQkSyEvJs7MSQ5ZyzGcJZQVdi+3L/Vim7NdFg3B5J6
s8GITpufa2hCNvO7+RKGWQk8ATdTQp40d0jd3pZ8Vkp+mT7yMJkBr/6Gj8QqvhVgpEStX+CScP5L
mGQF4SjH39z+CLauXNyQ7DKUk4Cg87s3skCepkwqo184YWxCNOUsMsOIx8mhGP2yLnkTEjl5bj4F
z53WHxfRE80yOSox/qEdJ/5cTGuHiEdL/GXpwmPq0UP8Hc+SJknoH1BLMFhfbeRbJd/8FScJ7nlD
P/KjFSGfR8o2kNRt9ZvajmnNChyUdpzYnhj4tVjURrAj5cIrlFjOqs7b5RZy6ygJZK3vmGQB724k
dJierCsp3xJHVn/h/XaALEucMykwfd4+odK0ap4M9jNLt+dHlw3AJvr3V+HxUXhyw/l897e2uY6c
1PRV2QTkFDI7k+Uf23Lsdxh6/U3QhNNAPUtYqAzQg8yEqCHldvCXXP1d2LEOTIGlipGX/5e4kL7L
h/REnSaXF0/Ui+uxMtmWss0ljsil5PJM7+abUcmUY1eijsQcabR+MDuUfXGhvGRhy54z/L/U+lfx
sIakLqDnO3xL7UrZJquSUu83cCcVYGmx3FmsfE5O+1/U+cvJhsBhE2bCMiaWFcsLYX0woxmzaIfc
BX77IduUdSbMDnm7J17yv8XUdgXFCfIi4tjKrYjAJ4tAE2zucCgbJxoMN+yl4YrjVJZR+4cylXAn
KHpJ3X9PRQEpTmlsEXnrp668/b9Ryr8OfI1H+JEEj/lG+sh1c7Vhdk4qwM6Zcs0AmLDI/sd3aC4T
hCgJ2P28iF8NKfW7lOYKmAoKi4I6exVFDzlKW6RJfyWM3CI5fonpvGyG2m9vPD1a4/F+lJrudqTI
9gTGILXAx5RoMAbHwY8oBPXBi/mrtKJIrhtbE6TKlCeSoURCyBcPsiuBX/FOVhPxbpFpwGHa7WtG
HyUb60SSh7lzanM3bEyBeNgV58nEoOkwiLh5bBH5CW1XbhPV/WDcFfyEfI6bTvyQn9Tduu6ejUYM
Wsk9501LY1z1ZNwvF0/mG3+ZU+JJYkHCt68t8GHMEShVFvgs/N3gwe/pBKKxmW74CdTkVKl8Un62
i6DEGMscQ16A/JKsStY90Zl4JtfO2JfeeEx7+2aB8hFYApeacGOCaOCB3APKNhNyM5Bt6j6Ba1Ph
7/ejvbz8qeDEBWPARf/BwxP758YmlxHDMxPw94ZUD5KkRKhIGBroo6CRojhyLvyGBuwythlb8+LK
cYAAxe+sIQDsQjSb4EKw89nOOML/46lk1nvI5vw7WyXVkCOfyBKbIVG2HpAwSeNIDhv5jY8wK+zL
T+QfT5Pw8/ezAR3xvqdAyVE92FD43o3RtkW2sn/J9tqPp3KxorkPYXvwe9TTjAAeUiACL5AnI9bL
KlpFq5pc7fGoKzNCnjYFDILNN5cLLAs1/sMY1Ni4dZtNtLl6Q1Dzcj3IHSUZkUYCMjdd6U5lfUly
JOnW2R8yopQ0/e+siV221G8vyE6QRoD8ouDa0axZ3Dl3SD4o82BEDuTzf4+XXcBrxQSISliyItl4
H+qr0vnLYJu8HTnDmOf/tgwvjFsz/0ZXthhTcW7zkAshXQ8Zmuuyi+UXPQ/BWGFlMNBNqgbe5GoY
rQZsaEmM25TSJGQS4f+aRXLJ5K10jKGAzOQpYBbxT4lHCWQMgEIs4qGESvkCP4aPBIO22fAB1YBc
LOkPSTiQj/h29hNLdrhq95jX8K0CM2OhOkNaE78prtRGqtXAooBJLATp9rF3H2RYSo21e18fZZ9+
e/RGCxHFR+s4rCNgt2yPCidBUgHK9EDv1gK9LydmYv/uruoJskZmVf/THOA7mi24FfKLthvzXLTw
ccGDgYHEPdPjPiNZONLyem6j1Ht1ug90WVERbIM5ittm0m4zl12/YaNDsn2tkQ5MghOQ0ydAYpbH
qXvr508YLdVn+FSmxxRKtHUGhblSDd1Gl63gJH2iLg+UGoyrzr3lk+It7r5RixjA0Xq0whQUPOVt
/4I3g9LVXmCcSVFb1Lpdhsf0PtQhRO8OB1GOblnunaErDgFvRDh1TKAjgOdIEGD52AU6Bh2omZNm
VATPAz6o0FBAJXhJWM2KWXv0GEBBgXf4Rg+16VEamrUg3zwGCqLstX48vvuFfe69NidOQ4xXaZTX
YC7crNqY7/GYVxwnb58+EVWTOmJeZQGeHF5mylJdPjedruayEpjlPuG78OTua5h42HqtmW4nc5wK
pueH34aLCdISaOPL+XKOzDYVjEqmB0Zj+UTJQxs2RuhVI3JyxrPHQpniK6dO2/4c6gdABY81g2Z0
XWA8zM9MBK/jO78e/KqCKjhFjT3eg+VRDBeYJ94QYaabDaNeM+6E/rtzZX1Dzt3wrJvLRMEw0rzn
JmwiRIRTWhal+XyjS28k6O/if26V2yTguxCe3qMHtL5igLN9VtYVYgGejee3caNRBmmB3QTHHxsd
dEtfIoStQI9EE4T6DXR/7LRmhRM7Ks73bUDSyIyw6FeA2h1s0syYvgcWfd+ggc0BymnvEJVadXHF
XRLFDTFIVZiwiapAjU5QOeVAR++NlB9/NTB/iMyDcu7mR+ixmKs05ikd9IeZ4bc9RVvR1VCLwJNC
lLtY/IcTtYW+O03fDSM7jU8J3l+ncx/SjNIUbVzwAXQskjsxDX1xMA4uNXuMW+5CC5Q7IKb3MItu
U33t8GOYgq9qCqSSS1ebs4T7TDbB0WDjU6DH9HSP2kF5mkgs0zc00/EHQDAYEObg9VHWwSkAHVb0
pck26Xpe3TOTtl5niAsXKIW2hYRBg/lc95sa+uHr1Hj8qasub2b8QfRt/nz3Wfp10VBDi+Jcs+/s
G1rDx94p81g4SIannijFRPB3eFFZ2+hsnqvbqLMpX72O6umKny86dRNPWADvpBD3qAQIaDdGOppF
D/MOL9w7ImU+iKPG0c7rXdgH1VaBzNC/Rxj/0YHqWCo8EVrKJzPHLgTzwWHhdL4yAEQuPe0dnfOK
oSVq/OQneWahtvJkzIbtAXpvNzj5KGJbbVDtiC/gdKr6Z/9q33v5shwi1+C8d5dtbfGBVqatH+Mb
x1dq3nv3Yt/kJna8d23YiT5r8DP64RHUESD3T7Gb+CA9CzbI9eIhBnEDINTy2+AoMTkQBM2n6aTe
ccSyUBHqs2s4x8NV+ZD0QUKqDYnWFVgCrKY+AnDRSuxqyaRpGmPX14w08Cz26+OUqJO0PXAw97EO
chV7kBiyN3PxbcExBnAReiYdH+Q5viQCV1A7GQSHQTMqR4897ibYzKXEqGx4Q1KiaTOzbczQFrmz
yBkk12xQRu+ne8I9/fIUA7AcON9PD0e37vSD14j9kr/kw2zZ4lRca8gg9xg1Xcls5/lVJFJ0FyzA
8OzTZz7cw+e81kWkM+xMr8BVWJ4ovAIIUZD3Rn0FQhv6Vet49QjRpamgQ2MrL+hfrlgT8ye2XfTd
3LwnINWvwZT2O9WhFGHLWvduSA9XlubG3y7NdcQzGR+PHmva7Q9UQbA1zJa64jZBNEBXKZEVxyv6
Sn9f3WprSMmoItfs6oM1kXXLEav0L3mXf6qaXVXWhQv9CE/wnlpegaLhxdEysyLJuIk3koqE2tnR
Gd/Tyv4YnTzMRhrePWwfBBJz631GPnuDvBCQNJ0Ucaz20/VNtXhn+VQhbC247UV4XCIbdIBiVvAo
gx+WJQxGTzjl4VtNlYjIIPFj3WIfPmC7tW979PF/+oMcPMUcq9ktx6FKJxpqNBpGIhTJlUC3FtNF
dfudCO+XR1/NclE/ZMNifNpecU+bcNO5XzVPYVHEy2yBOkm+PDLvRqzaJoqzizvRk0DbIfKD0MUb
GI4KSRgg+pb5pNOzwmCE80DD5Qma2cvFdTk1UP7/Vs4Ntsq4eqMzbYDUq2WW1raLAbzF9ugKKJae
CBX7L72osYWf1mNVF1MAfizhW6sMQitH1RNlVZpTyHNwnINEgBCCZBelJcigUWuTZUI6TXRHKbw3
AxqmnKh+Nyn1Ki/vMRkPkADpq84XCx+4fa7is0Wf5gN1vd13kG7fy1fNKGftxYd3BcIL1u8aRh9B
U6NJiA5Gw8UlJc3RFuEISl5eC/++JSkTp1NjKZ6b2rReASRAQprg9V6gODPTUPEq3M7LRc7m2wCW
ZN5RQgSo2k28ywi1cfiT97eFSHrr6tTgkIw6ETo4HQrtPpupBbB4lXDCAAhE0sjgS+nXfnxtviFv
CE4SFDHbE8eYHFE73OiYdh9thWyybbJIU93vFDZy+tXVurMagR9cYNxIlCnpxpDEnPr4fJHNgIDT
i/4TMhjXi4YheB1wF5wc6U90a822b0bNbTPioc9DGnB0hCrq3/FB7eMiOVH816REmnoeB6kDrBdb
9jTIpgVct1njZoFVJPSzQsieuLiN8MmGBhC3qpBPThWzjoX2LKb9MryOKs6Ieby4uE242Mu7gs1c
vGKRNzuivESn+2rCPY1X8fq8LkcnXim4Dk595LTAO2RCBSyg0TAD4e7hEES9iBSALvorV9ATHeu4
KRB7PJHQJmdq1OuARZgiA4ztCggMs7PR32huRBhSIEYNZJsUh4OY9hqoGBpOzwPeQiqSMWSzbe96
NaSfjosbWf7+2rsNVb/pd7jXDfcNXhNx2tGTAdrbqI+vmX26I5TChIkeYkLs/Jj04LnGjTW7L2Gx
ngyVVX+E73rcslfARl5hrCXGZamvyZDyNtsai8rLtrW4nu2z+QIERuLURBkXWWSxqKo6JqkDuMI2
IIerw2sAInoGT/axEt1qQbgA5RXvTpu0f5tn69sa6Z58DeNq8kCQ5oeSqWYqtlo5WtiVjcAZUiuv
3FUXbEm075o4yJ40D3F0Zp41mM8GWiZPpKcn3242SXkPiVUzWg+7wBIhc7oFbRnsQrvXQZeuAJYW
xyEvoL0sF5zX2q5Ai4zOBQadD1cH+4xqGJ5LCvuBUGfB8tRPYFydK53/yrg+gSvdmjCTnTftFcVt
aKjhd9On24SkSaJMtsxpUcOg0kzYi0DNMIi+T3GMjqN83Jx/JhgnITcrktR50Jq39tXN+Ezz8D3I
wsv+OklgDV+NWWUl3aT/6Me+Mi+DVwAnbXweXUeac5/GEYS2BhGYSTTGkhFe1LhJ52stuo3v0wbG
Mshvg+8BKxwbnQMsQZ3GQsaHcXT0P91H9xYU09f6Pq3Y0UHbKdENuIzbKEzSGfSRCMGoA+nmhoNq
RD8PcqRvv3YxfaeghOBWQlgjuE+RUFmX68s4WX66t3G9YVzGlzGOEghnx4ghJzueknZ8T4UKOs/4
cxvXBideYQrKEMAEWQZRQL6oRViJRqfg0TA04NwB1tjw3mDqji+B6mbrLEDb4FBignwJ6lE6vcxV
WF6on4F3+lh4+my17bVhID6TYw3KJqmsE8UkquG0ZyK4dmBLmPNA00OsE97ztuRHVmq/jV2RcrhO
uZbXEZThccY1bG9j0KZrfftEFOnD4yveBNYQHMP80G1BixUbZG7WCooDtDNeZ+XgTXZHTzQNr27u
IfuOOEPRQPjhOY39DkCfMXcgD5A+NJf0WgoaSIj8+x0Hg2MyF7wOZlQhnAe3YSfIvOO8vs14tdgm
Oo2ottIV6zL/9p4R1lKPLZLqgM2ecM6ZNy4BwpF7+urgk0klUcESaJLGpoMGc8hKlvYbrCcVcgee
OB+pWDvgDEKaYCQIIYJE66vBeV+BwSRhZkyqmDo6bjsqa62JEr58byvYYozqnYY8QbJPZgSFBE1O
dIDpRCUGQHg2y2uhsat2eiWfKqVOSmepe9vwnHwbIkmNX8xTGWWcaD1hzp1oxq/a4xvI+Bgc/76E
NTcfg6GrjKyAEspZx3blZ9Tst3+c8K38CB6tISdFzsDJnBg85rXpjBPiwz4e8b94iVT8CyUJNLB4
mcizWG8qubf5QuyFiro5eJFut0XBiWfg4yYNbxv6D6PjCoVYUuH5Nu4qPk1OKSCq2XOGskGxVxdv
D81IDtlTw375WGDBBCjR3KmZFJawwb8LcRRPVzHBewOQPK4ZfBMFM+ZbwDFxtV+ccFXnRwrSLw11
jL8gs+wfqNgejSmvUtnwgbIA0bTC7mRQ7K/7TsATCFntMcM5sBePvgs+wTHPN8aWsjhNYCE89wWe
gh9A7MlA9fk6rPTH4Dah8v0rNSTJERHFeygcAGAj995zUPEdG2gToeKVQwSnVjxnEWZkSZumX06q
WWtR0DPISZ4/gUL5TBs+IOOd6+s6njtixf0Yq8D+MU7hdO1/EZtrGO2veb1RApjoSYsCJb1L5xGQ
6pNoqBxkACxV0Y7m8LqvXsMnylEdq0n2RG/0Rfl5tNvg6akUiCpUjOglsvIDFZjOu49wRwdxVMoX
TBcQuGvaUsWQaCOtTJZB8+O0aJ5Ajrg5soxHK1dN/WfZQ/NBGTK5hc9yAGPfBhsD+p7dLRoQVKtk
IdrqgcMCKPqnoSSiEnFFjLUdvFDFo9sL6l2REjMH1YlCM6Px1H1wXsCs2LywVUNkFUcCzXqx0tmK
KCvEpEu4QpoF6QWmtsB365gJuHygahZy+CLs1ByJwJPgEhlJkW1czPfykfs5qUL0ZLKkaOiVvAWg
bDaY1bEF61T5hpYY731tqS2UfY7XxLyEd/7B5oFjEf4D92+pTlUa1BcyPovMgWwhZ2AA75Su3ry+
fo3ei3LD1somKJaEuC0PO2M0NNm8nHzIx7H52PpkzCDXxhjK9wgQSM1CATtZOS0NQvrRIap8aPL6
2o6HqDEXyL7xdlE5YxzN3ie1s2DQlP5DcRqxV2cnY1VkaEhLcBF3GTIhP8YF/lkL+jP0Wgha2rRl
KmMaE5vG9HPDNcSgG3LbABxHlYyoTzwnl7ocvuPbgtd4mZCin8PH6t4rJ7T9zdagCS/4O2h4ab85
fm/i5UOzni+bwKGx3biw6DUwo5w9wniUUcCF8Y6dSRThb8IJ8Uq2oNXu8jqRhyVKvMlF+Bp9d4JL
jZwIfmTae52WraxXa7pH0G/tPlsQuTfywIygniI+tal/3AqH1hXVw2dfjb/TT/CUOPDYq6nDqyBt
/Kttzqv7Sp/Hh842DmHKJZusxpxQtV6LGC1xi5CmlEYNX55NuSmH6N2w0RPibtTZUqE34elAPx8/
uQgFifpGX1739z0BUB9p1rXPyYsj+tk/r96YfendZlAsH8DH9cVlhYEHokgzWHXoKdX6R3KQxqY2
anhZ79PNx2/4yS8go0fvOtW3SC309Mk9gmXv18ZfWtI+/n/j8+yyaPeTQXuUuud9vqmNO+P26DjR
OWc8ksf2mrTsO73tEArdUaNB6cCYvRbVoAy1cyyHjONUnWIA6J0axBBcgjkune+yHiTzOqtxxEZN
g3NAey+o5m++4ezztK+p1ntFN87QlwdRAClMIswlNqDj6Ac4/aTMRIdG27xArspJQ6UQvhUeBUu9
ZVGVIC6K4msMjA1DPlhRQ5gTAniU3v33F0JizXnn3QIFrFP3jWEN6mkZ/Ju+jsq6csi3WsvE/Q0l
wS27c9DCXVehGWZ2ps3J3cv6sMsIF6y5lnHCfnajQZfH+JFuJwqPgxSPO94dkXOC+XSHs7ZF8oqy
WHp22ht04QkftA9pPiJ9wQqalPvOTsfT6DXMJ8ombqsu5S89FlBzCL8gPepevcfqNGQB0zjt3bzH
HgHkc9NszfT+NYLcFKT7FgKjbZFSrOM4u6FH+lnlOxVFTt3AOABJWTxCicva7FghstDX6GdAqjta
D7R6qFOBzTwqq947Agk6Gac9hAS1Zb/JPpa8xgtIJ/raxAbwCRbuEeFNs5Ql31lQqM5eDCwj6khu
D4IM3eu+seTkPVn1PeK/DuK8aFXXpLHZz/vS4kWxGo2mxGbr4UZ3HHJ6Xe3HnnQbZXAj7ml24mGR
gJ74HI1jEoEeLCRAOfdDqyOdirLP+JZirbaFa4GmEF5U2QjP3yCmS4DyskPjLfUgulL4Pudso0aP
haL1PoBWmeyzMGl50WAec4IWsCMmWP341SxdcX6XGy4jGzhtmSLknC9/bQfaG68unqnPOdbGRSHy
wbHinl4uQ4UXvc3W9nQftmn56AxqZkIXbQMzGLOT+lCEPXrzvWGLXx20Di36OogvVEYd5/IlV3GE
4VyMpcxANW4feWreoh4iqkqAQmQReQ40CmrTKmxN1O3zgMcqlgrF/DqHxOueBvnggs7AqdsaIq7g
4vEy+ni1PnXviicFUNnaHrun/jdqDHTcXjoeIw2CrZuAZlE4rpkXgTdevaOKMPVccyRfpue16kgH
j303gv51QnGttkSAj45WdYCqU6xrUTKmkevfQ6HSPSwsj+lc5qp1G2HP2KWzCNM+pQu1rNbEu75C
W7FjxGEZIR7SuBAMRTWpTfPk6jfwdz6Pq/V13Ipuo/PXiM6kGGsWrNyk1TV8DN4Tpc8aVgUXku3u
qwtAwIRykDrWg4ltSgrjAbvroT39mpx7WhdZ5glSt2QjFNwPsOapgWSX/EXA7Ol0Rj9ruDF+wa3u
ZXXr4sgIpcXs6OyVuLunJp5ih8bsOgYiQM+kmtPfoiVa2/LeuAT6oSPpSwEDbduJYA1i5ow/N8Kt
PRrxPp3xHeuskp4aS57JWUfYkMJWI49CxZjhJw6mLqfwBFNfihrAiu0fGKWwGdIwsatkYGoNONsB
dNMgkM+j5XTOnSdzJpjPfA8DZSaMD9sHz6kMmcyCFZXZYm4d+6LKxteViQaG6GLSFAmz1P2M00U9
0Gf0ScZvxGNgS/C8AoK5/ZjTNVSWW9MW/uP6AHxv/+59R0r3PfqOil7R+07q4QOeRRyAoN0/cAAn
p4Nf0WK/ScWDo9S66NWD+6Ix7vSPOBXd/eNMMqFL7wLb6gOFlXkNaLkHcyRBSOCpSBv5jleHYILT
QEgDiYeIKLqBlf3h8MxGqd9cqF6xV/w0rAaS36JI1sPAelp2Lwiav/s3aHca9pA3SMPssuEb4L+K
gLYyVIanft1tD3hV4YUhNBcclcFjP0EVC3uQml/0GmAOhlwT++E9+VV5+LCDjYntm/uL5pVHPEQb
QukWwLZVmPLwwoW07UIxoScliIyvELIXhdfBV6GODFHiqKMWt0KgWxiGOIzS2JJ3T9zZ347AQZFe
FLZ626Y6c0MAhAN0moEXPj3Ud9ikTPe6yOL/iCowrhxwN4BeEkbHiInA+MDZkQt7xN0JrT7QOKLN
8WUwLpNpmewUYDvJakydN3YASwwG+s6dFqxLyX16ug/z6l6GzMgsKpbeafjFPP3GOErk41RfgS6q
+F8fUhFgJBHVz5ZIcq++XjfpESfPA3XcAAGS2K3NbVifXUPkGfxy+PapYoafPfvq2zY4h44IMKOD
LQM7pL9nOuRq/nXuXZzPXlkIfuPEiyhmKhTsYnCzSqhQCUxDYXug1LRszF4sAJnTwziAsJo5N6uz
aPZPDrOUEM/mPtSnEKoYoUFxhOpIV9rGWgasiHjKP2jL4vmKyhXvAetumk1fn+LvNnzuRZwaAqRz
hWbW9IoVtCwoZ5wF0CNRBWU8CNvMYrEZKdTFclSOjlBAhpv3FM+ctzeYSrRoH0h5Jlw3o+k1KUAO
p2W5o1E+gGQNbZrdrx/q81VjwAB7/OoqnuJnmyKEKP4Y80USvb++qWpp88vyZlX8TcyqbUhbH7ha
wZq0qz256SM8h3Syqe2GVH/KhukFBeukXHDYJiutS6O4e/HjfpuUY0nCTbGMNjD147nHSOo6w24c
PTFY7lY6kyIcGCh6xhiIEzzfMkSlMIUrS4lN+pFgxmLK+HOoelwUlHGwcIW7SfcNKgmjFyqHaX15
HpSLKzefvjvlMT24ZdLDe8W62qVH5yANO8HLv1gaohz66OYw1jeRzh+qi+egvVRgkmZOa8Hrw9q3
nLTnn6A+eM5YupMmNtRzxlcAVrQecpBC2+c4IBvgVGkTxFUrH2mHbNpxWKbda+8C/tynZld5HeXo
htf92Y5H98HZf0O8yPiOc1gymUg8GuMjtd/0qtVxCU8ejWPgASm1IGMH+wbAv3sN6AYT5zW0GQx6
rRwB5dO13oSSXKCSSu+Yd5u6BxQA5QmirsAusE9k6wk3IkpokwNJZnmV6PRkRZfGWIVseq1fQnWJ
yu153pzSsFV2CBem6CHj9rn+diQzgo5RHC6A+0sa2wWes6KnCJueeRZ133mOQxzYKZQV4/W7ousD
s+bUu6xuyDeSGtN6J7kg+3AbQYn/I+0KnJfRsKfGQLCK2yAa4ikMVOrZl33FtG2QLk59XhM5R68V
MexBdR6nNFNMdzAoshqT9uTG2AhRCcbPRrq7T9tRGWgv5B0NbMjogZVB1c0FeswWLaciwanbX/oB
dAliA452RtNMpQFrZ5HfTLB3aQfJpIasFL5L9nX0Xp+44/YVyFH0dq+TfKb75VjfaJuWZlxChvbh
OaLfRrMdvT8NpgVqXjt6im0OEgO13tYed7kjFR1xhQZXYlBvQ8Gx1Fe3ScGFL6b3RGe0MHE4Vmjk
Qj3dF0wB9nnYodlEdEUiA8wB9Fp+wH1XY5QRSx8z3aEPnOMceKUfGRvLj6XTh2XABDiLLJ8mDar9
WHg13TtKsZndBIsYW7yYBs1mMuiZtoljKdvfe83nhV6379V1koW3GQpWF0oH6NWMidnhJ7JCU8VT
cNahXb5X8XAKNaAGtEs14wmVnfIWBCg4wabDgqzjO4SUyVV6MPRUOk9TaVjPdYOGQM0uanb2Eh/V
an1aqtt03p6dD1mBMrJVb5mQsShv6m5uAZoEUoeG3MmOnw4CwmSbIFYgU8NIbi0byL2mjJgZDP4G
eWBsFvcVZiCE7yI8k19fx/h7UZbhyUN6Q0dGo7VSWRY5+fcpA5mYI/e+YKRX8s20aFe1usNS7PQv
Glpz9j2zU9X7KLYKG6PFgfu9O+fY6sDPUMxGZhcMne8WipOwVjWES7pX6JMU8gu8wZTc/muaoG4c
dywu/vFs18BSobkMpZC78BX/Zsj/byRSmyizs33tNyKQrAjo0iyDzEoBBaxYOGiW9OsBpoV0lumr
E+SPlvY1yxFjtYLDlFEmCGhCErMTh14jXtAn5LYzvACojBY5cOxlPD4mZmPzpUeASbOhLVi3uELV
LOy+2+WibJmNtqGuz9vHrrXu7KvucxdHGRfvZb4oW+BZAxzc2dn8Lj335kH6/mV48Sqk5piM3o1l
PEyntNWdZvigLFw2orRL24SGdids488k3l/IS4/v3dxLkUGKvcZQ2x7XLGOzcuzc1J2ii28NrdCs
F+Da4zR78LAR/nbfh6PIyamubinhcd7itQ6xuT6kIy1qRN9DQXDYwkMfy6CDlV/u34Pz5D58uyIJ
hHYfAssYnHXZrL1ly/3aLbe0OwOk15Fe2rovDI7e0v+sjekw60t9idrK5DZpibJsr+Nj195/gu/J
Rq9Jx6+ThdMSWJfdM51zzDxx1DTqA8Z7HRyOreOjW9uo/im6LVENEegCznPVmjuFDx6VZIohN63c
vUaEQ0iEbU7CQ50AU43DdvtRjM+o3NSpXzep+w1LlvVMhgHocnST0QfTRfoMiGkjUUnhuzpBNyVe
ZaCfme/nTkp9tH4ivX64w8dFi/PjPEi/wMOQwxOSOkZlLXEEGLXcOtNUjFbaNOkY1zpPPCVfJnqF
DykWhPqccC/AJPOMALVypvuYruIoYDz62Zx/83oRIczWb7YTrixGwjgHRv6yGL3nGbMju9Xj4SyX
5oc6x8GCNjW/QIF6uTtjQPExUD1U8YrS7TKoO7NXFuhHmx/+nte10iQ5247uIwXLv7LXUM2zOi/n
TZcG84GfyqpqMuBHsx9qSDmvR7f5k7KZrk4vnjBwUY6mCHtyPoIjXNWHalhZLexSP44KbR4dALdw
lF7HVPy4G3dxJRjo/bKnDcve5aCM0WTpfYPWDDtyUx2wAXoxq/o0/7rFMqEH6Gd+0ldXjeETP1Gj
vmQEkvAEGeosOBnU1i//Pst9fddY3nxEZcHpnDbpLF6ecNOS+eKgGl0WN36pQWP6HhfLz6gZXDbq
IOnXYdloXSwlZgVmobVVffsZJv3MT/sPhigur8RDQ8lXArzqA3Wc+93cbywz+2E1uojKhN9ee8iI
ru6wuHlHOduoFb56LxOeDcs99kbspG7TTfq5j5V6t7DefMvbFAVu3A9QI+2grgpMysRtdJC5ZUBr
fXRedKg6MqwJQZuwqbIBkKxAZAqMGZqIZPgG01Zrkpv8ywvhh3t+5QGPwMAxBykOjzSle40VN7jH
df3wmVdoceGrzMr44Tj85jA5xGvEQn1ab9fNdaOPH4ieJ5N2oHaP/ScS6Pj8UXOgv7KuPvhyGuha
nOf8vzmRNsRGNNLrYaOHNXL/g7L6vIU5LHzd3qXfHDbC5kR06D3fapuo33UsbIvgLQtJhoMYnHwI
PaBj7UJhEDS7QIwhhAFC5HMh3+XHdmg9USnsQLn5s0cAc3wchDivAU5uOU+Ko47l78IdGvh7nYz3
10PjxKWfRqflZmIOceXkRXOFxsDoAweBfzEeY3S16wDP/f3runnQn6VRjHS4EPK/is8Ox1qJY6FD
13ygL56ecG4QAaQ9hao3BIg6LicYOtYqeo+GrlCxISgCMNLsLDlrVHIwVMLEcNuofk+O3x8ds1Zl
VCBUOV2YbLVJvgwUPvY1JkegFxickbIQsCCuIwZGUcc0i1XCmJYOWB3/IPxxzDv+XbSkzuB8LA6Z
ExNcmUFfh0raa5XOp44EhY+F9rnLfJhZrVZ0n0C22haq1ZAEG9ajtNu01dri69E0G/0TRQeuFoh8
owvEoIVOadl70J+QEH+89PJsVMcoXNvX334DabWoXfb0qPhMCFu1utdxUd4+DhizNtAvpidov3v4
m9BvmIeXdYEouNHB2d7mfGpBcv+PpDPbVhRZwvATsRYzcisz4jx741K3oiKIAgo+fX9ZfU53V9Uu
JxAyI+KfSHlsGVkQv5Jh+2OdzAfZ25AFXf777jGAh7MOWOxhokr+WEAYq5bYSoBNSGtttJjF8wrL
EX4YI3oHb2Dpvv4KayWzf2KhBHo+YIaq+/eQgrCg/YJN9XKaNLg3CUdJ7AfzZpI5KOEOd1Aup3cq
m2PKcLwKSQdCBAfiXfZYIfd4+SvXqXHQfS1d1OniGrYBmTZ4QUnD/O+jROnNzWHCdfP3RSGNGCNF
ACw4XnKoUmqRDY4q8A4WAzFTlIdRheH3M2jqyPp5V9nBTJi89/Y1efQwvFtn1dQ0zqSgvMmR/jlG
QKoX0P4YSxUchixWy44Bg+GRPd/geM5+qmBSFtY/jy0GSz6qZvKtcd1QCf0FsSe340elfiok7wZc
J5Yo/MmfZAhccEZxatgTudfZ8euUOcV9U6Mf+QbVY2Yi9Yckh7daJ/YRNvw/nHRvf7c/S/Jw2aUk
eRQu6V531gyWN2FQTUkTMMk2kM1Q1w7TgomUZ0rOb8deQ6jonjDCGwGNXPyUx4Dk2HyQ57U/tqYj
jFGreTuMv3N18BrrsBKsNPr2hu9lBfIJlou3CeyrhEIZnjY8By5bkT0JoSD9+47fFFxL9s7f6tG5
+ZZjhSDwPijDz1BagKQB5D0pM1EH9QQoQL+IoRA8m+YREoIGcNmDEln0qeeg8NV/iu7kz+BpO1/y
apDB7wPzEdr66usBQ0Aso8mnrCbCCvCyo5m7OioIKBpwcIsalN2zVLBM14TW0XNpHHP4FCumfhDl
Kgi7qOdyYSLWm9IJ4rm3Kon04tMAYBDXCKFKJ6um9niE9RDGVuZ+zvyQ0j7DlnhPK9N/Uw5gWNr1
+eGvW+fk3WQJ76JS5DNIe4TZTGU82wT6vwl3TdGlOTlxCQ1Jt64BMMgOUpNl4PCRaBII7OXZOL3d
VdeAeMgQqBx9UhaIqMAjNWbuK8UfKb6R4/PvOWUy7AXmBTSnfi1AUuF5SXin2oGtC86XYoVQGxuI
9IhZ8bn84TRhoRP3+OBQu+j7Ona6XkSE8ZsCLC0ueRHA8H73NxDgambyAn8J9V9o3iMi+nLDfyrB
4+rSZvNiMCS53RXkEIxOTWj311aQvYx9rBA2wJgLMQUnskcKCh4yHlTS3xv7A7ID3V/lQW/kIIBJ
SV2UgGQtt7i6PZiVDx8iX2UOSB/ALBCIGBikVdy95WAhBjmNtOUPI1ZqLsw186C2jnsa6Yr4pFdx
bu+7bwXICYevRyP0os3al6dKOB2RlGuN9Gpy27sktPSogZ5jNqqaU3VqmN+WDrD0b54LEIszilnc
Qffy8y9o9ehNf4q1ELYB5zvieYuvyu0V3s12KgiOXFfaombxeS3kbidD6jKbAxl3CsCFPcJDYYmb
sqMcPkO2NOArirOPIGgWQT2tLkDoH+h3mOXJUFRAysCBWgU69D7zyKkjNhVKKUTgHKTp+sfQn7ds
+XoA7biHuKB+2Au6BCSAvENCpaAg6YD44bkGJmBTUZD/PbjubIYj/ZbSaAWfbtxOsHGASmck2fR+
kvEsfe3gy/9IOF0Vk/cfHSqfiI+pjaU/dW0DJrn5+jYWulZtDIDIGP2zsUONtBYVwNAeP6F4pZjS
YUUHHOPnHlrJY3n8rBX/Prwv78vqmM7thCHlMhsxcJ/clxljXbQ0s/v4M64u+oVTIi/NLWBwCaR/
LJmKcCoEXE641236PIMDf8+WLzOiKo/pDjDJmFFdWqW3T/bjarwfsCSWIy1OEzgs0kGO7Gm7smN+
HWJ6NLWHX2BZbJig+2/va4GUYjzI6vcVQFN1JrkTPafmSqQBZE5zVoHFgAPPKqH2hYfpOCnm9HRp
kHkA3F+R+rnHlY1B2g4Kz+vUG+ucwLns34Y9nN0mmB1ifXg9fJCd70y3GEAbksoARQ1wdDoVYBhc
GJJIztBECr+agf5h55KwenAjiZvL55IUSgpz+wm5hlFT0W67/wvrmLV5Zzx18aOC2PGcAkDyioBm
UG8YMjE9vJ5gGj9OzAkVRhlEjl7xwkLPISRpVx9ufJAFZlSH/Dv4wGAR0cxt+BmQ0OlBls9TVuS+
nTlHqc+1AcEv9yzGjdBKhnehiegdIPnetzem9pvXyMod+ZzF/8SwqtcyVaNXiO6LNLxPumG2g9AA
SwDYMOktyvWHuaIy0Nby+c18+onXZzoVzrykdz4k18JIHxLzDb5kiMSjYbthgw7bkCu0lpMbg/6K
CHogqICoE1AcMjfkCqc5D44K/Os60Vhf0umeJQbgi/qfgByvndtHjWhe+nHDfShEyRKNEek49ktO
PX+Pu50QenCWUUneXMaWPBVzcnhWf7CMlX9UGfjij8oFSWXajCub2W8XDbfttp1L9Frs0mkAVRot
E1vavXJzbVqxpxWAfdBDu9ZVmzeDmLhlMNcjUquB4t0CEmREQ6j9lIv3OzBu3vs2k3iEAWe/7dby
F9/PQ/YclDDMqdu+cAwlg+kIFpVQZp7UPmXvmEGO717AVtKaTcJ+3t1Nyo9IXpW0C3Ay62UloyTG
qa2BVfljINkRbGyoLQxA5pcwMxU1eXf+jzm5SfnAMMuyx7VxatLhHeY7Vpv0rIiv5Gz9g22O8wuY
F+NvZCA53lp+x1YrR6o5AMJkHS/q2M58NAiaRm0G4P4R/DkxFZUG5Ql7BrR5z9V3UEGImzXjL1FS
Ci1LtX7RH1Wxgf0WcAXML2YT8hnDimNFRQJZdmv49zljb+C8i0AOVxj2nMsNzdDrAmceEJhiAFZD
dqAeWzUH6B7ccBzfYy4f9AOrOwMxaPufLW/Na0rov5jyjQF3WP/ZF9nTq0OxgEfBOrhpUDJBnIDu
9JrJQ+jBt9VjARNtbS6s2YcIWGaaHJQ8U8aqIDuGvEHXefXJ+PttIRvgej+QEG5pJ8DIE2IyDiFq
jqKnoX1ZQy0y/lSYFfyVMc9n0sbeoJwB3RQ03F06hLunFbECu8Mg6Wx6Y6mC+PDxIIxBrbHejlgX
U6fcMnFk0GJpDrmkJ5hX+x3aCs54tRYuL02MEALa795XmMOT9/idMDSQliUktPdYPyOoyEtHS65/
9onZ4cr+e9YAmb8kX4JrdEtEUTIz5Ik8luevb7+tHBjvrMwGNhlnxFE1uNLnTyYhivZrRkUGcZ1M
214RoHKBTk9JxXYPJQptSI2Vx07ZNmvR5N3devveZCs4Idr4dmCyz1/3lvqo3uZ+F+H8FkoT4moS
Wokh0ZlTa6xtIXhxzmiP4febQ4JcySziNkjKCKdU3LftOa80pDIpfTPZhxDWENiS+TgDcfhj9d6y
fhuvgKnEGDwJxZ0MpKry8o8lXTdb3X1I3HT0SL5kYl8FoXlO2TY0PGlUJkIYI+Imuao+Aj1DitaH
Y9Kh+jcm33WzplnlUiZN/TXGtzsSuJgeY4Ui9FbMMK5Iw97z35qVNHj42LYsrVl6lmawAYev4W+t
JHdyte9+i7SymaJmWVlcEui9JtlQFdBrkA3L8BbdYSZl8esMbSoADAZ6TVk6+8b4Hv1CC7gNFofX
BObETG4Bt2gE/YNMtUfQgMvfZkZSTHL21WyqrDGVSJ4DWLiYeUojrrGU2E02DAAn7Wgk+YEqCWdc
ZZySKGIIqw8LXYk4sHfyvVALDLIz6JW9edPbUdI9iPsNSD96qjGsC7EgnOAT8OWljK9WrNKsHdTT
vZm8vsD631rbbG5MUq64bXqE+UBnD8tlT1Mw28/UoT7FTXvSMMT4xqyl10QAvt916usjM3gzn0xh
9pIkEj1jke2LOWwg0uO+x+uSy0QKX57KgCJ1cNWGa0SYKPtrDFkQwVUvrifo0jjUwZMgnH14C8pw
v1DW5oTi4nY2t8+NtuO3xu4NmsSsqmRWdV1j8hy8jxZ8OHmyh3ilb2GoSrPnUAbjJKN90ALk6qtX
rIS47qEbLhbGSb6AUgeIAi/0OHcBg4UVH+gVvCef8T7SZspUX0DD7bbdVp48DoyIL/Lpe5K3chS0
szLsPhFXLqzacs63MiRzdc5pT6e3nb1W1lfEsW/najgtewheu6nPTPY9oVb9FsGT2RUbJ2fxG+5H
DEbkmZuv9lPqi+/lnpijamBvjb9sBRLPvBNy5obde5VfqKZfK2OeHRom+2PgJyhvL3gf8rIE44dJ
HVuDVJztQTHECmzUoAWtlhRBaIqqJeimfH78qbjvQhzii0M2EcieEeZDC6p5uhTcxDHdoszMZ06p
/t08cTZiFQdws+fCW/8baOEV59wbwEYvEl7S1vKDHeLltdlTi8IoYNoDUHRAogSDA/xuTr7Bv4jk
DtLl9x+3kMNE+WmAHHPvXp09GyclFW3XSQiZ9fh1YckEaGPvEawSfdpcoEyARwQGnPFuZZ0gqY1K
eOPlkfspsoL96TYpDu9DtsDOcyjtYLs/DhR+DJo32sXatTO5dtNzb/s5Upy16yd4qgKf+up/Bi0+
Cnxx4o8so+VYS76ok3pbdinbIYJ33aMopRaqHT1zS81LTfdxehI2ep1oKIhkrLLdH8ogKMT4zT6B
UVV59yPGSIsVO9BlYnJG5JW9NKLAnS/W4Pn8WkXX97BnuSWjb5y6c++BkGhXngo2YyxBDIGFMRfT
ZzVXGJsL3Qo4NdMqQKnYjNEAc0ovkkJwXx72gtcs39l+s6TSvIUpvLdiXI+vc0y9+xXnjCkMYDOh
EJAJrmMlpEx1Ef+iZqFMRVgyYAp3jeU+qmCgxnReCE+mLTnprkUyae2+PIZQpHqWYJdyLPypX95+
KWIEaYDIZhFsCRBNtPmPSesX6J8FXwWdSMT1+hyAeLhI/sVHxxTRwxQb2sU7ekDbEJyW1tc2VKV4
Y8H4D1QPN/iFgJ0bfl9Q+2HP7Jaieh11sRLth3hnXQSFqYzIsQ++6PAU3gmHJXgygEphPhNCfRVa
xPWECYZnE2Fxh82KTBNXZ8plKoo7nJkXcvSeIzJGSDyd3Bc2nvkDYbAmxP11tEcltg+IMsT/MGNJ
K9z32Pbt4431JBuee1HuWF4txvao8vnXZerhMNkMbN+A7S1oEZjWD17DJ4Ziv/UPZ16iuQeopMku
fA1v02J89xuutId7XE1T99rP8CG23XzOACsoA6Jzw3zcDW6+FOnHcngnJUpY3SGXxLBAwTpLXneo
aRqokWC3wnNV7i+BE7F38f7QSaGdrwl/oPqmYxBHgbMDDiIYtQgPAIgf0D84GHqXHA9RgBnhGuBz
hfjnz6AeFANOXLgR9BiZ7wRiZ4jhLy4Bwk3j6gMZ8mhhyr+gEeapzIiCq/ul1bLxUdtDW8zYpSU2
PmPAt/FO8LoaPj2bNoqBjQsjlvfsITe2sW1AQ8WnQZHroZwHcsW3jQOgl+K9mFU5i53i40whOp8X
Ry8s+oRtguA88OXTBaVQuN84CRTD3gxTAAhr7NIrhNnsRO5zVo6hgNCNcZ//Fo/555hhwTGjv7Vm
9bEJUCXIQgTVHjsYe99V2cQQ76lqWcq0xW+szqgUs2ORkCu/ViBarzkFRFW+JzT5bLAmbCUrsZLn
Ud4xAiEhLLvAYDB3OVAV0kkkFHAGHsRxC03Ctlo+z80SfkYW/BhbM9FjodsjXH5Os4G6QvkrHwhk
ovZDfx5yz1vz3zZbt4gnrTUqm/NtB83aOFKQQ+QWMPPOSGpuGuYUqOTxNp9UQT2xYG4wpYCEZ6Ew
/JOZJ2B7wBCggmosVJg1zRaX3QD22JR1Vo2JdfzR46X9F4OsEyQ6DuZz4kccB//wUxYo5nYLwOmO
zXzAnj+r1vw6lEhJ66i7r5Gy1WfGXBo/p/mQjrw3sXd1XK4ZHqQ79mWWHH76GdzOvwFcXfickyJU
pr3xgyjqevmc1KsWZ86LfmI80IOFUzsqFD6uGxPQXLBxzHuQlaiBmT46bCUoUx4ux9Gd2/mNr/2D
hYMat6wKQmOkAIHd573tjy94Kg8ZA6peOYc2RcGIdy4jd1OI3d4Da/QYf0e0Gn5VsI6p2PirKzLa
o2LRHOwjZ5mO90cK1T050upYfne4jW6Hcv5cXsf3Dff1VlYD4f13lM+ApVnyyZLbe0V1gVSjTgPG
iUXt0a+SyYnUXKFqSX0avKYnpCIpMbwOz7ZUWljz8knYF6CEFKKMfy9gDMsh+C3FEiDv9Z+mBEoD
HbVquUyfMBlkGEq7zV6NjcAHoytoamIk5ZX3JRcOvRj6LVHtmnEOsND6+i16ZUxxPaZsjM8Y42L+
UJLpJ96Uj8jVT62IzBRD9n0KkJdHUF3Wj4gi+F9KgzaXR9m4DOzIPCGSG+aH54FnYBmyYmi1jwmi
XRQTfVXMfyDXOes1GRdQqWGoKWOaNQ+Zc/yL4KPOLJbMB3J03D1jeagB0HjtmhRTv4SdSZYZjNzf
Vg+wQBWkCEqfMI1biO86U5Bf9FhYG3ixq/uEIWN1gBWsQWdsYcyaQ77lqFyQacrXxvKDcD54Xfgk
lD8f9nkDkhlOJd5regMcQXIswTyEEhoh9ycnFi7zEFgdyX8PMwEloSeYouZaME5Efqt7AJcTefIJ
jfV7bCTNCBuO8SewiOrtBc0RAnJiJN+zMWAwGzZDLhTkHoP9FCpGOWHiLm0QEWGWgKLjfcmAihBD
M4kSqZ/t1NyiCHmMexGeGVBZjVPXW8rX2Y0IRATstVf8PIO5JSrzMeg2GfKEG7d4z+O8muZ+rwoN
7ufaIxeTFtFuZ7a11RvkRU7XBtptzHRv+F5Vi3L13XL97128GyC79bBqdn7waBDwdt/pu4yNLmnx
cbDoPhIzxvc5UkbKNBUkX6fs+lh2UDCqFAqad1fDuogNNbLVUKknujp/MEK7o9PbH7Mt6sQr7C+d
Jjg9dEKeLnpCt1i22O3PaD9b9KIjmTngEvIBSItlkYUpWCIFevWPX4KX7YlBdTQYtAyd02D7Bh3G
Eh1wfliRh4lg53IFYej3TuggwR/2Auz7kSYLi2PxrB1D7/OPfNQW96kVv1f54un+zhA1PvAXCa6B
mfQPu6yg/sGswR9w87ygt8YCA9hJTGaYryD9ZkJBZC4jX+44mNTywVy9/1jP1UPGUsLdCin8NsjC
L9/mNmUQwLEy8wVgGRHBfAAwJiGSCbqxsJV+drna/du6ON3W2RplCPZnFwbgPVbGj5tyhpc56/wR
i1jwqqxxPhhO7kDTRkQy8PV1m16onc0j2Giz/iKggql1RICVEcBZzbXl+8xso912U22eip9zVGgu
7L8PQx0J2VXtY1izRnCKRPbw5lNO0Vdej/UeMxinsMRU4wVdGppFwgzmSbUqsoGd/OMQCYA+lH5y
9qn6XdRMeiFAbDrWh7yq+wr1qTToCEzSpznsRh0TWdJfGI+nEG4lz3iHSm9JOiYkQEF0T8CR7/Ao
47zz78yTWG+6jVUdv9iycS+mgR30xkCcKW4toF30HHWSg9nSP+iz+0EfS1M8Py3vPbhBa2Dc1tA9
dq6IUp11jbdH4w85JIDRkUn+144NCudEGdlv5rHenW53RLgtF6uGL4322HyOijE0kK/trgpdk3om
FrTpq1w9fEaFEYu9vm960DLcPGx21eyXvFiCrtv7H2PLZjQs/9pE2nQjDAboi7kVSQjKRo9IQz+A
6fRF25TRMEfU9y/Qm/WSclPUx3C9p8rJHu8DLDyhY/5PvP0ibXmPC9LoDD/zYOmTGU6UdFT7bDy5
w5S+gigHzZfxLTfvEVkXkpHMQ8zNUZmg+gZGB84T3/E06mjCTs1MX34D82C++jBG1eWLF6udJzFY
pNzcKAa/uyIlWXrEYLncsiNsNb7uFbRBDpmUhQnWRhiFBG+a38+YQRNQxR/gIKFOkK5gigNth8J4
mVvhDqVy+5qSjyK64gBYhckSKBkPl2gymZnB4+dWrh3uEunlddeQz3jbpVMgCjwBJs35OmaHz3eA
A7SQzL9gSYvfyP2MS6hfhsURDKHypaU93VshDCEJiJ3CnaDlC9fKF9ebQznTN9K058PqLEXAhpSF
HWpmaDXMUg0vV10tLk1fT55Ull7hPZHbE6JGBZzHFeMnSsksggekQwkkddapGD5hAwLquPligosb
FRQyZXKlfPrbDxoK4i3Cl43e6xvM/TO3ksBbabJqCGgl5cRSWZLNAIMhhQFYutDejKXmqYkJ2HPo
EJViAvn3OXR+GulzSqhD/qcn+6NI3GT6iDxiY6zMkDscNT0a9WU+/i17g46A1c/ut6z+XpNqXgbv
kcacJ2pHvyHjYAIb8NPyvi6z+rgeSfE7vg5YucN2aE/uQY6aW+Mn77iclgEIevxamH52asbKsltk
WykgWHWEED+BAKY5VSJvVAm1utBbSSvJ6f5YLtjl3ofeiLkgawx+D7aQQ33n+aI4RLdujoSfihlh
JmbpTkZKGV/WUkY7hzvXkLZvBKDLBQQlB0WSDCWcy2/OpKXt+VzWKeTB5S8q/loqJzgOm8dGo2iB
+ARtbgK9bvJdUutRYlZLeYgZlH9FTnAL8eualQNl+hh0k3b2m0qr38wYwlLrTtSnFyJsCWolU4q5
o+SqYc//BObgO69H71i7OqQhe+0hpQlAOMDQFPykE8RXFaQBkBusdaiP2bIgPBSrzyU1PJyKH5V/
4zRzqc+ghUApYcHsuDnK/hc0HnckWgieDxviUEOiPAiCG4xdATmLx8FeINuGi2EPZyUBT+sRPgYO
wySMUprqvH9dmutyCpGi3IH4P0TS823T3ZimCC7CCFIAA5Di58gad0E94zEfGJpLkqEBi3hpVG/A
53TjdLxQBBj1IfJh2AR7YGeZoF0OjI27EpWoMSq/VIagHa+IiOmP5PGxqc/vkFna1X5eeipb3N9n
1kK8YVzEywLz49L8j5GpHDiuTu1DACyZMBA8xwbYwdP7upQZbxEFPrYmP6nvErGI4A/2qU3sMGsy
sB4uFDjos+hOm0m6rSJjUg2+R32dnr5/2iGf5IteWCxzVBPQjVgDBvbd1VF1osvdgQBS47O4wGUY
aExSN/u1yaV+h6tKKlbJQt+vGIwjAxosocrcFs9y3GahvlF+4tdXIu29G+yWU335WK66gUyb9Ji6
gITgCQA7j2WGEqP933ih8/Bq47J015QgEHVqj2AiHBJah86BBePntE7jKvHXN4KGMoUB/aF+wjm0
914gzPLXZj9ICFA2x8I4P0/W68ZfB43fOjUP3iZ5lKwDHgdZg5f8+rco4W8/zmktnv3on8Rr8M/J
7E9gRvfbWJBa9fHb4zhd8ZriTbd4IPU5kqjHH7GBgIgpLLSTrdmnDuB3Ci9ektG8HW0NZ/Tux0vC
XEeEovy8uHYOy54/5wrtzwlMoX30bwSvhJdrfzrnxyHmzhnDjHkGee/eX0LMG831cKn2l4fP6F8k
yyg+jGICAd5OvLz348NyRKjAlrfhD/wT81DxkIPnEai+5935ZcT7k8uiOWQdj6BP+KNt6hxGW3YW
TvX64/3789JZYv7N4/55TYgggu2BJwoHcF5AhEuLkx0Ii/ztdnk40Iv8O44Ln5oEjelljq26cNuf
StH8Mg3/iK0Nmz4u3pDsLhfhXn1hVJMSBSOiLR9OfCkCfhB3PAMxuxjE/H9qhOGnCEIGLndLyIge
MTJzngU3Mfw/aIATxtNwEr/yqksmi86IsBxgFs5a7Pw7Ubm/nJcc0jKGAEM2gYy1eTy6cJLmRAuQ
ocCh4ZPkHDRvew0Jyl6+IohnXsxBb7cBl7fDyJCj5ox0pGzHW805UN04nO4OvmWy79vBSPWJCWi9
ba/P333d0ZbrodcPRp9/J4/vaTmP2XAdvkqOJC4dPeSd+fZ4Y3EoJib2bMCENZG3/YxwrNLDl+rd
M3EbqqF0YbW7/vow6crO+92iHM4I5jdycH0FmuIhei9ufgUrm82cyRR0ZD0yUZ/goLmBzcvSyWKo
IXKku0GJ/YYp7N4wHeCO3+5xUFDQzXsp7UotKlIdf7pHfIXqzFORZpijH6xRbfI0xlf4gQ3MLO+m
OoSuv4X/ZPi9+9bXu33FDvzOXOjMJsHccOqPvdmP4QIEYHSxzPpgfmF/gwAFTxjWyUfrNjT0qiAN
ZlCUwHmR7V6HH0hoSDCcx+hzqb1n6lFXw819ueaYaTd/uO0A+xdUupQhRwgBTDCeAbO4GNeKMc23
tGkOwmBOWaB9ikvNtQcG3yFtHCDb0ylkoBKkZmDm5HD0hPIJ9w00+nc/I/VJjEOEHClv/3dgnPwU
p8tWPyPIpNWNA8WqnQqEHRqwFccRWbwGe2qreI0UktJl6mjEhc9B+/Gv+NgODByWDs3ovqXREfoJ
oTpEjH6bmZCrhAhHuN0z/cT9CpUREzeqOoB6OOoRM+gyJKMsRcepulYV4UNV9MKXNKpIGxLGfB2e
jxf1AIsLrtNjQabdx9mvGOXBRLCOBmXtkpKvXTMmAxZ6Tgs/w66zI9Ps6luQWUOJzsPuJ78pDUqB
tztOrWgFGU7OsUmao5yD4s6oH2PN5ZsljSBLfAHBENjAr0gc4pZZI8wxtEq89wkeFHSp/22hussv
2l/kpQ5sjY0EQOj/zR6kIigINS0Ar7eScB+Bt6JhjXB3m5f7o+as48TKB5Xim/wDLPx0Vax2mYTB
ULGSuyR493xtrUIkaU3iFtIuK8aTrZWwlfBzMlgwgEA280NiIsT7ku5pG8hrHwv6V2ilHg6AAPyQ
dBqYnDSEL1fgJYx4ckRQTvlXuAaYY4ldL3MUpuLArdCcMOhH9hRRPN9P1OEtpixUqswHfVpObAL2
sMGYt844RT5jOVvg16FkMbBzby18F/Ppc6GU8xqE5ImhFeyJVliqWez0EOqJuvsDtETOhIhgipQh
kGH2dLj0AJHTQOJgS0FIKcYhcklcQ2Z4T2R7mcvlynS2eOEmF13vvrRH8hM04uehJvEmDlOpDtsT
JAAr7hZwUCa5vBiXNn6VGQlnFMToVyr8Vjw++W/vctGg6iuQtigeoD1X9Bdh0BorDKca6mfc+s90
IRXxihSAh3+jGPqUn0ruG9UAkeOfjTRGizOUow9GAlBEodu3WA3gCvivBS0uYjpp93UECmeWA+MM
TUPoZQgB2H2GVyLiWuc7p956m4LFbFHSSNitYIwhKv7y/AB7vI9rTM9AN1JGLs6XygW/OzRL/f26
wTNNF/5p9ei21SVHlGUxoqvC9CnLeK9yqq6LKSuZbmNM4EpYh2SO1gXUgLVjAXqWyedxYlRSPwYs
jlIWaNCpZfdagkg6OtUA2TgjMgapG0hQxOyT6QSjI81tElsS5ZzaCxF4VYnOVN9lifsSUietYRi3
M/Uz+OJoD6uapbxPxCXX5MvRc+dbh1fCZdPBmwG8fczfiLOi3nP7oHJ8MLx7FmPo0gXXHciDHDVw
qBeNmgRZcv26Kh+9v55QOPPrae+TYTM5nSYYXp9M99OXRNrvLTC8yQRCMRMryRH/z51Zxi+Tcx1K
3owpEnCB8PZO++cUW/Fo0Y96gPVwtYIZTHGho3WVcHY+E9AN8oGvEg/NluKJSGF56tM5Y5f275FQ
NT3+YkB34RGxnk6B2Wb2SI7kMYWZNjWGMNCc/SQfqhONdqrcUcgyV1lokCDOaLXRH7hs8DE7N9mY
fUZ8BJHI0M7ZtylmYlHeOPK/SkrUApe5QyXydjo2+38bLtx3/s/2Kzb/0mH/XYq/Iz9A1FiiaKBA
yHzKrYtA7RzAIvcbUoJceAj1yrQIhIQCNPG9M7loWHP5mukQ89y5mkIQwyxF2nnXkfMJ7rMM4dOV
fMpvUA7uqyvCEIMpPwoBNIM9xjDo4kB1UDQOexH+41iI92enc93n3PP9cDaxQ/HOfAnn2SQ4TVA/
g/DQ8fR5ijOb2c5Z58zysH+n3bySGPHFdKMsXBVFW+POyHRkrbBs98OCCnUdEwmqNhmDp8VeoYap
qki1xzd2kptDnZ8TwTjSuctJMD9Kev/98u9UXRpuk7l9KsTiBlAiMSHQrE+/7EiXS4epaOXd9u2p
eZCSzKkTuxylpCFHnTH+MbTNhOAuL1h8AqMePvQJD08x/oEsyJ7Img5xgejP19zez+o2VrBKBisK
1Mewvrsdb70f6N1sD2EYY76YW9BAh25BTQ0f1Dr4Zl5DAxOhRgwEkDbQqdQcM21PNngvDcYt52ry
YU00g5oZFWGoE60c9HCbIq90P97/RnSVDDkMtJ/3JL+6sjyx1VhMM9LAiKH6MxqmPOG/diDKFAgI
EFVQ7pGEqgaS4au+enXrwtMq/xXd+99Euvxs57WlhbYXkIJhRguWUBV2aGaQSRWIBfp3AK57wOeq
KTD8B46PhptuDFj5l3z7nacuuhcOug2wGQNRQECHCakdPlL/Y/o1/P1nkOJqiD9y5f5SVD4l6AcT
AGU6UZECDWEwccfbnjFDSUvZypqPI9GwxE8YcIPBPqTHZTos/9masQGwxCP8/qxtz4zYYiBE8ZR2
nS5lrX/DQo1dR/MeXLt8J/9gI3W5pydS4EpaA+UVoLBCpQWd6osfEbwtLMjyqYQ2PvxA0q8cA/t6
PhN1FoajpfP5Mw+vXTaFJ8olhTHxvP1DYj8HRIJuyzrQw3CdrZ4ypRqyd0JXeKLQaQNBLEXbwhaF
aRzWAwNQOzTisEMB/qRZ1SAPNQYZ3pmk/5ItJUkDaJcfGW60YF4amDUzavkEMBatUwk6tFBhtXTn
hrA3e2Xfxsz89GarfFa2Hqj7mZQNrW9yY4rMDHnezqg6TQiciluyxRd+oUXNuZRnIFjV/Iuy/rlT
y+MjX/7MsyHxpstrd4IXe/+hEtrY/JeetXXMJ8AiXubT9u89YfCnIaN9hBhTZzMxwNQx9QZ6/GdU
q/VEfjgDRyTztRH0LM9CNqQHst/C5uyiffjII5nvBm4er8l81vJzw/lhWztkMm3htULfYAylLdLW
6XwKBO6GtJoly+JNNJWeaD5Z8sj+mYdgReGc5ZXOSPxPRHvSSfI/2Y0T0TXyc9ElkVwnGiB+n4xi
2sZRTyQ9bUVoHb+lf+S/I5phukQ6YG9LArK35Q8jIqJgunqjf60yD0q8RPTHycdLao+/Ek8iHWqr
n6w6+WYJi5nRYxkgBzk/qclzW8T2qt4pCNBQ4H79O/c065caP9SpBbP1PdQKL7XBCJx2Z62e+35N
JVJ4TRMXM2vlMOzZ9w8SBsvMKlk6AUnYnJgOAjEwZjGwW+xQmgbQ8xbPzRt7KYD5Xz/byosapkfy
WgKZyobzoNzc4XJwNr9UE24JxEE4ZeuoBwuqH3x0/GuBiiFGjrXUhfWWQCBxpGFv3juhfNIXzZIx
rXTz7acLiHdb3sfM2oi/NC3hLYW3ESgV3Pkkh5hX+b8Ls7An8gbGW4iT4A/tlKDatE7l7gnuwEZG
0I25JQb6jKDCgKkkNzjzcOrwsbnToVFwsY7h3mBvtl+kwT5s43QpApApbQnCSQfZiKoVom/5J8Ob
ws/edPL4id1w5ojGSEhIIDh2OTVh+GDEE2Hei6jnKrjeWM92+tq8DxR12ZZx/Qwz+oyKgrJvF5H2
Cq7vgHHzsLoi8gBfvkJceSy0UzeiblaXCtaoqN6G/FPcDky8q5EBQo3SdS/0BOYF7hNG8sWmA+Fs
gu+smpV/tc6i0idp/GX2FdjBQ53tl2Fgj43AsxntVyE7lknxwpKROm94lSBjuOZ9++yNDPhr230V
jq6RHOfZUNXeIfeTs3+x6NDtobzASkTM2RjvAX1VN69F3CJHP+zPFhpA4UYBWIQWA8kF+yWNlryf
kX+ELo9BjhnjYddsHzRRZ3hgqEjhjzzdLxU2xvcCIWlhcFCLCnnEB9xs77R0NlBnqZBgcQIivjFp
AzO7irgBUPknxRJVONTM19SGbYxUT9Csvr4VvKI8seHj3yYGA7QbvEgjAOec4bLCQwDVIPWoro3j
CO59JVi5g4DwA58SYjXNUetj+6XAhcFA+hcqrOl6TMmFocCrEfM4xvE41FOVMmuwMMWfq9vbmczu
gbGVZ9oEt8HDY2MuC0HN/Y+n81pWlNui8BNZJRjQWzIiQRTTjWUGDCiIgE//f2t3nVP23t29gwFh
rTnHHIE5BLOpcYOyyLw+rdt90lWEYyBd1503ZA9lHcnS7mImPbwsOdrqk8fAvBG+LP42rU5fiYaX
Qzl72NkGWPq14ChU3m65W7JMvvqC9d6cILdna37jd+VUQZBOioGWnDAxWVSGRLqIC2fAzwL8YCi6
/WSjrLka2bdb0AdLli1e9/ijYQV3jeBX0sRJoMX6G4wZqj3WC1ddSq3716gP9aHouYJniF0fwy0T
0KOmertpkifcJxT8Wjzgzy6/QBIzTcDIBmS524wh0nZ5jwdIdgFXBiFIiBx1fbYuWiJopPSmnD/6
25cW7K4RWbbTg2STnXNmVMRwqrTyCOQe+VXz8z+3LYyHmsj1FnxZ+a5+X/ef+wCU4dXQg1oDpeS5
fmRaqRDLripgV5W6UfTtHWhpx6AJsshci3XN1nXPRgObWd2XgWB1iMxBGH4N5liQoPwmKZBRVQwB
/3H1/hzD3e7Ir7BbTkV+fCvILGiark/UVcKkgM1sl2tvSDP9mGsNec+PPvMsx68RNES9+zWAQ2TO
eUnrPBzGodATv8uGXu4NmZgTrcGULNephbiqcAdxRui6H1O6xHItB3dE0d1NYSsRPFwWsUSXDkwM
GYgVjkzEMWM8lB99/Ecfkwyb14+WHcmF2UGCHTPY40cQbmAOZgpeFWebXqoLcqC1v2C3sXkQMUwk
BKiCGXXXWeknxQi/F024xGBaCvPv50BNOkk6jFaMGvMZjnzmfQ5LGuAEAyNp1Ts851DQJl+oj19b
yHqCdPa2flC+RsDEkr3uTkYW/KkojfASmijHEUxZkaSc78cB2MNtj+wM9rWROWOsyHkvhVf7nUQF
4WiB71r8XAMh2E2QrpoQgzYmQLh2EvRXCNrraheNML7zOpB1cuOxkpzBIl9l+EUxrFnBM0ZRgwqh
8LouKoPx5hZ0wux8nder27wP9t9fdV/6j1abxpsuGUoBUPb2PrGfniB9/ILcHk9HhN7O6IQYOXJb
iqhX/WRfNHtOcQDIStFAu2WTn8n5Rt/U0embaKfADYy+iV07eRe12zFx2dA607edeYozdnaR4mQe
MnAmrE4Sv9GD9xyGzZPC7PpubkuOFOzictI7laS6Ci144g3YrjICZ3ALIxVzxIJUaF/qbmHFoCqL
8YLI9Wmy6E5YkvUUF58+iUVP8zP/zqVFMy+3LKYMT8W7hviKzjQTyEkCREBnSj/FgSBwHVUoYmq/
I3Z6Vm3+0yVF5QA6BSbCH3zBDncWhHmJauoVKGZJYMxrAfV5gTdUlPofvNb1x76+NGv4kbAdgsH8
Od15em6MIsy84vKA4xd2vQfGbcPosWowOtyUcIN8ZTHEgbJCWk9eQoFLifDV20unwamgolsMFrfD
e5VtsQBBwXG+n7sH1Bb07mBQc/kw3lD3VSjNvHeQuJn9Nu+QHSs78X5zhZ5knkzHi96pRfW34trH
mUfCDXC0lSOJ2uCqfgDZnhqfsfuBNsGy0mHOEY+2g/V3LC7/bEFAEHZswwgS35qvw7qAQPs3YayW
sOM83PRaOEp4XqkZjC5qdIr/+kypL0GaJIWr6tPGCt1KlVNl0DDiV72bVPt7iAbiOMSGEByUeOuL
7H03P5jzyM6NDtnwO5T90PmnvzC3MR7UsVo73qdrXNdemjwbYbY4CETmOsDqsp11zHtMWo6eBeyn
kHFGOjTktoPeQ+VtRbYcR40a8TcEVBk8UR9HHW6Ceimwi6ghvxZkxBBfgCeHSX2DM53N+47UZFGQ
wnSuheeYxCgItJIsL7LnzR0JK8mmB4dwYBenHDGBCESDj+iP148IWRx5OVvcXikDMS2i11DfYwrH
0VKxpQWnaZihJMJGPBpNIMeACtdA4Gb/Mprcwxq/5NSFIT+jT4Gee3O/YbFBjo9pCRaDOGIRhcS6
RRcdNQsZK57hso1Tl6bA5kz1Xu7O7OyFLwaKqhZnYsDkr16iQy2MK1J4dsLKfCnqGScX/QyIY3aM
5weCIcvaDqMg1sb45+Za8VQr9DooyFnkbyLUAvgT1LJeXqlrKLrs1h9zUUOn5a1OJ0O8D937MeXu
SftQwUyPqVv5MrFCWfh0vqQN4/GIqvWhw7u3wEf6OGGMOPHmHcaoTB8YGwNqYyvx0p5iWqwDl8nz
fKzuKCEX5aba3LQPdQOdP7ScjRLtTl2ivdA3wKDyHswBd3a14XvtqXuiWyoYAFC5Wl9kcPAvkUHA
lcq0GquwoUYUQJd1AJwI6PPvM0Dv8JzPmjmswh7JG8LTTyQvYwutgXLoa4YtrPKgJ2bOroAvWfwK
oOpZfYMUZA8MLH4jSLnO0jiPoY6To4Y32OTJDvVTdw4VEpbh1PMmxqp/syYUZty9IItXxH4IMsFO
PWKSZFOdWEWjDoZCtL4bWilgwULaMx/GKKsx4GQE14V8/KEGm3Udjj7znsl49sakhybiu0yiNHw7
b7PEpD5f3MJWv4NcYvd/4i6um9vmuhlc5PVnWdOLdU1hCzOe9YNsz8xl3g92Zh2+18NAdn40oZlb
Q2vI7HSTXdXy1MKeieQpMxvG5UQVhPW0WDK2nfaQmXbNp5/ZFV/J/Ir/3UWYAbZe1zDbYwacaLRc
iyIqF32YUVTyzNMu3z0wKnd3OyHpX4/Wxb4zwefAeUF28xlKvfEmGs+u4IXX8LscYv5/W2AosOjM
Xn7Cv1/L9/SGucAi20P3Al7mTEinirezMWWZP91mdp0+6B4W7emx7jRq1xlOu0E6fV1SSmphS9RM
kn3PehnNrDbR3nsln4Xu6uZcneFc8bA7orMT6GXPexZiymYCBMFB65g05Pl6wHYx7RPf1AYK/MRm
ArfDo4PDLQHQl1IHfcVF8TpebUIAbLQVk+chScxkwPfVFa79lEL8fj4dBaPgN0GRgWXNYyqh+u3r
q59/nX7UnVnY9HQgQBKW/1RtEbbxMbMmTJm+WgGUK1gkbke7eQL5jYAQSYH8gxERfxogsThdsz7S
nNG4AZ00B7HLbWk2IAWls+aQiaWbPQ8GPukChwqGHzN5/Mbo5m9kR/UNUBnOZGGtJHxtU6ySivBN
p4bDMARRRkSpDavLF+HfHnwsb6zikOeOMWOiQDukFGBg38HDGjlj/+OOQlp0oGbBfr/GkeKDdSro
R562YjCc0AbezalNtLJGYVTmW2/Nm8Pa5HQsWCUI67ow/Qm8Dh4mrm5WMWksyQAiTuyakwdLCqc3
aeHEkRMBDSB1bk7HK/Xnsg8SPZjdnK+W+APrPa11ZQIPaYRfVWPcI9mk7Q9Fdgb+T4vSgXuhdnAn
GZo9rQYHvm6UCcMnsySoAyMQaDxj7zf7Wfgj4lrITBcAd+wzbkM28rYw2T9X3s8eaw8uUxrHITEL
RLUC17FVDbQUQA7QFwUn1d3festn4bU/xpW1qx3uK1w06AbJY7Te/ntSep/DFXWW5CAemd7DkUVS
Hzal9KImlac5+iMNCyOdGwpA7I3DzzT1W0s20J5PiLZFIEJTbZO0Dp9Y4ef/HCdvEQF1voxIrrzI
gHzHndfBd/TAiIJEQ/Cq2Vevo2/4c1KXKCCXuCthIIqb8gsLxN3ssYTwMi2ED6PVuND9Wfq+cIee
SxzVvWSJNdOWzCNIS3I49nfT1wGG5CDBE1vEJUkryGuAhj/2XM5Bqm46DsZWicq8rA9hjAl1idU3
XTupMDDqKZFeyB2w4DllsWR8/ZFdWARAWSOmrZKJ4a3BAEdnAoT65otskYh6NmxlNXBfwRX3+drA
P/QbCNnLM5Rp9CcygUtY9SrUOWatgZ15xK78mZ8WHOzxdBCOonr1gjImr+x83rzVCsiOy4K98aWP
IXQhGcH5ChVS+NkkyAfY+jEKx4GcXX22m719honIq6kZkRhkiEDVMSwoeD3C1HyGT3JwXYmKjKpU
HyP5LoXL25MWCv4+5U3t4k3Xb+Ay6y/a/7s12k3lBpfFPhC+AipmYpD3ovDGaQ66CuYU8OZR89D5
MYuDkoqKhB4pxPwY9JgvXMeEDWBMqaOKvkOhqt07uWHI/akryA/9usnQLr5ut5jeRn4GMeLP/7x8
GhgBkugE+DUg8w1yKmyyZLPmNU0H5svtoqKgyPvYZMbJUAYxcKsZibi3CBf0c3LkXR3B/oX5ueiQ
kgrt4GncREaU1rKdjHT5Rx9uJBjpo4aHx8W3eMaXj6zD/2eC3oG23OjkRimFjiiArKCu8B7RBncT
Pfcb0xDgekSLmfNpTezYvzBopWm6M/JWqwut66erHWrUgqmzaEk74HzUKiPj006a2r7h/qy/Vy0m
M7hBQanENklk9aHPSy+9k3R8MVO9lHvEH9lpvAa5Etz7My6n42b6xSl9pxOvBRiexwoUayJxkGwA
a7PUspLWdJNkPSLkn/0GGoythKpCRktUrF4r8KLz7qQcas5MYGG3qFQM7LawSWuRB5AcuUioSkGX
m1VbGzTJYsXYTTse5KclWUyU+LA5lu0y/8u/YDZLdBq1C8oEaO9odgAi8GQjQQftoKLnN7uSrN3D
avOwyKbYfaSZk98m7c5I+sZHgvqhPsXJxFxd9O/8yencOBxI7CCdd8c6tp8cpmEX/1YOk9F7ar+G
obtwXcQt8U2+IhOeodYF5cLTAigIjAIRExGeiN9wLCPVlkFvHztFgzekQUhGuMIGWhpvSR82i6QJ
+OJldHtO01gFzwEsDXyzFE/pTS037SJz4G2q3auJA/kmm10ZKrOS0DRxtBgeCwpODpFFPIMhpeMq
i1+zZPbb3Nfpqgu7/qbqNc1tI5w1Ewi/I0QBeKTgoqEqy5FNV42dxgjc4m9SzdRj8yMN6L24X9X+
VJgRneRErYMcSO3A2cMrUE7XC/SIC3J+wrJ+R+HNgppeCgQyhTiVkiDREF50L8NLfYHU/hkLLgLe
mfVLq17aA1kLdpzQ5ZlLpyIpniPDwIsu7tEleh6OMJaVcIoltbniL6OCZCVcCQxevtqdhe54r1lO
NYgOdHL0bDxWcoJwzybGEtKqUE5AykDBOH27gp2r4mjDo5ZMRkX9Le7qW6lc+hqapSdRV7U2xM3R
wSbMykS+noMCsJ7I4NC5Qb6WnpppMAgHOk80yc3d/oMTrYSjO+4uwHu0N781Klx1MO+46U67raTT
DQRrk656G1j6cS8UUsi3i2wF42koDgCisezLh9FqPMm2w8Pnzw8T/KK8MTEnkkTDtXPoZ1h84O8B
vxNxV60+2EkZPSEfW41BDwmLw9EzoctyFYCH+nC3hLHc0H+s+LEaQDZkdQI8yWLOwQ8gwZbE3Z1k
5Du9Gk52H7/3taXc7Elm9cLLVE9Z66G//aL+TpdXnyqoxmb5p5FgZMnsCbyScfZ9+wiY6cXP7XPW
d1+zz/kFsGDLZjvNw8qBYL+8hTdHGB8Wy9H6HVbhyP3Mvl67SnDq7sLTD6+oD0/ZqfSfIcGZx8Gx
M6dT/jPO49Biz7NuL8wPBLoIRz73od4cWZJ+iJ47ARZEGKX3nL4vbaSwxj+vCd7LBCHUBcy8onvG
9aKalBg7QF/pBI+owBLiRwqsqhwKQRtH5NUDHzlcPVZzfxh+Vrf4K1xjco++E9Ps30IUECT2ollP
Z0ibZ9dJDzk/PuqTZL4DOx5u8Oh1ES33N4Oo3tSiRSsojppDhWPK12mN13QMWNKfILK3esBn97AT
3HwcsIZs8aD+i8+0cyz3X3IoP9Mf/PnGGfDvNMrQPaWQmpgBemgXKDgGxpVK8WpZddgGUtTd7ELq
KelABw9UWc1GyxFePQV0/L/L7wZn7MjO014weMaKEQsDfzQtzZGT0jw/pl1ntBguBOP0Zddhf9H7
IfQojxA4XpeE62XOvylm2qDlc7m5xrBa4+TS2+ZYkMBtH8za4x2cICLVhDrbpblOz8Uhw0VnbHwO
w831fDuTH0t3umkOHf8WN3wjtT7uFYCx70DZYKWy8K3lOrDvrhxApr289iURBEt5fV/253QcBc1p
OIiY4RaH+muw+ez6uFPh+6tBQGJccwf1PHXOyUqhHC2Bb2WTGSMtPUDNY8skiSeXIWNivAKoCdVk
neCgWSFPgtQ0rcPXilozF3GmdAYEIvRP9ea9pueU1+xfvE+kHMQcjzvD1VM6lSwLYtmDqhn9CcAW
iYksMos83K1gShh4TPmZDzUGisw70V9wp3YGn+9t0Gf9guUM0I62BXMWJGtsOlQAdJ5XMpvcJjUJ
O2STJcQP95TXpH8TgzjMcOD3/fPD4aGw+OkB/YJRa0K8i6UO5d32IFLFWaY18EwS5EU0PRId1Vxg
pr4ggpxobxR4hUNvryEEV+lZkGg3xNp/+RiSeL3zWqZFAW7ZRWmgLa0VnesIaeCthSegeTLBB2Dy
4Hn//lCasrHUpHKeiI1KFsp8EOAgsb3uy/1o8l5mJ4EvuO253tZREXah8AthLOCKAuN7gk1RikAK
seJXFlE31IcoF7ZJSHQPpAB4LgwvDz+q6HT2cRFx9CI4fVxpqNY4aLzlVHqZEOZ8WKtPNxGH9pf6
xo+Kn4bfBeqA5hZAN5Q3NIOQ/SQ73fIuwxJ4n4v5+9w51P7nBM2L+cwXCyARL0qtly+9ilkyTgVr
iSEOblc8Jjjmprtlp/idnuv+TAxc9uP5nxSBC9iiwXs6EPhkzMLJQ2u3NR3o5M7Rf0eoi9+TDsIe
4K/S55JE3VksiH6VL6VvErsySakd0Q1l68r/Bsm6jbP1a0NF2192IMn2VApF/nDEhHr3jXFDMWc2
18OrEMoFWOf+tirdZwwrBSJ2FYzgaagS+4jgg7Gtpwz6DxTz33Nzw3xQ7DzQYWjEDjuDojooWJXh
MrsSiLW0GUalm6+Sc3kAzAZGxasZR84BYCoIJC7252Rb7/QPZaPewkyhKY2ziWxTysPIF/vSATOb
TUeYhmZntq3X+Sn+4heGB3hw/dWPIea5BIxayNPMnfxigd7j3A0JNihX46kSUl8MM+1KicPcZ6R1
FsNoILgwanF+B0QAHQbhHUdmzEPOfZ+KoXTh5YsJDFgwSb8cTd63A6WZHN1WlFDlBO8g/ANxvfAo
LcHzeJ8Gh7spg2S1XPp4xF+1myLstD7hfUMcC+M79gjeRdZY/jzObdxnURFmZx+6aIzvEdYj2h5d
6HUgsIpcX0y5+PcU8qM4DSjYYhYkTgrOuec89zjvbmc2DTbzncg/Z5FiD4Ku+PoKCmU+SY4IvDdc
oyCdzzlOJQQg9jd9cuwxSGVsx3mLrUd2lGMuo9cCuTEmzpQ5C3ibwpv/fhy7pSeiARhll9vaGx9G
Z5pfNGg9+2dl/g2d6TUq2EMhgZD3NHQHAOM7afb5hcrLK8xh1JmKniCWQmnDQZSjNoJw4BDQQojE
DIU0Bmbx22K45F5ncGNSLG2wzDFSTyLk8co5d2YHZV9E4sPmkGkZ2KlR9wRK2duOY3nB4LUlt425
MQlmIQRDbdvgGewLR73rJHkZTxd6wEyep7nZzdBkTVjS6SZoayHD/ux3ancGNs3zYCr8Cz4MOqDA
0P3xPtGvMHP5ay2q2R9RmOaBrgQDj9sW02x3GDzYCEJlOVj+9tLyTW+K7xUobCvG5BlIowF6RMAj
uxmJbruwOBSrc3YgJmqbItMB9GmFtEdBO4YlpFcYIGVK3LQ6NQQmd4XbbmoBy6Py0c5AH1BMc8kF
zmXdYvf5MCFJKBUxwwS+ZRtnSx4QbkKBieFK18gzI4ER2OoD0lUASw6UFNjX4D1Lcby6Yf+Gs5Av
t9qLqHBmIHh31WNi8r44Lw4BsjWIvpB65ZstBXSsw2Z6p8UnILxyX6AEpNbgWcceYo8PrEr93Lzr
Pbv4mcydK5b6y2CssjjVXru+7hj1qjJj0hPMjjEUCN7boTDeYm28Qeo5ct1RosJjzZmSIqPH/6N3
gBIMaSoXMARmbjlsNebUDBvUz/p6YbiOywS9CxsHQYwAzjzzWbW4RwX2YsXsO+shRPKJcl3gFK0R
0jJNl7/5cPs6jhkJZlT4AnfXxpgRAFAuGS5e91SInfltSdNHBf5dkwPMv5ZPRpLZYitPyiU6crE/
MavkyE3uTuoni5uPwh0yBgpu5MowY+gpaRCoHtmrAWJgPtNdX3bbz/q15kF7QRsNQtq76WNFO4D4
A2Wfc1thdOBnXhpggLXID5l3x5OKtSoc+Rh12sTZG4MwsZ6o0eSIeRfTyhqDaoz16eDKVZ/RDRYd
8+dZ9AKe7HacsU0MohLKGIKJyLmdz9wHw6px+NdDaPVEmRfTYo1fEgfAVoL2hcT+o3NQv4zpD49V
95BtrzrvOpX/Xyv5xrwNmh5zG8pUjgQAHRqlTW4PHLYACHvJtlohhvpbVmthL9PZAPBcjzgmI0ds
zuU8I782n8srDJhj4ngRZSnYQSWzYvaJvn7rKMtq3ndRyIV9Fz97mMZcZWORlOeVq3IlK8xqoWjc
DtIpd6XN7UCHx35SH2T0S6tfvDugW9t8/cRGmHbdNPv3Aua/+Yq4TT4x078Zio569Z5/eMxqzi7C
7vY505n0D89GlYin23bF12iebnhzEG6NVjJd01FdUa9S6zfac9sjDWKLAZJsfOJ7LEc9dk4GJgyF
GJWA8Ox3fmfzq52H3nBZBdAe6ZbRrm9hXSvMUM+diczmuUaNls9zkkv2jK8fm7FIJanx6rN4WR9a
7mole4QNaWyXAYsd+wDqN0xiKHw6uLs+LRTiNMSDeVfLSJONC5r2sdG9NDoWv/h1tX4Hvj34RoUB
B1BgTbeo7s48rCjCXmIxbhy2hBRtidqMzTamIwG2xpkBNJn86YYHHjDwLQz8E/TB9G52PWZpdfx1
MdhgBPDVbg4boHG1PnbhUlyPnBGRX2XMHPPMHrMt5t1YOBs0DhPnTeF8ncRsEEbX4c/vUo/Dh/pD
1imyeX1sjP3zaEn2ABS1RRmVfgYFDGx2cQU1b723RaYNtjbwsjHegRXDU5Cd3VTxaUlClC8sGtt0
VsyruJj3bEZVwKOEbvPI4XCZ8jx6+nAvLdr4Gwy1rxOMXfhCBAIJT41q1l3W++6ys05CZf3GFfAd
vaOxW3EoBBuUXZctOJlDrBRrOhaJYon/ScgKBLMLjhLrfMf+sQfXeKIyBHihncY3aF59zNESznpY
eRhhuo8ZTrSEnzEOdkFRGO7BdvZFQyPgL6aWE/zUdKTJW0aJEEl6erYeTD/zF750udc7YF0RjzKD
8Ow31j852DnPi+fIwJ65hSdEFODCqyp+YdkUEETzCsBptzlyn86a2g86GUs3qByuxrgiD1SAw93s
e9cSelXU3/Fw0iPl6+aldjrBXQNnL/QxyVwOr/RlzIt7jMFxVCXAhouHqgRzzb8Kp3sGkK6inosN
C8+HjeFxhl/2pAjDHp6kh5fx4kBhuaIj9oDZOvzaaCiaH7EMQsAxqkH5jCGETlwrsHNWe6sPP8+w
8HpzH631eullDA0lmVDrUPHwAMpKIXeTYPIJD4h5IeUCJTqVESY2TEkbUoo0mnPpAHMP8z8Gs10v
23TWJXTa0y0ar6FN4tTR1YIxvczW22L/1NUYxXhf2DKewMe3fH2smoHokYK3GnTUw/bgHTy6pudW
dD2M97+6oq5zdY0jXGusRVPkmYrqAftpnrfm26KtGqtrXOUMvrf1+Jf4RX7V8zAiMypD/HaFjdFu
9jOThVcb/Mj27z48/elw99wLD0HjqereQ93qa+4eYKmYDpHyM27lvvjWz/R0ce/i1tV0XScJgMcw
g8D0uAWmaTr/++wscg+j9jO9kwup8SabyTx9x5AVay+bg8RaP7zB4tqTcQmYZR9NWuTbIhDZoLzP
8G+4dnCc2JeI5xgkCuQMAlT/koXFAhpiccIxFqYNI7B8QkqAOh4JNVoaJ0fcbr4rUki2lKI9P1kV
NvZ2jMnhI1fx+xlQ1bUn+E4PzkwxkldHouLv6I8BLveMvFKgIQS67Ak4xMxGdubeo8ZgyDkZTPLw
6cPycKtFEnVmqOQQUNPIxZmd67tVPU/sLxnog0slY+fvjKF4Pi0U+h0UcBRmVALY1FAAGFQt2VIO
YERKsxerwPtPGkSWuNttSCDGIISCEQEZe+JInOD9U7thRWRIfPcZBsMx6U1uzNGefp9T39xyytXL
miUZJ5wphZNbRlTffAmU+a1hWtFQlgDjQOOUz3g0MSAcsQXiNkPinzFE1vtzXv2ouzMeyMgweCce
CsRUYaa+Q93eg9XSYhkGHjAYu0cpQolOpHDcnsSsVhjyAj+bo5ZVDHMraJnwBEDjttSqtQj26EMO
4kqDabF44A+KBdb5hneNgihR689Q9vmYqm2wE2buM3Ku3s8vjz1MBn3QF3oKZdWNOwfIb4xNYNaV
oh2/t8IZ9tkNrxH8SYB1ZAbgSJJTpEQEGVnXLEodhVT+Md+Sg8iotOu3Bgp6Z/TWah9stsisrNVs
8vSVy85N11KusRXHH3bnjvbKMUXQQMMpRYboyC4ACgqjp2qVb9rpGNjqL5MeWEhev/bt9PVTeyze
W+oRqiWqziuFDF87Smu649+C3YO+ozqPD1KxpSg5d10MDA/IJVa0rWgsoTJg/Qnd5mUUFO5Eyirh
lzkYGUQuRE0SNH36TDZhMFLKppGPRaj9QiSK8617F0924CDoDNDA7bPTIjiAdBqkjUHcQzCuibwz
/PsaXWx5AlRhz7EJxuY6VigwedfINANQ4UPcntN/fwszIglTlI6rTEeaaHPJLIHfKHI/Mg879ph8
Q26KPoxE0iGuoHwPp1kI1UCf1tgmlmANQoaVG+eOOrQEAsQKrtKyaQwPMy1dIeskYHJnoFO+4953
NVtbBKEQh6E98XyI40kB/YDKVxU2cS/tYwn5EEce+TDuABAuuR81jlv1VKkz97RcujRePE4fj76K
k6syWLECBa82iVxuHNssrCNJN8mN1mqtHr5ivVPPeVNsJha8N1tw5SpSSq5mCqWpJfwoe5lUZ90V
EIQFwt1y5F9W176ZN/OD/pmYq6AOqOfuDDxBCDYkVWASQJTTJflpaG3zRO8JiEqVjw38f/8NSvLX
0L1AnhMX2KM5Izoeb4Ay3qvCS7adkKgWCj+bAWjMaKR7KDyKvV1UzKT4OQEt+SHHZ9nA5ZLibU5w
wmwExn0/D2htwe1CfukVvw9FzP+4W3yV/GSKR7DwTh0v+ts2KieNRN2H19ttD6TNn932tizWo7jQ
d9HbTCYY4szoaeIftHaMkdnPP1N5Vi2ZQqfCs3opBSwi4Ezw1igCe8HDva06vDUXARaXOHjiGBd9
FvX2GyaM3Fl2lgOXaMcDoMWD9b60mMRdkfkarN7POZ0wxmj/aECK/cAEro5Gy+bUErHdnOjuJJwb
ATv/xtNDbfHUK6vafgKqEZxpK6tHomXPbs/cQ+X1qIcys4wxBtTpO1RBOy25IgKYRHT04uxv2IiH
S1yt2UcU98Ej4oBpyJSkGC2bOLsypkf4rR9KIE1ADF0EDmMjqAt/RQYTGN/0/n5U/MpvKgF48l0+
93EbRSwK5+gmiHnIUjNqMaovIMYHwCK1GTw1+OyaYtKzcks0QkrYyshBFAa79hUWGdYfTrMQ93Z1
BYQqfn7Iz5HTzpZ313Gl4n/UnXxPPCvqHW54DbORr3842WIGqXfmdJ/iAn9OxWynNHgjGxP3fkJK
K1xjxV4uSg22DnwoWwOLYRFNIb6oqBnVgfgB8W2xWAhLQnFRlcbPFAeHSCoeESKCvbPK/dUWHGBh
kSmimcXzFlmdD9ze+2diJARLBTiaAvkbPIx8Assrn7B9c/AfNjNyvdoq7oCb+L/4TeGa2OhbWn9R
QFEaDUzGmwvyIPjo4adK0T/FJ8W5RSALuY/1neZ1jb/bkkCPqw3XBVPRq02UI0bGzWK4FO+hxGvh
uTEM4zXnTG2y8OE/WBfFS+LMFn81ehqJz1ArotYgjHp7tbfiCYmnNeSjxg9L3BW+hDiXbj/OVjzE
H//50McQD+m2SgKwWXt1TLFO2CnB83w4iygKw+kGbQ+pNSqFrB7HGSZCpPfc7TuxNR9/oA00lr7J
5KUaiH0Q7OBGzu03GcyGmGcoMwWba0uwcISHhHCHEDYdEFYcjDAw3xhYwi/juoDyyC1E94hv/vlm
Neo55FubLjG9PlE4e9bVGJjybylt9SeiTuz9INoA+P3/jv89Nklp6vmIDwtU0mixcIIDewxX01Xl
BUU4SRkYpXbs5XINrI8AW019zkFBDhW1qCiB0Vcj4oZGaVPnCp7m4QEJhiuYG12B9RZQnWRXQlku
6Ek9F/Lw94bsGXvrlfD3FEeUudic3yMcggqCKuLfZYQCgfvfAtRtxbVE9A0uZnA2obr+u/WX/b8f
SbSgFH8oDTTxxC3rfFyF4V2dhqW+WVF4bPO18GoWLeDPYi4Pw2wgrBCaqL/oLGUHzbAjO9i2GwoG
reggUfM+cAslbIN/AZtg1Iotr36Dll7izE1nS6PF6ysxP5C41MUHr0+vPWE+Wlu0X2ZnRfou362E
KxWtGxk84m5YNvAdhMvzQJ16s8jYow3+utQSH2ZuCmxa0a8CDDnnoQODVAiC4XDx2RHvC3QBxlew
fvloeMF4qOJhKlo78bf44Sti5AaWGiU6t930TJjfwDgiYl4dj5VJ9cPbDtFBW4kzFj2wfSGfC7Ev
Zyf/m09iLFAQmo09uHbix4QLy0r8ElQ9frHU+yhqxeNARL6bgviPs4Eq1q8eb/Kbhgf1k7plCM8i
82+pAUiwhFlqcCjj3fKVWB2mhTmWlUU5Ebi5CYZBElATMs+/7YtT1SBrKhaPPZMg6NaoLyHul5cq
6qweW7wDWkpggtTR4ygMWYGV8dE+spdlVBCI6omMb43x28M2ldEsHopnuCbwThAaXgYYqGG4VYEi
qq8jY9qASS7O+0CDUHS7oP6ZVUEukwyKsh1c8yyG500/BgVcxMDhe4ubekfHZyY1oehnOC1oPWep
TKlVUI/YhLxqff/fAOFfLUXGqkpjK5hPmLCIgidlqi+00QhVqLsIWBNeuuJDFFpAmmFrLbHCj6FG
O+JL6YEGWTvVAD7UVEJBQN1oDIin/iB5Yp3BYGrFJ5hL8KpIYutY0oYwNJKpSxtJgSUKO+zdXRvg
D1dlPuC6I9U2buaDPHDMnXBU/qHIeWnzl8ZZkOrzDlUQgWMWcwXMS0Tb9A7xJxsS3SU+SDDUPtH1
+DtX+NieqZMz7i0zxGdBHkzNJyMTATxSYdF+U4V/XJF/fZsD+uEHmM6v5pWMbSgp2kkAmTtjSBGc
xNDnBWP3vdoZd2usX64m1IdJyrEihpZXh6cGFSmtmD3SyLgHGH1yFChnwWjtjl1NsunjkjgZ5XPm
MCYEXoaNgYiLpYszkQ5PNHAas8YB83zJulEEBwQQkF+EmqRI9BayzqXrDxjnELLecXet3gvIFNjk
v0PzoWt/Gb0MikNv/lgOZ8zAoh8ClBj9RO8E6g3H4Y39Jg4y3ShJbLwcd7nz2cbjRruu7w3+9raE
PyL6KUjRDLtQpTF53A5w/qzNFn8+jEApa06fsebnHxvj1K8lkfr3tRgbvF+bN0YBLQyabHKdY8Oo
rpiVw+1kYQuGxwR6fF8YxAzBiW6TAeGXXKRoON46w2OJfQGO8VsYxPF5OFZxPcBMKudnxlZWmkKs
RjzO6K7doa7BnQ9FJDcKSjifvBSfTC+4G7G0/+H8CqZT6ug+pZYIIbc7dih7PyTCIdtH7y3h1j3S
NngidnkJNAyMpQtzTLlfqFi0ofuEggT/973uBg+6d9hWkjbiEiNurDbvW3LTDt8lr0RGDhp9b5hR
g8hqj0M/enNas4iYb0QMHbIUCwiVOR7aRAD05ukFeeX0F4imhLaBU4Yr5O0mHtQpQoW5vHn7QgRl
AjGPONesS62KLogLS1xWQpuTcQaS6ETG4cjHygSm9LXvYMfTYEgTA98mJBeJcRXrFmtGF6catN0M
IeG3DgJUbruBJTE2Gmo75r9M5WAvzqtg0OdCAcz9+k08751lcJETXCcOJTZuMh0E/S5TKEDaVqhV
b9iuzWBGFAjeoATMS+gJ6KgxOONN+BsdMUBKp+W6N5PZjak8ZxAAdsfnfnQEl+hSJObq8LijeGTK
TW184b0AJKlw4cZeDMYDZ9FAXWV7/iEfebdT2vCR1pf0K3w2Zg0DRNG6sr1fUC8iIpCd0RxSwpO8
HyD6iWQRWCdNhsf0JC3z05V2bvHz6lOi4AFXzlkWZJwC9OuRl8wJj02fkxE7JdvlfLys59DZosQl
uw0Ubs644UB3VDFHwLX23MSQwl6TdlEFnxlcSVI3+/8RdWbLqXLdGr4iqpSeU+kExDY28YSKZgXs
AbGBq9/PSL5d/0pWYqJRmE5mM95uDZGsoSJkDwrmQMqXxM4luDsFzbgzPIr6jGELVIWWq5C0Aw/+
Oj9NrfAVEGc4dUJq3vPbmmv0bgmViZ051zdkAvRTLAEZX7fZGu3y7dNanb4f0X2ab16LFrCbCCFg
kwki6MWbKbcPnEYAsQAXzb9zyrhW6oMXeCNQNcXjkJ1Z+0ENqXN9e1MM8W5MryHbyyascMNlzMRM
vYjpha6M1Zcd8xJkKrLHgPzNbbbMf0CgTzug/7LxCsgnWOGiNf2GHJjh/ggP8Bt7RmZ5pn60r5TE
pzg95DAiqScdPQNN7m9fhMv1XjJkMH0Qx3nx2PuxfmSDoPpagNINnAiiEEzlJ/WmemQtgBNwyOSw
XHaDzGkDG63ja4DeccgH9h1DxI+z18BzE3eYSF4oW/Nk6CUbCofphsKhF8iX7e93uZXy82XAd2/D
RJ1SW/S8TZJ4yUxKjd63N/OYnVC8zX5vJ/Lzijvkc8aHhwuax8vy+T0cUp90+ZjxysNvXlb+sTjl
YTxRwvULEWaYpMltMGGPFNjMsqiWwhWVUbCMSMqiHALHKcdDAfT3hre5DH5/l3Bs3mblefLJIWLr
/s1Xbq8SqqK8HI///c43fvj7xx/zQLktf87TBzw1T09xlZfhC38l5VeKr9Iev+0gr8vfyQ+0Gt8D
WlDu5O/lpidPIhVa6sCbzTXiKSjRSmOuOKFN4rEeJ+eAU5aDmnnJikNNvMfA9mm51WPAEsT7TpIv
uqbzcV8/Emuaje052Fl8XUL+C1QPfoePwjFlTZOwSohVcmK6Tem9ZgdKMziigwFA9/N5Upg9sFEx
vbY8a3pMjU8nst4hFsjO1JnC1ZCnvLqwkVHN9SQ8lQuAC7TH9Qhjr0wLQqZ1LjnKP0cX3GGwLAdk
SBJW4LNHEkYHs4aeEGNKBaakWEQFJrzGVVDGZYwtiN9n+1LGCjJtK7yPOleUMAramReagpfXsJES
PQM+CF+nQIU/jg1EMDyxcLkF7/QZXmAphHdxmVQZgNroERHkFPQ8xgOu0Zd39yB8kDtgew3eI6y9
lXEGLvXEsSekQAok1zLz1eES/7FJ8g0hkvUUYeiIZbkiv/DQiqDMsBMBWmRZwgVOPIXiIdgMtcE3
8wMn90TfDMXe73k2S6kzY5YS99NXVE3bEZRXqrZu690izBn9t//EqJEE2MHbf5DO3EOlcYGBp4X6
ogun0H2Byd8v1uQNgBp2c+6ZNlLCYgheOmyjG21wmjTLw+/irohfa3vc7nprQlhm1xlGiCPXcc1B
zeHR9Y80EvFJ2OthpckO5utOC6nJfXoZcUAfNut5rHw41fQ16Y20lba6T4sE66cGnjjCKErfK6Hy
IZmnrEBm8oM3yHCrdbUTjr8SXr9YctQ/6uYIeMQ6jGzqEpLa/gqxkADcSP/E/g3zMQGlgPXXIlqR
Uv9taUY6dlc6Tsp24d0/6i+2sns4b5EekKvq9hjSdOaS11CJ8smV0qUxVaREOe4hyCNxeu8UMDit
BcURc9lfwM6DYQ1RiIcz21xDFXgZRyxMUlj8IkegN4qz5dSmDHnxlPAx6omJ93WOHoVO019dx69R
Pi05jnqlIHJ5eOrenLQEUl9GHXwMPIPHIA4kz+G2aU+ySb0yJ8dV+VWNrJk5MVqa3YyEX3OJSarH
C/PAZlRfaNtuJlxH7KuWmMrEhy2bJIk7zD7tD3V63F3X6mfvU4PqeU4ewRtBDJtUfCdtAgtJjV9q
85xFwDmxXJCwoTbOPGz2vBOswQu/r6kwLc4rZDkY071j5vS6G4KTXEbZwl7kI9FuPXFaRtllzA7Y
4qqjXoJ371Dze8l950wr8nvRyb4SSAfvwZlR4whnpwcn4CmUfT5VhNb76gfhtTYhhgt5sqRLN0Ex
ug1vUGFRFAe9WX9xSSrKw8xL6FLYsSQn3vcjrmhBNmbxhGFUAW3GvVIQIxZ9C/R/mVzDr6f7CFp6
Mya9PnKQqFqcNgaCFGQYwTktl6wYFszEswKU/UzmBukksyczHxyPCQuQYZE8x68J1rBwt5C/Qbwe
vmARM/Dc0KJDPGCupuAj9PjeXGegpIKfHhZEgbqsceID+qZ+aIRwQ6geXIl/OqDjgsCJtfcbI31l
3UtBqESh2J8fYR/NELUtsgXWbCayNWvLajO2QmqtHjkYlBPwz5r0Jly7ManFPznjwqqEekpeu9fM
2+g0rUb1D9Z9LNZqlmSYRqSmxE+YiyN5f64WU2umXDTrA1dV0emzHJ/nFJnwnUWJEnT/+n7fx2rA
VdliUmTeErR7Gti797Kesb7Rll16HSPgLM/JjRSNIFYo9kY3755YH+2u/WhStnJAHyyiFERpputa
6FgBMKBgyFDTfXUrFJDBe1VTCUcIQUzuhxW+uaCeAo9u9K32AQmdVZxEBetrNjfscSPIKSk5euw1
D8zO+tgZVWsq23+fjk5CMXlELiRw+HUgsZMiPvO6rMtA/1IzqFCNXeeANCw9dVwqb7DdvPyBnAdH
vhiEGHKARZGKQvlYmUt8peE7MRtVnz6A1Sv+QF/vVTnnTE6oOySrNe4xQuD3/U2zsFjVEO9D2gJj
pCrN61KP+/eYsPbTVuZijfSKcj4ZJWjzcUHKBnhvkIGpk/2BKNxvvjA5sSgd5wHbtguOa9Rc8+DN
qAfvDVIFuy6SZghXpM0RUEEo2Cpvt8Xe2SYoeJAhaTpj7x1gVaxuaFZssNHzn3rCAXV6XsVVbHrk
Jr7uc6hQeuG+keMV/oUE2F7K56mZi4mF7Wr7bn8gxwKHU2dwxciFZZADKyfENqs/5cBebvZVQeG+
kjiMsURwq5OqCByMPN8sSl9g0o3HIAEOUwyeiKbsIEcsQizKL1ffOiQlrqgoZ/IBCRav2r0z3qlY
LMEHH/CStokbY4CeHIkWVCn9G0FeD5fPUtxwcPlp6lC1RxpD1MMzVP9ynva4oK7Y2qNRO5hekXsG
3uwZ/h6+wu4BVwlK+03QawKjCJ+kft/8PnzDPCC+7MGsffd6tC+YYZuoh3R7sZOen/cnLXehYl49
iF4o0vo84qvZuRIcffWvH8eCJrgE3YWNb+shgbJ/wAiw9QffZbPAZtiJTjZZT5BncOdEQIXfBBxh
pjOLoKQTdTT74tYvEm4c7D/Oa+yG7tUqa3aatuLpOjL96tPoCAACoHKo+r7dzInaIrLZ4d279ZDd
JEqWHn5DmHtgR018dIjgiVWKWXZ0IjGTCoY6q1SoiPGDnsFhVx96F93UmVZ98FytmWTZusNLXIdb
W310t4l+XlTNyCY2VY7H3JzUWdGb8mS3amV2eCam5m3aUz961b6uPq4Q80o0sBx3njZVKtnN+EZ/
nUBTS6cdONgzdVnaY7lBpC4Cnwqg3s4wn5w/sG4oV+ZxrZYrGyoZg0bHLNijQKCRqOEsOnvZXsIH
4a2ro+4+yK2HgrThqFqwxRaVOdGgLo6nKMs63SfrGS9RPbzm4bWGpxYioVIWCgPFRdKdzwrKPfbd
KI+Uz+M/bB2wUijlkjg6A8R7KspuDhnjrscA6wMKPNoGGX0JlI8Bz9d9DuWAQboRo3b8aajx8CqO
HcI+50fddk9oLipKhz/IeLoRVB1IOn0JYHMWsN+mvBNjAuWO7oXYHmsHhE30TgqTDZJbO4f7Z2yI
fSK7COIl+XfWpJwWn3SX5gNwY2SsVQJohAeeoc7lZHE6wUaVIfGFtvQSnxdWcp8BYKbaxNrrcT7W
hlkMU2sGKoyco1riXPT6B2lFQHe8UNZ1UBIDKmvufEX3IoNuBGdljifcEohpgRKTYWx3gpIFsrrN
Y1J+H/94I6YMA8sLoMwVNFKfg6eG1vAJMTGFm5gg/0OlB93Y2GHjgY+kr+zr4LiF6xcccQTRQchu
kM4rYnutHcCrh53VEImJR/7NFOlqmm8tBBDjO8P0njOhV8NdRWlIuNYP/IVqjmmR/vaepl9RsnoN
8aBTjhjzeg/DYyh9QC6ZXp9hkYdHfLOwObR9E5Wu5qmsnRy3x0T2detPCmB+lmbotQN6lYJ6AGoD
jAOywxgDGeBQ58E6XpPjYL7dCp/lys+h20EQZXGUETYX9DF9FrLt/eSrhtftcER4Q/0kwgBV8koj
1uuJXRVkkICv555XqwGhRjjKcqQU/wQ6EwREAUJkvSL2YMFzIpglAWBU5fGvwYOphKAFRQvYgMT6
kFBPYEsMV/xApBS/f0g/+AM6cTLQB/ozPbKqo5HFWEVcNI7Qts6B4AyqQA4X2F4SvXEFtOrwSXng
2ERmKAMRktF2oeO5W3gIE529+qNhOvUjLBsWpRTjqdtQw8WqDRTt4FYrzlPbIHASewzu5JNrhEyo
4pub6g8XSvGB0WXLQ5E/8anHly8LXwQPRagyyXGFzmY4s7ECxAwD9wYV0fJh3gdFPIx7cSaeSjpO
JPrMWgAjk3LNyEm2BMtgKtJISy8s0z1kVo7mvhfmP8R0OthhRUBWUfu99EEJ9DfVY4tUHiU9M7s5
zUtMMwmA9HHAoKDOfHDePgWyfMUPATBdSfszudig38LMy+eEim84TRGVsskWANRkcAfLoouCQcDb
mpAtJQeN9dWKi5HQLXlnhW9lhy8oVozG5JtIDN+bRe/D78WQOKKHD/GgHl0jnvi2EsIWRUqIvL84
Y04rbCHo/2JlyKxpGPhOm9vXffXywR8FxjXDK/JuNSa/kmoh+C0uXZRi0GpF5agAkhtvWpcdmvCG
Yfycvs7Cu2u5QUPxCExk7NnrR8Bc3MJmNZAc8qnwOjp84RHEFM4ARQH8PEIsTTBhXPlC06BU0I9g
vtx8IXRo1DvFvQ6XmgFOwGDAm0RwZQoXmyc4rYB8IDkgpUA6sNkKN8DCCQeaOfazwEz/AIKiQRBF
QVC4k2CSbrdQ0fBwASKUi4PkORpOng3eQyxbBP0i1XY9vMNV8ugQGbQ0KAjUNVZyeLi24b4n3BJK
LYl4hMgtIb2lW5R4fkBxRHCUPAAUAEAZLH6Gw6HHW8Gyj5eTLkmpf0PZZCSMF2dBNUiKMQxDbD7D
LoBiF3jBbgtBz3SDyZbjbHnbVTcL39TBzPgtZRt5Nzd0aoh2xNrSFoxiARUZMAR+sDjgDf2eohm3
LN4WMZ96+CmMKl5GCDnNaAsNcNt8YBA6FMrOJA12O9Bm3U07b4sbOXzRbpTFgjT3/IkygJtQCYur
hzPAAPIdiOuYDgiDg14oT/ry02t0X/VcjsOZdIGGN+JBEdFUieQLXl8NYXxPL3nyEwUjonjN0MRK
gBpwiG8Sp0Vj/PVdVmyDJpBm53F0M8FzhSuI4oSJTX5LP+dynbTI9/OxMASgpvJxpdaBE8JMaD9y
0s7kGvHX76B1c0boED8uLpxr1PELYo4MnqcLNvZM5SjeVAPtkPYD4eC5ORTIjq3LQZ2+RAsmXfkw
Pn7IiCMUpnJUjt5Bypv5R116uVzBvwzIVJFOtZWj5n2S8ys+hAgkxCA5yi7A1oWII3iqEKHkeYU6
dB3xDNXv4pai5CbdbOUi/2VkbqSDiiNNiAotPazIgcFikTwjfk9Rmt7FhSckC5Ym1JHQD+t9yony
8rA//z7+eJoQ0biGr/IGyCHSCaQwhBsCdFC5FXA1yfUUTEQcB83yl0JKnHEonawctfi9YG3PLHp7
fB2kqAnoBbIFDsUFw//Gy1K0IoBgAoHJFVzzeynWonrhuxRuZRX/YJiStmAggCWCMoTwOqlPZVzl
xHX/jlN/7BKNcukbBsotPnv4xI7/OB5oO4EJMfSBJyIsFVAcjgQQjg00elyMe8SKTC5VTOt5RhUG
Cx8+6ziyJ/7ugbk7M9DMykrhj8tCaYbXl8dim+LjV8eRUSv7BfUczlOeLYPZauKCgn2uL0g8Ztn8
pz5EKKdEu/5RW6QZhfLDYoJWAlDlQ9pCzljuYYP0e7+odTKqLWwRPIk8OfE39JC99E9aSVqKLqFR
u5PWlbOCfcyr4M4MmYSpgB79+G1ZaUc557/2fXGs8hf8lk5y9/9aQtqiYU6hxaEZ9XhuodczPfET
Mzat8I4kWFS4MM+FtPRdfgtJR+7jMVNpqb8W7zh+nK8gDrAUhXvDmfB4FqzDbcvTynAlbyNgNx8Y
cJIAIrEfCuXavw+ALA6wT/q1sA+EwgCRAQfAAy8vzSbXplwsdClYgOTO8hIUgkC+eLr3f7ygX0YQ
t+Xakt8xhBoDUkYIDeLlfnsfPCrpH7Im+U1FBVTkoflY3niQBF4l46u8HiFLvwMDlGW5LmUaldbn
/Z5J25o6SB5aBTLH5QwsTx9DSuUW3d0HAAWSrv8hpKeULG7jRAFQAvoF4wNB3SG6uhir8RbJU8ox
yOsJQervRWrugRTuWxPeen5H56P1aHDM0TgxmZh5C35/Q1P/tZi02R8NREzMQMHgqFS/pyoTyN8J
//FVpPub/BfmtxHYP8U3E3IdXP/VOTqPKqGtN9wH4yNn1H+B3uMxOS5Ci4xSmy7ZyBHQ6eC98OEM
NQZInfUfsgu+Y0DAbbng31ykNDcXhnRemaYRdPDXrPZ4FK4y+Ktk0kl9LjL+AmYo7XKk2/NsdGyo
E7SnDAXynRbkQ4YS8cqQYUU6Na/giUv97ffCe2O7g1U97SDHJq1w4TxZOnMWkD7wCsV/fceyV379
5GBlrChY6vIQTkgOvuLh9GoOWuzxcSB1D9RapQb65B4WuancJ6fIdyTVcho4ezF5SmW982SiFE9K
ueK5PuDjyS35+vc4+Qm610ia6r/H0Czytv6RY/9mMGUiV6Y02dNTJpQiRnLhKBPpCH//mUP/+ooM
t8zt3EXct3ylv8iQIR/52J5JH5KLQfz2pJe3LkY0DFx/LyS36Fv/PV4WmfKspqx0/vfx90L/+9lO
zRlvC6O0vJmYDnCUcptOvJcx+/8f+aQVZFSTziecQelwhHDyVkjXxKXzvzFDvlNq5zfwK4dwsekK
8pwY9/BcMu5Jp/v7zmGz7pPRSsbCv1eSe2W2+ftJutrv6fG3f6f5NwP8Xmr8LkslsF6enSUGKwPW
BwRyy7Nh+s49kHZ+NWOoNiYy2EjnbUbF2fWPNs4akZJNu4ufOemVHbfzZevzK1czM6yDPZ2TAk7o
hI6hluxckOsegh4IMpoLlq0Su2pRBgoIGMVuWt9osfYjBGJzWI47tP1A3uDZMLv5NM6+5RCTh7eH
r77wgdZhuxY+ZH4qdJB8eZHq+/VtU5Tb+xpEhb363WMVvGDH/cZ5nhpuNS8Wd90H0DBe8Bjqg3eK
6tK9HWA6U0oFYXaRie8KCIMxhh9BDbWI+nBQGLFJgA4MNufmx467Nb04HP+zSSmnNBAd4w04i4B+
WOUMVvFK8ca+ziJKmx6O/h3r1p3paY5nXgOEn0dPPYSqwP2s2qAXOV47vQ4xUjXRCmQqXsUZUEE9
x6iNYnrJ7HkKHyQ7PybVEg4Bwto/b7LchZH3IKuniGHunlf9BvjKnFTOCAVHsVe/5KpjY4gqY0Z+
eGjt8Ku9grwbHuE/PdwY2UwgGbuNSTz/wXndcsLH20PQ0fvSskgbIfi4DyjQobm3GQVKUVidcXfs
49yb04lJEwI73BBvFrNTfg/QB+GvoFu45PgHbAvDI1f+shwRiTs9zbtNvekmBYSvH4w2ukWjhB08
vs/jk6KKPrOx1qJE6n2WX9n+/nGZ3r/tIWGvnYRNwIwhMNRmflGRhbv16vIcmHjiWVSsJGSOavAr
6n/ZUn1tSF5B8rDHEvA6f8BCMHfUoXs7QHXjs2/QoJ4ROR/tPF+3s+ZTm9qMplpIy/b2DVUPiPfB
Y/Pa3/Y1ZdK9Az1+TzdEm1IBCTrQIvcSk6qvKXCjYs2xm1na6y697BERDNsdIoVqp3y2u9vktij/
sRBk+YJzMBi30TsSLbN4wKhc5CqEen4JqEW0oaBYb4imvSuYbTetIMYFjzf7g5IF9LDAzilfmyfY
Ei0VC42Qg89ipIb9hUagt8lOExpX+Y6euWtS+JKQjZFDICU5VUjqR/IGURuqVf/2ntXv1fOGoVHy
RKAMMQdSJ3UIsCQIseX8aE6uWImW88aIjq8p7N91fhhaeKiDf2IqQfCB4nU971lGjy6k5PsISwg7
r8BIisqDUHz9LNEO2iukhG0HbTSfnVz08pqNmCyos6BC+iA1c/TD9Wfx2Y47IEhZHjqJlKNecTlS
v/R/5rQ/u6FLk53aNQKjGqHaQ+8WHNU5pfs+NR6NoBqvmZis+1/L3j9sNnU1MKz4Zk1za2q+Ivv8
jhrJCg0yBceRUMcHRBtinXHUo9Nxf2YghvilI4XF67T3jNBgn/QxWQg1NMHj1CKy0UgfxlR9Dh/5
8ELxwrjFaj95KEOJX8JuI/8uMerVho0Nq/TqledU0yIH5gJr6n5yRDxV7ohDtiFy6NgVVYs+ym0r
eB9np+MuC9rz/HkEIjj76reTjd6xnR+JAWZ/XRCLBKgQqhBiklsvVF9b6JWmJfZH2gLb8goZNsZJ
EYVUgjWKUA8bvEmOMVbmo9V7RE0e5/vLFyWaYoSm4hPTm+jcSxqcb1CQNp+N4SqBMYVuYuXxhfbA
9RMOC36c82qt4I8G9wkXB5YUVQh40CNh7TOfKGQzqFTDQZxwLFrAmeGO/tRMr6P7ylroWwQx/w63
IYElBggyfJen370gbfrQXfoU/t5urxngJ3FP1LAe3WPnw/gENurrnvZrdwU7QSXzV/f48xOiaX2C
WTDi46v71L0LOwllaGtRfgiQ6CgjY0++EgjgJxAFWhFoQfeIYj0McrduMveKbcTt6d5vYp1+aHRg
AbcP6EeV7dULFWpYnAfrCcsXHg9MTbgK8JkogrL6amYqzLOudY1vB1i8E4GyteqPXx+tAVV39/iu
2WCsJMZz6axkkiijijpiN2uz4Fy6PMii6gJ3EXIlkEysUEpAwPaa9FMdgZrQn+plbot8muL4GVLa
OX1B+KiS1+w109P3pMfGuglIpfp4f/ZL+ApnEZb3Zk7un8kqx6hKy0NrQ8nwgQTN+LaU+JmHtT3U
s/Gx/mjv+wsRTMTHH+dFviNTgFo+XiLqbwIcAhAkI5DRqCvAWEb58NY87BAwlqubCPXWAwsWfdai
ODRwACgjG49E1GPU7xRYg5ka2piHWjcyqdxm1mwPi8ovpwwANh4Vm0NypgDZow6Of9YFvnBLdddV
av/Skv0GEuNVUFIwUcS0uA2Qnr3w7ICAf8AY7z4ECfZvn00ncXkZC4BygMNqTgyttSJ8dM7PJgw7
jHAAb76PCMh5h8fH+eH7CSm/cnujM2Qr8B5Cf0gjRSAAQsQI66DJdvOD94jse9RHTvpk1RCwCoG7
VzkRiVgEaBC3Sgo60bJivdoid4PInwcv1bs1fv/laUAb3VAJnYtHeka/QwCH7yDRNX7uKvELi1Gu
XgRp8AB/rm8PAJFD4LNbmQlm18/P45LUQ9YfhSOsQSdVvwEkzmvonxRqTSIMBmYeMotl+5ZUReun
B92HlXbl4iHxXAHYGhfPMAJTWnOQTV6BGdRje8PZU8GEGcgOtV2woHpTfdoTlqWyqspD+IQl7od7
rI6ClowkISq2yCJXeoDNbYANl0e0Q7PSfviTDuS8F+Ac68EDAczk9sRZ9mcv74nFG1agzJQjyI49
mKKDHpZUgKYHj6uES0THVNU9bKzVfWIwkckqYVCcE4NwwfeQr7eJSrWSwiV+9CeSSFwD2cIkJ43z
PqpGRqy5xAS5ZXiGboQc0X2P0CqzG4V8Gr3g3j1DKB/kOCxVAp4yfCDHZjNu6q16HcL0VZtp3xxd
75OqDDG6Ufqjs+YeSbI3qEkRKFB96dS4AGWAzvANsD1sm8EONy9W9wgl2TjwujZAlAuehLsP4kgt
KcshMTTPbxXsiWw6NNUblSUGomOc+3fFxFrfEdYau7YNG1jSJLfmi86YWGZ6KhblI7lQNePaVz4u
3UdmYByR6BgM3xaHZpVRCKBXOF1wPPjXu6fQ6P3ozbY+TxQAiPvMgL9tD9vH6PmIryQqFP5Ni2tn
V57Ar6zNM1uStlfeo07/MVFom0aQ9cMKQlZkn4Ydxri91HwtjdPWfi3fvWmejRtn+cgWRbs2mriF
BI4B0COkpq/H4KR8vn7KO07+EeEVWeYrdmhZQ7WZU1rQNurLg3zNJ0gbX6m+Y4bBA5EjTRzg48IF
IJRKI3Xuh+3qCGo+CrJMLnBsI1quGjrGXrGXp2Z0NOZ3debggQ0PK/9Szc1L/TjdkrohQwVNAHu7
V/JwYAQtbw29bfZuyeoIKtwZ/YuZVM44R/LXTQBRleP2fhqq/djJv2rUTWThGMED2O440uxl1W5z
cuKy5xIPkgeYmp6tAUq7LD7jYYBz6y05dJN7jnP78MgO7jYu3oues3gW8zfLW0cdSerLO3kX89MT
rxTi5zO/tqMK1JXVM2ESDkLqSXYflVT3shjbSAW1TBZf1I/mvuH0uLdTWa1pVvRUV+D7JMnYyBNA
DqxhUcxNciGxDD9u1ctP64xLErnKNL/+a3T/wtGIDd9cB5vtVfu8axHtAmo1saPPrXz+aicgzBzb
+b1gFqlmhbWr7rsb+ufT4p1/ZafFQZ3d+uGziU/PZY8UjdJGszrm8HO8Tq7J2V7mz2X+6w5q5Jhg
xYUdnavUYUrlVMpZp+8ft2mhQQnmrw1reb1vHqf4eSdPcn+/78r75lCuLs6Yw7khXSCjpUMu7Syq
5/J9WJr9j7yXtv1ZYcwvFKiR4HXRq/+JLWtNkbwfcyU695hXpOX6+rz/WpsV9o536lOaq9KszuQI
X79MTWV079LzbfLsprRso65yZ/xsxwUPKD/K6+fxsDzcd+9uyvHklx9WUbAYlqYNtsaBM+QYLzzM
IXHwo4pjAesqxjKd/48njIJWsE+0BBoro3dQ0uEr74i2TgkORvBsA3q/2Niwq8Iz3vRq6sOngHms
rD377KklFh3UbnRGJ4CJdnBFDAKiDX/+4pMoIvwP3nTL1dD6YeAFStYNe6CKDmNPUEDl7xOCGZRU
wDS3MXcaz42y6u6LxIFC2SnYnK1hSUHsQvcLe3qQHSJuvNtxRakKA/uz1763V0mbwRudeFrm1cFh
daCMRPYELtXd8AVEcwn7OccjT8NXjUou4+HvJ2PjdcQLNPXwaod1zcN3ZT3kM++Ghfat3D54dk6C
zx7r/eOIr1wyqpFUOktcxWHz3EAY5UDY4hxrti7axbvB94EuoB8inCceVDxQI1MqrIMXE9hh3T6+
jHKm9j/s4+LAxV7KEXMI9/PPUf2n6djMFg8YRk9WGiaQr4OZj4JIou8aIIp3iYhjaXXDD/ba/2eZ
Gf07NLD7zA6QX5DiX5iSrKrynvzVkbCjex9SU84KgffnmiG07Yb1a92HQf324et0mv9ypscDGzXe
m71yGB3J9emPFu92qh7WN4ZEM7pYTB4BxAaMYHM2KuLYtxbKDmvwy/ed6aZgM9ul9jGGWwPcoE0r
iConSRsi2UIM4o4+tDmw8yFV0ECkMqI34p2mcurAqiaiMb26CnOeyJagof+S45BcJHoZQySnUI8l
WS2ebJQ9nmPSiPaghZigkgRaz63SRRLA0pNmKrA8DOtZAYUoRbLCNhhdjb66HwJZmtcDe8my/8Gz
UQVdUJW4gEV9wd/CJlbDiw3G7YoHap8HxMhMlIKUzh11gKVSN1LGYGmXr3rEZXOA1InihsAfnOEa
WczUbr09TFTMFib4gSrftx8wsRwHAnNgbTDCO3/j9QqpX5GFBC5v09YaQDUTIhnHg2+osSrZ7gJZ
b3UUD7MXdxNehHk7sr3bgLmxUyV49vb1xoyvP6g/39/WJwmo9b/jFHvMiChWkLSdsYT+7wywpvFV
6L8tmB9I5T8Fuejocgh6HxXOdkPjXwbn/7DQ09u8ZTdDKDTL3UW9LFfPGQUIe8NETEVg3LCwhTLj
fFsbZ3/4QXuOWZyyeAz1tb077d/bw6e2VKjDbs/LbM7DPm6TFocf0fMWo9fq/gPMEdBHQueDvfvN
53SoXn/hA+dSKBk6u+aDMsviPlasQZUKwL+q8Bq3Jq8fMqeowbwZycTQFfZSD3yLDWcu8ot/V31w
/Gd4M5LQyDUxw0tC+YXuwSqOORURDTI/ZXEeXeHuTd/LMtUWmJR30piHL97p46e+LKZSokmQvRxj
NiYVT8FFy/FC0Pi+7o8zRPgMbjT8iooQBYE2dfZ62OH68WH7j4RLmHVrnPGGze+T2zcl9CPoKFUs
FFM4yO7qX0Xf6oyvJO17k/Rdbdcu8yEO25wKm8qMrKwBTnRsLz+fLGTIp/N4DuvXvViTq++SHKeU
C1hfROosa93ikxQt6+k+iTdknVx5xkJHj8ZJ9NPDY4DfmIlhBe/czUBZd/upJr3a7TaM2fhMsQnq
JDivM0kjGdzICVrRhRvgiwW0ERDP8DFkrd6OCuaCAZcAjsE5fKYPdd1t84lNU+yoany1ZLgrEW66
GryygRJfZ8oRNvh7zpXEjPNetk9X+9eI4xBdGzXfoluh25s36ymbjJN3jg97e9Cs2DRc4yc1k4/e
jM1aH6dd8TBrIrFzjGi0y/g0f7IvwKki5gHaWlVY+YlJfDmqRxt1pjB3/jY7zFgSdVLt4aorA+9E
woGxbm5/lMnxw16zQX9dIbW3o8MnsyOhN7efO9jI8oKmfmbEvY+LTEPWPkPXvsdBg3KXjRGX4WLJ
DhtlwQQLWYn1yCFu1tadagdjurE4wKQ5DDAql8GaBezOfothPiP5sA8oy54o0ieEzVHEMd3j5AFK
MC/hEFRiOKQDmyzxC+p93/se7lGtVxH3gQfZ1ct+MExkai7+QUFWEpsyAlqcgT4GKQMr6wINphlr
hmD5GqwoXSBTMCKBuUS8cE9kV0F0JTKZM1B4FlII+lXb4scLjSJLMXgOUAgF2xsDMSk61HkhswKd
kNI9VKfdYCMAIrMeGFKfv6H0gVD+kvZ3eCVuun3+BaQY6/MybOPXUE+wjaHEtMsX59SJ2l2NhrMR
dHsOjOW9Uz3AfhmVBumsQGfEUE1eMbwDECHXGIDWmUwI5hqatX+EMD7GbHEwWi5mpwEnXntbPAP9
XpjcfFQXqBoOMCoUb9kG7WR/D0ZICfC1rIYmOydKFIte3I1wQKGNBBKofqSsD8Aev2IzPUcngOP7
+E1YBVBg1LoL9CAT1AU+y3iY92ooglUcK2bUC70LwvZATyB1p3+6zwobUHNu+wUVXOFp1NF9dpxk
URl0kZZA500K75loGBdSt97gOZV0Q7S5bjXUYytQdqKjPoHQnUKdc0BIYCORQQ2Kcx4upQNYf6JQ
TvoEzc9P6b9/N7jbmMIM2VUjYO6D+zGrzmEI4hbRRQIO/RmAabyeFkCbekPWYKmJyJX6bNLgJdCl
VBSaEN0YesQWqWkRUZOupVcAu8wpVjOhfOuiyUCCskRxsMsnl50al0BOMFtGZordYnBNH/CDTnM2
QdBST3PU4xGhE+4NCx28uLxiwvrDzfFfpgIW7tekayAyUDCsZGEHYPCP/S9dTkty1Otkq+znuq/7
xlBbW4HpPrbiW4CHRoIxCCyyYgIsBA+BpkjIsQSPI18E8ThgBMWEAKgSxx4jyGdmxIU5V8ZY16dQ
qw//nlTGwJCeiRqxmcWPDezBP3yRYu+zCiQjxRn3h789D5JR5W8fiGAgWrEOecSHFSby1uhGvGJY
JdQZObLaM8fU4smlJlQYLZxCKlmO+TTedaC2F2Y2kipCVga8O+QXTiM5fNATPDcYLxT3kObpIbTm
ZdLNgcfH5w3o6LcJscoa5r45VSP4c7DwsOngEnwmU3XxTpphNup947DE0nTQfpeJmB3hTTck+YFb
NUYAvYWTovtJUN7FUPrRUDzRVVQbRB44NPlvvFcIO9qBq+GqDVX05D0Ji8yifhbqq7ey1KChMQmI
udVdpsz74NgmZmt6z5YyCqzZH3tZQFTbsvN7+VSvyzFjMmteSKvsT5Xcb59fR22EDzKL2GMTM/lq
twnW9raRHMpvRwly0IZqX1YzA823yYZDwfiDZdOd3EG6IMsp6mhccXV6mkgMd4lXZJtcX0MGXur5
NmkJQ0Y/IIJ1+8FPNuMm7ztXGMgBTFt2rAccZgJ2veQEHSURwCTZlbDUIaKrMbKNPpunAeXJGyto
NvN7a9NCk7ussCtqZfvTjg86MA8XQ2+mgESjhW6R5hq6X90S4i3ID2Z6NjEKwVfhCiowoOylwXW4
+VniMLhAMcEDBJ70edh9Z+PejEUm1evzv7chAZAVZda3q5x87QRB1INzTlUZmjIiSV7LImH8OnDW
Fpyg/yPqvJZUR5cl/ERECIQwt/IS3kPfEHgPEk7A058vYc0+o4bp1U1jpN9UZWVl1iSWBjRbR9p2
8KJDG+FmRJsp/dGTFrP3Qdakihcag0cDVwgXCR3/0Hwg7mH5d2q26P5MNnhJUfT1tit6HGjkvJBx
uzQWNxBf85402iMthy4CwrXsHZ3OPVAdHWt7b0HjDCx62r0IyGmJp/qsijWGbbjq3ZrAUzWEBzDu
JDbCdK+Nk18oSnAGy3DbBvqNkmaJPqUPjQzX4LVCBmFymbH64dhWatzoiTf6NJh61sqcHGZJv9go
NnZdY4BoIi7zVdiPbPOqc+7qxchCCBZl7CcuVeSMiGMS8GUjWPp5hEGCp9y2usiVeeZ4GxX/SGMo
NxA0AS+f6Kze0PdmmfZwG0whZz3D46qMbh7K2OG4iqzgEw8yK7oSpHXPy/QP2d7hdrLvQ9LE+rZH
nvG4OWWKBpz6xsk/1akDbjSJ5WVvn1pVzGaqbTSgwjLhT+fVqLbfLLU0QXj7eqM0o3N/UiMr9Y9L
KT0hDuDeIsqr8YN9o9gBi0PdhuJG8wZHpkv4VpxN10kbzb9LY4+GZNYoRJfoGKIijC0caQP+IgFa
RtreKaIRYiHh7hEfnmpv+soNfI6oZhz7x+i2JlQhnkSmInEJom7DZx0qIY2LiytizSgOjvZRukZh
NDIjSEFjDIE6b28a4/vepsO3UZqXQmoImKhVwDEf8WH2GkOYrtiHbuuG18+uBkJI7pEboRG369yC
3OgBJR259tYD7hliBoBiMeqKwNdXCvpUvDawkZ20KF/eV8HJHug5QWTf0+T9VRJHR5WaCPzdJXWB
jM1w40yhUED+6BHLTTEJVrUgowxTslFwOxKnph5luBcR3l+xS+6Tt0g0vTNSWiQzrXVYILUYZRhl
okYbPeJHXGlAh+NKMFlEbKIo/tVC4eTj2jJ6dJArr3i8urnkvL1A88TVoda5P7gdx4A8gsARTNUX
1UCqw6mTo/7+94YMOdgNHrM9Bf6yOkrg7783Es6mFmUuUKXiolBuIquDOo4RPCk0CQwxIUhw5hFZ
ErTmMql4PwgNTrSjpd1H57GKWLIPK4pq072Xn7N9AJzgyg6xpQjeIX1fTKNNgHoy3cxPL/6FpthX
UK3ip8viQsuAZPSu8ASMwOTimfZt6jAbNqPp+oqyco1wnWoSuTR9OoUZrl7lKV7v+NJomSnjVMIO
BcFw9pmzjt2hc2LVyHJ2a+169HFn8xLNO06CLvSY0PyyMtZmmS0BkEkaXruSXZrTM7flJM1onyMc
7FICu60LAwgImO6hUtMsQ55cHQve1iDQiVotarUnx171aadkLcKEc4jh+YO8mME2puq+IyxdEUnf
SdqZtWWJ+GEUZFbFrOfUA8WS236AacvsQ25agXVzI8KpeFRMD8g5MYjYQsp2ztCeCK/itaZGsXHu
s4JvRGYTFe4czo90LmAxcARtgd70wPzDqU7dLWonlLyX50LzaFLyrJ++pkcpwGZE10Tj+SRHCLlH
4vwOAzvLtYVvAVv6srbY9oudC3vNZVhFgtIBDcWJ6B2chnQgba8hyV7p5R3rufA0vHg8FIG2+rHO
z06WvYdicw+KxmyzD6fV2tlybgjHPjt7SovGrjVFIAJKDNRf9C1NCFxA2QWviG85svaVBypXtwFV
YsKnHCpGj+DcQtoK2voprtI93ZV1I2EbVJxJcZ0OUfPP1VlJ85Opc4vzi/MTTsXj4CJX7lYm5pwe
iJA+wXuMNe+pT317O0Y7Ypj97d4kO1NsfK7OEX15KjYLDMeoZHXggm/btCflMYsEiHhgmShZdsQZ
6atErZweFQNMSYPi1iis6JTA8HlTu1PpOkbGLBsy0sn3MjotlhfGSMgFYPUBDOwUAhArSGsl4vx8
/zWise0zojbxcU/8hGw1S1dPNrB5ueBe+7QfVFzjA2EYBceZcYhPwzfACHgh2wetKfVDGpQGLGHV
3iWkQzQZ6wHvGDWuaXwhhYspq8syGO3babvUhpyDn2BIKoc2Cub0pA3DSnyvm8QJtN1c8Fl7ST+e
j8/FxmZvyOpund1N9CD/caoLkg5w19an91zsuoWZufO4Dla4+aOVtuxTcxsj8rpt0ZBFFX5LvwbJ
ALPGauJlSr7QJ8ee05jW3A2mEbd+GeP4UmsT0EkTvsKiW6U79kKZsyqZDMwH0Ui59Y9oUxyDQw/t
CRcqjrVDej48Qg2iK7y+wUr8002jPOssBlz0OkVWbPGPlNwH5QrE9VNvu40PZOx/GaI8oFwF11q/
4DL1i+N6oUB8fyg6lY2XbdFnlzhHuphScmQbIBIjpKK2fPIOPA4/NKqwl2HpTteoW51V6f2h89qy
K0j2EJ8MbuBwtFD0c7OU4OccvxlX0Ar6eZIY1ktk2JjLV6eIlRRCxXhuQGTGVoXo8BWc8WTFTu7p
nQkmn/5hRfvb5eBt4tfoCVMZdi3MRWSPyIWnrlnxKxspG0/pZaaRt2InyGm9tGFhDE0nEr1/5WL0
gGHc2LcMPRPx9APpGJxI8URBtpqplNo3TjxiSQgIDj6j+/w+SublwatT6e2i6izfrfTNxpPakVhd
m6MP5cYiIwFLXRYL+A1eaV8lyClRezxNzJJdhBwG/FtwQZOhem2NsHIN9+s97aPkBMf5G6VMxjKr
4fLJWSg4B1ZpVI6pKdNEREm6ZQZP4m74hXl3wIWwvPNwExVpqJyf5yUMJfG8xIDz3nw1s55Bjct+
JjVquKrs5ryL5b2NNua5MZXYO7EtEwWq/qGf+zQOCHNcUDQg60kf4ZnuntFjwrV6gF1JKbZCC6Ei
dJvrOEqu9oOUCpw4czdv/1LB9d0/wkPYuobplCSV4z0wvLyvy395SpbYXm3cY+3VtT5Qrxw2Aa7z
DpZQIzcsPiLceFFlO7qLbbPYsv4YQzugauAvAEP8QtCMJL60y3/vFtUNNIb2neu9udkH+3v7esGh
jO5psidOG6F1vuxv9m7p4QUHGJ3gkw8frsrpGe72QTKlNjF7F3qVQjNvxQ+UAegmS+wF24cFUw1a
DIQyJNSmy2rngaZWZr86/IAA61krTfhzNpl93uO0VApgj4ir2od6iYnhb4cp9QG7/RjvMPnk32X3
6iWs+UMrce4oRgSWPCS5EuvtUC6hTgpP4xVs6T1DWRAXnO57dvDeL6dsRrjENa+17X0dJPYgXpcz
2syQd1o9G+Qou4kg/26CDenF7QI4IOR28++etZG7dWXJWyxMNg0Eb6WN45K3BwYWTai3+LfmVm4v
ezaAZeqUHSgUPk9G1sMk359do96EobDm/KO2y3Xb9A/9fc0cKsUnV3rRMieQ/joDX66dcCMhALiv
0DFtVOuQdBDpvCHXDzaXrFSjIpIaVZdmm55fc5JKWWfXqki0/tkh7t6Md+OsgsM11YXas7NBh2PJ
m4EmsZtU41O7+saWE2Lceo+CDvs54RFijOjIk9vt7Ax3zmPXQ/z4AT4LdIh8VP+zLi3e4/wVFWS6
QPUx2udR0S36WS/vMdLpWd/P7gSHyFNhqHofGNG7DeMXbB2iDPrAlJndSnRn7OKYG+ZRKzhEi8TD
BQncB7V4H8UI9jksm4xxpVfoWY09tq9gEbVz+B6zhbibRjGaRpu/1yip4QE8zDVeHdycvNzs3WaO
u7h21N+NS6MEUfLp7fCfJfH3+IDNTX9jOhbAAwFrd9qHocJ3xgQ3jjJMS+wSkIXziMhKJNMNxnoR
UnN0A2wmKQoqk03WmbpaP9hMNgJRy3vnXqt2j1ZwhRMOVXMfQB1L08EDyTdGwYGAvE14d0NPb5Sf
R+r2TCZb/DZeuJT4ZkgD9LHHLhTnR5evNPk7uI6YVNcakRUUfTwr19kCtuEF+WgT7SV4HEh/NWk4
jbPMTtTZiOV0LcuiZzkuZWG62hbgj4VoL1qjW/DEHZDcZO9b8OHRwIgTKb+j340UPnvFnIj74O1p
rih4xou1O+L79O+F3cPWRtWbwICHQaYbGLzhJsJT2Gg/o9ShGgUcBD3KoQOf8m7LQB+S1avHWn58
2LAanAvrBI2L93ZBmq5A9+acJvAwN0+bZb/o7TpVsOwkNKLMRaEivIb38BJgloCqCNcIyRPLS0L0
G3GXffhligrxBYGGy7gwqUzO+MSCVRHnb9kT8A+ilfL0x77Dic7ouIczJjMbCz0/j2sJoI9oQ/rH
dlMkgKAiTmMKnaxudf6JynNYAi+7NNuO0f3fUqGgJl27ErXSXcs/4OEADRY9KcBijdU4c/I6V4IX
l9c+rF7z55yyIyxbcDNtsWXbWLIYV1AVe0AgsgumI8lyYHrQeVq1e1YboxCQA6uNnAkRBV70tSQu
z6AQ7bvPGdsIEC7d1J+gko6zhNe+8pdAyaRVLzzyOug8/CEonBYc4Y2pWE+UoyiGsJSuyAlfs/zq
HalKtrOP3Xvz2byQwWS2qD4MbfuNUk2Ytg+TyrhU33bTK3SaAhOZ/ndUcOrMfPQq6OhK3WzCRny1
zww3r2RXA7n2npvSq3n7EK8ReNj4V+finpABxAzLLfiQKtGXrAZbGIyBUSO/rmUgf0fHqCUNKREm
yAHuG29g6RoSgI2ye27A3mtJs1BA4BUKWxoifAjYjNBbmPPLbi7E0Q96G2Vmd0/x89OWotCU1zM9
CEMsioCBjQzcghnROTdydXbxGjGGe3vAO8rcCrAM6F1wAXaYtrZNEL7AbFzqbBnrG7pAtzpyL91i
7R1+K2y5cPxcQEFB8OeNOdGpWaSeVgy29YSmn2r4mhjNcnT3JaAlFaTuY3QcbDunHgo1dE2xn6LJ
QaDYOS3zQwOoriLhoxyymLV3jWhht0yXCAJSUUMo6eUUSJ+eToEmBpIrpL/75jDtbzbupehYEGjx
WAeFXE15kgG2KPCXCTNmhzGyZQ7lbFTK3rXi6BblOpCxHv1X1aEidGFvJUh6ROwqFB8fLBNmVE4k
xkJ5/Dgot5PBbX4eMH6u+JssgQOP5EdbTj7emXfGNwbW5sx8tsqWexCj3d2UovczprKZQyMAmmGh
BtqxmCIM65P3OSXyhLRtoOqLJ0iul8CNK/bzRnQdEgax893q2RglAqrVVkwEUWxbSIY2CXywLHpd
EApZ7de51SG/LtyD3IoQZMOSz6+tpokoPgUXTFa+bk8suZg33JcQtKotC3CsGmYgxyBbmP0AJPVJ
As20Q+fzDVT26RRXKWHPXe3h+f7h6LEGvA/up+pvtpGyuhxRN0R3dKjPre3iFFphgQLr3UGuusgu
Sqw+O+EyQmEAjy+KSDQH0oTNj4HNVvvMLszOk/tSJS2QZN52Xi6AJYxbGk8roGL12Dctb2c6uz4W
Bcb4FWOMGOmFCjMKXhd6b2fJCfR+F5sUdN/108Da+fn+sX0b8nLHNo5alNH71C/51BSpqYAjeWHG
ufEULYGPd68G1/70hVIqIrF7P4MnB7rE26mA3DqVyJgATxyx3nrYBRxp4e3H3JnYUsEdeJPEkmBC
XKGA7p9M2I6UOqaVMJ0G5eFuA+poUL7MILNadPWEzKf7C0GTbS3/8aBK7MNXwC9YubKIuxxYeVT4
9wdorUBuvf8ZyCAGFieiuGkd4LfsDI+F2sgccAMj06pJ7CsApoJMiW9u/XQTvnG2gpYLYgnj4Ohs
6iyl+5wHZRFiIrJLrKkJTdCmw4LKsoWmCkzZwesJUImeS4/8GrCHMmBuxBp9GpDqNx9uyS1Bmm5X
aKFsE9hipVmTo1YhKjet5oEiQ7VLNIAwbzHILl9X7YufZtEWUHx3cVA2ue58QJaKn785SFjxJJ0E
FsTTI2Z9oCC6ODICywztUpvrD9yC8wqamg69DqfGlLWZaKOFL8r61WHQn0dbGHggyYxxuhbA7CiU
khrd8GdEQYaWF/AuZWgkZsU+7QWUVBCtNLXn50BzgNYK3jXv4ImxCy5Flx9zNvF8nELqo0UcxQ3n
Vomm9/gFv+0affah9W4YhV7pDI2hnWAQX/bP7/Cy656unV2h/jrH+Yt348yHr1iaU2+XveQ82K9Q
XIS6C6Iit9jBFl0o+fodA1Zb59iRvK2k/2XSxyLvwKSkQ0FCcZhc0pwze7vYw5vs3oyyvIMVdVRl
GyGQyaN6nXd27Qsm84b/8sqByQsfIpKdiAFaHJ/Iou8Ue4J8zLfB2yf09DHu4pH0lUU7B7KOdxwR
5cUPfxOdEMJ68nPeflzsFVownjyI4o08taGtf1m8aKvBQNxD2qmemfbFQqIJs2XvlNmbh3NAFJF+
D1IZiEPU98vOM2bVIUOnhY1Q7quyzFh2rt6NvOPmLtplp136dpt+HJS6V1WnvQBI8kbPmD8N+WPz
rzw4jS1v6iuY0VFE7IwLfw1XRLHtMjW3XaNK7Y0mDcyTrgwJ+gpW4Ban1Wn1wfqH6PFT490HlwFF
rlra+FDQy9duq9NfPryhkL/zVFo2w0Ncnp8RkHgPwFXAdJGOkJcnNfPxK6r6LIbSwleXHl4j3746
CC50zqln9Xeo5U2NbpKXvyHRshtKWKBAEY8qk1uuF/lzui7ZbFXgxTMi1wf8DPEipu4yphr9qauZ
FpTY7lPoohqubsBv1x+daRLE0L1+kwZ0X9GvZoUo7PCTPCLT0B6+h061bkTNyBPazFryKxzvHasL
QYBD12MaclqCIr+vcl12DR4x0RW628EIeMwBqODCQPBGio09QBJs/E5/W3WQLaLPseKWmzm0AAsk
J4BElBCpUcznqh//RLX1xEDqNd3nPOA+e/W0F4uiS+eKB3bG8SG7gzbuEne60El49ievotf6vRJ7
McXWHPcYACdUQaT5Xe5Wm5VIn5WVNuqe+L1eCpnTxurkrKbRy0ZifnK260d7Qd7FAe84WnWbcXMQ
5z0pjRJxAbOrCRhCGPcEWRSk1OL5nktCGaoG9ahjsNSPyYeZjIYdV2wvzwT7nZWMuIhh29x2wZeQ
XkRIGjkxmOs0/CYOiwlTFyYQsfg30HIufcItYnNKOw5lfQ4pQP90pU90VBw99KVdiACuRPZORHpU
Tnis5WxrJXjn21DHqf0VMSPbTCMJPSLAhN5wyjy/RKfohhUNJiocj0X5r/yXLd4L1WIP0SdGbq+x
qz/jO3PrUrWJiAMmmMKCdeKhcpYuAE2gA8dT31iSBfpTnwD2Ti973Wps6rt6oZUPskUeJb6nY0Sp
S4CANvHNfS9eDmU3hgs6i1618/YNSSOn9W3zWXa3lLs7U7QJ981jE7ivGvwOBBB5/JU0BWiK9F9H
jrp8yf00KSpjewZQUAJluFOKlv2ZvNFYrr9zezp5hdxqG+IaMlns7r89saQpDHZK0G6RIZa6Zufq
SZqdC8aKdqlrBbSCMseJFVOrZmlxHT69K7JyT4j3sH7p1eKgCEA7QOZWEZUsLgyW02Rm+OVAvofn
4bTHrnocQv7wKy0UoKt2tXOKnusTspv75qZ9bGbIYJG4sCTr9vZftPFqFt3cfOfhZ/4VXoLFonyI
zOAV0zPyXe/KoB1lJ9+k1h5uGiBGyI1RJwt3wXFUcnVq3q3y9yNWvWRe9cyu2TXa73a+SQnI1Y3l
mtfQZYEI5TxJM+j260goc9s1fI2U8vdWDe4zjR3Jgh76+pzmuhpQeePzllGiNJHhu1FMj59sHvQn
MOo5fZ/4VGcU/cl8IeNxOpnZ99Mw3vzU/aB+rWGje3bbG4ZS01C3qa+BJ7gs/gTbtdQBLe//D6NH
UMW/ZSqAnNEcVKEYFfAjdFBvxLGsitR/xV0V3cXixDQHgY4OjWeNNaBxaEBngfCiVmsJAUEYrrFZ
sWbqPnXmMjvoI8GyWgWjOuYPiT2Z8d/Unl1t7lklsJvDLsLwCYC54hlvEhVCUh52VuJ9buW44BP+
1DXJbxH+FOBPPA/niYdK4PK3BigiXN+HYNgO4tw8oeaCtFd1AWjmAFTl8bAAYkYXoqT5+MwK+PZ5
xRR8s1TbG9G2mQypLOFwVWEkIjVa1xpMu1+AtCkda3T5vpBZBD+NHr5mDpPZkVGDDokv/iQY9Z32
83ScjrkmaDKidsmF4IIAA7GFsn1egYpkq3AfnYJdQ/uodtFnCJYCo5PlDCZAjTuo+OyeqKR5EmYC
MwrZSwfyeVCLvzqn4QZQnfhvp9K1oDOdRZnL913GtaQj2MRRbnyTRRefx/KEr3p9MoJsVX/7o5E9
Yq3miyVchzYzXdL8/LLC8977bX+i1ajJnQIiG28eF7kK4kC6SSSoRF8egjnec2z1KFTyja8fgJ5S
fj3XP4C+Aa0Uxyi/QJqmdYyKwWZWJC9O6G17YAW/aRrk6nXoJqXOC6mgak87uR4hLY70q/sj1QrE
OtRsXkF/HwWRB8YLFVJZSQeIUpyrS2IBLXWYDCj/wuSSAomEI/RbSMjQ2m4U3W4eap8kxITf/Fx/
QQyFSomsqNAH5JEWBwklGTriB/x1Ht31NGRiEC5QLLVF1xgul9QkIPJCMnW3gYWlaTX8yrnzy78x
yil/xBIgmfaxxTWLuZIdKYoA+kD/opABTEzfcBtUkJ9xhT3qoZ/aLv6MsErkiQC9IF3BCv2DQZif
H/5M6qYYLqqWlwVVX7ERid7va1pU1vDGJjLjhksyJT6+oKmTp7MKUm8veCpbIU8G7QWmFUKhUIlb
JTL11hW4SDhZ493Y4TxB6TSNPxFNI7VDzawfcHo06w+M8Y7YXpBWwltYQr+hDnxe6piudWwQQBxW
+eDn/oc1WPJcFNLMcap0MD/e9919f99Ph9KFOlEWrfZyvXQflTqfBf2bB/CUndqVYEb8vhgN9FTj
TKtbMebpzpGGjvE97giEH4Yaak+6B1OvzOaObYLqqFs6LrG9bhcaRrPQwP66/+lVBsmYrpeYq0/l
YPw7dkOzRXtD4SsBRmWu1DFb2/ojvsW6N3ubIRYe0Cjr0zKiB9cxfrvj6bV+oGS8cUuNUuPOE+0l
skLNEIv30h8NEFeMcWmxmg4MCrawHfVnv9tubZRcA6jI7AkYqobwlqohjN1CQ4a4d7zBksVhndtC
QbtKG5gPhHAgHgQdqYKQCXuvSYmA9rww+zA0GdwKoWT0IaEphU46vj5p/wZ+B+4IxHvirV422mB6
QYYTQ9wM76vr4BoAagXPVUoRlWQPYu7bXuMvVN/Unv08JtKXLlQbP0fN0D+3aaqExJZ3r23ak5CE
ovpFRC4fJQXOis4PIfKUPgxcn3ou4wPK+pYeRuI26scRbA++qhCk2sKX+UM0pQF8mieQhOaG2qd8
rRI8rqqLJIINzCKjI/OmW7SH7ogk0rxFk/SiwP0Zzz24dxbmxZKQKsQH1sJIIi5Sg4GchG4S2C0x
8bz1V1tWPCYrvBDNctaBh1NsgC83pIijAaRhlEKa57zDUT2Prz4LDFRA3DYCnIr7NPKJyE5OQcLP
nKchg7/YMfy0Smk9kHgXtZIg9z0ru/Bxsx9Nqt6gHmd6Wkv2AYyMOLtGyyi1jLDq010AmIzXVkQ7
6itCgrGeAPo18FLtJ/zm7N97P9G+bCDjIVEmaVH3VSeuyuiWJHiSECLhzhB9n3NXk41Ygt9T+Iym
MQAXXecMQW4J0oeg37y5s0yCvp5QR1dySlpLwAJsGX3lkTygpTTKunKbknrMWVnYQsIcCXkYpDzK
0wslaLjnhsqDpKgjVyWoUyHgAtuFTITOLW0cWEySReEB4PEWyZqkEnT7wzeXv+eJ9McQWiy27Maz
ZbpyQtOH00esotZ2xTDp7Bbwu7p19RJ6N+8GpWQOTgw5IsKEnZOnRvz9gsUM9cRAZ6nqzxV0ECp8
vBlRoLtrgwMTHBILPKnG3bnpO4VnqGx4AEJ+nhZRBKnbv1Thlw4gJEzuqap57SKxYjdtU/p2JMat
I+8BBJgSrE3YKKp92ePIKmaNP1E8mwEYEAw+SFbelMoV5Sr8kOw1lUFCuBPJgRVMe0odRFtMCBQK
EaHcNykjsucggUE0nsZUgj4MPIkyXqTnZwIJJWfKyYjAKeWxt+BhJYulW0AbjM955kCugjNtfq/W
hqhMe9GW9FFBXe6rboWuJRHbC7kHJFAk2dJSDgnq41CgkH8T21KH1gW7RVPxNyWsemSB3p2iRwlh
72v4izSUNCr61+3hfzq5AV4RroULvHycPmQCRWgCis50XOoQVuNy41BP1lQX/t3humLyATcRMHSL
yjYwd5XvrMYz3qCyvokIZ0PcN7mRKqFv4Op/7+U0TBefAIoF+vOGXw0KPs2+XKYCl+yX7BmYKcpH
PMhNdmhvnMgTL9+MUJL2uKy2lUeeuERv98OgIBZ1UaIkUVNkpIhIKfbPYEviP784adEeMcCY2gpo
lXDu7QtGRYO9NzjGuKv1Eqe3Xq+VxlZdq/0NRjQ+lPiu11sbD6vExsNqxP5LwA0Ea3fNptnFCqsN
N5TnhRrBfS5Gx5mDVpOxwud44KwxZeps7TV7HQdmlXFzMpLl2mJBor+a1tuLer05oyXYng0GBN2T
Mo9oTuRCoFej898JNvipCb6Yo8xjz/PMs1arv7GDxWoVdftRn1/2FcPP5/ppuz6a6NKhrfu90eqO
KP3eHlD/55NfoZIeYzLn7xviMSYBOxgnObgC+t/ZpILkg3s4uJ/x+rwInQaS4kNeTraIqPZBxtaa
PcepDUs70eEFtkjlSlEpaAmBN5nxF2YRELGqEkfDU5q63a2PJhPjv3aQG+dyeLKRiYSgRoPByx2/
uKM8yDCfz1uIQ2omUB2zhY5sSFP6ffY45FJukFvpGAdGoC5ENegHJQxo9nBmGOfFW7vDf5Lag2Dq
GnRPTCE3QQ9gRzRdkdb1CWgT5v9l1IXOkRSJpNyEiOOfPtAcA7pU3Q8Xe0hda/TWsIzYtLts36Gw
x/NXNExGpLIhnTGQ7XjGK+MwKjnA2+waZZ7gMCBXVvR9O4d2IwbvrPN3hNu2kHfnn7rBTqAbdpaQ
zVltE98KdTNDlofBzivB5acshYChRHMVU8mOSkKKaEFx1i/Bi7wfGPa7XAgN2lCKVk4jGKL4RY0+
DmP/GVBMBxxFIpWpI2zh/oUZITj877DoDrK8K3theK4Vo65grHK34kKO/yafVW9DJkReVAVvohma
Ph/iYiytkdcCXjx8002FyUp+Np6QRZT3ZM7HZtfRvTY1xgx7lM7MgNbPWpJTTkoTxqcGC4gbAFXI
hwqfoUVrFSpnlwbPhN+4P50gHUajC2Z/YTa4ITn8gCxqhjyvf+zBfKNeivjQARKcltdsQPr1ssuw
H1EmaiCYhuatrPRevQIpAs0G9I8GsqDMgktM8wFvUfvVyXu24RIi6IJ33KOT+KbLFtZ9dOFEotnI
TmdyZE0KIqg/ItkXj1v9ftBtYxkYdRm3sPrYkLU5SzGL8QQaqVQAanN0nOTpz0XTaMuT0MoTJUtj
lrTPS9oXGY5ikZgEVSZD9hoV13KwLK0r8QGyMcRkZMkyAFVmyxdCVVgkiypJZaH65pd5hiTSTVNV
KpEwv51WK43nQh7zmlL9iDUFZBBMCcSRCpTNZtHkJ0z0VotHzfmWh/BZVpPZN+d3673YaTYnk1F9
5GmVp6mfTWRx9YCjF7tvJisUU0uuFmEuWhHIUzO+wgABdGbeez+YQrtaRaUShioUAj0DeOp36zE7
xZbQ78dCm2uyxqT5T6jQInXbC8BvAIWvryCrdQfgMQuZmRzxjPhhH5rDjTPLIhZTrpE92Nq9Xm/d
6XWqbqfXi3uzuMknYCF/Ou2J8AXQT2wM29pHwUVo79BSysfPcYUVKoMyf28PLp4uotY382vwQj5P
kkOnDJVFFjmBwvmmgB3h8NPwE8CcYweEnvtFC8ng+NnUh5fCzUJdJwkp1SShZLg0Y62mtuei2zY+
fdSEjuMc1eiM+vRvBXujgSd1Ua1ZGg66tHnI0oq/dcGV6SL3iXKa1PZ/hxLcDjGOtjDOxNZmcdQ2
qGOinZQCenfbFQwjdGcScy6p33Xpgftmz1DwIWXjd8hisyMJLFKelqBwMYDVSeU6MhBp1pKpQyKp
3Oi5JZSiMxEsAZygiPADnJy9qOwuyZpHEue+nTGnWaTJFzGORsvhu2UkwO0wb5BekoUoZBhuc8at
7TdYTDkDsbylWJy5QD8kH/3zbq777+p95xl8aQ7JMUoPDymhb/MyTUG0LKtx+aEbBs4IgXvwBL/H
haHOkkIHF0wPoixEhQeSZxRWpu1MGJliZQ2A+TzPFUB0m/NPtyjT9O2dV7l9QDc0Jm+CyKdNVkYC
CdI5sr3rQHnfxt3Sy5fOj4EcrBmwbF14SHLDrQ+SA52RbM1roAu9qSHc7u++BUf2qwuqBFLYifCS
DZLFb/v799r2EPhiSy/Y2uFTf8+e+rAtuuwU4cq7USHNxl135He4Q+XSwNqDZFKalzTpqYRGRjrZ
UmBTdrqUU+LyB8LoBX9ueEq1io18K/XQgbQvVGf0f8EwGbJ7csMS9CNdzCKYj7QMz8BE2p20pUpk
NdfK+7+NXda/lTht7pj5XZPsT6OYxPWbk2rKnULElLU3/PaHfD+NIex6T2TKlY7QHAZNRr+DA8/y
SnsIazAd4LIzFjp1rr9RC0ehGviZ/fIcKU3F5JxdlKSjUXK0kCv5ogDMrloKKhxaa2nQwTVYhxJD
GTbTLvdHGNDvM8Taq2J7tfoFIXO0eN/OH5LIh5km3pH+xB/UpKn499di1H6XUlbQUweg1Vf9RRER
0k+kGAaHUGRcWkhvbqDSJbZX3FsZdF9N0JY5V7CjAUca/j3YBe1hZ7lcCtVSPCMzVOknKx3gJf0+
lrty712wT+fI4giDVR2T0LYCNt7xt0KjIPeHO/x8P+mu05BBa4BDIwtcQcsFq8Vs1pyB/Y4IcT1i
Vr7a7WDRtrz6pDnrsbhqWOomwWDgONQzuNxS/C6wShjxm2qufi1k7184rdGLYfoOC3eZe1LOoZhD
/bamchDdkDwSFSFaX9UeK0wPv1G06DoVwuGrV6ZGDQmQfWHBm+KrPlHorclDvy/PraEud7E1bc+K
uHsDPkKvF2qzAJdZshp+5wBzjWhI66DckVVkU6ltxMckcoZZgGCQQjrmV4PwkvAuQQHo6tyDhJl2
5eVydFA9mwVXlaw7llknPgyGY8wlvY0dWqwpTaqm7iFpjG54xuwbNxoTde3Y4Fk9FPH9BuJ/FdIX
0u7F+FovxAYrZSH4mVDe6cMVJaimefZdVv+36kqrVxqz/CEzRgk8ROpcU6EXsRbFWYa6c2UCFPkT
fCC6HDukhALkdDIchFACQ2eEzhuo4PTIMEAwbHyqQSSHDcZ/9yXgXlpPIfUTW9NZN8yG1z74Uj2F
q5a0TtgSXHvV0XtwiFnWYV0nvfI8gUw/z1bW/Nwi6EJ7BUoRVO1a0iuwq/NHpw4SfKfOoyGIQGgE
PDlGdiEugx0hdSRoAFyrT6cSPZyP5qOp+S75SHoHaj90G4AqcZ9t/QPtNVaQtFnwbjHRXS3vVkMm
eV/u4VuUSlH3pnqM+57mqUAgzdNvAnNvl9zWBTyj6rXordjVKv3WM8pHnz6EH3I5fBhM26wfa/nQ
wgkFGHkaQ7nA4Y0uW67u6xZC4hah1f+Q8JCM3FygNDMbHd/+7S1tMeIOR3nW7LsPE4ysO4mzVv2z
NxiwKQ/i+OIynwYHtxlPqL/2sCTsaACH7NrIhBG8nPy4p90i1n+s/hj37uFGaInXvXaFTQs5vAhB
+wZmuQ3hgzzDOS7VYICpigpDV2uA9h3GMFVVQYxywX3Ujg6pjYuzruBH+r8EQ8IaBITE+o3xrFmj
v0TRhH2mFCqN5F9Q56zlG1JwhC8Xon7bRqWJPxw5/DeL38bsNihkYRtX04G9ZSOj1S/D+njaLWOX
io0gXaNwikcHGlKY7fm2jkLTaL5aWUcw690vBE8fOiyNRpJTnzYwt9zkneO5a91aH8qgm7iSjq5f
I+BkgJHJYNM7D2gQrLb3RVsnZdc6fI+kgXoY72kLePpmHdSOLZhRu5mWKHL1XicJegd3jTZ0Z00W
N9ZY+WP0SG2/xZag7wFB+amicCaPdjD0idt7jlMzgVN1bif9fXuKdYS2lkqQrt+08Zd7qpEcyTON
NZsSPR/86o44wpQYEeVgxXdbngEsdPZnEuYodp9rA9jJq3sVQE4oOys2IeL1iquwcwpgpyVeMb4m
gPIpES+gXrBBlBcGPjQGg586ACQMTRJk9GL8LHhVZZNnuN4K766c5vGySthXU8RRDDCp7HR6TYAJ
LKkzuzYcrg8ktSkChnvWtkfNisqRogy66+m0VpRwofPfoIxESej7oU8zyfar2qT8RAUd/pj1EacO
xo7Ytx/v0i+wD04X5vpWf6C0Br8wKFLF30yMeiIS+7l7bRrugLW64M6uTQL8Pc2PlmO4ICY/rEX/
v4K0kHnHiQ0HiLj+7R67bzo69Rut5nCe4AigDodtJE3M33Rd9/+pfp9ajG9WeqR3Wcfp3qSc07o6
pZEGvfieCqU0x5gm35mG9baCOPbLtZB87aiaiER4zCSpCOgG9zaiYEU0qN9c+BnxoTbZQE+igpci
rp+LNybZ3i+aO8Y6P4oGZ7PE5qtiQxtlp5ptQ31xLnQMWDu4NjBOW0mw/edmrXeR2bfQitCp1KyE
HRwutcFn9D8rjFfAq936N+YBiNGqAH8ZwtaytxgV4hOiyNNCs5kHxgrulIekHmEC3br6CA8+rs4D
64tKEgefb3QSFDnC1/o+QtOJ7c8mXFkOLZ5W2jJ6B8D0xI6/oFbvpRDo/QDyx9gD20o46MP4zkfF
lxUP//NAVTuFEKe5anhowPISpa7iWy07L7C80a+WuLykwTPvA+axajLFO0uMmFjswZe4oIT7LN0U
ClU8VMbMfJf74DuWl6DZL0NZJuGyri7SMweUA+kABzSmK3pLtzalUnORNq06tk9QtpfwNWfX8bRz
mT1mNKk+J/noMlRV7E5fzYAsqf9xj32kQT/2C9OrCeUjoOcks5MF334SDOCNUXmSjLMZeyouh6B1
OdvMwVR0D2VkxqiZUnSqV+In5QYAig3M0H3/Gs2P9JB9aohZ4PWSuCy0EJsZtdDNWeE1YDd43aHB
VBhVFpeJgU/nqXXqJZ1CnTFbL2rCtdI6RBiUgXet/6PqPpYTaZo1AF8REXizhcaDcBJCbAikEd57
uPrzlL5/c2I0jEaCNtVlsjJfQ+xJQ4D8VTfvucFrsGgHynIYwrEfu7x7trmJNa505WKVVCd9rNyC
zVvd6zxdvZ2Biq2Du8YkVV+na4UrgbzibV8pqGDebGGXs+vsiku9Lccu1ddoMmNIcrJY5qMMMOq8
kvmE5j+wWCJVYH9dKN5+EtJJ/cnvjfwmXJnKiuAQz+Vc265hzUnoVVGTStovbQEa7+hKu+GDN0hy
rvr7f0zUIEYFZp9EU5+FCL8/iWYc+1oP9p1NbdXHzO7EPx90d+XiVuX8qbT94/bGH2WCAp1b71h/
YqTAD9sPzNDA0oP7VW7iMARvYOO8a2w7988YVD3q7LaZPFZO/OGfZZLRyUQJ0hpb+IlKLp2gZFs8
nekMlxYMAwORZTPLDvbm65NwFgqeOWZl232NEx+7cqwBDJMBaTgAx8//nd7eAJ1bqfK5c2s/QR9J
ntAyCRqsjx/+RxyHaoXWa3AvmdANwjv95nzRY39Y/BPTw/QsY/oMCufA1GiGhRmQdhDfwss40vMs
4vZoxRPwm4ePFWQA43lKWSliP4uvzuUapBqyH17ib/PZ6Uepk+jC6UeVtoN3r5eVT40z/BKJzuFh
/Pw8Nm/e24f+fn3drfvS+LhDT06c6Jv5cvrTWRe/k378m3aXIyiaGlX5j/P0AnqG+KPXoGwNdl9q
j+TfkupQ8mrAICYbT7mAfRUtYOC29DGC7vdtsPkJgdf4wB1iOYwliju7nJloNhCS4TbfKP1M9mzj
A0g2jV6vzlN7AWAtLJroosTufgvfx/Hu6lgZYdyp+5yegk3VWH9c/MupY54Dp301Oo6vv9cP1EIU
CY4f0LG54oQzGM3iPjewh+N/5Hl3/5t7tgQdy0niUM1vu7fP5Jyh11hu/qg4I4PAe6H4vZa0zTQz
zYRQEpwxHii3LnWdbu6xeAMTZHcqv5SKz8X7+LkvY7S7490XJfTYaIGy+b6fxnPRfUbpT0X+bqFr
h3QMTRmbWjJH/fSujPGsHks0VG0/NzpmyYRmRktbnbYpizJmZifiOA8V8vNj7OJhdngbvGd/IQ7S
H5fusf9EPGWgYkH1mem1/2L2jgTZjH06wVuhc5z99Yj7PEh6JN9SkO9FX6l8te0JTLZBS5cvl3Iw
ae1lvPRalivJpVhp/Wbv2kr3EP6jU9ZM1DyMdx+Qn/NElaJmgdrgmswHQSdpvJrcjTnqHC8ioMkZ
Qn/hycCForsDhiSwGv7oB7HS3hjP6XK123gDiA9KcS6u/wU93kXzUV2z/CSQDWfzPR9tTqXcrjyn
xCRz+Y+KYJ/u7j1VWqbLTwIJFrBjEN1dvYgBFyEKORAMSbZT5Xq+p8qPamKamc6BYn5NM6t8eYVY
2Zv8JkLcX6QnJmmEONFeRpfeenT8Stmb1a7v5wlhbeKOxcnoNkw9A+4c9zdtTV0GgPnT+YjqPksb
sq6YMT+Laa53HwHc+U0oQl4J4Q7vHRNZYz/IfpoS4PSbbLcpcp9sacAUHmS1c1/sdb/nmK6frub4
me5vP3Pvx+aMJmB7qaY6LyXaUNe38d0YoCuO5BqnQDI7vYq5R5TKVsjnZmwIGhNP/ye9iDaPaCLf
jomyiLw+ctGRgu2rG7tO18nZedlK0MBb0julDBIn6UMYimPhpZWRhd8Mrov+YeguAqTe9vktNyU5
Nt4PVuPVmLw0e1w8I8wiEwbReNf9/DZr+Mp/n21axojNp981rJmm/Twh1f2DtEh06Hll289ncfL5
KOOg9HPTtNr/0XsKX+fPHAmFzy0h4fXoNcwQNSO2ShoM1ZEi3aFN5eHwG78U5wNkxud3lrgDXPu/
dB8MZTxvrl9/AIhKsAnYjA3DT2nDz0078++WgPiYjPfDRCczOP2kctXkmE7A0UbPfPcDBpJbkiWI
Ht1Hx3yNr96dD1JqIXaq8MKWAynW6UtS/F6KP6qxReUZqyEyY9Rf81FaFdSAUZ+hTtk7N+YdN4CE
1dwFhzCE9fOUXM5uTnQYxSrzex0cqgXkwv7yez67i2MwlMJUcGonyo9hYfZE2mqkk2WmDVrm5c5R
Y2GPBud/nAOMS8+DuvSiuqT3m23mVrUXetK19lq3U4fPLAPME66hCk+S8JYlAhLkXNyODJFnImIb
fgURKa6lDGgrzC7TfTf/fYyV0hNy5kw10D0YshbTtm60cA7h0aKWTeiHrYEKwrh17RmRUffyRYVn
JRAan3MOXX5OmnOgDRLvO8607FiDA6ywYrUpnVZRXFmBtA6pdDE0xyNS7JmSvXsMI0qmcB5t1SoX
JeJ9Fi2RiAnqNOJgOxmf3DJ3zbkEpVjtVihSpFho1QCAeu1D2iMF29g6T9PIBJiz50Z+vBulTfvW
ylTRxS3gwHhPnMO6aRW25MX+JfHDuZSv277ZiyZEq1Vsqwv4ryYipSLoPZf30NTHn1wiolF830ZZ
wsIE27bROlFnvpp/dW7z6kJ0xBt5kAN1VvG7IEZXL7vK6VorqG/dejbHddqNRkfv78xk4QuZkpXb
1bwyJZORfv9KFZcIHl/HfOV2kTt6CCw1Pm2Ze5Fg2JwWU3F7oYlSdGPLmWal8iTof8+14uP9TNpc
Nu4aLsQ3LFW30onLEirUmcb0tpok9oq8/CwH+X8i6slofq64p5zsFrhepgxDeBCz2W+ND3fuHsWL
uQ0ABZq6k1mwFnsNALjWmoNuuKDPYweeUiewe1lUmvFxJmFBWs/W38999ITyeN83c19b5vRwEouK
637pM++3r2c/95U88XsP5q1eH4WiQ3qkSfsMcqAj+Cd3+wXTRDUxSRp6Q0jfz62i1ul1pkgNA94H
OO4BO9pDulTcyX1bjinESFRZya8f+Xz5NInuv7HvSyeJ1EUz8jetV0+xgGjMECRQ3Oykp0riUFJy
0r+5jogGoEiCD0vKu2aKJ8/iBTt7GG8fBBib+pJQjSlxdFLrqEkkkbFYlKzTeZo7P/Ss7n1JJHyw
OUYUyXTeZnJRUKMyyKLlyhWWZdE9cEQB0LJhSTbcsJQd874EEVmSWGYSkG4iDktmKeG/6Xz4ecq+
Yl+czNa235ZiB1X/t+ro/IvoYLs5PP0rgOhRkjgS6ph04RAqPALU7OO/+eH91SBLEgKdTOtVP2Yr
u3SLos1586v9T9MrwUPGaGT1wKMOEXHNgxooxY88X2nup+XHRX8v3Wkqyq6ZyucN89LjI0mo6fZ2
6h2/Fx87ERtjtUuJV0L20nz9pjv5Efvs2554THE7ONnQAuAcWgl+4rSnvldszcwCK64Zemm0+BBo
3jAoMJz05RW4ckSJxMJxUGuQF7Apj5d1NmzICy5OpjT51S0NjjS9kj0pAMMzhKaiyXtv/q2/iemT
F4htNE/bpWnWNm96gRoCgMEXz4KgPKNCfV/eE3SM04B6kvFIRttuohHrTSDOLfWFtzOxy+t0c3Pj
/ZTyBQMj1yB9L0Sj/yAcYxRH0WwRiUMW60Y6qETcpLdtVac2H0GPianAQhg3TOK/98+DbfLezDfn
P0sYUVQqpXqJcslWWtLfhw+rH2Sc0t5e2cj6uf/kk9sLeNGDrcIjSLyIZdO/yImvc/Sqn/u26I2T
OovOX8vWkoImjuLma0x/Aq8H8Y+1p2QZyS8r6fu/0+bbSjznECFD/rZ8z44EMplqvDNpBY5y87Sl
onmBnd0VJ6b+hhggZS3Of05g8WzrJu10L9uz8b59aX0JxC/wvREl21RpLrYtDE4kqINO9POs6YIY
knmDRrLd4VOmwDxP0c0Pc/aaHplpUa+y29AFny8e05E1p7CKRI6L30Jk4gvL/Jd3xpoUqvRBgIZ4
fUkypL2n1fVx+syRXEhH9dz36V+8lJUjhGuYFMcGaZxWynSuNrq5h8WArQrGN2KdKg01rzf/5rrq
XR01RPPCsjcnb09/Kn4obk2/hCbpob3tvgxqaMtToa7+tSSpB6QGtIr3nC8x1DkZn7FOfng9lrLU
5+TK7pGlwhRrIM89+I1pik9Df7OjeC1aLq7Rs1McMiJ72RRiVSd2rB/m5fuhmr782y2b52TtRBIs
/37PEYYvZv7R2c2P070MsKftWDqwdvM5cWdxGbc46OsL3+LY/+4HuMMEVj6u3xQpJ80VWQJI6K4A
+nYUN2U/boSDD++xn8yIXM/88EZs3sJAFTydruwIiRI+o5eE9Z34St+mu8I0D4C8/Dik+/NtObPt
ZAqNawHAtOltu2M9fovyu2h/KFP4M3ZlArw+V71MvHmdlJIwH00bx2TiUoy9e6TJTTvv9+dSyPSy
xunebJSvb7lV87QuK8je6BNmqvtTlZQXdZZbJcsERmmhwHqhmoDzuZf3q0qCmqVablpkGuWQdSbF
B0a7/k/8lNOijVicvsV8sEDFNI0IWtQo7PDPQTAwx5ObrGps0r/sWxNTnBIQoQP1KDU3slef19pG
QSbGZKZ4/KKUUfg9d5+DR1WCMVXe5CpLIVXOolecfGfmyOteTu0JNexy8nNTfjYN6vyxEaeVcyhf
vzfsAsq5bsqaSk4w9TbX39/s+nd4kk9w6F3Ldv4oqPo6eWLN+aeIdD08jMxj58axGfvaNDav4uKN
DU4zvDuH5viT7c2H67dDN9leD1msQ85+7H6DAOlzNmlkmulZnm3cnBb1WryOtp2zzJpJ3/l3DRID
s8Lr37yflTC8hSnzQgLgWJ3MUuQIanj308L75t0edo5L+lMYigo5tUx6huk5TwnRnFyQrBaQ6lTx
5vZzM8asHRUiBj5lpXxKbkr9TQ4xV/P/z9GmiCqEFbMZ/80lSsePOGjUFxzFqYnmMqQ4n9iUtkMv
OXFFFNZS3D7jhrq4i0D7FAB8HdTKgqbd7Ss/o7FpnzTnETt/IxyQDyLFO3m9bIYbGdVnNN6384yC
1hQF+/PRT/TJhvWv1FNeVpcww8kC7D8e3ynehDxfwGAFsP8uLmkgcBYzv+LUekrXWBHdOHnEVJFV
6t3grQ7l/c+S65ygBaJNCCLqYCdOpIbjUib8kNrwZnhnyzfbe7Boxx80HtLAs5JY1AvBaz8kKZqJ
8WSQyxQnuZqlhIYNwNehnEiUz/yJYiFgP9KX1SNfYSraZSjelMLxfgjYzIKfl4BTOLuPcFtcNl1r
XepUXRg5ScYm0R45XxrVIm4dsaAjOJDLCDoexkf5qAjyKPkhqQoVvnmqsgyxacU3churc1US4wL8
zdIxQnzISpBNAcDM0qddb7Js+NonOztYfOLt+3HqOnhsW8vse2Y3fq37q1SUuNQeNrqVxbKanT4U
W1PRCV4VcFzOQdGwIpKjCxmz3sLBsWdZlgOQe1mOpxq7rxykVy54eHPYi38qhPf5u0krLKNsY0G+
eouaIR/p/0uqKUm278VtX7w4b04aZM7q8yaqRCHb35qua951iH34llRZeM+ppCOAC9ggd/Oz03v4
eyGPRmvJzynNkKqlgNFfLGgTzVabVo6IzC042N8pF3QnwmlCDX3pT/Jk2+Mv5TpxWGL9kTr1UPOB
lzPl9TTWSffYeiP3KcGS67Vu3kmiuxifus9YdKMobRrnRDt2Dr+NncuZUeEyegLnUH7kdkA/FkL5
OZjbItlyiNaHmTBUKplzbX38J1UmApzPe4uuWq9Q/8i9TpSejJ750jb1TsT48OYd670d7ry63ROe
D3VNXhKlS6zxKnyEdPnLGFoDdvUkcA6Z8t4EuDp0pHIscHLp+3NlcRJerj+PZzrnUnz/fcInyaX3
Do/mblO5sStJkd1ag23c1I1ohohb75FdEjuYO2OTeHe1KGfUAa0g7hO/SJZpW+Z5kt2W/co3k1Pl
tuGzUAnfRFQHz+5FkJtteqV7u0rNlsLpvzDCKzLCiZSaZlLoRzI4RWm6b2rRJhHxmasB7pg0Hqn/
fWTB0urvs7TjfNkB+RKorDkgOaE8jcTxs5Kkn/2sHA9DrwxMmK/YBfG1HD+DnQ9xXIm7HeTTNppr
+78vDirzrLW6dJP/SnHYoAQlj6h6s/rcJYeXw7vwR+phma4th7ZsYdcG7K8Ibhe+qXhlsHESLTGE
kGdaJFtMOnyRihQ02dF5TYKI0XTw8viRszg/yTKGDXr4/vT/vuJ27SbRU83rJP+Wu4Z3Oh/DFK9+
mB9Pxnl0Gf+2M0QyJu18O4OHE7eixHsWgxOegol3bBnKyevMXv/u4i+YiEDuX7Vp09JtedYofpVC
ZTtd29CeDVhlsjLlUORyQZDJil3UsJqh8BwK2gHIRNJGBe72e6hSQAK2CoClwBhT6dlCY8IcNUYB
LTcejYb3ktpVpuhFITcgc/5qt5URAECu2KQQMwzeoRCcARfgrqoBUCNv+Vc3DWCy/+qqgY0hnQse
+EfRNoqVXl8QgHLVf8hB8Gxgm28AyoC98aY+6GwVXa/70+ffGaBNAaMhqV0KrwGeE/SkX6gZ4UDy
D/j0WwhUGATpXwd7OFLA98P0dLsBAf59LPJ6vwPYUTcGnSooPr+i3I9pLVY2QEab9zjkWCxsIpWU
Z4fWTWb8olod6n+sTnLqe/M3IbfH9d+jx5dqK8LJd6oOvujRqBESfc+3j0R6GrFajICwothAh0sA
paBQaQNylmg+Hv3th3+mgMB+HYaUbEcBac/uFwhRUWIa8KmB8RU4X3s+E9INhdpK0Tld3dTpIhvb
6sVB8d0hn076+NHNwsXoygLeWZCKD6aYMdyeU2VBFDjpk4GruKkXyOb6J94I1wwaWEn3buF8IEgi
FuC/219Nev/HOgtV6RcEWqipBzrUrrvpJkuhRB9g4ZPqs/wcBhJTKNdjSYasGECZTTWnx1MLViZs
pFtptfOnVHhDkijbOL9YgW2gT7b9ndfD++ldNEy5Ot9gdeXvrbV9W/ZluOE15zVrSfgL1gj/lqJI
H/uZVA9+Fc6fbRyn/OzwMw9/eLWAWAvszVDVf0UE2WH+syXi6LX0NDCGLj73Xy3/Rud5JaG+6u7e
wx+ZB4n+/dumu39LVbb9dsC8P27VCbwP/7VGHHjn9HeZLBllw97OSOnwT93VrXRVzIyN4sOAubnh
LC1r27/ExCxc+e7f5l8hGe2UPiez/EwV4l+WK/V1GifNHB/Gh+HW70iFB80QzpHX0VVF++H7uIy2
fy71fbKdbQjHbi0XGlAJAUKZ+UPfZZxv8xXuddeN880OrZP3N7ROaMDQpDs6Oo18I6jnhz+PFtU0
XLR5Lfx5ToPU/X267yschHRJMtrgO+Zna+r5O1e1IfU5UVA9/Tv272+n7ql78BM2z0YzCh3y3K5r
YZIc+CcamN2nBYtOaJtd98/pwhxezyoLa8InR8v5vioPFB4DeHYjdgW1epa3/YMYQLbNLZo+W4d3
43X3XhilFlFhdJ5Ko/lKcFWjx8IZyGWFP+dp7Cf8KfzE+UnMq/tXWXpIZwtZtavNUMMSLhfEVy2l
IDvM5yjZhkJ1Fghwqxi996fwE3oqlPKl7NWmNa1l9+EbgYDLkDzy5UJdiw3nf1/HdV1QcD17BkKS
v1pPsnSCQ39VLPGJCuBIJf4HNMvjTwRQuVzaA2m0lG6ILFzAY8GBIKYG9ZOcOZ0+zQ+4v0NwsHeV
XlL+h/n976/kR+WQamWo8hMRJDXud/P+fwfZ1QvQ7iYpQC+50OeuusVhUPrIVPDiTpHZK+DXFN4s
fBwjSTZQ5XTmrZ2G5ZmAU76aBIzMoj3MUf1AohfTzA8gzEySv5w8/BMO/8DINApFybG/A8Uvrfmr
3Gx38sKf5qgTL/n+FkUjoJ6mKCgCl8vfo4oJQONI1MJbp0rNcUVtS0xA8rSX+ZmYP3ZQdXXhOS6f
NPK+2NwXK75xSMuM7+VGRWnreF3Q4r/hFOFkf78eV16Yo43Lifxyy26n2a7YT4trONrdZ9nCW7Cr
owHJ1CdZ2kgSgAde+qKqA41DqwW6whRAL/ssy+kKJW10XsEKb9Th++TE2rG54CzRC/kEe+p6YiQ+
SqV+hUMMjIj+WDCkWqmLFq+xrpCIjd1xqO2bo4q8g0BIgCE9VWJTd720NiAIl8Zy6j58e2k5Md6w
2GvBiYnbY6jZ+8F52ARuElexyJP9vSeq6/tHrlhxn6K1a7y9nUoy74fObi0QeTm9c7tvAtKOcuTa
u3/LpE3m6+mu5WLhy4+bwaG1gqH/uc/0HrwNlLAKJ2fxqOeR6T/YhUVx2JWjhOei7MQw6D6b+HEG
b3Exu9bfQX1S/lks5iNgh6WwTuZsR8uJH9VRF+p0r5EDYcalQiJ7u65pAshRzcQ3blfVdCH2DavK
Gz1l5woxXTHXATYpNzW+jbBm2U5TI6PELYFH46bmSIkv6vmxEoPg/e8ENvWt8Et25X/XEa5ljPmu
2ZBlw2/Exlri0sj8pH7mbwHenj5Vwi/EiiAmIlYIM9vkSBLGA/OkpHxmrlBFiQ2Ey7ir3yPiA3Mq
SIhtibmClfIFLbgumfPFuxa5ztyrILiaGyh/hJX/FM2nAcE/fxNGXKs8n/6ukHTywmJ7iVi6h0aS
ILPjmLedTgQ9aQcyAjcHFQgxhgMTEw49SBKq6GKHTn0t23Vfou3w7LTQ49lt9S63zcYLb6A8n3pz
x/uGV4k459YcY72r5NLdwyVXU/J2wJEzLMUdLiNXDBe+1gaTdjhPuImgMJRvSyIGbPrWj4huPIF5
NMzRkxmuk42AUNogT8jS82njKC9OGUh22pZ7v8BREGlgyT6UoTlztKdq6aqrzHUU82Rn66fo9RPa
SW1JbwekOs9Oo+O2rHc7nqEjxyfB7wrF0JjroQiV6wh+8P5aqujh/8tpwCpdrPTotNK7elumIh0J
Hc9PBqpaSoCiNYyZptTzN3U34KNa41p2SjYZ/Jmr66HtxXJIxNXVDjd1H9YnRnaW8+j2kww3X17Y
kogA7RPSPQ2OAFVSpjPIhp5YJ6eIqNrmjhQ5qnsFVjgxvmajRK62SP6N0b9WDI2cybJJN8UI+XKq
8STpU6NbQRC1q+c6T7IGGNUdU3dqNGk/Rvvhrh6AkYtumoP73JSMBJ5togqELdJ66p6NTI1OsHZX
lf4FlWEsfHxPPCsek56qX+Qi3cE7J21PHXufKGbJUwnsAzexsrGytWTXZ49WuepEJzsyAWv4pQ2W
u98OdU9jxjEAONo2MxwN56qCVwjTVJFhZeLHxiv0Jp8JfUNu5Vk6z1I0qzAVDS/9YLBpXa1emmCA
AtMQUYdeGxqdJkjlNlrrsqbUkgs0cTZdznqa782nscGiPkFoz3X2s/0s9C6/mrRd9+bkSelVAQUH
JD6gJ+y9hoqUWPjVY3Tnj6ALDQygn7/PwUiZvfbu1noyn3L5qOfTYmSjkkNXFOYuu8LlcFFnEBq6
QTjyJAx7nWRRD4Ba1yc/+KggGg21nH4VGs5lAG7Jzm/gGuwVHYiyrpmC+p7ZFmSvfIb0b989wrY5
SjE1HlhBATqY0RkmbUfQes+G3uxcoZFC6H4Jj8kzOJjrjPfwpHWt/Syk88O565tTTV5fJnNTia/0
IQfWKHO37y5vozDeQUeEOCioP6p89m6N4+xODiLXseU+nvvJ6mNkfjvOHN3YuFSWU9+ZskziOKxh
GgunCg5kxtsx2IKl6GA+A7ppfyIUEG5PDhGw1BoVjBrujWdvuaolx6rJmUFuABOZbJnlHqNEmAD0
FvcZaE0Qcj05SGnwTcWpV+qgBfCOSMDFPrGVGdiCBWkUext74uPsv5bCpFI3NE0Y8VNLdwBhnkbe
I+36Uu8Nnh1xT4exYyiCDywbCROZVT20cGjrpxnMAcISZqufqy2nWkhD/a0HfiHvsdKNrDytu3yf
/11NEXq2jhNWi8LAWBAaGBcBopnssZLypMPd5sfwkVVGobZ2d+TT8ORDBy4M5AfMSnZquXBbGvYP
NDrIwMCPPPFV/TJy6muYvRzd6vO3TD1GOgYLbua30QMKdiyACp0m5B8A/jrEOTiZts1KIw/mNtrP
VnV3ncyZKI23OckEKhU18//tJw0p9VE4A20q5F8qsr6uKV41YsIwNB7vHOnlLLSO9kjZm852SiOb
yJ2xwTz9SGIcy38dmkEniCrCCcNVrNwD8MUD36B6PFUsyJPyOT9gu6nBHc3Y1XskUiAtcoPjjHds
GLU/fkbEZPkZnpgLClGAeUu5pp5u84XwGEON1Rs1mBVEIT86NgEgACaAN4Oyq8phKgx9WejuBU6W
iqq9cNW7atleQm+Lot78GTbaN2C2r+V3MGI/At6BlQCebGdg3bfisU/yrknioV/4SYy0xj3Mj5PM
6NDaTidtw952PDWAvqoGEZUbYKdqnNZdtXIM3s36tFDi+kBuIDPQkS+2YOXw9tLVlMXhTnKe6463
LeAei4mB25p8aOfTD7EVv8t/yBG8Oush+ZSwgqxa/x2AqCTI1819FTAqbtEGAj1dNcELrAx0cOFN
XX7I6ZwquEcMZV4H4a/1CAVg0pbwcxn4ZaXwnvD/0FMsPoQ9MgPyNGN4dgIxFzOuZva+IEoUPhm6
7B1X8WJJyI8ZaQ5WrUcn2U79u30tP5mfSlAZcQHbGEDH9lzd15f6a+ksL6Sa2mZfr0DD0xU4+zTO
yia0gcAK5Wxz15iDjSvDFOoqPfNKposQBZGjjRHmdLz9UEh+S7X2sPhocLvusnlspChA0ANSKhod
vhQpSGIQhP5eacaL4SlhW43/xtN+GG/f3yaSzaRbLi3b23LnEfl6tMZy4835+BWHJmycP76JEpUd
BekZOeB71/1vc2a9CnMBkEXiZwncHWIZ6VENqFqjLGCEBtLwmdHZuSy0vaHRhb+ApQZ7oOOIaLAC
ZmHmDipQoV+r8ljcoKLlYqweF3KOPJ3aZmq/Wr4B7Fgewk/mw5Dd0SnujcsoPJYwTcZqOQvbZZSs
Smx7MOHjMFUhD9XJe9RBhVlP+/tZ6Ju8jHueiN+Fhylkafw9QMNsPYxJhWbbuo2k1X9HDOisy/8e
eTiD2WtgZF+tnWF+NpmbT8P1ug2dn0Z2+yQ8cpDZomU6T1OaEQ08e16ybS+p0MNfhkghQIC2zdy7
MlsmOjMy3FTz5fxbASRdsbEPjHOtxbONPB0fUPUmqHm30CoQnFrPUnVDVjhofD5aigzpaeHVPNya
C6U2lkTfqc+HYiQ0tGUTnBIzqXd+lNO/o8OxlmtuBvv2NgtKwjgLPTY2L8575Ffp2JVyYBXyhJ55
g5DLtb2JDoO0qtgvrZYR3ZdiHO63pZZk01/cGV1qt+MHwHyrQJCkUD6nigl9HP2fpwgDCnpoid4q
W5yu36evWa4xL0GcWmZgnoCWycPTXdu3lMyVdXGbY5ABs0w7N371aNv1nv+e/x7JWoYC+zQbBemR
dfVUC4r7qiHFybuzFkopkB1ODeXYmxuBmJUCeAzSVBnAe0qA7fOaThyjyA8zgH7dURvbVr0sohRx
zqCbqbL2ouv3qzHZLu7bxe8VrIqFj3CODNu2bw4EY/g4Vt8n9+Kk9igdR7Hh8v0QDAcwxc/v+3/s
O16l4ldqBrUQhapcqkF+rXM19q71k+RBH91QrmD1FithrvsbMLu4yYhi+W56z+Qw9e0SL8vKTXri
W7YrC6SjRsy9at1YDa4fSyViSnsypr2QOaZb77mW4IDN0PvqJuqH2/XAxycwx851U/ZwjH268btY
tErADj8G+aFdwFuGiHQ3UwvJY95H20b6Y12+w3GjtCrmsRXOVHJpBmOZSv/xbs5QMyDXapf6u+yZ
IN4nX+t2/1FcdTad48eC63RFkU+RBJSmpvY7zQ8fg8mjpJSWlOj+utTZJMlskSSQ2pXNlvQgyvD6
9hRW355aqnmvssCRZKJaxnruPtusacEtmXZKAFXO9FaBosA+OLfUwsPpHXsU+7NDubUuW9f+3QhD
Jk82rP/VxCDzI3cbKHqJEbc82iCA09wabKxLky8JZkIYywaMj2OnPw5faZmHdXMfDA54UWIP9tgY
RdV34keUGT5XqKl8hWuXjsSIkHFffpEQWJbi2SLw+J4r5LMsfQ5MQe/pKnLOwY1ZN2GTJ8q63eDc
+ixLrKSyJr19LfsWmdvyveM0ObxSBG9m9X+6HNCQlR3cQNjlJ1nam+CDfAMC4LEvj3gN1EMqccX+
DarMGkMFaJ4rB63VRSegua8GZMQl/G7P/nVYRgkSNjjRL0mULMAJI6VSBrG5lRweGWSXj8oNXZTE
P82u5zRVyc+u4OrnN2EMu42qQCvwUvrxMhbiJV0qFBdfIQUc5CRerUn1W1b83I4PHVNLKGCrMR44
9Cl2lGNYhv/Cm0N+Mswa7iTd8An3ARDSJ3PxJsW3k7Hd41s/oqMcpkuTDlUPTVRiRcuNzNVf0T05
k4y6IGHoDDxhS/KcgBdFKfaMU4VbfA6fZf0VZ5vgSys3Ss7Ss6BTcc4Hap1CdT8WivbX4Z4n3/A8
PNrJ3ipxYZkgxhF1H+gTD4DqWLTmaoVWXaZQ/mSFJgnMGLP4HQ9DA+xvlvvJ/MiVyZHYPYWlDjNt
JFVjoyZ6Dan+8GMFA9k7mUXErr9FEZvdRipUDuwW/mKSgyTSv2CK/odR3iQreRgiO90uy9Hasbav
5VJlB+E/ZsW1x7KtsuAWdwX1hYIWoR+Wq2HGbo2AD+V+0uD1JXRQ+1AGxfpctiRWaxQBy/tp0E/T
psG09V1TV9QuTGzMJJa922dsuBpkibw0xQU5dSL5UuXo89ucalxNMPHe7tSvO0SJFlO+X2yHo3kn
yByvPwrloIJyG7Tlp2GDB6DrrQKtPTJ+hY4RSDAyOr6pnQXSLgno4vkX4IaAx/v8g1blvGgGKJBb
1ZOZw7iF2pIberSokPhI9J/CUgqasTdMiyXT2OWbmk5lZvyF2qfdQ0iXI0aYDZuBAX1SifeROjmA
5u5f4a+rayh93NiZS8HjcgjlKEeExxAUKS3XPXa2oKTb0q77qPv4nJPPQVXloAiTqxzf4CN1/kMX
5384nsz0XCwAxl4YVALXIfiVzxaKqfCy+gocau6xZs740DIvZ291BiIHeK1lh493MM58vnm3iN5K
Otqcbp7GNOQcR54feesVrbp3gK3GrUWdAvD15wVAQSchiN0UA/vfbD9OMDuXVu2tEE2CfESq0mGU
sosy39tGR7vY+L2k06QUc1FKT7ekVNKzRckQeANBS1zJ1T1kNg5vzVElc3z3zlckp5iyd6ThF56m
FLTyfCpfV3FXd3dNoTik5v+TLV1aiCRGOi7GEVIVBKdqD2jr4K31+UAycHyEHjsj4I5n0llm0vrj
R+AjqdW8kGN8oDbIcyn1CWrddCfXnfw+KnHpjU392DsMbNQ/Na2Jcf9rAr5c37a8liyUU4qZqN4f
8yrFseVvkZ7xZ3YgnrDNruYk0t4mX0u1z1tnATr2y1HTNFLPMgnsk8WR4Q+TiE6TjFBwD/VwHxDa
yhMm33e6TRBo7ZfK/zRfVY4aqhCEDLppZJqcPU07ea+v6KaiAZKxfmOYNJWVhlBGdU+NFu8a0f8h
OKpwkNHt/dsyYKqdNBjL2L2JGQRGfagG0NkYDUNWpO/y8ZtzbfF+TVAZDKqoQS91PwyD/12GpXef
XRsTkNRi5n31a4yty/+GH1Q7oqs4cVay6xM+AkbiUabhhNvjZu2aY5Fhdze6mVsV94M/TpD8E8lR
3jUdb95DZZqu7KNWJVhy70+qwfg50Y331xCVf7qqVLFQ8azCr/eHjrarQO4wJ7hSOJ2Xnx/3D7GG
mkB0GrwuJXuQXwGL1cjftdAm3s3WH58vfTYvlIERtZVgpyToCBaUsSZ89LK3XTfNCJcgc+qxPpPN
RHP/sV1H5pj5eAsNB3wzibL1WDBAu3wuKnnGdXnKVMTph/s67u/vEYy0Nyt9bSsfuUZBH48KvcWU
IjM50dGL+GxxEUy3ghg3/dPhsr4Yvhp5UW68Pv9w/HyXyE50N/SpYRPN4bHAyel70kp2V7ZaM1ya
pCmsggkxwqubFM//wPdp2l3r6zsjsIWgvpprx+tcMqLJexLBATLl/WYb0afDUUreIa+Dmno3Q7bz
N/jIN2N9/XVyK1f7lf2vJuoI7nYxvkrCD5itZS/XFI01AGgsRP+oew33hxLjpas3q/CT0hcObddl
qNDLpzPeav3+onMVoqr3j4NE1KbQeLYvp/KlsxmgqXFoq4vP6Mt+3CgE0pyFuQrqIL6V/LsgTpQu
E+gYoKxS7lDOCiguYAVrwBET/WZZmZgVlborEOqugdgLy1H/Xf08yajUPDYnPbYzzSSB8GpalmSY
onuQl4NQ3m8nlKhDiTwDIRVMzekPghOCUpgiX9Y11r1QHKU910PGtLnumT/OooosniuO8BFoT1zT
0A2PfY2TSkptj0f59+0TjtKebc7n1m7mAqzYh+cUE0EO3WwWJvVcf6khv0KP5NZkhUx3b+SURdqu
wJ/Tdx5SbfUZ3LkS/XT99p39+qGB3rp8w3yT31x1tM9JDjP5sbRLynwi2JmrD7V1WZBbvYLn1M3q
r/drb99Im5kaCUS887jQnAhhcqXDEcW0vj+G7djzUVz8LAzjW/H0b4EtFq+cFUM9sppgzfJrqboX
1FYpiWWW5cL24/G++Aoh137xvmwykLm3tjY5KVP1m+j6+bCbW0p03qvLZ+TAfrm71i4F9XaZ/7/4
M209H1qtLHK7f7Bp6eH17dK9dY7j+EfWBjYf4UEK4C5LPlMiwnUtQZfy7bjD7wdWe0QhKhKSl3Ni
3O9DXQK2Lz5cfS3nndXX39oHJjdv5odCaZLRUXZ6Usuo8LY18YHGQRk4/a2+BbB7la1zh1tJNOqU
1ln3Dj9H/AjNkMd8KRSUlV39VASWtqw9IiHf0OKN2zevqZ2zScxHnFcPJiaqA8hC/0fTmTWpigRR
+BcZ4S68siOggIjLC6GtgvuCC/jr50tvzPTcmb52i1AUVZknT55DcPdJ6xXHhCNAk2GxUDEgQabg
F8dk9OU1pU+YfZbfvY4gR9AocXgi0FenuUj//LuoS1ibxEjxzV23rHGNYI8cgSiQ4DAR4igrF1t1
KcHqJ93HmHYndAVpnBE0QSMbQrbjJ2z/b5+PK0fwImiIPDpyObRRUjAQmuAn5XbLZ7LXM7EJyJkM
iTJkXzptiJRZrTjAm4++ve2mSQBB60DIZUmgC81DO49EhhtOiN3fkV3hslNAztjHRKuUsb8SboAL
9UDBnuYNdVI+pUIHVmIEiZ5bFrBs+PYPVMX92qQ3SedM5DYXoTpvEULLxi5DjzuYDy9FXid0JsBC
WU6dr/ltikCgqeR0tclHrSVW4aLi9SmULZXhW7OvjS6JHJV+zJ983AOmhnxzJ9Oge5RbcGdSrTOb
vHNIYI1j1U9c5u2fErzdmH2gDPyIybciiUOi3SIygvpAyfFrHXE1oIwCSd0uV0S4XCQUK2L47o7d
l3ZVovW9w8TxCFd2EtD4HIL7kMo5ybZ/JhimsD5q/P37e3+YO/BdMI9lK8/4QWVwm+SwcqMReGQZ
Kvh8eDpCZqBnBXbIl/TvPCIJoTcGcQFKtg2ThpkqZ9jbO+YGBIQ+oZbwHIRMcDn60PCfBA/02vA8
SVjWsWT0UOog35N5fx1hd/tjSEAZktu1IcEwWPE4otz5H1OCZ1J0yWRoeF3hSpo7tHu4/xA5XjeS
q7wVcBlfCSh7J35ZTuHLDFDIHpSabIynhqz5d8CvxRYPLaMPZfWDfNYHMaEOZTa+KVewRsuU0Ww6
HDu3yXSgUOZNh3QIC9paY4967UHYC6bY5RdPkUpyBfKBSHX9vSXlU4ACeOr1oNte3GGXChLYE/FK
SoTQWOTEukNheSAr8jtJiHKA3iN6FVpZcE2zE+JffIgFUAyhWmQd7jupnQx81S2hey+eH50ucJo2
aLhpAJjdKXHzU8rU0ZWqt7mPxwerH4LvoLjahSmutzE8cv5+ABDEeSvHeOZjspL7r/OPKypextzJ
ASy+iGoKoLFA/apIgveB5oUTQK/I/Yx5sLIkayAP3skNQ2LBOdGIrbCK84jo7YiJ0QN/BPI7kt1v
fpA+e97Bl24qh7CQTgi4kTCVxt9ZIz5ZKolH5ZZRuVWvyFsi4mB+fVSSK/MetDR6wK7BkbEbP3iQ
LcJEEmQIKSTmfZ4LIoczAkfwDoBs9lFBKYHeWmoEjBDiKq3wPENW4mmRajo9j71rMOus6UEnwDpu
722AqcLa22pMJws2LzGpWIfQS8I6gUyudgkcBGxrdaGm1Tuqh2iZxEX49QU3kiWyxXMo0fSR1H7w
V1nQftdeQCnFwqCafiLUpptUdB4oL8k0PiQ3wCiaAmzZYEn0PJrqqMWa91RJmf8XLkdCh+PIe3I3
EQgCU2WmwRuGUSemP/UOFaclXuNkwx8ePW7UBAWQcb1D7Y+VChed0XudPMbB0w2gAFD5XDTjwQZx
8NaGekecG6kAqxcedwG1tQpHHLPGOvGQIDwY9ZJ23I2v3jxqR9LZ3k0/J5NbBwR21Cv2SbjrWFAQ
ty0PFmkZ/Rn2vhAqJn/E7UhevU+5bwlpLvnSAhjPvE7Xdxv9zGwhWyxkDIf8CzuIy+Q8DEQ2Dv64
RVxIcNbJCMTIMEdvrH2es3yKHyk7XwB2uJFwJzN6GANhFo3uJRJi/F1CIHk97OIxpI5OM5zLMJfA
Aey4XLdX0AdCUn6th2TrwIa9je5NI0Kl3CU9N452b5QZ23//46Pku3h/QNZ5EJQ/Zwy/7yPOOmVk
S+44ASm5wfBGsyjmSHh8tWaqBSNCCvmwq0iDDOAE+pLBAJBvJWhbdN2taqqAOWvxup+2KFNercvV
wDDJlE+7OVdMgQr9jzqidsRvVhSvsvGZflpiGfc5+8DWoDDxhTNZxkcWPNmWHpjaoVhm1wDvDEDl
tWYsqWv09u4qdpDkxb5KUdYlnn8ANc2bIBGC/mr7Yc+/kL0r9hj19RaAuDQxQqZGAI01gzE46i0I
MB9N8a/+zB8u8rcWIl7LM15YLXRnr9su7RBg9shA0eqKHKt13JRAmrW2V7EEPE8LHjoofR1klnI0
v37mezlwcnuMwOewtsKX8XfjFMleXe3Ng9bzRNxXlCJBQ2w1Yh6MOqMHTWkzbuwRNrDIoTbAsPfB
BYgkyFwCVUJ4nlgcB4O4AbwMzMy3Rc9+ZEjvnqdZh6ca88+Ho2zoAAjPQd4zUB8leiXn2kfdKSMR
siYRkqEF0oFJAg0A7nSkldOMMCAbsm+0nCx8e/uA5gJqWL7XIqIP2mjIvBNyaXTfK5AcDEqNfPpk
+Onfa5gLBafbp3ZLW8MKj5PipDfAcqFgTRPBsAjJaX55fhlpTpzGN+7BNCkj4s4VuAB7G8sodhTY
mR4R4sLQ5owlDnzB4aw56difvzM95HpX5Lthnpl1GD5m7EmTDurQlWQ4B3TvKGjwzIEiE6l6LEQe
CyvrXwkpz7xNqr5Nmkx2E3UAzkqbtp3P9Ibob81/aRTn3R0i7uYWzR6aw2uXojDrmT04WO0tUHt3
SpWNhz8CemhP20TJH2qvTZTzQCcRCqL1IaUHTEcvYww3BOsCegfZICB6sI3U9q8IDFFSY7kodTD1
xsVlnT9us5DHn0mIdvKVMh0nYhXjffSyv6ya1wBku3swnl5VGzXulLTeKSxPV0jhy7WkZSoFGlYE
qTlgBshyUMgasem69cGQmsplNmjqSvJCHmOhgv0a++mfPPyt+E6kMlPNdvhWDR6plzFrbCvsbyrM
6ijW2K24N2ovaOPxsMPujW5Of8MBOsu2Wy/wF7zBhMJx7Iz1NXCkC2l4Uoz2ZOit5QehGFfAgrrL
ZVFXWVxRRoXjsqA5DdelposRIzgjznesNFerYGFKzugiVnE/aSFvhmGXfvNiZbMP5EHAjo6ZLqmw
pzLzxFmHzPWyJmdFBfZCkMssJ//iecGLV56Wn9Au+tLdDTaK9FDobdK+hU2ijsT1v5NFi6A0FvSM
pxXhO1dCJGG1oir+hNiyzwgjsPHNDvZ5+3bOWzLa/dG4HKk73Wub1JoBA9rXO+TGtJYCku6jC74+
Z/Pr/Jt7KBbaki5exmXADad6UwbPyQ0rBIps7J54QhOgSalWhBlLopQ4xPizrLT2Br/b3Qdnwfb4
5p31P+YATWtgPTSgbVsz5jWfgfMvFqEYAi8H0AKCF9YLnMEN1th2MAM5tKUOI9sU6tZRIciiXQZy
siTHvHrBvkZOWuSwxyfjgmjq3caTAnsGOfre/FC2sCpm1Cwfokwd9Jxz1COokE6GwawLQoRtg1wz
7Q7yGhg810dtzeNpeU8+U8z0UENoGIAGCuVfk8CiVdr0il8w8j2ZPXSo4SzAhxgfHmJiU8x5QPll
fAEbiOTkOrBIg0sjHvGOMOrs6xtsVKn0F11BfVPFIQXeFavPe9h6DN/59HUIKN0gYbGgWHNZNJ74
uFu5CpNuVElrId3LHBJ/E2bHhXC4m3ZXJNLPzTsBgjyDMvM+BINItluqc6YjlS75RYNsS6gSDxIg
lGnI9TgUlR/E2CkFNVi33kMl5bf6korTFw8eycFITL8kO2+XPoxiQRtiisHz5u2SG0vq8iDnh2/l
LF9g8dpzQ758WZCOVm69emHZjnClf9vsqVegDOPmHrl17uEW7wgYvmxRplW/VkHJiX0eOm/K+5Ew
oBw04gQrYHIwNvkQQOgW+XoFyIL8IAn371B7Sdv7BGC5J20JpOI+3Da3TyJDnEleuI9BwkeSowk3
vSKmU4YkDOjSy88QphhJ5fT40C8LRvDdtPqrPfMavXL48G/y1+aJMyVTbwuK/sY/GJ6CoCBslxZV
o5i3U4sEH/hl8z1L8nNJYiUDF/K9JN3Z7t/fBCN4JktL3klFK7nHRMUM5Z4kd8V1UmdgTPH5DZuS
yrIM00IpeAZ73pejPl3GEnBD0kMGgbGT37syKISZNjk4JujunvP9NUAw3NQFJB+HXmSD3lhk/itg
L30w/zcwgl/IkUiOJeOXjLMyyB4FGwPnEPz4k7IrCC4hv7t3BOlAZaky1gTF5H9EUVyNJNS/pgbK
h8TKYpdDak+ZYYVdz5Mq29FBPPT/K947lNgsDvG7NIoYfOwPaRDEF+0k2u6Qb73Yh9wTGKSRczK8
oFdQRkpKpxJ4yytysoSkumAOpPoy5DjgapxtZQBZCPwgmTEpK/FKHpXpTcGUlR9K2iyFi2LzL5Os
jP5OrhQZLIFJBFr4NxgymGTYjkwieYtUBGVg+IgaQB50gr6T9tlo3mEamPyVFoQKzYKBQRfCPRsV
0DU6lFC5Z5sbUSzd7kiFGK2SBhD4oj/FzBeT9wCoQeZPzUNhpDKtD12bJ5Xe5Z7ZpYrFX0pEEs2c
K0UUbnAP3gVaD6PzaSi/DScL5+PXkKaJD3ZU5MCd9N4wrygFfkdQ2rGWbQTlxX7jG6Dot9zuZKtT
Iv3KKRw1JWpMSD5pSoLFB6+RYuB3TiwDDx+W0osGgAL645GMJAuEXDogHR4InZmsmBBKWH8os5k0
W8FY7I3hkEGazC60XDWJGmpdCHTCQIZaTEkMoyyDFgZKDJSNkNfqVwjNnsH116S1Dv2fDKH6hxwZ
rWLeRki90LCHqqqN5cZLcbDfJ336zu4R9bNEIJwylRsIWMMUOITdIQ0nXoMOBNH4I+1kC6dj0EfT
cWAsabBJyPeZmzxLtLBSfGVB3HybxnPykwYDJXQoD4/e4cViK9tgQGNdI1IkGyy7uT2Mz9P65/2A
DeMJ8gaxEzxNzjkKMaT0Gmt2TkAymCMXwGurmxByKO6jROnM2lMdu9rwtoMfPHsykFt5UrcH5mdX
+Eb7Wr+Tc3a0ezdqve3D4rQ5oSkYEjE97uCAjflp81nVK9pgWS5UveZ7eeVAR1KxUeeDOZOpMLKB
wSCiqMJNpToFqfL3DU9BmweBpZDFi3UnmX9ZEGj0NBQkHhwP+jjcNPpTeN+HpUeVmuEtpEb/DJvB
uAvzhkSQWPgJtMwiTvAmQTleunfKBe2btnWTwpKoWD+0JAuE4cfgUR3LsQJkK2UHbapmlzTUWEPZ
WTShr09EtJlWQeD/Gcl8QC7DaHkA+7cZ8RDpw2xf21A4Xor5oihMoAIR1noFv8Lben2MeFXOi0AZ
7ZqeTbm2MMopYlnYT0E4gAH0sZFclDSYAE6Hz4Frwa/MszdpvwZ9eNAYP4NWQeXiPelur9GNc+2b
/HvcRyVVAxLHMzAAO6KSyg4qCHg2pKcO6QY4mH4JmCAOVnRu4+KCmwQ75S3s0BElaGxTMGEavRB3
BShlOST1z9gauA2CRNBR/eMyAF+yxOCdQmUW5XawXVnMmilbieChQC8+WtDAdBiIc1eBQGWplRdl
XWJtR4dX4FNZv5QhvL4f7YATYRHMbFbiNLOf7mEDCqv+3gbX4F+1HfqDPIC5Iwsn/TYgvUIsoO8L
rSKYbm6HMUrk0z6pWLgo7CUs3bJMklZzEEE+Xqv7igYxFj/4CCkwr9i+yJLcs5Qh5WXZw+TpZQFm
xyEgZJ3/4vHCUdKHwh7Q3w3mn7SBUCQbpyzsJctmbS4FAFXnNMWd9U/DpOjJ3D7GtG+xSAKzHmXR
p8jJ9vSlN1mW33KF5o9cdgEvi5Pjb/8eAulzFQ2gi9lkd/laHJKf7QGPv1aGjiAN1dANkQoHxryu
9qBUANt8+phWU/4ls6Mh7ZXSrcap0yc++KPd+kTHXdsoHgG15xw635znre+xfmbNoHMdAzLdcRD6
7GjywcSNjJsKXWZCRwSKo5mczqiaBiUIWTu6Vx5EQy0Ddvz3T6iilP7BjWC405V50lG/QizeVtDQ
HWAG1B81fAVJD22QFMFx3bAoSxF7+lQpF7L0XXzRH35YcBDZFGjI4w4o2+eY+b9fSrENpOcNUTSE
lab38UzFc6sCVVMS++iHlK6+dozluntG3AhBECBXcG6mh44xDSXKQjJtZMfhcjXNN3dKtnTZ2tc8
3uyxseD5xeKdPELAsQ8CFdZFgdAJ+s1+QQRKyUGM8wRXpvAmHY8IF0iE6cj971ivFSuW0h6C3som
9zGo79/aRvcOrkXzyHApzW/U/1/QGOgox0Hpi4DuedIaH3TEB5CksOmeB88oGsb9haSP8L9e00fH
OCMz110U3wkWf9nVu39Noit2b5riPhAnev2YWdK4NRx+qGTwXWheVxy1s/uy94B8Z2C2lUqhsQbn
sevPtLyq+uERVZ3tjS0ew1w6ddC6akfnLoaeiKWT2NfISKLpekx73U2niPfARvurx55UlhbTSvns
deTRqsobgMEfnfr4JoiBhYNuSoGexJtnCE4c0+xrZriy3SgJX72W4p7QcULVpFEBSBZvljpsBJT5
57033qrbUoHCZ8fBvC4tyATwZNrKxXn1qVJCQYOr2klep6FyvrlvafGqJ2oHM/K/wYkwow3LZPKs
vYL7Vd2t6hHl+4ulPOMDeiFoIMhQs42ANrWyccm4dZs8cr1Ntz/n/IHR64/A8sUh0/sX0d4ivGmg
sXsdtxkKqPfld5y1akfBtZsNdN8K+nIDtXazdu4M2LtVoadXIIKKcVofFOjpP7IxH1CUznvg3G+M
vrKmZ/DZDGnEysgZmgRmD6iz6gitB6KdjjIVTYaWWmvGns+4vIEZ2tSt+PEAKKcHV/04o2+tjwjr
cXkrFYdOi+tYqVEcAOaRmZ0hRqE+h2g88AjmvDooYTJcvbq9yE/of9SKXz79J/pNvb/i3tEb9age
VGRHNfUHYCeIpD3YhR3SfJhWrcpr9OIBlKhHdH1CDDjDp1HW95d/+k6aWXN5bj7jMiUZgzd2YLox
jnSI0ACAbiZEMeo62Wpw9AedNFM/EC9nZ+gYfbZc7h+tVcdbWB18Wh1v4aD91AffMCvXNNpkX7dN
EZgVnn6jbPxVV+9iBTf3qUwvinsFakIA6XaP+ABaZOkE/B6oG93TG61MSFUPjFZNpaGTdi+7+zMu
aO+GQpy/tF7b5xDq92q8v2yf1aRS4DcltBoynnV1NWWJo9X3OKTdpUB+Xz2B/sw+w287fdyTPvJY
pRSyuDn9wU268jD6uo675BqCT4wrKkHshPagHjW7ltianrUPGkBwU+wmFORZD3FUpH5aLWvgZwjo
I7lWR8qIHgajMy5hbbp36WG7/Kmk5g+rCTH6O6I0Uy1O04bRV02oLXqVGfXyA1UQMGjSZC04xtTF
1deQAKL4y1tONflSsOiUHiuhGufb6ycAwILdsUb9JlsUp4TAReypDwaqkfAd+P4KIwO9nxvY2wsF
HjpQoKptvgM4agjh2ESOCBh4aoxvZIJINNDbe92df2/eB1iVkABGEnvOZzVASDQP+rQzPEzFb98R
ZtXvPC86Uqo8A+2+WdLE3/JeqDF3MWN4mHsC7OZjCeSj3oat9a0FKw+Lc6KRZrG74M5yCUBacoJ+
BIH7oL4d73wA9YiOdXQkM6mC8pyeqIw2jBcYbQ48giAn8folc8+d4P10zrVxL6HSs/Wiy6ts7ufh
slQJzYGsC/sZdrsL0n3AhAIk+UU+0ED9C1663snX8BbZxZXPgJT1fJl8MWjLyM+sEtWAwu7C4LiB
QH/NG5j3KR+hatNoju50CbFbaWptNYtKPEIfm0sB/ks8/MJCyRk0hsjh3BWDg12psJD/tL9LFfmV
DvoptZe33AYqIJ3o3Qguj4hsrDj5igKK1IUR044+rMLV9AMK8W3QmcZChELfC+77Cz7Zm1XtNGvy
7dlivSRGbnxH1G0IBvusTBcaHcDZSFthQDFzKbixRJ/RqJKsjjyNZ62PK2znanwfRuvoX6FZFBAe
SnBPvLKMPTMX2clszA55uoExUkhH++M53983z8pjs6tvo4uyNk6MCenxPY/Ue1CwPBSUzw9wuIf3
dm6obIjZaYI7R4/lZk/5+dqzUJNhma7axBgK0ml2LjYl1/HXYGsl0Sf6p+ltuD/QNseK2GGNerOk
symh3HF0DwganSD532FeEOP0jj6Qwp09iYUsJzNtscV24EqwD/a6WzpiSUguXVZO/bBBPOKIEhvh
61kujxoLs8q9+ORkkr5SWBfvHHZAYAz76mXYDohPBw0GREpXc3K3CKKgIh/sdlwE6WcoKvh0clB1
X9fi7XWQ/2zSNN2gaIJ5w1DfRdEmpV6DVATJpEZJ5ahvt9xT3N8037c1V9RQXNu1NVws2XX5MwsH
1tGr3BP1vR49hd5rJsZWV5y4W+OCE5KvCCHhn6kYZp3aZDr0Z+FJMyc7cUiQTYseNB/VlYGRwgWi
2E3QijBLtInAxiRIviPRsvE28yXwiRngl2MEVLpJF5posfD+l4aVnqRVS0lYRddlzgoCVlxpyZxW
MdNwt7ELsXSuai5ZtyaHpTLHceQ7y8HAaGd4/GUJtAgFyascxfAXF23h52Jrl9j26KaZpusmY3c7
86ejHHfRlYby39WG9h+K1ZCqYyMjEizJEqpPnQq14sh9YjUCzKxI+99WemFZqxHD+2jRAQ4gFCek
T34EqCXmYz3N0/GXnUwYBwJYB+cW+VYaSo1CI/3nNzdiAHHRo/mSVIiolCsh5nT72t9WPOmkewCs
gAYnaRX9OTPtJnKbg3FF2AolkDbK6KrZ2zDWxlTYLPfvTxjmcLYSzV4sfDORRNUHBoSXT5YlvlEd
RpkOlVk5K7aRGDZ10zUWI3GcU+tFYkASlM1R23xwuJCvmz5dLTCNW00i3PSmCHgaGFLs6KrhS8qv
SzlxaZemwQSrhh2eusNhJG2XH7qSNy9nQ+keN/ifU9TvoLuNFNGb3PPB72RO/F4qh0KWj7fRJ2TP
ublkLuQmOIksYzu046WkI+Pkb/sXizHcOIlD+Xb/b9jCGTI5Y6wl5WzYPUHq+BH9JdqWpEhz3fHv
PHkXjwEHYPrTiCImq6Qfv8G+6lvcUy8MpzwnVz32FwwhFD75yrXZ7EK1yubvMjFic4U20dv+MztD
zS0MV9XtBEvl4ZnFRE4AGjFZFkV6zVPMTPe6yxuUiDfPOIozUCOu6AXlYjC6hG5FD04cLIP5mFNG
RCgOFQ0DZIOJQDlVJ39mJkieK1ZPMaJAnOF4vVxb8d/fX5z8Js7YRmCNE1wMK3MqWkm73c2EyGxe
KU5R6FxWhoww2jxQLWywAi15tyh3UxSLK1cswTsGzpoACFpfH1uoR5K5DujIgOExoQR20EbTo7Xj
sYNdq809JkNEikeLmDZ3dpNd9M8u54zzRrTZyVJx01kuPGPuec5kN3FS2mr48liqpgVs2GAeBOlm
47EwLGXIZA7J8ZZLt9KgDzPomHFaTM293JG9CQXe9m0/dl2eS83kKV4t3Jhb4ZrDoanb4o3jLhnG
Mb/A9wnDZSWI8XIsl6lvjWmd4qgMMSkH1drleinrBB1k3s3wvDnFPZmXcklB4sbxmJvEJaZGFDle
CkDEjwK4rcwlmaoBi6erWdYysBI546MezvrgXb7PSVuuL+sqxmKWPIv48mrJ+OyOcA+mXgNMLY3k
0i/Op4/xmuXGZ9K6BwtfZ6IKd/wqptFG5qOuRGlWXM8GdkiXiA6wA8ckStZ0teK9OAdFZaIhtmQc
XDiaRmQ4RoS7C882syxJsJ+bBkvLiu3YXc7l8pZcHQMn44Fan4atiFkYnFqlh1Ss8FLlK9f8r+6b
OAwnrm33NTv+9yRsfX/h//YP15Zl1Y75CHf7B71f++NJYH31fZ9fFpGs0F4wIGb8u2XaqKWbtnxk
pVFYcO8Bon0YDYdPs9KBCgeob2JW/fTig7Fuou0wryxZJlgWx1t5Sq0zXXlva073o8yVTpLOWeQT
WKRyv2VXYDwt+NEyWeQZ/Vi+GxdGvMWlNAx5jdc1e8QJxvLMsy2a5sI0GVUUbs0afTHaxeqrNnMp
wl5ZgFss9/I0C9bL9iPKHuJRFmwG9P3h89syYGHPmUDejudBTkr2PGeiD52goS3nRrTxxjdIfA0N
wZdAlp3EdbdcuyxUzEQcnbgNslCxN4XQR6B4POVqZJGxR7TgVWajYx+XvSaCNqwp9KXb1NNUzoKq
g502/MjbGY0NWw5rLrc2uevbB+mbnMoSr2jXtUtD7jWfxnNBzqCxSWzzIY+Nbuq+7XLr4jgJkC1I
me539tXh+jcPSz3KDSfyPC7wYaRphMMlvsrypHuRw3fyg/km2n20ibG0OIDsCTunqensIL/Vf6gP
dcfAS2tOTMA7BSbjnGzbdq2lFRPI6n/xmufnyFT4d4Nim0fHlsd9r7mJD9jIsiabN0QPtu/Zl+cs
DMMtt5B7rGFUNTLthGvjaFQZuT5zNJnunJbOjOwbi4eu+/zme4YDOwQQ/uh73Y7Z7hghnHqR6jFj
bcaHMvfddczvylaY8Nhpsx9HwZnNzBVeExa4iXGkMM6EIXyQ3fyjByeXB5g7CBNGuAuh2zWa7t73
21ZHnww/TBrnQ+OhrAX8QkMP97q56FrEXD4UZpB0Mcod6GxEFKyfQ0jIA43UuhVTddRzCKoebJQx
zI8lLYi5/pq+KYhOAGsBejuEPmizdzWmx2VSs4raHacHzwdrvZ6wIqhuH6kZ0/NntCgCX7AllunY
gxD9woL+Cu284BHqOZ/g1KJvS++yy2xvC2xov+6eTvL+00KJhySLJyH3EBw1WlqN1d4zVKg/5NY3
Ae9dtPycrc4ZWF8fSvQrPqIidttAK9s8oE7FsGbrNBvK9vXrsdk7l1BQfcqTw2JR+VBFw+aPYnxH
9pNApcP6wK9s4Jb6Uga8bCq/u8ud9iobnmN6dzbZcIm0GPTHpQiwtfV1WwdbZlWHTO0Dr1Ihyi9w
UK8tQGSL5ra9A3zbsQ4LUQWjxy+9j95guxkdzlJPAY9tplJmY4NG/fYei+jYMW6ml/AHA6P0VaAZ
Wyxeq3J0CRtzdc77xI+Z0gT1BNFug0XHllGivdZMlZ0yhEH95NORvHCpDhKogPvS60497iEkUcRk
n+Dcbyi3wikGoIWW1+EgQqBGbY4KmZB23z40YbI5UFHcjei4goQq7NwfNZqwYB/z+oDGZadcsSMw
jKEU9G4JbwtEpA2xqjZ4NrDJr5T5R+kIXFzow7nzY9q+GTAwRhrnujtKScMT5GrAamzJkn+1Pgtc
EPDd4BRE7YxPqNNyhXap+MqRvrgZMmhN85U+IBVSKUXjjvsMjN2b5yV8iPPoDQTwd0MBhjaJWmvu
IKzS0Ycb3SF8+ksFE1YJmeBig8zRsNSixNvdiYhefwg0fUdSFVnAEKAZYiHEV+rI4l4jMTk6M2gY
EyUGgNoCBhjNXRHC1gVJocJ9ZMxvrO/4a8oH3ykdAN9Snd7HxF78e4wDiYf4xB9FWpoVabnbx1K/
lr3nlOzj5SuFtq315tBcgcwlvGQgCHK4t+CtegAAD8I/P8MGllRmH/PpDBI/JOyiysr3J20OqE4c
h0oC+ooi/orZXyB0aIvss4IKfEr4L01NMipcNYRN85QIg/ztEpgTdHAQ9HNIRZABgPaNy2rJ9KGn
yaYNDaay1GQ/JutwwyH7I+R7+or9SoHcv3OAM4B7GY7eXBwHVcksUEy1OScGCFyZkaSAnkLJZnLV
KKkT8bREB4vyJQaiyC5qeXyWjjTKHAxkzYTuAz9j8uAD+kNsJsGmnFAxoeFZ77jGPh2corx4BgUf
U2iResZ91R0yAnw6k5xavn/omYM/+WV4a6j1MAuHMDkhdiftXZmqf9AVjEbXpOutTB8UVtAQ4lA8
pwjWxm3KJQBnbWp90GLwPRItV2HqfvU52m1cRHPHmx4gzqM8bg7xEWMQk/3oibwjNQ3OgynKGMjf
KzJwRd+PeAO1DG62nKIguFQCqR0yZRExSn5DBld7wMc3EK84I+7DH5vbzK2TmQaLmma91pw7ZB4S
0a2bQzov05p5K2kP3Wd3urkT9e88ArKywSaor2QcpfPXlnfnCDOK3AkREJorSWPC9x/TO7nXmk3n
pUcXHQ4oKfiHvAu5kHEaTSZPnRYffTdnt6UxaHxeyQNeEm+iO0t4i5CHISl1jZxmk55WL58heWsY
cNDss1VrvwCdDX13w+6W/IGMTBRFvYiIfRJBxpVkHiI4X2IrmII1pHNiH7Z2tn1nQ7+0lpLdzq1A
Msyfbd/PaHUZeITQRhAQm/f4iaJL4ihO3mtEWskPJpMJwDSLHXnwUmAMEiH+4dj/QpI1sdJynm4I
94iNx4Ezmewc8gaxP5d4UOIuySXl5GDl8VAQmMx5efnFHpkajBxY5Fwl7RFwQZKAMavO0lqTSY3J
AubzJRGvhKlWMA4k8Oef5TIQuVCJpDgEaI0RLMkbx3OSmmBMRk1WUdPcWuuAFJICkHQQz0sSMV/D
EMOJ9wCTijqfHVQTFW4OBDFACRqTpNdUowHTu9iIvWt7YNpodwuKIfIRdt/sQEMQ9gmqGs7vnw+B
lXHUDG9CTMF4OTuxiZXILP0lKYzLUsyqt0+PZmMgDy6FkNhy15bkS65rScos0Api1pyRsHyVqGVx
VQGI0y7FBXTNtXODaht2IzjSVUYxSvFPFHGhlADzaZPV4WF+0jEJNZhxk2g8sCxv6BDzUWZl29W8
jUHywK3ltBiGJXGZBLPJUm7PXHI7irP+2DpY6/F8zlkEawlIuA38mPjeLmWkRQ7grNGayl2Gm8Qz
jzGpNIHjTGdwrcJFtDRWRBHvW44RfGNsUFREeZZHwtkxl5lOQuWAtMVCUxmE43AktHnT3mTo09+M
ntHlXolTda1vIHWIEjAynnrU55BSPOagYL4GynGGZAaT15A3L2HgaXP8nJCYbdotumIl6JXbINe3
R7iUKcwyzGEJgVmDWe15iWWOt0idAUW884orWCdMPbzlPSrvwzwivDPjxpmREj5uYVwDTOkhDhPj
QvU7QydndpFixnvAqa5mn8SX+2WE5sqHKT3KExYMownB8KZNI+CUKSwabbc5af6FOaYv/l5GSfha
a6O3GSPhQVhNScy9aaX/NoUniR+Avh2DylGQFPlzStaEz6HvH7EtX5A6d8gBW3oj8IljF6tFbWEo
Zfr+C9hT91/W3fDvkL9prdHxFAK6uECMPrsE0LOZHL005KvSbycx7+7ZVIRo35x9QmL2AV4cIf/G
DRPBEK01eg7fw4d5cdpokmSJinaC4ipIiojtrTDl3QJiZs42p6tmJx6M5CcAPfzHyemyLiYQPcFl
qRiSRYOOZSFpO2x8UjnRuYf6ed5W65bTmiE54kqSvad5EnYpeQjT5qnF1wBceXzd0gKwH647Dooi
SzAR5CPaBAhLKHAyVFgDQ9gRLpTkNWsJYYj8mG3Mn1Ta4ViVUMYdMMEB4qy3Fn7V5PpxUAEdHYew
3+mm7wWt6LQbBB0775r9QquYBMzLkAYPeLbdl3HteBeErvbDF0S8zPp+Rk2Yee7XTe7kMvRTatQZ
iOxp+TWCgdMVYpWRw0in+8TpOR0s71U4ardQGbLTCQVjDJEzQE2D6FT6PJEWhnNISDTObPYekto1
pR/rjqn3mS71FmwMcdmBoVf0zZ7wz6AmMtWbbpVkXeRtu+a+bx3qlvBqoHRcX8D5RrtvIaELSbS7
IFO4ZGtOtHcbt0ssU8zHfUEiArVHYacd4BODmEnlt49udbrxbfk66b1uOsjtZasVvrv6izIvDkhP
NCSOTr9rNe4f7dl3OjjQUrgo9OcHbiKb6m2EliAZ2qR3om/jk6PHTxdcvzN89eEsjm/cJ9nF5A/3
C9EcVkXWnVIT4I3/CugF81dmk8vKBbLBI/HDEUFMmGHCaRl/NTeGqrOEAPz7keSLWDOLSjdHSeK3
bsdJIohIaAM1gTP64UzS/JCU7/bEFULDS+F0oIEeJjsLHGsAdCIDotAvzzPzKIeKII88fG8aoKQb
+QOvGPUZWpT5Qjx8drDUWGXHa8aPm0OdBvbsVyHxA/Pm7MlFATDglJvfWYvW4GnFGzAAAaHcD+n7
OJr7IVQuYTLz9QrO5se+0Dac9BSrnH65+2eKGn7lvlUnowWJz6a7hVaCpCJafujdvnUrvPIKkW5O
4a6w3/cF1UJSrnf7gnNccFg8ryURfnvg9ZBwgOO2eobt1xoPuPOkr9c5rQLqS0SUC73fSSg+8Yyo
doWgEstk/e7wOi9++rIlSKkGWxDYJ3nUpRgi5Sql6Z5J0Sg1oUp8vPunbHru1til8ZzAJu5rGRXv
A75/GS1QamPYm99ZO1923XTIJU5YKGntXhPKovQHL6hbcVLZaPBpoUcHUvrGN0wEJ9bt9nBdpp1i
tb5SFEM9GV7h+sNEY9ZRFII7U/CeWwfdJSgO7vkeNmprTX1LGAEKOQJqutiO15N1zjHXvTYNX19J
U9bEvesOWoeIipIA9DFLlGJTsWkMnOa95z27W6pF8ks1KXDp8vDCGSBOX/O/AwdvQxpQn0Rj7z0e
X0eD30abILtu1ZLuMhW2T7aiYr8um+4aPiUK1HvgttyGcFPTold+l2ui3NsLeRukAJrXbQOi0zkr
9fX+szeL/erQCDrqVPg/Ikqt04fb21QQWl9wQUguq05Lfz4iZAP/HgPQ/qZLbfyR268PERCFtzbk
muv4RrWxnWBwBGeloup38Inly9uGE7m0QnyQbl36amDVdU8TOAvwi77fB9VT45MHx4uK9U6IdiMx
MqeBYG/lHVQbjmelOBm6LhcjK61HH45GB6Fxp25WelrfUvU/ns50O1Ws68JXxBg0gvhXpbXvYvOH
YUwCiAjSw9W/zz41vq9Oykp5TGyAvdeaazbM3T08IQvOf2GnnKVCtTqSAsjnbiadtez6Dh1G688x
vkZzqZxrOn6GIuJ8Uq/a8ZRzJaKovA0t/AsczOQ/RtNwNAf4Ru2u1ueRPtNMF1XcVwGfroMQD22c
PkcoRxbsIC9lhsZAGDHDv/59ynONkkuZackups9lYr+tnmSoOLFqKy6GLuTQyKSVN9u+88bDo9UJ
MpzDUxhfILzQyOLY9aWgEyvmtFrQFiOIIH/1akzSeMUuAHetv6v8GqSWsKflNZBUvOKEivozgbQm
rsrL/FDv6Wv7TURr/KaBfgPquJ/IBex8IYej3clXyo2sGt2KQ3cSXqsGpUF5q44ZW5qV+NV3gfJu
kx94DowOYEqQ0UZKTGelRMNFgc2iVt7CwVdB9HfjZl0RITrMWLb7vxAJ1z+r6NEfAptRacMvGP3G
2gIF01G7TA6SJhxbUYgFX8VhjCdbPR9tY+f5Fxx0weydGRPSLua9YqcNfkiXCZaq04yKGchkjqaA
S3PMqAOJx3xy10arhK1Oc0eRm5FPh/8T1lkK4gOArtJ5hXNarDFOpyhFflg9pdxSr/2PemX22/yU
2IStlaOi7Ksfg4IGrX5DJtCsuLZsTgnaiIDAXJVMHK5nQSKF9VNx5AQMZ7Tu+LUzzeXTJB1W6Jgy
xqKhF6g2Z0EAHrDnIxl9SH2jVZ3q8LOuGpc26kHksSp6sbc7Vk4sxvpo8yF92VhNcEJjUH4ItjGI
BqaN83x4fXU/Cbs/4XPtWjPp8gLeSH7BTApwbzE+f5gfd66s7zrzR0UTmR3k+1vbvqIFzwobDSFF
iG/7OkT1AGOT3V3HUZ9voCBADQttKTiNPmtSclhP3/k/rua/W/gNqmwiPyBUB73Ca5u6BWpISApb
Mz3jfqVsk8pO2HOh+01m0cStWNGhRJGc1jhpeh4Z0zDatfWSzBpUFvCxPvmC2wEy++uU5QvzTd2A
Gn6M3Tle3JdWdVRyblK/KmE3cm6SXerg8/+BIwFK9YFLbIrhPmWEVsM/ghzGzH+o/YgnTuIV8JGo
fAogP0ALBqGjv1zasFzOe8JlUtvUjnbVOBOcWwWtki4EI/J6D77QVUJ+jcj4q6CNgJZmul1+LYuv
8is1ET+nBvz1cNEm7F4m24oZrXRt2Sdenpx4AL9BtQZS10OImxhzcfWypxXSiq0MWfzLDeByHZ/x
nbQg2AIBRIL+5bMsPiMHzC66YuyVLGFqFP150JZK6SkpmBUMHNNV6cO0JeRPhe3n+eQEYGejpDLY
vSAlQKDTxhyTiQfBIqLzRMfNojHjTbxTOxwv0vAyBHRQY6TwL6LtwfDg1gtiRZr/xjIGmANlRrGr
a2G4U/vSo4OE39Dm1E7DlFlqEM+nbpRvIK/C2zAeVG1TQJoRlN9ixwEYa38btT3FxaNmK2bhlVgD
saoODARD04hKYGCeA4f1rGzkPTmDrVfcWYT1lkJxSlhdAgz5h8vPT6NRHMFmJiX7xUoKv/O34iRY
dUeuvRRFnogtdsFZUHujLdm3xEJREiMY2ExsDgvkUg6jzkxx8kD/QWWF7A3gEnUnMNOVslW7vIQb
XcwKDbMEgxVG30zAH++DEuBVNkfymNxVkD3YThwVGCyvYF4Q+/lE6kfRXCzZKZ40HAY6p2nNBohk
CpzwBNW6ORdAbPI0kKbJaWzjJQNZCuwzmsIffTY2uj5O5PKq4ZjB9a+gb6fBiZIZ2zUUKpneHx2i
NoWjBW20nZ6L3085K/44VPQ51bfpKbMC1FIw85+HMVO2mDbCh9Ya/LzXIlKHIrO7f45ZZKVAyKYX
RvPJiUTLeGx1b1dcRQyFoRy/3W60GT0fpH21qs18jvxzpeQdqsQD1uT28pYpm+BFrXD0G8YbtG0B
RqWVjY1dO7HGE1cOaSRew8LkvlX3g9/Q0F5ezaIju0eGGyafh8Dr8F8U8qF35Rbq+oWZS7/ox2sV
4uzLLXiLXJsvI4YPS81Q7hCWYelBZ5G6HTj4YGnDAbDQfAlXezOfkZA1fx74sQFbCZmBdiu7+Fax
QwOqqb5KbEfqp65WWe9QMHDgaU6C1YCQOvAlw8UKmRqHqHTeLfy8dbuqSZVPsFpZlC0+BbNu/3kC
0M3Mgxzee8lut7qFBjqm5Gvp05XMq0YnsfsdJLwAxmfO0QmKOjaZcjjpjdPuC/nc05r06yTcQK5j
+azQu5E1vRgBDIKJwwyA+Cps67rUxhZDOAol7wOrKq+6ZvI68ViRsEzhEzEGi3wuFgZWmHrdLBFt
BV9sPlSWkd0nCy22tRFE23wZd55JyKH5EdrW+LMo336PLfzE+9zhzoO6U8Q9rSeeqKFVQS8aXI2i
A8FbPw0bT5UXA5VQPe8Mv/vuykUVzMIRVZj4LLKRFeS7CLVLPkuVpZTg8pXWm4iCQjs0xi2DwN8K
IzkcLZ/z/rfTvV5oFdFuN+t0cHhN4LWLD0HH6H3s4pAXQpKO9oDaoV2lAwA51GvjK9/WmoMYLoXO
VNb/fHN6vBdCwF9MGWpPvvcZzS0XexOjNPnuQ1s58niMcWhXq8ZnqwaRrvAtMO/cz4n4+dc4NzgW
OSWXJpA/H0rFnjPi1AKJn0w88XkTulIAqysauDRWk/NKGc/lN7qEERwdcmTdJr1FP2xQyP7MhajJ
tPmrcjFK7FVHVqiGmUsUsQDbcyxaIDGrKlM7QGW2wpzNQ1orlTbr4KvXdCGMcOQOwUaU3gabwzyu
L9TjIN3ty6X4pd1mDX/9wM8GtF7q0r1TtlV8Z2xQrCTGLzjyPN04slsu2HMyspWrLpNPJ5K8CEcD
YqZwZLnjTCgjX/9WjiyJyXBLWLVVvgsOk0P9mqeF/aSkeVCgvK+aPB8T1QP7Fjug3J7EZMXcmi0j
DEwQzii3LjHJD2tyAAcqK5ArNxNAATzxNDjgwgFaPYps+cZ6PHkMy35d/xbMObFRRh+N6HQyy/+K
cNVAyt0EJYRQxFHnitaEKgTHhJ8RqiJY+gRwFhttwjg+n9M59yhJGWGelY//VB/pZCESbFnOUfQ0
xCAoMNjaiBC9Ubx6bSlvxuG3Ydgt90cLTvuR5kMrDlSnkzYUJJVRzTLD5lrGY1e4Go3kW0GSt4GT
GM3kW/9Ttczi4fL4jSLBzz/XYjSL0OQW5DGDQUt08P1kPizLevlZFyV8MsrHe2P8iBQ9CPSPcl3e
+aYqjpl0oI4AiRNlCAXrR771FNCMz5ITxUE6XvQDZXG2eKa3d+2jv6SW4Vftgxz/JE6HgVURIYrk
M2fRXjdwl/BZTG90xGzVar2vRn9yGjlS2zmV/lM1OC5/jiVPwcGn4EQgkB+R4kkXDVIlA1wKnbfT
LRMTeJEmL1gbxqUqXVJaVI7s23m/bkN/nqDwerWfqQ6NtEioqKkxItbAYEMjnFEQQwNFTTKiEZ0Y
HIba9HVQmZq/eRXHtiZhMT3I+c+LdVTGtbjNf3kRQZ/PCw0ye+KF4v+sEYtO+nzb/eeLWd6aOB1/
VWWxr7LLMnaTunPZnj5FS/A0FGNV34RhZ5kICF5U4VnimyeiyhgVYiQA8IuxKf7W+Nlx3THSYjeH
gfZTIYPr568xrFiah1nbz16/LJbBd4dj2ntR9zMFTjwszS+V+fXrJ10rm+qhbOq1vjCO77/irymm
xjK5s3CEbyIaowMc/YyeDo6Ip+6IFz4be+lHe+hLzl2dxQwf/Dlu6HRdmK90Dyzj1/22Qbfwk/2m
X4NXC2MGKHmt8PR/HWgaNLiTEDZQaZ2HHy6yP0li+B546lbZS3cUdzisrKQFuoF7/jAx5IeDW045
OBk8FnNqMKGF5/GTMhIEDvGF/Y1q1afXYbxXUMNPNsGtezAko2PNtWkOAKjaubHCziHV52WHG6VY
Jtl2uPoHzoyYFWITfofoTRhG2iUQTCQCbwhUuryxrEP5e5F+VET/ex4D15fVuGZD+tAlKt+I2KRv
3GqZUsOb2jegVFzQFVs1VAPROSF7mji66cENTti5sWLt52bNRTIvQpHak8meIbu0JOjMP9GhXmPY
E+LyM+tvCJBF0Fp7Z7wuf4mokXE1M27aBgSAcSWeRyYoraysehH8yDoX04BRZk8+8+eEZdseDvqD
1fW9DQaH5lmLEKzzEUwL3Njx1M4sNZzhkBw6xJgZ+DBhrSOBYyDfmIPQDgquL+FdU2cRZQXjtKvQ
16NoNpFNoVE3/InCCEf6CYHRn4QGazRBS5wndSJUBdCcLOTSfiV0vdFlOE8NFj4cHoAHMHlkgg+Q
RSastO0S4qnnKuFcX9Lt3c8fZbsYISv6Uo/4Z3yYPitONvbi7pCgeBuRf/qX5ZuIhbt0296uMURa
5qvynGT8kjntptZ7rwn51rPo48g1u0K9LYpDZdp5vTVjKLk48ypc4OxX6XczkNA6e7ZfJjt5/MS0
aZWudGkx4cTognra8bKz3P7UmyyFzW7A5ZgNA0UFJLfu2r4W4fMXnb6kWrxpyhLTRHtmeEZFCgc4
htQDYbNVYysdec+umm0GMxKa/hBnpJczrqyIkjjmwx2yC9vXc7zXXkss9xoTKPP93uGvp+If1u4T
0ptDbZUqbjJalEwvU1cUB+FXqO/61EdBzdL9Utdg05/o8mLO1swoRHAp0PBRMryEZW1WsjBwqv1I
BoU8LlUo/FPfwMxDyBFmwR+OxsIWRMUnCODbRb7IDgArHwk6U+l/mngUknXJdSBKlOr4ugLc1Hd6
Dnz43GpL/5o3M2ovdmNoIjQfINeTGQ9iMSSer35bNLcDQDoWPIzsAeP/Ae5aMOX+p8gRb8Vv48d5
EJUxHTllAt/0d+nSHLnKJsWK8zUO7SadTZjPkxfOtvIR96iyK/pu8sURl8G2QJevOgkFHX1xNAcn
T/b8AvFfxc3LOa1wJq3Bb4GXmDEBrbLU7quj+Tf6atCxdQv4OCiDOdf/wO+paXi97LL8Dn6IB2MR
TWXLu+VSRWJIaUkIHe//ye6JkeG/7ZD+DWM+ljA+mmH5QSjKVgv5CZPtiwEax18WFW5U82fjRK+T
goS8suJWm1Yv6lFpFeeLkewm0AQu5h8rAfbUL7J3KemjH6GxlCwEC+zGoHp8IHATGCIVq/5tIXVE
EY9SjUexffPKYLpgKwdiwEtHGfDGCY9su7ejsDvGmG5ymPko2Tf5kLUZxTusIjBgDeYDKkrGkuhC
MQJIhfoYZgT5um3iCsE7ChA2eGp8PNFChxwTEFXeIO84AZuAGEXyVmSNiY4UZtS58cCjrZo4El2K
+LwE24EVOw4OBvlovCF5TQegoCQybH4BGjdd/4OKxNlJl58oK6EV/IOXwivjrbDsAWejXWO7r7jk
Hu2bcn/DujuWt5PojmAMfcYIsRsKP6BZpKgs49jkYU/3QVYJsQI8Am5iZJmFCDqTFUeRfOBNPj8K
GeTWBPXCwuiWVbIsINeQBFy6E7Il2GRTAbTILFRY41YYWOUzDf7kx9U9XjbOOpB9GB737ttKhRmc
pT80m2mVCy7nZXP8fWe4aMAoKMnegvaEl8lzDubHPdhR2en89J5pIEzPOcPm+eeMToChSufiicqh
WilnSlcmrxJMem0arHHuxnlO2UbL8k9GTgbrjpVbW+aqKITlP/gxX+U+v9ZrDUpOeqeMB6N9HnA2
1sG3oi2B16t8Q/+OewyovWN6HA9oQB8oOehZeTLSSpiUU4SirXrOJtd+0fwC7PyGm+Rg7kfraBkd
+y9IakRWhje8EBaMV2YRVj+gQOINMvmp3BL+L6IsD4s5eigqXMyQJut4FTPpYIKJZ87M3AxWZ8Fv
cSbztxNvihk5V3bgYvrnVOhcdtFB2Lwixr9ARaBFtXEpQppF30WPw4RHWo9YWVGbLOLfkpGS9K2Z
0zHp3YBKzC+45G+jO+wzrgjzKz9UBwSmgGggQMFuQqZG7Zcu2lOX/pVUA8zCHC5dV8zzhNmVkFxP
bMZMUKViHw8xRlI6dMdqkTnfpUX9J1RFHh46u2xlbj9MJcFnLrT10gaGDTEiYJWnFxnDOWjuBgCZ
mMzLEzZg4k8WIZEP3ZnaKzuVWDwyd3aKZe/rm2TfbN6H5yY7YZi+LhbyNfiZYLl8rUHb5amw7cvP
imNuRpthnaxEosF7A1KTB3POGegT2Jct411wDbaFW9uvRWsnR203mguNP4MznHcaNiDOlf7rDTKO
ZnpFoYXZ3OC1p4E5+wrSI39vkpDAtSL8lJxwqftUSKJVLi/ypvHDrWGPadmn7A42QPoi3gkP5s9v
cUDFZo85kMquY9o/wlIZCzKIAXA4T+0vlXhAXvDLyl6s4tP2RpfMxoAbq0qmRvVDIShYlCDZByAX
6VzvRyfuE/0yjusbahz2DbYbth4Ahk5MdEluGR+VH/RffvA7PPjs0Teh5lukDv66jOGJ/4TUBAs+
XBuYG79wG2EDOPb3DgNFbA3wGxoW6pUpka8wJls7ihP71XZ4T2uQ9AI66YekOtyVkNN5REJkM6bE
+D6Y9/Yer9VV9ItIsXrQ2yzwllgHX7gVuON1ibVbeXp/l9c3berDKXlh1/jXU84f6qd8ruEUNo+X
ry9thc+clW67P3ljLqmsAM9Q9QHaq79dgmRRmP7hiUi8SMFpVzgfTjrmwx26uOlA4G1zHl3La1FM
Pw8TlCCbG1wwTGFBtXI2QsC1mSG4cfjXoalIcJ9GkAdJBV/J2Y1RK5yZb1Ai1hl4AXBsALznWO5A
GuICsBktQWnUsZrIrM+5Y/ghJPfsuVgR4+3bn+p1jisfDFqR7xU4dMRYioTrfMtVyGAo2xEVgwPb
A8iC60ynX0UdA9mMekUM2zEufXuUmlBOhJM5FACbIQ+viiQDFklMI6CLi4wgHJdnKTQV4CUYS6Ca
iVN9rPSGs0pr8f8fLL4pVCmlOCkDm9rdOA6YY2OM9GQUra2S39FG2+nUMIjhqZNZFImT6ZcfLhWG
GZSIFMWsTyqo5o+2K7DvpiD0mlXuMsNW9rK4v7GMc4ghGFNCuieQSpEywHmDIxi3qdc5Y189SncA
gDCx8pFnNB7qzrixqG9rb3TGXv2NzwWCTsTRzTYbeSFxITJxbrOP7kmh17HYMBZt7RROs+7kvfNh
2Qln7eYz3mcTLyGyyVggHS5Qn8peYn7HvJiWa6N/3vLmlI0x2tYv1oS5wnhMHKFHLZxIzid8ZGCP
1YC/X/WbAdbqsUKpA9/TtKNyUSjWUK0b8yiVzO3ed42sYC7RdYAXZb0qb923BltHcnIrOcrfGOkv
Bqad1vMr43kmswlYngdWNh7mFYix3e0MLOQIeHfzdXOXL8a88xnDJ9gsxVyF0yfTzmnByarTEZVO
hvsEoLZrehrukzbGo5D/P56B/0joGQd9p1jZhpksFuTSWttj2zbF5XlVWaGlofjhM1tpiH3x3bdE
G2rSaWOb7uFSSARR2/swUrBwiT+nMCRszseM5NO6MhcrrzOArxEy48MUAEYNLdYev81P7/M4ih2H
ixHj9N9kl7KxTzbSBm9qCxx0WkJ7Kw3AOuL6YC4IelPMBhgdBIANFFyJbTajo8hcLffZhL2nXYz9
Aj952jCstd7sY9Wi1OcyXuS60/aQEix8LcnkodH8nD6mNRCBVArDUdYLzFrwoKkjv9XPoJRB6z3D
pZmse0JpcG+V50DftlY4jGAjyADdTB/7UO4H7mmtZ73gB+TWZe1g5K7hAg+jD4UNnG9MYFiTWKhh
BXAPRny5TUNusl70u5ZL5Wm/xytExi9p3utkNWkL8jnG32Piwvg9MgaWy8i8PWmHTMDxYXR69X+j
4mS81qb0FSiXxrzl6TFhsNfv5Nf2FezMZtOql169sBmEIR3DsEvRasvjdmp0s3JiySjSgqX+2phs
HDhi4SbZrXAiD17rWmOKiaYCmptmPT9zg1UG152xw1aRGx534oOO4wIPYO6CgdsTjyPEzOGMDjl6
aOU8Vt3wSbTdjiYrxRkBY5Rb/gJNx9Kt2rSfffM+1mI6ylZU0RzlNNRrRd0Gys3UhUt3c0xMLEGC
22ilXHT89P7qL8yMcbPR7IK1ZxbKU9bLdbJr6Ppj0j9Gf8Zf6heb2Kde8EUqSLqqHRzQ/Qhwg14W
S7TUKVDlFe6wJn7AatzQy5as67L3WgxODOkOgfZUtaPFCM9CYiFWI2+pWMwILQaJDlywFeYTbmgZ
1wl8NNYpkm/gbqE2XcSn8NTalZUspRvYwjzYMtydAGmauFQ9cKQ0maZPxKDXQJNhwvPhIhLO8aPw
TDdbZZc2WLY3bDj57F7Y/V118pAqm+5WRboFEvilIHOsD/kH3tUgdHkXSi16zImt4G4a+u+Ndv58
oLlMOV5q9WPGl9H7rJLDUaxlFuMYX8iq2oF+M4yRmosm0u3etqq4DUfZsKSKvB+n1ZwMn3oYiKi/
aFqOENzzqd2ukwU9Wrn+7IlrwjY9XSd74Q8Pc//IxHSZ7NMv6UHXk6P0QGewhRYdr98e1gxbqoli
q1843lAl6H3zQw8aeypXsW96aSKAqeeBSCp3jFIGhdfA6FTsTk8ofZ3LL4Q2XmICllrj/WRfMgoZ
bArB+G5CQkOjjSQBUcRXy8RjuETL15K00u5C3pBwGGp+8ivnLQ28aP8wPqRuITYSjyAWT6rnteJE
7JmR0DZ/pyd9n+JyiYnaNfuFDRgdQCo5YpjCuO+rDKr7I0QbJTLtf6IvdlGs0NbhIturtJN/CW8Z
ZBUMF6kGLFo+IpjyAzs/7P9Vj7NiCEegI7rg15yu31OoYL9sa0h/QO7Yfee/QksHwdJiBsYnAWwu
vF8F+ROl3+/jwXJo01Hx2YQOPwxnF4dKWAe4Wj+9js0dxJ0kR2pOXphuC1vR2CKfgyJR6PDw1eY7
hci26/10t4Seauug70PlCw0NOvCxnB276Rnt93m5tK5L+KSOM7FwwLHYfkQpKmhii8RPfI1bzWV+
5iM8S1AOaVQbQkQsxNm4Bv8j02EAPv1mIeRd49k6E/+KIll8ApF9hKVGpIyOKbcgyQqWJB8d2PkY
I2LcxehqSBtBfJrxh/USrqbw+U5Xgr2JrGonBLxQz5DCdZZgqwIx2iCxQirH/zfc21n4DU/ZSNGp
MhW9aH8tsAgLzF99Gd8mJ3x6Fh3Y5/v8PpfE8jAd+zdYlWFRtaCcU9EdAFMK+0cxCWUjY/MiqoL8
DIWZ8L/tI2UrEIIqQKyPw15CUctSD3EHIgjL/iibYdO54DsWAQkuH3xICLHZ7AkiCSOS+/meiDei
v2jE8LGghsPHEFAP72gSV2DyK2LS8tbEtJcHVIdqg634Tl5BC1qzDjfb0Wl0CpL56PR8AIYW1x6v
UJhCHnaaILlBaMP/4E+9bjEVx3+XmYu+bDbNRl9KAeDrcCTDojPIIpu2qcuP4I4Jbei/r0Zf1gUV
GUqvfh5dmKPyRzmCWwHn0kkDGwbiG6UBrGI86XOLNCxWvSrwZHIQ8GObzHBI4Jbvw+eqCDwzcySI
nigPOLlpJ//djkx8aCx5tOOWtiTJLJgkA+Ke1OUxA14a0YJb3DlpaUbARBh+kZVAWmRqc1uHNtIz
8oH4K1qZ/75YBbTU1gfCP8DsJN0Cr5INsRgxLlZgktBAm3Nu+XrCimVW89m8jL/mtRx/rpBM+RLx
Q7g2QLvidzBqFs8sbgG02L9YIrmFNlMxvwZSw9OaVKhilmBoEtodC1ppw/LAfAPmqw6KxOaGH1fM
nFlYpfEjGmB6v4AlAkNSgNL1UjeBKcSX+nJN1ZEidFyAZfyXL8Rp2BwN4AP/9/UCrJkrxcpMgefp
jg8Na4huQWL5/693iWQSR8ECagVtIUAc+BCrMrewLQF6/vsC8eIbZuP0jcHLBxcT3/NGJYyUCmkj
2CxYewGeY9wDhQJc+Z9xHjs23wi88TF5/PcvWwZf7FP8fp7on5/nvjgyaVqTeECph/HovabRE+q5
OHPejQOGNiAnI8aK1USIZtgc/0lnIP+LdTSijRGrafslvNx6dH5CYKDTQ435LnHFI/77k1pKbHr1
qPMiHI96yk4xRW/oxIgMQWhf4q6hbTSyawlin+GigPr83v0ae3VBoQUnBHNZPm91ClAGnPFF2uYe
g9dlcXluaD/KNXGpmohmwKskGM0VE7SBpps6VOg7BBIlQTFHXtxRVcC6X8u2bAPJ2D66Gd+vZnf0
xo9fA6ds1ghPcHn/ISM4kaP45lZYzoNdaGftDAGJKmmL7OnGCEJbsfQ/mqnDTsHuhax591klvr6A
zMiSrLkS+WE01BtcAKGli95PqGAMR/UJWKYHZGOJfdZzfl6ougXjW/ypcAauNqS8sX9BA4Q6jpsy
Y22Vz1dAKkwjwW+ZKQn93uun8mr85YneucgPpN/O+VfIpQW9WGiKwaq4TegtEwvDYb9k/DEQdseU
fHbDFRXBKVfTv+MlRKESxQRni/stTP2+xT+4Uf1T+GrgIeMdftHvWSEL5hz2z0A4r4332rw3+abY
TBbFBmaAL/jKeChqw4I5AwFIrK9ckJRDuYyTJLkabP0acJm+rDYf0Td/dphasliDXqm/+BJ3EcYr
U755Qpd7Xp6P54WDm1rqiYrFgMOPrQtg0stSIvF9e6Ptvo1+o4f6K33LvxqeyfJvdsJ786ScSYHi
yEHRqyl1JgOG5+ktu+lnmotbDlUy27WrDBKljhf1a5NhmK/ZWnYZ6YdKd4mdYPGH1sZoaUB4ma3e
1Yxmg3JEVTbwTWEotzB60A4UFiwa+K7JWLQcergdKgII5/Hbh2dC6cOnGu1YZRi9Cc8mfAvjeQkJ
Ido1NVY882g4gxwTJdmVzlsHtJn8wxBIWEwtjnfffA8gYM+Jl8HtQw+mOsD7Su2MtVl05UX28KMH
n66G6hM9J85CDoFce2iNYCwmkcVfAF64Ua5kX4SSagvoQ+zj1Noj0Z59guUnPCfxYVAeJpgtbsV3
SL+fm+6a5rYPNwG3w67kHM8O4XCCdJ5MLqF+nehfwejK14iRpBFdiubyVLe3Yks3w6mHWKW+wzd8
Pu+FdNJeJzk9d8OBJTzC5TGeV5VQ5+JujJwqwmuGFVGS7hMgNAXOHA3JmCYM0mU6qzsxWDCDNcOH
YoTBFNSfPYORxLAxIco+vyzn2OxhCwu3i1kAMDv3G3/ZsImkjRqtINUxKAhIUNrDJGd4kH0wubPw
HkvEk1DDrnI814TgqALkEVYZCOd9/ySqlkWxHMP7QrQ2Rv2Eb8PmW+jbj5sLjj7urp0ufgTWhPc8
1h9C7U5DMsWKUmifV+Kxx+uaf+7YYqwdTBb+iVHQqvHIfTfdCweTGHGC+K/zwLcBSf15uXWELMFj
zER/JpBhJffJOyPJbaTaauQ+y7OaLJrxigUvI9uuW6nFOoF1XtIVzt6F05QOrWLb3MzBxwccOkb1
cdnHB2Zn1BQQcIrKi7VVETlkpIz37LUtDb60DmALYMP4J13kxMNcj24EPg6GwBmXJXzhqGJo4rCT
c2hpnwYoi6kHmsxW3EOvprNxIAqwC0Jp0kuPLFVOqhBtIUagDET4baXTwSsrnR72DBps7DYhK/Iy
2H7wNG0cvV/w2uD5QOShKerjVZ85fb7g/sRlTxSTqW4u488XMfFPx+txt5ApbYlqBUinlLHx8qaa
MeXNRBcOz4gKqR3/GB+q7Jqikojn9MvPK+eQGNkhnyJ187k3sHFX62nY38fs6uRJlRCOnOidizMt
Vrw8+OZVtdLhQ3PFKajBIsHrGF4JWpjks5ZwjJVvb0oWggjRng8WNUAJgaiHyGfm67L+HqQNJzs7
taxdR8PmyQ6s+a1843kCzmDZG1ABQEACgOsPcb3EPSz4fHEkRlQm/BUTV8ZImDFPHkyeOIsfFHd4
luvSSqZpHF80aNJMo3j12T8hhP4T31GLMBzCKo/6IYfxDYU0jVYVE6V/gzFAM94P833GdE/GQBxa
lizNz/sz1NeMy+fFqBrxE+Rcjxcky967OFJ2ZFBoojt8FR1KKw6LlDZ4nDG4afoDrCbevJn4I+De
cD/6Y2pY/kVHRlz0zCxIOEomzLWk7eiPGRazLVQI2Ft22leAuilfyypOZbyhUT/tijmBUC3Prl+0
C3rnI/RBGAl3Yfz3x8tP72Msnh898nLlkazTO7TSQhWqPhQbsNrFakSOD6VMJ3hXklvNVYzB0196
IxQ5KyIf6KwIw9z9GyPsaBiAgYCN9BhLTvspLSLMamtCsKleHSA1bOgi/YTtXF5s3ulJXFSy4o5k
siiheo5ebqI52sQdN5hbugRXfNDPh9/V22RYKJw0qddgHdU+UhlYvkZpNw2rIiIJF8P9Ily/kGxl
ny0kKOCCSl5DbRb0o2a0ZBWUVaeFtDNeMN3TQ9iekg89qQhO2nBO9tXEgyYkFkusXpF5tXczOLzj
O59nYmKTofpwgD/lg0dolY9jmkqym/tMTtTTjIoZ2xOuhUSPGpbMGHbbRrc4UE9hn2a9dQtqI4Ke
rj938V6npW+0r4QhLJ60S8TZVGNUpVxlUJjQnPQ+R60Rp1fkgWZg2C1daBSQFSBBm/PM0MMZ7QoG
BwIVT/1vYMb1/yttJzSMq9L9nMtDYBlriXpRyG5h8UjomK7Sj/TT7wmp3sD9AOr2xj/q3liPt/VC
T+zxJvp5XT/7CakQ2b7eP38oQJsLknDHPMqH+iH/aOv80J5APVeibMBXmcSWzguwlWBGKlnQBHor
ukZXwsdAMmIiThIrpPShzGR9RGR47b5pHTfQFMIeAQL1Z/tL8wnuBA0OriYNWL3Xmxkokg5wQil7
yfZgMe8rPWFCFyUy+yAr4E2Hs2sBiXJOu8UqhXgL4kK15BJjdWS7w5CCKj6FLIuNOBcn5FgoPBhJ
BH+0Q5QF+dG88QaTfVGsxMwb8AXpPTNt1qfaxE7ewKQ8W7wu6RySpds7qCyUWXxgKjXj4OGNa/oo
pv1mI8Ie6fu0+YPJqZ36WMzhcQ9vRch2nGhJmYqKe0DY0WxQea05aGTEjgnKIJiKJXNh/FV2+MUH
bbHsEkoVXeJTxfD538f3G+yyWwoBYdGSXiUwZrgGc23fOvB6UZ72Nvv8fHye3LCz9uSTyqugb3Wn
xs+bqND16Ee+xiemHqN8qm7B8Mo/aTJtsZuAqMCsbPQhdHMjziXKLYZOkCFRL4TfNJy4Wz9/MPuQ
fEH5ZGSubtkjBI9isFRMF1nxJ9+w/eGJIEaAImBiIV2TzyYoTl4+HOAscO7DFuSqZAFHicIQnl5N
v/T/CAXyH89ImcG9vBgYG5AM+mjVlJCqxaFgFYJ6D7FLsZN6iUNqGK8oU4gFxrJB8PCNt8PqDEOa
Z+IFqDgjfmawDPhE2U/6hS68GpFCfEq7xdEBIiCyOxh6ZFcOlhwchIqNJ4edIKyIA8KKLBikCSwm
Ti+YJKoDkRV6GPb66R0ZHNcqr5jxMfwACS0pYWD4UUAGYDgqmGLUY5D9CA4Yu3go8j0kAjLweoNX
wivixz9fyR3pF51itee9wSs1eoh32qX9owMlf2LsxqWdEKmVbWrJSiXoM3fxG3m2yKK5Gx4ZneyE
BIV59qUyGsdTko9PspCVvUxPncpTeS95xp7gRG+8SefadvJoXcNp7MIpUet+3HBNWgqtDdSXeWYs
8iX21G8QAXCn0NY9QXo3fKhmVg+Spz3yZetG7uvU0/xgMYQDxmuFRmEl74z106+X2RlkagGM7mQ0
qigMHB06QrBSOPtbgD7Dga45H7aj9edb88215k38J/5OMMrdcsHg181siBMr4saJ/43tt1UuEiRc
1jdgjW1Yn0W3De+5Y+7JQzsQ5+ykX4aFjnPWrHQvOwsoUTmQ1LjAnHwe+dhLrqFjEIGouU9P2uRE
8b2XlxdhQexcO1ba1RSlL3FbwGVgVsfQmH6Bv0IPx/IEvujlfRw/QsziVEe5ZPfkbuBl/T5yimhc
5WyR6AKBUC2maWRt49JBX2mz/rGc8DNYX1qUQYpbfdeXgpXdqYZZAZOzJyPQCkC+8cykKHTHfvUX
LqN1zc5+lDfqXPd1qukvZmEWiWjT9n803ddyIlsSBdAvIgJvXgUU3goj8UIgh/eer591+sbETJsr
tSRMVZ7Mndu46avbJgsRenX9KOj38CzK62reWGp+46ptfuQyVMzxBNJbXu+ParorTMmeqZG+lBIh
rmv78erZHdiS05isyup4AOQYqgK7KqcvknEjVi1fmg/SX3P23+/bn0N7wZH49zY+/2Z7r07mI/kg
Wl+eO9nmvJlqYwreKEbGi3ECT+Iz1j9Ji/qCM8dbRBL4rI5XMCDLDxB2Q+SNI13L+OB8c+wSR60Z
WUsZz0S7ZCn+R+fCMrp6WZcynyHIu2Coflta7MoJ+16gC0yy1VztWj5F+8Z+/BrisC1k5xWP+C/q
8WNXjKcr6VTtxrkirFyLu9a0UMq38GO3jVxpHuUbqBkTtriX3vbv0crDBXiVlPzsapZvzg7p41D/
kJHAk2yY6ixadorVQu1gvetaS7eykxX4xAeaUwDMPFoM1PRaUJjfIq1OOSdEIAQ0hv/2zbvalu/M
u5/ZBYpWgJOj+WxX01+uKhxm6+nepYnQCXhGBmTPC9yRbMNa5TRY/hZEJpkk1hXAXO+f3RVsJsre
i6yguSgU+nbSif58uPnCc6o/P46O1M5llLCRRtxrTQebvp1qWWJXbTc+lc/RkRvAvJW8lOS1RHy4
TuV0N93JlnLlXSNdOoxiLUy1gXiQaFG9tPcDq591z/h/qWeyOAjg4DxHAR+w5pAaeKsexgezcKq9
QyLKf0LvinbHC/gwML09/QHw3KPDON4Vmj2Of2fauX5QfV+jcxR+5Hq4GntciF2NExqPn/e2HCKw
ZrupticAU9o07KFK6dqjL7wNgK/Ec2bQRViz6CQNl1GsaNeLNbyyHirBtskU95OkZX+Amc6/g+uv
VaTkwS/e1Xn9qMVV44aUNbsEltMdafPXFG9mttqXTlHBM+8mkbgS8l3sXOguzcHnPo+eHj/8+b1M
ymsjti6tKRDttW5F2cqbbG3vpZ7ahXW0PVqRM/iCrRRcWtNJ1IiicgqAL07iJtF+NdeGuXiHMbJV
4RVIPSp8sD96wpADLinsFx+ePAGPbldy3DoAWbXeAlSJmKphf31gKl/U3vplsqjHohhVyPtcl1hf
RrID3lUg6o3S6+PETKjFv6rN1chMbVS1pNpV0ZcHwMSKCvuVanIWqKaq09HDNixpVTgfSp0sYzWG
hmQbLWeHj9QOgIbQXUk1X01dApxylhwtBvO+iznX0Wo3Ewm90apyrk+HYkZ6Ru5ICp5Fx7S7/b1w
n13vi+muHW7O1qRBfLQbZ9qpnIs7NnleSgUEyfbmCwV8WYz9nd/zjWctG+0ZcFC+/aRreBQaRiSX
x5g02Jtx6OS+BI9YXOB7QG0Qch7vOCUotUHUAQOT3IgbH2e+TwP6H8pNI3X2sLOTZLZkdU11cq8s
2qCcYLzRCHF3Ccu6eXvaenzIzvlDCXTiL+lEm7uPO1Pp4qGFon+v5ovn+imKCWb4iTUXw0MFgl8q
dDdJB+upohCh+Ge+/NBHlGEzoe8VDMN6pGZJWwbIbkWU5Wu3RqE8bebKtwbMtLv/nX4eS8vWZYyu
sh0mu5fOq6ojXnWynzY5jy8rnE0p0bz9iH6trSH3w0z7VM3WBEC2jsLvgi8qE/QSakov1bp+59xi
iXa2ye8DDYLNnxwKd58VRff+nSufGmqGu2feWlbyzbvz//f8C+z7ZbfnKncH5cYBnIwjr5lPolPn
0l1XNwONxGzVu0RniTKoAeWsOHWO59FXlu2ZZhfuGvJXwLrcPMLezBK0hqbUyPX5slUfykBMcpuu
g38H6Q7ST0Bs8eJLec/FsqxudflATOSXfinFY2+1bHctrW3XNZH94xsvPqmXvbrkvoF1vPuxWYjs
RDRdujU30J8din1GLrp0rTy9fz+xj4iAyeTMkutvMVix2azhPKzcBs/6qbUvyVuzPSuvJ7EqiiCo
PmxbHwN42A/nyXv3ZqvJir9emMR+560Xy8C7FXmynKve3m8/iaYdADHT33VmmR/E8RYmOLe8Rax7
Qiy2PlRFnLmZdX9OQEgbRjGWPPREbBnzaypL8OW/18UNL71GY7/5XHWPsyXmsEPVlmnm4jlW021U
pg+pfcLz5l7l4HgBefRdsyM+rs6rKIlyALTtG4L+VmZGr8xPTosvLNeIeRJYxXBvAaBIVgzC2s/0
Xxh4JEf7LzkUJV8RMh1ItpA38yGbBVMW5KHjpu71QbxgaVMaWJ3nv7WJdhwK4Ut15HjJvq20DO0p
9wMqgqMwHGRZUK3GyLO2nT+EiYOQofBhFkMp1MibezlwpBF1EMKDu1oS6H2LrLI66QrXsKdBKzjR
3VLYXzcv26n08Wge+5brb8f+sZX2puVLR6Yxadfevmg9Ucn0kUWHcmodKjtXnAOhvCl1F5S37MrC
Zs2iQgnALzkwPW8gExLMUW1jit9indWl6rIhrL5B6EoerkvM9XbiYiI5olCxTzOEqsxGce/ANRtI
cK41eyyDDjd8M0J0WPWN7AAhYSQ+esBMctGjaFs8QuNG2T929UaesJBbSP+umLxcGLojNYj4+Ppn
GFH6r8p9HmD6ta++6Hcy3e1fspf6zn1gLB/CbfCqZUfLhv3tqhNrLydqbAP/fDHYdfAdmfKsm0Dn
amGSmhzGufZtbwuBMnQmOck1Fh/XPsgi3qKkn6KU0dCLLSjZqCDKF91SpvDDT76uokIeoIPw9FSh
YmAESqGjid5hJpGjpwymNt7/gFLwBAkvCttAGliz0YGqT3q6lWOglgfRmGce5kz/CotcdcrzDHnD
rSd+CvFdmM8q8yu8wn5njviP7E5Gjjfv9clIAllwgpRmWLTYW1lJ/hse5wb3ZbjLAClh63gtevUD
VoaZ4fER0fTnfaLD8IrboEkfsnoEFuAaeOnDrQFALLwk3cqNCUR2nwmo2DbcDXLMrgABgyXnHkPr
KdwN++OPf4Albw51xwKACBsvi9K9LoPi343jd0MpqYDpj72QK//biuI4wq93B4l3iwe8B9FcK+yW
9B08VFZ/Cc8xxeQlBAoduKHYubJ6MbeYGcFGhW9pRsLr7YX/DCKS4HzXoBE2+Pj2ZoyvfHRobVr5
/v4rUeN/0MoOUzVcw4PoNtwAb8Yh/J4ZHL/y7X1j0Sp0V/so3Uq3nv3CYDqRc/eV7tNrNShqC3Ot
RaHj/fC2hgjIWGf7lx2GYzPZAiad2Z5ZpJTmsxwiEL4ESOdz2pQs8p0cHLlxvCe/F7NHT9uWHzzq
wk5aCY1+7dk9rQRISBDFVMCifX1ZaLkqKWNSCqXU0OzvpZNo3kes/N2RPy6TxWf6b9le2dC8P42R
ncvH2ZOW1ZUa74fz2aOb+vHJmJ1/gHvyvV3z0pUO2td55Juvr20117rUk5fi4i/fvIxRJY4oFfw/
5BH+aiJep0+moaP7yMWqbG5+3KvgxkzZxQBLcCcvPl1iLqBrogX080YRO8RQqiRX4YpgdFAwwu2Y
y/Zz3X3DXZzuT3vpkZSjFkdMkON+8vpKjIPlznt8ePmBurgwbGMEKrleXJUubB9xjfxXDUC/r9UQ
MZM1i58HGPQ+X57RUpoXx3lBtyMAh0RAn09yaC6EfDxoAc7Rk22ETfIgaUvVznxux6/P07e91l/6
UEx0Ml2TzkkSgGFtlusWqte6hzGdHAYZEWibHy2ods+llfjYtWLN9CTZmrdXv/fedC5F/l7nMFBA
njr28eEKH5kq7lon0999bb5CTncemXldvzXSneNH9n3bRFUaHj921SUJ9ZswZqNk49lJdnaZtyVs
vpl1IRnSd6WrHPicUhPoLDGuInlwt4SrmJYClWVCDXDOl3FWXCzC0lGi1T6H1tvygLD5lg1v45RB
mqOOVt7H0xB1KylODK4qPYO2FUPmVkk6AwE+L9LcwFRYFoKMJd+zlutJAWtmJSDuagu3KTwjy5P7
FC0q8zGmFo5QvJ3sX2DrmF3t3Ve+KeHbYLNv0rm0NoasZOTPr8WYOvKApG+hgXqKUhwX4dIXkbzO
lGj/LrHAHEeQOcRKKG84luYWUwocbvEGIEU/xAaT8ExuUE+PDj+r8L9PNJgfT+H0iTXi4VNx352h
XUeolbuCPOKRFGVHSbeNJ5jCyqdN/AGxLlIOWVd2YH6cS4fusaeZkh2KIY8Fgsf0beRQrZz3LrfD
wCcCr57Cw4EXmBGsmJDn/+W90eKkPhQfFzi8Wnk1Ps1nIRBSZrqapJxbK6ck7SRoJO7kEl+IRJbY
OJg0GS7/7G96GPSVmqKZ0r/tmz+QMa/9W9dWnLq0IU2w+s+Li4GyJzOtJzirfDopYCzA4Ix7Ep67
CfKuW1MTgYRz+KFgc8iq8nJPZxA7Jf/a3lbPvW3PSSn+1uQhzWRZ8v77JkgS6ZEjA1jMVMuaQE/g
AHPGuSYshSqx7x1jKGXuFN347NQX4JuNfIiNye1tU/4rvN8JiZqx6OSD2rpasB0F0hyK8fatsmnh
QtqUViW3fVgaFpOQiTzBiDHhI9vYBDEQ9ADC0Lv+Kc7GCrjVt9dlEwXmR0L2N9Za5VLFnG6yryuK
Dmr6eznT3kpPR3+vA+mBbdcnmcmxvKmRG3HnwESZ/WdDaZ/SMv5ofJ3yvSTR0Q71BOQMgbA9xnlQ
63xWTRP+OkcEedYfUXx0awTZfnVa+hYnXfnaF7/hTe7RafWG2hJocWEIAdOW578YqW9MqTZjl0f9
8DWtZovzerLmcVZTvXk9XbsaQp7NUzs3zE1CqvixRJ1b/85VPsOIsv/2viOQJOQAYYKgjxfTGzKi
fe9WvPYgFyU1/ff7K1nfltm+56imBbamTBoO6wqGIq9Gf6+dWw9I79u8+bWIFMjhtJqoPNmXc5kx
W4YMisfbEpP86bMAhOa5lOm/mgYzQMyySgeJ3ALxbVBuBQZgp8AyQ2bT6FB9jTP1edmQHsUqD7zd
XDlTOTbvpVuZggAS272UC/XH7NGijnojIE5/bKrIfPLiN43YLHcqPj8JAmgGWKYoaoTgcwZ44saY
HExSY7wZsoW7+L0836JiwfUj0zvX4vrEKyB2LJ/iJWZ2HP0yVbS5m9n+RsRfvj7KT9f7NRyXh9Tb
kkMjy1VdJ2flMxYWmZRFPKn99C0d+9eChhv2GvIcDwMbtewIu4Jx3UhrY1xxd7vqD90CQmNYm5+o
0utZ8ovJ7T32pbBee/dK6lBK/x57MjgP7+iBKBXKqxObsASnWgm23KZHRQOUE8iRMRDVAj/Juc72
/ByoQTpdJITpn00OmahtgyfWPINVpVbW4c6N/QjPrv74hk6UlzC0FdLPtRyrchvn/re2e9nVcmPE
Kdd1oolHb1hkkVY1pcRLx75XQ71Pj/4DNQyO80tQkNpjaCE4NOHPqRU+fkVW+9NFFr7FLRcE3MCB
PjEtsLUvUaw6H6dquVoIvD2U6ofWs54z4C/Km8q9fmi+PjMdD1yz+gzx6dCSQvtczP+uy+e+XC24
GW5mCtbFxKh4KG94LK7+MGB7F0CXEL+i9WJF10PpQhFSBmT92oTdaMy8yWbN1TeHCseXQHaAUmPL
+C4f3JQUqHW8mLFn1D7rLhE5TdMz/tpsy0HQq1piti/JSGwke+soFu2KMWkpzMah41MKlZ4uZQPJ
yPYeqsSx/DOt2G5ci+iI1v+X5hnS9nkc6R2wptuFt1vtMiD9ryYaCTueQ/RoMH38mrfmjeuQZQ9J
xK2hhS9e0c2zshjfVu+f58jDq5jmLxzLoiQBzlFWdYQBVCHyxjmzi7HoL7zFhukuZnv30uDLNsyX
1jX6qNMY9EHfRpA/yY0vP4lB4EGzlu2dLFg7jjrRdlWvivc5Y/6PBxpOOBF/nO9zAZSGACwFkmOV
eMYm/cOO7jgiyF+25+3lTMDI25PFdLoda+iohdd9JiJRNl8njKBd7crHr3UsE3o3VjXAPgekj2V/
PZMMJ6gsE6GA13IAnazKxvacJarKUA5orUYk1UxqbGP9LUnK6Y1K/o1FSO0gIPfYyhWPlWl0qQqa
b19Ldth4cwQKGMPzSa68pfvSCKGkc6OMHvVtc9+cvp/G59JmlqE5pNorngevKhC0MpsXZysSr2as
cn9vr7uXWQJ+V8x+nEa7UYHVRXH1d5+XNo3r58OpxIAhgY3O/YJp335drrGMCyKpxzIK0aHH3/2v
doRnQmpaOoCmdnqxvNi5t/O6FMNvxG/CvD2WtSdkABouNYj5YPV1qHIvoIqYohRXmdjsU9bDq01Y
2QZujQNnlKHm4LLHRUK5MlgF9qOeBH/JTRlObiRcnNVz6bQsrbnAuU3tTN0npyL8VIWIL7n/J+kl
2M2dUXeN52ScISAAfhqL1VOvAAVBXH1486O9KaF68TF3HvJb++cVg42yh8U+G2ri7twDyLhx/V9A
54HdYtG209wKgF0UagTaOB2XWOtoGWVL9wke0GVtNk0bQi2xHbFKed2WbA5vYBM1BWrY+knX/ejk
6DoztJrZ1rNdkyNjvPdkR2ZO8zPvki1LBARavTO6c+ituIoqxVLiCv/8EKfCdc0Pqto2REO+dkwT
bsHZzIw8z0b5v1TEJw7EcHLq7I1/pMr5sPTEH7DehFzkrWevTUU/dq34OuUCrqM+nNuXTZPRDg8e
NLL4/OPfDBxNjf8FJLsSlu+LVNoAbQLvn7rpWWCSOgusNY2p7kmaCcCGp3ENIuttqo5k9pz3OMAh
CSOg6R+zsa51u/oOM9JJGqMvuhEImOdoFerLfVQ0pptTx2XzrjdTwbxuyrKf92AfEYf/TaftjGvn
nBrsCxk4QH9/UQ7TrHQvRZyKOX4Pkq3aA29FFUiPNJyxLV/v2EwI7PzYze4vpem1z39FPZRSucj0
V6niZRPWtX6sF37LG5ypC5B/UmB/4WiupTff00UVVWMJJcQt4my0OHbudgTXTNgwe177ZMvPBKTd
sp7kCuBtgqSonx5+1u2UvYLmWayfmf/wbJgXt8ABbJ/AJ8II2inbObsG1+xh/nVKYUUmSbi0+qcW
4CN2rnrnJcCuUgj1Uk02Y4mw2lqvdcgxTN7FCF8rmWMrT/l9VZq2/AIx8a2cK7ljraAHwjIsbuif
Orvw5GrJ8bJDvp3lFRHde5ZlKv/no1BlWsH8js51GDYSlVeTwcSUev3wowc3YNqQa1o1kAUQeUjq
7r2mpUyifKiuLZIyb+eTiEPLuNK9FOtht7wl35M/Gyk14HyigkfREobg9Lgpn7K13PU9MYgBmd3O
+30lzNN8CtC3OCBLrm89V9UU1RZPY6xrnfTt+ywHUhtWw41PJb5bMlwIhDPnSssJCuIXKon5hIGA
uHWqgU44+SVnh4gmIW6XuIz4vpbXvwf6ka81K5RqgZKyEKXzzXOLgOHEBxVrxExkYjB8EB8WaggB
7Cry8SrvXpsZjkEwHiCTDEqzSTBKsvt5lU+xGV7ZE1/1+uqkGducCsO8JAFeaogA95C9iC8JdQrp
wCNj+yH9C0YFoB1S5SdIlzHosRyT7fwoFcBOAxchER7/vFdpzVMDb+o3LrmGrWDiLX+exGl5iByF
PeB/US60rxOKvpfslewzIEZyG9gtufugVoqYIni3DBppfp6tU6x4IZ7p36p6DVu+QHfwdnKp4/JF
Xn0qm6SYNGDVIFmznoqVloaWIc7W4Z0Rm+BjtLEr4zLdnHj0N6k0EPVkaVsVDk45gTBVUQrAfFI8
vVZKZHJmjPbTLz9EdHsLAYYy3/lZ5sKWmdFqKthwKVGeENcOxUm9dbMEPOOjk+wl3tnZvPMFPVaP
s3v7OVnfywvOisPknYAlSqLxaBbSpHJnFoSt3Zdbdzcmv67l9c8kcuB8WHslOU5Wd+CvBTO3CDGh
t1dpl5XFuTgfnuyPr51VYcApFcFsu2mnH4NXbpJI4sAVOcCasaw/KazN4Ne7WZ4wNb4rboepr/Sj
+FzUTTqFaE0meKYGKS8XtfOmva3f7tEjzpuiszQyzCd8vG501aRrLl5c1U3inX8gudC2usk0kSqz
GKB47IUvFOnzpNC4tq/eP5EbbPsxGXZFqrrnOcAv5fMu+7Zn4COaft1HRV25lzb5bydFWHVdq/db
U0N76O4Xcl2Yq1U3EC2MGgyZL7+yG37pCCqvseZ7N63EOQl45qw51+lBfKT9lJ8e+HTTxzAA4rST
mJwG+WQd6pY9/CnRN7z15dU56ETnaZ6+finpOXXquKlaGSzyLt0SB7etM0opUySdoQDDxc883VuH
lJcF9Gv3bGB8etyJ9Eg557SlxO+e49O6iVnMOMm9fMjXTplvNlPJXnpS4Pq/jS69csqWy+J2bBmH
ENJ5xd52HwBP52ySD3Lb6HGdsPFNgnqqwiQnacGVpcx7rvvyuP+dlCOIh9s+MY7/irxlZhhg4qUW
M9Nc/cDatLtm/J2pc7j7vaAavS1+H6bwWJS7VDakF2/z0T98BBLIQcCNzmwDj8/JzEkcWMNBctUw
PiLgr7u3xwiIA+u348pGunjHzJcIB8PQdeamyIyVyufnvPc1rRMtykuNt31LmhY0k/H0Uy09ToOh
JYoG08x76wkAVt9It+xE9c/YxfqiwqF0eUdh5XMZ3zdVkTuD5EWds1Nm3uQnPL23jo/aRcd8Hl2i
3vatmh8eZHzKgYmN7y2UzUSmsujAYI9DQrXhwghOtPZ+sy7ORImPL9B6fHQdmTHufdt0Sq8CK+V5
bVtfhNuRtfHatehqI3+2XTddm20vPRxt+o15xJkoH2tfL7ROPwdChuy+tDdmHBpefC/NOd1TBF15
hxoj2JZ59Bhi0FM956w+xIXiAqTO3DSVt/hoy4cEDcmRl4OZYvhm/nw8c7GuXhVvzGitZI+9/wDU
XbytPJpqksw1dfh/Z7vvdH/RNAQk6zxq1HO0Cze0hiXSoeFSfy7AIR38YeuHtrIKKbpOjhX/Yl8f
6xYNiOD1XGI0Hz0SYm1Tb8fotuanVM7VUgPoa+7DSLkALnfOnzCK+WTeeJRgZHD1Sna4a+L6nj7S
m7IN+sw+zHRy+yH3gPiR62Nzo0BStuY00qiU/zVJqAEodnZsmiTA+zh/twbOg9SzluSLUf5tM75+
P7tag/O1WCA3bM2HhXayS/GTIDi/UqVH2+GyAohE3tkOu8ffO0yh+nU6j2PP5gvX6lnfxGIu9OID
LQzNggrwumlsUD6pe1Ot+D/XRutAxnZ4b5cP2QkKQWk9RgyGgfEUXlYzIfyDJ0Aaw8gk09ono2Xa
pvkm+mJaO1nZjhdRbhm5R2F7y+qyL2KNLHJXko0Q7IVmhE3870AEk9e3fUcS/ytEBixXpUT9VE6K
HuntP7bcaUs8MurpzlyCJraLOhGeK46p0NKqFylf4bAgieVDBzs+VmjnY334bo8Nwq2c6qXtgbQA
mcrqFGxmj+6AbQ/6v8AgYp+F+49q3xq07LQvA1adTtR1XNG79ROX6gTuuEi0OXBpSdt0cjZtO62y
/THLukR1s/IS6/FgKUjmEt40Vaytq/mRFLjPV/NUqB7jVqz/jKGhz/YlF2F5XZbZNo9kLjvuiw+0
WpNOEIQkZ6s4l+noQoeUT9XpmZChfkgOssiJeaxltE5B88syhOd17LDDEuHhS4VYSGAz14TZomuh
NtdI0fOxvEVshC9gHZkJGGRpY/Ed+jz3BkwCuydoaxWETHS45PBoTfd2YrLapk+gMvQXLzCNnclj
I+6MvEHWmI+z/zjjB7Q1VNm6DjLspoC00xAx7kGHhXj4Cci8FC3/vtjl5IQBYHCs9AQXXWYPkg80
xMEnlgcyRzIp7bnvpFqrScvWz7xK62733cpL708XDcfu9gb9GKzD9nkzsH2Lvzq+S/zQ9tgCW7Pt
E/++8Ys/DyIOikmugUhD8e2r6MKzkdfo1XRGiqrbMKok63sdLIEeWevCZLxmYvSIVz+6f2loTX+f
6sXX1UV307X7aPtA4vWwfyjzO8q+La7JclZSQqxsuxfWRMTnjw2O0shar1CgCTHclVePXAnTNAsD
kfYVj41tNP1UeptFSxJcbd1PSirDww4292/ZaTl2JI6tOhUPfTDzW/7DGWgoH+/Ly/a2YUvTzzVp
T7vb2VXj3JUu6sDKh8kTf64A1dhWd51n+9B8fN4k/Zzb4s8G+3p41y23m9fKFQFtPlnWc1VEm+qh
m/l62cLvisttdbJtz6sUDN/Xv70mtz5vn8uFzt+hBAFfmB0SH0o0OjqwNl1bjRWhTRjq006u6Eb4
tx7i6kzFJj5q3km70vBKbIqvplHOPA0hjI2X9evkNSiE6Vd62cezMkXsD6wmw8i5rBgULLq5wnXm
gIaGoWtfCVhlyXruaQ+Rek9IL1tVYHqmoVKmnajOJ7dqwq4N1hmioI7VZH/+/uhQhpHjo0C1YZF4
dSd1KdNM+nyhk/SqPdv74YkZyNur8RzNG4vOq8a/pNBajZ/RhuU3qotJKPNWnl4/z6n3xdZYnPiA
lJih6q20K6i27BPWNPbyW3wT3lZ4dzv4sYDL9qqd6V8w6y3qsHYO7WH669BON3b9R2XpFL++3Rcl
Ji6bDdUBmXJ55ZxmSjpzvq1XZYTLUWx221U3124iH90aq2npGqseeMZMYv3XqvPlPL7fa7fcZHOP
kPQLEfwm08ApisNL0HqCOVQL/ZD/c5G9fvp3k5PzR3Q5Ym3kmWkgKslhYqCP4q2x68yPUeJtm268
Hl3v0aGSnt3ec7fQGgziBY6RiWXZn/71hifDvJQfqYMhdGlap+VP9zIk286zWzHH6zfymwbs8mOR
9VnAwahuWCPBHm8+57/yIwetlmnLkgS3FhekJhgDY6gN4b7eguw7ZjjNlsmbtn1hnf++9FJDWDjd
PlzfZNFIQA3nFZrn0hyonToNIAuPGvlIto5cFxpbeN+jNNF+B8MuJZFM2ZY+2WJPNv3yE0MdDIjx
XCLnj0EFYYFaXNvC2xsdilwPJqWIqrm3Wmo7gV3ZOtaVq38/IpSk/bWJ7+B4D8+NDrjJ6aGpKnss
ygXx1qLrkezbQbxdPHU9YoVWvdi2zyO3iDZ9blEd62TrAGyDlS/WpTgl+4XnO202hj23frP5bDO4
nGvL7di3VajSVjxuFahy6lMBVh+9IH3kG/Jk7bmu6RVv4zzYLt9kRagxFs65fAWErTrCHmfzdu5S
xCxcNS/FbWkL615itu6r2VYe+r2zEE3XYfRVhEmQJ6Wp2ITUBwXRd+JDFVJv8ltjf0j1yMUi/Y77
d8OU40BEve3vAUsWBcf+cwbK0kT/bX7gPEsxNTrGf65e8ZFEUuyNjylj1C7s6kKBy28bM3RdvL2N
yYFSxVV/jkgSq5925YQAAk+ow+Rqv/l65aP9cArYXZWVn/u++RjrenzuqUdz5u2DY31+VS7c/mhs
D/k3jACjNx1gI5GuYZO6T5LDuyWSi/9yKB0ytcX3Il9PPiuxqX7UXV96XkssYfcsmykti/FCk6HN
dlOZjha7Ady+8tyOClHHPcG3k+eqqz8QGq5j8+WnCzhQJDhIr1o31IiiO+70ma8vG/Pq3C8NwuIe
RsDkLJavLuKR7czp09c7Xv+7rxzOTtkU43Bepuzi932AKYarRcm/7+BoP3anxANWV9zcuRpauqif
di1h10kW7VLM8WFGpNHEenWdeeHXIxxtjrNXaCa0DqdBeG8f59LN16A7Na1L/cAm4ALaVnhbMGZR
v323UMPbrrRjexG8UzxCd/ohEfbuC/flhasUVZaGKPza902cZbvefz80nKgIUjwu24BG/qKDpEZu
8VagHeVCwQZLD3glR/N9dWKZaSWcIo/m7hrcFuZV4ihjxIm926XmdTjpk041agnQ+1a27H89C2RX
Z+RR+pkEJrVHvP0SIGBz06bwcIdTuvW1MOpNoqLndwavbpVXLEiDKAh3eoVw1LtF9QSIS/9vP1hL
upW1Gzhhulidhlt19wOmedTE0WZVMi8lr9Yta+nAfkK9xZTp5z6MmyBq63M2anRghCXNsABGqS/b
yOhQMXbPb4MQnd58a+aeEoB4oD1iRcPZGTGdD9etqQFlVmOQVWrC89d1QgHArRJ+vUYlbeI/YttU
ZO6uq7fxCixvSJv/f+lDrwVArV1e77EP20/Pch06K0qaHAb09t0/ALdhUdQTAz/kX2vn87q7M05K
PnRjyz6OQe4j6INRTOqr7n3E6xbpanA9RwsvrfsAwykRKFJWjPPHUGeEshKzUwGO93NwjtYSoW8Z
PfeMrOrXQ2W/LQMAuGYznfdcWHBHOafZ7h2A8bkdTrv5boEXIiu/yhnnGBd4OlpuPHPH9b9HGapl
YCJ27uJ2rmrZHipHsqyZGp0GiabwaO5jmd66aQ8XFaQtIzurzxKSSulJCsVmXsGoke5asUllbMhA
CYJj5Gkt3l2X4mta3WTt94LdalF1k1KJIEp83E+X8BFLOLkf5gjijLAGEwrI9Qa1fZCXA6Rlh8Kp
PMwA7tF8Y9EKzUkXmsnf/KPlrgH3eX8vl1ZhI3EEsQmHNjTQ4SwD6zs3wgmjMZ0nWseN2LDKphnr
mJRLtvnlUynZu1llsQOrXLguPVhSCsmrrOshnO3hAedra+wa78mtOUUUObkpn8ATi7VVRzQGdb9H
sPjOZrUF51Y+HV7c6lwsJgr5JhxxVTQ8YlBsmcYBJmrIDrRx5q4V03YAu7e8AFwZiZZbwO3kPXHK
SaPAdDnWY+NzOwtuVDwFfY3XQ940POLc9l6G2JdqmT1EsezkTrnDNLRzSlf3E3gHnwJvBfaQq1Ef
r0+d92TyPd6+v3Zjthk0+o7yiamH/Sb02TY42T0Og6ZAPSFd0kfyfr29feUrhasLFU3EpVuUdgyy
0mTMG55XnAtdI2ySLpu6bRCa7prcQ6lQEKb1sAp8le9z5hqxD7Ig95qa4Is4XaHdSmzkZV8Yam9v
qUDfBPuDJM5/acuLyqL+eLyNZExYp9UPmHhDxMJ2sidBhum+f7IjLlkz0vZ1erbLwJV7qKG40lnC
WEBIcK3fWNBLBFB7g0Kely1XQNU20B6t+hLjU+MQpBSvNmhmUeom/viqdqdRQrJI9QmDKjZzRXDk
0MjtYmYPXnHz2MkBvtBFquuK5jBa1bxpm+gWZ13KSBwT5dSYTxKDjIaYT/X4SEEmHOIX+am2JzY8
sLbAdP/afRbGJtuf42Q9TFSxcj83DabG7VcQOTkTypaRG5TPt3T3Wsq+38rnn6TbNz3IDxaRDvLa
RoS/i3pkUMDs0jnwni4DlaYjD3L5xHZdY/7B7ifb4W0wH30RAVX5YXxkR48SbsBHhhdtKrr8aOhq
r29zl0u+OZ99XS0cEdLbml8XT3q2Y45lSPJNW673yWPM10bH+TGN4rbA/Vcj07f8AZ50CJzb85Zl
KGjnK/kLqb2/OH6J4rGtvrbCn494s/DeyfbszGryLpp7xrmLiB62P63fK3rJjmv4c+9a1YilSbf4
7cIsqaMuCJW6KA74I1iIZWmV7NnN4qg3w4eK7ix37IW6iun0LCdHoXI7pep2F1ZlDmWzRqoJnNu3
QzfwCMs2R5+/hGbBF3v+quIORMLtq6x8+G487pkQVOMASl4djrguLtQyH/zO9vFJcsQyQmt5asZU
1lKylcoPMcZRRpzG1qxdOZPtW1WrNK94nycLAFLF4icdVBj5kd2MEtFIXJiNcsvRycX/Tl2jWihd
6aa22fbRHVC+DcAD2mOZh9g+GNAIPRaepbUgjYFHqx3gtcAFwP6T+n5ksQYDoFwNOs+ZQTfAETMJ
UI4w+0/OAAL3MoKqsZD1J7JKKOozZVr4/Y7+u+y2GgHhyoXSppx6Gzpzodnt16e/z0vZ9mn4rMYa
MbW6u5nsvh9mABLI+mUw75E4d0K+fCGyuuljY409EISpPNUET7YpTl1JgwWKWlDWk02WWDzaqk3M
juMXcmP9NJ5ir0dxDEQvQKZvlh/8k3SYPul0DyMSnUt1NUsOWB12j9G6uRC40M9bozSyTI6Vlqq8
mlUM9hsaahfNX6AaJLu8IcY7JrSP4qHqukSqHUwjioYybPDpIbGddNSorNmUKzab64IFcNe6iJDI
DZDJTKfwcZytpM6rh3tGyOfZfV+cZCIxIvWD8RrsnBvf+yGqqiiUtpwpZ0VvumU7m2hOrsYtCLQ4
jZToUwPOdxrLP8pjny6CDboNcO4bTr+1IWynyBQQPkjgZEs0pD1Up/3Dd2CktA+lPMox1wvDADKd
yb6b5/Kfbs2zvf0c5Fl6VvflfSMWpACb5hmZd74rJp/s29hp9y7f51G6l+52V+8cUIsO64SNbZT1
gj8DFTnKv+e75w+vh8/ugIFZVKmaxztmKNB2CWd6fJWLK/UrhuX4JbD30xPCW+4u3uf7SAjp0Dwh
9Kr4qB+HzJW5MWdZsrwRy/UN/0qKKAyAJcPQKD/Y/94aRrQa5N54ISTxMb5YvI3Pw4uo1uwnoYIM
Ep1HB+K3+9SE0xBsapeacXhbTc78sgj59Ju6cKk9AXLBd4R26VoOn5fP4d8cg2OzpXgzd6lmZ44p
nznOO/n6opg+NEICbNqOySTbcPP52Cv0zKuLhLddyBXadLP0G+dAJ3rUYte6ITf0z6FyMAMUdug/
AhZpFAk2GhUnLtrd7DlLX5sa7H/cUuXH7WeZc6vk5z1K4mcDLr/tP8u5iMPCCftCeSFNK/wQk1Lg
9EyRXB9U1BZmOwItWBxqs6plupmgwQsE3H+cnNDPwWXoN8LiAyxjugxtXW1ePnVgOqP9TBkhq0XB
naP46JDvMNNL03jeHHWMoIH6Wnp9parzPvNh17kwwN9tnYGzY2utO1iV7BJ/1/hsXtTs55fkH1lZ
HKaWNfDn/3i6r63UtmYLwE9ka+RwS85JxHBjQ12CgEqU8PTnK/j3WRNYqIQxxxyhqlevXp277l8L
CXk+Mrh7x2a6/ldF66Oh/SvESA7IZjE+/Cpoyj1d0ng+h7c5e1nAxX5KtUKqVtxU/yiHR4APwMyz
DLGrsKbn78s2aezxFXCJFDYw7pcIK9ILVtzfQvEbGXdrfr38JNeOn3VqHl3q75E1ffG8bVL8R0hA
uhegpuOh+FKREM/hngye0i1Ss6t37b9F6YGErQzL9qGxfnkAcGNvVXa9/P1hchydW+qhH0pvex1N
O6lLcVL13k8LmiGc688kq+1RGaWQ9FAxKYg3eNKyuTB72RaFykJe5JAuVZmH97FssJGYR1+9r7fk
A25s66ySOGrVF6yTJv5qjNrKp/wqPfHmCVBUwbqb4QZf7q5//G6dOn/jk6jGQDGu5q7Obquc3ryu
Koll+Y+5s7VJL3oZlkISGFSZNxI1JJCKTNJ8aaApuOD7o3Bq2JXbMsKAUNSlcXywKf19ZKYLGNEz
nRF88D8cHQRJKmGYnnAezVJ6cA8f4rj9CsJNTs20ko2E72rcO1hWAIwMWmglARWLWe7h9/EVLx1g
V9nr+OPjvP5ji8xlkezTpWNoSWTq5wmbpC+pQFg5cqHLQgAfQnzQNyziSWpo+JYxnVGlWXbg1o7g
dfvUCY/QpE1XDPhEdTJ/wmaH0QH0TRo7e3IsdvKOqnIuAW++6apma3d9gMA4N3yzoHcyzKEYOV0o
aZ1iDwJa8zL5Hlz+ne1KqsGM/h1rr4eyQuUZaYoidwLoD5x8su26aV56txu301FoGwWW1djqYwi3
PCtMDczZmpDG+V/8wey5vG1Gnuaas2Ye07O+uJSlrnQHm+a6nqwu7ze1dQ8V5a+7aX7XXh8lH463
k8zH+nP5QETufr+igs67mrrEApauTY3s61m0FaeC21QsZbatjGWchVw5sV0W1UK6l5fEx8C9X3Zf
BxSYTtScy7OXYNWrDi3DgqssTlaOPy/RRjMEVkLpeJNijZFM/arJ+bgbpZEhuodASs/dr4asp0gw
ng9E29ZNsTyTcjNZPcPvl40QPpKYP6sO8MQx2CvrBon7cWqcbCvYodi1fYILaPDaqoiiyY0qviH7
R0ribrpRBbu5faQz9ZgaF7uUqwcHDLDOsb9l9r4c7hf/0Lwoj+car287tJrWevjFuCvtMOPkKA02
Ztxo9rTYle5PktvWQxH+3l8L1EKZs78k+7BtqHjYmuWbejNR2z2njniGy3SP5YFz+aUQz3jW3b9J
XH5YI2TK+tiVL+tqsTD+flD/UW4C54VsXqavfvzi/m50LUyUfFzkyRH/dlkei/6CJfs1LJ47BPIf
dfb52EyqIrDDXUy2Zy0i0kTjTo8hj72orfbh4yYJOvQNsPms49eeFGYEDsWaF5sWLex5X9nglz89
Jl2B9o3oK29iQxVvv8XGHe8Irj0uW8d5y+LJXUysa4zQRf9Q/7lXKPu3lSUH0y9ke9zmkBIkO82N
taS3kogdQ29a78vJtoqbv60Ng44PnNmA6a+igxURdFU10TwPRJLTbS9d+gt12Bdl6XPl8JsVfeSH
XP/2l5OmKsFHiCTbnr8HEPOy/jBI5jQUbJkFXvLiPSGKInDHVgN8KSYwE5C2uXDov2m7JkQlizVo
HlhQQR98XxLiqC+5qhOg63d8OdQzD7wCmPp8w/smpprG+8Wol06dV2aukeVbP6+VGyrcPiTbAJoH
ODjxFzphnhYmEHEUkitAT4Jhn2W6QuRUbzk+/fau2HhiuklzG6s/Eo0jIc72w4T9av8N/pqFCcEz
kcevSJBYodY2gPKKFAHfvrBsP34gEAG84Weii3U4zIXp/GkWessMlZftB3Q/O/GG/Qfed5x8hULe
iR3DyrkZFUyNsCyumFUe3ZIEcjpqx9FindVyuxo0XoOjKSZQSskpLrkVmAv3/Pq5vYqNQfsTv/Ul
G1PxkcpCmW+TBcrtYlyoFUbqsaqUWKSjF2mAp4V4szP6WT1ALKFv2+7rdsKrwkUC3PM/sGEyNotE
AaF907cNCxLwiGa/9e2OPvtwARv7Zg6vnwtiPFLw7rqgjxPx/Xk1eal5qaaw7qH2wEbFaQjC8dfm
s55ysYUGNg5FMXXtdhMwBBBRDMEZ5ekAbLKAEbaXj7Lg+6BU5vmKZLkoCdqJgFqqJNRDAn2QAIZk
g/PXOhfVFmt9j+A8Yx0XMZcbwio+UAjqg+St7RiN8Tfd2r32DgGnC+SJLkgwa2k4BTYx1R82Iey2
CL/sZYv19K4Bx+ANLsnLpaMHriEEAidQP3uV9Ef2mBs3ZDEOlWsmSLImojoGm371lC5bvkqojCo/
2ZrY5ChYkD3h3ugSKL64qBQRlJgO4BXvVMrx92aSTE/iddeyxvg1GKfeAUxEOqifkojomHckdM73
ahiZyGQh7TKndvLJ8oxLmuyym+G5RMJwGCJLU61IAKRi80lG+6oWMQ/iVQwArL9Cw5eGzg+poV3D
qwvDQx7B226PJDjROJzawLKe6Bm5zrMGeFRkvoJWnpgcM8+/4qHfo10PFK6Ik0GWmIi8HHs7y9LV
hDtcxw4sWnWor4oTZhohcS52lZe1Fv0E3fVmaUPucWrxEHrX4NFyiUzW8p0GhHLL3vC7c8J+Urg5
WxWyFe6/cCaa53REfjQ+XTzyiVRqkhnE29pWIiK+UKeH3yzoTkesjtIogL/sgewpoy1eH1YDFFQo
bbomofGcftbPenj2B08SlxsZoXc6HaPm26/+bFFhxoN8dfxuwtterV5wtzaT3VQIKWVNlqjIId81
ZycRqR3Yb+SDTcb1joA7GXiotTW9e/xZRgavVu/y8A0UG4MR22ZPKpuHnB4nc+8pNSPjwp8vfYMX
xk4LiyNpQq57edZsKtGEtB+TXehCukOQV/+ZoefHFQy4+M0CoisBk1c5QgTwa5pXJULO7u8/ZQeE
31+3tXTf+aQLTVpLiyyKAJNQz/ldbo3f0J+NItczr8bi6f5yagdVaK78KmtA4i9Zpp/c+xyAv5/V
C8OlchjL6etwJlB1B62SUjfJkQ6b7Cangv9gZE/r1z6fBvJltdxV774ekqE2gQ4t5r9Jj33jYdJN
XUhxTsiP6OW1fpcOTLPubpDfkzts4pNCN9aFZrafJU4keL5D2P8rdceyNZDWcyMkynThbUEJ4TA6
HVqZ73vslHyih14VTFNCIhLXBpK0aYkKwlyXqm9gfBA68plPM9/0XY0FAg0EEgGYGb4XrS+RrOeG
Oi03LAxT9S9kESEMBPIzAbOiNI6GbPQaBtoyUnoJrY8oAoASDpNVR5ruwBC0atDCD+orkfT+qU0T
P9/bPf+tyyLhuf6xSBJObnlpT8mGt963BpUYgevfSthM8nYJDXZ/u9kRmBNYrMiL5Klt+81zPCsI
YwLhuGnPXS1qX6cSOC8XvFdVcr6X7V2d0ktybTxXz3R9a4eHTVqEuJ1MjWy48ye7HsZdbmqt5cdc
FCtWzaMB77BlK4kkIyYqk81qmamt3pSy6W2R/yeLwWEaxDhDc02bVYzStk1qVswQRe+g0NGysurX
+ef/RKoHgjzj1HTVzJHeaRlGPx9xUt//TvcCW+umTALLK258xLAf7jDHunL5Gd2JKb82e39JR3ri
4kOln5f5WtU0dvupUJud67nnwr6Mvvc6kBu76qfAQtJK306PweewxkoXuQJTuef0cPfOWfIBtezb
qZHuKZLVLfQLxdJZeMCa3Ek0i91Lb81dB9r3i6N5DQcZ2FxXVSt/fsm+JF/Qbhqvte98JyXday+z
BU5lh+bcDY4gblpBo4UHOhpftbvL28xJ5vYs56CMP6e3Zc5b/kGRUkYpOSMlQuFMYi8VsPNuStNg
mn3iY9k7ijSVJYkS4h/9Ed1AjAcR/3un80/6plxsqYveFtxpZVuL3i/huF/krlP58bE+GIBb1L4y
CJRm+unXZkN2557U17G2vaNF8bHaiZipbsUyS/5IZ0P5ZYRlYfnljSjNsuInoRiG2tPdnchI6l9a
DqaCILX5DOCygZypODVvklUu5rvHy5XkNOFhYmVXoCPHN/S2dX39PP+qG0WpAlqEn4HFtNHBNmeC
74HwQM9CmegiERfzb7IfU22fytT9dj6/O5YVNMeIEXMxNPinPH+Unok9EqdMOt16kJgynhI7c+UD
2PHdmBUgNzvvmXqLYM2sjRoGYUIiSE3ZqQEeQ6kbPxcTTnj0JMrJ5ZoWIqOlvEiLxeFh0URTfC0/
L7PSCi3fWSz4pFfAat302PVMhGPVmQrjBsxjZi+QfdDFBVIE/ssvgCYlJhqIxhaRSTJS7oDXyjal
IjUljWrr7T+bfrxjPZg/p2usPIwz4Dv3spGuQfdnNTPLMgXoyEbBw9B9DKpRGFqJXI2BKzCLsk4x
osfgMTM1i6H31QArS88Ai1nY8DobXPx0LcWOELOCiUWOtNj3X2DM+9cHv4JQzP0xXhD3dM1eeinj
KNCziRMkreKX2sLtnQbonvv4HtHivGXSfDUigiTxBpzHdGNX+NrbW+mETaQ6+TxC2RX0DS95Eru/
/oItAUYOgBx/6PBE2aR6t3zQ6GTl5XQ9O8Hgzcj18ZXw+HgBaogtTcG2Q4uxHR8rtJ0RZzvauHdj
f1ASFR63HWNle6cPTyW7jAgipzZjiz12EZWXXI2xKaHNKc3axOwUImFdBVNtNbbpBznu9UfsQucg
rYRZZHr94WjUfO1+X6W1W6jret8FJnHR2Tlnw/CSpd0u/DvFQFmu2/u1Yj01gXhgIxncSRieVFm/
sG8wDYXjxYW3XY85gBAunuSLDWnfAxSYXXCvxULuOMEM2986rHIWpcnD9GZf34UQ4zWQbTXG2UmH
TM02EerY8zkQuben2c9wGrOa9ZDKOz0VRZcqMlEZVZ0xDGEtTXb3HS1lh0p1Fv+TY0WAA3eQZu4c
+v1tEo3sAGSw1xhDsUjPqwwpgM9dn02e3UEcfyyBCqnISQsWRPIH37clHGg/HTBbgjowPzztebfH
vA0EKFZcJMonZJxdkp70oTSHkm4zSAgp2+hhXyq6yOtCY3cmih2ErsUOXG9kXBbM0ePdsKDy7emY
hG1nRr/KdAl1SxqShHYE20PP6UaoayAGYt4pefCEPCzHhQnv0ceIinh0i7i8SXKu3Z4EvoU+i4R+
Do2R1PXRk0xeDAeVP/XJinVR3MxF9uBXeU5NhQmuGpw4T4EgQzx6PjMnRKLpqeEtM/IIUVQznzwF
N4GcQC3P5kzVp7opAh6XkAgjs//6xDvd7t4NVq8lc/L/jz6KKWYw3p7M0KLwKq637NMy2XUGdg83
Rr/zUPTTyQlFb6Z+SlhvrJuWvDgfMRqPmU+bOQmr8XGyUXNM42kof2p35nMjpZY1gxk1r2RFSTZT
uKk9P065+P6Vft7edalOvmsEX8N3OqPUJ0WY4rsW8WduLUl80lLIv3sg1lLLtDZTe7n8vs2Um7ER
ytKt+GAY+kUitn7nCc5RQ8rgXEZflX5paj1wPtdm/E4XY9c5fC8dfxVD1U6O+jhr+2Ssugjbovpp
FN53rsxqvBqzZ7ln1EK8Ik4iTsGlY8KnPo0QvWCoJD493G7o10Y6jWmP2kDmKWGz+Ux95p9OxXp0
xGbq44rvLphsKB3Jwr590GykUiqVpPfN1AgovvvqEKDWUCcWnXj9Ru/IfHpg4PuK9a7J7/HkdmN6
uunRWaJ/9576lIJwmDCLV+PEZ/E98Wk8JmVeXG/5CzJ2xXVPS5/8jrquwH7QX56l7wtdA52b0hMW
9EgIlSjm8Taa+Mg1d7coA2UDEUhA54a1z/WLKkhXVWfEpOtcSCXrnhRU+jARr6oX3ihdxaPu8gla
qNy9HjHQaKa9ThcWAr/PwV0AwNcvIhXzu2p9h0hQCNlex4X80byziu41dFwL3tGCg3R1kzw3NUyK
8JoOLROYFxiTmTFwvUi+wNd7HuFOQTcoBeYMu/r6ratxhhMe/oxbeBbOUuTGNcELvN4Qkv7/dleM
2X9bA/g5JioZXI8+LqaLFEtKxsqvOBXi5/rsmil3e4FHw4NPdYnx6uVd3/XTFEGmasN38cjX2k0M
MJRxkjVo1ObpsSJrFhMKFdwkf+3rKW9ZYmnJrb3ezsR1YaDObl6RkefmOnt8/bHoYqRZjAgxcRTJ
P/d59OfUcLN9BwqsvwRL7rEwfALNYVpR15XNo5vv5t2HK7ubRN+frwccApMp+SQh5/NA44xwXAbn
cd/Rajpq0fSMXHICiRpCtDfelc9DE8qbyYa273L65Z5+x4I8ufaqgVmEvWaeqiTpRvT5ilhNePMK
xMj4Hx2ZPARkyEPnCZ9+ZAc0egbzh1U5+bxppAfzbnqweUw/JwcXMkW06hbl5ADN6q5TYGaUcUX8
kAY/lg+NUBTZMbHSNZZ8fdYF+gouC3Nu/prN5E8jZP/+LX9rqWeb1WZB8xHET3xJfCtZLkhwky4i
6fJje6BmIatjfnzPpuvZU7WQ7JyWrVThQaVLKUvLU3v+ev/6S3m0cL+rKIGHQFcRG/17lSNWfYUA
PXME02ch0m9JWq94AOX0unyUmI79cOndnaunqURjlb2aG0hR7VwvdI0XBgXAorHrGdq538HMWjS8
+5DKuqxstvXCjqKKugHdJT3u8e9F5pdkzf7qcUYJ4LNQY9TUtgVFl/OTVWM7ZAF8p7lU1QSrhxnR
2nVg7oX35bN2Vf9WzVTnZKqP/iaZp6/yiVbmX2uPgVLLdaQJfkk5zg3BsQrQ5eHmyrfmRcUWGCGK
tGqHZKuf6WXVTf9WEEdeK19/TWUrUx/ZZZfAh5JnQOgFbLKUXVd/pd8LnCHKlLIAO9qsGPylXqKz
6+Q/i6NZlTymHK/LI6Y2/av0wxyxtUQe6PQmzHFe9Fa/DZg8sP6bWy2p9VcppU0lNV59kkURj0yz
RDuF8SIJkOc3V75mrV2qli/UCj/lTVqOfWWRfLj7bmAc5ItI01VsIBmUXw8LK/hw2TyL+ecbd3Tf
sfLJNzwV0NdEh/Ol4yAPLTxU/w5gWCVscx94bnXB9Vn1da+u20xt1AwG1+6vIR2Ta5dNVGeGzmfi
/ksVs1NNSeLOpX5E56osV+XsS3qIzE6A7ljJJuoMG8lErJH2JRvEoDvIGppuoxhxyLSxLa7yrlJi
o7Cv7JbVI9m3+eGuHOTIYunlzPcAKXeKJcBrxMnWipEcquNx/7f0hDzql8jO1wM7pqx60DcMDTlK
TdCffZ3e78tvf9hOH9s7DNlVcfr9O1htG0cUuslHvqIWD2EeEerKlkDGnGxP7kUWQSsryEwERbIY
Vn5banGJUH9HRhy4Y9FcmHvU+fZFuYv+q+VecsDnUf5+ce4Jec+sQS8/WHrYX7tPompk/SJqTSRD
KJAytfTo0q5Ye/1uZ86t5K8c3tKx9OE2mVz61GdLy9Lk4+Nj+PFb+aOi3/8mLjBN/HU2pZfoh/T9
9v18bqyK0sCHH8NPVhdB8NY0XW6dK7156bNhHAYPdXdXWdYSvDEq96l6gqRxJuQuKsqBlwvlr8ct
V7GarXxsGm3a9+cbznPqI7qUNWZWW5U/wFmlLB2jLMHreCMd4156kCzLKRUNzVXTzdUd3cpNIwld
qSYHqZ46odhEv96Rq+aqKPD1QjWORT3NxfRdGA6N0MRMlybc8fuos5f1jTLdSyQalbzKNuOyIImU
72qTQzmuU7shw7eksMyCimghQgfpwXlfvRuzOrPNjYg54RAaXycqVuen5Ncgvu/VHV+7emh8Lror
at45xRZpqJTzTRSV7PPuMf+8e3vt5UhmDIiiSwKNouS0ze8qRarSXh7/HR5XD8fG8e3YoObcLFYW
3UVX4YduofdxoKzEtqseysOhujj3H5MnZXDeXlQfwOZQ8ibXSUsOYfZbC/ycKQ9F6835Z3robVoV
jaKO/622f94TL4mXbW1dUZ25LgxeS5faUW3nUJr8niunfvxJ1dXSvhbD7Ugj8/UhW3p6ivF0qJ6p
Vv/ZXLI6ad6cTXLdefN6CCg2z605Y0OZ8YIU51aqXnh5ffma/D1J+2HE1BUh8CnDh+midH9/P/wp
f7p/DF/dPwzIdrbUNdFiqiVrkXWXrMkhHhj6NKXkSQ5OnZegYe2q6kj7sKiHooQHVhFVw8R3NTf8
Lvhh1kMz6sgWWHeS76tm+v138jtBE0Ag+upJgKinad78NG3zjEoF2HAgZzEfnqwBL4jlgK85lqi7
tVUG88e+8aVWuoBmITIw7Vj2ptsTIU8LqZuAceEuKOY4OWpBuylSgbNH4BmR8igzutK8FhPqj/vj
ELpdVhnwj7s6nB5/RBSQ3K0scIC7QkRfKhz1X16iutty9EKK2s/zcj9p/dmVESPfEogbnPp+qtyn
AIRj4G3xRu+Mwptj78YkQ9j+LXnyopJY3x+RQ95+hCAJQqtydn7AGai/fUHFosQZ5XcEAakKSAx/
SDJRYI5CgftP5bv6phJnrqwRsJhkpaYJzaieRJE4GqwLqn4KaM1puH9X+xAHaSzR9pqaTNFID/E3
jdg5n5e3FytMtA4i4ODEOySN1b/ilaFW/vYWvz4JoTs7nXP79DhBH9uLIWFhfmp/l7qxNsfhrScd
8c8HjONjEco8vL35Fs15eev3daXSIa07AI4eNpxeVJV60oy3aKSTiPdb8uOFyItwHy/xfj8jV6jL
xqfjeV5/oWAUJtS15Tx/JM04Ax/yhoTlHOMkAvtF0tG0uL+lXLe3i5Z0E2VnH8usVHlytHGkWnk/
xQFdR54Nxv4MuefwshtuIu0zNb2kK0Tu8o90jHjE1ZNHYeDyvh2XIVlq9jNlpxJQkTKd6JiJ6ssr
rAMDBKM4Pi06Ka5KP65f0+n+4gRAQQeDValXvatPi61ERbHlcqJD8WOw780br6VWsnpoyuGt9KbP
8rV9dPSI4RBnNy//3RuW1wuLj1bRA/TVyVp6jJGz739Xi2oqpNF3N1EXz4Vc0C2KAoG7Lo3oQ9eH
3XouLva/YEJFOUB+XPn9X6by731dfR8gPTleK0jg6hCv3r6QFtKjpd+9r0qdTudZbS9NLGEWl2CM
pU0TR7GyGp0ryXKZjkmd/9okp1DGnSvDFkubyq6ymFyJ9TUycZ/qow0TfYrqxK7z1Rk+e3wRUh7N
KSpnJKVXtd3Dz/330P9GKQUQZ4U2QLc6YTwEizCO9FPofm076acQgPtD2CjUY5RT37jOBrulscCU
t4JO1hWjN474Oa7+T1MNmLJnlLUQnyxXXHO6eiu/z6kI/NXj4MUNkIQyb47GYTrGrNgZxJFAZSWU
zYMWWwUcoiXna9cZ8KSo2uenuourKon7ygPurWPRisdVK/QF1+UFGetlbW6Xl+Vbtj+Vi82PqzSh
/ccO9F3SYDNG8MfaUjTUqLzX41ms2vTTTJj5YDYijDTeTLeRXkvEfT6IVv72HCVTLl4sBFN66uLW
5v1HxKDihydlE0KfEFauAAItOmy04L5SananHVNqr9KT3eo+348iv8x7rg4BKMepFvaOvV0L1F6Y
ZpQnIfNcP5YnTwrdmE/Gen986+ZFM168t/+FbRZWyokpJEkcZ05Qm/hOlTdWvP/hEg5zAOTTDGvt
e9N9HDw+Ph4qmNSDY+W1/1clhu5I1Wyb1T+q6SeGf777v0HWWldPw7xiBY+PnZ/SgOqKcS1uUHqk
TPgYP17q8RgFOeL/dyCU491U3Fbf5WdQLAQGlN9FSErvSvOsS9Npa26peV7+lM/3RX564yhHqZXs
nmg2MrXaeEhJMdtKQeziURS7pn4GrtYPftuxEo+vo4JJbx+/1Bif5dxwDgwrnahib9q5jPonuZ66
Vf11d1ElUVGlzVLlBZA23Fdpu5gpO4KGKgRF4Y6RWMzDvh1HFPBiyT8s6wUr0m29ixGRWVQ6f9VL
+flO6Oe1IvZe+d9Zvme0hsZ15aCx32arJJbqvqwSCJfrm5I6apoBKQLmcW1wpjhrcU9UKHEN0uW7
zwTOXsz6B0M4LNNGsaJ2QS3Ty1fy7Mh4LHayVDE/GLlrKcpPTZGfr/JggFTbwUFs/vtXqIxGFvzY
WmPhTMPZY41MlYPrGlMqyqWGNR1G+hk777f2W4scxjV+3upq88V3hSWaOVf2f90vISCfcKxd+M+F
zpbL0TqWvpxQzDPlDKcqyFugCiWyse4hIGmhe3xulR56DxKxq6nHxbULoiviXbGkce+eL+VelDFs
fUrda88qM+bjrXeWFXAStte6ly4jNfRiBU9UsmWJ6ZV09W+4qeUat/u+vKrGK72uTOqskiux4Vl+
bS10TnF8UflT155VumJ6Htq3VWBWOZZWVoNYBfhVXjF/ofOmt4uVQArC+v5+DDv8FR3+q8Z1NnqC
y5j1ZRzZ0lZNg3nr3Dg2FtUtXSX7bK6rWE8lI3gzL0lkWdHtvydlmny6I347L62gFpSZyqDM66J+
NoRjwMihKcfQ+e3EfUfoq/TbgdzTPrTa+8Q4/uqZRgb37fUtFjaCCxVs83BRGntMqpaPn7dSDcC7
CxOjbVv+aeXaAqKlh+hvPLMy0UnD7bapxNtlNDhmlU9FIQwFC+nDw0Nvmiz3evENw9TjmVnbWpSm
sWnOGxmynr3ec2df7Tz7N50+WHSnLr/bs8hv9blYj2Ef03qarE73Pe++b/lIdcl/qrBfDbirRzPI
j5aZnZ1omvbNS4vqgw3PWQtZGUaxsT3+lGiH+tHi8tx7eGjNS/efX7Vj49pUrXwYfnx+yEWoL+qS
wkE+wyf7Ur9vQbmZjwyeqzHGLLMWdwt1dlWKMeLXUTI49qk/K2ms/te5XbcRbDuxccVCorwFwx+R
PvxPIlZmDGorb0uiR8lsbOYrnAzO3mfL4llypmoA3/aZu8rnsf3TPfqRKxi+QGI0sT88qSdx3Wie
2k/t9qRdKLPSz+X207Dx+VUZxha1uf97SDVycJRTKcPDt5UZSTw4uWcyYkQ/CHC8nN+Ob3fP7oPZ
/ey+6HHFs9qZW93Fw/wh7vOH2RHorETx61LZndxP4zv7IpVQFu8iELG8CuKZOonzQ3vXXtX/6DLL
9LY98tcIQxmmbW36vB/OKo0hX5bDNuRYXYGD2Ly6L7qasR6G+l87rMxZ9R9TFZ22PqKTw+phTrau
ackD5d2v/secvZMfYSkB4MJS+/dv9fbvr/QvzKQ6YZyH/eNKEbkHEuLl3WgnFfpNQE9wlKqVPVUe
Wdl++7RVWTU20biYUTo6jgj13dGdZqRLjsEUl6c2tXD1In+NuQgVSVwNmnDDXnm0Yq+Wx7S876g2
fehFqPZkl34dHqHzERM4TJK1eK3N2TPipwwhAdjIzAkD1LvJftWIqjbCDSd7qoHRyIBc4oiFNxbd
tzBkdipfBza672w7x7B7xC7D2ogPkMQtVdnH1MKaBQo4BGk08jY6nfLZxj88cG4t/Tfz/mrds5rZ
59+cL9a+Wvf0gW+Ox+1bcZIqC4b1pY27WglfRUKTAPCFZvIlSFdb2WBx4mcwKzN7lFPPN7pB7dzm
a33djEfi19Mk7oEEgs/XevEdyAsbDl7bRadc1C+L/+M9krDCGorL9FeR2PqUq4eTHcex+pJrHbGh
cryDI02UAHaTNYGq6M/ouaNqFXRhzD0OUMxNto6Tvd52VXXjS7a9IwQAfmIGFhv+FHM1rmt8dWT7
Xo1Hfq9wuXOMbvzPFOe8lN7CDwnf++3tTRa6cly7MhfqjS+UqPqPS7fgAGKMs+ujG2O/jKtxJ7ua
TaqToxhveCix6bMLrq+Lqtg69uo7qF84ucgeIfNuxw0vk2/A9VsxX3dGKe6Dx4vhEwW4Q+YziIE3
GzmudQwgjDEnFHv27btjIMmA08OZT6TpK9U9OvlYVfR9/qE+M/c2LT0zHLroe4ldPuBSQYG5To1b
/4YRG4OuDZMbVlZlsFAsSN1z+akyaQ8X5c9ZZTi8Ge9htXLqeN7jMY80X4qnPM+rMxvn2+SXjgb1
KhZTdyWZixSQR7KN9B7ueJYxOSJ9R8Re38YoV2qgrt4XXTNDKWbWGRQfs4kmiaxsTxMhxSNbRvg1
+JIx79LYAHeOuJ6oBddhWvS3NUM8plMcTGZAOOs5xmpM6DjtuG7wC/0WHaJXjVKpbUYqGS3rRLp2
mNLGYMuv6TWos3iNDV8boZfEHs4S7hPV35HEAXQDakP6M+95LESxjghbxGCN4RrWVLa/gyTFfa+T
bwtNvDDTCs8ha0ieMFHj9+ZyID23FaJYerqZOvCz6sLmvbQj64TKz8Nd5d7G/J+VQh3hCqrmO23r
MODyYwUwSpTXnZuXELZvuBbna+Nebg6agQ5jsUbHIcSkwFCMakM+Bta52h+TePYs3Gh+/Pgt/NUT
3xtuU6dCy5IL75IIOenw2NefX0vT2MZt+I+PzHr7dVCNwvw7sMYf68eBLStM/6VNgNDWzRk/lXIQ
f8U1uaDFq/upECixiteryx+N+i6PRv/uzCqqFnQsYmuINvyWfYhQzXWiRW4zV9v6dlvhAGAVY/LW
VsrBIdtYka/gDGPexoxcVYLIHs/QxAhjYpA3aJK66w+n/uasZec0x8038AqQB+OftHCsknHIqO/c
nu3KLOo+GITSZz2W0VilZZhxRenwGhSBGgR2cEOYrqDIf6s/qS0Tgc96haegRE8vVzsFaBGD4Ab1
WH3eChOkJJ9xsn5ILYRgEYIAsNyOhCzYi9XhNrEt45zh/36O1SSPPyPp0bEdUMisxhy0BPZ+R/Rj
/YxU0wmQ7a8ZC0PMyQCcSDMbANcV8bbYxA/RKG5s2ERyEa9rn6Rma2fYTNlYho3BfJNFMAk/QZJo
iXUj9umI91+Xs/twXmN9jh1Q9apY9nwx3o4PmXivxZxZFZPH9PG6uHdd0DAoRrL5eIo3gCRQobj4
/fHbuZtXQYN6is+Mu5fHWAnAh8FYt+Jma1fAKHhj4LGfSr8feJgdhSXIdJhAZa8bMwvxioy9sAFr
t+kYG8bbW4yNjc8MBIpfVR+Na+O3Ny+z3bR/eVaG6+reEKyu76+77qi+q9TrI6PJj+916rEsVjHt
Ut31va0+OWt3VN/NtChXMUJVagdWXZGuRv+7FOuBVkYXvthfYua92QH/aoFJ3+xUf3npv3ibPQoe
57qkrnDiyqYVMCUO4Kher3ceGeYDld5jJwl48IYJvkFMx/3bvhWGGb14mGqxBKjoJyvM5Lji0QAd
FSbq00v3JakV89p4HP0eIz76ZVZ6Z+KNN4r3xry4gYLjVQ28OCsV+aIuRFytuIRA1NtM7ccaSTWK
6RbbihON6/IWwyx2MwMtwHhgpj62uLVz1bbXXK8usqq5e4l2vLSxRslcRYeYPn2d/TZeVfrd4Wt1
GH5cG5ATZthEYYInZGo4iB9kgRifk/YTNJ/teSoNBpvKIFPJV//9+zdyMjF4bu1kFARkGj9cR9S7
l32V68CO51P1mXfzU6qzUQ1Oy2Zdd7NbabED0+IgvV5XXSEk2OuKFvhtSEjcjmL1z18UQW79eo1l
rZ58s+o51Ciz2hxHy7YcV4uXRcwyFetbmHQ726oFzZJw7kqI2/aPXRIftX3/vIRWUuj4F7hY3LP4
gAF5q0CIAiZdgaii1FRpMQ4y7NXd8IZqhk0BuYqp4DI/TSSfxNyNIzaz/w5j3ZyeeJVhR8bRQr3Q
lDCl8XoC/MtG6USfEeZLzPxA5gi41GKehwEQJsxtp7w5V94UozGu+LGKgRVDoWjs5yMyFWE+RtjL
k+dmR2xRZsnTU6zlMR+M0HwAXgbXSJuilTGJbWPG2W1PVrLjeuHiGsfeEujMDMwZ9i/e92NsELGu
hylFisIj8YTnWBCTfA0Gg83ih3K94hrDL5XQYsgnLev/mWC3xc/AkjVon415nQqGBkaVnWN0ahKQ
09P0QKTj3vDipOymJDGOZONITVEMqn41zxtoulRGJJLWXPwG0kdt1pq1YnhcGvbcFj6y1j8rHSLz
i/K9sN31pGJNKvaKvVexwN56L/E9Ut9ja70dMcgkn5KoKFSK1dsRAzGG5J0hGltvdpRLSyEt9nKD
4ujOQc9U8tqlLWNsWU0+ri270IhfCW4biYK/9ajRqLntVxKVlFx8/e1IIlosyrlBZnByOUbF3p+X
YAM5j9Mb585xaceRbEe1knQjJZHr2J3rU7snIZblbU3RO1Gwb9mK7t9aGA71jRQvii/dfFvVn3z7
3M0RgOqfSbOlf4R0ZCviGVPsVCT8G0v2YpgTYlGVffcS6q9zRAOl7uJIPGyG526x/V09987yaE9g
HQgwWYmiCo7LdlF6+fqZShdJqiP28bIRu2t4QOGPxQ6cVE4mduN8DYk5Uz2N5wj6kL3QBBT1ivAO
tYMGk1hLSJNun5eN3dbLFfQ4SmndDvYf0sfQMmuXpqTqlt2rsX0u1k7NZeOvaTPuyPf6a24Hh166
E/cTg6uZ7mQxYPNYtanqV5umtFng7SqNXu9O+N91ZtPJIuiJIJ7txEJgAbjewy64VKTDVhjQ1035
Fu8qWmy+Aei2YjJTOdp9Jw34I9+SwMLNks+KJlFmMpqjR4T1GvGJYUeEZX07TH3Nyk2Xks9jgVI7
52qaXVzJ226UtDz5tJDbcsyfZ/Q9o96S8hxOPLqOmmdjzxIvnK++GgZWY/EsrXTX2xEdjH73vfoD
h9uDpmUmWMRNEmixru0VoqGKdu3AaHFU35ADth//jv58fMiH5YBoo/2Y5ZNjwMwalJjwurdN6h9O
WAJ8MzGNz4zPRhq5dXe8NcjVNGV4B9F7YSfRrLSeIjizssJri/7A9YvRUdkO6CPbQn8AAWm+XHgg
e+17/cSpvnSwei8d1HLMaITqlA5fPJ/JA/x8wDQKXFbUHP5S0fdjPzsioPaf7ZYAUZwn8bmpSVwf
3aMo9MdVhkfBXKpgPWTr0NJCfw7VpgSC/PpPNxClwrMdbXqqg5LbGhynBZpEN78ezdwYx6q3fhEG
/Ng2wQCnTkFYLdTtzyiGuus8DTQizlnxX2cd5x13ajK6MCplRrv2Ued5SobXq69X2jVBajeKiCA2
14P9OMmVHqmVExx0MgSafG3bEVYM8yCvgHhQLEuk22w+1/PeXbT2Qmhj1bj7XZQzu9p2XJiQo3n+
ZnBgzLLbr3KBR/S4UyUKL4hpUEv5Y9Eqx8ZJCY0+S/L8A0aBPknnXQ7AkQ7Yflz4zAU/90ifaJpm
5UmX/7iTpuciIb5QF/j0K79YPBs4UFl6yqqkPvt8dbiTTdmTkoMyuZI6lmmVh4P7jX2NR5+4Mt3V
etAm5YR8AW4FRv7MQjyrU/0uvpN3wX7WpsOkICoxbxUbl9q5fMEy7lPerGaYiAGKxHA71kW0DcK/
yry5JDDIKOscWgfoLlZOY9HFAuHuJsCR+NxYcvA9A/c8/ev8qJFDOU5gQ0TAJY/anvj25R9Gqabb
uMJFzakthVJaSlZP6FECHE0mZHsRmJtXfbnYUlDBnVxKA8Cyq5iNpaOTmFoKW6vmYlyM1PoQmvvt
zZsTVQkQvlWdEiJVuTZ8d07XXkhLxrwqwoXhAqUiUw8nN1UZ/h9R59WdqrqF4V/kGCoieksHFcWa
5MZhScCOdPz155m6zjnb6MpOjCJ8ZZa3EKcx3eXFX6xZqpuwRhXGg/4GVHiVpJrUmvfdOjhiiubo
MmzBlEcb3UgcUmJUpkYtr2ZpunOMiRMRa9AjRFnj6oHLYFHp+4OwNp8EN3wS0JMdNhVwAsQmmtUZ
pXig3ln4kQ0iikX3+M4hI2FpYCdEWQfZC1yJST5i9pinn+DVm4nR70Ldg7A3yZiRx+ia21m5uJr5
6DmBD+1oAb5TRrxgC54Q+a36M9y+vYFH59fKF48Qs5pJ4WQTiU5uk9wF9oh31rurGZ5GgOxFL2rx
QhIvmRGsBd11RaGsNY1nkjRgjRiS6HPmny7GfDQdEpqaFeVjWfLvgALui46rHRhS05bXHV1oYlB/
YwOjLHriOjF8kGRSXW2juY+QMHOCcCkn4TXCrgyJj1HN51AI/PcSj5zYi7PJFuMwhqR5F81cZ/tD
FzKgxoIPT+0i/UEvHOkRtsASmdkzpwp4CUEUSpMsh9C7neHXCaEHfBd0Hx8cjkcSZZWoD4gLhQFZ
hCRUaqz1lni0bckue+UQCj0yz8aR3dShGqfpxwGShX32V7EEqv22rXB1JGhAigTLJAk5Cvx0CLyw
CmFcweO2S9YojQGCLzcitvgZuSeLE2THRzq2wmWE/YIvt0ClJKdow9gpJhLroW3BGjhA1E4YK7Ic
p94WxR91egcF1qJZxjzEII7yEdJxrYPY3MMWtOHHEr4pLgUeUG9S6tFwztYYlxw9hS0AJZQNiNiZ
U+Dj8EOS7Zpgzege6GiOopUWEGN9R36O7aAbcX06bmGjB2Yz4FCfr93Mpj07Tg0s56c9QqjlEOBh
ore/UwCCm8E3TkXgfOK3yvc0ozHq3acP/77IJtdFteps8HbfPzHDKxzUtRbPsLVB+mujjoYbgINP
HTm41r742a7xqAqEgf70T2A1kOHDLvoC6Z0926WCsCYGS7+V0kCXdprYTbAl36cKGD5FymuE+gAJ
usRSsitTX2FmspGw2fCvhENAZb18Vi97ItBjcbHgTcmGRwaD3coWPUNWGlMZnwhNcGtAukthv675
/5RDYHfn+UXAvipVEgzlZcuW4iwEnWVvLYUYqdVFaIlw8WkWUP0AKsp2LwkrNPN3zeQTH0lkE7/j
pU9dNgs6bKqIq7JptJsV5hs9GQXJka3sCL8/PXbY99nvZSPMZ7IhvisaFHOlSIIcEIkXrC7AmVRZ
HvMBccN5JsIkOargUmOWSjKYmU/1XQ6CNYtlmHftyC7WYbxJJlWhRC3wivfzeHWoXyIKKh9I4tKM
Qq/cpKXxuUnRBX00E1ExphnxxL80DCbSvx2aXU2OkeBljHIwqSIaQJILIjFA8VheTeICdMekVJsu
4xO1J6gWxCbyLDET47WJVj5AHKpdnE+0k4wzOq1EmkSh74vAR9h/Cq+Q7R4UpnldmjCEP3Lg56Os
SVLUkvxQZok8V7X3Mm85ncSMkcv+rjBeTgSen2f9yKer0YaXH+7lfzgY4jmp0MozkBDgUcJ2FFNN
9mTQm28eWE0QLWd94Esqin5mgDwUfVXeV/5CgjoZDp9gnxAYsaSf8ItNkqgRcBIvKQeHUR5bKl6Q
vJnUtxGYkjP8L/WV2v2njiEJqQRccnhyxbssW/J5oMUFPcgJcMc5R5+6/geRNkQfSqrVUimXNJNQ
3+0xAOTVmcyMGzlBcuzyLtI3kdL3p/aDxx8nk6B2OeQqyJWQO10CPpq0vtrrGMlcOSFyYuRn8om6
6/8fHfEOARwfNVnK+QAIBrxF3goBZQ5A2mk9PsbnTJEzL4lg5IhkVIO9UvxC8XM8QA2VjuT1eD8S
X3HNKZ5AsXtbXUNaQ14KgjvCfE8DR2Cla6LxgLE5R8s1wi4aTg4gSESnie0QfLgC5apNKIoJalpo
y1DhpKY0hg0Ikm43PEQwIlQhdkj0QfpBj6yRMI7ISgOtM+P1XkCmGDkn3Iks3hWSUg3ZemDyq1vA
jwnGUE7o//F8aB7ihL3mWHgZ2DEcKHQJyHU3YUKlPGMJMnTWjNqjaoNiZzQ90WetNkjou9FCgYqg
eCk7AjahfvOrEHt0aXFEJFjSW4SAALDizveE26Q+D2DrW+/Krs/lsAAchOd33wtrUP+OpajKriAF
rzMSqhRbKMQB0KQpcJ+I5SN688R2tTtH4JNKrKq37C2Y1r3UgQhAufSxfXJSjH+QBKI+IoBXvKy4
PiDREQYCwq/vv+TZqPRI8dtaIyfrgoo1jwIFQGtf/2FkW9LZQt+NTsKATnfXWrL5KiTbADytMypv
mpG6073EbkSvBFUyrvA7dK/MDdl3HyjfnxDWx8mDv4FMSZUDlWQG2PFs7KX4sm/pAyMiJqjYh1nx
Z0fBDIN5Mp+YhhI86as7rZDc+CZ5QGyGUhg3sg4ztUE2s7dEFsEUH1leZnexIzozkNBtcCQcltTS
pBAO+54Dk9Sd+iYHRGxN5+sOcI87f8FSieGS7B/sxISASK5RmxYYIkIpXImbT7WIf2NQUOj6GQdB
c6qj6q0TixCHA3kHNSd8ex2Zw/hdUPuRF0NhkC7OEMyxrMa4GQBSQeLQzZfKeDh6oVJ2xOGYUEem
O3QAVyESIqrgBDQ/2eRTMIko2Fy4fz++H6AL4JFjj3kbZ17fFqhFZLSAU/uKk/zVMcyR+191KA7P
r/YUIXOerTqQB02AtGMtTHcYlrTCaLaFztHyT0eVCnVJ5oQcOmIY+nmXYHf6BaV6GPZy50HEGOsv
wINAo/TBeGunFJUGiMUSNI7ubt+sbCqaRkp1M/JAZ41f8/N+MD5vktHWrlASxJMN14By1EU+sERS
l44Qxq/fhEPGxWvbL7xKYPYuawoblOg8Lay8bNxxYNfzu46PpgeXqnDPzsmOJy2341XLLvq5J7z+
LOTMM/xsBkaXEjcc5Zt56iI3btyp2QMM2fUOEfgbBf8qSJZGOjBKEj40anKrKHXjCQLmG7pipDfj
GMUMIkFY96QfrLiRdYUxz98guoCGD1eRPjK0xW/+71Lhl6F3UH5GSNPpH59YJGA/i0oRPhPoKWPH
R2KyLzFhzYwcID5YOA2t48HJadBYp4u3uTGp0TQ0No0NKW5SK54yuowKanOIngT9aSfsEtTAs9hw
Yp1o1goVhyjvum/Qs6WIV/va0EwqriHv0LHytl4nloKdMHsqUgo9s8KV5GymUJXO8FesdsVaaaDp
zg/PJ/DqM4gy2taIwKfl037tJPwhklRORc0OSkli5T30bnT4v/nJRhkiJZpnHSnMB4IJXWZy6+lg
eKk+zBO7CI8qcIMI8yRUBAqcN5wywe7Qeal4gWC0A8FVbJiyvlHDCJrGUERAhTw4Ov3xy+vcn0hv
m/z6DqAPwPkZm0KjEOc6vcX4pezHP1JeophKVVbgteRacP6YlAg24M+BlhlFRFfFhcxFTvBGqjYg
j/VOIfpTANn91x6JLr6Q0Tovqu4o0XBIGQ2vYd2fZNQib2GhBhGVRDVo9bxa888aRp9qaRcoz4Ku
VTfbYvrqT7SH23TturQ55gavHNZz+m1cBlgdZAiJ+ZKx4CU485zyn1j1GiRYK6++TbrqBkmNComs
yloiiq+y0dLkjYwr54Jer68i1EDpGeTf2e4PxNwYtx3OzmuPGBhyXl0+1NmuChOhZ37CV29g8b68
XquDn5OYCN5b8nNqtnzTRteDn4ApRPEbHADEOfogW5ODRLEf0THkG5GtQ6hfcTGL55U0kdp1elUP
JhZcZOeEcmnktVWz+b3Qdr9aaA4+ftCCBI/E32JJjvUR7spY81Z6Z1+QdaGzBW8NXDsr8vtl7uAx
WDqwb32Ns8jIkC+9WE1t9NE3+G3zL07nJNgdJp1+p72QG6/UQTSOF2gRm2IiJRZbXdheF6Ojei9q
ZG+Ne37Pab9oCJZBBeuTW7dNTJ+xgc5b8kVdmf/lGHAp4q8fMTaR1qvv3Mg6ASIVkEApLTm8AIpo
Juwp9t2nfc8hgWEDhgihEWnoYNkxPoTI4OCEkBsa9mEUGEozojXwtmse0C1XEXARiYwnFBxUa9EK
GfgPXoq5W9mPwayL2XfiqVzU2k0R08Ba5TrKt3bzPqQ2sVXt8uJDYJXwFzjIrd2jzgcyh8Qr/c7A
Nil2fLGbm/s6mU8EulFKvNmc6vyOvpUpTjaqRJzs1VQZWhDbLK7KnfZ51+vMoeUhofsQfhvLhQJR
iw0ZYJWDJfo4WVQT9AiZcfDUWEcQ5Hv0dIbQg10Fj7IIBTfkpEswt1NFlDmzkEvFJX6grFsI6Ywy
u5xhsKsI8A0tUkAOrPrpE1KDc70aA1CIIOW+SqzUUfeAlgV+QBEDi/KYYwR1GPxyErFVbfF5MsiE
otWGkQ7PSbDcoKHSNzUk1ewtetipqAgPfmFzoFHH2ozn4y/vkRasDlEbzwlda4/PFUy4B30vTe+D
l6PwwGKKPgFHVc1xqwiuZ72zHOyKnwilWcWKgET+xoebZvCGOHLzWP3wgURZngSIZhsdz8bgyRxc
Dz7TEOllcqz6iIXy5SamyvyCv+JDyCEzWkjM+XtG8+GK0jhQ8wNHidN3qjl8TFzGOKSE88j5BKIz
f/TNIWxOYE7z+jgckfU51byTmXf4cka9xBXxpKGJKqdFJduudWTf0VVhNAwJB47lsYPJYTfgQJhE
iOgpmckf4In4eaeM/IyqxG6L5k+BQhcCK3JeebuX3vwMdrwmEi0qAnbU/+49/cUoFhZGEfZ6eP+O
B9G0w2kl4nhYW2CZtLspydwXGu5XtxnSLsplnve9YWvVhe8zGJ1vqztF+GiZR+vBc9w/EbZx1eM4
UEjH8zX+dt3uZNtbnqLpthV0otmZTEo1ot5IEVeusHvbgEwvn99Vs7q3F4M4PGWzYR4OGtAwl10/
W3cfi851hf1HEYfKeR63N0Vnei284Wv0TIOoaJBdmCWd4Ep/RZtXnJYT3N8oaBHglH63FVzS2Ymf
FtH0OpgrxVdHXT/U5b38yinZ38ZqFNyef1s+Pi7QrZU6OBQPtu/gDmfKJ4UrqOaedihu99vu7SmK
4LTQ2+s094qb343CmA9KLRu3LAiDJz9P3IKzQGF2MFJKX9s6l/OEw7nn4aTVP96wsWQBQLvgOco6
7nnoYvW8/UOKDEfX5mFFiTNsRs+Ou21PL9S8euPuRYy24fLTgMJUCBc8dQCT0cVUjYO65HaNjEgu
/ij1VRLvq1sxaTas+MiwA/UDdokyNbVpRHQIQfBZzC1EAdPZlW4A8jbUCXOsvDjGvUwjkflwOmQw
1zHiN4gZcixx6aeZid/rC8GTl43oE5Uj3nXrDCiPEXitIYzrPeQG0IBigcmCSy/kLQssC0txaaJy
yKcs5kiDoG13Pg778xdHUYqkFgkg9XUyROHCHwrq234PhNs2LHansEEoC88RSuevYyVV9P4f2MFy
UR9iEOkeOz+RzPxGusOA/6aIAK1NwcY0fI3V/etkqwiwBcmy+8smibEnm27MlsL6pzdHCQA5VnMQ
mWlqD2kDn/VnaiBPldIBuUzVMmgNwyuu5NWMXbRhmYwgJ34/kISKy4XSphxXP7CuHqxvr11O4HSn
hP/dGczb6SwD3eSiDs3Zubx2p2pOLeRYBac0KHsiS89FQI0k/UIsarydUPBdgP0JVQ8Jq1Cd1dMs
SPf3xXmsjcHlI0CI65BHs/YX/A7EQWrnctsT/5xYZjU8BLfT57Ixkz/EZrZLET4dZ1NGzpKgsYeY
c2k96VtOttOX1ZpHoYYCLQaVYfWjbqKROladyszGJ8qEVDChjoxQfpo9luUcbQf7NGbYE+wnPKvC
YmUZ96cNjll2C3Fyoo3awIAYs8YSQrSXLy4jVu7rECs8VoUZzdfkeL4bdOZObSAAQVOOWbEaCjZA
dllj2ulvCxpidPfP+bJOzwbfZc9Rjp9g5WDtl9Fgx0Nj3JQMpBrx8j67aIpKTMe4ZMcEmtKJeGjr
3Bl4EavMFho6Nbc3eX/EsB1wRjqtVaf/h1/scLiPBqRg1bzFONR+GZmqal1ubvnq6JfnX9EKnigR
tZFmhYhv0yNDCvR8mWdBUyMRky2VoffAeuSxKOtK779d11ld78cO1wf1JaZMqa7zHD86D6XxOzML
h+ruhF4j7aPhecciw3tUccgRRw2BMOqEwQl1KublSQzfGN63l4F7er8R9ajOkkn5gnhJljs0qN7w
npQtqDZ2f08/LJiHV/gwMBBfEXMyGKG7/aTft5AD/3kgaoVtndVu29DExtU4n9+WVtdD/iggSrgk
q6TntM6TfhFear/QLLVcb0+HTgcvJ6og6vRRmEnP6zSH521fPSGn1kuttHM6usqo2x0pbZ24nBAE
kTvwDiNC+ot/YUT1G6dgtK2ShTIqwNsSXlCHvjG65C59fDFe+dDP6KOPskk2uU95xHeDb6vV4wcR
MqrEG23z/GlW6SKfEicS4aVTbYQ5H8TP6SVM2V+nGa+TOdqeggGgPxVFWEawT6xXTZIp0UsyJZjl
3du/3V/5DWOTf8J0isZ2mC5ufp++mD/cI0b+U/y0NsBsJm3AA+3JB0Yz1ZhpFCqv3zRpqWY/eBfe
Z1ShxVtMsMpAAA1ZXXl7hTeXXxJEPn1MpjlWASK0J8BwpnIjaMEDj/iCjPOCAZDRW21PPrq2GeK2
BH93IogDYQJf6fcr5+LzUC+KsLMswhrj6e2aWAAribN+OvvM02pezV+QyJc5ot+NGXGJE53JBhbh
tSQAKAkYcm4N9R8UqxU8u2eEMUnBkNcJaSD4C8cf6jClPSzs7t+CQ6CiXi8fKR359Jgcuzu5A5pB
9vQ1Yl3r0ihjqD4QbBQJt26NsIK4Z+RLmt0IbM0Fiyi44CQDQPAaK1nIPGLc8kWZnbKbT8kwcqkd
0jKXhjKhlyco3xpFIcHhCrJZaBWwqwUNezX+wtFREDiCd81Y/+T7mi5R1xeCnSB9BUEtxX+27DcU
SZCgib1vgn1H30sfUJjKIIFgGgM5Ah+HqIBg3ibAjqRiQrIJPZcuF2gbEM6lMXuTqsiNqQIJtQnd
PB5PRolaA4++ZmxRlobYVqP1dMW+AldqTJct1mO+YWNCbfD68JBiZHaQSPPodfY3iNRw1aGEMR8Q
9v557be8/Z7nkx4OHy6PkuSygPIicGIgu+GUcEFL2U5owaDeDg8LWCS5JBMs5Ud3ahT2EADuxaEX
9qTTCEAelCVVBiSlf5X9gyBSzHOCqrKq38/b5+/krS0yFYyXCeYZfMmrxZRXrM9zbkyPR8iK0qwI
E4cbPGwSd7iXLlKzyukuUcmA882TsxVLT7a6haTWTAp1pKEbDcbk3U8SbclmdaWdLHM7mygjsYKL
D8gLMgPJCdOpzO/PdKxYxrp9o1pp++ePAnjqh/n/K4/DjcwlmU0CiIPcQgkihFH8vhMnk9iDAvKZ
6QoALA7LKFYXGllg67jqdLgplf8IZ7n3s4ZKSX3O/ADgGAkU2AVnJrff2UHjWhMZh91FA0+M+FiP
UfoxEyuxChbSxOotnmYzfZpPjKwUp6A1WRvj2hc6V42ZSfO+lVYrbNuVKZzK2mpMgWeCdc5pqs+F
Qm/NKW4CdAOSCfBNaIwCZEQSG7INQMjpcj6fC515pjhPk+LQZaxNsOyoDRR0wGdjHgpj+IAgiZ1a
/cV5XX3Fu+7hvGt/XXf9Q7pOdttDust35e61jt3CO7txalRePEIh3R24qKX/9t07iVWYTW9Q9KBH
cqzVuKGuBkNN/kcYb+Q2wnqDvUax481iA8MrN5Dowpy7O8g9vH8g2EEB97JdMXqhhBjsxPmkRgdj
OmjrSa2XRI18AS4nVSfLro0Bshh+G3Jed3/2z75aXCl2xadRcu+Pt6Uda5gzaXBAWsyEGmNGN6er
xPfMIoSB6XrG8lj/8vAXvoG6gqaVmyBvBTAoaH2BGMu1BhjK1xGhkEr/479Gh0ZMo9r3A38cfAuR
EfYZVVVdcJ9jZyaAUGQz+Zp9B/5jkTEb318pw4fqxmawyRav1Wt1tSiYTLLpwmDFCk9my4tgrAXf
31d9A34e6ajVa9Ib6Nm0GyO6pQ9/ezj5RfZfpY8ami8ALsFByr9yzAKPfIt3CF5auGY87d+xQpmD
IylEysIDVwIKf6B/bza8zWEmJXwQ9b+x+SZkOdZ3UNzGKSH5+6tbGlueAsqUovjQ7eHEQFUxNa5c
XAJxxewM5OsCIIDsAJujodG7GbsbnM+h8WJZHpj5wLynJ4qoDTCyrjkgcqf+qvg3/h4sEokAmoxM
NbHNmhBmbVG/gHtHBR0lc9wTES9MzTvd1fc3JZEMiqaFkb+/6WzRM6FIq+HiUxj13wsxs0YvIInD
SBaKKYssj0On5dyOLedlde22TX3OekCL16DFa845iIPnWG78mfzg4RXjp6f5mr/9Uhjg6GnBhDy7
chJXuFyZjOM1jBgZE6HLtWMkBONgPN7k+nh2MTir+rdPMmRVi9IRxuzF7m9udmJA5HVRkDnrwHMK
VFioyMKiPW7Rxjkbz5Fm5irfELsD1qH/MKKSzHvKDcYHTElYjhv5SBRe7IPwqanMA3yPcciKrNgu
96IRQNdsHpt8Rbozn1lBAMkZRmrjpg4jnrn0pBwzYmZ1R/lv/stsOGMeoPc2j8XFhJ9qJL5QRhvd
dREp6c0Fwa9BUtT/+KiLYDNz5s5ceE/zljHbre7vZ/fcCqLqvw9IW41DJrDmtFHT0DNG3dCXsdfy
O30edmdXWWPfaifzjtVZMzTMJMg45XLaVR9N7oB2A+WVLyw2Hp7qJ7uH9/q7LFvhZdkGysRaE8XW
PWZ5ALNttmCO1Yv0r8gsOhI3wlg8Xv1eb17fcKzST3SWIqSu+Jk0Qfj9nbA8vK5jsFAhtsAaCldm
iV+I10rE931b0KyhyHGgBXFoH+Jd64cnDBNjsLiuz+tbYZzX17Ua9qdqqIXn3m10QagKOgjtpngZ
NRZyWzi1PP6qraUu6qtRXg0eNT5eM7v9lYdLZZaHAXJGg5/0q/+zXUUoEj2QiF0o6PUgla1XPvBL
/JXQuAUhOU4vHQt9pxdJtqOFHECr7cdrrXFLKYYTzlAN44mp3XJFAGaoiVwse+jTGaoIbp3YcBqb
DIFeDJXz8x4DCsrlyYw+MNlxTyQVmaPdVO/GIjVAOIK43cDZon4xUrwGoySjF25DtMyDF+aApzA2
OwlFZZzKzmvBgQGJsmpmC+MX1OwdlMcmXvXn3TmB5vG1eE1NZRGhhrOdRLhmX3YqioaINR6TZb7E
u2wG5DaURh0hsTUFD4LadQPuDc/b+edDdX30Er5S4JhANm1QKBI249A2AlmILjZqEW1/0g+voN8y
/zGisGgg4z3aBq1ZMkknp68hQmhEc0/EAr7bKZZhTWy+/obMbOKxdnBHp7t0ou8XaLeU/SvH04TU
wbn7LzIkvbNYrx+WMu1PzuMmTK/GjcpbZCZcvfbZjyEh8ELwNr7KL3Sp8i/80TTo4oS8KBqAVKKz
1OholV4LZ5DaOQscz6d7+pa2q9l6eA4ihMtoLndE39c0L1naBSb6oaq1QQ+1CDlpiwDkBgfkZCai
DTqoNhsBKljvO8rbSH405tD5RqUbKhb5mxnNhpAC2CScMx2v8+68a76ua5kT6+brkZryfykxgn8Z
X8aiD4LzLC3g2a+QMqTUqMA2pd5s0SYBJI+wD63G1N26pX8al378t3VfTuT1F/2FTI/tQpZTGoTP
8X19Z5rID/vwk8a3cclc9Gr/xd5IcofnEyP8zUMVyZTCEZyzADSJxwWB8aCMc19C/mMyzeUSY32F
lC7mSmuhyX3FswpEKLUgzh7LxK4aGA/YgnK2tk6JGqoUtuRRXADlRdNlscMUjwRZzHFnl7kCZleo
goKVkPo4zKrp8lfOgZwBOBsoroDDuzi5++ugfyHMNs4ss4S1jbSMM8ziM8nM3MrMjIWotOK5kPTl
/zS6nRL/f3KAl3PYVDY2fk7bHtLG+2wx9BV7yHGOKdIZ30jwXYN7QNfyHjTmi/Cvg1ABw3GEOv77
xkY2aYX5uv8lDVn6qQqhFkG9O7BzjupzTH1CPbnJx6C/Lx9lfNXZBmUrbGw5yI3zC90thI0DjABS
mzTN9if9h1aMU9tAAVBbIQriFQORYknHCVUnDHUBVIjFLme7/3c+no+DPyoQ15mAZQSiLcDtk1sF
Kqah6pgS2ix73++z8zeeZkB/q12D5Ct2aT1j+BUfM5DTwhJO4TknY3krgJhf56XyleFHlo/bqIz2
BjygxinLxamLWqr6Fc2ztcwSmSPdP/idTjJu+21fWPhIYWnYR0a7FioRu/orChDDopA61halLQpi
A2Nrya5bbFRarU7hQs73MvfpqtDT5MaTQIKWgAxy1OrkD+SOVTUyZ89N4bboyGdYYj5GQ2TFsAEA
r9r4mHmPQbsiViOCNQPnc/vMXqGQNuvHHLvuZboUWGEpUBUsEBEJAUa1BsuS8Jsbv7/Pkje8/0LD
l4oEVbaYTiEARZBsAP5Z7wQVF40o9WUg3wX+JhhzAWXfAqG4sgwDUBBuZw32Q7hPJAvkd8y1T8Qg
Q0lSAcJpRq+M4U/gLsH7g5Y7UdB9p72DozYqDi2nZ9eoOnSs2O3bHQs9i7FKjJ8bvXFuNJ6IMyhv
Wudn0OEOZQjHREhNW+8BROE5gbHBBH+EFyg2p1DINYJhGpLOC69b2OGSi8MrFwCqoMoETySAu/6a
OgsYGZzFbAHlfZpYwiWSPY+ah7UlkcSRHBESbal4T4wQ5SbbjoifKKzbeBq+Ze9EDY/9APSE/AST
D0dE3mjM8LzPXf5/u8rt1H5Y8tsuQjp95+ohEXnH0VEuKRBPJz6eROX8Q8IXuHu5FKC/fCcYGqF1
ZuGHjlTrc0T2ge/rUimVjO6dL6H6Ime+gPrXIyXLQGC33yvi59r03tcmB29dv2sHIoZDCxSmEu15
Ij1h6ctdkDkXayqlLnpwoFp/hGHyIRJRD0BzyulshEJWA0cW+hiDASgvRQvxkxVOmfB1aOl7NPcQ
qAnkDYQbq42klY7BC/DwD6dF4MFC0RINZ4jIX2tChNxeI+ywp6XOrtQBEy6cqGpCH17kot4Vtgyu
zZN8+gKtRsiwtOMpnBC1MR6FASi8qzPgEzoU/K3QeiQCEO4VlV6uNjRvRwa0FGyAXSMMJWoBQmQu
zZTBTo8jH1/ZI0QNafDmbLPHvrhqfa4dVUcbGaQwHn/mMLYA/yQSNY8+lyf6FZKOAhgHf5UAJUkd
yWpl+5cBrho9u2eXu5YjKUC969mr4ExILjfkLqTGJMqBQk8VNcmPsIPkYXKQH/GH8wxbcUY2foWc
Pfm5LC0NKoWwWeUPZCQSV+gdj54n4Y4IhsgtcwEzfxRERE0EPRGLMELkseTlBd53mQv3HOom5FtV
H60l7wM2FY4kZ5Valwi4SQjx3teEDPrSvceboflmdQtAUTCkgEE9vHag4fyXPiwVL7mmjDZuco3k
Lkw3uugxQ+gZqnRG7NZeCjKNXHGwYulUJnjGZD8B7H4YLDoi1WH8/pJkil/x73wOZi28TqXSIjcF
d7LqXZlJps0vqDjG7qc8pLjC0UJD9V0aFbIcxERXaF7tGic+AUfjusmAYS1h4AlcOgZOzUrInn8F
7XiZC4Q84jBk4ZOlr0tRThiZsh4Knj2jvFdRYfrc+KBT+bDCCoccRp3sZKk5iBGZTVCVXFFElBkI
NIBfgeBHLMLKVg/W0FX2S1etRS2LglY60Pm7bFUBdkQKiNoaduxo9IuXCyv65LzgjRaP38+8A5YC
TkUCLQqOws2Vaf2hu39KiNDjTxRual+W1ScxRc8UNJVEHLXRQm2rz9oCfckTyj3SkgibLUjV1kdq
Fh+qLpVrfSQCMowO0aLBF4e7G+srzA3eglKN2SYpbmwJTaJZger1/Bwk64TwcEtI15tqE7pe2qQj
eYeaGMXX54ad64Im1+w1r8PrKL2CHKRDNkW49oleDFbEyxiDvte8mfWXDc8qoSnTUT3LVxftqrOB
aMB5f+W2XapzdR6t1Hk+Ok1Ok2SvYEkLKWLgXVbIZy2Eevjav/bP384eC5XwEt6nN+7YuTGQbpTw
E2GhzQVprl0g2DdBORus7WzeX/fWuH5zy5cF5mEahm6C+hfmmnDXsM7gho+sLuh2TJbfECI070is
hwF0PK7HY/JYsUy9b8LR/PAQZfH9TBLZXk+kxaTf3BEsgFD6wOO2Tzwoyl9zWVw/qjYSQn8GGh9H
rLl/wR7xgph0vldMWXTvzDORD5TDur3JDjLDPkRzphSCaCfD2fS47n19HJDhU1FYna1yQnVi5fsr
3/qe9fSNaDHI5i7SULKASbDIExkiIi52B8I4/I5MylrvatHdEa0kXmC1W31/b0RbiUSTcojEq7VV
jAFEkZ0P/U4x3mZuGx2wUbHcEgo/TPk7Cu+NHrZMUQYrXFF9lYBJg5/x0ZyFiIocsGBIJTpJxiBt
WJsYm1JfEHmt5+YKRLOC0sGLGCs+xi5lUJ9xOqJiI3Ub0mcnBx5Nfj/LqNdsp1K7EbTiBY+z8Eze
oaa6BYQvDrbTODhhyOA/xxev46tOx0cT3+s4YB4dTNcE3fLT4bsEaGJ3qYEyjMiuRts2dq0vR5kI
qLG3aE87Tsc5efe/3rQ3HU7I9yeX8WncLfTTuLdoraTiK8P/OkrcmRIoQXuGMDRT9kVpl/TEAAgQ
DMzUnYFATvYy1RlP6AUIxTyaHESE8eThK0wvlbqc3T3cAWRmphxsgX5dZZMxGRsl5KE2nNIv/Y0z
/BlO5CbHQmth8slYtEm8JtbYBNauASupJ252t9ueGlbmmDqlRBUtVsDxMzI7eA+BXUSX+u7S6Uxg
6ZyRcLd4ttVbVjN8e/KJnCU5N/VcgU1oQSphBSrfuU1hV+9bwxEiROZdljLMpLYoQ0zqPrdvKobv
itnDXuXGzjd2O4S/5EOKdKDcZVi1HLm0mRe7tyN3Gr/6bdZGvy0POvC/cKaxFP4lJbJeRHqFXjol
4mrFgk4kK5ndWaUhqnRv2bMHf4ZzAVXVj4AYyAOrzb1Gx6+2ENf/yte11ab415g9Ill5A4V4VjVS
vzOppmWIJJu8FvfIUN4iZKI39pkvCdVsWVqBSlqVjnavS69J6lucQ8pyOCW9dxfUbMmpuMKEOe5c
4r9AZPvSOTpnO/7iTwppd6SzqB3wiiLwJ68vanFSNS+DrgnyfUehwM2O8n2Ho5dP0SC1mAY5tzRo
0QnD1cV4HJ/Hs9s1q6V8ltjdPWa3WRpQQc2WbbP1J3VLOZmf8xNB0jBSCvNSmpeP3bNfvLgoOMpl
qXi8eRePCprqqM4TVuIwaOwbKUHD5JOrxeTLODouHTMzwMWST9ZFLDWbRcaOK8USI0mrCPxlzM6K
jBg3YF5ToeUBruCtGglZ0pIatDxb9Ax9ubwPxOcQeDOy6cNu47BMe8G+WhGVR9Bz5t2XnyIf/z74
xkNlDfrftnQkEw/uz1H98/lcchKxmDFafsvnEpKjyzOkKfi3YFckADRGIzSkV6qxYrG8+ysWRH77
CeNQyv6aSB9gIswaEYMREpDcUND99AbEWuCjWgvqxcms+iuzCE2R6ZF0sR9KlxFhDEpo6+Pf0Auv
FGdC2Y9v+prfULIf6ntJfCjds+XIBiISSUvpLJrmn0sZh625LRVbPqu0M0lSWTWJ//wbiuRvhSsp
88tNmpna9OyVh9sfWEFMQMICuo3dDSXVfVr8kTEEti966xJElrZIhDaGCIp9DvitJvJ5sbWEsWwG
R3ocPB4v+8uGXNlobgQNLaQku3NJnVsIHJ7D2GpcXNecCtlJ1N2t/nwQDJCezNzbXrLj1lJkwSXN
vvKsu4CzQemD0VzlzvvjMWEB/nBroQ3fD4Y8DoHBb9mUIgDxj4SHxLjYogZ5D2UsIE/IzO67MnxF
KlNmhty3ZJ8yOz4zu2R+U+TkRkPtq/mSZap9aEBnMwIVR5ZMHH4VI14nqX5tdHWiTqKx3Pvc2opZ
zQbV1ytoe3c399NIxwkDBN/7/9pe/q54fV5KHruUOhNDDZ/xvBwGrUmcjxMNRNAm+2p3/l7UWHCR
awF6tHmRvoDCLyS8rP2cw4VoGsUSUrxHwEdxgi6z3H7Q45fsXZTAhZMvsSzsM6Jc6TgTRBOdSGz7
0XqASMp3RPcXSxmJ+IpoUXQIZwgkGWVwX6cxXY0Qr7Wv4sCeM9OC+Xy/RNOFgiUsX030Nohn9T2c
YP7B6oFHmo10ENJshHzJkBIGBZUa1YiWdaA7BWJSlg6zZJluU3qUG70aivfZ+Bwofgm9x5PVRC6A
tEATNpM7Xnd3ioV899ehZPg56Z2gIv1h31TmQPI2yaaHgzUcxV8sJvedffYLypvGd/VbkSIkJBkP
cBjpNJ9m2KVLC1i6x5gWyj9dSgOkDKJLrME3ISOgviC5u1S1JL1/WlCNfZxkYq/l4sJotWxRyqd6
YOL/Ibqpw+VHz/6taP+OVwAoMV3aDnVobvxLWagbUhryC1+NdWxknPwQe2SafnpodY3OVG7KVFvc
1vXXbT1ctH2oxSGavP6d8xrA/YEHNHCkikGN3cGq9E2VBwwEW7ADj1DoXVJPE9Ks5MUiB3KyhL96
m9TwJKJQVNZhehJ5Eh/LrV+Bajv9IuhB0Nz3ENwYWgNTF1EPyVwkoJUc7nMjT5MqBXchg0H2wlgu
eTO6hHQGOQVyHsB85C9Q1KAcIGWAxJYs7y1tvSD1IX0SdgwoHZSgSYB5htykbiOyBAKtENm5ipOn
Qu2V0C8e9ybi/5BxK+2MOptIPZew6r3TLqaLsOv/r24mE+DFTZI5qQThK/lO96T/TQ2E8clw/UhI
SY4rWmlDikdTss750DhIKnLI/1W5CIQJACu2MZUs8Ysd7YtvHVH1xcDMuLvDd8VK4Q+HxnkzpDRx
KHXEiEWyTPMHjHVpJ5YWVm00UjIGcwbfFkrLW7Yn9/9D03ktp65kYfiJqJJQvkURRDS2sbmhHCWU
s4Sefr72PlM+3uNxBNTqXutffxD7gqgK5VONwO+wPPSece09isTKrWmLxO8VV2Nhlyegv/xD2hA1
yTSh2kZ7c0eWRfqEagrtBLzrHdyIPKiOk/fQiTUmOg2LOzwlSKBybq/kOKPTjF2DaScELmyQuaIA
Y+wfQAK/FtomoEy0/4Zz32P3UL2Tcz9ddHxb8SQz3pS3uN9kxwfVHIjKPwNpQ3aiGTyChe7ddu2v
cNkS2Ge21Q7ZVnxsnZP17co0g1AOwE7CBl7zV/20OAO8kvcARvbAwp3AVcyVOf4EsCEwCxGA8fCB
NOz5rKzajbSfjiaCsfeF18GvW1vbMox3Leqd+KcPWvEx4F2yM9biPduRJP5OPAbHTIT+TBwk1d9R
Irx6xeFRIBdPnV9ivewXpXm7u4uJ7EosCOKziuY3s2OSN0Qmtfo6EvpdH25w/LxM3WTdawl/CSbs
l4pL3LQq7hs4B032KiNupDBw7+/aptO8iZrovpLeuJT64V1UPB2WuZxB0KZWtQfR1hHvS6c+/ivV
hFUCoxeDiJDymc6aqo3Cj2bm/CLOVWqBvz5cHLZlqO5Npr3iABUzX3pzW+MVE+/YGXBoj7Z2Hjfm
TmjjxU8s2LAKZlFrxGwfAjT/9yZMx0Vw1ZFJCCMRNQ0IlNLA0NvXbvsPFRaWl/pGOJILBFMMSMTs
4x/IKpAU9swDact01FIcDMChF9QhPbyaTpjUV4d+h7TjH1oj+DSC6QaPXIDUPWQtMQBQlqv2budP
+VPKW/FcEZL1HAmgVHigI3J5rFrcSAnuIKVe4DxCuwY4jNMBcoLiXGPrCNmn5i05RKdyB0n6MGOJ
hNHRhoMHHwqBGt75F77ACvYCDSpdHRHevObUuVSPjb0xTve1dIT0KORhp/vW8LNAfrnZe9V7bBk/
vetet69b+hWmStzoD3TNQb+Tt7kcSIu9ycaLlwcujvCBd8i1EqjtApeRCdIiVaJBkWeRBnbpWeLK
30IXxJsSp3V87hiYb6ByUOk1gMiPvygYEQcTr/NfBgRcHRqGa/2r+vw/lhUpIYNHNN5OOVdvpMe/
LYKMd70mipZfIfnVlxh+cgsxvFDOYixDAAn3qe4D+glj4NEOqWpFh/378bF/YRpox9RoApr813iD
KrpiPiHmI8JEX+ywj1+mjUTobieAUnEyTmzG4k0MN9tNvCVQR7o+OPCUtbBQFTfoXyv/IpYq8V8O
+TGgSNSkfD9zzG33hbgikJB18aJUnJXiTTxvztu3pb/kaEwYzIp/a/f+WruMHfn1hO/QDUFu4U0Y
nP+DVql+D8IC/RSImyWDdZWuLKyd5918SPxuN2vcVgtmJ0zYfE1/V+FUCaYV3Kq3HmJTz5hNjNo6
akDj1LF3C89l8cZDpdNCcPJXkopSk/JzPwY9kTMYQwdE3DDYUb5LSoMFV3DhGfFef5kT5ByCVL1d
hERAi6nP3/QAeTFFBfgF8yGiZCmW/+9MHvw+Aia+8CZKCo4l34WbxdsfjMt3CrqTs1v6+c1t3gDl
xOfrX+sM/R33jvxVbLISDh5iJCYuk3iLmXzen/I9G1xyFPa1JS5LYrAkSgYxGhZGA7hpQMNmXCt8
KcRizUmvuxIBs4r0lYKG/JtzYi6Z5ZHZpm4ahuzW4b5nvsEcuv81yaQWudT6yUI9YVtn5mh7g5wY
Iq0Ynv/B66aPx4jPza0TvAjtODn+PaKEByfiTu9PKUgDRhoNj12cL0zfQOSTpZiA8x9hNfdPEoQe
S17DzPJvp+RxsWrfRPlZfC9Ldwx10Ja322PNj4llCk2HMbmtQAPhgajrHHPxaqehriuP0tO8CBBb
lynW1FQxIF3bqf65MaKtV8VP8lN/Lr6V46h6EXAPWyhhOzi4H0sS0LrLtKnwBGMWPW2a32S2rRPF
PEjM5DZhExInvYuu/Q/lz6UFlzUAldEsqfhh2+SW6Y7KTl0R1Jy/9LvypAE8V9B0EZA6yyvBl2hm
yPLWnA5XnmQ1/8gjaazQZ6GiuFPrIntCShhds08DcJrfCfvScitCDxFSV+FipthPLrQWpBEs4L8Z
TpRul7edjCYXCRxp2NCeL1rTuxUPKdro+woxefSdqG6sujcMyPDCZphMPVLZwxg2QDNcSy4x1Rjz
22uFcp/YNsUWAihOMZHDDWv/Sf0V7g7CDwwCy17M0K/tk7B+wNRgK6aP81pMJoVxR+UtLv+mTn/O
ZqESQhnVSgQibgsowB1div/6yKYNas7VYYbgymDh7z+jIrIZZxD1Bz0Yki4kUhYKLwi4VApCM1W9
i7fivflmUfMfshQYwZCAJQxvxo+eNzE9vvmLr8Mf9ILcXGUjEKp26WgyglweNUq6BeHmIMKrr8v2
HwOSVAkCp3HngTvFZIMuDIce8b8CujWeSFX5sYDtzL/PiK8KxFbYlok3YRgLVt/+Fc2UqHRbXs8A
Ezvrxtkls8c5J4Yv/6x2yQM7mfkxlkA5Bc6ZMH0UWKdAOtnYshPBV39tL200Y2iNQbTGv2y7vNcB
6VW8PYgMUwi8Bzzg8PyjnH7xXCMR88OcFBvzmUL7KnIPscwUbvXiz3MAsHHf7PjnZosNvA1aGh0E
STj06K5EM29soRGxaae/YvMuZOSddvUmPp4oXL/UnXCMIkJ28//xljjp6BWvO0KN1pDABeeZB+Kr
K/+yhc062JcZfJWRpuyLGfOXSjI5/xhMLGpH26FB5j2i6VwdZX8+iS2bS1GEty0hf38XQqDtwttQ
Ae/GyIcCQbyLYVElOchGqY0FIfkFb6KNHOMjWXmR4mPEs8WFQcebAtNsfLlWXndGNouQ2KjZ6VAv
5oIS3Qq2spnuoS0iMFk4P0fKCH11gSpDLwuyBXBkeqhx/QmYsTn1qR09Kzd3Po21k4J86lvYhQsg
PpDMw0TMFCgTnxmX8GxzBpbONLnL41D5DZ6VmWMx9vFXt0P2iqb8foTM1r1ms72ErYLoKFRwMbry
N8rvCagOtBpNjG/WBPnBHG6/BlwLMQgdV6glNgowDIhd9N2zg1DrVO4dGblsENiCzRmeCnc42YeZ
XFiS7ugrD8++cJdN14gyVJo0EtKeahYebAqneLXapyjyEwbPN6GMn5lQE/7IXGbuOSWzdYbBDBL8
wk7oZFyN7ooxfYLeGvkWk7xpCQMpNdwHQcrVyiKHnhxIZb1IaL+xchR1HfRxarAH6HV8Hvr9I9pA
yZ3Atyc/w4zEacL+Xf/Wl+Oq+rRcC256MMHFY+2FsIskhj+Iy+PhyDeguyQ0FNJvzexkuJBHdrOX
iavJbsFxUqYOotQhzKO1+c5L9Bh2Se0SopmTtnFGLb4svaa1R6YCPQNyteULbsrXAF13Mjf9sOP8
iRjUxT+TuuZnkw4SPCCNSQD6AV7fLdrQHYT8GDWqpvn3Mahqf5BWuF6OmC3KjMJ75sbmKq43nb4b
LC85MB9UBk8OH+ZWXWJ3qVxqPnMpGY8uAbzTkPOkwk2TmThx4IEcnsrUFyT8F7QBlgwtJz/FHqMt
AvwC+Pms3hlnTAj6Y+qoLt6O0Bn5Oejn6J2wc6rxVuf7YmP3kLFDwcED6n9BBvsRSEijm083KlNT
7iKTIS0x4O2HavdM6gWlS183+DUYuxJQ1o+2dM4RpkIL9rvbaKP/rdi4DwjSF/mOO8jgpiQFIWZ8
O2DX0V5GNAP+tLDnEBwmjxgNg9NcM3xLYNef9GQUQmnU2kP2y4JTWd83PJIK8Yvzn7YdmZAt8OwS
bfh/jbKbYiombEi1p5QoKsPFTe35j1Ty10gPf8al/xx1hY2pMH9OudMcfY39ATO4ITDXQxjjvCGw
MaZxjG3F3gIy7zOCZbd5quPN/doiTtvVP9kSf5lj7bPg6tKWL9FJXL+g3HWNP1/kMmhhE2Ole0zO
PGhewQaWEP4HhKnupPoFwa+6kpkaH9DoM5jUOC7GMZCW3meM+5eEg4FXE/XFZnXqK3psBZcwERUo
uJpY+3Hg4iPCDkNVwSbSuflaQPCPt8nuXKEgA3xhH6QKGX9YA9wYNjJ/BFO0boxd+oPOeqINOvPn
Ina5B3yLzQPODg7A1gyax9CUJ8MmamIWLPZQuiy+rfKYXxuf+ZVmT0zRWzT3TFlK5IyuYq7qxyp9
JUYQX1PRqEEL/y1ezYPBLKo4dBjZAMRgqJaG5RX9GEc8Ga8//Yuwxf1EecJD6fmF3IHk/MDBERa2
4JPp5hPZiMR2BbDDZs5R2juoUkweVbSxPllbXAIeefsidPkYH2CvFH6WqNMyrlslJC0qvRUPakXv
iP1ICP6xQwBisQg2kEpMLOzaF1zXkONTCU0wnBcOZgwlC4bO9C+sHgcoaJ9P2XFkeo6JmdAUCU9C
/JjXiF62xX4J+QnW8taClVzsjQ0MZEZG/fbhxU/3Y3pUvWKfHtu1uQzTOyv5turAZp7zoF+csVUS
sYKQ0gHAeJjMKBy8Bc68rhpPEKmtvqu4X9CY/ODDNn2KNKnbMxgoCWwSU0rsJqtNhDPbcQl8Uq2w
+pC+v36OpLIFWTgeM8xVDJd3aEHsATmuMnAuCMk1cb7ARKNjp/kc46BdhgQclluWn3WzU7QQKobB
StDGQXp6ZnP5rPJTdWgnul0clMLmEDM2xEQY7wQMr1bW5/rEd6HnuVLDGdDRWeQPjYuSYXMoXnk5
VJhkFtgbXFlYQheFXpYL4n8q1M002Lt62iX8SfgVWoDeiDVbrAauoatcKu/JWOJvyPfjdISlvyBf
ED/Ar2XyYmExqLpIFKdVs+DW5WrjsNODHuR4OKrUwBJWQeKnlBARrQQ2zo9esYjggOfn5ZA/01FQ
hdN5ifyBfk57b+h3P0f387axOKgybZ3+9Iugg95GGX5p/c/EUX/Glxv3sE+x2iIBtzVphRCJ5wRg
ghmkd424oaszfwFOCmIk9mMK2I3s5cIo+MImCIqP148SDOfigO2FwsLEMAKnyobtA8pHDt6CDZMD
uQ3/NS7AifqGqMkl2w5cFe7GesNBilnwJ8/imG4sfDxSENXY++RXDMcfXV3xd2LbpMDGbsNVJ/sA
ZONjsIfrAlfuUvO4YKWvee34ux27cnvFt5LnwzcQXT1RUcJaYZ9j3OVbFxWGnurKtFMnnk4LsYdd
E8RyXmMzNbCFArcSVoI+ExcApg+qazFjwlFB2DQvLoi5fD6vus0ZBw5klzArDvhl5MKkQ2xEUG74
esNxtKlkxguahzEIS4RjCk8aDJArngB//po5HCSX4syNyyOFC+YLDJMi71zaV6WGszRjjgb/bdyL
15jXmj6C3szl2hFTQMuGeQhmpijC0vDxYjFrF3vAW8LrULT+tTgX7ESsv4X9w43DRxIK/itf9DCH
SmFEKYF4eTmveT0QnaIqY4fqfV7VEAIU8QiBjPOHsPzYJ1/xG54TCCaunOWbBdfLYGGp7n2Dbwmq
zvLEakQFyzUx+FMJO5jFXcLey2eWEx/iSogXJacXV2CDHE/TfcwJm00asJRZ/Kh8OVBUN5hF5Aw6
TmCpr+GoYAAirhgsbR4Q6jnvCQWr4ak//76d5/zQoetza61jB3NsBHF1xPK7uyi22Y+xksbOjQ2U
i4a43JGmXXcWkL/GGoca0+IbC7MfUgx2DpDxoBTC5BtnPyUujyWebhByw+LAcl6cOgileeJ8F8v+
cGcAY4D/XuGN+9g7BEssFbkHQNHwDhDLRCxxhfu7vuo/sL7CO7OOpb1udyyIpvUxywBYZE9Hswx+
wa2DJSp8xGch4Yu0FV4fQLrviWf+iNemvvKKu0Yo416BnQysJw+DcOZ3u9RVXyieMDqEibj6hDRJ
nA9R6h7P/LHvsQjDO6vCgpeVihT1fS5Wf32tsPCQg4mBiL18KR878YiFORmy279Xi3lbKO6HZ2wz
ntOQscRX/MWl5OYEaxJcbOTXyB+5e8QPoOHlOXD/MdtBgsvvehmOMNo8nTjRGlNM8fzFjQjiDwEQ
QQ5LL6XMxrqcYd4n942wzoRl5fKiRlyY6cwT57jjQnCIcs/1TxmPUAP+g2PFDSH+4L/b1/IKHbNr
ducvDlhMxEggeWP36jH1/eHKDN9MCKdzQa6eyD1p3nkBO27UypYlp5U4aXvAbq45DMYjpJIdf42e
HT003qgNcheHOxofPcMusWIQHib8ggezbi7gHBIioPjNe9dRmQcIiP8eHlRZRgiUGqAD7NIyq4ak
CIvxDkVjh9tFIBMewf0xw8iJ0JIdExCw7sV8LecTpkHse9yU/nDkCi4cnEf+/ld/VWCoQAKA5etI
eE/BNNiCcAAemDL8M/NpJLThuRsaTIoiL80czfiWVLaz5eFWnk3T2Ks5/FS+/jB036ATUXXzfRgo
nQv+Jsrl+2nRt2vJsqMAVAI5NtVbEe9H7XmuAfFHOHmAF1A8p9shNZE/JMv0pBI7sWTpc3DUyKwb
76bmjpbFvqxspo4v3qG2zHDehg00De1DAkkFDdXdOnqpGISXCGtchI85lfnlFcw1g9M4465aC8cX
IxTONqExsMcL95kdCnBY/WIVsAYRMkfi9p+xwOBas5BUvMByt1HYLcd2Bd6NufgBiLBTbLZB6IXB
ItRZbSohAs1LBIkY+5fbvpW2jZCa0wRuG3w08i8NZ4a1Bst2MTnN7MZwiDgmFbwGlsBP7gKx38DF
INYRZ8JQ9CXkWS587SPzwfp4plGM7eP6lnvKneFaw2nbceoiWlGwmqrr4Pb4TnhRO1yc08ZfNpvG
Cif5qSypq8l/e6xM9cWKW/ZZWzLWC8NO9nlzusM0WkzCRHKyFQBfKzCRE6K5iVwojNauXmNrl7+T
KUhvaReueVkGqgwwKIXWMd7I4BYhxhE6ZGQvuUaHnrEc2yTOZR5yUj7U6Wjb0MBtCjsdGyt/ATWD
D+CtdOixHN10n1PQfVqkHryPybH7HD67T8o5A4+gnwW7Ej0pPrYE3oBrubf3WwdYtTwCEthI1pTH
SvkdOxecQFo69y7AyU3lCmBWxEQQlHBwcsW9K3S5/qyEw7xZjDs1AvpcDRNRC9/qxB+JVjrdabUz
mHDgogiDgAPHEuCf8ib96mUIoZo1SEDeEufShry65QYTCTXagQt/FOvStLPt8lS9jafbh/Esf0/v
0lVF8P3WQtTeuPWaB0BZr606v72tyoU339z3ntpddK327bAf76AtB4vIWeW5me1s6U+v1u/8gcTK
Rls13l3M+mJcABx5sqvMvX1OP+MCVpqj3r38u3mqKeB1e1h6OVZV3eq2V7VDEi7rt8e32juimZlo
be7usj/Qk6VX/m+LUddZYW4s/FhwNKYMuRgQ6l6wUOPL6ZXR9XRqbROOSNDAQsGnu9tI/coHazFx
Z6pOJQul2j28xSPQIWJjbgYObjjaFy13Yn3U/QeZJA+w7FW3ZLwYBXh5UL8JVxUiUkxXpS5MbM2N
QbyZczCdHBlNcZ8ZxHWSz4zOzqK+ZEHpXiEHJaPFYPBNdtT0ddbDXvvJH6fyvsFTbKQBBnC90Q7o
rs5eP9vNFjkMMzXhl0ocoNBKCM1E+UQoGt6fIogAmFR8QBmE+6l/Z2hP4gpNIC6bmErzLoxFBdO1
hWyKT6fLQA4jc0inZ4rDfwnpeFzTsqzjLyVeYU/8Wn2zawMAsDV87Yp1i8X6eqAFtrZXDEfxtHH+
LD05rPs9Z0GLAJ+Gixda52HgBkDRgWAupmOL8v24N2Btg+9hpsjDgQMucc7dM785Gxykf35Illee
MGO/KkhfcDWEliBsjjHrxR1oi6Hr9Nkw4HHRItWIihiRqxuhGrn9FkhgkXelaAdOhbQvP1Jeip6H
COHk6WZQQ/eBIrxGJfYApqbfS+iCZAK8Yq9s/vR+k3icWqT9UcSJIpauJoWkyFP1qHc5U/iEqGU+
ScSW6DNEfaqpgXyh3UJMVXxO2vr+V6ybnOEUwMJUiVO9wQOcMGjGjmTsmDGPNkcJiR4IIP+FjUO4
r6YbgflEnPwLl86WGvmCt4OKNSmBK2GDHmwNlsVEUgIVOS0THBR3LOIpoZUMdZQcR3W0o8iGPLPL
Ds93bo/gts5Pa23JSYIumrGNSRWECg7/LDHzHJiOANpx27IYgJ84jYMJAMsBpTLCZbSuozUfVukh
Pptrw+0x20Ysgn7fT9nLl9Sn+Cx6vNqsDyWI0ef5lGaSQgkrSmdRB8Nhdu6W4zWNe+AAklU7yle3
V1XnqMAavfJ6UYHkT8kXFCc4o6wLPP+vtJrveENxbtWiQkX7f5zp06H2MKkg2mjN0sT72AyfWb07
HDHqHc+Fp9leax/cUIs9FfSu9LBlTA4KLx7N8XySsWeSnEH+onqnhqEJUIrdYBL6Ru1j4RcvmhLC
SM0jhWh9Ys8QwBlmEfRwoncSbUN/Aok8cksxljxx0n1wxmKvEpQVz6c/1X8GcKjhctxBqAc5HN9J
IDneA7y4pNfSsg1rvVBACzCcw1COocd5QnuW2A8c6yKQHS9/ph+97VjtPHkzWi2+LD784AqWIZCF
2R7n8RyrTDRhVeEHDc+mKlcYe+EJ99gBblYVR/aKYZ5IF6EM+WAfaIYNhmF5fDL7LdIq662IXjEd
K/qgGkIFbkYW4kt3w/gu/anSd0Qei88bzlbYzp+xy7k9NwxTRDhR0fgYfHn1ZEdXpaxX2flv1YaA
EWgc6AhxnRrpG0Z8HE4ZrNCXe7aHptKOB+nxPGhhuuARYVcnSnduLWfkZZIcPcZb1JFBsQQZniIP
xxzue5xyJlAsN1kIBAKU5gp2b4QN5JyWm6Z/iXl8hA9heMKthNQJmym/qjFKdPJYxCXRuI7BxPy/
PYOIAoHg2Gla8GVOdPbW4M0X7E5SoKhp1R2Snj64n4IyP2rGDn++3Azxn+nZK3AuV2g+Nbc3kbTI
BF/ISz5Z79nZtTc+X6jbW35u6yMYEJkeauEaeGBBCXH01wQ+NFPiVxok9hXwr6x2b6rDQSTuYOi9
1GWZvURbfrctAijYY45xtbEMPNoWQY+fPuCsHrI27s8VzEV5Y2BP0n4iRE8uOJg1iIMedoPVOc5e
4Z0lJP1Cbtex+nPHfn3HqBq5MC/5aBdYlm6k4kmN4Mdox5h1Tj4VI8gQ9DNbhCPZBTzPEYC4dhYQ
hXg5C0z9GB6+ZsQvWI7K4vyUucRAM7v7vM1Q8rcHC+RoEcZgzXgQh6WrWs7iu8G69QEYBmJWBelb
+50fRyql38HEgB2bgWI/Z5gO7rtTSpvBEdFlx76zF3e7/WYUkeNqTCmHKjEzGW/vC1Kptre3LDoB
JUvdZqDWzOybtYP3ATMDicviao5hlm4S2c86aMh1/Sz0/g9XBRqjtCSGhbiXJIDerLCF5T7leE8h
R3xyqDC1gM4hHWcf7NWGSZ3l7kxcGyWPvPlawC1/YNgYpGy9FcOI/KVKnzWQtWgzvrPnlG/Su/bA
/NB+dE6i4NjyqK4zQ5SWiUbFrkeHB4+HcoZAkh8JaqcT0VowsM6cCYpK71rpCjNi/S0/zo+XQTpA
tW6wELLW3eze6DsG/y6dE8lOmqdK3RTtccFQoneWkEfWE7nyGs0EBq5sYgUQma1LcNmlAR+S+7lq
jgZmyLG71FxmUculYyx9eUeNOXEkbEd8cTnsk4OKgOncmJdYwoDIud+ddvasMpTKg4oG0loVGqt/
ewsekMp+I82VG7g4+lkT7lJOicOZgretox6N0mmwBy7Wd9lr4EOZfgc+AK8MfgyuN8M60Y8pQPrC
1l56sGSkpR3j7Gfd/OS7bgwkkSj0ELoQ7ge4JGo4Fq271m+O+ZWXkIqrvXIDl9WW21cdeSIhe9Go
7XN1lfcOVWCqcUAPUP0CA5LlBlvePtdcHeGMjDs/DIM+WTM4bJ6TNyAA4r1wu0a9vZfNoMgxYywC
BaqH3cfTSjLZ1KljGCamD7/UmDoFCWj24Cx4COg6Lh3DpPKDETiGTtzVI2Y+yUkdV9I7dydzFEYY
chi9KBXeeru48Rv4eDgurkx//CVZ65siRD0l8BOg0yz3MvYtwLleotl55VrG9sFItFtNoAm9pzEJ
QEemOdkm4gjrnQSDYGEITZF7Xv51KyW2w/dvvD6Gx2Z4SVI/qhxCvB+GV6OBhWf3GTFWeNNJ5H24
EArHXyzwQazp4dnvW4MbcIXtfp1tmn4zUEeNymqez/pinys+p3mDzFr3BlCOAfdsp04gS9bPEWIb
ppsvqMjaL20JlSmQTD9m1eF7tCm/cOOwJlcRJ8FKg6Plz/CY3yomhZqt0P6OdgIOjGB0BOUgCWpx
ZgLxznPUoYdzwt69FjcQbNAmrygOMnoUmRVrlzdXSnY5wBP+GWg2KGk5ARlq6PYSevsjkOEcKPLq
gU93qfpKhAdrS1GM/2na2eOlk8Ne3XGykhnGJrQpIFAptpNgDlDZY2VbzxIg+0XfZ5R/FwX9RtAv
raDpCVhaCg+ClIN5yABVVQzPhInrt2mKdsu75xiORdy99aVqKr9kf4/iwaU8DXgRSzzEOwndqbRv
6sNwb50xC4YUVgNVgQSUpAYMQ0bTHbDBsDxOQUzBBgyZTa9FW9bv5Wx3B4NLXcvE8NdbDuDAvoyv
zCeG4wxmB+x820PShoxnq09y3f0FWmImHJw2y+7hLuCqLi8DVXTeH2TjpHdiuvxooUUCVqG0muDI
UhaWTuZbgSaFWvGSIy/lL0jhvGBffBr1UzWcGrK8ABjQUZleYeDSifgoKIZAV4JItms2vLu3BFLs
wqza3od9M+704ThH6xs6ajCm0VvCxbqBvPAA3AgMxZexQ56Csd4UxLvEWGa7yeRiPrVIHRO2OUWU
6ahd0FJsowmyZ8YzCH2WvpU7Zkyh6tAtq8wNMp4l9Tvmqa7ehhojq+WHlMC5WWnfKgjOk/YOG7Ul
NJm5OvtzWHxFB+15EFv1bjp0GuzV8rPzForIZrhkqYf0HyemeNUgZ6sd+uqHDdGridyl9F7/KmxZ
G7i95QrGXwuXLos/BvTDDKXuNv59NURTcICM3EZtO30Kf1V4ISYG2N6MTr4Mi8WmoyeVfVPzemya
c15sKn4u/9pKgvttdxvDcQo12nYzWOQcGSzYtVFh5eZxgPlvQ7Jdzuus3hWQwU27Q9iFvK97ui+O
RRM0Y1gW4dCAcXv3JOgAg4kSGcMFquiby+e1u0sixj293KpXY7kyZztpnWzybtF6AHpKtf39ynjz
BsSgcUm5hiZYvNeAs9Yvw8NewGbV3FqH0byWqvUEOWHy5tojiNJrmMERCGWEFDSTtM6qfQEVZC8T
BDE5ieaOhT9RRxGtZdl3KoQIq3Po39g189+Mtpv6gFkL9zXELCjdUCsnF9C3ZLEQz93Qytmx7nJv
4YXOyB5/+rz0DNRCSL1o9VkbBABQT7O9wu4o7Bk5Yi02O34t81zuY/LYYFcnjZPQwtSOBVWngyDt
qMjjKW3ISNtLaXijKZLxfp0/DEZChq/c2AyJc+PhB8bN18Avy2uCmyLCIDy7q4Bp60LzmVxazHaJ
eBy9mmgE8EOIRlCK8bElQ46FD3vv7mm1z7/05pE9VC6sEos4dhBhTMFigkq83Fz3RjCgTkcnJHlW
5prwxQkRgf6Vu7fGHQyMe92C1hf6OS50C2epE1Y3kCSAyzcTagVPMnw/eRWRu4MlvETgiOC99G6j
jUYmgQhny5x7K0Ay2bIzcB6gRXxNEC3AyJs9iSZ6dgsktQ8IIFxTjlsQPeus6W7+cG839qV1o7nY
pXaoqQHmIV4Q46jbHg0VbTaO2nf6f5zrOazvHAGwOj1CBSvoRx146drq2AbV7YA/EqdPxe00PLwJ
75k8ZKU26AIeuJ67UQHnzcYnw5Cp2Bg7uKwDidYAgKjaDCjLvuVnBmA04oAaYA00NuIRcP3Xgo8w
gI5wvW188Gbq7evMSdq158T0YsYVermNYGLGAfbTeLBr+k7qDvF00OJDnSydhPS/NJ+3RmL4Wmo4
sQJBF1Pr1gOTbQseBxkFrg6uUeI1Q+OrEL5U46x8wK4Y95/v9oTuPWAkImUhXUH8Fk2klNLQ5QGD
qnjL3JiAj5IRDsODO5GYElM7eh1KHVz51/Q5DNOuDGlv44ndlY1JLHoQRXMRGBF0Kb6Kmo0eERt8
MhP4YSRtWPm6PSItlQYNVHLxygKrOA9OlMoF6m/Antx5gYPAvFvittuUR9mAdzs2AJKbe3WqZE68
fD1JgqR0o9vsTV+nhbE2C9DlG7VZBROGVIQgOoFM9DCrMY78wdpy+pY+8DrKRwE+fnWk7jBpg5xq
+n16ZgpT7o3qebBWOWgyfF32tOeMffgGVssg6OmOGd0+rt/hsUIkZU3kqieVl6ZmDWHBgotWA230
rVJs/co3jJh/PiBBY5YIs8rltyzOMizUOdB3HPmPFVTrpH/WFNOV28E/3fZmgwpNTXfSkwqw19rd
z+P82BYf8LEKrjUVx5h53Qd+Uhbw0WaxVp/mc+tqkcMfLnWofjwfXKcBA8m3KZYorOQHbGLGCWz+
id1FG5CuB8SpI2ae+Hy67UyPvevs+yEnm4D+AB6ZcDp8dBCWLbQnAUC3rb3fG8zVVyr24pE3DW8M
AEZOFIr52c2JwWHrjFwLbjQaV8NN2WzKoCDKBnJLhbwprEpP4wybvJjhfe9r5F5La6NZV8gX0Egw
RwKrR0KJdURlM/iiCMR5XkFtRkIR/R/PRFQMNm2dBS5Wcsx6EHAfxEZpPmchtFZZsQ2MzhgN4zIP
fJXZ98aDS2wymDyUwJGjw6WG8TMDCpCOOfEiWO9mtZ+Lk6KuC8IcICIukvlmr3Z1mWzNWgFugkGr
ZDIwhAlRsqtDSjnJilTnEWGwpppPDZWWAYGrlSIqGfaKMcZfp9M3k3pz73Ft6wKpZig09/PR6mmV
+/qxbZPesTImRAv1Q43vm2ahbnQDx+UCc7C0dUfzNen01cDUpjMMoqeqbV49vLqIGClqUJQl7CZl
K3spFOkz10tOUxkcoye/krBeiqfHl4L75nahkrbI3Gkc0c/SR8jDjR66w+4bAbP0UsS0VCVoUzgr
iB+RsHfTB/Lbu/KrSXDrUmSrMpGlyv2k3DIU8BuYcLgsE8wRY68M+JW5f1wv4dLP8Sc/05HM5ZrJ
Mef6Dfzk9sBhXuRj8SD4WqNDeuDDaQuFsnn8lNxZ7I5scsRtQzL4ZgifZ87jRWevwpTaKZnP0uB/
LgyBuOMoI6bysO6+ZrHD0NMSO8gM76/JKWxUk5jSwU6kKzKd6VNnZCGj5QK/yg+T34x4KU6VfUyV
rU7ZxmTrI0fjeopnW9NYRNuucBn6VLxYPU0Bi91JkY+dmtfZ1b9yakSYja9Cm8kZBWlls8Ae6MU4
DTCI7/C+6OU1WK0wARAxxd6YuD1MyZzuXn8flPW8ubMq7fuJpMJiJYf5y/REouIyoKIuB8LTX+Ao
UjpPIY84RsWm7GJ1R+DMlP3Oj0OyOPYeIIyZ2cV8ZWDWsbcF+XxuPpRXfFBbxJq53T6331T4mf3Y
cuyukj3CVCfeq2iruWPp70tGTMUTHpp65eCFiLtnzTMO4/Gp0Z3yWD3NbjaQwISGOqZigD23SbvA
/NI9mlevBcP4yNI1L4AeRt/Zbc8ECgVcbH9hj/jFJt2t+u3XDZs6XsJNbQQs5xb+vHXRhCNij5NB
HbbKk6L2hDuFvFj5w8tyR4cG5GT7r/y5wwakEYpv7QYQsJuInFK9Re11brSFoZ/7VnxR8GSpcf70
Z0xkdIp4dpBgPcrQwmTsLSDQOF8p+S051G6PJE/mBmLZ/PfPhBP4ipam/cl94iZ4FykAKzqH1YyR
yPScTL+Eax1kEFrgijY+A++Sbk/KzfvUntPkmygivJZpkLjrcCfqHcKFlBu0Jof8oQ4WgV1cWITM
9/emeobEJOu7xSfMsWR+ffwwEmc43XPP45Mx2Mk3h1iGqQepr0DTGVYiWOeBVFleB38ce9nVQDQ8
kILh5mQUSPIpBlpRg/viWcItNIUUuJr8pbaW6GdoJ3JaU8MH2EjPJeUMW1Y4HnRjc7NVglRc/sn8
aVzfsFVfEzRDOJVLr4B/wo2MHr+0Tg+YpZG2tt5nkADLW9ID8tBXfVCqwe0p9bLd/2g6ry1FtS0M
PxFjIEHglgzmrHXDUEsBEUURRJ/+fKt6n9F7V1dXMBDWmvOff7h4F4w/ErgHXo5sTRpmDSBv9LjH
CjwQci7hihCVkk97qhDePcuJ8okaNPHsgubkhZ+VET0+E+mh2wWCJImxO11g9IY09MLYjJGwPknn
+qTtNsWYFZShMzIzogQwAPF0KgPvpg6VNVODdEDr9NrSSAI5x5Y1acqALZmekHaRDV4aXIiMZlt8
BPLPGxYFxYSXgaSipsw8c4aL3JrakMs9F4NrBf8nZiLAx/QQIJNwsMRYgpgg5dT9kpRyYxqmqAGj
B1HWNGLW37ttb8bIZNpPuQFFrbBJX3hQJekT9cArz09qvXhYQwp99RlcEdJVUgNkLBhq5KvCP8qg
dDRM2VJf1YYUoredtKkm5Slxb+F7h70blM1qKHI6cwgrRNSQIb787EGHwW7UpytjVaBQ/TkchnTf
W7TbGw9/7tFxSPFTXbf+a9htmU7VTK5qjwOApQrTRooQuh2RVsqonMIvxSA80uGR0IIS0yJuCkIL
WdquvuD8wovR3W/rYzDEXXPiPlIPvH7vq17xd/UMaweoc5lCRJozCACdbE7dgffIzS9DE1BfqEHc
J69a0cAybXikdxOqLY/DndLz+D5HgvgjgpiKAXEjyrw+GYZt+Vr8nlPAKYbHnWqC9RPjxYs1jenj
gVU31LOHiCpnr+EFttiHe1cAG4Q0yAdhmaZx22dgTVqzxehufYMVByz65kKgN77w3xQ1EqMIG6Cv
YfGniaVYxMQcNYAILIIjkgD2rrEyZ25eHTg8vITFfc4gwdoAvCHQaVY8u44dTCJ0izts7TML7pEP
HonqqHRlwC5S1eToDnvi5SUfr3whroKWgzALCRHdlRFycT720gLZjxUoazF2cyir6sPzdB0BLJnh
Za6ulc3zqMXcTI3hgnm1EdcsB8uY8AKaMTMq3hw5KWoBOG7LkofEyYxhTgG5C9/9McT+Gumaww5K
va4CKXjmHvdydJVvSDL1T/EhzILbZ2FsGNJIRsz61FPY9gk6oV+lS2Jywn78GTNnYJeucM6nsdVC
yDm361LJHRrPNPXrW4x4k3lpz+ujfedqAfiDY7NkZAVUaRAX2/2yhJp7kV6zhuDGwbv/JDsaQYjQ
q3ZJlcltyQFUMeJkc/MoYvql+CgtDIAkqmySKdkhD5ymLxYRBqNakFG6LbndY4yHU7H2K7937eMI
cor33PuMjy1ZwlGCRBcOc/dbyCM4M9qhIlmUyTRApsrAxWtGN9puFEIpOgAo8i/ZPipSeOwO2YR7
gzBxTKKZzNFEw3SBXhty6dFMcYFKqX/bIPyg/y8Kj/IG7MAqHWWfCNMuAFmgXBFWwd5LT09aIGBX
TE6BhvKKGdDXFjaEAMKEgzIRLPe1EhBOS2HEsQFj5OYjKAL6g+k+Rn+1j+Wx2TBD6pET5GBoC8VZ
7Ii+hh+PQ4WKvqnoRVDMuZ/B121x2YKTstdE/bMBAsKiZ8LLoyoGWK4CtQ2KbFPAjuyT4IfpAM81
y/A9XrKiAJtlox7hxySN099oSyFFYv5lk0CNvUExpMWitkWYcEkDUFGVc44sjlgl30ACGhfrboI0
rIZFCBXOXEsD9Vht6XhupNYRfEeYFTTInLm1bOvvMRdcPS5r/23yTqgcuZhxigmgoT+IccNH7kDm
zR/NgOuOc1rlboNnD15rEA2+jsHTc48Q74lMZ5bvc8lT0BOyPGbdAo1g8sMHqxq9NAjBDhlTxssF
afk4B66sbOmj+MD2GhkLs0bi4hdCbIApHc0kPGWCPi8BfJocqjm7oYCAnQRFz1R4km9otBD3ScF9
h3f4DVLQxz7K8vRytaXPJI0wdu6dr1AsZw8KqJvb+JKMAFCzzlK7biHVg6YXbg/MZMSVVVjkKPrK
noUUfYq64bBcjvm/iwdqYdv6koaMw+W6QhmCwATqCQUziX+fE9CtqMpPsAbehNfjvMBs0IqyLLjv
uzpiDcT4l0BZfE91VKUq7qx7yQgvry0Ur/eKexi8wOpNHy8fn0Wm9gBKfVye0xAmxQBEDCoFgfCw
O4QBIxhekDPz+IaJ25D1OLDG+lxDe4sUjHVT2mIJcDc8a/PW3NvdfVixBtWs8RkuQFC7xQp6S/eG
wXSfzgFO5HesYrbiX/Y1aOIxW+uwQXWHjh9xbeHjnHK7hU0Tfo1dZYlan0m29PNFQQAnQ3ErWEj5
bUMyMDPFsSkxf0JkEMGpw5uXbJOUrsqFdAefVdm+3kTgApe17FaUNkzHCQcD0iBcGutyZmb4JJEF
iplDCQm4F2SHnhplZ5lrbMBMgl3DIES+9dnS2H4C+NLmxQV7436FcfzcsVMkIpxJSYm4lvfXz6CV
4svu/vO9OBXKOeCsxjexPdKZQ9hvSYAngt2QefRLOsqroDsAy8PtZuFitXQQPHYHjfku5n/D65Qg
1/Bvvkt+CgUr7pTHKqpyTxjtqH6L05zkk5sFvkeHnHooB96r6y7B1QhGBJqtOWMq7HIrlQE19Ccu
QPgLethCs//jWEye4WNlgJ+t2L1T9oC+c2SxEdXCT/NFK5LG1aH3iXImEDNrzlWKWMVlWgcvzcZl
Qqca4vpJZ20+gSJiHSDkE9KpcTpVu3dgm0nBXHk7rXPFksQcvVkFGe8YBG7bOd5Tc6sOWbmew+8L
SJLIUNizooqh1LucapYW2ArkpDv8kvHxYQNeIyQ/8CbtEfOUPhOmq/+Gut4xU+m9neSUjgt5oiIM
rATv+Tm1tr06SIrgKiSjco6hBe6V5ZDF/+pzTL+wViCyF8T2US1Ii5YInIutVRvksHglN16uj6G2
Ur5+lOCbz7vtE9Og3yKm7sFxGfuxYQslvnXgTwhSVsBLBFj5rPMxcDntwJuANNKFKHJYdaoJXp4Y
pOXwE0ayGss0tSJiFijETrpIgQl626RzFbX3jQLE0c7EAn729Z6BDZow+Evgu/QnCuOyKZuL2c5R
UBPxNtfaOfB44xgQXmjrIEipNIfQMPcYSHKBCa0B9ARjDiD5OWpH4Lglo0Py4znYMuyXqTmRk+DR
YsF2I1eOCnRJ+AUn6ffN7Cy47uuhWdPMS5g/na+XmSSTIYZbNlJmw/3g81MtkcYwYPhM1M+oMISM
hb7FT8Vcrm8weobKykXb/FaskDBCCe/FY6DEUv94fWGC6TapaidWkHH5lCWvfFZj05TtgO6/SCFR
fCFm1/xH4ScJsBMSw/VXwbVHw0bQxqME8A9Fx15DD6FR630pPDB7QG3Z7Niq1kxIRg0i89Lt5ta8
3l0P7UA/tCQLOrkSAqay9eFcyhrLvkQElyidIVwj04AEvXwDPSHqQbAAU/6z5mSjit9lU5DHW8SF
w1NWvyR9R48RhsrlACgS1/FZZ0C8go1F3yOfH/hIslW3AwAAaXTt20/PnOqD9OkQ5vwDbPZG/knU
5xTgHcHgXx3w/qMijXiGdprG+pzKBKQ22RWYw5HBU8+0M9kk7OE0Uzha0O5iXAp5B8NSKMoXn9eV
7+8ffB7oSXIfmAP9h91ik62+vK8F+8bLb17/FnAVXK5DY/A6cKuj4KwxvTAoLhQBD6FvvkM8oyQh
bItpuQCGWaA+b4eqyZpfz1Lw9ACpdFSVZWgdBUheXAcpeMqW+5zDyjW2544sf1j+AZybn+bEPSey
ZDO7t7G8x6rGcQ/yynU2f77sx+jIpKF7jUGZ2WLMlmxPZGQB1gXQ6/BSyTy8fgC/19zpUo+EEAxq
KSdZBhJIhN32Mf47RTUG0LyzYk88Io2UOCxzmIzNmtaB+5Hodo/K6X31LH1vbPL8xF0GVAkNCLcJ
WJUbYCuNkSk9DoXuRBrz1vEj9ToskA+y6oHzoKz/wRRMmtWWuF0EpKIHSCMbhnNMnmxw3mx9H5rD
dFYttDXNJeN9zjI2fWtiPQaX8PMLe+TjQvS84pXoUoxcYE2cGgynwvQdvWAxggIj8FBdDacfAHiY
N0dVDhKo69Agj8bVBVgaJ0ds87k+/o9mPS72Z4cQF2Vv03oJetabQ+m8gNr8ojxeXBApiB+hdeiZ
/hW5Ia3aIh8di0A4DMGCCsSeD4cRZUwzr8njeo9JVYJfeaPZgJDov0efv5UV0g+yipB173TZNcQR
OqyBomIDQt1g1TMkWK5/an5eU4Rt9Rgskaoe7Qsa608v7K/1IXsPW+NzI+8Isb5uqLwqOrXWo1nk
DSGhBGpJYBRRIdnyqeaXYQxF+bheJ7G0YfhOgNn8teQLMzROYxrnO0MFemcOF8byu9cv8ZX9NaX0
ONtJ2zKkoJX31oDxmXSghfnsKSigZu1fS30If6x5iSw9FlPDgXkG/SRvo4xkFWQCpnsZN6j6skHq
NFF/0p8Uy9f4HWHk4whbEGEiVy61bbpsCEg3l6hNh19ovmip181vPb3G2uDJb18QqKIZ1xwHxin0
T0B6zEWQKNjIBM1QhQ8VtCeZa2Gj7vAXAu4B8T/dcAbunP6mYXUPMGQIKMvDx7Lbl8ti2e6ho5tb
YE2SyYE982W75qqk0GK0ST1ABg9vcphOFRGZEj8DKMPtuCJ0c/Ac9cdoAh4HY5djZqI6Q0aEuG9O
u6BcXEJt0ofRw2+CDJREeXJyx8w/v7pvwCBD7UI8QOl0JtiZTQ6w9bXTHKOjMmJdAH/Cu+22hg+l
Pv10SSYLiY8WaI7pdLpPmcb0CiBft6snxapbA/3sHjEgDfpFKEzSjAf5bOud5WGOyvz22IulAHaA
pxP8ENWsAVhRMK1hpsb5BvOJ1PEtFOrHLrYckXLTOsJGgD4WGX3uHMUn4gvkNwBCqnj51X7KVYbf
nbCzL/oIFZGvfO2TxCLInWkCIdKKhASbE5oYaArpUq6GIjOkQqodYOzm9JdfXP3imhigYEeNlfxe
DsrybkR9/JbNRZKThiTen5K6DwmMNLAefhv3Fx91mnFjNLrzuAqCIewcGBMEF8fUqhqK5TT+dIyF
SSpyL4lLurrIXqcQTZxvz9HxiDrw6xoOQFnU+gVJNaB3oqvAzW7w+OltCoRwBt0ZCjJ2DcyRUHew
auJY3EYikUM4vyCzgUCZiwoCC6PKuRw/iJkRMmaLZFot+iftJJ96A7Ymbk7sjLrEYZ7y2XUzhiT1
8ZVBsKI0eO7zX0wAOCf6DMSduWxQoS+FD3d1X+fL2GQvKAumJSuapMr4i8KB00hzCATwHKYWaHFv
rBFB0A5vS0IqcaBplynMyBYXu+v0ijKFfaZzs18qRYJkkRfhygfQiovMm5k8fqLLN8zseUn21gDd
HmqKMc0374sUTSFbZBFX6YLRl6/yE01A+YBkWo+WZfyciODEyZdUhBIUz9jQIbJiy/1NfT/kV+8x
uyRfBjuW3cuvi5SYw7e+uVRRywTedGpxf0bPiaRHzTe4yGIdEbN5yPUYAb9hx5suvIcquOoxQoIX
djdoyX7gHKaZK+KCVDxRh/lTHBMVWZrPVQNhxgLSGzEKJkdImvfYDU5E+70mKpMlYKJEMHV1wR3t
nyvgpIR5jf1EgIU5l+6XHuVxMf3Kc0jN96Zxqakksunv8tt+3IdP8HS2W1X/0TGqBSIuBt+y26Kv
1/U98ujvSWt+xKXUMexXD0ChQNgZbEB1YUJvTXaR+teFoet6M6i8BAtS0MwYqQPG4FRVDsL+E4P9
eN0OEZ252r6aJFGGIYeNOTog2cc76IMkOIi2h+EmdHowdsHffazmHGwf/IH7L+QUsDkac45ggJIH
Ri/4HJbdWK3T6rKbKH8UPjjArb28oWwU0r4RvUpgl84XGz8PqZVD440KNcGgAKuDEG1FNimJHWYh
IBdpeUVoeF8Jg/o5EseQdpAtsM9GB3UElyUtuC0R+U40qklh5X31jbDBuqocU717Ft/H7osHLsfE
UyKFyBaZg38KADdqPRN3C0QLuCDMM/85wV7HYTcYihic5xZyImAuBeSwP0rnxlHC60iydV4iixDR
G8j0HflpIy9Fqvq1JxneW4izZujOY53z/vYIgceEDY/QUIaVjywFBz4OFD5npZfPEVUHZcgWDlKM
SwTm5igd42x6xS1giStIiM6GlZHjy8th2ujfMBIgKZEFjFVhhl0Hx63nXpYwL8ZkKYI9W8uPB7rN
l6kyBy2PcIDZ59YCl2UgxkD4+HWTS4CPBDLmDosF9cBgBeeBuyPv0xCqopDsf5AtT0t8CHqRktpP
hvi4GSE3uUrxPex8YCcdmyHqv+DtYbq5VY8mvIW1NVR+8jUV+a6/wk/Ek5Yfwh2+E2DWuGLhFUgG
alnp+Pw1thCKG6Qr9bgOXkPUrBQfr19lxavBEtLc32dYZXL/C5FfNiVYZfa2HN2/7RAis9JOMa60
u6jxcOjE4w60KKQycr4cbNLEmc7X3neKeRfCHAGh4gtPoN2uhK4p9M57MqYGDEdDa1Bha0gqGDLK
VgGUXnaomt5+JxrGgLBTdMsUUNiauPRoRAfyel7oPXUiuL6+NJdj1iFoG1CHh8BWFOQ9iOAYeuLb
yVlBEP0dgEYDpOUI7m9cTDdSI0hKinvMxDgWWNsTe9lfW5vPqub3iEiF4BLdV1iNgIVBCqNQNAXt
OHuhwsWh2AE55KoHa6l8YLJh5d4XyRgTX6eNaCyRW5IailmGICq6JWUrDXuxrQw7gQVZ2dSmBSND
xqabtrR7LduVjewfHTNjlGfiVxEsdAdNJgPij+rDQrA21zpMFcKFuNifbMOfR2Jn1UjNDCDA44el
SqKAMIyDtJAGH9rPqdas30xlma2OPncX08cA/zQPaqsq5liamw31qTJP3/CFnTtohkgDYmBaBrTz
ECzAEEvgI9PJdhreIbZ2xs44oo1gyHTbQuSTfmXTvx+UsTbS4cz5iLWYxXCSqFxcmNFnzmUxuC3y
H314DxARLjBp4PgzU18pmHQZUwbrDYtXtqgWGWZ4E/2AsZqtZJTD+a8hNp7P7/dlAToge3lcH6rX
3N9Bz0KUqFW9WWqWLJr67dRJVhYkcvqbfpks6i1a1lsWmNDWOvmy+8ow4Jr3+Nbg9Xq9XJxOlkji
gY7cwY/o8hCmHV4g5OK9I4aLpJBl1KPwbbFIh5usOffHpGDWYbpVXM1UltN5N+m2BQxbyK7gkoyZ
W5zqu8nXGtF49XGUa7eX26piKpb+vLm4hWv/WY8uOPXNQZ8eMM/A89vwZkxuF3aEe+bVfTqTapFr
UQacLUc17rcYcSIcpLHHriwTUzAAuQQ1UJmBHsuTii656iiWJjKemOzb3zwdWpCtezS2D8jXH64g
5A2PaAeHzv4Lv/K88Z8zu7D5N7Hw/8s/3e3G1/H4Mn67wlG854hvCbf1bC4+/vv8/Z/fOGljf99T
4+eaPhxXevETZSR+czcUX9kZwXA3FIEIUG7GaMzXBHYO31tUmYEISqDbmoiMPKS8f6lIwvKVCthN
JspWmMMR2csUXziaP3gUYTFNLVxGCvGAFMl/1ukvvn1bX/bpkl7K+zr4mvBHuN3j5LH40GN+tn1e
GhZ54AhFVFdLTfJ72l5/weDVwP7jJ5Ih/OtqsMaX6vdTEo6P9CFdWQ+aLH5cEKuYeC6CubVItHqu
aoATXPN1/otQ4JO52bxYWm/X6AWPOsw4fvhNqQBLStiTgS9Gvf629/159PBlkFmMsL98MjXJ4cqb
OcS3CO4c0W7IZgk9eJ2f5x7ZkKGWz/uTZKHPekF/Yk7ySBqJOIQEiPe/FIJy2J9II5ajjHEe3IYQ
XUOUD4UdGJCyamvREvYii1QRYM2r2xqeEPnOQu0rWIbXMeqBGe+mGNbEhDvaYvOd1cfm+D5+8e29
b03OIMK5YSM8dfUfCnIsH21AIHpYWPN/f459sHsI4cJ2zD7SMrB2oiX3LumuZy5qM8ZDD0OGo8ZU
GnM+DKr0taWTLkAooWt58vQVPg9/NkSeXW0M6gPhP5QL7YAHU4DIO7yVWcT7hDlUG2UHYRcHcdQa
5g4dx5uV59kgHFONqQax85MEpKMGhbiwKNE79urKI4JSnVWDu/Bw3rQHa66PXwxYa6ohQqQxvsJl
jLim70Y95GxJ9E9PLhctwMnMxV+cR8LOjkySBHoHXqsYB4JxDCQ+k/hcfF+78QG1tIfUhm4JKMsY
62PKpVLjJxMs2sbarzDMSKKH4ZlLdX6jexftrkGdwPr9IhDi5auEId3B6AeN5bwTHorRNFRZTNTo
lIH2oMmXnNMq/PdHrgSfX/n1K9Ktld+UsQIFhcgBEyHYUNH42LJ64s1neRrRemmQBp/pkZ7uNsDA
CsM+9kANzgm5gyLrijMoHkFbyr8cwTFmYFFHECO27BCH2vhzVNANI3/ipuclcycVEQaXgQjjfWOf
pMbcb5Oa8MOG4U7r6WeN/ILxWITl9LxLyCJKk/wkuUQ4j5LqKqxjQQfDPeSMBZay8UwZQLkOr955
sfqX0aCEyqAdLc5n7EOdOCMASmS5lpM3jyNSjhdnhY+IzenQ8YiLnjiYEi0g2+cFj4QOWxn0/dJt
JuBQdv+Q6+FrhLSOpNXMexFpIdu3+EFGbBZfYxFCdbFnsHsA910AJ94s7mOThx7qQomuXrFdL/EW
trPBk0iM7+krr65XT7+tXqPMXhQuL5pQGJVchXICQGQ/nWRwd3lF/55SxL9AOnChqHwh6XkGklEL
Zp6XuypO+6bfD4H1gqezwmnAG/8LvVJ4FFm8J9Vb4McyFu8wXr2ccLUgReF8sRdxebx5HvY7TjZI
BrzvuJ2vVmZIhsc76nkSkmZ7xQPc4vFfbizOMXa8f/18eA88Ou+fJ8BfZRBj7Pzwm0kIKsAR+HZ/
lv9QkQnowCDAZjrsP2e8xidxN+GicnK3W6Xbp/Pg8ydxXnEszglZCp5I2eA0DETwQO7jIy3yby+x
DKVycaZhjgUek7t8G0vpzENvahckHMjh31nmh3i5zr+QjvCcu08MqJUNyU7iQXjfwm83/wsrqDid
5xYK0AiODichx9rx6iz478LJFVcAmDSH7MPj3ZxfEZ2At7WT+vwsxShfD93QCWcXT4SM/OJqLa60
G4fzL20MoGkgg/c4nN3cXzjum2u2ws1vkXnnrcLLLd0YMjgnif95PC1UTy80bHSZO/zAOWbE+/J6
YaPxXSbdf5c+x9SOiQg2/f34ae/pjSOdoLMFKD+YWGVzW4iEBeYSJC2IP2i5XfgdeFs/bSJA9l9S
fvSzxClcdzabbt/mB7koPbbYigffiZsSLy326X97tcinzMae+AvES6Sd63GxrOy8FCI/BhHB4niK
bI/ZGhlEDsxZ/kIxw707tILN7m+bL6L9jXrAIKZQ/LFmQ/GPlke9R/0jVl0Q58QWvQP3GrIF+x3u
DOIjo3/y1msX6NtXsUgUf0PSEqpAsVfjl8jzNT5pqJHCdFj8ECoDHzjdZhbe4Eq+1jDxsG/np9fF
CQOTsIh4Whyp3/5mM327+z0sHE87WkG1J5KIwotHBjsIhirhRJtsLFwe+2yiO6hzwyn/BNt2hyad
XOMKHMtwpsiu3STUf45YasrkJCBK8HD8DDQgsmTI8osP2OYZMoUKjfGTyKwO/hpVK1auud/HIuHi
djMFgzNR3MC9w6uWFPkNY3Ayre5ioH0P0M4WM+peW/S9mOOB/dERW49R9YhNrC2ETHy0rB0X/6kH
Bl+EVPHG4E4N3iWYo/++H7TP7HtnJ8eaf/2tMJzBDUYPgQILmnMEPCG+sANae/AczHNEdgWWNtj0
9AakWJAEyU/iC/Alo7AjkLBcMavGiLUgxCC/+ydtKaxckVWwczLk3VtQE/HHtDhaUnCZV+O96lhB
n8qcC3I8xhrB2Yt1vRtzYHd3NFOeiAp5T1asIPDQhA/vWcRWXuPYqyepxYLljb8rVnGXXcF+zowT
yhvuo+Z3lTqR5qoo/UOez4H009t3o+9KcQsGCKr3EY/L6nwUvNAfHfJhFlxYasipANWATcRIYko5
fN9dCI8QX+kCKGBYxotwQXhmW3nZTFi/+JeIblU9K+77iT3cOfsGWufiHHvCF5R/6E5HDwBLZn6Z
3+aPXyZc1MeESZJ4QvYOGTawEHkDzPCXw30fvuffP8nmGrCL4EU7LJhTTvZvjpLKPYiMlMyccT6l
buWLwhubGS13Yz2EJ0jdKqLlxB+Bvr7s6VFUrMPrWWRRQuBmi+bK55tYxrnCwbXAVpfTxBbFxv3i
mgS62wkjx5d9OtXHI5WC2MvRarnFSB2/wiPiOL4tCpbaVyKqgL4N6NBjkV3hNomUcGBRn9CG/LbW
rtci+RvD9DBoYpmvPietkJDQBOEeJSLgrosriXoXmnwYu/jTwvUxghfRIRBOGViI4LQHfmoMuYRJ
JE9br4ofvBsWxc9LtOCwkYCDxf+4BqAtRB6Xwg1gHfziQEmzXo7gscLko31UMSYFZyNXZgTPApiJ
F4EJFO0MTXWEZvxhUymWIzICad+FNxm4LYC+IEIn0/SnosIJ1Hm2kbfWHNdbAoJ7gTpj8ek+MBp6
1C2UuVENbIiTAYnyPAwmN8lEFOKolnG3N6PuG370o1RoYYnmqxfXrAvk89EjAzrWYbW+4qCKnAjH
QhiawBLkomEoGX9Ixnn0j9190MqhiLlnKJA+Li596BcdwGP9LPq2zCj80iDfXvbk6N2fq6X7kUYv
8BMKOSomxhLN9m2G/AYjiibqqdQZl4+TsynLbiw2PbGNIhh3crZAscfhoPNcvFX8lbx+GRF2AVYW
u9AZHSJbsUUWNvpuYYMQZYHkmw5qbOe6/SCq6CYivohZ/KRx+p6wSVftmRG9/F60fgM58u+F9jNQ
hbwDYsUjfAIjeoBI4XuGDULwdAt4aPBpycUckOoK9vd0hTuzauMix9MkeysEI/HkwJyh4VPtM9Zb
+Nury4bwirXkMx4EnrjwzB9A0sZZG0Ml2EJjBfhq7EHf2xrDJ2Qd3Hmxdm6cbW9SDjC/H/+ulQDV
K6RZZHA8Y8kbvTozfkd4Kq/XvxTZ6Dx4KlumoHlwNN6AiZgr8OP8ID7lhe8OeAm8u/ADNsiP8055
B7xFyMU8DlQF75eQ+535dyxeYLEauTQiDEo/Uqs7jxBlvJOMidFyH6Hxi5OxZBOq4aJ0pRhCI0fq
0pvjg/bRnmUrfSryOCBPOTNtXGManXICQylKfUoZDJywyU/IaiIn6jL62J8QDe8UtiLvQ6RU8TMB
+Rzu5STt3mG9OfPInjluBjNRdSXzs+HODH7m14qIBSQYyyAE7c8zf/LLlTJNHJHzka2wxvgrnchw
P9cbyT3/phORVphSa6NSjGaSu0gnVcADo21iBx4lXgpDjFdCFYSF2aoSFts8QRWIV1b4uSiScj4V
2Qh/nw0uXKLaRmS+Qld0nyNRNFIfeZf/okX+VYKi3pPtdMslzm094aoOyD20L6NkLrnF5HzzVp+F
Ss4jlTo5FIqPBQyL7F/V6q+4/hOvHnx3r1NWOUoNLzJ43T3IZncL9WTQkIJNFMPgIU8V4H8Fnrcn
bmMc/HlAKstikd0GnSPi1Ws/dwIhuk/Cfx/RhLPCipEYDXTQI88wCf8mNyw10845BsGmpk0k7kks
1nIkUtrVH7o7P+F/izbxdEX8iW/LB3kuXCu0wvG9H2ZnMjvHUPuQuCnvIH9hrAlPz3l9nKKaPbYm
oOaVlt0lnxD+OGIVGokphqhfHLm2ZrKna1UTUkNZMBpQOUQb79J57RW/W0tyJDfx5XHSajyNwDmm
YGrvJZKI7OrK/R8LD9ENSmtrieC4SAaCsg5zRZteXwjTQw2X8Hz4gXoB8dju2OI77rYnLM6BuFOV
IIUwpjupGvXb33yhzVVOxB3TLbfAXCmNEEI9GITVTksbVLATkzvHOBIdk49fmq96phXcWzznBkYN
udrBp+o+NWFoCvk2ko2dYk1KJGjRYytygHpBY0EAjcScEg7kKB9W3hEAIuZcDW9hLyi3qDChwOaH
Pkbhw09vAaNM+e3ouTFsRYidEtOIQQ5wbSRRMo2VxT31mMOy+k9w8SCnTKsgKHnMGKsBRHk9RvOU
CnpO8cAPjXfGXAxuggOZkRQw4p++A2BCF7QhaIms/ct2x9wDHhVwq4CHAf3xv4PN0A6KkTRuwxZ/
oGJUjF6gGy+GAn8ZUw7c7WeLf2+rTdrN9wPhIKOnmST4gmvtrtdzcJfNQFDvI5yxQ/P3drCc+USy
D8xocPC7uvMT1CVR9GWgJP/Spxj6rTCBWgivfow4BslUGDMzB2KAQRI1mygRZkTtws0jkgeoSIAi
9xPwYtDZWNqKpGhyYEbCr1qQGx/4Zihe2c2gv31zvrX8DnqAsync+EE5qkd+VPNmscln8sNf4lPx
3ADo/FschSj69xUyVTlifJPJsfgpcYw68QL4AnQKPocpwddBUbCk74TP+r+vAev8HVW747CLX//3
74zZ099jMmwJoFQkgplKif1Y3T5DkQ4bpDMTj3k7J3Ds7r4GAQzSJIKOnDBlcaAsm1OGxh6se5Mj
gQj9kGJiDyHWl6ieOW0y421CcphFY1hcnvIV7OjUlsZ9d24HljOc2sH8aPP5vCB/Gd+UUQ/0KRBv
7kAl7ETLuXjBwiPgSyujTYDbSKex7EIgiBl8GHAUMLcxRWaCUm9bW8F1XETQZ9/UKnsB6cfXeUMS
PKX3HpCAAm/LnW/AUI3hLFiSd4rxr/ttmLrMucvJpYQlcb25KrKuKesph/mXr9/9y5hfegUSTzkp
jGBlAuzePZP57LjYPpk50UybJcW9Mr7r4e2nXuSYCWJmYflPqozbj4xlEEzszsbARM3C26x9Q4GH
fgxUhdUG3lWQbxiwOlUohxKA56gxKZfCG6SUu4DW2cr40+Egx9LuXUfFgpXi2jnFpMbJAzCWMhFb
uVh7eJgQIIJeqKf8aDH/sl+j6w9UDnvMwfJ2m/hyjZ5zxTwCxhZEDWmK+8qF3/+ljO8tpX09Iirg
VKO9nvYPMh0ZZHVa0oVKCYFbpG1cxI7WqA74QgYIwtYZLlaixAJUOp9nszBcjOMFuQ7hYkG11edG
DcwBKEEAD41SCpE8E0L4h97bMyazHMwHD1kuLPu54vj6nxD7M4mxMpKm01V3K1B9ROekuAHXbXLL
X4Ft0aiA6AAMrB6+aI98JQTu4qLbf6IXGyvSN4bdjOsZpq3fk9LdI5V++a2ItLE5wU0Tv4Dz71e/
OfawsrPfx+QR9VD6nZGs9xC/0kkYzmkKZEk2h+HdBgUqvd3r0MeZEcz1W0aq4V8PVeZb+wvQw9AC
HXtjlODeLs6RebaOexuW4BANKIPfHixx7i5aCkbjX2iYHlbmyGPkK8VUMXlZMwxojamsYwdTjyBq
47NrIxlnQkpWBBGJjzjn7+9SQ/COYojr8j63LLzZeNglYa5I8b+Dfxl63M5o9LnTMwIEiBy4zTNY
am17hubXVxfc0/C5csVnTaL9xg0rcZjWw8bY1KjF3GSI0HTwGnBXatRPlGc+vN4NticpuCzq9ecA
H+8EqybSKCBDAEjtrHHHpjjuzaECmqTRVwHjOfYJAhpKkBFDuG4WmKlPv4ajMmNDcr7igF7Jovs+
QdORBYAHyLtUEpxgzIn4eXMhR2XPTbDVOn8xJkFX5mdn2FLZWYPmxKHJlvdjP/eMD/zf+VWeJcOb
xO4LfWf67SbYLKx7OvZILrCGYeBe4QACpVCBIWHjZMCEkxnQzvTfL0cnH06EetpfMsl+b0rE19DE
moNHNjZrl7u7u7lyNoZmhd/QrsQWlTTrz6L8LbU16kr9LOojycNriGWqkkdQUHB8ksFNic1j+HwV
0I3TQii6XMI+mU0GqRBAIhnDSl9acZmxOlrOrZt8cKLAy/rGdj7Ljej5Ce/bApPaHYWWuWH7fcKt
Z47LPgH9Axn0xzEXeqBeQjOJq/MDBgG+z7R0oMwl/DIHVabq9Zwc9+NTBydecV7sF7CuAO07W73P
2aB17IZBcmHyLHBYUg5vkynem4geqCLr0u99AO5K075Tyxaujk8hXAxqhT2OmIAKBd0KNgd+E7GQ
PBAKUO5LwvzrYwYd69bHMx9RhTK4V6PZhlukvvYqZkQffc6RVYuj0sPTKKWSmNYJdbyFKwvSQV4Q
iwDlKdm67DhEPItuDWfMuTp9cO3iqLox2KD2erpsX1jL2DwMYzuwwi1/Jdn+guxIccvW3uR1VLIv
QF3BTuE+YU74Bl2A1W5BAblu9Gr8Ya1U/nxCl6tdMcXpRv8C4LEDyOAPFi6YodlfS9+YY9itzGTZ
s4as6hTt3L5g3/0AaTVrdfW3ZOE3ygZi4hGLfztRAyNWd5NZSBY2HDiwVPT66eKlLepyK10CvGck
xnUUil+W2wB5pH4f/o+kM1tOVdvC8BNRhfTcSi9ib2xuqJgYwI5OBXz6/c21a52TncagEZhzjH/8
zZU3KnreT5yWF/Y074W8y4ygQDmAKXEZ4T3KelwhJcLMdDA5Qx/LY63m7ILyvPvo4fSJcWqgjIDN
AemDQ/nylEFwg1/GmQ2jWr6POI28Z/C+vz4Er7yCoYnyb+4aSvzHMK/w4GUyhfY54ZZlzkI2t3vF
304Zmwk3Prd/t9ATGL3MvebWGs/iTbVTbbepnCfWBIx8D7BOARXgQ8GNbwB5z/ARTBIYV3wASDtD
uSFHFVS9YpgfqLdlh+PHDgUY8ShYO97Rd1WwCWDZaxzCbXshEP9IrFRjMi002Gi3H8i0KMBNrgnK
Lj1G86PC1sDhCjdRlHFSzIGoCWEVvNmK1W/0WSVe1O1RvcBx5oWk18191Ht30seGGtwWI7zBy3MK
PMnJLLzY3BpohtxETEFpRRH/ovehT4fCJ1g0cMcoO6Km9yu6kREiPvUWf9KLrzyPvYobUF4GOrW7
hpeiplpIsJr43rMp9Pj1UP1/JEj5Vx5z8Z/2MeVqr4X+GjHXpw27h7x+vm23xhSteRLi1n/rw/Te
HuX6eCvzqJDZiHhbLpdDXU/hF+M/8ZIWvfY70rgLJHRzKsIJfLRUSU600aGxt1a2fEhL63lEs2zi
gXDrkW3fadwNLpaCHWZmq19l/SXMgUo2hx6pvslFZbwZrveBgZu1msOkNbRlmQJLl1iU1Zsq3epo
ry44KpsWcuxRgacPums0wcIZRQU+J/+psZGoLF+a32QrbLFqwA74kRA/W68EWdH8+x+8eC0QSiOs
UwAGiOrGCIgcyjkfbuDVl/D6h03yb34m+GRwuiV2T0g7ym5qjm23V3bMOp8FUXjL3+yPtNER9p/0
/y1kZDB3LEZuGNkI0+EOMkqKKMxgbrOjT1Nm9jT17FdiaEFHiCpYNVEUsUYTSni2FsilK6FAwQRM
yPJWKfgpJdf5YUGm5FZnzwOnxYj14aQrSB7taeACMmCapOR2bgmNznF+RMMaUdh0qVspsUJhA8kX
PKuKuiqkO2+ObD4X7wPEB/MB3wxE1I+jzgDfmAOAuUOBdzROAFqks9muajWsSPjCiK6DOjCEdwxW
Rj1TZ78AUL6Na5iLqvMkC/GrXBnMOjAgPFu9A3FaRUmG3615UvTZbf74557JrF3FUoVmGALMPaBF
oyvD75XCc60K85bX1iKJBGASM1b1dCX0xJjA5cE3TrD0iURB9MiW7YpkYAhMewmX+s8UqSiZKkIc
B8nHwVfWL2KRmPv61gJ6pOVoWn/BycYN//WNHz7JnEaQ78l6hX3NzDomwXWR+4S5QqhuqdF9FD/P
CPJ19Z68PuNLNW5+SaeAVEYtdw+NT1CBgScjC4N79H0FpfE2Q0nE8go6OgQY1wCAUyPdNhVLQox6
oDi+ugNvSE4gd4e9TSRffutPAE+RablNJb/OVS/PXGIaDlC7r8PBgtIeYz+aAQQLSRUMRHTQt98s
tlgCvs0qhCR+h0vcrVrbQYI7QHW/c1NrX/UtNO3gWiQF/sol8mZ37ydHwQe893THvUKtLDv5b8tG
vqqg0sAAPI58de8ScYbywXLuX7gKgiYbE3RZeMfsURZdtmS3Ln/Dr7/47y9crpnShcul4cX6+Esf
k8b5tY/jeH9M+CypvYSP5Tg2+UkC7rdcLzM3DOO1eMx9DA7J//Z8hkmVG9/HcayAGz4i9mWKMMpy
lll1TGbbIEQh7vXUOb+Qb/yenMtdB3DXM8XZpcRo2rpz3SmzV+ny6sQ/QDwJMTrMUOeWdHDRuZhx
/QTwwWoK3lUbWqvCGkuLbI2FgUbQLmu0IF+N8237HHM8CS69wFKkUWysGjxhhe+Vq9VBJYX6O1SI
9A7xGihB16H117uW2/gOOzzSF3b02rUne3E5G5XX7YTDdSQFOQPYkuFyD+LG7TjExfyRoPN8JLiu
7+Tw4onepAs70MnuhFtZLCar+QRAcQ0suM65DkgCFrP4IeZhNCTY9wPddbtizXGqM3NxPttWScHj
Hkkxz+b46jwCDGak8e2cI8092W4bXk+8ofnWmin4pAYidFiAkvrBwoQtZDdCWjL++0LiFVMwICFm
4CvxR+m4KWHPcL6BUtJfIjaOM59XBqpY4HGOl8MtMC8e5gljA27EHV4tD6PZMiN2szZkP7skrxBj
cIL+zEhEHWszaaMuRod2oqzK0NwY7HTcozNp+lm0E3VjEsbaUpPtamxK6RUExjzByxgRzRzXp3lO
HqkC/xNYdw1INNFMR0vyqbpOtyz4INGAcz8jVPPz90/2pa/JIkzIKYcUqRz1dfn3gUtD6Gg204mj
0ol4fkwR6dZUKqBdAVlyoz2ZwrC0kVJ94T38VcPAi46fqQiCvIe6CL85m75w+R6RqVGt9RN5UvcJ
3uFMgnYgEtoh/YVt+kD3NZYX8qJWMQ8dN4y75+zgK9zuM9ToSJCg4zwxHwvEaFZewPVNLGqh0Qq/
lZ01hdI/giuTIbNuD9D5x7BzztcnP1eiKhbO+Tr58asqTjcDwXArY3HD/yOkW5LUqKBuZBtagBcx
1wESU/wCkjIu8WEzJ9R8ic21N3K1rYg8p2HwLosSY27c3TckZUzxAbF6t4gt7EetL4IVVGKMRBo6
6+osJWVV+ytnj3R8Xz0h5ICwxM8oQYD0d1ncDUyqZcIh84M1UVBLQM25O3ruolnBip2UVJrYhphW
5Bi+BoAsN4ijb1PhHEhc7icc2WORkI5OWtibXzbKRCM9aSpP9Pn1n/XVAw+7N6xihSSxghfd0orN
63LBmcUY7w8vCNYKaZPCt629B+4Vw4SSTAqV5AL8Cv4RGAm7gPeCuTKM1bUUcg1J4RcGSvwKuQ4B
4xqomJ+5mJRgPUHKPSOKUAp/L1MuL3kmLkgRUd1NUv4vkoZzMi/xK+apxBEuEUenLYs+86f/9HFh
JPu3hhgs/ktXwbwCk3+X8G7oGoF15MLFvDAo/7rJQMLy3FxbCeqwo5VcOPaLvw/DmrU+J4D87mq8
gok2sYJH1EzxoyeslKE1mS64pY/NU3cul9APGUKHemyfMCZP8GBkJP0QwXoT+YwBng776jppAzie
pNkP0JrVEIcZF5Y2X1/IZIKFS9iVEFSLBPrmgRgPXwuAy4d/x2gcC6wQOwDsHqBmEfOCJcUnZiIp
camJseQ9Yf9hpdxKlXdZ10lJ3FwaZZPLvEzyOWSv+LNL3T42JAQshLRbi3RxTbhin2GR5CzCMwOe
VZG8yP2m0ceqiJGdPlO4SZpYiQCIBaXbWkgetwXcMCx/p4DlTFtJMMLXTYn+zWUnr4Og41HP/5Bk
z/DW3grUOhhHgTeejVf+eOaMnd2Y7xyDs+auFs8x02jh6gSOgGyYBxMXyS8KBsU/Fc4E0PvfJNhk
wMBPeUKhzVH+AeIv/+BtAQ4XtzEQLopUuBa9szvgP8QNPCFjxL+Nxxp8oyPc4yLi6RrwVsYYzwkg
RvK8kPgZ2Mf2ttJwRgjaTvDB3M8MAX/Czv8j3pMq3ApKHK8mujoLDai5isUX4uU2kDKQHf4ChzII
hiIHBuMHLBFT8R4RJ+6Yq9vpB9nAOwwEs0/Q565MekVVJsFThJadnGE+M+jAsokRDGlrMx42A7fl
8gKCXuonAUSj0kDli7vwDi0CTG74FRRoWSAuiWeoRRzM0aImVlcIHRn1gcKLB4jKL40+IZjy8grl
e85F5wmFnn+MQMJP5VLeilCdapOtXjPMjdD6lBPtW9rb+Ds41h8FGim9DA/Cd6Q5x7niQddPjgO+
MppzQrI35uuTeASosieRxE7D6A0z2MwGT1PwXvmDA0se+v5emr++rlQfObqck723962BEJ2Q5wKW
vkFYgUiM/7j5L1JVl+SyBU8F6wHpDEl3PJXIoDAmxh8Edhph3ClgozMwx3Osn1qsLgQ+2JHioIV3
RSJ9tnpof1Sdm3RJk4t/CHBl+a3xA/hEOpazCCR6FzoKOeWjPcaoiC1YLqsF5G2FoLULUxkAQJ4W
H5IcAI0pA2eb8cQgFN04erbP8Sudsfh3sGXzjTpgmpX6NUps9/5df6G37lGgzSXillqkKgYry89T
vOQ0kR1SdEvu5T3W1bNuwG8QZWS/R1ThjfbVFMdQ5rk6M/d5y9rop0dYoHOR+IunCGHq4i19eer+
qvuJxhAa3MPT2b5xlMPS/0W5Zy1NPGIbBrYiP5xZtph745s37Rd0zExuid3lX8MTpsmFzu4xs9Hd
BO8Djk7mr/1bnuiI7Mhm2EqJta2YL2BOYSRDSN322l2SEWUIZjUIExjP4j8DKsB3iFHvkJFh8vIA
jnM/r3nTIAvFbK2vHEsWPiLhewguWLrWYFqsndw7v8qswOYA8w+BurkjHN7gkXHNMwr7yi+s5Wil
cDfMZrxne232wYIt6L6Kb/lPu03wpsDJAdMYQhZH5DFGF3P7UmGGmaPoE1iWzpKh6hjfUNxzRYPG
ZEl1XVUL0rcvUqI3SddvU3gcyF4LnCCxeHw0Ef5bo3yrwc8hEYcdusVBb5rNM/IJlPglLDwDA+Bh
YCoKxW8JbRFawvrvPmc8zSQYu2v8NkOQquV6Ta5QnJszm7HPFldu4InSB3EPyRf07r4W35kO2syV
UH7jBORfF/Xh+gN0poSkINB8e4Vfz9fy2DgNkO6U8L3VmEMroRFrYb2eGDuQGR6F8cnu/Y9shE/6
+jYR9e2DIf8zeCeCnSeIigpPWq4VaH781+enLubUjKyPBcXxI8jWmLOIkpSikMryFtQx+DGb/H33
wb1oBcGCf8NKUBgquAVPCjzX2uZTQ7hNBSWeK/C2Js2PEhDqmchIeSKMtOFBsLuWWONDPI3EFSxq
jBS4HoaHJ6xgvm/RM+dKN4SKiSrGBZimK+IOGD8i7F0oGHG4IPId2+7bGKVFMZOd4x0ZjjL5RRx1
czQkMWKPhmUi7uDrrJh9/A4Re/jGnI5UyI0BKWCIrUZYITTkUdF3FbNshVvWfYZxEyiGApOzwFqN
gSa2GItmhOnSgK0i5KFqDaPM/wBDzMHl8aj6xBe2ZzGh/MT0oqq1ZMO9/tzKSEQ9XBd0fx3PT6BF
Pr/5JxHSiLmIIOxU6/uxmj/mSKm3FXQaLlqcuO/1M0hbdn3ke0hgvjB+USBCb+wY90TiQQJlK29R
xyPRrFwRQCZkP1QNG2qORI1J92h4XUt1t6mTYkkRssNfYk5kEX4ACVkAmMmcVFqvXY8Xh4wWYwyD
KZ1cC1zZ9JjJBlYfvOJrvia/5LEGVLoc364cU8ufqultxK0L3N+RvCfj9EqKZ1R8PS++xHa40Vv3
QbAnl5PtKKyvdNSw7/DzjVDYv74aenrWLS0Y/fI9lwTKWLyHZxwidSY4IHWbgk3rBwFtAKvEA2ty
zZ9PeXhEyEzMdb5Bdk1jodLKs8KBQ8yANCOuPHQ9nVC1LaljkV99/JFK2Xm8RGht/hDMsvq9qTHF
pco1yILHbyTWtqe7kWLdVWiiBVum9aRwNGfVxRKEp3j6giUj0/ji5gcNhiL2Xy3Z0m8ACOzE6gli
hMYrD5YKaDYFMLAULwxNr0fzZ25Mbo8a9k4dvsm4pufimzzRHTmHmkghorbxHsNVDo1QzUcjOe0l
X/KrBj9KfOcYsVTHG2plmL2XpUlqmH1un4tPEV/elN4j+083ptVV28egfbVauKMGZxiL/vc+rRhj
veCRmdbbtVQkmh1Wquh+HPPeXhhhsn+hsaMswBuzyeSwYcf7PCe4hLBFvVFtidpenZbVDMtkosxp
0TJcRLLVddZEBj4m0zQQQlxuJzbpFtkIrK6SHJHU3nyY8LYYrt2NOO3KYCQ9k2fr2ZlnfAid+ZCY
UsH7oIoqx4WclKOgfGae3DG+PheA0i9jNMdNpZLAuj8jOtt7hgUFrucU2fmF+/PcrR4Hnd9X3a6E
JoldXLNI/6gh6islioUj1Xuc4UHK/UQ3j89MRig3oSQuLVY7ivRmIxWrQd08AG8+xyZ390OHWZJD
23OTktG4weA4XTbwXiB3vWY39Kigf+rjOEg7Td9jQHt9meOMyk9xAXFwleKuTfrH4WmeuO5I/yLO
gJLkNbleIwmt+GWqp4mF9I8YzWpTUiVIClMYHLOa5ZsI6TbUX7wjQYEcTqNZuK0B2TA0XnyW98Qm
J7qBjvO8sx0SNEdn8I5VZofn5kr1b6NmN7jKAzyqCN+FwoiqjIibXFnJ2z7Svp/Kov9t3g7vDzDW
4yDMv/IY8BADtzYn8pyhPnMvI2pRNyEX/QRgvXfD7fE/0hF2OQQz4ejxKJltYjIeIgh8jBxMjFop
bNV19/iW/kWzSwMKYrh+UHBtdzxCxYMiKLu2UxA62BtoKEwXLZN1ifl1yB4mahiMkVj3hV6FQDqZ
eRTzBSLjcZQhYp5KC5eodP46vwQdV9vVtEW9giQ119EGHqwo5bkrgDMsGJqjDSlVVqlesc7XYD91
dyhL1/AKwjvsL92vlp6LlNp42KeP6bubfj7J445kKr+W639dvJUjurlyuv6ZulpBBRT8bgkzX9E1
MSd9HYiElyilihidC+L/nEkk0S3oOxYKKO4mg79nTmtsPU0Chq3FCyNoBhzCzgQuKWODGvByx6KL
Nzq3KtBbecK0SRgLsAkKjyoLs+EH96iwksLcGiUP01sBcpawpwDwx8XeZmFlKQO9hpDyCDkhuQb6
6EBIKTvOOnNhDk4mlaeXDO5d8n+MUaz0Ez4nZn5ED2F6JmvLCyPhQJcd+Z8hE5pPzL1bc6ya3t3y
G9PT4LVJEXMJrYkvEr7kUV9OU3LkEXm+I70PUt4NXgwagJtgn+hpLBHZg6sCwkjC9IaAgB/t6Q4j
LOy9BzYiLOz4iaAT1VyZ6IvcEb63qCUsD/c9SLDIq3tWLzqUAV5YzfyHPeMyuzXrRl4UX4AR8u0v
+wIIuEzMHlAg08E9cyugeKj+38tHvjEZPATGE2BsehZ7zPThn6GISJoehRDGscDE0ot4VFpu734U
PZbotGmpER7j4UPrRKqlC/XHqZOLu9lE8w2dUgGrhQWJexObBLp03D6vy9u6TUgbh7QuWEgF8xvC
g3PG8Z9TdhSk38LrQyA+D3RphtnHQVrl6HLp4hCRM+53y6Q8C1IwnTpfiX69D1so7vyQWgLIYhjT
mIC2o9VX1/03dJEAj4U7VGORWP8Mz32MW0E2Pq/wARovFjsCAiPyzsY/P6IV1sYL7nKaSxsJnYrl
hQC/iL/hnyBeYypGy5hB8BEtpPFrbIbDbadUdLeMyrYcRrTQclT/wKlbmKtii1bXXr1Dc/XcvemN
zRnfOlyo4rfXRDkUW3MGmpAlImVcnFPRm8LVInAOYsMkW4pCCSEAnDH4V2tQCmwAV9kxW+YQjfCP
EGQtgWfwKIYVc0qs2xy/cB4o0sZGJ9KqQdVobSc19GeeAXp3j2aTSqw+U7/wCf3FvMeQod1i6UkI
HmsuXqDPaffVfV1XJOGtGDRcw2FmhiZ4IrBMMgojCNTJZY3qf2vjASVc7MQJA/gLramgmZO6Qy8t
+FyvhNqoxqh6+MLiTQGiu30xWdCGjVyeSIcwIKqLqKroZibNPM0AHmMmnGWxxrKbuUMdGn1oIm1G
pEbakB3W+EmoSWZs7lhobmw2DvbqYiljEInbFya03V5mcHsPJVLskC9R4NYhQcKX0Vrpo0z1qwpK
8j5XraltYpxWKJcnhnVo4ulUpWKDQUlWbY3i5/XZX9TvXP3uu7PKPp0e6q1kFUljoj61Mf98S9Ne
+zYV7M6xkHhkvMPCmpg6RHKsJnVqmJsdVIpe51kep6cgyh/oxCnicwV2FsADPuekT3Y9cZOIkTDs
eZIs0cqH8onqu0pRkqIczmbZhQZqYsOWMV4IwGspwSFjXK3ajWxBA8JDz54g8Q7T/cerVvfFY6Y6
+qSOIHFlhwx9geyyWo67qf13W0EPY5NGsUPNIX7pNiuZ5CwGlxmY20E1awRdNFvIPvsH/lqB0A8N
7uM1xe7m10Lpi3ZnT6HuX7lPlDlZU8snQj04tkIXhkAPttLdFco2thb0DrcQNQWyKExGxv9kUDyT
OeGVCmHQx8MSbSUkTJcQCqObE+M1vsFAjbTp/fCcKVPCbBFAdSSbql4FUfVbjpVXZLfInN6n5oMj
fVTCROiSfPJGxcTlhxiczmFSbKDEM7EjH6QN7I6kmlDVxgaWHHloocTCjhghizCLI4lmguDaZEJ5
8XGPbqhq8RemLOhCsmkYa0IL6Vn/i/hpTpkzMApiQP5GPyIFNWpIhjQlO4LTE5bOJBjdI+gDaXL9
2GI8S1YW/AAGN29ewAIAGBY4CuDGxdgJfyXph+jMRqF/gxk+y9zfBGBjd3FPsrMRNE0ATuGMhuEW
UDTSrwZnMzqwf3ZpNsRm6B1GTJs/mC6ZBkSi7jWEC8ifsJt7obN/2+PudIc6AXE7akODYr0fufIx
pynBahZhDmUpTBJqdMnjOJS1wyPmEjVR77/HIEUgRtSJFJHSWsYcSHUYflfKtP577hFDY5BvikbQ
6dCrTxjHhdDU8nEYfx3v3hMlf+vMj/FmYx3Za0HzOtJHHB2nyxyt8v01LkcUM35bedY1uV3iYeRV
WciOabww2vNyXGwrVwKwHwKJ42YOdEGOgTr7CbhJVuAQoB58HvPPxsB1Dg+GBNYgZa0yLoc5o/fW
MxiuQ556MYp1KZ2r/f3rAc0ELpIHfxkAHSQod+kdb4dcddWpjZk0ouIvlUv2V72s3nZEokOHGxVn
i5NHPwBgiZcu7DeqOQbkDsgX56SAw/0WJSW80Q5RrQ55wxlYXUuP7w9KgumOjQAfYTe1qQicsz5e
ge0MKWpeqgSoa1KIY8kVLvM9ND8+xfgbU1IFwceMg/MS9CdHCzI10BlbEAGmJBr3JfzTz7qmB2Vh
uXxfR/N3GvDHyP5dndRVbNM8348tZKbejBTsI8mOwuhu0y4VoouBU7MxgbAEDqT5RMO4u/Oygiw+
DCEnZfplU5CgF7x+mde5aFHrsCVrdPz7WZSee/QjYPCzyj2PYfo9rFLoGY7ZusY3Nrv2ED8/OHfj
euB29x0uNHu/x81l5BPLMT7GR75hjvdiuIH09U+oMDsGsPNNH7K/pVE1vy0GYncJj/swJiF/BANl
l5k+VpDP98T6a3sQkgk2wEzghQ0fyB8DdYpjlTtzdn8nz9TB++mmRS9tTcnxIiMJb+XP9AKAJG3I
JGoZ5wBrosl5Cxtdrs1idgcxxkBW8XgH+3fQX7c33yK0sp+oWtTqOIpTExFKqnELnU3M3NgVEQ7Y
QbNRoLxb+8vdN7qQulSWMIt16P95l+m/3naogMY9IBmKg4wufltMcpJxEM5ANIE8+vEy9PUUtMhw
kgdsawZENux9HAMFRRDS3WCGOT5jt7BGa8cI80WvaPeB1gV69XO3v7Gc1N/H9rPQwrbdQHtrSU/R
q5MExTXHJ+I2UbLAAmhFQXgLL2VgcYv2vJJqU1wp/Li5n56UNWMUTFcZ9ZmEPHNw6IQt0k3txWvU
u8qtoyLHsWQxvGiQiJl2ivpYYaUmOgglTqW/527VZZNG/X7hwcO0lWr++4WWjExvLWAOg4bXpP3g
uF7zynBU80ayR3ndsrDe8eJEK+iIzgGLEFL6VA/xRYebF6cHbOAAqfzSuRCwZS4caYyNFj08c8w7
zrCa2+LucIm1kQ8ztUWnYrsEH6QkpZWEUgn7PsadHwgozJ91xxoRR+VIZ2iYb1QqrEaUitRnD1+V
Pbv0dMQ30yqWF9A3O9Q+EC9sVz6LLhcbdxzvQHNzeE8uzRVNUMlQKHVoWopLTOCGIpHAtuQ3JCV6
4flLShtUN5Yt3lyJCb+LPyW2v1np20jx0PoCw2KQQV/DnlkSZhoauvNQQuZivGIgYTJnSahrBMTu
2gSTN37FeIHcmBfZMuOSPe8ikv0GqnwMnVFUvej3XAoJi9i4p3BS5OleuZvWrjUiNS4sLi6M838m
M4GCGjEdA22UboVFWkP8z+yiAQaOsRMTJrkicuE2byH0sI3NaDHZ92i3kpo6DtNBea+nhyGfXD6/
gyhnwMAEP0WM9+4Te9esh8T2RY1332Kfax6vwG5Q3+g0iD7aPst9TY12I0I5et1iCjfuC1rDAm4y
CMuDOe/j4WeXyeiO5UZ4AQl8MmN9rsVI4Ys5JgS83OlmH3hammuVPv34R3FvNO0iwpVDORi6so8x
3biXcQqPl8H6wzWhYi1K1HLh6/u1VDE3LdyBvrTzGZTLSf1HyWYxhtZ9XGOBJcijzH9SEoTxrLg5
bwuPUNckduQaVh/fVKd8vPx0lDcMW6DiKFgOujBrqE6QYWMMAeOmEfwa2ZpqUlhfPNs4FxeaVGxc
JA2iH8jQDcQD/i/cQvWnfOxGBrYBWTFX8m4iK+ZX1vq4878wSpOhqNRf2Dfn0vc1f0KohTWkMmyp
z++P7Zr8cbJ2kFAJ5mL0INbItYjjgZWTqstHhzFo+2MBwdnPfWruZXmuX7fWa/XWcSjmdyWvx0s2
i1ldDTywb7scKJXJk8JiOgqkdALUtRkSAp7/XST2DmSVmnQy3MBNj2RjMTcBgCb091tFCIsQA7C4
cKi607v3zj3euByfWeB/cN5pfiwPNLI9Atfv59LekFwE0DnAM8qdN+s/iD1uAZNyyaX32fS/T+aq
OGcMRDKxVytUL2jrV5RC2nVilItamdRGDMJUfqBdu1fm07Dkca9mOswtlmPf7b46F7hNjK7oYT8M
8Ui9LlY5eEza+OIaayg/3LtMjqopygcqI2v5br1c+SrfBpmok7vKMEm6J4VaTfqnJII0Pv26Ho4l
WgnoG6pEPEyJ1N0IKzOyIFUYp/T9wY97aUkAgn5axoOxv6HhYuNCpUXR74ICmpmrA10i4+N0Ut1Z
AWVMM/igke01xD+oXemhNJPnzSDcoiBUv0+Xn/Y6kco7xt/fL5DLCni38WXQTZWiZICG3PvkcWXy
1rb+BIcJsurV7VR85oxTHfdFjNO18wBVXqKRZsq8zhBp5gG9IoN8XNN65heHAQ3mpo31X8vZw5qT
NjBIg24HKzrWlk/CGOkgfMuTxr8kWqyEzxOv7ec16X3YLUf5OKyyr/vX9a8HQKIABZnf3wFmXcIq
NbidJkBllOFOgJYEI79rCENiePzmqpN9XwsHuifUDO5QjIoL7kUEP9zZZOzdA33k1lyl11Btoo8F
bXOqmpH+DHg3GxDjLm7suWXNDD0GzwWRlLEohN1EJhwKdhPJgK9XHBPCcKDBnieUC2v11qc8J0VE
xCGSLvfxazmk8MABkaB4zJrtMsSIHTeWC/AvXD72v1ciwVfvofpa5fZRzI0X44wNgbbt+R3XzbEB
F9EeK5OlvCR5Gl7Z28fnzbwRJEl7/oIr3zkIJpQXVzIimBDoB0CqWxhYJrYIOtiKoxYPutLvpNB4
kzXIKjMl2wO0CrnFTU9k9GzkPooEReuy0EcexrhpQZiLcAtVaQopdr61X5DSlh2akTFiWTZzRm3P
eWt6+Q64TiXa8yx2B3axZvokgArlJl47jU/WUgoMD0ZOqiEMnDfBX/zPq1tPgbEPZMTh+/EDLuZt
fIlZcOxvC9OPF5ECTsaYVWWW6T65nfBeotH4rt8iZPmN1pKZBQaYFOxs0vj3M4R7xxQbOONTEkgq
tQH6iwvb9ztKpQCMTpOimk1ycJVXeDU9HphTXn1Wtf0lYdb1nPVvIky8euTlzIsH94qnPDPz2m1v
rg07ghndw4VVO2KuRJS37u9lTdBylZ7oViIqiX/1P1cG1ZiS4ZX9y9pyY36jfd+RHqdf9eugUGSA
ruM5SolC5UlZg16oJdfJKZAHnjVdeEHIlHAvbNbCZxszgX1ChGXoQHg19s1A5H1QsOS39FAkCxsL
C6jqxSYqI1y6vb+at+Uou9fpci7WZAad7AO8XMxLaHbw4iA6EaYpljHr51k+oXLgh6Y6TmUnw86U
DtpkfAAsMv6gOcDYg7IO3u2+2t84HGtAK9JPWdcEn45iW8YYzNGJjyNynEQMlTFv2KUOa9CTv9ut
0PxAb+d2hznGyUOZzZrBQp8TEIrWgRKYHtGDz9zpgkUNR8gYHI2phUGj6DG2zkjoQJ/2IZDMG/Dv
xbQe7ATVh0XKBo53MfTripgm8gIU71FPCI0vYLTTtlE/Di4Wum8YazX2zsSjA/gWZ/s7X3UHtvqf
dFv/FfHcxLEVzKk8P+b3oyIsWHtSrRmHddj9iDQTKiNNnBycOYhbJIiaIHruOvI3AWVHs/HzxMwN
fPHFIJERg8pvM6u/ioDVjvsTejKfU95caYk83LreH5cvFbQl8OchYhBcsUzzqIElwOAMo0IGyMA3
oJKA+WihUhc/bODDdold5M5ePU4A41jpIw0AxePV1dvbmn1OhiF0xnaa4/NSaSpYPxQ8jtQwBS1m
yQFFhbTPyccJTXgJmjPkyZnTn1BGMgTZWVDat2rcnJpddjQOGa+wxPuA0QvDUXpn2DBXOhVRRVeU
I4LUdEGnSQ0I8x+SY3xfYtIYI3RldXiyivw+Y+puUVa/fBUi3+ayG367xa0Zs4gw1rhC0/0kTMto
Kz3l5tQjV8eWlbEhCvmbk2OZx5+RXf56i37zR/7+SNsbfsAYG+B0hL8n+y0lldgPRYkGxMHOLiFX
QdtDA8olDCLIKJQJHuE8/+J7WTFlg5mBI59tXiQnhIWMd3EQox56yebfXIrUBuwimBWokGRBCfyU
oMg32iz1GTL25exnpcPF8ESMwbtaufdyRUQa7xMrOUa91OVCzIOHuZCzRSzdzDw4NdmZOkpm2yqd
oXfMMKNrkRy42CmBOUx4sWm1SUcZ0z7btggDot22aDqwRKOoB2H7G71FbtD92J1FeSi5d8Ao5hsH
jEDXzeK9wclfuY41tHD4iTL9PAAhXFgtiAjFw42BJ32P+CNNBDSCTgJZFvSAu1/4g7U4L/xqm6wA
WB0XKfFy426PV9hO/sUk5AMbdOTY3ALQM4MIh1HgLWByVMy4+25SssSIpaI8GmfblwhOR9TS4xe6
53yndDt0Bj221UzNOS0N3IYuvuN9lf8YmszdYYYGe7P5QolRGaHyppWZFMj5tBLal72qcYpknPJO
jOe8ANw6s5+12cTUhOCOrQdnHZTtHR3bBTbsI5Z6toHJY+TRENtce1g6X+N22Fyyo0xHKabsql/r
uPBiuTNr+in7gt6TwLWThaU/naptT/D+hkyD9AiCNgQcjLZK9gSIZiNPY0zUOcbIg7jCjvEZ+RaG
mdCOIay9/bcUwqm+ZROQP9I2GW5XmMEAbJUIYdzBdhkHc4QaFxY1tEfgixOW0XsdSFNZjcyne+kD
Dglnp0PEWvhQf5QRvC/PwmqVmSR7NjsIvrOcfvJ0jjZwYka7ioaHUCvuLeosiiaDyI6BoB1PxU+W
WEoZ9r77hrdpB6MMawCvwFKGNdjwFaSwkLewcTcd/USYMZNKjOxMwtGoad4CRkJHrkKd0d0aSKsi
D+QfymVRc0LnJnQRywQ8ibqAEA7QJ+i2FcZOoJ4yob3EZiMzFRc9ku8Bx8SPi8LyY9KpesyycmYd
pfMcCR9Xk+2XG+ficJbYF5n/fWbCIYESwSSWa4LHqS07FR0XElYUXZz93GdfxD+PpShFEkKZVYqx
3IPuf2T5NuiIU3cRIw0slrQsFMUOyM22PLMaDwKbofXTuDbZIBkLEqMpOWIb6HzEVXcy6mgSpfCG
AR23C0p7iUgzkRRE51hBEOJKaccyZ5W6y/L4KSakiFrBZyjeWgMtEOqTAEsaIUmFwcyX5Mbi94RP
WzlhnQTuYFUtUHGJggwG1guyMyjk0+Ht41Q8KwQDsEhAqADcHOg8z9wbSNr8hwMNlgtwNpQB3tx8
9JGBGCANniZ5I8UVH+1AwoqLCXBOtnTYkgvKpIbcYhoUUTI4VxBN3aMZotOiwWLg/26jNwBi7xo4
2BkCdUzMV8Czin6SVudGeHVkSlw1ARQ3HZuvnkhs9/IGowlfEOXPjkM8s3nWK0JVUUc6/bzAMOeF
ZNAb/QAfMcjodilrMy09znsf5wbO+nbeRFgSAoWsA/Q5HRPK7alU1nStGj2hR7Z5eQthRVxnJu2W
6Nbd0nZaXJvY4xnCwcCBViVK9BvmMCVJ1PGHXZbBxgH2jwEjEndY0P3OMbklGXEDAlH10H7qhBLh
Oelo+AYjMh4ga/uIhAC3JYRbIJOwX4n8ZMbBpGSlWihpvHb1jviOSlwGT5/ApRCoy0k54DhETaCC
KmXM74X3EKFDrH7/0XRX26k1SxSAn4gxcLnF3QIk5IZBQoK78/T/19nnjOxkI0t6tVSXzJplX74C
/V5sim9CarGu1I3r+xbShwNDIod0QfuOt1+xOzwPTDjX/E4R+bFCL5y8lt22D8EUanEoccMfOyfK
jsXL2/WT6yM7XctfMHl0qm3eaowV5sMUGfrnL4tzTNF52S5cP/SyY+khTsO0kk8C+fH3YgJXze2Y
zatHF1VGUaa1p5MjjLhiqyqHrPziAiYIR9C22LpsgAmKqq5f0MMC0INW8njLXqHvWUlwgexJJB12
vqX9HOX+No5V57oAfhD9kvQxOMwW34tvICr5T/xdqNYxKiQIXTSCcynRbMnLunAdyk8MFaD8OxTB
FeL0j1T8e5era+5TNAtfjcm2WY/gC5G67Nh+UoW8UIME4dfJVJvePmPD7XdMpgKCO0aHKrt2aRkB
kllQrdyr3kaZBFfiN5+VAYa2mdpot8IpYeDkhtnShBNiUDGFBxWA/KnlfhKOlobJpd89d+6m1Soe
rV4+kZbtTWayVFqxwn4kzF8EKCb69IJv3G2o+6pY7Kw6Fnxluany/Fwl+eUZ7UI+5vgNa5OOxdw1
sfunOKfSivioBFBZSsEA7FsUWbpEQmZTDmUh0adnilkmANgdVWHOsOdxr3FI+WRxLsauITtEwZA4
qnqejlSZJ8Taoz75MBr2AttQYW0j2BZp66bgPlbXrMSl8EJ8a2IgTeEKBEydFF5mkTWNWf4J8hDE
Ca1spXlOxHqfXZkBaE2/tytJNI2V/NhMEfg2DW2TnAEYrJIKtW2l8jyhrbb732T9ecd6KQjySmwr
kfV2uIu1Yw8y3dqXxMcOQE2D0gOYGzj3V++ADEvh4NmxRsk7wCMrFfDK9/cpEIUe8WX694UGPLgB
gv/eX1Vpwr9zeHy7nvwOy2vzfemuJ0Ks13N5S5xkY7VNZJAFhWvFIuq4Zb52EIaJr1xMcZpdZ9+7
tjadg4ip1S87IcNoQAbRk3U/pNOde0/atITc42eCdo4O4+PxFh9ee5Q6VVPe7p+Pt9gARf/41g1o
K9Aq6W9YDvqXbmygnG2avBQb4kF77mREtvecI12ZfZPRDd9BrPmohSKmqlx2bx244O5rsGA+A4BR
/WY8g5fBUfGig/pXz0YGQZd6Q7F5OUKLEeB65FqyQM6NWFceCZGEpQ7jPcJ2BFX+cevb1GBmOBHG
BNRF4XY+81OZI2UzEOaz2xy64SaX6kMmORxUtrg699w+yj+WDoPiqKtQBF8ZXj5uzmVB3Ik7Bjrx
uDWnKg4Wyed5yv7KwPw1lNyetHjxn0hHTBFw8tg7qML1nN4GZghGAd2cK01m5w9rv53tTKqR0aMf
Qw4l6lhOdKKbYup7PRXWtElIvTHHrtlgUWrUJklHquy60WF6euSj4kiQ3PDKf4rfBSiXVvF1/upg
rN4D7sdD1+KJpkPtvscM03hlj8G283jLvV9/Nt+symwyH/mSAEr7wdh47Uenys5iwL8Moq3Mu13J
oNMviGP7d4ZF+nXuHU6lRPMyy6aDK3K5B1eQH7lsMADoTcv6XMlcq233pvwpuCygneghoarPuJVC
UHd8eU98ZcoijdlFC5nj5vt4mb1gyi+7T6tFn/p323J0FS0Jj8hrRQsIsz1aJUByfPq/p+5WoSEo
A8XnF+d6IFhLfp5/16Pzr00vekJGmU993z5OxeE635DTmW+xbfKyJGeNBtWl+CG7qDEaoYRKFfgK
lu9QmpmBGG1mnJQe+5WoHTkhlm+vVeWCQiFZfHTTfV6D/bM5P1Q3vS1vOM/fpZzs3avp98nXq4Xp
5fCDQkWy488C+cdPgnSBjFnkNx/LUcguCmWyQcPy29/rM8+lDlvOU0CPSWYLdsk4dgWMnSPz6MhJ
Acq8K2WM2zPkC7TQRM2LkbdJRaUUwcUL7jhuPnFEqTnK4wKkNhclaXb7aEkw4CHpYCfJQS/O+w+y
JkUX6eS+n4sWEaODCOnsUPNS8E73YmIW5zCW8qAqWiLUgsuiPBS6+UXhPt5/Zbq5sUTDM2tJ/eif
15vnOGOu0c+eRiBtU0gPt+/rrzmikf4Mxn4yfakUlEOHACSSj/9upwrttRcDiN3alfA4Da7tWyf2
vh3C7KH6f4+9596XjfgoCpu8b0X6cJ+fIXVK+JBJ80O3TXw9vmzJR0oxY7LKbcSovw798S8l96Bl
d5Ulv/i+fkbeySY07GpxoHzqI9EHkQRCZ1pOb93N9037RYa/k8N7/zILwtt+KxSiHOho2cg0uDxA
20LVeRoREArlGSwGCCjVfvVjvRXeosXXJjgyspwJ75n27j2tXtRMUmG0+2q/2o9+tLZ6T8+SswgR
wposoUEKIaSf1/sqXVm9uegWX3cpSirfh5DiHepX5p2pHPm6dNNSulfj1Ww3Xo3VPiyz1UUSEXc4
TQd4YLY6Mz44UII7QPJJRbWVJTJTWz00yPuiw+ndsIABDR8LPgJux/Ai+XOIFjNCVOceYe+z9A/1
pQ+D9B0fnnvHT0Ewvcwkdp9tD/GAbPLkuhhPlOeP0nJTWeZKc5TkoXsBz81z+pB6eyz2v8vlpAUy
ncQLuY3RHUQLq3seYOimNGKGbliODcCXIogf1JjbEpFlAiL7oy1B+QUrOres+cuyeJSnqGJmbiIr
+nDHnFGK5gS1ChPcRoiNqJrY2IBJvokeV37y3nLCVbM/acJNBe+sJAplvn7mDMJsiPtPRtc2H0Ty
Rwe/Lb6jQ74GnQODBBh2iAuJgijlObCgX7Us+0Pu6R+15/oezRMlc2iuOQqDbplI1Y517gpWexp4
o/waRN49VNjidLNCa8KRffKV4KShgnppw+1tviq8NqrKF5+L2r6enobxGLpmOT7MVHUhe2nT3X/y
ciiAlvqiAXkE6a2qdwxOY43X5Gjry1sb8pSftsVTMj9pY3Qa+XKBRy09/bq3N98slkX+/nmsLwC1
gLrzaY7GoGErVxIfng72jgJL5aHIVHBGwjVsvpm8cFes3isV4DBbfSSnyWFS5YrxuRf27Ft3NbaO
Fh+LD/aCLjJK1356ChwSHz1mk9Hq41g/1lWxH3PZJLMNI/+oZUfZ0W587xvh2ED7vI01XwNYEWJ/
kB2xaE5dHXzrqn0yOHXLh3F2GtSBRNMecu1f+483prvmDSzfxXe4tFG/DYy7mXSYPWZQF8BNP6aK
vgzYiVm85LTa441OYrCyI/uQSnS1zfe6kRxeLflL99Z9ttSX65y6qeZpdvcci+/L7PGm0Hd2mvUs
i+9wwr9eOCBFsi7Y7wpFhnomqw89sRsnh4fZaWywHOBp508EKTrIHhxTGZPhAp+E+5ZhPlh9O4Mo
at77XtgPqT5ThWX60dZpfBgnp6yP+Oj+mZ1euuf+YZxhbbTDgwtnEZWhyXpm5KIrRunbZeYVwXXR
9Ozo9IYpuUcT68Sn+3P+9BadPpqxJgqg2b297x8Vn9R90+z0+bMb6EFORl0+GXmiZzvRhC7Xq9O/
QUo10tOoJbQVKhnRBbq3t+ToNotPY02KxOTF/ZGPT9Ojcw89w6ErOsjCmWVkxYW3p1l05LCTGlz3
SnSqp5KjOz2ge6pRqjLfFNXdIPqbbO8k1d1Hr4HI5mYg+vRsSVUeMSozHVoxZfbc23SQbw1Xvzyt
InwpvkakSJCCn7H2uhUTD7yON437mME6u4+jKLOTb1nsj4le8o0LcPd7+ZoMEm2V4TybpO9D43pH
+xzvbhdfmaVaE/lk+dB4YiXmaivFsYHfERJj0ik/i/hrizAxvhH6r827T5DuqbHMcyOXAkddYP2/
ovIOrLkBURveXcshh3w1OhYXI7G0wOVd4CJWmLLwHlh1LyWpNhUl82TBspHzIXUVKgLddvA+l2TU
/r39ltVTvNTPYwmmJdzcftN/P6lQFAJlGUek88Nnqi4oa8Bk9QOy28qiAL5UAzNfvKumhNpDqbZw
WK5wek92k2MvJaYDVLVtuWIywb8kVMLrNLi8XxrI+oYTGF/EiCWY+KIQPtwy7is1rpY/l3dnzHuc
rU7m7OFstg/j1W4APpc7KxlHm2Kg6dmUQy5yoCh+QUVgMCuGQkT/3tcCnjqgqWMipZwv5dtXwP4F
GvCsekUB9Rw+kRCLHHJSg+YvqhVMHHI/UODqEZvBS57Q12AA1tx95MPZ81KgetSf+S7lXh/+dNvU
ANywUj8Gm/eDAj9I6Ggu5BGPgixaGIVdPjjA/ziMuM4f4my9+5DwpkEQ13A8V5yR5x99xBV8+DvC
Dv36WkNXS7hItQ/vVBDXy7yKnAWSFFj9EEAUAq48msEkkZ//RF55BwffmKw1mlpG6KCUVfClhjK6
uvDcqgvJ3UB/SaE9w4bzzgIdL3shnzdWPbaQKHydW9te6KXQrcqYNRJBTzh09vXncP1Q2DnV0AIG
Da1meP6JyTcPYwKGo0bZElk1zEIYG6MgXVLxaGOzru+8zkCsgNb3Lm+BKv065BzKvOuEo2+dWhpw
/8G8zwn1HOX/tuMmwq4JSK9EeEE/STZnjxyDmZD84W5cfD/eTsFRCq+FiQZ4DMSOqz+eDJWbkj8d
W6wXiWz+a4uyXZagWHEvPrx/3vuR91vn+pme2s1a8R8eMVuGv48Zf/s/bWXw/Ek1I+9SiW0moN92
ODvX4mP1QYPop39W32n/k2zP9urDN49BdvqY2QHsF2TwDEVO1BY/JaFoHTJ57mIs2DGkKwzED2Kf
4rcSOAx4cpVPA+QMNvt18w5EyIzajGFMFuN9+zxVDBRy/Je2nvum3j5IG6vqW5Zg7mM/TX3kvvmK
7r+hpl7kg+nGkgz6CWfZ5x3++/J2J5hXp07qNN4/b/VX3FZzuHD6ntqX3PcZwdjj8LGIzRapgKPc
vBqUpcxN1tTXxRYqkLhFVifnN1cg7PepXgZuhem7/uFzFd+JJvO14rlieF5JbL81VFnJQ39eykwG
OY74FCKlAh1uuym95s3IsU7z2iq6tqnsMZ/tWvtj0zKlk9xzzUukhypnn2zE7t2cIlx3IOJG7Fh/
zUfUI5jP/dKJ2OiKcbmFy7cTgyCu9s75hyP+REegLoGugw2eUryBB9UOqvNMmRlnZkhj5QuiLsZw
eiQvo+uu+LyM4pdZNIb+4rmt7tKi3GXbJzXoJdXuXLz3r3CdWY6fAE7lp49MpM9ATmVYkIlMJxv7
nOxZF4/ZPaZWdSV+KScCMpNLalLbQL3KBRzsDxX7WIKvlgITq+bWovWZWerRNUIO2CYqFEoe3ASv
COVT2vRgdWmltuXduUVbWRZ3gJz9x8DGdjq3TpNaIo2rIlO+KeuzLUO1gq6eXm/ZWJXzIPiS0oI6
ljFzIvVOegR/oLLIIZPh+QM8GMjbZVA9GouvwxdYHCLaeMjg+AYV+no0LCu9yDc/QdSQbV6+zpiJ
J8VYuqXKsZ6BWXtuurt5k3+oNW8tfwLR2d2TkJ3cZVabYCsOAunCn4pLLiIV6WPc9q1UM3GtGLDr
9FV7TIqZRVmNx+g4lS2/6BhnfqMf4TJIWU68EK49XRsIL4UgqVnSk9x6nQtJYwt5jN6kp9RzShjt
x+nZE/1kUaHGxNJB/4qcxpk5QJpS9KAJwDOJSmJZ0heagqNKueLgc8Yx0QKwEyDO1Mmd/OYNevmZ
yZ9YWsrdwaH0lZMhT3qbjw0qGDH1rfR6GQ8VfxeLKKANMrH8czh/imG+R+Otc7I+ufdf50p2B63B
v3OeLQ+Vpz102zzL96Hq32A4y5IlMxKuxWOUIXg1MqmSKQcAkcbhv4LC2nXPbVFJLn72BxWOe5lA
EPNkNfKceGKkzfjE0iVf8mSlCAnkmNRRIf9l0APxW/HzCEvx1TieznjNNqiIvBrQehriEwekuZhy
8ipKSmvElnKo6FeUQ9aU/l0+pVMJneVNZvEAHDhwSbeK9gN2h2ApEAO9c4mOMeir1Huud/PVVWh0
QXlWS8H0feUlPk74aNGlore4lK/iEP3N2PkQiJpgMboXWWPtUrUnTGlM2Ry552JQTWUAK/+moma6
dNiV9QKR5EEzm+a25L5nTRMHFu2jvfD0Du4B0FK5KBm/K6pdl+Ztk1DNHGSHILgCa2Zi25mVceUl
4lOjLp5m8b/nECpwiqh4QJe7jVPMHNq+2hGcYvIxdhCkYtolwRRxPEuXlfgl+MPmf0wqxISuFJrW
6aFVz+Lim7W3h9XNSEAOHAjJ/ryd/L2HnWE3O7YvszA/9HamPAfzNsAwjvJHcszt4IFlZOgHgyIq
47pBIotcKLRlFvzoZ+NDcHsKwfAwiqqsYsX4G5EFU4QfG3HKy2MXCSJThOeuw6UWwkeXQl/UONbc
DIBa+rnv69QZkQ/39b9/q/HfZNOs48nkL4Dyr9Si/BsJqngwZYxpTs7sslC2DgXd9NAegN8MYDzQ
SoSrnRoPmHuPpiNF5Y04qOfuTI6HI81Kna3pu78mUvVZ0Ka2tCl46kXl0KWKoSHaDXaz6JRflLfi
TsaqrRaU98sgTPe2KtkznhUD85Rl23aVsG5ENGS+2Dvjmh3chizYY5/33+xEY3RvT37jpfh0CaoQ
Fsth9mdnc8V6DgaRq7BuBuFGKHe7mfJqbMKZ9Fyzm9mxb5DJ8eTIrAFJ4eX10fj514vCD33LLKwC
HlmuyBpHJILn2WlmLlmDYU7PDIkFepi55G62m63GwaAZs6rHut/gnmZhGAzKX3PCI2CRZ+VN8pb/
MYfCU+3l/FH9c1f0+Faf7nSEJl8G5sq97UkYz1bWQdBT9hWwW3EzM2uc4W5m0vyVNxJ6H0ccO3F0
5OctT+AuS5NfTaxcR9fRpTmLFCWo11K1SBk1UnODyCGUVNhURnI9xOq4Pn/v+cYsVD1IFSMDTnzT
nWQEcsyVk4XPnM0mUL3QLMuifudkfsaXp9LCpNA45jtnnrmgjubaRPIDn8tXoiyz6GunU1fd51RN
B5wW6bqItK/X1Uz5XsmO6KHr4Xp4xmvHfVEgfOzRZ9r+mksnWUf2VMMUgSu1EOtgbUGrpIYCMNaq
mVFrQgBUdQk1owvarL7GFR0L9SJUJ2YzoIvnCWOCgE08vg41BRiKENM0Pq532XiCAOVLMasYg/3S
lZC7Sslf4a5Ax61y1dUUho6TzLk1NbYqluU7z8JJQj5zJUgDNASsKxtVocMIypNKhZ+EmGxzPD0W
h4EieilnyDYVDxXO5SyfqgzVsr09O4u1besqlaaq+xYeSQWTjj3aOY7X2aGq3E5rmiuxbIJNhQ8I
Hgblz3z4clbgDIoVxurn9SkDqhR1ZLlUO2h56pfOWqnW6+dzuBu/agS3wIvoyb19b8tXLIPA9pjR
Xfn8LP5z/zROj471WJPnpM2gnh66yeFt8EKw+FBdlhoa9rH46NBV/5PLZTXeidaIKowezWgrPYqP
JPdy6YeVJCFHLCb9a9O8fDwrkRmfeCHdk1eU8xuvC8SNVoV9Nf15fI8EzjqRVX/lINeehX1v9cYW
Yad0z8rK4f4a8C/B3+TB5ZReFddrh9kAUNa8NRdddtdxyH/0Awvezs5hzIvzoXVQB5vh9Ty9Z57f
m8aicGmslGEGklS52Lfn4bye7J6+rtKlFCvin1XqPV6E/igk3DZRj8k5qS7HsJivR2l/z29+09+X
Vg6/RX7ZPKuDdZkeB1LxHlOIIWUsE+KAzaesvztpUU61U/X7x6HEZQDA2ADGYThCZgrT71vC0lQy
uxYYBTSSUbejtDfK7qT6KGl12+Ytgmpr1Ym+hduVpFcUN+1bPaXq5L7zLG6b9+oOy9auOow3U2qh
n3kGPuOy1Og+48008yTF5aPAisoLaUKdJd8uQtdiFQJ14hJfgJPLn8TnSTxhesMRUX31om+QJ+bl
ATjiPdFf4edoRiqZ+uQ79fv8yAh2qhsal2wjRvZ9EewSPQVEBeZWCIbAIsaAy4UbLa2BTth3VfLZ
jNYzEGVSTgJV/jVajuPiEPVN29mx30wl/pGEk8BQGGP4FdPNSOs0jU1f04O9f3QbLS9qWguf1SOL
QpTZxusbMkRQPRaXFcynKOz29btRhgP19wuXns6F82K4Z7tgAI9sGf5M1D/+CGUqm3acV/PYlhVt
fWbH93JIAnVmXedF33QNPBUYjsyZS6oSg2+SV6CWNBILCJY/kz4FjJQSWuOiKUzG/jzw6AAHSsd2
G9kosqGQtW/KWLblbh6mN9SEB5kWGLzhWPhazwXRfh54QnMHcdN5vUO5XfeFxNceHI33/BOCDp/q
5u2eLqS+eE6SzzohS8O/Dh+nilTxRf7wxs+eeL//sNvIzQpig6H4rGjbeQijI+7Bwge7aCW+vm4K
mqUa7hzwoACPHAbUcZik3vEn8e6Ox5+5eQEOp375hg8BPoxjYHUvn39gEwRTpQWlAwuzGMDpoJKS
POLyPVXM3MpYyv7gQxwLz2T+/gNiCArEd33nEuBtIkOjAQT+AF8AKbJyBYW+gptETms8QPwA/XbR
Yu49fS26VDhzDSldyH2lvlZ/uWGZr23PKZ+Zr5wiB3heQpxC4ObPnXrrslImYhmvAVN9+xkNLgEF
4SXEAGyDDNa5Ja6fwQPxeewFxwF3ArOJ2YEYLsQiuG/f/gU77gIZmsDnsOskU5b84FS7l87tU3fe
OHTQSPMjm63cBOv8V+6dKXr9PHVcbZkpJH/4UH/CDx93iBPEh5e329uhM1g37p/PH576d/b7cPv5
ErySoli5NTG1ViQSNhNCvXzZLQWq4VButA9jhZXdP+gDQapUpsYrwQsBYLKa/4HKAFyvJrX2U4Cv
n6SgnpGGN741BAYj3zkcudkRR0ASDuMth0ub0S+Yhf/+O72orfkqibVbMUcTEH9QbdM8UsFc31Mf
5kW2N244kBYy4ZNNlMwFxZyicpCWisscNU+0Tg89LdoX2LdFjVa5PAa1nE4v4rLOYGoITnRql2AD
t8mEdywXlPZjP1WOcmvAztFRdjDmnP7FHMiNHV9o7lTICgtQpU6z9NTeHR6d39HGwxC6JIpBHWRn
ox4NWmrFLR+TsL/RqR9/VmRwSrNflDiYCcTcZnRUBkiZ8k2JolVR+7SfRuuJqJRMJ8qdw+NTOiai
GsGYWYzbG0sx0ci19qEXHLVbUi9pXKwsJ7OP3P0l9rQZu4PzQ4yCzhkt0T7ZSvR2xlFyKuHzNlsE
bZAumpSXDdIVzLrDOEQQBFjO/URz2aAFBaPOla8CjwshjOQ0bvYdupqpycE/39Ud2ZEA0OzZXnzQ
H1OXKps46JI/x7rLr6t0cgrovKHgHOMsLUEzWGW2ZHCYYIZ1k1MGDvvW4FG9TSoRCj6Rc6LCWNKr
IGNAQ3KOzn+my75E72fUUTphH7Z/1iWgWuRVFlq/JYpsqFUonFHzrDoohKow5V9K7GCHsYWYMl4E
OwFY4oXQ3mOg8nldqkxVIwrlro2Hc9EF9Dc3iUMmMt91aNDMUzwv7BVt9y3Y5b6vezU1/igeFSti
firBxQ5UjNMcOJYZKHJTpKYyfejlDCgoLQ+7WDSWajZA1jPGB+gamJKp5rMtq1jCeO3RTJaumGCz
6p+UtCY9Ws5RQZN+ve2xcS/dZjnZswzfZCE62iz+XAhlZsdHJS0pin3CyL5JoaoyDNaNzVEgj/I+
k0DPxUkx8s22zxK6bcAg/sEWLS+LTWV3/dp+kmMvhYKBEmfL/o2VYu7sK5wecWUWfxNFLgUz2MLZ
R5gIFp1K0bJvs+ey0Vmt+6ZZYt7QIum2iXPPg1oETyjGWz71bMRuqmi/xXel162yReyVVPOizrPx
qkU+mD0TTJlm9T2IFx2YrvNDneZtSKCsNGXUvKgQRXGOhShS+ri1K/qVMMiure7qgAW/bxvlqCDr
tn5sp0d3ts21NL81GeCk7nNTfW0lkpbgLpebmukV3VTppUUuyG11catv+zmMFOZqpOQRDTxC7HmD
LFiZhpBV6C/RFAX6R7ODOEjBPM1Ol1J8uP9Mj5ix3C2Tunly2QzP2cY23rIKssduFjx4cMrVjGhu
XiF6mp6QmZVVMzFa2reZzheoXdya0YDmgbHXh7ytr0GGNqh00R/OKjoy5/D/FTaKlku6LWn6rWKx
GACPrY3pdDkrQ/2MybKkm3JlY3HgW2TaMuc3A6IuC1yCSB846/oqWKYEgv67T0/iBcnew/wlY+NF
yC0nmd0a0teNqUXJybzB7NQwxq/y7gg2F56Vr4Pf7PECbrJES5nybgAuSwAfLlUrL9VMi4L8icQb
Sx2Aicfo2pdKHXwS8dZhkChyFsgu7pMv5qbJFzANAP/Uo7Zp4dLx0XPknmsBlPKiEH5PATZX3CrJ
UdX+dD04ccwKKiAaI4LJ46eaRv4Ao8VjUzDk5wBJWzdQcxskl4pRE+WCcmYAUwvbD6KvEomoD8Jc
/PXnwiyzLKoWa/I39nd//QXPt5aLtJNbCjZYA6yzu5QM/SIIeVjB++IjGe3c5m0rdyJ9eyaNhscr
8uEc8iDRdHNxZ89/kHpZD/6WPZ/sZeBCr0hnwSsFTTlvc2VEI+25k/qG5MDFR23lHlmUUs3QrNjH
vq3jpP3dbOQvnMludILf7SeC3LkMSAHiOD51eZ1uppGOM3TvgLTLwm1gWnmcWy3OzlLjzWb9wmGf
rWQxl55q8ZEdssSZUbrVLrXndF5l1FQDrsxNas/SHH/qjmBMlZd4UjdjEVp9U0eE2sRuWlpWT4ig
j+2lFXRsP5oPn15qk/qttsf/7FM6xwMldtA9JnU9PKnLUw0dH74N11hWw49ZEL6RR+bSjqheakHm
1xSD+PfNsjqpv5rhe5tTuDsPWC1c5dj2gec+1f7dC+2r+e5K59Brk7qvHipWhD0tXPnR1IhU+VIL
j3vzBIF489/zZGVruiVoml++kBvXS9wThpb+a1JoYsa54fJZlwI4qab9H66V8loXTeeNSSWq2wIl
duiLcMHw6t8V+FdCTx5ml5oH8y5c8u9Z0/XFLFwhg+469FsYkoRgwquIXTb8HGoLYr95UgEhnBKu
m3NkxtCEIYsXDKrPs/WsYU17tXOT8D5aCo/tXhddpJMsgpoOCQebRv9aFp7wXweHc+Z/z4vKPByK
59sNXkWgLby1qh+U/v3++8RImQDh4cM8Cn83bos/YBTu5ck0ZmKmhdfcMhr7MBm8HoUuS5V3M7lU
JdwlHiqrCVn8ten6rRk6MEyPIBRZnLV5Aymv8zwGgnUvwlwLTxpmj0eh4T7MMH4DE9mzVMLFwlF/
p4T/7Lr/Zu5N3yWK4ayTJjz06M2X4YaBLPjVzGjK3zU0JnwaRvrf/QRtzLvAa24atrPmXra+6YYe
xHAhmdpbRR5q4Dp/3WmlhFYe22F+PJom9F9jwnoJ51vWdlCMLu7ATmz/zb7wVXhuEzwQgQXv3tEk
IcNJV6OpqEb7RmNqEqNRj8oFaZvu/7uhud8MvmHapF7ZzcLMDff+NyP+rc7wvGHG/ntes5I2GIYv
W0/7CcMZ9pW/OdhwN15Ih4axmtStib+VQGSGx2HV1j3TbmadhbvwaqFrD9NKwE0HhPEJs4okOTBv
Vt0wKcOo+vg3dGH21xDZVHxglRJfk8pnOMU4hR4JMzG0P5DGc/A7KVwgahKFv8f+TUv/yZtoKVzO
6ONSNAYagSQnrDkWdzWS3/ZdtaK7PeSjSTCZHKEb7A8C/UFMIIZTKOSs44KMCQMW/qdJhYXQCD9B
fIWW35oo1TUOQMiPIQtf/GtjQJCEr59hnMMVHoYhTA6D9Sg+ea98oCmb7sY4BWn571XwdtHd9Pna
kglTP/Tkbhbm874dtSlu+zBX7bC/dB/2ul03/JwG4Yttf91/OgQcNXzIlZamkb+afMptpGEcaPxs
Wou9BWDv2N+jEqNNnQZhJxubvK52QS4WvlPuhNvt2D47C/K4vuuuumvX3/ZFlF3jQaaG85k+YDvd
cNK2H/k4DbaaYHpSbT4pLCDftJQz0Iocl+IyUYeHpf6ZKglemi7HcgBRLRYVo2TQoZEFq+1kJjxt
KTqKfJ8GDJpd94YcTzWAA9cgq4lybz9LNBeFzMeumyuDILpiGRdv74hFKPsrUJs516JTMyRetIyx
6JkA102V0SRhiiwTXmAOcyeDI6O4U7oPGoNQXWAH/B9UmSocYhGUy5HLi/NsurG/PJ3o6N6GaZNY
JcHPMn+WtiNaVjqVX09hW3+DZCfRT4FVASpKsGN2OI490H26fshuL6TKlPAY5XXr+CTaTlrEQFye
zkalJ3zs5869zLaRNtd9WI/30e7cS/86wiSa4fMdRdcekDCw4UfFCmM1HbhgJo6CPgNzKOtgtG4k
msd+PNM44264YTVfNmSYXZiesZq5/kkxeAzc/TpNSv/l65/yseK7CyGdwIpGCGxNzux00w11FbL1
MJdeyqQvWkm0DRRzMByGsY44ylgEOp8roYn+4VKmtFCoRFVK5ynqon5gGEKYPIj/aq1n/SfwrLrV
+HKrWCiaeLuGfddI0alEEihdkIKkPuUTor6DIPkkbao4iQYuC43UfKTXmmEDwo1OMxRd6yOjiCyw
J9S9g3sncxh7nj5oSIDrH07XuXvMUcsCLqhAtPRvXLmP1309fE6X2ZGRU8vrwO4E4nOu3Ufu4wER
CpmvVFT1cp4m6JIpqOUMU4kNZNp1dGtep7FIZ69xL7WmcK6HOJxYiIwJ7clkq2af9XLOtzre6AKY
fsNyH7FX1B3CI3QuYhDRKDbzhPudhTklkWhq8gfxtWr4Yoa1I4Iz6FdHSRyiyrIoni/JGxUjklkg
XigaA3+P2aCEunkKe8j0KWldfJQLpEQrJSbvUxmHa3Ucom2TwLlywF7QW8G5HC6onaa/1aJhbhiu
GSkRQKp2mDGXeSMky0CYrWssXnZ54EFmw1XMH+qry3hhyvjelLHcQtMiId0tHglN9qKsOTmTM1n6
/FOmbHBE8rrvrCB1dO+fvHuSRzkL5UDIbLrbvvH4+zwX5lIQflfT9DnadA9hpdH0+vrZfqkIC3Rl
Ucj0yYt//5OUgV3zUfsKt4NYn/e37asTIx9BiFH+Pg6Dz20/3Ig5YW/zIM9RkK6HgSQbMTgRszxB
XgpSWDsiH8e2u25meor2D0teA0/X0uuUielVuG441+73J6tzIQ8m6nJRzfkMjQ6SmxfWDQmIjRUx
Wtwq6k/9HgY6ENE7CZ7+PWmOG0U+TM2DK92dKedB4WphQGebkR/hOjvXC/cCyu5uBhfx2evf1rEY
a33uQ/B4lPlY9s/T6yjHTtwMELbkvjeD/XSLSzzX2Y92Tej8Uq6aLZHOpVS3d37Ptiftx6cCpSV8
7+uyimCVeOVaWFRETCvnaqZ4+Y4oaBJifBAQkfK5kajFlErfvh8bkWakXFTyhIje1O5ylFvL9rIv
2g3X1VdKAprsWdjUshXO1rJUlHJC7ybKHx9ynYQATY/CF6yeoiTnCnJSXEXElOLNF0VQNrbYc2UP
UFhGqK9KAz+6Ms3LFtRhZ1tLVS6lLjYF4fplO9dB5POW7e1H4SHx0d1LOPNV9rl9hK/TtllqZHCL
VZOlBJxbFq5vVU6Ul3QFipQKJLdqLT7c1iED6jcQQHBCDsVCmbOqGmssymteVjcvDVKewTVotvxV
iqNI1q/XblVmvMLioe71C/9pf105lzMtiaONSU2xbDHsMiBdMVHpKl9SRjR6LuJxxzsa3LetU7WC
HaGmDnapdkAUj8O6VN63tq11JVPKz6Hnrq1QMWVZERIEq9MRu98yJzqdJqimKmBA5qVE9FykwKY5
UHGClres59rLlhjSvJLuJpQICrSqoFz6MasAR/lWRFFjECLKklzLr3q0POksa+qm1jO9ffP5sW6m
etlOtlPK9JCJ9jK9QEP5qihyovxKsrbzm2gji6gk6hP3R0ci07wZzk5VStwPjXgj3VCSuPVo3Wur
aqRyb6bqi/a69r6vIf3w9aHOd9NfNB5ttMe9dWfRW3YOrWUxWd0JnanHUBnuy+nqqe78xqIRb+5A
cCpJXJWPNrrL9qJx7F7aMuy60eapf+xeB5f2MJBZrhqn+kn1nvyrFeMNLyIpa0ab03gTl0B30Tj0
T+1d/9COjbbdaaT+bB76m/58fG+uwfs/9t1wxWfz1N52vRtMN/1td845PJpImO3jIPXFuvv3O1j0
hcr2g3X3Nlp3l7PtYD94ATd294NNf6ns8bqLqO1j3XXUIb8fLLvZj2Mtly347oSwqiv2t3aXXfs0
3Q5OuDWWMo++c71XIfT4anoY3T/mg8jn5O19M3rK2tqMmptR+Hl+RD43I37ekfKYv2KEv5vR6V4c
Xz/uDkq/nT9Wo/f0m5o15cUo2okMFZ7Kx3pxr1LRymKUCBXt37qLUbyTaX3jMBZkRTTfuQnQKYo9
Vx1EZXdoxEwrVunukO6mWpNq+m0JE/3qYVfuZVqigXUkLMm37jUweaRaz86lnmidSnqrl2pF37DT
JFrdZyfRundj7WTtJ2CV/RhjlXR4whuPPmRYNSdcevA3XksXM4VutIZe3UtUv1WVAQoZEOLoDOrJ
T6wd8MkWm3o4aBIc7rcUPs2UOOun4dilM/yWXn34LN+Ho7LN8D68Xr1nSo6x7PhI39OaEsh0wzc5
bpzC5j2cGr7EPNx1KOCHo8M1MqVT1XGDtBo3CKtLm/cQ4cyUEv1c6SfWV6LIR7nw1glShQWlHJsr
hA9uADrFRL97gHN2UahqTjLtCOjqfwjr8Fd0353C57lSOPPfEeH4cEl/Awa7EloLg6g94Si3CaDr
pWX9/0MUSyexwunriozgim6shksnRUb6h/eTwy+eJEgCpxIB/HzQ2juI9fnQw3d9M3NcA7PzYF1J
Q5CMg+CIgGIHWLZrl7CduX14DJTKf/f+j6bzWlaUW6PoE1mlIumWDKKY041lFhQJKsGnP2PtPn91
st2KCCt8YYYO/+tvOTFel69jF1jBGuwBz4izeXYN8eC2FCclTg0rM2E2RJtdPCMOxotrDIU4EQaH
J34JJLb4mwNxjuLVKQLT4qMFioEPpH8CpOHhftYaK+jeFy/hQDbahmsAgONyjf4zqmsztImw8fbE
T8o1S9gRl6OlOByXfctIPKIlKM5C4COQv+czG16soynNBrBM2Zhw5Bag8cYTm5u25TM5tRLJaU4N
I6tKPG81PCdeAeVe3CKugXgsTjZ1gWH/e/v/Xwz2ujP7dzhxyDv/b/gU8VkC8f7fIXmT+MHeT5d8
xlIcCYcOV9tyKdbcIEDqfyfM87iJ8HbxRvHT/Za7xXv/O2R17IgvIPD0jcB83h3xceIM6Q/woZwz
7/4c0XcXZyXeLM6q8jLOk/9PUAADUI8dp8nb+IKPpfg5JwaGnJ/XHFwcgZ3g719Icvza++Js2Xa3
dLjFE+Il4mmhOS4ecZ1BcfAAbQuOwdM7jMW2ApAunhUfwLuhQIpLexSHpuvDOYkf/jvO3tpzx8Sx
/j0rtMuFO5lQ+RYo//QivioIf/4WuH5a4eLNN7tBRO/f2XFJ1jThxSv+fvB3nuJT0EDn84gXaHf/
vIJHmUvneD8B9u+gEh78iBDEx2Rcwb8TMPeTZg22Fj1wzjMOxNnGaKmLjxSPxfHj4MfX+3nCWv3G
K/79uu3E6YhXYJ3wdzBe8XeC4kjiV+LEQRyI96D6DnY1AAggzpJLDn5IsBH4HHDXXIw/CXfuRBz0
jqBYnAR/Ia5LM/w7f7q8PAlEHYi/ONgDQ7cH//aQQodSwSNEdm4BFpb4tMUBUpTieIQt/ISfEkjw
oZxKQgTHqTgcKuEy9I6cFZ/I25AN+fvDT1EPivg0OKt//IzHTnzaD416cWhxhjExF5/N137w+N9X
vfGJSNHzKZAWeZ24gLcAsAMK9rzk39/ikbhDQu7+7WIcw789nikuPHfsrXucLF9VPCleKP6IN5L6
cAaF+9+zgqbANRNereKhePq/0+f94J//noBzwHti+7ETRyFyhUtjwquF6SB4E9wb+wFqmDbM6Gfw
H9Jovu+/T4QyiWD830cCweAb22AhxGEx3wOFwVPQHcTRYJoAKgF5DMNPtlpADThqYPryGN6wDOcU
OZ0ETx1BqJeOID4ejXgJoilgNbg6HIoDfi/xEnDpCwtaAA5vEw4LYBFwIDy+6w5qKgX6XJWDH2/b
Bl08abVQHBImRe1/H8OE8tfAv+deb4CTB+J9k/49aG8+gH75M3zoOFWET8XtIyT+C36lq918jLLh
f2qPIbp+v9x75V6iBQ0MwO8wLsJSHSkPt1LcdIpwUPYLCmlYjz61U/wCAP9qNX4UYYssKdABt+Yr
OeAtoArAHqTx+dXtV0l3bbF/TpJ6fIOLLBuOfETgEwJHw+zEDXlgYGfBf1HJUXVHJRLuoIfldX/B
44nds/morKprQSHVC6A3dJvDsguY2VQ7gFEpDrg3oE34i4OR6lowR14fUx4WylzmBkggWgXWHRTq
DxsEECigPiD4VBZwhB6wk47QHeP5PR3e2kG1DFkRiCgPDqlABJ3jr1zhtwji7u83sAxAE100lxtT
gn5UguixnxLS1w5flPemKOIlDmz3WxlCZeiBoXm6UFZ4JfzN7Cle8+sAY4BXj9BVn3QGuJACpgBd
Cpvr9S4cGVfzOqqayfNmoZSWqK4M9gGL2L3TzEEngDXn+wCgp3Nf9ujKClgHIItcQpZAADT4SpAr
BFYf/AKEJcikBeYdFpSJvaiFANkV9IkEHVy4qYlTSja/eYvUFW/kdAB/gB2hU0ivEbAFoImIQln/
DzgBhJ/PA6YikBpF+FBNZLa4MOB7QN4MMrOcv+B4NAaYZOA0yIwBdYMGwJIHK0rsGRnCVvGlZFvR
rf5CQR+tmSVXfXqb6FNphOaWDgn49ERCGNjptsZsQ/2zkoSNhb0kME8AHngEQnSCNwVqk5ANqTg8
OQHcya6WGy0iMoDdAF4kpiJZOcAXBMjmcuGUiUfEXJxyBDuobmFOiloNFB64qDT+jjfVBwX3A/E+
cBJQoGC2KEhLZnZCrzIDZ1wbGVWOrxlDzzi1oNbA4IJN3n5ro0XDvhSizCgop5mzPyOu/U3sTtd8
JOI5SN6FZOStx+eBxuuen1d1h2dNb1qfRCaAHdxED97D5oQWwYvVZPxYVZu7Pxhna22Gr8/kPey6
HxTYWxv98lAz6asbEglM4f9WelAvcBIQnr6nbEyhgnomKb4ylXwEXpwfGVLtt0O86HA0Q2jLJzbE
N61yVplXBzmtmptHM9irqA52LOpugbA00N3aomQXZEAepWntyFOuWnf+PWVoWPid5f2QjL8hhVl8
JIwGjh5oZfjzEJ/G6Ap1x+ilZCqCbYw4+D0Gnuwlsojwt59mQzkV7AsXD8XT35wH0gQNBRzXF4Mx
qOSFPvmBOW7N9/WLLw+qXhDFJ9n6OXq5wmUZqRnIk5yc+QG5IhQGZDgIqFOA6DkPMmxtjO9RnuzH
+uQW1cd0XmLFBcIYCUU2FmKeozSpQJ0uOVFEPyrQVeu2sVu63lBniUHPwhJ+mx77lDc5y/FZlFoN
9JwynL7U2uRleL0u9QW8Eq1n64iz9zC7MH7Y++A+DU4ZgzA0qkGYIikIYAqen8zYxRkZ1XBjoBqo
Fjf9oT5AQczq4OzOGj96rBVInuvS5Z+KghKX8hijVcAOwYJ/JNsOPqMByXx8Uo4poqL+N8KqyUpJ
xx+b3+6DaOFOgZlG1DzgvMzO3avRGLrsh+qqHL8F5IqisxEj7AOQDlU8VFCIi47KMD3HZ51KPkhW
QGYlvDbksPUlCE0YtHfmCcJ6698YCu0JZ0GSw+TYGWdL9unH8rbsT7qT53pwLjpGl0nBtQPaDFpX
rLPGY/flZBKhmgfFCPTpXRjwCFqu4JxWAKdBv6xT2KLM7fL405wS50JAbj2TmU7eMaOGhLR4wo5o
IpkoJ/4DSEiKTYIdU7OFy/5FsNi8Q7H9U0qVEUhVEZSEfY8mk9l1kAktDy2Mu8Nt8u4bt0lzfRYU
hRkyZrGBRLt9LAm8J3tHnaYAefOx4hAbgczdqhNVKFZl0fPu/QlaoNbBLXnkFkBuRAzX6qWO2oV6
1U7dTWfZzAab3uED+IbmICwGBjx5M/3SWY+gD1hxJF9eu8+Fh9nN+rIJoQ6emTJVQ8DyAr9j3Blv
C4kiA2JO+KP0AWVs32cefYGp0pzk/+AbqIkvUKq/Q8gBG43GDIbyVANsdZT5Xatv6ddvmIVFqDnv
RbP6XRuyf8AlK9x78PLr+y/KQyzR7h5H5q/5nGbnePv1v9RjNCwc1Ul1wV9kkc/akOcj7BG6QxYQ
6ovyWZoqoTr+iGDS7UbcxoKe0ZgyChf/2lzjRbxQIkSCT5/DayzqF8kqC58suAh3g2Rpnfhud4Uv
hMMZc9PutJZiaClWS0k8Y2IYQJrvyP9okJOMH002yC5sex2zRVioCPKGiWh2GXkn/sIrjhYQbGrm
9kblxZjjrdLzF7kLvAZ4PLiLa6teuovBOp9pGyC/KGWB/dV/tkpFftUumnHt58vOonNOlvG8WXZd
XEUXmgvicsqdoPzUD7NJs6pWjAkGtN8E1Hzq8Otr68cJxNFEcvdzAiYT+/fjbb4f55S8khluMwGA
Zyw3pyz1YHYvVWNUy4eTCzP5Ghf6ZIl+YnL5rp8XZmyp2dq4t32sVbHArz/j/Ep7ybnv2vVv+Vq9
GbBjzPDoWrGEjHuTzrABYiBYu0ixQK5b7sdfJfgO/JpJtUy5QlihYUCiGT0cO3ef5e1jIjmDG2j1
tZQ3HqpIqYNINr5sreC/RtpY92/AiEkjEU8FZFCBP7L6e6BfVjcD6YGDnZ3mwT3BM4CXoS8Lhs/o
Ae+ef2HpzV92OeoOc/flivr5QplmWAfN98gVnx7XeyjkmIz9sjOs19UFOV4WY1At4OBgN9EbW3WR
BFg8rM7kNUKH8jaPcRdVPDoeLqDw/KBRy9TQPpsQ0UC9J7Sbw7ukpHKSXRpCQ+49d7u5iFUOFbq+
yfQ8fGaPzXNaLt9DlUrKtkXMM0Hr3NZZxRUz08Az2woKt2aC7CDUc4F/Zl1BJNK5vcTyLU32YO9g
m3BVji1bFZwGjbhI6PtjmmYUGFUx+DBJLbYMK34rTrvoO+8QiJbbmbYOY2BWGq337zMug2ELHWWN
JcRvWaAuAkRhSf3UVuBOnLkETPQU6hc4KnD8CMRqiHCQCKKwM683LJ6dQ4OQxFoadaOMUASUkftA
Q9PqjdE570/02S2oR+qsYydUmb5O96zE9oAwD5U40ukBapQj4X012ObD3GYTXUkdWw7ymbJREfkJ
SVmYIxga4i+reW+xzHwXhfOdN2i+DftW59q5xuyhYJU1MX7eLA4IggkXQOz/xpVs7e18xNjKiF+V
MdN1wEq+7q4R/x52Fxk4K6qG4TYxAgB6Yz1o6A0CcxVKiaxqh3e4j1hLOomf/0w1+DAwqAjqwM1B
EUPmRNuOe9JED3RvBhN4q8ahppHMRRq+o8p9MmuH6ZY5CQsDbSkDx4sB1IiXXUQflC+5W9zWoMJJ
b/200ci0m5YpDWSV60OIlzkyaskYU/kPP17cqCwTuLNPjj5mx5VVsd80P1+Z3yhGYkzuviMNHQjJ
Tek32/iYjd40JSFDrIDvzU4ov/jyihApYOJ9LvtjeuL6JrOiMhL2qwX8k8/sNYODbcVReywvyrE/
ZGd+7rig5aiPNB/yvVy/iqP6WuzkuzQiKnCgtboos3K9UTgfuN9j2hk+R/11vc4QfVJmMqahV2X4
iFgVZrpk9FEuQKX45jVY9Y4Qxmb4ad0QgUOwBLkok0GTUO0q4HKFb/+H2AjwOy+Zsoy8dtWyJZc1
cjfY3i0VDz5HRUI5XcZYoCcrWs0j5L+A7eUIdzmIvkTVcY+QWA2E1tjzJ8XUqGOodvix7yR/xx52
IygYiXocrjhBtnsvKW5hLU45MI9+dHi+kMJ4WpQO7s6kxuPQR3OfGkncQDMx69rsTwDrY1Zcr1lG
mIsIpXYnik+9jJekFwqOFL7eI9DUUPeBeDQ++i2XwRKeg0OuRNKUBXnH/ObOK9IOxax2cdDYfaj0
4CPr1kv9mGzIlADMgjn0kwWOUjGt9Rmgifu5sgr7BbMH7lhUSShnqhC8GEEVdZsn0H/Q7/0VDV9A
ZXeg6mCvF8DdFSCASP6DqY3B6acKab/N33Rwv+N6JjzmdAdUwfjlfEevuQQOjmANdKRQ9xxsqQnn
CIARvpnYjOGzTSry9jTd6FCSwHUE0a+30wOlR0LwW7Xhe8G8jTFlDgeMzSA5sFFXj0C72byT0Uhw
wQUb2KHkJt4TiDm7fTK7e5/ZZ1w4bHhonLy3Pfc+1vD5Xog39VwoQp3RXjeU1uGT96dxjnA5/WT3
/nbq/QgVZXn6Rm+Ns6Ib0stNdcTMSFGAyOgitNCRFl3kLkQqFYtkLKWpSMeqYtXka4V4NbioTKbI
QiCfAr2oWb0hAtvfuYR+AxOpd9GwQzAfG8AiLG/IY821Ye33HZm+nRZS3/0wKloGAlr/8MBQ+LVE
Goo9YjpiyFi1IwUEVZzg59qNSO0Qr+zD4BHaoVDmL9pF8rDKpDjGSOLvu+Lmc+gfqINZuf+95sCQ
fn46RfEKfIspuQX4mesPOABrh9HZPRYqGvhGPPm1fML31J+nG2majBO6V5KZj+gnw0FF83qU79jz
C6RjvvRGBr5wdSygipRzRXKKqYzGFyfHyjr6Ad5UN+lBftuoZN4ro70i96gbIzr3AFyQj+BO5KZ8
4huTv6zkzQ1ABSxheLd9Q4KdiXB8K5IobXejswxMpceczVza8dk1wQn7PsERyLgtEMOZd890OI8s
hYMJDgiJatCWSnw5db+IFWK+Dgbt9C6twdNMkQR623w1L1tUVyUqFoSZuIOorXAwKDHfuc0KPNZU
X3XDC1fLZdm7nT+gDkKWBp/NFUbrCA+K0vz66aK/+QW38BP8xEJEUVPyYEvUdmmROHbITgFzoTJT
b8tjKbuipHARcomIl/QRy1rHu/2k9KB7O1z7wyAsA6kxC3A8aIuAs6WykDvNALVqMlXnQ8ECvx34
Q+v6rADUXrJb6Rp7BHvzy8YIr5i3fgJ0yOeGQVlKULY3ee+bJkNG0Q1hXhI0q7x0h+x7LclBl+Zn
esLlb/c95mZOmlqv34ReJEHkgIop4VbBACNX3RKJiPyPxQO5qkCeS8bw7bVoBBZztkEiQn5pXnaW
VsSoh3JUusvONPaLzWtY0tIY7yeMDheuC0L3pIMM4i+7J5TuVW+KU8AsvdD/HpE44dFZg2gKQDuZ
WSRnjD+d9X9ZHAk0J1nqi6jt2FfBesGYNFuYXGjeqCgOovbhPBH5PGbrPaOZ9jzB9Jm0FpFvCJlo
cSPtRyiqkrtKXoULBqzdl0l8hCJiCWmOPSuz3kdC1S+K4YBK/75wf/YVuoOOvqiQSiusPoouzERn
MELkkPV00Qa5RdUMsbKj7mdH3Bdeqn0r3C81/yFbvjxJj1YHbS0IFLmdrUvUDKl9ZU5n7yHG/KIS
5Fhg1MI24NCLd4r5GaxhjWL/FYlPvOCoZY1J96dQe4dfr3Rem7QVgq5Fa8g3qxfp4VMNq4+oZ+Qi
RzP1kC/WnVEXEIk9vGBwVipQNLPZTjMhibilRtCbt0Hia9P2ikYzrBlsfZIRNwWbR2QpfIJJtB+5
1xEYtQp37mydLLm+jznJer5TPKqcEwKOu5hX2knZvAyyVk3wsu+7nBbOnBiLprtNWLggzbIfiy11
2eyS0ZejQTzVWf7SETk2STQVse7k56KA9RySsW+RQ34gJ4TNsvFzn1carvQdqC4jSE1mhMslqlGd
S9eXIAFRFaGOA3UMDEHrHHp0himhadRGafapiFcpG4ie5O+s9M/hG9rjIg6rf0kgAKLcJNcbF4sb
hTi/DBTi/PqYoGk7ROeR+gmFZWfgEaX3VqS0+xPkztuZ1HpFneKW+x1ExPdOjnbe8jan4tIJ67+a
jPS3XOyaUdcAjmV8xhIjetVdpNv9pgXWBMppVSEcYnwpTfaMl4haUke/VKM4IkTHxJhglqnpoY1c
jbXhDScVkgRCLBHYzGWkzAl2iCGFd+c+EhulAedTOytnepEkyYx1YuL1e1nOk41y0ZjUZP8wQCEC
XlJpmO6gUWqTJ/o9YdenYBYMnKeXEXeFt+1btuNzNkEyZK5n5vXJZeE6UXoa+O2asOq5lM8ESM7L
fiEqFi/6J1bWcpXMKOz55OEGRNvJm8rsJDv2WODdx6EEW4cpFISx4z0oosfm5e7BCFGucSi9BAK9
NwGW4nbHe1IyNHfwDx1sbpNC5PT+FLOJ6WOsg+tpXZWjeGPqwVGDLwP3j2IxdEJ9+DqDTSN4AtM7
KUzwrB6WrbbmVNPfAcMS/+Z+hsSNPa+K3jR9UhcsdKhseoE8/U1BrkDMnVCy+VK7Iaiij0SbBDCi
Cx4SGpGHOy3ooIGvQ3Yy0B71yZ16NjUjURLCzvmCkL7JhvGc1T4CLizLspU6+bTvUbMFazCgAHgz
qatoXhxbfec2QR/W0ia3HQ4Rue4QUFbrwpW9HiAmeDI2HGmFmjM77aQZssU/duzh7PD7rT6m2S+2
M2zL6PDgtzaH50l9vZxT09YOMV2c2V614Od0CdogOnJ9wW/Cv1qVCwg/Hi2cgnHGcm8sovdORxts
x4gRpWriTFJ79Ge29VYD5tZ3UYxGBxUtam3Hajh+ezdrTvjq5PA7kOO5lMd83Z770XNVXfMD3nUs
Be++xbUoQgomGP/VhAEoogXsqAgBI9yAsjoATLw9iVDPpBxo3pVG907WbshXlfFzBRATW/z+HUSt
54EsBU5fYBmAzN7tEtH5a0socbf6Jyl4+2oh7O6qn32Xgg6etWfKUtW0+zZfy7ene2DMhuriqxrV
9jystrcrQrEeQp9OFlXTjjvYKKdyRa2uvGpRY9O6dZQjVkjXwReFHbdguhIisDFN4biLsF0fIxpx
92TBMkZllXCrhbKrHiVLNfqu2F1QhEO2DFQAcEm4241Nia41vxx0SVmIkkbMxpc5vdatMrNaslr2
qVgpMwwm2IIk2n1REmTISFD+xcFHotwGV4QVhq1kjBb956RGXCturtAG/yAsV/pfWzq9KTQE+ws+
jGxC7AOa/V7DmyTtoeaEZshYDeFjzUE1ftFb9juevKAA7DyD1ivWuftBd4bks48f0WCszPbjNNKR
mijsM+Vbt/buTPnnGLkkM1+TIeV27RwkEyd2K6Z8bt2DN3Xs3GTjAp5TQ0lcSbsaNMA8R6OCjQ2d
AaoEW91e91xW5C5q/tzFxWs2CB/YE4F8P3SZdQtS58IaUD+AqH8fZ2EvUE5vnIPnXw97MZiaW50S
296Us/CL1HdmKnRVhqT7sHUOD5Ct1hxoVvRhc9ppJtFK7uLxQY3jZ+ZYG3/NsiPo+hRg9dEnoCOC
2J1N0W8/J7JnXHY0k0qbnznJFKFjalufqNcEAww+ILX/lVnkSUX2jZMSumXbK4bsbdBEbKBGvMUc
DmEP9mN+N5jTifpWPCd6VNGIAJ3Wj4Rm3wNXQ8o7RnL80MahG9uaybUJiMvfG1VUspWI2fCGUIjt
QyS5qgkKAlHCOYiQo2IVVvekA6QCPkYJBxN6fz/uLJptbyJtb05pVtN6wZ1h92ZFvL7Z0aHSevGc
nkM8HxxVAjz6i38L0n7Yet+h7DeTDvIkQpQkdpR1s8vmbPdeb/S8PJePqD9kG6x9m5IbkPB5Rjlf
gOAoEbL/FZFGSCBTvebuicAAEYv7vDfMpsqFLis4RTBQ8rS6Ms2rFWVTyebW2PsldXMTxO5M1Ln7
RoNSWH7MuVzLxBky6OmysAsT+rA6BPKmDH8Wd9igKE8WD6sQ91ZcHA/QEYiJrt/rY6XYbybSZ7lf
307sJEuiRCp73xUWzTlLH3pnCH8ntDhFy10XbQ9wZzVakukoW4J3YkPJbuC/0bFkxea2rDFcnYHc
oIsKHpRaWw0iJx61k4bFUzlIlh9ho0nSDeySCgLQFVtQO2JP9OwRE8RtlqFaG1v9QFjiSELIUGwZ
EWna04YejTcU1lcNI0e2qjXbkGo30y5b4wwYEnhOIWmJWRTbOV131cu3LwvRejVQj/oQDqVCQ30s
6E3qsSbSv9BFRudusIQDjAZflNHovhsf9gna3DTk7wTxnGy0kxwhyE2aFUAQ8oDR6RCcJfGVgSnd
n1MEIckxE4oDVZRvUzCkxmv1WcHSBRW3eIBadvoOjmyuUgSkFL+/BlCHwrS8+A5vVmIXjmT/bEQ0
cJ2lIkZLDQQJeCwaHZuB01QW03WITaSTOfegrhz6RQZFyehDznSWbIRmbQ22PJ2YMG+ZS0IRRAdt
8prXf71ZDWELhgnbMdWRBRijkds3+nzXxijQtHmYuWLS6qt7VOFtjUoWm8QecDdQL7B6mvF64u9g
01m6kZzL9NtFfwTwJ8TTsLLTkBrfWYKIad6wqkVxaUuuA6L08tTg/VrlCCcbFnSjOLIU3S+vZVCJ
KqJYiCpHRMlk8SXZtk2Hi+4YtbDfv4xq2CE99FNHWva9btfwkqAMSP/M2CF+JrzqE+oiCzGVty/z
M6XiS1Z239HCofJNEX5NOkMs7/YdsldRZwZX+l707D6rHvVyrqVeG9WljR1RCkO93tAcZShKiVjF
0cKioGhuEedZ77fgNSTZJWfvPoCG3EFpoU+nJW41xLSOOh2Z6+PCyEvmp88R6BTWhYVm/+hgEto8
UBq00os8ew37oq1Cok1H7gPlRCxayoY6wx61lA0VGIlcmNJDgZiHcPwd0YaTPLQc0FJdapN7pDIB
2V65yxrLGtAl8MbEgWyAmNbE4a30UowyieF144LehEcoA3i1L5kSTWVMMA70lZJDd2Czy1CKjX9O
Oe6GhV+uGjvQLZVoFQkGOwlqT/W5iNePhXSUVx/3dn/MVsm7rJvVnSksbq8RKdvwBWMMAPZUH0K2
ROqHjis4ASPzujPcSC2WpXRNNRMmbtfRTO4mZa67wc5A3fI7vA5CaLgoJKOscGSXerkllltc2rHQ
faI/tx+rW/4ZqIZUc99f9mdKYEh0QJcNRHNQTu8yrF4cI83vvPOwbpvPjkSfgJ+M4xv9Zfpdy6PX
hykiPeR8VK/JDWnOocbvk6jjiYWRVYmv/SK53INyRwX2z9P9Hshb2f+dSZJZyqJkJ96BkcGaPY50
hJ1SDacIGCHZuw8/wxydlnGGwZPAN+Zei8wP4kDj1umiw0s99XLasiYlbHtU32qrZ/bpx/8C3VRn
hNplQV0E+JB/SuYgGI1eAJvdic+tTzk4aOeSOQ6ROoN5oLjol85lRKEAXfyIXG74ztHC1XXaBF1/
v0CWiG1BINcqr7slqmojBtYDsrzzPBDd8uKbA/ur9KuDdC385wyCEkB969P1f9nwCRpbc/BbmHYm
+9l3WLPbk0rlzIpjzXqMpsyJLlxlMHzGqks7clEaNDhoXHZuZiCZv6sYIsVQX9ysBwsb04oItnCw
6bXL4HeIz18LFLKA5e8jlXK9UaJGAPgT7MLekNH3mmprVgImd7nsU/QOZ0TzLTHVpXPcr4TMFZSs
G/KUNg528NL/KEkD9+N0x73oFfYcOWSxz2YUXyno4UhOzvPz32BkQFDA34XL9B5DQ8N8gDxjdocD
018pqxS8GBM2GyFmHLK3VEeALS7WMAt5lY/zAxQ7+3R36Gi+/cKpXNlkyes71M7IGSkwpm7UD+AG
o4B2X+yn8oZqcP+QImatrjPzRDenWjUmsE1AZnPmdf5YNENcCm47kYPSdrkI2N4cIKe5VRzFkckQ
enho0NJdoxoIWoMW8Il5Y70jeqPu76rubWgA89phCBNLTJYdUZ8kJvt07KdB1RnG3cNDBs1UQoA+
EjoLHQ+9yDFZD5fj5n1XaHggLLwnC+T+Br/TB2M18iDGZm0J7qqY0wrgGzNphjcYQOR3xWE/xfYK
LgdEPAWupXjFz38hjIM8CegUdf61BwHaouir3Q6vsDjkYXP6nIqrNKefsYKRBY8HFmPsbRArwA2z
f3h4yJR5VY+r0TPCyUXP7T6ACggSP0I+Jn9i3iNW0ffliK8XiNwasDyI84lu9lx1BAab4sgcFR+A
SoJVMXoNW6ALLZkjeqDLz/Hnfbi6DjTVyTcl/YxNxb+JFbsY6Ue2baCcQlaBm1OYyGMv6u1eArPA
rdHOH0Dopa0KHdXWYK2mfh1P2EYsSjlLeWoDEYJHuyEZA6jlJsaSw/sUIURmYg+80jygRI149Yiu
hUulbggu4Ghsu+Gd/onfPX2A/lDnjUiruhvAUhaQrAqCr+Le6abjA30tVuSXkJCjNMAxUbBeoGY9
ZopbOujq1fYQGh/OBGZpSRPsI00EFs0C84x2jBhHVAdnqvMuplNOesBtpFihYhtWFQLG+CDs8DY3
OsYMuCfaFMjtALtv6cZllAEaM2GOM9fdngUhsETy64F3giLY6SSqHUO3YidG2O9tv1fa9DmaS5AD
QjRd/dRHncWgxmzDLCS6Qx8CERiyO0htBHQIXcV/fqCZbOnIzR73soWsh9DqIVz19CFrHSjOiCbN
p29nSx1a6rC9IO50s0/vcII8LTXgzEQQi5QcJSjFFIVGeX5bEQNTIkrsKdXOxc1rD/oXFvfDy7Df
wSEgJJ3Doc64pKFORltMfhAXzc+opJIK7E9k5V2HPbbYFJsHjabvKN7p47SyP8PfkTs3pWs7mAP6
olcLgp55RufqjzkgOmYUyW/cBZf8jXuuG0QeduvQ4CPPN8CmtBvaLpRTNl5h9airwJCwO+NnBOL/
rI6VUBerW+oiOZ2OQEpHrAnvUe1KhPMy5mUrfnxAl+Ig/FPkkxwpO1RGSjsWttL4npJTs0DfaQqI
sm6KG8liD2vdezKcJKvxobAjCYPv3A08vGZ1V4M/dZBEILqE5AwXX2ziaN4gqQFR/vShOtH1Xjp9
+tmdPiC/+5a6qZEjeUN28CBrKrDReDn0ZIjJiy4sQQhzaGaErIsAG9HbYOg0Pv4UNKjpwXDrX3N+
FgN/7gC4a8xA2OyC9glJfKVgXgcxTtl3OsDvOaTTADQJ8RKdCS7mm5iYNmgPywXrGWY2RoKkWtWh
CF+audUi1Fwo+EYgxQ6ijEieLF/7Vu/SYX0bojBjcmGt1qMSPgdG6pLTpCEknMrqTQdRE3T9dtv1
1R0MUOs1f0xZl7UJRhzGfUYvjI6yoHmYzBDaTRTdYFDJNje28PkosHXc/fpryqOecUTvoqLAJrjw
VQR2thipiO/vhWRgioMGMgbjMqRS7kkkJM7g+vGT05OsBwG8qAqIqaN4oga1g87fnY4zHJNts3Z+
844zbQ8qE5b2YnJWgjeUSL+/609BvHVC+sHfv6D4xTi4hwO0R4RzfGcNdBeBndsQOYbGZPdpuPIy
3ouGenzsTntuQtePR2DLoWMmAxNhAPwJoSd75ZZ9DN5ph7+BMaHg/LbKCW1OBY5njkwc9TFzRp2D
piOlS2tCpboSiSJ1v5dNuDAIfxSXWSCZzY+AAaGYCOgDs3ImDH/RoWf7pB0gmrv36DME4breRx3s
qaDFLm4Luo4niknEsB3UhKlBMyAIqlDcn5GbUh77Q2Z8J1THEHB0d4Ogi24A7hkkX4fajscvn33N
uYdv6li618MiFtuAUUGbjUhAcwelkZANUcDHtr696pFIkM3N2+6aEdmnYNxi4W6BcLXrILM3WOwh
5DWY9Xw1RPnJevmdKIXV2PjdkfBZcX+MThRL7VtELPu8KDSQJ3EETmcaszzHtIkm8ZFZWdCi6AZY
XJxem+6M3sNglhKiEr9YmNmNISCz6GMODKnbrtEtUISWO6sRVF7qhJyO6hMWf5n0dB40iJwiQ927
98Xj8EQpBBhPa9CQ5E7VmLZ69wk3dbBi6E3xXzC+BNSY2HecJPwSHqb258/oCSeq7FrSuMHwCUeq
K82BebrC1VpHnRUdGbQ0hwg+hAPAyQFbiFCRaM7fXe60YsCzOHyoa4DreAepRknQak7asgL5KdkZ
vnbgJ6C+Ki76q/TPEb7F2a6lBvjVzPbnFy0GV2YfFhlq9FEvuod0b3I2mkXj7KfS5k3FpWJPYceT
N90gu8Zo6XOWK6p5SBGt4lWJkMF9wVK1ZYQmWwIdYO9OB1av1bFAvdgAWbtTNUKw2MSWDQ4NlSbW
npKM31LgzcqGUjrSCatMXLN61ClkR+uhZGBnmJ3ApCJqedHJIbL7kMvSbGD/iUFN4FpqptcO+Gu/
vX6pq+J5haoVLSVvEKBFQHXG2wtoLns8BvOeYvfmbJqIEsJfgUnxsBlrSgLrDPjJHJbngaFNbk7Z
TUB3aKkks4pSG0WhWuCG0rB4RdV1cOozjJNjek+MGUfqeXfhJpVdGkhLgLX5tphH9e3fkTaPnAfk
qvq4T5Nyos6KnoOLZpZYpBA1EqF3bnk+SkkfUgOVNatr3c5/7EuKEm4/2mLNDq948zgUY2BfUbM/
g5ckVc4ofX2WMXL+hU3OHzQEzRJztH+6TTpu49JeHaxF0WPXHX7cvkADgpSp924PRTfaE19XDt+Q
ZjS4uBIdtafiPMchBZql7D2mzVDb3kZAtPsCXuD2t3c6jpPO4Td9l14v+CHrJpCFwECziPYZydMB
ZBNIae5dKC3fEfCcSrNBhD2nSUCANpZX70lB4Iu7uDeojc/x8+dnnXt7R5/hako6RgIljz9BBX/2
fbf14D7cIwiGPwxf2O/Q838aFzQt0c5nSvbW4An08esIH3FBm01dQocM69P9Go8IW4T1VjaVh/dN
iuJTbSf+OyjDnOQb8QaqSGtMtuoLkn0I8h6Sc9++CYOOck4NrRk+lkBs72S7Lrw5bpn1CNWlNr+T
jyCJGnB7ffBgX24khEYqoZ1dbQFst1rQED0QdESdAU1CktKX1xmJdmC+1kvzs6aBA8IBs+hrgYYc
OaI6huNFcWqoURPxLj5AXMTHqwAamEv8vhm4MbaGaE4MrtKGmfJcMKWAZo16fuICo2LwEIBMUwK+
Z9gXuQdr6uh/JJ3ZlqLIFoafiLVAZbplFAHn+calpooMooCCPn1/Ub1Onarq7kxTIYjY+9//cIjf
X8QYAmB26tHXPvFxqEOc1zpdEiWGw8yPPfC2ua0Vipmvr43hYAPem0sVDiZhQixV9jlQLwPaZ28I
xO4yuP3OkogZBSMzcqgL/IbVieDAG7gS4c2y/Bh0siK10dzWgr9Bgh0RBEzQ3nbPr5wvXV/FJkTq
tA3p2zExjc4BFwTRMqXCm85SW1VEON/t+OIQEl1i65IK6wOnIUphOsj4B7dY9IYhch+9wSqDFFWf
YjQ3vYOjIk1F1r74vNx8gbyHP42ep8B0m+GQKsxFpQ2+nIUZ/qwNoUOmXc1/Lsq9++yxqPdYl8bF
qGm99x4xSM/+OwgkpORsWJbMEUIwmlHKYNo+LMYQ4ted88bNBK9RE4nVAWG5jMM0o2IW8uv/zBpX
xfTz8tkwOUs9jYjukwKxKhmCZmV77Is7xLHBczhY3ANjyWOw0lhFki/jBGiDzwSS8xgBwjEkpFxV
SVyHLz8iWqVbYP5gqeGjGt0q3kK6/cZkjZCLwcdItp/FB+vqdMJlK2bJmUJdQWC8E4vlSyf2rw+k
rkAChbXNLdSHr9l3LMGTHGPxZDXCvx3TPHDr1u8CdQNnS1QbVv9MhXLDH+RnS2fVe7vVlv/DMaY7
o0LEcgE3lb/nNCNVB7CYavMDv3iGFTeHBxYm9N+wuXDbNU+4nj7+uHqsa4K1oH7VsAV98qH1imTu
KaS6iJ8lr/t4aR4F1+xN9c3RQuXw/DO3+pb6cU4EmQdWPnwuP5AoazeDoPn2P70oqRzOVm1Vcwy5
JJWOHqOHHeI5NP262bFYt9c8Eo9PuoJQMtRWHAkgVd0/hkLJZrPNTgSr4dZtevcZ9wgbbArSjxZX
pkdXpJ9kGNOMFFbMIW8XQp3dW0RzgWv1bQngsx6c6VrAR6Ud7P+YP3K3mScyjc6mevqFBiPnBr/n
sS5wwRStSutJs8P5cWTWC8Vg3OdAfMX1m26G/wjWEWCADSeckbRpuQcL3ipKotn0Zfg4Djxbhx8u
7e9GwDBgAUrHsz6sJn7nwm1Tvth6Ch/qwYSXGJyzJaznASGnhPPhNIpPImlIltbYHRXAIuWyRfpM
Wil7rd2VQ9VRZa+XMwaRC79vYilC6IUjmkhrXzLxGOCd4uTBjWKPAgmM5evcS0y3XZRAr/cwOanz
xNmnOKf00deMWheHPRS16hxFzhx0nHaJPXz5AjhjvndwBff577aWwqx0kLiU9+CLuIfBEkcslc0j
pDBJYBOmm3sTcbntnJFRysT9xqQ2wNmQMUUozW8rY/nd5SeD0XsyLqKKzHrrIfMGdeT1XyaUFAwJ
3GuhxECuJNHjQ7xunKYhXQrYC3bFLHGCZe60vh4SoJgNJavk4KDco6EfNleG4/Q0vU01kpf1At4Z
DDsY0OwL+vS3y1CRkDnGoH4rvZxXZXHIV17tCpyqvbBf8XxkPJ3xALTkzoSQ7oNjFtUTJwqYym3/
vpQ8lD+OK5oedsIQJ0/phCasRbzy5LZYnFfaVN4ht5/qS6QyZgC7G6z+NrnhIgEkLxnul1xhigNg
39vEcGFXR6+QQRptjMIsGqcdsgXYG96ZX+7lC6Kb/9uYANKS9HElQuVP2G0/Y5W6lwJatYtTPQJo
Gn25+FiVM/XgYYSXhiHMjc0Dhwdm/njswEQU1M6M4foWP1ZwruNrTZE30s+PZdezyiMHg7JVzuX6
4N/DLkr+9LP8tbXELo8lYxBKfVoDVk2V2x8WMGNC4uJxdWHcKnQcoMdo9ES2dMIkrPHRNh1mmJ9c
zXbB1w/2SNYI1mQ9cazCYcDcZXsY1p4JjFXCVTOoAbDzG/dAzPDj+qOsLEfKhs4qR7OOiojoNjE/
y7BUw94lbrzfBDyuVxGdQ3YtXNw9sNrsfZWJt4A7SBaBYQ+u9/l9LJoQKahQNlC1s2/M+S1BcuE9
UBs944QM7xhGnP0KBNFgpNr1JPMkCc4b2iEuNzB3NoHRMlNiXD0wG16qwqcheolxkgSg6IDjacTN
namdvW/wc+/LImB2Yj95xyt5qRV2h2LiMKb+mtChTjT4KfIIKIcL87Rf+L+PQf7LEFHWs7VeT7uV
bYW0sYGvwHpX6GoCia0Dx/tMBNh3UGORGF1pMZ79KKf1RouAVw5WE5NsrWx7V3PLeTAjwBPJKDGH
URNlRwk/mgRHoX8mUdijGXpoAgvCooQbguIIrZ9tUH0DUckidIoQUr82gbl6tG9nEi5pZjnq/iix
tSOF/GDdgMQIYYsnXHTNBzLVwwlZBKBIuvviUEFbhN8Pq4+spI69CDdcDi5YfYYwTK2Av+7NXliz
z9CBU+wIrD4EbwRRgujPXJFyV49/6Bhbp2a8ABcraKe3ePCwD94bcI1oJRdbGvvmq/FzaEDOHpNQ
xtPU9Gh4qujEOl9lq8kHS+TH4rvqrRi1UhxwMn8opNxk0T9lnKqE9Vx4ExNqFBTmIAMMVhVAUGZy
TNJI+qDqZHvIYnzoSbng0f8xW0Fhdur7radF+HCMlZCsNgLAKWhQkFawHFsrV0RYmwpyDAGIvFim
mQxtWYiU8X9iYA93lPSIXGgcGiYC8AkeR2b4HQ2eZg36SGgBPp0ELhhoDlD9tR/DwU0YlvNk8yzT
So6RfyU2PRHHCfKGz5XTqkFWo4/T9X152PJldw63L4zgc/8qQ9QY3xiqML3lXWLQRY9Le037nNgs
f34UBBx1BJpwgyeR0F0zrmcSC5TVuA3Uf6ikEB4Kx6A5/+v8z6qc8Fx18Zv99usPwr6bhh8/5Zw3
/wQvIBeSvrvXAY345VQVRjSMk4fsmhwnDtoLiZtLkdxzeF2GKbedeW3mA6/EmpY0oPULPsP1FUEW
CmlAlxWEflRKTg+iDVcLG5z79E3HhMyUERtNHGarPgyta+PemQJjN+y2IuABTl+i+Coz4dnN9Ens
ddLzjxgwh6olgHbMSgMEWny5eHAo1vhT3fAHA+p7X83F02laq5uWHMlP+8uZhbvUDXB5XR4zCmNR
VOM6Jk1ocSENLst1Tee7FsnbNOJbnNqAX2R2xmknxi3C9VEQDEzu5A6LdAz6WU4UjvW4GIoiOmbz
o6psUiRKPguVRVOxmSzwboYoyVGUOmdqPp/r/ltpL7d3ovGoVhjerZkylVP2t/LvHT3ond0uDV6i
wPiNifxkx+q/PRoheONvmDxUw7GKZzluEbRZN3daBAzbKUiQwm/NfXIk6S4Y9Cg3bZ5CnH/Im4FN
oSwpcJpRxOD1UXmZ5BESOM1DuN7ciM6uHaUftzeHb3xR02zrc/q1uhkkXuTHUBs+yKr60CS6Waba
8hT6HNN1OI/wquPvVkYrnIxZ4pRa+sw+3P+MhBEKMIJRhMb3TloiMxVXcnJbim4QkdVdgkfGSgm6
lGAGysw04IuJdHLkYUvbBPfW52DMxq+1Aj6hk81J+CYPTv9aYnF1gVYW6CG25rv3+DUCyMC1nwgf
ef9yge3pW0XiJuphfLughOAceVA9HTYqvp9gS/gXKw72i7vaZTw6R1CNoSn+Z0LYJ6y+Te/1zw2l
OQ9msn/Y347ZGiwqgep2xEGU/XHLwboFejusynDAPN2hrvttH5XDvxPc2ySqznwXrduq2uaIPNGQ
YajGGzH/zUZgUqJeYKfTnS/1NE58Op1W3CLupy+EEfsUl4WDuUUlmjggRzQne1IXaVTfNCsQJTe/
RTcx9qRfAtxN0w3dNA/TRQ2fDBE7XInTqFMcGkHgJX42uBqF+unlliHCr3rKO7g86c8v0uIXtZxz
5UkeDfAae8eizFInD0b2txnPAO6O0lnadssvzAw2TCT0lDtM/+Ci9vlpWczouLek2l2YMUyA1vme
v1NYJcIGg7BTJlgUu+zLVPpP2QJWwNMkd9TwzabKTgs2A+4/FtaYYHTcSb6vCbsTdlt+GbJQF+X1
F2HE4GFQiHXfgaF0d4LyAbbZYHyYCJsjlyLPhyrkt9jEtWQpITt3HlGJP4ZwziCmlVsuxOQ83IDL
Mvc133JPWSsL3HPGicdAc/GYiqCmMkzBvoXp720umKhJsFcw5oCAN+xNDWiB5YpvunA4ualvOu0Q
1l0dytCil+0q2wtfE4zdWMvajLUHet4P6SKZkwQ5QU55bBJ6/2P94Xsw8EMR7aQuhIcmWdr87GLT
RzLxRm5DlPrk45mgocx8/pmOUFThOTdYKBD0WueNn1A2I9hxoq0PV6Q7x9v6FfanSVyH5ZBUukU2
efr5SkcwDGALu9bwf9t8yoZABxIc4jz6ed9hFSeju9eCT7xcqnd+fw3fm5snBZANaJ/1yQSoh3bo
NXvPhCHgwSndNM7J56B1A1DGQw7Sf+rooFKkvtaYTNg3TuLUbVQhLOdXAZDMRiOawaEJdIrl5rU5
mxHjnhTM5wqQzX7M5vqM7riUIxExhhQ9wNmiKuCso78bswJHMu7mz2m+u1H6cPfGT8afeRH1MNzi
IRd5745Ed4mci0BX3pgCOcjlL1/YrogkSAfu7Z5oxrWot/xOEPvkIVgZ2LwKObYDcyhX95W2M4hK
pVz7cQ7wIiEVkCxEWsiRAn4snsPL757HY/Sc3BhdAnuHNP/WZypWMmppDErpNO5i6Ejl9N1TZcD4
4VDeJeIAm9zCBx1+yTrmAJatGnunE482RiG9Czg8chvDqlCR7LPQAJAAc4ZWotl0LlQqnDLJlo+K
DIV5g4Ysryf+C+4imurkBgME2WUuTF7pQ7DAeA8cU/Bw5FXWuWY5TClwLjKH0s1+azbsjbcqxEiq
QjViEwAEhyDBQIuO8OlqaCb84nLALKK2B0RlSSwG0na460jNYEl+/d8cOtG34zmi54IL+46SfT35
hBk8FRAAkB5IDDBc6Bf4mSsI/XMmhJh4tVN9L60eGxGUBF6INAMtPiWhFqHxOTFropHkRbSWZCjx
SgwZJIt6kUqSr1fHPcwIheb0hMnXD18O6J3kVdJhQRtpLX7GfUST+GAzB5TccTM4LWf1hUvLrD13
pA11NpWeglsNw23NTg3LYCpMTTvnZ/GnAf0Api8LeKBF3ff8K55+RVV090zUJHcPxV9Hi506zN5/
YNZcTIiLe4pbplMSS5i6XbDr4GJQm6aml5ZBfxDUPe9L3inVs1iuFsQB8qEINdU+LtcdsRUnPNsm
HQ6iEwhvKID5Cy8G6bsVQU+8yzdQIpsOQ2dIAwaOoWJ/7Q9vMTYH6SnhgZG9dkoYAmPDjTS5Hen6
GLaTad2cBqSLowFjMDlrt4/14Qyjd9+DMg+RHzn9Hg1CuwHOhOwVlevBDPEL13JjLpEl/BtKUsKB
bs66FYRABRM+godcLdQ25aKYHEKMYvx6oXA982G2LLe8ha7nEqrEKf1kHMmyBnf+h1OLy8xgUbee
m8EupYVmwMknRFLJIX4GloG8a7KNU1a/7eZnp6b9jjIcns+UR8+rPmt7QmXxQa4fDkLEVCnmj/IG
Vn4x6a+pretdmgL0FH+/1XPFI01Bq52oqvUZH58X0om1XUGP5ZdGClZHBW9LjGUvxpgtDVphzfOj
OvSVFGvQuZkYtKLA5umwheaBbC4uY26DiKsIBa/o3ahEqRp/W/6UwsH8F7+nz5GQvD4uz1W6N+by
qdmD69+5LEzvqByn6p7+IKcHo4m49iQvg9EEpCUoyNKUORjDmuEh7O/KDYw0JUgUpyLiJWQmz64M
e4aj/Jpw4qDmhtXIJSmtw5aCkIvE8JEGgV/ICLqvKKgfV7oHOonyz7zczh1QZWbV02L6hSbKdHTO
yOZFggpSY+i7s2TcxNK0n7rAfAeEujYTQWXHtdE278l7ie55qjDjTE7ICceY2DCUpOY3Hjbo0ZQd
rAcn9ARyMMrPRCrO+yF+FsFh9zvdZljyAF6iCSE/5fcvj4de9gkQeMBmrbfsLV5nefI40auzDwAH
87RAm8Dwip5OxIPVF1Y9lfhj12JDsQZAFQfGKJ3SyppnWK/JH57MgKrymogUjhEFVAVI9ojb9uBI
64wLk7l5XV6rKtQAjtuptuz95SdFt5qNPpYhY1fjMlCvsITlLb1cQzMAdFoxJJEnRtRio4KV0fAx
Na7ANmKACLI754xA7sgZh8kzy4LmnbONYRrKRzzMMUWnywQgYfw2uGiXx46WBZAfDgx4BKcY8WC4
ovaVWcNTttZX30lyVDkF19T4GFeNaZik/ZevPqszGZ4erZOCwYC44Jgr0ocrBB3v5oe/3g5TEw21
WNi00XPg9XMioh2a8qxyaA0+dD8AZmAZ5+aKbDfHOhp4OVKEOnZA5g7AGEP5tQpEu+U+XKt/RhlA
qzQT+r6/f5/NY80UFqkTqLwSGRzxtOmncjVQ6e3/aWgPQqiM8TNqOUH0Q2drcMItuZCH+3PSL13p
9KBRz+IK9uiVT6hN6KbZvTgYIGUcS/Z7nGL2r3PFCt6WDLwKmL3Mz+lIINX3x5wt+MEtxGbaCTEU
e4kkdu/7RZasijtZYSbKpSyazWN/P3dot6P6GfBYpzjkzSRAJSb3+97puQL3uW3rJSy0FOLHtrmk
PPKsPKh93KLTa9NxwPzdT78p8+874wA8hHTgSjZrG58OOK+1KIg05FPW42b3ThrjRZknztxADsoJ
90KhdheBy8zLxKlNzpjHGYEl3Q39okNB/eIvow/NuDFKaM/D37y3KLc34RHTrHUu/dK8PsfNkXMx
5jHQdjwWnLjpP9Uc+AQwO2gkfng8+EcRskno60Dow+HFfRhNAK/j70z0O9pJ4l8QFyHUA/ljVwAV
4r+S0S4eDhBTbPLBHyVsZ9hPQCjyPQk0PU3G6wB+IofySkuHkF5bw5My70sSxHPItTbtAmYq43Q0
XJylEODXiquvq8ypBwHait7T77RhfQ/yAUHJsaaT9uw9OEEpO8E10ym8bYNTvLM+JPw9hzci5+Cf
8JyhooREoDPttStsnUisBPISTlaoesk9NmYHHw4PkJXYDWhdQeVh4b5CYwXGDv45wLftKzqqDpQH
TYvQTdPZd6QZ8BGrZjRgGP8Vrk0f1c7JZ0T9i2xUjMXBxZGYVOCmTEy+mJlZwHvSx863PQb58vGV
2gh2BHeFkmcnBIJkHpXCkUlN3RYWXukI8i2lfw4VnyrNop8rEP7hgIoFy9tmiv8qnJbfy1BceGYA
JFdyk6DN/uwazwYS9N62+MUDa9gNPi+aoLSwZxA2wd3CNR4kwTvEjDXvQnn949e5f+aWU1eDd/wm
8jjlqDzz8cEx5mgZkok6p/bqTdlAHjy39+F3jWqMuZ5Bo+bJcTlr56pwFcQTYdVtMJq+VFP2NGmY
jX8BwUaXdPei2rVVvlsJ61k2e6/JuyG8tcXMQyb5kMQ4YThQEIIsaH6+ROKGujW3rzW74vea/tXz
dGd6BD3suAvwIT79q/qctKs7FTIfk5XMdWCSxu9spagJZiCq6qJBHt5eCwGA0xrU5NKJsYJJo0I5
3V5qxu+fgEqcI4GW/kAiAhFw8GOlMXtvP/RIPpz3+SSlpUDrOHZnen9zq0T/gpA4ypnvGV+OkY6u
f0egVrV4r4xjtSO8MDkzAN1R3NdzIgHvKsItAQWJTDHKSqicTNHD1wxRmiL+U28NUs/Lfdfs9Jjd
ZX2PgZ2OWo+vZoctoasKePHZcyHiUsVBjQbMrC+NQVwkA6aQypnES0pGTNvoAUA5IeTROh412hr6
Svyta+F3S/sPV3b7JowLmSCLnjgoMMsWL1Re0aJsF60GB+ZfDyND+PF9GqUvnH1LnBy4xK04Hk3m
/Xy2n2fSaOyRGaFvmsp7bdVfMCMY7LstKAgEGh6k79zAmks8kwbUYky29vc5o98GTSE8bpnZAaM0
5JZ/B9GEIH1xsaf7wONlhsrW+g5arG+A9P/t6mnpUPTJC+RiHErJGt7Uqn+qV+zscM8OeOo9kIE5
NwpnGpGWVlGMmrDgxZuMTuVOK8e5R3dgQFttnIeoQfqcSEjDS6+rws/Af5Uee1KPd7zDiI/jm0/e
IVLn0aQDoU6E8/61k9bBiTrBhRYjTcYKL4d5HoenCd7V4aMI9fu9ZdT8cp6FWzDNw4AChExziVO9
SRaK5b+MaQuo7PXetwHRElZm4ytMKfaDyRtsmPOSwx+GDY55rxhns8PLQXmozwB0QYXBdLkC6bVm
uMAoCT4KFzi4X/INroRQFP69Vw52Nn5+/80Hi9+Vig8v8pkwzSMwoZgnwZeUY2OertiN9AiTPnKm
6avneYx8ZUNKcP9IiC5d2m1v7NRxx+0JUwzsqxCeIHZTxjyJGWzkFyrYP7H/nZW/Hwt7Wk4I/5v0
GLjfycYVlF9lT6m0V+MfxBrkDCa32GrPvwp1V5+ANZqwPRmjsoWOQFRu1UllwXFSp3Zxga8BXYBB
tX5im8EaQLQ49G2kIzGLXPZ8PXhCTUPuxO6Sj2WGVteMss7J5/qobuz6iWGm8DoajHsnqtM07u8S
RNoyLRo1qk4f8LtgHb+H2hwPwicmWvCIw+I0+KdvhRoORVM7w4qZq6PBtljqALqNq8TfU3LRl+1M
fVrs7hVLFIXf5DCjBV5JG/nyXBCCdlTEM/HZltf+zc0AvS15RMYr05jFlwpv/x6CboKv+AOvifM9
0pGKDDmbco5KH68uCi5uOWLzF1Yle5bHQltQQb/P3Fcg1vOdZ4Ebi0M7X/+51ohA8yGjBdaSmfv9
LDqsixEPCCCbthNu6fdIHZsr+Y/HQF4Xx+IIflJNSeIlXQJLJ9A++mLGOAxGCopTv6jEBsLgEokr
ICLtOacCWnVGq8AVQCoAnhxB8WAlqI+mYF3y4yBoyRYBE+bisO9dlYjtjIKC3AhmG4j8WCVEJx3r
uagsIC2wsYLsfYTL53s8OMoYvv1DZNMd30g1BKVm+WV3p+sD2fnBESYr7N87NNaDNfOowVFkq1C+
4IUrH8lvIdOEsLE7AOCDHIQMTNe5zdM/SvwfQCynRERsAVDZigR3YsZMD7DoFtZziu1Qu7QxZ5sr
AD2Y6qRBAqv67LxQOiWfgOl32HRriOlfpsx4685MDAvn0EYQKznmXCxYSDI4xEcw8cM7dkEibkKe
NiP84IGB8B/Cd/0zpHWEX6l72z+hgMQWgt8HMR2YY0Kd1APmlOjEcSc9QY9BsvuA31eH9w2sC7sI
+YAhxz+W5FDWoyVd3xBLYNsI4GUjiBTmzFjd2UROICNMJ4nANyFRNe7rPD9l64lkTXlVRg4w7ZHk
6chp7nCihO+wsI2/lM74zDriPA0Q1fJ9S8pEiFTU7fYnNNELFPzt7l5UKDFQzKaKbVjMsBEn3NwT
hRKEcgY7U1SMcyYTD4cRoEd6CFZTWPuzjzAkYFlD2Dk4p0dASi78HGaYvGOclfw81Ofi/QPCoHDv
nVXiOETnqK8anDXCFpesaDAxYy1iZLhrRmpMiomH9/Yg+MAKdW/I/r+O9qDlFQ3Gj6EsDx1DwMuL
cWNfyNAeqsWxQzK3eexVLp2HDJzdj+GQsYVKVgswxwk2EbspBG48YRzBZYiltRYgyxhVV+QnvLd0
nYx3lNTDuyi0WFePiI0LUyEHDzBbaAswEVgikIf3jmwDSgBObkMEDD4DiCVc+ClvBLoycxoDfiRM
igXnFNcFhqeTIQJCXM0EilLAXoPQCGN7KMkZl/+DYRDW3yicvTlaO//rKghEGmsMe4HbWgzPGlLs
I5NTcSNLMEXrY49JIndoo+zTZ4i+1BaKTKo7QsNd1woSx7OmAMjcNsM57/h9SYvEBfn+HVjC0hqV
B7tmUD1dWkcO18Mffpm/DPI8Jnlks4zakQSy3GAGqO0x7lGhA96uxfWz1VyIgIxFFJ6jE8YDTrcI
QY4DE4dXNDK25vcnHXQ1hnLOYA7d+5Hb9KrbA9lNxfgwY2pnK6dfSI6LpflkXHOJyhHV/kibFccX
XGjmDGEFXwpBK6veFyaOP+QFbGoDm4ksOYhM0RgKo9/B87ljXiDcHUymZFgYe9jEOicKeMcfWFPQ
PlhWxkixLochjzEYDBROYXR+4maFurNeNht8JFyMjNzOmoDpkugjXP25sDlqGzSDeAbP5TaW1XGl
DgvWFID6zdO5EeSpIJjR7cukRYtQY54PZXzIw0urGrMx2ApESrEguB90qrd9dUqd24ycllUymQfW
nS/KUAYV9km3YsBm6+ARsEsjqMZ3m7wUmcF5em0V+JMqN6p9u5tm5NPGUjhGvYDD49u3+vhXmk7W
EgDlv36+9Bz2Rmual9au18SIs7qmwGPWa7Rc/ngv7OiSPad5TE43Xzpm9uR3TpcP/A0YHTrEvv6b
DEjngc+1vpZDTla2NPRuuNk0SAGIHI0wR/MflDUVg7hnxM9SJocYDj/LVsQJUGwy7mjQPyzu6+zI
IcD45eMxwc0jc3FnoMy0a4Q1I041XM/hYaw+PDPzqughkQiUMmwrXGQjA3x7iNqydMGbhio5mPUw
64ORqm7hvJhnEQgIe4bOATEpfDsIzRlnNXw1rEqvP06oaZ0F8O8g1+Rsez+RsUUTQSLUA5s4kumu
dFRF52hksY35OkoRCltYxVdCu0B6+A7myPd5j2heTseHT4PNv/4RxZq4MipFQtY6h35ME3lmtGa8
DnDnBBAcDAtcmstcbR4b3YW82gwph8TSQP7lw4ujeQ8ZHSdngungHh9pKKrdZ5JsiUCHvpnNGDQr
vKKJ378RAQ2IYgCuGaonAdrxT507k8eNh18zeM6Slqp01eDmPEckaSOy5kk4mnGR2z/NeYaiNWBz
oeR0ccJhjyq2yZUtlVoYv63wFphHUejSlxBnIv+1VEFQeN/cxDEue/hv4o6EhEkU0T221I3hsKMc
vOTp3lcyBXHMfn2XEOn9hnRkjN7WBi2E4fc9+iO4hPUeGwxxes2yUWGfxwfLTyY55gdQuA7Be90e
96W1Mq+c/hCGPgz+leHka4fNVKebhqpNig5ukWdp3GIxyVCQpcg+WJFmIo3hNOMEASsBO69/hPC1
SkhBhtMe8QMdBWnt65ndLJRNn0QnZVNcILEfAs2ZFiPmWDz2M4yubW0uYCLsTt/WOp2uBXH8RJEn
7QAnvhtzh1E8iU93wjDEiQyPF7MWfS7+jv3X6C5CFBSxRaP0S0QXinPPMyS6jS+8u93mFXvsNrMD
dayNlC+EjYuPOOO+5oTzgE0Rbh2f1pl/ZxXEiLziggxIkH9CyDGSEWkVdfyKGY2cC1hMAOtNSXjJ
gbQm+hKAQZolPtOfaQPg4V/3FK5dRVSeTcw9DhHfb8Nm8KkMoZYwRGfUR4zVANQrwPhGJq1k8QmN
vxfzieUt9Y1oEHQogQzsGmTB1oH1hiaG3h68Bc9SNlVMmux7UEbIg2+4T/58zZqzWcXcbQSOT1H/
30Ym2sb7Cvsd64UhDvaL1GvsWnTGdoEuH0jep+w61Rdg5AXlGb/gJd4yQQyGdF550I02HZaMrSsu
HFMr7+lxpK6yC8IuYhz4IuZS2eoDdUAZtkQmFFhr3Ed6KIxG2fSEb8PNQkFknkgMpKpiOAGtMC5J
yYJMrmxqzmms2FqIjAlZPRIlIJy6AD9/NFTiTxNOgkxCQ4Wm8xNyzvZZcgYGpozLcAKiOcNAT52T
6hVC4fRoQvnCBsxqxRyDrY2iPw97C4OQI92iyxShZTg4+C9H251adw++E6XHC4uaw6dhedLTYh0x
bMLHiSCYcRFDwfGglnEE5t48ennuhRuDYbS7pMeiTGxCOeCzMFdM7Fjlw3Kc1R5kG2xXEDEBCY/F
4URBLEqUEZOrizRW0PrXDu7YTtDaAPXSnAJLi75YW/TnHC2Y7UZUjx2XjeMhBrogNqeIDzuUkasM
CBPwkxCRYTH7kcgGH8af5FyfkdA14mb9sSY/TnkuJVqIDzURbPeKCY4BcnXznn1HqUZvBuEUvSYS
vXHLyn14g7ugxT2iN/svm6nXd149Udm7ZKsiOupU6mtjzqNIHa2hpTbiFtxrDVxsZ1yrKIlu62SJ
VAfmHadfn2KB8p8gtDnjBw0h9ngPPbLxKE3yFMZftYXEnHj4cJqDQMAvwD/0K1Czfx7tyJPxTdON
+0ESqI7m3k5f3wSpxtRv9L6K5Dt1ii38x802jy30VQ9YUZvTiyd+OzPJu/vyJUaMT+7wTbFUOQgP
gvuRWsjK5hix/at0OE1FG6z5gy9+nn3YHiv1ZevrnjNumesjgrIwWHZnUCiQ/RtjjNltfNNdsd9/
MTvmdaPGw2VpcuNnUP1UjuJVXuc9oo/T8zue30c0mFUel4hD/v9Cco3bGD0rqiQ+h62tc/xO2Edp
zkFK8FNlkgfwlkdk+1lHYzua/SZMrXj8EUrfCqf/QjR1G6e+5Cyeo0M4I5fBmQnjgjzeCrbxA6sW
CkXnwfsHCnpa6Qoy7K7epDTvmouoCxVg+LRdZoT8CCQEPq2q82ajgOnOB65GkrN9BJmFQBj+LIyi
rQwbkF5p2E1ajj5loRAnab3g/xzs37QfPM8vV9vDJIkG85ToCygPzUoOe0PxvwRWuzSVcN1LL5KD
uQ5PLa7QTDxxkqRD8IsxL+z9tv9WhzZ/4WzApgCZXRedvvSn8xF84OvfAjT6yS7qMGnCmejrYVHe
2/CaZCAIpyBcASx6PeEgCNYknKHo9FDzsey9eiMFj1HmvTfP+LXJV5hP6EzdrNx/h2TZMexyKe6w
g9YdwbmHV2iBt2HYVKPrq90Zrw+5agtRCrVsx5wXUg2D4nsshmYx7Jua7CjR7go5srHjubS7hQgE
4jHmjNrTXDgIOJkx26K3Rj/CE9ojCdK0wgc3gBJwCC8V4dlp8ou2NxbRYAShxFYDSn2WjiK2cf5Z
QjfNN92JN4dAged2vgLzpgUl8AY1CPY11ixxHcVBO89Co32zcTeyZ0y44E0DALIUmd4ieHuHGChC
EW6HD38wX6czrgU/4nuthyx0wN5uCj3Fxn7A1aM/wsPZ7nh86iE2FqwPNerZEDMcEaCM5fbo56Gg
HXgytzX+ulgh5X6sRmIL/PzR5q/Evt/gNwBuevDucbbvn4BVAK5qoTilLsCE9x+DCZNhzmYAyfsK
qBMWntOfA2fdVo+hZm10QAHKNjrdy20kYXRJ/WGd82Pv7zvtAy/8RjXbKMGOCIxIY18Pru8jjubB
L/gwGscrZc/QFIyFXxAu3linQLEZZSuk5F/Mdw+7bKQzZ3iL0Yp+gm0C/mzg7INZq2EpwMknvhJ5
4KYfIhSBQ9t74ZJAXBC7NPAmD5TIPQDpAeOpZ/JqCXkOEBsKOxA7BCAshloO9EwamkeTAQvEP93S
2zNDUbi0T845bCZRxDITYNO/r+6jfyJAaCDS+GNt0hnTDgYCHJo0vV5j8yScsp2Kl5PLyQYxqvaB
UDhpaAnQd7nYHiNI/dKzDTigHPbfh31acjtGxCbZIorq9IqFl3ztq1S8ORjLQ+SbYSdK0bnSJ0gW
oXuJTFJiv53XMOOeCO74Yc4zARflHYC+O3XYO/c8meCB6sIsm0WAtyLjoXeIZgpPFNaeEsD096Vg
0fHWdHtzXgHl2f0pDnIR/RruB9CsX5SMn2nuHXD1YnKy49aMKJYRAT45iqhyNyULkcB4jp1Ys5PF
yz71fHStlEiwv5BlH/yahQq1j1XP3IbRAZUHcX0udNPhzzpTF7DKZf81NOgeqVB4HuhgFZ8nZVVE
AuUzrGvNhHOyKALTx4winOKNhpiwoL9xOr/p0NB1Ljmci1vchefP6OnylSOEdR5g9niANGxZO8zW
rBaRC9eLAkF4JY4EafC7r6jVeHfUWKykmA+dMxOCFE3e0Gf6nPYLDyp1OYZHfvva7ZyQbQpzmhyI
sdMnkavsvjGDTULOEW13kbpF7C+MFJI/8XAbbH2I+yFL1X4xjInLgZg7WzFFXv5iNkD2+tuxie7j
mo4TH9pJuWh8rraXr1t21qf9h4KIRiD5Y4CkIlXABo6mFP1K7oNdsPoq68rA9uvj/RPi2uCB6Dri
3+LJ0mL8eYCY9nYqHiuIbtva9ucPYr9SJ8hmwuCaYUsxQjOyZJk58DNh8m1h7YHgUcMPJY4g/FGl
BYjMJRsBbDZodjA1ecyeF5xhh/pyq3jFnMZ2mrFocKUDwwC70E8ETYvsWAFeXDqfOqwA0Ll80D3R
uZMPlS+Uk/AgMZCmE+clWF7lLJ8U6PERglvkmtjQfih3+mF/o4bFCMh0Ci+Qb++5YlYjwu6bP5Fe
/OP8x5+szw8rEO4yWmB3LuylCGndk4fNNRdbo76BnXTkJfbqRh/23CooXGrgEqmGzHunbqT8rVnP
nfOMdLDNBFwz46QAUoUlSp/KHHqGKToPkzggHg4RBhSMI6Jg3HIEVZTpuRrIzPLIfpq9xiWfOENz
/Xa3eSQqQND+iFEEEWlmWFjrk0Bs2jEuFBTY3bA/TM9PEEuRwwjUYwkETBqDIEKCfHg6gyqUmhSC
9NoAOyUleR3nE/TVlIijN67td1qDg493HB/dRxbnFUNRiOaTDqO6dKJBJiGSYMg6L/bKks+0F4cf
xfAFXSD7FWbwlMafKW4QxKVjswb0w6zfhQVCNNQB1vtcd41F7Uz7Q0Z+q9cs9QY7PEfdgtNStCZ5
gCKDrUM5AaXscK//j6TzWlJcWaLoFylCFqFXkMEL714IaEAOhAxC5uvPqjlxJ+b26aGhQaWqzJ3b
8Elgs0C0Lm0vfgYkqFPav2CDKq7lj+pN4dWDKVIlBBjACDnrmTnKohgHUxr+SZ8sY3bGHa7rHCu/
qbawriaF+8DHwRfzIMsHnfHgPCYrfOAkZdgdOPurB633pti0C81lICBDsZ2HY+baPl6F4jb4dyuq
Q1/iY0aRPbyBYNINAubRgnuApUB1MTtSNMWPfhedMdIfvfzc4w4WHdHpA7/tDNEPc2f8/A8fcKzs
RnO3Q6TmJA8ss9f400xzjyZVoiI/RQ5nBTyaxS0a4YsJxPVz1m9EH7QKjXuDYLI+NM4j/qcj5gAI
ffFSpJsxGP7Qq8EWxBSQJUq+cScNjQOd8FyEI6dEPHI2hb5UL1G/guMYRP9dllC0mA4YkLv3vy1D
BeGjIO/RJgJ+UBZt2al0hCb9CWfctlo09xcHn997QGuEuMYflnL7QFfyrwqgFIZveDkRZTrleu8+
O0a4HGsFPmp8FhJjRUC7ZYK7MXfAAlZbDoBwA3CGkI/zJtamxvOzjEGe9jLAMhYWxZ70oAqsDTOW
eCMYzl9HdtOF5FmTaBw5xoizHjnqBk09voG/iepHOwLGvh/i58QckBEuXRqHtXwCAmDsymA07myN
ChMuHah4OuT7FUbUH5sJajIn/xMonZ+9M9jcWuvQjx7WArt3R+aAziloeFPBA4IAAD9kSJ4vOmMB
tGJgt/o/+RHVsjL4y7McnyzsXaodh4eP5stZl+hE8MJK/oxr40B6nOVsSyYzPOuQusVGuqGYAF8p
H2QSZDMM6oql6b/BaejlYdGkyESGQhkF2wF2fOpUYOJnLiywz+Hy0J/lun3EUGfGXNLWg01Lf3JQ
lgik7z0m/mB8929kfxkp3UHmmB3lXG+ASPhyfIAQZXvIRnoRWWtUUfAooNI2mz5ZMDyakw8uEQBL
ee0v62t7/fnxnwZpFLsbtxnHx/6jPf/u5apcBT3uXukg3bTa/fnyrppDuW2ZcnCc4hZzaHflikla
ze5SroybeYAWsMp8cDHaFnGqZJ4Ks+/rhQ4F6bDFl+01VoDF+FhY3NoICZTC5kABDdBAfDfmxP1x
glM5Ep9NtGD65zOE8h591EySI4F6FaPaxQAGDO3lfyas35qyMUOUrXD/JStByV8ZI47zeFV4+Bx6
7aGdtrfAT+cVJYcE9b1aaCPjVv3jAuc7zgBWM/Uoww3wVemU7tKHBDOWgwPABD01gOZWXnfLCsk2
rDptCAsygr0GRr62oAo9ucsiYsXZ0zfV4nX/MIgLDXjZtvGPoNw+8gcXUNxiCAIoEeAiw+cCc8Du
gzt48r5rEMLX+V27BqhkTvk9wCj43rBJXXtczycqq2TLrpktueQm+yZVCU4+RxH0Gk2zZbr8balX
xKASxPXOX///yXFZS211/9OH1L/MKOW+LVGVgXEAFILKMrYGrYNURi8Q+1SiGxYhmKkkUjW0Hv1w
4Qe4iTTQgQYmMSKn9vq6UwpVq8pTDoBW712+e7NbiWvH98iF35AP75e72Od+LP+g/pSj9pbpA2up
ywNZZLL437l8e82LHcQ0PpRD4MPD8PNrtC7G9TVmFnb93fmI4iPrtj0zpWXoKh35rLHI2n8Yw/6l
S+loHNBRT1vO9d4E42kvZ+v+Av3ATnrr8ohNeqTgkkVEhR1jP29X4xCqjSsOYOwsgfSyMcQsjlbD
jWlZsT1heFNiWp255eCz0w7YceMM/h4H6C+WL49y2qlWYGmZqI/pRyAms96MAy1N+yh87o0yEZ47
kNK5yUC2+c3hmjAh7mFQ4phHeDzQQRfWH2S1eJkfDKzapE2wfu8v86An+GuQu8ICOQqPgx3E30Du
CTv4yFjA1/k4DBwYkSLAZq+FCxsNcdL5gHRCdcOdi30ABv/dgJ4fwKfnKikHTNtg0N30+xvcg9HJ
3ZxjRTfiEGV6NITtiaRRZ1Wtixvuscfiiokeae5jlFmMMNTn5clZQiG1CiobpkofcwVdgJQwFDF+
Cx6KoGwGSAUxtoLURZiQ5RntkGeptr1TfNDO1vm1UOYASoJVDT0AtoxQYrbnj86d1RylTe/csn+t
ur/uCM9tJSDPwHkk427SZ28QHnY95mjdDA/ccTaz/ORq+fI/2hdcNVjIVJNrlUPr9LWxhWJZH2io
Hvnqs4r/4ADI1/4z3ebXNxAay5TlkDsR8zYcXf+5w5L1S2P7esZH6aZAoqc6ogtsiHrB+8Z5P947
+PDBB16NmD0BTKCjppKAkInWLRv21WECSQY6Fax2qMlu5dZYLTIotWzE9ehFv+9BTUXnxAfpiqz+
xFkTPhvIYJTPuHfDf9r05wZ0Kv97JARtdsE4DAjKKWashxLwDn7AAC6jKi3xrAEL/Lwejem1mfcT
cwmPnSloB7D7+gyGwXXgi7Aut9aWr7QlCn3CSMi0rEWK2Wunc2CCwXwfbYLfzSgDU0NozkAEvQXs
Bxj54eBZPHJWN73u5AurxdWxpPBLKg9Ey8ZPkD029dRYxmBzY7kdZdGujMfc65bupIFXwvRDEomd
NzBa6OgF2blCItb2CSC0+cOkC4rgC4ufHIkBq4wbooRGB8uBmwDS4BsgkFqvT07ZAKZWTQ9N1w2g
BhcdriC9ChSi0OZrcKse6wL6t0nCwRDgZiVjZyBEjspMQ/cK0YahJZAPVTReNNQjNAwcRi38PIZI
P+aA76sszWAu8gJ8VDLsSqAso3LeVDoYMz/5vqXYPy5ygSEI1cOQOSC/vcZURRv2WiePxx/F65Db
vZ1fIfyKstCJoT9Sbo6yOeT4ebvixZIrvzEzPV7ChOaHzTWoav5sYfqh2tyr8/zJvJHZObZ+wLny
U31ym0MPLGCpPgvgFsh++GdFBK1in5dDgmE7tI4RJdGdbf2CuzpyUxOMYDQG08gpbr92xrwbJuu/
uSm3tay4UmtDEbNC10zmKEpadszYDjkJitjNmZO8cBEZNoqI4sgRl/Zs+d/C+sECDWg0WdwEuA37
jJkLQfr8obhhFrNWz/Kab9bmQDEd2KiQW760IYxRj/pUBqYiFBQuSLvWXw6XJoMcei9wDeAVPwMm
o+m/SwTniCNnzoVLZ3za/RVLgrqFP2boUGqtu1kw7cbNJl7S0jEjjQa3gLJ7D0vx69esod6Vydc/
xvopu/9mbKAUQr0nWySbco2ylXzev+KuMkDihOF0M/qoTwV3EOQItrLCtBjjA2WoHdJNOlLHTCyt
KZxmgzjEZhheXDnALu8zYTrPz/FdxEtUVKFsm1AVkYaQWqyh/xNJFfAcf5IQask9VhHqUxstTgRD
O+LjYw60UWKX4pdn5ADRaWfO+kN/wKykjnvRhvRssoerdUAdBH3FVibsi1g8op7vDUpG9SFTtfAP
7dpchrpV+F8//IPliMwHFBQeZrt7TyKorUwwSK0JaDe/I4ElYapw7s8lTCIvCyTJ4++mjJ8AbZhU
QWi5PIttev9t60V7hs8dHrERE4aPxUhboM+j2MFIFYGdtFH+uAUh/es7ZJt7/dpsv7gD09k9intD
vPUiXai+NuMqQbiu1gwIwWQQsPWv/b1EfpCylvbdmsn+8cd13r2mJIk2iB3AHuBlw7JhXq4N0YAX
ICuI5Ta62wPY/nrwQr3cDRHRczg5vxFRKy7ESm5wv0ZMy0nz1AGjv15v0x6RiEtPffpmd3OjnULs
nsKN86yorLpSePToPaHVoGa2YGXSU20Dr4PhyuQ9vGNNgd4NcSEHHEUZbLZ/pK+vDjVnyN3ZHJM9
E5cLhyXPkU/oL12InHcez82u+er84vweSbBiHm9h5oNhTT4ENGK3/FwZzfeh2/wp7IyQY67YnPEi
6hPloMvY74CZ1ol7HrO1cYrH6At8IxPoPMC0yz1GjtEdbG1fvWyVBjX1PwgOgJQhdWogbDDGen2G
X5I2/DL1X2OBw6aEhO6JEx0wIxv0lm9ACWa+gX3u237vYWxf5jnmaiwLF8u1CALL59rwELZeBut/
7LYV4aZDQq6CvkjVaJmpo6Nsn1juhU4uJlBsjKbPHs6miCHM20b8SdoewYcY/srLN9EXIGDcz7DY
6dkNl6KmlkQum9m6/CIcAOowWrC7ZXfsZw/f2eVh4F84ZFgE48H8nKrUIzbig3MyUy484DDNXUO+
o7NNAxyh8DobS8x9UYhQ+vIL7wvMgoY4xHEpwR5+Y3asJ6UsjTNoHMm0JU6PMl1GNYwhxvyxrUMK
gso3TiAkUXWdOQBgsNJaMNEbw5Zghc1ecgt/Q6QtG/mI86WEJwWsyn36h/wZ6z6+93NJHWETAzcF
S8KZRjiY8NlFT2OTHiEZQSmec9kVFzRE+euI0hEM5Vt51d/CdK/zew4SpW9sq5rfYy7TdxVfnkh/
xO8uzU1zYhmU+3JF7WIeOncf+PQsYWVLU8xTmMORhjAhWeQK6Z7MDBQC0cBtbG3EjrBles6aWlJ9
tgJhxMEKseReO/bPPRJUiUG07B5765AI5g0Xp3xG+9LhnP3OOEB5G5ynSX+I/R9vlrRfRElvyv7F
m0jB/iyCBspMhGLt32PZ2LtTvbpgcvpkeVAotPvXWCXjTN0aFAXc9C2Mn1mq0U9ZgqlJ1nxBYLwg
aOAcW481tLu7msLrhCsGWyo42GvRjeQ5HS0tICMC2cakBkliIyQoTX+AZBR5JPWceEQwtA4QQt+W
U+3qXbXD3+2hAZuBXrjZOLQE5RskDlLdvaBHdw2XyXKyAEU/K+BRCcXPFwsW8IK7vCbPxLgXRywQ
qXXg3kgb6g6KmOGRTx+EVp2rk/BkwEq8c5sDM9bOvu7s0FOOzH3hTA/6JH9sy1tvwbqC39+/suJo
7liKwqsB2+VFMsqA0TccD9U5WtFdAKij1yWf0uX90Lr2UKYDvwSTAKPOzn7dMDAK5vJGmTC0XtXA
/jAOLOHAzOHDQY3hl+4UPpb3C2iEB7DlOQ5ipx/Kvd6N6o+Z3GeK8i/Xve6OpCQ4dMxifkIqgu6a
JE5HmgYL5cW8rwZboTAedHdjay6J1lU27yt352uLVI/h15MzjW6G+2/Mvc3HC29NbDWsm2/l9SbF
PVmnBBKM6isHpp/eGdRcdKKXJ6hvvyLhCaDp9hpbohAGiuk57wM0aI0gHC4Pfi2LEl6GqCPRndEb
stMRnHTuPSyX85sn4KKHGLlBxZ/ID+xGaaawtBI020hYvvAP5qHacehzCpdndffycWAUARk3HZX7
68RCjk/sZMDB+HTQzQkhE05ilEU+igQxATQEsWnI5/ZK7D7i0g71rvCzQdrvIhOjtw5IGojcYGW+
5ufM7mJHq7cJky/iFO2IKEU7OOQjS3GVJYWTfA7W7NYYiNE28IvYvDNkSWvcgF/LBBgV8TcTPj8B
YT1Q2/VO/27gQHVxu4uH6h13kZGhexjN3+Hg49MajVG06TY4mOFUHEVw73AGMm1mNz7o9pjjbtG3
SbL9I7V6ZHlEPTFmSK8GOXaXUUdTWEceFWJ4AyijfdTvtEAFLTMXF3sxGFjsaJga2+1fVFBTeqYp
Ai50RpkDtACKh9uH5hFWE65bCn5cLFZRMC42XOuS7DQLud7b7a4yG/n9t0KOMEs8gVd75MtUCVbT
ecjm31B2zYFUOni5FMIcRuym5fmz433Bkpirkgf4yG5jzI1Vsa//yN5F+WAsquJo0Z0kfddqScZD
HIHZJG6dCEuDY7wy8wEhfa8Dgcv8ZhPggeWHqS+MZr+P2Rz1Rn/EgBO5DBSWK9qFCBQEikVjw3Hv
aCB4y1wuJJjqgGf/og77k6h3+84PJ9rJhfk5jf+AfEK75BM59wftd0iqVgZiOVFMHHnNPZgr0OW1
hWu1DXH0OBU9V9n3VZvUufFFtYV9+UA48+uFLU2AUHTwbez6jVX4pCMveDf1toewz3i+x+pGJdto
ku2gbhmn7p64JDTTO91bF0U5XFFjgbP/hnOCF1cHqPrsy7HDmoOqBUtbCyDUAWzS6OAd3i5/NLxe
sGQvJiED8Hm60G1OjGxq7d7UWQzCtxfmJRDVEIGw2Y/57Hpob7Hh+QkwON2zRBBkkn9kDr8m8Ral
TVDqCipneQRR782Kp+Lpf9Vf9swVu7dpKHOurKXAkeDkowetSSvcKusM34qjjqfwit0MzWQLD2MV
oD9Z/KodAcvPGOv5dV5OkAcAbQOEASGMQyJvHV6jcqVusPxZdnt/Q35hLwMXhOAC6ANqwJyQDY8d
chvyCTZufuTJCnRwUGXA2Hnl0iHjUXf1Tdw6P6681wvsN6tpw+oX1ketw98yiZpca5gMXLGctMSh
siqeiJf5b35IwVALQarLJ8SDEcGQ+eQW8B2Yn9ivZMRDmUVQ+82IDmCdcY0uEC4RLTtL7tyXIYLb
lyr+8hy+8dhEokRYO8wqTHpdLJmqVjyAlPd/xst6MeIKaIQQ8OvrzqkT7rR9PuF8LmGxucUmUAP6
6UbFlev1m2A3Sio7O7PzxiV4X0KSPfMS6ZVvN4rHlc4wmKFEw1WSkAPeAE9H+wYS9RpaySTlNlLm
dTlCy66Wo6/Tp1Ki7kBthGAyuNdf4QVbUHJT4eAG07nfxbejRR7JMzz/26/zW6AJb7cs97a3ZnQQ
AlUyx4Ns4vD/TTe8ICWZtIfCSQ+9vxgv/NLtmDnqe/4t7ZyE+PoeWSG7L/cGQC+XYlsz5aLCe8sL
bu3ve8NtTMZ3E6wMSB+ICfShyuXh1ve6Kz+vcpRQvGzJRpcpRmTuUW72RajMM2rNgcLCoSt5YzrL
bIetLTmwu3F9CgyqQSdQwtVwcvB482R1FlEQs+fozjIIiV/e9yW30u4xj5BcOZvHbC75/KcQsblm
b9LSKRFttD36V7xoHM4NcfavuDhZptG568ZOLWnktVhayu2akvP9Hr8gGNyC0I1L54N4uxhf3t4X
g65kElDHwtUDgf/4cby7XBwK9yLwXhhYlaMPHZvZbIpmI6UnXXcjhjXkvbbQamXd7Wim8DKBKi7Z
2THAv9iV15o2eP0cksIUNunbj0LxIqKtS4RVCCpGyZM6t22c0GJr8ePmKGOY381bYjtQjvSmhcGH
Znez94JROmUi/XoFIzJ1rGrCNP6nz76l3RLek3EH2gUjZ5rWANre9+LFRND8Bn3GoOsSQcJ3xFPo
+YKfj6aMjgt8mBC+ey3Pp4yrdpcRt6fPQEUDdS4d49D7vd16/2nsMJgmIJ/lCCiQV+a2oXAr6QNM
afJGE4XhbeXN62yBq2zXLcrUs/KV5tbz4sBgCemADEmXFZ9u+LTNwK64t4TNNY04tpXPCID2ipfK
tuJuZ5SLAbUqLOAD8GUuI3KPuZou1XgcJeO+OvkCeVyF32m7qJE67Kn9qzPW2X27XUAO5A3mQ6qO
35ikEFo3AgBqemv5en7jnOmqV4mz6IIbMr8/4568AV/u4EtSI/rvh3YLRhqzT3h4WEnN+h76bHxS
ycFu3u7rFN4xwaNVDY8qvtVvV4FgiRxvHUXDRhdqXD5SSl8Bv6OPB/reAyzzG6BM4h/RVqs0S7Rz
1Yxa4jIJlHnQ2H3voniUdl+c7ywfIK0Bo0MTzuqGpwQ2iJ30xMLElI80o5Tsxi91Clj/JV8IfipS
rqNO6qqwFMx0B3y3fYu/MXjUhgZklbejTug4cIVEhsfmVTrogKXAQbAJEMffKjoVjPvTyhNAHk8R
H76lE9FqBw7XhD5F5ghn9+kP6UXFC9Q2qCS6ZDo7LBpVzEp5im7YR4jB/blHVs4z0U3TpcpstBio
SY5KA0q7ijHYv1Y6wIqfdhUrYzieuB7m/DQ6AGmkbVrSEK6sD+62mq4L7vEfWOZrxqtx8ZHbQa3p
xviU9tJ7Wa47aw5kmRKDlk7DbAvbsGwd+uuv+7kqttwfAo8Fzx+HLq0kXSW8RPe9p1GmaVBUmyGP
cMzVmAoP6W+BVTFeXDcbuoaKvHb4LneoCsEwzSYN9HVm42vAD2hddAnmLoOVAFDm5Ed9w/aeXpfW
CpcZ9h/dbm6XWfmXwhwjHwoQ4cgBxrlOvcXRdoGLvskDTuZ34PSoYtxuxXjgwxCJKmZYqYsgmuqp
260/8b/RK/Q+CmtGcIxrTcdYf0wnAvFrGfBxyksPPbKr0/uFjFDsnhxCPRKxeB3/Irk9rvaVvxoc
8S6OvkkwMOiFY6pBrh0oSuWo8/qpz7lwzEkAFlgukOW5ohxHKxx06Ubb0kWxzW0hX1Ge/+6S/yUm
+MNwB5PK1JOHKK8RGhTg2sybR3RNmgVnkv8S26mAnLVixGrrrxji/luBdm8OBvIp3DfRUEJroLqf
s8hDfa/6YOk1RJqxsZWW2QR+Od0HXYHIGGjXdJIhzDvKRJm8y97ukrv03dA3/1LJpVs2C+f9lBl9
0g7w2n8GiU3okLCXs2nIsNzFurTEJu8O4lIPmpO2rSuXrkJeG9kgYtrGEK8eaNLgLudetsPezHSI
e+tlDtPNFpYJw/xgFPRpXzwYQy9URnROqqvfCBmbfvCIbWqcv2rLRrESfly62o5nwDnoM6J/1T+j
tEHCxT8wYM2nlIj1iizeYTsigUcI/7AFaA8ZA+NJVjsxU2cyNmmWIBMRElcJ54ARQ1a0noKukdDP
6yPr57QHGQBWaM2AVge8NHmQ4LbKkIZPXlc38ufRmoJBlzCteCQI9z+bl5oa964vmAkxTYF9Ij8p
CkFffWxZThK2EBiz12DEpEAmSxVR3/iy/y4TjjAq7AS4jSko/CiGQtLFJuYPPWnsQopQmRWBJzDk
xOJKDPce/MXEvV87fYgE6AEZm3ycV2SnJ/y+4cMJoflREwZ66dHMkLwPyhFOGlSLA+w48R9WHZyP
ZHIoYEthT8UwGl8lovZ4/lyEOjJyhNmCBxNaCRzK+VUeNeaifNoGI3lmUz883/qA8C54qgFBCtAa
I6iGdesBQTeYV6GxygHZBASt3Wgb8zMdL2Zq4SCTbDjsWezyvlUuzuYIwPCC2jrk7TS1ewTwTamz
YniuACr1+kUHDg0Y0qP/guXMEBpvGRrnebYpfObg7SJaCa9CtYMH96GImSTwXmnHxJiz02mV4yUK
KrcjVcnGBUd2Csm2BvwSGquIfMNNcC4XIKiYAYTYsLEsGcyR+2Lzgb/+yGO5Mn+5mOz9jMJ6DfBH
i9+Sh7IN1uaFWTscUyGyIIkM9D3Ej9ZhriFonFXDZ46tQH7GCkQ48dm8JMgSCP2bcyixq3mflf/F
ABsZHyRVuk+Qo+hn4zqWnEPSh1LhF8H6eOcuvb8ROUDF/3w6sfMCr8BhEm07XbJrHixIoHbEVEF1
YnjeAo+A3QNZeq5eTcEOhRe6M5HG5Pt6LQssU35agDCgnm62xLseaBb6qmAlVqcKdBVuKMVQy2Zx
5mOCdbIAizCnfBVMoQg6QJCe1Re2qyDZPQJ62xmVL0FJKJgOn0l675AKQg2ItIk41b9u/rM/sIt7
4F35GqMYAcqDt4e2atraX0o2yQenKbxzxkbnmsA42jY+JqC1OOYMqS8uHpSU8LLDL3Ec3nvtjqm2
cKoDX86kuWmsg2xhmSPZYQL943xJaXDsHEzPoY9MrxVICrmu69+ec3fwParTfIn/FwSkWeNyymLP
0qEARmnOsYqEe4gbHtWczU5WHSp9SIztZcg0SfH4veMjNJsSYLM3hMbMLfo7SE4h2JephUeKLY2A
Ncn6SQcYRs4AUlh6EKT8N8LUW5I4H8LK9mEDFmqOkkf0zzuBpCKsFBoSuYTw4n0u198ZHljquoTE
upCO302uuhjHfR7cn2zxiQdz1FPWMIrT0PsqAkDq7XUqpOd3q1+BpNckqFzra3jnF0CgzBBxFKyU
GTWbfM3QiB2Ixab0NWEBn4ollV/ac6DtHUrmrlg3hfBuYMbZVeyoWCZiBuWwRBRGHuZQcFigT2Zr
NgQFChJpJeeocViAqZ17X8nuVfa3edQN3kqsyHIT9R0G/SOMJtRTc0MVhnfE9HNWqkUgtjdSVuN8
Ah0MlI6tUPNMEiCQeZF24LGfwJgsWKDZ8AgC3l4cDr2kY4LNjYwuNDJxda4+xGE197YZF+Yci776
IWeztnYYpMk2+48yam692LlsJfwI8DM9IRiasgmW+JcwKlti78zNgG/15HuA75XsYKgIesmkYqdm
M6C8lu3fDWwN8iLUjfAYU5/jgOyCvDIXCBk+7y+T0mL60jIaHJeVbYx4/1q8pphO3qM+I1hg4HyV
LcHBO07zzoWkESJcF2pBVSTltDS929/9nF9zBi+2+njl9sunL2sZNv/pfDpowCyPlEZXnvQ8Nk0m
Zi8XMQLQM/VWNOISsT9Go28DaeuzUmB2IaGDDI0lwJxp/cD1o9F27Hm9gTeGBC40vr47dpzZ7LFG
9DP0ouEDs08+mZ2Q8wnFXPePi1+eBEM/GXH7DYWEPVptCU/zSbXSZu8RvCoooyOT/+nObcwLPPDo
QnLkvZAqNbBKlWkKdR0qug9V4mSZ2B2km3wlGJraICcoc/syhta9Q1W3kBroU+BN+kE+xDuV0kZK
yaFii2QKpkBfGHBSMGn8bo0Z92zM3DFpyY8xJX3XaYiFzN66IYa+3mXSOp4b488UCjqE82CRzRJS
tkSM4RsnJCMJ/faLRBab5vqOjeCF6W/1Zq6CHh3zwXF6cfN1vFTxeaLG47Rkt1IdxeIcnsPECZnf
ct4BqatTzoBUhSsWJgYUJtZQPSbaS8E88BxAz7mFwuBOci9spjj4S/cm2jatje7rVUwPfdm95H2k
T+uYYGMEBwkD+gIZUspNUbMQqQZx/RkkP2DUxs2awDZwQK1YEu6bsvD9CIj+acf4peR/1g4rQo4g
4e6F3zD9xv33EpQQ+kgV8inRMQyBFPKKnU/k8TWPiywcO9Utr0MJDECF6pQvtJeTB+QqsrkBwpoO
hBJZE+oFYCu+gbQfTDaIHRMByT1m8M4nOuij4yFfBzENuyFECIHhIJDly0YWz86/U6+bcJ3qQQLz
GxosVgqcWYxf0NbETgVjCJEKDG/kSbjI5HbXspSGOc0w5nCZwxdWi6XWsNMRY5pC5lf+RuXXBjHO
DlrlwtOESEbiy2WIiWUNm46JORI6Ifn4puP3A6oMJMYpVDT8Zn1ihwjY0KvRC8a087o1pKiimwIK
k4fme9xgw3MTsDfvmEMc3gIKCAlV7vvnAH9j4Ux8TvIbY4Rj4IhBlB0vb4ovVHRLOF0aQ1I6gB0p
pypuUJwGaucHkfigiqFS2Yj46m6EjvkjLEWYIsB2ZVEhtUzOMGnDERULW21LtQyJiYAfWG3UFA82
tp7q8uVWNFt0zD+7d60X8jxH/kE8xI5n6A7/yHWUa/HGOJDruDMODRIWmeqPEQUj/sTGxLXcsYtT
o2mHck45in0fTH4Ym9Qth04fw1NEzfvPypWSj3Kl3smPEolnUbu8NvQHjwJTsFg9MdxI/XxSr6t1
fYaz8PXNKW4pC2PW26cnJt0aDg3vCall0MQLv8VVqtzJu99G7B5fP18JQqvgWfw2WMLM4yM8hC+q
tMueQ+p3t6bZBu44q3mOASxVCQfysly0V1xQnBxiQrVQCQqs6F3f63zxgqX4XlvY8xJvSe4oEzMG
Q5N0WWxFEl83K5EHBgsyxxBe1WydiPq2ySLe9vFoLvdIEkhWTN3Xpt5pBJeUc7oqN93qjr68bM2O
OcBllh7gvLBoOCgvs3ZZHX+Tbq0h+OxtxTiAjAWS9L4IL8+vW/BQT+h3+3dQPTrgAGUsZrAcRzcC
6neofQ5fjB0LEVV6AiLu3/nrcoc7DB/7MpTYxzHSvWDlqi97WH6kN31prKHaiY2k7wo6nc7I9sDK
JsQK07WDta6h5sD6ZIBCNaOJG/fFT0kLa8FPrrW5dAZV5XT5h6fTESN7QsU+sPb1pn/rTatlcNKP
/CMwYQD4s0qFl07C/sE5C1MBsxumcSgIybX9a/8sRIb9jeEZq56fzOBX+Ji8rl5Taa+cueOZqbKL
XEr7c/zCzyJgDnALRAgw7qrs3ycZTfIk2XwfP0HdhLy5jny4Mv+YYvRw/Ampzam+QUxRbEF+wdmC
rb8mKXhokDwukr4dxoIJG7MO7/Vfv0d180g2hYiBNh7v0w9YdsKlATAobuoymWlOsDFOl3V76B+Y
zhjXz8VVdv2pPgOZ7dFOIZK8G8/m2u0/93b7WzA52UI0hFk+f8GxIsQCrJxTmlvmoJx+63StM6gA
rxZhA93zO2ESkB2ygyxBpMU0xSQETT70bq9Vf5otQnxMy0P4aA+v1fcfNV1eKov2GC3lWb6tZtE2
Gptz0hjH+VafXab5KV0Xi+YaWkNYumP9CMUdcBjuSQNGA8cZMtT4O7e26kKavaeN3wJzWdSldB8X
QZbMIZoB6FBXgxb+w1PCPaOsBCIqne/yIsZtMA6Nfy6yeKkJehGTXkhjulBufyCHs0nQhXxcedOt
cKcqnm/8pwEwTFs/ckGJsEUhZAnnBA2GGy8TwRsdRPeIHuKkwrLZB/fP9gtFE6wiNPDKTWnOmRtE
wFSg9aQTmGTAj8QYA5Qb2BP7MEorOJ5PDhe1EkAQvEeQUR7OF6+WfG9gI75t8sv9QQ5lUvPV3VLE
IbDuUqgtz7CF7DokER3trXbmoOJhHI069SwDVpB2YdDP4AowEI0t5AhzKP0YJgwwleAIk/bhk3/T
zn00J0xJlIEXPz9w82hF0AIyuuBM1N2mwcWZgT/sMnG6chpnLbzOAUOx2MSdatzJ10Le6lU80hk3
x9ikr7kt9K2m+p/EzaDQ4TBQOeWJk/YHp+qqM1mDvHrPQpcbODcoiWzInbExIZ30jqknbIKcm/vO
PcZ0iXfCw8WewwTKTG0TtiYnOHQ23FOQh/IIfi3KGHwwOKHwIRiUnOx3ap8X/pjc3QG8dNQ0L8fU
PHGGT1/pqKn2PRwQOGi5uzqSvbSl2uepEKwp97hcXApySj/NQlm8ZI9qAjxeFDGhe6lWuuwahOyR
aNeb9bdJ7ChM3XUNIw/HPNc2LMzYEx95KNhWPYjiM0tkjThiBtIXE9DfUyHhiGLx56DG0M70x/Ty
F8wq0tfoogmeVu1CrcMfowwmTMpLWlr45e7rj4a1HFxWAmhltWwvGFYoBwi7pEfHn1niBwrUqqGk
ersQnH0q9hM4CdiJgsakHoJzQSuSSQNvnapch7M+16cQSHvL6GpbYUF7LLG/ekPAAiK5xWiP2vVb
gHTFtLMYwhIk4Wr40yc9MfrjEy+qR4Avtf01t5nihJepLI1/zKl4tJk1dhzBDcHWoQIV6O8NyxbV
YwkLTRrn5ixjrhxte9X8E9yl5NiC032aCQ4o8im9ac2sbDwRKAUs0xEuwkIKKNeI/eq71CTNZSoE
LNAhqYFftxh7jeBRxktcT5tZGvIRkwd5GVaxsFuoP+53qkHDwU5zmderT0nmUOxxYoX6mAfird3x
hrqC8ZyLjQKwiJWOMGtK9MEnXpqfiaTsMj6lKqaTtHsCf84O/ZqRpS1HNxb5BTnOlMKQgWvIDAjW
oc+NhHUfo8RQHvc+PmZpfZAjcqA5gGcXrKUjkbfjC7IjverEQoZeEYKGyvhrnmUifREIX9jI4MK8
bkUpQW3ZddQuuHon0wsZNwlsMRj5CGxkuOG8n0TcLp9REjCYGtdZan90TVAoWqylfwyvIfkh1P1t
kF5N9H1ClF9BnNvsg4maagd/eYLb3Ki6i5k5fH9gjyVwTeT0YJJXf2xg4TW7LKz5Q2fnmBSr1pxY
ZKwzmLw2E2kfPSjDfjScnqr9M0ykif5MQIoFVvI/6JVM6F/v0gLZgqvw4JXsYgrYHnUbzelYZobl
frBAnL3tbLevDqljepyr7Et89JofIT0A90MbviA5bqLc0fnLjnGEvScSqgCVf2NBXhppRC+2k25D
+1JBEoHJtFOpOCfMSV8jydYXuArlN+BQpJ4kpP6RGT6GVC9k1MASH6SVD2VKrzcLt+94CLMeMIPD
8z0sZtx4YMgFtOUVpnJ46Fo3KKmwTylfsaX7QcBClZvToOW1YFkTr0otxt2qOhierr9I1QAG421H
DKaBluk7fZdkigPvymss4IHcNGvLug0BzEkvTDJgOOWWUbPyX8b7SFwBNVEA0oD/oeoCYeSe2V/B
o2S4QEwj4ouGeNtRKRUDMIdUs4aCi2t4v8THQrjDoXwXdzMWOpPYZ80D+YnKbh9RC8kl8cWi6g9M
fQRwCzxa13OrnX1CjrbEN6Z6PW7nPE222ZYoh+jdd6QvjUAJlQNwKSakKlkF0YlC02dm8R9L57Wl
qLaF4SdiDAFJt+SgmEN549DSQsREUMCnP9/qfUaf3aer2raQsNac//xDeOWGp6TnQ1hSompouo+D
Ii3iwQUy1TulQu/bqG5p/GbQfO5Fwr2cZbg9wW20OTKp2lBV48VClgC6zqVgwf7z0i+mWj8qV7q1
BuEAW4TH3JP7/eY/uX+Ta5sMpogMPvW0rzw2ntaKH7ADKpNYgK9DeTXaVzH7JTSMNvOG7Lh/pdiE
n/hmP7zCF+B7yMCo61KdwEg2QKI6G//f0KhOSl/fElKEyfOJESi0GYrbRwJzTEhm2m3DatpjVs0G
bZkLGRs7lgM4X2tlUv21fud8vb0RGQEWoM6VGsO6p2bUxHAmBCsFETboLftX5VN0FL1P3aHA2+8F
WYjXPCPaZUoFJkf/SB48l8rbkw5mjiEbaj6MljcmRqcU0kfKNCII6POorDXCfWWcIT0KC5xLKRnY
T6UD366wJCa6PhONrYp0+ReP2C7UB/7w1D98tlSuhtiRjJsYMTVUNB7GeFKGToNpo0+P+TB9drQb
YSet3f7QWrICEPdOw5CxmuFNcXWZV0lez3bJCiThSkQpr5wQxeBnCwJNyoFJ+4DBAvp3uHaeCYDy
wAsZsAGrOoJxiSOVaakdTvVLkPRYhoEZFcRyn6hFbIYnFK0wZpwGi7QwXKW9x0KcsfP1/Y+ieORy
KwvqDgpmGQsgnE9FTh1uzkyAabd8bhNzH70qO+IMUW8YsKNxIykjargLUhPMGyCeM/jG+tTVXk4R
lS7XhsJNAZAwIngIyi9TtkfpTLsBSiOn3I9hNsjPFJZPhTmKkLVEeHoq28HvALQWqiJPsF3hh42X
ttPpCWQpgmtvMVSLgTr63N3PKwWdVpiA6bam++EDfPbtfVlzWfkABA8WhDOqB4mhOYx/rjEKtKQ2
7fdCPyJMqSX4RUH3XJTUBprbTqx1572j5qDGcgtzgxgBSH6ggJZ/9y19qiOePZtfhlJYTmIHAvhh
rPuP85VSjqDYVrG8KglrZb7xWDf9/PZclwaPCysZCI9/M4LrL6gWX7EevAiifWzFgrTTErTj0Hkn
Vb8mTnZwZkXDXAoW5jAcYp2pYgI2bcwZHTqultqGbYzlsTaJgMF6mwEnYxvENAUnSYSwMkFqhGLs
ffPk5VBkLg0xRqKv3gdIOMVI3q8+iNhf9WyAK9f3X2wMLB5pDBn9Mn3eQma8qkqqvTvUfGbSELCL
ZnRVXPnmA7mbh88v/O3uOYHyUZGjiTGBsty3rqqik3D1F/Z40JyZauMdcvFgQuybOQC8/pyuG2J4
X+sBOUfKEimPDhvvjuTLA/IV5dcf5D2Fyu0b1rdytOcZIl9adH8WAcAZsCD1EKX0PsxFiQ9N1/6w
2+B+wJziigEpbA9v/4UdW2h+C42GO0bzBtIUUVCtzDoiPPZjFXEao/KoRuaPidYjeUBrkUaIL/NH
cmWOVo8aC8iKHFaZUQfw7MgipszZdx6uNgwTlT4kFfTDhDyhF7zxWgO43m6QxL3DjNHo2weioz1i
XNs7ol08qtEQZctpD1sWKYbzYQVrJgwpWyWs+Q7TMKaCDBxCc67MnwMuofMMh3OcOEyvoXAx9iB8
3LCYI0aIsnL4HOB+TEIR6wgXG/4fWQw/m+KDHiHcn6lhH8gTsBM7QCfROIoHufFDv0HSOAPAM/zH
7yCPujddGB2MK6NukmOp869X4C6SF9v4zaZ6seXCz1AMllG+wLPeglUre5pqF/ZCWCV9fy+j2xgH
HYHp9oRFszzj7JRPGT4zdDVpXcQa6wzZZhKGLW/xaV34zTfc7/AP4aMi9/MGm5zYHPZ9ROOUdLDo
n8sWENKRdUg7cyMPrnk6vI4xYlbfXofY1diz9k/hFREgxlH374PwO4RojLbgkRiTSx1+nj/Sfvyp
ZgqMJaoUCxsDJvRwYWXKfSqv6hMot/iOF9dU1XDYLuFXPvNDpZjeRUGik8FZoUK/BxdzWdJZDzfN
cEIF1wWXD1brnuEh7gYONKjAhlIIAFhprH/CU1yTPUuNriBiTVpn4X5pTv+f8IqLIedvcoH11HBW
2IX205caqvmklk6FtZbwGtTj+kppw4yu+Iyz8f6DyLxQF7IaldpUBRDlx8AnfszF7kCHp+UT1v03
W9il7tyelEIZ5vs1fSskS5Wb5zD9fOdNnXzbU4M4QCKbsc1CROtQsdXwYi3V4aSvCHhIv5efy338
Ot6HaDxCldH+M6zEJN2LqKGRwA75d+RdvTwgArakvA+aj2/+dBs2J8v0b/0oy6Kn4gto/PO3/0RU
6neG2VnY9KNCSXjNtQo+UkLZdEUZXpB7Lva2DO+JlrfmzHs3xSt71iq/biNZxi2AWkhgEX1QDrb3
IkBjSRBQUzsqmCo1NXUeZSyeBqVHlpBKsaS5Hd0B3OUOCJrB6Nv9fjG4u0yeIqwbDF/di7oyx2tf
8SojzjqEoWziXMGS0G24SYov8QTu120bEphNAUnoLYOuzvI/ineRXOBcakE0nFrOzefy/TIAgAVB
QZQ1YG70YgJMOYthg/aMrq3P8HhIHioj+CoYtB6iA4KvziC9zBCv5LngZ0w/FasUmKJYFL71zcDV
+EhsFIx5O5yBPOxIX1qIkurFG+Kehqk04+VOTJ2Z1AM5366iQzWZTH1dStwSuxbF+2gT48kkwcVQ
EUE6h/5EdUsxi08HkjFoCWwsRwRkAoNm2g9p4xflGltVDkUGNs+Rt+IC5ST8IE6lBWC0BTG3c19I
oy/U2BC9XNp3mDvoAdn2W5ftWa8jk4A5Nt81ElBIfTQVWMhURfBpoyug+LRLHwcQx3rP+kJcrqMB
8pyUi21CLZigYmxbbEKdYsOaxu6Kdds1tkbaL3uJotFk2jp7OxyFFC7tDVoORHMl4kb5LL5EUxhJ
F5ZbgAYFGcWIl+hLHleBz7OfrPMMtMqheYEpVbErIoVEq2li3NZgrEzdDHAO2INQFRrGEEqezTMc
7ZEoMxiAxFSChbqQkSlRec5AJooYj3s5+A/QAuF49N4elUkvYA1ezQccXLyM4E5WHkLuOhcXlL73
KWpqXoDUmhwKRnXotBsHbQwRoh9YGXQ0siMc0Ul4WwNFXuZU5X3pYhJN9SZ4g+gp8Xbt7atuV19H
hy1OpujLTjVwOvBczgy166o9yj9rY3RfG2QnsqrtbX08HA/nt3/wqXxQ1zorJMf4CwHr/YN/BedK
Hdsww3VG7T9PusgErFObaeSIy961cfcH5a9bgtcj4uZUYrsCU9HJiIqgH8NFfQY/kYQIcipYtP9p
IuT5fdQjzN0LlPCyVpYWBhPwiI7dwmIGAiMOci2QKjy3OOdGqyDzOmT94mLRw1iL+3nNwAirLYrS
lQB61j1cB/lIYwhB44LkePXl+Sw5OifTQJDdwdr8o4zRgLRxKNAFGYMHgwCE297FKx7rNeR/hqtM
NqyiUMo+L4pyb/8RQQuN4C4437T/oUew5uAQ3DstDw4rFQZFPKE8Wa1vVYHU+ipm4wDWl5jp7GVb
nZhPU62p8Ip04ejFsaH0phGC4YOvMIwCypl/kpv3rqdlnt5O0lbkvTMtSR6htqv+DPo/AdVReb+O
DJmEhWfroRt/4jn/dbuP31CJErIrrMKfKyiVNSNgkHfUnzM8E2h5o2fUjsCowbdbJs9gtw/vuQSB
atFa47NFdaSM0StYcfcHa/t6ZwiHlDTMO5CFWUv1jwqfOQE3M4ZD/+BkEGjuWPpn7jtrJaZ/5LfL
AkemV+FIqPpJkqEChzfIGe8gRSNUYMjmvSwQF8/Q3YwhM9QIhOIwyWBaGQBXR1wUBqwfPzWhAwVz
zSno8SWtfX0JKoMVOdO+fIxOBLi15KMs24jZwW0mSzxbmBvbtzExZakWo9CAnEjKTGAws7h6OUsz
HoHAOejyASKAxKagtgDDjBIfR2lt0KEAIlPE/31oTQ8Qg1PIxs8Nh/Uh3VFGm7ATAwLuZExPDgZ0
Ck4dPSekgAU/vGT/P+2TYomkJG1ibum8w7OhmV6n/3EH0erxB2poFhsEndL2PR+sEFuxwgB+Mu3e
9T/FSjT5aLgzITVs1zhZKigf5UlxVE9DNMa/UJ+QM0tLBEGZX0ygtby40zqSsxlP0704hPvIJ9SV
OyHwg5gOJYiAqAyew4uMP7h3i27BQ8CNRvYAdo93+4S674jyD6bflxztDoek20Q7Dtc3Ic6dX37h
SYAbPxxqi3rH5bwg6pTpwL0HTMwpPPHmTVeJ4oE9VsT0vHZmll6g93LBz+ZGmVvhfsVr6srXeRy5
gQikA09jTmEGvBMi7QEFFFNwzbmSVcu8l0KA04Xkkg9pEnrJP4Jey/8+oF8iDqZfq+gcbBxL9DWp
24ecS7M2sLIG0QcHEyxYiu4rp3oLAHE05wVr+fHLc4QtMXwf7Dp5kCk2qbZ5ZhnOUMqn3xXnkT6j
I3kFHVoeDJkNE1WHv/2VLpzZgP9mn09K7qWvC6sRxh3voG8YZVFzwiCcAAxWEEKZoLBNU/O8XBpN
jfsDQhh0U4mEcahS9l1F0+HUjYOYh22On9OwlJ4vFaQwwTimR4Eu9VZiuQoBYimbQTXkQKn8DFtS
a4JBDMusQfhyeUDyqZfrb5cIahNm7BHP223g8jtkssEaTE6CRorIbimxwQMgs71CGebn8FAv4dw9
MfpTbRyIBCs+xzPLx7N7GFP27nvv0SWwjwHVTTg48ukJKxkzTyNqh36J5ljyuyao5BG9yGOLZDGi
NRDnGBk6U3CyVz/oF2hSobclKsXErOGx4CtKDNPm2xQAxKDuEcKftXWXWnhiQB5hsgfJ6SgyVHFo
Eo8MZKwhB/0jHYdnxtD4N1L9Y8IDHtmyRO761XWrHXvhN/UmW+SfyWPB4LtgxQHb8Niyn2ykPRiX
AEjb94Tnk9TJ+2C7l0LKy7vif60lnC2AQ1ERUS5S/w9h9vglFh3/GnSKqZd7f7uYdF3g4SGSxDO/
CG54w+jAQo78JaRL5HAClgNQMlPTG4K5bKIoMNC8/b7YD//5t8DvPBqkVkKi5FhwhKN1/3ewlJ4c
bFEEJJtZiA+pzgTF6X6mCmFbg6AmzKkHfTxoI/71u0jo+nPoLTnOareJ9XXZmhqOh7pT8SF01q3X
Ml6VneVnGFYvsVVQUTdNctEiE6vHz/MfgQnSgj7unhGjf+G588a8Rgw5GNIF/DtIqvwZOEJgqQSZ
T9hqqQWpHV+cAP4m91+cVvKMM3xhHAphyuTyv0OAD/Z1KSd5AfuVMDzhb81/bDHq90sImYbvAGRS
tsoiEdQF1+CyyUfr38/j53QbTj9vCvGN94XcalC6IlCUHE4Hf7Byv2xFBc6H42q3fUCKPcU/WySM
M6DnNpT+dQMgzFxLzjf6Vt6PswXHCESeJoSivTXhoLoAtJdXeKXatvyicOUj4t827C/QtFLGWosP
jtBt9KTkXgDX8C5Sy756ia+vkHMNE5MfCKDL1eWk8zKBajOIePlKFsHDhfcLNYqyAcYoeDgkU6wb
yI8BqObKDYCZdUf5d4bAzKXPFPIIB/XfKzmLTGeB7zmjoveoAhUja7ZJlMOUH1Q0dH+MtAWhTTBS
uWz8ODjASkvojfgYwyyC8oWlxISL/JhQJCBWbhmt8GTC+zjyZvw7SLt4r0HwELWL+DA3faL0Qa5v
wE/OUELAsC8xeQ/CPnACR4sPS+aVuoJZzNtU5LyzyuwgNVcT9dhqi3xGKyIf+VyURsJ/VKs3BbHB
FFOPVzjgkI/8xqFDmKkWXF3aInBxcmV5D/ZIchHosHjzZhEVevrq10U3ppmiIlmobqkm8GBw8oFA
5dPDkDXGupqNWCYwT4SXrN6XVJ7wb3LsujFKVKDlzHkNpVrOjUg4LJUojosYAU0wyiNOqV9xUrjf
6VqFexX51wv6ASPE5nJbxNB2qOQEBpuK1BXih4b4nRMdQU30WNdbaX37e/8UQWuxPmE7k7J6IkQq
YZHC5HmxcCBLp4JkwxXBEKRJUCNX+ABMLTRaTOAoGB+T7gT18QqPys38YfoYDza9zDPmwiejLNcY
d6cXbEKtyWvZH3DDANpDkxqhagrxx0IgXkKxdMs85HKy+N1I4uG0WgmPFWfqAqYlLS2f9GeMa9AS
MVWwjZCfjQelsno6u6Hm5vkCLBH2zfn6CyuU6hZrpZtwL60wLyxjCR4bjecOfzd8MtXkM0EJbyWa
PMco5UIJ2DXOO6CHrHcKCCucDh0UaFxjGgEVPhmsOEyMyXH0vDCwduk0Db+8Bbh0BqiM3jAxbqh3
8fkcePc+ypBU7qhuJUHvNk18uT6Tah9d80AeQcPPPQPTJP+7RHUEp4g8VHoyuG2MlpzeTLQs7amg
ToWye84/k5cVvj+jz6mRUxihj5x0GKIN5vIl1ftA3JeFWGVIJqopXTsdCYqHDS3ow58J+rdldJ0C
WP9AtvshNHGw1vH8hBhC0j0yyj/Mrd0al3OsmvZTU1BY/CwR5+zCOYit/fi9vp5YjLA0QKToc4Td
CdZzPcdAxvjNMdeI31+YVRbU5zr4Hu8rmPMYcHZHhj5fLMywEQwMom98AA6G1WjS1Y3sgqpgmbZ4
+axsaGthLuP3iAVwdH/5MgbS7+A6sWCG4ergljvWgeEZgpk2Us71GLoC/0aG1Em+iu4xjfBlSbQV
BfQ+CNh+9TPgjf36zF6FvIZwqOfujWOAi6s8FjMhN/QMQHNp/t0w56PcG0NuxKyX2xr2hDAKhGfZ
EvdDQjj+dPwglqtauGDRG2XRkLmY+z4bG7o2nAzw/cP0BkX2hQJ8Wjy9Yq6se3F/49rK2DUE8qOS
inmDFQseqLfY2ULGvhBiWAiOSCmy6PNOvgnTY+4vkBPq0SOvxzWRVHBB02ahp5kbPplgcFkK/BWB
T5AZ+KwImt+o06+LdA5jHAlnFLAVjpeiYVpWAh2Awy8CGUWZTGI71hvl/PaDDqoiTIqjCW5uFYli
HjZQNDg0FqINxtmN4t5Nt1pCQAbjNtns7CLVgy+WTvTJbpuygw9Cbt0iBMC/Qc1GcClwEdyIIYFp
goY2nBDx4GBdim5lo0fZjF4X6wCPQMaQJ0yQ/WKYpN+wQav/75hpYLlinILPhiUeiXqYwdLvoESy
8gt+IksdSdnicjOoZA2/56x1/fgrbAyICkhwPKC1Hrj0lzCeweFEAidVDbawzIKBco+8EYwI5ha8
3dMa8R5gTFDP5/DFmAW0aw2uB4NAYoXYdgy8GUfS5lr4t86XCJxZ3FmbK8cXQkMstPW/O7a4CCxp
MSFSGDGfLGD7pCwGTmucYedIjOKRc4i7VvOriI3i6ptY4IgGnyQaqBr7QTRYM+tgzcgbf7++6jRt
HuaMfCbW+p8cts2G+oli8oJC1ZGPexiTpj30OIXm4cIcAeysQDvtQNMfs3laR+64nlDPJ04mUOG4
W2Z8UjOCfxEuIVCzOvLtUBDq87h0xHNy80VKCdx7n6edSXCOxy2TZR5girBJRPBDcOc8Op0Nabvj
P0wqosyeiy8wZ7UjwDUO7WtjZR68Vwz/4mbymlCoerTKngCmmddg6X0hbQH7AnsqEX+F07ANZQwz
1NyhQ7HvESubvTmY9mp1tdOfM5Y2DqUlo1bdxmD99zy9O9MpbRmfhZYU4h5rmMXbGc4GIoYDLhVR
pTtge/Zmukl/Km+DcWGBsxOeAulOwmQZFoz9GXFWWXVBXNneFJ58C/nHwBtLPCLHY27Pj+MEZ7II
D2pfCXqshiC/Ily6J6p9wuHGQX9mS27mXrw2XKleFdxdjMiZtmH2iTecW4ZvERLhXPHpJ82G8dI+
xiXbb6Kh4I0+d/VuL3nvw+3r84xhSznEwf2va7z24VXLCodiwqwblG0QOzzanzvXUqw5PNs8Etzc
OcsAN2rZ2eW4OyrXVN4nwy7Gou+ij4FbwPqL80Uby6S7kJXJOziqCdQdgj/Lg7n2r4Ief43YBDX2
KNlY6ChTMEJtSZr5buhZLnj8MIKgtlmK5oTpc8JKBOCovpgYhHnwOZbn/Q8okeVlFLln4ObumK/e
KKTPFN3UdTwUj8mL+IDFM4ieuyekYZddXM1GeNpg9d55jBf/Vc8QneHZdot7eCXZZIN+4z3ed8T2
YAMGf8av2CVjeUnrpI2eu+GqRkzH8bJcPm1T89mY2FpqvOgcA7oO8xCn2+or0vbiIV6Kb8YqWYBT
1Z5RbCRMj0ACmSYmKJxYv1kmqYIoJMkZYOh8Eg746AcZ60yxYtizT1jcsWtWs7RLAGluX1efwn9t
nqxlDmTlHR1nmIcCmkVHg2PNvIlwgh7xRBA+7CAw8yXyIeuICteto8zh076OhiHAQPqApvQY5Hy5
y1QfO00OAyUBBsiIE3hyeRTj60RK6bg+dHdU0UP6qhjSmOt+RigXEzWpkKAJbj+AG2P8sApvCYms
vhpgzx/XuHd+Y40kqeEpGxtzPgVrKe3RQriT2x1R5DmUYDi2gVcQEl9ix57Bjw8flMbl7B4yUZ3C
qYz4PSXi7CefXRa08r7EIs1oocDvH1dmnNPpuiZ4ZwSsJ+N7XMxKjMPzEE0IyTS3CTEA1HKYeMPM
rsfVAn1PIh3fQQtV+hOpPo9JINjY7DsepCoc87SkPOsRXmHJ0OUT4JUiB/A73r5I1IPV713XAG/U
t+Qc6VPcHhymzpjnmkSa3QPWt7FYfHKigbiirDNY+QQo5xOTfHppDkgeXfyKr4kpiH5zkg7IBYRK
rUf61CCwnG0Nt5DMhlyN5W7Fy4oVJOdEvNUnNIn6E6FAHEsoeRyAO4TeAFGHVct0TRIGXyREWdAk
Yc/uRzCsq1AsdrWfrRR+Qh6o6SP8YjtTREWkxvZjI46pMWZ0NoKjj4khpGhkqrfxk/ESu+QdwVaA
yIYOnymp5dOLKeaIcYmEJwIF3f34mIj2VXOJrGNtuHvIPNk4hQ9QQmtGH5Sh/GKFp8JgHWYe9xhr
4ODmiCeT8qFU/aHl0YYwS+A5HlBCgdcZ2FaI5KPO/j1DzHL2U4pzFybIHBDM+9rLeR5/EQCKX0ss
u4MBhfq/P2AE/Rw/KdvYI5a5vfQhJTNuBtPF6Il9u17lrAhQTbmUTQLazbTrvgPPYE4HXFC4BYqC
9BfPPihGjjkdIHmQPwI6ACzB/unM0O/FGj3Ezk96/+lwTAC/srAlXGo8kKhZHHX+um1NNBrzqxZc
ZGGQXfBAQUCjQwdHg5X+DK23z4MDgyGfsQ4ASzwWzMlYbXku71SNVCClOF3ykQJCQBRsJBt4ByHr
BC18QwfM7Si5ZSmWe1wLkw8RDpyU55xClL/DwAuuwPJLPMdiP4T24VIKCEiHzhW6mg5GCRA3wuUq
eE3eM3RqjLSoP+8kqgkyp7xsptQCRsL9hGTt8kv1gxqTfkWG3C57aNhqJameEdgAQzfDguTqwgJr
4QiKXyIPlRuH8jPHYv3OhgzgKm5/HowQCjlPe44posFO23nXef9EetuSiOLp7dLEw6l3u6JZ5SOr
+Ku/r0A2iL/DVufpAoFXgew1Tnx3lWO2/H5IhdQYLI7r3T/n6tCcDiPuef0owZ+/rCBE6UtNDaQ1
eK05gkNKeiVOOGTn/FzXrXCgYcV9nrrdY/f8MaGSx4rdBc+f1pVW+EsTlbGB2fPtPfxFg+qXmT5r
PjQ/fxgw/pfpE5M7VHIcvrAsiN+MZrKAiV2j+Rk0wCx6rQtYivJtUY5wuBsPJm9fJZoUBQL+oROx
FO1pau6pZUfTxsum+vZxYBb0GUTA7x+kfkhLb6Avfv7hPCQK7kigwB8H55YXo2ukndgs41/tG4cH
E6iVhFemoEBQHgiSzt7XhSjZrmbZtp6o5+/ZPO43zwWOgZNX/BDEHL9LX7gTE6U107m/Fs/FNeZG
dqTglX69OHehcLjYpdm4Z/lK8hqTcZQoSbHIfwfJY9wm6MLsFhfYtcyEezJI2qN0+vyYdOiPGRh8
uyk3V02Aw7dASUFoI52GaUGUfRd814p9i8F72yR5LGFEhSBANhNwjz/cVtiHh/mPwbWzpQDfIxsS
l0/y1eI+4dDHfEUdJH7pH+yZxB9WwP5242DRxFzuQGH375t8X3znQIA53jYraii+YLzixnv78O+v
hj5zwQ/xkNxbHX8lNtCKv9P99EPOQlgztxnfByyAMKUeM815L6D408xPqvmBSW1kcTtDEky5JJoS
lKc33TV2vLP+7sBYJsoh6nidVPuMcwBjQOWFNRdj+OHdMeIKviIlXoGmmv/338lt9bT8nMHbpiZJ
gpF8l1wwf7t6554HoRfvYcC4Dbn8JrcftyxEQK6P7hNG+sFQKuaYp88TD03ESHwr7Ds/gYnbApJl
AkxWfElqEgx46Lh2lX7BuzBgoXSA2GvEUizVf/1l/UyfB5gTCvpQCz+wIqS1vYcM8VhazC/GmG/8
Z36FeSDTgpPEZoQXr4e5G4gIC0jXhNXPVwx2aRsFAHGghiIlatTOFadFgptimWKeqKN02iuiXU41
a8IXF1C7v3nITuXlDeNXtNGrdxeCfsEcKlydSn9H5QKKjpEc/ThmFjECRaaW34AeGK4pRygnHft4
CeUfRsKilz0mCUtyv3kWoBgg3ydeQgzx96Y3GIPXybzh7IqaTdYxg1IoIj7JayLNH0ck0UwlJwNo
1L7J50dbqLpmm7v7F/nV0gL39BpJNd8Yvvmg6K5+svkNt8onfjw05khm3d/36DOTZkzr2J+OFnpt
Skgl7rYvYWbsMLSFkGW+pneim7DmoyXNyGcM9ANxoC3jcnDyeR8+ucLJLRriHqmOMKobcjvjh4z5
pRmh/P4K0x3j96kEkNOY+pD6NmmYes8VTMVQNNqNyiAdA1IcTLFe/mAmBekFn5O/ooigqX62kM4g
EVR4T3h83fi8VN8NPtAtXMx9m2B2Rz6PCoWfaPOmN9QuhGYVfxbmRfw8FzPQPFQOoI879HcZzVsb
KoanZ6e3tc7HzQbDIFqqC5GYzSvO7LMoW85cVx99qb0cb4EiQncLHuNb9na7nmUuskZarEV9rDfM
UGS62zMLzo9G2s9GWhoqZAdHmb+ykDHVB+eN1r6dc0bdnaMgaOKaJBXxS3qAuOncpP3iMesCda2u
cm4U1okPOUigy7hsr/Frtln2ZlZsHMpFNrGw8mE8Esn+E3xj2ZOvGTJLAr/fqCZ8LITL97m63c/Q
reN1skD8/JwDRzFssDyxm6/ybzAE2GYYDTGLsNrjjYKUqQj7lXLWEloeNM5f+BgXH+0bAR9RFgO9
89ukYK6xF2wdZBMmSgSKFILm+IjCpMy5Y/6DOYI9yM6XBViYr09FifQNOeVPvrWfwrvipZTekoy/
mP/f0AY5ukhSEb/wQ0DNzagCATZdGgUO9CN09hfsPs9M5mHWwi76bu49Tu1kvpCryXfJ5GYX50qJ
yBQuhY/LJbIBaqoaFZBynTYw2nEWmH+IOIfZjrM7b4Lo27wm8Jl4j6jCPYFDIk4L4TG9+qqCDsfT
E0ppvkKRQRhFAICZwrB9Nu4NoiCtKAYQS+WkpgosP+EeR7Xwr8IdRvL8Q38VwM8dTAc/WCSjO54L
JWITX/8+MfK2nRwQYj/e+6TsgI+HuH2lGleds0Mp6GpjuhcKcSUS2abL0s1Gg0g6IDTSXXnO0BNe
HM4uhBwDzYYFZnujbwCDpXRFYkoRaTPWQQybnG6GxQ/VOANUH8pzFgEuCYv6ThwEsGhorRRMuxf9
pPzlHXxp3RtB/SvvlAVCIZUgZmr6JVzqbiangwjfSOcXBfJ9O4iQQlEs9dN2yiDGEMIlzYN17mls
NiSjtvwF4mOZAp+RyhZwIqA5DaAIY0n6SpTo5REYGg4m5gJbaM6ERnQG0hX+Jw6ZY6l9czRYwHT2
uvgTNzHCMGk15GciQ+Od1Fm5RVkMab3hw+QjXKVc+Db6ZBTgIudAkr5ueDPdtRy6EjLPc0dBDZWP
9EXO9iPeZjjRxsWow/VOn8A+/8bDifJ7TQcMMmOsHxdY6M0KNHIjNdCCPOr9a8qCHN3mr1SKn9On
a4bDRHMGLqpJdqk6wsgxJsAjYjN/OYu/wp6tseTBoLn0hsElqjEXuq8/roXAVf5t3C1yZhZEapkf
5hdMENh/qWk+1HEDluEWAfcEMYi0YIEs1w02ejjsYugEb9oiVZKh4brgTnAeEdGb4h3q5IpDL8wC
BsUBAvlYoDrMZIPHyJxdlmhpGJ8oMfwN0gUGwXd6ejhxagWmPf0FrnV+VfztXvbqQtGDiYInTXPf
+LEi07FGMgHATy9fK8GQhAZtQcpm1DryRN+JT1B6eCYEwyBEt/0vpaFIMYDdIgQHkaf1mBBEF7/4
OyRxfD0kx2HtQoSiTCijA2vp6qd2sVeBmk7771ySvb2K/06MHWOsGz0GyfO9Q4qad09KD6WNA2AQ
1H+3qBrhZebfoi1lCqwDdgQspmFiOXy0BTUW3GOItvQNALyXZSfcyWbfrSG72uSz1SYMCwjjQ0mD
GRMb2cDGsMZZkJNJtp6G6fE7aRN+J0Yxn7RJS3yewXcNkGdXxZI20b0Ch217P+78/awZ7VRfj8sD
TAx74PIBWnt9G51Of4XPnxAjjgSGJtZ0ggDC1j4lSOhtHYNpbpAZtBHhMz3KD1DDhWMc9FBv4Ogx
/BKcYcFVdgW+ZupWDwip53TjN0UMHQYztjk3puWm3tTJ3ns4NCTOX5Ln1nogPLqkMUQkMO4RzMoY
P8LeJ0ZxfUmVX3G6A2N2hSDHg6Shi2pYhFq/HIHc7uDY8EA1HgQSNAI8Mtxyfus/ydaWECnn0dvf
U9q9t5C3eYJq+vqSexRwovKyCDoU6wndPvsoAOkzyGbM9ljhBhM54GmrvHbLg81aRK4FX3EY69bH
TrPx8L7cFdFgi880B9r/qixncG2mJXLbgxRo8S1tXY497iBJkMBMJQiJCMEDXdHtD0s6cIh+yiKJ
hBNKVg1S+RWSCsR8jz3mUkJtp0eSB/wk0BItvWxeiTkCVv2BJuxhawqbl0MNlZNIIVZ+qmQ/QsuX
yPOaHFsL2IMFxXvxKcXtKgBXkUj4TY8i7Zv1nP10ec6C/aKIMPU8fKhR45Z+VLhDRN0fOkljxqzV
SQ+mn/+Uv13EK9jAnPMrhHf9i+gVj42zCLe+HhGkPDYILJn8WQyPnSZpQlhpgA/sUQWpX/eg2+yn
0rwYa4aNJIECmpwYtiOiC6Oaq8Pcxn7Yh58uNmYld4Ec975GZ0hByn+1SxM4ezK+ZVHh0nOr4KPg
6TA0axQAQtjxWL/WylahDTR/dfKv3aHfc/j16D16pTrJkw7db+Hm7gKGI9DvYNlsEP3h+q3zg03x
iAOiTMopyhdSKamPOE/CBIUemmVHwgIpanVBTvoIi6zCZuFQfYmSpIuo8x+n/vBMFee2bL2HFZT4
kqMqE8AxUroihU70UNwLEzpycLz6QGlOOQOKbzMSZs6DOMZZjifjZPbHioO9+SOQ3MUg/BPxVAlL
RgeKyFSQFVKszFcFuZV3x482MCZs+PZECLdwIsWZLifwgC6Y2+K1pEZP9yvV1uzdjiF1db7EIuAj
o1Pae+oUpmJqempE83Sn4lki4aSIvdvLqztx/XFCseHdzreAa+paOHbaLDVw5wILw40NSy4oLoqi
uZkK2h2Kin9rO6C6mzmsHGoU3hOimxvR86dvYk7IOsYwHPcWYufrA8Y8xBUKzJ5TKfsQ4exbhI0T
E7rJEmiKx50tFvpvNvo1F7SZzmCRj6bWblfaO4uqmV0j2pwj2/Xf/NvrCD/kHSEBkYZgAcRmRD0/
ExzSygVeHg+c3ZH5xiRDZZnHGdF5uT0Zjw177V/xwGa6SarpsrT9cWhFlggmvdvbHVNHH8ZuiIOS
PfujTUlEQ1B6hf33t4K2zOjj5+3H/7XfuXufFIs/ywXsGOljGMf4M/HpOx/1g9PPIWIxnaDAP8DS
Jb1JXDlxBk7M4V2CI+cVoAELc7z9uDvXt6cPEmwNZ9oSZE4eBujcPsIMpmOjOBpelRiA+gJPzcaW
o0Qa/sGUaIwJ2dJws/vJA+UEtvZNK/YWbvVboo8+MQUYwYn7kFLxShdB/aGlqCKi7PxKSEdPHwkg
F2sigVzi7RPDG0Z3hyAOF+KCxzwr+uUnBjwUgZgM3R2gWI4Qa0RuPEyb0wBnrdXruF8iO+No9Z/q
iEYOp5PHxuK90JVBff73C++UmvbuFSBF/hbjGu04aRnoRTh/kPeOJjMN2MrOUDhaVCG4IF2QIdTa
ytRcqpXDslnguMUNnqJLe7EEmcthxEci7D01qiQbZ8HlWIGaPTCChUaGVlO4sdTofmT/wsp2DXLa
egq9OX9zkz3OrZYOI/GrCsmewRnm8fJaILYHH3gwNcXCPNCcISF/nGYR7Ix1i5HypnmgR82GGGf7
PH3Ywe9Zx+6DF82bhM9gVOIztZ/wCquLA2Zt9PanfLw/3anbs5Ux/w/QNgGdxfI5nP6PpPNablXL
ougXUUUOrxJCCGVbwfILZdk6ZJHj1/fgdlXX7RuOLQGbvdeaa4bghUXY1txUWyR6p+hqMZLBCRP7
Dz5I/m8E8kR5iCSw2fp/yZ5tFTOSq4FFh3HgF0CCxLYQy40ltx9xNza3s4GNwfcB52RMMgPx/B7l
Qz3x9Ki653RWHIqpE8FgOKBhNh/gzX5iPgRWzAbDLgU/m783Tzo30pm3LtIT6G3myBafhp0WdW6p
mCn6zP9mgF9g8wKG52qp+E7mH5/I/6K9wJgGAujy971YVYtrYjdrTPbm9wlqvR2s6Vl4BNxS932X
HyloxHwJXKKFjSRJ3lyIafNQkT8ChQDn8V/Q9HCH/L9anaH9D+6OiYvtoto22+jabeHaAW4AdPEr
53tyBy5PyJpW4dgwi6OFolG8CwdhxafqNlOUjUq69Ms4MFqA4kZWqYpqhWdMt4nUjIEEgwq3ePKk
QmYMW35JdWdosJ9QKUFefxkh8xfklDOPI7oKHwxEV8GLV+0Jj/b5XyoZj3YPqGl9RC+mIQiGGTB9
8vMw/qp7wN5Du0oRiw9at6lYZVfzxNd6L/mg2axIJ7dhFg3xx2gqMQohjnnLvSjxxBhniETaJvFv
KbzGfAdLXZS2vfChswfLP1n3MKJjBgc72TMuFIZdxUUAID5NNk3Axm4/meE5Tc8xCGb4NyoMlETh
NdXbIYcdP3iajrLxhuo9FZ/duEOf9K5DpvTXHn1EhCmzpiKR0bVTL/xjnTBUwrGGkQ/zmlW0R0aj
Cq+IkNqZUfkyeQE/u+08RZtc8HyYk8E3cX64an8gvJZWOWQIOn7QrjVSH9O6lbAt9gz35nBnngj5
ptB/3hsacP8BjR9mpXkOvrvICc5+vns70Zm4WZXh5hrqyOiFdEqv2XcLKkMJIs+ezxY3U6YQdY9Q
3coFLKroDN2EuQ1zFPo1E+X3YtrCEWQiiso6wKU2m329MKartQPcTSb95NVN24mZheFNM5+Bz4Tg
qfKJDiHVNqRIVkMA3XKBpmi2zXQZl4A5VM0WTIGPRZ1dznYpekyWLUx4gk39W/TdbaGKIppq1Pka
uXB+hgGyvAIZiI88Mf+kKe6whTWKworRe0ASXOAxpeK2v5i/oJ8CjYM97JobuVtRi1XWgz36TX04
T1ZWgAqsHeMwlczZ/I2kfXf36h7ykcyBEMPLwiIglE7dYE0VF8yliS+dP5eRTsq8kQU26B4IBp8t
5jui2QFdctraeYMA1QDpQPDFF+EHMaEMFtCYDNPJAM0i/P+6f8y+zdjGhqGATTFLsvQHw1yuEq6i
tmd2DuACj3iWeDGWQjamA1QCbykuP8PVysgEqXOoNQmLkBxwEf0UxKeeXInZwoI8sZb0zW6lSAxA
ARN513n1ADBggFw73aPczvfMoVoCbv4YxT7ozenUYwA4TKBCh9q6h57+K/7Jf4i4sTV5j24wG9Tf
w/e6BeY06FRS8Olaqc5JhVvSO/kd6LiGCzSQmsmc5Cr3+sWLOlSffJL50IYduzoP/dVt+T7DjmsS
EG0AGGHnzb/5YK5qXtLcZRNg0Kqx93HPgbEsf4u/Iy8zT6OP8Rg9cDMl02Hrh5jz4iGGR/Ytto/m
TtIs8jumqJA3OYH/2CxGUJyClWod+F2xeVaZJaEH9KF7oxWbjyhqeB5m8MIS6jDc49yVBdff6HSe
MUtKa09+jGyZVcGiY2mwNJWcLZ89R+328zOmyHrxFGdKgju/nPIPiwjxWHLFBA/ROf/Ey4Hijucq
IxfcvtsDHw1VjmXmU+O780+DVe9JOsZd5IN3dsjdofD4IyxjaNYsIX5LeaWcXkbEdgdeqlzZkjLc
PWSC4IH2mCMO8LcIvn4hNiwZFSL9A25b1XBm8INGliZt+QbaM4GdOmdm7iTcd5NgQ3rmaO5wM0rR
krwQzPCiKhAfiB1NzuxM9XX+Cz8E9xdXS3OF6W2AYeAZ+WALuKjvtedUEE3PwJf/h5mLfezrbXgF
QCez4eQ8jxeZPWH5NEOT/Z4doUWKAkZ6heYcJdsmejDZ5AOA7tlTYG1rKV5tUKWj0OO/KC6XwkXO
vmtIIj24xsxjSWCh4HOSYscXAZ78tAhNPbORzgY381Xg9sb48cH3kuXZ1tLn6fOs5wH2PvzEXpOX
DAzVmPevJ4xazk5ItQKGDOO6fyHBUjcQWOvZzhRNI28RbJUSaglGKC0jzGDVY0j3xPXJwgqOgjGY
LzOj56ZNWEJEpJKcWO7Q3HFGkFYK8B9EM/b8jeSi94S+jXgzWcWGx/aKPSC1YeQM2loWv2JQHq7w
k30BvkLocX1MaNkzmZCXA9Ot0NPqLVuZRCe9rv6biqd3GAG5/aq2+l94t3L4PeYPo5bqCOBOQOwT
O8QXsCjL90XW0nz0IFitngCs05P1xeI1H5wkKfA7PLWQ3We4Ry+MNYiFZ2MjmJO9j/sPyZw1eYSw
9ixlLCxZbcmZg6JjbAjHnQbszIbFgw6Nb3L8AASTEzxw4s0Nb9COjJenzoG2HpxhkPBAsxePTHEZ
Zc0Uc/i0HDGtvA3fX8xjIGa3w2V6jglCf5Q0dz7Y8EIIzZ8UPjg1tKS9s24Ml4k4XxOUOjlbhscb
xQEB4owh5KLaVQ5u31hmwvp4wZ6fetyoIRzwgZBVeJBXkVRjHjKXYJ3xBoTWF2zgqcMDGNGoHGeW
uHYXJMQwrGOGQTbE4yB0K8RF33yynhx67dDMRlOrAUHHS3sO6FkSG4oAfCTWOyoFTAVZahKWGxis
Zvs0O+s0I1gqWA7z/ZRrQo/fJ7qNpAie/yuMHyGkYX4Y21eO3fHsB59M29PPCedIbheKpcJpXxAY
I+PElB2vObaH+Ucbjfvty45P6WB64S8MdDLuEYk+4VDBKcVsZR5r7Vka7C4l2wANMn//H6MDcfE8
g9lDT+H0K5yGMcwxvakOt3mu05NDoB2GJ+VJkGefst494p9J7/aWIh3J0VC6+pD397aqNjCRypv0
RaTudWAcVW3y6fhGy67mFKmbNzEVk7oSmjVO/1NR21A7MUwgFkqS7fepKO2SoxePapYinFj5oO4l
2iyeIQqaX/ncYT1JrB7ZdtFKkBz+BhFOSVQP2Qi4rTAAS2vC4lz+uafIO7W3t3QamSr3toTI9YZD
f2lwCDPAPNJnQShx4AIAX4B5UAWsod9TS1wZY8R0DMqnmu/6/tLgPSPMJplNfORsYk/j31O2CqbD
CwkjBUyTtF6HrSaARNRf2D94vfkrr7+0LGRmlIzecKk8Wdp3qvz4gffmeMrZ0EljknFFSRHdsFDL
nmEOk5Y8+GxHT8Jv3sDjNhseci0j2Wg7CWMk/LNgkmqFD4idW5kr1M2qFVF4ZViZST3I9OBl73wV
xOEhND+nt+zmVb3yvW76rEkKauXkMsJEaazzlMHYS3AarvmzsUxTrGSgtiqWyya+Mz52Op2JIZHM
lK8Qp2uDb76ajFtBK2F90F9KX+FIqKc0SQy0W8JAFNZ6ekqzMgFWib10Gg5+jV+IEdl9+a8nGLpi
95hEEOkgc/2eBZJCMR6hxEjduu8nDFLlfV5HSIi74WOYem78wEs95p6OtVpTGusKg2DVwB11+Mn3
Nc4JvT6uCvntKGn8VSA2lUDsZbXGZqOzleIzop8OFJiEfxGgGsZfYhTiQnQf0XKPIoIfvlxVl8vR
Dz8NhFRv4arhoNsPqyAcXWuQyEVyy0jwFEDmTnEztHbzz+A+UApQLmeeE5iE2tQ30QB6nA4RRtlm
fHgnl5YspVL6EmXD09C4KTgv5uUuDgNm20AVQ7/MYA/GYbOJAsELJjxV+ukqWBSwZtT8CUxvKypc
HW9S3y/cVmPtmwBjb2knGEirGYibQeYJTGI7eGIpogMh2Mho/1pJ9CqiFOTGa4Uf+Ak1jr3oemRM
PIbuVLQ72UdliNehhgA8qWEKyNexhwaETbVcCG6sZV5VMdw1CFipjjpxkXkB5Dj4X3L1MJJyl1ED
JeJTjsG+I9xEgILL5Gwk2bJo91pLsiLSRJJz/B9cL/0YB+SPuhCdoonseLpOavITGdIh1igx4zb8
DsT3RWpbiFKfajfY4tZCPa+sQ841ScajZfB69R7VJtQaLibCn5zZeIYhOWeepmITMp7VGm7OcOMJ
BhLBQqW4TE9m02KlhN+3If0TamETGAVvINeIMFS41UP25evwjf0fReEtDDYCHaCiodJAycF+FXJk
ROMH2TtB+yFApuDN7SbCEruSKk7cQvpqG54S/pwJkayTtamUzh1U8bMizksPIRzpoM9kZHZvYtt4
hQ0k39UEsqMBr0iUKKZ4SOYA0XYj1MFCEUzeSVsq+20C9DyI9OFrrfUik8CbRsMBoFlC3QIbsogb
Ljk82d0qdWvQKJiZgxa9b87tX0fVUEW/BsxCpLgxY6BimXFI/kuKXwu3G1WlK8bYvTIofDhgkVzS
MeCJFMSoUZiIBxicoi7T0W6FhTcNROH4Vr6wVB+mxJR8aFJE1qLslhITVWitWpA+RdH8NcsYF+NQ
uSc9B06+MycUoJHgVnGxtmpHCPWdER/C7ltKvXe7M5vKi6sbG+7cYghDuBqai0Qf1ScHH9NtgggK
umeZMWdgQGQi5M4UdxPtNtJObJpE/FjKX8VFVWEOeGEcLNRfF9gcFtmPgU3xx5HYUgIv+8DBaT9H
xPkvuU/CHACJglkwdjGainKNcaplJ+qcBB4isa+bwzt0eUFr5CY+ZsuHptkQdCEoK8aDUEbxfRiX
JE6LJuNETHv6dg5U5J9IMuKvFngiZs1gUN26hNXXrdNm1ZQXDjt+TpEWgaQs8JZpaTAVyii5oDfB
78ygqqSOeUef884YSeVnH+MGxvwxCbtPNQJ1r6dxk4kk7khsk1ZHFoE6CZj+igYHWVob26wovK4C
N+++O97/eYP1JpWJONDPVGo4UmEtySl/7P2DqHgkNKIMNZGS4nnEkq/EE68Ye2BC0GnMizazmyJP
SnmdcIgJiDcmaM8rJEw4VmJj9+ph9Kn9C1vGtatwoA8gF41wFFfep5JIvAJlSbiqd1P1NOIvnyEo
O3SFGnbEngLU0mz2eo6LHp1GLbhjzCQVb3GgSu5E056m/yJn7dygqCC5S4SzhjmUdNWCXUSMmWV8
821iyoErbVgv4lkIbSUkkuesGKxV8uNmNSi6m4MARAZdriuxqGYwjRjX73h/C8MxeasqbTZzgegJ
lSoupl2B/2IBHlXG0F9Y4eyjVRV4k0/uLMzexly2CChkxYP2lxXiVp8hMpLqdHZtJVQ2evwlFodB
JK4FqUnJeZGB46YIozUJpIbMVemzJrZhEBF44qSFBEbO6fb1J9fTmKjnY/FcmAe1BNYTkrPaIc7z
IztMs5UaZ3cr/KfocFoHvgXMZmHPn1W6/DfTkf/mh5SuSK9pLF/hnMIEdWJiHZHKiFBBoTti3o5u
cP7DQpct22avNt5kHgDZ5GJ2KV8ZooaI+a6k6ww/DXapTEI3JexxdSzLyjHexMtx5wwyhlm8asc6
k5Byv7tTlgxIn2hxOBKDCPuYif4MHxRGD3gVl4boihrTWKwKBLg6nMV8c2nmJUWoy1DnmzhkhulX
K9PGRNQv0j5UDkYEVj8eij52JZKBzGuKddiEDY00oOGglMgGcyeBG7Lsy74iEq6+UiOE/XZEiK5h
QBubDH3elzLZW6lxVpIQNF+pHHj8fsq0PBTXEe8sz8zKjqbOW51mv7Iu7y3rnPjY//JrDFK2lDLa
y9SigfU+tfpwN9ldE8lgBsHawrIef/b+o6UWVPiByBROqiWUtpyjVO/STekPW6n6RNtb6Ci3dTyk
/KlfTKZ0mgwLiAGH6g40qicwWYItIF1n6wiCyGsVRx+dBqxVdyUcIlnCj3LUYQ3IMAMtbD2GmOwu
lBgp+9ebWZ1kfZfCR1oq/LmI+DGc4MZwZ9QIfJBn+QjNM2NOXT/6zcXoGUC+vRQb4qi4ZH6yDkzG
rPW5hpHWSOa26ajhkhSnnQKnC7Cqej3gcdZhdRdwAo/Ryr9nDqUhauPUlet9DGucCqGXEcX6G4V+
emo4lHMMuHK0b5Zsi/nfVLAaB/x3gq32V86Gq5jphP25wVLD1FByRtumZDUSUyi+eQqbJAntPvuL
YnccyGeuLJyDonVJypdmbt4sZg3kCBUtbGwQQGhxfg8EgOmdMLV2WTX4E60bUNbI5PVVP9PqrrL6
LelTYGRAQECnfgYmBlPsIb74C5czrRtQKXQmeXzjoGzEpanc5OnVhdRroTeUf43YbVPS5oKm4Ab/
xWerxeyBSbxUfhmM1vuIcGJYJcYuSn8aWVj1rRda99qsQJvPUz8nnM6+oHjtq2eO045DAQklFWyc
AOrO3v9wkDpsF2IV92KO1UritVe1exTh1pBpIhh1uq46meOcKMmB0fXYXNKsfhggFL3GRit7U050
uRK7/L9j5U6PJLo8aSCYoXArrfMgTl89EYfym/RMqkpU3bVVbKfJXA+yN/rvdcC4N8hJFDZpWpWM
4jOATI5lBaAHJdNgUiigIh0ST2bjbKPO09RsY+rP2CLBCGecVOTKg6MflfaYvpfD8GXBF1LkvT6h
ZiG6c7oqqrKcsM0orcdbmxEb0Lb4p/unykQQK0hMaU0zrjkklEViUjW98daHUM7Z6k8fQojSbZY5
Cfta+qvejA/x/yiCr8jaFPBDaBWN/kfBgGbclCnIZdUiFQLjWL1yEbAYzqM252KXW6UayBNHIzok
a7UfblpRkfL0ElvRGQ3cAudtOqOlasZ1wjY4L37iGqXVW/fmWh2PCF9R/yvLq+ZcserGhMKwVzch
rOzIsiijgWcp12uWYphCKMEGSTfXjBsSKAQjwx9uKyWQCkjVVerODL0xLi4T7IOX/EYsWjpZAB2O
DzPw25j7EWN23ABFSmB/x6mC+3sGv7c0ntq6rI+BfsoK3VUy5if6qkHWDA6QT+3qHTx73q6mX09M
KES9OmhkLQlVdHoTX9B9lJjUVT32WxbvQKqtJsYQMB9H8IgoZL7d3aT+V+4020CeVPIuFQMhMQl5
eGFu5zpoI9lsIsWB5Is7UdPWuqy4Ac/Zb1f68FXpsME5LkS1JoV+2pRvbJvzaT3iT6hnkGCSr26i
Gwe6mAHm8p8cwcDHBCp5k4ma39WIsUzI0xqRww1HDEr1cQYFML8VTDdpIXok+AaT/mbCAKV86gTo
DCgf54qWPnaca2CdAUK9T4dNL8fbqERLO6uxR8E2EL9bKReV5e9VqpKvA2JkeVGBvJA/FmYWmcXs
M1iHSArVAgzaAgillr8T4L13f55iPOSC2nv3KinhDGDMRfZWr4aeQgZtV9qUvkZrF3PrtCw4NtTT
BejDFPz4vLlC96viCP02MJpm162H6NSqbq2Sj6QpODVUyTmAc9vqvxarPiqgyIrN5W1O7IvqSfa9
RtK8HJFOeZm00fGzY9S0ZNrTH6QaLImpxgyJKeS4E8svKiaRLRijQ23SviNpImHPcHvld16MsUHa
J/YVQ4iWDs9b7KZGaSMaUBlxgG1h8CsBMy+cwqZ42MYqb2uGWRVFk6AIPECfUStIWRMnWCfZUayB
I4PTj5Bb6nDzjjB/vE0KRKJGkh9dkXhaymxzjot7a8huMWUl/kKfGKECYL3LJMTtItmZ2KJFNJXs
9KOOF3wof5L5qVhPOoUi3Cqi7gDFq6RclghfRgs1XHoeisodJBxlaK5Uon9F9VCiT5L0HwPKDNW/
pgROl6S3VISKhNHL9N7UQ3EWQ6eJNTT48aaLKgdAsNxo8Q/tZlwxddUuEa6yChbZOyjarKZpOCsI
44m8letoGUz6Jn1nLtRzMzhWNI9vsX/4KgoNRUmddAacSmZ2GO13DDf0fvMOy62oEdgwtd/GhJK4
i0Uiziyc3DV/r0rCCly6eMaJeK/oXkpmBo0tM5fsHlZz0LqXme8Eja9P1ghvTsgb/xa2TLiybl90
/wa8Cw2Mkea4SKyjmL4wyy8oU9FeMQfOnZypVvaR7ekW16WK5zYTqYL892CBScKD2VqHUWzgMrZl
8b79LdMXuAOM3XCA4WGwr9V7H2Mw2/xj0oKTNvY+RzCzGcMFcWPEzOBZ+WByyNcqaOO3/AhzK/zZ
W/A1V42YpWsrWmGqLjp8PH0h/RM4tMV2FqGvtgXsHbx8r+xBb3EvRkoPKRH9sss05w2V0f+AWMec
OvjGkxLYD8bFdMcD1MMoZImZwGryTui6mJItGBsGFwA8A6wVGd/i/Q25eJkyX0GQOjwtYD5Gk/aT
hrTBKu+Uo4bL+XahbZAL9ZtAFMBXfF+cyiWzTT4IWvZ38+wfg7bQehvO7UK81CSocQRyhFDk2uhI
RvOZwY8RdvDxfGNNusOIzQML3trneEb/Em09kWfx3ubUhzCU2VG22nc+OPB34ekAhc2Pw8Dx1w7v
LOfQR2vZgRlACYpJIpytjqVDkjreaP8yv0RrfH7itggzSD6lkaNupqfvMjhUPronKS5kYKwhabBL
o5zDfJyHYqNVBtpfMkpRDtGLq2dfC5DEQVedzU9gpf0iykVogiOSzR7Kb8U3csM4EGh/Jmzj/PSa
OQwIlD6R3n4zksVQtl6OX8UWPGo5g8+L7olS+SRgKcF4I/Ayd7BsJvfc99f8Z/4bk6PktLaEAkCk
IO8VOHZBNv3Wd19w3dF6hkfSH9Y+oOLCd1kwTBghGsWMqcFKMga2FhNzhwAAvh9uAUa59oW1AL2a
JdA9hQzpam3LD7YzeAwr+YvEKCJs/sGPQSiEjwke9dWCKFToGmRKqz4a+F0JrRsw+dIoe0lBd6Ux
8qR8H1bsXNW12zN6ZsbjyTDpffoNIr9/LDRxnwdwwClwymMTLGdsrhqWHF+PYe3fsbCyYZ4q9Uo/
+4RnSC6kPBQ59G8sZmkjneFdAmY7hrwuGmdYy1REUBwZZXzE3xrbMzrCaAUDCNPmNyfkspw7A2RV
2V3Y0A/Tk4gCdnWLyiHnA9jzJsKRwwB3KRIN9itsspv1q2DpDWc23PY7BG30SSZeTFu+mV05f+F3
+CK3m1k5HBLZCTqQkgj/Rzd+Caodr3g/2VjQ68IHtcNzzyQjVuEj4jVyT9GMotkwme6focxQgtwK
7NXsFg8yu2XsTjGwYGCQIBaE5bKHoUfTS5G6J8YTQv+G0Jv8qTvvlw4C/5C36T4j3GaLu67xGDfh
ajTP+Va8l50j4eyCRqtaBgC0D5jC1Yz/YEMDbbLBHA3epQtVyIPqvVS+e2UpLa/VPuVcfCRHmhfj
Er+kDVq+ZXQscic4dnsoKg78bC9xaOrK9cgK/bR2lN3CiYy3deP8IUsUBo9GrH1vMPCNzIX2mE7W
0TjRGh4xo3S83u2UhfhEKXWwdqHsRGRI/AdFScO65GmHpwiK74GQb8BFviNHwTJcm8niCMpxCQWI
dSzpU+mIT23TcD93Z4QvobpijAB0EsAXJ71Y+Qxs2e5/4ZVauo0XYXwQ/lXLn3SlxSdzKWxSr3+a
V4G3GUpVhoyLf9cuS6Tlbg33j8sP/qlYu4PgJRdtU8N6YPzIznqNV+UGDuV7hbf1K+cHGFpip7rB
KVN/WtQqV/Fiqi4DCgHCIvZ3PL+WARuecOhl9+Bu+t7CyMbzv62df5APRLlt3jvAqJA256+Q7fTR
o9zcUkLMsMuZXZuduINmu6dCXcpYOqNyUiAesmzE7+Cj/Nfs2J+fPf7FBYGdSH2mn/eP+EmyUmEs
xmP4U++iR/CFTc46Ptenesdex55sx9erBnrLtTPEpZDDYub/K6S7GWeYbv4JKp7kyV/5CXNSpvzH
6USE5sJYj1/jaVgVH5hGwpWIHt2eGQgn/8F6IAv4UAKapm1BzXzHqRrpnbGIjupdZsnQpScLT9wi
I1MRURJ0fiohot41WziB6a6zf7z4iHBvyVn+hyJ/jyLuBOqqbAtuIZLVF2XWtvlE/cvU1voAAqie
SFoObLnL54DxHRAKfGGXNGp7vI3vNfmKENvxuQsgd3utiyYTnUm6nI69qzXEfOprBmv+Od4VbP5w
Z6D5knOOLNP413zztq3/KIzm8RvooMw721zqb4a4WFrM8cjqNvrEv507S1KL6Yp8ul3gBLgIatiR
ceUwBZFGt5Xs8KDCIEX19BfRREHVWaYrluAbTS1DwFvu/AS/ncwzjJqdQPj2MvtEvcgrtwbXzmEx
2LmN4Wrxwbbbg1ayv7LbrHkvkeTMClCSLfZAvgd5bzI22OAMeunwtTqxoR0zt72pP0OGw1XxCfSy
JWcH1vGGOUjm5tdnfIk31m9rLqMn7J0MdQ2n3ZW5R3DUoWTDzf17/6tuxYdgm0sWwrJ/TEt0ssuc
KsS4phN89HGrOvMABA7Q0vjBvo8dBo0LmbW8/uFH+xWSxbpEHEyIU3xIbCrnJId+cgP3sBDPgki9
MFD3U9s8pG5rbGCNI6+xuEUK3h0HyAcBMb+4eaxAVE96u6QdbZniqi6ezD4kiH27uhVrZocQaGbj
NiehAgGQX0TUr7CjVQyd/ztPwIeSCI+0vb9trumr3/RPrlF+ytxp3GEd/NjJxWBXXWO2VUAyf6Vs
ELkdH/h+h3wnOlfI7gyIUDg9DUI2bXXZ/jP/ZYfGMTbmNXeYKf3mG46iW8KJdTTWyeO9N4/yY/og
Mef6w3TqMXxgurycmZVsEvAT6UR5cOseM1GXb7zmxTqLrnaz1rAg/tu9sSzNlrLNm0Sw+g4FLUDL
47/nP8Aw/1e6jbXQLuPyCZ7a4QaPSPyb+gO1Rb3woqPSz8nVLbHz6fLGJ4DnjQhHRtdYwyX95qW0
LmSlO/JmZmhNNrwg4zD+kRfJxGtTIGlYNvuY/lyw2/vXdET9Alm7cjhgbeGsu9aa5FYilFbaA/bd
z3V0dbKUN/6H/G0cwRI5CJBkXlAKgunj1XJj44R/i8Y5u/AePDm2jF3wSYpiv2gAw7B34RAdTlvS
0XcTb3G6hwxH06n/8eKjbghOwRc04kV6uMqPDJZ0s67xc+YhHyx0HhAM5Q2zx+Y7OEorDaAGv0k7
E+jRF81afs6q7ferpDhQtyzsvUrCl7SenPIDEYyxFL1ykf4Odu/1CxXLCVuzFv5P8tMyrqBdY4Nn
eyM/Zl6mKK1X8TLdxd89BMxyCQVA/E4v5Yrf+3Udt1fuNARK+P8CcpehQIZPli8KZhBiBBEKCrP0
Se+Q3lkL7B48WI0ado9a9gC3a1bdzhiHGzjZs+OC9eU/g8Z7g7uhw8Eb2MpfRDyWI68wT0W+949H
zI7OfotljuVqR6aaV2QQ6/dFsSP+kIDSveTXTTAuiKCwZRxiN+L7tDXNC0d3bvs75v7lTEwjhgwD
/Mpud5w7nz4T/7XyCI5kbu+jHdeu3KKTyda4KW3/GIC4LUQcpN3xPu0j5Mh/uUOxE+ORgc5ioPuB
mkXn9Mpov9kj3i4FNWfQskTf4RmfgAhKjNZJPUfTXsINp1/NReB7JS09zbtGOIcvshuxEpVDjmk3
G+9e1Y/R5d4toYqysf0O7DF/yLg9nGy38of0G3FxbOyUPf+mY3y1YK/ZKIcRzuBzAEVnma+oItms
KHPkFMnHnJ5HxJyyii7BOvhjsKJ54Xa6iiQrjbbu9igiwl2J++otQTiSrwYq2PifyA/C8zj80gmR
M8URpZ/adm5wCKERNDzFsCoXHTJZt/Ghp1y+tb/d6r3ihocrpmscKlcec0J8yDayr8hyDwBesLqa
e81x+j0843uzivkOv2hCC8kDTmOC8mneOXiqF6nnhxzxoezAcOE4ml1TFgkbAPX8pWZCRwgiJ/0Q
H9RDrHhBvGXmRPCrJF8wVkC5XwYwnG4D2izGvVMDAL7PlXWbrjV9jXkGXmoWSDbmWxhSjl4Ox3CJ
lmg1a4rTD4ReKp1hvQA1F5ARwpzlhuMYry7zAweRtMSpc/aTQ+4v48emJ7d6NqF8zLQr7/8dMC11
7G8l44JI1Nz5JwXmKcs4X/WkItKl/XIp6J6WvtusrpJa8op8qfr3P2C3JXg2BEIN6mzkyHNsXo6l
TO6NEuX0SvmOc5uu/zQs20fvlMmsMnoV0Ub+5VfXlAyQVk9nbqPkYX39ZnYtryXWPpsy4S/n5Jiv
qHKXkJztAalGfPhRXqFLZV5uEKKiEqU9eF9L6KQkku7bCwGUzTcuMqv6xrOk0A92MucHJkk3PyAW
OlpL2pJqc1hNh/wK8NmNuExrFNzqISGgxR5rV7uqTEOWALz9ksgbggj5eXw1hEPqvFtsUr3iMc9b
Hc16pPeZO4eJdb01OzfAC4zhCkuJ7q9bmY6Cv4QHysoizE45Rn7YBNjKire3tCMmlWRlzwHGcKrG
Pw1eOuYF6I5Plu/EF8zTwooko5WhMkB+b3BS88+wR9eSM22f3S6io9jjWDeZm+yD74MzlHojVRv8
InXwhfvBYcrBpAQbIegCYGUACkSS0GVzsjvjN3ShArMAXunZjd3NXviB76ZL+McAjqMCyyCwgfAn
WEHw+stveQ4GuMJKSrczwCCE2ECoB3FZybb+Ck8AZrN/v4HZGeU3jTrjdTg26yd+ZLA+EOgAxl0a
bMlnzmL8CWRbv4Q7ERCsZkMDWCAx9w6p+L3ucQghcg/QhjAS8LcFrHliq3hvj9AGB3n11o6Jm2gc
lNBiPOaosL0N5IuItxfdJf8GX31CJlrjevUKvo0DP5Uxk54hl11yCe+1MAegph+zLeaaEJVL9WPc
qj2G/2yjBaUUmO2BjKGf9ghvZlg3twaMeSFspMdwov6lG6LLOmMfA5JYrOtwnbrNGT5btcJTGlDt
AbOfqRhIBlfhk3ixpGsS5WUgflAowiSYXwNUmb9wzqfDPbkmHzD+4y20Uz3kqakPQKJgTUySxCD7
D4F3wS5BkQur6vca0gQMC4YRxq4051bnWnJG2smu+DBwK5IuBsV/uhohReC1lp+wpDbJJv1KjyNv
EUcXNNht+BElH3p06uiAQQC5omn5BHrChZm8wfHBKPWBM+UjxNCCtQWGpa4meU7A0GHC4pL7jVUu
pl+Wg4EfWfDMCQQsyaiSKPghWjHJe9H7OuG0xEzmNPwD7SVh4mfY9njNzNmp4m/84X9mFyhpBSGj
i/JDuWPN7RUby6UNnD67ymZoKByxO3wyy0NkSNyWgRoHxdMtuXGcrAMaXOGEsPaqr0A3HGopXIcX
GPZQuKmy111IGUreNsHFuBmc1WRtMBu/Un/XHwOSyBdEK2OGAZNV/mOSzWbHn2yRnq/R0zG7XgbZ
FjYH5iKYI1btKmJb/sD9cJms6wGLLspki2JG/wYDYDXM3tga3pnoqQ9wAb74HCTdLX1rhiVrdMb8
PjS80bCDZqsfBNeyFmWxhcIoIAT0Ahezd9S/xleyNakQoZn6OFf+lgSB1ienxdmSwSJ+StApZ/tU
fI+g+a457jBlIxCCW7QyN/hdTcC6UCsNKK0LvJbh7viBy4VDEQ7W6T/xF0uhdlpj+x7Ui+O4ih/t
N3YvtNzBnO2i7OBW9+V/7g0aY0VwOPGLnGx2AzyW93B05U169B8sNkfb0h7+vkBZpS37/Nutdwx9
8Q4S27X4FL/gzKi8RdSmn3MnyCagXsdXdxxDF4p3Gbykw/De+BdUDuRXughQZNCyJemPxmq2IEte
JVaZJ520tJPcucLN7FYk6819ZzLjs+blfySdWZOi2BpFfxERKMrwygyKOJv6YqhpCqKCyOiv73Wq
I/r27a6uyjQdzvmGvddmnYDUHMk8lqmaipGJx4oGG7nWWMXI4jAOfyNX+H3N5s1fPsSKgKP4BPwJ
qTvB87RZ63pop3vuoGq2oCLwpfcMijrqlIPhDY8mx0Idj0Mp9zqUPND5OI0s6tz+HTckZU3fvGlA
IEHo/trF5e2ypof77iDp4zMa5KsNGcOF34qMgHfMLIz1ZKhC5OaIAabFFpUVogBVCNA6mSUAd8jY
cevz84kFEhEYrjeT3doJOcO8i7rM3hDG3BVTzKKylTDT6vE/UKmu0U44Ij+ZyZebugz8bm6x6Jgr
D9FA0rVu+rOOwFaQJpFXobfnA3DOJywdSyoIhw3T9uZm+3aX0sUxNCpe0/e5sbdDSngwR87zBBfA
pW2/2dxjU5pq9SIOnMfktX34ylUJeW59HMv+oJ+Cq7gOvEQ1C2E9oRpLwMDjd3u9yNL7LjHOsFyG
JMbh0YFuTr0vYlJR/xEl/PNySL6gJUGah8h2QCOJBKY6Gduyi3BWXIcRBgy4bvzUBKjUk+f5M69T
j8nTnMEqo38uJ3DNTMnoRfi6PyVCIsZsAVxn1JuMV5stnaekMdHm2bvhW7BIDj7RiGpMM+b0VSFZ
TjScRWfXwQ058a5YNpIzOHXI6sBkbAeR6J/9lJEXtzltu6DdzZUTh90blMp+fOpOTzdbwYri4KoC
ZVt5NfmWqCrgSDggcNfVAY45fEKzccDsdOizHQANWC94Im6tC6vKkc+gYhhrCRmPgu8XVYlKJ0aO
KhclNEf3FXBIs4dIAppx5bfEVQfas3EeLH3XVD1vLIBptmGUPHvJHneKwVvNEewmi+C9RGTVsTSM
HlMav/vmeO3IsXgs37ECRZFNfRfCDpo19Gn467IVc6BnxHlfX4mhVaXgzid+Qt+XjbbJZz5++BmL
3u+/AbEWvVnw3Kws2zMjMHK43RwL5kC3WP1qpL4cEgiMuE1aF06XIbyk+MNFnAimFUIOoZz0Pwbg
EQQr3OpbCUfQLe67OWENn7hCGw6LutXRDSAJzTwF3fww8ZXMsAWiSWOewS8oCNPQtPh55zxIjmV2
XjvsvojUy5yn1+/BkcLqhmt9ezhD5NIMVjaVf1/pJcThIRQf8IIgcG4sf9jwgLpG5ddVkxFU+Azw
PB6LyYMt+xz1osynHQUymj9h08hY2LKjBYsbQzF9R+8m5s/dx7GwzqA6jijQsUd4r78xrQMqu9Nr
BeuQ0o1DNO1DQIcCEcgUmkkbn7kn/f/UKEIQWKwj+Xt6ANU8Gpl1hlgeeCJHNLI4zjSMAq1J8jy6
ccXlzqF7X9QzTkoOdtojBPoFlggA7BHXAjYvgjSNJC7I4Pkl15UYutMNcOPyK09pffjvycii8hqM
NwPDl85JDJoHXo3FcI+1qjItGwoHJ7lI8ZnfzB9hFvTHvJXeMQAfJXHpz/5Hv+anwZTsxWXK6Ev1
8iVtxSxlNBWADYwRq7DIpk3B2o/YeA70d2sgKcIgyToPPRflkZW1xynKkg7y6OV9DxJom82J5ntS
4yRvJ5XL7QtEAyFX431/GEwzReIXGWaBo+buaT7IXVHTk8NpyVE2jJLRtGYzWPAcF7HG26x9+C/V
gWU8agXUdcALiPAhCaV+WoKAwoyBCecbKs0cDyGtGOccDOfn4gh3+wud8lB/Nupz1wzFjon7gp+9
sDUe3ABAG+0bsMCK2qSy36wpWNFBfIppdjajsPf0GeEa5NzC+Gffsq0Pn2IYvqlzqRj/KjJG5pJB
/IOFLgLUaB98n2uwsdrRQyYvYeMYopswQWw/RFKjcX5HLCYNZVOoER4R8iyAQ2HRlMbBDQkVwOca
c7LmoVR9zMfPBd6RNspTjMqMDiKVa1/ZGOdBdx3882u8IaARnYC0BTVB4SLkOPYfS0f82cyH+wR0
QcrRvRuPow6LHBPnbJHV8aBknZQv8XYA0uOfsYU+xjEM2DQSxPSG65vLfvE8bl/xdxTgOtV2vXDb
YAyH4YmJjsiGVwogK93nz7Mwcso/WBhzLw0ZR6E5/SDXHD2sNNFtSSF3FWyssBAQQWFVD5CCcXnG
KEQzjyEeW9roPnvQSM3ZLR5RbD3NCxJmsGs31drVe847jMWQQWqXoqefj/b3M94BlZEl2U7/iFKc
K+wOExtMKn9dsmvN9wQjAD54Qc4sn6Ul1sELxFxsrHzaevs7cChbn/f5JW/XWCgvJbshwaki9hZT
1RmforgRsW9kV/7E6yzCpgVlXHwjY8ZZ7uL5xtJFn20sLzCIoQw4g/PgA2gAliteKsq6RDlRAWHv
pYN840XGZaETaiMArd3OcFk9okj91nOd5kzPuSH66YA/WDi0aceKTy2//iicD7NVsQLk2vgskNoS
1Ey9xSzqH2z1k/6S6XwmABCaNq42dhNXzutWwc0uyutsxsuBokdj40/YB0jAQ40TN4pLBDerUQbW
LZCACHGAtggisDBRT+r7HGNlXsf47UChksRLXz8bYupPIzU47ulCKGToAalpN4MzyAkMDVc9kIVT
PQNbhfNcgBem+Y8RjR3qc5KjcMJz8LCZYiTJBGhTw996ejpLdDVgoczSds4r3E3wuNpZhPT7uNZm
MAV4R2hLzOF7KM8Gjn7wDpNSVJ7iT2mzwbJb0EFOBx6u7aiP24s6/Qy26koyOqtjEJo39h2+S7Xi
FmDjje/cOSskim6IJ4lFWoupEQrivQmxK/znoYjHLMHtl6sPJ+XboaWuI1qwIWHexpk9st1ev5wf
E34/R34Pta2N+Bhrk3Xb0cVwz33BETN9YDB05pNJE09uGeuobA58hHcJFjPrvYlrlHXFtPvszjen
WPXd+txQs8ADy+Z8u3whamkeGP8cyAXxTkTemOxaeIkMzlM4aiPTYxEWeOq+2EGfQfzBpHjyYWo8
IqSNYOSGtFe833PuLa2fwhb4MDlxlJ1Wz0T4TRuQzjKgquR+bCP+LozJIt9ETX+/O7RdZHazv4VG
G5daKHK/EaqNdzWhGbwQpMWQdHL+5MLkdH7yZLABOQ8mNRmQLvmNqI6VnXjyOhb2AU+9cu7Je9rE
qaPYrxVPHZxmps9qLDMh4L3r4f7bGLsjIwE6TkyMuFWZ1yUf7y2u/FHiV1QlNgJXvj1uOOWsEuUa
8izjlyMjJQ05dojY4aXSnTN0W06E+O6Kv3jC1WxO4BMhClx/fNIdbYcXnggHCVfo5kUkd0Dj1vMc
cCdd+cl4HQlOET4/BWS9cRbbnbJaKWdiVt6Hux21GBZ7/oenwIm/aKFAcPNW6qP8oKDKmKCbJ/Bh
DLqmjc4l/SuKWG4BTfVwEcHWRqJqBlg/dfPQXw1GimP/ptpMSaieCs2rVvlxamjRzTy01NQqqSyH
5M1XA6XJGInKkrsTg7dbR/Ga3xUzhx9aKo19XiPVlHHHdujax2ijc/W1HfXV5l7B2xgQjzh87478
f1qPljJ2oUc/IQD5Rs54fSi+1ZKY+15mnWwoCzWgQEM8ArgI/NMvqs8PhiemCATfdPZL9u/gSy+U
j5kBotNDdo/qq1qWfXx7LwqWWawvGcYrk5GUoV0DKJ8GyWvVjh1EFHRQTOBIkkD0NkOtix3ZcHgF
1DmKT50XU3DxadmFUgeKDgN71LHOY8XhX5pxc6bX9qDtmglJEfUmvq+Rq98Nn0kFqz2VeF6zJseE
FBXrcWI0zIosYmDT0BsN4/SDsaiYad5wtRdSAqaR2owMdW+j7eWpNIcg5kKeC8sF1D3mXv2EYRPb
yRMVjTU0uCy4bRFA8SdfUP6u+24m71rgdNWWFEuDqO+/YY0IHEGSyIvpHd5Ax19GOg7pPl7vd544
F2/RyL5KEUjo3CvnyDW5XURfGX2IRZkr9GhM4MmIbooAokIHbI9T8nK0pXQ96NhQbimGueTvNlZ5
zrl0ogGoIvaMjS4DC3rl1KeDMK4kG+YBLLBYiJY4ycPx7LZgW4n/8RYyCQtlGOAfhFuEoHlCjMXo
CuG8PHlK5rXGYgQkD0z5x01O4LlmT2y7KQ7r0TyjdST2tvTyULT/+mqeuCIhp//tGQHlTsmhgWVC
FN1MPSCxssSf8h4+qdeMlbFoE/j8KlhqC9cghpnJld3h3L3gUGGEwDdqb6uKa6QLlKHzjtI3Sx2q
s9LMfWDL9/VxW65yrI4RITytAjEb4+VS6eZaEyqowRx5TlVd6NENdfCtD2QF0wq1PfgB8LVPhje6
tkhuWBeFNFfdtk831Zn3KAWeXurUkYf62L6mGisS3txIYs1CCZ7pfKQ6TWj0ftasgDXiv/hh9TIo
dqO7HGTPan2/vQKl6JkMnZFCdQyXXm1K/U5TRV2ABsaQpwM1TIabMl1r8uI+XKuP8fbzuV26OzrD
iZrHBkdxkt7ZafpG7uP+pwsZSssjYkuM3RzBfJ7Syzd1KSp0qmXm5ypjQqs5Y0OsnoC9LXSJiLfA
VG8BKi2FH2aKjvz4IfXbUn/GnfMeL+/nkeZLI7djdOHmyjXVASszOvG6bwDq+gDALsjievpEko0d
fF79fZ3bz2iVb9DiuZJi3if5lEKgpYP3ylM7l38Aw6zHMyaUL0cKPmEZqsiSHwA0xNIeqRsj3ZAU
SZaliMwpm2Bbgrvl060FzCY4HMaMUmZIVAo+hNzdNDHK4R1d3pWXTwUa06tZV0KEKynyMQCy9xIB
qoeRs+b9F72JfCXJ3U9+CrZZm6ZHbBqmHqKDX97unrKC74e//qPbMtT5QF1W3itSLigQOaJ3oIL2
oxDJbtCcM4GjSC7QAkahYvNHTLIWebaYUdUj8FMiZfiX3BJSokQUHc5YizqPPfaI5URGqw8fgAP2
NMZVyc9FZMEF9B3qshBL5NHmifRorFko2q9NuVRC8cTkAeBqWvGRxzFFtzcRMUro3OPHiveyPgdc
ch693AxPHAM/dZ5pDs1MRdBI2B6kTbrJ1keX3wJRHEq7qZwB/qGkYU9yOrqGewuzNdIvVI8LpILs
4t3R3erhjA4RROEW90qOY6fyBy+Bi00tQHVsPBnG3jjBgKnjSiC3W+YkFqbms8pXuNZL9Re6g7KQ
ZjHd6PtCUTdGm8KhNKYyFaEdGgzcDRMgiJ7SbBTiyKecmKQELGBZuwBECaiTwdOlB54vySrBKEBE
BwXDMy8wOHSRH69XBD0FDj5Ndw45kNjiRcVG7YroT7IE8mhCrZoteXUla+TAFDiUvwyxb1u4bp8V
wxgLTxkPZLCG3Z8v9TldpY6kkdHdbmSRL8G6P48kHGx/4vGKF+ThKojPLX1eLr8zzrHWQ1/1iLNJ
CjLPb87cEUumMhQjINtd5ZyKMQ9DX82CgovyRiFqE1Os0xN47NPYpqBlXeI9v6SnMMGHqbDuNG5e
aTY8DcMiAqXDTks7j5z7nCRJznacTPgTqIwbF/kyuD5QgY8JLw5VJzbC5EJdx0nJM1Rb8pnPNtJw
8zV/QAF32BfblHgZ0lZnAK4qsdVN5qs1nPnv7BZScdzPzfoR6/DXBvZnS0fPx7hEg0qmJrFs4u3I
25PKE8XgibcjfPpzP4O5y0sCNIgvPanOwqERpgFoNtAjMZ3kEuElP8YdNDhdQhvBQ6GEcQ02LZAE
xkx4Xsd+Ac+t6aLS65mUdTn90ZRA7+77gGXPLPxGvfxKNspwsR+iQ04JVwND20a47Jon48MGZQFb
puOLd0UnU0akzJ7GT2WPFekidd0iqYab4ctWqZmD9/Ub0E+yDWSsEvTILXDz/zCZsEAHR1CAbgeS
vVhqAJ3gwAG0DL/iMyNnkUl3txPo1xvN6nh3t8X7sTyDL4GUFPSMSRu3z7zBWpqANChYyFBek1Us
EiWoqznqobN6aJY3NzFzfdBdEgbA59LWxkE7u8+TC+7QEW8eXpOcySzvmcpRLkNAO5KjqxS0Nlk9
A74QTYk4usL7VfzetDdvOi+5dCHp1oibj81Kg10E8cnU9mLp/3DrL/bWFdOT8UVDhhAmOPrRmWFe
IYAKXrw1fhyYXjzQIPP9ec51K3/Z8Ye3NjGtLDir1VDHmGUqP5+Q91q1um2/nDpVMCbajVQIEIKn
78PS/wRvfH4/gz9BusSK3bpf+9VtxbxbIoMIOMD4Qggc5+eVDDPeSeI79OjNmZXyGohIvJscjIPR
N65W0uVehdpl8AkS2ZWdT3icoeUZhnAbejlgAYWjAcHEMZ8P8L5fuFsDRuElwB6+6qqc8rpdBi5G
vBHV5FZ+reijy4TUsoaZ8PzTOlzDtDf0/GQw8QmPMdC5SID5LK3EZBE3LcckcMEvYSCa/9j1+Fwc
YjWA/ziUDxtUI5wxiUtqEH+OoTD//3UHF3C/Gw3hAfBt3hUqvBdO7GEMw0Nz8LDyNtMMgbDSIv4E
+5STvjd+aNJhyoNpxVH5FgmAZCm+u4gdKmswoXQEkuDynuwA572nTDfKlVEEzPDuqKUYDKOer63x
x5MYJc7k3hOelknxKwJtA927TSpsD1vUbvqJ2D4Whr9M1lC0h6MO/f5xe8MQxQpduTABIn+Wg/0x
I6nydhhj1vg5JgS/Mp1leZ6wfdqQqUlPqTD9gdQf3s+MgiDtHbdD9KuTLls/neJstGyUEKCzw3T1
JmKWwqK+djmv/nQo9bcZ+Yngqka/jCsgEjYRQ5Jxy9DSZQZSvEDlwJajCyJMjNsXvAljO+obTpjJ
u/WPbs4Hepo6wxUH23vWTEbcfOT2LLvcRuhQzVU2iwynfx/x8MT+ixBs777mrBTnG235GBYTG1He
X+eXGny2b2wetVXFLOvFld/Pst0Nz/QNtQ135bKaN6y9kGiUDBdH7OzovSdJ4j4l1h8r/UisghQo
tT88r6QoE2SxEr0cq6ZyphMeLPRkTMgAdK1RzFoyWjWfWhzI3p6SgIHB9rPg5it++Qzkwy1BWg46
ipSFQz9veEPu8G+TN/F1Uq5kw3ptpIWyHGe++Ma47JwsLrf5hqU8gHNppqhgCkVCJ259twsfp97u
AwWhxhBO7TBg1I5MTNkyALNKCIw1c1vkbMefgag8HIIuUeBKK+1y9KqgZZBhAc0OVUddUk02prrg
xLDZ9UakJOeAAvioIW9sGDFD7RcfomNIDr1M5gNNVy6FDACT6lJVUzBp7Cc6i/z3+krRX9K5zo7B
+18SE9Oq3LqwKPe78JbY1Gk9ImbaIIvnKMZLbTeOfEFzZz5tUM62Hh9/art0jhT4fKD/hj8n2R2w
oJFjKWKljfjCQS7wWTfO/IrCJoIXsCT4mSvtdJuJgjEgo+5rxrwoCBrRBpqfU9xuGyZoGucRYR00
p3E57R3AIdxKZ+hp/NApS2myDP5YTi4K/I6ezN5p0vwy7AG1he6YEQijHrZc/vpQru7xczMQQWZp
iM4epiNjJ2Jc7btH9e6ATKM75xZnXX+5tHbJS8UCysH45YWrjRThJbfYzJF1ZU2gMSxJT57cifYT
SNxoBGKDq7gI6B/mrTP5qa3HhvHwzRn/vMMy1j31buH25hqxvqyupdWLVbYGGovXodwxN8YpAWbK
Tzfy3Dil0yOxDtPK56qP2WNP9Z9mBnpkx7rmOGG1OLIIwkkRT/3d/bayZuGFzbZHCAB7AVSW03dk
UCtSVa+R8LMh/XfX7EeOvoX+w5XLXK9FyoYS4sZ0fVv6iLgT17yanTkMvtDk8bCcXstyaWCqnObz
jKASZj/Ez81O7Im7LS8qL2kbUFxN3j+oRAv3ELMn//C8pOz571Mg5+vXPseFPMHCOGHvPJg1fy/M
QzcHk48ZV3OcCVAxCH5jwbI6kLrga0C9Ij74j1/NV+C/3a5MlFkL17h+lAUrr7XmedndbkJanFm1
JWGlnl7El1wDTpIYF6No1bn3D9h2kJEjiEHqZDlQHrw6bEMqa/515EL98lT4MaYef1l0c01Rzxsb
Pf4EdYzY3TEWdcDI7hiPYnAHv6w5I6pDUiCyqKETD+iq73OMPCsJ2SKAqYm2z/1HwKvK56E3awbN
FFxMYUH/doDWK5IkxShMQnjdx0vWlxhjwOCCyFjkif2xeSydbkHy1hYf9A6GeYcrTaq8tex4AC2F
nIrMe3f0YYUjR2RBTxZDrOxuFKp3QRYjz4kp5UxRTBDteIDq3dvHP7D9G9tDb4RDi4oXCY6nW/dN
7mBbaC5IBMerzuXz1gK5c5VVup08t9VFSm19c0d8PulwgXu3cw3qLXye5DBn/dL9NG56arFdWnCi
uKThea0pP44Lt1l/Fu8IpAzl5nH98l9/7byceGjv5tXOBDvbMR/GGqWPLeYRzeQMt0RFW8uJFrHi
t9CzS1Pkjot0q8JzzxVfPUiuhAWCnBShVCK2ZPNi4NRb2Bt2ivnk04fi8sACHnmmSd8Tnl/rb1B7
SGEqn3l0Ac0bN3NjLqGo2P9u7QCDAJAmn6fPZ2rEe37OgOOXVmqHK2reMSO6BdVftn4HoRDQFaa0
eAajVYPcXejhoedeU/ML4vnrkinIpKggylN2ULm4XxEScl/B80YIPE97OAEw1JFEM4Q5rg2IxWDf
RiYxZU/m10AB/TcoTbhRDn5SIuXEiHTds+gqWfGunitpz2neTxDNa7/vO3J6e9A4Hx8rNhEAztsf
LlqWgvEjQGaGCo4zDKEA1sZwSLjTB6nADqi3GtXWXxrzRZQ9CiCEoYiCUq48N0WdAHhxfo8SL9t9
cDklniBDU6f4UmM+fu/oIjYaYq7PKrXJfZrS1stO86t7HySHmVstJDvftaY1RC5xfUQtSQvh+28U
4XbcD9nNtOZnh3g2OeBsSvhRdgZHeG/ZeKZd5g0+gqGQJ9Ux5jZ931raY8dqvGaBPqO84h4KX5bF
EWndqY6I9tp8JolXof7DzuT3oRTLDjk+JADc56+pEhfT/g+I7d8jgCqBAoOQGJc4nakBRW9i/MrL
t6N6bnyUzDOSfLS8WGEeOHfizxZ9Uft3/KNnYXOH54qC5TnDGAqy7qXDprIJJkNrzASQqmT+YEuK
htFtznqypdGnZvYGrwCNPM3fkF1PKG+SnBBDRro84oIEOVT322PhUldkxMvyiaaR6W3DffFzQ8sm
YeGKMGsQ4QvLdioITqZ5VgljgqVXrG4kUJ2TZIHsYvICEIFBfGQmuYu0A2wTF/LAyfKwTgN18cwn
35HTj03p5tT8vfIqeIJmsUc/3lfT9sE1sqQLpwofo6HgjUC07Zj3Lt6g1xJyNbBTLJTsvGgnG2Iq
7hcg2vct6eXMKRGqM+jlwMFdKy/LZvbmBoCWMLs9Zu+o5aZACabg6/fuxYjoJE+chL/ILp9MyK3y
dzx52cz/Y6RTrCZYSpxjagI2HWJ8LjD1MpO0Mzm+a/k0gJu0LQlDurt8/bHZfkPtrJAGLYCNG3hM
kdcx+EWECVvbYqnG8u1JUnI2Y78ISTiNEDqhVkEjyk+CGYvPofhzdBrggc2lQcNqcjx5jc9YmMUn
GFywlz7YxxQ1JM36mVXCO2SEOuN+u88xoTDjXstX9AqPFTNgflhe0GcdL3XpqpGHLAi4ELTF+JzY
wdzV5/igQ0/GfvW1eQh8N3P5AB/eSwEANKYH1eQ5srnwHay4iRIPOX0iHQFta8lzhqTCclHOtC3B
a2tu/IxCSowObAb2o0tyIqIEzTPK39WbtSTFwoCRHDEXbxS96VzzKFxCed9MYAtjE6PxQWLNdmo+
WqNreqAeSbCH4+nAzh91CONydmUDVjCcJf0BlSKosmNkU7r0f7wRb2RqkPuRT96aqZBjaKkzLFIG
iwGmDPT/yAomXzfdSiiZACH1ZjxE+moCd9Lc26LgRfBRh+EYnMLZakOtpColgtJXoOflMItHCioZ
W7KmS4mRKfB5UO3vgI5tgcq9/BPFyjWFCohE/26966DlY0Cixg+3J8ZwulnYgTHpVcSEoBok4pw5
CF8PtVSsxynCStqev2fpE5kzO85rT2Vm3ZAcpW8/DMHGbrVK+O5M3mkIZBYc0/dP71ooduZDujgr
wfVmfz1VEE8bnxqSwBxmYj0zzhLoVHyMpRD1vNAV3Z3htJ1qHrroJbtg3pvD8AGrA6mIOZFZQchR
UTtrnp7pPQDuRP0V8KypIPI8JglHC2CMhq/HWD2o4Qz3GX6id8SSmeUIrH/J1952Fw+5LG/MZpGy
m/UZMBXU1uuDLQlOSFTfKLNJKlChnpo6LheFE051enOyGM76UEcNqhP4xzbtt+SY9v+UANVIev5M
CnziTrOnsqV823hAeoHb3unmbMYovLWLbI12WwcPA3M1Fu+qr83mlqx2+zGkVMFeUB9YvqFEXaE6
5pN9SDfJ33Glsbxh4kj+ZW/d/0g7ZUu2Y57iIrJkHQ5ADzI1m0aTbIER8qrbPKGd712m3SgGUXxM
ES0eV1gHYlqNwYKRs2qnQR4MzRa5HZ+JjWRjAXC5PWbGVjc1IfR+Ltgmb4bXzp+zCTxVCxbJGyIU
hWaqsliEMXMxi6jxVLed3ub9+k6V+opvC3UNLID8gXXMc75Q2Kj+JQSssy91WbIiXTlr/meJG5yC
A6URkD7VwcTu/OiU6L4O4N/uWBdV02Lf2MTCYQC5/aGP3UqrPmQXhQzw62c0sQztbVa2RTxY39Ao
4XvKVs2m3X0a9xcuz6qyC/y/Pee3hxI/5QLdDksTk9OEz+NHlAfSGjEvDTc3CKeYbFHD8ZUWuhe3
7Ff6DZ978NzUo+ia43fr0KvzDTnBNJF2xlM/nnCaLd6eu5Zb9rDICUNkUkUzZxXUoSoxPYDugK0Z
AcxrTjRKvCGFuEA7Y0zLp+gVc/JuoWkZS0YLu+SsbUBBXGSOoUonHYWbIXgGivf9+h4Mu73moSjt
tpv90M5+EZA7hWGhfXvNSrSaaDR+ufapvQBMO4+vmf9WJ9hChm8kAW3s6ftxgQfevyzIPqKtJ7rj
u0xc6kwqL1bqvro1iEG+x3qgzPqYoCt8buqP6vL4ZnGzHv5lp1wHz2ySqLRsRf5lHlcLjNrJ4egk
XjcnzwMH6sNluZljIgi/jfnatwfyouMnOZ785LQ7sgMYFRn36A8p3AlKij1wpZ8CaetUI1E64boQ
hWEM7HU5IvR7+Kdd+Iwnn4DWp7O/U/yUP5hpb5ynvoo7Zi9uIDQ6Q14GbKHIwqcIc0aMJV22LpVQ
mWgh49AKHpt5v5PkVZSsPd8wM/51SJeXOU8k57l+S0HbcmhwpdOGDHxDPn9ls0dmjIEnEvzoNhjQ
3dw9D7pXuplTlzdnRBDw6Z+b6sx7MvmQPGZje+HvxU6fz6uzClS/Exept+Ry8oBCgAw4znt6dZzr
ANkJMvAAXoCuSM5MFRhMoxy6gxVAgQvq/6zwbqRL4wyf963YHjw3gIzxxescXd6zBrVBT2AiGUNZ
CjrISSwSz+kmWaIHLygD2YF1P20YX5DbaoPNRjS01ZmpxagwYaIQGsQTwnlNeChLclb079DY8V6G
u7zhd3HX8Ltukfor43/yiWWTNsJUtChPNTo9N03RxsPn4P5jW5ofCEcG2NxNPIgxs7o17+hicb8T
AQXNExflUcYHcTwjQeVoqnCDMRWJwakVY3sjT96rIuzX2Zxzy2C2PSSR50uXRLQggCuHaoEADdEx
KBNm7TSI7FfQ7Bg2NgzRjO+JnSDUpDUT9TCkDkNEhVQ99+ks1HZRj3YItwgAPI7nEFVut4D5Xr6h
96EL0Jq/gf/tfo2jRT5z3ZTRHZ8LVhKoUFgoWkRHbDPGEwontvw1BQ2ReUIowW74ioOhxfqJg+H5
DNXBz3uAZbYxQu0L0T1l6TaSsYDwntPHu+x+C9K7COsaj1WyK0vzVlj34ZGN8KQbHZ2BNJzkckt7
1F2e9dOVPyNznHFYlmwZxznsyZQNSt8OttWkrivNeuvJKhlk5w+snTuiLkmR7ffHL4+v37QEIwKF
+2PwIcqL6KaieE0fbvlVkVuWDenaqJk+l0LChKlW3Ldtqiy6h/aXYekXeFLKsodKXk6XjSfZ+B1k
ytaAuae3yJfbwY451+uIkb38J47XvsViTA/0ya6jl8gAeTEHfq2HTBmKNIllNCHvxmDWKxY6+dBp
ik/cEOmgZK0dd9/OH/vyEyuyAQC+kSbHHpgw2KXh43L8ImGVZLvMNR5T9lwaqmZiC3qN3G/VT3Uh
b6Rsul/y5jBIJRtcr/Osy0h9FyTCgPHCpEtOUhnIkv4jLYsBful1+WRYO/76o2ZMuakux0YXSK8b
EIhWWx/b1fNN2ChIq3Myy74j1FhHHF1MkpSX7ma3+miOEYPcepKQ2Jqq2RfpMpOxF8bfehjXkXTj
4zLWYsIHCr9PeUvLGx3M9XDYk+P2Vhj8w5Z6yngg1Pw1sMENr98fdT3oNZwQgy/2h6LMXPHF9bR3
m1I9pWKdIaPorNvd+5Viwk+9eyP7g98+G5ijd/dnNOUsux2neb3JvtEDsnoL2OQxfs3qF0FmrTEZ
dznOdONDjF864O3L9r3DkTZumCy3qI401oaqy7SxYEUEblodeliQu+kAYciQftqUGbZSP2Gt3g6m
HOaDKf9aNVbzi6nksVfYf800WFNQHxApPM2X7HIDVPMR8D72WVxDBVfD6OGj7aCiWKvbN0OJLyg+
s5wz707oBydvXGDt6ZWAMQONazLPXeZLLgo9rJclfQ7gtqf17mzpJ/nll8spSyA2iITkVI78x4RB
Crn4qWq14fQBaAI1y7YOb/bT7VejycMB+YC3EpPtauxJnnJqfzFCIJmYQd8AJeRjx+g8BMpbBYkQ
SWP4ZFnE/pazeq0wNmR++PsOtAVK8tdJYwJw2VPHMnhpLpikHWlfw0iSww+icEHzsUVXl3gNXxRG
JePkfXUUz+b4aUlodYB4Vm5fuYiiczi2LqJHp7NbB1J00AWf5c3vgscv582MtpvZWP+ne8pPOmvw
MysmY4QdGwBUOgO7ij8HHE8H2kWWIhQtCFNQGyOxX3CtkVuA/o5Cho4SSR1LUeQrJQJKFK7MU1lL
P1YDQllo0a4CWgoNnBk3SueWO6OrZ+xEnhuA35yKSHJJAKCwX6sMRw4cO9yRSTMHmkOlm3EBEPBM
ygP8GvwFj4hjlT6TLlm/+aD7JVgspM0QdATNCGwNuxz2Vt2EKQEiQWmZC028ieYWbXvHjUGbeId0
g9pXyE9IAzwLgDkZrGMbfj/fiK9P/ATFDNc+dih0uTDkgFrCMd8h670BweUHO7yvgNG5jsIOi4GL
KlFoqlnIoH6gDsdqC8NuYBEIQSrenp/8Q0tEpOyN5Z3IXebxUwN2SAzGHtpCivUnOEaaHATKjUsf
zD/z/ODx5Hc+N0uJwbt9E/VCcaZRJWyQiTlHw4O0ayRVJfaACUyR7tDNbvtk2fwRA8aKyX/Cjm9s
WoJahBRwz1Euo9rMF8ruGYoHAT6MBRwsbMpqZuKkFvBwDGPdIhIoB2cCMjRjXXXbPNvCOxOREJRU
3boaM01CVH3c86uf24ofj8dtKCddFqf2BQ3bkK8gzL0Zfgje/LxqyI3PmoDGh7T4VLjQ3LExo+Dh
IXTPiOuFjXVNbgKu3jZjiJX70PdfkpWVmtOqyNop/v+Z5AZnnjE8Y/y3AVEr3Fe8RWXwgPqU76Ry
jHzViL/6W8AmT8YBjKA38YkYaEZ+MjyP2qAngIcfaIIZwlH8FOkpsQcrvK5fagVmt8AXFh/QmA75
AteS/oU6Ca146yK7QLPOEqdgPDR07yonC5RN7qEgpULqcOPdXSp+9G4TFmUqqcjsd18QV3GLIizB
gRt90U+04td52BzkDRJ3ITS9M9QT+raAmUGHtJ1MD4Sv6PKRh135EnLh8ifJLiDZgO/AI+VboU9Q
dkN4g4abkE6oejc+94qwgfBIR2zvN31UxHri81VUUnB57JuavgPF/DU7qLhTIFzhMez8LxjhlYzi
GYQJH3vA0eKtQSls8TbL+4WKAIXBZeZkittR6gmFqjIpYxkzNM4OEl2SoCBTXZvzsHWCILA3U/Cg
8mXBwoNKAr4g/3prsLR4auEiBS1kUIdQ9+yOdQM4dck2dmkCmCks4o/XtC6bf34/yMMeHSBZQpPM
cCiR+g7AcmCQO8dy3yskjDVMS1x++fHxcDyoVwM2g25K7fwOE6JzSkgLhc1XKGq4MSEPoFEJR57y
yDm79DYQPzjaOgj2BAX+R9OZLSvKLFH4iYxAZPJWRhUVcfaGcNqKiAIq09Ofr+zzR3fvdjsAQlGV
uXKtlcxL9Aif0iBHCQp9oKNRohJCx0qsOE6R80FF/2jX/fRhS/NkTYEwFZUHVpKYFciwngpenLCx
6N2A+7LZ7DucLortkxcAvYK1HZMW7r60mWBiNZHDfnp2ffP5CeqWgZZLjnFRLs2euvnzCmN0Xe2p
u8PSgaliAECy/tS2RJNDqGQX2B98015Me3nawbi9G26y5qM7FbcBjIbWlmWyP0dDHBbhHefQmAB1
zFYaxbQBNuaIWbavadePx1SP5y00X0YPLV8L67MD8M9xDLU95HjXBeTB11E9KwCGsdNkNvlvzHCf
57PUKSBZD3SsIlBkdmDc0JI8mmarL0vHrJ0UE+DOZlORCR1x//H6QT8oJvK4dmmfgJKQvfmV+fXW
LW3igWzuw2oE1o3MF5Kii50l/WrEncC4ZA06Yaz2HDxREF3HrYXxPF2PyNDAFU93CML0DFH9aops
SMsH2qGxlRGefXbtGHPRQ95wBQ7UHRMTul1yVUT003gCJWVKB465TnXp5tw31IRVMLxuKNPjD+4R
8EmEl5uIT7FLk1CHMDdjRz/Af4F7jP5g3Ivcoy3yGppcXp0+nY5wLR1JCJq/wkMI0VWim7DwoVkZ
TIxyeM+tO7ZUMbxA87nTYKkWNlkKR1ByhZDwLgjqpfkemKaUaKNNVdu5ObApKObmdAO88d1ZScN6
iL1tYIxwi7NZB5m2qDK/TCqvOPHQC8gyRgiNoUAx41RQIW7YytBPlj6LYHxXF5aG6G6oBTi1IhNM
LbJC7xU8PJKys7K9hUi94yBanNB9TR7TNMA2Bd6k18PjSHU3J/+KZsNbOpPIZQqm/vuhwTXqDpvA
HPjOwb26IAD8+TzELic2obUIoBqA3md0m6JsZL/1qIs/HE1gwfWQNGSYx46/TvHXnMFpZv0JKgq3
demOTWvqEf4U/cOVGhStpQ9kM9pJPuFgpeH2Qfm8JHN8IGnuocVGIG7yhpxd4LiL47MDm+A13LjZ
IQ2MGXuDETqJPHoBrsCCRgSJx8+GXoeWsis2nbfoqZ6sxP3ec5VZPae4RZsZyJCOkIKEyvDJ+kJW
LVwctcFrqQ0utDNhJT4me5RA+DNoAcSseAU70rmuwGg291lE8ySho6xtMPeJ6OAbLSBDcFzwdlEE
LzfDlnit6yPlGuDGNkn9zuSEOnRJM23M7cBZgWiGWMJw9FA7TRRcmBhqO7oqDhUEd/cFqAI6H9Kn
zqD1unjDcbfu4kvGekLhyfwMWsQGgwjHAxjzR8MF5RpB8rLJjvi+WkAvPDBtKDl383N8HlGzGDYJ
M7cdNWxGPbEOlbxjG6r77wm0slhp62PPR5u37Du15BfCuQT8C+2G99qXCERQVxDb7YG8iEH0DYXy
D6Z2tZeCWeJmej9h6VXR3eFhfs4ptYo3erFRgrNkhPsyEdzgjpj177t+hZ+z6hR+fwFVTplDIdPx
5ghUXx+zJqL7T+5ndgbrjBoKbfqwEnriNTCAXY02nTu0IRBhbThSPMI+vKVZ2/eCGSthLVYhnC8c
d8DDVex+fB1cSUI+5Nf0LqB4uuvucaLMe+bubzRoBy4t4akjF9YbPqFi15B3hc88C402NrQSaq5T
wVqkrIOeK7aoLZZ4yVDpQvAIRoRJ6BQPKkIpXPnKXduDz4mVitUF4qdOxRT8Gc5j3AJibL4+mDkx
6yohvja0CzyqzE/QYNsBmjlh4nRlTE7+/kD2nYZ+30N5oi5TYJFVXDrMxSqKnQutlnBWHACJ7Khi
vVhb9jAbqHTKErmUL1EvnMO3vhTz69tF+ypzwakqcURINqkuI0y7C5kvLtLpIlkocFBVq+DawfZY
AIFqYQxdZdhS2Rs+cOVBMcEd/bUERpwKmtvj8t3cV8p7jL10b1gHeGRNPh+3wqmH4sfosa3o07aQ
qUHsUuC/v96CtjN3k77FYWfYeL3dlatJPZhfMOF1dQtvBvvj906FMyIXXHdxvvngjUVa5sIvAiIz
H25np+40phPUP8M+dNw77a9Munrs7mjzUrtX2FgVYzKGL1UfGgqsR91VwBjpQ7VIAKi+AxlLzcdI
xRLxa+KAS+5swAyzZQiMiBIKi788eDd2c6d1m5PCP3za9GIS7JibqNbzOcZp0toYc3d6aKYtDbJC
x77CnsMl7A0BXJAPu1e6MA60jt2/2eSiGIz3B2yDXUpmnlqaYXZpH7Es/Bz3K2zrHM0teSen+FD7
t/NzyW81sAYrKIUjNom9O13bcYE042l+4PH38DxXa4H9nD6YtWJx86RdFLUBKnJ4cjjPlAYd8Cmt
jLYQtCKn6+b53dpoAHg9guQEbz021ZtdtTapM4U3zKF9fH0aNhJSTiF1hrlOsRoaEnMpZpI9U4Gh
mS7oMvRag77CzFGd7x8UqozudVg2bVGaQuZENd/ZwcF+XgryHOdrDD5zWqWki2qjWso+OxnzwukD
VVgqRCmUahsVIM9sMGhUBxLofzGs8c5aXvu0ISF5snIOhLYXRGB9Gmi4LV4A4MPb8vS2Yd2hKkOp
6nFOyKRfsisO++2lmoOnzY1+6a3D1uTHiEjQ58vEoFBk3OtqzRWq1jxT4NsAPk2n8dbsNE7zRwxz
syGbvlVn8qLj9UmMCcNUVN7nZRBUC9uoKU2klPuTGXZoqwq986Uf6IF+ZlZ4XJJFAdlY3Jbck7iH
rMj0HXiC+KJRc2AFjf6MdbqPR80EWjatWcz3ilgSDRnhBUxYaE3aCvUPXifR+gtjNOzR9eUMpvVe
o6YYdcbqLJqTtVKDV63ML7ha2JH8UTUEd80x8dXWQDXZMnJvVMfHEOHwqM0nGa4vlEwQADZ7qOUx
RCLq9bCX4Q/WfmPWM+Td9jNol4lHhVhUymx9C5/WSsYK+cYceMZgCA2V0aTeGrbMzxZkqA8/lvqd
q9kU3GbWEaDdQpw6YD01tTmghI2pl41s0dSENdSgM27M8W2wEESJI+fOie2Uzovwu2jD91h0wg7U
gAuVTUhMhIgJSxdditE6c0PYOszMDEPKA3hSog7aJV2bqEF+bTrBv2msTjl/p6271itE9U0oVcy+
L8EjJqimIRIFdMjau0wwM6g23HfNgbHO0GFg5If8cAvuQb2VoWfMao+lMybiuhK8sYBYtI+Hw9S1
2L+DTId6FUVgnEdR+VHLKIe1j4UxcDsDeDghWjWT/dvlD5xy3SOGsqIJziTMAS3DFmslKDVM9gt4
pzewaihorOaU9WpgwfpczpAdrtrB5QHzr78G2aea4mbCMHfQzhP/6kKkNA04ZTp8M6RUtkH0VdgX
7Ji8dEL1I9tURDMrKOLW9QJhQtT7a7QeVJ2YUNEF4JF0hHYLf+DmxPM7ASmkOFRUD2EnQJ2AbBx+
OElyb/yd9I8PB5s16lyVS/qnetWEJhoulYnVZ4HRABzk9xy6LNzSYpeiVekuy3PMvbRjCp62XKFs
QPudMqiX1Q8F7FInyAnju1wEhmAF804Gh1oKEPFJDiRAsewMpnmV7IQkbMdQ1da0AGsOhkZIgyWV
ly2prz9x9mEp9LnFnHXFsIvhk7GuZJYBTx3Xtn21T+bxHKMkQXsGVMKHnTsBR/gBasp4sP1y2GIM
U5byM3QD+Qj8CEZSZVemjqnUHvotMVpNtFI7DOMAyf0stWUTLgot4q/ejRWQZnfew315lUmt0Wut
8dsTIFw2bH3FrlYEgmMMuagTP124alYVcqpHiOhR1twR1DyEZfW8UB0MaLMDEkTs3gAVgw6ui89D
vsxCdEnDewi+zUpMwrG5+rV9XSbL8u/tdKc9anxEDxeQlJDqUUN9HbQuMgkYgcnAs2JmLKgd5Ngm
LSJqoX1/Q5w6CteCyU+FQlZBAk5qnbDuzmAd3wakYOWiPjdTSncI3kh+9qBLQF6Q5WjrhH4E0ICs
nKQWAVyFNQs4AANeRStokQXdYlfFsCk5zF45Ju1QCko/mr9ZyD5D5SBjObvLp7Ct7M5gWw22Mvsl
NYxHl3YE2ieK2nPgiWitiv5LVoyB19XFpaR/6E16NP9ORryDae3rVJiHCyrlh45qVu4XB0mcvC78
hDA+P8PWrv+MGaiJIzk38iGUn5KFO1Ug+Qy9U0bwCoY1LDFk6R1q90XkFtL6Fa9HLKNY0G2mAL/A
nse8jzMW2cMNfxPoMCHUY3qxzBBJ0o4svVk8oH8LQbkv6vR/7y2AA4YT2IGcKNq+GgcJU0O2w4J8
eP4lNCDkVWbN1UuxyXwo8OIOW3n9M8L2B7xCYmOWVTzyBs8R53uANxfuuZKImPuzpw9ubwE2Obcx
QLUlnzK4n/TtyCbfLfq2UiUtiYdV0OxixXpTGMtcCKHwZXrJBP5UAztK9nAigE0S3ImxYPtR2rto
u35IT/bgEu0+R2BXYm/kOQgxEAlefegddFsOsA4xghNVPJtkZ6BtsYxqLtFtpPfnfbjprJ+DGAvk
gvwXR1CDlPIROEWAKHHCkKvcLiGfgaurzKxPosU+kGWQkHD590y91HJQVN8XVxj5EdGceV/QblUM
vn17vDOcBuhVAHrIYUiLACLTfdFBN8D0Jkw1gOSOkKzSebL/XqBXvDOnadw3syPJhXpM5uqG94A+
AhfRq7KC8IA7T44EvKJELHThFPpxowB4o4sCP5M+CmS67th4VQAFKJnDit2BJSx4AOyWhxWzCMsr
Ui0afmHvnQDDZYQ/MDBW6F2yyKHenc+5ad6T1xwZnjrIC5NZD1OtRDKPrNWoobnluksomivwLr5B
65N8rThB3HEkPciqkeMA8ieHlFhAGUnreIwUA44BuagV3nEqqFcO4R9iJg+71XKSWib5iDJ9eV/v
BlHx43wc8Vg61u436K5TiDpOBtuv44CuWgCiA7xordsF85/bBUfwYw+DDADmUc/u/GHx/4ptrF0V
+KtP60ZjqRKrK1keXHf0rajpkSTIJP094hD3O6zdbE97w9n7iPu5oM3Add2y3FKLIVZOQ8obRGyE
tjqmQuw0aLfvP8nt+3pwJh15jlT09g9bhx5O9nfOQkXQHbSbRVl+cJPQ/Ay6j5Gem9cztt3A+oMU
ejlpdZdUDnZzbRFEEupdafKATgcSQoXcm8D/77EjWmBKKjF2O0VIgH1815Agk0BcYBgal4x0n+iI
pTqoBdm2wUQVZx/GsGFYuHlyGlvHEDpKnDFB9GDvdDAnvpqgnZi6KWRm+ONNRQRGLfWHiRLhgffV
8Jjxa9hDG6yx9UocuV2iBYrW96/XEhgjC2pXRGffYgoh5t6z+IkGnDWUVQ/QL6LLRmxTub3twJje
SKNvqFgsal0JsQHB+0nYw8F1uV1w3c03ZH2EpeV9kKOL3MvzSDQD7F8t7NQ/v76z9NSKD89hesCS
iCC/WSt/8FThWeQiGwAKRYhEOcnVXPAa5uHEDJ9oDbCVZvjfHRDq4ReY5ibU/yWEuhvuEvz/GlUT
FoYjMFpYDHHcodCRjLhLaMgNfTQTreE1ctHgeulzAjuHeFibzJI5NMNoqdoQztZvpgnEuVrXUjFF
/aPdN0nIksYqgvpXYvz7sgDuSC8wOoIEQ2pKVUQsb30gQnAu8guGDhKpzAHY5u97z4ICpozrNGHq
orkQuIDEUrwHfpUuujHgco7An3ECf7hd0E5i9C44F/gSsQ2wH4UYPlMvqIcFALggwGoJOkwk2kxT
G6OhLIjHyIkkU3Qn44pQgDSXoMlcJrK6OOQqMSMiu4RfZOo4OIwN5HS4EcKsWGpTUqeVwtx0G6zk
cdU1jRBFr/Pxn8F7Sl8XRuBMIZ0RD6nAYflLgkM+aLUbsDqX+tyeUJpQDOucUbW6Le5O55jzfS6U
+qIAvgQKMIQLNrMOdyBL/3V0AruaXIdv6xqIOPKBDCedIVEK7txYAHacsU0659S2x/elt6mPpLwu
Bu57ylH1EZkxgWLhUhtEWcxszdJwm3FFJADIoRrGgAf0b5ISbDOsE55uTtd+LaNTub7r4xRLdv10
o4/FCPU15QooZ6d4+11kuilDrW3d74ImnvAnqLbtZes9tOMgpU3APTPLfZJb76CevoI4eEz7bjTr
wWQdoFdK6fo1gCkpnXvYkVJ1WwJ+IR4w4LigG80EvkqJMN6jV74iwrzAKtcNhwKkFhTH4hg5X6HV
Zh5xH2u6PPaJWOxd9+7piMwxoxNQnzy8gONu0d5o+3b8ghIIhY78TwrpTI+bVk6zBQOCuUuZFWsU
3EZYEgiuqeOyyBE7kgFC/kNaxzxffS3qF/lKzAykDE/s+swlcz5LXHXJBU4O7MZlfMyqFdgbSo/Z
e/V2r/PTACqywxKw7fTxeHFkClLHT2LKVDEJD2RWBYwKKNGA1FE5oRDUyzwJI0CXJetNTkMFriPe
TXUn5RRxC1p4UhHWs1BSKStGtCD2cjMeTMgD9tIETgSURFzUJuWS3BxQnrRaVBoO1YqgsqUlNnQ8
BA+JjQJlfhWntmMXpCE8Jxqap27lJiNEfTP6YuMg0xF6DOSCtJvpw06sucuL9e411N142IatC5yB
4Dr8/JZ/Cqo03aI9IkqkasVijvJIJwAYEZ/qXgTv3E+gjXDwDxwhYUSTT1D6vp9yWMrS8NaIhi+T
z5ErTdqFgZV3qrYVeBBm4gNCmzakFcnittHOnZuTHaMzoI6jbFXd6rmfEWcuG6Bg6CgY/VzZo45s
06G8RH05N+ABdTca5mvoNCdv3SSU7o5J4DLsgrVxO8Fc1t4hAFuAb4bYGcC/+JBRcEVozGpSI33M
Qg6bGUuU/OjxqZn5nGD8u1dW9ULfcIWgcLNV2qCVBNrUnsDFgRPIrsnkaI8yYhIudvS4hPBKIXt+
24oFCoeSsIRMd3e+bjnDKaI8oxOV11diQUTL5/62CJgGbOSaksWUh5SyF9Eq1on7Vr+DlyByQuqh
1BnHxy6qsHZ4FCR/HkNOwPJZjAZFgAmMAvGbcfj9XPfYJ4bQcNDEiKmmoGQ8Ev/rzpECm5d4aI2Q
OKKVIEtwxC80y/2964YM4/dptlCSUCm/38VrV8SLaMJDtmzOEEHylMKbxEuU+nkkNi9e/Le7GxsW
mxUf6PyepYcb/ycez4oUXCRlvz+cdkwO0TYcj2AL3BYOh3nUnX+vdwazY73kW8+AlrlpeVmAEYkn
3kbhnfa84icKrvVXHEE5ZL+4JR/ox+bUQ8iqU0jc4+JcnJ+7fy/DhaRBNl8mpgCm8mI5vI4T77+f
vAQracRGKOp5xRkRLOUXAKwh502D/qqsa3aSgC3ceyw/dKGE2wbvARIlGKYt2QAopLEtdaMejgSq
Q2Xq9xOmNru+etEoZm8fdiL+UWQUb6j9D+QSSqtec+DAPPGIMA2X3MdZPPfhg7HH4fLe/zbK/+iE
Y5TM0Z9iToDa6MyeBRw8DTlHr5BQrDlURBGcB5CpD+o9vNnZkdjZZ8jmxVMRT0Ln+vcwn149PhaN
+EHY9tvUI6j9fFqUyGt6v/3nU16Nn5Y4FuLI2k/DfPrvDz16p88A34DgSj8hPwnZ/SMoljyEmyi7
D17Lp2A2LTLP2n/AWeVYngHoDa7xvPUZsLBGo0dAg+QpB73nWbF7PuIbPP3ikfjfGOVTMKT7uQ+Q
5PeB9zDB56bu8Cgf7AXlnHp+IH621l42Z33cDAxWcGwPYEPLQJ44ZfOvJ2YCB4rwUvxs7DRE0cnV
E19VvC5xTZ8BNtzrf+/+HmgCxisCMhWvUar+91aVTRVD8aLYKJdAbF/sRWz535Pic6pDcUa8QzzF
AHDF58RbodR6nK1iWSCU5OpHnO/IvXP1i2GzZjRA+OKhGBqtgFP/vSK2o/1FLtcRhXcxrA7a3/3M
J2yxjWIoPnA/iz2JdyK3Gj4C3Kp/44tI5fA4C5mueJd4LnKrgzEqhsbfv0+L53oyY+PfB8QQLYZc
FfFuNvfvo+JVPsJoLngdjhiDVfx2P9eQaMSr/z4vnusRu8NlPEO8epwlvpWBgEEchxiQ4o09bmHO
A/eA+F080xzEqBc3jfHXcLziPhC3Du3zwM/FZRAN70nZWp8RjWwfmmPwCp/8g6sWVFSHAx16F31m
yPqIDonkX2HXx7J8mfOGzxIns/A9fU8r0MjwOs6CjKCPztQ8mVNC5Psvuz73PpMZ/Dg+0vWLQLxP
PsAVg2T3Dr9TeV0EOf8zFYnNMFXFY4h0vJN5tuszCyTeDHYMkyDhG34FXyTsOOox/4LCiQdiMhOT
GhEvf6g38w9J1JR8mOrzN6RLr514MPhskFg+HzbTb0jOwcsyUXEV1lQPb2Y8Zof8wi6gk7PVVKji
gLwz84n4FvcWJix4ozZmnVhrpF7FRvocRncJaV7sUvwR72JHDgAitbmFzHoQ6I6oT+oO856xNtY6
E6zYHLjb72k2y0q+/Pd5jC6qkN38245iR+vUOzLPGxwJrmX8rbCQwNOCP9jIuYi1WZZ4DirAFtaG
aBfKkeue2IDYh3Go3J6vc7y4jgwNLPD/Pf/ve4i1RJqIg8847JQjFpv89w7xTvEYmtk64XHiFTum
b6rTy3rIxjjpxlo83QfvqjEf5dyI80xS8W+h+gTiZDY46Cg2Tgr2dy68OhH5t/5RPKeYGTImXupZ
xmEmLuaLpYbrJN7876fMdYxw6LC5BELR3AOK/J0dGMGQMiPy14BzQ07zO+Wp111y5sXgEEcuWlGJ
AxXj4N+5ZrRQVP8NEbEWiqsi/95QDsX6KL6AjgxNDCTxinL4/U4FnwfxWAxDjlx3Mk7Ev/eQg7PA
id9h2QAmdqlGUIfgxItB12WVfe5EhYJ2KGuxdfHvucNRi5To33pcs7jV3JWf83WMNwfVdW5lakTi
Nh5LLMj/1r2Y21csSOJVPhARCXGHlUPpwPDyVS6DeI16A5t/7IozED6jLGPx/vcZjGe4iuIAHjwn
XmNxo942lNnF72NnsbzSz/XfLYej8g7Q83cCxHaVtXygFwyVBRGwibfJzMl0sB9mooghnhSfJnrg
O4ubVubAPpzVCOl7xGwlvq84y9L/NykOXJwBcbb6jrirxVkqGVni339nR9wu4npxGS2Co7G+KRcq
g5pDJ76oFyDvMI7uII67bMfpPjAAztxoxET18nGiBsQZfcPNPauATEjqroPqaXFj0w5VOVTT7hKi
/Zp3E54sMWGfEp6GgPf1EjjlccJgAAL44EUt4Mz/sFyNg04lA9fers8ssm7F+zT+6ysm81G7/MAw
xFClwvgA5ez6mQGVKIcZzUwoIXCEUG3wqECkWMESUlbkAHXPznbFThwuOLs4bl6mooL/KIP+UIXG
Wprcd5+gCAoQoDOB8OcsH+4n5aIRBeLQhdTgUCM0qMInb/vOKZctZMz732EyjkQPiu6yT6jGjpFZ
Es6f2XDNkSBm3jWTaoI5zjAec5baJfN68J0WnEQUo9857/4EfAh1v3Z4MLA42fWS4Q5n+lwGzUER
505i+T0z5A4Fn2Z6X+njKmQ+uG2VVbXvbL7zzuaz6G9I9WYv5BDVKpnnq3aj7fC9yGb3j1Es5NR6
b/rBY3Wbp9AlNjzIBy1J7AAr3Yzj3Sl0nQs1MuFzFDZcsLC36CB3zpHzJeOsS4LVCdVpP2zh0mAh
uU/nnwVw4zQ+qAuk23O8OFndcCZb9KfysDttp+38te2s5cVzjK0Hw2TCIW6q/WfWrDgTWB6E7VJe
sXg9TpwNUJPUNg6ccFjgDBGuM7Ezf3u/0cT4gnWH6Q+4lwFFiviGwIwLtsyW6kxd0rPu2D3fA312
R1A+i4/0UYATFyiT9NAGylQLEU+PK8zP9AXxN+3RqK9yi8z0mYiFX8h7msk9SEfZgsw6nxouzLLt
e1zuumcD/3WwguVzSyc4XLZQAMZraV4HxkoJ9eVr093dfRTO4YOLC6o8Fvfx1a7HPdxnkrD1nzus
zuav+XtFVRMXr/2V7HCqLeTgPgNc94ktl1hgzLSdtONMyefvrv6xkbBTC4sjzUs28fxLzt3fqN4P
q2I8YQ8AyFB4UqDPaeU3UrAI+W6vsIQV/Bc6EzrmLAwfu28WoHiMFdM8WqOxc/XNV+Tm2K4NowAR
KaWn1ySe6wQ9iksvrDAdfedv5G7p9BaIUIyAFiuXqTTBt3Ha5b7dxKt8lc3KRT5/LkoksPHFOGOs
zPtO0gn3h7mx/S4fIS1s+vN4ecc5ElVQhIkMfhhCbdRznx7CoW5oLOUKNIrkHF7yiiQaSICUF1AD
fBv0HW6uTMolMI503lwqfEhEiymEQwNSX6A3Mn3tYhzqhbrpbO7bFwMX2/dAWYl548AN/N6nLJrl
AjnqtuXqhXyIcnqX5RUddCE28AmaPVurJuWiu2z2RmJB0jR4qwgn6jM3KRMD9zS4rJhWLuWC3TBC
mbFIsVmVGvhP6AKAOrY8IR+YW3iNWZDb5onLCnER8R0RH+IFyFggUJRTS1Mi5V+oPjGZgTg4FFMr
W9UOxoHtU6VmZwbOi2KO4PnfLcMUy5THa+pTBCvlmamZJbdpB8nLLnuCfGpcCFEqbo+YTu8D4gnq
CtRXOR/SwaCewcGseT9gsDzksHinsuoc33PKzOfOsXPknHA4pKXU9+FPsBDwFwf9n0iPD7BRzh8H
9Po4N9SyIMJMUST6l8+ZKPPA6sBMzWYjbmNm2jM7NQ7sXkDs+HDS1e8HpjOxUaUHy2YXfFN28Zs4
2RjnUmF6RdGSijPPpniS/fP4jvM67KtUbInzxirDR3mVc8DuqClzgBwAb2ZaBs9g1uAscxjsjYiY
ptns8LnDTTQ6JtS5Y9dgtL8RdiGkLsPb0/kyIPLvSX34WWkWtCTq7lXF791cBdd5yWkeQ2D5qvRl
tGoNxvXFpfu2OFfvHoJ7DQqMH1GmeOtXiJl2fcZyjOv6Gab5n8Z9xMFLmpMqo+QjdC9Jf5zvqTJE
qFFriy9UIzR9eN2Hr388Azrhbc6qQiDClyDmV6NhUZqxPBHVCXX3oEOmtPn57plv8pGPfS19JQ8y
DpPoUhZf56HZNHVxCi7qGmwOwkzROgkd7WDZVhU5as/wjJ5sRYlGuz+btDUnXSnRGYR3OME9XAca
M5F3fWOV4Sl8gZyWU7LrDNsT7N+vPvhCB2M7RME05ht8iC3xPq7pXnV+rpDwxYCo094ZzlVyo/6H
m4D/Ti1yGVw6mMuXBkDmzYt+bQhfPY7JAWTqp06aO2UM7/eLE+JR1al1zZCLPDeUBvvHhDaX4cNR
gnbMrSfojD2zPoPvd2VYiIL6jUsm19yWdyyafjc1gccyHPBq6zYUvboyn6D6NlgC/CHmRd3BlM/m
k5f/XXFHJa+FJE+ej5XQNkF8mdzowfmApkFATmlyHLsfm3nVzEOROEBWpGRFV0y+46Homak0hOjF
9dT++m8b0gIErJROmsko48WxNFLgVlovFI62ipg1mVMIXIPOwnGxOt5jR3kUgriLidcHhw15+lkV
WLa059sq/0uofe45+ZRvvebPmOiiMIb/hOi2a4TSkZqXYQrPNK+LTXSDJ6hs906x962GEW2hhxSi
Ya/iZei2PjAONETzurzi4pJGs+hqF9xbFwiuboaGy2d+6Jm3tVxYMhwDUgJQaWY5M6Khq+LgoUPf
SBSWhWcoU4RCr+cxakZx7Wn1Tn4EerrUuPVV1TeqY4+7834bl+34e58IslGfQsngqs4jAyNeCR+G
XafmxH8xT2+7cPvp4NJz6zvtm+nCjP+fkRNY3dpBibPPh7STolqbg7u1ThZozarWz9/P6fmZ68YJ
S0BJRvwKuwBteLNqut6zHCVY5dObIhpW2bj6wNpEO65ZrwyCFO6/b0Gjh4LQ8xFR3VOI3JhiJTSO
xNUlm1SMMKf+zDq4jovulCgDYPN1Cu8hTTMYNTeT4zZ0i+mQmZbyblHYlHf5NX14/Yej99B3ov8e
ACKpfnejM3muZADdvaSMcsGieE1YGBBvlX4zrdEiYFS1198oSsH6X80wpWn7LKdhISy5PopnC7yA
gLe/4SOPM94gQiymtk7eHSaiL98Zu0SQMPhZT8h90bT8WtprmDwH3nv82N4RmYfM2+jEFi2u47Q+
RwRAT1wEkHbJ94GTw0IRQHLEae+5JBNg7mZayNfxJoLAjbnx6j4pgMhwzRnrQ2Pyon3ABVjZQcLe
aUOUP0Dx8HZZKcil0lE3F7arHrdI6glvJVSraG+Qu2CSYYy6G/bHEsLyTmDyVS0kSog2rqSuYeei
DZE2U/SXv5bC9zPGDWbWaC9Up5miUhOupgWO1pDOqDcnOMuYGAKwSDGcGuxYLGWqczqLAfU27U9I
63qY4X257kIS20HAFMJloWHLa/4pcUax0FZnuD7PiRZYTt/7JnElXSgKxSzfh2t6YK1iCopoGqT6
YgE2PGX0gpsFphumey5SJE+0N2W6Bx6KW5Y7zvh1nUyl1uyfao5vfa3wjhGthmkyQV5wwg5ThZ3U
zjJmHGzuaCkwphc8m8C608unN1SMeL8tmgrEVxnJbgnjHmE/1N2GjMtlqN23MCDn9AMOr3OjAnW8
DfNxtC/oGg2Rg8pXxj2F/8sUEVyxUDFVocwzpRxEoToSgwFmHw2icaIAugYmCbI/um7RXQ6RAYb2
yG/WhtsumD49obXoKR5rKh0NTy8kR1QQTjjrSgPUZKinGL8IIqjsvLAQmErVsZTvtt4ucs1puUFj
m7vsxskt2k3DPJwzhZOoMDoU1ZE0hueaqjRmQro0Ljvumwo8GI3HuKMDyomTKSF9+DPMZlzsHxcV
oWOCGJLQK9bxiylHt5BqIR2h1hEuO1gpfHeoCLoEwt89FBGZIgiNPITrHwb3ZjLsNQOazFyuc/IQ
ZgBZE3z4/AOXCWNgotNsDC+YZlT1iR6JXj3+nhQ85BpH87swcjz8VC+4TUH9D69vaOFWfMPJrWRG
ODFh4TNIdsX73s7VjfHGWLOvPe0fJjip43HETrKPCcsEOSAifxVdjbBtJQ1SCbMhbAnFVjr5jCiG
X93iKC9uKfZWePbzNpYg7t+DRCbzsPp3nBOdSngX4EN9ZQk6vfA9vjkVMvZ49rqkGXET5CjqfAeN
ui8mDHAIJGAhk0ofEVA7xT4b7pKhe2qluRIBBQEWLLtT1SUpkXbciFGHPhIyykooGBR+KA7i8EYV
P6MsdwRs8eFsorOHdgiiQBkiYr77zuM9Xgwked0NjgcllO77YIj5CblO3YXuxoGlK4zGtrpXHwnz
3nvugU3K/UaprkclQVndF4krL7l8sPkbQHUquRgB0s4W/joJglvmNr76pA/KLvLvi0Id1lD1I2yU
aw9S2rcjCTWWpKZO9zmvItxv+gLXRj9LgYa2r10LVnaLOTmnmcWvYzOFgtmiT+7il4iZ5v7p9Fuf
tJXSBh985aaxili7Y/u+ABZsKYqmVObui4ZuO8K39MYT02JH/j9PvAdYgOD0sijDpxQtf5lnbLlx
Swn74s7kIQYi1Fd00Rp+P4QzUOo6U9xc7L5hRvC61w1O92DLuMVRZaAyS22+8fWpNEQaf+wf242y
e21197pV6EYtneg9/N3RmZMU52rHENrhjN5MnNAZqeX4pWB1D6vPob/sI6V9zgBtGTThQ7O87nAk
bLb6SiecJt/ojMn5et/phmbdwm5qI1mvxd2jffQZY254IQMVQzGGGwWphk497reHrK6Px5Ed6Wf1
aWvUVLFuXeEsUkpuRLGZuRe/M4AWZSLRcg+SHVy7Ho2ZLnI9kjq6RTBWayM0tgk+FkxBU4qr1FDH
1K1ZO9Lu9qXoo/xWWEqzxKBxnEIK6j4nOlSilCyroUdoxhqsjCNKs5L7zLa37b0zr1W0izU3De5u
wFy0YqCSQjvfVfqDMwFyne88x2U6H1HRngFZLd7zEshH/MbYHIrfAH+IuebvabnAwgSAux0Ws3KW
79/8aSjP9o/lQgLieJwI98UAkDjCeFzCCWmX+ei+fc/7ItJAz2ZcHrt8lHolHVhBfgi7x+DfIIkV
9I4SuAfIHrwe1dCSZEn1lTVG/X69VH35gN1vKDh07/AJEsZdcdDWn7MGkPiCag2oBKHJWH/DBKCz
BgMlKwaRo8FGSH6WjCm9EoxTHQk+52943xa7jC8qUDrcbimyygcJfBLAaUdi+zmLveGHvXxPQdJ2
EsgUesixsgaC+Yb1ol5EazC6d5iD2pGc/T7Daz/szvnwTTgBs28oknGB9X6n4sDFpkhmC2CTiqoB
mSD4M1BdtO7BNL+NWToFrcVYN3xr8iXWPihuxPQ7Ng3wDDD4DcV5fe6MtailEi2S4N531RRsfE3g
QgFWmI/b4L1XzkYRzB47GSrOhNWnDEiNy2XCwfSwFeLbQeYVSBQEqWU1Ffvk0gbc9PzjYIc9qjPF
ueUysQzAWSWjVETh/LZjFjXWApwTh1MvwMan5Vlc4l+1FndO2KwBDni83kyLoJlyBsLvvBCg8JLT
1fNzruV9Z4yoNGKdrQjHHc6KkIs9d8+dOAvFkpwWV+0dco9QZURIB7E3Pg0GRkFYFlYJD17NzqLG
Ja3vO4Fl54yk/5F0XsuNI0kU/SJEwJtX0YEAAXpS6heELEB4775+D2ajY3anY9RqCqYqK/Pec/MT
cyYqn23BKKjyl1HRMl+K6JQnyLF4CG4Ux9MnS1t7iz7UxTGQ/4ifS1lxwjlivZfE9FafiOeoYlkx
m0/5j8PRfBBwFgjvy8WCLnesr+1R+eruo2t+VDvNfiE/gn10huJLm1rfsX0fx5PuhQ/5LJ/DT+Oq
Xa2redbowlEXSd/pQVi+jIECX74KnIk705l8qOmzufAR8w8mmNHH9Og+sbheG0c5Fp8cG5+V15Pi
gZh7qzrpoSbKaNF4tDYMPGYVCR2u6DjTYjJxACIf+Wp2qrOIHxvbskOiU/Wz6ISX6gGm/hCf0hvf
hUZ74hZnilfsEumarh7YAnMdo3yCLqmesAMuCqwDSs8tC4Ct79HwuRDr2BJASK70jexDd0O/O5/i
g+lF+/gwOPMJi5ewlUlAtK74kSEvxnvdgYnEuyjvyJF2SY3kk+UHE0+EFx/EHaCLJ27bq3CKHBIc
7cVfa24kYmsXdSQYR6zex+Ci7QtX9fLDy8/343qxkI4H1I/hhaE6PWfGGEA/ycv0JBDZNB43mNh2
kqNfSUPdQ/m2NZer7SvEuSmusMErtTF2zUHeZmilzXUGgE3b4W/cNoduu3gHiHdmcmu9J0jcceqR
4iABUeU4Uz/VU+9WOwKe9yLjWyDDdnnNSHR6HYwLemNPdCx7PEkn5Rgzgel55JtdfmWxdhQGGd1u
3k62bKMjg3fRo2FgJnIoHOZnd4AHqKeq+/jsIThwXm2/4A+j0AAm8rW4Gs19+9U6yT7Zz3/yUd3X
SMIVpzjFl+z0+pAe+cVgv4Hql/VvzQGYIFMSUOJYM1kjj4rLL87bE/qNZZRo4XeIjtITztOdv06g
us6wuRo+OTI7xVHQw2GBdEA+MuYpHANpmLITzoaHxGmZi2HB7pjaLo3XF++CucfRedIuAGe2lhdS
cuwirnxD85mh7JVWLBxziEYskcMOIVZ+re5cFa9ad9uWXq3C6IPtbtMfxWWYtYx7kwvT6mN8iA6F
HR0ITbRffsIv8TwfG+csLV6kU4S0GcsCnWBexHcs4miuKfhJDQceswJAsAXGuK5Im0t29LPAIB60
nUlKN4oNtA313qJNDtzIo7uzKIfs0jXOI17JmtdidjUbdoxLWCOcaWZOuxo1xPKjsy3StV6czYi4
26cA0sZbeJ5Iorz0yDTgHr0HTuYTj4C5KjqZZ+MoXOMbRqx5a8GpLg/CdfjTODO8QUXCfaWf812+
U+30HEFeuJa/+hdAFbdzaPtXqOrtCQ6qzjkXQO8hP+iOxGa5xIzId4W3yiTDGpjPj3yZoWgxZbjN
H9ZN9SubOmjNKsFQLd9ra2sv2tQTEEKj/fI+lWgIpgem1fSUEWygbF8OjzhY5YSjAQfpbbrtbeHy
utfuaCfOsCFB4FS5vOhIj0IHki8zSfzwGw1zSOppnM1M3zoIpKvHe6Il9+YmXKd0e7ST8FM9ceEr
ewlt57BBE2l3DrByRlkMIgEDHhtveZQAovjCJbsTWXeanxE4RGLaaTLxJTmGpdDL7dYNDvWTQFwX
dBtPLnR6TPiDk8P/Hum5u2QdJUyKpCf9/K1h001hhNi7yq7EaT3z3rF27srN6GQ3i+Gyti2wGnEo
sRUWDuMcnpJb/Uhu6lZwupv0KC8yBzs/O5iH0cbFTlwa7D9HsuUVPwgma+gG52KRmdo6ygnLlb4k
Ctf4+HKIHTmzRDCZYRs9dnfla8ETh4gpDcZJpEmdkjvZ1FdGAykLTYGYdemcoZ/ccMA/DSB1gh13
jr4wtz3EP6it9Q2P0L5ep/tm8/I10jEoyBEgazyxzVKW812h9O9bR7zioHFm1H7xwzwK5+EAVc42
3QYdLC0FD/z65kXXDGMUCnuGvCe2Vh4rQMrMqHwSHuz+sEhECnaLGWj6MneveIHKDfTQLUvmPr00
B+1secQOK1780JzyIZxb/qlYKFDo7hg94c3DnSctB/bsjsj2SBwHWDuEbHf+XpBIvr4PicEBUAOZ
wwnvAsB/wacu9s2PkpsNG2U3IKc/4HlcKRt9K+zELV6ShQKobEQC0UtHt7ur8Jexhi+hgjuSXzyB
cRGJo/5YrQAX8dvSTfbdPnifUVSd9HW9UdfiST/IP7mrXaSL+BF9BYf0q7b/S02kn79kGkocXy+8
32AJht2iJnm5Flz3nEAPVgFbRknI4soYi+WWYTbCBg1iTeYw00XvNh4Wvx1dJ3ozEksJuwWH+dc9
88Zn5pkncT874c/ofCNfRpu2TLUtNIYMrlivCY7GW4yrhPtwG7zkrDCQXUBRid155bV3o6vh18RX
BnvBf3n8BCfjgkbS1x3ZAca0ybfkJG9LdObNIbJ9fRu7Hf86kRWVHYZvzXvJb8XBcLp95BYnczvs
RSLUQDXuhV1s69xfCKo8NMlp2gZbxc+f6VPxoy8MWK7mYULyccuygcd36TSfRF9wO9faR06BONfN
jua22gfH8FQ+OHiRLmdAycYycUhu8rflRb557d7ho/LcqNfmXbziDLwsVLabdEHYvPwb0m8K3B8O
VfFT8zlf0/tmp6m/yi/9ZO5BgNivHTlZv9qFW0VrLfFq7iXn5/xLPYX39Ln8x/pZfxGK+UzwmfCY
PaOr+UELktcOT2bn4edjdbSO6o4OOrhzVggSZOCVrJcPx456CK7Ro2SSScV0DM+927oqul2dDEv1
mNxSP/eLW3Uj3ckFFjicjH8JdMLp0JxUV3729+pq2pT97sSCcWxOA1c7csWDaQ83lXpAdqeneWE3
uxunhWxl+s1XdBc+WC7Te3kf7N6rjoQpXubP0mcQciEdLkT7fQo/pM/qBqHsUfuxH56YTBpn9Tif
p5/cNlYIfS/BDysm98q8lg9MXCdKH97Z9CJtAJrYpi/61o91k07WTSAPpzHAhA5vYGivuOLRFl+D
Sy4vSbsWtG6AKdVX/Jv+UpnlvxZrEoRFRAn87k4kX3ofnsMzv4fH0kuOOIShpgAbXDdH8bDYZPQt
/LNtd5IPy0uZ8wFiu7nFdu1DGF63fr/LnWk/7CHk2qq2mR/NLTuNj/RCsNjFIkH79SM46YUI+XOy
J3L12TKywHC+7j3Qx3Z7n+z8bn1E5/D4ui7YFuI7zggDrvWdEvP830e6l1izQAL0nuomx6XyLH/r
O+BD6AWTO9kZRHXdpj/nia7oFvwkkZPvRHfgUjVP4yO9m77p/wWX4BLdX8fuyYX6HVxqkY/ua/lf
7dS41VM5KScS4d0h43p2jupZR/KpjtlDOypH5Sr6xm08SifG7PyR2Eu9iM4z7WrrZv3Ev9FvABO8
vEf34BJeX0dBW/GN+SX8KB/Sh3rR+PaxZ+zlxQJKnb2x8Nkb+9irqLKXGlT2G0c7aXzR68rnseGb
UxGI/vKWLkW7xkcx+Ed2mof1Xe6jG75/TIo0WqW9sI0P2pGDgx8TLWKe80N8kEj6iTxNeOvs4IKJ
Y99xzqAw22EwAJlArxV3YrCUpIDqzX3/jI4EwvoLCCVjdJ/tJaciBn7h9c4OfBOMEtvcflGBYwpY
R464NpzmMP+VTFdPhsMjx5pUbRWWd+IsNjqblrLJtrnDQ/WMzpPbPVF7QHs3/cqdj9JR9PGg35FF
PAY0XttFE6Lu1B3Yeu4fGIrRyx08+qH0FjtM9MwvXkJbedDsJvqhYFuR3xg6sGMznl+WYDIJD2QJ
OEQfEwKQOTl7M05pr3XDXQUMhlY+qwNWkmPvGHjYnG7dHF63Yd1ujFVGUYzunv04unJy4hBn7lOR
7YQNxY9F0KI1FwhsizttMaJi1GS2+p9lgICgp+Bz1uCESXuRHWIPuMWuNyC7KV2bNZeNzWufEf9o
ecVhWKvb4dacWkDlF+UhH+qLfJg30qojMhMGEApwEQY+hQMrZU/EjLR77QakNtWZPjZai2UPCr3g
Fu7Mw3CCELobzwE3Rj5mrG3GWSL2Iry1G8sRHLxIjrHTEWQAEdxmp0F+iy5EjxwRQ/jl43XqH+p7
d8h9klsv42d+qTCf1v7AJkJb61YiKdjrwVvrs7lQNsiLT9Wm/XYybe4+ggpu92o5HsXs6S+2oNqv
L9jvplt3qk7NbX4UGMQox3g4Tsqnauvu6NVO66sH3W3PBLQfJS/ftJdqS2bnJrVxFjvzozplH6lN
pM9Pc5MP0PE+G05M3e310fp8ly2fx2l+pM8R0CGeO1cGjN7cGlasficfIje/DDyKqk3moAMl8WA5
xU3gb61OgducSEJaCc6LAJSOn9Vyqp90Q4SSTU3ix5fhwFp26I6BK3kpPyvfbYMJyxX2xr7DJy26
nJVWMy/HtNWc4JsG5MH4HX1+8dNXp/wiODBVneRU3UQmBFzc/KL9VbfgXaY3yVo5rfuly8fxCfIY
9pMd7dUBkg7PkzfglUIOQ4s+dTG+bsh952zMvdhbnHhngoRUOrHDvbtnHMEWp0h6xIcZcTRmL7tM
2K+5MXt5C6mFwrH1Ay54zIWW3dJ7HVU3PwMzt4Fkaw6DCX+pLnV32KuH0p8OKdct4nc95xqRk41o
y8/kKLotV4dUULcBgHNMz+pX78333Jm9FuXJbwW/KztLT7ITqaIlVEKg/AES/bNC1BTLeXg5G9Py
oHIWLrWt+PFX6qZuRhnDWZhsGuQE7uwkN2hQt45SJvIb+qenbg+KuIxuguQFgbRRQYpIvGMzqSya
sBlezG1MBMyuWBmbSO33TaavS6h3mZljRpSpRXyC6zbRPKxzIdpoE81WmComO7+waBpCFDjiJUI6
/NYDZI6SbK3BaVdYfFQld/oQ6RScJXPXVs82HLfR/Bt36Za/0WjL/dgKeGFhVKIIFTRqGS1jbsTx
J6HjayTg3izOGsyHe9QJLXqFvlW2A1ZMVTn811l+Uxb/imw8g4goN6QwUQBjKfjsxdeHqXyVFkR2
rithyFaK8KBHsQPQNgn2bQJdKzqmDYwaZYJ+lD0bwTPGwI5CdVu19LuZ8Ed96U4Dbuv43YhvqQjJ
Kt/gNw7Hmrr+32hBP5I2Gc8if/UrnNZ6P+z1/1KIum4jiodBXM8L0RGJ38MwiVI95RMtc1IlyTNf
dbTj1WvCTTBishW5fCAlfShCBQSe6VLgmjAQQ/oFB2Y79vRFMAdSQgHIuKVGjshGCjzD4srYpvgP
khTWXRateUsqWBKYb0wv6Y4vwfDfbLOweB7Q5TSWbhnBHVHvpJNsEOWVVwXs5qMx3xqGfreIfgqp
lsoG/g7up/9mxJW5NUZOI0BXNrCBzNpV+NDJtgCmxBk43qXatsYdXBD7yQBIBrLNeXPcCea2i32y
ZGnqyOXb90SAA3LZRw+mV9tkAfaSf1HsyfRiF//x2gBfHm6rLRkipC43NjqYAAIsR/N8zZSbPvo6
hA4FKOdaohY56b4OOvC1KgNgd9z4t9dPiGnzo/ho71xMCK5At82eeTOpH54ZfLafLfCZGsnGNoOC
QzgkKIB1/dc+MjZ0iDlI8WdiftEZIetCtrYqf8xP5clLGDD7hRRJZ6h1svWLf6XfIhJJmU84skKn
JI1r/uCAFmzJCiXuu0EOc8ICqCcPmJoJ03UG2wylQ3A+2GJ37UViVAPrizHYyNzGZSzPcFRZM0FH
ZU7+Zm+ew12wWLNi2ryQFxmqQ0jDDz/+gL6UXz8DA21Ub6UtGV5s/UOBH1I/fxN/DlbUgyxv7Xm8
RKRGdf0jaNtZRDRxHJSNSZaHsG5JDMR0L6368Ecg5P7lc6MEuFKMf6Pmmn8K6ZX5WjBtK6bWDrFm
yyZLnw0t28P6ba7cnxPdr216gm8IWc0O96Z2GWDSCKRNieYdTr25YmakyY4J8h8KW888eS1BQ3Et
rNQgvxI3llHceBGWk147Rb1nsD5DuUAjsBpgnkWOUG4lUlcl2rzGCilSyZBQ3MHrVzig8dSHj+5f
qe94QVq3GxbRxi7CvWpu62eL+Ut30mANvzZM1iXWx9yDvhfsjZetD74OTzWye1wh95STYOsOuHq0
dxzHYGbd+kvyk7tKSOq0+6+R05O81n0ihGFeS1emeY/X4xrBAG6ECoyF8IjJXxbIDiY9Cn00tlB6
+qynJBy/qTlil7e0Pmo0bbN81RDegVGwBqpxN+Vf4S5ivL6VZxG6TbKuHVqjCq3ZjA2K0zmRnSoO
cXqcHN8X6KQXnoYj3vppl12768SJLP2sdiQEllvhot6Gd/ytMQoZkuMiLGTFTsVSWNlzgsPymwlf
jVMEjVEB450h/4RFhZgFZ+CO2Uix6Cfuh2g9NHv9qGTuq3/OihdcK+ABXBuTJ2mVwno6QxwXYeKt
aUcCyWE8AIq6AUnGtSGMiNv8bmAJZHJVHgX+QhVTPZfEMt4YGDOz1Ky1ka85QKoSqlIeFOqrF518
a4+EAJmHxSWxrjMYvn0AKQWKge4lLN7ziFgRzhn0EtQLXK2IoGl0WKGNNmKQPTaSJsdrhKwZNS8v
N69Jl/IN/j/y1iuYKT9GbbLQYfFuhfDtVSYscuO6Syegtvdk4d7epIpqlwFv9NrUmCBbX2uwBnT4
/4jurRI7Dthl50uwkMg3Q/DdBNgbyZtn8MtRLGFSc0lNGtp8C76m0dnnLMdCvoVuQvw3lrh9Uubx
8mfI8qbE/T9lWFFfDB5fOZSrEX2L9PbXfQWfyLuNKzFq0V46RQtidFl2rX25Io/zn/ptOBO9ehpq
u4qJNLPls0z0BK3Gegv4LERWcsPOtawNTEsNtNT0ZBFoAb/cvRCJeBMT/LvyCQ+Cn+OPyvKB+8Nn
+2ivDGGTfzIR6q61K3faR+vRM4Fn2NFWIJrhu2HNzDc8bBJrNq+nuNaCzesWFB/DMeOu+mO9SX/H
3/wXLBj3Ptlh4s+6PT7t3p537V9gfAHGma7ifBggxWI1gtuRjx8ljN7hTYSJqK9K89DA/+g3L83j
x5+NTdp9EP01wrRgCxbBdq+S/DRAOnDQQxJQ70o3ibVGW7eI/OGN/4dAX6Ar+W+oA5h+6+m+SE5M
LYoukLQbaM4i3DnG0me4OsS0JY5+yxs7hNT2HpAjAnQa2/U5vI4DzIu2exODTYwT/jtHrK6w/1pH
4GKILMvZtwgwZRKiPJl2z18Ml9eVOym2goDkyJY5I4cs/gq0wp8SbzQr6qdZfFBwKf8QU7PbIOZh
MR+oZNYgaJErQXfjIZzvKp4JgvOyU8OpXTuV39UfvXK5/GnVX+GbLSTJF27dEr5BHUaVqv/RPjtX
yts8cemxHUVruGsCJ/LItHkly+ye8q5VM3j6ELS5iFZ8/JN7EfY9cITUETVpT3GkNoFvsHsGyJTU
GIOEwim2kZxamV1zLFxLSzdqXHqGuZu0s9BYfop0NTBYnmCjCy8OWyQIZHLJHWhQQU0gic9RfKkp
vpv5I3rB7xsfGa9ESxasFrL9zUOEyBj5rSEeUsopAQ6LRCe65/rXzDHUbKXw9EV1uopflD34+PVe
RB5sPpdaz9Awlbf/2vbOx8+Qe8hEhMGbyGglqZGrVI8eRJyQPEROw2haqs1MpTxtLPG1DbQ9xb20
LxJUoiZ1Ubp7Wezb06pTPgPiXGpTW3egsgNMuc1ZzRau9bQI5kz5X1bCIQ3vWfydxu9C+SgGfSOh
Eh2JvVDuKjoOkyUsFtdK70tk0+oIAibgYx9csFbwaixr6bMUjkN+jfVLGOdboXdaId2WKafgBuXX
4GoM2zORXTkvNxONjHFggAZKrmgvWT1sg5wT1viuvKfJgTiGudnFwymnmUVujQkLbfxOWcVaQInc
+1mLdkXOQEL7kqlxtOijjyzSzCo4ORAZk2obvkIMHWHzl6niRkNi27AwJ2wboYZoDkgIh2Z8mRZC
eHRSPMJJ+oyDbaaI9kwJVlrbpuDYiOQ2IvhN9GXesLo9K2xwOTvoR9DSigdaOIWprS0SO7QORfGY
UT3FAEBemDXqsd5WHdJx8o5FLDOFbkFcNtZDRngOrAXNYqhRXufEcsqOT0RPIvmYAYn0ymc85I4V
//ffs2EPIX55/Hq9RhUu//fN+yXNgUa19LuEaoa7KaEaUiEmCztT4VikDU7JLh/xgoyYIksnyNxa
XavKUSMUkJAXGa9dzvoa5vfa0N4CjXRGzv6mRn2G/i3j0QiwkCqbtLgMHdk9eNW5IFA1WpS6rfRP
YSsbK2IgdMKiW5ZxWI6sI21mkFO6ncd8NSWAcqPUfnHIalBcjxHSuBkOgnUpdIPQSn4ry55UW85M
CVf2gxvSWpzPDaohoj4kPkgvIE/gIi5v/CA7Q8fkQGYm0zC7VHFGQEEK0DesTB6OPgQ0UP5FECWD
Mv2YE33fToCYWBX4YFzcYtp0vHCVI6DzfM0MbcNDNED2aIkPalyZbahgmzbj9yp5lhxdlmOcmGHH
qDBno5PsZADfwIqH/q2tDlILM4KNKqd4y/DR5vkmpZZTOg4mrMXtzBCQTIsen5byMPkBOMfJiyKT
z9rIj3L+0luvmRGXfFV55CTaTrPAV0jhtlUmX2Vx+2+z7VpvwoTaBtpmCpjxiLt6Oocvuqny5KQ8
VE3XrczFhpEbIOl76oyq/erKLzOR9gMpK2962x2HogUHTUDpGH4rashJi/OEhGzGxJybJpBddeBS
Oemz9bGlAiqS3175M0HcG5QMEv5TBpGN3aJ6zYOzprfrTj6njS0hky3wZGjhWgkwvbgQEKsw5tCI
C4inz6rNeys4Zsm0r/jmFtaAhAr1OevCW7agSV/AQv41HGVGnoFFRFWz1afqX9KzEEKRQzHHHwIa
lsISHFIIOEL1pklv4P2jTFnzigfCfE6ncVWzQZemhGoLPhwoQB3abwIlZmnoM0WMrb2whJ2imJxL
TrQLRd/J65cd8zrEtQwkl/6cwHqeyjy0omtaR7GreMi/Ks6KQch5nlpNy/TNGLd3QWbvqRA1lK0X
S8k67miyj+MhiErQlCIs0TE76YWwC0FMmzjYxxkGZcf5X1Nj4n+CXSMndqDGTgL1KVaLtWL+k4wF
6RCtguVVptjTU3i+tbHv82hlFp8a9cSgifukyO0s9aUeflJ2HKPdS2eMxZoTUfnGOQll0V+tG2g/
3VI2r9rwnVHQmS+vSeBjAWgyESe+0Ep2E0zUcD11r01EQVcDdzd6nEJiSt3SuvOL3OAAbXctraqB
NDSt3nQ8ARZ/PChkuzJsgck1b4oinAYEbjqobj5GOHoz6U8qcmIezO2yWJX8kIaM8rBkTyXeD+lx
nwVrBZTIKzhx6+7tyyJKsdW2TWZw/Nq2LOFGOz7mSgRjRslAK6oKKKHBxPTyMYWI1QXfk1isJYDi
GlGesSpuZ0DcuJMQV1ChyKATWBvyf3WRrMXJ4l7+WSNyhIov4tUGLokidwBBSY+kTNev+NNK0OZ3
vqodWprr4x/PSFganN68kuacuRBujfU440Qgr1FKJhSu3lx3mwK1svgoU9ZcxdesRwDcYeLHW6S2
acMpwFHVAOTe8vJqdJtaLPEmoqdr3yk21fXyECozzJagRDaa7qPmKxB4Kfh7x0ee0VVHlyDm4r7N
IX2xSs3Kp2X8Ez/D4UukhcFmICsXmcs6EmVHDVP/VBzhGrHalRh8aWCEE4hc0hWqn2Gor+FgvBVd
6c6pxVY+2mJ9nKzpLNHlpFGWxe7UOSZKN+v1VDlsmKSPRL6ROp3umVw6QfFaFJjxxUS0b6KLDNkZ
VToGv4gwhUxa79GOUu1Wf7El7SweZ33A3fSiw1GIwGK67zannV80e+tbNKwvfco2RiYC5UaQLMJ4
V04TkKMBpX7PJAnBuqVBUZZ4k7RVuOwjmjeHfqLRxAkVDMPYGGU88vp7JElrofawg3DN9dEndNma
Kcyrh4LCVUVeUgxg8xUi1XdsvyIa0gk1T/HZNEdNcpSAyJT0AVwxZG6hA0EUqGlXSXGZ2QiSAVaR
Wuz4MCG7Pt+UZg0XS7TuY/Gdsgj381eOPNrgEw/Ko0A03LZLiRmbVK6gh0Eqi8F7MrImxO9szSmQ
rSRyLO2iyGzV8kHDzBFi7YkRBVM3C87YnGOUy2Y+Uv5QLJJA28SzI1ROGCRbhcKg6kiO5v3reFwG
W379jREABOWiVqWd0X4t8cbz4Zv0R47NE7uG2tLRUFQ/0EAXJEAX0i8akzSw6GbyAU2R7ih4ZFxk
mFR6jnYdFKuxAf2vmW8vDs21l5bffSmdMz2wEwDnSerK3F+Nl2igIuvQCPRNtsmZ5lSUW+iIB5FM
EQlmGQXXOHF8SnxBUt6iCbtEe1n23jR1pAjqqOh19MaSb4jXCr1VffrQdKwt+j8JgRhfrjFMoq4X
K9QV87tAOFj40p2l/kbEWe6r7vKaP3XDXBXCJQUgl7KrmWxidH35qZrc0S1ftLClsGLnr0slsWqY
Xjo5mtlvOvNshv8SHsP65SwFkklnKilqWyyccPh5we57jyyNHnfwPUpXufjpNnPxTwMIa0Rs8dx3
XWUMYQ37REa/R4gfzxrlME9QVhJknO5GM0Er8ilIwrvIwbFJvxr2J+tlZ8UlhbUcadM+GGxd0jby
7NB6LrALLBtaln11WbTSMnI/ynVpxMeZBLT2hRZO3BI3NOXgDITIzRBqV1VzMjnHsCmX1E+ZWu9S
9Zr36M5QR0IkHzft3O9MEwEFQLDB8CRK3ISoKRUgpRDrfw0/+EgpF2DENyd2xuWdEjh8wS4gnWiQ
TBqdHGzmbNNqGi4+g5PnaVbULeyHHoCq6nAuE8mS1Qr09Y1+zFo0SCxBWYTPoAgpIENqtWY5XhDy
JNxJwONVDNGqa/UliD6LfZgHqyn6HDCotAreufbSVenebMmbSEtqN8jwEfV8/FxqxFF2liJtIgRA
Dh8hjeagQg0flpsWiJkVHrlEZbBbattlfzZArjcVuxGd9gCTy2yNq1eKgI5DW85+WzeoKQ3EG2z4
ETsoVUVweAGSjGS7b6NVKSGCEzvK6PkyicpP3Vr7avY1qg6hB/mZvxwtBrNMurOmvpvk0z1C3skl
zZmOREDHSnmIEu4+Vo02rLfz68tsiCwM8dvyjogithWD5lZLloTyYJsRguUM8BHKnCHk+q1NnppK
ljQbx5AB+cG7kGM3a7GRMrDS/kYQqzEHrKC1rQHNlIkID/uSlBNfpEtvdXpiu+uMX5bk9PVMGyJH
002VxVtGrDRr2RJ1eo6VG2KkKqSrGHhx7AwmsTGQU4nbel14NE18ROmnYfkh65CMlINHrtPrzbJI
KPcJsM+LsQ0j1ArjhU4q8legoVq6RdKxEW4NY+A6wuox0Nar7SiFaN9sZy3YTuB6l2vEjZSaeG9A
wOtYh4ou2/WsL6sGXNKY+HoMr5I1xgj2psA0lfcy4FhfQWfURl80cDsO32FNAADW98ByFDInxNDO
TfCExrcZp2tOx7KirRT2uK5olgqgehVHztijxehCS/ZLx4wD8/Kx48IN212D1mhg/iVVq8GoDo3y
SQ3cC9i7LiETtvqZJcLWZNsMNNzSrOSTo1gXpWPeNb5zcGp5thj5xGa9xny0CVnilh12DhhxKJDi
SQYYveIFPEM6L491K3wst8BA1lledesB0VjqmBVLDrXdWqV3RbdgeQ0G9s+Mw80oAlEt6vFNKN+X
wmmpz1+G12kATpnrax6ft+v15X3pzIJNdnlOcAklj1p+CDPC2eKPykdr0rXJq8wSmVTUgUJlDwMS
zxLyTPxuRWd5VLdcviw3N1n7F2JukGuHjguHVFRjVMsmLXC+qyLG65nBm0L1WNGR5Jnk1knltFIy
6C65+KbjgHwhwhXlpUUx8SL20G6pQt9MiKEJNCLtt5EvTFYo/JUXgOTpY6oxmeWPOkedxtkqm35f
fDPdiZvdWFFaWJdaRJ/CH+jJ2YskZzlCdgadxuY3r6GrUsbLjk6xPRi/XPQmA0ieU+ezHEyZM4f0
B4ef0vpgu1HoqjZ4SgaDdbDfSkVgFyIbv3SteqTM/XecwCNEyUUJMnGASKiBZ+s0p78qF5GbPYg0
/IpxnSAG0Rkezh1Dp+bOgq/iposyOoCcfkZ5MZpn6540D+GyvNipQYqLTtjR6MiF7mbxeKU3vA1a
y6VYXGf67JhCBjKQrt/C16Luls/L5UiTX0tKj3IG29ckcSK+6mG1Foiw0VJ7NDZyJmzpx2a5G+T+
iwle6pGsyTgyWQtEVQVWvB9VggGAXAf0K5dj8aDfWhjgWcHrih7wv9En7YuU8PqwJeUbfxgOQKHb
yzTgqaIkxRHp8UhT/a7peFWCZ5lSdkBqCCJprfwE9DdKyRv6azrkdhQjXCxTWvgk5UpeYaEOG+Ye
wBxDroh59cia4nO+tCzwpXK4kpPbcrJXaPhZ4XlpZ/As8hBNblvMpCl84v6hcY2bOMaQSgIMqz/d
htw6a1xYXrrxK+rOk1CtLFpyL+1ECHnLEhOJeAhg3vBIJn3i6cLOKvwQlPlS1/AfBgMDfvStBsAr
4GZHJUVSzdyKBB253hmtumtbaasxuJ60Dllz8K8XwJpXDAuHT5VA2VyCWqyx+Wkcj1N0uMRdtx3L
KP+v6DiHB2Yu0rRhbR/wExfhhyzdXzKTbFaimu4imazWqqHzTOEpcbuNv9YQSetlwiqr75MM+ZJ7
vbxTMweDZeFK8D0F8TlAvJ6qvP+lwODhTU2Y081njcu1NDt45UPzIzQ5j8eHcHbZVS1qzh7Fwlww
7iv8trR+QvESsu0GumPyjSUU8bVyrqvFpUWfRBvZkFG08CklBay8JTwbRkhChdW0uOSMKtnKat3D
FC1JoHwZ0mSTHU0qY+tlJf+Z+KQqcHHhbiLjER7MvF/qBDIAUXK6a7IUcOdsx2bk9ZOVb2qz+chq
Nj/OtJx5FdJKlwOmhN2Y10uxWrsTojVtwnI5DYubXsLnPl8s+tMCqhbSoVWfVkxHm6hFEZNDiSu9
avgfSee11LqSheEnUpVCK906Z7DBGLhRARuUQytLTz9fn7mYqTNhB2ype60/svqT6FICKeVvMa/s
mEdbY2LfmX9ngo/lUEAV8mXzJvdNtrXDfw5DAg9z3mXbW9IM3DfbiSdYxnJVdMPGCF9145L719Ku
1gNcbeB67Bioxkbj5qZ7w9pZmIct0hHaDEe1jF9j5oi6RPgELa3jgivzbhPJ9uhNcA2khWueedBZ
jTtxE6n7XM1bl4Wr8whkLFnnIGbjiSBL9t/8X1PFtDOSM9AikNPQldvZPgSr9tL/H6PxFz8ZCwbv
FwLramUh8qgM7zpqkHqQWkWL4crQ1oIAcn0KuH1hXKkm32Q+UmPQHuGapzAG1NUpE8QgmJqfPVfk
UK4ViMdoZ/KrjOLIsdSxsLfImfy7X0yLKoSD0b9Tbdtp45rjm7XGKy+F7HalYa7o2gaDL1vCOXm0
sp5wRx4L50/NzVJ7hAUbgrdrjHOjZcd27A6B17/4Mj5UFSRSGW2p3OQhyxzKpw3OZV4Al5An7s6M
CzMuCNcFBclA3qjnQXNi5KRKBPcSe3YPzsGTehoM0pvRHUaXmlyY2MK4Iq4U6i6z8mKxROcDnsb0
pvVElk/Nk1+BsXGWT5356BL0BXRHzZLxhMfIE39QbhlfoIy/ogLIMyHwOCN/4yvhytS4CYX/CLgF
tardiPYfgo2mKfdtvdXHa0UPglARs5m3MgJ+tbQOLXuZySecw8SM4qKmJvU6c2WrkzsEaBLjnwsF
KIgJt/RtLEE0YzCNsbzrjrUWEZBXyocSXhgWhhRaiSLwpvvMtR+4kZVZHAsQxlbcGglZCeLRa2fN
QL+k94+aB24RWi9axBPLO9aIijBrDNOlwWcBfxnb5SadtYGutJPfOhtujYk3rbboNvQ61PBaeUti
54cGy4qKBM+nldblBKnjVe+fvI7wkaHHjMafqw7Gei4fUVgdXA/XFDEHKTbQhprwLFnLCYUZaVuB
Pi2TwlllvXtJOw6CCVMrFzJf6FvChuiq3g48x23fb+rmlc++drlo12p3babr3LwIldbPe20gGypD
5D7aBmlA176XGdmaOAS0E5yGR8mc8Vrah56QQJ98IeTa1VtXXcoSLyXfQpCYZ5dzQFKXMN+GnPA0
ZsPoC5iGb1Pwfil8zkxx/Q/kjPPVhhmlqBH3K/FC87dNflhKxLxprHg38qTjwCd+xHdBCxDZhxhO
J/d7Iotdz/rnjEwGLWgIgZipKfThRjBD/EFblDCKQUztOxSpswa6iBmBbFbs7rnIeaLEq51pP3Zl
7lxfV7qqKE/+FVjD635Y9GoedrR7AeMcNEQ6TB+5LI9xctFLudb5ciNeA5m++eCl5UDEDaf0jITM
iahaILXZ/OJxr/qDujkHks355NeG4h0A2BGuNFa7TLV/Y/TagmDrwzLHYFKy3zKQBv41IGqnLZEy
FpyyxxHyg1OobL5dHPEIQkzSmNii1UTHyJlYgkYmDlty3yj5jOSSqhxRvpCSw6oa3RjiEg48ximT
YOq+WY72tnAOHNMDcqoEVZQOoW8BSvcGokI+4kQQ4+9K4u55hKb45IMquhP8e4oE0XoxwnIVDGIj
8FRUuXvmllpaEPpuca7ZNrX8Co3TehrikXodjstR81ZzTQkQcUHzWD8Z6buZIClhya7D+MoG1rJa
TTksbcQkpzNWFfErugUnv7lZtFcrLEDKMOgb1F1zg1Ioe24cOiEIA2r6E0Bp7ollqNNSg2sS/mWr
nj8DpszLQnJ8jGcbyaE0VkPqXSuTjIRyJCTE/ovBLEESNfMODgp2SBtydw1YIorw0wEy1gG16gT7
tKSrrVxO4ZVDtaF5Tk1LM9HMTTHteh8jM1i2waXH38+TvD6mrZF78qjb58w2tlGIXj9EcYJ6x6I2
Xi+Q4V3ShkVKHO26JrmPwbtFPhGvteA588WBG3hduO7ShemJO2envgr1MBKRUYe0B8jiSc1ZZuRf
ZgcnwKuCqtjzYX4QBBE6US9icVXoKE/ewffgo6as3Hde8R8elJlbNf4z+yf+ZfqJ9wXtdDXn1jS/
G5NCNNZdSKKZRbYZzEksOP7cnlwKks+G99HHHuT3SwfKnJ3eScp7bdYqQgxvu4+lB4sDf75DVYyg
sSUgF2DXBl8zt7yzLSVdImA3ZoBof+o2jUCrWKl1+yX8/Y8MQ3dV0+xdaGTxYt7lH0mY8sVfM3wn
9YNIjahaq7HFnb4TEIN+fEMjlLYTsDk9oxxs2qxcaRTsARKsbAKl2g5jOHhDavrUIYjPkLuETZDT
eJlmB77zjmS41rYW1vBmyP6fK2NUCGTfKIAEojfr9nTRJ/ZW6iiANIJncPKEcNBMbvNAVndjfw8O
gcHDi6ZqdMOVoKSvxCUS/bV0Z+QpbhE0eootln9t/ze49i8T+Whigws/PZvVGr2o7p+SttmI9B/g
Vwq/V3fpoQfEqCu0UkX/PmqE7AhwRRKBZmjJkVQM61yz8ne9tRsFIscK/2TbbfKkPyvkEqgi5Isu
OVBOvkaqMkSyn5x8EW1zygT4w9WTFfpwtzb1Xt1r6kOPpOYyQdapZTYkKflTXB2ype8wpbH+xiMP
5WHDIWbG1R3TxVZkSCop/emCcQHfuLp5Ghv48Kf+u4QZKtLuVkf5posRbnRU1BWrhI2S8l292mo5
reZb5+Eq6oiT9Idz2ETndmhIfmAuiCJzW6fGpbbbBN1I+IlqdWm78a3w3H1L0m8EUYR6MRjrFRKD
jfWfdOWvaZk1lEYl+Dfkzh04eimbYucB9kjDO87+rmOzzL9iL12m9gcX+rnv1n3+zt66zQZnLxlr
stbfzTkEp9qlF4P/N5joAmW7sSPMHSE5T562hqF0YqKem++UycoOyN+RD6+Bnazcte7YaBmQEImW
xpVsPccfvcFYW9E7LLGHMDQIxDigPE9ep28KhraYgCINUzOfXNe+pQhYQcOFhbZVIvP0twmIUJWh
UbOdbxf5Uii8c0D/9Ogsi57eY6a9xhWbAAdR2D58ekxpaRSAcOUvzVYCsQJQSmDVB8PVLg5LuNKS
tKiPbM8+psmz8GouwHphUiY3IqHcCs6fZFfNfNp7x92zoLVJ96TpE5wr/q1o3dtIcBCpDozgLKUV
kriBHAiygErxx4u4MAxSwTQi3tp4G6AimLn13KI5MozgLTXqnRsF/9zEvg7hl81kmQ7zXnEJo0Qg
13E91SnZ+WZ/1OL20IG66629zzgWPExY3auTuRu9uU7APGaZEALGydxex7z7HqP3PF559bXuw01V
L7May62dP6Pq5YsCpG92mpXBX41nUxebePZXQqMdyLuFvNbxoNH1/eYO92lonjIdZ65Zrh3+Fxbr
OeMhT7uNT02GOx1AKQOaYXPEtd8JNSna3ed7mmzYJz7iknTNhOSlFkVK5a9q2q64K/oBUo1lwbOT
HQB2mgaH2uB3c5tTf+6bcekH+rbycZRTMz4JdAX0DnUtGoKOKLLozyeb7bcJdLVeJaiUQ+IrnYnw
lSokgaZ9zjtvF9vxa5k6HNjOMn/TwoBINGMtAweeLDnm2Owy4ArbZQ6bVF5chV+MfUnrVTFWwNYN
bEhmsMbsYcjkIMlSSVHXDCZ8dVfVO4fXNwJygVQWIG1QPgI8M0N6HKWMESzvQDO6ST6Mc4BXGJCd
uRXp3DZ5vwVW+iE6jGxIIUGNrU/Wun3xZkpxjhni/yR47pBIDMnG4gQVzQyYRgpCguhqjKx1meiv
9kzJCredzwA2AfkgOdD6aRXS5aqaezK4d//aUizhRiERiMbBDq01wGXIz6Cw4SHxloJ/doEgsFvZ
qzHSXhEIrJvpFLTlrmb+LOsXAd3NAI68Qlu5QFeSrgxWNu5/Gi8RNkL9e8ArUftjjn+dfW+K+lSj
vEoSusAZgeLmYvccSDCYRUUfoI0VvnR4OEb7YQ9UwOsUqOFfMO+GtvPHg8tX4x4CUHsJP1vcC9Nf
d6jpnXnc+KgwB6Be9a+4tgnnQ8GPaDSBEnDSc+MXRyOLeQPadXt3mnTPXF0K/ziyDZi92Nu8WIa1
LcQHAhfBZ9aQu1NOv1UngDHU51CQT4qEth6N57qH4fQkfVHJtb5bOlz2gO4ztfdzXlPnSGuTsxGZ
8THT02bb5KFAq0QqwGgRQ3nZXCUtYmGnfJT9F/efGmZRo/fxPUVNQlIrrYj0QhrII0PvoAk6zBzv
qJfaqcODUGsl8p0rb5Xn0/mp49ZComR6BslC70rtYuBN1zvVn6uFf7rd0NcNwQNAJdlRK0i2KoLc
A93jCGyL3UyIW+fRjFC1j8JkoOndfYPcUP7E/h/biSLdGGOdrH2Ku9cse+TuZwuBzPgZRtjf0OMC
ssY6v9Bf9aH5nqZ80EO+2Zc6zXukbaNCcNF/pqwsTE6LwhYXAbTd7yS9J8K7REAKXGo5c50SaWQW
unKUHXEmVt6wc10XuSrue7te2mtls5r07QzLVUvSiNWyCaHX1d2eX6JkXRPfVtEdLfM5nYguqN+E
ltNFinC9UeNg167GEijVQr1o2+2l0tE2FuBv1gA9wWRlr6LR+DL19NVueIdiOoP9D41uprCj9ntg
K3V1qB4/IhhqfJt6IP0KXNE/aDrpZSU/nr1M/IelWqK9awKhbmIvyBTi5OV7HQi/NyiXN4ZVV9bb
Yh5XCMHjtD+PQNitMLaIW8Yifk7CiOSZzkazfBuqmDMJk4JvreeicZYDJs0R81r95fDuFrrzBaWC
Wpm3xrdwRuTjTSA0GnYGA2yZm6verD66atyDNlSTYByVb8NEoghIgjcdpAOkNLcUhyXTMWgn0jIJ
20rXPo1P1nAhntAs2U+dF9+/aoF5TOynUgx0XdbbucJsEv0lbnqYqtsEHuYz/2rojGLWYYKUADZ9
6jxLuyHwE8FU/1qNBjdC/B6xkXguxYh1evHYa00eXj3UjjrpdwLcYuRlyVN6Tcme9cqbnoPK9BYa
fP0oGwpqkBTuvdDZVTy2S69/Byxm2O7YLKJmvNapw+vb9Aia27dGFmhykuk29sWpbUEBXYiu2AeQ
1pq9+6322cZ49rLH5KA6DqaV0V5l5FCvzGrFrZjPkh6iZAvJuDOK8ublwYbzJ5qJOCgqxpjoqakw
yo3oDQYTT3Hh/Vrs1x6kOHdegIraNiCFC7ShQ3uwBp7SEtR1rEdib2uUBnZ7kAClMatUbUNLwFeO
wcGMkR4wtrXZ+F5yiM9wD84Idudrm9GYWCpy/m6cTxKgQqPGr8HYNnJKzNnZkennmI7rCDWWmMWn
xM6JL529vabgbSw+c/xN0k3ugaFjGSnUp8z+Q8OgUiMbHRAiZYGEpAqklO7k7+LpIbPsBcGrT/ff
eC0n/eA5KLti2nuqWdu3bvRwUsDeiuLvCIBlQCUvxEVPp2MRQjMmwJkzsGwSYz4G8bx2gf40SMLq
Muh3UrYip3uzH6GHZkvTtxpEg8OxkXJgOdXKc0CdKh1XpJnqBw7938LrdpWL2yqvXjyyqvR9DzIY
D08z+Qgsg71V7TXonW7aDsQFh32HLj3/DJhPPOPdEw3WU+LLw/aYBSEqHWpNyBhg1XNq63s0GOwi
lPS+9zpTs0gUuthFRnwjcS6P/yogd27YvP6C5jjqTZNshPvckBhpuvTTVdOwSDTnyTAIMpxJefV+
hf8WTxogKLUeDftTAGZkL2t8Ij2N6W6IMrbQ74j47mZsbHgF12Z5hNNsK3tV8kd1VI7OBFGh0vdM
Iv3E0icEJRo33WR+DAa5mpyrPNEru5zQayDpAdiL0z8t0nCOWDAz3d5BMcOU70JUDOiWRECVTRzv
1F7vmBwE5MSOeCLGaxunDLfzusFQ4HAscDwgnua+BiATpLum2vTFsSm97ARQl6XXJhvvMPSbmf2F
a8smT4CcWh3OGmeomnBWiYOwkG+jRuM1o4ov2he9c+iYmzYI94ZqXod5+JeU07KRvF4N4XrzdPWY
MUUQ7qOoPoZ+9jrYAmlpiaK1O5eMZBHD0SjFxkziTSwnZAYu+Gt0cJmN4uSc2vlazCrkWEfG12+n
0sHMEK2toXjqXQIwognOHtEqKqZ9Ex64Xvn3qDp0RBNVhwwGskaizhY0EqiCggwChHe1RwCmDm8Y
pIwPrA9xYJa3tH8BRxrAjXPu/czACIW3hCwrSfYjf7Dgxoz5c3S62PIoOqBAkQh+62pF+p2CfBS4
qxTxtX3DrDcyDRncHF26rifrhkC1Z5hEzYxcCdwdr52Xl1s9DOhUsZlNhmOLH8Mwv6RxDPqE4fcs
+k+e+EUyPhAlDz7eA+8zo3LeneebzuQYEW/qW+zjdORlZ29E20zkVfkIIaFzVnXtdXIusicmHFl0
kV1GamZ84u/z818kFmn+j1jid1nOPDLWekKQPk/df8HTXC86+N3C9iemWjpS2v7WT85RL4DSK9Ru
mZ4emxx5hx9i5Amm4B/DFbg1BxkgszNbh3mWrxbmEudiWAQbJm+lhZ9oK/h5KimfXbNd09g4o4BL
uiO661MNBN17/4gOndColHG1kujppA3GqG2Kjj3Hp9zOB+1SN3VMuayHRUV+qz8Qnn6rW+vRm456
Em674DvwoVqedUWUkwaT/BWh3MYhBznIQae99NqTBqeCrMcbrhUN9vX4lpb5OvJgW3q0vBN9jqhZ
ogkvc1ns+5ryqLairJGERosKHuk/65W7sxJr14TpV4j8bNKXWkS+KoSHzuddRvLc2HLTkKvp5dmq
MIYTzpywpCkQuY7swaCaegV1uJvHu1V/ldDBUfrnBwE2Ublhk1hJJeI9pGATcK6tadAydbAa9Hu0
08bslUlp7hFMhNACLjmLac6mW7uIjTkRSloEDQInsmdZ2htQ8pQFb2CqdbieDSjyBIv8kAM0DE9t
z4iaLgOO/G5Ad+gzcbUXHpCst9ElIDibuT7j5jfT5q1kgQvxUM4ifbL8hT0+RN6u+NAMw9hkefxc
+P22FoSHpmAsDBVGrNKAbwJFo21/BDZrT/SETA/p06m18VBs+F1nefc9n0T2Q8P/b0JmlJPClBG2
0cBrIh2IK1SD3wZEkLi7/VvHMVa1KBfwFUT82Kvix8S9CWxoBizIfEZIM5Ph2Af32dlH4yXhiBbW
e4rYV7eTJ5ePuNe1PY9sklxq3DFa6y1mTVsViCyw1DGsjAhqdWbMnBwjgV0AH+rY7ItqOsyoWs0p
PFXc+iZidA3atC+ng05IsIaQpqBAVHC5cPBHbGMo1VSeexEL8sevoqBT3FzNSMGia9JdM/8K0pgH
GdXDSEUOifaQNDLZI1h3/9S57sHlWG1t/e74NgKje5ehyIXnkI4Lmv7JfRIweHIlbPSKLtKtce0d
Wjeie8a2ygnmEnplVOwzyCbj5IBwa437Jca7YuIp58fVXaZ6nCYOH0bv02CMXU67pFQ8rYL4xeuf
RPRioSoeCbkdMaplQX5rkQlVqb3TPMhI8muxBbQuINpGoJrF9osgHQ1xZ6JJIvur/BkV+k79qLeG
41AyH4GCp+EtQF2kDArYGjrrath/6ivNklNLKn61SvlL6nGxUU97x8M7YYRpflOUvwNLcMAwlHnt
LmQ1LwsPQPwCp9F6j4ZYK/M14bu2ZbRXEHjIIWuQDl0HGzUmZTHVluz4yudAcnex8xMKHPlS6qea
fcb8z4mk+/pTh2BNQztTPQLzxUC4bPu8W6ggu/xNKPRlOuT1b9CQWZpuIgzmhv3G6aLPARqm8NHV
GMNGdpEGet4gCV3WEFkoW/kwNefYdy0RDQ+n/Bca067u5dky072jzHE8riF6smrUVtGsH8rmzUQT
okbasbwEWU49KA8WONJM1HIl/UuEhrzhV+b+C1/toizrtYkewpbvKchSCnTQDPK19NxkwRjL3x9D
CR41sxDP6oHyOP4alx3Y647CUyL0ahf6z16MyAvWR61FlbGbiJTn+3FhdOv625rAcpzqaLgXizSt
nqkKHK6GCa7Kf7qFw5jr0MKV305nviumXZc9HpfdnJ9kA9UwYPOhl75+M/ttEu5TeMqB/ITpOyPP
h9Iyfm+t2DBRrRA7BSO7G8blnDlHkI1jmI+ZmFyvcMHsFzVcl9vBsJFbbx/NcO1/yvgGBVH2/TJB
b5ks5w/hvvKs8x5QSvmDQAnkCQc3GWbmtTGJh2VxSMblYopu9XSv2xwJIkyu8abAvrHOXzxTbF1x
FsAAUn41mb/DvcUrCwHBjLzstGaD700LMLJP2o824E6yz9x8aKLOsTJqQaQAuQjOdmhWt8JcHJRX
y0+WjY/T7doV5YqLmv1Gw6wGnl9xkvX2PW6Qwdk4B+tQtfJxN7Yc3PWveuDiXtnfV/z9tQmk9EdB
SApgs1MgwsDYjSOKGQDKcBbrBLi4N8gL1noMZYeWR32Kxc4AtBMkquvjHf+yDtytD+y65bwJvbXp
dZ+IJfP/bl2U0iUGDFjfogH6WXeOvvf5OeuGRgyw0hDBeFzR+20/18OrVSDE5Bu2XO3koaCEQCtA
ouVwVdOEzUkimVAlHbAZtCGqVc9iBAIsYNDpp4TBbmt06C+3JXlxSBuQXnWE4UGybYoRp1f+LeOL
g4Y83hbxkzphxNwdK71dcI8jBseEVxLSNnv/MmJ63UIVNeC5JdHeG/litUFn290aiAvlnDyCAoJ7
+LG8S+m7hKFz1WW3UNkZCywkCaphfJFWunXYLcT0mOrykA75iqd1mpx9Mc2rKkb2lih9NmFLBXBd
cMo5VEJ8VmP0qW7lxPxJSmrPqrXB31a3fkrCCRrCBNiU4pjjv3nl3+PuFqArtwg4D9HwVrAvJn/6
emzOY8GEwZOHHLX51biwvfg3xREdhvG6jdFhURqLAHks36ri1yEDgwmaqmvucAi8PPkuub2gUHtj
y46dpL8utAn/OS2/Ai6rlsI6BwE1TBUTo3NFw0HHR8EDLLnhSpiOUfY8RUvNOUzuW48WiitwgSSw
Ia0HxbQk0io3PjTJJ1lcKpHstGJ+9qpyjTkWN2HkF3u+P2/ytk0vdo3VwfUompBKGItABbddJtRU
zM9zfPfUtYXQTbFi2KL5ZSE3QCH+eCFmG/CIRzS4o+uhLZHEhCDrvqPh0Pd/ngm4pmHPIsEN3jY0
k10wO9/GfLb6BPkPRmH/zWExTeCgJaVL7Xqy/YO6NDuTMYNqXj8VJ0954N1w2ehsReAXncaF5e9L
QEL1qLlcBHVJm+4jctrjhB6pRCycpszWI0wHNSWMRfiJ+MFQv2bNQUfqjR2Hz7iZcGMTdoTrud9I
8QhaYk/L8RKu2QdWGaMcxSw2mRHDNufuck3ULWzgfvlohoeeftuowvjSNPZLuAAJkdr7DOYzj2f/
OU6S11GFJ6MZVyeL+Wbo3maCPJIcdZVZHXSyJnm4PRqRGsTq0Yi2+StNEJd7/qFhD1Uve4ZBmN1i
fFOD0ci7FCAXrcR2DCg6rmC4a9jO+VtJpxRo3mrFOeiekadydDnuqarjZ0GRNzkuthF81/LhzlgR
S3J42ZUyvtuqYuY2sfN/PfskjEg6iiy65NEKO/AWEQNOBPSCoG6ZAfZEUq5Ln4QMDh95lr8+n1JN
zLlnkxsB3OywX8TG0Sa7riDGIhh5EAt8R+6nUX4KAL7W3qmyLr41rPVHPtpA4VYK/wXsxpEl3IUy
XmVs15qxdsJD0Iuj5gHCZVTutucO4LQdx4OmDGkmq7yW7EkbZzvx0+lU+c6R8WAVkGQAAJCHiqN6
1/l5QAtlTIYD8esEVamnjpWwTN94iqPpTWXLZAD+g3U2iO7oOkzgjBsddG/dRTDO7Snsp6cquxl+
csQ19+L2TAeG3BR6/FfOXyWmNB0d4jDfpEtnGTUjIbaqYR1qK/z16YNX5K+Co0IBA5hlL3Rj25Kk
npyksX0n/DyddwV+onalta+jjUV5WzPsp8es/4i6czM+ueWrgCNjxJyANYNxjdCUA3lyPGAruD6m
LD4es6qe7bw+WAXkx3LkGgCKqB6O/en3HxWhNCGRx6Rkp8smXvFGDE/jL3kas7VBphalKwshNFGv
H+hpY4IM402GkTI8wRwMUDikrjJxi20q9vANWY7N5FGQsj2XX2MEernPKZFioCasHELUA/dF3rGu
cCkYICwIXjCaqfYqHiiI85C8Ykn3DNk0AsFtC7PXkL0d4itsoh0P9lrNiJEQ+5KBRxMu9RZX8eLq
S+IiuobEgRXtBkSRdPkSpWvWnxCuYn+4O/nGIUC05xrl+8/1P9dBg4I8IORP9Vi4+vJHs6nBbOOF
5c0Xxz6h9ynhUgHxy49E2odGi/ZCp90I/Ex6CcQNE0RqbVO4ez1L0UeQ29quHMqAbLgZJjeJGV0d
P07Q7ERCQg1RClZF9nFyCZiN+K1RRSBpLJnt0Ds8MYugDtGx2Zv2khaEMWGLk8eMNcov//n1zZ9+
fPrVQgBgab0XlBn74GDipoT073CZyO2QPpqM3781jy8Hc/nr69+GQ8Wo7S5ciMEo9RfIdFkzNJIL
HAq1+oK1im40sQou5bTrpAHdWlBotkuRD+uYSxVnxfmljrFKEdRBu2x6Cg59qqJwGvMXcCi8lcxZ
PiUAeK8j+EHBJGoDe3gjNwOmITZG/9kg+M0l/Jc7K+6f8Qs8OnhVbzFxDC2M+8RKsxj+0QGzw99C
Wu3o3FrSiYe1Q44ucdov2X46YMwIzhR1la9ZhTc4gyIAUxmoDedJ5PMg/2coVhgxDlbCcY6cMKTf
RIYGUGy+Hjh9s85cD84ECYiv9CBjsoW8gGuVsBn9ydEp0fRegBcXVXcs6oKiVfslls1BrfGmkV2e
kL2vZjwcFTpRCn/RnnTn+NKO1IJcJsS8FuHHo9LfhKt06I4Jp3DI+UoEFn+d8KQUEQoKCuxTluO/
bR6pIMAqmemrxhoXbGSIRS9qNwEyTZ53RPpD/hLYm8QbtrWOxC8JVsBQENTw/T36K1icihgehGC9
bN45S4roZ/wY5fuVEaVHfWiDSAk2TWkahw5Q2vJI9p6UR73bSLC7+qIIAXZCixBU9Kx8swqwr+xy
N7QmhUS88yI46ZxUTT5i66XxHKVnAGDkwZQW8K1/9vjN5uhtS4+APpegvqG+p9a32w4bwfkVduBB
Il013halSNiuI0xrVHbFODFWabOXznQme6LlBq88e4k5luK1h2c5x6q9JDb90QloxZtFn0oUVJeK
7jPcJUTRK7HkWKOuOLQISXqXpAtAfZOT1qzTZ81+amL2Wgcpli3Qh4PFziuUCRMvjZU8UA7EPHy4
zCtHUFljr+uGLFtntI52h8oh9bdC3PQfw8fDNtK1MSTrgoGKF4IrPuThHTildHCbhnsStRHpqyCA
XQbCcy/4HB0OKuSWOgIDly0Jl3Kk/OKHsDnz+LoaD3e1A4yWhKZlL8189MnwTIaDiRpMYy2oaMfV
Dql2sEn656TDDsk4i4KRDLvgxQRvs5qBrfDLJ3Jtgg4gvqepPzhz3Oh9Iierg0XjYge+6tBSJk6w
LNFTerzUsXLJzjOhZi8TqKLr/IYB6wLm4ZJTxCv+GgAwPs+6SpafKYpKmWBo4QbU8w56B/vnWQF8
gNMh7enIbCjciM3HxKpm6QRwIH0NixjE6NcLnyPDYXbgFmXX9JMOtgrFZXCPBFU8yT9tGBcmWRAF
zQ0ht4rpZLcYH3bUbqWtsregtfSQ2hCBNof0YbRxswOxspnfmceYwmtWN9xpajrnn4r80/W3losa
gnfdT74EGP8IvBw158bBDlM+HOPgW28c9htAQ5xTDXkcFCMBmM+wDKb+mb0am9A91ulpnAStetOG
AAm/ZFD0xIVrJ/6zB8THvzglZkpAnafEO7TOluTtFodX9gOjUdlfodxUL72zjaa/iF7z8OQ5OLku
eUZaIT/HC+V45VW/21RoEcJ0R9aFLMdeaQ/KmYYzsRrI5BjqSHAyzO9C3LHLi3Trwt+wcPOcpurX
gf4WGxCcCvdBAfGLiIPhaMeE1pALBLOCUjjE58a4vmR4KaZ/QO/s+/z2SMktm6WISRKJCeTIJr/X
3777yus2+TyFrGLF/FBucitMTuSSfBvarDhg4u5cZGApk/jAG9ZR8Elyholc+AMbBOvCsbUadLzO
zvRRF9LEpCKkFw7TUBw/InTulONoSJi3ccNQs6sJ9jbWCf8A6EbfELZhbSKNEJDDjFjGFAA6E/cb
rBJ5h+lo061dYuVcxU/To5a/QMP2cOPRLzs83t+5/hI1z0l+6dvPqt+HLxEk1ov+YAk1H9knfCz5
8nf+E+sYuSnQs3/cVTZDW7XMwedUgMxiYL0nhAB317w0/C8+IuNt5i+nMB6rJ4NokM+pz/RqilNn
k5PpMXSFOUJc5HOiBzBzd0O+Ttp1bpwTvpjYoXnJlaBr7CQNbo2qIYnfqTdZjxlQV4hk4V1rvpFm
6y/8bmB0IpDOIvTmj+iOJr/MxN/lAYFjprNswnmtULiKJIGK83hKzjg8sR9U3rRqBX7Ur4olZB7e
MLZ5RIjO6OICVYLScZc7xaJXRhP3niuXWOistXiXkdAdEOYpXY6FjRPCGY0E3zEX9R4r0JjCtzBK
WE8SbJAAl2IeCDAi18HmtwujH1qIZiIt2jzYyRXPQoQArfJQ1ea7S1GLnV0PlyEqzgIUCoeUz+qO
ZndKp495wCLM2SNHuSt4zGv3R3NwLsYUOhBLHf4MXr9l2EihZVGKj3G5GfJtycGFiGSZgVBwZD5K
frd4DtZDN+CDX3jWvqb3KdNYj35GnFFojzy17zjfEhdACZJXIxRD6J+UNj/HW1E+YoAL6b2Z6mzv
2ECdRQ74OosAmvVgJgCe3KAypch2/OmgjNyXlg004rApnLvj9hszJXuQoLAVqorCR97Hhd8iavDK
hyjI9CvXAR+WGq9C+NQKZ5KRPvtM+gZJV3MQIYNyCKKCs8afjXItg2FSJzP6WuTZZK3ZNF7mzocJ
oSJl/9uU/YpwSlyqDlpW1P4TsY2diUOniF47WLj0fxyd1W7rWruGr8iSGU5jDEOTtM1JVJrGmPnq
1+MlbW3NX6tqE8MY43ux2nb9upD/Ykt+NzSweLx7T0oaavRlQ32SnuuOV3Fs2L6SnnlqjtKLYVG1
aj2WU4UkG3/YtNo5dPpBJuiI82q3a2VahkO/bDzgTIjVZCRh0RGRfuau8S8i5JOnanSgZsCdYQYJ
PbEPQvEHhGdgNmRoY0lZP8GSlopF0uJMzuar/7swXL48aYopibgh/agMESEWx7Rl9SQC60VujHZL
Y/UUN7xjTUzE/lxvdW3+yDteeEqk+27GFrTV9QFLP4P9eFbBpOcXuX/a8/gKJdji+W1BmMLqw1II
MFU9EiDbf6WxDZV/AtSIUKm7GvcvBqwy8H8ab+TTEc/lkQxAQKSEiHCrEMaV5g8LM56BM1u4z73I
vP8gz2CBy3hWrNZjs8c0WqrvOiOgerPi/Tgf9cmDGNSqt6e4D8mQzrYpJLD0PMeYvjFXgdtkyOlb
ibqPKHwUSXGubmH22ug1qxHhhYux2yyn91jP/Bfce7NsEXHmRxx6Q451kJQIF+zidUz6m2ncOi+k
7oAwymIXMw8DgzXIVZN5Ra4aMyaUjNh9hjxYz89QS87DvRs+y37bx59TgbVHs0sB7g2/n1FT6iZg
goZFwG4T7zLL9HWtP4KIEPhqadsi3U29L06Gn1nvCUBZXpOx2BOehpwEH2nBO3fNNQyGHxwoJWiH
/IVpS8bTV+10FLkreiMj9OWzYZ30uOLApey7LCXJeqQUrsDT9HTVZ1QDWA/ByPNc8WYnZblWC3Pf
D5dS8eHetpmKtln+TK8CeUBPyjBfZAuSujn0z80wYHuPbS4kEfdskXGyiyftIFA9N9B91GXkZrL6
moIKVFgAhqmbjiq1yqTaLBfexNx9WTlb1U6sdr3FaYl4NjnE68NRLvooliSQCoIRnj1/UrFcfM6W
r6WXiNdjJuU7O0a6qxmX6ZGBFWrKLUcY2bbnWiYNGMaH+HT1YL3Rx0S8Qo4ymDRvxvlPgucrxNKr
4ZsZ+YmSY14h8nj+Kev4fU7ckbp3tMEoyv89b8YVhRj/Z7IN/aG3wgYLjwRgfisf9V4bVh0R3Ewr
n/1n8968yxf9QW0KIhLxO7kplKuukHELPxzTD/By7/g+iI5jFj2avJu4+V/20jqFjwNb06p64P8e
Kp7NdnIMogzk9KfBBdIgcoqQL8IoR7lGTBdipqh4q5A6YdNcGcY1HorVgFgmOcpQ7C1EeAvU1LeQ
/AQXysaB4DEhP3K2VJVhpWLUzhkBk26DhSrBBmId2gogQt0PCUdVgfyL4cd8GRdJxo3IQH6r+ZGR
JvKgE66zjkwfwdsrqgjEJZhMCFj3UaHFtT/2gaSv0cQRPeXgO5C1DQYnnti59QUKddjZnw7sGj+d
8MSbFDzzX4/PZIM4SJH+4pzWvQ9VPPfJjp9Jk3Vn2BxpmF1KgjQQGWWbuf1gKG7MAetTDKFX71vK
b9QPK/2LQ3CeuX8fSDZPeZKG7DdDGZq39TlGXyMI51LFYgVncAgF2cujzJ0Q58da6VtLmArxi7EM
DVa9D0BaiqKdJGaFQUqPeUnReosGiSPSMOWnWm8OBftvVzUOcUsI0JpED/InvWcXSLpCKInn2C5/
YOzy3fAnZt6zOy70IDK5Kt3ODWMgpzcIHDq6GehDljpqsWpneWYyO37HExEisSds2MF2B6MKicEd
J0MWrN9iRgKbpsqWtl+TL+hKeDMiiGu7/uzACyD3iP6NVg1BvCJCu9B4rqpSWysJScGVgM/uNOE9
krfLa99oMuwClkDQltpUGWoGHhdXuqVvpG53m97S7P71M2Z5IEko9XpwxsW/p19OIdBHWfRu3kBb
WSwlSaxhRSBgvGN0pY11UYeJbPZiglZU8RpBguall1i5cTBgZRHq3Ti6nMRDslAaWnYI2IRMyC3U
L2SgAtMkD5NXVyjucUluLimXlTdQE3x7Euh1xXXpWHRWVzvkblZzMWcE0SQtSX3qGM9rFpLBp/8U
GlUWi04I97T0xZ9MKUI1X4guCBxtxU+L7Kewo3eGSIms/nml9zwqfexa1wYz/czSCXjGmcVOQBRl
g36SfyHTRxpuZcY8+/l6ujXxioPf5aSpECqVgsIkabGuEPwmmcFSvDbkv4h6Fq0MZmkXvtaaqew1
/gq/Gb4K/iwbwZRUJtIHwma3eFn2SJZtRyZ0i0x05IGpqN9eZEw9JWtJspuatVAedKtYIoq8FHFE
yfHAaGNHjl+ektCTrny07eSPDzXpTq2WnaQaaikqg/6Z+eaEnrHcYYgMQhAX9XWYQIWn+rbkz9AH
IEKkknI24kNVGRRjS9hHlCfjVDWt57tqTaeU/uEOV73cL1iBp+UPMioXFXKe8sHLvzw2vwwFWIii
93xYhfSB0o8dvGpEEw+Npjla0QjGwjakRQpZYUSs5G9jCBplUFVDXa3FAJ+p3xmvkdWqawIii/pm
DEg+JDvmXIJ+rS10VxU/VPSmSvPaU9/aQp8NUuhHIIBT7bTjIukjFzPvD1gpzlMFRpFnFwOfgyIf
lKTbqZUFzUpaWVPv1Vd6mWpr9+J9yCzmss5VsUDi8TgWJIXlC7X1+o6KbBMv2RGKF/WTLZlItFij
LGU6VxOFKYPsl1KyV7otuJB6m+vGI7pSkm+IimC2W5+IpVUp8ElQJxed7pVqf6rjwyzIbijfyBGQ
LYisFamg0/h43jN6azUx0OezpCJgqA6mNB8ikR0NenMyPsWx3QxTtRlpD4/l+qBIzVsRBTFK+qRg
vyrwQSAHGd+78Wzh5AmHxlZ7OLDUzbTBjyfDy5jsX0vVsdchGM3Ij+IXYp7MYFoK1yiJiDvoIh04
mBOazh0KK1AHlSA3ytx9uXEJaVahCNn4+cGXds1xWeVkZfOzCJphJlevbnDFxCKUhUQEmqiUW4Q0
bCQIE7W2I/blblk3eHvJtsLt+N3Tu2X8ggAW+qFDz2WwbljU6pGYmF/l6RMB70gBxwjeIRPXMWN9
QwdNRMCa0FHtAhImJRtEeZZjompEsg8GgE+aJRllDjkVaPTyU5N52JkgckUKABA/I1/6RPtmYRJF
hI4Si0y/bzRPiH7B3JIv86PNNiyoLRI4A6WGQxK8uh55Hhn80IsB+5IJgb+QQ7UQKBQMsi4kPl4r
1Hwzqj3WFpo3+gObQFYGzbnj1YqQwQRRu1XwsxDkO+2wcCJMlNj1qKRSvIRFlvd+dhoVnf5ej08C
xj1twzCFMFQ8xuV5Gg9qdJLpZGKPKLnrgTpuBnmL/DzNfBaQuHMG1VEkV0Jc9Y8oMph4egCJpuwD
1XAbibWZOD9bmS4QzJK2KoCbhZOlehEufcNVUE0NgYV5jfKi1OnfOGXnnyAnZIl9a8jE0ZHMaGiQ
ZxAgS7lzZg8/eByrmYGLZlFEM9KWvo8Y9eSa9QEALj8QuQb/9fKa6zJj+xL8nRDMNPlRmMCEqW3q
/k+fP1oMViYFkoL/JO4IhxsnQjeG6cPTRB42jxfuViffSb/xF3lgTIcvahiz365wMRrk1qNmkVbR
A2xUyy0MkKh1xKsP1kupa78N5WBQNy/jADLVL1XeK7jidb6gwKhzLWODeDjlUGs6/A3rajjkfXsz
rlpbloI0vKbyvlE2Kch6fcdlloQHaC4QsWe2Jkd9ADebO9CaN5XkPACPmaeMUFyO6m/MEuB+sAIy
zOQ4B8VPwdYLTnQgX0J/M6/6cA0HEhFPrNQcQ9Q/nZPXCHVN9DU18LNvGXu+02xuEoIZeekLzN9b
FQTI9Dj9y60PjlROq3AnST7BMWALjHvhIqDG8WIPgodFk8e77D0khLB3HEEN4hX6tdFsZTq+JgAZ
UOItzYQpcYcl0ndW7CD+q0hgfNnReA+RaomxFSjfNInTxc1aSzJ+JwV1GzSmM9HUYzooMcnMTTjA
Ry7O4fz/f4vtrs+81lznZHlAJboDhLDAUoHr0YGzzBDpMgRA+7Cj5vh9yBTyC/FIlGzbICdb9VUg
46y5UygNOypxBt6jDHlJQUM7FFnymNuQToWQmQ3LKilbONc9BULauMQU1TcBiRzz7C1WH8KKDygP
XqAY3abrdiLKRN38iFjl0rUQ+mn/nU/bl4KixceyAzNsvc8gXud4q9OliuVv9Ght9VsFpoFMEw5Q
KGMg5eyc2hNAiOlgjFRrAzSxNbpxseabLk2nz43wQeGtcn1RIyvjY3UioE6S00oHYS3XH6hUq9CJ
n3Tt1AyUytsiPQjkYtBpYNg8miqmkzcFjNYKWuz1BAVkRGDhOLYVbi/GMInRgghTKr8NfvUPcrj0
3D6XBDQwUoAaRq8OyAlDIDbvlVQTV22TioQGkEd9APoAFTvhJ51LAoZW4d9F/YR5i76mD4mYye4S
tkHas3LtTOWetgCghAT5le62e2stXpi+LMUeZYgbbG3ymelLoTJAd6pmL9d7aT5a8pkEXjPCEO5o
PDGiI0OIszSoTpI6BNbU3ETNRae4aDvkXQzfm7hEElBPkbabkbgtAL7Mafp3PGuhgk/JHU48z7nG
Xun0XFIWaXqYDRdO3bYuAw56YB9QltWRs2/JGEaKA+7l2e6+WCikbxRE6V9GkWRyJfQeyd0focmT
sqonbvTy16ERCG1sIS6RSRo+ZeK8uZ1HjFHzQS5fhQlOIQ8ET6wdfS+8C2BeF2hUCAiX2UBJuz8p
k/MqPGq9yWKW5S0bAYooVBPgH9jmYtIXGpvlkNduSvwYnJYn6sw8CBTNkk79SjgGZIAgA4lmB8th
8in/gZir+om9RUHaLwB/raF14j0AFiEL85pw/5D6t2Kty165aOtc/qEjtWa+ZhDF2UOUFmAkuHEM
UGtLsjvtecxLjYAhx/x98TR8yYsWZlU2fvHgHDb0DB7eYiWj7ge6m+2CwHre3XWM44xHDV+/RIAW
3AH8mRdhWP4RucT4Y1bhw3LZyAKmTHqWeUOCBtYMrFR2US+guRPEVYb9IMDkvk8Ib+egOe5Dg7iI
lvy0fZlxLBcmlIBYGmXiYvhPAFXAfAZl4D3B7OHHS1SdOb6M8m+rf2kjLD8vIGkCZiOviwG5Q/Ot
WU/CfsIgQURZSd221a8v7K8jvR7dDWF9DbHznv10N7goCJalwFJpl391pInh5Txz5OXLknbCdWaf
NYiGOPHWIJRkVgO55CUb3zkR0Dqo/6rr4SQe0Xv+Gi5H1f49vrVbABhM6+jEOdWy2iKCzmVyLT1c
tUji8rfpxm1BSZT8inf1y9qmD+Gir6fP7G06cD9AOKUQZ6CNlofxmvxF8vWZJBdL94kZkR8x/4n6
ClHJ+FxmzWyh8nYVihXVTih3gfHbsKGzQo6hbzUunQg5l7GzHwl6JeS4C1yhknKFPdNa8bZ0945a
9Sd9ry9b+JAByVcau4V0jrRf440t+wrvgx3j8Xp0Z/meXfXz+IPACxfg8xxRY8k2YdCpS09iYF4w
5qgcnj7QgGKC7FeMa2QJHxEY+NGmCtR9yIxAOrlpV6atkST9f24/Wz2RWZPpEFNEnxkrB2RV7Dyx
UF1o+IYI53//UnLewKIxuWB5pvgam5kTIySX/FrYEOlAFEmOxazbEUVOYkXO4bd1E7JsXx5XDCWW
+sU160bOHCvG8EkMoA+QCEKoqF80lBDxkYYg+aVN/tJRPb8qG7dVIfkm0aKcWH8MsgsaL+SEWqO8
X4GDqGfS3uYP2JH4/tpmlAtaG+kfII70r73ISxfezfjhalsNkAJQZSB9QJazh9Z8GsMRrGWx4sib
XxUOruzu+qq8goMTNTTcF0kye5BDZCG+B40dk5sOPtivQG6v6j/WY6DVjpWOZeiuZLCqNsXCJipK
txIDFsBheQ74p/VTQWez9ymbztim5E2bjvERR3td3hBPkVIhzWFsdoHYurte2cmVnZ7oDZO+qpqA
9dW4lmQYGNT3gPfoBFHJ7LqIMAUnOfFIAb/Cl4OAdWAvPIp8wn/J1erYO5BrsBq7/HKik/iyZEKa
////4sD+XF7xvr/Q2nPIYwiExAIeXH4g52luHG4ecMhy6kTWROKL7iHuQaPJJ0FSUZBkxdnzNO6I
7z/WLmUL/57OdCuAHFCz0lBd37PlkOn20MjHpdaBeXVeti+dYqt1HcEXknu7SpFPcupF+/T1JBiY
VHR9y4XmoUGN01kIsV3xTqZ291VfDUB+KhMjN/ttdzTH8xh85G2gc5EBmqgAwTuVkhi4nWDJYuYZ
tkDmLFAej8h6lA9LYBLpXb3Ns6hz8xeWwI4U+gQcmEoNlNB0F09YuGpulHFXHF7cZgzUcD9+cMcL
eqzv05fx8fqKZBQ+jvCTWev5/+/B84FAobtHv6//Wy74cPHs8r7zQV4X8S78pFA8L9v8x18ldsNZ
WmPRjvI1vjDsIp6fDlqAtxoBfnNYRBBffGtWDVTOfuFrlx7K+jA2bjGv+cXi3MFK8Hjc5naNBf7Z
PiLACTIbA5XKtXlDqgPxOEnqpXFgFWs1xMngm0v3k89uxbCEgfMpg9Q7CoeCNOA1rrJNHvkEfwkE
x1FzaMAVrJVsX4RIeLfY85u9QNF5S+qsb3WnXtu/Ujc8sxci50tLzoSbKiL/3VMGT8eeSn4I6oti
l6jrqFhP/b5Mjmp+EVkM67dmuNbpVR6uxLSw0/KXKpRcSzgu2omObKOtaO5I4CjSE24MjAEaHwGR
i7nr6erV9yp22OeI4nMfEh4yfnb9seiPVn/S9H030qlhTw+yywtlb7Trlh7mnOwX5HJn8bUxaKc0
Lm22m6rDEO9b6cDk0gO5Gpu6CAQSQ4nYqLZN65vSXRQ81hSEkTPB82F3rZlLU+FScHglPmUYMt/C
np1fXj1XibeQN2aaLvrtNTilyJg/2xYrNhBtQ8AKXkqdT1mso9d3hkSPA6KBUTfcVuWqx3JT8trD
+dJvrVGIqKynyCtjSFf4oRGlThOR/ymF9lRu4uFfWe5yDl919mPVo91pATARUgYvohZnHtbPbG8k
POwc2nELkkJTeNl47bWDyHlmXDepDX7xZP4daL2B1KITkcxgolEUfSfEp6I7vSRa28gdmr7zfg8z
bhReGQUNc+rkA+HisImoBiHXx2hBHjx0JcZXTMs7odu0d+hkaaBNR6TvhxlpSJCYgi0nn8n4aQq2
sEb6byF+bd4Ga1cTUrBRCk+s3JSQrOweo/ttMLit0p+O3JbE7yQ8KU5E1w9VX1S8QI9WfhIF0mvT
H5oGMptA0qNQ3NJx18bbuPNmeN/pJIo2P0igJPrASrCn59UE4dFt1vvaR0WoQFbQqMqWyBrx6NO7
Jvz1nGxqY8cBgIO/yMmEKvgJWRx6OErKBif+VxsEgOxTXeQ/5xj1lnESGQN4Rpq+T346H0cjsNRL
M+LQ+wk7mKHu7y4g9RFQ52QyQY0lYZg8a6tI3PTxb4goHH0SID+B3+N4rcWPV4rMjRiFdRN9Vmim
2uFgYYNnMAoV34i+ImUXtt9V+fuENsyVu6Tcp3Y30eCeEeBMZDC7Mh//Pp6BagiQZu+QiJPbxO2F
5fbZo6qyxzAgBhJJkm7YaXkS5Q35LRmRg1c8TNg9G7KpP0nl7XmScRSuQ3GtNTw64CwuO0vZbeJq
G2FwBbas6TyqkKa96kMo4vZELWG6oC/WtM0sjKiBjJQpUpCOE1DhmaRm41d5nZPatfAUDC4DYYQf
Uk4Pw7DXyPjuKAmhsGBXCYfKfFenjcqjZqYHTbhWMfreBy+8Yp5lIchVftnVwObZvMXSR92gR0KL
PW4SWKSFqVEJ7VS5q9UTPSoNtvAn8nZ87av0wBjfJLzxvN+LYxBMJXIb9bd9vlvTsU2CJehVOcTM
LoiGFVd/enhRcVQCNkH7WJzaQcQoCHqBDLn1HDy07LroALA/NDSrEI1wtAwCm7KtmPmGhcztxBkX
rEvbPiOCZjDUrtq3iAeBc3R3FwHMGIk0kK6NyTD/nRPIkTMdEAG7Yi8pRoe7ggwCBox01yfknWPD
rIVH/Uc4n3S8+fdiKymr6U3ITi2D/bQoUsTGMaVDV+wrY8PtGhng0GLNp6wd4L4wF+NtM79qkpmF
tb4nSDsRmDl3Tx2ybyS3C3Y5yDAwTRioAhIMUhi+mtGETg0mgy6I8uPTPGzNmmHbQY9Q9dAqdRjo
8g0ZTaWu9eRakbVG6qQheHAz/Q/kMmR7ood2122HgUavdQK2SZVVsZ7ZcjTn1ZORuSLJpui3dQ8R
jmQapsEOb8TgTEzb5IQv9u2teS2pQ0y3IiXg0TG1riH26/HXEgJeqjx6y+I/ffiTlDcrPukjvPOb
KV46cj3khlae0wwFRjbEPOLqg89+lMpGNljQbWzfCVLU4aBPu+gcF45gHhlzOo2T7ncanzUgGloz
E0/QiMJBYEKg2qbBi0PTpczjcsVnxedccs7FHz5tkbrkefaq6kPDrKaQx3czzr8vbgcyKTUKVNbO
Bg1e6T2TQ5RARgLXMo6SQQfwRjJqThNohOyHcwXL2NPXKALs3uqZRYVYXHxSnOJg3PPwDkZkCaTx
lVtxOFbMmk3N5Tffw/oUtx5qyWJxoPlL1SIAveqzSVBsTXpkrdtqexjETaK5CuFJIaUMt1TyDZ4+
mEpKxlO22ObNSF1UOMXizi3IYYXi5Ug94ZaP3XK6JiwY07pGPyvvuC6LI5f5w2lJFMCiNh9nFa2G
8i+WP7VoazT+q/+K0wAT3pkFTq5xfrtPsOZ6QiTXvGk86Tk+d+/1Wg6mnLRKLmtkY0/NKbOZQTM4
wQVP5vUMRbDuUsBThR1VJ2th3GsxmUjFByaTojrG0jtRb/h9V0k7kQ2LMUS4ha9dFl2N0hOFbVVv
ZbhsCxvDrHBKsAvjqipBBldoTsTl7lCiQ3fDb4f4ZpVdH56eoZelNxG3ZbQte0aH9WTs4mIn5rZU
bzkCdfppnHdSGQhLy+z5WDX3Z/ZuJReLg4qSfIXRORN3GsoxjmFftfEXoQUts10KnWcg4nO1xBVl
uzj2lHAjOwLlsHgrXcBVLv7Y4ffaCqOPWGDZ2nAQk+m43HFAe9rrlt3d9PiNU1wiGHUnix3VZXWp
ccRqbtwGZAEMjKEa8EIi+6/4qy//Gdk6ickhFj8s+Dtj/oDHRuOBAkOma07xJmNTZDuMeVLu90/S
i13KnBBmWhqnSq45Sa23mITimWR4oIjuEHEF6/phdeCqEOs0LKunvuVJeB9pqI6DkEA6e0DWRJ7E
qv0m2REugX7Uvwl+pgWBnffWy+8m77UkwaxQJ1qUyCPh7/9hzSJ06yYIH731plV/UXye6Y0a1znH
nQzTnldzDjA5Z+uI550XXhlWWOJGTD9dzyhQWa2ZHKgsnJxMCRJSB0ZXUT7q+UJkLGwuBWDIQEIS
Fje8a+E5/zastzb8yMigMQMdbevrp5p/MUxF7KRR5HawMTmRNRwLlPhXZ+DIb0n4L2bRyZ7kUGZg
H8QZC/jgJn9OV3lljxOyT7ALJhLUUFiBdqTjJSUnLxRldrPVAAAbzFUBkyC/wipICXEUyEDyy1vO
CjZFuDLpJsKitEDuyWz4k+Laltz5Lx/YVlY8AiCUrEg9oDyQ1zPfTbAWrKQgFTJNPpgiULKhWCKw
GbBybwAgZQHA4ALNsPAAqcEo8wSaolNNnlq7JLA+bQ1v5Ss5AQpJyhqGBbRGzX20ByLqvdqRoWOQ
H0BHCKeJnJH0wjrjC6ajyxf0OpN6U9Kfloul4xZIIqwPpxovNR0xqf9q0RX/cEhiuaETFZEhAbAs
ykYWhNlOay+YsChulcsN9hedomL4T5VAblefORZSUUK6Lr4gsvmd8rWnzArYUhDp2tjVL9/QtxTb
tOmanAgBGR8iPdUxhH9S9eC14j+S24h6DUT7h9RnQfYZLADM2fcWmTWCaTTZrIu0Mi+Xloj/efSX
DHVqdyMbOJsbTCEjN4TONdR9CQ/pSUBQSZ7pG5JVGYmYo8INwZ1hgDTs5xcQDbeWEG5gjpj4LX4N
PkHVVriKZB+hD/to3tVDFbROu+MdcI0t6NpnjR61fu++UdJYWIzgmY5ERBfb5t3IwbA9HZNu4SS9
Kxue8as/tDU+PCm3i2UngoZ0TNbkFeInSisLJej7YDK9DCEvX5WRBf6GJ4dMtiXCc/n+lWyn3QpB
0etzkilJstFSJdJ+1jz2K01lNQwQlumSU9+TAMcDNo0GfoYW7D/+Kppbq6VMCoce/Z+khK3IOsK1
hXBiM5Npp7ldt8GyNPFUGyd+iDAMDRml5lPyGy2JALbBMH+MeFkfDCkm6hg0HqpLxAIRKOSzgnT0
qNvvFL8SdgofRw8sL3rkYhAhIQKpNEDo09wtCQTpQqsuIzjgjeGQQAcTXy441nwK357b9G0+MQmY
OumRTkwaz7XeUx++l2AtT+2+x+XtYBBsyGPOyPxAbrNcqZp+SlR6Je2StgQgr3uvHyoeUfuGqa0G
IenRZNqu5rdmstN/2rUl3EKxrR8kVoBs7fV1yBD+ABgCskSu/g9oKODRTj95UR7DtnHFw7CxMlTU
dviNcksBvx5X6js+lhk8DTDI0UKvf0wmKwFVxogy+xuPc31AQYImgFUgcmuu9U7fFqfXleEI3TqI
m0ne4XIHwhMJjOpPxGVAJ32LichB63nrBhKtV0nArZkzn6U0CrR7Mq7QItfcY6zrio2374aqGNUg
35ilBFFL9z0Kq+Gbv71r7zMHAO91bNrlUxuJ0z7Sj3nPdeN5igdYU/KaePmYf1AdSH/ZSNiW27Y0
HyF1bf/NLV6ytwmxCS1ylBUZLn9ZATnFWEafC9IsWEAEMh+54M3HKnNk1Rskn9MMLVkGqlCcYJbd
crrTCTJyZ1ZZB8wqhS3IF2hW422M7AlSJnKAvIC/QKLAo6TIQX2tDgif7PArXvJdOenRa6K9keqQ
JKCVy1oLY6/WwHp2RjyPjYQZgVL4UbxxsDV43GOPgcuCgK09hQdW8wxqokgrQA3E3I/Ey1WIj6MJ
HGEf6HOJhWylnwlxaBg1V7xBvLLRDYzoiLw8QrSMnTdxq3f5bFKc8gXCBYYEZozBe25t0NrqTpvv
sNKVQLiySxoJKmKPFaib3Nry+3TXf+QfwAP6jZN8/I/887PMIYPljoQFUkFYhQuw8IVi5h98Bobm
hGoWGKbl/vaPTvfbs4hepnEkbhDnd9pwAQSYSd7yMxFyKYg0YcwukaqsnjQBh5hoPtDSWvfq2Fy7
Y7ThSmHrqM8E7iJG6A/9fl78qqv+kv5WTHtYuLitiAfWM92mrEJ/RFBG4VoY8Hj6SXaYMC38NiRL
UfeBZx3OB3E8VM8Hh9sXrks1SCGjXYRphUhjissaxsojpW6KJI3KO+xGOHcST0uImCTzOuSIA9eN
EihxWT+tFhSBsnHiU7DtOvGA3QCCh6ct0HHT//GaoRL+fynDLMtaFTfLkkRGOQ8LUGB9Hf6w2mLb
GVeUa0WiE/aOCesIv4pdjVtMVd1nFQMXubFCZL0vjs5IJVnvtHxkwoVog6UbEzkN51UyyX7j9zrx
FY5NKx0f5b92vTRiLiJNwGzG++If6zmheJhhgVdZDpWFN+DDsLVoEtglMlq6QthxJib2r2IpBqff
rTGcqLPJHtRaW3yQ2s1UIO+V1onfn7WNggRBXYxJYq11Z3OAe3qGdkF2ACsRldO9ERTyJzCuSOxy
GkzF3/KHO6grZmFGNSI4WT7LPXeZNJlZ3j6pCprJ8ICq9RrgGERMMUqaqUSmG93aJ6vUDFdqvezR
+q7Ft2d6wrugn+DxQGoHTgSUNgI/cQuYdCAW+S4oRTCpnpUd8zIvbvtb/i66P80dRsf8arnLwHhk
rSBtPktXiMtwuHXPA6/5BFfAMY3N7oDM9yeHhfsmI59O1nHLfUPAQcd3emzgqSIevp2uHVCh4F7D
1wiDBdOmkdDDheO4aLoRgBe0S/TGz88aLZlrQnupeV/+PHl1JKNhh9kuTKS+fKSa0UUNKtlbJMrh
Do3AwDa7f54IPUhOmumVBaHSjo7QErk6SlqwOxW7tJMi8iZNggjNa1+9S/09Ss81CSUIlFmQP1GA
hx35ho6m+pXEMOyROaSRtHNGGxL2boUamaMLHgoM3BoWk1MJ7lu55uervBjNezWdF4LOovOM+ALQ
Oc+iFyQ9RdlZzi/Q6n2+rgyX2raCbD6CBTUCNcguAxmxUzTG5+eu+hB5FVAjvSdvJmOXuVzj+Faw
mRC1Yz+5b98FR0doPJGXhXiOlY795UdGb7SqeMAAxc/58VK+J6nN5c5OvTd8cf16FhpeKoZqYdEV
Eq0nkIPzL7lH9+cOHJ/HiNzcQt2KHMR05KxW/WZoj9Y4d+UKtAahvYi6V6NJCL3qZ6kFnXl6KVtZ
PVzSwUbNAyFc08qAPq9A7v5csFNHpOEOB0y4f5KQLwWzhbPjraB95iGlCxo/P+noRRiMKnpMb09D
w4e71UEEWcjmwCQktAtkYvipo0Skh69W2unWKZY3U3erNHJp3jTMxn35kPJrbe1lkBYzZvALUNIu
yv2FhoKziOJTm99YhmTloydCASkG/WtAYM+tLqz/d6oroKMrY9xZjc2+gD5Y+qVRt67O5h2PKtQ6
InKz2oM/UdlROBOxBERn4AaNVrWJUwvf62NkCH81j+TZ2diQskNtPgpisP/i5FfXT9RityUocYEO
gdp61HeoMxh+F11RVnHgOw1MCa9PLvP/gnVfaA+yepr1TddT922PtPAIBDHaZYLILWjD/QASbqYP
ix0nF9775wHVX0XPQUQeo/vsfBhGDkbMV53/RCY3mLeeGinQD1+Yjo353cPTGiR8/RmkDJg+Q07c
MwWQk7V9CX8anr1h8qUiQPVjpvcMAzw55TSo6/bznoqcfPEXraoBxv/Yk6SrPzCmzcBCFvGAJLZZ
lvdCFFxesnyfTgF5/ppJTMR7QWwbqmIY6IHjbJF9t+NOfCK2CnRS9vMP7FA9HlYgSMP87GTCOEH1
ofFljA4TsGZYXkbAFXVYFxR3hWsZ2qRkfynRrL4RBjATS6CTI5ocxQFAOOCD65AL/CNCyjJ8PjG5
Lw/4Ih5jFZ1Syu/2UuzJTO88vaLsLT646g1x96rt7qHpd95Lnik88fn2aEFeiY/QDa3h4uvQpEvK
UVXKH62OUKN35vZ9zPe5uRfCQ50Qb/dWTGupXoRCCXFm8h5mSU/uyPSWfHWELpwid3l2lNr32NqW
hJbQiNXtZosZQjqP8a3RP/JlaAk/0mjRB0GMvLC98353+OLkTdbsc21nRhurCBAySCZ17VviWKxm
K05ILQORxSUK710WsfnszHGtZ4dEuEbyBe2BQgWicBWBkIbPefn8LNtLRfGI0bo7SJOj40AYJFDz
tdmdy9pLsN2ScgvsQE/xfVT/H7YocZV8bfRUYF5MwOOKJHyOnyhT5wBW6NnRsEjn5iJyJMDQfvk0
dgtTgFkKiyzSM/R3BLto2OvzdV2CCz5S9GdFoKFOYT1XeYCRAnlP05dp3BvRaRwNigqQmmT8Vu8J
SeyXuJfY9C+6yvNvtzUs9X8kndeOo+gWhZ8IyWDirUnOOdYNsqvcJJNM5unPxxxp1OqZqWDjP+y9
9goWitvge27IKcBvYwVXs/xDGM3epWVUMPnOsHp3axyyoMDhC4g2VdnAISEiqTEWTXjMDZfA9g/J
qYTiUdoiw1+GiZ1HNvkhk2wevSt1n1Qr753C0cM0jIE1k3x4BAz+78p+guhHOH8IHoD8Kv3WjB98
VA8JSLvdEuScKJs0XPv1ldAMoggx7vziyjY630FO7sIP3kqWp65CBpnZ0kCpQYsE/DxYouakPVxa
d2r8+NFGTZYZxO0SXt8yFf+gFCFGqmuLaziGyEOtDzGGiGLOOFJcOPluKbakA2021JURsIB2mjOj
qkfCqzaxRDRS0FgxM0HyGFvDTZJPWH/CBOpI+ACC9cZKjJ+FWLwxqcmYWzEank22ODyKjNJwaqQR
QTCKvHzWIy5nZkfXSvM41sX0Ij5WAoyYPzADoNxgmmJCW8A9kLqN/Q4xKqb8Q1EIer39KDaTH4cy
rdtNtpRYBeHxQDUjy8kqPTKCzJKYTshFhLQhdT4mV2iJSPWAKuCasVwID5psu/+Q56/C71go1RKo
gNk9hST13Bcy0p028oukjSqgcgZ4O1h/8yX4/wPckyxBiMUoHwlRw+A60Jhj9AE7Jjcp7LSSehDN
3IwGCVJdN4EMifSdTBbSMvFZMDOq12y8v7X/TzEGixkJp2CO0mrk4fAKLE0bxRo8XXQeHPVUu3x8
0O+4YHAShViLnoI7XXkJ/RpKXgSV9sFhqWSW2tCwWQEHnei0PvuffTRWPkiDpcb+FHaPsl5G+w9A
M5u8NZHQ6pFe2SEPNZwQ8ALqFRIxJHycc59DZThYC8Jq7mWLxE2EONgXkEVD6TFanX2sT4tZnEmt
giMLxPaugNc0K7HQgTVNuAOQ4chcyyC5UV/zPDjLD4QAjRRgEiNhlEPZvUb4Z/LcGvoFC8S2mNpa
bH2nOKfafIpT4tIja+xaVC5H9DdMUM2WhC7ICpR9MwI13P6FEaP00l/tDlAEFRCQShlSnZrSyC6j
v8OfaNa8vRWz1i99w39oA20IjU97qg4YjCnPD3rHf8oRMc6oTQLaB7xm3vJbQyWBiud+DkCnVLoP
gIG8w5lzJjyoxvlPbnZC9iExj0SnBYRo4EZn/udMYmULXgfn3eeF1CQ4wVGDq0auSYPJPpGpsVP8
grThBACVa1rYsCowp+WaCu3prcUUR+US2ukQCeE2ysCryA8cpn4az7JhyAV/dKQQUt9ADWGl9xv4
2hn4GmQ9i6KaM4w1xf7MXxO8Zh5kXmF3MFaAxWyBIAEZuneF+8aGzzmJR/bnjK1eIa6g1eOs6Cgl
tzL4H0O7h4hzNUsjY8pkFxDcIdzyNkiG9EyCN8hQwqW55lVS9pNFhoTiivyIM/gDZ4ONzLIwsHyD
qQY+yY03k2s7v/GYXb7KovuGx8C6RkyBbdoj2zQ79iV8ltJ3+FMBdf+aQFQlZDkQ5JHfiiprWs7p
yWvJNaDwg/ipjhHYie/wtRH0oH9MPDAWAIWY/OSbr0ufiSaa+E8AGJltV1u4qEEaNmnNhXP8Upli
AGwwn0TJR8+V21jM0eoDFSMuByaDnIDJFx3Vn3xKXPS5ZEhiWoO/E4o0qI7NDEoNHwZEWDXHv22E
VmSOhw+d7cgL0tgZI70F9IJRmAL0R/m0lo7wARqqei5NDCJT/M2ctse6zCbnucGZxmoUGzkLZ2MC
dQcnDIbJKeRwm4gheeowPSUxnAXEGIwjQXzR3xnQJ6lTC7uEzteZDLaKTTjWZpyo8Bunpdm3c2Bn
rx2bKc4Nzh22o0cGI/8HtG+kU4Jg8adyzB0M3D10NxCxqQ0Ei9+CI0GMw0G9lWDpw0cjSeiPCwGJ
1vSn+GUV9BDQeoAkS1MtKLEMCmpY1piepSaE/1zk7SzazKEjqxBhMyLuXVoHWhBuLLpTRkF6iBs9
T54qbaSnd/86LLxhieGDaU/h4qno2G2tISZoxOORUkSt1UVz+LkCJu14gFCmViRUOzKaUdB+PgjA
NgVGHG2WshVBvhf+pY5cNcI1l0pqJjFSbvDP+Y+9q2EcxpMHoWXAsJzsxKPx0t8JLGWiH4mx+2U8
S/mobbw1ooQVSR/HAUIeEnLMkE34hMzQmQRMnsWB7R9RPRF+xZpZcYWUR7rc5oWnFo9cfBGDCaL2
H+4xueSP5BLCZZVMGbTVx8YGhYkJFjv4uGjhLmQx8MYnIAZsoYrhKhkHE5R5s4hPEJJkyM6cTZ7B
b00nDeOeUAIdgYo5Aiqoci5sfR4wRz26EcihATuBk+KvR8Phz4QrySSYWnHk9OOTwsWAL6A4CCg5
8F7oxvn7QHUUjbcS3bsE3x0Ip4QCjYhnZBMHLzzDcFeKXhQUMIHxIYRUzOHBpGMKIPeL6kfHTY55
6pRubDwv4aCCS1AUNyc8yGmgFUBAfB9Ydvm4aHIKlpEONgNfYP9lpmGDDZ6hYS/jNS+Zjcs/x5EA
/WixdYERME5DoP+PypjxZsV28swoI2nmDNUoOwTopSaOMiI1Aw3Kf1xaXaBggMNidSuGUbvmxiWw
qG7SAzumyNQfnOrRi0GUeOxuyaF9Fwf40sWl3mC9cWMDfalzOD8u/HCeOL8F4sKUucFY4QMtfFYR
tFvhyJ5CKjlae8yac7qPt/01cjA6tepjeUgx/TKNOzzBY3Lsr9+zejVekw0A7qV15Uvxoz6EI282
e2fv6oQ804uIqwAJGHEOPiN+Nx8TT50Pnw8IPwaegfKS3mh9ORFQgFH5tRcZG32qqjGUa2yC4RtT
+Wk3AJY/6hn5qay7U3dmdMc3dH/Bo39KV2YBMLW7MzbbkGj+5fviUG+VO6CuEJC6Ykpb+mU+qP+L
lz2gwFn1nrzk7XBSTt0dok22nfwLHt/z5BkytMeHzgGVWAFZfQ7TBYApy5sKEaoB2PJT/E3H8Sa4
6RwO9b1lAg/58KH3pAJTev3HRn0C0g377PZZxqcW0exZc5tt8qjP2pLtTYpmQst7J5pi0Z6azYTh
RLCJLsIjtZltyutoPmzyQ3NRHW/bXHCkqGDmQPCgiOZMKmbaY5SKMSYoT542U8Hlod5jqrUW1+0T
NukW2Na1cEHZfC7Go7nAWItPxW64AMQ3h+JUHb+H7JS8uof3TP6BiDLoBFP8rDVcODkigfdqyPo2
NhV4onFltDhVkQPCBHiwkpd0rFeDgm8aSD9eLQ4Ia/yC+cSAoGWp0YogOp4xx8Cx6LfgKOKAiBZS
YlOHG39gxDq8cWCdblbsmrcP2lvDQDcnL4PVD5Gcqec/+Eu+igkpQbczxI+sCPXJHfcLlgh8G1/b
Q3FTFsI+WU13eKHSGwAeQAj9Q71JFzLy5kEeOKKYmEEIhngK5fi/oUyOXQDl/k189K9sl/7It/Bk
PEBn1G35kmirL7g1v0H9QU8wdASUAzvUGHw7AhVyaiZcAhpF5DgPBFUXOZ6Qh4z3qMUVS3XAjCGI
ZruAQ+bBTeyNZHgThBPdYccO5xv5dljxjy9lI2jUdThjF4vQioNBAN4HkeaW5CujmbT3HvEPBVqC
po3tkVyq2zBX5oRb/PAwq7u4U367wOYOl97iXJy3l+LdvMKLslF+hIuwZcPFS2Sywkt71UdtBS39
qF5HLuuzvko2WDQ9hAMdnRGLvOGkZ/rQnL8n9CBoFThPswOVGDuRp0l9B1+pPyY3Pmiel8IRyHG5
oV6lAFbe03df2M0bxEd9NT9LKtJiJ3M0c+RswOmB8fm34us2b5ZGTTuIUUE++9xZf7BdOHUgpzd/
7PeUovUHhtVTYN47Nf3/5qcDDmHAX3bQmONw7R+SqBYJTkZmDNwKPphZ5xMAiMCf0xWHZnJZYHxY
EOKgfoRUZglL1UxoDF8xNz8QqOpgYhT886Q1FvEBs3gJ49pxZxZ3nRfBxrL0c/0ImWf/9Q8O7uEF
yqMS/ARUKluoXNAOgnzpyByZ9yMB49TlTeObgkJq1HsaOc5KruhBg3XQYUu/qoEaikRlfNFMAtIE
mkYktGgkgYgg7DGB71lBZqoDVox3Q3DKXyyDbj4sINdDpkOnEirbeFhCWMNsMusOE4wD4KJV5D55
ji4gbHK8YkPfQClS/RN449y7sOMLk8lgiZmfQaYUzwTWmGn8I9yWi7W/Q40VLsGr4aEyOdfwCUFt
OaPnAkOkRIDL1NLUoULyZ+fCZSOiN45pWZBc4UZkst26irpgFBEJ4jiU5f9ixUM5OGCVGGKtCycc
m7hZCPA8dvFMDsjLMAH1gO+BJvGwuWoss3Gpjsc7PpJE7cFtBbQiCYUzGAUT05sPBBVqV2BpmHXM
wx2IdGltdwAiFn0xXD3iiRBxYKhEdhn/CmLKd/DddeXwwzTM0fL5mYtV4ZPLZ3S61D8YV0lkXeic
x2huoI+OYDV7U35zDyVt9labfJfK8bJ8G3BvUpELVsTImFUSgmaelZAZUI/pOVbLUPYEiBVFivoU
x478/o2Qd1XnSUbpFS5V46LVRyi18JJELrliFoogYNj80r2j07Zy3+Qw/FIMMdv6DSgKVSDDGeDQ
Wfvv0GSDlS+B3Dn8kWYc5I96PVr+cETfq2d/gqRIkB1HF4e9eMEBnJepoBlkqzEXRTlxVjjKa/PZ
IYUAzgttCDv8GgMtI/ZyIxw3C/eAj+h6N80mPRQ4BIFOxUzfnfH2BrlRR5RfuL6bQzI4DZxMnB1r
2IgEF/GirG8ORX1R1jhXmDJ8aqxWoVqTtQyACyGukMlj3RJq/P/pBoXnbFqhcDLHiKOuYfwFqb9B
Dx+gRlxgCVe22CktRbjPtUMBjd7VD7eeisODkw6I1pbt4DwN3focEEF4xAq5EeMmCC4SnYtZcTmA
W9R2ka5I7hFhT8TngkCaGEdPYkuQRSxLrNjgOjAKzgUbM/GuWcu8YXhTPJZAWoTfh9iQSnTxS8uG
KGuWZ7ncYAsaTrZq7XIyUvUbc4WBVPIbUAfC8/JQ0xjMxq8Ye/Xf20BlzWJs1U2GjQUcaujCMmyg
dhM01lTYCigPjpG8ghtplFs0xxrmeN1KOueVKXRXTXE7EnAtw+knaDasmrNDnksn2YNKvpwYS7oJ
TonRqfKET1qU2wz4B93sXsaTavsTzdnz0yUEePoaImDSBckI2pSXuVcW+dTEG/LUvEBQdH9EKWf+
YpJt0l3IZ8OIfjMc0znsiLX/EJ78YAkoX5x9nsZTsD8JEoU1x0WFgXLiGohm+7VQbhqVbIiNrF8k
aGKDS3w0IC98feOA4YWHjYAhAeCl7zqi3pCZydLhKgQGVJNzPFqpt1+OFu4Inbp5LuCpFlC7X5uO
uS/CGox2Z7BNhX847YHaxvErnp7Q3QAKsIoyjYnwQvCs+qGjtUCAc2NcgjtUh4YPfht1KZoMxp1f
pE1j2+Ot8ScIuznghBcTIWJqW2yd+3uCKePXmhBlpS5IgPpsGikksX6mq5zaLS4eV0/aDxDc/QIS
qX9NJ0vDjM393pZna9G0L6AWLhxb/uQWt5ZfcxnNekbYT8pRRCB7fSyjekf4h4CgBYRk9qnqPxxO
JZvVGp7ipXrT8sBLxuI8UReJBHnC0kZ/ZgZELgO7QrZBsj0yB4C/jjXkENTp4d4X5rSZkUTR54qD
pdPAROoGOTw4h/DDgW9gNPN1JncmfRmM+62a7aBQxR6O4USsAPNW86S65d56JLMCA70mqMFAGmQb
N/r4s/4S2cwvm3+4g4Fvux39k889H+LMzqwfo1mmfAejn00M15vccG9E2KWuIF7AhrL6dD1g1py4
tKs4BQdbjFSY5gEneHbSntLhhzlIGi60cMFlibKdcXClLgPqaBHK92IizLQJlpxzmit6H0LBYUej
yc/pxLeiRXifL/58xC2WuhXK6PwIdMji435Rd5HqGg4i6kxeGpJVduxGOzpDFfpDkD1GhWjo9bNl
QE4YnHkWTnwax+t04hnlyac8F7xhDYvwsQUMXCM+cvthisM/WLJMhccXKg+Q9qj7nNidQaKhgcES
rNdtnTO7nRnSwMzszh1ITHFMrdswJMlWuQeeT5Uz+am/f3K++n4mrkcB3ec0cc22B+FNvzQk0V5i
WipUwVx/4ka6KtXamsJ9iycMnYGOclwnU6SeMc4cxqCvfC6kTpxLxH+V6PWkOnA+vIpW+iP4B9NX
MnQNKFf1FSnpMhJvReFzzqga7JvC36bByiPmoUeET680xd4DMqeE8VEEW0NRBjsTgrkRFy/sUjy8
RupKcKfluYu5KLBi6UCiPmNUlsdhwnBFMeZ5qZthHZwxXP3XA7c29PHewGkM0A/PXaQoCqbhc3wZ
cr0ItdiVDTR8rCosjXrt1mjoSiMoU168/lbKPfR2YL1s1cGnGsArO+qtoqPWEsWdgG4lCVZFdhAG
krjrEmFmwSwTTqFTeO0tKRdeD+Cs4A33iV3U3h3AWaedvkDBox1LVx0GDIMymb/iH+2tqiGxppPp
wTPyW03+aTKJLtpH24Vyl1gCmvWmKLb4xrQkRUtI1kLpMNnr2hV7KlFVYa9VJJ6H8zbQ3SHqDuMb
qTL6WRXmUyQitnOSAkByypFZlI6Olw7+e5uwM5aZd+5LNlk5tSQP9v1c6L11i7BahT0ZaI+pBMCI
x6TeLDxYJfWqK+U19AK5808ZNdrQvKZUpoUAGyy4+d1oqnaovpMNEpEhcdFPhKiUJCg9uFM743NQ
DN+J4TDGcoYLsuiSVu5MhcEabYmbUZYKcbpH899PGM2KzBhx5kdLV4g5qHMWvKPvxK4nNbB8YPtj
O9kaI/NU9lkmPv7LpNYkHIBpzphrAPlIJg5SMtzO9NCwDT2dR9+/hnTgLICUIyAc0IQF8Q3b8jud
8xbThAAHeK+KgOey02hoELU1qYpKCClZBENUEQMPmOiQB3353BMJyFFTTwUNS49WjfQuXKuG7adG
oMpDEXDXTpWc8pS6Fa8viYM+QOPmXet4ssg/F6HCQBSqmEaXUE+VeURyShxfCoNspgNkR3jN2Dh9
xG73NR4xJE2C13mZddpuyDJjmJm7TUeDXn22Bp8rYXlkcSECgw48Nsjg3Awxkm2eLYCVqJGw98b7
gdqMLy64JtM/3z8XVC2ZMNkTv7UQ4FGF4DtZtpDKZ2zw2rPv1ssBtxVeJlPAMHoHzXcOFYQAu1+x
5xTqV3p11xFtBV5tla3mNMJKDxMLkbCsS44PI5nx37iS0+E37Lx1/2ldHaWD3sabLL+EPZsn6dd4
3LWTdxU+1EDff7ODCkei4YPtLsUoiMOoqMhfSs6nxmxuom6Fxlj6+B4HEvgwSdL6RyO3gth27TTt
tmqFRwDRH/Akoym3HbyfSK/sL+4sCSfRZHpXsWYhfW/2EyQSZFqK3+xQVcM8pxRp6vv4AzT13zg/
H93vjHwUZeUbDYZrwBGS6Xft08L8In8eYEjAPibAAN1bjTZZ48GR6KoZ1Q9BMdhAW43fT66TK1JX
8qmM7zmQW/eDB5sSV3tNwWIBNRVu7hL7QQiHZYi3di3OFH8RpV9Hgwjn6x+e5jGfjD5HNG7s86vB
eaQzqCd41lTxBsER0OyTUdo2cT/RrqZ3iYEVA0afnvcX624+nW4bGLvqyKtlMvGoUtIGBINRCnNW
ArV9Eh8ypClDewlKyWwYSOjnCPKq5uWXnE9B4mYL9IoxgT7T6OXHcK3JFj6ZghMI5Elo18/qrz1K
F+BNqkNk94CVoA7dzUMdgYHf37BlxYNRR9d+TwgmRT9P56HRJNAu/ykXaH4paTLMK1aF9hviSo2c
vt/X9OFdmmx0JIeTMCI8K6INmYbHoCCaQC3WGSykLltqHDVZo7s9vvswD5gxfGDBf12fNMkBZy1F
qOaTYCnrykIPVqk6wZkRr/vsLQCLBch4BIfocKB2kpJTDb9ALEQZ24GXo80lZMDSEex7ZE8x2ePC
8km/xQk2cFuU0TDKeDvYCcOoo7ppADlMsPVCQX1hYUCqoT3+NWDS5xzsHIxm1SHK+hokuJrK5Yvx
VWAz0SNei4fAvC3GvnD8Ghk2CFVsaDUHOrGugz9swl3A1oPmnFi8ydovFq3nei9c0wz4VLa8CkEx
GCXgCJKPeq2Eq6tY6l+XDpIMpamCpYxVfJ4NDMjEkQaHL1NxleWV+WhBTSXZpsWWjwSCDe7zTDRF
TL59BxvF4d28c7MMtuGpXE+v/j1g5kJ7jRUTPQvf+v7WZBHwMMdmEcbCN14Qw027I0zmyS8IHThO
hvASXJrumF8am+QPIIswmHTjf6+4PsaaUNSQfmKTqY5NbPUTUeIxLJNNQgnh6lnGu9VZKfzGkWkP
sindEsT95nSwgSrEZ1geqE8cHF+RbWnPAPQE1Iwv9hl88wvHHwxf1DccP9kY/lzGRKpxEK0yeAeG
Kzn3ue0EMzx9/VNONqjy71s1kJkYRzDu1RABpjiYKmgElekmYsqBltbovJMCIFXBsuyTaFF8sVJS
kwXekTM5u5f0tWkb3GljZ2UP/Xc0Do9xSqEENfDmmwZ3LV+1HmrHccwkMpvVUmjy1dA7oUc6W9ic
J9I/SqupAnig4MWbw1coRWEXUBTlxIfrISFrmcyoXnS9HLVmcA1K1ZEm3mVKKdlVwWIKH1MWoRpo
6tqIo5cRJP+ClmYAQX5XbQ0hsb9eR+6Ysp2mCTgGUzzScoIkg27CAOhbYmLcaftIL851XV5idA2f
KTrQD4w0dG8qOmodlGP8eZoubCkn4tywe0ifIV6HU+PcxgnSjXlKAu2gazsp8W1wGYOX7kcwoKan
QRin5MhqFLxIC9+p6GU8WUb5xa2dldByRAazApEVjTChLoGOkBf7T9q+xzPbq9R1ZcxF/wfAp46S
pYCDTo9hdB5jQWo8UrjhY+STwAtr5h8FBd3nUlWYdWgFox7snCCFkXhmqXBrfe/NRaULwnwC93rM
cNAZUxkIvJIkWn4fn5Tsds78Hs6BnEDPEeY67VPQyhtispMRjBxffOl+AwnwXD3F8M49wFEhQBKI
iU5zM4BAP+3fwGhwCIf5NDCWqQGLoSG+OJsqyKYCS5nupBRILzrnfJmOs1zLELWOBeYv5V41GCXx
8j56cesFCvJCVTm4dagmmwBBmYA7roIfj1CVbh3KYK8wt0tdxRSssLRGI+gkg48BvbgS3hNS541E
IBpaB8nMNnLakTR/G0tXKL1jNnqSC+sIu5OsvMnBI8/WvFDcO1MdsjYjA4BVP0tWIvh45uloKw4R
59agyESfSG5gSLBhBPjYQFE5ss4udzMABFhzdxTG0eTKs00J8NOcegurRfSJlkOt2EGNVkAy2+Fg
aH8+A/0SHGd00+GeWX+f2j/p3v+ym6DUMRcBgCWgCzQVUyJmkrELFhyhTvj9PLKt9AYy6l4+KYDF
VlnLF+EFglD9SRyeDBUY17ziCyMtakxykSBDcocq9S17AieV2/yk3bRbt85/+3/9hskx21eF69Oe
+WX0rfxscQ2uB6uHcqV0kr1/R4bRn/Nj0cz0X5Cxdufd8WxLj8W++wmrMxCreJ1eO9UZGKFXPaNp
Ru1X/d6jlZx5qwaCP0QOLPRn3u7DSr2xGbLoqcaXUvgRMQUJ0q8lItCp8J2KsA5VWM/DB719d+yB
wz8AtlMNmMUYzhj7zpMCgwCA7QZDrZirhZzmWQSdsXSb8W+dj+lyQgI43jj0UFraPtOaRrIAmXAH
7li96igBIgxwR8XhJHH15kAJB8nNP7OeKF0SFfWDQWmlwLTxEObWe7G45YxrMqhPHmLCjwBgko+X
TIj7wOQaSQcBFFPWHz1cXCm+UIsG8tm45O1PUXasakM8ScpvRveFrwm9YzJOzwYOaciqOuimUWVw
MX77765mZixmuMEG5I6y08IA+/lwcsshubZQclrlFAN65gjEvsZWbx6Ytg7Et3cgJHFIPKbwb+wS
qLlQf5Om3JYsZrn7UxtKJXJtFdBUZhgSDbxmNoCwCYh+0jbuV/xiTcDUTgy/5z4OT7pRvoI+PBuN
sP5GrEXx2x88jc+jjWLFzXBzlct+qfJQMDfHLh2zeUDgDN8mhlJSRHwCfJMC7YnPCTr1g4vHxia7
fSlW2lFVL142/Mu5ucUQCZXgHdQg4ypT5i3udpRszLlEfcwn8mwt8LiHsPcUkPAaFUc7EzYRdjIj
EnqRhMnf+KsTnfFNB4+sYlIrYrpu8DESWTFXvwsdNqfW/KiIdbtxCjJhUJUsuoJSkUYuLO6VAjI5
WWFuGU2oOTZGdRym55CFH1S3FilfJayS9Jgqy7zbRd1ugKekaA5C2MCBPgac9v0g9rdIx/mIF3G6
y9Ullyu140jtQbP5HkB4b8xVoOBU3I0yhHuLOD8OWdVuoqW0A8lKixcGlYOxH6iFA7NNKWi3IS7u
oWuwQeLOrdRDwfy5Hf224V7kOZgEgY+gYXN/MyL6COKTBdbAUorEh/nUAoYFnFhJ+C/KXcZ2HLIQ
yh3UNx5+vPNU4b1uk+FO3iFkN22cSdnTz9fG3w2Oqc51ophMeBj5w1iaPEg3QU7AjIafCGbCubsj
ogGqRzqZt1NTWTbPz5afUiOAyiAk7bE7U9dTtwX8P5QI9YeFkq4godB2JgHwBnZis4DRmzcHs8QI
0fdJSx/RdJ+7PbD7u3AB7UKcb14EikA8YWblql9VP1P7Y5NviTt2uee9cNVMkqNaUpkBPivaQcL/
H4fD6XTeYmAouxXx1gpZLTOKH2XMti+WY/7Z9CQgGkcyFBOGwOwCP5RupTfYHM5ki04A/n1zI0tz
Az/bYZQt37RfhqrQIqR4v8i8K9KHviHWZ6cPnKb5WiGFWz/gOqPXO0E/qDG2P3Nvz7HtQuqEUjKt
VogjGmX3LU/i9PlVN2QZwpCu200Cf0nZaiE5sHbbL3H+LEeviHYCzv9beY+8e5f5k7hko2VCR9o8
nRLU6BSrBuBNvEJT7Udu57ljoI0i9GLHGwApPvlrmWFqs4EazXgfaS5cokmKTTI1Ja2iF66qm2FY
QIzRrVqq57Gyo0uY6cg77W+X/5KihPGqmGwkXlVjJ2+o76yAskEjs/bfk8yBKhRB5oC3cgr7pQ71
A35J7ANJp5YXrXoZ0wIHig4ucmXvah7HzvzTXXk1JP6p+Oq1yKDUn6i7KlCRoEsGznd6UYuLkM0h
/kfNFoJLYzgKxOfyhGWzkGw+wxpmHuaOirbsLzkaVe01yPNceFTdW6QQZ+wFCSYvb1x3fGL128Mo
L5zjH0cjhY8QmivhzG03NFupeE54BQz9dv2lQbkCpTNfgMIk4ZzBXJQvjHQjCCYDMkROybAk7AHR
JXS0BqPbFTHUUrGe5Edu5CHd1HwfZrk5vh8/ab7Ab9fCzeerXKpgnX926ltmjI6bnVDY1KJUlBNK
Llxe9eKZ9Y+g22dTR3uNxPpuNCtFSJECjjDKKy+YbDc5YVpjz7/ChYXg36Rk58Ncl2d1sJCCxXdn
QEsdzajCOb9NzBc6rHJth6WS760/JcYu56iYT6K33uERffOyV1EcmffxstufcQRIAAZedjjRneuP
W2hk0K0bSlaIM4r423bzsHyGjBI+dlRYgK+Rk7Z7ypC+WEnv/o2pdE+q6Cjew5mQZw8HJjRbq0dn
D8/wSUlmqWeyHQOT/urw8VpiwD8WzW5+VtYcGCZ6142CNdRMvMM5XXABqAfljp0lgdJ4b6FZJJmv
vkKoQprVZqtki/fT9JfSQFrmwgYTLQwNF/2zpKlPDtKFHRv9jQHvs/QRwdmZrrPtBmOt4lgeiPgh
V623ce6srYSLftnTRzIaRWxWOUjRvndemQ8vfOStmDCD5tEv914Es4wv59sucO9agoegRUEx+roQ
FTrbZ7KNExXzCSR16kzeZrB20YCy5pZU6n6+zDMTbMzs7klmtSbOfFAvLXkZr8RVsGv3cADVRbZR
5hiHWR83ngk7wpwfPbuD8jR0eagctLyl7twROTZSPXK6dwiWNpMgRib3GO4ZHmRfJ7siqoGeCP0Z
b7MnRs+7ZM4z+ywYZkMhX0Wcw+hogJx+ac2Q9GD/l82CR+07yrykwGJRQ/auzvAfEW2Y6YkK2/IZ
EWBtybwDwjPPDbonj0txWIjiuTjqT5y5cHYUjoRRS0sopv1dWfbnciFSChBhTMtEJg5j2pW66F74
g+Rnzg3vyqMrSMIlewod2+m7GylN6Qn27ED36cHWMWnrB+dHXOcLzAsnNHNw32fhXJWXxYY7GFsz
7AEh7sjbfoVvfGYTGPnP+I2v4l6prCkmrCaObZT81T60meuTCf3EeevA6L08YuoGGL8H66RW+qzr
a3cKfqGMbJiUs/vGJxc/RYrPGWwVPmVwjZVfzloTSs5JsUZ4ceY7Onwi3cWs/l4cOku2xVU5036R
ZS8xcRPPAY6By6nF7nQmB2M0yhTnlFltbBkrjZAIVu+mm+PPMzPm0V6bh4f6MDCI5MB88shYam4y
H+ZsWqwBLG4rVizuXws6AX8OoyBy+h9qDsx9z8myuBDucYecENyR94W2cYOStJBtTGkNZ7jR/T6o
kbffk3cdeQlv+pPShWlmRffyzX9z4VwsIS6Cj+yGo7doN8MCc0HTX2Rub0cLeUknrODAb0p7wWax
3OV/yQ9eNgv0p46318/tRoT/zJoZRXymwq8qGKuuIqLXPzuiKA7lk/Wr3D+Q/LIl3MhwHjKq5B3o
++71cbiWWUk0Uq4xik+NG69pxekOUX+n3FUTg45F4MBgpm7E2HjWnHCUWTH8PcoX7tP/yEaJTXuj
rPghWWsrK/+CXcuT62j8FiStFI0OZP1hxawVXwwYfdjFXjuXWGans5E+bJF7j3Q2AA6Iv9tyRxe3
JE8P6+cZt9+sXGc7hEeQfJhYo4eiU4zXg6u4tUGOnoPAIGw3lAuQZxK3hx84gtr8Fap2gM6A0h/5
8vQErz9GolHvf4XaYXLpYQzl1FdwCBsevGa3UCzhlgGyfYlHGNmDCTSYfpk6MMf79xcnnMLG4wSW
6RzzFGxWUVt0NsY6HZ6uTJvW5ba8ct6K92TpwxhiA74+Fp5KFqt5rIRm7QOuO84M2VLYIoEhP3wG
1LvfE1fx9K66y5mwld8QBTl8iFSdZT+kRvOBpf94ZYKtbZTtZ6ejSQAGtAl+G82Jgx2ypFk1F4/+
D7DwD2cCByLc/ZEJy7NhGdvpouFgEY/VHK2Hzfdsf3tnoLgtoc1bxcjxhuBsON18P9xIuuOljpWh
tDAOuGBww5Ag4oTueIicJjljXlRGK4jbc3Jv1+ESUtGvcfT24wTypnAt76iDsMBWoJwd0I06KIJ+
mBPpT4jj5RX1CwSGYE9m6eKzQoLOMjmHixoCzEgrxZrVJ6FphuSV9cdWjbex3YwOrnTIpHYyzac6
W3RzFgTxp8pID51unIRJDV6wc3oDFrL/FvtZ6OoP5gbGSE2uXslP92KS084An42tn82kP7Y3IixY
ccyGF3Aon/6ftKbpFO38GGAKjFPJMrxQ3n5t8R8ovOWdBze/1msBvTV3506OHRmvixauuK1g12GK
W0Y/dP2hbFU3SNcumreZSzth+S7CxD0DlNnvubiE+Bosv6uSlKbuxjQGbAKlRHKJf8rpDDeCY7Hu
d9zms5HjC6UXzjXHabr6EjVz9jngcB8H9l7CMbpgDPLI1iBYR1jkybpwWMi1q8+EJdFLi4pOj1wB
K/zZo2RwSjbG5+lfWOGwrHaoGDR3/EJhazxrJ70WANw7f//8XnHFd6BpUF5vvHOgWVk0juE5UH/z
q7bJ56hb7sl6sscW+Ld8pFdAIbd3UqAdPnX1V9qFZ+WACoZqxP+bLmH2TLcl5TPUF6RezncOPmYL
EBk5ot26hvLlKB3HhWEH8ZkC21tzwa0VGmroP6x9bBhRqxuzeF39kyqXC8JBwlyRBbICnOFWl/4Y
hVam5sZrIsjT0AGezOg01jKpll8TkiSMVAtHgxdz/f+RdGZbiiJBGH4iz1FRwVt2QQRURL3xSJWl
ILKIgPr082XPqemeastClszIyIh/sW4rec1HiyT+pONDuOr+RtibGB0m9NzQ/q2WHixp2M9ENZLc
Wki+vnV/JqDG5UVaQ5okQxkxS07UyVWk2k42OKXh4urRF0dc6a0QkIvd86PNtlzn4AwlZIr47Rmm
FPD+6m8IO1VBgVR/ofMQ4t/Adtf+hg17OhhWlCwpZclHmtAhxb7vehCxoEAGWjwcAX1ndjB0C/dm
vhZzH1Udn7NM3XsI4kwwreDZk+jRDLarhNRtTTkKwAOoCJ0SyXFO2UifLkvvpo1MJZo4MF+j2w/i
mQ7FfKGDjVja0y5sAIgZgguIIFx1ySpsCDLcV+48/Bo2doVk31he4RDE+Ya887weA8Vn4z7QYM3s
atKH7chi+VrN9LczDsSK6jOmwtGKHXFqAfzK0LSgDwdSvv2ZSfr9whpk5xsCLYywl82YgVMEdcB6
a53TwJf2xmiur8DpsBPS6bRe9eFvWoqq2zAYke8GT/vtFG5xTped+43BqiJeQpdOlXfDPVEi+Lmt
WAAXKJCaSJ4yQdajdfc3YXIzVQTE06Qn9Q3hAUE/EuG1SwDyhDIb89Vg90KbergBngaoQcEzSUUK
5bWjWchGZSGvmKd9NNyVyI5SslalpI7gA0wImyvpqRnEwmW7H62pA+e7K9QG8ASAQLA8Xc0vtxX1
NUCvIJ+J4AF8HGQ5r6CBO1uB/KcY7zckJBNAVAYRhFVrh4EzYu14PmFgSCS6azJ0lujDSW3h/8Bj
FWIrcAbNb/Q9AsHLHQwHEgSjKILgR527y1NSc+qbp0M/vQoBXVeKAZ9TMbLjyyoMzOTt2R5wUQxg
YS5G60yN/gADGLTz+MoYZK0q6+CMNZImtlXWQL9uUn3oYt7IA4JFEKLbbKSm+JuFVfuof7/h3/kw
1CN81VAv2xFzBb2MhmNvnsb6SXVm5lU7I0emnc8fdffHIU22Mdpfr6b6H1ApoE9sHvTfX9c+FGrM
Wws1CEimOZndLxpomvtRI/FZfCqvkvnolYUIHr+ERJYGEkcNf397dYPQjQVQiPegha4XvAdEE3/E
O9iK8kFjlfOMZvbExuSPO8g01cBfadH43w9RWeEtlYaqggqcn9ceXLT4/xTQBaBijZYor/07BY1y
FAcGCKOzN+D3xJdAc/FmkJe8lQqKWXV6ilTAeQLIlYXBOLnDbXtSaXjVJ9rXugJUDWHrh6nI9iDf
AJ+SXssGB1gGz1djQ2/0S4DBOuBNbqGkMTNMbpP4EWuUhgoYf8S5coNsLtESZ1uAIhOviPOnVeiA
NeRf/19LqbMwcra4cxmo2C4ewX1oYqz+d39otITSB5Vh/bXDSXGHhFi1OrUOPbrh9i0YhrpQyyrt
k/s8wklEZxYhCyzGAyhN4M/S6vD+o2YFfPgaDEoXAv/UAfuLIA90uqcJWA6Bj3NOtwx6+EnvXWk7
xLdMVVY3ut8kv1AhEZiSvlr4ODx+KYlhZozo1HtgwJC8AXlrdOx6bh5qgF98AdGWY8eKA5EOTVvx
qa3fkPYAVSbkA5TGnjrvc7GivziNMtFP06pIPtMmmXxXYHcyoJXGN6L6/tmeSFAxDT8jP8B9kB0a
wN0KI9nUxGbtQGOw+b0HyHxH7y3C32xOkeGwiRnlEpbYrSWlIjuFdpZaICuP7aaL5gQENDO0Ev23
Axln+GX3iarin4BbM/LSNQLuqwcKNavpZUIpxqd/jPwDdgV+4yvIORufp/dcf3Ar2wn+tQmY6kHB
92qiijDoo+kfcDviy3Qn7o09v/BgkBNFcwVCyvRwJemcOjNYqvEznEf3SF4V9jwc4NHqTAsDyB3I
pL70szNMqS/V8YCH6Y8TFAVhs0i/GVVt9ZFAVga0gXjLQDGQuJrBZNxkYYEiC2YYNiyODu7Tx7me
DsCNFZbybPue705o877A9q+uChzUj67YQxcUDzT3K9oPaJJ5H9o2DqHxijxLF1yl8wyB4jtkdV1Z
TUCEo5CIxQDGWsp21C66+a6Aro+T0PV0C3u41Cmg+PS7E1gZxXtMzyUNj6Hs0E9gj09DsV8K37Uh
lSIIfqzilRI/UygKWIwV2NuRSX7pUtCWv5Er5N/o+t1IVwyykUl30Lx5QRrEPhJ/qQpLYmeULm8V
FjBYFy2KctkMQqn3yuEye4PtM7lI3vwAiDb3voPgOTncINScuLo3n96gxgXRv5W9erq4ycEJqcGx
+2BWXmq2ikCS316JDq/sdamDK5VwwC32gzeFpW36ckspGn2KAhfxGoeqX+ygaHwFM2wnH5QSX8FQ
toRJ9livwcCiFZOuhmOGvHuX4iZdVQ/SFHTmiF9w5p5Y1XAVGoBMllpcSUim0PCYwhFDAwoxD+jW
OAXPER7WlBHuKiwecCuN9AtkVgdAijRHdQaPCcYW3HiRU1/VWcJ6ELhC3Y0+PCwGEDSCLQuEpYJL
hdzySJtgnY1PCXsUAtFAMPHYBk3Ibpn2dwNOQ4u7ymVaGuTMnAF/96TRbCQlaoneF+iPdoVMMyVC
GSSCoK5opD9GqEVh0KRRI78pqEPop9SCPfEZYSQtIgHVcSY1sm1juhnAWP5oLaBzC3gMHDfICBD1
dGYgKg1kCvE+jPwnKRGpHQf4G3G1MLFp6KIJI6uzIQFbe0HZudr30v6K+jciQQjzmFD36U9VlMEp
snjKniTinVGDUV9fvSpxPkDMgt6fdgJpT8GFPRO8BzjHEnwCbXY1jDLXYF8XcH75saR/gVV9YLmJ
J8UNokwvt2abGQPwM1cdMGAOOZ3lGuZ8YWa1heAPmF6e4AQ5C0kNeDfEZjYK3D3Agj88ee6W6HZy
GjeT3RkE6DyWobaPqXc1ohGCJk2IgumsDZ/t7wPg09Nt3yinpVbPs4AGkurX0mwQAysgXFulTL4J
oqi51GM3e4SULjLZoX6e3mmEsTCh+QLtX5USTLrkk36PxodnQgXLf1NLwfKm+xqNn4WopLVxdcGq
CbzVjF6T2m4evoxqH+L89hiqHl1L2aT7aFZvW0YxHQwMAQ2Ypjbeyf7HhX1/arR2U3jSgpL+z/+i
Yxt2plMd2V0BtIc/gUbbGFYjNxMI8Us9XZ3ZQYgs0QY60GuHPosePBGFNBykKZ3ne/RDgFL7eGL+
vBB9+cNLCDIsewn+ltxhlKGAAk3Tx8IJEDmDm9fLqHJlC86GNNOAAYFEGSf4owqEyhDGGWUIStKG
shys2PZP5yHqSJ+I4jo3sgcOw14THMtIgwyyBM2MWQz5LqSJS0XJDH0Yzp6NI+t2xMSxmEDoogPA
pe1nvI1XhNzZ4gk1PcVXcIU3FT0BSK/v2mC7NFsIRmsiyqG4XPSsGsgRjq2v2f/l+8Htl8E+nfqn
cpdnFoSIqhojYjUF8YafXDFEQyPHV6VC0A6d7Cuui1jB0y9jxUPxkqIUVSWqfrmGhNC/rhxTUJ2T
+GBBBDXwCuNAQ00AmRS0Y/leqIOwgcm14QifCBM8+FD5o5dHjq7QygYsSpYjBac0odHxkHenHsdm
k5R7BuV7Av76dfiA5plYF5jZdP+ank4gxGWDYa9IDBgErwYozCC1CD5NqEIUCfieskcL2/4g6gvB
oztgdUrBlPIE3R4lW4G/k9n81QDVcxaUGFzB4yNkZuBVUVYHA9f+yT/3NYWPO8tng14/CnGUI9UJ
tShfuTwXQ6+OIKhDeroimYjt/QYfBEqPC2oEs9kYOgRJ29O5U3xha5ebcHNpNn1zD+66crUVmZKU
qB9k861UY96sp9fLmPLalKhmPHBCyjFvxV4LAdJt2YfSxAeQK36a0sbSOHO6dMiFAWqgYESNjuZT
99zAu5ggvosc1tRrURhjL9rZYxK4KbxKkFQTH9/1k0yjyJVX1ImH3/2oYo6a7LuvCLyYH3bvI7PF
n2/qfUdGw637rrmTV6Rm22DcA+HwuY1g7yndldmu7Q4Y3wF6GYFqP9QAbCvUlTpvkO+ZaF0eMsYH
Q5QZucyytai1PC540Mv0aYaTOEML4jZKJtku7Q9vttI59BX0qV0u99RxA4XEuKxlHB/sNSG2p6oz
vx2+NPzu75B2+hUbiM1LCb+f5bjED5EGIXP9/aSZj6gXEsp3q/5YA94/Z7//hjDC+FVQ0YmnI8o/
Dl5i1XVZAylVlCXYktzPUHyTIrkL5HHSyMHsfWBaFUO9gZWF9To38cZSrA2xofg6KNyz4s3uVpNe
mOT3OYI75ggpUHKjSxO+NrUju1Q6PNqr8SAeRx+vDVHGXX637Pnd6fLujjmh1QcRVZa6FWrnHsVd
Ic9SiabWdDl3x0QUj6PE5bGJmqgMJaZ9l5SXx7GPymN/Iarcw3xT+Ky8FHtfQPPCyq82j1B81bxL
jj8Xcpiwh+0i2Pr8x1jZUHYO65COWu8NiUZ+j6+yfqWD5z19OZlCH28iCaOXMhq5MN42xaaPPlFz
FF/DiC9EX5xsA/ByPVg/LIRjolkwWYzW0zW4sxUGK7gxVX6Legahs/ClWIrb6M5Rmyj3vzHHjflu
M4pHiZSM+FlqfCEEuXUoruARtlF7uR9H8ZUiIKBuigLHUULhk4p2cr1UyStWDq+E8B7L608wW1JN
XSrLbgQmqLvf929TsQY/tJKyLRwOemab+RaRXXMcjsN8Mf9pzsNdu2pW8h6C+G5MS6TYCn+k9tye
b7892dS23aVr/LeQ6/0d7PuzOd512371WXX+dNmv2nUVSMt23W3bNezZV9CvnkG76rbZ4RnU63ot
3j54GVXQ8M5m/aIPdDtA9xjuxju++fd3doBtDuz3PMzt4jeDxY4T8yE7KH/Zb88Z0vDaVls8m5uz
vC+20HVvvx34W7oKM0WT9/Kesz2c/pQ/uCs1XYpfca58AvoO6/8PMthXHOLkPOwC1kK9xoqF06s4
XQkKP/IYlCP4lNuvbPJZ9PXPwzMYqWBEcXy8Kw7NWlrmh3ZVHN7bl99HxUaKp+Cnxgbtn/Ae1h71
03ciCMk/kgNrR2NxZEx0ce210TSmzcZAa8LO7zZ316ydF6OPHs73ToG+iJsxPQZyqok39fcyvSk6
TdMf+Wf+81rI5svnFiM/QIsFB6D9S2dL/rYy43dm9bs84AdcfvabBxJgrF8gbUVQrjs2eEF+OM1A
lKjfrWy/Nl3w4hE8A/p6OMj6L/qHhHRY/a+oCht/5m5scrjgGXxWTciWK2FmiXnEOCz4U21KRuUT
awFKbn30pG+as/K5EiUft3bEnKiPgLXq4+dSH+fxayOW+qj3xCz7MG/myTyB4Vr580RMtacv/ibI
zZOKbz7/PqxmusgJMxhmER8p/qLuxiymSM90uPAKM36qyxyLPnnvyYlAqPEmptnlLn5DTsTZiqfC
P6T4cZwyt8QfAuD9KFzHeHJJzckCIaQuhVqDCCOPoxRvp0nJ6/WRDsYR+ps44r/gIuhBl/7CR/HZ
7UX+9zZxg/jBGPZNwkf9+wdz+44ohZwANEAclWSJsyPpSZrLk10evyczy6npDzTiE5P5zseiBJPy
v9YTMQbtRXIuqIYqmltEHAjE4hIeRzkRlynH1UYiqrSRiG9STG9OnKzM9bWXDAitmh5b7v8wAr/u
kpImI37AjeOuD+Lm2PMh4lbn3FVOnnSVromgNQNUPV6Cw9d4r1Y03cWZid8j00M9cZNtcsYr7+O/
+kKbKOMlIB18B7NwFN8ZGoR2r0Q5Q9mOF8HByZ3lD050QRophy4RHoGEKfElcPSiy/NOXgkSHXSH
MLRZFO7YfznLuTdBA1jr92w8l/V26oz3kx/FL3bTEJp3OAjb5Wc5M5+zyXlWDHd97fYrEY/6FVAi
OlR3twnR96oO3y3vOGPiehhHt/3kcvsRWIR/T4p7TrDdsvbSoy8RNOb5jOKawPwIv/Fi6r5YGdDr
mXOsIeOUdSMibIvf4n6y1eTe8xx8WtSYG7CmeGLwl/y2+GIoQgRL0mNz4cg1saLYACpIGZByAhdc
rINCl6Q83sNRPNdi6mSbdv8OK5c+4/oVP/lSDidu2iN6x13yTXgIzQWAzztWglOQhiw54qzTI2JB
DKYr/xf6QANN4irKSFTR70aN9ghdpWvImChBs4MGpdcFEI2MBPfb8ZAgkpqKwVKA0Z68vS0lLOpu
2/v5IQTbZ156nm6e++uuWt62mOGdwnRNP1WsEM3uFFYAQP/Qi/65LSZesaTb9YW5pn7+HqvntiT0
Y2u1Bl1XsYQU2/uqW74XFP+t9/5j4Dem2Vq/qFa5nTuDRebNlzfskhCd/v7cz9Xitei2XcA4Z6lE
Z+b/KQsJHVTqNMm/1Gre274643k5XfT5z2Big365DcJhvZxgnyNRUCTvyV0QTYLY02JBQhEgpq7N
Al9IxrzG5SEYoWQ0N+mxT9m82be7X45dmEGP4326GjN0304l2eNuQeN1tj2NEJtXESr7gfW1kRF0
nkPp9/J9DxEJr9LqIAMPOEiozd0W13RDH7VNhWHZEGm8UuQdLTgSLLQbtt2VPW6Pp9nq1lNsPy2v
mfOYuMSzSsalRntS2ManmGYKPPr5ss4Ddkwl0Bk2RbPN8I40/TJV2Q49KEIDg4tBQ0x1+rqD6YLr
Y+R+iTqoSgA+0h/YH2DRSd/MKZQjEanyQSSR5H3LxQnaZB+8c5+krbRI6hCvGyPWu8Eel9rSp9U5
bUBJyBpIp5AXwRf0AIzwXK+cx9ciH0yRT75tIJLO4xqDyCUqnqNKvwvNnQ+VwxzV8X8RkA/k3XUu
KJ/b2d1NUwcC8nNwAKE1m0HpJlbDhMVROO9WfHZarb9YdY+0+dRveuM5hrClltZ4qo/Yq461rjaQ
aZWxe1OWci5QW4DkkFDgWB+ct/Lt6e7ecn8MuGUAA1/Hw216979u+xS0ns/Heo0mVoYD9v03DVOH
FiHggjeZI4c4ZMkpQFotZ51m4s7RBz5zfiOXgg4/YAfuVU+LG8wVEFkhh6VmDdgohexnouWpBB8h
aIwJR3XCx7dAz+D2CK/Fe5F/fke44KU92CyIyGNcopDnVp4XEnogcIfyhmrP05IoOd0oBhQTsraM
8+IxQu0ZydzfZ7uY4lOIDOnrVPj1mMZM9nv65v6ErnjWsZkEwPrmANULz8Hm5Z0GNwJdQ/H8k7TV
4VR/gZ09AWGlwWksH+UbtW5qPrccait5JaTW0Wduv55LGKSCRzG/o4J3AKNLkWlQDHQvG16uHtvK
N831CyLQhT+muwjsFVweEXr1iH7YWbEpZ6MgI5wJTATJUK+vltiazCln8iweGpsQxDGfAxdMA5OO
LYck5MUctDZG6l0xfqC2VQMXC6s0oq0HXpI3DmdBy44HRg3IHBxXSTsodV/wsxcYlfciM1uP+fG5
2UwXMZUjOvPjgBrS50C3Dmssi10nhQ+alG981U+sg2wxWdSGl9qbIV1ExVGQpkEWgCDHEEn3ZvPl
8H1gArFc1kzXZ0RZiedn1RpgyYqincDf/FQrbBC/VulZsJ8Oj+0PqgYSyivqW/3pdYe6mEm2UaJ0
Qk0G/wM6jZILHDBl2/Bga8y/qYgw4BnZhAwgGorAwMAxMums/uSCXMB+A0hscGKJQhqEsUnf0x1A
DDumSAq2lsD5bQqXAzofur1DLTPlda1tc1Niq4XyJ/kjO3GwI9TVLNxVV5/Hnk4B3FAqRw+aWCuk
FylPNZtP8pha1QXaHmrzFLMhFYDHHyEJbo8+1ixWSBzSA1wsITCjNrLzbf3nGDY3Pi6Ug7/6y6re
2ux0+KYOFq4d82ts5iEUgvtP+ks1TvTEPggy0Iu4qj5MES6a2QqyEuychGC0gTqelHCRV4McqJmu
rqN9S2C+EtxFx4L6S3Oj+6cDasJUbmaBCAJq2E3sNxAMFjwFuFO+AcvFRviD/qCJ6e60cqaglREF
oWc2g1KM1B+KTTajdctCwz5Va63+AgX8a79divnjl8rloI/gobnfcXPobXrI+GhoFecCYtPiFTFZ
XCFxgdfsbdCUx+fnt59sWkY5Z58Pf0ZEiLs/EwMnQ6NBKLegb1S/vcxMAX4eqRb1ZnN5OMSXMZvR
m1351FXQXZkjNICvJby20iICQTGqFu1Uf1ULuXWxpJ+lf2OiCoS2AcUQBHBsBUrE3foKTB7rSdPp
I0x/ApLvmIUFmGJ7TF1qMxSRQX65AkwKi09DE6Z7gVh52FzT3Xp9dzOmKjYyGkBHILBefkhDVBJ3
kk2BY/P8TZ3a4fxYvnh6NPAnnBQwFoYeQC7GZrYnObdGM0xqDOUC63iP3k0MQacNZ2cy0+RlgyRi
+YELwzHcjj0C6w8bFUTu3hoH7TYEfODW40v1dBjYn8du5gwvLaX0M5IH6vP3un6ZyBDTOwH19QAw
+8+WdEIAx3ANqUfWnXrJapEag+uyOpkSdcvcaBUDEg4TmO2LPiRkmtglhHDemwt1hdtC3FUWLkjF
zFwiGJSIFBQEFNs9qDkGjuI0IK4xfhA1Cv2FgAl5yZD6315iL8OTcavNPRwoxyOTXwbtg2OnNgen
dPefnwtoSTRjy7fHcOmJaRnkYp2UPqHETP8N0ccRhQIGKzgiKWHBp95SLt5j44PYdQ10j0rnPJ7T
lQjQqp1Rs6lsVKku1BEB3vr398JcgFLZ/MPgorz0tqcxRF44hCH3OjMhCd0ArCp0tHDJ0ie9wYaF
m0r85PJh/h8L8LtQz6ES0XmlMT9UfaYJd4rSLwskLxFbCPd3o/QQo24F1IwFUHxk6TTgNtABIoIw
WP18HgptvwOsWBoGqVk8rfoNb5eZm9NrFfLjoA+5RSLxELu6ueljj0Hz8IkT9FhA2sicRTICL4VA
z0IiuQljjC7q2MVghEtqrZuMjoeeOqTTqQnqBbA9/Ixn8nPIjIydyu1CZ/NT2qhKHRGnQlI2oT3E
2q691K3YuHkciTlASYiB8dbux2so0mirop8fP8ynpyS1uQS3HDJpMK3m8v/dIAwXeVBs+9kT3i2K
U3WI9C93kpSAe0TTVUfvtdXLI2BO7hy6LjaDhZB1ZbrQK4hLzawtH0XQbNMrRpL5RCMJIW18vQFC
jTTuRnJVE1xqayvJTPaJBgdKwwSW6dsmKwT/5kMXMpuSBVVgq5vrQq4NHlUJljtG/cXlZpHnFX5S
8klcZwYJ2/jaKBUikuuTifRRc7lp4PGpO/LkpNJ+0lnvPbYUPkXj53A9BbADvCMm3mKMLJJCXhFc
qwVKRSLISkmBCAQIQ15/MCUr9jzp0eTUETS9asSY4uXydDqsV8Qu0qdYP03IwhIunEhB9OXcX8T8
Cq8kL/ObyzehBtyZLIjXN+vc476rGa6z4HrEOFNDFBX0PzQC6Rmn95WU+afrhaIw9bHOrBCnuIlT
P5VrnsanWlYbcQk6Z9vSwaXvcbx02glQMwoVwp0eKUrQOi8hnMJSAnBFsr8JaG5AMZMaeAh0qA/u
8cgZTtQk97kZhHqySi7vyZ597qZOQrUfzlzsS0nexKcx4pTk1c2mmtjYeZ7Qg2QzRoke7TyAScDe
AA+Jnv/IFF0QWD1oBKwrg2YC8KSB8bSpKdYW0/CbXD2QyQa56VIKpWPTuRyJLfSJmjkIVno5jL+o
1BS907rCgrWGhax6STVIMm/jZv8pq10bb3oXhcADzWA5+GBuTc9kIdFmBCxSgg1Qr6vG/sQZHMdD
xW4D2vFSWoFkjK218jtY3cPJtrOB/+q0dOBQy3DlNW7b1QOb9kZuSQWPUDCXvgDkBpc10igkemie
AnDb1ufXHvpVdzhFIZZa2vPnsXuaBEAbZM2WHcz2ZZJ3+kN831lfGeA8ecSC17I3DyU6H2aq3aMs
gXV/a5ZI+FrWEk0FaPk4fVgSpBSkcadejb3sBXUn/AnQykUeoaOyrgbFF0UbVQnolMy2EKBAlwZv
ThdIGKnUk112BRgQmMhED65ODqCHUwjuXtCWJkg4ySbCEipusDhZEorkps9ONm2gYdDKxmg9QGAF
eBSHDDo3KNC5Ih2kSzMAbWsqKoi/inJ4auVJOzI7t3LHnR3c9Dnom161AETGQChf9tM+melixj49
vbChiunrKwtZM0Bg4So9+e0cOPMrUHMC9lx1ZuGS1SJGVbnX5RccsNGAGYyCK2ceVZ+lEtATlbln
Ma/kf/GcLhZ4z/VgJRsD7xyAM52Q6Szr37pSxwP9bwJeAfnswQKHj3FYpKqLs2b7tdmqwxO//5WG
u5PU3wLntSNWOmk8OTa2Eu2+7IvV/eeh/u2axB384qhz1ac6klXyFgWXtwXgnj4lYu20v/DnOnzU
MAeSChjvBHOTHB9isfqmT0tP96PDwh0+YKqp3995G0rBNb4nEwo0wVxnvKSme1p91hyytaeL4UpW
weesgGvt/5yBic9P++93oZ5m0a4lNqlAyRBd3TxOOp2t5fU81ErVS+MyGQEFApcjcD5VZ9Puptus
AuyGuerMNkXMKAGJ/X9juYorZHzZP4DF9mQgiGY31xFhgp02MBD+Y8dnPSLCz9QVKvwakFY6cbHk
VWq6GGlRb49X4LrApPmZXXmNz1llR+jYE9h1mbq/ml7mlS7fKhTuQY+8LYy6h+oj7o1WI/eGebrs
NUouxbI2QgyQ8DO0Zf36d42HrfkszbnuzpDsX+xam9tHfzAu+pD7yu8iv0+Pzy+sOnYLbSqp0yCP
7pvuCAO9gT0UlScTmjqGf9MAWMtHlReEBP+64XRwIHcQZgH5Nd+OvT/3pEFF3OIj+glz67aTIyKO
Qf/+tqqMuxWwIMNKpf93eLpAi0fJzWcgsyh7LLPsflpWcq29jEgkyEU6tnvWJMOjgiRZfcVUCjG8
hitvoXp80y2MymJEpa8U1VmKiI3EH21N7hB8PcRFMiGEgSKBs5ug/ZVpu0+xeJdLxhwuMOCaUTKl
PI/5OYPAANnTz45OTsUL27VPzH5EWf1JCx4yvV1aT91gsUc4UzrZj7i1JfY6eu8M3FtpouPMwAXC
Ug4Y3llJ3PobmClZi/vqjNEEOcbFlZIHC7ZuV6RJtGZbFAd1xfwsr9uWhkDlvFYftbb3qOjIYODh
GwhDywG6G8CEhMXbwGV+wFi7kd6uei3fUnSxhhoejdYPMedQrofOa/0INoX11AdLSPwWqc082wF4
BF9WeIB6UBPWBFIQN9MAfSJqXUOjV/WuDxlKz0yv7YePvwmoaVwjHWDjp+Sjngim64MFhQikYRbd
LDBKkjbbKL7slYvN6qF/4vzc0F12HovnmoiolQvncF8QCklbTBrz+oEFEzzxKFzf1mOT9geipDJo
6gvlVSUYre/W1UkxeV6mWwDlBnoEi4NzMx76odQrr130Ohob2jVcK0BdlT14urG/tGY/BwyJttm6
DF5n6kAe4H/h6cFKzyA9A0mgQLL8s9sU7GH3dwFoQVCTw2tQqRsEtvWfQWggFmMYN3U10OXFH/BC
H4fYNdypBTtHTjonSwX4saRkYHfWG6B5uWFuYiXfMz7wm34kN9Vh42pPCLqXp3rAYGf7lVXWFmNm
FqvJZqZaX6czfrAANt9WbxOsaKA6zeJ+qBcTSCG5MXRz47RfQlTz4koo3g0TttuA3yQWdUAaFuBX
klPyJKBwtT+za5PRZJc6ZhTbbgXeQyMJQZzFZ/RaXu/y4Giig4ggP+jBjtfm6I1PhDBnxLM3BFl2
YdBjpwj+K6rt03q8wr7jkcyREgBdcsusnI8j8pMD7CYrQnprKmsZLIzf8h+YKWs41PYSPoR+6kNH
0/GiABL68go4mBajzwBuAzjXoT4PqHVk3IPqqf1pb+PeGjPbmCmgQfEmIQCKa2y31wP5r4fIof48
8qGKdvUr68VGU3VYXNRqrLpD6CBeNLAq+sFbmWYzJRLwCWzMEAODJ8tAPz42zif+Le4WVqVwyAnz
Xn6h/tDbJ2MU9HzYLWzsFMjFRJ9OdBe1p4g760Cx1uZWz+IJG99gmGCNcgXyEmYc4eXNyYM2bnGh
xqOJVQOSbYb5g5Z7u5PxsW8eJUQgtbWdA7yZ6110c6KPCiaWRSl8+ASXubRpsfVQx+BQNvD8xI5A
azZY9D4Kj2f+PWaOA1LGmMT3sVFZoPMYAjUQ7c7YhTsRYzPPreMukoEKm8/j03leQEITy8KrHt6O
7wu44I/tMOur3u6T3fwwA3eQGXN913MR2NQPtnw/LvVdy8qRmqzGBCcg2G0ykRmTIeJipLwHacti
3ST64Jc19MJ40XYI7WQT1UULFLGruV5EQ5yetKwSlJBahwvhAKZOWCQw+wBD5qEruv4Gb7BEq4fr
ycvQ/UAFRecA0QUV0dY+nuuD4Jfl+qUwzbmfwIiNG4e9OadEIJOYTf8yT0QCDY778obMOQtDGqyi
uDV3nQB3U7X75hSLZif+Fvrra3WdvsIkZEfAxdt17HKhHEiFHBw8LGLYCrwUFEA8UFVp54xdsEjP
5/KlHaSIwhMSpkDGb3ODmH68uS1q14QGxcXnILxvSj13ALRh9bCT2DH590CxQSN5eNFtUQ+wRvBZ
9SE1mE1tAoWmY6Y+d+kVTpg9gBJWHCNp93Rqdn5qO9YwCx2IBXUQjF2CDc7iWvVxSGc24xu4Zcq6
XmM0zkB/e7dwGuCvdClo2pI4buaLsS1EuoypX9oUaX7yywAU/uK9qjdoCZ1csEMn0OtX1uygnpuZ
M2R2qIxbtrZIM04Ww6RlRUC6AnNcSoqXdHPfU8c6uZ94QoXQqSIw+J+48sCCZIg2/IsupGjAPUH0
0hXSadaJRzlZshp8KUZq8CaX7wi/AVKUB2kVvq1i/nwE0DWFpqIOt/mKObZonIkFz1lNt1eyPUlE
AoZz+DUAfuPgDhLIYcmhObBA5+i5+v4xcBzKodqMeAfylmi5zNfybuaCpHLmzhe8XKkDhgPDHnPX
Zz9DE+1N/R68Viy2MDsbXYCNVxizTR3itIlyrKSF195qN8gH3inMqKNIMVugxdgE/VXnxgd699Bz
rzTFSvfakW3ApQZFP7PBxPbUFo+yg4Weg+suqseQbCRFb5aTn2goAOd4K2sMUsWu1twUxAON1L+N
bIXEBMRwG9RBth55Gfsvck/9Cn2UdUUSMRQNmsP8Mn3ohYHFzig6/ZwASD4MSj5I/IL2Q6f972X0
OgK0LAXA0xUoEr/SDvPMv3rRMRhBOW8UIUp8s7+KNoBO2K3fO/5drE7maPfZKnsg4M+Q8CbR2DrD
w5DtaneyxW5oRAh8npFfR/TD7AB0C00Vs993OzRPskGQAZdr7GqmTq0GksC5oouADmkDLlWF2w6O
v8KU2MUVcLgn1Js52vA4IelvowWbd5Z2DXh4CyKc+YIuANcG4OIe40OBNq81sOZvBywn2+xC8OdM
PHBfb3a6nLr/2H+obJdsA/DM8D5BuRhuMKqBQPN8qlVJixgBghkBdk9HWev+pFwnfS3VHyTOGG2d
+nYeIC2N8RZaCmD57wpSU8VC4FAv17NcbQ/NErkScx6NICvsBIWnWHEDMHicQS4DuP4w8Ga0JzqC
vqdFo4PNxy2McePQOvFI6hAebw7UNxAy2SuU9lh2kNb5AbEPVQpMFMoW45nd6qygFb4ZRr4rcLx2
yp8viqZAQl7s8IY/gwflFYbUaI1+5Ha26JgB9MyXwNe0yr7p37BvNbiO8A+RNmOXjHvNyXm/jcey
2MlHyHcHPm+4GaH2LDgBCOboIgnADWRRxDwOgIhf9NYnZn39QVWkfDMwZs1hCgvo+R9R57WcuNZt
4SeiSijrFhTJGeMblcG2AgiUhfT051vuf9eprk4mC2mtOcccYUqbS6QPFD3rqF7kyH6c5UO6iiDU
HZE4pc0mJyWGjsKvZ7Aul8zWdvHeOr/n2dtTdnE6xUvcLciJdbIpHpATdW0RvONZNP4g1mAoAOEt
0iWulyUJBzRHeYMnpMifQZIWY45BgiflzB8DO0rnkBhlepD5TWfzRjSN6nyD8wfNQ9g6pKGOdo8r
/toN+AyDmV20jAhkN5ymDaAAhwdOD8iQNNsAKJKKgZZnokYc77iqz/cxbo4iBM3EP8tJmGEwd7kk
P+3Y4WX0TYxo2FphoewkP/zgbZBmc4RUfJMDDoUxNRH3zklM4nmGnbzXUYb/3l+T7sMAi+i/1bW8
bwRDekIfXiOYRVLPteBSGt0xIhRW9iZKyNKpPp6naGNFa32heaOTZUylbw4eO9GVjzVmbNR/80ZR
dqrf2YKH3RcYyTBYcLtNKXm5+pGqqCBWENpTbW7VLrrNqPTJD58Oq8KakA0LvsyWhclQuA7dGAE4
xNvw895MOVdx2viSL5UbHd5bJKN0t9aK7PjDZcDUcfK+qgFsrO9wA84QbU2Wewib1NYQJy+8F2Nb
ufUc/79F6DLC25ibSmdAiqTkhEU/4MxS4gIoyQIWp3oztkUi6jBtgn78nYP3hZzG+Yn2AVEtuBZE
2rQnZMUwAEUUr3L1tzcgJify1CNPkCgBrHsi4fcc0yCeSweEpTxnPzIYxZi8CAfYEBr5LeRKbqdZ
EC4kQjKOUFMTshC+Ow9AjNPUvUEyHa+41EEZGFSSBvSaPH7fW5Vj5ZuL0Ed6lJ+wGuGot6rLkhHv
XnZ5ZI1D3FIv+fgXHltmAQJpKKgI48FO5ACw9MLJvSCb4BUBGh3wgsOXCAAopd1l3pY7nBP9Ba46
D8crmshXNLWxDV42Rqu7ItBV38CT15uA8Sl2Kh0p36jawnnIMcOi52zt4C1ru7uyqsdfZS5ovhpQ
kSIUfTd9/fwa0Jq+4FuCs6l2txg6AkIS+hjEsEsUGMhe92x7CMFYsOY8JcstaOvdY7p8JGsmhZSj
LXsCYpx4D2IVHsILCGuO9rBjJIZEmau48GCNgVYFmnA7GTgD4NWyQQX6RT3wjpQlTwx3jU+/KB1t
qR7I3QFtTpbW6h2M1zozgEXn1MHDzn6M6Uhc/GP/2tF1M8/FmXGSCfhZcU/tRfaem3gDvHuSHPhk
fJqOZcXQhID+I8N+adLA30wM5u8c8T1S2jE+saDITFLlC9phTtPqMjqmqNJhpas6o3WKa4azrmlH
29BnuWRfi+wYTNKYKiX12QQ1fn4PktbjdMLVUVKnqjotv0woSMzBC5YDzjab4QOYJmEfYOjvOZNp
ELwSO54j+FslWFBPQpQ1B69gkUry8mrGEfjOE5nEsH5V3Erw5gungPU12oLIzxJ06XVvI37p4WUI
8yfjs+2xSmCbki3chuipUAuHbs12jdkrMPbu8cVsWN4QoLRE4ZpMEMuRL31DnGpN0IzcEAMTerqQ
0FgIt3oHe0b1oHwOXo0ij9VhEa4xoMa7k81k0rvsw5AK2IEIr63Sxf2AxzghGUhNpb3OELvYlKcN
6/aW/RWXg/vBoND+SI6MugntnD5INpuUZAuQxOeJ6kMXGLTBWJlD6qGBo1JoK1rF2HmDLrfl4h76
UXqVFSdZsBrd/6SArQdCQn1TLvE+eLkAxrD8yxVkEDx7WApdNF+zqHYQ57Fz6+EspbaECu/W/A8h
zFLFaaIRLleErRHAhiTxi/hBdVFCVm+mTe8aXnFQqSbMPZkBgX4beZSQ0UFZgTRhGJ8smURAXL4z
Gl6StXPkm5Y3bG+sTlQW8o2KpbyLb0H9GDLHxF0/HLkanpPKDlFzMQpQtEel3T1Q0UMEcgb4+ooT
Ui4jzsN5lWPNG2tT/y1tdcBPrCCgzCNGRLWLU4XhF68LbWj7hfcYmmvrqH+jV6pElRxhhf8D+YyF
MflBAH8Q5Ue9hFHQuwi9VuOfestkdBp9juFVE6FhQ09ylYclzvIFL0HB+vYLxnR7OKkrHOfL3axV
qQkK6DoiuY/JdPl3ptJumJhYsriRmTLaYeH0PIN45hwBTiRljc7t+FqM+HpJ+2XQ07L7O9bg1oeW
kh0PKfpz9LEwGbKPpLEZBWIFwGSbwELtzPWNwxWUj1xfNj8Qd5jPM/riUsKMpHN0RvJ3rCumvJUC
0g6ydFzbjsSJM3QFHtSqOQY8+d/AURFuMPiUswVczQsgfuP33xazXEwOUeSQsAd7HJQi3ZmjrZlP
kD2M2UIal09C2UiobvfmaafyHpkEd84JxBR7rrypr8pOSZchNZkQTyPHQHVEMddRjKps9lyr2n0G
gePGY0ZHfDLj9S3zYszhMZB6MJYRt0mUXNzpxanlDL/GlmoOPT91NO9e1H43+aZsWZ/usjB2HK+Q
HvA9Iz79qj4Ih7c8qfE4tfmh+iGv7wEKl2nng8M0fvnDO66dkXd8ozvNDWE70dijZXMJDz/s3dvz
mWXiNXZDOO3hqZh2itv/MC9nIvh4BUlHjrfNFATb1zgNetf65FRts8D6xKIBfRiubf2GdIBPbYeL
5laZ3e4BuyR+PnBN9rBvnizrLLKxq7BmeRU2akCyTr5nfqXt0M1h7tQJhVZ4oKpECVfzFskXn1tf
0OegZ7PhZu8lBOvMYULInEgURgFzFntAkkWmGl/icNYZ/jHSHl/rOWMKnP1m1rT5QHYxY+GJ4U84
hAGGwpGEpZXzlFePVNYdtnp4B9CRRsg7XZxQEaCV2Jfdf4Qph4t/PZZ8avCGAM/ltaYIzsM5O3H8
JEIIfGSpEHxMWUw0i4yWNGL/CVpho7eMBztSzmz08VXrfZXelloHA3TslEmb9E1y3rIv4Q2Jw3T6
O87QIxKdMtHwymrgBjCBmo/SpSzBYBK7P3bXOUFmHo0AclBvRNSERuRGP7EqV5sp6Egmlj6RtAWY
5yNKEKEKjyUBm+ObN2yhEmkYoXSM2AcoJtixOQQwnl6YJSI7HwR5pvghY/lSntgg9X26elUBo6cX
YBqJ5aexW4ccX+J57BIfJjq29wqPPr4VhhaM2Vja2ALU9+pxtlaaU2B6Vzoq9gfUJ4ApU4lRxSyc
ErYO/Iv02PrKqAPpJBHQatMIBY3Qm6CCxU7REeQ5p77/Ivozjk/AwSPDruKDZZouJdT98tRjCszI
eWsQSUXmEjrG0SfXQ22thhUKP8qv8kzh1oFXfjOIsQoX5ebQ21TY7FsDDorjxcDOGS251CVCBMTq
yz7J9BQPFwxM0C0R2YH7FNs7ht58CwgfOZIcmwnNy7txmf2K8wDUnXNEDDOepyyAadXiZwA88n7D
EgpAwQBO7vqarCV3lC9KdHbyVCuQ4syUaXjlXi+NCnDfVuBz43JVbfKdj7nz/qJQQJ1eB31wEWiR
u5pNR7OX6Y9mvWzTUdPbIxVvx14RrjWNhWryZNsEyiZhxCT4gZQKrCOeo8WEMn6HVpKvG1fk1H/+
KkBn6rP9LIRsAaM/1EWw/REwjkzkViFBps5D92AmPwERmTFgiIe2jtaM9iQK6KYG0nDADCmgDIwv
wehD1l8oBoVbf0O/kBYNAVI4pZCMy8BGpS/VgoFmocfLh7EprQnzu5HP+B8aCDS8RgxdjfjSnpnd
yOm8YESsBvnzg3dS5z7kmDf2ebondz5SLyZk4QkObpLN5VO/wnBMmBWOjmZEbSWiyBJs1lyYwyam
XwAVPuNd0vHs5EK8uHfKkZmQJosjDcY0YCzw9hNyMr6s8USh2D0a1Lo3MK5VPFddsbse9N2rdGXM
2R9QhyRhrc5WtI2+Rj6hfuMe8opwuGOOTwSjUFnlsyh34XaU9/WYbRSuhiE02DMDOp4y7IgHQOfL
2VkKHxFzC9pCGBEb4VqhrsU+slXX0tvT26Bh78lpH4xqLqVAIepqnK6VMXYGLyJtbehPBmdXwU3M
unEUjnkZSV1Z8nHUnZqBIZJ1IFMBS55Ww9+N2srVLHjHd7oCTFchAOAaDG7Q46CHQwg1p4/H/Ttx
MVo0MaUzZkHG2VM1cH19oqMxhorlPpCy66u7qNEvTLjuTsJFcWSL1tgfoUyYwIpY1MdYKMW+IJ1C
B4PoxRfMknvPv8IWJ74NPqFP+BlsFNqKUwm7lYW+FlBYfOmARaKpTAPAbDBfxww6Ko9aoVJnsNJw
TYSwpkYBorPwfoLXJGvn5sF61y0LCqow/olJW2zgHiUpGxWcaQhwKSLxa4sDwHMo1zVU4sRaNPoq
ApNSsg6vA3WWVQzI2fhg2GgRZuPf0OQM0oaNdgXL04KYjz5GdsaW21CRWC6h6neMKQ1mJB4cDL4w
DQtYC7sg0WkmOALBBMRyQDAge52ZTnrgqELE6Qx46dAIw34bl7NH45jxcmg8ZJJDPWvhZFfY52Fy
4mXV8oXnm4xsPJB5QcSPm7SdlFUwNLME3J3skMSWHyuujPHLN0lVYMQBkQFG5rKSpuFMR9+0GiCU
twuky3qBuNNV9F00D3V88kScHHk9KROdifKUAPWWUuRG7W2MM08+GarliJXvSMCPNpqSEQ59Ngxe
HwTWCPVkC5foDaVLhKSbPXZsE3jsOv50qHYxiDmgOR4wOdu0pi+fpNp9k+eGkxsKc66QBfqk1yk2
/Kpa1HQnvdNoLuks/ayiYcOGjgHBNiXyc97MH0A1bxHUHG8bzVNQiHIZs1uhKeTInplFpcu497SN
Npr8KhfjgCmCJ2HXGC7j1Jay4JkyuzPWIxcvfe4D8Z6JrnyVoeh+gkWPA/hzGgOYibolfg4re0qL
t20s8LlH3Y4UIxjjURMwb+W5jSAHFVkpYTBmXUc+zzFcQ3jAvA7xLtLjxyQNQPUogOBIhhfrPUFT
t0WC5WN4VU1vVKtvhnb3ObIBE45XHOjJrEtmUNwG7wkPnnOQ6U+WE46dB4StsM5+EqBCDjTV804+
VRmWC7NBc5rf1JpI8K8nIAmhE7Pr+SZjOQcP9Gj1/iAxvFxwuh7fe0h0yBURMkADhiJIL0wnjZq2
Esxlorew76IJ8WHM0eAL8+Ol4Vi7myVMUimZwPSoyiUn3jw3kDryTbhlcfKSVfUJVaa+Ag37NEAA
BQL8YDdn2efcYX7xIbjNqzHWx25CMTFDvgLM1zj9Nj2g8rrbbnbEPuoK3UZZSR/4+5Jy1JH3iw1D
y4wNgOK1S9JvqPzsCHdlXoKN4iGJqx4HxoUhA5sbmeuiOyZ+GpSLYfF0n7LzmslfZYCsWZ6Bvs3f
eEcheAogSeqvXQo1luW4DkQGO+wyY0Ui4TeEb4qRBpdEQJMCNs9h9CkljCajdXZQfclXZtjpRh51
u7lA249vXoNMV/HpPEbJJR2+czSSkDSLfos5a/aYa4hEIHDuCzZnSOAYrOOwdTRI9SHqbhKdXl/C
m1Qupq9T8Wtmdof1YWvj5v1qP0sMoWrBOHVJ5LVwhp1US8jjxgtFuSBPImTXgCMZw1BqnNt9tUxw
bvuUf9Sv8vBuJ49DW9rKGibN3vQUN9qVKL0/2vUDGHwKoE9RTIuhe8PVmMObTd142jl4YlGsG0Jb
9WBB+UYv/ANrAmaGuSE2ZDhzekryfN0uDJzR7fwCHfT8vPSJoNq2++cmm7VX7O10EUye7Iix4GiS
GHsizl34Pn6SvqG4d8YBUwg4LnLbiTEf+5Skbn0jpxn3Pe0cLsbnEp05xmVoSIJY96DbyqiTEqep
3HJTwOsYY+hXL2DRlZtncOUMzainhfRCxbaWN0a8eO9RjGvXIV1HplONJrFLJToWGHCYOjeuRByG
0WSntsmVfh7wTNUeH/m8ZacVEKb+XKT6zOpuResnrU+KNQ4S0nh+770oFvxGDcbJPv1ICVmjT2U+
gVSWhKt5viFCFpyUueIVtBLhJpZm5p49+4I/CtLBdn7nqnxvsyn9LOGkC8hLc8VLtqPdeCffzMvz
3F4h8f5Ty+Baal25CqG21Q0dNJiR/HSBWt1Z84EVhmhIsOAObZZkwXD9pMS4aXOqnRkYqRCSxjYL
1QZOhW+ZLhVAD5JWQ7iftmu5PL4Zkk/uq/ec0+DQL8l1oTlDxt2CTELY5GK9SjNz9vKk9wRG9+Iq
LCMtt3ZJ8Z3z7tkM2AnM2IfSYJc2JeEARadmASWl3hnokIcg3SObXcd7bUKDC/XTj0vv+mHuGGCC
vQr4gIYWcEIVIxMTsCwQAFYsXAig62P7CM0RJ2wAguEKof1p8y36Km5vnK3itLGlTzaefMOSM1yh
+Tv0Oib+qQl3pCwlzL76hM7sUgEh/kCwcVIDqtFbO9/dcDEJgDY3oO8laPYE83tfW8UMPsl+d49P
jyH+HDAQNLbjDWqzMTMNZUaGgs+s078f2O7PuAjpzu+b7aj07lA9z6MN0Sm9Pnt6KWMVy88uNCzt
783wMIeRcSK31T/7oYRBICQUJ2E+q7myTfWYwTS2adtRon8y6rXguTTnMT3rSl1plzTPkDk5jU9h
R1mOnmaaERCZemOYZKmtEEA1OowoukHbyJnl9ZSJT3bNE6O+Y4mkY9+fn9vHtsV/E6aBZHdMkDlz
zEm2HgqXimlQmdqW91vbHRgRu4QC/3kFc5ozsWW7w3Ok3o3fdtV6xsipsaoaMA8NaH8Mvrv5CNfc
tebFO8OrLGwzmezK/iiI7q7kJ+EFmkrItHTW4Yj9Q6TnGM9fJJRXtfAe9xO7s77r5kyHKRVN16TR
hwN1jSQc/0n6mYbG7LnVjpq6HdgQX8xyJi8scGhfkiWiDny/Ipe0USstwcT97LupbLUGNfC1cK8U
JDp91V8NjFHqk3gZMsjobPO9V+QDBvLSgBzHWlUg52YwyIf76/K8++UvlVzdkdQS71IsDpXTrWZ+
8GCciRcMc75bRWsGwRdfHci9AXaLGBEwcbuQ1gkexFrrYdS9AzRWXYaMuDIo0+Rbch889ynkesDo
+DLiEBwqDFJ2zRNTtBOcP5BowgXuM1rIepcEzxNzd8lJvsFw4q83ZsAnVZk+DBtg9nXIjz3hFcx+
p3fiVyFm3uAyvVcy1Pm5NlPxkS3Qfh7BTCkR0s9cdjMXtslImw57YqMNpivVJ4wS4mlzl9OBEwjb
858C16Wt6Ybr9BcrMg5gDH/16fAJRsXp8XTwDpNvBD4VC+E1s7Uw1GSSDkIrOtGY+CM7+Sjffjwn
3YrI5nJncH1Bn/68XyxzOi0qGyZEDrsGZQz8pPZU2Vo5MUOCqTwGYMOK1pyP+yFdwsgppI2SUeNY
KGeKlVWCaj2O5bAu6wXdMcakb0wJmJ28pXWIr6sEeFl+a+xzj0eQ56vnS+TycvoiXIu9Hg2jRHkW
CmuWrwEbtAdWgP1C+eOO4Mf7pCOi1A5XuLrpH8qAMI28610vbRKuUoLuTvWLBQefUwqqjP4OP3iC
bu33XzJwvw/nd9grnP94hb2+kw/MjlTGKGiuVgTj8WrKcWgXTxUlSwEs7I1em/fY4xJ63bIPeLUE
jJQjR02w//diedujyHjsyTUFO2Lwl5jk/n7q0S4yj3H7lVEi5AfTDEKN5nLz0nfV4xNEMOK/oPXv
eYqSX58T8dFYn8l43+ioY5pr15879TR+f0kG3L3H8RGtR+0u7hZRiHsAnmiPXTls2zhohgXckxc/
tbrT0G5eo5Mho1lBIPMYTqX+FTY3OYblgXK2/x6q92QX87mLJ/j9cO2znTreyx0CLxcHrizD/Cb0
u2SjkrxEqo3hMJ5m94aPzVlWRU4NxZYQDwAGYljftFtePiB7cIeEjF1iqQKlWkhFANKe6nNjQE06
rcCmZC8yAx3CR7o04KVNFVAxg8XBJpFlBD40Ig8JYpfwwTKEsRXzE9ywIBfwpDAAcNphRqq8nBiQ
8tIRK090Rm/HhfhWcMZkuNzfGNZGxCDCiYCeS0A96V6IAvBiZtr/YCMW/lqY9Tw6e0TEmOVIAJ3j
mdFD9zlhU0zRBYMCUIuISodXjmCfIANkVKEs+NJNwM/MZuyS9s7AG2HXMaZo2UGHeQrgX6MXMBAg
D6AbQzQBHFa/pCqR8sH4Rn67AjxkTtXZg24rOCON7TwTQ4QqWYBSKSqReNNwoHablNRDCbNhl0wL
g/ED0Fhvl+1pgFPd23wqYjg4QkxjwG9HU3QMg4zO1mEgRQkhubq+IGiuBKZ9zerGDaG9juc0wRyD
PvWYw1JlaSHxEG6qeTB6pRYVg0t1n47mfTQrYh8fHQyqKfz70Y8iH0Pl/MYbIr48rAuwhdkdGhlW
7mZ4bPP3STIXvbF5YsYCFSCdW7u36aoYSVPMq1+ADzEYI1qzifayGeaTzUHGyIsszUbwUAZQTlQ9
a3oFmtY7nEfvRYyG7LzPCJNitL1o4KmpRX0A6I0uL2Y79nK2xr30wxSQCoY70kQVogZ/7HG0wL/q
cwlpRgSiJ74QuA4Mho7EQh2jJUE8OgNsNxwFAJfPOVBh1B+0jOgBzX99pmgD77wQp8NHvga4uL+R
m+xeSywb5mCdcDgbwlscDHoSYFFoal0QvwLUroX3Uic/IVNU5hCZF3Hr0UinGwBtmi9m1gREA2lA
7uEN1CUZ8jStqx9WBswocZyjYxhNgLf9ChScAwUa/7w2BDPDgbjACYCJEDLTDoD22lmCLtrDBh2Y
E/CFLW5LaSxkDIgPlJ0QuZaACjbusAMFpYEkF8w1GHvq+vn7ZFZO9uNzNgjPahknM31tseffnywC
9NSxnn6qTzFUZyEgu8SC1Mx4cFkpsGhVht/POeAuifOgjQWURRPVuVAFNT8wQLpAweqKsQyEV5Q9
kOkdSKR+jQthj4V6aHx20k7+N6S9JACfNIiAqVOjWYA+A0oYr8lXPQ5MAphkGjyYhf6G+5zIHX32
Tr5ScaA9mDDmFvPRazKpg3Ww6xmJmN+JcNeIjswxa+Y2Y/UCi4DReplaQAuQ25BgGhJOcwSkdMso
/NWMysEygRnlaDSryPatbt09yFavVcFOQYJUvtJ/89rpow8FUlX3dO7Q5iJKqoASa5LCjsEnHh4i
NOPog8yrWEHpj0/gdGAHZMBk4MWLodo6Uhc9sowxoR+RUc4oUsbRhz6ieiBSBZ8mhMM7/Y6IFiBe
sLfq1svgiBjsrN0JsA21F5U2ixzDJ4oZ7CEwgxqQy1Cd4+ILJg60eEs5pbTXBAz03w/BzsrfRmN6
RbtTMrvClCwPpJmx7zOb3CTafXBKeVMw+mfRJHfibLE2/1EyQI/qM40Zqwd9Eq+M4RbT0IClmczq
cuy9Z9CzcA7HtX5W3Wi72RXuoD3nF4QY6qA3qaYokEQ9Av53SYYzm/V9Uxz4XTtPMRlNd090hBDi
UEdvcb726hPDLn0fjVzgffWbLsNWA3OhB/g0B5hszVPmNTb4P/5//APRDXaMra8H0BP6xY+Qx3pq
e/kJNwPBxX/mLMfIQzmEBs0xl0wjVo3f0VzCk5hKnJ5gp4k8pxXjUp0iRojt22vKBbT5i71hbsm8
kgs7+yTXFgoApzSLAWQgTvspNhxknxD7InS9YK0vkNRXQOgO90IJiRCVXu5ROCgs0fxjETVBr3Yn
soLeFKUaOarIlvO10O7dZ2MabX6LX/6//yl+gSJoXizvM7SPPEz8+e+m/+6uCKCg8hQSA/4eJR75
v0fTCvOc/3sIP/t3i+KLV7nPFHTMjJm4B8NV/oeA/H+PVXzFR2AqHvD8+1M8/f//m4W18XhR8TMQ
Ju6l+H+eK40nnlm8k/8eCmY6a5lTehmiQvHnmKQiRtrGJsE1Vn7cUqSy/Ei8QOORefD3W/ypklgh
/s75hfb0rNjifrwzW9xXOuK1RUQgv8SD/t218SScvBoPNbiXuw8XPE/c+P/P+d+d7zPxinyGv9cl
g4BX+/dKCi1x7rabdpO7mWP8vV7OreLnmdPtxN+qkzlg3bwZIj4UW7w1E/7K37PBV2DlZow1A71Q
HXG76oC6/O9jNB5J8p5iizuLDyKeTDo2HlFt/F/xxVOL+4i3/e9Pcd92/+/+is94lftU3CYOSs69
xHOLW8XjxP3+fQDxqGYnnkO8vvh43D3jQf9e/L87iif8e5McVfK1j+LB3a5di6cXD/z3ycVP/z2x
+Cj/jozgBRyLiB3h3xHhxTfiZTjCKYdCsRk1cvDFjSOBu4jnJynv7xXEhxQ3yBQwf/9I+ExQn3g4
BiAbw5Wd4SAe8veG+RTdLuMhKspX7oZxHEERf4/4703++xDiT/G0Ca9bQiX7e0oSfvmxeMp/L5H4
4l/vA98sLyheTNxKZAHftziw4pOOOYU4u/+7WMTpJn79PT/GB5z2yYzt/ZA7uYP8jt/DDkUTCFzi
RfzWxb7um4EZIOLENQwZPWLXeN0CXGVL8bN2zqD6u52bhJzpyAHTs2qzgtXd6f3YVjj5JS4eKSw8
TxA+AtsQS2Gyb7hlhtre7t/kYzx4SOT1m7FH2evlv0pP4R1AkwCNfbpw1ajqcoLe2Mq5TOPv+wiI
9vToTj3Sl+jYwMlhJa19pIm++FMP8mvkIdj3ECTiff//v6Du4nCaEMIiPlziGY74hdsqLyX+9+DW
f7f9+wkzLw+neeAr5uZWtZGQWA1fcFspaguMj2UqlzW0DY2ygZvTaiWZv694k2cBS35V2CWsWiQk
gMvSgU8srSnh4SBYR4Lksg8p3qlGAEHIdN+r6lBApp0yzEmhXkPy3TMvVmZ0iE+/Y6wFFY2Wp5iw
M6DSHix7bJ5RiMIo1RfksAwwFDOQrWz7WmXL6oY9rak4dB8F3BO8rBGG78ul/9zCqj+Ea/UWtYJa
Jpi3BJR/gi2UBeX9pDsU69EIPQqN8VS/0kUilGmYVZLLaIJJU/iPxwz08e6YJqwWjOuwFuVNGzak
UrRN9WmkTaA2h49LS3I7+z3N9BP2IhXji2A2enLsCUBCYvLJSYb3SrZcDFdoN37fn/UpZRuDfZYS
bi+cNd+cLViTYieyDf96X4Bg5h4KViwhzsWYZUz72rtDUMITO9+00hJqOFIcpeAAeVZtd5VNtx7j
Em9MDZhB4xl1AWNhhlcY/0AbVGCl/WickU+ioRxKCMxGG6Arag3atC0G2/cb3RaggpEJxKc2+OBO
AWRfq6ZbLdAvT+8zQM8AEj0hIIlXXse7BqDoqpMnEn7jxzNvdswjMj8mjRBcGoZOg/hKXtw/OLTo
02CXM8QXc2aybae4WuBQgarOhD+UHSEIkk/RLPKdxDgDFuqm35sfVWDN3sd8GZ55ClFDFscOsUUI
hR9m+gybuCW0uCBbWMcee1aqkASzst5lOul3MHuxjgFmB5eEg0kgd0AnReRjuCiWmFP46kzdRrur
udEPpI1oXs7EVHbFk5OD5lpOsey/aVSrCwbdHdzyz24Tbce77gOO4JNZNwiMOGWUX2okQIGeSjg2
ZOH6+kqlX3yR43o13D8iY1EjhCC9hR4qp6XwSwUHWEx5iDAWWRgz+cDfsB4wU+3SVUdKKfRj6htO
DQkA8mXDiAKkgJPDaLBd4nwqpSjWHSGeZtq76zAmw8d3KXWweCBrMg8bIyAh3gIaBQA69MSiLvCb
mtKtEH+DY8oFgD/6uf+AFGO+TecSCfoZqyX0SBiTIQ6Wu2T5vpa4Llmr0e7+A2ZPY7fHolkA//oF
0ii1L81QSfvwcnk0zQa2WsJVTg/om3gw2q3xlOeHsC4yxtor82q+DV6A+dEVPD+jJgansq1duqfe
FT0aEw6mDVg5dczGeVv3pciCgbSHgB5+dh5UoB1dt4TXo/yCHPU3MdR6uVKOPTfUG1+X5to1xkJE
s0G7qWTBTSKu5ZAkSaaIUNSUdNsW+wSuUb1Rxsd//+hNohWGa9f6PfRNIBS4SHxRFk6cMI7r9XPs
9wSnmgC80Ap2/fBRpPO3PtMUX7BhDHissBgCWYtWNIsGOhNEtjTnBL8w+GHUQ7SRyVz7knDN+0nn
E+oqRkKwehhIYEKO6z/KZ4I/5S8YYjFfASSxyGdR1Nsga9aDGuBDC3OsSL5Nkg9gOpjtMqSTY8WE
5cAXz7epb95b8/3RvhfsZ9mH8tgyKaVyVUXZytf/YPhG3ayDXi1REQguEeneCBr0RZ/epJZELywT
7kcYYaRnWxJPtrFa0Mzk0ACHyvfrSFk39K7RDx+I7K5AklyVBrcVFsyMGLORF7Jm1pdU/QQgYee4
gSZZybkiFXpLfxQFkumh9wBm1dfteMZu0OF0y8h8MWS4cV25Esarft32UxZSpCekumRjV2nch7JW
LJvzGjWCBM8x5/p6CT84MW5VvUpfdM9FYjjmIRrPu2bZY9oAzZx9b7RTdo9yH2EYgW6fJO0LZ6L6
9rAV1vNjpO5ZuPV0jodfR1un7tPcJkN38o5TB/M0gIXOXDRQDToIOD7jMz4/bheh9NF1wT1mD8PF
qkPey3WUMSIqZrl6xP9EAlNChTwwtyVRdI+Rh844nn0Uhby5kLAYp4N+bIsf/iDQNAK2QFZvHXoy
g1sXeiDx0vXYmmKpxmmAqSwbf2pn6lkYJkt2pi9e4yQoVNSWWSHZKhmdOuCJyrBSvkM1Dy9cGL1g
uR0aY6EyT9vAVman4nLEFm3crB7ZkhSgIvojXNxHv/hg3GsVoha4Il6/6AZszcKRRijtwX8kNG0j
YEVb2DAYE26igQzJDWEtAlBzXqCNYjFQqoD0tCzcwWqEtMb22A7+yFq9EFFZkzqbC/d/bd6/V10E
N7HrnZGRb6NM91MI3a0DhFUMH0SkvqBYlftxHc+aXPdb0iqUTHes5BnoebZHbzJS1ylKcZVrSNKk
NT9J3zteLIoQWr9Yg5XHZw/ukAKVtg+MKutkgfk5hi6juGKQcidzGHftd1psuzSdaYnsNT8jxdgx
go4bIQEDslO6CIYPWytXGaeFzv4cQ7sozWKn4xMYpAlcElIz4BgkUM6IiLyfakC0V6CmBqRJEapj
gmcjJtcjkOonr/J4MT3JV4BsM+0YvzbV2LXC+YD8r/CKjONcEmLFmPaVR0wVosWbdhf8K2vRs3vv
3h9Rh5jtdFx1i+5NxgluCb3xJdfTMLyJGIXmR09OfBkjW6UwaEuvfGLxz4C7N5lpkFH1rMgMJ+Tj
XaCysNqgbGJaYNlvMROAD1Cn8+y147soRYJDmAfPPlwTqW7UJylHaBDNKmHjOO42jXw2QpMcTeQW
1dwsGk6G0E+fjPwfDFoeFoOafgu9q4ZdLbOBGVILp2kfh2AF1FQKFCsUSaV2igm0gIz0gidgNicV
RnLJOhTzBvQgaYAENN7RmPdvlsVeg5ZVtxAYFfWrQx5TZ/o25KPqfUHg6B3ETbmWbUkICI3840tB
NJEgbO0QtCNGSG86fo7PYmY977MBgXjavFf1k+7fxPSiKn61aC5REvXPapX10WE8svuK/LFXDzFk
/L7EaXrW2vCk5RInoKc3+TxX081Dg1umFw8/g9Fm4nVVrerG2FgjPvkrdLSqOkcQKaV+qrwk/02U
KuOZEprnuDoMI6qWiGY8/322KJ3jgmkFPg6m7LUPV7svinfnjh+LUMo+MoUC7l3N+ZqI90HyGtUN
C6exVTvlkIGRg8JluA9oJitWfJWkVJoPyosdAC6GIs3etXE1VXMuAcG9u/u8aIUfe33q7wTu1A0j
FeC35uUVGBdp4/v8rkKeglDUq5sGVT1V21OD/CYZtjXOnLoDwzYaFiesPkIpaHQLR0drLRG+YBHI
0cnQmsD30YfIHeVAe0ogNykozUUu7mhs+q0VbuJccpYZHmIFk3yaJJhsxR3FVVb7afb5KEdBn0QM
O/ElN6zjMHoeVBN8kBCDwU4qMDIJ8hj95ugExVxSkXDqqFFkaa+MmPBHYZAXyApORVn71ku+Nil5
RA2+kL2XvdDFaYC4j/v63kFy6GrqLb71+GXN7o3i3eWHHYNm9b9RvG9HU/k58tT3nVw/3ETKyO41
8xpHdgmXFaN62J0VWkPIQhY/aNcVkYxa8/nSDw3a1QHYMB9VjhzdHu/YSx79TCcJ2oQpVDTLR7jX
MDmn9NMfWlAYCWDv/3F0XsuNakEU/SKqyOFVAuVsBVsvlGzL5Jz5+lnMy625nrEt4HBO9+4d2v0Y
A2G2bXASNGMXKdmlzB8x8KHp0ccmBJxLMPcMJ1RbEiJFFD9eThoWwoY0Id08Dj+tQPjtQt4zs94J
ZfSVeP16SOlhhRi/aQl+coY1YNtMq5HtuY+BfSwJDyJeoxFblhr0O6ocQ93UEX5sqTLvKUbMPiNW
lXAGyuAakUsMcbSkDq0YHXrGd9PgVJn3GwoHUgVOmfepGcSlYoQV9HtXb/5ihiPivseOaVqxLQNp
N7HzDnMNS3EEU1zw/n6QJhM04krQQYkVOIPauEg1+ILFJuK8y2B8ZN4Hvpsol4SqOjY93HMTQg9U
uAHWb5ehQXoBkSo6eVO+tWpUeYFWcbAoZ8PLUU3ZlCErej3D+8J3YqbNGn5Z0qaszxJNXqctDMNf
18I+Gs+WgZ12txUrDFNwRjeOCeolInNAx6QBoarSOYHIZMwj9NYU7h0buQya3PYIcJnIevg7uXjm
jJLNLzBk7GICVmH1FlPZFoKAHpJLn7Va9BPBEg2xg2VZtJUx65m3NZS2eqNspl2uN8NdHDECTXSy
q1EY7GPjmYrNXdCHCzIKIdNfsYKMv3RJyZDFpRqnX95G1WC+Z5A7xpuGhI0wcnoxNhol524EqlM2
PIA+gsPb/kVGc/Kgt4e8Tgp+CkXzxD0LmGO6BMCkjJ0s5RWrO8KNa7SE2cAdeZqB9mSop6VQ819R
2y6ZRKlBvuvbxG4LYdEbnpN2vxoq5yhyIQFjCdrVC5jOYi4zWoX3iMHWVF2oN1nXEBoLMEPPTUYM
ivipR7Smm1qEd9/bWfT2M20W0V675RsxnB+fFReGeudjhZEAdrTvsfQ3ZiAsQ0s8VMAcIcQQpfFW
BYuHw2Bpcb433H0RaMGjYB3z/lP1EETS0KrDviPoNQ+Uradq26ACxDN+lEJeiDTvNQPbrLvpEDyT
X8X0dkoN6YN9X6wKxyxv1uSdq8b4YiyaSHG4BktGMpwO12lb14tw0+Mwy1BKJSAiy3cC3MqmuRTA
/ylCwP5vMEnII7S0zQ5RnH1bvGE+m2Kix6fC2mXtdyj55EV+VybWTqDcbfyMyuA4lg1UHQnyQexV
35X8rBp1JYnmKsi3mlpWuLtGFLIBVjY5lXl5zgz9AG9NRRkqgnp06UGEFzZLyrcke8qikbSt0TDw
Gkg/U2gGoBkkT1FbBGZZMeY3Frp07rDXrSE0CdFSFZemiYSjEE5jysDCRAK0IQVAI4m8StCO1A3z
zY0CUyCqaEeUTU7EG4YUrrxh5XUYoQa6sPQQmnkHfI26eqcPz7ZcZU5YYLs446oXCfL4RR0u3PCO
QS0HewFRl1qH9MTcMWI4qfTcVr8ICCzO6YrN+KfKgQlLA8W8KRZOAEBeglRRP/OWKM0xcRkL8/IF
vBcxAu14Ew1TXhQ+tdVd9M85sXGZSDHNqFmHFMdSV5pXKWWOLigzZVjFeXFLDYaQYXgQrZ0CPylH
wciCZI7WO612r4T6bhCwFJSnmoFU2sSbcQBxstauelWlYqXLe18kKnIvmf5cpf+NS8IoTf1OtbjQ
PHFrKd42rnPHjAb8RD51xFHVxeRaZAZwOgZ/gbQ2EDMgCIgVxwBwS5dB9iGHPWFud5FTPmQEKPEZ
DItUmobn12q7lu5CyvKViM+CqAOlMMgxiaPEOzIZnTDOdpk5YVQTnaC2zXHgDls0nH9WTZYiaFap
ckzJ8i604KLt2Zpd+EJtAMXKSJeKNjpNHW8rGRId805qLEEmIsqQHBVeuDxBaISjU6ZN/+vXUKCk
kxiqDzkj20TDa7difNsHK5Nmvs0wxZTSTaTFi65jshSpe9OkVeTGW8pn42KCabHREOOi2a4EIbPZ
DiUuDXB/hkA/GkqGNUFzYc4adxiGJd3SUOaDaK0FGpOm/rNypKfw9b0GHwkieTdkD8YYXWR/5SjQ
v/Z2qfS7EO/KIpaOrWigrWsNNPVVhuEl7DjP3HQDLlyd8GHF3Vcp4UlGUlo27FsmYWNUyZTf3d7n
hIZqH6tM0nsSeJJFIUEyaoZ7LxWUIxajzMC0Vp7gY+1dccanLp1DIW4letfWvZnqOZZadCwMqPyN
yvQxHDiCK0pvY6/GCTar4r1HweNj6MGZZTGcxr9Z7ES6cRNaJ3p4jXhWtHeEkbtatRIykckqG3pc
IMSkamdrnla9aGZLNUVU0suYOfmILqvXdP/FcTwP9YcaFbiEQIE06x83InWRiqaOhV2swfrpaNMb
pI/Q5y3xMxq4+OHGTo+xgXryJ3UnXIpU/5Mk0xk5IVzkPWIPwyAaO9QY6U/YxIsm37kQ4QwTw2jz
podQ+uuU+rw/e/nLGoxVTVkUiyo01jRSbKvitO3rhS/761D6NYEAe389rRpvrNgVogxX2xYHS+CJ
IdiE6q1KGRanNKqBsm5Swh5kA+eAZ69W5B8B/qO6Mx6U6ljvEmTWf2vGuWzqpcIQUYBEMkpPfRGm
jsnSbhHp0X3MIyhxgXprUmgSRbUfGEcy9zP6VUhCgy864ORYCAeOWB5d+TfPf+JBhxcDjIICyMVL
DYxPCJNTgHlmBykkGbARz451dipgI0t7iX+auLcxA9Np+3mKayzErySzbJfsbwa1QofDkDVgNWzr
WN1W/rLwl/R7gS9uZeagcuM0wbKfCMDsm4G3KomMdWmsedPkAcp7s/MsIvvIxXXBJWlgpBxu3WVR
w9gerLmZ/6mDsisBOYjhS72naToWBSBT+KL6sXAZ13naIR49fYZEUJWXCYoJ0fgbocKRcBRDo+mn
hGbABNDC4GQyGI+hKcME9KTKyf4MyMwtmq2+KrZ6PayK9idQsq3lXdQKhYT8LOOSBEiEIMlZYyqc
4OPIRjeVVVIG3ftm4KPTiJB/SgXK4jO5pbjxTucezUHub6mPSIq/etFDh7ogVCxGXh6InzpNEv6P
oF7XGIhxjF/YUk+iKspdsd0Kkb9Ngv/NK8xh7Klc24Sv2UF3yucBZ3vQSU7fygg/auCT8oZw0B36
U4qkOmycMovXhm8BI1LJqksgAm4YDr8IwFWR0SxlQ8pfd5yFft3sMneY12xmhjrOaxPU3OB8UV9J
5u2k0NpZfr3wPH1RF+JST1p0OngRdHSuo0jDr3TyQkMtGaf3oGQEFd8t03qEXnQMG4SGLh4VXoOl
i872XsL7dxVHA7pMCWkIBbR6Yz3rckYmeWT9aUryV9LGzaRiWbOLZqzkHlZs4Ll2QtDMDTVLNEDR
m2zAA8L8CCsFVkG1JfGFoc6gJMTtJUpLZLuqtJYy/GdNyIMWEGBaNucA0UvOYaFqsAAGAI/sVVvr
FhBU7y4NhDQv+BPi3BmBT4Ym3pZEcfUBQSuI90mU9Ci0FyAmYQ+3zf9jsmlgxEgqhCMOjMsVqjVu
pcrRrSBnStwe063ulKiHBIxWMWGOj1jm4Tvh6ncfYVrXZeummRDQbFtruLEpgdMNGuxapCAKflNg
cUXORkEljZeOtBvwua4NPGKNp58w+swXBb8QEppabtUSVbUf7ksgVmnglfSiW4HdHLuMJFM17TQN
my0XgL8aZj1st3zCCDgc3D8Jyrls191SGd9Yt6p1vYgt9CkKwqppUcjBe7rAtK4WU3iEDN27o1tg
mdlT/VxFJNyVt4BOeypJDEhz3ApZsRxO3EaM7S4pHEuCaqpD7GHzyyayBSxKFkibCfOoSO0Jucky
HV+/dgNjrBNUp1ZLpPofVjUuMsRGrKweqnWrYxRfetuphif5olLjtZlAw8DWToeHQKfTUdsW8Bdk
KORDZ1fNsyflIxB6aupqKer4UsQNQmD8KdmWwI6QT+KnM5w0cjKE8eI9p629GmEpkCqB60791IBI
25KU84zYguE99Q39WdayR5ZDHLSCE9vagpcvsqB1ULQuGoUUAGjidFjdJ/M6yhSsaL5k0WIoxxjA
lkt/yXnrcMaOibHwwWqCNPzgSbnw+CLelrA5V+ZJQHmV6nuzi5dXrqQkLL7AoU9AZcR9nxGLFcQz
8a+7SN8MOiwHnx/eFT6b3V3CcBbXqxRnq52h3Dts3JCPRBcXVIH3DbNVCPEUS/osRmMHQIRwdopc
gGE5uSVIW/4edSSOJvDtP2hFkE2N9Ur4VJ0IXtGdYrChQ8DEVjxEyWpU5/zYS3jiL/m11vBh/fRY
jtvexQdmsUFBGpi3k6AMBFnwlilzp1LFn4joxQWJVspXfHKHWQfRMWl2sXD0vE+hmWcpOuM/klZ0
C9ldgX0C/0gRhIWqaseU7SWS9qW5SsRVWl5N5qiNuC6YRMlwlTKQnI6x1oDsnZrek/ZCj4HAeBzd
Y5WfIv7Jdz58pCg3am8pc0O97K+Pn3fpJ0aEsSmBaG9A39GKcmIEe38wwi4Sm0Vf6qsUEVy54CAZ
zuJGkO+BvvUZDRIvi3zQxasjdShyqYJarrJlcjJOglw9fcQN6arzYqr7oBXPS+K+eBx40MuvrDyp
b1riXl8WJDdQ+IZA7EvCDbBJL5bd1E0LyBKO8X8zkmKHEQfxEvUv8QJkllT+h6gdxOYIS0hlYAX1
aETpQVkN4I8OCMsXAhII+vQ3mIgL7jKFh7YAs7CAamXkqxgNk6deIVY+y+p16G+NtCdSLa9yrK/c
edpsMmVTWtA18y8eTq7+9aNGBbCFfC2BzfNGW8tB3pTwWStxVSnXtv7M8kPJg6ryAy+ENwX9bn2q
P6HfuoaNRQHHCt4tTvrD4Kpy/Bot3lisvAOFb3PC0wyTzBaa7WK4INP7TfA60acc23SfMMKwdciQ
3NuZv66IIULPeuARBBBLbX6lONvCT5uF70kp6CI4YZFz8uAaCnuRRjpzJNgT8JcHlC+do5S0KHa4
Nkmsh2HcgAVOGbmp5nimTT+o5jj0kh72f8SNCX/dv/FbwGkHM3n+q1pzqV2yy6Gvxp/fcoRjbsPn
szFAYbti1HsLih0ibYiY4w6UcUGV9PZ/yx0hSjGc72AmX1hnfGzI5+ly1ZXzCht0bWYwtqccg2Dz
rq3zEMKO+BTItHjzJQacZ+YR8RSDynTVAF4qFoxfAa5yPGQ9gFXQkhLHPPjpcyaGmGTrDDPP3RSk
MK7BWnH6yRGA1Pywz/DVGlD6UKSTnQ6lgS29O6LtzFZoJmAzQqBnV5SLlaDsCdtlRIOxFz5cNA2c
z4xUXBW59wFcl9FUra0HLKgILcPvnKQQAjio95lVUsoVpCia3aw4M8jAJQA1Guze/7ok8xW28/5j
0gB6T8luv72J0lw//CNyMyS1pFacRSayaKthxQ82wzXv3OzZaDHcYSjPpDKAx77lQewDGcYpv402
n4MRD6KJk/Pmw2rlsrrFxYcnL8hGQUfH8+zbBb7OmDyumDiO21KdUn4Zo2U4gb4CAKnpTsULhDhL
xraoK+tTeOQ9wzwEkuD4UKfnQQUFRgNBEDm0CUkYxtsDptRknq9+kQ6ANfMHI1L0aN8uUwIkdKwt
DUILRw9S4huyqZ/wAzLhHkt2FpVDfACvrY9kd9O2B1z88fhj7A3rm3kudXKxwj1sVjqx9vl64Dm1
DK44kPCGRYi72FFRrD9wRFqF3lc3kRXkNSO0HzLY2IsRRULCfmCBgBneBSo0bn3SIvyemEPNTABg
QiInLMZDpdoM5/wH9HOmqdVOkvcEvmAZry3DMxqNlyZ/dvWH0hBbO8uHpSjPg3HnPnCvnV5gAJHG
OvPfEr0t3EmVZhtb2IFbjioTNvKedobBS8e4+gj/oXcPBR30o/kxf6pre8b+oLzU8aYd58y3aNGX
HlkYpyy+mbj+tRe9dlD1wFkpToWPZactbBrF1tvlDau3ufdOdsmVbZmucKWczROB25/tC4VV+YLQ
bGzcrSHuMQbMi3mOo45sGwUCOXvCw2cRamiUMZce0FlbCJzALUgSW9TcBdlDtCNv+jtdRH4vN6Cc
cQqDhHR33GxBrlJjnqYb/JNARVpwWgcpCYi4jz0jOfcBGgSwVW9bvnhcCb3ZDhoQCWXYS+JvNiya
L6gJM3+TVXPsLPF58O+mf6LRi1iFHzg7DVjWYSWF2RqccugN8AAucr+hGICBA5Oi/C5+Bncz+Rt1
S3yqOg99xiYMj3giFcIM5g8zPiwLUDjQB6uf+FTiLOA16/Sw6YsFvKWXIjz67mX+8FQyZkQ4IfYf
0gVGScQejL3CNdgTNkX03Sw9Ym+A+R4bCH54XnGFGKI8TV7uP4vRDifwr3T3Gkef5Ny2vkVUxRly
GF/sKRksZBrdEUo3rjgYYeR337Sjyo4JfGnn5nH41NdluuZonxjPIs/fX8UcBOPMeteHrrT5dU9t
g72HdDbgYAg7E9KMyB3SjIPGuIepAy7iFwZ+Q7bvcVhg8o/tDHZCjykoHt0jpGs8S6TF0Kzl+quo
jvIkBtjqyqEM5x1KwgwSPRMXHRW4naBkU5R1q6xqNCTo/7o5DGT4KiE23s20Gfsf9KhVe0zA6gC0
6Xpv8QksvShO3ra5EfDLmVEfI+bfROZVNogdBQO+AmZ2MPdIB08IDtfhtf3xDiKGfbgGAVnWFDDz
aKVl6wj7DsLrKFShJGvLYgNxAEkpz97DigKx1SyM5x2PAJEf6XB2nYB9EiRto7HmBIIm8Bkg5FUe
BAfijsCRwdQ6J9eI/Yb5fdxNDPM4nyJHKPGJDSL9ZRlvzS8wl+INObzB2VXA9BgqNIY8inhhwyyG
DXKGsjmwr1KkWMVSbPfsmuyHJH6g3J5+ATZDZGEy+dsCentMM2ZYRAZPJqiuiWc7wA/+K3Z3kHY0
+9WswWGODGRh7hMxApbUAaAUmGvNVfJ4tfbQ/XfG25A4AqUBEYt5ShgvlVBBGCzyMXC/2rO/QUUR
Qk4Pxtored39UPsXoFek6NSrmDjC0TExX8W9Fc5hPW1b+qJjthjYEry9E2sZYVci79RoAY9Ae2IE
GmD6FYO2YsnU4bApA1miKMNcg7gyjFZvZs9oaQneEhO/as5LaT2ZqrrHLH7KlBXK3sSGhDE7RSAR
OliLVQxK5hrlOYSaKx0/2xh0lpO1TM/hCo81EZ4RmkeSebfA7zC03vmlk2cKPeVHtOvqjVTvvOtD
7xfZrvNpb0BhSHtaQ4cM74y7spN/QfKWWKsCa0tUzAb0B4zoKBqQcIHBMI+KtYVa2MMx0eblSlti
WkAdZAFCoopdevgEf6kreUdUGWoOuog9BCFUigng01G7Yx3b7Lo1fWa0UHfRF9seYlPdtwdEstXe
eGe/GZoaIiCLQ1Pu+aElVhrs6M1OJe4EySJkL7B1QCCb663/up8e39dZeil+BexkryNkYfJGYGDh
xrurPoFdNTiP3I3M7g8j5EtqmmIpXy3dlpmCmWBK/LT4z/Uw/dok1rGlT4E2y8w2vkt/NerHZl3U
xHYvBzIcJ+tghsAd3Cl9hr16caICBifygsGJ3jCxcB2lemDJxgS9PtB8CbdqYuxNwhgMMfjwjDJ3
bIzyJzzP9m9EKfj84djgLj/9e49Mp8TDiArMPbm/WByFD6+2i0/u+VL8qah9gWfw2wCindSqUUHg
0nL45L1bw4foLtUZ4X7xrA40bJKtTiZ9yISqr/KlvLCQNt7FqdqlqwmEsbVv+gP1S1pCUdOhln+K
6yqd/7cjK5EgOzA+mPTMwruHUKR3HevJSJdjsDNW7R92VZxIeQUlAOeiyafI9xbm56A5SKc/DcFp
X6rm9C9Jh3kbfCpv76eFBGLXL+sPQSlCF19fFFfGYT5H2bWT5+QW0gcpV0tcaNfkG4fr9MbB/r+D
mFUravJqa5WLehk+ZXwCnt5nwUTnFLDR8mpf8E7P99z4cpW8Uafdost0Rg5L9kHobu6p30Jkg2CL
YzUmxJW3RJtINg6cId1aAk+C07HiyU3ho2PFZXyrwUv2nWjYct7faQsQTK0wv1v77C/wLzfVKYbg
uDH+EmBUlj/9xsV6K3ft3mPvYHtfRk9d4GrO+LLkZUlWGnKaO9LW4QOxs/BXmxgYdYCiXxUI51Wj
Np2+BRJDS6fwyuN1ixTxhdlSi05rgdN188GYT932EMIY8eHCSWbEG6YEBigGSZo8+G4BEj4UTnvD
lOTd0xymyjoyUEg75JnReABPf8a/Ak+OwBaGnFw908ul+bLAJglGJ8EoiLc1tIyVRxjdeGXG1pw9
x8RzA3ONaF3coUtlRGHDlaZCVPHX7mf6vWdvZLDyU/hzDiqPu4NdDR/lVtwSpz8ifZpCm+QbsAON
lkp2YldixCI+BOxu63vqLuFF5PXafBNDXa+bS/yTwL2x/kRpLYvBSvEHu5F+o/RmeHv04e6PFq3j
cdJcQouDzDd0H2KFgNMg4CSaC83JVA8wRL2pmCfErCtumcbseV6oH9gb0NVEKOu5Qo5EPAnJkkre
HFhKPFUrGafUpKqjDmdgBFFUZHTdnZkHMcjH0GpyJOzeZrgVeCg+4ea4rDsy2q9wCcK05zbT0OWy
U5zTDyQ+Gs1550zRXtph3GKT4jQHE+JzBRt6pn3SGedf5ZGTGs0IVklQ7T7kt4CF4lYdNgPfJTvC
N+m1UB089Kk7gRbx2y9sgvtgW19BXvQ7zce47qRV/Ot/KTy9D9m0YXLW9549cRH/ElTezuNfHLX0
P0AHGgrx6e6Bsp2a2G9VXDNbyc2VNIt/81//sz6Wv/qLJ1oe4yOE7xeeQAaEEgA8ROykR7q/UHth
7x2UhrjgXx3AbweFNbpY23wFE+GPXj3Gw8pc+rwa3I8Vb+4XFCQgEhCfv1+wGsLKJyPv2TnC1bSF
VQOdwGFSC6n5k6S3YCae1afOkTm3jnc+nx6tmgsIHzHG/ynBkgNtfa4BAWArjBYbN3Xs8el0EH5+
a/jl48cz15c6QQsWChQa7Ec6N67jr7/2qsVEwZv1p2S0W7pBEBaY/vrKRfZPDc+eJjiecMrFk68x
3EU7zJPyf0MCBX+YnYXkqRdIQUSbG58A+msr0kFHgeWF73XyZFVhNnfTtrHw5X+2pz5AIdrhXihd
cL9D8YsHFjrk7/7MEBhzkvEMQ+QSLBFX+g900+iBYEODzkzN682aQ2SeUkHzLToFD64E5xlzdRs1
bfBGQd6v6OxJlNpPXGCyOkCspmUbb3F//iS6GjdUkhoEuDxriwSjBvSMKRCDwqUKi6L9IGVrZ5Cf
wTiU/E6qsGGZ7ivzDHYifen9Bd9J7UtBBraYgNV1QtwYrle2goVE7LCj6U/oDP5VINAewQODrNhW
lWWvzX0CX1YQwVTSWtagcpvigNvS+BYAMJ7Vkbyhol3COxn3w8M9+OwuBn48d1Fmj4UHHJxrOIaL
urLp08GLK4x5cNlWQdq+fI4O0bSgmkwKZOim2l53/9LvZLqJ0HDxoKStd1H34Xx1AX5FvDLUhOiO
2I3Tm/ATsL8KHTYJ3HEmBvUl/cCgWqRiYR15T85NBW816LfTDYOZG+r7uJ6ku2FGOuhP8qYspXBV
owMjZwvVYXRAzMvj6XGGgr3IJoOKmWUJRms1J2nYwXcNHIQVWoc/HhNAVBbcUDAQkZyym64egACA
DOQFmwG6z4Yi5AP/VHwghDkZc3BAUQAyJwGowYbnXfVXgbtQy06A70t7Gt6A3FTpfbY2vjH7UtdN
xFM4gq2UAoEe3UmOTkq2Ns1dMlzhAzM8C/XlcEvBygl3JhmhXxvudVRviQ6bf2JLTYGKhJIqCzBE
jQrc34wSJmhw66ddVlgk9PQEShMGjXUVPKVftiiGsVNSCyHRS1AetTkC8fDzJeCbdg89jQsculWP
dBdh9arwUP+uJgKM1J4gHbj5C2HV29VPxTPYYC8DDwKGGihnit6YQhK4GK8rCM89MctfUwvV2kls
Fxcg4nPZLyhy995aFTEawP0ZCuZNRvq5gOLMnRwfPVX+t2DOsnP0NE9rZhoINLlWwjNRU+GwALwO
qe+CgQyRAMhTjz9YysL1gtaskFA819i7nQrkifZ2qq6IYKam+NTu3o80NTG7hpPtJpJtJFySW7zF
9hdbWRfg4KCLizzHHBxi+WRAo45Xudh1OZxVNpWREVyEeUrlMszAWPbaVx+kYkbPKWkQTizOeMMk
F4cDHRMqki84kKAfTr0ekPKX8phKHe4MjqrCAeudBXznyme+iZVHO9HJ5/J15GnidfjZSt/TARXZ
kPPDhDtBvwXoC7lQ+wYnm57vB854MMs1VrxDLDb/UMAhGZfgN6uTvxPfKVk2T0ld8Wx9jCaRa1bI
LNNFjFiRKCIbJAg/rnF2vWJzRMPJM5pE3k68CBxyLKcvfQdOMY9teCTIPQvEq9NRKtGREWFAAcp4
3I4207+nmCOLubgYK6/DhwCROrvgDguASVCLiWL5NT6u64bekQ8nOfk3nbx0dn7i2UNcQObHRneH
Y8asnL382S2f56Qw0dDY9b6eJ7Zso204hBeiy2a4aPdzZROsnZ7GDrfnebFW5gespvmW+uLNb8yR
sdRBKbRpTvhak/byRaakTYDplOIwF23Rxm1sJmNNUhwjW16le8hTE5rxqn7xkDGPjDFGEbrRVqjo
biG1yGSlojGjOeYdgxNHTtjNUvA7O6s0c7e+OYQiPlcMo/+HPPrvrnrSlVc3nLHQUhjtiUTKUITm
BBL9hGEcx1eFQRrp2+Srwdb11jwybrC+H7QD9OfJ2hLxbYPtec2bShTyhEfm4DA0/WuD/ZojJL5S
CTbljYIk2saiDXeSL1c3egz+SLKsG2HcsiR/VkZ+8CEJX9AP8uyTkX6dXGOsV5HsEEY1m7J2WVoQ
w7pjwSjDe6T4cTOju8nBh+4zR8X8E6fcuf4K8SYncYHZQ3yJVhIM8Wv61Rtv2fo08Z+ZUdj0WAU5
3zoz0n38IV2ZUGWb7u3muFzOBYSW1D+kwHNXoeIxq7qgL0EpRstODE1jY20QWovsBhg2nQUMTBXE
WcJBQxHFd9Tow9fFJ7L1n57uRlv09/LSLrU7OSygc+LeCtYoJjludQQeF+3Ahi+mF9A0VfmYDg+c
4OEcluR7Mpw1zzoepJ36QBqAcP5i6Zuu/SrCEwPfjDmWo5D5AYz+G14IMkAiBXTgH+ANOTT5eFFS
1+Ct1fi/LqNRZDqATDElpdX/AjOqhxZa9YsL6ZNPtq9sSuyI/S8wvJJ3UoV3RMlK/UMG7irxN+yZ
3oRraY+uv8LeRHJOvQ/dPkdNEt7h8M7C6IioJK0enByMc6Ot+OJnet6GvE82nylldNY+8ClhG6u/
U/LvABaJ/RQ/LbQDUf0E72E9AaNQX7Bveel3rNzIz+WNA5ccNujRdKaejN5cHCfgPRNRbKIzwlwM
w/8I+5cfVmfUwcKalyguH9OuWFLXKWv8RbEGmKHDhPfcKCdMDPmzS8I4BQsXMzPhtt1GdvrTlAGQ
2UO49Tkbb+JXrqBkskG3f4J3gFn2eEEtkDjiCXiekgymPtHHc7QqXug0WPjXtwZzeWEtBEc5e0HC
NE8mbJVtudWaPwP22CPyVgw3REoMCGM40sprDKHl5Cj1RylcZfkZ5QW2EursR8DBOAL8AVcAQzMX
+TfdNSVamG/k9guSLRsa6t7ffIXQxQtQ+qKSGpltUaRUH0hoEpqYuUDbf/7/GSyHMo7Uljg6u/Kh
AY9E0TtgPn01zAfU10ZgVjMjL8WbYD6YCS5+d86IID7f4HgyyXPcbk1ILIcqgcLBMzvz5pcfgf5o
qSUZoaiwQZHAPfvCIbiWV5+vYQ/hzxV2j+IF6Gc8lGI6PXT/TzI2wZOqXK6fhBmL0TKnVPcxmuiY
CEkQBLD8zZSt9G0JXwl+Qt0pwjMV/+FA/8ArM3Bqf1eigZbJlbatbqFTaiDoOlufDclP7OcepoGz
aV/hr7U1RCPe7+HNuAOuAOupWFB2V3tmmjpnH7bij6x5euNS9DfW8FaxpVEcady1IRQpCFtzBmxw
PfBEYsBHWpQ8mcjxBsFCpqCWmU4wK9X5lfMe6/HuL6w+yg8mxdRcIIjtNypJTZ1aPA8pByT0ouZb
mgM/BLjW9LG719LJ2EU0nXzccV8yLFemXEoUrAl3snNI26bH7CcT7B/azB/2fAGYpk3XLRtGOCn1
aB+wgPUJBwpYXzwjgotTBDYOSDM6MzVA8LxmOoaaNuUk+YbeQHQ6Vl6fMIsQR9C4b80ByeUs7Q60
n1QJDHXRfQF2RhRVrTuhtO6dJWY2Xwl+BHTBEbHF7I3YB/N9jKk4SDv1wEfhK/IV7vMO9i8Fc/9N
ODoliP8lCqv4g/MlXCCH4wGY8F6nwRvzkQef1CUMiCxMgWCUNfsu2cXoCngdyoyJFq5XWyaVIqU4
VdO5Hn7wRE6IyMIMiMJZxlUM0U9/6klQJlxo7sYHPlZfLgXwPkrpLNq232yQ/FRWL8NBfx5/ILtp
sQJmYMzYZtIujvKtHS+UeGXDAQdgPdm3cTlfAgrFEFdAtKyTlg4TGJxBK6YydHVoEKky6bJ+u4Pr
LUIXhwB7PKZXOD2J+WA9J/0KRqwkxguebkmZQ65LuUmzczNC85yrG+0awWJGW3urv2nZmA5wPqCK
NeSVtg9fieaYx+qLONNvBSYIp928/OZeuR4oIMAbxHqPlq53dFT2zTepTCmncbZBA1eyGiZn53ON
UQyBt/4KGnLNRcMpgeV9HJ5oooiCgRZtPJoAO2IUetsUEDzZGB6+JcEE+khX4bvhddHnHDADoS6M
C9U1u5V88gyHpnNC4NHUAhjBeNJvBcXfyjwziAZ+vA46Ykg448uG+SuzZ4AnbyoyDLwRqdehJUI6
mONJeNO1oxt1k02axJOHAsS5xXmKa9GJ0xCGhRYedfQE9HZR8Lbqbfq/h8GvgmFFxqQnhj04n2rU
3Dav3ULbMI/acDzJ8AKZolmLFn9YzJ3STz+5loCITAJxZEq/qYuKgPGiObFNrPnELhKZjJnERGa6
6OjA+5J2hqWHnxJrtWTknf+VpE3gSIX5TNado+gm5zhnrcypuQVzQfqnBdZfLhhzXrYKupVPIurU
TmzlIboKbJ7RcNYeamLahnDtUyY50daL2IwjiI3w1gpNP2RlfektfPLF+hShhY+hzXqWf6kRp1iF
4KhvP4VFAcToR9daZFlQzoMzeaAk9RgtwjawBcuRuNiclyPLiZTiYqBQ2kUl2GZwj9V8n/b1pmqC
3cQkq1wmoq65VLtli+RnLDi9xWNH7zbhY96uveskJMJ0nSTVGd7jo8hGhGlV50LnRAJbgezkEakw
9atLXz09/sSKYrBVRggjiCWgYIJPaXBSB0kw7yG3tl1va5qFacvJ8p6qh9KUUW181xOoM2EKtwi1
QeHvUxP/Xl7KXGcCLK7+M7R4nJKdyEssvrDHKg06gZBIl2ElqdPqc92PIW4xqpTXlcxoXii2eUPS
BeCR4n8n7mAHtBxDyinoyNiyJxtIWoHoKK2wqoxy4YvuX2kBl7e7UWa8oRYLS5sA2r3M+eYBwY2h
OTc1gagp+mN6YVRdKe4JFnvGafD+2grtCDcgM9D2DvlJfGWqspPorXwwNB2Dg+rajbdmvFlpcQhH
xv7+2pT3zQFKsBNB7NQ9/ZhjTOXl+D81MqTX5lGEyl4Jb62mbKwatWYh/yPpPJYbR5Yo+kWIgDdb
eoKgFSVK2iAoNQXvXQFf/w7mLXqmjWhRqMq8ec0+c5S/nGRsxwR5lo1dD0PaNmK3T6RLV7YXGQdr
287cka837LWrouq3tLdvRSJtHAp5wSCq+nQkZvWoEuF/8FyljMDZkMu1RGuYW+8Gna3V2BxBJcLq
ef+EdtQIchnN8xjAMFHfZq2nCuuttsUzrWv8zbBJ2Mjy8OckaF6hNHfGPsphbrNo6+LqQ8vvaoAD
6FfYN5pfuVpDffmroBuI0jX97xBPKudjDF6N86crNFAUe6zluo13GX5iJZqFGIFAW4Q7tXl30J9q
WoIxm9vo6AKrCbtKN/TTZ+ZgzIObYDERYDLhaW8uM3sdq6gQxsoVAPqdLxa1sIkKJYJNb/amz5QW
qiLG8H7VH2Mpot02TzP1v48zQggk5nnwLMAzhcGkHUc7bnVUAM6QU6iTb4wcceijt67EeMQszhPp
A5lebAdRneuIdBhUmoiPagn0NeXFS7/bxnAiBECByNN15AcARdoMn2dMj2PB+bJVnP0w92+2gqGa
zGdg/BTiQVuC2hi9s8g4mNqO+qsol8owG5zQMpsCm3trmbXDiXsrlx8QkfzilTEEyDWBwFlhKp2v
dPl7FpjqjbHh1MCiA/KKGJ2zkwMauzN5cf6+mpF8TBgQcPeRNWSacZQUsW6hauYYtVc+4pNhPDto
ROE2ByXDH3cwg6XQgLBgIM1Xv0CSiemOSvBSgdtttfGVM69IJgpM6rNI+BjDfaBH7c3vQOu3Y6yt
ZVjGbZ3sx5KYPT9HwUCmRrwJWtglEahrc1U0QTQFliP1UcKFtBtYvRFzKWgSikEkzdFiO7amwcXo
oZE/hmGHCUMXXUbpI83uDEAMpgncGhEOQxbsIDgcTOUCeLatye6Dg6jRkRqbbtMxw2sBFSkmtqVg
EJVLG252I++4zyB/EYaAnMBtmA85vAGYnkL8CwcGTqRuliBpQ/SnJSXwNpziDBuMTqzyUN1qzB3k
+KNU2p1BJIAfsqcQGsZRag6uU/krFWgoq5iws8UkxqljoGXmJCn6wUfDHWMq2A5xaVpHe1egHsfs
6OPAmW9pEFxhzsXtKdDLnRORdc+1K6PYsyaBlgr4JBvp/jleacEyQqsS2DTixvJ0/Ahuno8qENuX
HttHUPTRgoQJG0/Fw1iHQo4ejpEWxZQdz5aw2fBp29Cf9hGWLONK6tYszOiZfhmP6UxPYTHG0LAz
h8n3V0inEbOW4QBf0JZ3FonmvYsgkhTreZSzzlFkmqeKjBXbHcV2NN6oY/CfIP0AX8ou3U/KjyX+
JSjTOtTBgdvjcBBdTOZwbMWEzcVvbfFhFndStEDS6vZVAgxWAeAoti7mbNBH24CjJJQtRToU47ZO
j237kvQjdpMdlAe83VIw+PxKqSRb8Ah3iSAQ4yLDl9RwSglBy+YeRTpZ/t6iEhi+rOFkE6Qa8Tgk
y/xpbvZbcMAKUCaMnUVJ01OATgqmDQLORwSLX6dDFcn7mIKi7fjRbDdqklvb/2R1q7R7wbS37j/J
Atno1M15T7IBU0WHjTov2LBVYlgmALF+1ycbH9/qFFI7gHKJWYi6Nvo3CXxvuregEUZMUPTbqMJz
s2+z5ngy1xkzmqqDdUoiCeRgqzeRcdlLjVIjhUXuv/MhzOAhOjecXsWr1f115mDJlJqbBG7SvInr
f/O+ULTfcrIOaWjZKCUTr3SscGXuCuDrTjvSPIkAmiu3kyquBgMN9JLww9StlQD1S/pTNy/2GNzm
G07t7Wtdpz8WLin2qHq1re86yoKa4ZSNGipIqZnoCMx0V3JwzIdQ3pv/FZe1OVJpoLFCcoliDMbR
OvCtN/gocUUEOUfX/GYjyApBV5710kKB3J/LbNYyhNUVLGn6i2EmBhag9a4K/yxcptSzY+a40rOA
NfyHALWJEIL2TgBVjlmtWKuazk+Na9NiV6AXTSZyYIfTxKh1Cm+DZN0rZgwdtiugDgI+4YJ1CwtW
uaR39ap9RW8FRJBl7xVXsZJ20l0jl6pcpQz6uJNmki+jr/rXuXBq/7IvcBsxwiD46BHygnN525EA
syBYBIJOcZNfwzus6+EFpsc8gBm+cVNO9j48a4/xj/oWy6Y5V/oR/TnYKiwlSC/LkjGYemvp7aQF
MjBuVGj6MFzwi4AFdFXabQd1DxrCZQQEckFgHugSzU9WcbKMX9JGesv31j+wLBSli+QD2P4x/Njv
2cG4JG81ltTmTv2pHjlbzK5895dXaaU/tAV/ao/DTn+QxgpisSgJGuADBTSrD6AkTmuEOcscyhN2
oPfYW5mgyNbiXix++hXpa5vgG57jQjsAtJFGhm3abBOfnfK7Abx6z27WgiHmdbwxVl8rv8VHckPV
9lv+EyRsPgkYwvOxPjAuZJ+UV3SV87huQVIVo+DupT2mH/xfVfCF99GG17wq/cW8NTOVNEnYi86N
O7rdsz0DNo4u8wU3WTfP6Olfjd/ij8CTfwF+iNVL2TGS2TPiWOSX4QMtn8SdOX/Buc4bAA8nJW9+
M8Qq7oAdZ9tXF6+qJUSIdb9PdvO4cICiCpdq9wNoTo/uHIorT721duyAyxv08+aVr7oj39Ob9TB+
OoBadqLxLUSp98+eqS4kuOF0GVdvDcRe3oyx9YclECHTO84FGDDsLCSbDEtoP2yk4Jd0ABBJ7+HZ
Okz74j0mehtnmi/6AFCJamB0hy/1IgLhlBil4FgJzvwGGgRX7YuCDWiBXn14Z6MQb9AHjoxB4RW/
4VTNtkcMN/7oz+g2efWl+eb2TlAnBT5+VrCzLDzPc5uCyoJA1AEZcTjOoiodha1F+nB60JxFeETY
upT/hIcy9pBHC+3s7JqPdI9mBOADvJU5JhNJRO08A7FnG/kEJvSDPqjfdHzp5WVww62yys9soT80
9ezVRJSeHfK8pyuBtcJCo74MH/UaOHH+8IvJxdym/OkfXGoYbvDwWIGcpd/aKr8odYuS1HeDmBJl
KhKSex5y+ZNQXWXoQIuOVHeuHw2ZIBAQonmLdYKUE42NR3sCzzmOdeAfexOO8ioG/Ffrfjsw4o6i
dlv3F4OWPD/IaHfi8j5OBmbB4E3Jaj71501ylOBnjvq2pL9F9TRvSWxjsyDYh4TeoIdi90Bs4sgw
D1q272OLiY19St+lHpQW5qLXyPuk2GrmR0/chbyqc3DCdO9n6rkyp39kDEnERmc0gSerPgqZlGF0
IIy5Y9OEGxcRpnJWPFO69ORN6wD30PRT+ppQf86E5lhze6fedyEzZaIWMfjUsff+7wt0PEZOmfSR
mSeaZDyMlAUzrWqLN8MLKE76zFc/aP7KS3tmVTVbQB3ALFiDcJXIKRmwwjaXZftW2m6ISwEUge4A
OEaARGWdUABm2a4rUBUuASTArwC4U7jgcLlKpr5HjM1zcheCd0NgJ+pO4aFttkV6wYSFNFssXRXc
Y+BMB5RjXXnVZPC3y2QTCNRfjXGFFQXbBHUDLHWw0hEvtX1Hat3R0b38UkJjwiTmYOxmp5Yn3IXw
X5NuZzNTiJG0JOF8Q3E22/8ccrTEXmKWWmOXM0XrQlLXcA6znvMnRrMc/taTspk6H3efcgdv519G
8RrgXDuhJwLpbqivx7raV8BB/hSTAofDGnQMWdogZFogEg/QQSYyGQsg/1uoL313tMgskdcUAzF8
fJSkdIwFMlvUdIx0iHNbO+g86i01NVFkCEnHFinSGH7bOA1pWCAKTPjiuwwpx4LPrqsM4ZTo4mPK
YlkELQucnmKSIoZgo0sgdQ6GJdAOxtHmOPkXGwrBVF5X6IC0bpahAdeGvWYjCUYEWScourEpqAeS
MXS4VyyqaUBhQdxBCU4p2T+1Sp4NP6L+GRG09pp0BzQlAz4pAYFwsklAm81MziSxIQQLKV7WPJdl
RlgqiJTmWaEMPZCLmVifOBo1iiuIqtJc1ffCgizCz1LipD+nrRsiiIeCMHKx1rF0xHGk+WyGd9xD
mu5HDo5hs5batWluGnNjT2eeL4qPXX82bIxGrhMXcIyOcnjk30asSMVOL26Av3m0ZRYnjN0Qvgzt
ia8BqzjyP60YcgVqFx/jP0TuOWQ47KTnd8/z1+1nI5+n5F3ubom8s1XXVlzZ+oyl5/x+2h8bVmjd
fcaAenF1tvpPXpvXYNomyl2jnMklsvUNH7hv1/x934GQbA3/rjOv6naYiE4J4Wuoh2ZLZND+YXQt
w40ijDBsj5nSlB5rmgPTDUYOPqWib3KpuUoiiew7YZphvQ6NHeXVQjOeKv8zrPmneUpfuha4MNvr
FolWNn3J2cmGBA++ZrMOz4b56upoUYONIvvGLADSld0vYnjunfxdktXxN0lPxX/m4TbQ7xP2DE1f
j9tYwa+Sq9/kTFdAP4LwmMwLgJi6hF8lB0cz97yuAsIRaMyGRuJO/GcyMGfoQw4NfgXjujch2v1H
qlcRUsLjTB5NXa/6aN4VwCzAw0dgMmukBdBlEHBOywBlsfPImpuBHaj6DDDQJzHD2GCrrcf4xbkR
XnxE64hzKbn4bVWGS02V1TfWFkUVC0fgErlrVNfgggh3TD/7ktzonSFt4PPxrFG5xhSHH0+yNT8j
alSLr57wQ+FfO/gRDkBMbF+5MOH40nam9IGRSu+j+Dlq0rnSXX6TMSLvPlkBXCqJzlwaX8Fw7uqM
HOozY0B2Qq4yjJahPRv6M6x2rFwmyZN9Bd+S1ih2h+6sW978X66g4UHV5iLzIB7Ngd8xMbnyAC6v
5dz9ms2Fc9vlFCnTm/zfKv3/q/NofuNPbh4eWJ1Rf7PNDQYSIOxcVWyCAPtqZ15DPGsUHblFVG4X
io7ujA1wAdttcnlyoe9KNG/GjjSKQbiRIAf6zCpkX1ODN9DH9HPAOQf9RfESmLyZXgnbjPAdmCA6
HeBzdkgH+W2YId6b6BYru94ArNslnWu2EE/Omf1vrM625lWGJ3es4I3DS8neoNyc+OXwRfgbU/cc
vscKd0rBlsSi67V74BD5vI5gQMCynkcvOCjStVFs1YvmM59pF/d+jmJnF+ux6pDYiTraZp/llxoc
Lc6/MHEt+WwWVwv7kd4tlWtmPxOFczx/8QQpX2iFgce9K2SCF4hzUyoaEHQ5frFONZpzYiOieN77
nI1DomvSsgc25JlM5T5iSQl3QLGDarlYR8U7L2jazE+Mq+/XHzUJk/FMjpyFRKa91AnOMHxufpWA
T4CS0Ca1B9msejCQUHcmQDVM/yhdilnBPPFVZCoRPgZkKqJPCamTBE6qLLVchSIEK3VCadQhMwiL
z9J4Kj+42hSCTVl/CmaxBkeLEC8Dwp8PDUEFbfUr/hqeHNJVds/5qXweLuwrS2F+iM6sPB5eLK2Q
Bzr3WnsayTmo36l4m9Etecb5yfNPg148N5/zJ+iiF6l45l4Un+Q+iuhHml46XY0lNEA+jZCIG14m
lbMc1GM5fKr1C6WrOt1D4lHK2sWBUXlMwmNjnDNVrR2LdE6pgKHRnbnU9I9d8575nh/DUfAM6Z5F
f6zxQvnkrAujH/bkLqkX7M7V9J6xy81nnjU6M1bSJynSOH1x9hlulfarYSAYqbuJDZ0zhTuaF+id
nVre8uAdflnyLYYTY7MBSLoIIwhEn9zEMY5syaUjj63TtoirCliAB0BdZoXHBFA+xD+LrIoQdFzG
Ii197zTKeUjGI1CgAi0WfUwK2d7pNBgjbMtN9DSLGtsFtuO5DKBKyVKsxQxwPznaTCZoPQd1wokV
+oDhOC343CODxr9nzrbovBoqtw9NwM/hwYTXjF3PtvwNZ6iZ4C87oi8QDC6ItMO3bhPrkKJG9lhM
I0i0DKPuYMQW0Wz42Toj1k81pIVxV6vwaqNKufY15p/jo7IOI29BT/AS4O1NKt47Ilxb1BEy3OD5
4R1vS8GDoeYRtmWtLUg282kha9FBrX/bGmVCD2u4wehNx2+Sm4FTI6ECKRLZCx2KDJMrw7kymXzd
guOZe5gTZa41mogoM158/j8y5aog7zm88Rk5rLV0GfOtphuHvSe2d4WFiFZx56+spxYpIc83LZ9e
HHRIJzGo8RiT9mwy28ayLuSjiIHAFUxiIqqcJhBr2SefAndrf9Yr668C1XE4PgrmHJrntzc53mPT
ksYXg27Xch0vOltBBNS21Okpwu7bxxgp/SXQYam0B20Ua/qlLN926Dmzrcg2cnqSZn8y10wuevo7
Vl4cE5xOWpAl78b00tpwSPapQ67VpYV9YR5ljOvlGz9oxtsFUBVEnNbTMbhAvMcCs8FukNeQ2eJl
+PqVpzH89FNUeScYKKiN2fl5ToB5OggA/QQ6hTb/F9dAGVUe4nBAIVZesCmNnS4xs+N72ONsDO05
11YBbNKW2fG7UE69ToLfg/cTZw65MRuehb8S0j2V7kxeq+NkHmu0pfyQ6QMEk4V3MWNPNSELu464
pf5ad45zLGBGa7Wd3c3Q36mrxD+OnBj1Ja3R6rgDtMrwhm9mix6dj+QfnfZmd25moFjx+HnwwYop
Idxh/ZVYPzmK2JrZ6WxM1KRPQoXqBG6uAiIL7GIQKyZFjEzji9ZcSB7nrcn+LdbOgfpQHc44L0Tn
459HZdUg9IzejXRlfRv6qmOmXq85p8Zm1+AuH1xy3WU3Y5sxmVeoBiURw9w6/8OOFIPM4gptK43w
+AFyAVAw1oXAJBa68NrJL071CwzsJxswT+XaKH8yRMZ8l4NoSTEcLlT7TBY0iDFeDmMs96bioU7o
x6cbON4GxzlSR75M/VEEfzhpwmrlu6emBIaTQUG4ZnLhBTqRzzHkV2iAY0RZ4nUDrgcTCKX1YLnN
pA04p/yhdL4Kwst41vkHYcJDT5vec+0n4Dgw41/+scb4oGGu6kCtgxFQPYxEQUi/a0qP0FwuaRf/
zv8u8QQyFg/SnQUR9N8qxKjSNZoTDs8sdwqaiUal2lLeFWgKx1uXzGsTw1dc75DUIoqEYRBx+K8K
hsAl4F+BHWIJJAgPO/4NuUFk4yENfKDqoYw3noLPakqvEl5uPPzV/h1qntzMQ3mFuXTwxxN2XObw
IiEUK0+s9bYDBt+x0ENxsZSbCD0ZE4cmns0eo+SUVo9CexTVdxWfqFQ76dX3Fwene20VT/Mb5jIE
wZ5pPAudvoEbFlpEVwPY/gbZqRtdhWxL7F6beazN9JJ8gHrLEw8hh9Wa1S5BLBhchea9v3R9ssui
eCvFs6IMq7Gcr4azF0IY4xEYHM6qQVTMyGXARW1rlp6ML4/JpdS4vXQIAXBCy4EJEqEKtbJRSdUJ
P538uwooqcPPrr5U0G2loN34ZbqLuG0C+6CZ1T5JY3w4zH1TnYRkbdtJQutnY4KNTDPe5+22oLy2
VvB+Omx7eL+Wqyg/PZGM/nqy7nC3AGHb3CV/CPX2g23CKf6SZNMPKQYn2y714vRRVpcakV2W3KTx
O27woFKYgUf4ckQwZnFeUZHLmiVdSeOxIfTy3cQZqHEVohj5wqPxEZCLRawSd017GZNN5eC/+stC
kmGpNG6rfcvBzQ4hAblsig7BehLT6cs0eJlxmf2vMo8nnW/u/GaEm5I8QPGo7JdWXCKNaAJMBT32
lEo6IqnmtptMQgaWvP923IYWpPufPnWr5FsDMHH0w+QTowevV8Hdf8Wl5EFcXIT3nblrMX/FpLOU
WzaDXzanHoUROklqRqx4dDchprgLf6WAeaLzspkHyIS44cJwwf07JuOY1B//q84gY3ErFWCDGRq7
Cb1XzOg589jfHL5Bvgo2E6M7ZdQjBfdFF3HjyetMv5TGocy4GnBmnFfhvwZygNnqiZjvL6DmRfQr
il9DdgPf3xuAe7Z077NtCn0a8ZMhuncD19S3kKGaHqHeiMCyg3BVqDPhxlmNCf2o/4plaHB/MTBb
N7zp0dvgf+jhKQI9sY92bHq8RTo7vB+ADENsMVUETX644R1WjmuK7QA1KclOuE1XaAuFE61sxH5t
UO2N9CiweKLS1HDycVRna8QKk+QeThOiueguVyhzBKUwIsZmsy2rU6rLVww5mxGQIseVFFf2dk5y
BM+3I8yRmBzkHfcL+cE1HEhFB3AFMug0/GhR8CbdrIv6tLEEgFGV1qT4WR9y9KWPB0e597kL4uuM
uxCEunL+FQy7crauUD7Xdv0pWwf2CiulGc9erabh+v0+dlxc/7sdOI5fWniMhL0N1H0S//J5U5Q4
cvul9TFvDlJgXS516DthylDByZcx6tqB6YLc7bTiFKGRL85WfZA1DdfGaWVq5VkFoNQhx3UYo1gM
in5a6WuAp1fggBhb+WLeBbLpU+L9OgIbqHszYJmbMjfpPjSa2Xr8savvxIcJ7v9lRJ+OTEJME/43
iFMLi1nOCJn7V9XPiqKG8YEhXoPyqcgX38asplLOhfY1pBfGOLF6y9s3sqVHIvX0bZefyvbTCQ+m
9TXaX2bxQRmu1xeHDsD+6fGEDPdjciHrpFKHRUlLoUBcMrktMcsyqRe1noH2vz5Ezzkv8qfRANiV
F4t9PWHaaWAa1hqMlUoEC91dKz8Crm/NHQhS0heLUXvQz8ImlbOzA5QvTiOfcuayKvQL6odivwUK
PsSz07rc04peGczW5Tq072P5TWuLMZukbUR9EAn4kzsOd2l4iewa+B/98C8A9VbHeJmVnjHS5JVL
GzpXZsw2ql92jkkH8YantEVfi5WQcjSHXac92BGG7Alv1NQetX9AuDyY25jGsHUNG2xixiuV9Dzb
yQrGhRC+1Qzkj+YuDiAlTqQuwGAtYcgxxPbzRxbe8eYIYbtX65FIaTh7KhaD+ITNmrpRfOH5PsvO
ugWTZwatEoK7fDOS1iH2BOYhTwITJzE09KLskqhnYZ3z4LcxK+65BoMVOPKI2mk8l0gTmDp03yRE
oYAbPoGx8Gju230erbGz0oBOYb4NYiH+4acTVdCINwFBytgQekm+wrMG3Cnvt5JOstg6p8XQPbXz
ZMH3/GH470qA0hwm2kwfTMincdbQRKFg4ks6it04nGXzzRbHXPa0wJMdnJnmzHfwc7aiDWR+5gO4
d5Fy0Oq491xQbYyCkNJ9KXstIG97YJbMV4W1GJEaKcZlyhohFtMZHbf5P+db3susQhxOIMnzmV8M
IliWDMgg4jNmjWSXJ+Dcw/mn/ccIaVhE7EIdYkD5XXlIJxh7wXW2HXgHDQdPhhDYg5gz9MJ2fha2
qp8Isrn5LGJRL9WeqBJKq3/CbZ/MjaRXFa/DfhOoB+Ql4mBcFYyOFu1HRx4bXCQaYYfBDbRBFByY
RC5plRJSBZBwFPzLUiZtaUBFjLBkn1PFJxsM9tFc0IMpT82ly5SprprDdBOYGSHSHFey8jZqv1H2
BR6wjBPu+gEB+oh7kT+sIf5aXb1IYx4FsXasWTQoa5SROTXvpWibdTAyd+LzDNiD1RYM+Vm5gP0Y
TvFJSZf9YbKllvFXgCLKJL4d1Bmj7Col0xN2WESdIkkAyzhklduJajJjCBZ6hfkG4XmmpcPID7EN
6uWfiGOnNo7QVSOcyRrpnwXVYDJ9PKavOWY/0NzDj76mscKT8IjB3sQGH2jEUomXMx1lY8DP+gr8
0oRr8nsspVs39nsiveKc8By2V3Jfda/Xr3nqitSVpGKtD9BgovBilZhbO4wEGgDz0E0ZvAfRtaAj
16PXbO0ffoKDtVK7FdIl2zOFxd4vRL4yeNK3ozauT5ah8+qRG/sYSlFJSTU6puHa6EiTkRFnJOSE
LiSaof7GzXw12JKHGYhFA8dsoWRqqPHSuWxcNBAtuFuh8kNuZSO+egWxnmyBTK4SGyum+phQh0Rw
FHtwUnlvGN8OxkQDFXv2jBJ5bYxfjm0jLMruYVyddFgt0A5mvh+Cc6PFHwtyT+PCX7clJI2wNUkK
NrNxxRinHD1Hh76MtXb0VwyQrFBh1Q2oDvupzmvKNUps/ZhjFQAMvJiZNK2ECWb0kcQgCuZ0CNEr
xBzZTqL8mCW2fln/JWoiCSIoVgnwOn6P478I0WYDwo4gjY/KDAAKewXnD7tb32JdnOHflPUazysL
Hw6SaNjuaMXw1sO/ggqVXHp5qdA2xvvM/I8XS0cAZwBd4AvqlC02WD4LnMAAK0ey/va1Qd28knHV
zzZkIePXPWUuOUhEJmJPD/sPxly9DElPJEWInY+jtjkX3V6mKMPf94MwDSXkq4DBuCC8OUDnj0MN
f6iaHWAMQ15kUDi5hMa3bkhMjVLsnpCCxhAA8iPUuSL/TqjJOmfPtVuNeeHGOYOJ8irMcgsbTE5r
N9SbawLwkGTPAc+Kcjp2ufxla/D6BxBOBB9h9WcNtAXUh6r1nuXfGm6PFdtx0qDn6q44qQxUu2mC
VhMOShgio2a+mGr4L1tAY/x9mf3FvGMbs4q5HrCaYwaimswoFYSzoTv4eA62CdpJdPNzTi4lWC7B
+CjFX5CrX3BTcvytHSs7mBOsYZbBTGHRc+ohJUH/hTc8ESgqYZkckspAdCPS8GsAqGmgeHUUCMU2
2mK21mkOTc2/a6wOgN9whapw255uLPwEIwmlduH2AyHx5fxDzDiDhXNDg/E/MziVQTFab3/JHhfm
+9g4oydAvFc6V9Px+uEC1i1At+A7JmeSTc8hBqMu3rgCBS/4pr6Oi5WkQvXcoQxBn0TlKPQN5zkD
MRhfAxdcWZMgpx29WfZHw8fE3Xowpbcv6U/5A6+BcSsPhIUNaRn2PWFJWHPNpHms81CWLaI7QpOQ
AN+9xpuEGIV4Ld7SSRFskwWuqNx28ir5k94S6r8CZR3CPvMKrKHlTaudZaK9VQoKWFuY3hPXqqJE
XNBTGDAoWLeYOC+1fCeFG2QCsA26woPODmUlRV0A3MY3TuejrpnGEw9AU8ROhnEPU00o8BgVtZuO
JG9zraRHvz8KSuliBbO/Bo/wLU+ZM4MCaXUvcEaouF11zHVXEO5ofGDjT/JNjAysy00IZgv/NLG5
WV2OdrJz6lzH3OzmjBOztbvWHeoc6ar5arDC9DEa6BhF4y1AKkVtkKImkxdsDriygBVWN0RtMCqM
jkkdzEcZdh8FE8T7+lfyzwPy6Ta5zezPYPB6FD64L+Ph6vG1ImKZ/4D1KXswNnjVoY+wKGXtSALB
vSq2jUIEAQjY2C1FjdObDWg6Dqc+sw6Gdcu0YB8ODJkt+cPvR6j29c2J1ka9dzqMSZYZUUZXtlgd
H0qycIODKe/62TplgXhDaVYtlvP41pDFq/KylBvmL2TWSRzaVYdtSY+2ngu3VknBG70a7BizC4wE
sxmCG27OA7JOpeNmw6xgjfE+bCvKHYF3nX3Lm2Oi7Fpc/UZ2qQVJMDaCLmmL0mBqdnZ56fRtwF8y
pen30KUnZNur4TljDW/loeA7kxftP9ggGGoW05aJsUmXiPZrUc33LqqlVepvK+3QaJtK29jtJhqJ
JNun/aXE7UWjSOmIGqE3bdVp67CXw+QDMJq59u8d9YGfP0myTs1tHe9LXKwDboUJ/b26MmZvmn2A
qam04vgqM9xFQCYCBBkqadd60mxNP7rqiP+nQdqOFalS49I334V25EyztOAjaDC/BfpgHFDB8s3X
FiBvk/wMMc5EkKvqu8GQcxytVWtqW4oF9i15TgSujiPbts29EdqnSJdWjhV7RoNoEUJbSDIDnhzo
1Url1hI9wFZmN/hRFJCvdLYmFMUqsUH7QASbCXcQ6V3tvVh+o73Jw9PQfhAAE/tnMFQE04l1KqYv
i1rRyi2ot5z/2WlMocVeI8yv5Adu8EVBgsWxKz+abBfUu1IplgptbYORPMOeur3CoIiAfyiXML9e
RviJKf2JqoxuUjLMR6yvSc7owrsV3UX3rEhD1I+W+k5EdIFVAQyQLPsoxquJWbJpOWccb/e1r7mm
CSm9AMM1UPJK9mtMwyv0mNK+mXg8OcZOZSoi5BTP4v4S4nJmYvXMiyfdOVd/RlwFlUtrIaDCMkd2
23m0CMICspT/4AZGZyaZ3xNGYtGq7X8pBmIZhlBBBqSBdJRNTAeF0582bFZ8qYrCU0qc8C+JcCH8
csvQSIOCpcWvqXjYxpb2qVe2FgPfhFfRDBzmw3WEMMdWCT/qfmP51CnAWLgHb8mDMMyQ2x5qEfc4
wxdQFoy4yhZb/P5bCbGga6SlpRHdzrkW8GbmmDMpRdrJbE6l3hM/DjTMNvwijcrvvU4Asf1HPrxO
OdjAdCxeFG5j9a43OEmNi0HZ+s130DAUHXlLf81wVHOqQ3bF4Vyqt8xX9+GIDKpzDnZ3hLI1wRuB
6ZgG3w2t9UwQNcA25gIqkdN9wiecIXNLiReyj0kZSG4WrRy6cifmRoBk1+GBTjgHJeJgUe03YhWI
63yCwnfWMSEajiN02oquVAPq5hUlxJMxlQpptxCX0hD2/n8dJSPNqIC8zj4UFmiYEaT5AJZJjNGU
It6Tov+SI+3NqIj6UMWqd0qShhii4DYUiIegio7EyEntDkgHO2aVNtbFealcVDHtQ1XDlJCYsVzH
mQ/ZMxnpAtAwmdo9JPul6cPyx8aixy3A1BlyofDBSNueowvfJ6ZSeoJYXDwjaL2OXK6aKWefxRwJ
/oDd5iTxVDimz8FtS2XqlvlA3JZBXi9PG5Z/UnDPOcMDlCYSblF2RAhQ99mrJOcw49GLL58aZqQl
1Hy8kPNi0/CUsoEfID/SVx8RnLEoyKCiEyI5R/vplPC5gp4avY4GZ1c71uMxcTiOGs8MnnnM4Ct3
ICfTTjDXgSQ6r/aBAOQXtQHGH7rqkWlE/0eHON0YV0TNp98jgJkEGwY2SEqyGQb9qAgfK651XUGG
bpaSxn4UUAvMJyUifolfRnioYGY4KnO1LnnmhkNKY35pZHbCCTM4XYZpww4+E8j0f5H506pXudkF
DC2kYzcdiGTT1RddU5aA29+0xpubB8f3ivDd4owwQF0r7FjjCvYojZ8UQYMmb+Gjj+5qsqH4L81D
b2POwNCGgoqjfGFPl8r47aaT6ez6bJfQ59cEBffROoVJRyKQ+G70f458TfKvEXBCHrHzsn0guXvO
dFFjWtMSeFOz/xX+kfH7E0t/i1yzjIk9iquVmny35UedEO/zlsp7KVtFzV7emIHrG299BT9hkbIZ
Olu5Q21dwULiWctfgOLRfvbAShDzIZjgTSXEohkvMhaGrfUV4ikkPoC58EZM2wvxZdl0wWSLz9bU
W3PGQn4gsVNCYCDTG4dW2cpcRXwI0bftHevLpkpSBtJFbGcV+9LJ/x9J57XbOJNu0SciwBxurZxl
Jdu6IRzUZDGzmPn0s/gPcIA509PBlsmqL+y9NldDrSPu9UKEARHvPEgFLspi+FWim1F+YA+n1hzV
VVQBQySZdlcRqhDda/aQbngp02VB4mufrKmWKgMLs4UoDGaWG7BUHGaDgWeU4rY26ak93G4bpXvE
IdL3tnrbKA2sNbp5CPMUcC11WG9gAMC3Lwfswj3nvoOZKf1puPMJgUDP8CXZU8b8ahmCbojCRUml
Pvq0PJxk7clGk01Ei+49xl5/RvCqQLk83O7TMXQEiO424CWKu4JhCVbQ3H8X6Q8DFKG5p6lFFAzl
Qp0btjvQ/fett2uAFhRVvFV6ymjvaGk4as8KbaNUV050EINgChzT0KybW2DMx5g4d1bXPVmr1Rex
kyXYO8ATPXHPGmNcueMub81pLAK3fRYrW9tZ6ckXU1h+4B5zcM/7cCHkwK4G4t8tErbjxqPwjwHP
RLhQooWvoSpa9sol9B5FemEKkIXryt50Pq0upYh+ZhA8auwCFjx5HuVRevZ68MwHR/CsbClhhPxg
wxwiEq1Zn3LK86wh+M9XTrcY8LyzOsH8WG86TpRwpyN3wuC6rilTWiY+btXOFJb9NukPVfTNQJs0
VUJAOhZqp6Y+i+TmAAzK5YcFWIXY+oyoD9QxIMuiQ++gSGE5GTeLASRn8KMzroHlVOwAhvLpVekm
Jlgx/k7ya1MfXOybxN0l2LLnnbMtkpUOCoyXVl3E8KROAFp9BUvBTjNWehnxo/20hjtzkjTcSXXB
b7OqX5/bn2PZIi3laHgodUlKZGgSeags9MPA7JPBns7K6TtrfofgpyB4ihTK5FTbV03dJLysNeKC
KugWIzodkdx9/7vR0HMe9ejbFRelu7PiG3bVcI056hyoi/K9m/TRNpBXfnY3gLKNyY57Oxavpt7m
8qaO14J1RJiQW4lg0N0l8rfSyZrW/cOomXOpubuqSLai1jew4dcWrZETXDXj+p8Pk5M3PPiN//WR
Nu7FYh44UJ4CctXEbqiYh2wCkOYDR3Nl/3Vx9xh5Sj1u3Zy4H0XwGbXG3qbPsyb4H+VxUuLXraOt
6Y6cJdatyKfuIUU3iizVUtEG0oMwmuFCKSoPr7pX7BtDIrxKgpVbArcpTHYy2SNN860l5LPLK/ZU
tAEUsR5039LAEa/Hm0Joz9bBDJOgS/RrBECJvctj9P0Ubf9pq/yVEAtz/PDSR4lLJMIHrskfSyXD
jK0CLGTYZWkSXFKnXxKFd0t1ARz6VgoX6TFYFHs8+mKvZTspg4VmgZpzNf/aT2EovuyYyltXzYxf
0k8ObaOzavLWta8f0trDaoL7KOWB9cd/iqohdOMmhoqAGW9jlPBqSSH1/XxfKca8BG3sDPh2J/oa
01NjZBIZnlhT6beR40J3Hm7+HLGc1ejsM4VVu+2A+Q4X6XRdiu7Y1+XeS/p9bnnx0uOGNX3QxrrZ
rKv4yEjHkXif+SP4WAsca68B1kTyaag4hogohKsx7dsGduxoydT+XwpRyxInNlJwVFv9uwbIU+ba
hf36UjYUC6i4Ru0u0KFqEE96n3ZtmPt+PPPD3zo4sBt38WXYEP9cJgYSgRtCLlTK/20I2IoZxdqy
9ZNVucchCPCqh1/CYyZhDI41d1N+JUngudXpwckzHOg6lYjuXEavgNUfj6jliMTUQ5351LCNnGc9
/KH8Y1r7H26zOeUsA8QaWa2qOx8ugrKqvPeDPNmZtx6H0AQ3o/y6oDmpruBkMnfzmva3H9g3qKim
NLJycnqX0bO/FavfB751MDrqCmaQzO+Ck1k/yaMgkscwp/wsY5aK9RC9gtJaKEq46seEqLfqWALh
zQZCrMyNyTxel/cUVjAG5IE7p6KVG9WcW31f4xzPEfrP+YGU7Ulk+oza2ydd2BuIKyWIciubazog
WdWTR0sunyiXCM2MRtmP0p5Jxb3pWrtK1PYndUBOCkAOqQUwNh94lqug+e7YAVo9Jr3aMy96iPmb
rl/tWdvF/DkyjH2bv1Q/pZTNyT6Wxz6nxyZr3caVkBtLjunm0TQXK74MiPK9pwG8E9I83gFQ1zB/
eaRdZ5tbgCQ6hjBtsfR19Vp0LpC3eu6FP770udEtkJHb1oJtU2Irc6xDmzE/cv8ssBB9xUyYXWas
QF7hn7X5lJYJfWSegAtLUgCFwafmHdP2EBhYsL19UrMHnwhTB5+rcCy/mM29uXm6U9EVFUxHyoDC
gNfJy+0fIzB2UFAIs67AwOOPHfc5/xGUKpBN9ZBJbq8xkx9oX7eaB529wMuG74JP+UDSy7XkboyH
fDc9JjkwpWh4qMRiRvgNS+QjVdNhXVdTFicQ6l2IadMaIGbEHGHbbEqmEkAIQvLL3hqHt9rRCihN
1LqtQYyLa/0a06q3PQrN27sOrqU4CI8SSJ4W9Ve907ZDETzDHA1dpc1S2a613kVQaSzyWkdFL5dD
8ihwsaYyLmdl7R8LPfsk7hcjdXewxas5pL2KcLRjylcOi3CYCj5nZ3f12obYEmPm9F3q5JWj2Ity
5JvpUYD57wU6GlOVm0TRZxLNfo+f2c5yWEi6pt19ZpsJ1N8xx7MRN+Q2iskmVIMlDmYCpsIUgVLj
bjP6KTVKOxYDTV/x0xGGA5QQhVf/l8TOyrXavRUSETkcFVJlSRicMe5u7loPJtXAz750JX1Xh+TR
uVSKvnTycY23j91usqzy6t1kleoU3hY0dEeXPJpIJwXmjYMv/hz7lFgnEW07poq15u0iLPcRiUFh
P861APYr6IoibKfA25OPj2/kUTGnqXWozNNSn6eScM3qveibVdaP76qP6lXB2MawgFQUQObMkJXE
umvWQicStm3tjxZ3fOfZh14W67bEogVWsGN6K8nIcsNk2eO8BsXXyW8zxLdNQnUZQuP31K2uV7tc
yTCH8WalxcExXCQK0QBQSEXj3S1M+Z9EJnDZ9xQcGgWcQRZ2dYfFIv4KkxvAjwETdiInmCR1BgYH
Ok2TKHln12nxOtfFMr+0ZOYYGgoJJmsaiorCeflJTGWirpIu2WrhKqv0H5VdDpN6k0UYxjfH/1bT
7uoobGHI3TrHotu29X8bW4Zjtb9L0fnG2q1hUNjZAD7wTXggwPQ+WBgdyef5bjQJiIvGbKc1Lo8k
YyNQYYXVI2V3QafVaD+R/UIb9kSKOxceOAmHyKZIhSkgZCdfelAvapbw4FE8ZZNFX4b97Y5sNBVL
/imIrkb8REraPfKaRxs2Tx4AaEkKKilNEE+pAGJRzrX1wmT/7XdwYAIsMyPShaLb5gO2xLTiGwM4
SERF4tYAEDi7Q3/DGvjmeMBhXGT9Yz2/JJxlVgrZLWFip6n4Bks/2Vd9i4T6mVZyGUw3ntaPpGmG
b1L7aGukRh3m/2pk4F6zOiF6DBEMAQfmwtCwrGEYzlJShjKmRHl887RkHZjNdcpzjVG6FG7wz88u
oaaxxzd3lqXvPLXbxuTLTcb2NI7/FbwxUamva/1H9vYfMFnb/zMLNNdETQ9M3Jum5Q9I3m1tEyTt
LtMMJmy6udfCvdYy2k4xcyLqbSR7mV4n/6WDAemf7FZ8jZLFcM/atmzGax1U+7Kx94N4r/x2V/FU
x6p/5I66as54D0KPFHHIxpFJpjVtJW2coROXpLA0gfM4TcPNZiAfRnvXXZasvIdi8uxQGnfMgxVc
WJNKu7BpvFhw5AbEDhEjXYDPhXCmhuLBNG0bw7MGalch7lS3EaT4mhUOtss4Pgvv3uR3hbQNNyXf
WUXNSNCoshDdeM1Evxphn1i9+YBfsugy3nd0qdmKSMpW9/lcPiq/XsVpj9CSRYv5pXOYp3W2NrmP
bHRmfGQ9w6PYpRO9DcZyEJ9NMW5Liyna0kpgRobjqof57OHTavzPmHgwpNjQc1Z++yP65jTglRb+
tSEYd0SjDUkB9RT7PRwtoPfQxGsoOinzuMhuWXzpVhDqJ49Rfwnk92Cf7XYdaHPAQiS4424swqPF
6Kdm7kSejsRtw1CRWmJWM3fJ0SMsvN8SfCXDJsg26gL5XJBs5B/iB+Z+Xbt2sk1MlCRS4IYZIpFa
dJ9vGH2JdIAdwjqqO3IsI+oz+l8ConsM2SOPuMePtDNy0BvhPo1HZLWYixzEbklMoZ2p8DKmojWi
rT+N5eLWWGc7+zYMrBGrpt/02oXzD4tpGf2THavJTcxPMpxUjmi3zH6d4DH3ULoWzg533gAEJg4v
UUq+8DlGrUJ/rzp7zwDQrJuzBvKnhv01YHVEyjUZOfy3BhOI36EQa4yXRP3ZAHytWWNFzktrPrJ2
S3x5GJ3GHl+ssbIRJ/HaIhAi3ZWnWLDiTOVSVuVMaMGqzpq170aUY95vains/0rOK7kBssP0hY5R
9YZlEjSfRMxty1a9WkX1ymEYJKlarPpS/9Ny91MB4Rb02lobuo0Mef33jkBdPkVQxbjB/I00kbIy
9Jtr8Y0dVt8Dj3IID3LLN+n9KlBkCimBrLKYnXTeSfuuWtZnx1oSUhSs8fHUOLumPCPpj+xTB1UL
HI1zicB2kytMGmp9SYnDq8+dybq1v00uWm9JmyFTXGc8TDPXZjuBkRfYwdoQS1ge9nCsURGincKc
HKyhnOLNK8x1Wi7hjrGxYtOOJXAoTl341P1T4K1dLFcxovja/7DP9dmDfEVCaDPj4gwoHuDSvAJx
ZC1c+KTlrKYBQr+waDySQ67N1WCu6ohG8gdCWDvGs7/I9T8Jk71NXpq2qoKLA8fZ52pId0372dng
YiAwlsfUmPfaLlPWINQ7sVIYiWa7cqn/Mm6g/yuNvVc+KjpPi4BFg8V5jRCJUTMN5PcoZ3LIVzpi
akDbFg0vuhGyp8CTfZb1nGYduoL+4EMof9WzBZadlSdqQbxAtrMhPEQU8PtpP5aZP7O0W2BWS+GM
a0cSiYbdBlaBwokMEfEf8avyI8d2gmubybQ2JyezV/YUmEjpzGAeXkwwegJl3wzc4I1hffFhved/
xLtehjuHAXKf5/DbsvR6kEtyRruYnNJPJ9sBMClJD4IsAJM7ROAyE39dssx21SpiSbfSVs3G/my+
6vHAL1t3OjTpvLnBPMjIVX6rGQ4SchDcCeXMftB+etvemovPjGgUG1E4INZlHa/xgNravPuCgBmC
Un7rh42iLRxwdR9ddeoqQB16t6qwKges3yLoWK3J/24dkMcg3Jr1jyBcdybb2Xg1WtiJ0ceI4R2d
X37gvIXpArkBGQQ4Q0fbVtxLMPDK+JfaamAZhjoubN76mzx5F+0Zn/1f/E0FRTISDYOW58WKtuq+
Kh4pCDVE4+U78ZUwPX5DcskjgcJvKYJFUy3iaNLU89TjioHGGzV75R/ITOmCJMIZZPxxG3BMdm8O
3DUahm7estdslgB3bTasBCwwqwTvAAJxw7AYIY/pg99cFdqtY7ar8aH/2TfiFLj4MYa8OZCg6I6a
D/SafHE4hoBjC5J7+2IxRDS7x9A8FdEnjCl2/vjfbHtdYCCxCnfnxA67HzweaO8bw1waTCWzCJly
95OlQJdnRQNPGnhpWi/CEJHo9MgR2gmESQdUSE3V5DOn+outezHkG84mqqerF/MioIUsqPwbfmk0
tkkFLsNFoBRBCdXF3I+tpQsODoW3wLcFCGPhULukJS6FziBmEFu7Tr5X7DFt4AJJUdZZ7psgWC3Q
97GSbRIXbaM5fbBpsRpQMkw6X3djKJBWaUQNLmv2rYg2GKbyHjdymdjvjezmorjxuLXZtXVZ4tcj
jpdLBm1A9ht1IL7opFj8mCz4dwAUGIyAQPGarQEce/jOy70C6SiZkYiUfTNQS8VWSw8IMm2hz2x5
dzgAwpJFMfheomVN6Z0TDT40d2pNuIzmzqPIWCu0fvFwo+SjebVJxSCxvVzEBAJAX8QGZ/JjV9kx
q79oHvTyHCrFtR+m4GMMFVm16UYbYT3ISfuhJo9K/Cm4kaguk1bdgUMdyUxRfsKiQwTFFY2qW8vU
28Q5sc3oodGt5amNW5hXF2HHYIVQvoFoYJ0fj4l+TuVxqrHFpAQEpNPyWtqMWVn3Oyy3HYIYdRuw
5fDKsufBUcDu2ZTDxJDyDWdB77wdDGM/EEcShQCKqOoddk410rtqfEYYr6wgPE0ZxxKxHTO2+aHA
wORiZknbfNYSpBO7pM/BnrGvCnWjjYjOc/ptk3YHuG1bI66X82Vfuht1XARIgW2dopHzXEpvzgLb
12+hBtMkfSrwtYMiuvZGcSWBp9ChbpZetcgS5droRFpmybGpLyGOdi+6u43Azs6yiTyuljMfR0iF
N1Kri6WEBsQKO+7+9KZZ890DlSHcz70g+CkdRkMl424rQsSnnZe5nzNGtf4Gz3q1jeA5stS56iNA
cMyQk0uFqIZT1BAD6TkUajkCoiF9ueYh4IYosz8klNUugOliP6mQ4eUO7Y9E5AX/IFLkGvkyA+b0
LcG+072QldvtDmnTm4rWBvnXScncXRjxQOe1vc4RU0UxC5J/PSUmOOx03SXjTGCl81OGUBhtNV5z
i4wUKpS3W0YW2qRPczVQ5hBhvTedVRZzsi+M8iut7nArUs+UCEMEdBv4f/rWbqdQZubSdMKygg1Y
NnuHOQzv+FMa4lDEhF7gcQhjuWj733HQUAxYhJVQWyje3JXWrAWEUUBe46ODnwsdxbqORXACiOzk
WzN4tGJcGAicmuhp1jgFegxur7LceLm7i2EG+MRzBDXyewwlNciFSQanhsFC0iukXQGdByPPMNkT
1wxv225kueAzcDdRsbUzv/8UHrMVLtS68xcq6hNNd5DmsKFnzFIlv020M9hWJ/UH8mvHZMP2ZrCU
dMJyWSH+Hi0G/+1MsB5u6KSdSWpVyyWTIZWyW2OVmZHklnPRcFynu5FVsnE0DXIl4Fg9jYLRG3t/
zcLupBHJqpsL3fxSPebViMJA9cxjkf22cjcQeYcNK4OU1zHKsMbfVCV3V7U2ZccCLiAhN1gz518h
qh3Sr0xeasQnMQW3ykaYXPOlglKYibli/zlGueTx3DrYNIKsxWzP0GZYjED1yUstwF3zi6jYdOaL
mk4s9K3P9ZXvES3oPgWUQNe+pjphZVATAKHNoBsiEx42Nbs/BRGdyPsF7xD3QbYnXbate4SVREtu
HeSBro2qE2PqBG/24pmrSS6Vbxd+56G2ycJgZC3eJ4LIxJMrHUQEHIkDeRQVeeTVfVRpARGsJthL
CZDTqQJrJhCgSmhRjPOU1ZtGjIuLFMxVu2RlwQbn4US0VLigQdBBQN7yvSFxTVkIVoEALtQQ5Au9
XCJ2XThauwkRj6ICdJp749PrNBsnKwgbZ/Spjiv6qrmALzcp9iYdgg9VC+QGv7+frNHD2p+MrJo9
ayoWkCcVT7cyiUGzbU9s9khJhdA243IKwQRCeqzCD7aFCTID+BirkLEtzReS2PM4Is+rrZnFG8/6
3kI8NXHfMsQMpkoTZxIOz37TdTNIwO+Rki44FPAlstDQUFyMZBFGTX1UDVynyiYolm362XhsgtQn
P/FJ1xCLc6w+joWBzho1dEbIVIMsuMvcdUxDx19XoXb21c+EoPID+SPJHIiVo0ISHPA2GAChYOZG
1b84pYk+eJOqDlUC9j5Z7nDJN1gxmVX6rxRCMf9BOSroAhn2hYziAsSkXvyvpzuu0Au6fA8O/r6Z
rboMz0MWtc8UWXIdYRBLjLWOP7Nv7xErsCLO18Bk0oa1ExNg+nvw4+Pw1lJ6Bc6dnwZfemeqa36H
Le4D9gv0K3RCZiiXlgUwGqihbjPbW2o1JZ49rFL/WZrxRglxfYkfLXtpY3VUTGcWohbRHV7RuFoO
FKd5J4l8fSbK2SrOJS9LZf3z1HiuFCsDdJiNHGtEa5a1f739VCICegUjoWTlteM6raFtkT+hcoHr
9nCYKIQjkOJAL+419WRtQ8NnMdZ34e6w9EJrhve5s5Kz0rqgmMqEC4FsobjAAWwTOxqml5FcXhk4
VyO5w/LZNcgBgfNUHnuqOiDhFoxozFsZB6vpd07v0bPg8i11c34wCPRB3NiyqHL1G69dbRPjzl9c
APTFtWg5WG3Nc5B/l2S45igoOA3y1mQl3y42EO871prnHiEbHFM7uLWcKwGb2Q4x1KGo4x0KyJkX
9rNx/LA5vCcaZKh0s8NknXZAxjmIj6ZSoHbvnGRAlr8mBW/1KjKUmUh5kJbZBYP2Lf9uxwxiCq+H
1L2tORoOTCpxNJSfjPS8cPoQ0k1BNYWiZ/qjE8ID8JoW6vvEJEyoc97HLtt5Ps1+5eyZlrJzMN+e
GXQ6gKam/4ATEcXvy0K742MZ5KYuH2H+T+QRytu1oj8zU8513vXpTfXPvLim+GdMZxQ/MAzrE4EX
B113T4IveHy4xAZomlPQe/iP6Ouaj6IU9mxk+xvi5SlS7EW/DFxJNb4r/qayrFkGJJrEIY8rbqCf
Qhft28sg8hdFXr1ER2Nj/dMjlqR53z1rlEKmlf+ljKt9dIA2G1yLTs1rIHkE3XrI1WOlVcfGr7ZC
GXYllouq/h5QWKjtN5YQm4ac/4Igq2fszMPSCGdvMLsMDOa/1CNDVe26iOnhKJbWZ43vXqNa05Fz
VPkrwLrrTkUbsTrq1Hrx7scgid6ZipaOssJQwORdZV0VnoH7rZx8QvSPW2k+gj45xwmjgeATawPX
Ng4Ka/yrCYWCkjc0hPkZh64roVOGJw1tceiA0U32nRNszai8YH9AByGBACcfqTKs+ihh3tTOlWiS
6PfrwsCVHaW7MEYqopMcGASPsKbw2CD9fJLcJUhZL1+CASHQop0GFcWpsZ7EgXLM8bLL2CZ0wacF
T8VHNAJVSn5yW85782iXEV6Wbl0l2EqZEbex+s5O/uE077IYYKAYaAYXNYdei1hYcHRY5bOQk3it
4v6ZrBwhKU1MSBXqVGLOFKR5cfI5Rs/ERGYr3yM6+KDmHX1ow59iAGwhwZ2OxA0FEu2X9L7CyOP2
C+dGi1paOCtqMC62XW3BhfLAAlALySzeqD52DQ0CysD2TQ8OVfZsCmNesHRAikbUiItFu6y/CkTo
9ig3Dj4dJ5570GhS5zvmwOk1nXNBvZW2f9ULi7lgtQC4AOiABQs4kx5HajesBjTXRWyAfraWxjPj
poqGCpjXwkNHzKXvx+TmlfnOZpHqR+XaqZR9I/p9CJ46i055hIidCYCfEwJUU6pLJkPySZSxakyF
IVyDV8jdqnw1xIGhWvbFIyPMjKpnWpUBxf0MhnWG6C9AFCTi9GYEYOf6r6GJD3H9JZFZlRNzJNYP
duUsOlYaWv/K2bVNNVlFhLrCOsEyvZXL4FcgnKH9pjTwkb3zD43My3iWp9tJORvq0wwx4JaYn5p/
EXe1Y6Y829tcPIaMmIxurrer1mE2YjxRia6YPsTuOXO8ndE9XAIYLKs7hOSyDhkeF/ef7mzSjmkI
0JCKPZjRwrnxo8+k6J6B51/RfzlTA+YVHjmunn0e+AnbdGwuEEY/NHZ8vpJ/hlPskUJOKIPx3Zia
isHYZWyU3dB6GGbCokQsG4ChtQ3Ov4qILSaskHOMnQdwTiZKlmWvNd7DVrHn2Wie81hnV1exw2Ut
G8T5McSoXXdzldlEWZBKpONCuvXRIce+nyh0Ov5L5xgoxCawKdZFfZuU+cR4Jyy79WkX0LO1Gr7Q
WOKgTDB8pgfVZO1fvLMDbrF9SurPPApuEW9NHmKlgCXvDhTBJlu+RVFi5+rpFdIATJ/BxY+IvPg3
9ZfaxJ199WMocB6o+z4i5i3N5nzmlfIboR6V+JBcJaMVeobFy0GMRXCLSsyL9+WDFvNpaxTyuizx
GjWWBvY5Tps9KutW++5Dc2nn/UZMle0LMXmJrb4zq5WUdoU/3EZiv7Xas+CCnL7/lt2kFt2agNX+
tkvxQI9/Gj8nz+PHzh6/dvxTX5I5lrw33BsxQq+AEbnmnTs2n3bwUJxi34ND47idSftd4lLRJAWS
L7eYUv3moEfODDbH9GaZZAxRSC4cpVimXMuS9W+doWbNlVWOup1zhHZj4sbiG4z1p4cc1bVpi/pV
jVWeopDJcB3XYIWLXZPkSFUe06sCbxC+4Wif5AntAYITseiMdKmNClu2jXT8d5bDS709+MTlGOWq
yzEH2m+hRpVJXefJ95w1ZaL2FGkPBxV4ALCWN4rEDUzzDGUEQ5TDOO1qTdQYbO+n9zDlcGHGhWTb
BqXuf3qJc/VJLuN/FNlCY/6QF8E+KAtiGMxVgvggZR8+sf9Ip2Lq2lPfaCrLyMxhUwlBu6t3ukhP
Pb3pYNPbdwhdFgaKqDjf2mk5izySyhgcmS4lAQqSPD6FyC7YVCLP49NLFiWrDyNHUqrcFGYxjigP
ZSR2luDjR8pDK+QX97S7Q18xu5MnHnraITpehaxaCbEY3c2gIJToA7HX0Wa051qruSoxUyr2gNId
tZ8lNhF/nUCpXNvEM7+DdwdisBoZOdtRBOAixCLBkoSTnw9NqwT0jGWpHaZvWdbTuSgj/z6FmVCS
U7R1vGd8dNvpROzscO3RfmrKzbHLPU9NoD7duJ83AfFXvAQ5FIIcL4lki+LLf5IFtl3dRXa1q9+M
L9FEmh0MBHVOp3TolhcfRQPVIUOTd5koS4MBqRrvJux3M30H9PF2goKarkzzip1PtkTqhGBYBCEL
/lpnOZwWd45THplKR0GNcJHc8mreTzHnclz0lboo+Ifdkv+/l++KckeAM8ur/DA92aHpzRvtacK6
GnMTSZR3yCWuWAzP1AmKaPeGiSVC5v2cjhMUQi0QQfFo6sTs4BoTzOdqpbnwyPz3OZn8GtrpSHfY
aD0MSM9j1z1Uapt2pIYcbPS7PN8t77hrbJV2OwAG7X6Mzt+5eXEI9INgJJMw/XL6dC0aCzCFv3dx
YGw8aJOZEn2Om1HgmMvNtWH9yRBI0E7H8pZmsLAGw93peUfo3GmsmdlJhygavjZ3xF4S4ZwrWYja
HIeaumo6FDwPheFKGdY8IqBqoqY9N7E4RixEeNcDk2p0OgsswiZ6tOoxt+X0cBUV9kz+YBe96r5f
RAlPNs49h0UoN9VIEGAvfjpbbFzoZeQzjWSm55KBdEKrlFbmVhnkSmUWYZDrUloulmRgGxmEZF3s
S5BOLvScmnWQgkGfMCVt8DeCGUelg+98ClxfA2sdIIhLpS3XxNJ56atQWPMx9vb/0vQ78PSNgfMm
oSPGQu2Gw7qrmeoxtnQ0cNb5VoPg0bNXLPtmkQm2D9rLSp5Kt1SSZi0oX4p+PA8dis30zOZ4p2Is
wWxatWsVn/mg7XV3o+SsGYfNdGs39O1sNh0UWqmqwetEREwnB1WyGog6Vp81g/0qoZzv1b3PnxMk
OJl4B7SRJzw8YkkX/l6a+WczOYUdEh0ACHpV9RH5eJ4KBmfT32vlzU7gCmyn8CK/3Opdf85hVJo1
GSGJ/mvzyvF1t2QFTC9AFqUforpXfX+2BvuUpmKHh0ipiXPnTCsF9vdyskmEwWHiEZRAa7k2AAuG
WyM48B1yopfVM0RXRcchkLf6yXb6t1os8GxwfMb7WfId8ngEo7ucfrqKxTTGAAhpHJjbzSTFl0N5
7MVfNj5Htzu5WEF62sJ2guja8spv9PhzObkU0+ExfR6R+idhuUv8nArVQBl8aHyEqASrp8py2uBM
5P0bFNLHeAin9/a/G5DXUqH340YpA/MNAIzAsXemzsp8a2t4TOCSUZydwadKJDWiP40V1yE1Eju5
j96bYrp50lCNIuPI6BCmA751rop64O+YvqBB5UmznjW5uOG3IiTlPKxfYz1mGzUgaGJVA3QdcXSi
CydkQSxRDGEn6MYJDYW+MOTpkHKBSX7ywtCaAM5gZQAnptsMtCDm3pHIwNlQM8PbTPEP3rsqEIbC
8FsG5hUyodod4ngVMx3wwQtQYSzJZ1T7ybsYnVB5gEQB9TcxgVzrTOg9v42oQNLsFWutkO7XTO7/
Rt3UbCEqplMMoPgQ0YEc2/azImcWLjK1ZrUhebP9gMB9o0KqsisqKVhsGnXpp29wE89zZPhoyh7U
WkFy5Hvoh92UjlFtrPaNkT75UO2P/TJZB2rnqN5UAYNpVj97pIYVe1UmNsachoP/0wBxWGvB8XHR
C3I5yb0hEmJBN+FzXP5gfzY+qBYjvlJjrXYILb6IQUXvaedLvKnkH/ndBK9Xq7uBIHRcCewA6Wz4
B7+yElcJ8QB0g4nQRwePAwQ+VvbmUO0bCiSByDoMwRY7BX8FhyDlDYWFa2arlBZDIUMrsOub21b7
fuyZ7lLV4eQxQv8jZPNq6RHqyrste4I92c9XL0Z8mvGlwUsimWXs+BTyeu7I3yK9li1+Yb8FjtXj
z0cqhGg75TCirUrBVjGBK2hdx71JBHMJkomwGp5jq3jn9rC+M5zkI5s+QhQ7lNcmAt2aFaTRYFF7
MNFgwzyvLRe7CI0UlwJmh1YSR8rU2mZp1c+A4Ge/Q2pswry03g4t5FHJaOb/linFbu6eOWywyRyT
7l+rh+91Ui0TBtVR3TPPp+4eyo+AuZVrt/NuaWnvpgpBzHyDJmnhUhOQ+/NmJXr4qz2LlnWoMM4U
UNuilVuYAJR6mAXoXIxmP4BFNTS5tOUt1aapOplZG8YaClZqibFniioAa+GuhD4i4l8znciwYUwf
k46w06cT1byvAHQtRy+JG06YLMbIpGZoyGmjm+EAY3JQlP3aR6PZNdlVLdkKQEqr8a998LNwigD4
ClssopEnJZTHCxhhL0jWDJmRjt6nSXEEeMtrLxbKdXdQ10lzZxrKV5e4yjGqx/X0CIy5tawh6AS9
OGiZ3DFpCbtkEUPrA2coUTmPCNVzTazrArYe81bkykxuSFcoNqGDlgdzI4/caGf7PouvhVMcew1+
slG1/xnBJr9ZKEac9zuFoYHPbIqvemc3IfJSVgwS004mXxlXZaJ/4nIogKEofrLoC6A8xtrRqYDC
/7F0JkuNM2kUfSJFaB622JZnY8AGio2Cooyk1Dylhqfvk3/0onvRXVQZS0pl3u/ecx9URFScijvO
FJQG7ctMkIDCh1SfcrZiMwxbBdY72JYRwtXTKZIR6EbzsbDwMeHSljoYqYohUkynnsdUbWGllsu0
4btK+Z8MIb99MWIz3WP7RodAGafUboTYXTGqQWQHnl/Nmyo/KOHd5epjrgo4bqHQq4mdMSAi+Ofe
9mmYwL0MjV+/c3ks++GVQLy1k9ryc9+vF39YmeOLD7KBHg3PwKChW+c+uPXtwqbonKuffbjjeYkn
ij6MEAk3z4wvYey5QzVUPB0pu3DJz9sXBwdJ1RyEastFJm94LfnsdBWYQhusUCepivbdC1AXD6W1
VeS6iuzRqbo9Lh0TBJ+ZP6KXKb7ahZt0LDDjHIqeqUfFuRa6PnfjaBwVCc7Cf0Q4eqEEhUTmyIOP
ONPdtWHL+GBh16W3gCH4bv191byP7i71vyueMR1iZcWvEl99CBzJhlh+fcKUkeVfOg9EkjGYlPco
0bduOawnlh2tvStwhpadWyr9Iv4Oj5CEXoSSJcKetjg8qb5GasO6X9Vib6JG+/qkArx4QIkgZ9DN
6tXyKyNsfMVaHzsKA+eDyeZLqeLqEfbKjV43oc7smkMuiQffwoNpQhVf8VbUE5bXPNktCfaFgFjn
g2wMgrlKlSNi3At0XFKHA1lkqyAO8pW7y2HIv9s23aGHp3NLcI2BL2Biwima+cdjIpPXwWpeG/hq
qvbFRGPkTN/g0nKlGaKgu+i/lnMb4WnzLubA5K4XNtly02mHXpCWM7cdzJloYi6a3RNK4fomDitC
7ND9YrjHcvie+2Xv7zqJYo2/xUHH08bxVI93Hw8F/sQBGIIHo79J288h5ZxbjxeLQUYKkMZiD1hU
YHHH5Ww5TGw89PkOvYESdO/O5mmpgVylwSmaXhYTnDtPpMQozySi5QwE2xp12ARm5mMLoHjV6jYG
JxuXJ7KayBPuNebLTX21ifl6wV+HC5i4ik+bHxONSh41uiU1Gdh2qEZulk+85h5RS+Tz3cUVY5b+
oBpI6OO2dRpAQJwYd3hb3XxZeJmYrfgT8EuX/iNi8ukzSExol4klozltOHFMY5XbGT6yN6pi2b6w
wtUcAIa84MUFnhlqqzWnB4oMEP8FyHmGmkl8T2gmR3YH5taeF2x1/XRNsjcTxgHy9wwT0byzmPft
llnZhochzZpDk37C+NQABiWafmDC5SQT1Ga0R2pYeAWr9+VicfYe69D2meppZx+xm4mXyFFlUGr1
8sjmMkKIUVO1gKWrxNnFRTCWBnPBvGki9KWE26g8Qi94ist7575UaE8eLSitjvt2eYn8S1xdiV3H
nJWCUx948FHHddO/xpz+PGpxMN5o0SbVFjr9eHSN0TpUUYC3sT6qmWjX1ddWFQWQOEec6ZhQLi++
do2y4T4K2jwhDJc5IbdqK/s9bcgADcp3tSBm+FUHsm4R7L6MZ0hNuCxSnk25zRkucTSuu3rVg9Qp
yIXyvovTh+o8Mqe7+tq6+a4zGlR5X9jqtWluPSpiTOmRBqgRB8VBDAStY5ZaGn9kSDdnW9wT7Hvw
UNhb4JXnoOzHCUAraFHER+IcDhrtN/p1AopO9rpk6WVlJLPPpI8Z4hdwHk9oGxSMZaANEpQStkH+
Vo0hN5BWKy23WcKUnwaMxbTOANa4m7NdkJ0ndp4VrTFO0lz1Qd81U7AZvZyqTOZnTN3taVjbkJ8j
PFda8AGuxVSx0QLCXUVekXcoswNzZaQ4yrGTqgi4lI8p5j7nJlbuvvLLSNiNJMCtGA1VC0ytHfAe
9j9zYOD8Yhg7TcRlYShad8EdlsF1VKudfAz1V0L8WXt26MhVa6nVoHnBeUDgtD2scDeJFw1JT0Fl
y6ZYjQKRs9aeOkesNabVfbSF9ZriZhs4y2fYeosZtzNWkvYqxbfTnqN379X+mW/R8Nlqb5Nz5MWT
4lD1uBal6awstsFqHTbi5TnyBMU4xaXC12M7t66CpLZPEHMblBc9fjj/zToxXI2YEr+79KBnTOME
DzHuAM56jXGVmJgXlCSTr6Lxs+0cU65W9OZ3NXOyf4yoIzwztUnTTfndwy9bTPICZCvqs8UdNFJB
Rf6DYCoh9v9eM3jhUHbYD6VkIbMlVBtcb8hvhqa/NNw0BmA0kxfFpCmCZ4gFuqHEJz/EafXtYGRs
+VErKzi6aZtMb0zIAZvYeNgxjHuHSXRtyG+05G2N0cRlb6ux7CwzkILYDtsIyTzAoc9qorZT8Ck6
0zr67kQGJ67WJsdhtniYa2KMhBpVwC1z4reJKoe2qsOY14hhX5t+V1F3OsFnyThIv/XaewaBBGC8
EmL2wr967oc9hh6bymTbEqRx91X/Rqh6ok5NAu3ZevW1wLarEBQ7kbxE9bOj0/Z9YjWeqXS6581V
mGcjPYOgTa2Tnr627Y/wjgYw9YQNhx+Q+uYZGPqnCcc5DEjcB6RGtOKNGPccX9oC1tbW7OiAulvs
YH3vR4+PHUyZKL4s2mX0XnX5KQiEG8+G+4TA/2TG2HFfEVJY6j7r+lXUp2Um43EYMFZ5j6bgJkeb
KJ0Xv5+OY6EiJLs2p+5tYW358fVLyfljSOLtTEWoUXEgYCJrlNix+ba7G+YnrA2fRXMjbJ/ySdLm
jytei+YPuUSfA/Kkn/G5YVdGWEj9DXm+pbp61SXgtaS71TpofiP7PYj8J6f7V1abApyPYFhQsqg7
ADl7gUgygAAgnRvT3T0ueweiSo/jDjF5IxksUguwWhi0yZnUXHXNtK0UsI83wIFn4vcmUCtuVsyI
HIU4tXPzjvRjZ5KGjeWLNaIVu0QHEfgWwz9Ga+PNq++W6uGDsI/59GetySFvAkWMrmg2FaBgfWP+
MFDN4mOCzzoJjgHGUEikpBDgPgerwU+eZs52MKqQLGLnoYY98w73NtsQ3qklaZ901dinjK9M1z8G
A3wVcCOe+OLgE7Rv8FJ7Ols8dICm5+SvMaponnsu5IIFN/LZxrDNkZhSbb5l+vKqzwKLSf5WtC9J
tV2yw8ilfVT8OQNawXmsngkxQt9r3J3ycOdhvzzHzRmeK40BPvaRv/yWff+34Tuq2Mh0GKRxiZIE
YbDIRggn8Z7hpfYx4LDWQ5bGCjgSRuZmPS2YiYBrfyXDX0/7kAr4BTg6+YZoQICQPJT2i8aYagdv
jDeV9g1RgrgljCC0LPZqzG5P8Ytx4zhn/W2Pzhn0SHeNyxWqYhe8etnDmF666qWN6/eSePOMYWdx
/mQskEifCY2geDE5hOCPLjnIUUwW2h6/Y3MpteLd+KBGk0q3tZuxnnEqyod5bw81cK3nNGDHsrId
TCTdulPWVXrrZknt63Kp+WU5kFGaEhWnRkKAvlJFb3lhwG7PXvXnvuCXNP1T1PFeSfcJZXncVBQ6
UTeGEAruwM1fKTyH/uVlVHEGr35FJUz8a/rvJg9CK4gfAUHwyFTQft3Lh+Tvj49MCnwJKIhX7kbG
Lzmx+roO00I+1c5nrXPONf+l3s4ZqYZuGPapUzrlZBQ+5UTod6QQeSWbnHObe27eO22rL1gArB9v
+LbsbakKbYbrAOMY8sXXnB5byjSNP1b0McLX6BG2/OWiYzYq031U36z8LZVbfjFcgxiAHQPqaXOc
jG4TnLt+aze7TpwW57NytdC0uifpdKuCDLyKMJP9b5d9awVbTitSD5R6j/VWYEQ2z7xny9k8RBNv
kEanDU7A5zD76VFYq8mlHduOgWQulx7k7qoIJNviImb5B3MgibVN9dWkZK4xB75aCiw4oXA0yuKv
MuNhANOhu+OtTbEpFCa4Xs4543WSsAE0OohL82KnIOHTdJ8N2VYAmOmnGx8i7PDNDPLhwpQz8/a1
9ijkQwDO6+zXKn28hAWoyGZCGEWJ4M2SzDMCVpu+lWb54wbG2sAS5WE0dTzG4iNVub2VYAmOzBOH
weeyZlM1PiLj0EBdK2Mcisg+FTchYivWATaee2FRlNYtG330N+pAWsElVx+NHNWpN+xjxNGJg49b
OYqKGGACmpg3TQDeOX6xc4mKFzZ1QHf7HOcWO2fUHJ8tmJH8xzSsw8kbvzJGRsylKBc0mOE9kdPY
Ca3c5Wbx1dEiMvg/FK/C2TFJhXOs0z3OEzQxjvTm+BwyF+QwC/BH1e1aVMy8MHY+pV8muraEJ/Kt
Ee9PlAvzT6kte2Nm07f2iFhluAsiUloKGGPGdzy1GN8S0hC8cnJrqxv+prQd4h04oawBhaaJeTXk
0sSkwyaSnq/YR05kQmJGkNYmfdhHqfHuEzMtGVnq3BFlkLC9zp+J+b/F7fRhlN6pbXh/1MFnqWH5
yfOIqqdxO828bTMXSVmQJSSPxdTn2s0kcpzvohh9vpTE426FqGtMYzh6bk+fDrI28bztuHgkHApQ
z0N9nzT/ySbf9OUkOyQfARpK0ykEJLOLnKc6oqI7Emw8M7D8XSKMbmbLsVxPVoO7c62NzJb/5K0e
6OHQZEfQCecBb0TKlCir804F/kLDKHQQg942dn3s8vGLpc03tKhHJZnJmA0+WFH8USfXzLJgBE7t
V282u1afDeafC7Imo691kXG04yxIjqTiDZEEAWcqHSyqY6UM+El2uKPaLSmzrlX+jYKviH6SAjZf
G/A0p2eX19esd+xHUfeqUb5ohQQbGxFO55VdNthY8hkpOmI/kcQUzC8wlccZ96pIybYi2RLtr8na
aflqIXsggHMAWXhkqf4qaHofUyQM0msWW8beSC5Nz79vctzwyZDOcX6E4fnrFMvBE7TfGWNqM9yG
7huBn5IO0Sin/RpyIEZNcJ2mhQyEFiTMgxl7zoRWhCoKt21rrSdM3pmyjJFBeZuXXf2daBZ8kZ77
JWT018y+SXlztyzOvwwRri/mW+MsK3s5OezkG3zB2bMcbxEuoeqP5TMsSzUWUptGNAQSECjTkj0P
1EH4sBqyme0RVisNIrtjkSzWHj1GrdoJkUS6ijRfFvVgXyT0dhvNzaheJwzDy2PwzvSrkrWBTnho
vENBGKWfMKp4X2P+ouWSxz5lR94wunPWBV7KHp1MJDzSWnqx8Ft6mTwHvjKZ8suVeJ4k9D5n3neU
HrXlOiOkFvMvpmR2/HTNSHFnCrB4rE2UBNE6jUhhG4DyjTsA1IweAz89jm6w1uY9HDg3SJ7VH8ME
0EAmnVNCaT3nZ9wgbInUhKagYAa4JtvbcmsyBQIF6yP7+oyuR1nvUnnzp2Ps78sSnLKxFwaYdvOK
ueilE/pzRDqOG812xo9Rdb0K9FWsS07136tahwsd/8OWwlio5jTNiR4d3oKJPTKB+XRRI2yfzKxB
e0MPtip76F31qw0goEkHNL68DR5gPsh7nqS2xV0RacH9AmgVf47kF0Bx2hnpS2XYW5WDG9dVSWeL
I652jODcZB48TghB2P8y9BG7Z+K7SYN+U7bmq8PEjczDxGZmtkMvro9LC8TZpXOACPRYvM/OdJxb
8kiLE3B53XtVbK2eIwjgoZtUrv7Kr08olmGmUA/ourCyOqpQmuTFnf8MXOSZcWTKEIYp6n+Ticjj
ZDYiybxa+r+Z3t+oDpdf5W6h7GYfuVd1WMbDtTFgDi0l9WissLz1WUutJCOfeLdowtVHgpjcHsOH
ZyWHFIgENfB1U27q8tZb9gkX4xb3CK5GcKZ89ZQX8oQY2OrZZfPAKT2cswwt5hivI86pVow+VEbp
haiQfOKgGgagKIe+/publxw/X+TP4cJT0DjOppfuEX1xbjjw15a3TzL2NbGAShdslLgb5NzoRA6V
npy2JxL1aEezMUCegF0otvVw0ZgsVq9a/iJ6jcpJgMS8Gw3XCHu/2we+we+TrdXX4KKW582BEkRA
wMwO02mv2Tv6vkhoSn8XuO9Wb1xAxLUaUjaeL9UZzlyAc6aZVJz0CXPkhwqKqaocrgDf+pgjNWnu
MaU769jV7sBgIN/Tq0LxVcxM0CIaJr6s+JLhT2X22YDCjUvj3cofATKOXtNRAG/JDJa9qCmsQ6ee
viKMfVE7HUw5XAyih/D+NwGaOaMECAcc39c+ODWhI3TG3NAiRWRt0gNL7k2kCHmFcFa82qNuZ9W/
MU7GIBuatXT796DQTx2mABv1MJiA8JmixqJ6xjSnxxt1pq9mCH7NuI1buVLiwpzMm2EILm1uonWN
BJY4CVrYQXHh4+jUG5xFY6G9GSnMssHX+lf+n9Tp6fyTf/0awoVT6Se7vfE0byyNMJ+MoLKIJD3D
LZEJh60RWDqIuqSvqYUYdrqffriolJnB9tzksteBtnXJkTy5DtE1tJ8Mbc+FZZLZWkU73titxpwZ
JVWLoVYWW8PDmGyGNncqjQGfIqNc15JIQxBa0ZY7ik7gUuIDKVcmzE3yOWuDauKMn4r/iRaBoUDj
RFZzUFIzyL91j/Ce++Lgl8mfcQH6xvLiLfVVmBYwSAYH2XNLZNiqH0ERkMUbeAuWU0udMHIK2xR0
5Ug3GCJg5jDaf1Su3FIW5qU2D0mp0h/9Lh7yw2inNCo6Ws1TgSwwseHovYJ0K74U28myk2vrh3ah
Rd2HwJXmyg9UMoTOjdbfGO17ogpVfd+nLMXx3ilslYdxoMKinvFTOCgg9e88kBeMoHbFc3CJ8yKs
Gs7WU0/xMm2KLh/SL8bXKZP7Unr3ommvxcAOIXXA7ZXrBWtUyqRZq8nGH0cmppImgVpwU+gO4rSd
hEU+cPNW6c3x0j3dJmvNetANfhV4p4YsB25GiAaSNE0JdcMEXx78DJS5dmdN3yUdZ72m/PBL727Z
wS2wXYLdGqW+82nGgOsaPUQsCIyRS7tHHzqg9gPNfGPBgYsQtWGKgYjTh7o+LUmyAalXYRhBjc8k
o8ylfQscahyHT5Vaox+kas1nbCaqBzziYygNW9OkBETs3NE4RQsRMwzI9rn3/xRd8YKrZtfn35lW
7FFmZ4RN7aEBLAqGs8dYGPcNDiaF6PwbrBvQ3IbXrF0PgkPOIwwcluyy2/3mFokNbHQGXsOFHXka
cVR5HzHrpdi1KizskzKA42Oo23vMUbmldaPCqT5BZuj07TsYL32rK4EX5LPpf8ik4jk5L1gbBtLD
OgO7WQzXmSPjfxeDqfXoACUAbpJFf9n62p+DdgBHzh7xLsQhAgnNfnnLrzFrM2Nl7msG1c5X5JD0
RJP1k9XUXuuAWAD39SoXnxxevPnPaPKmwXnAXkPL+o8cEHlkPutyOpVBdSjr6tXP663BCLvgM/UE
jCjzZZR0jQkeCuyd2GNt1F3lYOx+PfwCxKB4qIt9hx+zjcfrfMyLaR8E83cT1mxbDaVGsBCatCko
jZ6dHg4LYy/pPlCjrCLMlnjjwAiO0TNUYKHM9Veb+FAyoVxn4HM4OI9cGwbG+3LkYtUehCSOwg04
AAkv87sjo1PPfPv8dFsDVbY2vXFSf0fksWDG+iv79BIq1+CsByQUWOw5a4qf/fq9vbXaQzls61m/
D5xItQB3OMlMg4G5u3b89qBCWyyMC25Mxvj/3H4IZfslH8JmIgBfPyHNANtwZucZDcxO4nPFnpl/
fWMWq4ahVuZEfxYHTFnAVzc5nFvMsLbPOKrvDduohmOBQpXRoJU4NdNK7ktlOEeKz0Hg9TgmOlAL
GoF815IbXDmoCthDeRi8kpzCV+c8ioDh3cHhWym85RU7RWJGYb5YYWzaYerHz4ViAmBBmcx+DSbG
ZBDeLrxFriYVHeVHlZavAd+VQvm7zn6QcLum28yUVufzmgNiGQTUscj2VvqIawV1hxwtV0u89UoH
6yvnSyM/piRRpUQ0gkBzihV0Rf9rg0ZInZpQE3IKe6Goyt7wT+YgBB2rP6r7f2BnYhobIqseGzOm
IgxHcc1t2f6TJ5XHeeFQwkAATG6Hc5H0gzh0kE8Dxl/TzHCeWUx50HjgbDaxBDhaguMzxCSswBpm
ZpJfWGnAecnyHLA+zacyWnfiOA+gvQE1N+OZmiooZO50mKvQHc4FkGpiXnIW/tNUk2ROIPw6DS10
TFmY+AyrmqwH+9Senf2EnY0oQD2HUbCdbJJ/rFk/rXHONOcSN2TOWCgDx7u4JZNH6EuwJwtGcZBz
yW0vGTm6iBDt0syvdcHMLtrGwLBKTnmp02KtbjkWGQytMn/8ZzDmi13GYr5OqWv9FjHuG4uaVQwQ
D4kmu5bcuxe1CHjo1tlIY/LyNvUQrxwvc1aTh/ocY1MUy1f9HSz5LQMfXZbGtca3qPWAMaD6pOk5
FqyptbazxrtBVlAE43pw0G75rgUwjYyFcjbeRWtsx7q9BvE5xtCaHTpWvj66UhhRU6Xc1bSmcnuV
PVnomt3KFA4MyeT4BQOG1qplNxpi13H3qKtVRt11QP9yl5oZNdMG4MZ2zI5l9uV94Vov1HZPbNPy
6UsdSvArzMu+lq+D10J11R9UYblrU0MOqXNoQXCXJ7hq7rIz0Eg1Uz9Jio8W7BRWr8EHwSWUZ/tW
8Baptwi+JiBVaxLMkcttZ8ZQEmk7TLlri/q9L1gMRWvd2gxoct/WV1S0H9sBJDgEShONsjWKL5kv
lQE8u8ZDuDr4OZALwKwYcmx484IJ6hHQ0RH056zXoKewL3RoWtfi+F2M5Vszi2sXUUIAPugwtNus
GY9DFr1xKjlayCPNrJ1ETd0II+S+70NO6qTpWaurTUO/eGu2l6ASdw0ErDmpbYhu4Z2mm1r2VLoX
2S8zNz6UqpvAGgS3ozovPVcXNpKJOlhxE1vvWVv8zFW6NxA2Oh/WTXUuEeGSdkEglWSHxr3RWrjz
Wnkw5oWoH5uVQiMz5vDe6pd8XwcKHTVtOABb6V9f8JNdYB2zFh/JSDnY7IVF0IeLf9b59PQ56XGw
bsm6ZpIScF/C2gBfGVPGxPrIXkDetYCpX9u+Ns06paVBHfpzzzv2WXFwq+jqdPPWdb/mHYLE1iXf
OPP24vVhJOkRtji27N+YtdG207PmN8pTtpqiAJ3KQeNEKuFc0VD3Kylj8HDUG4Jii1F/kUAnGri6
WYLWM00Xzf1gHQXSsoSuw49528gjqOuCzVKCZBX067oxPmtObpXVMX6u2Mj7HUfKxuJmNMFuD1Lc
mh5ZTVYMhSiIxTEjEu/kz2BzzGR8dxsor7YAkFsg65toMETYualAsgoMq639Not6ZmKavIxgI+H9
9tT1ZJEW5rkqxWovAwiV3AAMy9Ify/JqOo85Yshc8BmKfPyj9XBVaJrT/eaYRe1pkAW1IKxxc8a7
u9ia7Hkzzn0uDIBhcW65Gzx3lNY38/jjGjacxlTuF6d47j226cRgpv5TCFarYEHIZ+PoSMNa9e+w
ZlaxD2+Yoz+Y5EuSwJ+a94uvr+hEJPOI/YeuULX755Wn6fbbUrUU0TIqYjjXehpUgyXhNUadZcoL
oGo10kXdI6jqdwxAt8rF1VhtLdphnobOuCUc0bN/gUcBw7wwUYqd34wIvhYIkvSe/wRwQK3rRGwi
leQxlEavsy66SYNvk9Qk9K+IULcW+UdNgwwjRg6sTndeTP6osIZnU+NvEAB4OrwFg1xecAOC2OvN
X9vIjoRpJGC34E1b6gTM+bTNXX5wFs4vmB9jk2S81bulWVe8UZ6k3TA08Nxzr9l/L7rMEQRqMoK+
Xl5nGAZF1fRsfXgBL9mx0UOran8zi32I4jKOw3gXOeAVhWd1MQLUSR0KKc8jMY8hl3/UIoGcQHyP
tDIpWofxr//i1PXByAADpTA63OcGn4sGJ9L15j1f4LolJlAUduhT9Nf1BcTgD2903+flp4JxOnjB
e+M8G6XaF8fBbzLozE/afpXxH7v36RX1dgRftmJszwXe9IwyQs2KDhRh0xbYs9/1fG2X1xB3tfRQ
zgdNaMcOEaRowJFP7TEYMOpmLdNimATsvJ1CvLtkC5ah+5FjvZK2WNvKCJ5Of4aUYGba0D2ecY0+
chhCVlnTDD4e7eVnCsRHZDSoBvCSjYFJP37Vcg5xRW4Ww9rlMxrUzJ5kquBvYFPlxU1t02ZQ74IM
5YE3NI17Kqu1gDmJGBXosMLG2dsvy30YNnbQET+9omg5y2FpaIbOxNaw3UuKFyaR3WGo24sO24mM
YFoggfUzjjrYGpNFQj/atX5Jl5+DlRgcc4C/hz6PMhDbwaFg6Brwp2efhM1hyd9jANWzz2CxyWLS
EbxGTPoPevkq4uJ5sWlimfrhKWVlBkK4kgHcWAIhOpt49zUbY5bcduw3DuerrKcsrBlgEWHECoyP
KHDf4OheKCJqL2VpHucyeZ6rmwteEow3G7qNcnbNUf8Ge9Qm1/ibo8jrzY4NG5v3YKNaoMCsAqcA
G9FqFy3jdRlgR5zZzzT6iGzRAeFRuHsYyVUrAPur8UvbPaU9fgu3TnayKkFMZcmuG0HBMTrSnchl
jV1NlXOdBn4n34lwCnX8BrOFws1TggqBEsHeqKz+LpSl2pS+c3i5g1ABCjPrxIQWiu5q7xMt1mHT
aTBjDApOPmaXLZw96ltOTcTgt6vASgVii30UU3DOyUkvSf2d0yamVXTC+AHr5iRbkNN4SLLyeXJ5
yM1pfkk7glM5nhRSf3h2skOJXLIvk/2ku7+JY2Ny6FHze/5E1gu5Tgd41TgwhpRnUTTMDMS703xr
2ofawvnZvYYo39r2wSSBxNMco4I1xsgK93cRKT3TiswEbaXuX4sfkfkfFb1OxwAwZusB6AThOXBE
xnvWrXXV8JnRt1KaTAwlN3DlZT9NwxkDZzXZusxHE8s1Pjc4NsuiCLH+nAAqjrQGjvpPGwxHRidw
Pgg/mL7cd27tr3PhGSHxPrEZtB6qnXmN3Hlf6PZWcDwexJtmfxB6KLvvxh9CAjJFaMUC24h/yur5
ypiGBUZTUCTsWLM4JiBJMfvr/9hy3Rv20F1iPRcK/Kk9fL/YxnjVmoktQ1qDdEJPKinLEG0WdpH5
xRyeLz7fuNW+IUtYijCALcjFzkki6GeSxkaPg2k8K49uARDEvDfpbwlmAcviSUmDS3RTpUy1A3ME
gIXKNZVvYY4Fz+2cMIAAYenzk1uZZw8VnpZfl9DVPFPHLGEYcnp7cWR2jXPGNg6oB6IksvjADriL
qn2CUskmKTlUzv//mw/pVzR4sBNdF4GKR5B2bQ7B6DFKBG3/NNFGYY3dxlP2HKw2pJYsZbBjr9l9
T+3wSiUqSgNvVHeE6A4WYEBCIoi14BlyXQDwFxB8mKAFShVHUr1kbIBMVurh5L8iwlKaRstLgQ+w
iI8jefwPD9PnUNNdzXveWe55ek6AFEwM9sWIL4zsOXk9A0c8OthIanMq1y50PttqftI59Ey8DBgr
TGs9VDJkiLlLeu3iuv2vWWkEbXEpJqCpWGjzbTVTQf/sMORX7m6uY2fTZfTqMi1F1hmb85Twx7sI
Ox1qvaWaTcZdYXklrgdKwCBP6DYEIs87wAb4lLKjWtb7SUkNV9GP5ua3qbkMGu28CiHdy+85B1cA
vjwAijh57xWBlSdpspuzyhiFL1PqDKFSmL8wO4h7ZP11arqjTnDcNLTnYfj0mutGTWVYa4eYbsOj
FUjeveXeL9NTonebkWGsda8wQ9bZe4wtUYGyDASEckixxaRYNslRpvwAIYDoWsn0FjjzuZuxQnG2
45g9XpavIkXYqOYhWAddsG0F0XrSYsyZZPKnC3YViOGntjV/azzvzmL9YeG0DEXD+2quQKYpOHEO
C0KB28P3kUXGPNan+Vdyj8wLJYHaABlxKJUf3V/7MAMYD7xM9bGtEazyUj7GosV1JFY6QWXENkJW
nK59ZmW7ouYsnc4O4Kc54d6MQ9etnmlC3Y8DhIO0lB1SJJ81Kdc5VzuSaJduxKcmr/jHRJpZ6Sbe
tQGCnudR92cQ6C9n76kt2BhqhxhHja46UCrjmniQeaZGo+fXo66teTY651g088XBGj2CEc2sOzOU
a9rexrR8QTC8ALa+LYERr3uQiaiHvF9dZ1MadFDVAbtGZ6I0KUg+U/ZSsBy5/EtCzbdP4RFS8Ogw
/Ypqv+c4o5OajKdT4JTjoStCMbOcXQyXrU5hnW1nCxwLL6bPk0OeK8F5yTPhojNHxkVfjsOIA4cH
KDX2bUGkAO+VmuJpbEZ7ywqNwKVZrCA0aGw1KDZdJF5r0f5qhfnMPG9PTxJxsU3djp9dTrcv19nl
aF8V+dbG9BjJLarfVtXWpXVYJRADU2ogDAbvMlgBft0In0hPjFPSQuEfnytOtnPU/s0zuj0195xH
yOrJgdRFv0pJpUbMZbsfjeiNCeKBUFdLdEznylkcLpqKblTDHi85uJEZNsIG8hD8jg5nW8pguAnG
dm9qz95oG8TheZ23BpomkGI7xjzpM1+bEY5kGvZ0EZWKtO9BT2jmNTAamGL03RrGyTf6Lzo0cEbg
elpKgj0m3G70JtLgKIinvJ3uI5YEceqqjJqCjybyEEhgHRcvjX1ntAoJl/OFByZD/Xpq76sOgUlK
05D7ZXPuRSJtjU90Nc3sTpYXnCoau2sM1miR44X+ytX3qMPJxcHKEYaGmZceSboAfRPr/+RYMITd
inTXdNs8e+RemFjBJ7V7iFObqSI2j8o7Zm+Rb180sOMSarV6ZRe8T3rI0kZ0LuBGsVVgwFaSMPD5
J8B3ly8Do9dyRnFsQ3U+hq4diGOecv2z9wJUtsXJ0RooRbYKdrrRk93RoPPixT6kOw66TDGLedUF
+t+puWvJ78FJ55tqLYAxN+iPgvz1EunrPkX0wMJbHzFJ8PgTJqOWWYTuUkn00eTJKLjYXW7+tcm/
smVk0bQKJoQ55y9S9OZTC/yP2zze6AgM+PxMvBiPGHoGDraCgaoZpGKzMTRwZ9IjKVqmQ2hHYNnk
0uwwY2w8vbRgchpokM2zZGCHYnIf6+DL75JdAlBqgAGqwcbpWZT56AIuAzBcD9aoS/MSdZdszXgg
V666mpBuVP/ZPA8vGB9TcwJyXxLmJ6ZqjZv/nsUJJ3UEm1qwMawdWsztsxmInfpCW8k42bpnODZd
ZDwK1Vz3oebR5P6tDM2/u/+PpPNablzJsugXZQS8eS16L1IiZV4QKpUI75FwX98rb0dMT/dM3C6V
SCDzmL3XVj0SYiEArxqdMGsW3VrpLmyUZrgNPPgCk1DLQcIpiwX+NAQwyZCbwZ3z/a26Q6OpO3aE
Odtp5EAOTK59wqKoa+eftpTkCJKt1/T6Rn19widRtN/olUp36wx0cRX7K4zq7CRTTuKSkq6s0Dr3
MePvbEkL5w/XWNvwjHQ8+AMFgsnpUhhXb9xgkca0kyZnw/pt3PasIwmN/JcQay4HQEKqX3BqCGFh
KdfEMC0poeS8R4T9xbM19FebaZyjeDXNO4LcjvjCjLFIVrPjDIlhMLCPCeRNrLOHImPRtaxKj0Zi
larURQM7UkapUC4CicWSqwpVPYUybikmHvcGOK5tm8fKp4nPM0rmDc8PP/+nSoBoU8MI/VqguiwY
Jkd8E2pi6aarvmAGSgXHr5LT7+By61kH0WvBN7ryamuFhcBieg3hFmZ0I0wAvXYRO78F12fsFuum
DSGTcyN0fOSiXcNEW+LnS4DVlPXSH+4GC2GqIUbJS7PgtKrXQ52sMwt0BzT4WmVlEthDeSAwx6fm
SePaUNM9bbDVwgRNCv0/g6Q6PiCEYrj8ZALnT+ZZ5NOngG2Tif6Vr7eKGH+QlNiaKBf3Wp5c1YLS
hZGA+H+evqYOTSs3M6N/zWR+Np34W4noOrEYMg3xNQ7ZaaJY94gBa4n1RKRPQdxA0S0CfFv1f/N6
XC+CTEnp1wfqAhIibwCraU+WeXZ0GRgU025iPwCM1/CerZUv+5n6xx4/Us0/J3pyxPPNbVC8VBnT
DN1xz1rlvnTtw+tYjLaSGraxjXXf2d9t4X8NeEZcZ9o2HPOTl/2JtC9+01mT7yF+7xz8HCxPtdTG
lJl1LEZK9yeo32IBI7Q1BrYJNcg7zWoZUA9nR6+Z4Mr33M+XxNSC58alnCU/0Dv8zqtXDEmQYRs6
vhDp7Yk4n7fxWK/rOS4R3VXYjyfYYnxHnxBlcB9HbK9bgHsV+05ArN3Q7qL2GFfAscp5NYDWtBdt
+BJVAWXRNUobJM6Y/7hjo2DaqrFJDzMlWhEAnEOMKMHlj9lPmKTwbfnjrBkqYP5hTvmHmO1Dq7lX
6vLGQMLXBtapk/bBGcUy/yks/wJdGOD70xN702Pej6DfpTEE8e7iBaAx11r0zjOuIHuU79Ig/Hau
FT8/8FlD2SYIoo4VIuXkSBb6PJLClFNRz/XOsGdmkjaJlB4cswaDzoMe82Wqkhcvwn0VRgddr95R
HjTVw1cxvw0mX5c+3RdHUcFtLSoigJ8Nam2TInSKMDPF/PZcDZ6HWOxQFqeCcCzmxotgWid01S5R
LoIxQbbPNARlvAIVChTONY/9Fxp05FdyJ0swTlRJRNhwmkal9e6BlduOGRI/IYcPHFiUWM4+1Cle
9O+5IL2WrBu1+0cnqhOsaXt8m82vw2GNJgvuGfVDU21yB0sCV2jUnFiABAVMWdjW/AOcdYqq02q/
omLCod9ark1UHfTOzFAygkbyD26/+tUFCl+X18ByoFezjoa2SyoZxhVWJ1fQhPSlRyTAoYa0utuC
RfBRzaGyQId57zT2DigupxSaoZnIe+syfK98bSmUgCCBAql0pyng6JTNKy9izzxARl8NMvHSfgjO
obRjH9vrV63L9o0BRJnyt+CvPNjs7fe9SrDbApVamWZ8EHZ5bhpSEH3MHMk9pXtsGuAT3IP94F9D
0CclQwPVJdIN8pDis08J1uaP88nYC7pTP+3idjtql0p+YaSCpQkuhk7X57pV5pVcfvhc700z3Rz+
Tzd+zchkFdN3h0+XiKI3LxCLOQ63ysm3lxjU5SvHo4E8NKQrCqZfs3sgzTA4ZhglLaI6WFrBKbWP
mk2KxWqObsWoqhCPkUfU86RyMhFm6pzMkZwgkCDlVX1Dc8PjxlCJOKwY5DTxBmPOVH9riHvq3PnW
qQZGg6jI7u5HTzhyQ4xaC2g17+lEDOA9UoCNl3b2SSDYJ3xH/aYO/yYRZjyizbjrlTEWtQOP/NNE
xBrdQsZa3CW+zRqo/yJ4yxWvPRRnfljKI2ZhfMgoj32MO+LXtPrVmDwK9xtMAepYj0hjVpzIAc3O
UDHrREcQEsStjTa1WnBFq07ZYbLMLWhxq/kvLTXf9FdWezxnC1eqm8LgRLDXHrakhOurmTkPXNgx
lb8pHX0xu3LZ9tyK/MLlt0kEnk92erC15DrogEyshPnR4YQoK40Ne0Q9aFi0AB0ndLi26lxnzzH8
JDO8FqyL6u3pMCDFnwMj1cp9N0xjNSHfsniLndp5b1Rx0pk+9CGerWTw9pHDAxI4FGe14juDchui
6NVxeh3xEfGoLvjC5ifXBmPp0XHGwltVdQN90zX3qFAFuZkacJ94nG9mVd3wMkau8+wSfWlxwcRt
mOC87v65X3XJdTN/O82HltCbRlp8qSdGKzUjV6f5NjiH9YHhqphKvLqOeQll8zcszesQtr/Qjl8t
y2VRXlT3VKeB/8eUFMk9V5K1J7Lo7EJB0eJxS+HF8OtksEZ1gqc/f9tOCHoGqg9iuGEr3U0m+RXa
1+q9MLdVtpTmixfe1MHZ13BwSRumCo1D8piRjpaDvywTzD/50jHnZVIMHK0ziFfjHkhupkRiNo3O
HuIcAsMjZIUz/kBvgPdiJcfcu9jN0XG/NW9E5YZjagHHhQjViZ6Djy7eG0am7N5UETB1jb2Yt5ro
DmVEj8Y+/NhqROUJdL4J9BC5Tfkx9NYYT1ZKeJm2ncr8yfhDU1xOZBoaOSRU6cPiLLDzmVlNetgM
jchjKaePYo9SkHMNYjFBV+oVxFO0sRJ/BYAzPya6TypasRnQhXPwsTHVTRbJFesYckGZ0OvVLW4S
HAti2yfNhljUhZC070TlFhUB4MGr+j0Ha16H3FmBL05dlUA3Co697vOZRmgcO4zc+D49mNkrO/Gv
VdhsDJmciG3/EdXfKCaYxVHxj/MuT8Jb6xzH6GJMJEEjQ9aww4Bk/MhyXlvbhwPOhAEWEXlysaS9
HB6R/E7hyU/Jw2TTmnubBvo94W+ATkFVAqp2pz0TLFIvqO1m+pBRyF1sphe4Cas5LV5t2Eog6str
69dXt0U5wGfu1sPas7O1jBG16RYREAEYDLtKv2Uf0dMzIRoR0LvBux13qzJpgen51yjKTqC+5vKh
3gTG4Gc/Y5Fg3SzmFzLwD4wdvtJo3NazvJ5ZywX86Zpk9dbSSn8nqHTLZOUbSNoHBDxKoR8TWdCY
KwdX6NQy/qlxO0A+KptlJt5bL9hq+rys8CLlifJxQifVUCN15j7k/U9RgZWig85MTqzziHxtrf7f
fc4Zh3urg8ZVzNEmkSaJzvoR9+yCVTlp0tXUUez716Kt3vms8BqIJW0DrS/JoizhxXBpP6sKl2Ef
7uzJh6rGGanV2EO+OJTRHq0CL7tELYJVB8a3vUiEBZwq1TQqjfzIegw4Icdt5F4133j9/y8/5tC3
+au2idgxeOIkbWZckZRY3rf6rU0Cnpv/3vPRBWgYTjCihpdUAt02BUfKf7+gy4/wi4cVU7oNGO9b
be8DujSwRFXESyagZhrw0DaeOg6BLtT/iDZhgpnCh2VINSR7FyqJwbkbn9UToP6Wgo+DOZ/fEkhj
B3hMuqv6mEMb49ha8zZWkO5zwPiWCsyZy/WAvlT98DnrsW3gWrHYS4fvNK25FZCNgzEmvE15emJZ
gKuZHi1sVnR7YZtd0uBpmf2LXnQLZwai3/PKNWcWmMuIk4M7jn+OnV5BHjlEE30gKvwpkZsHxAP7
T90+DXZ40oLhgpzd6LeFY2GiDDdsFckK8pF7udzCLu7CWJuzBcY9wnbQJqt4SnPot9UA0TXp1cA7
jS+GXNoutC6zRPmjjNxTZZ5QDY3etZePHNmVOR5MfLkRbdhg+ruB/asovgC2ol/NDhW6EJ1IcY2J
8kRfNJJnUumu+O+TSrpzVWTrkJuXOPJG/+b3rHqSJ9gd/AXdW+nyzvaTGT5Otw9piC2qavb8J8UG
jMp0b0bsY7J6owksKyDxkrVYRLziKOIhlXnYYvM7kypF+NiaT1VOcddnAlD8oLQV+6G+Jlp5bwf3
hUxkcICKlE3Y/OhWq5yt82RSyDxSi6JKmASseL+YNvcAXlB0NItw3PsJ/Q9Do1I3ji6lLHP6ITIe
HXKH2nNfUsaN6k2KvIDDjP03CsEse20K9gTVzASiWpucD3X0XVJav4EWaEaOMFxFPaolythCv8pI
w+t4m8ynwXzGIuYR2yc1SpfyX9aoLNBL1ncvobWX6wEKe9MxWicUx+Wr7nz7YBUZu08gfQMrRsPd
OJ22D5tu56TyPPinprU2k9ZCJOi/dSvfyu7f2CLCE+Oh5lzUayT81RPs6JZHj2hQgvhgB004qCy+
t5FMtJYUyxhRdpIuCpcSyPiW6Gzx2vFfoD8JA2YLyYpdDYpgXMJ4KMhJrEnE0HFVi3OtMb3un/Nc
0Z3HBC6MLyoO1HWYZDK0ruR8C6W3MbP+PXZ5d6FyN1eNpWkRvTNu4LMZxv1YnLUCOHp30ObvsXdA
rmHApSAw3EcyY36zjZ3fPzgiGo3cpO5TKp6Qe3WpgqZwH6uDIoEsSl8usHHxPjX8JbkDV7C3dxku
QfUCZsS0xF3715fI9jk4yvBbR8DIL6n+bUzJpJnvanaAlQvyFMKHGDTAU8CzzlB3VxZZtAgdhqfF
2HlomlNIBks4oQXIIW1XBIzbCM5VUPxKU6SnPEU2fQN1sXT9aldGjMxKZ+VYr4Qh7ooLwqRt7NqI
cKiR+Vzj/HuH7YZONdhK8cCw5c/xTWMPazLsSTTkPnO5S2cWdShyc7x42UuCmrVnxG2i0QJtW7hf
kkz6Mv5tT+op9lkCQNWrk5nuoQx5sL6RyS15UVvvHniC2OeHNEalEt+wNGyds/oxRf9wiuQ0+Jz8
GjC3ODjbfCopvlvOp8a8B7AXZuprkgFgBjXuPy/OAaHweMzXdmLMkIxliRbWOImYOj7VxrfUJZgz
5Qd4cfzbhTWMLWUlUINalH9XYrqrci+nl1mLiLZaYCnQUrzJDJ/5ZJJWrMtNO3o/ogTDM8De4p61
HIK4ppMzpzcfyQfSX/99agmx6cVHmfkfk6H3XOKLyROvFddPLcd1GcL9JQuIIV1c2w/dnVB3093C
jRNFdbY7mFNGeSDCjnL3S1LMMdRRdSTd5EJbA1zn4JlWOYbfkLstYxU+0il6jc5WB2MDt6JXsl3L
CH+S/6ow/agAK4Rhv4rDC8PIPL7qaJK1rr1nFp6hpOLryXKxZvHO14a8JZn/UsbS/gc0tC49WKRV
uzn5iGr5azmoyDK3+My1+icvi2gBfWHnIvtoYY5V9CAjahjGW6OEYxe7v01FhmCl4kpjgCi0RKpg
DpGf1j8eecvdMBJYSwsPmW2ALpgZFJeT+9olDfSp8CMqxOKPQTU7RvJqD7S7fkqoKxL1A3FehgtQ
KYsSnbmHi5AmaJnmbY1a38fOSwhwtV5R+x1CciEYIWbcz/GbAuqbif0eNO1P7miMAcVf5t8eQ1aq
nQQ6owQxhxBXvW3ITnu32ztNea6qZjvE4S41D9ScqjcyNWddEADu/5u+A/cAh7OWx7R894IHy9vU
eKqJRYQRR8X3Ijq7ozgAcBKba7s/dz6CErN8JxBWpTgiYi0PdZ0y7cwCKtno1BLd0bt7jWC+hUe2
RfTK+raYj4VzV2elnlerkrvEzhBJwDRSzZwB6uIZQkIFClSPrziglGN63jr2BJELxC2gX+euPvLU
pwmfSFae/1kaE++Zdtf9Uv8cVzPKSc/bOvM7x29Bw5tEX9h0EEhhu3/o/PER96Asq33N0Feps4aA
4YjZL1uPd7ML8QvYkpTV5E//mrMMiYeiQfVnwLMmMFvqi+ZSKrPxDLrOc+Qyw//poaeoTYYoBZRr
eSalliMMbY7vH5xw12gIoPNr4PTchr958fT0N8s5WfK1AftsEKwhTCjMOKBn+27Ca50Cj7UiRY75
Ukw3k11F2dytkqw9Od6knI+jh0TE0b8tVkIpKYOx159BLYfnIMlvhLsR8dgxIxrVttnCqUe2IMbJ
gP1g8duKZD+j1Bts9EIG9JQ55/NlFBLjqM9NoSAXf7SA6Jk9gypmHX6IqgMMjMG8GmJW5ulHv/iy
ZP8nGzG+96eqBKuhsynMUENAYSJDiJs6Aee9Gm0gAZ55ZRKdIG7DIzG33c6YZoB4Nt/Y+D4EBIOU
aMBZm62iMV1azV3jhWvFs+f5rYiB0417tAQLxuhmipRfiv8tKlbll4Yygdw6izNNjuA8Jp9tkxo5
d6s23vYIilLETGZhXjF9E+xgWsRGTyTJ9Qzl2I4VDjsIHhnti50iYTa6gg5HMLcus87foeNwH67q
wG+K8DAZ5c3VaWQt3bt4014f9W9kyqvJlYeQYsdA1K1Kl+5ETdLN9WM2/vaStJgkwEedneIuYJ9t
rFi24iqkRK/RINYPBbApED6oO4pkuWkMTApZqZOfM6xG396Txvwmm+KvZ9FS6cbBxYfRBvpi6iFQ
sQkm85pqA1RtdqMl2OtBsgmFj1YAr6LGfoxmnTqhKR+Snt/aU0l1Uw3+LrlWHXFfmiCphNOrOTcr
UdMhCJfjDRF/GWxm7TRBHmPA0DcLygzJ9m/2cB80G4CTTvnXpiRvgDyGZrz3QjjbxbYhUgGVPjlP
0CRLf7i4XX4wxmtcP3pxjSPOsHZv8Yypj7wqI+pJNHVFTSqGuSB4Sovadz9VvbWQVy9mdV9q67wi
UHC+T9zuQuhL27+zUcIJpi3CBqIl/b1LcMbsHNT+eowpzPjtHVgh7BtUbRLyZcsqWEGGCgtxmPCe
Txb215mBZ5ENh9jK9kbS4h82AvYrfB4lsv4yFo+MArzBH+ChNmxGcs0y0EMs9bdOC0/XCNlm9U6N
e31ETjNbjEOqtNdXVc6EriPdkpiHAXw3S1GmCyrOIaQuYu5A9JRKKLPOGS2MX8xqw878KD2LIV16
I1hLfoN42NOMMnB2euxQ4pY78I1CB2UsaLVd6aOkd/gtOGBuY5dArVUA8ozoQKuFUB+VLyEt2h+/
UMzogplGz3wP0ODAr2864l8aP9Kqe2sjRgpgOAgMbmTJMiVl8oc5X0tPbNd4niESc4YOa2mj2QzJ
CLPxFQ30Iw6VQYmONQjkPkE/H20tnjyv4esAQzYA2x4o2E2JxzLYchQoUhdxNprOzeLDQDeIXTRI
+Vj5CCxcrFQ8+FuBZa9xs48AYv8fXbAjiVBdHeMsxXpmH6X/ZCey0o1qLbzMWJTWT24B02HA83fK
b7hlZcdG8tr47TZ/a3CX5zwYIDEdQvl8ORMmyY1gcpvUHYlYZf6GXb5ssh+1UYutO7bJ2iHEg28T
moYz7AndA/e1j0kxEvqs2mzGI3vzORw5fNfxOtNtmGfdWzTTJI/vxkca7JwAWaHgUGKbxTWDxW0R
SuybnBwEDjAH6FaIDS7Y5YDiEoiu3levgYZ27cRJ9VfMTkssG+V67Bg06kvZM/fSroYLB1PYV9vj
g60NAC5Wi2XXXPN5h8iSzNLDA42b4XOc4W3EKVb/8Pu/bxMBK/VWpjNlOVl0XSogK0nzM90I8YvW
wvWqNdn2zAfz97oZMrCr9gaxsbt2z7KoYSOi5AbUCgjuaiaCor3dqNs6I3jZ6w4UDJMlVMhsPTyz
8RbyrNFPg0oFQjMdG3HjN1OtcEcAeNdtvJsRAiLWijVAxthvYV2GWDgWSEv2I3QdtBqXQK2M+rVA
o1FjTRsZhDjFzmjJQPGXoyuW8fjsnc8ay4cUVLkYcwOwvQNFGFb1Sj+p5WUghkOEhEjrn5aHSP2r
7DCCayeOS/VMq8Yho3XtAwD41t1jTp1dLXo81W6Ep6D6anF0qtFInyDjZYuhwvkEzWUCCkEz9E+b
rHCzfEsc/yUovz2JBypugObDLcJwOLsEGevuvlJXTactnMQl8PkIuRibBDwYcjWGn3aSh4jCnaQO
ZOYwR0aYmrUdbzBdrjL5rAu/3lrwrCW2hHbYurpVkr1EZTwF6HYqb44WiRmxW9MwV5pegCsC0EMI
fjW69IIIx2lTYQVjQxbN340cqRO9a4zmKkpRkJvM+zOBcU0m87mQz3KmkioR60X9ZdBhxwBGsviq
US/E5ZumHzJ7Y/U+nl+CbU/z+Bu70Y8R+MswYXIs2JGCQjgBzHyN4s868OQywOssy+5tPOTs4/WV
z4CBXjJ3tkOVfRi5TTodZWu0NmI2A/OIf1DMt9oI9n5AZQy9CwhJ1pu3uGj3zviGRDbIoxNx8xH4
Q4Q1qBPnP784FTYmH58gXA45Y5K8CRoACKqwLn/RS1Iiu+tepj8Rir/0zQnGg6NnR8IxT7Nrv4iz
J4JHidmnQGrKTH2Zn7IKC8UeYblGkwqWNSxvFBIKGJe4e50qRBIvw79SzAUucdJM+tx9BCxBas8U
IDIS5ZZwFnfnhjyo0daugp3WepvZtbYhTkIEZxjzeQ8AsyGeZu+/zjGJak7y9HJq+Z6HX3JxYgmL
/DcNiNGgRidaudTBBkRPm7gkqyhfYivejRkbv8A+ZmF69Gbj2DTxCyY5Hql0wOHWk0cZAQAKEo4I
yklgV8ATOOlD3j08/Amhb2w2DW1rkdXlYJPnkDDJE43Q9GkFN0maZV+YbafhExmls0mr8Va7IW6Q
nqet+lblgUBpNglOv4+sDNG5cQI1oPSAJ4L/Ags8RZG1QxkejT57JgaXiHvLZlv0lCWIbkID1Wwo
W23n5cVnSlcjmInMbrF1J0asIWTSvEChEmMegAkfhzw4fK20FFiR3jRGMUETfKXhzuGRNMttVELA
bjKQuS2zG5ncQ5+GHa5q38/LeRrPnc20R0lih4oSM2awoFc5Loh4Ydfzpx6/ZSky5PkbGMQ0/upR
9SQFEUsclzj+CMqYnGc1zP5misKpF9VPMra7vplYYi9Cbv8GPlJvbTqRfzVqGK5RaMmMMpEsY06Z
xnQ+whHzHVKUhWXNGLSjJDsML0S1ZXiwg2xhh3x5U4sa1JFXDjX0PG3vnuqyfy8U9oKZTemffARx
JRj6kspLapw3WXyNmk3knOCzQJ2eSRLldaanZxNDWuOCXcNHn4TrCACpLvBCPg3qAGeMdw2vTh8T
7JSl+0ivzirghXyZirmpdD0GKNGWCvLmNvYPZ8ocW28Bby/BLBxb95wKdba1Vec/RTWu7Wo6pb1x
aZHqDXefXQETbFf8am6+Wxb0EOGICBHJLhtS7rBegDgdh1ObfzZFwxAxR0LUsqlOJmCwry67NiIo
3owKnGxLdD2WXrHIPXlKmxaaTRYtczcl0mGPZC3BaIOENPebW0Jt5cZr07r0BhdksCg6d1czWY5D
Y/nHnN1jbXDkwTKNgEIz7kxNjJUdYWgoLjBwzriCSuvsE6fVZNqPrn2jLkiY0DUgd6wRnQ7q2YuQ
Fk6vflvnmOs0074TPfMtJE8UHDiXbRs3Y8ru1DAusjsg0pL1lTle6v+Lc7lS3C49fS8Tc+PCVlmk
SbtvPHCOnGRs7JJ3RnprW9gra/YukYmfRdWeWocdoge9ndV/R+RIyYtNLREQUinC9ip8KtAKNww6
Xf9fH2Nvd7219MCt97zhyOpchpj14O+q4cQXI03nj6qee8TthjjRDqK4Q8gX2LgV8Zkp0XmWw0Fm
Z0CQlfJKdY8m3ZGYGJkHw8koEq6hy0VrYJO4Jw+t22gxxi+8KKCLdWXb9q+4lNUd2phcUwyNNnXp
bEdGimHY7geHblp1ZlTKqL56/xAV2cK/1RhW1VR35m2t+NkWWwVRQyDLvHNEFd1EcJfDYD2IeoHC
jcjENj6GUXvFoYeqAEy3qLvFAEJtGkuyyWFF4WktJDZ8nnoqq9ARp55RurYl0ItvwF/MGiEL7OJN
XtNsqDfAoU5j+pO+5g5CABbvS/YHOVxf7wXB0sQVm/CiJmC1FFw3Z2leGS51K2su1/ffMXjs7elY
4qIjk43TF+gUoxouRjuc6ewwac3TDcE0rq3kT2pgDfZpskBIxsgBFunIEAbEGLiUTz3VcKpFrzzI
dVRxXpb6nTJMDQ5TVbcmFPzNmB2xcOwaqoiGkZRbF0uKMzqKWjanzmWuwO4hYh8h6M+sLt6RupD5
DHmpC91CX1QiByeDJkf01yA+6Fl4wMmDxMbb2gEbbWGtPEhSRbGrCgzVO9vcVab3DExcbdCDhNvs
hNOhS52IIKvRihacr1mHg21yt1mZPdA/n3INV4ge9/+qbmb8kRv6IrFtooKL16TnJmyuyFod01En
bN7iMLDlyeyeWkiWOX9MXFAq02N+jiYA+UUvGFHVYDcS62EHFfY12No1qwGWGusm5tUW1EJNhZXT
9LqrolWXSb9WzxyPzMqjFFTlmj/+dHI8Dj1LiWfPYwH6k84UV/2klWIJb6aiUtr4bvMkDut9BpoX
oK6wgLLE3cxSufqMezKzTshP/sBWG/P8nY9jyUIDH0xYpa+YK+JylVAWJhTZKTofNy2XHkLZUQZX
QTz3V+YyJmDELtkhZUuHDyajZZGEh2fMjkFqVVm1qpl0qTJFAO/KeUel/iQiFC/1Ih/NrRrYJCov
rH4oLK/DCxxUABzlxUNxWzE/TgWfN9GRJXMsFhQF3dLIUM6/F8SZi8JWAaZwAdBU0onXjGcsHpGl
5XesSetLNSAZM2SxCftsb5sm055rGJBWl6DF5712fGBtYb+zjBfVBJVYkyh40ec1jATvqqRG2qkO
EvXX4IpNj0GEDCaADJTjhGG30zJatX+bKDnI2iVOkECJ+bvo6Lki7ZVfbacypgwTLoy3yxEsZCmz
MlbWHksG/1Jp+YpTFoGTcLWtJJ8hok6oa/r4YZl02UEJpNGeImyDWrPgH+Vh84l4HqqCBQ1utCZb
e7P4NiHm2G67sTUOJVrJgmNVykeXQVCr4hfN8Zb59HfGT5DwhhQ0DuX0q4zmaGmjkS6EqBYXTXAF
XkPZdhC6Ot5aGMgSvWcv+bS4PwHEhyRKIhbGepGlBnNjQjJoE9Qn5Ml2K7w3nVUO+9EBqh/RsPfc
7S992SziVnEPtaXqZXqtX/rwInwH8gR6cKXXGZD7AgSnCwAkwACrtIhjcT84kT1+b/VWT3UICB46
pPFiGdwB8lHQshqxfqmTvwV2YlvjA+o/ZCWXXb7nS5mDd4NrrgLI50+v1HIDLrTyK2XjoL+7+IRU
r6weV4YgoWgwfhb5ui1JCqWPLGMMIrDuOf0XPFvU4OTB7yfOboVIqxkC6Jb5zhj/N2THUlm/aj0T
GQ3WC+KSYw3tOdaW9jdD1xzyCXFPq4/Gt7ggEpiMurvpTfigxbcNcDREoXveGiOxHwSX9glMaeiW
dHMGOpGaFPWx3pcSO/UcLPTwE8rsygCx4wRfXPSxWx59oS3DwgAF3/01DZVRDLvE5gMINWWWQLKL
xK1KK3YWAxWUtbBNZZt/BqwqZ/5OOe+y+l5GZCgzEcs8xIhjkQu3fbGheaDbt3cWDmPtMtTaPmD5
7vvmxqzRC6uuXqcCmlKg0dkzHezziDNjQHOgY78SrvEffL3Qgbb6xrfuWmsk6y/82FXGt+Ca+qpQ
HaqcjhkGFGuOjn4jeMehqlrTltHZYoiKa9VHHy0y3Ci2wheF4si1l1Af/o0gc3p9a7Lc9FzWeGNE
ru855bKMR3Cltad+T4sPsrKbpcPR5I6/DVIejcuzyXUCGiuuLoAtzXngK7ZhW84jKasTc30OZ/WQ
UEKoBxXcIz5gFoGIDICqGfGTxtLh2fRYTcXJgTEMUHPgQn9Gd9vWoCQpfC3tSz30AUw4M2VrzPiw
2FTiFIh3cjA2EH9IFPeWuiz3HvkDYTnwUjBa0uiHGX8zFkDF898x2IUN8iEs9SZEtqFclh1Onozh
gwTYgp0eqluKGcPX+yULzPw++DCsCooewjVb8q9ioMc2t9Wx4LzEKMNGDFMHDg0ItirYVMfNpwqY
DkSDevMHPhjVunBN9A7/keVT38brIJu2KRhT9cBrDKQKhII4YCosfGkMmt5bzohWBHcfIz6cO7B6
6+4bsByvUcVgI4jiS9jeGUTgXCEiuOBHebTZY5P+DCJam4S1lYC0UHNwwaJKLVeoudadpZ91ztG+
RnbJ3K8321enkYg+SHM0grudXjMnRqAtO7aHLWusjjknKpp8hZsZZUW7gbj1Mpms3OYdqSgXkCYS
yRV61/fZdFE/bgqGnCos1eJi19N+TbaG2lJ3w3BSB1pmmrtMvSwb3ayPk9VtDOPK/xQcLFV7Unj0
6FKQs1Ga1ZaHLixR8y1CUh5hL21Z3CC94xKVLQkNUXa20mjvMRjwWndX2C92KnfTOKBhgLVoPCN0
sYY81jq7fEY+PkFRPREw1ajdVJq9AeaqdUlxd5w/tU2IILltabjmbzOWOh+Qxu9m/4sQYtuk8npg
8YzOUQrrP6QexMoqJT0I5wwxHHPfH4sw+ou99NCTnDEue+gYVWv8U6kIRe+va7NadoIPu+/hgHLj
8qT3/Z1gD5ZIJcgfjbFDExSvqXfpJ8QspM1LVudPValxwkaIn1Ho+2m2nrtxqWptj6QuvapWuAkX
gf1qc29jRUjcqxpiJmW96KIce+sdjUfcIGWiNfaI+kYrxDFtfajiIcKfO1bDI2DhR03Qtvuu47B1
H6oPGJqHG36ZSbWdkWC4Ub0kcrgBQhKjSSXzFD1szlLRW/RoaLE9OqQrFKZBwfye1QkjmnzVQqpU
9Yb6daSX01ECl4gxRqNLNkHP26xOwxJGJKeOQjhy6+Ny4b72TTogUEJsgQmsUyfHf38U3r5qJEEl
11ZtBdiB4UVkewez96/jY6AJWLY1qyKnl1sFLFHOg44C2E5pHyfA4KuMZVcMQwPRonLNSOA3MmBj
wOJ73Lo872z8gfqAZSJZEKBDzAwy10lT6bhk+q1PVeJDni3oEZjztshhOW/4hGqZg3xtD4K5Hc/a
EgOdOrJgzG2x7yMIAASt9/6uH+m0PzD2Y1QVM9j36FUWagvEV6O9mwGbObPvTwjUFYYkCj4sUiIz
m+Jv/nbtg1/9RGaxTAxnZ2ho81mLW1p35KsrlWjG0laU/qiNwXWSmYgum++7x/1o27BqxrX6Knip
IsugpZjPbjCB9KntY9GDLqKOlOZJ5NeY47jNbhb3ntVyoTCxbyIaUQlcgvOq+R9L57WdOLZF0S/S
GMrhFQQIRDQ2pvyiYZdt5Zz19Xee6tvVXV0BY6Fwzt5rr3BaO+GNwW2A+nLwJ+1iaJcYKjDd5sps
ZtdUwDdJAb/ALFgbc7/Np4LYaFRFwu/uBWOZrvxNq8Ib51fZoV6nPBEbugBVxaLZOESf2tUTfA2U
rZ4PQG78XFjiFzOYXPvvj/i55TcdFb+B83NETd+Pw7ms38acta+x5aOptJhKQxFlYR0N4xTOrNfO
aG7HiLQcscj0fs+nMErkjQgml+GKIQvLKzxnC0+TIWePFWTTPEFalSrgVE0Jmzw+xqP9lTX3ss8x
gKlOLV7i2FgAvPS+bjVstEzMVfRL8gxZKn6J6u9KudVsYB3khwWFMtxIPI7EmZb1gyjQSiArCIex
DfEkwqhyXuRNbRnHsE2x9UYyERPNM1PEQc91amFf+Mhw7Q/aCrhJ6a9Y56w6e9taiFysjmhUc9+j
8jammTkLHdz4hniIAeAqcMY7jchm/MduimA+tSB546lDqg7ki//kIAMsOesxRNdwirDY0cAkEHHM
sAJgqk+9uXMmUQdRFUILGRBKTSCoPTtTninH4kNg9HY5MwHFRU69mGF6kN/m5RCWX2HLwB60jBl5
QxJWKjZnnrERsuaE0AuJkhWgZ4KwX7KvqrKGkZVQsMOVChB1ZzxqyJdimWIVYplzrqxxVzh44erZ
LZuMe47b46iXr/q4xlRL1IyB2HyZ95ZE/EV2ReTHvjbzjexIHpORYqvOBx2yp9XGH0CnjhGw/9y6
cRfkJd42587EUdviozlZ824O2TMeu3el649JWrzE2FLhp2T9KwSasNhPS33oE2dfWxFHWMNmUZdH
AsubKRFM6GJEvpSghjP3haj4pbY+K0Qk98RIiKwqC8VI2WseVtRdQv5dFT4EscRs8P2OqvdSwfoL
V7BBabUNjK4EZmA3vUxD5uV4Lfdj6ZMWesSjA9E98B4SCvOjwwxH/zHhzRZ/QmYTWpu7gSJvemz9
utbyrMr5ks23gRkcDyW8CJVcxg9xn0pEaBBdxGcvrU/RKiwFAV7EQrQu1nibAtV3Etg7ggId6Y8p
/USycc1/ZJwqZLDkQvvEYyuHeZF/jyI4GBYJmbPNpzKTbmndy9E8q6ONK4/JNU1PmHVCBvvEzmxr
TUeUGOG3ms+u0ZMtds4BW+A1bGKR0YSU42dgVpIwoNRpsVnXF2ZWXZdTI9Ke6dVeqvs/Mkoq48RO
NC5BQ7BoB4wLujAmNOXOfElJKEw6zDCM8TRM3Kk4iFgbMX83ycTuqWOruPBF8dISkclCqFGCZWtc
PV01L3cIHWFjNy1z0X/R2PUab/G93owigkLuLkEtocLrlX2Wa79mjQo5MfE0waoRIzdbmMQoC4Yc
AA3zXu7KPdlWMK1T7KRD9VSSP9oSmpPxCWFdm53yaPCW08xynVnZukG6XkIZCzsefrPg3IYZoex8
v4j7spVwo8z5Q+jVpTKBNTPrHwI2X0IFWPzYInL2hUJ5yxOgd1MReLTZY2iLuAijMEg2DGtVyyHN
4e/U/Zas6Yzxz7CTvFrPLuLzJnPojcVXHZa3ShpPVW3t5jr+KsvpRc8LrwdssSjYyvE1rz7xdY8p
O7ptOf6Z868lBnZIhr9jcrUc44r3+mpkbjCrLSHgyaWZhc3MnGFLUF2yBpqtMf7Ja1q8lmvTYbeH
fRp6v9Y6mUyjWImZ7RX2eZGrU4L1VlZwobvIckFZyLKhGk6gdsPSkxLHhkD+UGvSug1pfAYM4jUJ
VZdMuAxpF3CSuMNG61CGzreaKX6YaHhVwcDL5HcsD87cNQzD113ebqsc7FBn2BDZ+ziRfQttT9dc
siRgEDOjbEDFE0bjMaXuaBkeBGCMLbrNMj5mhErjt/U2mLupLqlxBEISv5TpvqVtYBifq/XdnHcC
sZr47q1lC9FY4ZXxcu8YJOOj8D7PA3cGkma0APi0aTHTA3M4JiN/Hep+iYoqXpilV9ouAXmSWDUo
YN7FlzfAY2ZleqKZrjITNVaBW3K164PyoBbWu2w3Nzsg/7Fg80OVrjuH0IYwXxPuNb4Z7NJgPRUb
oQwyZDfjq6qkR8E2X1SPjDOYX94c0er1NVyuEQ7B0iWrDhsLa0+Rs+4s7CssGioHDZ8DUaGTf0qA
eRFYJqrWJFuwv3PwhNRY/5NfwxJJMKVEC9stz1lqd3NhbHu59yFnvCS4o63qSWEq8aOngvKvDohp
fpXI+lEEObjVGSlHAMDanmBwZJm3Gnm+eHpkdn7wRNkmm/qnqjftBPM7JQpG4Y6CJnINSdtpuhn2
AQN+Lm6rq2SJNK+h5iirUWpuFrdbSElTkzhdVI4fpOZZruGXdduQyFY7707N0vtjtbG5Lin+rZyq
FWhmF5rINMj5ElqU3M8jrjajH2ZonoWaAKE9bjdw2Yz+uczdWa01Qp3jP0H4Oyci0oRKv4tfdZUE
n9xkwZJ0nTlUCGtWeSuhfWfa8C1lwbVtNJZn50lnBVWvb8qr2HVaRrCU7lCGgpoxbwCpvQJ2dKT+
gRMw/IYoYdYhL7hiSNCyA7rRrQAIcxv/VxBvFid42RWpEQIDF6Bqzyemci4nFT0JVhIh4qpki0XP
SqIoJKLNmeRTGv+KtbfBBGjkEdehyGXjluY+EiwtWRk3eVWeDSHxUBLzsNgvdg9/E+e4HA8CA9+J
qOzEPDG9l3KKgSTWhy9hTgzWLo9/KzgBXUkqKV4uen4XoJMgXXFaN2nXblLZ8JX21HepK8P6K8x9
VOESNqsZZ1a/dVBOS4XWxm47ltgEWVXYGq5davtOo2kfED71xIeEUvw3VzOPee3MMjtG6Cs0b6SC
0qrpAdHp1IcAjYXQMBIKB5waquaRJ+yXyT19MvjbcgvV+rfPqr0aiKtjnQPTxIoOB3e5YxHPDtOI
T7OefCztTTR1kDsd8hPqedO0GEfxOWfu1sBqyYCttpnFOKIxXLTpsD1/LTqtAR2OBmzUNxn7Vcl4
pwmCK56Za43qQEqd4RDw7EUhtDZUjWUJ7Nb1BZk9GORpjNjbEksQUnZtcAc6Emsmr4H/BFTRJ0jx
8VPIuLa6SZKRGE8wBRiGW8EdWyu3fFY8ZVa3i0aOX+NaaKlDpobg4M+ow64KC1SK/BRds1Juje5i
A7kPusST9VDkxkMUCHV2vmfEpgS6thVUv4brKnAPTY3Zttj07V9hl64YN0Y4J7EM1Qb021X44dja
ySJ3SiK9XbB75AaTbtm1d/L4adEI1fA1YxU/9/it7EPG5Y660pzUYKJdAvCTHlyofx1pwcSxcYde
b2m8h2tJNqKenCZJ8/+hScBsljTIrlY218ruiIOo/EKLwdVHg9icQ4SL7mh9exP5bJU+/jGNHNbw
r8BFkpCURcRsorsVNyM2eutRAlYaUrJobrX6p1rOsBVFwZOxj7Ad1OD+na168PGCEqcQqXlp5e6t
BHTPOmcbCuYbeWLU/zFT6dmJ/0LhJ/j6JpCnmWh7jZiQoVdOsXBGInVIkRdPjR5mDA0N5uCkQoXG
N+ATDCTYEz96cHzpot/UU5yhdGXcNJ2hJ4Ph7Afnl8RtM5c/C1m9L9wu5Rl2rV93ql/imJZRVyRF
cwjprVvwsYCbUnzKpACwnCRvG8NlLVAva7FIVJLXwfhWLdE+Guw160EDEVWnwwBiJucB39cEC4DW
9zCyxkJ1n70uZrVbioG4AiG5aQ4mtaZk7BOU8cK916iom43sIJvh58DqDmhWJxSpCB8VhikGZvg9
PhHdHB17me5xWuG3mQBIF1mzHxmIc9u8D0v5EQwYHZdN5ao6kyK6s+KnJkansRm8/mQBrH32y64A
eRtvZFWux3Y8Txhb2zQ+NY7KGvuljiOGBgsZWn+8hC8N3rZqam9SzoDKcwD8yHQbEKWQaqoQ6FXq
I8mjizQ2fxVgTj1nbmqWz6yN30xiS0q1e9MH9NnmeByq5jsIl0Pci7COJTkX810/mLb12k3VXY25
ZmO9MCGnNW4Ze1jbRLPPWfmRjYI5s3GSwVl1JisIAXj7suyI16L5kIWLVHFjJHpxGvm0KGRwY1Qr
tWj/apRZDhPhzj63NFTo3bCJjJF0kmKYzO2KkV0lOduGeF3RelhTtJfL5SWQ8StIpnPuyMcqdj6d
mK7llsqvgX6oprOd76M3EyhhTSDpel7do9XZ/ZY8bLrXj28wFH4YK/+2Pnjuw01X7na7fdmt9pft
62u72n6c/Kf/7X9na0I19+Pq+/7red/fj3LzuN28eXW4hy6c8/W2Xl1Op6d/e/jf+coHclilK9/1
bzcmoTvff/jejRH9ylqdnk/xXZ+U66vnk9eWq4+Py/715fV1u8etbR2t7vfD4bB2H/nq5vuIxlbk
jG6+bydfXuNcx4+nLw472T+0lXgVJrcu4M+TMfoKH76VTz6G63vMTFe/d+/QrNaet34++nWqTS9t
4vUp9DlteLinjq/0n6d5zbtYK7fdPJ98YGP1nNeda+7cZ+c+T26+2vLnLv94Pi88+XyKcvV0T3xi
fn6e+AK+4uT+OzaXt3P5e/cpvlb8mte4xZEv5L05R9leHD1fyQEj81g9OAu8nj/yxUs5ghO/Pomj
4135V/wOaumaA+ElRH+Lv3ef4uydxG/5H69zXd4ei9MNn+j/780LxGnmfbiK4gD5mhNv++C4xRFz
XKeezyyuysDR/nvHj/8+Md+s5Ic4SP6GDnl3GlzxGvF5nh/+SXzPD34qOeucDY6Qnz/+vRlb95pP
NG3/fTA+dLni2vEbcW64fByms+KNn5xJcaY5Lo3T4PoOl6101/xzc7/54T2+H77vft+4gcRJ9v1n
v3Y9PtBJHLQ4Nf9OnDhzJ3EJxEGIY+Wbu5MLisqBfTDn4joAkImTKw6V/xyuN/Yoe1qw9YmEndWH
OAn8GorJij8QL+MY+QP+Ez+f/r2q5IwXe17EL3BDxjpsajdx96Xo330pHSChvgBbm8rJzEzcKaa1
K8z7RZBqNUbHOtDOhmp4PR44FlUcWUi3OqOwbLe1yMwB6ZYLqLFZ9wcjH0CSSfYrHNGW98p6UaX3
piBdo/oel01VnACQV9MR22sMsPzwbloaxspvXX1V2m4VYLxsmX4aSqtxX+vmMYNCYBLzZWusBFQw
Eoxwic1XtltP7sztwtzT+o7r2usMswPNL1JYXB3Kk4ucZV6SQeab3508aqCVghUFBqrrjspTeyyN
FLu9KeFHMXD83wYm/XkLZNUPb8ZY71On/IkY+EfwNWfgsSYlfzJAzCZsnEW5Dh0jJny+4bV9h4cV
O1c95fcgMfdjPu+yhAJ8IhgmmarTqPh2q/v6NHDKZOQR/qJ0rhDJLdgMzfDJBunVMPbDk0ovfggR
BpL4jdjdZ1vb0VLoKL1UEiUKYsMqWp3M73XnZkfIDjWYMGETCO0kQU+5roO+4eHVz2+1JO8F3GzE
OGjbf0KMtfvoFSMpge8LWWIjHLhsiDmG86RBETNqpDWQc94s56NIjLMyToxb8sNE14TzfV7iKy06
3Ebd64W9NYvlLzE0qjO7RYcjS8zeluG6LDYxhTqv/4wa66/4negRxI5fRylJ3ww9sJtgBNzJr3Jd
fSU1qbajBIGo/dMWE8224oFSoTbAoDE65VDK8irYlrE3L7sBw6ViG5uvFVoyq2a4T0mTkB4BICgG
3LaYZMTA/+WY/Kmy7YzVW3TV+wXxHQODhOsfzrzEYoOOk/CtFCNOCg0GVzBksdiHcT3Zn9hmogQS
fOX4MA23MmXbY0qPZw74BF8qA02PJRhk1folZINc/RgY2ItiQrI1ZIwWBqbttp2zV6krdoWpenH9
G0IQS4kY+s3iHrdDKkxM5fJsAiKFX7kmn8EW6HcK2m7jfabs2vktThhdlC+g8NXybtnFC9/K6YGI
q9lX/xXcOTr0sP6btOYVRviS3QVNtCdkp+3Jal4KmRBJba/b+jVDHijny4bSaebmRPgFg6k2cG3t
b/Xyocu7Ft6KIySnsPo0+5jhfWkub9hRuXKHxo+PV1CnjsshVfNtgWystiH12cufHAWaPu9qGJqh
XO4FvFBBgMCLdtMpJIZTxJCyRAfS/sDv+CrjQwMHDf62m+vWusXJRTwMasr0KnxMJpbhg2pdkmk6
NGM0033Nq1w1DrnqYXeD9QePYgBrWbvRR4qGUzL4TIviCX7MMlfEAAkAhXS+16AeTmkv7eY43zQV
jlXlQv4tCHyP3wgzNjEx62L1ayHkyMwWulOl2sy0vgZGioMNhxsDGpL48NeFRoUxwZh5TkJNVpaH
VMeeK7PyGxfiJLJFJuCZIgQcMjFxmO8L+fSjR4S5QxIWjRCjlsH4jhcK05+pP7DEYFyT4Inw0aKk
xTrN0ehnZY+8cfqYpijuOuBm3u+lqvSIcMaIOfxUp4q5XQQ3Fi3HUJ2KFpyov4Tp37YmecUjKS0y
/VkxyaItiPK+hiMln/Gn6OBdU/UOPOSlxoC9vw5StwuL8EoSRhQvL12isXyw/pYyrAVyrxDESqmx
bemrOgK/KtXZ2GwMdjJuInNbz2D0pBAhnbCxgmHevU35f8+D0OB/JHyAKBtdoiBhVtpYOjkERq6B
8jB8c24ZaA9OVk85jomh/HCye9uC3uJmG6JAEz4F836YFV84wrZ7M9Oun01kebVWvDCiEkNORjvd
vVMHr2f9S433iKitgRuvB8qIq9vE94VunTd7lrop28XRByoSdwQvNRjqLXW4XQrCVIdl32Yf4zg/
m6R+VVVzE6t0m8ZIWm6HofbGMRlAy6FrE52ojYg/ajpAEhSKGLVPi1s8fXNXwNzLEtfWXpa+2bYj
LBI6uFafcMM2D52MaZ61UdOW1Nu3iuUEGkjSPMrZWbXIlEuQGHOeT4vGxmVXt6rUuV64pXhVAqOf
Cp/WMBy0e0nqVOp4GvufLZWHiDVkcaRvVDNvM9ZBMW7QU0vvpPbAGHiGOJthxHXb9B0TKnJNlAYD
b4f2ftxB+bsXKU7WiYbvuRlfRuaWUhn4IFheyabe9KjgEb8m6h7j6q0AQMq0v8IpJId6wdZyeBOb
VUJuVVRi6Wu2WzEuYmsE1u1JSwjE+GxyEM7ziGG7rpqtq8ABgRnA7R0CsFr4DYouI9iL0HWrPGQL
Tvss0mozo1xCRMHE1sFy0yAsIAAt6QTXWpl9JjOkeOl+ryhCxHGw8GMrMWNHEI35BpbHqWacjBJB
C2mH2MFtsGT0i8HcSK25btE0QtISFAszxkTwYJIxROLmmp2ONZLZX+hsc4ynZbPxoxkm7HBWKdbJ
ZyiIYqk0HNvhptYQq5goOC3OI905db7zml5Aq4jXE9lb5V7Ng61m2ueUJcbAfUcJP2osCdrqSCuJ
PzA9a1Yd7QDiig03ScUdl2SfeYzXhlgBxWpQyX/nDElvDghc5rgLQ6pHlydzrRFSubEanYL8N5Y/
FBwoTdlLZoZHmr12qhNkPij3u9nE1nOSd0yaN7CZdzYnUi4A7ysoaXiEKaclbV1DVjEYBHboHyQW
u7idsGnRLDtYAkNfhiaAmmFlYhvP9hUHDOjIhpLm8FTDNhlqbBMgH4QFu5bN+B1CHluX4OZLzbKV
gSRH28LK+70nJ1vhwdb4Hl2qQJxhhsY0MrlManfQOB5VZCXBnFl09LKYJKHxY2vHdRjUH/r4l7Y4
Lgag64U8AJF+J7aPUodRyL6RLIPL7efgdy8uuWbXx0IfXGF3F5J+UljU1yYEQKFUQrsB9V/qtLWK
bNZIYX9QQmaPAVt+prVMhT7majgJIo/Y2aPiDT1twnhUgJd181aoiKAcV5Z6MuEtfFc+/kkRuJEy
vd53nFaYOw/CyuCMaT8kMUmT/KeGypBhrLIE23x4C5TbRCZ3oCNzRwreCh8kWutxhOUkQxVQ3EA0
65zFWIYBNP/AkkCAR3CyJu9KLVubBLSRraa1kWtw84gwrwJ+J05pK7UuvTK/aRjvIp4t2g8iSeIK
v6K91WLxnNWMt5xhpUtkIfONorbfpIEvSk4KA73HoHUqthy1ASewgPVqdhHx3tGlVXGEo14KR5y0
OMeCQtFg/oOMkNYGpk5aIfC9mlgSdgqTMku7yLrG/gVnYKTTnbW9VjqbmBVaonBHbkR4C2MBbotB
8XVK0zJ7CVkUtbeUOZeparsOvgg7pBrb2wEPO3lCBIH7ZfXZqKkvHi1BuakY36Ic1nC4ABaJb6YK
nUFCXMRu8u/pJuAyCelFLDCLRb0Psroz9M8W2pkUfjRY8WugCsq5m8e13vwtcRMemGEa1RUbQbn8
QMbMHJGVgRA/Nk/haZkk7/XAQKcnISlQXojoxApPZrCzAQea1R90O4pCzm0a78LMOKoXJ0X+RPOl
g0qlCeCxJB0DnMACiIwzU1bimg+auvhq/N9C3hISAt7HOMDUYSySN8vTbwYbFg5gloTJ/1sC8T7P
5Cv++YYBHTG8yyFuyp1DHMcfuoBdrJ8JR9iXibwp1QUNAxi78rtY0a0osOWMX8f0AQ9+3SJRDyPj
MmlvXESbziffYbWwliBWdWYPZP8zhSNjkGOTnQzSIuzS4B4WYkd9I0sRLkMzZI9lZziEn6TaVpbn
l7lnR+zT3B9r5WqM1y4/KuFnqyY4VxbnuRqfkKhwFDAPWqK8JjZpQxHyJiJkMfyS1I0uZMKJqx7i
BopNcDLnT2XRN+zxm0Cloa3uoxpvi0LyOuYDPYlNYXOsE2Z3uPkgoh1hvved46UqWvTSxMNGXVlq
hbAOfbABtgiLGrOrEGWomr9lFOkL5kIzWUwpuSw2O6iohejRCg2/yXlXJhix591LKtn0NDD5DKxX
A8rRBG8TGAGZM66yJPYVTiRsXioUkHsCXJGeoxPACQ+EPNzk83dCxTrrF4TAmwV/WSleq3Qzq2g3
MBsndCToPxzju54yoMkRHSeyQLarwWATkJ2tI32VGux2Tng+vVMZ7AYnBwvcpTNpxetU7h7BtI9w
gsj/JaosXwXxkPGVL1IXnMOUessMDxUCxh5GvA3bcNt+dkvBM3BXF+oBop+0AME2PDMm4A3DlD7f
KwNjuMjnAfF5VE9OUcIxkZhWY9g7PMP+K4kfmCQz67GZEXdHKT6mksiu1nwrZnRigFeJAqpMiVI8
kFSHi6vPkxt1GUxY+DncjjjMJYQZhBTvw3gftLOZ0Jzow1HLpj2EmFuXhod2qK/Qagm9aquS5AWZ
drBDoHuxYP4MkHlMvWLc1pwiDYaeiRR95hZlF5cZYmueQkp4sxx0Od5xf6DlDN22VT3JvGIlzgoa
jTjFSH8mOAloSZihRQ1ynUte52udPXyMHSqhZhsifhHWhBBeyFm1I4T4wqwOt8sGcqqBPmWsPQlv
52CEdxjfFOPvMJ3hjuv5s0gUL22MdwQPsCark9XvF5OgPrgurKe7BY+JqJC9hlK0xdtShXUYQFwP
K3Zyph5mfR3b6q0h1bzAerakhLPG3570qywq93qV3FPIgRLczfwD9zTgfvVA1f3MbdIbjA1h2bSH
4BNDfh4L55nzuBWHOifMTSpf2Tog8DkaHDLQR2czkS41MJbCn3/Mk8s4w7PH6p2x1bieJuU9ODll
f7BtNFZ0qsw8E4soiITs6y87O5VFfiJFeduz36upiPga4GcqKyW/yFXB46u+hLOnLSo70UOZ/tbK
pUAnleHg1WnM17nz07DcRPm40mHVJzVkNkaa+ahselvbl1jWmJ1vzPgqN/2lt5CMTG8lts1LOV5m
a4JYgRp/Sv4M2CGUELaUfmdW858Yf+BFP9mdfo95n6FVt9oyrm1qJCw+1qNZnNXI2KjToeaByFpa
suESTl48fpJryhQAykY/fhDBvlkSIBgzA4Aquqdt3HR8oywyRJvqdZ6+iIOsG9ZaVtIe6ErK1zFn
sjSR5Eya7g5S9kVdvV80gH24k0AsFscSVI8kNLc5kTZljo6IWGtpwv5Tonm7lfPfYPirYbihw8wg
Iwdu2r/btZBog1EboaaIp1NBjxOx7FgtXB9K9BTfn87C/qVI6Uk6ULgiyrZNOR6rAuYlKV/Qu5qa
bbLL0c0wkoxNNHgK5wuW8ACoNRoH0zxgyWqpwngRkqix7QzofHDgbExKpQiNsjW67XLNCNVpKtXV
4WUbUEWQMWPrjyvGsCfQl9EwYVRJfB8UcqOalhEJXmDGhOjZK2Qij8OPhZNTtwmLM+v/4qzlhkiO
udS39UiW1VzsdA8CCc8nE40S2oDEdohUv7eRL5kpwbGoZZtl1/byqYfvJY9/JxafEIPjBO7DzSlv
cTpuFQW6DxrMJk5vIW/MuuBU52D821NNDNjxRp8tFkLEjyd6tA9nacVYejNXzlqPCrIq8G4z8EXA
77EcmPiG3ybPVad8VQXr8Qj3nhtUk1h8U0ZirbGumH0mlnFnpISbxgiUKWjgl1nom2yQRlG3wR2q
sxu67utSO+dWTt8Uu8fedfkKYgyAS2k9JVdTg/AVlmsnw7/uTU5OTBRXIW0Prv6tqK1bwq6xOVbg
XCi4c9iAJSODlUx+Lgq+ENh79Rn6gFrfmM24JXjMY9+0VjrE6y596HO4100aRdqj5DmjQ4szgLqB
SBUM2PIpdtmDL0lS70LDuGjmi5q9w4/nLrTcRiW8Gc/KKAo3JaNEYczLbQ755VpZgH3xrpSeGEDT
LawKlUdhdlP52yG2ulvwqc2+MBvGpPVKBlKkNW+sPXNQMzHtSGDUSDgznxWKVtOu0fVpbtowF2+T
39JU3bwV8/jpitTpLaKrDI2MrCJasfw+Y5OccBpyrwlDd8KiRBN6ZDZheTMhh2pyuMa0BxH9tRMz
B+McEgi5ipRiFwkTWtSYEJnEIJZIzOGH23YGynWagypHRMVYOEmm75ArEs0zGYbOt6F57QAcjbb3
hoycs4XEWYKy8XpYVyyprVRg3AnOYGIJip9UXfu13W7miU45UwkioZ0Na3pqxnTcSGSXVHR3RFeb
9USPA+CAa1pCP93n3xauik6o7ZYM08QFjyL7EEY8F9aHTutoQ7Thdr7UtoyHl7Ozu86TLIsA5Pmh
6Q+5/TTthfMaHNRWuaNjcTvoPrBkavuD3E3s+zq2F/yz+RsGdm1O+sm+KsG0h/X4iis08/IBpgtY
vrrTDlpwtiksyNWmbw93NLq7iMVgINk45YQO6U8f0i5hzRAr/b5tdQHtuCKmgFHDVsZ0WjXtnTH6
leVJEULf1OcQU1gGlfSTo67pMuvuLNMucNp1b+jXCvgUK7nbSIXP0BL5gmVVZ4z0HXC21O54X30N
lXQtR87LQhCRAom6mG1cA2E3OKrXRyHo9G3OX53YvmpwFxjjh9hjxQ8as0B96EtM2UOTpBt7cYDd
kqMnTHCVirjH0MATWtofR6gnIxtjBUN8CfLbVF8KuOfBLGEINl1sadgK5s0IlI3MAxcCiYYE9RPV
r8xkXIfQFOQwD4I635sQLQeKIag+6eDgHDA+FEk+orBKZlbP6J6m7cFIFOBewUPR97DzczSwaf4Z
pviYD6o7pPZW14w9drbptmjrgzaQz1atySJboTQi/PEaxO+atLiaA7ERDjGMVYYSXG/h/t9jPrrt
IlQweBhN1hHCfD1bYrHY1fLI/42DkudbvTtqePCJZPqgTY462A6rjnZMyeoebfWtxPObQfwKl8+/
E0j0jCSnZwpNj7wemWnOxux3E0Y3vU1KBAUNsd3beeg8y3B8RxkxjKLuIXMYbBa9aYEtQt3KG6NM
Djjm7DNSv4dYOWja2cbPJ4NJpC/TRqHiLpzTMLzq3T3XLyPKZ1CD4NSmh4ZyjyJQ2VrRlXmLgoq0
PRL5OmBX7fxWmcSMZ7tM+xr3CTN7VhPi3K80/7YrRgDxGXq+WDxtOD4ZaSrWP0dYnKTBsaE7qjn+
2qn9YrbRJVIv5KYpbhrKQLXmaREZMDGGvzsTdk6d4l8EOUd35b7bEPaxMo0TrCF+0VUDgVPVsTFD
SK096w8++izItYkSvz0vm7zzBhO9BnrFFnvfyeg3QfGakkFV6hj0Y3QNxxXGnu3WQfPr7BekPDOT
hrmI9zjERoCPfGuZUxq96nBx7dcOAi/mCqBazT7K0bhFw4dBtYMZn5buynsozcR6EskFdpvNwTbu
IhcTFHSm6C2xCp1jbiz7xUi0vyKI0KooHQXMagDOxdmzNbniNFzZESouABRbJ+5YUXSDyo0yj1FV
/rIAtBQLqgh6R2yJV9PnGAdYaikbzFlJ/rSwijE8J71Ks30ppFncDzBFCDAb9XVtWowHEKmVqwjV
FggePIa17DBHil1jfmJ6X70s6a8DujaMvpZVryXgmjISCcKygSEqgwi9P6DFwZ1EX9MlsX1fmhDV
fw4vCepbmvR3uTNQwc5+2hJGDg2jM58FNLhSiaCYIAWSp+7OpPC96eExJfahHF4dnBUHOd/lyrMH
lgWEjUPA6qzY5Ul6yrLsNMLfl0L5mKhY1BhbrTeoZTUPyteMTnIuUaBRJUiMYKbxkjDzbOzJU1lD
x1r6SxTwKZSsl+kcDQ4cenMrLfD6mvhTJbGkYMNpKfxrgMUacwjkIDKLVVdBNcrIX0LhkUPos9vJ
bZr8XtvBRpl77MQYjytoEqFuk3i1SbjJQ6k6xc8gN9BMvnWyDST6JafEw7Q/ttFgY3XEgmRVhddE
hSs3Slcmuul8HBW25OxZtucamchidZtB1mQmNOOrPHw6ALwYdQrG+LguSpwCh+wK1rWt6aG0msY6
zW7DAgyoUAxChSQ2CrYl9T9AZxgcWjAcEpQgOr4YtK9tR/GqPdK63ePyywUl9SGjVI1L7bUwey8g
qxk4jWBG0/7pcaQKnRbJUPRqgIQnoCSdmR6Xp1nglwdAeMH270+hp5DDMQdjbmiOG3XOd7UNZ3sE
rZYjlqpjUqTHcMQnYwwgvEpUxAjrh4rE7aMS/Wrxb5m+EPCH+XbJlLFG+MUeMeM5UTebNCp2PPub
roYIpnQcAITMXRB55KlK9h6nAxAIJYMug9TCMpIdSnoXxf5BsWscnb7+x9F5LDduRUH0i1CFHLYk
QTCTYpY2KA5FIeeMr/eBN3a5ZqwIvNC3+7TMsVXsNjVN9CbXB5dhbjs+rRQuzG811o7RkVkjEBmB
t+u2DWS8itwbRQC0VxJTCx+gUtT05ErCJk6FU63+ZUW4o5fZ9gLiap64bRt8nZDVrKG3afq6cO1d
toq7lhThSxCLU5RdfJNoSBhRXB2fE6Hb+UTn4owyJI4BQZ6R+kMrQy+LLX3m0zulrSRzWeKbVC1m
bOveX4pGvop1HFc8kArrbg6lPej/qaadpLt0jC5jQefaIP5EqkRYTgVVhUmfeW9s+yW/6IFhhYHs
YyXJShDEfZCdUii3koYvodvqDUKFKxCTx3sF4tmXxPnI+85AIiZWMd1gOrIFDHmG9g1sZaGRbTVp
jmqIkMC3ssRjra+iFuNHdW5JYAgZ1uEOB6OhwhZRf+BibINwD+fDllX/LNPq0MTUwEX1pq391Uhr
hlVXrKSYBAhT9+Kwq1vjSxk/qXvUinbZ8CqY94DyGjAFTs8AOUohwnoj3Togc3sFike+heS70Fzl
p6658Ov5HQ8RBToJlW9tTK56L7nSLg7ceypEUEIkIndHrMNJsHPhUAjZo3bduacBgMKEaqTronoi
/7l5A1+V8zyzeHb6oubBlOh1Gv/VoIJk9yO6G5HYdVf3/BKhiWoSnW3CTJaWqo85zuPJVhpvWzfy
M+BJTkWPZSDj/a/YpeRirscRCpi/KGjjo+6OM+Gs5eQIIRLDttGNew0fqAzGxCxQlEHY+OnE8yDJ
yOkw675i8WqwljecCVnL4eHOhO5NLSozUvOUpgY3A34bCnOWiIamcduyd1TpW5injG//Dwo8SiW8
cFhaiFa283HWd6XroAGTaZVnVfBdmYc8PpnYDLV9giVFBOoitN2clRR8CYacbg3fzrZU5DLjhWuE
B2vpdzJtO+6moSHcwDiiM+eQu0Pd3zRofzUF2hn9hGlrrju2YBXWQrOTyCA0wRYSxqZmqQrAUxAv
wR+K4bPcEDehQz16p2K90ICkWE1vRyUVNIaxiBEgO6YRVBpGcPwj/LcqPKhq2jOpowHiZhsA/9O8
vA9xslYacE8QlguPsq/02oaDjbVxsoyWBgx3lfQ+3QNOEUQ731uJZb/ri/qohtXSU15Sn1BoeFCD
a6ieE7CLBaBHuUekgruCdOhODe/dgakt/8Wf7Ka7cqieBvErSKlyGUhxK9Ysx20yFxR9q8vcebNX
Hd97DZAJ263f/5tOBmF8r3m0/RszxSR7lsa6QdpHlZbUs2V+eokSpm+4mrPWb9HNcbWTIbFOgf6s
mycnWhjzCUSfW9vvTEVCPGSUQvmRKXubzB1BoLCzidRJ0Yvl/4t7wtfux4ghn9G9J8ZruWcVtIKl
3xwkNjB979HE2vJ4FmwbCaaWKD+51WmU26Vb1LY+AAGwNa5KMhbm8NQ10CAUaGo7DbtUonB3Yx4P
VRVLBMObXrN1ArI82NuJtyZ8SU2+dEHMKnG5NLBcqO5yyCqg383c5U6R8NJbvonW8TFLhETMnRpL
ZFqd8/ySYzDwiCxTUW+Ke60MsKR3oOemiyYPW8Q3wKC1/GEpZ0FPMsQzn89NlkhGH0k13JrfZuwy
cVVtyzLZVslL5lfJ46bOoTLzFrRSzrLi1MffAeqcydipvHX6OsCgYIb0Xin+zB0ePYNsKPcN0ZL2
VeCwNgB5QoJR66dsrcS+YyonMgniIEr9l8Z3qSjioutZIsZN30NIxw5dspoU3GcFAtC9qBxplQAt
Q1+JBbn5YUT3ofmYnDVTkSzO0R2xrAwjxwaU1P6dSE5PEwcKBAoVexo7RAWpnq5pRawhMmyy9Nrh
HWg/efNo/N+6/KbsbxYjAaWsPklD6W54D4w1ulTbkFnvuQsMuzExFsRKwHWdBSgGeXcUabMD+6+t
NZ07RqU+p55eo1hFza4a+P4aCjpYYPAPZOVhiFYVHEri3bCFSO4w6y+gA1ErlX777SaID4HwZtBi
tf7WQxJWiCp36JVZHs9DXG6kxLc9ssEIHSxQrbUhoUvL73ZIoe5Rd2EAwZVp2dSNk5USOCZFwl7W
GxwLI0IGVGCIxodq85Gzc8/z1Zm/mXgC2w5VPUwZb/MSBVjYZR0L0xUTmaSoU06MxxR9Ro1+gshf
lKTmFSKvJkwgPNzEJYklR5zVa6Yn4YirG/xPtk1xK8Buhvlsrt2A90vem+nBj70FLYorDVB4KXBW
oYogY4sjWQAgrizWYgcGXh69BfcvNf6CmOFPSWEkJ1l9dh76yTTwRwvquOJ1xrMcAgdkxCK24mW+
boZg2cu/9MxzZgPFeG155/RucCDkIlcEC3/4eBL7CI0gDfz4jqyMBXOi23G8ZFP1ZnIY2ElkMB/F
sGtuPevTeiT85XBpBNRX433DzAzcvSaGGpvBQe9RS7TFqKsHOaPUpDR2OV1hkTAlabFGyO5aU3fp
0WW2NrKnAweoCF67+INk8ndNvxHlHcmzWaY9Jtue0FYOla5m8uQAjowCIzJFVBH8Blv0PfHfYvwj
4QWobRWsq5XxrJDt8tqN4fmOqv1yWu25L3R3UyD4ZWJPp/mGmzFXPyBBBM84BQO/1BFnYPAoDDOn
d1YOFHbbP0/AgIJ5QxwXcb2tO8QfJF4eZZ5M12KlnYiUzB8xk6TcOSR08hKPJ1aIyVxCN/Anwtc0
jjtR/fKKmxyfdO+3ztcJd/1e2069mqb6Jla3SMx2l+SMCykYKHR8fth5CbrJ6VVrbxmeID6OiEXe
0mnZCDYqNi2Jo1kl3fXqy1N2g/eWsLYgAe66gdmhKds51eaNiqq6KShAK9WW4uN/CfmGSqSysdoX
ieu0rfQZDA3fpYH6nP/lSnapp+ti7NsZ4/VUgdcfywdN+TPIwQgeQQMG2ClCcS1hWGrmiW9xRmAp
g9GVDqdJ5hnyg0E/uslpq2wPZv/lEgU2cjKlGE0TuJux+l0n5VL+N3AIKCswXGngtBUHWwQWneRK
hi6MxucBFfEmm0vpwZBKhaVObLupud1SVJZJ41LF4TUme6PonxMsVDTuZtFwitoY5VLFvSZDdKKA
jsyUjFKZ2+TVqKFYFwGzXbx1yONyfBagPYoTIcyBHNr1U0bgRwY5MwQnHsyCBCEFKVLN2WTYBPm6
NuMvAVzXdBmss7fAqsmnEttqpQ7POMfiqB8qnptIxzVyU7vYkfx+2gjohb9LebFtPfPIEXXrCcqh
iIlroh1JWk2HFywICpRI9TGaUzVWa/07aYOF2OJqZqJNfRwmsN8xx0SiFEvJBLQGpzyHcJqAFqPR
cMNbfypdkx6E/mYpZOwWZZDOyWriCwAdy6lBSWHnwPetKBbDXIoMFKoQXZmhUj2bCtKidMjMdKK+
15j8pEuYWeQF8S3zglqXZirXScHOhiHA59yzRT/atUyijMzF30tRHL7DAAw60pdC+iecK705QV2W
sn/NFMNuMWho4JCZLpnMplx+el3f2kz8eVQT+gcKWqtDjRVa6pq1mFhLjWuGH3lPSQa9Bpzp/7jo
2XRZnTnyDJwLC/3LYkZgASBS07dr9qeKpzyaUMTyzdIvlALOkmHeyHSqpyH16Hze9E+mWzUQYcgb
M4jJs8J/a1ALy+TPs/6iKXGNLKJAWCup57QYE4tR/zX2TFVlSvNACYbpU69+Jh0wGcF7S+9OLC4W
yDedjWP63eSYAcUiWkDm/vJxV8bCv3gKLEoX3uy5pZdk54ZtQ6PtdPBxEbDhyzu6QLmr+Ojyfp0o
G1lSDpxRBY1hN2t4ovyUw1JSAzbIqzj1mvUy40XAk9zJ1MbJjH1IvC9FDFNevXb1+dse1j2Jbp6S
hHYQPXveSi2IlkN6H9WTrxcLE7tID1NU1oEKcUJqL6JGzv1gjM/aaPniPFtF1Y+ae5GxWg6O0VcL
vUn///kXdFTEcYvqs/D5Ut2V1fDxYceA7FVEDLNsadyaS69fGAhw0G/pgkiwzM8DBAhPdldmbC1d
N1mY5Hg16coKnuFQGB/UQzHxH1dCly8NrDiD/wrbXRfh3WIfmeo/c5CrJgmjDXqpxKjFYFPUeMSD
dmtOsUg8HjMV9mrBMag0H1UDbaJPHCFBhtT3hbDnbOzi4ByqkxRlyzr1l7nx8lSUr5YjLpB8EqUK
m3LJj89SHrkmwIQRV6KySpAhfdGxiMvybbnAOPPsnMfgS/pPowM5x09jQcDjTjfFTQk+zY2BxG++
GtJhKRK7FZLk1VUv7/+RYT+rULYDqnwrCE+Aja7Ui6a4PJVvBAva4Qd8BvyMptlxxACncvPHWJt7
PC5ruhhYeLuVzBfZIyMhTMZ6u8YjoHY2tUSXFiemrBEllrj9Jt5TCNZG66594RFjHcBAlKPQNqys
0oRcUDg2ycM6GT3HShhyvSRoCS0/RZx0C3FUrmqQbEUNpbrdRfG4KTwTK65ThNqviXGn6wDkKG5j
zWPU05lWC8cUuVUomMT6oJwlZWb44zotX2zWvTijXB4Lh4BFin2tSI9tBeSBdNuN0b5UDE7U3WMW
J40uQT/W7Fa+V3gyyvCQ15gxRXhpDENyLT1LPpjDat3R6qOJVO+oHN+l366FmYhNVqyR87OFi89N
hZRVVzvYZnNT/V+agKWDVIfIBKGbmU3k7cP+2dcmb/D36H4S+Tvst/JAu470w4GBBm+6hMXYzvI7
mxBvMgdQ4R8efcpmKpwqz4R3LOxIjfH8pa+Eg18a/zWsabl5UKyTZcKlscwl745TuPWsnbgaVFOG
zR/5/s7Nli7+IKMmFNe4j956VyGz+PwvGX7SFGIG5kDcd0J18JhdWtoaUvTM48REVZRX/VCR/T0O
JTgCndx0te1RJyaxYQCCCp81ciSBOXtDFMFLN5gedYax0/mwCfuFTLVDQ0Plu2pKxhucaBrOr8HU
pBcFxc7tubyChSLxLpyKsDS5uh2xheTYdT26n1lIuqB0NAk/kmlKm5HhgYoBM8hBGeaXCF8YFCnS
mju5/bhptsgxaLQ9qzdhQNz66UoYiLU+PfPQte1C4UAXJYrN4YnWiZnPNF/hc3bJ3e2I7ij7uHwX
GPSYbzNnSvaluiKLwY8WNy1cjX4BLHqeoHeJAlc3F1jHmB4MhIr/p3KwzQprE2otJa07mbZs/y81
1VVfxwfBqk5CXx8Ty5hHuBUraga18h/44CVN4JExHhucaFIBt6Ist6of2VBXtkM0rCbOakU02EgS
p6txhs0rLs6e4B3bmvE8pk2gjILCubutLjkwHJpjx6beBBRgdglHvG4rUmwY5p+g6L6NTL7SZNCR
lMVWtqU+jvH8LcRR5139qWF8VnUS1wXfxs8jyOLcSvAqcaEJ1kOL7BQOKy/C8dh9pazjwqFrxAVk
BsfqIPygFHsEKn2MzwHxhAIqWKfomDq/GKc7DTehxhGkG9YBzBNh9acxP5WMgLFRzgiehwKlJVPx
G0mOnJ8olsK/fxZhljOd8nNqqacOmAZuCzZnHnz/aEg8qsSSiGfUAZ7e6qtNjUs1AfEkVE8JT6oc
D+dMHUCCSI4msM9q7hVJCyBusi/ELxfZEku+wTim8fDiMGCY3M2RRgJ7ALy25+vNjAaI7UY24WrF
ZfdoM4tjDf6Vlp6PdDhSrsudqEUODwntK8lmyiDDRXRlax1eyya8xkG5jUNxOUiodRy/omIEVigc
ZG+8RhSSjCJmtfHAi8cLl/otcAHGs+U7bCGjcd2YcBppusl6czVAkVOxOqUWdQcYSHR2pcyB7yLU
B1i147euHMY4cuRYXoThUh9vSRktIrRrQdhnJi2j5kHFu4h+qrh/LUkCkxPEODgM3SJWDS5GVJ/W
mm0Jm9T98MJSizHDJVZCdsPqldfZTm1fTfQs66cmX1iW3VJj+Ij/VHzKunEIkjckOrsrWNz9mxre
LfhcVhXNp0uJOYwL/FIKJ0Qjw/siTBdxgjE+aMxD0JTryUGlo1aEPlYUw1oLGAwZkW3GDBxQcuMe
Po1w52HU40BCLwmpI0NmVGSOmSCR6f7MtXvO1Rd++7xKSjsTdnErzfiaW/mjijdDo0ati17YCxDs
Pln2R3iekCs7Wr6tUAGqeF+pgMET8VNL0j+MDCmLtdWBgY1Oke4tCtwaWjHhfMxNNZ30eVrEse2W
Ss6QM7D9gt+NJwEwy7atRQ2ixZ4PLGOESmGm7VnhWS/x7xXzWFP/aViqY10/5H10ymr3IkxzfpPc
sJYElEUE7PQ1RBOqTqk7FbO9xOmy87MlLcsHxUPMbVdu/v+drGNogZbZ4UVkG1TdjjIY5jvB3lXd
v0AwHDUYEeCG6BZVuIn9eJWq5B21T9JEc4NtamyZwiOEGRa9BpSnNjSEJwMdE3jRk6cqZHYx1ocU
9z0q6wDAIdFukLBcdCspPg3uvwhmssGEzGPxwCIw5veSDYQDN6BltFrTfwXhUquOPhR7DSUgQdXo
dpqBWIfLNFb7pc74hAQQ+p6Lrp4SM5OcQdDhw9CPV5H6E9PhRtmA/9UTtsY7oF88omFaSE9Tf4sY
TxCEl3Nzw4x/L/Kci0w9TH6dIuPJRBv3XHoDzV2GqKd4vzxAkpJGA4qu0zAgMyMgG58aSIO5vI6M
MnBGnxMiNGtlsppzuuNxtbsx/C5F+cW1RJoVOvUjuLSXaimfCY9Pei7jH+4dZu5zasUH1CCwauna
D4ZDcs/+AdKN1XO/hIC/CISTWHaXKlP2Sc+Dl1dsw3m2S8LhqAIABQVAn+NVER709wrJd+v94qtt
oKDXqzxhtB46pvCtmEce3gHsOF00srktRWhgiNCcLHRvx7nHL4iS4ycz6hAf/0aybnlytpqC3wBX
YXcjhIemt1Yhb5Js8ZLHu5gbARErug5I9Y8kaJAFQRtR/0wYEexTBGm0sTjzAwEz34QAUvVPSV6h
vwrcH9n8iiC9Exhg3MWUiYQY2OkO1kzYPwbgOOWpx2Ui0iw2MQElgnKmi7vWYDRlWEwKoSIpIoIZ
ji7fpbYOfTNW4LzxRckqpZ/8QMEImuOPO7JuE4XF7wjietZUB80/0aBbEH/XUSUkoH3mMlSfg7Vp
kmonthJvwDgPBvzjcIewQOkWUYQSNyXDZzKaJrKzgXM/ZnBO56yfXgAGXEzeOI/IHgQRR+Uc4Ea7
PF6J/AaU5qb1Xj2JuNObOh2AEbamZ7t6F9j8gXXCteIbCsAyJbS7SLRrYcfzxmrHXEWSQYVYta2V
J1IF1egyqv1Fr0r7O4fsHq+9glW8a6bhuF21mwR1yyyEh8WWXbqs+C35kWHZIzSrFc0/7m0ajmjx
6MQMMTyY2UMj3T1FXoOauhBKU7270r+9kfoczrmpQGUc2bGG8JPb4QQTeqydSrQsidWZSnN1a4wJ
TPoywJE+NRKWARAzXPi0K6RXL9F/mDrIpJPQO/Zd/R4AR48FjA00ODw/cKaA/5iLaCh55VQ7bun2
xF2jZtsO66/7svQ3JuHkURXnQn5m9b3lAJFEzbKoYuDn3IldUJZ+tDAQnWvd523lxapPeYdLZiS0
8GdoOVxOax4AyDaOXoLXiSiRQEgGNESlwCjC8p0T7wF3Af4KGT+3LY2zojNwRy6Gmx4+WoqrM5ka
ALwC8RGGsNOzCQf8hsCF+tQjpK+evdGrbjmtF+MmT67qgKcVpb8bTp36aKgl4Qdbj4EjQBCm1oR2
VLp+MmFbdhTk+nzepFimk+v/GcKjFpcxOhjWmYFBjNVcgvqsqLfM3HUBKE0fCwsHjKC9ohUJ0V9l
9mDHmrkOhLcLf33eZJWaY6+x1ey7F+xEemhYoMVHgVqdExpBSFPac9C0TgIVOFaSs+FrK4URndVs
XHEFm8IbvpV4p2HGMqt4pcodM+bohz/DNe9YwIdWUzBoAmbECLxNeNeDT8k+XTEaVZt7ilGr2anl
jXZCkaFaXlxiT57p0MXN0ubeOD81y9PbaWfn0qboZPZ+MAg88aHtk7lge12cP4wfZ9E8np2haSzO
sK9nPv+aLddMyvmj6/pB8+W8ny+PJ/KlCyedOeP8/D3H8XDv7R3lQra6cIK1ejJPcEr5X3qAhTM4
eHM8tut+rs8e8Ohm01ezsy+XYTZb93wMPuipWDwe3/Xs089Ojjp7HV6bw3yYHc6zdTBbn87v0wmf
/Gw238ydkzM7pDP7ul5/dvPNjC8jn4GYeG3+NsNs9XWZ/22mT2ryWaw9oUqb3XjGB50+8Yed1caA
vAqcyBHs6Tvk2147/OO9s+fa/ODODq9wtrlJAPse4YNBSA8lNbQBO/dkirp77n/z+Bravja/wmTv
GaItsFYFGA6NfrovZax01mqUzduUUohGwnGo4gk2OMQtPQ5sLZT5a5Ttkf2LdYEX51mmv51uUejE
rKyQEN0YRoZjkTG6QtcxAaRSC66anAGgTBCEA0YLYNWah8IlTA8B/iaJBjoFYpYl8Z36TxLGLNvA
RQGFMI6L00NlCMwJ1atRdNtSQimQabAU/YHrMPdW2Gw2l9ZRim/k5rcZ7kiGuwOGvViUN10PX8Dz
5iW1FxYw+7g0iYBRmKGWZMCovezU/h3Um1AXFyKbQqO9OUMCGSNAwdbQHnpge2LOMKVZexR0tT6W
3NqRM3ZMmqvMWDzH6I5SP4WGLOwUpfUQrG4hLhu2IHfkkIJkihu5azFQgEoYpWNZn+vBRVZPFtzV
di5Zo0K6W+I1/mv7nyL8qcIfyvP8QJ035dNsZrsh/CmsV5R+i3gY8+pUk4UGvs/d51JktCd9SclK
C74G6WJKF9+4wm+Rhbfo3830Zoi3wLzr8sP3vrkI8ZMNze+i+OnRF5o9bW+x921Ir6z5psC6ZKiu
fbl4nyvvEzHuUX8ZIFNHKQXMijnqftLi5LlO7n96/9N0J71eC0zcFZkhTuVBYOL+7d4E/6utlyOG
+mTUpgMkBzygTqYDgrYK113GKfJ/AqjlmOB/UumUcmAwxksMMj8laJhQfoBUMig23W1YrI1bdenH
PfISj+DaKmzjZ7iNm2ZZ2ri7v67Q5OQvqoYVoKQxQ42rZDhxes0bvKzfMlQ2zWmoee3nnFObC6te
g/81W2J/Wki2PfiLOQMYwg6gU+3tVi/nuBqFC1RVF3IkhpNNW15AsFfFr4WrTk65Ar/N7J1d8S0p
ZObXWkpQywkj24u+1f7X9z9tiKcYyMHGD3+pNgKFHYfnjCB/ebZ8Vr2P3P7l0ZuvRei/qK2zGCWH
3+7/MR2E+rl2zHfJq13jfgs4T/AVWTBGzu0ueyWvgMH3kTmL64ibhuv+mvnzuv6gcT20tXlDfYNj
cZPWxi+CP0d49Prtl/GLrFlzOFrj0saEjduJZljO+czXHjo7r1vu04P2B89B37ovXgA3ofRtRpYF
8Xzf7rl+YF/u6jkp+/HDf5FGaqeGRA7Ts+rUOjIug+QSU/GxplcztXV6JZf+Z5D+yXi+gt/4ZzA3
SXdCwoaURZzkV9R/DPjYGE/GWWoeleQYjXsOgZgHDffM6HBir5nfbfbKxoV3aYsXJkom9T7sMG0h
FxvyLq3D/jKWd05qHZa77hgXB1de9AkV89+JsBk4SAFDwb6INcJ/hupXnjxE/V2Xb1l/d8W14Zvl
pOe9Ih/MIK4lTtx29BDabdO82IWZA2iOoJzFjcRagaPoE8ivOlz0FgdNZKU5dYe9/I+hb8kgowKU
cU+tm64/R6Lt2hMJuq+unXZlcBNU6CIIVvDlbGwHDHaEeoM+FBL7ySY3YdvOBf/VFG/xrykOObWA
4cPLDgyqpfLJidY71pSyrOJmD9xTZzxwHCYB+JyWz9hYlzcSv8usmqdOf6NMa8GLwbLuUX75J/5g
qEDBnuGnKBfSumLKSNx9lj8zTHkUk9ZzmYsZiU+Rvp55cPBe0tvAX8+G7tLWs8W1O1or7uCjZidM
vepJ5Pi1zWRZ4IU5AIk1Vwn3sTUPRATCrAJCspM4qwIrqVccubLf8c4NSvvLaObMHOlViYe6mgUV
haOwKIBrLeCJ/HJji36NbAvqOF9rdPsUNcZ1Y1MZm3HYNMamVR+aLC4ZAhQpcbySGAqrbKQ9a9Zc
ARZgwWVExrmwVXD9+cJOFPZg1TnM/itV+dAZ+GOT2+izXLPs69BIG6wSOYe2DP+CDtai7LgH5o1w
EDa+Cr6/TWaYBq5Wr6Ml7L3mEJkc/QFqcDvhUFCVSJ6vWO2WOTa7OEBVvIpIrzm1DgIBjzxiEtN0
C5Ibx7r2wFUkdgH5kfkUXlgxFtbwEGKMjP7o1Ngo2rxeiQPYcy9kyLcxCE/I1q2d2JD4KiHRtimT
3J4/BwTJcBriGIfiX52yLJ9Almz1YNpTYL3uIqBTsxtB6g4LS7kJzafor6Nh0ZQzYL71ZmyAbwP9
w4hW+cBIroWZSxw/6RhE59daLK51V3zyMnTekfAiWryqjCMwkIq7eiyciABrRHIGd69gF9e7k6D+
cOJLYfipHHGNAnGMbJ6Ctq6l0M8eRsiyYm368NpSSV+Ssde6EZ2SBtcIcBmXh1w8MZxUAq6GxTbT
QNplxI97KbuQ4vqHybIvgEkQLlIbrPwgiwlzJQiBSrGBn7IwSsBl6N2MsjE/LWqmIaGI2Yosv8wo
Supmvk6igHoihHfJYpCYmxKhFq7q7k7TgKh9IxQva+DJcqtuStqQi6g6KZ57gVnrBzARkohhI6OE
3OfNwFI5ZCvBemvM9QlD5GRHhJTq2gj4rXQysmdrjpgHuEOG2bpPrg0pClC8z+LWqvVBzqOlmlNU
E3pTiTymebDhEE5AHhNc9V+5dDD4Xk2kBMN1SgAWHlm12nVSt13HvrnqcVGPJaNDovbqb2ZdmENg
KAzqXU9pJLU8c5fFw6VaTlNVRwk7RnA2P2RGSLp3Rqgh1zAjHVD/xAtjWBrXwkjhlSyHgZPZjdE8
qAcdOEWBRk1mhkMh2yNi2k1GfZrmsFxPVDGheQDz/93g6B6of0kEUZ/jUqJjULlisebyNJOIwmL0
6F24Ce+MhVTFIRhQW2kiO1VoYq3BGk2FLpYFPFb3gqJHq2p2AyWK4fAbd0zhIqnaARzNVP3uN1Dn
OnqEmuQwTL2mrbDMMgzF9KH5+crKQoLizcllw0NzktZjRpdrMgX43J/axOeEt8wL/4RWAWmKjm+6
xCc7pOlnyqk4ZFUqM572foPtHBJCzQJjXFKwATJzApEpXGKdkzFcChx05eSc972N7oRHJEa24MPo
jIVZnDEGJ6scvdSvvaWCAyOtSLE3Ck52fZvrM2IEC7It6B1u49oCr21Gk0b/r6/fAQDEIdxlzF90
GP0GdUytPRk5jOHH0BMqbay56cFkeWp4XcLpSEhYIGt/KTBF/vin6ouQW67sVRivfvRJ7CiTxQAx
HSiBu/dgQEqUrx7D/BVMjgHMJaK5jLUccx3vY3o1B4BcMgb90ZF/C4vekPtUHq95SyPCZd19Skme
981krGdubW0wzuHXdkLCBAaWUxDvabdqs5MuNZPgsRg8uut6jAuVOivoujLISVXSTuANzuJdrv4k
NVGN4RkZ/3JzwCm58j0wToNMaTC1dfITnOdCYkIALMIZmKPVmQjZ17N7PlfRhTerqg9hfqrilwlQ
JaaErU54/auZJLXriro4D+9nHZ0DVhSNKz3zmCYh8IeoFAkU0CIdVXE5N1g0IhWPLEnp6D5mXMLT
zunH6VaIIP4xom0d3DE4pYSS5AHuBiKj32xS7J1y9RTad6tsFIK9EoMQ1EuM7yZdMCcXS4WI573R
Nn4Jqja4kvVZt/W1U9lKdJyXxuTAJdcd4zG69KCw8efaFcMmxCRdeYQipABIIMEIfRxJiB+7fCtJ
2jb+3lIv1SRvrZKRTiAqaqx7blhoO6DtpCfe+b1FyzhSvwLZo7a+O2VL1VlvpBvsM2vN4H0cOIOi
EBHk2SqGfrKgvxnWMBflAMY2SbEKf7QGp4j8b9IuS4yrLdVeQ30M8MvrZsMuCJe3XogYXirxxnkp
3A3+V63/deMXJlZ76p3hSBtbE2x3Lfo5r6jA+w9yHBgr/bcqRc8o1pYTxYITG3tYJTjcjyVK0izp
cABoKjaRo8lNshJYMTp5ZZjowgaz2lT+FTKe4S5ZGBr2dIQeLcN7gbewpDctzSH5kMUd2ls3tY/k
+tlNT23m7xIDZ2nRzA2LOpzEInpYzVIcGwNHG8kL7oaBMdlyfMa6FYy8knJYLWXnaQQSoDlKY+86
TW45VffC4znDFFE287oUb2nAvKHmxq4Xtmy5HKWmDbuxTfzTFY+yS0xzihZInoZPHgVxM3nMXYhX
brhMNW1RaBfJ4h1kZjK6+dLEwDAQZ9ZDypCSdF13z6yvtiWGvjFfaYqLfYaZj47SZIA287PNtMTn
tIJSAlYy5CAwZKkHocX2v7bkjRqclWrnpruRwYt5piATZ9ZOILU6M/h9y8kaA2HbYEU7Dt6uTTZq
j+8CXEn2AtNsG0gBNR6zAHf0ZFZg2wHoQn85pl2s9p3FYEAObL3RdhqRmqlqRTFb9srYyRN5C4np
a1AEmkPmJidbuXwKYn1rovLWUzrAIWYWZgSVJr5gyhlUvjV1bge0YkQm/dbhhYD+1MsLoUTdSNjl
k54DOG9vL+0VTTl0CgMI+bsJtH1FGhFv5iLdl9NTDSqy+yJnQOQdm5Tl6G15C83sS2Q65fqHCrWD
Uku3s7gZThOhtx7gbrKWAVFMK/5mRBHxxVB3WYl0A/QdR5t6BQMJvS1fkeBF32anSqYdAoAd5vSm
KdYmwogiUrtSIxJbizLVjy0OgIrzsUZ5iYaFnRw7PbqYVIWZCFNI5Vk2uFBTNWSxi4XJbxokB9FL
KaBBF67DYjmRqkcFe5xIIXrzxtKyqPxb6NqVmK6j6dH+j6TzWmoeWaPoE6lKOdzinG2CMdyogB9a
ObXy05/Vcy5naooBW+r+wt5rozs2c3PtRA8B7QNFjkWNpMbMfdw/1fE6Lx6l+0aREOGacLEp7Tpd
w853MVmt9L5xaNlXTy5izwmAFFCyBObLcWKtTzQVPiLK4ZarGt9e03+TQavF9lay84h58US781Gu
likK1LKnr8I/zrQ+zlCx5FcXC446Wq2gwvh6yoD0OoTKZ/Nb4Owl5QgD8B5WRSOPTK9dXT+Q/stn
2sVvnM+k1DxSh69AbLTYfNZtVSJO69Z+qEMc7d04wzeb96wS1Hs7wt9N9OCmbA866ryY487p5CHs
kuvsGX+q4g5THygG0+x9TDAK4b4sFBiA5p22GFBzJKaGq+JuYKkjzEIUzyVFr10zfFoggYXXzeI/
YhpTnX3QGBaqkDY94HCl+2JtWVyBjCwDiG3egdzkYbgzaiOsgaP610CXYngvJqZqwQOn4pcRaT+J
/NnyPw370+Hx7YFzTQooJtFuJq8qrTYcbHzO44I+KJMXpYMy0PUU7EIM3hnPYQd+LuDaOR/cSSK8
jVTonUnp74J2Q/+NjwxnpD9Xm5o81KqFkK89OT5OYnkOsteEmHA28ku/J8fbuYwE6fynionRLPpM
1+w9ShbAAtSJHhLfFK6ktyoy9VSrqicbY3KB7gzP6V1gyL1q9TEtcGNr0bIInVOakecLR9Knuk0R
afqRvmpaC3rTV2YganwR4iD6M3KbeGKdTfZ66e+DiRare9bSl6EDd8hIrzwYg9xTzczGJ7dnwlGk
1eIbjX1O2WZNLCLFjwjvwn2fPQTkGcJMBSWPl3l2Z87fkDzNOgF8niqsUnljNA3R8MWAsTGLtW5r
LNthWhF85XMva6s+Q/lupGuZYFaCHS4HxRvxeaLIF7tJlA6J9c3vue+iPwpAtx8pz0EpsbYcJlya
ccvxwLxdC/aQEkDe8UI0n6nb/Dp98juE88ZjttS3jBuJDPFeTQcfW/ywCFVXS52yRT/OuRUYxB0F
qbmvI/0S9QaDJ6phlp6Zp31C/1chZqmuKBwo65D8YrdwYXLKFvzIpbcrpHXUO5m3NtrwaPEpTHVx
j9Nmj5aNROGnvJ/OHniGAhfxgMnL8VDm1sdcqdgjamkQcQXAK2uHTgFx/CVLXxPnkKS081q2ci2i
GYvim+zCVWt33PiI1kquJ+9SkjWovenRt0BtgguQItVwx4PSWJZw2CIIBZBKaKOYpXGXHFQqaUGz
4DMWmIazslykkrGvFS8sRtNoxJApI7ZdEs1aazQ6mGi1T7Zt3gxZ5sylJQnl8fxkQd7ijAfZelJ5
mUTRQ6Aq3mo8c7n7m/VYX7Dsi4HiSuUEtl+Na+4dusDYNXcJwKCKzRPnU5QjOMU/kuSAS2v76PXO
CvEn6qFqqYfuwTKgakxvJX2rxgtNJ/SBpmWVK8QMmDbaKZuitUH5m0ZUwrTvbXvMxk/zB72+Xd3y
+Av8V30Z8x8PnRc3c50/h92A72ip0VsSdN8D9ah7NGLlY2SrNbA8FvU7rTvCgmNU/Hj6qeBt9vSb
J3/i6a8aVz1pEq5ToOvAHu0ukn41Ntva/GL9KNovFy2NTHHJzizZxSrpsw0+l6ITG4TJlQNZYUgX
JgJjj6M0wdtaTy0WZoQA7uM/4S5b4SEf/iQDwc7aRd2jS/6CiBcE2O+DbziTW6a7vJFMy1gdESEZ
s4pLGM6bZFkfUXSaUfhuRQl5uCdaDA/Uh+GUzzUJMtZM6BNKIEmKRRRQF2wLBcHAc22WDCTdTzt6
BcVRzVdSBTDBMsg0MMfxwpFYFWgsL+ZFRUMmjOknZg7Bmn7RDA0fCdULOQspa20d2ROKjbT9Ut4U
ifha1YFIydXKPS1wHjIe6G86S5XKJ0+c4bmpZdRg2aaWyG6G7Jgf/IJOOjQYn4XBR2Vw4+8LtL8u
xUCTczH3+KK0eaOn6dJBeVX8UyyJXP7oof4UcSrrVyzQgFu4jMEthSYjasQ7Il5UEP8VC444x80Q
egt3fq69FzHPH5E3HgRvQZ5sSwgyDiXNcPJ0D9FkS72n+eRsT1CSeIHHjsGp673Pw5YpjgoRWQD2
ZbfxnoI+TDwMJ0RLvYPgPeRadB90nLC+A6Yuy7f6QKNq2SaFVLmuAczIBqUhKGUUcBpWtxRonpOV
B68mWqGOUMDGz1Fx18M3WuU0/PTKay6Co6//s5mCpPOhdYhqSOUr44iFhWgzBzYXQdUPBogvrOlx
VCojs6GLfc2UbVQt84yDCjl52NIqJRJNPlpDwKSUKTlgeaZsjfcgjFbEb3TgFVwzo/4trJ7QnBC6
C6hVBOzRcBjcHPLilpRUMtCvObwMHI4lx63XLjwqE4SEm0RS1Ocja5nmu7LdjS7YW8fNRwItR6e8
r2pKqekwzO9gclaCKpCdWSxIEmPTlKrUXyQGKhzR2ddw9TgLloA3Er4nYhzaAsxNjYbRekg6U63G
ujOwlozOhbfmQVt0Gmyh4DqTVDtdfcU66SEJldyXnM2IY2aDFA6gGWPIfjplHlZW58zyD3NlPg/x
XGHJQflDVpampbfGCC6a2vtE83uhQkRL/iOJ5LvT/WfRPgoxXcLJXmtdtkB7vZxL5zAA5/O7YWdI
j49q12UscVwA4Bl7cAxGg8UQoTvNzHqNEA91bNF0oFD+jDw0TGg1WsffD918i4g3lvE+yfKNKNn2
wuy7Zmwee836ZEVIWgi6M/XZmNwkZc90OT7n9BQlmrLSJfY18PB0iV02ISXAQhHZS4Kxzhkw1adW
/uXtsMT1tiGlYpdaLyn+UoKgbHopXX1eyUZMCMDzB6NZRx3alNMNswPZFzCg2H3G6cbJvY1PRVWa
7EWLJ0MKvnNm1vcxI8Oa2HQBsDUe03UVEj2Q5QfHh9VqYRO1JWopEy10xBzF+GjImCYtdhyPonkY
xqnQXmze7sIfVlozHDVsyxMDPkUsq5GTmmZ9SI1flxa19qhci/PI0lBwStiYP1piUzqzPjsT0N36
PrffU/9aEV6Z//JnRzM86sWc3uzoj2EytnKbdApybKvuqiNVHsYzqC1S9VhQWB7g0AQUL0ZdjQ9t
sFY2A7dQ42OIuS8hwPazRxWp46YmAZ54QTMXV9t4gY2IfsIU1IQURBmeGSIdbw2Lub5/EI1rAltp
3Ivar5ppQVX3HnAjF/rdx5+mcXYRSplZqG/ALkTFVWf+6PV3yvOUWBu9+PT4bkznzeGUkjHPsMpA
wtBQLSIOIit8b7SXgs0ak3XVBuGMOY/3KLD/1dBvhxKqpkiyjUXGB8IQ6TnbBM9lbXwhLvKkT8mW
vUQh2yho7fkerWGz2GHjpqFsQfG2P4N2aqphY7BBYbd91vSXGfpMUzHHLDBym/Y2iHeNNSHDfdNC
fQdi75KHFEIpugr2kQ7DJbabA0WSk/wNpUZMZsOR5xMJW+8h8m94An1mmVFg7FLQUn6f3UL2CYX6
VjiIepaVPZn2LgHZ1lmzye0GKTl52MswhSXEhzEv1qll1EhZyk8qyGOLcSOe7UMEQ1XHVN0nI7ut
4TTddS8nbitTnyj/RbhWV02QA16nhwn9lTdB1sHQJiNt3+Emc7Ea62hWBN8NQC2moLsm+Yw6sKyU
r6wBVk4KFkGNWvheZhZpqdjS8PTk1bZ/FP/sIOylY1Bbh95jGIDJsWEcGh+XjLdEILBMdI21yHsT
T3SfKBkm3IFsnwZgRg0nczoXh6qeLmk/vZh1tGWZsA6K8VZwOGQSSfw2Z6we+ZfIv/VCX7Libym3
8ebjZ/P2DcLtJ7e+52DPwQxgmq2WtRacg7nB/RBzPfgHpD4EjBHQEgKCqsaDZmjs69qVb33Eg/ZL
FjyxZPI1Ry3auUBP0Kh7HDvp8GYNhzloFkWIWx/0T6h5ADaANvIyjoHHoUJcKOc2fESNA5uYMnhP
+r0zwmVv60CTKA0Z1klNgg2Onmr0pZivVfZ3YJZ0aFjmyj9vGNcDdmJs6rI5Bi+T86b6ccu8u/7w
1CHwGnwLifIjY9ju53ff4m2gWJgk3R6LNHowlyixSC8u7HZoC1AiL5XkHiHAwBwd2UZ3ppissLz5
pFQql1vMqrkZmSYJvnkMqyJ7LxiNVbuQTV0SAwynHCeOb2cy71Leh2Dwn9J2R9RXZxA7+9o44zZR
lee5R4ZZ1SevvcFfb3vINIvYX7li26H7dpFQ0YK7yd1Ghp3ydRKmoBCUGZUZE2zytEDP8tyY0zqM
dhkUq+qvnX7RHROJnFFyOEG1cVBjxfVfov8qVS54wVVlRigQk1U/uNyofBDjmXn0rMtl75trPbPX
o3hFRr0M2m5fe/oiZkjoJg0zw+FsI7Gn6+6+7OHN3g/CJ2A5fMWS/CS4Elxa82ncYY/QUK6poU+e
cUFjw8q5FSoZ7GiJyAxgjsw+S/l4cs49pW6LrWeH03oCTMQ/mXQapBSuRTCv6wpYhVZvLIpeUwMa
Wq76MdkXnsZIqFUs1msBEi6499XMBCrbMGmuKCC5ivABt9FtYgmtQ8oj+tMo2+vYrLPyH7jjRUr/
wPX8DCsSwoFzbBhCVCUmwPyqMSaPKUCZyq0teE9deDJ05CnQpxAdhBVGeZf0i/51xIrD3bkFCbLL
mYwl9rSxMcjl1k8ZALuNN4V7mvKP1oK0Ss+ny2nF9/hUM99rv2ftYcn4qjuQ+hl64LOTjXjMSBhi
0SyHzQCNI+n3tjh5mY4Ut9noWERS8pDSFFWzfrJqMLQyZHpWsRFp9G+bgEfWQLfaKb94KrFIlB3a
Gf8BhTYHXxKPdKl6fZrIHEPdzTSweHZy7Zo1pOjyFVO9kJ+rECXrDhgzCrJTNCl3OY0tWCXTuMgB
QqyNwJOBFOVlweQaaOJB2bIZmy8tSqESFE0s1qOB8EUjWt6E2ZHsg/FaIcGgR0JKiEwSeVYk/6NV
Nr11q6xkXcfDGsMNMjbEtBn2a3LndOQ+xjmaDcZjH9Ov2kFYHYJ61obxsLJycTJS+Txgw55tUCtD
xEgWy+WTlujPsYx5+OZtTOfjF+1yAERZ488tNoGETm0zAHR+R5ZUbOGwWS2RFC4Ea2MPRRH7CY27
gOEj2s6SPsJN/3Bxrn20nQbec4ECxubDtB3FTG53VsHfkxmvNe7xFBXPUMcnkw2QBKZdTWik/G8l
QScH1aLJ84bgbHvvKKTVJB0bD3inNQ+LjtPK5T7oZc+s/ZEW/zJU2ci4VgOypn8hkQhKaPawM6I1
bHZVbKQsZrKS6cRQXRVZweH6mNB+abl+IpZ0maXhfqj+TZE4CjRCg5sA+/8LrFuC2IT1P9r1Z4d6
RiPom3uyrZ9ZOi8UhKlohoVaLpeatahTLIGgrAhWCwPIqs2aWeLs4lJtn4uO/KWRG5973nA5o1iM
qemtkRjrmQ+57+5qkOuBrVa1TWgsnc3sTtsEs0sDF8IGT1TCHUvgX4VKpsC6tHtmWquD7IEXgJ+C
lGcocI1YYGvFLjzDIqyOJV18QyQJMRr1cIdkxShNhreIawKruAcMlKGARRZBGL91I4Ib090zAcpM
ZGblUo8ZmsAKlDjNpXtxEpecVtzu+ks8zLuAXVPDxBlc+ezFl256ca3fCBWOA8ajCdu1sQ+07JOQ
ikVfogphYlr+G1Egl+QBhYlGVUxJqtGLE82iT9aipxSN7plCZOTEX1LcT+GKQduIhQmFReF+NP20
MrRfKC5LW5+YnnDpai/NnGxKjGgBKO/0nYap1Fo2NzseFiSgSXfvyBvZYAePI0a5G7xArDNhYyTY
ucjHjVqYn1257ghR1ntGPvT42b2zEbXzUMrquaInUGikcCIVkXyzjhY3QmNIoYmWi8ajRcZ6rpg5
qYFebuZQB8jSpb2qilvL/d5RYGJE90IG6Gr2w3fanbkEprJdooxXBBElb+o9KhheKLxmvnIE6D9c
4fwCwKvwHQ6KqZDyO2XsNgk151rFuykG5A+uC9szPbFcCaujLGPWRv0mwpsIx0y7VR0D/GqlvNxE
HD0ZFJVtv08pO/DqlyFLLKaXJBDw5TubhrNfxNVWMzYYb5Z05khiKqqR+okg7CCsnpgkUnCPgLcA
J2HbM/C0ioQrd4oXHRpQv7zgEWR8YCPeC+dobY8ItNYz88tBpxqFdJKZSjL1rrn20h+LDdAU3n9+
wvwpzCOVIqIp/ZR1XN1M2ah02Ux+zzXUX5uwKyTuxXwsYTz7tOdS/Ok5b3jz3Hd/OhKD0tT2McXm
SKNuVByBvrnXMDakyQF28Yx8s0Rpqox9SfBpiANZ52uNprQmbRG5D5WXcifHSIuNnLYjPypUR2h6
DOJVQVSsmA1g9YDvQ3e/tANmbPpfmAzPH0BzFw4DHs1DO44QUHoYTtAihm7EEnUkBvYYsTKy4FYg
Jkv5Ln1+G1l+ltO7+jat7EyLv1A0BGl029Gydsw+2HzWLFhch5wHjjk2F3p2x4o1QEnw5U9Lggm0
DR90NVcDeQ6ERF4DLv5afw8TaPJc83OwUlcJqwAz/2RsV/DX8MctVYfYhtXCMLF8BzVqilKuvOKf
JT50jg4+YQnJ0745wRriqXCxXAn06FG/QUKUBswIEFfFwWdQ/EqeW9NQ+7VgK2ktOQl4cQVACp4K
Vkb8eMbxWLBb/ceDvSyeTXpndu8+X5M63BwKi8761XgUcMHBRjQ2/WyBx1ww291lRDHyatEhsRIc
Oe4LXjZbNxbS9Vc6C8uJSDKkAF3OtDsAiDL+ecFKFSvAup5GkMCCNrEmIyNoN1Y0Xg3nBveTt5fp
wxwdR5Y9LBHWg/3TIgtl/5ajxQuCs2ZpGx4VwUdrM5eUGAhV3eO30Qra/DtYsMXIqlgLq4uU6UtV
mzycHxaViQHSrVQkKETCMrGuvT+d1Bxcj5ktTdOdAQcuOTQZhrmsi+iAFtawGLODIhcM18DsHHvM
ByMHAHOf0H2xiNByMB7WcDo1Rx5iWLmmT33mlfkundZFzuvMUvxJN8tLbupvtdkjwPG4RMrNOEwf
IiMAVY3ya4PYeKCQEXXUhC6rbnWgHjQ9Oi++JfLlEBZnLUf+aU/rXi5l8DD8dOPiPk+R5ww2LtmK
gQy8W/TOJYIhpcUEMsvrXdu3ICZ3zWcqGtNypjedchzp0wYRdQbNwLw1A923C782wLPQ5NgrKeYM
arK5J9uNKIrY4L2jgMNzjPMpyxTTBAkAhQvbTTWb5EBrfKQ+BivUaj+54X7UjV0niZ8uKoRrzY50
cNp3k5kjQcJplu+9EnkkwamtyrbpWVd1tz7C1+2xwGvz/8M+YmAfvBoFuwstTC7J8GjAoE3G59ib
W7/311oVvErMdNo7jn1IO5w7Pj953DraW+ezt9KLdzLNXQr2ynkb0V3mJH7RLF8kgLluYwAT7MKO
CcavAlRxeDIQn9t87Q7keQ1MT+y6PTpV/AYZsbHML9NALZtTKkFkZKucYp1gU+19R2D7pUcuDDVG
AxBCUi55yQmG2cXpWTYnBX648KNsu6e6/pvGpfT4CJgv24PYMxB9DYdmrdA8BLiDM3IoTjQ1YDd5
9ch/O8bee8J8m8d11OtlHdub/wAHWnuKBJYqC7vq78DXodfTbmbF6evNw+6f0cWPabhwcD0l8Hnl
sSMV2DTZuRbdWQOwVzNRnvKD2dBLHSutWtfAZurh0lN64M97dFwMLkpsnyCCAncPa8qt2wCCc/xj
YBb/Rcip6QKNQNEze0w+5p6WUXuPXT5AWkNlZWT/J2uDjOAfL3mOIC8MgLjFadLeFaGiRnWoqDm9
h0ATwZK7jHi2Ow+hEFEysEeAnUiWk20Om4cGhHW3rP4sNujBt0UtadDWNs0jofsVXQQDbYZ1CO/Q
DxeJfdeExhhNLE7OmOAv5SXRLHByOKu094kUdzc6VT6+aEKoCmrxqGJ8hx+LfAo0mUxLRipnTu3/
FCGAvWcdBWyKXncdR+QpYo2NcIwMR8P59FDXj+Ybmg5Qu/zInp0VuF+PLUsTO28DC+p5tNQfx9za
2Eu7Yx84MVFXpw1gsw4dgHZwwh9XuDd91DY6A+T0YSp5Nf9tljdokoxNo31Z7K9Tn6C3iK1vhwGs
eIT6u21To0LUq3xnhVsyQ1WR5AyY2NjYvMCFjNaRHn5ourdpdJscPXJ56aT5VWFEs7Czt3YuD5aU
qkGPL0lL4niXnQNeChCm0C4/Y5QOA2qSNHp0krqqOjdpsLLBX87g7WxugQnJTWf+aem2dp/jgc8K
X4fCnukGV8gMD79DOlxDjoqGnlgqY1u3429NfykGa8uytmWiQyE6Wiy/mBSw2qUUWBjBe5TOq4I2
Okbl0A/hunivNNRcxRWRF+ZIBDm5CybBaV5FxtXqWGm2gHk6M7SGlcceVhrtasrkd5sHl5FZd5rb
z4iz6lXsEtjs8CsPCnHV+CDZ2lMXF+fcti4lCwmpG8uK3z3BTJYmPZEbV6MLj6ZSALsgl/yefkSH
qj564Ca+XcDdbQs0JdG2Mfa2HhmNi+Gktsz1EH/6jcQJsco9DTY/H4xGSg1LIUyvqypGnFX0JjmG
SMb15hnoMuMvPtdInmX1qj6VrCMYQmM3JHR3D4cDxBjmJzfnfnR2JSsIgsB2nq5fMax8jVZHN29v
3SDYF0SR+2W5jnuS+qLwW7PqFXKLAf1JYDgwIxirhfVNlSgBaVJuHW5S1Elq1fHfl5gP57EnjFJU
B104m42RTh9JiEq4uHqtsdXmfGUV1qukzdRCVgLgClpEHS6pAQhJb7n3BvWdndvfHCJrL9nEM4ny
3Wts1B96+/ACnbwX5zxE4mSGWCqLcp/rtNe6YDgcrVrsEkY7oi4b3jTJliU9F+xlTWoi9r/0gzl1
7lsBF7UQLlx61ZjvZbrzHpXGBQuRRc+eC1zPQf6ANAj5a26wTlsz9dWjtPDa8pNmLuwaBGPeWptm
AA4I2WHUGFF50CA+nQYZokXVFLAWkc5Wir2DzMHjCknvHf0tvQl5YeQJJACHsj6iyDeWVj+pxxih
SKOoDwIi1rVi2TzQLUNsx45brGdtQM6NiM0BiwPDOrQWrk7dO71VeIVqg7Cgjk01M2yHT4crMBXh
Ik/fQgtPpuqt0QnrNnBLdkbNFD63OVxOCjKT4WBdJDA6ISfJgSUZLKwx/ZqopdzAX2HJi6CIa65P
b0NYJUoMwWOnDbRv9MMpVi+kmyhIIxAlFSSdCOWOxsNqGSchMU2Hv40AJFRgUjx5NhhAzAaOh9N5
zMCMiP6vb9RW6K1QwVbFTPuerNTiRw1TCDdjdPyjAtBSiAYhBTfhCrlzyKqbYVqUjB5sLYg+txYa
VOKTBzEyIci0xY4+Y91n86mFDUEztRshvpV8M3NmgFEZt4zq+SzXDh2O7VzsEG0iha5DwIDPXXLs
e23vpOWHFZRXZJ4Lpbi0Rfsq0qujaI2gOuJ4I8GxlRECeudsjXdTSliIL0Pw5jXM6G/Gs1wGxqtS
/1c+tgbcaizqli0yep1EowL7bMst5PkH6XUIAdBpYeouFIQmN9ZZj+2+RajuhyeKMDNvvvXCoISw
iXhE0m2VeElycwVX7KvE8O1V1mvW0BdRpGZBv0gHjYYOknlAlQva0b5JUvAm0tZQEMlmWzasaudu
OzfnFr6gXZCOuTWyFE1+c0BvR1bGh0nbmYR32VxilRjsGEtM9CEQjSIzDypjzEGHqrmHPm3p5vJd
jjPNAr2W6Hh4SRHEdtyOBv+aZKeYbzu6ChcidJ79CaYVbYzzafhyp3cFd/PqXc3BMkt/6QXcrkLb
Rnyhxn9mkeSUVwH0CjT7QbQvERe7SbdKxuhUFGew9nsvVUc3R3zTx+rXuRYEKxBYe9anYt8NvLeM
eXiPiCHyVq3jAeXDxBcQ3JZYUClp8jOWk9MA5NimBzL9V6dP4dF0zFDGi6ga1kYAcZHZ2eEtm80t
OwEr3JqUpR5ghEHvPsoiWYsXwzPXEvOHl95TBSt32bdb2SXRidwxt6w7KYNZvXjsvpvG+hcwqQF6
6SevtRRbm6XwbM83OxDQg8pNDxKmyD9s1ziEA8pnOHVAGakJmA9pS4sdShR1TEjQH+V/RV9ekjz/
lhkaZx7XNJPPRe5tTUW4I0+yN3d4IdegpVhwu+WtSoGHeu2JaL4lfhgrJnlzYjv4sCWyAgugU2fY
b1Vrgch4IJiDvYNDTl92cb5412NzHcRou6TmPzpWz9Xsv3o18pVrBFfITX4V+NdwySiTRfnrdYj9
g665GBVZKcgyYt15VqQyMmbooZlUaesm+miHETFxRIDH22S+13Q3/Dpe8upp6D3bR+d+V4iwGFGD
xIjQgzuQvf9BN8I1/DR9qBlMoiHWqB9CXbwJpgcBd4e3GT5fbrisVS1WwCWND7s58S8270hgi1Qe
gk8IkkhD6kNMMIGOH8h0keuTddf0v5VF1+vHr1Hy4s+PkOm/AS5+GHdA5J5YsiIxkmSHGQigZ2Qp
/OyiYCCJbk2gYy+MWyAIO8iOdMJk0y47K7zbdFL/bXJilkYExEU4xTQiJzGTJhrffY3koGx26IEB
/0BUcd6lgVSbAgziP3kf71m8tWHd2pyKAfJ/GMKc++rbO3KyyOauK8ooyOaBIlmPEFE08t5kOF7Y
2ZUvPbu2ULX0+5AmfGZXWI1bYGRa9dmIvxAaaNumrxl/qaMzLdDzbeBCtkido9DehPc5kAyBs2lp
wGZiO8Dm33pxXSRzP+on8zs15HvF0UOftv54B8kCluJs6f+9EQ5uDEwSzSiPQ+febNgxqMOJlMN1
HvkkV8LoSNAupQaGzwff2FMPFZ10h7e4bd4Fc8enXGeiiIApCZlnxMUxrW8lai7P556juml+UbU4
Ph8AKZYzT/tklK+kNdyccUQVoVekNHbM7An19OKHQ5gv00uLIBLH50nAlDl433HOtqaZWNOm1BPg
Q6f4e2bD1uY6WlmI8iRbBzS5Dr0vbqEyWzO9d1zq4PE3Q7KX+8fQ/PShbbFbyZNjX5PaBFLR+jCz
Pb2qT5504S8GiBkvOkdQlT0HNIYiX6ua0a63EhQsJtS4GXY1jrWyA06LT3nK93Vw51Cx+jd9fBgD
QVEuHDq5Cky2v8av4DqUAHhYM1pIVEt/Zv2FLJT2LmoZLpbrZGw2Hrpan9lWzrg19KuNMVo7I4xB
QeOtpSh0/HeduIfGJK1DLH+E4TCUoOoLWHcwg89FSmxkc5sIB3I6+9/A72z+TLZ1gAPMPOsp+uqJ
3Ut4Gse7bB+y+DQLfxPXXwKh1CwzBAnuv0IwrHPT4Qb1c2Fl/SWPytPcRoCtLl0qXpsYmbxmir+5
TQ6VCqQ0Y/Fq9rgeAiBwZmR/kc5zSmd/A2Ofg23ixblqpCRpA8U0aGfEDNjbWhIKI5faMAHkhiCP
EUJvkOQLs8NexNqvmodn8VraPnnfh2ny/7OLVQj0TC3ArtCvpMMCfs5cItqi+LX0xne3QQT8Pk0f
ZbTH/qaIX+6nFTLtK53yWDG4QkN5NniYTBxlg24+CUp/Yi8XmXFLuz09YoN+mZKUxEyA6vk3dREq
mheSD7ZkDUS0qL5dnEM+r8q7sYo4NAYnrDAfY5Vuwvajbeel0eZsJgDZMTTSyZNyvI9KuyrNeyrh
ujNKn15qlDFFwAZ/5Dtviq1bKRL+R15/QoGsGoazOcG9mr2zvBmnxxdznHbepHHJofYNR5VpL+Mb
s72UXXNgPs4mpVkJmzC7edr35nOsZ5iXsUtJ7yFylmamQgUVTKHnl5Q4OZeE+DLQ2eOy7Jn8tRk6
z0laPhTSrw8+mYUWMcarzDhQ1z8L456j2NKJaDHwmaWevPCRFViKhQalpUMal7v8A9V25GNoMzbB
fIFyqfvYRUyejBELZarEGSBQRV4tXz3uO/Ym03uJfyYEzJt1Ko1kOZtvYa8vPTd/VQMAlRc6zozv
FuEOgcPMoGTmX+fWS8u2zUSR6LN1SVC7OhQ4WdMAxXAWdf0wE3wUN7XvBW/w1HrsboK1+t1z/n/j
ADgPSfuAFxNxApcftQA+S6z3/KJbh5YXWKzCly9Nw2ZNCafWoE9N3Q2mRuJulPv6C074ws++6wL9
dHFiI0qcUaLIT7vYaNhsO3sq9zUbqpAXySgSfGYM90IiAU2fQbGqEpgiiZ4d9JfPo9Iz4xBHZxBY
b5t17AdnYybkXseopC0F40p/zlYD2432N+BUVNB5YCkmb2ug18jJALAgxhZUdVLbMFE/OTSYmCA3
TLTpjAiT0N6sHp2oF7+ESIhk2N0GkjCSAZYehQPTQawu3cucFCpZVN2mncOfGP+qbMcUGwHGrI69
vVDmETc5DUyWGrQ8VV6BOakvRuf5Twgi9yZGIEREDqbg7qHZAQDGNuPCm5qlphQhw5D/Vjn5d21v
rfoahBeMPytpl1XU3myLNiOR0RWqDPVATUfFIIPTm/1jD9GNySejHQClWIM9P9vglSk98D8tI1Cc
tZF3i0q8YHLYkygk0Es0WF/sfuvOXFo5OqHY/HNsPvq2m15JvmW0oYHUshAWozt8Ej1SA0Ouo6mA
KNY7NEPM+32GgAv5GKiH5FVN9Flgj2jU3BvBUiR+2YuRrhGj7IQOlEZQjPtLGF0rYA9oV+Hl2Jvp
2JiX3tna1dvQsS4LNpgAhGABqVoqezdpPAgxdRlBVBQeumSk5JOhaG0d7nCgtFbSvORxxWVG9jDh
k9iVqXm758kelzHLk1TXrl3Imi+Or3F1GvBCW0N9jPLxGJcgP6oC1Bb70oqD2b3xQPNtOqeYebCw
e254knsx+wUzH3Fr0pJw4eXGc2uO1z5S8KEkhR5Hp4RErKBKMMCqwwuCOYDdtcuvRjJ/eKP2yMXW
GAZGxOawMNuamPTgFLnBu2Pfp2STMnXL43A5RCPdtR39y7lm/Y8xRRYC1XjZ2CRJMvm34eKW9vzo
JygJlDTNo2OEcM9JKa58nj5W3GN8NfAr1SPq4uxHff6C9YxnvEkRo3qwNh2uTGwNBSdNFclT57g/
IzsGE9frlKz1JvsZEgIl/BRn91roYHGs8tkjmqGH0J2PhCCwPstGwqtXwuHze+uq+ubg/OWCyuL4
HBArMTk/EkF11j+Punj0FjEILJChLvn7lNukAgpvLrfJvoJp7uXh0sqavxzOSjKDCXwNqAU13kT7
d0SDxBwUNV+CCgi9G/MWxeyMiq1uU4vhfJZ1eUEMvhEsali2LvPSetHNdzlBhzEIOC3/zGqL+q5D
vKOgmj1rAx+rtbnrKDOs+EW1u2Nqb5Hwe/KPePknoC+xuY/R6hv9EWBv2PB/g3bof/sN5vZvkVOc
MlAOevI0/sfRefW2bqxR9BcRYC+vVu+SZdk+fiFc2duQHJZfnzUBAuQiuXB0LHLmK3uvDVZ/jPLb
qFtntzbvoTszTkheyhobYgdrsyt+XILOofdhvInJsYbgIImzKdhReBtDGYNy3CsjKTEh8lqma7ei
T7dZIHdpznwQBUY3uGe8aMtxZgfWAx2kk00iIJ8Yrqiqp1OlvbLijcsdmzuz2gwRn0X7beJdwZLR
L17K0ATrX5264OYJgbEH6jN1lQbIcWL/YZWr0nPvYQ3VL5ynfyJFXuJZ+9hRBmHyMpB6PwbBJKAR
LLfF0neijWN6BH1OqCC9H0MCaw3ujX5xwG3DGlXCtZKACW/pih+NoZmiSrFx8aS9UoIVh08w6uc4
PvDfIhnXXvcMRxj9BPxxJ907aKn2LVHVSI/rQ38rmodVERiDG9KkN2AObxo7omQriucWxKSfhWie
0DujJWu7/iJZFHmTwJj6b5IXc4TwCUZiRtB4ALZFJrnYxOiB25+cqASacsIgUNAi5bvrGTUMoRoO
GAEo3dcuxvOUn3uWbMrdaeoSKCDf4PjhUc/ESlLh18jwSRIgTeGp8Lx1jisgD7TPOCo3aeM8ohC9
fM8DhR4xZizVeXLpInzom+xfW8S7gI2uPZI5BCW9pAVF/NLF1sLrtoGRrtNA0ONBr2vfyQjFCS9Y
e5ChR48c4z1HJULGsaEb62nMNxhXHI+3lHcy+TdoAHa95jhXxbVwavjVpX4Vsflupz+ZGRH/wHev
AzSuNWiC9Ufe/3nFwdUw1OJAzm0wPGGwCQTvTXO0UXVHCfLKeUB6mAN4Q1nYUYhRdcfj94DbVDTB
Qbg52zxosu3C56u0+3sQox8aWuoVTCvGR6DBFSUniEjXRc3veNY3+ki+2GQuEYIgQOh2OR2WnOnO
MZYhKrzQ/M4GQbktrcM7tp1ygGKUsCL00eipFbmnlpzaa5jmu5n2jUecMTT02XSXkOhngizpcQ01
+E6Zi/xETb/qWQZYjULg4UHFje6GXzbDQ2Ap+FOyxQJB0ZMUzsGC0VfiAg7f4r58x20X0r7jR+sR
W7M4HlahtnOw6JMJi8D1Uuj2wdBOTfbd6sjHmmPOtZH6xpKvLWhwcjIjbgeY9UwltJFjOD3qurG1
XeSVDEOl9ZVj3k4GVn7EcQXgBM+9zwNDRkoCq1Tix01lvESUyPDXQ9dC7gH3sDM2z2FDPWlZ9rme
CoTkcN63bklyrmWz20TyBxuFJBrdFSdoUKs0TKi9xvPY838Of0eW/rY6nRnPkyGjjc8pEF7giOk5
nprPPCATMbKvKcZI6oWj0jDoM1dcj6UdEQ2AayqJyhArR4+fOyYwkRX8VV6xlM560tdh+166IHUY
kBqMngtUZsboIF7CZea0Kz4xIADv6CosX32yw1OJLZZZi8uwgDECvUF8MJB4sZqXfEWV+2oR8hL4
FMHecY7zW1r+Hfs7CyX56ikHn9wri26Sajvyy06jn/y4LeOPPtO2PUjaZuNLNLddv42Q0kyENmR8
1nmqTrJJlpUDeIstRkAPmZc/Dl6GMe+ONdf0WDqf+L0EliRuFwQA6skH4sHc2ERnp6M0N7cT5C0G
y7xSYAnLN5WvUAksGAO0uhh7DZ2AfJcIX/nbjOAnwImbUBJloMNhIWAR4di7p5q9nJmTu9/1vNAE
dGmxolavMWBBmzLvVbgvVLYzvgWB+QPbdbHUCvhF8ydZDo7AvGhvpc0dD/rIh2/HW9Q5l/+hsxhw
/It6bNG0Dvm7BVDKoxm0lbLdX1Yjxyqdk3PpECQAvAVREcf/iuCv69G4knUtvsuEOO4XlgZIEM+C
JD4XEg+JRFMXrwPYokwCQGd9J5TEPSEEvom1XxBA4CsuVpjiPeT5KyaVIPuk4TaYMpLP6s/Mv7ni
WIftLmnp4ZJpE6XNh+Nqz0w+kcF4+z6qNnUUr6WOtBgBCKJh4tIWVZhhEiJpyKH+a3sijd+YAii3
jR7GC0P+gc1WtQESYdv72pR4XGWJIRD8wJdwS/IuaJfWGJMJZoL/RhSjmFZgAf438s4WjbVHHmeC
6cEcB4ipxBRmv9XDCG5yQGq8QBdMnYACpanutbtCMmm0xEKPxNKZrz25u/YfGfaDeVH2XYfh3lxP
KLo5TKpD1rHQIgu4yJYFnmXpCVLZP7Tp3tqE8rJrIouzO2gR/lCQENuq/svTfJmIiLmmvQnCcdWn
BuHQILSZbGeof2tvW3rbjj8sIcPPkTWw39sx4fOin9S/aEn70I1i4yTtQrrHuieht3jrkkPAosC1
TinnZVdVb2Q2DyGJGZy0pnY3aCqVniDU081szv+PdvH9xtHBVHgN1NA9L1+00S1SUT+x7LfEmbXf
jvcddrh0ja0uYtSLUI2JSvSniKwbgg3CYAe3GIGJ981AlPBVsGNYSCpKMgFBXTfqz4Knq+ZhB6tg
nC0+DFdLV17yY9koZav6VDPhvfPNInehBEKe8T7ZOMWbhLTns+Lsin4/+9/JLA+mWn+zLmvBa1g6
8GE0zT4rHU3DXgfLxUfzZI3ZvhxnTLzDrhx5P+3izwjaD5d9mFoOzMp0Cd0LnDuayNjCgQ/SHUQO
0msblXNl7ib3ORWvSQsvnIwZHGnqmSyydonIb42SaQnSmGqQkrLq1uH47vunKWZmxtg8Dqyt5bNO
c7HHwgixB4xkJdNdfPy5d+sRrPsFllY7TveIrdct56uFVkybYaZ12d2f4D2MKRsbk2UbiqbqqBq5
nNcxOohCfNCrbLvQfPF9iFF+BXw0hQLyGcr+I7SdXdTYey2yX3GEwkX5a4ONRJuoq6Hsl+IopSAi
ah2MhxveLfcAcCzW5WHC4js33T+fe7AW+aEnQTAMrYeDHS37QZnHBDtYNZVO8Rmn3yKIbgAQWQ7o
ZHCPEmddspVB8s309hUF/1/TG8eq07cDqtEygKkQlsW6EuOa7E7pMzZ1EA/I6FeO+I+SCDtC36+z
5Nu1sA0MVYHqbFkSfpahsWxaqJ7lqmXgobZbXXyawAnbvB0F1obATjYgkqi30X2l4IvcgMSbT4gg
GuKMKn02+oJiE1gQRBAe7XxZIVBOseVYyLksBY4MAaXVaL44Vesjp/9Nz4l40I+2+TXO73pUrxyf
HQ4abQ1tb1aBZSGRpTDlaoLs54I8mPwdiH1PndYJTCQPyRlO3oCMsYGP6QEhicvfFGdFcvaaZi8m
EHbVG9xmf6Bhd9alBT2q9qyzKOyNIQBX9gilmKyN6DrBQi0a66eV/NoYEqXDw5DapoGF18/RgmYK
s9QiLD4k/pM45FyvF8Ge5zNlK53H/U2Hl6qnkOtZmk4swbOHLyz4Dmw/xmGd1xpjc4DERGGNk7bI
2x3CILAhWKtVmGrHEp/aXM9eFCyzzz9dDRIpMzK9OI7oRNA6gOlJA2uV63jhm4yFQEE+mBpIxIcc
W5ueSxod7MDIFpgZzzlqneTPQfbnwv9zyMIYzf7JVtb8Bh8D/iQTcVP9WlTu3iFQp0EX5VKeMhFd
uD1LfeIacmU0YcLIGJzAe1meZ0gooHAl9I2chGQH9bXN5h+U56KAU5TrH3J6GKW/rMnl3Gc+SyJk
dAURFMnnWHX/cv6zkUzR0WaXKsRQk/fPujuecoukjn7vadVrVPV7p6nXFamjqA93OXkKM+gfM8bK
2VDDwyLMYfLhfLaAPOrodK3frukZgha7mBay8zJ4hTPflYJ2W7tKnZw8yiwu1LdAjE5JfdkUb5X8
smn49jH3JR1iRiZKvW+41rFOz4dZbkJzI91VIDYJLCSDgEuIKyZik39SnlNWuxo9hGc91KUbwZpw
eLlhquJpo3D6ElmxruOjj7waoF99CLU34X6HkH/LQ4D4F9U97DR6zY2995kXmqDJXHTIEwOHov5L
imvAJKBkNQRkiBzH1ltiUkCTg1W4fEUjvTBBt03sisCxteZ6ZBGLlyDPbp18jM7Jad/CRnsdTXdd
McjUfIay+Xpg0FFwNml6ODzprHQVIyH5ZP+thSed2Vlc9AfLbw4aPnM6k4RMn6B7S5mfaJp31Lpw
Jwbs96HknZMQRJ4CSquMzeUIM1Dt2ZOmRbxMu4iCexbWqujre4jPDa6UN6zYV9jjuBnRDZDtyuwK
vwBMqILJOXPEblo44dntcDpiWxlih1jFjP17vxi8Eh001Z9x7ASGcyVgDsC6yejNKd0d2bKr0kF1
3LctXS36fkIJXNoHYr6QdthP2ocDwBJJ1T117wZtLPdF8tFaoElRx0ljT3BnVgAeOEhzxrZhlGvf
S9iPPjri23X3PugexihCWfiyQ54ou0RBxzzJxaFhozWqsCGDwykYP6GV7hOIMiZhI59N3324093i
RtXrW0KcoBkOB2fIt0kFgJuAX2Z4NtP2fRb8kXnOatPYlmRWOBX+cDvcp+H8VHkMCkRgb3PIdGNK
a9P414ASDYsGFYlRulueicrH/xTgdGo0mFWo68ANekg+LMY/JPGMKWIEsGpokTyiMEssPVxDLUo/
XrttE0v6tx0PTumBxCWDQUWRM0ZDoJMw8MYlW7Atl8X8CHlZytjdB85JGwAP3Lz63EXveWzQr1hr
GZtPxs2i4mQevLcdwUSvWllGfY15LKBcr+3Wk3Ro7lI9O8WEfo04dJOUJDR+EoS4IIEMrnrW/1md
IkRoNF8GzBUSa8nHa4x4byP+ksjIUD4MkI0qTzzTTun+fmyMXUBwacLl4KJHt4l70Gi+1rVaqRj2
wQ6c/5X3voXiYT7mrCQdZ6OWHYD4+vSMTMkqfg2W58KAWLQ1B/i66XrM3i1GQh779ojIk0nu5HjJ
FUoKrXXz3TbUQMxU8mclkTDjZ0nlwDC3CuQqaZtT0bK9JE+izb9QkNJuqk2j0oZk124gtNxm96e8
POoYgGgqIHs59r+Os2oW5Y5En5WOPnz4NMmfdyF2xeT76FvH/C08PCsxtxAvRBrueJsjZNDEBsJS
PmWjSt/G2VVSG/qPiHpJ0MU6uNNNgZhjzdnNCIYUA8Y2NneLNXjrAtW9DvOgmoc/w6WohixEjVvp
WIhZgVe80hnDOENuZwXzIQiyqhemWhg13XOQ6jzHq8LXNyJrzqlmIUUQy7rVTxkMok4cIxkRrpNj
Xh934F+e9Og5082t1iOLMCUNLRIYh8mENxl/ui8vicc7pMUPsNOh+6iGi0YTjgYFS48H1FQnNcN/
1hE7Wj5pNN8j907Q+nu/wQtmnXV4FLGl4rZh4LM7KIv8OmrdOjCim6QFMOJBHUwO+5j6Utv10XPz
g8kJloTasfXctduKc8Fi0Zo+HE5XA+1Z1ANkrjAkmp3VLwxv4EGaaHtmDvO2xw3X3AMhsDy6885D
zD/ARhmNbusj2iGg1b8NSfpZZNr0FLNSrCwf3V8M48imbzez9NVzfeTx2PuzekULwfjT0z6Jln3V
+n4zCXbuHBIWAGDzaDAfJNre0OuTEPZLzDVpROci8VjTossQyYsJ7iFo3ZVFGreLxyYfQTv/xiXS
VtztevibW90eEd5RMhPRULgqc3dCsWw32XWIpy/1gpQDLSD0pTL4JLijYOE67VgVn1LuogaJrh8Q
b1hqh51efQ3Wremm5TDQ5Y6bpOg2o/sq0FtnEp51RRYnwpZW7Fw9OHrMzWJaUUspBvPi1pIDaLD+
oFMNqnc/ey0QxVv2JYFCq6MPwMe8FraFAU0g3eV964vxecI5uCFVB/19wuNjWfek8ha1DHG04+P0
fluXodbE1YDUtq+ug+NvunRakd6VsMfv7OPAYEXieB0qsXErmANA6+oB+AXZ2CWSPuUNbSmFXIcp
mbw3dP1FAG3lOvX8mKlhvv8VwA5o06tVvgvzixvpNvvWY+z/Oi6p0Xjo8/uY1jgC9BUbMSc2N25m
7cbhOiJuCEzGicRhsnXdYRdjLL0Seg8gDnSaZTIhxHxUMABsCELk0tJVqVHSiLF4bvmS6mcACYs6
UG4t3I/w7OOOD8j2nrc6aoJTDewoSf5CFGFwRBceeyhyu1pudjahsY2ge1Xb+aLEuF3ANm5nutkR
JyJCEJxQGgFVhe1jVaWjOnrzb8O+eNKadYSr0jHRvf5qxQv+uSc/ef1102iJzH+FJpgn2eEwYGvO
y39t2DSK4K1JvjWAHvFdlaouDhGA8J5mrQsYxJN/BJddV4w3AdXmFP/KvIovlqQ0mTLwa18iIBsO
yCFU5qk/8+r3d6NnoWIWXPcNY1EMNc28IY9uG7dAkyTXR3lkDji9YRDD4Yuf2oREFwfLKhuBMr0o
6U/q3VxX31ZtdZY2KedsdtvARlbJKKShRBJUOMGf7rw52rjsypvm5lvdww5kbnU05hPW7THylh53
wWhBKRj+xW5ybko2AaZXbRqingROOfUdp/EEm+nM+JRNc5CQJT6NK9SDC4kOMb73ZD0yU7XhxnWs
aE2k1GgdhxpBBDYNFGRpHKNbmteBLzde7T73rb9pE8SI8T+bYVHK78KGSF7w2iMsVfOluRNLJIkE
rby6bMuK/4NvjmolJFBQhSzAc/mqcyfYwPf0CCEUwpc85GMzRlVDvx53fsYWyUSBkuW7+rVBRm7i
eh5TGi/tS9Z4pBCc+/gU7P7Q5GKVOKQqs34W+XNDPiYtw8V3+de9MmoHK4vSqMaFkLCraApU1mJ+
Cr884iMm4Jn9OyuzyV3VXf0iBnc7x2LtJyRso6+ajIgsDsi1sCcLFD4E61IeVmsdpVHY0fR6x9C/
FwZM1XtFW49jccKhyckKuM2gvB2pPDL9d8iOIc811lrmuypM1HmQ+fMg3GySf0n00OrXyiK4G9Ib
16HJ91NW1QrB1LoAgRMZ847iQr2YKyZU7CTdoz8cOg6DE7WQH5k/RXIcJAMUhkdGLC4e+8oyZixA
wgE64qd2oQPI62rO7GHeukRUlx6aJgz9pDctu+w9iSAOxC/KxzikzxY02fwFaQN6rfRToPJqfATp
OGknVmSSAF8H8TzMm5Z2FUkBzgGGpHTjJeW+DyUjMX0V6GVWj1T/buvbiMUbFdXCGtxdJphr8r/N
xnhTYt6QekaGA6i1dAUD0Mdu5k9vTrzNy8+qfQtGf50pIDgHZnwJ03eL4UGe/DVWzA6BtQayAo0p
9NzCJ2tvuZG/sBXnrpMH2dS/RjTthrzlsNLFUe9GdjHOIbSIJPBYenqkw9j6bzSojEAM/BP3wpm/
SFCYECCH1b8JwdZg0XZGrDzz+tWZu3XcUfum27I5D6VPX/1eBjoapm/GEoiYewUZrT3wZ4Z7V8zb
ZGLndzaNjj2gvFa12NeWPHmeu3U+7Kjaq91WVfu7sgAqEik080XTtozDIRDjrMQmj/PFQHxgM/hP
QYQIDbVoY64qyqVJbFOKIocpARKhb9qvpaWA45LJVi5UjND/v3QtAv6dpv9I4dxikN+OIRZMw+WK
sBl0sOUnJYaiYjQJU8ZFceQFhZghKPkgxJXwUxDU1IHcNLN3bVyCfFEJgSIvZ+Y8pjg7I+1UoXoL
p27oF1Frt8DWnKZb6Vp0bkze57rtQewgb2tJ+dCnEeBEd/FoyufAJBcqf8brlsJgM3LG5y8xyMu2
2MP43ELAuvSh9ZMUzXuqFZs65Pc07ppbj2RT16GuSpC34bPtTwQ+BOQpmGyqbRO7tJ/7EdG/4hZa
Yq9CMGBXkStLePV8K5G+Z9JZzOmLIp1YGlFhTNeS3PnQO7IRfLyWDr4fsnZyUlf9IXhX/7xkfJQH
f36eH/TCYyVIMg2i+0AjgQrCfIAsvN8plb8HxlunTUqoup96az0V39rwGmpbDfRKkPH7w45GUaEN
50kpeo3wogv3L8noEoz8Tdb2pgiyQ29h8W/UmhM2W8IUpc9XXpBtNWctPhAnNcGmB8loVbDWyqNM
byhYDVa2lB1oTBCCoMdwC9gvzbRsnTccQ2lV7mZnXKsyJzNBUGvlt2yibTd+cDXr7HDKhrWsNK8i
B8ffVHuBmciD4OlzUhnHCOeiPu0CUA0ahHaJTrgxtzmBqeaKBvmpDV5ZcnjoKrWZn9V5pxbrxOwH
yNVxoeDoLhKDLJECHnKKELXbDAILpn6y45Od3Ktcnkz6wmE41fHZ9sNnnj9NqgiPVVn/5rCN445E
Ips/+gOnS8gmJ2jvI4WjEb414L3GJL5ZE1HzTPXtnPGA71y7/JcpFoWM8TJn0xnsT++A6/Fw6pEd
RuVmhb8VhFrvLW+zzQjdjAxE4oVwnOFuavTN66DfXLKABfmkLaA7lqTgmw3cHU4lVm7sLlCt41tK
L5gzn7B9i7fcMfddyX58Pg48kRg1t54O+hKQat6+S8q9Cgad5KaaAGRaTrIdEmtTxOE6ZAfskMXU
kf8Ujy76GnQeuM4tjFQNgAXnXLmI7NCh1CMZDtUhRsdgMamy0PhQ2dYEb1H6zHnM7U9FMUHzSF5T
fkIecyyDxWs3rdL9zsxNE0TzHDDsvKIB67p36uFAOTOiAwon07iqTYJ0/jD16pN3zWrW05p5UEd9
LM/cc5kTLMnxm+GDu4HYjgnnCIp7j9FryhADr3GS3i20mN3V0FBzOchZdBMw0jXO/ixcfzxQTGj4
3owPyHrrFt9xgQtRdYkt75XbYTQcvF0TB2sy4LcehQYkQ3hTNiraqrYZ9DCiKfBe2PFz3ha72tY2
ZTBcVd/GD4JcDi+v3yHFJJPgo6TlVSTA/sgcEoPMypfEqlu/Aco3HD1LvGWkz8BIUrcb5DmR+Vc0
qUogvYKmtQmgboe44PogvKUDUTPs3Yd5zV++9Tth+U3SgqqWtsEihrjc9vCHA9JUIDopnOfVrL+q
OuOQMg8auY8uttoyeUGgxW+2n2tGF4RWNe2lw6jsoCPq3tPAPeZOD3wg3GkcGeztW64bJrh+YxLR
IbcJAeEREQd/TPni+bsQj4xLPkKVbxlwEF+a4btUxJvJYnBWLdppWAXdtoQaEeIVzj87Kz1wuygd
PLdGZu3ZddqNj38YyXm7FxhNGz9cx5IHoCDAZz3z6PRueMwqIkIrWd7ZG+Xt8E/0iJKN4MBdyQpV
WdVhq7K1zUPETKSoZXSvrDij7mPMyc8Zg0McMddP5D7I5GVGF5G1D5CMqGoYJELUqe0E1hhSzhED
hn/rqu7QG9XObDHqDR0Jcf5+6gzWdSMj9W9XP43zWch3nsRzW1WnjD4dVek0XubscySUxQvnF8tG
z+bGN/nmGUrJ7byJmqA1H107k8gIMcqToAA2G0GoO6IntvWszZFOUPT1rPE/gI4wgilM65rDspV8
LB/jYf8De3ZKCQZ6sz6zucGnmC5Y4DTdtWse3Mz5/4GR51l/V2L7dAJbeTPgvrSVjkaaC9/FU/Wa
pBfW8uGsXNbaJ9t//H//P7LpL7KlbaLNW3+wT4YRn3EnLWfED/qEZWiDJYpqmg9CvWBpO/vcr2KK
JPCsKSLk/JSLiBDTr6pLHpHD6CcpT1GW/PUVDZmaAEYuoxbyiwgX6ekN3cpnFnyOfKqixqULP7lY
0LPuIxFHN+ByjX4Hp9iCRNhC5ukITqLBZtuqI6nxGDvGnBOMadTHvddFCzCboOSJSOD0nNBCIPop
0WIGaINUXTz3DP6m32kiCyP99PRL0CAAdj+ZfCgnPKKXtT38DqwqPTaDFW+BzRthws9zCdZxSQev
TP9Y4uY03PjEEqfxkZ38arDmW5MdZsLoSbVjIA8aEOU2UdjIFLIYNbEBwCdg5jsfe/TTPvNODTlM
UoPM9M5h8cKiJ8HL3jSUZqS703gIfkXjyMZT5YqXmP5YmuO2JRui5hR7D5F41pEBKQasA/dcHa9r
QnrRRxnheEhKdjzDOz1hh+wtt06WlmxgSHcdjJaoWdsOL4zpHE2nfPEsnRsUTbCxN+JdTeshcpax
ZBWcdbVjYy5Z8dmGiqlATRou89YAa0uSq4w1wtE61E9OdxVEZhhTtvTTfsEWd62WpZYMt17U7PKE
iVA7beYeqli/TSdmSiWtHeJZVMYl52cAkMTB2zGusu6RaMFW8AsUxHYKILF8jV7xm1Ln1tZOOhew
xE95EeF8r9FAQd/GaUv4lcsnTKbPOVJir5bz2PCsTSKchSjb95qice76Y5jnmIXJ1GXP4wbvlvSW
GfKxxi5WRfw3plQ+JhRcF0x69AK8B07YMqQMCbsX5dHQ5YtbXCo6/6ptlj7o9iyCdmBv/ZTheS63
PUMjE6qzy1CWyhIuiQfz/gE6KKmJI8XfDSMzWOCEp54Cc0ffyJNswaYgUuDJGZhz+WyGBdsHZx+B
20loJOqZDXpF7AGafaSwNl+mQoobPUJMI2XVMaLa+wM+5pQFAWeIZ5JcOwROR9N/9BokLT6Pv0TO
lzvxGyIiVZFIOp6ph7LdRZgGxIs7SlYt+h7xLuPsj06Ibfiv6cUpR8qekLuqGyOz5n5tSnsdVsZb
P1mLYH5IOuM5aA9d7B7mrN8Q5Php57zv+MoUlp8HlZHNSmOyzu5tzLdirk+5wfJsE9MxjmICyxAB
1UOklYBlwMuWAv12EnIUkXUDANJXlq7f7O6GKax+6llKoRKWLcJNs0GK9eqFl5QBEGWnep/bM5or
nJuMG+6W1250tz73gwLKEN0orS29Pj4dWEau9/8QrXU2dflVCUoyi0D1SUUNhzpw7+BoexxD2OXK
F388hvNn5rB+sa+CNI6cZWaHl0EanFLKlOjL3eAkYK2mHZlyqeU8gbdHRcvIADwRIpI+/zXjf6Of
X/hhY/yoOyoAzFgwplkW31kEogNnvc/VpfVopLT0TesQ18t27ZbZPU01XpjPhi7JMFDGXV04PjYS
QUEqFchRdjjCRxX3GEeSNn688rUwWRHjhfaZQytDC2VI72x9g4OwrJesVNb9yCi230l7fGKZk7aY
qIg61DEV9Pw8UR0t493Buad0RlQlWE9j6pU26JYO+POBqnKceGgleRrjdwcUTS+6gw5s0SbEPQf+
Osys+FSAdMJ5sPajYUkICm+BRFGhSQyL3aoa/FUV8Evu6HOH8Kg2WwlqEx8U0EBSCh5Fjnhdw85A
+tNDDwxwDx1YWetfSGDFYL/WOVAqvb1wkpeUrFgwF3oZHtPK2SRRt4/saWMuiqJh2u8GO88iBKDq
X6CQr0Ov2ulz8TxyadYszVMMCeo7cBlxirpf5bw5lXgu2NjlhapNgYvkKWEoA+arW7oZZg6Y3D1o
Zs/+F3pV9mdTjKeRySlM8u//6HlVXxyCcTf3l6TFeRSteh71yHrYBEOJMGb9m/9/bwz1LvKwFDkk
LHE9Qp8woM3OE1skZlauh5yfQdpEiPE811ekIphaX3ga2uFqSbAKZW/SLxjn1ORFxqrrRPIZ5gvF
rIGdRRBP93AgDdSO9fDjnxjhjgEGk4KxSn9k+AL9CMX1xJQCSJ8L7REcPwIymk4maWqv4Y3ppus/
BhMe3cGQtLZTvqqnaoO8FL+eezP1MxT2qX+boP+NZsQRwBUabvziPQMhYfFrS4iTSvCSO7AtoQPl
Nfx61I7K5GfvSLvwSeGpWy6uX9SGE/tX3WF4T3qeJwm3JSzNslZJhym3y2953bzU6TWRHqOYVw9k
YsMet2TaP3JkTP2fG3wNGoRsZMdNkr7Z3Z3QCXWfcgJB1lrVigDoFL/V3OxSi3U5VUrK3E9o77Qp
yJrwczcpCwodfZZcuzSyEf4wyKFnrblnPCBjCVhcR9TLuVLa5aWoSPx0jhNO5iTewC+qzOQMcnMf
fRs9OiIWYg37FuBojckNw7XekCg/ad0hreNrL9jZko6ySycWWJ6+9sd3lkQytOBvWU96LLiNIeM2
Be6Oo7DcfQtexn32+28h0P6RTV5St1cIW3RIS8RP5dnasncSg6EU9WbmiKyTbudCqAhs88I6olJJ
TvXIScz0HXq1Eg7FP63vcwYiO6p4GYm80pjB0Nyw+/UmQPi4s9wCXpx/LWhrUr7OWvzLnfLQ0uS6
rTwkM7F42C14tzZJCa4cnF6ICm4uFkHvbIibYp5drbU42tT+qbNmiK803wiDRVdDK3lGi75iD0o3
1BTkHkfnnEvZnHLKc4QDziJGyVUS7j114y0Hz4b43IEQkMN1Gd1nj4dthgZZIyhjawDFYUSxREca
8QfEvB0qiQGJ9wileyh+navYqkhKmWP11bYIXy3ewZhhqjDdm2dni5HZUpURl8i2Xa0KzA+a/KWS
cQheH7SFMEkYKTJ4JtN1rXb+gfaWdVgcAdD6POCtMhyw5Fcv9BC1b1hjM8ETxvnbhWfT/4pqfBwT
4xPMk5R1QKg4obGotQ4AOb2mSZv+P+dMDAB1Tlfb7lkc0zChUkOt6nBEirmj7zsaeU+s4ryN5yP+
x1UPFwScM9wGnBOaQx1Rc1V2OFnHXWtIngllUWKB1eg7XTJu8VA+/hnQi1kTyzDZwnteRfI9KZ9r
59aE/OaMmx1/KL5wiVagfai9jNffKbkbb50IdDcBR1W81OsHuzJS7BmJkSDg9PeBsWrgfetYkhnj
ee2XwpghVoLYTln6cPTnDldYAEGHFU5etwtbBQ0F3JGpufaBmbcMD6YKbEu5LwT+Iw89c7ABdOSR
1DHDfR1QT+fat13X616y2TkPprWqqdZId2LZzwq4/gOAs44JWyQWCZ8qqBbMrzF6S35CsG2S98q+
sxO3yFayUb1ppgeVNH7y9lY5s15j1jqnWw/LJy+nzwIY2w3zm1MMyWY2n934o6CgsQLvZIpy7XjP
sRprkqYJ+4sUsTqCIfQ+ZjVeP/yD8hNGQtS+WvxcF6P0HJ4G+TEYTC95AHRAElq8qQbgFr6FQgAN
Xf8ejtqT5/x2qNZZqJzUmrBhchsiZ8Am/a2MoWP9PvNwauxEoRYxMcQhROlc9+myx63bN1z2bG0K
4+bOm8RzduqUoWWgcBx41DECkSWhZiNqKm7UxwKRPD2iI+JnW3VsKE5zcR7YAARxjHEkWJdxvh1S
RFgEY4bDT5ZecPdgfqA+iQkpkVDiOBbM32HS0L7RKQzIBWrEJaO+cQLzMJfFGbI/Zti7VU4Ljady
0Fkt0ywJD3pD/ZqwvR2z4jaiWciYXfnIdUfvV5BcGI5sZwnmRupZVdfUf9QIkmxjj808iU9Z2W1a
bquBmpc78v96F5/xE0phrzmUyGYaklrr8Th1TOKsD8Y0GfdZiI/AsiH3UcbWw/xgUGhYR8ETO7q/
Yf06iGs/frhcGzmqdg17n4nY0SJJLx/J+7q7ERLq/GVmpSO6c044o1n9x9F57TauZFH0iwgwh1dJ
FJVl2ZbTC2G7ZZLFnIrh6+/iBQaYmb4z3W2JrDph77VVEqyIHGgulPwJY+oe7lRT/USENVTlT2dc
vKEiFx5msfzm9dMKlgLMzcZdvodOMNUK0fbvU/4BPrQ1yGUPJmZEWVdfE2OGNEgFuEuBprXac+i8
lBzaS+dLaRbmH12Bw8GNA0/7GlT3NA9kT8Vbe8ZYq35kqb2OJcGpxAuGZygBkfmPHBnCMD46Zi81
E4nebQOPjaCGYEuzoMJOLVk7Y1DbW4tdEqBOqZ219mKzGJliUn+o4zwSnybMOtl2Gb40WoeG0QZu
wzQ2b7bakcOXw3NhI+ZEnHg0jMxmF4RUAfaXsqpgJu4U0VV19ZOx5IaJ+MKN4GytemfJ//VKY4it
vyJD0tYTVrcM4qydwgeTh6ADFF5boGwjeoBFKKC4CSfJtbNOrIQ0uHTWqcWixjaiB4/P4c2/JqbN
3hImzF3P8hQWWP404pNsUDdN6KKssWM59Tsu+m5QtJ1zdKkRNlR4GDUWUaLQeMLInY3IJLKUgRDG
HcINq+6fjZqGZVT2lILCYazCoAA/tsynU46ztLL096RjcmJ9pTr1CrFmdRL9NFm4i5SfsAOwiTKp
1ThFSjj+9cmO3KCiJs0fCJsMGvVp1AIgkmtJD2mlx9jZS44IIlJmxj/weLifcMyQFumB3muKY6KM
oMj5NrO/hJ3eYGgnCbptwOeYQhlO228gDiC28aOEn03yg796nffZxqbAwru9knSfnn7tB3x0zB/q
Ad/4e8k4omXZlOHaU+noQ7InS8bzSb3hh7YwWlc5xgmcQ27AH5hkH5EsdyrxiCgBcdty4CEMRgvt
Jwx/BwwCofWla4wx4ZjHoXoV2VuLrJH+cyOwpafILJM8ZlHdrtTmlTWrmQFDAleSaR+UnjVKyqbW
bgpYdiQs66xL3+CCPmsTEcWAqvGh0Bb2yH60Z2Hj8uRz0iT8nRnLM1d9zmsTtzyUHG0u3wESWTt7
jW02hcY9JMRISzsEKjMbMe80he3WJJ2bmt5TdywYNqZZbmI4fE3nzy6/O09hQxPhzcA3UDdIt98M
uIHIUaDZWUSS1jpjTFTJR/vRuxICFGkeae5D3lknBgno6HKCYrFZ0hHAVUMXHsdgDaN+i3Cf00fz
TaMjinE+L7gPKXEAg5DEr9wBU/e8FivQwnp98UYas1ejDPk+AMqMht/r3n75aisYBSjytzZ3rRyf
Yg73cNzH0oVrc/MQx8FNIF6sL79n09k15hVOoVDmTT4z9T7pg7bGN8O4hChANthZ9rpc2BnjmUTf
M1pZqYzPAK+jhmPoVnzbi64rCg+JlWAPp0kVgJCS9EqCIGokghzzo0bP2Tl7B6Gqx6J5mu444lqu
z05ZRAZ7myjqGnx7pNQclwvVF7b9iOBu0fmjTGing0qSTg3kxcI6X3w1ML0btta94jvgX2Y0Sw1P
Qgv+bUzk8zBxwhCTpUSc64C6WmxtnQ0atiCIheacFJdlKWnbJ2w5rB4b86HhY8S2YzLPY4wdlccZ
BzLbXOXBazigbmFxs9bn5rRgUjLyDNoRnWAn9UOBwlNdCuApw6fCg+PVeGJLqmywUmSIjHITwRCR
U7VSAJ0nCkML9b1xMWLXIRAk9P+LunbRE7Kok5c8KvfEcRv5vFr4mRPHcdYjAMI+bCSHfsa5aPVH
N381auuIFxAZfO/XCb3wxHAY/aPRI/kAsynM9CDH+L2QI9VxuCkphuKakLPppcRe5SWwlmn7Yc48
MEithvxNQ2Meqey+yLtaXBgixycLo7d3qTSID+c0Hr50YF2j1/5PZmsKfHYj48IaFgMUuQrpNqrW
BRTm3VtiIDWMRZWiMsCmgwXjVbJAk3WgOm/wlXh6MMYByW5ZPRoQfXG1smr5NoGqgoLJbL5RlquK
noFG7g4zVomRxVbLe1bFhBoXbxLcsIprl7NrO9Z2AIiBINpjraVIt0cSgcmNUammMCOiuigIzzM0
Gpf+uUmBFIACYG3MpjwG9fxRIRcUkIkdSc0lKMm1dj7F1kuONUyiLoV2B/7s3g39n1slT5X9rrDD
s6BOWIQJzZmx5cCqTExjECN5TQRb5jL1DvxnXu8X9kt02R8iKg4G1ajRfUv1nHu4hXEEgctknAP1
HsyjUCrQMuc0Yth6X9x9H874NvV10HOYJ9NH3D+aGIO2+2b2S7kuzh2SygSGfYzRyKwUFC93gR+f
cJK9izVfLAYp1ss1c8jkxM/PWUVALhjriTENyLnERYtIw0UE+sTsOorf6qE+mo0exEn6lvUGIx4k
HBx7sNnh8W4F78M88H1lDu0GnyAqLiiuW6NEmMCvp2r5Ysh0q/XeU+s414twea20/K0coLakW4Uj
AcFVSkhr05DoUUZrs9hynHoamkXsjm39FScZOWC3QuzMdo9iwgZsa9/iawYdaql9UBQtQdmt0a01
/LEQ2FeFmmzHvuJmftM4vbop2cfdF/HBUzNdyrxHj8hydwbM0LJ9zNM9EFe78IJOfysZ7xf4+pYM
amkuBAk6wt7c6E8FCvtJ+cqMZtNr+qUQ0KK5hhf4NriFf4NWH2r7q0ieXJXBLTUL2y/HxCYKnhdl
kXPMkIL31ne4/AkgoUA3rUPQF7mXvTks2ZaKTLHeHO1fBUqhtELCr+WikaMdBZrS8i4BD+aTOdlF
TLK1tmk1zE+I12PF+6syZUeOhu+8Dv1wKGL33MPVkxrL++l/2g7YuDVo/bXa2QHkIc0z97mbvmsz
rm/iNiq+2MQtz5E6sCV2QI/zTgz1RjeMy4jXTa+SnYbIpRInpWCcE/mTTrtJuasZ5ZbcqhGnRUwK
h4K8IKkYCFpaIMZbblIc2eec4RP0Sx78lM1zQyMHOxXBl0AXN/LwKX3yaVvV2ZmTfWZ22InclaOy
8imCWN60AlqiuY/gwPAKOcQHh8z6dQ0mm3ENa23dATpwJJPp6C2KoSfa9SZtUEDgdxvYhyj4a5XZ
ps7DpQmjqObrR49OtzyupdLxtt3RbXhtAJ/t0xPpa599xDlNdj2RE0EWqG9MhwFzCjPOSsc00F8c
me0UAFpJcxMwU3QzDTob2mHCDpbZI6X4ux5dhs67zE0TqPVnlzYrPc4/1ehiL8XwfNMpUCvH8GeG
JdCy6LwLRoKLNgLUy/CoS3k18XDYEFzH/qjk1IYRG4j8k1iH1LlUTnTSQdoA6Mnrk6O+TPSDpoID
AXUUER+9pQQeUPF+MJBEUaGA7CtEkJcfqY03WZJS+GXP9bPlXHXxXszoq6hDNeo1Ue+4ZWlUtbNL
WRMnyYGQWQYTmD8nGBbAEoqc1QdntIYwsldOfUKjjDJTgpABmDotcgO32thmtiU9blVUmL+5LbkD
XBRSCCNh2eB5BbBUFb/RyBz2eYLczgcQjn9qqB96KFfeYB6j2vVbqW0THF1sNwJNe8tiJORe9gwS
fiLC0qjnc6uS+SDBShI+NwkXG/92cotLROyvPrLhcO+9k30KFmUqdr4pbl9bszsS47cCOLcdcMgm
QKwW0mSjXhP1YQO8MSEDgLumKgGWgpKKAmWWtx66bVaKbxV8QOuiHcqwWTHupzZfunh3NoOClQJr
rc1gnfvQQrTYHmeHCL+++52N+tPFrV7MBOg0WwUD88xjaYTOHrRB4mEhGDkaOV6Tt5ThYs7ovu7E
svIF7U+1DUqT6kXlL9oybETUwBsAmQynJcF4rEqR67IrFcPZ1XGQUmyZfI4oGLZuXAVuVT27+aXL
0SpY1yz6Z6eY4GL79TjI9jIay2CQWFB8Ydg29zVF6IB/mysOwtTWQNRTmOmevTs0QCuwNTLt47eI
UYU+4h/SPycSFQA+cRMTSVkPUCSD/p85Umghu5yXnF6QQD1gBZoSRtrq4q7Q4OQTY/XTL/ssvO+l
g4MkYw5ksA5mAATDjnaSAb0jHR4sTshsn3I6K1NFhf2pivkp5+AK7e+Gocq21IvXlvEnikpttp/t
/Fu2f4I5ZKs/CAvOekjfAn1tuy2V6ZK4bzGbA6t9Xuwgxog5Fw1FJ8OLiIBN6eaaM7p9ssuB6Twi
aE6fuKLXHvwCZxGBC+s0Z7lc5PIg8m8borULOcdA1RAVn1ndka8A/UYyPj8LSCHMzSrtaEfGMWzS
EwYGeiIEOmzSrBroys5V2r0NrzzZt97WaybUQry0jOMGHcLjgK50tjTyCc3DXMsgm5m8azDtofWg
h12XBOtlvz2XUoywvRPUIv/08ccSFw/7Ae3r1SojOKT0wVQ3aXRTjYoPljOQZXlb7eZ8y9wcgq1+
kIRSVdZzJ4OWAh/NOUOpdMW8HbfYoJuHGGgjYJ8gQR+2DM4UimMksg50z2KTwGKUIxo1g5d0P/Mm
GgMRIXh1BsTqM6pTU4erBb5mxv2AsXemLDNoz+xZogerA6281eOvjhHXwB3jJN8tl6oGZYgESQfL
dBT65rxnVUPVjrsuBXfanHuySdzyD7mejgYbDVvR7zy13yVTv28YMg9FAEZaB0e/mA/DI5yfUDOC
KYSdNGC2iLNDxnwMiebMGQFqocjofxhWsfBatMC1fhMJTkxOCZSC0ElQWts/2fxRpi8xymRHnl35
V4BASw1Y5hYCKe0B4kPwhicqcBD1IChTFLwZqvadRh8WltBCHurob4Qr7rbzj2rC5mBD7nbDdsFG
edjMD+NUvVj6Tw18qvECYSCvYBSPiCx6XibgXniujKeYfgZfikfrJeZ0jT/nSQMw0WmPPOcbZRYp
0gursiL5LiRxEnzprf0R2z+cI2tGmhbKwJZp4L/YbMDALTwEb3z3Jvmp5ueUGSIgg2bpg9vniME3
c7KNDh5g2dI0IXN+6ZsRqkcefEc7IRWl9NxJMiJy23x3sXXl/IHOAo3OsAYVtCZE8CIB5eTW4Aag
fmVdZ1KdaMyZ+BIivqV4mSbzUiYZdm3KQdt+ZZqFJqfXDxZLDW0tuNoNw/40WwCWHpaCMmBEJzTr
MyQgi0eDzRC/XMJfbNWzgZBfN41A7VlYqig2766Y/bB/5f9WcLKnEzm4H3AsALZht8hBM2Qrw7Hg
lkYJPW/yqNFH9FjWI3fYWsZjdP7IuaTy4YXrmm82iTkSaZNO1yi906gB5hesjLXhxYTbsBoOrnqb
xueTXlKJg5LbmBqr3Z1I+cGs8K0X8zZ2v8nQXpkddvoJw1a9RFz4s21tMixe9gQFa7JPY29epxLV
MXtrQudHwnrB/SHwYCKPMiY8FKrq15oWdGr/xZr/SWXHOBaPBFpqBFa3iNF6l/mLrGpfC+WJdLHG
fXLoKEzJX16X3CDTTsUpjGpgoSnUa9dM/KGxg1pfVtk9Cj8vqAjOsajTtAqPr2sEij2A/XhjC+KP
vU0Ok7lbVO/S+O1G5gUQdkK2vhr1V8ZXWxjcUYBG4P2LCSGPLff4I1dSwYI5/sJ1A6qf/VZmxcyV
NT3j144qiEFPmBLAY6tM11VvrwHTZ7bP2GXYR4ifF47x4Aw7q2Sf8DJA8XBiHMms+zx4r04UX5Z4
j4h6XNRGYDByanNGM9O17kassoPzUlPWepbw23LmZXgb4PBJI7y3pSShi7kO/271X0395/KK8hai
zLH7HRQID3B8pF5y8vRMOG4tuuM0GxEtMv5Df5yyqDFZBLYq+YsaX5QK1KWsgyZGFGScJMcCpaRw
ZrSVcFlb4NhTi1Yh8/Gurkmk3Oes8JKekEkrzI6uYFJpI/QacKA+J7V3KFU0vHmCrEcdVgoJEAwU
VB0TQhV0aK+6kQ0ItBgH847Q3MAsGr9jjsKkWsSRP4/n1CZ6iVNOJ2SDe8LBhWYP9E9YzEFBj40R
DNDKcqXa6H36qUTeBzcX3Va1tFxsDI6p5VAFKcXt1he6DdraCtoCaYDglNAXQ21DCvyCLMjYBXid
fl/Yc5Fn+rGKJ8UqzowBwHlTAZu+2p1D5Y0d6RZi13FMnQBtpJv4bfzi0APKOdxZcfwXFfpZp/GM
raAeehIQ0DpEAPFCHfE6EUbWkqIYKXuY+qFRP3VIpBHEMDecwnXnbTz49Gkv1qknsBD+li2LUuFu
I2fhBwGOY/pjEFbfeuDSsed9RyiZWN8Y8Gm9wQgQ0gVSQ33N9LdRFy7wfGxDUH8Q6+i5M1cem+iG
zZShoFf9xd2yDiZZVrxamuonoXM3cMPVRnUr2cQZHilhSe6X82mcxPf8v1Z8RntGpgYejFaJvidr
/mxdon6WYa/xLYhAXE5XJ5bnUeNGc7cu0p3mfwReGHBevJuZ82W8DmX2pijt1YaispmK9OCmzlmx
yz8lHn6IJD23TJm7Zu+Qc6gXyabrQIw39iavjFOn6OgEo53ipGwF000H2LACEJvaOT6guXR2PQeA
BQtScbpnnQKORblt6ZDm64i8j/ExiBbssovM+Z+MPxRwC2PWI/uqDoXNpcaxYqb8O1hDQxMHvK5d
8bz4t2022R0oKJ6aheM0hNEuSyEnsZbO2Uk07YnRgNKCew3XxQSaglOzP+RURcva0pD3hRagIxRB
3LWyzhGvy6LhiGBMGsSvsAIzIBe5lDzLOVUTIT31xWE29HejAaKHXYS8Gqzjbynv7ZyWzOMxeKtJ
FWBeZjRE1OtiumtQzBVtMGTO2fOKg8VAwGuuXcq7xuhRhxZqoYL0lJ0j3sow2bQsj5J22dRtLIMR
R7+HcEBmW/KamFBLUWPmJnLrCDFns26YDjvdr4z59dBInsQI5JNumD265GQriy/N8nw3QrXJZr/2
krMxNsfc3NU1z/KyuWbZM4c8qoSAThXummaTskycZvV96uadTN8cVQ2EyzbOWI11eDHTq2TebUn7
PA312Rzel6SGjIVfPM4/YSTeE84qQQipCVQlOwgzJEEaIajZXzjoaH87fVe4Ry+XuH3JIzGdG5lN
ywbuqBQM4sz0myZ8JWuyqGeqmkpdBn3xcaocBGnNj2kUx7gcGLl1u6Qbj3p+72z3uGAFlZBTb9b3
Q0Sn7SEjYZI45t3BxUcQ1UAFpwDiNrlsFKw9PpKVhCeX/Ga6xsktimOPJ8dowQIPn7RU5yKWvrSK
F6ZM2x5vZjPnL2MxP8RNAE8Le74jFUv04NpXs6MKKSzrWYsq6mdP84kM/hKO8hFOH6piAytrcWi7
6SGB3+3hFCkSeoZyqznWsah+My4vF8XQOUsfAmlVPjDgGHcps1KTG5+TBr/Fla31FD6Sk07vNGOk
G7VPTen+iXQiu483t6L2xH2TRs7RKLuTLvVvOSfM2GpmJQ3BF4oDlMnL2Yg5vKpkqOfMaNhWI9fS
3Og1cfonmhYYnpp8S/X8Zpe8IswTaYCLo7CmXXfJhQw8PLMlGVwaUcshiNKesaQT2eu2OasD+8sU
IMySGDrtNYPUKItWh+KDraOhIPkTu7yId914LhrK/ZSx3xAYRbrpLSbLSUaStdwYbboZC20rXbYB
tA/svNd1bF9Maf9AWniF2WIKYNmqJ40LHBt/IFc7ZgCKDwEN0djEayW/WXb9yHDdl8peGdLPzq5Q
42Ju0JxDVPNBjiQ/OPp7PMMWFtPOSUx2bd7ngstR0vlfBuROAKTVK5rekjiwwEjdrUfXK5XyaNO0
zIBJ7S78rIAPcI2hQU130wDDu2cQyMbO7rCs8fkrkoHg8JPr3iY3wMik2FgloSmiODv2o0x9pf1j
ufpKQuomrngZxAU1JrQoTZH7kk95DolQXWCzmIja4uDl9T8FitUok1s2AgZqdiYKsW5k7pUBUsjH
e4krCWUX5pxDhU8ytt0Do0wiJF/q1KH/8RWTosfFSfuSIOsHWXYMbQSWlQlUDSnzgtkwkYyyGxfI
RvPiRdRQ2G0uwi+y3lCI03FWtK7qVUtdvxnns4dEwKoeJhMfmP6eCUjNic+LUqgA+Rdmxq1x5+8M
nVeST1PgiuqFf/A18lx8SUQsxPZskuReKeMepps/2vO7nmSbSkeZJZoLU3lRBE56W0BCoiORDjcA
CzgbFY7R9fgSL2WcBbKtHjqPFuufqz14G9kJRhIU4brbn5bnLGtpOPHSVzqvRtQPvzmOKEeSRTxH
TL9ZE0Xxa2b0j0rkQR5h224zP6OpXBRwJZPufmDMRY/sltWL0bnHflIYarIpqxqFlcd87TflXLwy
LjmMSgXH23UwsCTHMEufe9f0CaVQE+aymfEcWNWL2dDoWCzfaDZkBWYq8igSnnuqPye0H0MD0sKs
9p4R39gQHpklK4Rb5eZNlegb973cw7tLFDbHqJkeS0SFsUP9h3tdNcf3Ikpe3aVDGOE6q4vtmcX1
5BkgJlzKjnVH1tiBn/43BPMDZVQNzEjVDxjzQasG6hDhussBAGDMfTUQDEpsuTCT11biuxioPa5H
o0Cr3cbrrubJJRIjS8VOQ7W9xGRIZNRJGB/JQLjjNFkvgE5NgbXeiMU3uEpojZfE9uFTsnEWrJ9y
FzldVz5NoYJ7udkTBIZOoUexSHhKc8TG8BKV00mdL6lp8neRrLNjp1qrhOStO6SaI3yUhuOCB9VQ
GEToza7NakQ+NjhsI3zSBUnjWda/43XZpi7TZvGq+ASZsaG9DMmISIh47vRut4HB+6Qi+UnM7NMZ
Un80cV2pVyfiFWZ3HApr36IMl72O1Kk8dmA6tcE9loV31/GtCOtrKNUDHsRs4WQxkldmFDO8eVak
Uwux/1XVE2y/aG3EeH515Sit7Nj09lmwxbVjdCyevQ31njUBvPy8+0iI4oIFJBnzT+NDwtmIr6hh
M01u9k2PQSmIGaNqxcNKDcj6xb4xuidb6HuXxFOUYCvdxnpiAvQpmH2f056rcPnRnXr07eqWBsq6
W0x1LScWZVHE1p64FVvbeemf02JDzmtUfAZHxxJHhViZ0Byvveip448DG0ETw0n1icLp6vU2AUU8
KCm4UJZQbaJcuTDAQbIHZfIuqj/pgNh51jTWQBUSedJQZM9OZW79adJ+PJgyDjYAjLQa//sapguD
CEGnp6moHNctQhUD4/BKwkNU+u5H0tX0ZEcmDL9S2DMK+NsMYI7DeSfttd3ggzf4RVwP+6xm7A1L
MZ3GfwwDqcGTdiU7mw2FVV0mdtNy2SeDq5iaal27BQjfOdAGjwRdR65jtX7u4tj1JaoO1q7wougL
zCd4XLkcfIcRdoyOgudEra3nwYM8A+pFidduj418HhEs4DSIbW72+2jgmsJ2oiYdS2KGLUr/rLPu
kuqPw1xswnba8wbN3ivZBDOlVXXxnPrdYPG2KQUqAcOFEMEbjUA7a75TR1mQUh6uAzPcFVxJhB3W
XxkRt6aR0xDkR3zsmP6Zw6O0moW65ag5RRkDL+8Z9qPNlqSmNlxe46TLX4bZZAmjHlp8Kt3YMuPg
86R7DLEFm7De26EMzJFoPB0dR8d2suBnSw1nLZLmWOPnMdSDUhCbnaGIU2vWbtarBv8xLu6prNZ9
7q67ah0DLgihULM+3GgU8oD7gcotqGuFXdaqh5qB93y2r4qlfBSpuZVC7NoeXpP8QgSzCS33N0UA
ZSpqsGQyZZVz09oicJOzaChxYgnPE08Al4Uw7w25uhVVWE46lGFz5kKH9avhLmbjf51WWyrkZOGu
lUQzsbgf3R7Hj/YKuOGhVdrNNa0LURgbRaR//YxMp/nWHYYPmcVqdNwbORLzyt4gN1zL5ssVBdkh
zKoaBG7lozVHPswSYl0ALWi1vMvtPNIqClJMwfcawhfkDhBJO/hqNDzXctyhh6xF9qKjENU6zc8W
vrU27A1WyTj8OYFAIVA8a4O5yjhOdantK4vwNsZCUtniRx/WoZIDJRAjMYN0R/SkNV+GnWDPZYjk
9Ui9ynk8WH92H5TNa9wULzGCFJvvMyXwctCIbWpqDop7kwFo5Yd3aVFCwaRcDUZ2e8gBvtPxOSrD
vWtx8zEG3OV5iQrrUk6P5W+Wik+7EU9o1QCm0ZWzO1CvGI1hrxEDT/ZczNbNI10u0c0tNOwNsQ4b
e0C5YAONwGf9WPceP3OgIERkGL6ySs77OfAt7YaedjchLwFWymxwA3xhyzFZHV3EUnPEJ+GRDDV9
sgcKEr7/EtF+mVMmM0qsG/WutW/tjJ2AL8yt4Z96dSCn8SWH5852dFoltHUK57FJOdmJB7qZ1YDK
IpzUQ8YIPB6pc6xtK6oV4Z8xawgOV9Hflyodi/g6p07pzMHXycMZdQAfyFqEGuT611gdxuErUo1D
mUVnyifqFWacNoEBEdrLc8e32eU9Oi78eMh5nATFJtcSd22nXWYJeBChV2iDS0bmABa3ac4J73mv
N/Q+X90QZBw50zJnsZe/OhBdNO64ysKNzfIrJ8dRHW7Kd+9wkLOc6dsD06V9Q9HFfZApJ+H1yNOR
AN07yiE+zQIoPOkDcU1KUvRWW1BUWk5HtmS6GpTTa189UxwYXHSzX2NEIuE7QczedSofh3O0wOc1
QnxQbMHc6PZdfh6RvLOwquagiEafuLK+M33cdnb/HN3ylCeFhZfOGap/WuZZdg+VYXr608HYbxJE
RvzGJvFQ2pFndKzv4KIYrCTrjCu6ir4V4xHlh6L4moxP50M3W5YI+C9HeN5OZ62QRB20nnIH0CVw
Zsf5RRg51leXOkSXeyOie1te06H5EuroL3dhq9kX0oR3UTreu+oAyP+XHf6bAllUXXYWbd++9Z12
r3Ud7aWzF0jy7aE9KRbE1pcsl786a+U0SXaGRkHGOTfQdHn9v3h6BrfXmfusXcD//cnULKLY0fZT
B+fubw4UWE8ipgAMhFBPvNMroSvpi13K/xC+EaezOlOI8hLRrQdzCUaCeS3mtfQg1KeEKV/szp8D
5taBtXURF2/2TNfP5U/x3Yl5U8Rh7Vte99STp9NjVy8812bsRXwiPHNTIDhJeJ3GjhHHEO3b+Dnt
b5rCQNJqiGRTFAS65rGpcVmK+djTkRcLFY+KUXZngw6tbEzIyOlhUgBU+FrZvDBtoqO2aJMQDzRI
RDicy4wUHyQktTtfM54eecCH5k3XxWSyHAcx/0xnQAaErSbgfbT5YVR+SauC5VHquvtiQKGETJ+s
Jfs1M3ytvYn+ZVrWCRXCnujKsGTd0OPT/u+j5TJtht86y64oyV7TcNko54hduMkhJXjNw7Gms6ai
RGPggqFbbZUTs+2tRtouB8OEjW2S48rxiB5xBMa4cd2M5hI5cMNTTNYF85yGYG+uPDuqYHCQvEZf
mUf9SUkvHBDbyqt2YbgZSxClOTx6kaXvuboU0Rgw4TvF2XutQu/ocVb1M6LPDi89dgsU8tbdVS+D
UW74bVkWi8OQFfeeOSeo+fGf7PI92B6SD3SSIVVD5UXJkRfhP3P+ZdiflqPMbj5pywC/U5rRI3Nt
SeFjVGZPjX7f1fZhC634YUbnLMEomc2+TJUXq7xafBi9QNyqnDmWddUmtJvwXPTrkt+2tgp632gN
jhik7tcUa4HKPEtYr8vZ2Jmfy4BNyUr+YIR1iT9Ht9h7mjmvdLotWEp6RlfZYhvqaZmSP1E94iH3
1ard0tSt68oA8bYgl9iZ6Ok7JL5NPvL9oqqajl7a2kumFKm5QOucMZjjOwZQFBLAy+C1DKm+r90H
yYHtmi8c/xTBihJrcHWXTu4v6g2dViJ66jxsOE4MRRzgqZGiMydCUHEfk2FtvehgZ19hfqtn2iyI
dCoSYG0v+xAjCz+4hxNa5H7ziEAcDxw4EHwTa9/TE8+C7AL4NGoVCIEI1t7HJi0upxi2tCw6dgQD
QlmsI0i3ePtAm4ePAk94TBW7zLVa/n4wGg5zrB+9iIGQvJd7o3zQvQwIdZx/yz21uLLlk7mECTkE
gQ2PjA/EKU3mlQjuuL9rZ99UXDp8zlRD3pPFLdwVh5RhTXUeYf+P8zrtB6SJWFMq5pbpzRHcsrho
oLJW3wr343LBmQmsoWxCip/deHYUbA5OMn/hK8dRGvpK/EcsGySo5jDYf8b8S7KJ2mODg50cRclu
zG5h8rV8iIIalf6JfprBP8CENnti6MtkZL6j8hmpeHmMddXYGuq/wcSXTxlYqxYLnAo76RH25gGE
2ZXYHTznZAn5iX42C67J8Wzz+pUtZrSmfAnV5iKLgoQ55iF3OmpIzC5eT/J7e0RRSKcKQD1tMvEw
f8/h6yRvYZEdNMNgZMtJnQMHQpCsn+3+Nhl0mWxYCmZGc7ugrRVIJ+xzGaaD2FomQPQVwOvi5KY0
dyflaUgCJTvoPPZwIqzil2/GaoGd0bW0NwctPX8AZ2YV/rTFi4bafSnZI/08oXCIvIfumYEYUGUM
X230UkZ7Z77n86WQ/Vrgu+VRkN7kzwk3b/iEptIvPBs/98EWmh9mhyhGo69fp3pAkNDzvSG7Gl0e
U/cLuRaBU2E40orkPifKtWe61qPHLsGr97ewOuvcA3M2H7qpvqaevhtd3gMtP7C42Ctl84UB/6Zp
zmtJbO8Kzc05sqxLTJMQP9eG+0zSLvIUfae2+77u6WFvMn2SLqDHXaZ+wo1ynvMzFQ7L5bP57/TO
5umU7BGnJ6fktMzpgySofmI8Aqs0cHzxHnjr8WYu/3jN9P45DxQ/+ioD8up/SNQNiL85A1Murokv
NuORvYu64ncG4LjqDhUjlUfAqvzOTbm293TAK4P/LlfPq9XnwU+e0Cus5Wp1ala+z6+eiIFe+d3q
KfAOWPVRnKzqvXVw3DVhuh9kSRiH/hRzFZ+Mw/QxbNEN8fdCtnpBpLpRt+A5VpX/+2tesxUa8hVY
xsO8dlfdm7tyr+OaYKTA8wNgHPxdH7/LPzrJg7JWfBx6uLJXn58nn0+AlJlNvH08Gh8M7Urf/37e
7xzAu3h1SdePJ3J5V6f6RMOwBqi05ie+KhtQ5euXQ/jhBF6AQKJ7cwJ18zmcUL7jR9sPJ7COxaU/
cepYh4JUxFV2GQ/8bT9n//Jdn3jLV3NAo7qCtMAHlZzYEzKnvP2y9uFX+PDe5x3wPQh6zNdXwXN0
EBuoDf+RdF7LbStZFP0iVCGHVxAgGEVSFCVLLyhF5Jzx9bP6TvnOWLYVSKDRfc4+O/zkLESmV/jz
IV42Ni8vq3v+GL3zR+Nenmc3ONmuFaz+4c5s3z34n0+b1D08uORBcD252MFsnp7S3UP2noorw2G3
dR+fsgdteEPSDuPmT9j1XnhBvO+uvuI/HripBViT/mJVc3zcoUK7pHx49Yat/wAB0auDXR3oX2QW
BeFbscU3u9jOIMh+6uNKsK2D+hFto238QAHxZnnRNgV29Kz36S3Zxn51z7bYJvB9cz88QgTb2Du2
4k+ydDfDhb7dTY9Av6l7P6A34oceHqQB09T9oLxxCZ/ZQF4P1Le/xb395Rv72cDMxi03k+vsEU/u
hq/uGJ/ho3W7YccQdhO94Rm4washCP308fdXbm7H4xH1h4uNj9vsGiaZbny2n0BEpiORGFtIh3Ww
7G7Rndik7fAGjXNDwtDm9dxfaOTc3gMJdPUjK+awfMUHHmvQfh7KjfylfjFc2pSHZZ/vMtjoh4Uo
LfcAgWeb7pqf+Dg6m2m/nKSDdAgTpidufFRPoAPMvbef4zPEy+3wEu/0bXNtrtm7uS1qV9sQqLat
P6imJW41Cw6KwvPCTayfQrd7yZ/FQqV7Paluv6l5uMZA3a3+tJc9wPJdtDk8QNe86fL5SeLoVfaw
2L8Chm7b55Cqd3UX65kSF4kShy6mJXTB/DF5xx4V460VK/CU/b8nzdfWdguwiyg+Ips6yNyl5T4E
aimkMhDnycoIQSBHWkzFVGHseKE6ZujuEPQH5kEELKNtmcchLT3DyUnjw/C5Os+Zei7g6or+2Mq/
8Ec5LzbIoJISbix4d81G7Xou9FHHQ8B2brI0BUbMiOeeP8Bj93ngeJG3u8UsnWjz9El+ro+j/AG1
qXu/Zxfxr6E/uAiyXW9337wHp/eNf797aXD/u3f4KVzbmw3bhWR1F3eCM8lBHq4ey3E65udwg1up
+3P8u+9Sl0V53Nn+z+TGkGYhplufnPzpBys/gKYrH+UjPkjTMYYLulHOrGrAkev4XJOzR+5l5b6d
2CYD/7672ZsdfimYwxLNBKjiNlsgPZ7p3nXd+86zvL/H4VCxKUBCgkD4YrxK6Cv5HATM1nOS+JDB
eDjS3bAH5cN7DqamWDf9fhG6zc36ur6mzoZJBP+tr/Pr7JdP8U7x/eFH8QHsWAloX5TX6N3hWfzs
PzHTsP/xZbanfTa47nlqTC3OGSr+0x0mzy4MIGyT9Lf5UfqHiMj5jphu1rFYghKhNp/Jj0Bt8voY
18c1fIJvE1nfBidqaR2TBUsit3ohORCC9kv8XLuHz8/7sGwxxGKMzIAhRIUWcc4gGdiswXiQoTTu
y2P5lgRZoHuwWdzQe+YzHsVm3I3u9jcJfiGziB7QF+cQm+mOjCQX+RZbLRu8Pb1Y+bnZJ86WqujE
MeLK2/dPhM/fmq+yf1sH3qN6QpqzXf32kwRBbzh90rP7YleFyONSxr2kT8aB84nQp8D8t3I+DCd8
2TbKQfwwe//2NjCMfGOvP71ZZ+Bt13oe3W9xVE3/4JV6KGo8vH2f5uf4DRJK8PsMJ8vloN9MZ4Xf
Uy8gB3zLYZRtY5ct8nGQPf993gyeEbyP/vv7zMMv/qf4T6Cbe+kAAr558ELFTolFJrtae3LcL9n/
Kq8gvPvVg8S6rff/KKF9i82LaLYg3b++Dqxn/dxuK7/d4q50rr3au5UbVHOceGMgHpt895nuPrlK
j3vqs4WJn5H6/vvgPR0KsVG7LCHO5GJ/IqeBD7Sg83rfvHQCaie/YCN99D7umK9wwTdIpl0azbvh
f5snwych7Sk6x1gmXe0TwgIQdB9SmEQhgSR0w03j8vnf+MBw+ebNykkPaeP0//83+Rsr+HyQMOl+
wkJ2qytujGyOIpyu2/OXsJN2iMy9wrvfmKzw+MaBQPHckeu2+WEC5v97xXXEg1wVNH7trRfadw/a
MgcHHAEvRmS3Z5PzwufJLYOcA2H6EsfMtEvYSuSv+CO5sPMfy0Pqjx9i46WCZtaPOamzI43lSZQr
4R2S91PvR1dEKvthz50i2sFtN+IoFd8LLQTpU0dUxa7E7YMgvH1N3sLN4VMnN+W0+voWR1d2f3G5
9V0f9EGxlXd07dDv/3uF4uDLN5j+byDeXPNggIiFbmdDIOTDYXeLH+FGeumO1Zvj7cRJziWn2BGH
a32GGhPkv+GTdR1cWLb7ODA8e0ObekQ7vHFO4hXhpUMTJ/ZNUMMNr3Mn/lbahp+Z+4M1hYvT/PaL
s8z//SY92r2StMP9lu89paH6Qt+zyY/lkVHKycaSlyCIs/FsPPVH56nYUIldIh+99w1BomftCp+4
jydQlOf2Klwstz+RNx3PxJ248AAuradcam/c0lS6OL35dM+e4S4HjYWPaNafdlCVFP6hPMH0+u/e
cfoHogI4/otf1i08Gh6Ef6+Wd9z9UUPEPso/L7lEHmwJbgNX0/vjmfdfxZP0D+21K514ThyqhcGF
B3GMTzjQedOh9XgdCq+o9bqDQL1d5yR+jrXvdrBcN9nlb+JOHHg9/uHpsdtxjz0UM5+flF8tO1C8
O3y2m/tt4GcQTLm3tsa2f8HGZ7u8tntla7AWkfBy3YkB3WBQtR/83tNvvLJ+yysA+HKjz94DSd3P
W+vOEbSRuGM2TzaDulPvoXW+hbf4BYcj37iIp3/dYoPwzwzMIHvtt40/3Zabcs9giO6bIwCqHOBQ
/TG4PzcWCE/7eXzvDmjPwNPd7k2e/kAIGp+YQ9Yv9ZThHfGq4iGR+MWqDNIDjS2srQ1N4w7tgZ/c
sc3dWteQ5RSflDuxhOfhbfrKf5svo/fCJ+eaXGIeUVbf1fHiQ7E1sXw04WedqK52rGNqN/sZCr0B
IA0+tJmOC+WXvGN6qmNfpW7HX/vLrD3yko7R4LZBG9S/tz/Hs1kQDH7QGf7g4xX0WzmYbpVv+svz
ejHu3VFTMr4Le2LUoHCd9t2SHPVa/7IbwkAmaGzB9JxAT6cWmlNe4gOUlSJGRS6QbUkv4eMBQaa6
rzHZEwQ2lKNwRSjE+i3M1wqfzeuSch7V96G9drhnWaOr+tMheuJmo3t9Qf3Ykdvx0uf4ecF+U0nS
ei6qgifqblsMp7gFPM0exS538/wRi3MPe2F+YaiwwbnNQ+60+b6WO02nbcN6s/clF7YQvwg63BAF
xnOWncP35JwEaKH4+aK/y37je/WIHqT+1G/6NWLnLgLN++o4hPa6G7iYG29mGkbc9jzRgj3TVwFC
bgip8KDtnb5gHPMq+I3Y014BnQmYfYYIKCkTfIglz+ZG/5z3xQ5fk+Z54VGdec/rO5Qw3zyHvrM3
roR/u8luz1G+uQa6ex1d02t3UWA9OCw3oTcg3nabZ+UkUD0wCkaNeHMkrkGKCpnakg9xHB6SMB41
3spMxRkFSwTMThGjLV2IrKqAdQwE/jk3txqkg+zaY9K81dPZGiumceWbqGgN0/a6sSGhUX+LzfSG
fVLQ1ebWwXMobOeTlB5DYl+s1J+guTAh/tLq9ijBjowR+aMpdS0SNCqA1saXzB6uihwM9G0VjBGd
dZGD+qTdX2vhak7Xzp/sob0LlC/vD7L6MNMDDtuIBc7NdM6aVzW5ZSVOHIyeKPXPVah4E4379MhJ
JO0xSCF620jAxoniCqk54RCQjVGnoHmQnswc7k+Mx4Hw3d/IOEdtlnbdVbVvyqgZMMJ9DSe2+wI9
LUZuGu8bVqVq9FuraKi6+20FMGXkHxqgW5ccoPGQkSP8jD7W6h1LHDdUGvBGoH1YYPOTHp9WvvGi
/obE200evCWZzGm5WffMs9GronX/0CtjJ/Bp3v/AaB6YrJYyYHzw9OKjfZ2d+sXg/TuNecrsQ1Pd
9EnhIAMYa6CN66BnA2xZVavfpFg/jmjc1sbxBk29aMmvrcIg/6px91PFcEWmjFQEoD33j0LFTS5K
bybzu5CZfQ8Vdk332fSrq7fRYhqV3xLjA0jSkP9gbW3FrHeZvodsYB77odrICpqzk5yNZHaz+rHO
2t4krUWNpWulYifzwew0FiwsuFxjXgSNkiKD+rBsgNhdJ9vENuCVJaWe1JuvFc55NRL+BMJcDtm0
Q8W0pPmO1681qKp6+bTgSzqjeNPfK25+wlA2Hwi4EFApV5IhlJhzFVaPfy+uMJwizjWNoNM4134z
5ZjDA8PxxQKdBi8DHF7S9/481Uyngqn5NvFbnXZpB4thRfUAaNI8KpqzqiVxKaRqXdfnzsgIuOJ4
UK6hOkOczQ4tHu24guuPUiEMCXizL4dL2wFSEXyH1jPgdnHZuNWx8QEauYwZFJ1xP8TBUDKkJkDH
0WXgNz2QaP4s8Rgqya7s4HNhA2UMtV+RxjCvkgf5azM7ExF9xRFX/R2889cOR0YyH/b7WnlIJG2j
xkpRFstYhGmSRakXRbKn1QDpw2+pImNxftFQuAMOMlXyURY37HcgsUIfaKS3nvQK8XQO9lUfq6cp
RrIJKt7nud9o87eCyf9qkcFC+ap+jLP1MiTyDosJt1Nf264nwox+M19wb2+x4WkAj+dLkS5oxG5e
OiKkEpCj+V4Xr6MlX/N0r2IwECd7gSnjVgFof+gQvnTFI5mwJo0/mBeCKkpCTC0XGMsrLzZnSMYs
XKqdVxuPREy4PxOGICDIEQhi2f7OJdzeZL2LAZcOqdew4YDlaGTPLAgnj3ymsf/Bvc3MPqfJELjL
QGtX6T8i0qRLJF/Q8dic67aa7Tu4xlBS02alcV3UnejOl4YHdMFSaiisTYy7uxhGQT7oiHlg+NWv
WOhRBhmwGiAjiXhdAQOLfdSMMQQ1n6PiY4lyj1crZrzQbpykIneu3ug0aEkrkuIwd+IEg88RWkDR
JM/3mDvMlnwppPck0Q6pxrxqsoBzCg5jWL6Yde2nDgueXn4t2xvzYLl5baO7RCw0qKbZQUQ/WMOt
KG4rpjCUHhqFnEj45vcemlcK/BB98tCKmS+RB4z3jt2CyW95GBNmM110khVCvQ9SixG2uSBR7dNN
N0u+qv9Ww5vyqEeFodrc+tFwt2YMpGCItGg/2FNq82GiDQ415BP0DuAmkGdc2eqvs4mGUYl83h88
r4n3YXoShAHHONis1IywzaZUXGfULyE2Fqpp/8UTU7cmdy2GIYnKMZZTUbTx/AjxJoUKoy5rYF2V
Fh983drIOM9L04s4C6puZb1SrgMwJjFkZfRR2RhvDOwSZsbVFvtXWkl+kYcgxx+J/GE1MT4yISoG
tion3UxD9wJib4A3QlTCIOesaO9rtvpsQYrJaITBXEN+IFYKGVPyVIYz3rN8m26bMgICMgjNCxMp
Janp6dPDYmnemP3k0ZuMVYMDo0tXMBlS51MvLEkcZordn94ubEM35kq4eXoFEAAPRilrfod0W+vY
dmaeiuxoWxaS3RvHwxLj2SJ/h0l1TjgONRigM+7TKhLGKVt2YtpRtBiZY+RYWpBgoAFkGRxZguze
SCW8tANLZsxmX8lyX7Bg+4FEkwhGkh30SnbjlOfsbjZjEv/LU+SUyatY6itxSPFKxUXwd7zu1PRD
ZxZlMjXv9Y/IejDE+v/k8oHAbZOT6LNqLDqUfclhZaqyasTnsHWLKdesZtDhkQTh5WYm9rZdbmIm
24CBLFWGdjXeiGok7B9lRM7AZx3/TsOrpD9FHveCexTB7xjOI5+3T6b9lPp5yZYLEf2nj8vNjDHl
GP9hJdCAPyukMwBfKvhmvOfdh/lU192p0ZKzLOc7B5b+RpvPeCB2FY4AHLnhTEeA6WD66DvsKYZz
k9T/UejExjphHw6BT5BGxpA6KXuIo0frexyjGSRDuh2kdwxRqEwE/wUqi1zn/oJ7hFSSSpI8K6wq
4tt4ZEPB3okzZryCLxNI2kmhrNGYseI5xT0irA6ewfDBWtvUhB8vJarstf/r+teZ+BR0hu5/1JE1
vbTKI6PqyiKqI5iW8BRUPQ8YwSJIxDyY+PCCu48ZoQ2nLzGAT2C45dDOugyuSDcd/3vky4PYxsT7
URVKI/O7ZSSVMbQKW1DOnPE6p7yAKmGMPCULt3SsnwqLOWN/KyFRweSegdCtb1HjJek5oQyV5U07
gYPDGZBxE4VFFIL5hBiir5TEvRKIykMZgrknB8EUemm+lFU9Y1BZyf1vYhCebXQXtOt5f59vEXLh
KMcO2axeC914J90gKJUH00CW2UCMjaI+Kkb8lC+28ivWrdR+hXjNQQKxWNQ2hZ9C9E/I1hVjzqQ+
99BRGhRmzlMKWN4icoCf2tL6U61MGTwJqrFYhnPa/5XLijbW3I4shDn+iiyK8/Be4rtVajQvREck
SvdUrWxyzaGaoe4z52woUGXW/qwWgWIl/6AkDGntaeq3ujj+SC1XwIMqILOt1Ku9zu7UgYQjBZSM
C+buJ3NBdZFg+5KOD6MhmESN9z37Ts7mLek9UwiO3sRUbwlmJuZvtzCJ4/xoR8ocwznlc/RvmZh8
MPladc/kK80FSZrNyNAYT/2Q75FfS5Z0Ndv1Qf3cYQWnsqmMuL+o6dWcVSHqxIYLxuNZLKJquonk
z4yMqv+YKI6HBSFpQ//nSVI+5NK1UeONCfOiQWa7mE+pBQkDVfG0Tn7NBj1g8Yh1A9sHZ9TRghMX
TVCI2KprHWb4Rx0ZhI7dWMzDAD8RlWk9BJDf6RF0ixqP/Zvcym651f3OGURgFPqA6DyqwALJfKiQ
KsQy5eOCdSUMeN2wUPAi4n62zBJiAX4rqRwIJsmart+MKxtz9haIEnYOABAJSuy0U7sxo/yHZlqD
hfU5hMzb0DIEdOLxbk4S5MMsEAUqJT2xCHdBR4tydknxTbDoGyV81u4xW4NDZ9SHZSBaIUFeSPBR
mk2aVJgOSxwwnm0GApUykPiFTFwo+UinwhQkb5/GZOwcZPM6TBS5VLu5VHq6vQ+TpywVf1OqbEo6
eMiRJFx3yYSKEANMu/vVIIBE6CRJl6GEh44l6ediUa/4v8hA/hFPQt0EokvrsGqstMyv42Bdy7fS
qmHGXsTFY/uuRyxF2WAhDAje4MB+uypw0xhz9Mt70voTz3dJlMYovcgTrRcqxulDWzGRUY/x+otp
EIKuMxuZXT8ErRmVhhcheNdaCTIy+y1FEG6gPp/UWt/FPEGEkDy6m7PTZQzMWI5aAYDTcMZ1lKcc
vfBeU/O3T03yLYuASgnbYjLxVm1PWvG7FKpnTYWmnBlQjkviNtA7NQvIYZd1OIcp2iV1wEfiwcII
aTdK9bVlWiMohLHNKgyzb+EyQtl2Jb8HUrWKGOKxdvAaEsJ6KCDn26BKxGjoyGjfBWMOTMWNOXgz
HKoIVmnoQWCwxINMovWvigZ8IUN+lm5TdnDgvPf40pQxflGk3dbIbONxOy2mpxfD87CChA3lHe0d
HGRo5/DbUwKaa5RyHBxHQ16fVUzFZaYMUlnvkvZHtgZPbOamrB97zGfy6CNd5Yc+fvSYlaIx39ql
STfFRFhbtm3T0dPzMb23nNPTOfo/xUAz5hhbHi8nZ62dqyXAuNJC+D5ORLO0Q7AWTFymdT03anHo
Wg6a9dY5oKlChEVoYoi1SV4aLjLYrd2f0hbsYrg17M6wFkhrMFsFQ5LHYjDYBWWW8wfiMaIUvKrb
pdyfSP9VW/HQtzBZEyzQOM4GXL0fgne1Ku0d0pllEdTR3+ZF26oxqrIE65Uiz0/GwBDA0I4m/BFz
EFOopgxSJaN0iBnbdtf/Wo4xmFhGOL/o1aUTUizmdl0P4hDLAe2VE+/1hISMXCUAF9BevaX5R5Lh
KAqhDNrGSinr1EQWQMThQ9YVddCIbErb6kRfa2zCXSF/DnX84qhXG6Vn0/xG+bIX3fk6UPF1RDRk
qvpI+v5k6NBvwyB1EgiJFja0NwVqwEhioCkiHlTsTr5YOgswxcrAetqayHRNjIr+RE8iiIBDRVhP
ESw2oreXyvmXk3NMZeNh5oNzFRupQckAp6ZS3CoURRNHwnQlcGEBm9NhiSJf4t7l08pDD3hJFIFh
Z350Xnd1j/gALVWXxWjIrPjS5WjFCCAQzZHg4WphtDHL9GqFfoPnSmusrjhYx6TYK2X/ZMZQ9Ubz
4sTFX5/3vrjpQrahlOxwbJLEyTh2vrEIS6sQGFaBKDntvNihOkgN4d7IhNgMgdvzZues4Zc4xwd4
81HzaGYFZlJqBcb0I+Ln4mpPWkRQksNC7jsmSfpF0op9p8o7XdTsyCaS6K1I/s8a6nHmg1GI24Sv
raVntTOu7J5lFvs1x7qV3wVlSRpwOhe5QnCiaapXKDyjhiMFhAo83Nm+kd4y+FXw35oniin9N8kD
cQHEtREE7bIgsXqqtnaNcxuj3iYqb7FFgBNUY1Mh3IvoZgxnwRMojam2GcKL0ksbppNtZXvOiStO
H+FwGmAV49WGTdabrcgv7PfsjzD0112JRNi2tXPGYaMwVG4xPOESq5TSQNExZ0DXBqKg1umFRNxE
UzzW8SwKXDCfWf21FAzbIFqFgAurSKQAp58Oqs0wW/poadXL6CAa/IRKlZOloHGeRpyHqMs1XPUi
9J4p6sS4/VTGYW9RZTgofNYEmT3e8jRfyC29nxXchkgOSXN4m1zeqifS2MS+idqzYKVbX9wHQclD
IXeoIoqghv0kehUPpTgUKb9b/BZWm5OyL98EvUpRBuKWn0t7QSXCgmmh4kG25MHCY53v68j6ZTDh
hFWGJ9EnKgiHUAJudHgKpvS8mup+4WYPIm07LKBhGCk9MRVfw4pjX0p4wBpu3gpO1paEzlEOPsLs
M2EiMN3rZH01iCtRJw4A/EOoOUHNb3F0zlS+Dk9GtTi1wLTRx6yLozXdpuMrJc2kkaEqV3DgT9DS
Bfkzg+rVKlDyO5NEbUIBkrPofNCF6+uTQDGV+ZG8mGQXzvno9chcRYkiGm++AQzCOfqLoodAxmT2
b4E+Cs2ZTupL1VzS9OAg2wds4AbaiCpkB3PtrQCG8gMIq+hw4/Ak4UuxOsY/ABlpYcNUuRtWMp0N
iJzJdJ2G6g5PQdwuqGcL+wR/ypmDi2JHZrsqWH6i1+3L/DhHJCu9CUBCLm/MMxhSqPAhcjrXtM58
MEfB0DQy/XnqlB0lmzlzXI4IbtE9kFAEuX2crkbjty03/DxS+SUDagnWovQfOgvbcZbOKe7347xs
JKt5spZ5RygSjgNwKrB1U4zfPPxQi5jRv/5WzIClUXwBynoW7eJaHESbKQSpJDq74pUaxrs6gCDL
TyC8I+UF2yZusL8CAlTZBp0Shxt9FKGJ67nI/gyZJn2AKtO3R4TrnrgklKjnrKLwKgm44qSN0uZJ
Je8UqwugEWFt0hC9rUvVo+hPtTp7rWCMxMWBREjKPMnTFpeHVRs/HHnyTeTjpXqJaMxNHHRXsQ9p
ESJEaF6Wp0rv5UzXJEApm0xN5eZgGst6oKGkQXSnjmLd9P576f1HHabc6OwowDtapIThUcmRIjbh
zEBHup7UDrhL4oSF0QJX/gy01GtkrsTxRRkDnbtMXgOqyPMS/fXw+9oUr/gU2ybUHEImsM6/E01v
S8Qzn2SRpDLKP/U9XsCHeQchvvHiWE9LfGjlTWd/UYeKHVL0BwI/yNFvLC1TppAMCa0I5P7D+NIR
THNBfWUYAgI22Wx/J/iFApQQvXiiDYepHU+zpXr/CZt19Uz50NLjOnxKhorIsCvGNrDCW+IgdbhI
4uNcid40pMY1uLQDQpKU+nbVZaynRqxLkqPo4FmkJSXITEZ4D7Ztrzc2zZ6DZKCbX5Egt0COompw
1nO1N1NCJ1LgvNyXqI3n9g0FhVAtyR2BHgeBtwp1kc3URVb/TYB+48nWbyk9swGPzNwz+egTv5fv
RnbJLFQJNhQuHaDEelK7R9j8qRmycYwtykNC6Sq+UGQFMk9vGZTzNyO7uBVaGF4eOOznHuZD9Ifg
97/z2Oj+plJ+LYbqX4Km0Mymrw7nsJUmQWyztmjg5O4bbzcBi8bUsEIX7KCUpsOYZsa71U2KoCdV
4EdcAwNefznlV1Wx/UJuPDguD8GXduxhWwx/ThQxXGCBZvK+XmQ8M+0Hcx7w4KA1QDbhElMY9NFb
gwm/QkBRa4xHAdlXYHpTyPbZp/0zibC7lZQnxv5Te47bgYMCD3oTbi1HvQh/qg66/LHOdA+bhMWZ
K3BJZoZUK4Qb+KmKTXMub0QNlHaDpyI6E9ibw7lf1MSBZKIjfYlx/Gt0+aeC0jwu5V4dFDwuKJtW
jK7nX6DeuSfCkDkT4gn2lN5+iEaF8PitaLQSNd+J0zFij8DeBHPLIYLEHO1UGVFNw4BH4SXVBw3k
IB05HgAhQVSxTcNUUkPgT5HK88I4BdEBaOlKXYFaaNeY6DD4OGU2IHVY0POoch6LA9zEBGSosSds
rmxQU52flzTZiRcw85gLeE0cOGLHBfFluFZj8WJhIGzXR6ylQZgQt4UpxSOGxQW08IwK1jnBVcfg
9DdNmMRZR5OgtGnMcfjkFK61f3b82RgnGR4Lkx1ZR+GQdtcxYeiOJBmnkENpG6/KUL5MZH0MTNTT
EPH+lGwj6vQzkjGfAUxHeaxIpqgrBI09ZM4mwyHuEu466DHLfeHeW9TrJifiqCUYRwcG06WxSRgq
O54gwoijL/z/hi1KJovHSiVsUVT6owYabxmuwKCyKsNysCaBmOuhMy6VUV2/yBzUhlPJbl+zEsq0
gOME58/BddMG9+mwOeg0L+rECJX+xMYaiaDTkRSP1ax2qVP6kEPWr2z9riGygRiGWelpA/zfGm9A
mGYkYw4AuSYZn0lj82Lq/0508W+R6lV4unfWck0KUjEB56YwCEd7b5gy07mdgQ2xTLFdMthleth2
5hnhFcq/YTik5laULjMcRN6cJGsnmM8Y8MwIKqi4ctpuDb2JUWtwKyoUhviD6APOg/yQuEYk+BdX
6j3B3IAgc+iKbP4rMi6TCPqKWKYRbqBFvmWYLdui5BTgEqlDSL8DjjVj5WKTsFB3IPGY3KNWlIrm
odtorVAko7Tt3yIJ/la5C9G9I11BY5FcFqRLs2q/zHn9rnBaLMQYwA8esFO1DNJ+6bTSi8A8R5XZ
QEhjqspEHv6CG4n6L5eZRBrF2Qkrf+izHfv4nC0bOYIJ2J1noLs2WgieFs9OCkpXnNCQuOIFJAZk
pPmh56e64Px9DMm2WMp/0RzeVMhHBSztUDnLTbVbJaay8zHW5+9y5pnOfu1Qw+cBJX5OVLain8QF
NOrbgtyxE/suYLCa0/84NoN90ZlCisc8EmQVxQpjaOc+IZNcRgBbjDiasf3JjfdFgmrakCG6470t
/T97fRKNU0MoiRAKyRoCMMjzinpvIT2X+XdcDaxQRHCcnJNKhaOxW1CoJNAkv4UGmQqJR0Ml55FR
WVHBYaNK1Iw/RBIrdspjezbA3OYBXan546gMPUxyJXlRHPagwWZyjTuYAB8tZWGofui0KyoB0jNU
Q3bLaEjvEofXqn4zPCZ92vHpP96JCXmmc2vANkKZgdBFruZDFiafRUWj3tazx1MgRvDM95BoLBtR
VyUhJkLvDU8TSLlov3X1qjJvGPrpiC7NC+nVHI4OVI9CWSuaWiFNFIUGAxdlxdaPlJySeADiS0hI
mwqCIaoP3gRTfK8IORjxwIUi7szpRXz/srZwqhsZhSDVTile2/o+LgB1bCkY24hj2oyCwf5pFjZH
eFNstjPBbBTJsjD4boNePePxBQ2dNTbFrwYUVxM/0E5LdyLEaFAI1B3PDmExIHWphQlKzX6tOxhz
QjaOD5WBg9z626DFteM3JkLTcm5rm77jg4GbEq6kt3wWwGgCNhAISgqJvC4YFXKHGifCgzAQ+yKo
zkZIwj/mHio1luQ9Xngcsgh3G/bKUXqfzQ+hL6wO3USY0fifvmYFqrbrLWGRgZCNcvTHnARqdynD
o5hQCsmywPOXcmZM9t+9EiocRuUR5MAYmN0eDivLUlzMFjp+fJDHCzEpIloIus6M1RtoFEMWnSHb
yoZdOMcI2gsOJ25rAqBnvw4kiRjVMZ0FhvTDxWw+FuXetf9avDlji3QczLhKVprRIC6l+Jc15okj
2heOhLBvPEmHyBJ9OPFfRhQal0VJLoBtUkhw/Z1TuawPVXeRr5IWtNl9xIQRjKB5qtihRPGWVTKj
zKeeeznhlSYBED9YNKjmmTcxOUvSb117y/UL37ZLviWF2uTWD78daRBqf0mYA3aD7TqFA+LyW67f
XAQnvw36G1OFMr9J+b9wOFvziXy0bhY5ks8lpk9Snp9joJi8VY+1lJBg0/zMY7Ex8i/FZKlPJ1mE
bK/EW/VuTaHrMKOVRiotsB6hXnLintieIqABZKzytC7Vm4Sdi+AJ5CFRrWv6JKPZwVqk2DYT5Nty
/M6x2Sha1G1I781uW6fxpcZkR09+jY6aiHiQNqmPVp9/SvJZ3rLSsxoXaky+ZLs4humE6/C61435
UM6PwmF2R6i9DusYgkV5ThvLd6R4y/LQrH+llXiiwjdwmkuqZ4X9WDL20vrXmS/DrANuPsL5rGu1
N7TKTScMJ+O8qBjzY4IuMweZ8UNKmCpb4A1ikF4Q0lLIMDxE/FWxEBUgxgkx4QwxQnv7aJDoQOet
lNVBPP8DtbWGDd64rMz6gIJ0+zi3QKimTlpg6zrfudYcq4QiLzTeNbyDlggKNekibklU4UsZ9njO
ht1PgbRXa51jaCwcowsMm5LifQt2BIclNSHJWqxtps+VdKjYcFZImonhA0SqK14xobRpFIQTVHiI
ocxuYPI6kx3lCFxD/gMtww5g3DYGozm5QIxMYyvbgBgMePIVhBkhoZCnplhj4Mq2100wOKru9J7j
0ArlFx5XbtKUgSWW0Yt8EnMcUaVrefsMYWipdpPWHjNflOpZfZtQICfLmzVNpzYJfVuZMB9LbspB
SYpgLkhw7YqLEkOdpv9jcBCkvX4TSnExX5ijW9I0KFsM6WmhLNVqJYBxQ1CNCTqchtGNExYEwklN
dmqRIs3pw0BGDANDvteYa8yi/VVYtJS3DJId7WCXL9wtnTDbO16Vtl8DFjuGjkMkezxUDp21KfoB
UULngAq0BzmVpSgMbHs+Sw0Ys0SeOeEfa6x/UjwW5IVp5t7Esy2KjoIMRCqWmCMzZ50YbVeq4snY
I1iciLUFyS4kxaX0SgdaXPxuzWhjLDp66DHFumScTeCPiXKp0DTPRAlOVCaTcbY4g9rpV+FOiqmc
xqxORdCIvTn+BiHsfIvdi9B1L4p/8/+xdF7bbSPZGn4irIVcwK1IMFOiAhV4gyXZInLO9fTzlXsu
zuke221JJFi19x9nbG7iV+HlDL3evFWWYp3Ws9b8KiZcAjSWzwBADbH8RHZF2llP8Sb4n2lDyisB
uRisFbqoDtrBWleOA7/hX2rSYgZ+rjB6DMH4YkrFMi4I18WazpiXOPM2LZvvfPlyYc6BBZg6qXnP
fgfL+mwM94M0I5NQ30HZ/idv66CkUeyVO+GVU27H4hDD/CpWOmPCtCfYn+pdvTkik28NM2/S7OPy
o52xcSuwhwvFt3KKWZCu8K1K6GcqUPaMib10d205Bz2OdW5G9USRbKEVI1l5WWDPcm8yDenS21nj
C6o2RDAxtAmCFR28e7BQd9fpQfjxbiytbRQa20xdcCCaCNfo7MIo3LdiHw4mk2PBClZLspfa8dIn
0yvof9BgR6e8E9F/8e/UbPpj63z4obnXUbqQmklACJFy5p+RF5WUBEQsJgqi3nU2E7v6wpCiol1Q
6KkPvCftjYGWo4Vqf25IFO0sah6RqvXEYSgZF6YYQYRxIq5tT3hamvWXulquncFBE9/4y9WioqRy
xdKeRPXYjBR6bAribNStZEVni0FLIXzhZGL1bjclcOnK68oPO6sOnkXP97Fa5jNLn9LW2eW5lR61
O15/HAOHZsh/5mfqHYBjFBTOKymDCBuIdvHYOhq16Clem/TCjl4KzsFGMx9cNzAnb+1qvyV4difL
c5Z4Z2kW+23p+3+BSAKWjJnx3512dkhkKOkoZ6Uf4IZi+gacFimlp8yI/u8C/lJwmitehkizYoL5
yT57nxwP4Gkr/rJquc7AgwnDfLDo1gb++G9M4drmX4y7Ihql9kZZUoscbPaexxFl0ZYrdoB07xQ+
xdgBIOKQ7RKXn+Ncw/jaG90UbJTz3jb42DWHjLg6ZekWSU90HaMESWyioWV5olfYH36zjKUq8oNy
vi3QNELgE2geo79SG34l9YEFj7LAzpMAq8pqQU2of032n9Aqn2siyC0Sk/0m2SmMqqAYrrfy9RLj
EEYBmPgOm5fbv6dFCL6Y+q/58EMVdJBgBo7JZfAISJgrlMOSyq0aXXsCuMXrV3KZT4V7zKH+wEnC
aVORLxiefBISqya86HN5dnddtyXjhf/P7+sWIe2t7ylXP4AlAliv+rv0fHqxEXVtRZcQ/9h26Rt+
ItUHxRbC/24TEpuvhDQ3jNca99usAWnX3EtQjEFZq+gin2dxnusNT3U/GRc3Ojq1eV9Eeux7+2P4
W3Fv84NSzeQxcPTnGeMUeL8+3htGgAW/Ernyq0THpYcJnlobGoThbQUVVoufAyyL8q3Xs8ACDZW0
BHWe86YWboNXsqHsWUNX1+m/NhtgGZFVX7m/ULctm2FJNgjF34hgSIcGzc3xwVsqZK2+Cpc3/B2t
War9IkZIkbX5KQPdnJAPA71WIYLF0p+U96aXD5qNUWdoSCuMNm6zUeHxvixpG5s3GUqF3mVAijx0
XDJwNVYB9pCpE+eKDbfgbrL8lXo90fkidxOkO5b5g4tYNfHfXGBezln10kO0ytgjmIobEk8Xww3f
lIYKZ6p99KF/+DEUIYMQSClKuoPSkRTNIQq/bOc2IKNQsI9nf9MFoyeg5PzZnDjdcNz49YyajTGB
m58flpjrLUwrKQwToRNshu6NA5Xzf1626q/mHAXnwceaBwoag+5p4yrwKXjUtHsoN4BpQLTfFKUH
wEEpPd3ZK+JfWmYniQHPV6w6LanOWaKr47vlp0GQ96D+6paaYr6cjV6hdmikLs9wDm42XPQqDWT6
To7ev12KvrfhxosSNodlwfHBaQ5t/8D06P0hBnRjIVkTIOPoKte6X2zjCuGqtrPqDaLuB0dnr0Px
5e7V186IFuLPryAw1GtCcix4iQ8n6xUQlHiZtLqsdnWiwCzdeTVN1910TYGTtovcVypUh20vPouw
p4UMxl+A82s0QDnZfuSZIx2D2ZE2roMFfN7kCtwzud9nLcVSXeCLaotd6Fu3mrzZkOfIJlzIBdJx
bYwHXrfx+9PUeuSFkQ8NTazE32OAVj0kjau/LtRAMDON3j8J/EpMxBXq3oZtTTI0p464+ZKxDiGh
NLEG4BptiQ0UlfYo4+WJM2rvqV3Jqf8idsZMDz8SLQBZMVG18dD8CzfRdWuteeOrDNkEHOTFMRkl
WbfX4+zzscKZmKthCyCXagqHUCFHXye8nwAHSkxbe7/cCKYVU3AxHocEkNSpP1LYM0p+1/LQynZD
X+TK9ea1z/dkLt4p9fof2bUqSv6hmBhdAPFpriGZj6B14pWn6oGx8f+XFHlVlBQfZnq87BEmMGPm
hZCwiUUoPyx8B6j2+Nb+humljR6lgziU1llEiBx4u3J5aczfCB4+cV+MaaJ6atP0wD/+dxFjEzuq
15xABRfBPS9+KejG3rF7EHbHWzg+0pe8szV7O9biHYyIldSBy8Q+Z2G6MBAifDN1YQw1LmX52f26
9ivSmATmEbxTEn3YPukwSTU9cYhIVrVmonB/mGp+zJmM5eYWOdjqOEJ03dl6U/7EbenyrBKPZHg3
jWANyLPN6FfAnvqfOEbfDb6UtpTchda6NR87FN7OEzpOz2kfy5k2bcLsd9kMzmX6QYVWOoOrBwX5
p92Ld017cXoC5LydJ88jjyDac7tZVcRLOVuInQ7OgADAVTn0uI1B6HmyelQYBalLIdvlyI7c67+I
b5LrDG7GDVt0N7XAlRBcgNwQfCubYJnUhAI20Tet0I3LpMSmT0zbWVE8umU86EsNLobvpOsDO4NR
oK6pQCc3ElASfesWgf+b6CVjVGTlhr5DSKL0qKULCxMd7PymHg4E9LYEXi22IWaor9w+I3w18ORU
1ptBuUyBgqtFhEP4LkFbtKSRKJff+rzY91MVKKJAMDupmJwKJj7t01Mf1eeJ+oLUi6kRdNZJk6O6
jTCVx+a0Hn3BTsSBDeejxPNFYe5ehYHXOTZpXmwuXuSsC5T/dA5aCyV2Jvk8eG78/u6Hzx3ta2w8
cNFe2xdIh11e8+7g+fMrNWnfWYmIsXU1PliZGSDZfGnKam8yDLU+2ONoIls8qzXcZcS16BBKjXoz
VQNmoYNi55Ls2eV3VdlDk5q70O5eO2vZK4m9X2bsdPbFM9U2mllcfclO8+zPhC0E9uZIpeeXGjd5
cJU8uTL8dVNSVFbm5NPY4X6Z9BdvsADc6w8dkHwW4bgy7Lc02uSDuJqoRzgbBvk65nyi60IeZgce
E+6b6elJSYO7jGTPOHD1aY/CjTgVBZJj3IHIKpH2LiPQAW8PkbpZv8kaezPY6aXL5h7fPKFRU3iu
XOVmtsy/Wly8RC049cT4GLOUqAu7QBKf4zNa2DZIaIr3ZXuXNQ0Ui2Z57Pn1ldEVEJ5PzwL+LbEY
Nal+8KdsVxcYidmcUuII5EtG614Vkx6KoipKJnQQvKjeTHNs89qZhHfwEZOIJFt7aXaWiGnkawK7
O1MkNNNShXCTojJh0QyTatmRg6x2rIY1BgLYQeMcvvsNuGuCfT/Jvc+RvnhLFqeRxS+tl6cKcHsF
Ix6n3pp7wyJntswxS1I4qmPqkCCaapIgenRjE15WmROyZYAdxL1lpb0MYKMFI5FgcYl7DJlsxzCO
lmGczHOplBI+8dT9nRebSX/ceBVcVUWk6kyDvJW/18ZyQJvQlvLk2hQp8cKmUFjVpITkTAVeKkix
iXZxhZnwiOPby2LAy1+/u425UAcErANBbsxCHYcGs0KzsNynJumahxTNQdqmr7qXvmHvLcUmbxPU
rAoRR9cASVynHuHU8mzkMdYXue97HxEF+X5K6kAHlWYWAXb4kO5y3yQArKsvKsyGDZxZbujPGZ5e
92VCl1ak3Ye06oMXYzSPnG6bj5KESELCTpGl+C1r66tAJxo8Mi96Dd1rOsKMRO82N7OexeIBpuVp
Qoh1n5dbK9DrcLF8FNj/E6NC/C1pwOqGR1OjLwhAwc0pnCTJnmwCgpsivfqM/Kd0eXL6Mtv0xiGk
dMQSb80w/3UjShBonysYxmYMX30T7mz/3fE2w4K2OcTQwaAUIhGNJoOA0G1Lr4FFOm3GOBjNWJKt
HHxAJvPKdbyjhrmfqJoS6lDJvJciZf9DNVfeJ5eAxkXp6x6L0YAphtDiOVeaeh/uhyjKXUaRztif
Msc4MeZLcCjNA+OHjoM+YkBl2G+hSXhifD5rKu04KaifjqKHzsuRiZWNjb2T7pYqBstUatz6NfQZ
gucWnSemkJxZozfR5RJ0i7GAXx3ZTdvfzhGMwKdmiB4jDlMPQePgnwz7KnQOOBgtwR7umCDE9Fic
W91Ddd8dyHlTBDfRZ2Ai1JCxANrmxH9dvTBZUGIQVPSP2bwvE4xFq1LeP9JR/kwp+TsDqT0AlCkn
jhe2P3UfUh3j/3ZT8XcKe7KbTwo/ILhvN3C0D373bRjd12C4f6yaNEmjLABy0UeZxOX3mVxHJ9dF
BCW9bYtp06TmnUdnZkNs38ohVsJihbszKK/i4RnEWDkYmXlIOlqp5OFiMagmKI5K/kdeYV9O72Pi
XLntlvAVSSrCaF4t45zV4jSQSQE+7ofDuw1OWvpvVZw8Fa38TyZR67tRWIemdQ4IDdca3yjA0Jsh
rBdcTVm/LWNzyw5nSmyiLkgi8YWeE7QXkkgHPuphRjtDJYKs61agBQRc9jh9QvtcL3VgDvdhxwou
4XuNbnn3K0mdex6oz2xrFweb9TiHU7ZoWXZrDmAlX8DOOaoASPfJtZNjjwnYnZ+5Moi2xgKFESv2
D35lP24UVYNwmYZkPnE6oYMtA7Id70LN25Na/FOCQCqJnXsFW0+RVdAARGYddggmDrLU9y0I6OL5
a6PYJYKtaBBPPZu2hPYoQLtxcblTSacMUwekTNofooX33zioIJaKk2xkW6Iu8yKv7iAukz6t3Ln4
26NP6PtrV5xr/yyoFh67/ULNTqxDgogVydNBrVFBySczys6wrkoTX6P6apvxLFtTX88+tR4Ewcjy
a4GaD61fjILtctUgTuqnDN9CWqCQxUUl0O1hzLKcv5igFwh3PaPrhfKfKMV6NgL7j5ZQDWxHB7GD
cExqeZw/ZCM+K+MT9j2ZbPg3KpYxeKJusmlic2Szjbo9EWp0tHl/UvHM28+AXbTPHLmItSaq77qP
nslnysYT4cesX35WoWUw10k5XbzwvSWhjeS1iU04bN7KpH7W3eaoe9bRnziWo9K+0fi3FxlS+7AP
WjPMV24Rf7llsjf1hOLBkelO3duYxECQUICYE0qBzOHtNmZwDAH9h+y0JGZA/wTaxnb7Mx90olNK
6JvUoQrGYc1xHp6EzjvFixESHZ7t4b5hIr2+vFiNIApp0a8Wso1SkiwACBPxl4qQJiAK1roQXfE0
A2dYB33KBtSp2beZcavQQAcRKnosw4FbUBQlz9p0y3keNfE861cWGtL98Gdx/DCYmumiDhcKk9hE
21+tQ3jvsAWwSuFEWIwxguVH7o/UZYCGjmf3xJZcmFtL7U1ujq+cbleJcH38HtP8Ba46sLB1wbo8
EAcYpN1ykgiPR1gdEF8YLywMnOfF8jRxwTsWkgX4a6AOIMWQo1xh83ZZgYAF0P4UsBK7BAbAcm3E
ZMskT6P1WjDVUqGrM9Ba1SHEHKPRCIsaya6S09ATf4DjyI7Nn87p77NbHERGhaTjpSMTxooWZ0T9
nVQqVPesQzdmRHPkziblDm4sk9zbpj9RP3V27jkuaMNj0ZipDfavNeRjjhE1/HcC3iQfUPpi150T
ndI8xWz92YXpm5tCRyKdC8sbP+OlYEnsa653RMSh91yTarRIQp5yNu8kU6TNKqfoAHyIuB6sDA6O
qDF/tWeLlHTiv5UkedlJpCvZzBDncDkiHDlkkJ5N7d9k91vhI9ad84Rkz+GsczV3q6htI2/3LizK
iJNlrKqTvsrc+avrv8nXXKeDv9bN9FX2pOeTQt2i4xowptQpQa+Eyz/qOlmqFXFCPvFWZF5l0Wum
tKmgDl2zKPVUraFLBwyYeXPvEUaYigq6FHladABK0VG1mvK1ct8NHuDOgOuYBDAN8VG5SZdaMr9y
oBeEWqtxzEGeBU6ifIkTSmEl0Gnzlyn/TJKNt5CaWNaBpbuPYAYL7lSyc1FvO+hp25IPvvOb4SlS
NzWahFWdhGvEsgrkiaxoN+RlQDMTRLd3dbzxhHvxAd/oU8ZfO80E+DrcbyF2FaQgaYt2cKGV4iyh
s9LOXk/NsyOvUfwP5uGyfJDooYryFlFwzhdQynrHedcTWJ2bAp4M5P288QC2qoliRoETcX+OC/VI
UH3TOSzfI5RP6qGoC5p7yNKpij2aYzRQDXZxnThopf0EHCUqoB0sAq7gBsF8KgcYC3HIZLBCYVTk
+dkbKYkibXVYmAkHggZy6i4rLJQ1G2E97XziDsfpcUHQsBNNCVY4o0I5FyFchujXrK4+eX4oTj3z
lDSnNCbEiUBLuLYfZc0c30P9Ny5vKfugBVtSaqth8sgOjerDZFH+pFLkV3pNahTdKgaeBZxVqXtv
sBy0ayaFhW6L/CBackNSplO54E5aaelfi5lBn9s/Tc/xjY93dqq3koboBcWZWKe0rqULgurwNYrp
eVgAGdIREf7wqMMudeZXQlKU+hzKpevR/d8MkuTGfGXGKZut/e4RFs1D/9Qtzd/B79epeE2JIs30
6diX0V7Jl+k6CAy+aw2WWEMvx+ueG4SETc+ae6VPBzXSV5Nbxk4sTF04MxgF+pnLeGm5Hsi+KLkR
gAOQF27KC69n7H5nnbNpYsIzRgLPsvkTQzKwtBHonrbxGwRD8SEHFp3mN/J+ibZH2cNDRic0MmNg
Pn951GtgBH/6ikNwB+owtSRd0SEXVHWzK0cu8dH5IWafBmUa7DFPOijT2Pw5vPYzuAESDRfMZRTY
fPhQNlF3iQTTVhwoiMehiBT0psiBu0m1JZehiH5qPhiIYimDGBeytrdVgkG9JkMfOZPn7guvD7L+
oO612q4PBqJnekvwvux0Bn/adnsjf+nMfyCm2o6MnqMOkT16y/amQErDQtfBGGh/YWj3pl8/esGg
6nWv3uRzCJ8ZZBo0rxrzbcfnhQ8BOxB7Qjk9T3L84FSTPHBIOileursFZ9xtEWR10JDDqQG864Jm
FOZVH/kuGT+F82W0CEf12H8YU+3YEPZgkw8ze08KhFZqcr6LjO7PEMXWaN2XEInD8iLwJVNd38fv
vWM9Kyx1dn6oanqTrb5yjWtJnSfflgWiL4ZzKL8TDviGCL/KI06H4lWTTUZd++ocHHMwcIFOUA1j
NfEts/fXKdtjnNuf+qSvp/Faalc+JVqGWS46qDeN066wzwynCLpDvrwdR0dIIyEYrXvbDKjVJDlC
5I+FriLve+jawgV85oXjvxhku1Xf6b/vpCYZJ32DgsnHvU2jOI85JEGp+Ruecs+3ofjnE0VrWbVT
v4DvJCEJS05se+GOABCGNIoX35UjVdu743jWjf6nTU9jFxjmiSjelX4wYrFp05CPHJ/rIQ7S8SF6
1LJxk8hVXnj7tvrq7egrG68UgzWIvDVtU+dw9+KvcEjOT/fp/KFuvOoxIl13Xo6L0QW1vEjjXndB
kvRfFopPFEMrfucNtJor5KugzpBUIA5Eu6MWsWKRtbb2tkaFpXyXgZejStpY7aFJPwrk5I5PS/bg
7GJyYsRUwz915+Uw4aXLqovrvfYSe4PeBXOMyK23XyT5ulG264mBqvKza3YHiixuIfSlyV2lL1iR
nGXjoprSTaSV6kHR9rOJB+yxqSjh9Pd1+Jq05iu6/oxjme6wCRZ0ZErAtCIPvn9qQ5LfQudooume
FTac7ZOq3rkOMZUaEYE81Z4cN50YDtrC12e/BJDWdPKP8UPQEzoYd1f86A2pyyVCXu65hK7SeVZa
jPCB5AQmUWwSUJ0+J4SOhGoZIAO3YxZdIcMa9sXGCQTLPb+9hNmpRLfiQDe31ptgWhiQlGnShBfa
qS/ejCRvzbceYUg5YMwl2dyPwYf/xuGqE1gbafkmDIXvkaQPCFHLpYgSBMz27o1/xqvSGK8iLUn2
AgLOqnHrJvraG8w/WoJ13LiHSD1pf3zI/N+KRpL74N/7hAhU+kJJM1l6aoG2c0vWD/WT8HHW2Wt3
OY0kkXdXf5PaukJgA/BaQD6jehcdJqBh6/TvCyYiFEJcTMXaauv13K1MBh/Ux8qGQvMTPXgHwU1k
TuHBafvtOGSBhArJymHtZuQIpS2P475V+QqXHLcuwKoSuFl47Rv9PUUd3yg4IxKBVUR73ZTEpfQb
bc+mRx3NmtiQSwRHaxfWcQJFzqsfp0YIlXzVtTeutOXgzUwdXfml2LIkaXgkv7Ih3PU4aAqnf3bj
RnGGpxmPczxZWB1Jm1J+OJQXYab9qE976VZvttm9tguTJHFrpEQoub6L67zsSSdHDh5TEFxLABYZ
oh5kwvvuUwHNnjDbYzVGqYwtFZdW2P1ERUzmw91A4MtLnVM+hV84xy++x0OuIgXUAgqVX6C/KO1/
2Egb00sxbIDXFKTWkSUC9m7tObm5BSLNA1p/LmIac+RteWvcd6WPb+fwutKq6LLA+Zh6QFzCe9mz
2/X9IeysYb0s0amM7PWYgtTYRJbxbjMWgSDWJrnR0GZUpq8XrX5uHOoOK8I5AL3iPzPlffi0GEI5
BGbzVWsLFF8EKxIMNWXVn87XL3XPSyQQD+FKHwxrn+ebbKy+Itv6KEooVY9QFi6uqAuESeSgS/T0
QDYsgzX6+Ta8GoPLkMAgJeV+zMrndih25pC/6La1pwoYwupOndVLMg8fgNZrKxEbClwRlNqrlrDw
EiLervugQ6luGz+uXDM5RZWxbSx/18f4CSQDLXImj90e2ea/smaytAh6KumduFaQan0ukYhth26v
mYee5cnLri0qjJIJYNRZK9BH8f71YIuRonEI3dHfqz+z7++08HEpsXLwxPGo8vb7SJxswP9sTjfW
tkBK33UNuopbl2WfPl7eEuOkLz4110TFxXVf2c3XTCOt5jCc2aUVo78bj4CLT+7svC10iP9NcB4p
OTaJDA9Iba4YxA+zT1hKgeN//Hq2kLhx1bF3pP61hf/0k03LPa/fQ8051tUmsygJNq4OucYeafHz
lOzLktqG6r0rCEzr6lU+BthBm6L4bLrhA93AaL7HlmTwh42t30C4TSFfp7nbe4UBfgW/UhXnPuqQ
UJB4iFiJ69yzdaRtEmFiv5nSz3HKniTdvppunGzWnxbza8bb7qH/J8LMlGsxvZa/ZfQ9apwgZ96B
8pF/7ci0h0ydtmqpt+EOkYro9wlHD6AvhvckJLstJ/8X7EhfPBx8Auh+eOQDwr621UGPesWa0o88
8XnRKJvVxdNSUJW97SMiIB0KgrWYK/NYs/Nmtna1/Ccs373PQg26/GDOqDlN71aGkFXFo1qwJSnH
02bI7lk7bOaFflwdh8w27nEX+fnZUbB3vZ1Mgbz2WbgzNS/7Tojz0KGqeQEythx4G/blzAspv/2g
hoOb1dil3tFSua0IsEYkpladrmM0vuRXIVYrdoOPc89z9ga6MrM6oQlO6oHwix8M6BB8yYpALxOw
IR5vzeBcp2StoAJGHx21mIkCE3qmGpY3w8g3FjXusUbPNmSCzgDdGJgSkL+AsOVyPfd3l6/AeCr6
9xJpaYOWqO3zl2HsWXiCGoUKD0xWPY1RfZkj/dUlLh5KQ4Ohl94F73y/TOusm7F8lztbhwFJbe81
8dIg4dPeJbeQscauzCAsSCo3y90gXdQOXOMkyTf8DBiIuQqikmApD3Wy/snHZuibswV6V2HccvSt
4RBSgwcCF5iU6yqi2o/rLQqVpbXRGJYsyELKThqo09rbal541vgFCp49EyyIQIsDpGlL0MC0nQCz
6sAez1CFuHuJWL5PMSyNd/dUUov8BA2DTGuA8Aq22DT/7ZBnLSkjPSMW7WuCTbQ/4ySMwJVAZ3kt
S55v57kdEx6VJei8a/XHrc6ANUwpF2tpglNK1pdJ0HLnik/sGsL3A21scFU8e1RQ+wkNk5fOMVHO
knZh/fs9m2Qe+OeRDiL1w4+kburJUUG1nEbtTi+++Zr1UBEVScyEMfzt8m86D8rpqlEoF5KfykWt
h5Cr+rSNI++xt+bnRELz6unaZgZXe/XsHHJrPxUQET+a7VyYt1Kgvn/2YkN70XS50nWx6VrIcD1C
S5BubOI8Im3rCs7YMss3dXGfuN6z7muZpxegnPeqhLWnXQ6BX4raduQzR/3KFF2qicRUVueGQSw6
JFH1DPzmpseiNQ4MH0MXvcSu8+OYuDsajEE1j1VbOOB5TiMwkKYn4dRQ4hUkiRbwmbxZVU4vnaoW
fcEDq7ADDUAAPGWk0zjD9pQxeNCxxTLyYzU1P5y/n4tlo/LifHFU+T9LVjNsVehu4T34GKl/CthC
9ETnAV1B7jxa85tHJxFCpEnQTH115Y8Y/IB8n4oXyEzqoKnKz4QAAz99Hwvrj9LWuMkXqicInb74
4y3m83weINNsPm3Kl7WIiusrjtYD0c2Kfmk48zjQli0PMkdfU/6McbM3HQ7u7iORhLPxlyXJk6Wh
8NArKhXEL7/UAfbwD/6jtB5fFIeApPmxa6/AraipjMek4ShVkTP1/OIieGIOnViplvxYOCMe/myv
i8IKPPuxnUl9rLRTlTkb2byqkiFd8sYAzk3lNxiACV1TT9A889MoaGrAdm1BTc1Es6eY4zsbbuJe
DneGyLabVibl6Ny8e3WSjXq50bldURpj4snli6Y1qOeRL/ChtwgOHGoYr7Z6NBGoJlZ8CBf3e9DS
k8ZHripJGCKNFUxLK8u1O9BNh4rQNZBOjc3BIkonc9qtgQYgTioEOagTkRbV1tYsKSRPF8zC90kU
/y5sUDW1hKr6synhyWE/9ODHCkUmaFS5QG3a6Kt0sznMcbR3Jiacsh6/XcAtwSGaMCdqtb7OuKa6
5IspNSJIUq3pnL8TGj+bhGj6g+07DDdbOVolxaopCHLqG8BottUWoIpmhGrGXovelWl6SWgbvvq/
IWyMMREsND+zxqM6poyMKnUOjgaX0q869OsB/YZXD3gRZtgG41SIce+7MXBgRKYwkFolkV6V7dUr
DQw/adxhFBYPGcYHGxMEFA1cUdWPQVHLjRKyAdj4gOp8QRgNJXGfxe9sNtdJXMwpIwEABGkPkoZ3
EhHVENln7kb18lYuPDANdU7LJ3IBw4/LtZ/b66jeWeSxAI/r1U0Z5UDeWKAgj5R32HsIw2cCw/4J
fbv+mWPdKcVO9dvN0ZNImoNvWUGfHPgRqiLf2jW2KhZfgmTIeNLW4McdWmPW15WNtT6sYPVFKHGX
6WMwEWAh6B93RLK3l2GTcDfz8kfGF8RrgIWEeK7x6jmYJd3001R5+/A+AJC1Oa0mHGQ+3e9uiD7D
wK9qkj4xfy1DeMwKPcgi4oQA2i1UGwzSbFl8mP6Dg5yrOxJ/0PRqOJ2uHZhcPy0HNxqorEVf98aV
qZ5fat6K6KYciNKK37LEforMx7llTQL+IvclrK21XtFXVp27CA22iAgysfM98Bf2mSj+9sfx0eXb
Ju4yIV+K6LoEnzSA2YzLIU4QF0aAjIn6ycWzX7i7AeB6MeAO/kFLVHsPTrzlk1nyIagLYCZ+GFpk
oS8ZlYW914r7TD5OuQTe6OiBYw7d5gU+5kA0HrreFA+9NW5GVlnca07gOPqF3Ls4Gt7SLkJ3lxPN
99sRa+lXt9hUWitlCQDl0GaXTKL4rP5YhVVLHX5SK25u8ZINZ3OfLdqZfcHn8POG8QRURlNCgVhq
3DCbdGPMPXlNZrFm+OkQy7L0F9HRiIaNBQo1S5SYJKJwiW6pS7+S4oSKIsXeZwpaSjHCxfccuFb0
lOzhufClIKzm1klMn/kWXoqZ/8Mn8Eobw2PLb04u5VATcRPoqoVPkx6wal6R9EbRhV4Ho9ZKHlcN
v7JZIf4dP0eE3fmUfOguyNUwEE4yiZ8ibDdRiOiCx9LC0OKqBdolL4qeqpZVcOKs0inNkfn4kuZi
DUdymEr/HBrHesD16J98NJMd72+hkw1A/glokbfWOFYbU7tHvJ9JZ/2QGfDg2zLom+xV2ko43VC6
J85uWGKyb49UUQF7RyfVm6RtUc4+DDQXjPK3y0mh5y+UC9MWD+h20LJb1YFGan34LGV+9UMryBr3
kVOkRGLme/Xaq00EB1zPzNFJfU8XBfr/lt6vyQGTFq2NgI28kHJ+WXgoOzz1JQVONqZQrT7oC6VG
B9sgjsO1MLgnZ5RfNBih0RZ5vPa7D2YqxFF8gkmsN/pfTmoi7xDCt2gUAaX5iGyROGZTo2Y5BN8I
b1d5Xu65A4VmPnlUQNp4TBD5geaiZi7aa0HUwWxyo/A9FDG5ojlSAHMTqh21J2INnbFPjzFz4LCM
GyP8lOHRtw8ZhOokHM61x8n8pZM4J8Q+tJniVli2OnZqD9PIEl8USl3GLeyPvS1B1oSdIKN8NAGO
1Z3rFjzXaKnrksQaQ4E4M0Jtowo6P2bWIsnxqmAi4iLWnhEfbbb5SsNnChc5l9HOg/S1xJfZeX/V
BMrYJ0Et4/Ykk3S/zCa68auOINZla7LCrY0NAXSmss0fBlkfrmmuwZ8sIzDxUfdJvFYvp8+3mYKv
9tBhnWXiFkdzMg1IvlDYgyJoZdBBoC4Gu7NKBXLcdxWXqmICZ047xva6f7VU6omKARXr1os2/Ksy
C1kpvh8ljFp397z75P3MJFHfFSugYYwf8/Inz58d1zz+m+jC9swIqQjClEIvxnGyhfZhfJjqiUHo
CxBKfbsx/1dFv4Z70BAMhTkgYA2SeuUR4HTQnUs/i3MU+iRQHPjlcX6xEgOuM9wlhVrEGDSXVIcH
hgcS12KmLabyN657nfqtIpfU9z3EVM52vGO4tmW05sDFMI3ZBZcQ+h+MKmNBaDANlxrGrMV6L1F/
RSXylK7BUtdifZzz8wCTExGSbh78Uv8w+xA8vA0qAqkMg9KY1gHJ81cSloenSpkGcnTpkh7AnBug
m/ljLiHeaIUSr91MuflQ108qajAjp5AfxF2L6qMwVHxPgThzj5fBd1hVtBeG5iMv5DIE1S8/4iJm
ikQMipbZmiCE3C4/6BK+Nt9O2jE3XPrM50MIH6LgNQWzJYw91lLtu/Kzp6+Gq1td9Ur2QFH8Sk0q
3v84Oq/lxpEkin4RIuDNKwkC9E4iZV4QUkuC9x5fP6cmYmN3pldqUTBVWZn3nosRCez10KByAdA1
yLhlAT/RMKEU7lEaUXbBraPnPAsxS/qLBD3ub+aC7A6eONSQyYS6lRkuED63hgSSp/VNa4YtDkGN
13gql6NeKSd8a1txK0SZr2XawwitO4AHxAj1Ee0R/K/iIcsKXhHeu+Z3Ru8kzGPNLz/TSKFxkXE/
/YIXFHtuFd1mDoGirp9nxH/0PcMHcnauBNUbyu8JkGmNrlV86HEYvxCOC6jMOEhHyg0R1zdo8Kk1
L5IULA2fwuCGWkJ0ES3BoFtYA8ZpK6Ac0h+Gdb0s9yWy/0S4iekhT6UfFg+zQKjKSpX81rr+IUgK
Zf+HW4CBBF745MkgFL05RRgPcQ5YnT4Df2SKTZU5QrlZcs0PbPGyPoaeg1KEqjw65+xnGStiU4bQ
nux1P0HKTJ4uQlYgjA9ELWrxNzfaMYSe+VUbhidLjIVSusPtfsoQPSAI00H4LzPp7U17LTgCtaxV
lA/CYzCN6Tk1LkJuz6pXGjusGeXw5B4IIa8moRGsLpMoogpVOSqsWBpKsYVZF4XEWHJWpiSmwgOq
y94Zwen/X8+TY041QfWY1XKMm2I1SPgM6f32nPYX+LKGQXdH33XmTSynBX0CAHjFS2Mn+P+MvcL1
iIS0zpA/GrX+G1XVL8vgta8Yoy/aRlewH4pSLLq1GREWDvMncFN8MjaqMqfpY0BZoLnUjH5hReu5
buFGm16vnZqCgUz5y2yp0K1Lkt6tlrZu+Gyk14BLoyD4jWkDz0By4yceH8QWGBr0Eg1osDF5lTD7
rThDQ95g60G9EFDzM4vj1vS+bm1jRbpV+XViCJtRdE+zeVIM5zt0eMhPGRK7FYrZdQZuuCNs0zLc
Lu8YkpELnMrsyuOt6Kjv3HYe1wZTZmZ5pnXLOqRdkSFAr5Y/934bViQT3nlIyS/iCceGHsISDk3f
qIwvCbNJ7dRnAlulEpVatA4jRnzikUxEyjiOEq5U0+KsjbNdJ1xlDZ+rdBr3DyWwKz4vnJhfCSwP
u2RNg7aLg++mF7gXu91kvUNzl2cSSRM77BD3u1k0EqKPqOPg3cRk6RBvv/xTRDtTTsRIgumFmoQ/
ldKdp5Qgl/IrY1IeL2zjYGjq5kF5KJ6r6qNn+NMhFjFYRqGdSeAZaeuQXn+y9Hfb6dZB/ESybsf1
69TX7gSzIzAgwdS0KUX5397C6SZZ5W5ClAYCAUWYQUidzhMbocU7RSqtH6eciXfIgj0+D6+3rUsU
1m+V1uxmdcJcA0Yl9SxNXQ/0jaVRxxvvj/j8nPyq0oJFDYDYjkMpFy3mjB60Ll0iKq+MTh/zgn4j
xc27NKt33VJe0hRxt6oDAtWZlQ/ShFi5dk2VFjeva8uADh/Uv7FRNl0WvDaGA8rJWVegNdi/nx1g
F8IBw9p3UowemQGCcKDLuyVtg+MxkyzkN+0+V1GVU2OoebVzhGjmC7kDDllyvwZpY/8NyX00h1XJ
cMVQMPcESPmYg2zKOGCb8eL6GaonC8DSEsr7pjuoITvNpWLDzxkcjVxuHVXZX8TktgvJq0Xl0tl3
9ZQ1NxRDfMHcIoVBgRhU3VtNnreza1TfmZa9jMhRVkRfk/WFlMV2PCWc7KF+eMY07pN23JIGesxZ
BzL42R1nA7kzjwOrc77E347Em9BPDTpqUl7S8juVIAMkGoFY4fjeydNpHuING0KBVYz6cMuhldOA
hs9xxFmTh8e5C2m0t4e6PpsL2ID8n1ovGxXnp9TY72IhsD57WgOGocBvZAeeCF7nQd3apAiwuFvk
lwcMf50cNE/1jAQydv4asl3aI/KWz/b/tT7WNPA7I53aedMZLI2i3T1WiQ+CRDgX+jDzlv4dtJJ4
eoICx6OzoimmERObWbZXxfNVMk5qJB203joFMDaGdqtEGVlddfkSqodAN/xyPDQt31+xl9JQgSPY
WwR7YvMQMtyuwY84421PnNkfo/7Qt9qNdqtoQ5bRRYJjz0mHWocJL8x8vHJMXcPHQ80Jc8XhNqpY
13q/aYGsS8re1IYzpSXWXvPbdo793RnJNTcYDUUt5meglCG2vMvAiyvkrgkSlhq5b5fJXhae5Tlj
QGRfctwW/HCldrA9qP6UcZijPR39u7/LsgpcAAdwtI8rTO3TUfj5u0Tez3315wyEP7fteylhLxay
KgpBvY1A/UIGFLXm4E+j6c1de9TsgayKXcyZV2AVRIosM/zPNp/W3aweQpXppj67MBw/WhAeFkKV
0v61tz1TwAEPclPscTsaPL5C41elmterT2tCYd3cw0x7cax8JyxDJU9LI1Hc0oWZnNe8RSNG9xEk
10FI6kQBvfTBLVZ+DY2Gb4QjVPpVEDJ2fwHKgwLNgq2+mR0n6sKRX3QrPXTmvgKzZp2l/mn2mPE3
XelOt/oYMv0Eprk2NsUlpGdzkNt975vAylbJ0UHuiIj6qW1j7nh/S6BWW69F+m5tRnLgh21KZjpp
RYML6K+nxQNAlemGy0iVQ3+HVKld6S4H1jL1NNw9rUvGR3El0hpXKTRjfXhplZf5w9rEOzu+G9me
MdlMZABdORcIEfMgXAoOzIw9cmO9gl7BE7gKdsL9jOakRV6+c9SbgstwhyrtYP/JfzWQw97vlV0S
+Mtr6tsXyec91va62wK/lFfhyWgOYgYkbe1wHyE9cB2SWmmJA1AEPhw9i7/oDNMGnT1SyOXetPd4
x3GLEVi1nTsXt2nJI0C0FZk8JRaITXQeohu43JCAT4J5OJJB53Dna2HtGxvP9qquDzXcdOW1ooeF
pqNfgUVpEd0yzQj8Srsio5HJljRcbgN9xUuLOQ/xtby1u/2ifqApILKUlotO32BdOZvmEV/S0VN+
GcCaXhReiOKUJkxIWM1MyQ8HnDMfcNCg6fJZQXuix/tslLP+JAUIawqs24Lm4YX4YC19BTFBoClO
kfw2ElC8Ss/hmY4VMVWFp38W2hpNdLpFOcFnK6sjvzd3G3N4Ku0Xrqu9g1SipQwIqTxXzN+11bDV
6NsuNPBvEv4i3RNAUtZ4PKdYByxC+1BjRfCdybSmyHMRJxVnJE5IYjhc1TsteyM7MweOQzYdz5VV
vemveu2mxlp3o2+4RiTA8dA5d/QoyXQMuo+i9kGAiPAj4VWh/vTakXrMp2tkxohlaATBr6Q235rD
zUGlMHAsc3nnlGoTMaXdVnRTGJlTjIVu/a4dso/eB0s3SgjHVyP6dje9dW86Xs8tkgpMlRxQvYhT
PO0sHvPPZpd8UM1TBGXMRQ4YztSPDqL3pf+HSgBw46f+k/rhXv5g/oKrDLMChWqselw9hj/8+JF+
LIAXN7e3bXNyJGQ4iCk8M1iX31O/Uj402JIM7UdqqQ3tU1ndFqxa32weg4ixGV9Ur+JN5gklL4qf
Eox+aT/NHS9/V2wRB0gcCYdXBCKDjXGM+cirhIIUtwPefW4kExnOyxFpjv2/JHcVwIGecs/34XZq
XHF+95ZXPi1aoJaW05ejiD9Ef3YIdgmAfMoSIhvZQfcc47StkAzka9h4r+J9QaWiiy/hYvK0o5kt
PnCk8gDWoB2+uNAS1Ye24zNoZAoItYi3QA7hd/Xj0jOUDTyNRrsEhRfEG2NT2S/FH0OYIt0ayh5c
F2oZk6wtNkuXvtBirrQ9b2zwU1wcxqdcvdwL9ipXZ/6Abz9+aAaC7fU83hQmmIckAMzo8d7E/QfP
t5jkqgftUPwMNFeUvY1fjFY95Q94StMlWd0Pb0mLueiQk7gcI+7Et/RSH/Vgr8+DD6IpFeuNaVzD
9DyVaPjAH3txuE2GcxF71jctK4YFBy2mnoBD+z5Hz6F6ybU7FCiLmURAvFbWnmtEkNMVdWExu8an
Yp0bDAclTdlrOF8pKVtPns4LY2LyZOnC8pvxtGUotl3O1DoqFObdGxCljAuzjW35dB71ktPynQa7
c0L5EOqbRr7l8zWbLoF0U8SBGS6Ydg/Ht1G7S9aLPLzw3xVpPTB1+sdoXzgPIjiIj6X1CIa3qnwm
yiv9StySxD8y/IJQgsisf/AhsAiPbr/Aa2G3x3HwSCUOjzC0+4GMjyehbhBzWKgWi31vje+GrYT3
fOaV34z6NVVf0vy+MHXSXA1/vXmzecLmDcQM8psDCPsJJeB+opolVHpJ9sOftmdTa4/sI9YmP+X3
gdom9AO/Tl2nf8Yl7d/3enqPrA/UFxWXg/v7gnaK4Weh+7a5CdU3lRVZ9rhimXRkLxo29gvvptEe
ODEyiBZvc6JiiFxphzLa26VHi9pSHuCHYsYo83fsW+qO2Am8t2oivppSLNjxYgJh+NG8VoZV6QrX
1SE+LX7NYqi7lme87/ycBVDxV5xwKEzA2QTBpfli7q/tW6/55sXmb0pBbEQgEH0ZAgIbLucTsK6X
31r1mnLX8YwHrlqsLX3fVX6c+NOhZdpxUhyPyaCKYlsidsWNbznxH+QY71C7wTMN0281lV0W05n8
1pqKCIp3eDG0z6z/LSWxyob2s1O+/Hbatwmr/jL+QCNKFx+mFvZC9hT1t3C8YcvP5H1uofr5MLqZ
9dL3ZcV1qn30xtmwfKfEa7YwDjqO9diT3xZG4iRT9BhpV9WmYgUsV+arLe1Y+rViaxZeeIIuObv/
DMCoD376eM3f+2Y3/BF7T+xFBNYHj0mwtVEUk8G1MraoKJ8c+SHlveaEKVcn6g5ajAWhBpD3tsp+
tLYUGYo/QGEAQbe4VbrG3f4NZKe4KK8jlByMtSCVvHBL2RFvjQNrl0n3czt0h2pgFu/NOJ0UkOD7
uPgKXqP0VrxhAuQDgeGTIEOdlXv2JqH8CmhxohHa1sC9ERc8edLD/iP2Df1zKLal8xeZyNtXXblf
iN7C/lavXrVbDR4p+uXkP7RriPthvFJ/0PraPzPKfhSY2+iN341XM1Vc50TjFh8szC7FC6UdcwYu
7LzlUsLWkd+xm7DnAkBCtnMyNlhSMSKCxHy0Bfyntdxv+mytv6LyXoXqik56ZnsMaHtxF/E7njSe
SQ0iiYJ5GonX+sIKwrTLYcZEQhEhELCcGXJvur0h71OisKUjng/mQEgqaRJQ0ZWSRSuac81xwoMh
dkk2PzhSyFIyw5/K7XSok38TsfHK2h62yNCgETnKhvU4TZ6kEhhX5NqBAcpmC4Q38UaG7byGFCI3
1o/sj40scbzwM4c5Z6+SD4qZU7CzdReScuwm74imiw/rMmLtfe04+K0WIsyQJbOX0TYdt1SHBdOw
ybgw6+an2ldb2sq8M/M+oaXJ0OG7+Gl21qWZeFE9Inc640zs9Fo9d7ui38h4vBAsAuITc4Q4PWQ6
XjomBK4RrEmfYOoOyb6wb2j6Z4T6vcuuaCuHHprTamBEVW7zeU9tCpyV0rS/dlv2pRxSduryTEz0
1zFweMV3YD8HuJPfk4YdhRYOKmGykEBqucjoOMomXOI3m8xy6r7d4EO/xoSB8O/O4ED/v8ytvrse
XviKJcTqPTZvYzrGgEE2FcuK7pYno+KYyh0xiztBeDJRLJXLvp+ZRM65kdePUEDXbPw/lMCc9KjM
41VFq/9L/mg9iryZxETFtX9Y/9r+wswj2BO1JW15o4xyq/PbrYdd7PMR6J/UUMt8HnZGHHyrtSff
iw5R6avtTaXlK58pBpuvj+hcfC+rGl/u1mpeIYe4Ha85hlIELMxh6xVNv5xe6gfBrQ0tI/ob60CF
/M3r6KOGJ1xuft0me3PD8M4C0c0siNC1Ndu2c8lDnz1jNDY5fpPoFLWIEfFrX6mADrJ8kniPOOE1
9ha0gdLta9tV14B56g+0NRy9qxeuWrkiIkLcIwSTW04ICI1GWt28+O5wDM9z/WL8iP4wRzbkgupR
+Snjiw6K+C/7YLYL/J/H6GyWj+XQ+/E+pL20Kt64jH7+1Vqu/Vd8kBL0M935xfIjK8Cy5/DDivnd
fzHtsjmSkrEJYte3dI9VPPHVyae+DbfWhf3loH/INscbQ7tE+EsJVGphwGxL0o7AP9BTOkTaVvtU
P8J9BQx8DwNFptu+RY/ECYBBHUAudZPbmy545emqsIhS0wwErH2U83tvP/kHYuZT0njKh4KWH69c
d1HSd0P5sjgZ99gbcIdqSC/3FQnj7whLHShkFubXffFmXuIfZQ/PN9F9qip2kcDcSL+Uyvp2kZlo
bZFSyJsi9yseEiazpdiiOQOw5tUIrs598egV3GgE+kEpocZGdMlyC5bX8kYeFJiMBNh9DeNR+wzC
BzMwnBVRCSLoORePYitFfMWBs03xPdOLQ14fUCexuKn9ieDBGXDNQZu5wacqvQU/bfwc4yeaDncp
91xoPf3O1K8l/IgqzJ1nR/lqrNugfrEBzskBXUHSHvjDUXvrwo+Ag/w9hRBEcB2W3R07Y3TgfcUq
m9PEICQbrxU1TRBdm+k+cMcIy0C3/Worb8ItbqJk48TEeGkLbSTqvqBiaxgWNtFX9uRsVkVrrTlW
3ZdenaRs09BXDjyCSbIWt+/GDi5YbfDXV6+jtcsbIjFX2hM0xXQcJIJSVgGyL2M/UMGXj8HruAD4
SIALNQi5Uui8lda/B5KloHTqvFE5dMs/gCpCymmiayyrz6k7MzHr8RiTF2ShZJaudIQKBuiiO23v
0KSLwS7fhEgcsyTUSxq0EY4sCUJ8fGrpp0ryqxiRgFbMJ4Jv35p0X854VCoeyk/UaGt6LZxJsY80
azEFS3HUOKCcczrxoEkZQs68QPwTkwX8Lj0ncWGVi88lbtnimeJnwrQjmAeDnexHKnwxQWV6iEFI
DCMkmgDifx46GLoQgbowvseOs2bGC/cPcxC4UtR15M3aIglWQGuBnc50AHQUk4J8xVTWgoGvc14b
0m3Tx3cmdsKEhoaY3402HT8LqokmWyhemF0MpAFne7bfokdHIUwIs98bbLX89Mln0Cjsq3QjDPwk
pFYhh8nTtR64A4444epkeAVaBTnwa4VXBzi9rX4uyQe1HGHQ8pNBMr9Sg+M5fkr9WYk/crrrBfuC
g3SMTyvL13+W/TYEr1xmJ/+tszt7GTJxxI+YJEV/LKFzjKiZBtsCgJWxmc3f2nMAEP5GB9QfvXGr
eukzzuGyR/oj7rNutFwFTbaq3rgFjXlLUuL7mJmWauW3KVlMNMIKfBs1qQbyMGXr2iGuhtInqf6K
7Dzru6FEV20rJ9Rqft8ZVLbWSsMwwwXVmI5NmElk4u2QYkEWSj71HMl4TJrRw+n/JgbLxuCgbCKz
D9OkEhzuI0ulAN6ES0Wkr7OLOJCjOlN5eeTWeWSJjiWFQ2QT+0DSTIGPw6845JesDMFOsCAyqKqU
B5AEVqz/7fdKfiJ3mW5Z2IKYneBj2n/Cjsze4iCHAUFpj/DwHlJIHBK1CQ8HzsURe8ovjVLGhQwc
sX/pEk1xunghrQ9pM4yfpqFeUzaAOVM3YvIrZwwHOexyLtSJMywc7f9fv2ycx0LsjuKc//+/7F3B
zbUIGtRyl7uok1qUGPu8c21Y4qOCLDBYZ6iQtBrPFuIayjEhFI9vPDc1ha56Edxls7/ZHO3kL6ym
FvWvZd0inj6eUSEcxOwf9Nj08HyF2XNmaLUgc4w3anBCm4JyjTsgYRKaE+PZEE+4WDnjN96eydzx
e/8/mmOGxbUQKgKcDgOXmserr9stjgd8ZNwNVxiJSTyspRHtPqK6aK1ixxv+YL0IYSspZ+uqHs9C
ttcSeMp3Ycv3RbKmmEgJSTvycLKsJnTQeXkIhUgaHTXgI1yHdIjkhi3H2dejvotQTnTO31DcIzz2
ZfPiTNO/MVruIYKoSh2oxhRGMuY+N0NPQZ0hUal2pX4rSGwxJ+EvooKxi1NodG6UxB4j5YSm7YQY
jMHDebD6lwosjNCBKoiL6kX+l9LgLUIVqj46msjsX4QvVleZlCBnRNrMhWAIJ347kWBqUfdVvyLv
1wZHj0JvVcnxUSgExTi8hNYt6BwWZnop9dPsYU35u0VKV0U8XIjoze4JLpZNBOdx7Ba5uu75wBMj
Tgy9SwoXu0rgWZG2/r40ydeYMLEJ7Z6MAkbLM0chzAecbnOCYbOH2dXXNm7ecOy+tZF2CBEgjVJ+
0HPrPYyO3MA6AF0IYJOmt3SQJBC6ImFratYZuQZmh+4H8E/B88SMUMgImkbzBRIppg4OfkvQlKla
QhBG/subpokBLwMz25Z9zVA8x8J3LlELkA7a2TshoAODNM4wMljWVShGxqeFaknEDQv5gw2D3IC/
AR/+syKojSAaFyfONir664JTupyR2qgBKOnbGC5ndanw7TU5irV036Tjlwl2bmaQw6mCkY5ZyDv9
/w1owgSeos3NaDOSSXGxejaDvMGp19KaGYKbEyH+LH9ttHdJEt8KkTdmi3HsGFjYvFMeBHQN6Fyc
MryoSCkyttki/JQZo864aSJk04Npe2K5EXgXuafCkW9JWVzUwhMqIeRFQi6fUO8ikWS3NXmZBUFA
oRMH+SbvLPKDard4qMFHagr5HFnKYj8WiQYl2XCZ05xZhWLiYMTdqCCmQkLwUrgsARPqALQ3b3zI
US01QGoKEyvZyu0jZrcZyXbdNFP+ItxH/wNW5WqN6x39Rk+UDENxeFZdfsoMeStEEqE17wTPSKqP
Nl+xcGG4ORRCi0Kjlk9eysX/3KkuLrbRiBse8Uisj/v4pSi/8IdidGJULZ544SNQJSba8cSgARYI
nhrhZe+a4KeWwu+Gf8853Jk6Tt/0VePh6pg78SKD0knNP0uuPlSahuW4mQjBEHqyQVF2BpehMUlE
sWkGt6Vb1OHviFylQSAmnqwc00rGGlA7rU9YTxX3vta+VMW7nvxrpIOOZbwa/mzkKBJqV3So5ALL
mD/Y9CMqHPHcIG68xANFNzhppa7pgmi+II/U8Z8gBEhPQ0zc+ULBU8cxoCKw0KwGF6SKMV7b8/Jy
zrgllcVQiFmRMXgy83BB+WD7swk6+F+1Zt8MAWpCZwZDwNAvA6o28TXa5PjIT6ccWRe0WeQv+K7E
/eP5qTDxa6rmoZQsCH8Op+4QTSfHSb6Erpj++vyIEYKwSTo7xDodURoCojDUvyOdBZ1XzC55EJyG
psPWMYOjDnBCrWOm36A1p5vsIM0LdiNCVQz5fJtYmdBaiEWOT1GaDwERUhkNsu5T71H6UKxJmvKp
qTdM725oFEyQSUe7BVMheARG59mN5QkJkiBzjgiPBHHI0JhNs7bjlEVmHeLClQSVGSHHtTd8A1S7
iuG57q1d6gzqCms+OKMSXxTg2Bod7MzrZUwpf4j8aEnKBzGRCx6R/Nrr34o2bwzjWo+sX9rbSL+q
ioVz6JkxR3Foh0vZ7LWZtJ2Gr8i0X+Nl8JcBF2ZOPljbITPJc9xHpHyl5nqwQurkgHHCeNKHHDqa
s9L7+QRRDQkXkrU5dMfUAx4BDh0DD/MwVAvUPnJMBKCACjEdDcnZkYLgS2NK2sgSQV4x9EI5vzqz
fMM+wrCZyBoFBSt+gjIh9yR/RAwlY7GQR8SHvMXzeMi5AJNTeln2NHiA8/5PzxULm6W2Zmanw5Bn
yJz3xmcNPp76tcUrKFwtBB8FDYzAUT6KoHY7M21sl42Xs8rE2PKnAczwAjOfrGdjORoTv9iwT7pu
3VCX1jxzoNtcs6AfSvstzEMUcPomeu8SfOsc2SHBG0F9bPpDhqCfktqW2yPzZAYMvLkpARBml790
sO4RqTV3MebVgTlaGQ3l5XdiYxpQc1ljiEmpuopqRYvTrcn2rFb3SaKBUgBqLEjjxIxm7FKbMHek
ZmHGQIIJ8YTIqerSH4k299JA98D5C21lWxnj0QL3klnydQJwt9AUq4AyC6pLYUzUM4Ebhv+GKXnh
dQmZ3aBuJtqFI8Ov0j4GDTve0u/Ie2BmroywFKR2g3iOVRUkaSI7G6UGbDqLfGQkh3PMbpOo18pq
zhw6mIkGy14NXnWFbQjLip8z/M3K8nfJK2FLXJnlyNbZthujfcjLb4Xy0tSnzxyiMw3W/irYUcZc
vnS025LliPgRlzwASBUbAeAIYYE0rQ72iNU+qHUL5goN80Bx3Qy1+FSH4qeM7MNMVmOhcjxKdxD1
bkrEEDOdXmuoa3YLPxaYu0Ayg1oKLXRPXLeEa4YVR0kU2oeA3SxiaNDrJVS3XdpfONiJM1fG1CDk
3IWqZy3OP0mdncLXgVtWKTe5no9QcUTqJj6FNXsCF5XWObrVaeFIJ4Zd0qFQPyrO7ksVe8L8ppBA
2KcSkQG1n6RU43QZ4uUMn3UTvgZKcgpNbd8odBdzAiOgmsbm+E/Ainv5axq7o5wstKiXCK4pHMJu
gk+hMMAwaocRNa688L0Zcc7rzYuISrSan2T+ypMi5Otx7y01HvMEBQse13GU3oRsUyxlrOTxTxya
1/+VhGxTuiUfa1aFRtA+Rvkej0zB2ib7tWfrZOfDPW/Ng971+QpkRCwfq1Y6GFp/GXXQE1mobDWH
Tqwtb+UhJLKD4siZtkpsnkSimKRQpXcomsLpO6/ae6+mh6qzr1EhOjTzpidwRZ1Y9LQ2OOfgHlM1
Zb7TwWmrQSg8mzj+V8K3npyYVKn6qebsVWzDbQrcPAWK3xbKV9XCXVrU7II6ixQnuzrL7cHCvDXK
C7Y6+1HZm7CN0LlQTFCjteRREIsRXqJMxrwpB5coGo9UZjuD5aMLBZcyO5vzj9PhSVKzXUHPNWqr
c9+nyJTGhzbNl2CRkP2xA03SW97tRr0/CySEMKgoY/6exu6gAFdkQBfH5hkj3REN/14bJvT2+mo9
ciEMjOjoLKa1uJxCt5mz/kpYCe3CrZHsaBAQ1ErdpD8tTUp2qSyZYZQAXEyR3M86/ntEE/h4apJG
BJ5WGpQthzxgmroMWEqtMP10t1g1aD99LqPxZXbUcFl4SfuBMC3Jp4AbDTy0lAuZ5sm1us214l1O
Op4uDuJVRyYRTZzZOQx9cI5wdwlYTwU8I6ewJo1rAfFjxom3AIgddAAxugSVoMHo5vz1ovuvPpo+
oCEMeNiciNtMfoZj2ixPqfpt6+Cg5M7ajimLyuAgQ6KW2nQvDs0ZI44uMVwzkLYhXqkl1v8n2STy
S0bGkMHCIErylgSPoQ4PlvB8cJgbqMLIbd1zzOvdfJq8sgY/pE2//GeYxrXSyqd5YpbDCUIVpgvy
KDQubKjgbHT0g0m2RVJhFDLlZ5fL2ymlq1ctJBORE+swIioZVLPWl7HwXt9rLbtYqgKftD7bhMVM
HZZRDbzVmL/ISbwh+BrzRSW/1vNHmCD5yhiQwK3p8L6qcuU14bNWSY3mgbByIoZGMj1Nns8cmdX8
qCbOLZr5mevJThuALVcDW8dyMQLjn9wx5FEP09ZGTBVE7YfRmD9ZUm06XgypdDDZGnfRvjLRG6F9
7ATRUs/+34UgRzjmk9pqIGi0Qh4J4bvkKRff+tuH2j+aWpZVcMdwdNZcMM6a1bIcFEb9TYvuwPzs
1XO99JuEsqWjlahKcAwj2N3KXSoW6MDTvYiJEZSox8uwvZnh/NZonFQru6JHqHqzNXhj3b1ZM6l4
atswSWKKoW9jtNWyZqF5BVZBbI/jpw5Bu4ZI82y0relgSizgfvTwcxgd9IxVJOEzF1WohSQz5T3u
sKYITTb2pqjMP0WMCSG20lVuaa8LNkdZjg8hApfUeUMrywKmqKogIAs3Yn0vEwNf1Sei2Um+pQR5
RuRD8jU7UUyKfdagdhUKK5EZIf66bDBuEYC0FM01GcJgzNMU7s9viUVOwNMR3q051Tih89L2EixW
2KyWeg1oSpEc/X9bQZZfJoKxN00ufBuJnzGsYhpI0N90St/6jEg4dD+RpYEib/9n+Q4lbXrOCGLB
UpfFt7v82kRwg/qNlWlIM3ZdPT0napWlhDM9/s6gTGcFF00K2EDvgmvZ9Z+pPW6liW5efGu0hiim
KjqnbDiVFroMvjPesAZakWnfNT04DnV/N6ERlzlnhUU5OG11zDGuG9XymkvWr2L17ljGuyQGyEnO
iuDiJhQ3FdihhF5TrlJMF+29y/SzU7xJQ3UbgBthLaeJWZKvY9r2Mc8S+tkpgq6cVk01M8Ihktsh
tLfFtQQcMsSoXF0FNziv4l1s14ckCzZRI8KuMYwT2oY8taP7gas40JTjGM4vbcKBbZj2cvRVErZk
LacWQ+5KLQQ3ot0P5bMT3bKhdMcOlUz/bTDmzcziX244q9LSNyacHqf32pbRc1/d5UD5H+83mc2u
tEhkkOJLxyGuQIKhBvojCrv1zHVUir++RXCe444WQuUWgb61UhmTYhQ+6LL6JiHqFmipUi3cBqVJ
l2wSnfEG4U0EZMLP7W6iXUbdGoleIzLYWWerQqGl04S2MDC2zKAI0xKSV0X/pX3eY/Pt5X2uVMel
oM0UKOtM/YvgDRPb3cjirAO3Nr209hoqyMkp7G050t/Mpq+pd7ymLpFhTzApsjcli3cAG9Gl4GrL
bMqUJIbn2GkdsjjeNAlAZZh9QTt2tGIzOtTgOuy+8lMbsj1ssVUEeUt8spFmGkT5jaSKC9hcx6U7
4iHxDbv5wRHgsywStWCa5rmq+nmF/vCmltn7KNo02PWLloqevm9L6Rku6aujSJE7wVMdyB6KyPey
ybvX0mtA4yUqiV+elVOsBG7Z/hikxQi3sd3T/k8Oc6G9BLHoLxKOofUEjDSHSnU+IA9wBKJR25Ff
2ob+GF+zyPizRshHCqNX+gO5BSu+fcmbCLRbeootJMvoXSNmETG5KkrV7eS5/0LK7AFyfXFsHczq
uA1GKiTiMMS9WIbyQrzRVVokSG77hvYzla/DDc56hD9NeumZTSLAbdAuBfsxpPJZHhzrYxUYKSi7
pmnfIzG3xAYd6qg8WXeMIFhZ81uXkbE0ZPeFDh8jJPlHoMabHi5fFV7FUY4TlLBC4KXYpyP2DIs3
k3aAOOEVbOYqR9cAG56jDsdsid6IG/Qy409pXhe4QZmhnyYjOZlz8r0EAJxp85kG77ts+iJAV/BP
TfPFDKs38L5P8ZcXdOmFYLgYHVaQxsvikAKqEk5XFHrMDVoiUNCP8iUZikoL7ir2upRNTlwAdSOx
YUiOfJwna48AIpL6f4aTfUW1eUiT7ntkeY4Zci/hswS8ig/YFWlYM8wapyJpFY/AGBxyWnhiw05T
YGPYp9EZc0JRcpghGhZ/3Zuq4M0AHIiE+8LD/cKUOVDNU1baiNtcxSp2GSm0iwNydioMf+jKi9rz
Ndm+JuC5jm8p6BWWFzusX+NK2mfxfzSd11bj2paGn0hjKIdbWc4JA4bCNxoUBcpZlmQ9fX+Tfbrp
U7sC2LK01lwz/EFdNPTMY1LSAcPV6b6TPVcDq+nicBXtxCSGrl6EmG6HibaVLykF2yE8i6BuCIs6
Jl3sOfpp1dL2Md4TOLHFWwI0mmBAYRR7r5PJHIxvTaiNUgq9LN9WefSGUNhLEmvfkmZEQw/A4ynE
EjP1QuSi7A0kBZCkwp8GxIf0tAUTTPDHxAzkV2gaNRqWAbQpxmNHVqLASYPjShtkPxftiRkS/UwD
FD0Eyk6I1iNtqQ4mOJoz5VFN35h1qvneRJq9B8vGqqWXj/PiWeDDCWBzi8Yru0Uo4rREMI0A2w8h
DQ4E/X2zu0p8kuvyqvgDMiboz66mAgYY0qC8YMKMQftzlhnP2wB+rJrdHTIsdmSvGhpDffLZR8yH
WKTGBMiesDWF+sbUlZs6Pd6IjZJDpdPjAHOI9cC0ovkApb4QIjnzt54JNDcYVD/DEk2tReMeEwkh
+rmDdnA7a3NPvisN6aWijqCsJfuy+rCn4mwq3lEt42cX86T4sSIyst4HeA339Yzij9780wtzA8Op
zVe9G/Gm5sZA/TDumuDuoN0+ppex/4HTLr7ZU/rX5ERhTItoDtpzWJKuy7G/TRAtGw5K0Xp53KbQ
xKStPDFEgFCCBQlcKohYnBN4JNDE+72XJeMvHaVp0D1HJhGL+W9T7rpWXAU52B+AuR60hpBdAbof
jnLs+r/0ReD1Y/Y2hx/0FGXcKl1AhxFORRThwA28GQ1bUouExByplR1CthJi7xM6a0woad+2lfoq
S4mFoVPfIG0QWAXG3M1w6K1vmh4Des+y++HUpjp67DzEuMRL2N3HD0SRkSJ96Aj00gCSeCZcxRY7
5C5lVFQoh/hx6uZz2QE/sLEOI3fxke55ZOOpdD7x+YVuoU/TISU5kgGKWNUM2XoCkystLRv2AJ8W
3Y7NYJoA+okEYg/LJ7yjF4wg3jhcGSJm9c/AbFkIHdxXlprA4rmbnLb8KwKjMkiV1TMycZuYDXO1
I17Yzm2wzWVinmSEFNuozcQnqFiX6Y6x2B+rLJgIr3/vewRDjrjJyyLnuzT1oyi5xvdLzyC/gtth
0DGABgjJPsERC35MjltyQhC/G5f2LlZ/6IPZiEnhXMBTRSVLIgKchWQQU1AZEEduvKLVIpSwCWWJ
qrvxUHt0lYRpaADsIvSj+8XAumGyO2AtaD7V9bs+vpp0Emj9OZMYgJEOMz0rwvyjgijYY4YgBl8k
Nbb2PXsVOcE/O2t3fCdqA7EFrMsjYGkzPUeDdhS+FXW3YUiK9d2rYDNlnclkvYXOGNE8sqBs9ONP
BlK/37GQoRzK59S6C/dKTq8Wmr2KDiEtWpRMrSRZS6Hc9J/yiNL0swV9LW3pdO5PUeEdmdhaj3a1
tIw1Sh/sZR0XYunEOO1bAnJRZg28FopZ/09eMWNjyyNgErfrmRbdq58QwpIEzB6p8OAtcV7VH65p
pOmp9zcxFXlUxhpit+QuQi9Ki+jMvZapSdpVkDJ+u/Kj8jVh41LE1QX0atKA2vR+1Khad+41x6/H
+Kbe4qGkSn2a9yiTONnP2FzsJqgnMkK6gG56IhDDTVJQO+D+tPlzT3eZWf1U28z0jEAO8ShKlIU0
9mXa+ruluW20wXiGvEftmKRLR2m8G6Z9EnFqO3OPMho1E4GpyJRM9AD3vVZjeSrcavCn6gzXarzw
GhP68UA/GdyCQnBSugDi2XWxXcYAxh84QkQdGc5zCxvFwpDE+t22XfPdoMcnklecM+ibcFzxEWw4
cY+gyd7IaJnwI0cWUlzMVzknRFpVUa5pNSKmzTnIHELgDqAJRFg/RmVOhE47m9N4RHQ8f3HBsMcI
DYItYyBH9iBjD1kQChWvWF7DoKS+i1aep5+FgONx+R3A+Cypd7jm4tTpocKuPadMnGSWQguBPEmj
YhkWPCxmAnT8AJSwp1CP27tjux+7VAphsSygKbAyQfoN45M2/Pxmc/N0QPKpjcg7oQW1yO2h7xWJ
dhCvxTyeewXchBGlyZnkUnxmy8WYX6Jx5/WHiFPOVwscFrgZM+oq43oYfleVzuDQCyk5oe3z+t54
hfc7VD/s3qj+dOmpWXg9akAQNj3KHgyD1uJUxwXwhlXxw7ORIM+YPkWvMnlTKFFHungGwoqzKm3g
WL8kEUG9EL0f9tXuMYAvZqxq06FOhxvTWO8bvdYiP3yKIL3IG3PVlf0PVeMJ6hzrUlpgQ0qrLR6D
3r605OJYfUgoQeNRudFfQ3CJDInWj4mTDZpXTBeaowAIKlQsOkw0hOwIR3zGpMjBDuLMAmaGJPcL
QHEI5ydSMvy8CccIAQAXgba11hHlQKEWAnq1lE9JpOYesUkYXnWFtrXLtaTA8SkE9QepmFU4Gkci
+YAUpfmmCXdcCRTR2KH2dy8IcYwKKT1csB3wPPKCmtkGrZLHTp7BtxZ9APDpQQEaqjD8wSNogOP4
Liu7WOan1Q5njFbJRtcziM/hrh41pu0RW9USYA3wZTkRSNDodPM2Zbwmf3QBIcwujwLmZLcE1aKh
bqeNvC2cCRr2JoXvQAhWFKE/nwfyVMlHG3AjdvdTAumrX/TiJGfBw4Hsv1Np2JFsFpRVtHxo9BFq
SMz4UOxja5RfM/PCb9wJEV9oNZwpQ3jl0/c9NTs6FEhCFsup/CTDYgubJAsy8M1otfE3nOUzqg0T
zH3+UcRwxaMOY2HeVsBLnX2RliFq19xyVeWiyx1ibmR8DRNVDZNMjaYZlyVNp5MO0U2DQ4n8RYlk
KOq3m5y+AONoME8psguOOi0nYAGIRy0T8nr5nEME86rWnsVzYKYL4wE5RaydhdOeAZXEIFLkJ9Cz
lHYRxRQaKixPodyzgwSOhRwZFyR5Jd8oY9nI3fL9YvbJFvCAvmTF59jSjxnLXRTRnca+qBxQA093
Jj7DrcaIowf3zP2j+vUm9hwP0KbgLf6UngTNmp7sEIUYNDHFCwMQUzwEwbGJoANqauh0KIyoJZsv
3AcbQ3YS7R90USWel6w4MvAGtmufnCSAEoSjW4/5IHLkc3Qi3YZAz5unPNC6pOML0AJd0IRpLveb
rcMcQKadD0gskf4EIo4d2WQ3kxMQOJxG8srBU1WPgFwEhB22WHqHc9qno6315tWFYS1aWA/1ybJA
Oe9LFi6iG0iNID7Hh+ID6O6xbjLymc88EkwYq9cpjxwSnfWkgx3LwUhEoA7ctF+bqF0hdyefNwH5
NrrJFkL6ApIpH9PllOql01gH0p11M7hf7xxl7K0aZdEY2B0LlUpgN21m/D4e3+g/MQEA29K7eI4u
E1ILFDeU+fMOakeetlyigz3OVBAp+IAkNB63x4JNBVgs4vuJh1Q+IkMiyaw6tfsHuI3U/r5Pd/yl
DgRPydQk0cPdSxsAkAwv8vMOdNsIrRyBfDxyKE2YdETJT4evjBQUWCt1yF5KIjFE05ejpBs+ojx2
zvoeaAHR5D0lMlSQc8lVwCUR7m0MhTmVMd/CdVkObzOFT8wKZ2kSxghbyKTiCMlVxfN3b2BkhoKZ
tE/728O6dJQpbrYflLsfsvMpA+QK0+K+IQOMu9/zn9j8v4hKohjkjBYlcrNjDGQMIUpi7uD+ID7h
sXawRM1/JJ8lyoFM5IzlLdGTF/sa4qsEGcliABhCwSNTxN4VrWtiuwmHA0qf3l2xLOf8I6pTYimU
vXftRu6U3i9S+PJwCQycjOiXQ28HckWTzvECuUWE3+6C2LiHjoHLvA2CH3uWaOPUohuBqpwWDVeD
vro8id8nAteSPJjn64noVtu/Z867FD1S55GJkFPKSUHSQhbfkzpQwZDfS6dNhWVlaNEB0RvuAagB
jv0qaYSmaRfKxfH6VYXrySjgJWQzhIE7djBHSHkstJ9j8JVCsNeKYosQ0K9KmTE+FvDvsR3fyRy6
3hk6o2T7rUV6g/ZAxmAONVDbvITjlfn5o/1Cyop11yImq+chldqqbzhUHn9q/ezwpt25j7dq9VbO
J/qTEcVlBZiX3cQHQksjS0g0meOzEhVaCjx+vZnO1i+JhOgCkLKF6hbjb+nl/d7zXvXWwYC+Xas/
khi1SO1NkY52c7WuQfwrE2Kk6LtKRtdoIr4hHQsM20NxY4cBjyfAwqbUkD7nY7hIlSgL1SICltAo
QJlp7YtQ6qtUck1n/BYIbkEelkXKa2W1J54+azLqb84XzxnNdURW4VOX+EUg8dZC3nytY/T+lndG
lOwPgBhELlIrMjBKBpaipPnMkKMbc1kyK9okUwyUAMyRYTECvv/oUWC/YEO2JYDYdPWJDoRMZcAV
Al+HG2kCJyJNDIIiAtStc+TYc3QwpWu+jeyppOktwYqjVMvnsxxJ8uA4Jg2jWEN4l0puxjdPUg85
4+47alt+lhck0UeIfVEIIBI9EdMt11wvO8OiUfPQ8Im28WZoVoIL6G0xGybZSUJ7RWYjeNhfK45M
36SUHGxPMU3nJvQR7C2IbZgS2XhWoIdNKH28Ws6OAKh1W8t+7sZnZ/VAg4lwgUaLIARRuAMW5sv8
wzImdAUuVAWio3JXHwGJHbUF0c3yrnd8yuRDNw6AxJNk0SpIhpLtbdnfhHVRQeGNQFtxv6WatcIP
ieAWDVfObMVOjmQUBIoRpxESZ7pG7eNnbvQnLnq6eO5700L4yXye2wyYHgyQnEHGDmIERx/6K3xG
CR1as85GeqFjIH656C3dHywF9HS4lEZDfoQNDQY4bs/2PcW5Bz/XIxARwhGH0W/j3ZiAPnCARpTT
5H/38JtWDY10hbQN1otKCo+Nsh7dUZS9SJFPUG2KfMOKyAU0yVGJBjOioL6Ohizhgm/TEVWVbxWT
hxl5VqA+NHFBlHEnMoaicoin+mcPlxCtaRI9KWBJYzmSwvuxyuwrHy+jB2/oV4RruYchP+HgKSvL
t9I29J2kSC7SX6wzVUj+kyPSqhmMY3NYjgE1E/vdrhl1O1L86/4DmEz/JjlYGKGrUOJbQPG7Jr0D
IyewP5kVCJqcEXZt/hS4aPTFiv6bQ2cO76KF4+WnhEqmlroJ4rd6cQAvS7YqVQJXT+jmZaaEWrtH
fk16CSy+VicAIIbGsQmYUIot8iJLeWLpI7zBSdmS0t851sz1lO2A9rIcWBjUaxxBQCjkPC4F4tDp
SJ+ImtDUr0X0s6Fni5ui9REjbAYgM7eLNakF9Uuv/k0YgTrdbw7Vm/QcLdrhgL0j6WOLt5x6pKoS
gNUUXQbQVyNwPrDB/ShwlSOPGM8B9KBQwb5x4Hk1zLT2j4jR/K6dCfHFivFQChkwBg1PM4sFzudF
2cHPwSRRD3Ci06yZARkYEbkvk+v4zaTfwi3iZCbftS3hM0hwHthvI8oKUiFLVYlYUrVjLejOVcmQ
grkfSQcrTqhq3FTmC9mZHW5lP6B6kZGEg88lSErmi04ygMKvhqm0HIM0ojnUuIx7TMtSP/Jc/5fT
SJWnUVyw2ojIkE7obxjW0eiOtAPlvvLZ4/BDQuq2MgTpeqERxOFrINaSP2E1xND0QddRoz4b8cVC
JCk2GEA1197jDEVdsu4FjMVCJg6z53n7Ev2M31IDTHZ30yHjc/dnnGg8C0zs/CsbD2AnxgABhxWE
YtB8yW4OEuhhwjSWGaSUfhXPj/WjcOMs9LLpMWm7OJ6oNFl4YOcFqc3lGjYdwrFYGOWl8eg2USXx
0YSTQE5A986yUGQnPa+dfl9iM9XDOXS+KYpt4xIqtAjo25u2gZyevrXRB7yDAaRjR0ZCNAWnKzkC
SyWham4uXeItyLBlxsB30ANkQZPScIJwdkgRAUxfqpHaPKL/CNaQFIgNQPNEQoNUoumytRCPvorT
HAEThycHS3dmAOR8uRQIrBt1uvK60gSiqHVZ0bO+FjDjSGOwa2BKkYIphLVHd26tDfv/MboB6RF7
ScB7/X0K4FSQI0L84M5Lwl8xhwG5g8Esn+XOYI97IPI3EvvkUcG74Lxq7WezforRY3nQYwpvJhem
MagsTBij7lWBmXVPv2X5cpsYFKCLjnuITWigtPtfWvUoNrMBIfkqIYVOtHl08G3n7NUvlG+S8aKF
R7ZI+KQlwS1BOpqVz8YxKJyRBSCilGg1cc+ot+RmEq3lWM+uNRTmioZEFgsEOK6/kSzmyWPH15TP
MSwWYERsfo4UvFylAkHEb+Gz9kcgCPjz0pwJ7vb7A3Z0aW5x6pM2EUcnaQAVFk+Ld2dgCKsKPhj0
2KHcutNuUPade6iRki+Oukv6Hd1I7D0Z6jf49METaqM/ek/fE9/2NEQ272GtNC/aZV29xu3G6itG
XR8zsjUAk6C9LAtI5nEOG7aH43YtnCfHTjCOPUYqtbbjLsKWXJ4zD0sRPgC4zKhpF2qCVqy56dt7
UCfa3x6pLMTCMLDoqkVtM55lXYMa79YRQw4YJg5oG3HRtpIPTX1OsazQQe5wIE6681on7zNLue2R
hbdWQ4RUKAzChIrbis1j2blLx9kpHEyjxpbqLvgfk3U32qWl62DM3woqylkWgweuZMEKfSibkNeC
3c4sacQgvEgeANaP9Z2efgtomKDp6dr+IXqgxhA43hXcg4sk3YQaU4uu2f1Si3/KCBaWXDaENJjc
NTCn/yVwCpi9KOYUrA9o9WrMZx2QGunqfhUzUcf+LkZvOdl0xMjAxspa1Zgc0GwzBZ4UqZI29r1z
saB1eLqJ1s0tJiwa6An/GjfC92Jh1fSy7h0vB8pvBC+VRcmZcrgB0aSnt7jYOjG1e36LHqXfi+6i
nNw4BlsoFRZ8dP368KD4GkyY0CQwTmF5mAESRoP5XUuLFUQ/Nqx5DWsX6gmwFz+knZ+BgIsJKAZW
HWM0fLMPVVG+pY4yIKTMyPAxzqQ4oJ/POSk32IVoOxbYNpooRnS3pLSeFdwLRFPhbn2r+MyLCXs0
oJYLlj3M0ADX13fzy46CTs6fedjfHy/38oHx6n3TlQpiHSmevBd6sXo3QHKAioCcCwjp2wRKLAPJ
DNJzXdOElC5KDpouw/QwgsKhqM9Fnrz07RREfbGJ6Tzkmrlxxv6Uu0hLWPUr64DxJ43yNcWcVrnU
vUdNAwCp3sF4bcfW3c0xW0EFP0ydB6iz8fjwzaLLwUQRg+geFA4GhfSEZzL5ISmODnKWpUv/qzaB
8aoo7ZCtYkatEFNdZlAuFCHzBfYPviIuXif0OlsM5Bwh2Nvda1QhO988jc2wesBUkCGJN93U2v3j
EsW97AevD5SQ4YzyADMFvjRy/ZVugrX5yXp6VvlSMzA9u19UlU4RrhohAaHTulex1EaEf12A6PYA
VIEUB8RDc8yihQpg1+xef32ligfyIQ7aUFTcTrxR3Rv4cZ94IUjv2UJ5gMgWW4yJ8S/bpnQvHMCx
JTVBfhN8ZZZD6OeUbDkBgYgkEy6M6UHAqTG+U+bHPcUBucD/LGHeeKdhxIEzYQwxdu45dUb0UcJF
jf+mLWwHXNYhHZxzJHyjRjTDLiC0ndhd5qAHB8rPvgHOml1kAHgH8q5Ts9mWt9RpmYj0Opq/gCvB
gwPkQ4I+svt9KpQ6np0irSGcPa0I7L76fc/btaKFHx73e9rVVvu30LKNwandoG1hA+EC77HJyT3T
7ocdRW7E0/fQ2O9QsI3JxNuz4pkn07m/pCsNWt69QC2hzs2XiTDW4GwJjUyus7GA55NxVbQYWVZE
nB4HI4+Tp+yOPZETmwJCYZU4e5N9RkMpy16z9r16fBslhsfzpe2MV60hd9Qh8g63hxTUrfbhhvT8
gHKi5Zl5kAfclaJ/6I95oxkfCQ2pTkUAmvcdqW2VdZ+PJ+7cyMRfYlICkQfZ4u1A0qMhXV2Rg/Um
gMI+WthTdZh/sIoDGJqsO7NCiAYJMTG+Magm0og2d4oID8Cl8GPOf2Rgk9+M6agzi80f+sKZzm0B
bxWiGsfn3JnPsUzOKDnJVPOo3Ft0Tgscd6t22JKyrmd2HAFhGvWVbTorI82XvOI8WKAKAJXwhAsT
8FTLXBDM8WSs2nnY3QkLFS56EfGZCsBpPL8x0HCCA+dSP4S6B8SaV9aNcSmwpgnAVFTMS6SinwQ6
sLqjWOKwiQx0SD3sQgkMGXq+eZavq5g0s013kr8hJCh5Zo36AmPghQETGwj8uif9oLSIh/TDo12V
EOHDFisFPVxhihGEw96Lc7AbzY6soeyoMpv4laqZSDqsZsweBprvSQroBcGbafyAyBnBULBRsS2U
Myl/4w1Pd2xjUsRsBsv61jEMpfGFNVAgUSdLcSnWnRPoLHS1bpxWAJ+qdYKii8Z2iIGGd5Lgh1t8
2detgudQBynL9lnQKiI0MHIyHecRXFaRU1Be6xAVD1fleVzqqF5K4GREWILmLoGDK7VNzAYdM3+U
NWvgodFCtldwHaduodBkjOPHQiqt+luwiEq+o3R0qb5q4hEDxiUlxWCkS9XuAsIYrqCbUv07g3xC
8t2fgX4jRr5E6pyj90J6KBjhhNEhnqVqN1+kVAuRddk98BXxCBkCBagaRpL5mQJOzjqWVobq3AwE
uQQJaTVcghsyljaP8JtAubD66Y1vExL5pKXhSj3DaYBjyu9h/VC2JcB8dwhFCtlsQUIVgQqXvhve
xdDFUrR1RHO4cYqdTUtYbKabpsCumGqOANgBEYtpt4wyd1IJsEkpQjOqmh71Xl+pgOnQBIFTT+Vj
OauKqaBG+vTAWYBJQBsW61iDnn1n2gbHArpXSMC10dfLaRB15A0yVSd4YC8lluIV4APhAAIfHe70
U4+CJ8+4ZDv/o2gvOhZFRp+8mgNS8X+198jVt8VMxg9QW+A/MSeFjqXvL+prCFcc65mFqBdbyRqV
jcCRswwZH8RP7zqGmIa9e9D00M+YBL8Ws7rsDtZsBjXMYBcP8JJlVdGBQ8LwMwmt91koIRWZWMi0
glwF5USxoh8Z49mRsy909OHmEycbgEpEy8jTIpvbRhOlxDVTpVuY07mRkrJOf1ujPXMQBT1WvKYb
i04RBdMEaoU9H+h9fprTkunbhEo8ury0cRTwGXUXviUIxSb4FDj0lGXFMHo3iWCkpmrtrQwaX5aX
birABqQaeZwFViX1uJXD067XDVOFFjT71FzuzbrDysWOs7cwxZ9M59IeCS1dhpaglistPBSiKMPW
mPHr7uZ8G7XNtuA9O8R+yPO8ud7OMy714WfdH3qKf5Ozf0jdVcOckXRpehigJXDCAHBAZjpQehqQ
Nmyluba2CoQWBOo0BDlbpauj1whzS5UZNc2i2tZRV0/Xq7+kFkvrq0wheGNrS+7vzslmgIo+s0FC
A5tG89tkkFspDBUAMw9GuI0NJnuPs6FUW0FdJATbzEL4AlR6FCFDOJGa3xL1x76jO8ACd0ghI2jC
l4id4z058x8BIRc2TLLKWgNCRogEUgipP+0CcTyVSMRGB1I6Bsm/PlS3ncmRxD9Ar6utVU4WGdoM
IqJrY3yPxUdF1wcM01HCB22aKsd2l9Yn4VBtur1RAnqiRue2N5+N+8B4i50YX1RQ/x7WrAm5Naf1
NNEMnmh2cB9HWOQZSdalXeIwTj4FX49wDWqkJPGVyzXhJMpBHTawP7GJrNCtZmX0cSDQ53HVAVQq
6HZbDvks0hjVeZ5wdSSuutCL0Vbi7OBOCc1oEI8OUmqqXXk4AriTuEENmpFpjzoD+MlDnwIBbuRe
yX+StQwlQ5r5bnFy5QOXb6mJsARpJreey2b50ERO0YsyIs51JUZraWXEuEy5SHct2/QFCaTQe5b0
MRU4wf1mZIjHs5QET5877UCmaK4kY3Syb0ObFowSKywGoatPJnStakSR9yr93ZHVAugsVJWlTs5B
YKC1rYD+vXc87uxHyXnAY/n+wN06YgL9e4/pvYQIRZqIPMHxokk6ruhyiWPWSOd2YMyFZ2gQa+/Y
nz4s3AgfK8rJcUSD8O6rCEfJWFGit+HFLDcPW18Gv0TVJHyNPJpA9KiRSkP0re95GBUtj3A5WpD/
6XpXlwHbJEvbysczLOtv8XBWLiD+kKgUYrhEH0Oer4X628glqoinxma57wSZ1KXaOUzSfQJVumBK
GHrA5XdVPCDdYUJ+wOKeR07d2aJCqHb3hW6Cvp2PKrWQkn7k4SUn8crqq+G8mL0ROA1gUgdjOYFi
tbeuXsUpr5PdVPeozsR9EpYHRA9JKsQwSqJ6ge6gS5JL35y6bJCGZmKtqfN0eylImNh6tXmqd/W7
oUTSrS+nfa7afmUiAVnFb+NwUUJ9J2TxEJeuu86g2GEypPKwwajP8C5Jiyf1mij2l0EbL/O8BSjx
A3lbhB9eBuUBZssgfobTnvatMHBeKjTS65GU7nvifKqxEPKmVfjY9OobnflkoK9l0bOBKQ1WBNPW
EuVKKMUhCVPI+dyN//SQ9XmMyRb5Gbg3Frg2hNAHe6M1QRMOmztA2/A2gyMRUEddxYxaMgiy2VZt
oMUUcSALP7vQcpONbePtxWQu/7xTeuoGut6ce8QjkvvSIDOGKRVRqJmIMjEWJdTbKT1A8ygRQK6V
KEGO5XX2qi2u+kgDgMxpguIiACJDQf0UmVYLF1E93Hjz8NJWjMyKPxo4AdkU9JaBLAealxy4LKk4
hBojiaX8d5ioPjBWG4+zVfpN4ExoHg1406ANVF9tMWO92Nx3ekNScGegdnJOayliyP/8AqBfVyNF
fWeeWRcbVAaC2cNc9UrNCM7FVIBPMXur2mWRc9Voxv0ZdTqejKIShmhDfT/09/uqMcE38zZh+Tg0
aXy2Hh/iOfTQxi20yztjKKG+enZznlXr6DBzHpHxpNppZlJBizfDLG4JCXuds4liF9Py/BVdYqa2
PCKxB54aEo4ehWEcOP6WKVpD3F56fN9U3QthFZA0Gu6fLETN8RaXPx29gljPNyhJ+/xcREdP9oA1
a0+1nZx17xnFH+QbJmOX6eZyHNRrV4MYmLK90SJGBGVGVC0cIKZK+pIRXR+avuRulhWKpxwpOVSb
AcGwBPyCndwlewN5gHBGIOBXQW9SngfATerzY0SzDNd6bYNI0dv90/25f7avyp/iuX6tPqOTcx48
f9yBuD7E227X7WhSb/EuWobrZOPuwnW7jTb2ArsJv1ls1/wu8FbOJtsg4n+oAVz5xkGe/q475ufy
pbjcr+VLdstfKmCnf/l6H85KtijR4XhR3tWr9668U1peaeFe0z8go4en+sN94zfz6/QKOeVpPCmI
cp1GvkKanifUFlfDEzKiUJkWZMDreRMBCJr5yl+ao7ZPz9Nm2MdnbtWFCe4RCbjqkp7Dp2gHaWoP
xe5Idwu98bOzR4plB45shbjoUlsjqbILN+EKMXHEmvJ9uVG32jrZdqtona2/Ga0daR0+RfCLACUs
KnwbTs4Sy6QtZo+rbEtacPDZDAGvFa3bTb9HMJkfcpGkWtImXaD1tE+DaPllrSmTjvxUgODxZ/mG
pMJCWUTHeFUtEv8P4Wvhbe4LRJoCc/dYGit9aaFJmP/7G2xXeYDt4ypbO8uZC2bQFG3ndblHG0rx
OYqf3K13ArL/lwYo9Jn+b/gx/Z3e45fpHU3B6tpc5/fklr5o7xyaF+xGeRznbAddE2uBFcT3jbcv
NiZuJN4q48lGm3GJvOAm2aAUdegPUKGqk7ur/MdS5arIrrbDdtreT9NWvt1cFpuCl3gcjX22I4ti
raDOwT1nfHQej/djcSl21sb8lu+bt/PW/Vb52/oMJWRfnifXZxReXJD0YLkeC3Qn/GKjHuVh0ZNH
JQ2hd5Q5N6Qra8ZFOzCyPMX07G6BBqznfXNMeNCsAtjMPm7Ye3vLg9iD09hmPJSERyOCHVu+Amhq
C22NxtWSncQzNNZorO20XXrKT/RdypO3Gw+UxYduW54SqE5+fjJ2xg4J4Z36NaNCWhzwzDyQ429h
PyW+tsY08E/m+fOazUjHZNPxouOKbAASwDbaGqyykZrNR/YTES5MTnmpYsuva96Y55n/JHwbOnD8
SV6t5uKmHSbXhztac6tqW229dbU1dliaHCyuRf6m2arQyDB62no7jJnx8FjOn8aSY/kj3ShrDAFX
GBsu9EAPjAXtrsVjhQ7C75ex7mDfbvsf5pTx5/gHESKfTxwUrxYvXfDixq7O/cdq3iHL+3thctHj
V7KFSYQ8zs/Ia9EohKYJxPPG58q2BEkRqttlfN7fu5IdssPE7UJHdIUk27yGEn3TX3DUDKbniGE/
euTWUntGEFN7fjypT+3e3H7Rno18P/3rBt7iS1lk62eIOifz6dvecnYtnqfNtHGflEWxLo7bv51/
fiz/BKs/VF0+Dqh8KcQptr1fLLIFrYYtlRT7DL0i32SfIbgYxIF3QgdpQQK8LfdIs/kUR0f+5GcH
SD5sKBn4+sz7FtiM7scP73PgH+8BNvF8K+YC/Ndmz9P/9Ut+J39DxOEW2Px3DMDmB4hZBeUJaWIf
HhFfkNIX2o7ib0vtu6r9D9df7hYn9FC58dkTRtmL1Lc345ZBNi+C/3YQPSF4sTB4iEx1Tzj08jI0
UOQ+cxaiAfs2Lb01aDz5eqPaDvhOvuB4LBX+J6/EAuB/6u8SYBLJ+zA7PzFiCighFhqvDfzv+Ngi
x+XLz9LO4r8RrOXA2eIssLjC+/RxdV4kwfienXlt313R8lvEOySe+WIG6dPiOkyLLvhi6vH8bvt8
rI9PtBl8ECSL+z4K6ERuoyDnT/ih+Azc+PX6eS14pZ+7n/n/eCOcLXhrNHd5UfQiFlGAPMlC3T/2
D98LRq5IfpY3/v0OpldcrrwO1JagXmcBLT5e/Uf+WW57tdUW2k/7GfrojLJLaMdzr+T3p0PJFVs7
2Gq+bJhPeYrU67/vD5qP96AJwLe0n+lpWpT+1ztGhHzJVekbnev57yr0X1V23g2Wx8JYygvIPSXX
TXx5K/YcNxlNEh7XtETRKBj5Cs/h+R7cA/fssqY4FC5Q5Hk3eayylgB3rk2uiG7L9qv4Yx8Ye23f
3/H54JNoi24b8ra4pfJeLe9IkrFEBBqr+dUVs7T9zOqlX8B61zbn1d898LPF5YKW92Z/vImY5V/a
ed4Kd+x/iPyhb7/q/PDNfZtf48X5dfu8Xb8fisOwpLewCs/KxdhJeEBvjS9ZzObqUz98fmpL7mzt
Hw7P8wb9ch+uKmdUdcsDLGmQYmVCFsjvu8WdSI+GNv9FfmSZrtKz/JrzKygb/qZZ1Od8la7KF3mF
fMXfniHDB7jIBXJCMKZd0kDlV9zB+N+84R3ku4JmLe8CSp6fk5+COb6KOWs5KwkV4KTYLB67GD72
AsoHDbplxq6HiBeg1LsELbOWL7KJJY2o1fTOaYpGKfLyCj+F0ABBAqGu3z95v2Gi5yU4sNfc3s2M
mn6zKFdYFy/GZ5hqfslVyMs11wQFcs3/7xPwqfgJ4hb7iHeLV/FqUP34BcnxwHsmE+RikqvEO/PJ
Jt6oT+OHjfT9svt4/EP97okIGAY+YembVOt5wNug998ZOF2I3idZQSGrDWBTkJ5Goox8oQxwQH6F
VTYGcmS4PhQNvmL/WgSnzbo8ffaL67XcXftFvvyUICYRXJ40+4OHG/uj/y9fUEPwFQXsqs9qywI4
/7cQdrK1/43+y+4TfSvWZXOAF+5Xh3tAwCdE2i+cjdun59l/ZYzFRGt7wyXH/7aWT8jz8vXB/78/
PT3xeZ74qw919dn6xAx7E7OjJU6M/13C+Bsudq0EldJ/z/0vwOkbyKes82JBtXQtyAm5Ne/rtb/d
fj+ZwRdx6IuaiM2E8TCRQPa8/AmIGp8RxYd1z5844sDZLcKN7cdv+nl56AKJ67IHvyTODj6vI7Ge
k5mdWRDi5EWVo3LkmFjImTAtvCMiJrRTfqOzRBfaPa/9clo0Ac5YC0BiuyboAufIYbiouEugFvni
Agff3r6fpiWfG0Tti/NdLof1sMbTcv/fo5JAaB7SvbWYucufJqeGtcO/+feIdV9IRBKO74ozi8kF
FzjvJLek+n9BoB3W1EGus1+Of2DdU9pw94bl+yH313w6+RkQ0ywMdeWt5YhK/s3LT0kltCUPwlvz
i8Q8jJL4QQkCGSfXf3cHOPKZ1qHpf3Ur+2At7djnqCaDQ615QrmXyfA3O4Mdvjofg8v+ogQ/L0pw
WYRLsNQ82nBJNrf9px/f9s75z9vbhf97Yxjv28duOf0pD3Doke5FF+nHWLlrRhz8Pn56LFlLc6Dy
n5C/vCn+EUEL/vFmrM4moQ2quE8K5gPj8nGwOEenIaA/+XNfSpljfDH65t8BE3fLcQEkNOj5grPA
r8Z5+gLtv5M/qbvwKC+hLjxf4eWnbbL5660Sv/P/AhzY/dX8ZKf5iBQTuqQqgmbol6tid7+S+e75
W7438f+PpPNaTh3bougXqUo5vIIIxgaDTTC8qIjKOSDp63vs03X7nvZx24CkHdaeawZR9osxSnwm
LvVP3d2eTl9nsV+KzeZ6pgTgYbEtiYW0+GExd73P87/hJ3/cS5cRAmvnRwx08VasLNzhjqEfkKYg
vsvgX9D73D5DRiI+ScTuUDClEHsmCm6xKoPFST9xbtc/CRawonWH4H4qzZplOp04m+oznd6NGaNB
TIOa/QVMjGHNn4zZlJFSu85aDHMxd7Kl+tvwFY2evcRb9zdRZYmdJprPbx9rVOlbTH3ZtttPj02f
vDj+li+NiXkB6DuQrT7Dec3l/nPAwT59yW0UV/FvbV6L8g72B9MZs6pZfKErwJ03Fz4pJeDCLv0K
lygF/k+GE/9zloVrHuqV9ElkqivDCJtGC9DTmT2TvmCgu/ly3MIFmNozzE82hmtP08965SzzJd+b
4ke/9jbJv/JBjEic/Xncon680UHmf+JxG0tlUn3zt/+3UwpL4/P7+zLwEaRl41YMHRKu3OAr+Cr4
W/Blrt/TwqW748Kzm9s7xt6sc70d2eRf4rXZfG+sFjxGMSaoTA/Wuv7bApywKf2I7eZnYrr+JF9H
83BVcrLpP1E9f7IDdJOfZjI5IxecXDerTTYxFiZVYr/SWYrCaf+j71Hp4wnNs9+IgeOz0U96FxUx
EpVJsBdzAMrKLPsqvkhF4hpQtMzEAm9vkgNRj5N2Wd5YeBeiqArdYDUsyZU4O1v+y+SYz+pV4SJW
Yt5gpuCaCzE7qg8mnzS5WXOaI//um0KICrKtVSkGhiv26pA5JPEb8tT/iTf2gjPktOd2iP8rcxIS
Zgkze+Tf3KDN//9Gs8swkaftv7kJgHJlbv6btTU3dJgWX6wTd3vd/FE7Pnav5Wp1OG8OB3/6emAo
zb5FH2Fi/GoTaYmXqOsspaU2cZbKLx4c03gTPJItmCjvimUYTDpOv/R7iT5fEq02Vb76D/507WP8
iS/CXvsaP94//Qfpmx/2tX+YU9CWiahIIO2z7zufNVepLdu1WPPE90S9IuogUdHA9vv3PVHviHtS
r8upwn1pFzfNHTbf33u2r5/nls0GwgX7RPghXazdadPMJhZEOYpHy5iLShJ7Ysr54SP4pGeXn0XF
+X9tn56xWJiJn0x+tCmEm634UWOab2UXYIuvOBzOih8FTe+ESMY54tF59IN8xA234uAgzirqvJvJ
HA9k9/3VH0VVIU6QvFw+ibfCUf5f+Zluo028J+fpm8YIVW2472ZU+8VkM8uKhwIl+5pC7rg7u26m
yvAmFhqsjzI/B+o5qm+1vbB/xYISfgUvTNcXw7f/oes/KgisnEzt3+AoXWoW+yObW/tnfuNg1NL8
tNAuwlOeOIw8lg20j/QFhavLBFtNIsv5aQJ9IiSVLTJNl/8U4K5vTsuDdaM/gefXUb1HR23Xv+K9
/Ne/umO4NTg8gGmQ1ko/Wp0EOAWh4wpnQ+2W85Lwq2TqG9P4T9InOW96qCUXQ6T2VJi4qmDZC0NJ
BldIsgJrDtoooO6Fny0Lw/joYbulTk3iFaH3ySIBQ7bHOVpBe9y1UUKV5I/bAUphFKWfSbppbPM4
5NXeNHsMEgDDC8f6NGg+Bfh49+YmdoyNHJfY9oRrC+TckfGoexMuokPIbZkuHXE2Fcg4SLQGy6FB
0fH2tDUaoa+6E43cZwyXX3RsBqzV6+aKuETwjmKpcyX8Xbw4/vC78WgVwJGJ8OauGgzCaUyOyabo
6Zl0QMkOmw5QqiC8iMvSvP4z7tnrdMQf6U8+vqwUM2brEkTYlkZHBX2YSU+zgehtp+3FdlSeED6s
NWk8PRZW49r0/6zI38TlMexEhlSAYH4Xwv8xIQnA9qxLTjapjmfmgte1SRataB5ANnIRZBMf6RIj
ny7V8pZ3dGYxo05oz/SiJQQET9uYRFSTNosUmzjjrK2m2JrVeejYLoF2BSGBtkWBjBGusGg/CWYE
hjSC8/BhgruDLks0HeKAFuvwU5nqTJNJ8UF5scQYvlVedTK4xMZCaTar4uxZxS6hgQfx0g93MBcN
XZ3UKlVWkAg9G+gwDxZydnSE9IKVsBpZC6tTDgmSXSxOcUZEoPtGMRra0HONH55bQO824zPQDEI1
N5wihOVIeTsU4fgXJX9dPleM2k1MD48pHpKD45X4nVrjvByXbtfYLu2roUqXOGRBgsPwT86x5OeY
kEcfgU8YuAYOwNRKoPoOhKSFQTup63Wuf6XKr6YfoUjiWgRL6VvirUVj5V9fmQZfEjL+i3Q6mPii
eUz8GDdF5KxFRWsDpUikTCPeH/YFkkxLuZkkQfbBVHTjE+3/dnkkMphaQgQ0OgpNqP8GaYH7fL+0
CspsKBNo84oIwzTUBTvT6F3buzQ4cwhWh4KycCRWI4ngYmvVXPRAam10xz5axH217GJlxrWPFeTW
Gr2gTmLF1BJXSU4z5B+GeUqjlQ4LWhBmJ458c6HREOw9gtYxWVq3DoHzNL4z8Pu4JqjaH3FJRCuf
CkN7qTz3xrEkalHQIQoImn5+1EwDwgVrLP4vUN9slHw0BQXPR4O65sH5SluEKWvSMze0iwPx6Uri
v0DqVAKIqUTYaf88e0HbJ6MHJOhKZVlvWyQAqoXwulpnQ7KwrR/ZLJZCec6trzFZxLt5yhSZq5ZK
hNZRtRlx/kUfk2+oPIn5FEr9QH71b2MJL1jxf+EukdF8CWB1GymYLyHdWk0Jn3ZLL6GSLfwfOR++
zCaa083Di3eE1IKD4ES1HqpdbmLpKdq8uP4ggnKg2SGrquj+J1fBvRSdVUXjuBX+jDbqusKACIYo
E4HIG3fK3CVnscEiu9jhOEksFzU3Ai6v65cafCKTYDgVqrlS6g+rjTYKOUt8+FHCDYHmlHwx8m6X
bNX6PVfmJmETDnsITTeDsd9wpyS6d9SFsSrCFo8YML1nXnOD1yvBIlE0b91m0QGesjPuhOsYTIR5
+JbccKD9zcIMW3VLODse7S/ML8hceqqIQSIJnvKXYfyJhiMqUmGMYOiHGis50VDrjYNwcoZsNRe9
sKDbosKZ0o7DadFFmOgoO8moPmr6IXaguwlUa8EE0gb7MyF7+v2eeMhqoYdszZBmd3aX39jZRxTz
/dqCzJSxUtNqqlEMFAVkLHQmCjW0AUwIV1CMJQ2pURXNcMCEWr4Og+VA+FrtkzwkgnBgR0ywlctO
2Yk8mfEnODqX6BhcY6C3q32Pruo9OEYvttjyr3ipd2L5/qpXiTDjt3nhg9Bc9XvPm95RtjzC83gk
VPn0/mOYcpx+cRIOjZl6j3lw+WR8JVfShDBeMO/Ni2GbXSEpqnf1r0LG85fw1sN9uJNB9pTPxSk5
+c/mVpzeW14rObKQmb/2vgetmkSn4gZ6E/AzcF71h3TEtl4+CwoX01+GhQa5caLcor/6Rzq9D/kF
c9r2Yp1KpmThlk/hvzIpLz1dr+hRXkKkEqisFzGtOjgwU+dUX/pf9aVf22f4THnCk+Zm3LqHehj3
7a6+8DbloaaVEFO/aXjLcWoBieth1U7fAwZZM/O9hFuZ4QRSzGXi6lXIm8uqWvCbFcm35iLtP9Ri
nmCb2sLXX+HCRFJXVSzVmMh7psW8h8obrJD38FtKh+ILe/q5NLresBILGv8wptRZntz7z65AF+ma
ZDC6IbbxAMgdTWW3tr4Iu0PuosJSnybHuFvWd2YV6TFlB6GNUeTad42I7ZF+K25oEwv5xV0M4YHY
EpwupmiVWXX9u0odDlK/GXJXBh/P/1pER2yYB/7Azqzj1ksLlHTQatipyu5z7N2igXg+s7Cdk6dv
DiUmfc0pYWMxB34VCsaHkm8MWmbkK1zZDn3iLZgRTPD8k0+oB8LwLt7qfxScgqMsqATuQYO2N+mf
5dZgR/vSAHTjR/7wz0Xvjke2Jf9MmqRyjBmN5MwPe59BybeNl/NKH3AEyA++FZd2r/wUN3OfXobv
4Cr/6Xf7znBmINJhebdT7055S1zLHUwI5pJ8fm/bv/ef/8gu7S144sM18+5lCOHXDa7mnZKRD6m9
RoEvYzRK4rhItPQfAL/c4/CRNzNKqWP56EBupB2/5t21Y/2bXZI/7bdwOZXc0K/239zv4bd79k9n
rx3te70vnv238htd0tN41+7+cSTtCtfwQ/Vji+sAVTi2+/bbO3WH9y9O2WB6DPJLc0kARVJm5nD3
7sqxeGrnYdc8fT4B+xNvde84eXKxL85NGGPtimvz0o7vW3MvX8YeguMTAn70bHbDb4EQ/czfpAcv
L1kz5ywRBga8nU6Cp4z346v7dk45JB2y4NTWRfN3af74LelcPSGOQGkxT+Mze8p85Ax78Ft2sW8x
t9d/yN/cpT0leb0b98bJe0Ad3uGYDXfh2P6Qf5XBO/3OTiNtduiVk+Fs7oMrCxPGC3eNp8otzk6k
9qA/HO4sVMRv3rwHz+seXIe7elZuw/a9zy7UdQhwwPGuMd2ME1zry3tv/2mv8NxcGTWn+ISjWPZU
SbWAZs3d8i7KmhjhZjcezJN1Hs8aONyTUE4eSH8Hwfjzj9y65k85D/v+2u7VOwswo6Jm3XvwLu3N
esS3+MTv+fSB+ArSz9mIJgn5Nw/73r3e38klekbP9le/E5fIOUQ6CAXqd8TCyhPZtb/DnrJza94S
9hvUNhP1hmaLWJiTeuKV6uUIke2E39vwi8wuufD0o0vx5HPFpxGIS/JnPOj+23mI931yifEtwVZ9
Wm9HLru6NmL470leZRJUP7zfTSKfiWH05FfO/HwP4oqZ769/Qv00/jLJR23Sn7W9jTKZCXf02OOY
VeUNW9l+G5/CW62v8xMDpr1F8SxiGPEluwzD4wb5pL69d9pvv81v2pn7UjyL5yC+n3AjRKeJn5Ah
XfLbwbN8mUf5oF61u/IbvKfJH4qS+OVdrTNDkRckECOeerd6m9KHSifauXlPir8BKIMNSJ1ETKcf
RjJQDqc9GqT9kxUqeLYyPIpJetN+k3CCFeOjZra+rD0jmnENpRz5xMTaJ9zbQUyVs7Xn92J7gu+B
uOD4ZO3Tk1Nwk+NT/61ftAfPQTmn4gkDWvsTg3n+YMxRBRK7c2q3Yk3SXiYLjfensBaE9+KZIe05
Y0sH9fkPlWpqueZF+8UZPsFmmg0PCCT6aKi1r1wI7Bvjzl9gfOAXydTlax4tX0t3m5qBv/29MQe5
DT/liwczvHyMLbhk9lx436yBSAL+hiukSylHODDjHO7c39f6ZZufVTcRpCtKswnlmMMXuAyNE/VI
qqL9ikJXeJRCOAIpu0t/wV2+8pryVTnlGDg0FKaT4Gyxxxuz95WXUc7RMz7xhaSj6J3IxyJYwGd0
vRdCmZAG06sWxbr4/PzJg4KJbt2R8/KZeKfoQbLZv8+ME1nI/gNfG0XVVk/cJnCHK2b33C7+bF+a
M/Gv/jXjemFzgnJzF3yyMwm7mvnX/o4CNnwFLMMevkKzWpBMMXnBOhgPggWWDPrFgLZ3QNXAzuzm
R+tu3Z07ty+qXOXuXcIrXweEVED14i35vL889jH6Kl9ZPRtZLL1Ldw/qmUXn5E/5tfbdmYFaufJG
Ce6GxwutVf3ieZ8D9kU2PlvBClPT90uVfwwAo/izJPPTIwZY+vQBvJQ5AEZlENkAWJvsAt7BOGFf
joyo1z4G5+f9xqto2/HwqVEdt1pmN/+Z3aobBVxxy27q+X2OTiyW/Ykl0fytLBcvrhe9eVYm/c7+
ZtMaFysVp3PKf54D0MmAIwZGuLAKcaYgj2ZK0YWlKnUgixm/U/cndmYKOZ3UlnGqMkDW78JlnDKB
+NMhYKSdau3E4h9wUYT93FXmIf8ZXSJOdTgn73ILmpiYYYAV/6bKQ2HhvpU0CAMow+KJ5i/tNz2V
t/qm3pSDfZLMabNLz+12+OWAXq0kUh533a6/lMpEe7aSi5d9S4+3P6vA+KKqmVCFghWn0waOMagH
Z7NWxl5RGGFtRTQE+RMd9zmNIE6YaMp1b6ZR9Crql5msFWHjzNqQ46zK4gVG0OjD0i9nEqcJ4UTX
ZPU2k7iuzwCdTNNiYiOe8LOWn0UJFy1Q9z4SYoisYLAFyiR1cJ3S2QnRxtuibKekaJJZmpvYz49u
Tr2eAUzFBkngJCsT/KN+yZUOXJ6H7qA+dc5ihdCQVDvogxD18c2BySs+yd1Wiq/AQcXAWTTs63lp
fjgyC0KajDt13FSYlMgErqTbsCZ7zVpUVClIaZrs1/PbSQcpRyZDVU/ODbZJHVyJYkGq1MEBXqtK
QrVZ/LRhotNMJs1ha1T0NAzlDm4hka2Hjhp7jF760HE7AlbBJx/dAwxP5KCy0yxhxcXttQORxmY2
/B3KcR7IYMmRxbEW1ytiAT8cBJajtW2GdY4SYRiTmdpvofQOFYRzHjWkTJ0HbeA9sVCi0a3SV9RV
CyGs6kNtXWrNR0nnLe6FVqv318ifJkAPmFEpbtjuJQo6ISET0jW4vgaHIGdYvjN/1hDPilYYTYjw
DPHppEm/wAnYmbqRPC4lSPg6zWoMPMhDex8q9I2Ya4obgoh7BFUwsN7NjK+h+8JIHzxjoQBxCGY+
Es9Kmg6hv8SBbNZg8iwYlvC0SaPgQHzQCzhX+GqGVTPxpC+Ut05vzhVGStoY+lQIpDRdOCQSRLAu
9R6jfuWhK92s5GV6FUkWKnKwLBydwnr9T+VX4melVx98spxNty/Ak7NdYuDAWS0q9iZSYDCNn4nT
pYQow5I5F0OpggwbCP+dipR5Tix4PwuPkeyk579lWeF9ES1xT+vkVRLA0VbsuUd+laT5c424dF0K
vtXfd3iRSkKJMQUzYHwPNNWgwfc9vt1sD6r5TS0hGPcI6oZCoRekzt8U8qAFGSW+ahByCrxgYMnf
RgXA0U8igbnB2jd7jKoErjAENwi4snYRyBf0ZGL36vGiI0cLkIAAZa+Cb6FDrVdehU8SnSb0rYa6
jrmpvSKc7UGdigrLCGfBqMTh6D2zkC/K6MdaFBiZWqwQtkiVvuydrQFIA0sMFUmCbcyAF9aQsEd0
DNlkIZK5hOc/3mEf6LzGaPiQ22fa8MMo0Dd6QWwx/fnRfzJDgupueut63Ai7QANEBzSpHdt5l8pu
fYrNGMu8ZNljBS5Zwn4WiTdYhy9TeVWcbjkLyfu3Qlk8qPhQPNEZNs6A4Zn3Ccc7AwwObHbOoCmu
uoZCvn5YRP/meJSOHIyIhwKp5tAIpiLo8GAIGobNPhlnZtH/1Cr0Z6I8k+aHnGuhhvWNejHU+kro
K2wgTx9LTDn66cZzEfzaEu21utt4J0fr8M0csSfzPz1eALhp4Q/GF4+yZHBW7b7EbcCy9E+nwJgK
UI+QRL+fNuQ8dxIdNyb5O0Dlm/6G8PiTPJ15mjNFHXV9625T0tZS4jM3YdZpaA77+Nal5TKvlsMA
19N0VgLdsLVNoGG039JHQzAfQFU1pJlQHAzx+BWGALuxDbg7y03SeuOlWl8lfm3UcgTh+k+uEk8d
rKoWqlWRnIRKIWhAu3YOsIpUjIdqCPdeJ08DLDjs4Wr2bobPRAuiQ5Ick68LryWrvoosOFNWUv/I
jY1mb0z1L48JGohWWIEmPN8QP5KBPTeqhk07FG4B9U7mcesmak9t8hYbJzqRdACOpcauLDpx0q6p
SyJo5EcQT1tSp/CQWggELUP0n9T0RDzGYAauLBTMkfuD04PMahQjkC5bpjds157qdgVjPXRAsxv/
D8RRzX+i4aEMF6F8qqIaL05WZVY/a+GxdeRG8/k2IaLY3peRdFi3A0CO2SwXxqjk/4gl1Pb6jYqk
uIhXSrrQ/bsTZtMSM12rkCeab09hHOfhAncyMMt03Bb4oln+2qvtKVfNmZqsgZAWUbPGZgMtYO3B
BseLFiMKj+6VgauHrpdLHVBb7w3ccidNMH6XMS7oxHc7KZPwoiR4fVwFcVrpyWKS0M9mV6GPMbGb
DHWLtLyVVC368aG2FuAlcM77R8jUxOAwUKuGRv3V6m8UDeUPrv7Yw1R3AYpaKr3TEooBmi6mInIO
FBoYt1RNtvBxjM+1WW+VIjojVSGjcfgHRI4YaejwVTj0Qy3GAlA749sXr5etI1xoKr1fmDTXBrZ2
lpyY9o1pWZ9SBY7N+NbyZVHE+AxR+xSeUHznqCuThs51Ahx3T2qA7hYbKpoTIXIfBomC1KMhqry1
f4L6HvgUdcmHoqRLXBNyaa0U26pi5D3wP111cgE5p+Tog44i7hwsy90SA0hZl1dYsmA0gGCK/koO
LprlQJd6isCRi2cJkrBpQlHrgYWPKv422dqCtFWbC1VFNI2ymOoGy0YGHlaBcOiTZpUbUJCs5dv8
RMAjScvBRij8LNlC0VIGczv7kVs4TATJ1O9JZlqIjz6E3D9TBrfND+qoHNXE+BHaU5Wjgprjg7cv
qJlD+yOkZ+SNwrtv5jibhOKdxAJE15wFSTNw0KhgeyQ/LY0nw/6JiWRGaF1FGjLO5sGdUIHO3gXZ
I+ZsKdoEWOM06c73fkPHngQlIz+Zs5+yRKvlQguu77ifYapR6/Sh9Q/HB2ZHTtXvGL1hf8hPCHZL
nADoi9F2SRGBslkgBp2qJR4YOhsgwalA35hysML58SpC7ow0zCneHw6GaCrmz5x1IkX58opHpPRP
UzoxzsZqHY1sNTycjBzLbGAj1OhbtsMlVFed383zuFhohLJ0b4zp9Af3C0o/eDMIpQ7/Rz+VcvHt
dGiocOXwHVLQa7dD9UFSgJD7m2ygfXrxLP0hmltCICwaKkI0Lla7GrsSMnTaFhYHygFlRN1RJ+tG
SWnnQVGTX7Fnr7QBNhxNK64+ZyRHytGAXdTh+SSUcry88PTEAsy5NODXeNvL+LOan0n8pTZfOmaq
1qcDjSFB/DyEPNZloromFiGKrrhd8S2HVIAxESpUXRpGCVgemkZzNHTA23Rgj3UMc9UG0XcA2tl3
EmowhLAMIpPC0Gfl8oWovYz2dkYFMFRLzf6QmwtO6RmZ2DlWy/2O5FzVChBpTCT33ZJNdM1rMsHs
ayBbaBM3tfdb1eG+Ep4eaFNoRtIxiDNobaMnHHMN45zQdGUz4PknrI5Rv6jTNUeAkT6rUV188twy
NEdsNmlcuJaBXQNtLjsphTSElc/iADSMtI8vKd4VuMfPxUGgimns+Dg6Rus2tZEtNFuhirPK7Zuj
LfVdWj1ZZ6kNs4J8lzMLYkwzqSk5X7X2rdWh8jpsGDDOlATpK4YjhNjUJcE/u3wkSaXA/GUtI6EO
0U1no5CQX2yfUY4KL8IkpGQB0xSKQaSiZShta2dEXnJqg1m0kRXzt5aIKVFy1w+inRFp+2Yc5pb+
xjyzXgj5sVCK929z3mXvmbAQEIo20fjogr0eEj11gFHPLBPalkwxOd5ktHieb/Niohgr69/wu89/
hOQN7zGA0yCk3RrsRGuWdh2nC354BI9VjQ96rFbXfIVgjnjFiEap6M/J7w4fp6TYaHG6EEq4fMD+
xmCHQuVaKyAJ/a7PFdzknEXUHhoOgyGkQazocnoUFlMJhZCo0lGhiW58mnx1SjgP/c+2XbV0+uRa
cZlPtUZrMjVWBfbVIciBamvugrhuGd9Pv2xn1Vjcg/aqKLqwoZiOA7IignP1DcE9qVhVCmoRaMwY
g4gCREQJ+LE9wzcy7byNEPV4AaQ8BesZYG70biLek+ElNk78EetfK/rGC4q75FnlJmMVy37wtZjE
5tOgtdGCFWEix53m+bLKAS3zNSF/Aw0LeWYDxsBby+aRvO8JyPLZA+YlwgIsEWyMgVPszHDiZqkd
U8wOMWgvqLwOFOG4tHvFX4upqpP1Lp9AKPj08hLJRNawKbT10vOSufKiS6bmu4Q9tdOKD4SzovMq
fqLsil9H+c5ycId2wDINdnayEPfaxo6epHCHXaXAwkanWqDFLQ7tb9rUQj6OGURCU1ekTPr2o3yI
+ce2bGLUyubjFbPa41Sjw2UCRusuFfr7IbKFptNAHieHV4V6D8BEh7E+8pPxim0YDP8gPEkasj05
7FFgpPj8SYBUomU5YFaUGHyXowhlTICNNJs7nqCdz3Y/Xg1ZfxT5Rox7n4N6YEElbggGxlyKBoc1
nEdt/x7idaJ9qNjKyFrPzrOIc7yxx7+YQldo3nDtxx7wqtJL9ea86Bu8Ugk4+dXBl9iCmQLihC+s
ZMSWQ0Uaovzi3Fp5ojo8kCrOreiUl08dxmLVxbjUAPDguoCduaVvLIXYU3sVvWELblLvm3Q4HHts
G8tWJB8hsZCibKhD8IzmYJPHxnFbFDDcISZdRp5LyMVV4zroL+AQSKoV5Znm5fJN0gkHsQBUQtir
GJxrsd186+ZKq6OJgDxEti/uKEL2WKmSkG8qju7G1oynQj1FBriNXE4oO5WEGYoBcM8S7rxiHknt
gNTF9Jod2T/WkoU0G/ZgS3zal1Ld1BDpz5umVDTMFMpI4W/Cx/fIYJJSbLIAk2RWwOENNbtrlo2F
YUvO2Org3QKuCjM2W8U7A7NS9SC9zYY1xjn4okgthqWIR+rNSQG04FGb2jHx4qy8yNM9E2f1gVEq
ofufpUU+b/nIhTCh44RvcDQHfVhoCoyEUajGWfKoxjuNsNBCS3B0RCdOaqVati7TSa21jQ+AkjvG
XKil1QM4jAdxyeCOq+GOZr3LvwTWZF/01NpQJ8QsFy0R6Mk4Nz6EsJ9eL0AVMmGzxw3FOMO/GXCj
4G2FtLtqbklNcT/zWY1BvuVs988uw59WYFGteVGBb7Gd1DTOYCbfxdsl5jCEtLgc+5ltjBuPCQnG
xSgThYC428ImwhueTrt2SsnNtXztgA7kwAucqLEmIOJK2B4Xu5G6iCGSbgMNxCR4sS51+Hm8x0yM
2Paz1OiZ1p4Lm4fCuq6gLHGUxPE+zKCh5gA9uFShEl82oG6s+uK1xNETyh3twhHZtEfRGpEZ9aaH
OuDKhCMxigwKJRUQ7JlIWxaYt4TYeCGYHr1pL4I4XpR68Cs8NMbVIGvfY6TMMw9+KpY1TTpAMhCv
+RKyTsrXEZ1zqyEwYSG28WmjBmS3jmAkEWlmq8zp4aCSzizOubV2CFlffX8lqBkS0CeFAFL1Dncq
zC85DTvYv7HXiPXaqwBdqEcfNT+bGsVCvGHxbpZWheowtm4iS1CWPpuU4S5hyJYt3rCw/fx7COAy
ghy8yRgzWFCj+CV4Z1LguV3lfGeFPscv3/V18uIPEFNaKO3E75IOg9kA3u5iXlq4npJ8Ivx5cK6W
oKsZ7+yPTKdJiDVCGCvf4qwVk34BvUbBDAMrrn9ksxGdPwYDaRPtLWKHJOUjQKbvyEvdwLbWmAb5
Z5dVCxvmBO3fsXSmAVo9NUKgU7dzTFAcFNP0CgrLnMk6qsU8/ahB5sTZyXYiV4x9pW8XzXcbezNR
wPoZm3tziYvO5WKC1PqAoCM2gn+h0hQ5Ctway/RXfkfu+1bFwKe0PhiyMUeHEMMt8R3BUGnth6h7
VFWFDOTNQo65vQ9oRpyrhjecb90MFW1X/zEaV2/faZW4S8K808SDJlqx+mQwWBKDNSZxha9A1WKH
h3U1XlAIhisqG7GzU2kJRX/haUcnt+BqZG5fh3NWQrHBBtgGFAHsM2VXxNBMuJde8MAheV5a8hIS
TdMJ3wbWtlY+JGzAXEhEhaQ16geWAaKw46jDsjU07J9phVio3JXaAZ/YUrU/Yf+M8a4d4JmG9jQh
vUw42GFkZ9mwQILlP5uR4YlXYeLbwiQeDo1mU24RtsARR5bzhTCe6qqEkwvXsYVFI1I6TcIeIhze
6g7k1gB/F44O3UwvA4BckNahJIIR3yGsLAZi70VBmB+aoiXXyCLPhBlquS3BQFm6E7UZ97KJcFf9
h1qKY7Qg7GDt2HybMmq9yrtWpj4X53M+1P9WGh0WhmQS2Jy+lTfuWAEpy9cRRFmwm5hecACtNvjC
I1hJiVdklOme9Nk5AzE4yTKOn368aYhaZnEAFG17ay7p0UoKoq+KmrH54kgKq8ZoXmrLEtW4WehR
l9Dmw3IG0BPOE8sLsCuzbqp2i3qgqWBUIJe2DZ9eDIYvqeNOQDIdW5zLKMUMQoKY6Z3w1mSDlSpr
54je3tufOcmcs9I/cAJA+19kffkJiagB+VZINLK69BvXSLBGvNvsagexzhXkMXzH0JPXerHylzko
U8K8RHZPPoqwfhE1t4HnAX28kRtaMJ3LYcUEByMARhRJGqVMfADxW+y8ebCrHNG1tsVEryCNIQ+n
qKsqDJZYjDzapqkIzJqKUyLeprHe4iiF78SnOOKyg6x46xrzGlZvrP9CjsKcAXWGhl28ipymwLiB
aqaBUgq2W+bXe+HvI563OIMK35Km2WFZyW4gCHLiMMOhFgqeBxWGBQcEw2aYMuBz0IskwsMPSicL
aKnIROtZc3HBgCewqkRB6r+wSRFuK8IQOuTVGWaRJM/9wBVtAxu6TVa7Wbmy7I/YIONP69hFOGUJ
1J27oYTVIU5O5ZX5wrndkDH7oC9GO5rmsJRfjI5orwJlJGVYeiWoTHzaGrRLACCqjx9gCdEDT6SR
s6fIoxfmPcI3oNJ+8CvnyODAc8V9z3xSeYrPHkJQa9/VEgsnIdKvnCCFIoblIvcQo/wN4A+Emc/B
w4v6LcxxByldMg5T3EoV7YI5BuE25O7aWxLMpz6OdSKFyPa6L7w8PJiiilOz6LJv5Rhtq1PbO+Vs
Sw7QXFuqgCH04DJ4DOWaK4m6cYld2dtu8G+QylXHiq5q8Nr0JbMwFWAbRlT6R0Fpn99Lkfjjd19j
WHxYer3Le2vBEeyfIZ4S0MNZ4GAmyQZnmLnY0nrAJJ3Wi0AY5ZQ4BGiXosLVB9w9aBEKKxNxzKG4
MIdyjudDjGg6Nr46bnAFssLaLmHEZcNltbWA0euOLaU/45zQijn+MMJqV9gTlmEwdciIhQpnhkTD
lr7w8+UShMUaw7hK1ZlY6HT9rGqrfkSPl146cdBIVzXwrnDsYv4tge4kwtfp/Q4c0u1EwfVXnnnj
2uYZikKswnO0k3Y4Hva0CnItW3bkNTYV+kESCuCj+n4lYk54bozELkJ1nDYvG96j8Ddh+SpVlny1
3WFW8ykchsKZKQIs3riYvVfCKaJkABFkNBe+ZMJqJCzAVc2DqIIKUuGw4QWPpEQTtl/jjGIxD8I1
9v4+i4EDEK17YEqYMQzyMcRJvdOyjy6Yvbl4K5a/CeJ2OS9hjOGzJKZ+s/RMXPRJl+ov3mjPxX/X
AfsyRV3oMXE5TPAk6OYt5/OIjdWKOZlUCWAF7tDaMgJK/bc6suz0+MjEnP7bjIsd4qckpWvF4ggq
TRzOWFkq444nATTuJBZ6Z6JnKJHUS5qmCwHcdf0w/RevAdanq/mCKxO2dkWHJyc2R4HRLxRaWaxN
ZBjsRGUxgsPmORR+g6VoFapzsQyJbmZMY0Qt9kUDxltwRmH4G1ytKG/08ClmPs7EsxhmVeM7eK3h
9P9j8oNsqxIcXixySHfZAUP1tjEvnQu1Js6oB7Zlq3YS6tcA62L82oDiW4w8BUPzX5PJ5PyhWvPa
e4Y1G4pG5B78/DzJbv+GuFGtVHCzRvdXwiKvxu7US+Qli9qt4sCvOzDlChoIc+8/ns5sqXFsS8NP
pAhJW+Mtnm0MGDCDbxRkJmieZz39+RbV0Td9uiqzMgFLe6/1j4goUp+6821DDaMDcCv5wGcJPnHq
W9auwDeLgXS4rxEIeGC8g3uU3DQDEnGgLMskoK2gCDEVHHpB/2ecG7vbJIDWBMmaU8fozmHP1jsi
fwbWJ/EJmWcE3pZb5rWAIZgJSJzpVC/pJyvL8QExfdJ3W67cFO5P+bia7eesB87wH6vFFqjfkuTi
7ugjG+kc0lNtTh1FPnGQb2qOQnaAda8fRQHvjdT9TOzPeHepCS/GHhsAMWIakwW7ELngsLZbJ/62
U2G+HXtt0yXR11fTYVkpnLVOSW/NJg/Gzgbd2u02bQ4pDQ0E8e3k7i6oYOFuS961ieAWVoa5xB7J
cDFm7qU2eScYQlmmI7JG9OC17F4Xel0Ny1sb5KfZ/bWtyacu8AETM1qffV63kOGRWCJBXAzUzolR
7NEXQHtIfQzvscjnAxYFk3FWgdFglvYOROwRhO6Sy59QX85bUyNQCPrxTqFRZyWkU0dWuDAgTiKL
r7/0NMBU7X2WZv1ZG2+QLnuv9B/4YTKQThZbROTuwtDdlIG3rnm0B4OfCRRgapWrmR/fQkY7Dopm
ee6Xj1Gsf3OxDnOaWYXRRFLNN2vM5QbhNcOuzxlfG0/CHPTMN9wBTvUtyVU1wwHP3TL8lM0PUYJc
0cDsmeIo77ggHwsm27Yc1rzP8ejLaz2NjEnVQ4UDJ7epA+QGkxM0mOyTLG0ZrFXjHZSnUaDoHBRv
Wopp0jgo/9CqZEd23qBzwqB3nRSXiQrucn7sNm6dGHAi6k4yVej0BXdMgQvbGIOhZpj7jpNDAgRD
R4NeQUqB2Ht2mC+x2I3jq2Yhb2bo4djD5iFfldwakQlfAMXGt+gwyafwRpJCFZEixZbHkzFE1KlZ
h1Hl69EtLgiRNBwC+fTsomQQ/XenkyJ0lE+7YWEqsuzsQZTCrctVG0ZEhh10GMCu53oiwb5Cisv3
hfIYhXgwHVynxaWSHXKWaRwEW1LDduat7WzyGN84/JiRNGFy4YJ4tyJGG6uzv+xU34ycSmbVPXn2
pwWdmEO6Gnv50QXclTVWF+rIfjee8TYPy0GWTKHJKQhSFgsVZI/Uv0hxohYQ50E+pDgX5NcSKz5b
miUdjDTLJxi3NW9X2B9zgHWutQ6Bot1uOfOjUTxPFmJP4ldz4PAa6syreNDJjinPg0YUxQKLYaN6
B9gszqPmgX1NuyHEkMk7IkFuGYVwoxyXxMm1FA2H7Lh9iLtz8VZEdu3TkJgXopdNiFUee0W9htu1
j1Rsw2aC5ace1TPmgwtIN6mz66qdpVcvwccQPsajTfhi99QzusppwCDsN99jcs3AJAe0shETXuHa
Ky/Xdz57dYV2hp9PWJIyZTY7adc1hvmeS1EYju5NR8CmVYBaoX9z2YkGMK+SmeNR5dGmBQRTQX5x
kfZkL33ZnuR2riANuwEUcIRgK7l91LeU1XC0yA3t1HgOKR3AKOajmBCvRAfGKC1JDC42yQZk5zEt
OvqOyTS2b72XrC2y9SRbbAI/1VP7T4RS3cTfIpRwHPxrfcJ3OKR669Nohnd/0OGvBkL9yPATmWnm
PlmqPtmdh40FxN41JFaOladoV1mdnUvX26Q6sRVafMm4lcPwOnDeOu74x2cEnmcbIXp5FjCECQEz
Uzn7KwlU9gC8VX0nubXcliGzQDYQAuUj/bBw+dkXYNHGnVYekhTQmdD6njOcgHG5RaCrIcyj6XcE
3JReP69CvYpDePapCafYAQUGH4ywCj1y3yGqoIqRcDVW94LsRTdokzLf9e6zLzil2cuWHFcipJMY
KxqfytNFpqeI/bDG52dADDTJQpFbRMDd2bAfEc3FG8n5k04DraVg0UQK8mea85UHkxuyk/jIbOin
xlIJQ0erEvMkX9JU0AOh3ypIXCm0XdSPvKON7h3kARHFlkX4HmxFLvn/sCwAcV2YXkL/cxo2djOB
JgHrYpvh05QdKZftHY5OZqoQ9RO/TKA1QpFvQDSoZ+kQwQcnmramv4XFtfcPPTMEYfrMEUzXE5r5
mK+A8FuCjaO3nt1K6T/8OY14Eutf5Di7KB4/4B1OuTFY6zquSu2GOmFE7TRPfDm8a1Ha7nxWb2iA
HNMiVVh82xYHgM2WRVPYSFkHEqCdTBFajq6RZbGm7xEzkZy6YkMcybko7l3jW2v1XyWIy4Vbc0UJ
eeNDWFYcVJKi6cqTA5jr1G86SGNkfQ9+uVYoHyaP5ZKVQQWP1Yi1XjCd+o2QZSAmMqOZ+GW6AKXB
qkjpLGAi4dp3cI/tzR3dI9c6hYrToFhb33QrAeBFvcciGjJixfOOm30arnOL5Rmps049eN4CLVDV
WdHr+Ru1zLnC5R8bhHU4P2lIAvtPj8pXi35CRIMN4fRtQTj+8o0ORF4EMskBLCEiBvLtmsbeJuOh
6+L7yfr0m79LhH29vnQVSFH+I8g0qYl7mr3XVlbtGhStBZMhS53LAgy2LZ4zIE2BtYxvgSrrutxW
E5ILLvoaHn2UV0lvWWoZMrmQHPc05hBAYPk1OfE53S8iuODTgMxh4aZj6g5QF2KFPx2kLEM2LSHY
cfg3JmAuxGkLmCMfUMC5BWTbEs8KziGeNY+eiHmPVWwHyN0QvFwN2GLUi4hBMk+dI4fs3MnrtiJe
UCzkcW1j2FrN3WFp/ykOgOGLN01eZGKCN2n31v2bdIh09IxWtocLUxLdySrrKNBCjjSfC4odVmRo
HXnZ/UQHCYv1VEPM8L/pAISvBc9UIpgZfPI47WNeF581GX2e5RCwD+ECVifB0UjjEmQN/HFldEiJ
byBYDO2S4fJUuxspklLo3xxB2iEOMvxpcN1S/0JBi8zpkiTqIAvdaXAKDht8wnpbBeOT3hvHDhnV
hMJj7sx7IdkthFcCI/JyxHR1DLWwWq5jffBTl+4RWjd6Qjb1ZEfzBh1u8wD+hbt8vlVGzERz7WHS
5QLXGx2Pc77nVa3ohJb3UKiTRu/vJqpzFmCiiaSirt2H4ob2wvcE11wcFTSufBmayzgXcyWQlahD
7ssZ4bFFBiDY8kwYEFBdF/3lpZ102vRo7TlGRMhVWoLihnvJ6demt/cIA0GULbv6+DEjXzcTpuiJ
8auXWl/ZtwRtTm4Sltz2JM0i5KyivaOlOxGYyKgkqjhB0+SUcw8KWdT8l4qYeGFYsn7kx+5AY0wA
DvAV5b2ln8vB/cGvipYdwMiOz5qsgfHJcF/nKD9awPcIoDNZvFDv8SJ4C+176TUTyQOUixlUD6N9
HQJec4zPOb8qJHeJN0NV6g+Y//M8wBcGd5o577P0m9dcYkylNQpuTj5ysUUn1XgUA2uoYXZ0/vnA
FyHoGZOcCEKW+M3gm5M/FNFigQtrJECvrmnpCTcxJ4Bp/IDdygrq+JxsvCkjchq+8d+iKvTXDlpw
TIrt/JvsSC/WAo8D8J0Bfwk4lBDlzjjESCCPHdnOG/nD9OFcZ/mNIu9kJvmQlRLv+Cqqz2X1Bioo
DTnIYwo7OgoHAQ444vZynLUsvvLm8A3SuSKNJ203IJ4lPP+ATAtJSYGPuSLxJ8A4WE3XbPA/0VXQ
TpJvckPfRRQmmNW8tgAClDuuhQdlYcgIqZfuRZK6QeuBPdjMkM/hQaMdhiDsg98dPe29CyitW9+c
ad9O5354dNQJheaAlGC65P7JLs6Zh5Bzn2FlK3Cj7Q39zAGtzbe6PqNXpbrWcvZhc24dWMCtzZkq
wsKjTi1WT2lNeu8pSIqPRn2q6jTek3PGQFWlm2jeBWCxHvewXDYe6qc5yMi35v+f05Pn5qcm1w+6
r2B9Hyzb4N5TH/IcZz72ETN9avHsG3zDvbK2Oq0jCZ6YjFs+tnBFD/mdr48bPTuPk/Zcz8NagXkF
CITN/gfYQBZGRmCRdhjYpfjBIfbunsJ/CSf/qPPwIAgl561CNb2E972an5XE+x2YgQd4xqYvT36R
EBkwIEYwHvsOgW9ovroB1caag38mpH+VG8SYkRGaXb/NRAbmPWjzU1gaG8QQj0HnPE9sCEkcvZR3
ieUQWNHZe9k9KBcKlP0o189kpY8tc5Od2AcNrElh4BeJrp5g49DqmwZdMdnRfhpLGoTVzk+JNlzW
RFvvuPm6Mj1VPj1dtbSJFOh2vPngQBT2p6ggNpKuw6RN0foV5Lmy0ClGb8d67JDcNGSH99TC6xlx
aX37VpjzZgrig42Sr7ERDEzfZfJYNf1GUWzwH7nDvRLHj3mSnx3WzxGFsxxyUI4gFT5q6LKL4UKJ
xIrmfW5x0Y31l7CRyE1EII6Xf8b+kgfjPh+LnaQmTD6zJibxKlQH5O1ytWclXiOLSA3O8tC89K63
jhN2Xn+3oOZHzseaUxw776ltKMY8dA5NJfgjSHiWQhhM3ilBfcHbAJaZd/VBpWeg+sB5k4KKprdP
orUE9tQq8PX5n0gFE37OIIHSuCHQqRPu5POG8+eVp+ZrNRbNl9zZMmEs2nwWGoDDIqruxil+RqAk
qrTFLF8nRD4Sr8v4IMy8gFWgfjl/Ia5n3iXIKeQCgl0JsejHZ6MlYD780aks7rW90JP8p0aW3B0d
1yake17xVSAphfPkkUjHTQoWMFGO8tvKBMjES2ijrWlbUkNa8YxwU+sopPS5hNIU10QxVyLrcO3P
FCwyjhSzEtMgRjt2PXRZjrHB/y72+4hs4PkkugyZG7lgRKXdlctRnB0Jdm900THPPDMOP2XZDxku
pEq3LX8XeCHZBl5PQ/EEOSeYCVIRimPVbZHIBxZ5+7yilHPArIiODUf6QioEUdQiMSoQUtsAAcJC
wQcP5fw2M3L6zdZt/3C+LfZHZ6bbTFZO0F+f/h/X+DvSpzqz4ASsuKO5Z42To1C2fk7nfpk3jXPB
K2yr64yMBWzI8dESTMhZLzbCfJL379TWt96g9URQPAM6Mi02jInUbYXOn0ENYD9fHQAwTyzIb8YQ
nGDdOcoVh9SiN/WjUOkJ70Mzt0dnrPZTdkFKixgw0m+E+PuleRe7+ZrFQvTQR1niluVYkNUDxgpb
qkPRFfGPNBdgdndBg3mkbGFSsviSMJkxRZVdtys1TMbcl6h4ep1iJzTZOGt2ckbl/U9LFkRDNgBc
P2V/3pVSUeZixpjYJWMc1WwNXXjzaSHMX5vx3aB64b+9UFZIkW44jIkKUDOYvwfSQxBpsgBZYLgT
q6JVrVIOXb7jOO2fHPc8uA5JCv6ms36zPWTGEnpQdBhIO/sU4MD/Zbb5CuQW0BBi1BWTEI9XCgqh
YTngeWaBKEg8KC7ipJEvNt4V4JuiEemRlwRIGyBr69rfUse6JYdCbnSkiLr5HhADHup7z/lA5Vzg
8UeHEA8PnJPAIQXix2F2+WFROZgPHBtvYVMffxlMezpqY7wvens7MxbndAz2hCGOF6OgdHEdMIQI
JAruuRbAnpcz5x+lVEJiYoqQgiNdOg4rm/ar6M9i7LUq2E4o6xTXEY9yduTFmLl7OFRIMUDMIE8K
J1/mPKAS03md5F0p1GtBwEzHmWd5zE9xuSN51SNNkfFHgUK4fPYsOjlbYaZ7Jz476Df+zKIz9vwP
T7tIbaXEEvSpTne8DfIcytoyoDAdkZGSYnMHL2LXzD2Hws12vHw6ygupEQspeB4blkv2Zi2dn9PM
oNXL7/4G1qbR7Q3K33VLLwXfD3wVf7Wk5Yus0a1m4B5WSL4GTgELc4n4gGTOkUwOcvmZIZyAQUsp
iM1iD0UVVXTxRdye8AWjjR74JY//hTawIzxPcvYxaDnL86Jw+xPHLT1Alc9v7Qu1svJPkTFL40kA
+iJYzDawUFmJzYUbVJ3Ze5DynaRGkUWSk1qWXG9+qRWfK6S89sT5G+H4t3cG7eGu9sk8F3o/aBXZ
hdBgOWTyyJ8l4xr/EvE+cNAMOc/oKbxECWgX+slJtBApu03Lmi9PGad4Bs7sg7ih3dVsZuMqPPKw
pTNfMHFkuKxcprk4JFpMe8lbVBplDQ4o3+bR49PjP/MQBxXY/wVs4CDireP/Is4VRkE+K/7JpUqv
ZPlz+73RIUVsvmX15RmsnYEI/Q6tDbV4/nmMBhyFl9IPVrGl3tlt3bF+JHSWHYNrU+Lpf7eh2fsV
HEn4OiDar9QmHfFQVdX9EAHTgbaY+Ss/S8e/CgQeqo2W/u3rTa02mfqw6FWSfTPAfyIbfoNghAXt
14ZmqGOyXHtY1QrUExtRNJ3lIlTI1eDi0A8B9MpF6QC1JfYnvyzvEqSJRahj7nGHjeWTscSrYsbj
aV4Fm+Eb6QgZT96QwYsFrOQVK/bIrdudIiG/QLXGb6EnA+0WV7PgIhkLtLy+AXtQ6kCK6jcxHgxs
A/KlM96MGOU5r1TbbywCtux20zBJzZP6Pbp8/vvSQkU7AWbkR5RnD/K5ckiaXF6y1gtw1MypNHg9
B5TX0wSWFq8RdDixZulVyAoY7b8CPdJtuiRqK/Y79lKu49JgDYcMMwkNnq7CsErrEZZsr5gwOU3n
GNC5BONCtKVRI2/74ZkflsY3KtNUGPwJ5olKk/aUpJcOfykPNGVCLLdc+bRoCDDjLE8LWySfYtX7
j/DYvlOdOhOv6H9yzI6zY9hP6hGoI7fw3XL4iQShxq7g+OmNV8Nww/sw+Vd1ODvIGJC3vJoQf/O/
os0Tf2NZ4R7gvwbNXCXIvmW88s323sqZEtuTbrg3/FoeUvqCk18UWSk4CMHOvMglCFctcWOHhD9d
tIMcl6La5gH0Fv9zGM8MOvVQPLE4Bh0fwrEzj5V57Ltj2x3JW1xIP++Oqji9NwkZgdYj63FQFc9I
PUYu8yblZ08iJGks2PNEMjN4wwGdG2WGvFx4+E3gCySWbWk80lSaIhW3/Ld8fplBcovmp2EHZhwZ
0cEsCDoVKVnzg6X9hfz0QJbw8BJVsxFpP6Iu+Jv+r3T1BldqCocxF0JfAnvii1pgr9BogNMas7nl
SMZSgjzLejVqMh6mg/MHDSqK0ljdQ73ADmNB/zZqMhWZsCXhJkMaJB9nYyMRoqYaFU2GusTVCZ/0
MJ0ixpkxlPJiebDk1FFRQwe4P6wW6l1AeeicAHJmfER4LbWYAR0Jex/o3zxUXGtWSyBpElNrtCc7
xUXEYdcnlxEOOOKTS6uSV4xZqdgU3Z8RaNBxvgWf6LJjBfEjQDr4C03bTYw7n0z0+JDPez1YNSHi
UMq97+BD3/jzevfwbqDE9A8kdCHaURs9ce7ZhSVoSjQBHYlQZYts0G83WgPTB6GofEqCGsQZ1q7N
ydseCSjlNlQ0rBBW4oVPLQOHCM/Ga28tW6dNMHW+SXqTneDy5OtLq5MgDAz+gqdS+4XON+nC3coP
HnL326w+ataZJrjX+A6dbVRg/V1n9qn36vXkrGkenoTsN2gqvh9ntC7QCkwkXPQSZSQKMkbjFSjl
UGm0cuw4NQX4TyBuGQPxzgrNOC3+X0bnktM8CM7aWxzsa1ySabSDFBDose/O6FHu6mozcmcNX4G7
PDDOpZH7N7APfqv2aCKQdNyNEGwKrne8giBlJAHTFmMwfnKm+tm4TVCuo10S7Aehx9gwLY41P7Zv
GcXkL6JvmtPSaZ5741MkmwNWtG3dHup6ndwc9KXOdF9lsCul9zSVwE0xeQ0DEK6103vK7ONvzW8J
IXPNWwdyUfJcWbk6YTJ7TiLng57yy5TUx1o4gHdWwBkXU0gEQZWxfPv4FkqvZerkQu9WRYr1hsAt
IXsD1VIvhzibOaa4a+ip86ejO+y68C2x7rXwC8vjno9t9BPkAT9N9mzhP+oP43hu4XWc5WOBSyC4
aRv3+pbRACY404xHFmVZ6DoszYxjVEBx5nAKrWyfU56HThHIMt/Gx77MHs26fARwnbofDtVW7w92
QlfIg/0xPpjNg5eh/nslDIxOtb2o1mWJWUb9PFMVT1E20i5AjHjaugg9I/0I4mGnr6JjtJgqRpaq
M1a0HgBfQyO1scHdyfsB/BaAKiZmRF52+XNYI0BSWy6aHhN+zDnZcWzKctMRDQTVxTY7YVpHkHMw
w32SvMI7c2t2Z//OnK70miMJeW2Zxgr1RIcdlMnKhgBd8vs2IWJkSddF8tgAqkmkFtw9HiHSD5Nx
m1kxOP9/DNlCD02tIUhJu32DcS6N8m2rPzQkxwSktHagy3eWw+x9QhZIM9wFhqmJt65zq4G0wz3v
DnQdShZO8F5D8rpO0NiDZQ07h+NEZ567C4kb9Q7MYxxS/KNqVx6Gz/pYlWflYRvkkCEM0tw0JmlJ
NxtbIU+HGMg77volnlZp9gArezdBnrWHiVbEgTE8AxHRJ7TUlGZ62fgn78fNeHPmz7q/H5xl2+Fr
D6bPHlQ/6h40Y8A3dKYUQqOZOd4Tl6RNXw7vNEdQ1aFrWJssJmDxc7Ir2hP+HKD3C7rYrqUD7jMp
oXejpz74YKUI2LkFErTn6kU4XwsSkVfizrY21mStCRsMYcIXslg/NdCmNn1xOnNVEPxStaxBSPYp
1kFimK+H1N8ETvoAQOmOxYcHx2J6zVGkNYHnr6kT9oNPUyMAuYqfmVwFfazoQAIDbZwd13Ol388e
kkky8fh6YhYu4OHMPPKTK/yvX3aNqdUIv+2B6MzHHA96c6rQvhsdRzD0VoG+ePLUozbUBByIOTJ/
kHHcUOT8QB4KPZ+O+wJcV+c67BAf1WgMacrJgItZ8kVkZwHAFfqwNqx+L8/42EyHsr0FHq9JyFWa
Fbh20Qf3RAsDAxnhm+AAHqxB21iniGiVtHixkupkgzLJmsNfkdqfSWrdBErohPSwZkYebbV4KNVI
iBkZ0IKb9i/GrT13SG+F7vWupjlvfZdqrZUeYLGcH5b+s8O2VOXNEaFNo+5V6OxL6RVHQy/2OzAS
xGj2iCUOUYNNaml7zi0hw4n1alIUdz5vEDgF6YoDgJrLtSYdYzYtzVjYSDWAQ7+A0nIVVaxVlmHA
M6ZfXgHv2P7UgIAAEwsdfH2KMyo5CNKASOlOK5gPVbSVLERdkAeQjtJAr7uM7xGmBBlWKkRsU/rO
zcqPrhWr0XSzo2BT0RbGH24q4Mqn0FgjDP316KLc0X1sD+bZAbYXtB/bnuHBlhKThK8oqQ/yhKTm
zcFP4uAFQlgnsgjt6jHwFb12+CNeXC/S711oH2HtuZwcEiFNphAN6WuMO0v+DtRSnJ91SZq4Pb5o
Wr2ZcmLufUfiHgoFKgPSKFwoen4IV3GuI7S80xyuQSIENDIDMpsw8OzV0u/q7tLW9sEsBsmh8Gxa
/XAk/4aT5nRD8dm7frxpbPxjBj1ojMZGIGYjsgZquwNNvS1Jep+zu0vtOpKimKVTCkdjXPIaUhEd
IY1v9DCIfPIOrmDvAQ0p6I9JorODELVLsN9nZ2F/W16BOuJnjB2YFEVk8sx/lonujwSclLgNAsg0
2pezot73LNggmjAWyGtqRqPqUik6Ju+Zvmx/v3Sn1GekJykT60L7l5f8rg0GSdx0gudSK7hSUH0A
CuvxTxHelukbVnDq37SKmE79SjxEXgc0qNGbF200hfJo6iF89r6mry1r07kflkX6K191Ssy69VDL
KGnPrCN7DFBwuE9awi5LbjDfkYN6BN0Gez1PpF7ePFRarbsdZYu+ouVZ2u+sBmSBFG7JSpkw7xBf
E+60i6wr8DkOvjYT0Qi/VzkkAY2JjPKNjvO3uOXWl45Azi9f5qJYDUSOpttwfudXENZHnAq/oCgU
TaDXJCkkRPd8I2Tg/KXyPvavoiwRsCqEtLQ4G6cQUI2tkklUMAOFfojZ0EBI+ttdpseMROmaeUvF
F34Pc8mdlIiWkJCo4MikEFKAAGHGVroejWJ+5Hi68wGoRKJScqdqeLaYIw2zBDeAiSUXjBdbHpkp
DN8crHi8klaKas16pSyTJvuLU6Izs19D8J2l/TIIzWVM8yZz64JIBaJW5Df0+VYDUnQTk+uPcvXx
2avbVW4WpwbuLYAFke9R/gxWaXgui0CfCflM7NwjBTK4y5P0O0FfIr/VE/+ahsIK9VMAq1lrT/Kv
g85bFbraiveCcTdnl2wndi2PHw9AMRfKELlrGTpE3ikaTJECaPml8L5FZ5sF3SnHMuWhqwntz8F+
i/i+A9AO/lNhodByoDysS8B8fijt7G7wzsaYAAj02IvwPCUgYqRqSycInQfYYDDz+etwy6iR4AyO
xoAnmVvcI7IlfM/dj0ShSG6/RSs229i+YXoewdocNIS5cZ6g4uuJmHK26DDt/+pqN+WQFhmaNy43
5HUzQcuT+730R4evGinhhltRK24M/+7y7uFPmK9RxTE1vy+5vu9IETGwfeHmqIoZfcjFqR7wlQij
Bj/KsZeFDyJx9ptLzlEkgIyjd/ejQxQS6C1MXHrtlbtyeV5yBlHbPWa82ZjrQzB4hYDJCt4mUubL
QwFr2Z/s0N8PxTaEirF/sAyKzaO5iEGVYvi2WDbGsBMXvPaZcbjm1iWPLhDoBUVD8ca779CQB08m
vuXmZA9sMUzujYDGUK7o8aAVsl8a32rYzSeDcexPrnao3lG1Y5TuGjwJJFjQ3YPAwFc7brKRjB/G
cU+d8uUzCBCxncfir6jshZWfgWVQU2K/JPnNOsQlu2pxHUjfKQFM7ynVpV4rMR8GzlwmfSoT6mUj
DbldRbfhqQ3mrZZv+XnWMbO2TkfQAHbrTJC+8of/cPkk6N5oK6w1JDbNCz/9BiF2gBpjIXO8L35E
FF6CxeTSBNgZOz8eD+3k3NcGtC0Aes4BHdXT2gyx0JbzOtHUm5FAUKUrx3p6toDm9HJ6tCuoaL7l
MNn3HtEL5F0A+Lc61yw1dYaEuEbPlXWWNZ4VXh4LkC3Iu50xkqDEHsxd6Q6rLHmNsg+0DZg/0F9G
opVqLmwwOG8iBDRZ3uLZFGCK9zawOHuubqLf8aYszbzx0XGBVvMyIsL69BDvj0fDynfI6t30x+Sh
CVGJX4LyPi+gEyUgGT4CMMMaDxibQ9aNAvV19SogGHfUSuz4RqJjTaD39hu4QTZ8NgcssBXG8+xP
xE50LdMnc3zm6/TQdFh8E5DKYHH8PrTZRfPuNDTFKvJBupJE463f44Kx0y1An3WM6rUFRDGjSjNh
+UueXRP8TDOfNNKTKURWCPGpeeZUQLgBVlmnuBCUvSHkYB/pFOjQcAhJmmh8t886o7TD0lyRO1ny
gE3edxGexqrHBKmLOqti6VffUYg9BSVXdw5gPFweU6J8U3xrZffPRv3LIYHFSWKMmY3+/8NAv9f4
5zwT8FaPhQAK17zEIOlEr6MgBRQzeScb895tPHnrTSQXvTqDJkKg8BEZ/bvVIYHlyvKLrU5jHjhv
Wv2kQAYGkwp+GcXF40ryCIcmEc8iHoyj6BGvrSgNKy6MBrKSLlse+mRg8gOwYwJEv8Z7PPVHkdjj
bu3OiFbn2rsbGp6n8q7h8R9RooOXkqbA1ySHonkOWxzffnMcMREL3J+Tbqs0ejhgUlpjwxDPGeqx
4pctyS34rvLmuUD3oDX2KrAitErbwHuB1M6bHQZIHFX0gjUwU6ipeI48ymvdV4ewQg+Dk8nYXcHl
dpRpLONKuJJZv/Qmg0myQc6u6cVTT2PgZH/LjyahBpu6nWU+zsREcgg1+psAwcjuxPMshDyfZ0s1
MWpcPlb5l3wagGGyEfQM8ZQzggaENuqUlkBdptWLTdkz0FRh0AaBNnRaqR6UDcpxPFlafgioyq6Q
ILcmbj94V77EDK7biP+YfbwVlUFEjJNzDkmurlyJpGCxbrNn3rkJDJofO5/ZlFI0pX2jCRFrVAj1
gk4FruLblsjnJ1xO0j9N2AF4tI1OdkF73+NyvgbLF688qCwRdUfJCwhgrpfSvyQeZvOMKDISbJBE
InIBExBISsZcmER8hC0rsJPzsvY9uXDpCPdIOCO1mV6f7jPxhyNi0PmhthG1neM/vjrDveJ93lsJ
QUXlj6xNHBM8QiweqzRn8yXOoNHXE05S4Bzh3iH4IgYxUX7ztA08UyjIhx53L+E11S7mYmLOL5tq
XeY/aTEfED6xYaw8jdAHhoBGMgLeehh1b/kyk4s1RXeBlaxc0G3fXNvBsdLwWbxVNFdDZQFzE7Ac
/7HQcrUewjlCnPL7sGAXCK/xfK+XxQsPRcfHCGxAXiSP182CFpQ9NBKt6N+ZnWJGxFORHG5TCcPr
wi/mZXJNSmPPsp6wgXuK0lzerrKjtps8rAnLJAeu8ykYgEN5LN6bWsOFhVqxHL8cJqXRmHceycNA
cIuFHQ/Ii1O00J48DiinOLRgvjwnjXUP3MRaH15kFfZwG/A9hPqmgtkAfakX+HXSN1TwGdhMPslb
BZnoCPSbYr3cOrik0LtDHHMihiKmuFoRGA//eumWP1WZk6mBopKLOh+Tc40kHgEBjlzmhZg4Nx2d
OtdExgseIgTM5S9K83zDUe3HD0XFxcHE1KkrgB7aNREFLgj4xjb51TqTPLYWdDqmTHVp7xu84bU+
4u865Xr66Eh4P4kh1S6CUIxAYhxy6a203XkKNEq/0d8NzeTkDxbH3CwbWWrus7/uAmLNlyKQdaNT
6tve8zTJx6Mb40acn9a36G6LUbvndWKtDUB7RfEL0IwsJDcPCYujSdUdhzRRQ5sw7LcYGURYLHAI
r+Hk5rvRah7kN8lrI49fiDcxT7//zzIUMhRpNHjoLbM5NBr1xl1ID5aPURTKh1YOf+R2AnydaQex
SNfOiFicSCfFHVqS3N0i+lf1zvCa+5FsAXzGyBYREUtSBWPIil8rM//dbKv7eWLxprqnp/Xbzbd+
ShkQk4/t7mzeujg6mH0GRlIjRPnJR3stuyoaG/RDD3aEStb4ioOOaLNdmG6IhFrmfwqrHVo/tyEJ
9rMdQG/PbYk1MZLW+35dEWU6w7SM54G+C8POqICn+NckCnGmDayYn1G7kNlFaGdTvmsmEwGjFoAW
TKosyb/7NcMQKDP7Wk3iCMhbztBkArqToLVv6MdBEhn63NZhuvXBO9CP6865i0QZTXF5Xf3NmXUm
UMtep9DQkaG9Xxu9eUrCS0eWQggdLJI6jddXdWuNc9fFOI2McoBydd8i5k2EgxR1oPaqm531Ptkv
sBg2c7NrbERfn6dPVeELAv+YIGXGggWb23CzwvawwxsSDoLkUavjV4npEG6y64g5X/g0YDJEHsbV
t06dZK97EIteTJRMjLYZ5dxrUXGJK+DaaOsZxRMtIEjh8TwQdpo/eSVlJ0/FboGOGO2epWo4TZW/
9XD+TiRbO5/IMRalOG/NXWmMpOQoGAy87XNCVmp+sSxxbKG6V7sOGWzpBHvbnvcqNxE/70vtD76M
Wf0TYMaLiP8KbwO1EEWstgFvtk0mVYHIoMkxXlBMMZT20SJyEMiDUSHNvxKOQT0lmSS7MSMFDOvs
24XpU+1Wo+LmosCPz9UhnxzPeoaUVfTPKeZRbtU5BRxJv9UIh+ZvnXTfQwPBGsykpQXmnVgrEI1M
tGGpy2Khl7RHUppgmmH0Qbw5V5vmXFXntwIRiZeMGzEQCA2Lp6RBOwLtyQIlOm3oSPx9gPMyDUyM
j0X4CMuD/NMNqhMYOZTLxBOdoQ0IqORmvpLTDnIcX7UxfOXRV7FgXKJ2ZocE9DBnyX4gCkDkAWXp
XmRV5TuXV7oGo4r4uWE2O9UpKW7JpiG3BeARp9OV7m4t+i4H/zTl/Z2mUN+k69EmZ4rZPdUhJQEo
wbeJoLvh7lJil+BxEsbRSBkzKjaQqZ0xFqm1kOeBVLm0pyoqgMJg/yEUEL7jvvHxxP1M6bKxOzY/
9l3m8FE7BJhw88+g26AjLwjznl/gsXmGXfNFRh1+3DGpBGHubhyFQf8cML/O6UQ61dVQLw6xmQQN
dZzUXfKtMdSa2nKSQBtJa+VLTl2aA8ks7S9ZSS/OFaAkNA8ISTMd3hYSK9iYL3JuQyXbcH+SDIC9
ZQnImhjOEovHedZ615iQDBmKJ9jPFPFyxCnA+o92JCfg0EWLKWkuTnCDabUQhMlpMmU/QmRo1hnY
R+t/AB34DV6mP7tQ3Mi5xIrgOqDxjMvev4mHT0P7IoyWICTyR8wmOIwQ+gCjohlK0IHDrctL7Ipl
GjwaVAQsSHA0ieGBqRYOvEOngueFqWlybuIbyWtOhDOql5iIF7QB/CfpoPayZyXcUp19U+HZ5Cju
h+2AIsSx/0bahnlDPmw5wFLKhrKLtp3cN+nvWTCpSZKGfHFQaIOx+x9L59XUuJqE4V+kKuVw62xj
G5vBMHCjAgYr56xfv097z8XW7p4zA7b0he43dS+6EX4cDx1UKGAmaf7pwahqxgesWY+S8xRC12Oc
6uEf4Yq6Q8IlPHUHL7lW3acQDkjr5EZ2802q0HtTQVBlYONG/E5t0FDN5EhuKBdazM79Hfj7yaFe
zIHaXHgN/CxJex7mDwfkHhVWTTmLX0cBA6RaiIpiI9iug7V5hHIxxDLT8At/HS7P0bpEzHTK8RA2
VbTRdG05bxR6f67QB2AvJsKs/TFVpKzaXQCWjmN2oAnBjhIS8SICfus1ZTkgSVaIHiI7YzthbFYV
9yDGduF6a+pu0jFNulqPDGsHOrfmr630Qt/bDOQIcAal3koDk2fVxTDqVQQ8h205p/oU/c3kGVi9
sQsC6AoIZRBdhM9cBK4jIgzTu5UGQU3+HXDWjr014KKICSMq22EWxT1DW+j0jD+cNXgTrhhw1cJY
JDPjzwf1Qg1082x/5fj6CeKmS9SdQZmRYnORaLMBAywCebX+AHgjRwpvIuHKYQ5iEkDORD9tsVFB
b6MGHDX2TrZlAAChXKLP7furlJ1R94Vl+L++EToijlRsm9xY+RuNPUBK+ZceJOeAmV1wN39Pl8m/
QN8nuy25ZbZBsBbD70porUbb0e73bkYIFMywvhZqSXIJZLNqkY6HD1YzbJ8dzqkqTk5JD+qa+P8c
weidkwogkSaQKpzLA5UNxetUEfwE9JbRK3gVLWwCH/kliLy0i7MvVgNGBGbZr4wcc1JUw/bwJL9X
fFdlO23c6GhTh1PSoXgSYy/+a+hrdfqUariGt+uu9QALBVIoDoy0fHdITkRRY3JeZwCqzYA8haZh
XmZyGlAuU9wNhEwJsKHfCvYVzhCkNbIQBmBLhoR2pznDm+MxvInjj5yPXIk3Wu1t1Lo99C3asEbZ
pTm9MQIda0bdiABOV/pjTpMagb+NcOaZEj3HnbfSKQc848cxfqI2e0H+M6pY6E8m1S79sxCwREzQ
3dcRIzm5/lSyjgKTTEHSFUJzI94YNLH7NnY3dQdHQ3Hoe4zUIgVAodmUu1sZSfM2fgUnkiFcg4rs
qnwVCgqJ+NILtipJIkrOUR1rx7nYOy3K+iQ/zql1kFwjAfToI4Wao9IvVby2bMqQZqwp30bL3Eik
Sxq8+GG+18qPTwYQKP7j6UFXzPmvyWWXFBux14jwRmJxH6cam+U81xeCBFh71Vj+IXBVAq/E0U/k
N0IgQ0G0gZEFwa9o4/DHimhSye4zFCR1u5pGBN6jukHeyTQa03qJcBibXCFSjdE6W95NT0mVZioc
6wT3SYy+dE7RQM3lLsbjLAw13AKaycNkfyLbe2gkZSDUWEOH0++MYLIKZ03Jaf84A/nffTU9UyGA
52SEFQMRACoiR5its6+amB5xAKifkxbskLSNcbFGOfM43dxToFLUo2KkqXgo4KhUZxJBcawho6aT
W4O6iUVSBNweBxH6scixly64mzzwDFbbS9YBZLo37sz0mQpLwho9FdaBQFOEMhF7ZpQhPPiWaC8R
OwOC8FOlEJPFCkLAgSQdlZhqpapA91KX6xhN3eBCc6LuzvhmIZ+0kxcbfvTNk1n+nqhODALKJH34
d4SUMhjq+idIfnQ33OjFG2WdTb1Ke8fTyMat3HwcvUAmrv4pgUSkxNAwCDkPVCWriWYJcEo+Hui9
EpNX1N8Dm5qHm4JTY8zQFLrFCmED9ZewSjW5W6U1HB9FHbuXKxA9+sRQQ5F6+5N6k602tE9FSRgu
wyhpH+v8QNgZv5GhGSE0Ls8Z2FxYNIMmkQvS5KLuaN/8uCNvWFqSSh92ifcX00Go9xsx6GFgseF5
cUYijZEwNv7L+5WbAkwOH6HfOicfzjWPtwYiqNyKsNkz33Ycj52PJYBnH3jjRnhnvk1NsRICCBqi
e+IC6nxkTPBsyIjJfQMP5ZBv7y5fZXxPyW2hNQUjtLibki8f/l1HsxDkRwO5ufx5KVAowx0oU6nI
bameujdhm+w+RxyEWl46zdS9hNXXxPvBnykGZtluLIw8qgjJkfwBXEggSMmd+jhEzJuRMDOPziGM
nlQsDTi9qDED4wjKXFkM2vGt+mxr5Y7IwkcrYAXwMYlCi/Jbe/GxIWwyU7AiI5AgHl1qB69VFsg4
Yy/ak131EUBkJ0yOKbFuEEk/oknhPsFkwaMJCNpdRj3COXXNjRT5+YZuqTceOGhcrBoL6zsJP4gp
tCnd9zPiCOumgqCIajw9gA0bzioo4rULlCAXs3ACSAJFVS1SWeQsZ/xl5DCkDMwz6NY5IxEu5qIR
ZPVl9clX07UcL3iVN1V+QrW18dAGqV9qGJGM8AND3qefwUSfaED/oHKeeTLgUNQgHlgx3zhwGdFM
1I/M2RMtrMD4FiwlJ6fUlDD2AgVWsy3JOh3BDrF0x9lBg/FXCnUrgjvDvutfHvWfaA0HpO0PlY4G
W28YW+lDeOBqaa4iWBP5+bVx08gWrFI0VXV4TIyzE8AEoAjq4QH1W+q0q4jQQNa3ndTPASEgcIpP
xnzWerkVo5Pfv5T6JQuRmBFGMmG2aLN1F0fPCf2fBDxgfHUxgjAitP5rWNMBmpMVip+5oqSzyDKw
9Ss4WK6+mOWE4iPclNXBh+RrqgbBySF3ms8haIg3J+Mv+0TS51KcwJHK+wzI8nDRlooSwmpOJuuS
O1iJrW2eMWSWK6xkqxF9iha8xsbnVjsveAmjtfjMKAS4MEOTwavezSHRWyi2R3wiYmD8R3LxR8QD
4EETztBHSVToG27K3MHXxoCkqPhV2xecZcbY7iqNZbkGaA8O9C0q6h53Jdwh9g4uARb0zIn+T0z3
EkpK9JC0kWR3rjWz4tXUx8zv9zUWKBwJlAKU8BxkpJ4ykiSwnivtisptyP0nN/ikCpVeEqU6WoWq
vnkwDbX64dsXDUK6aLAHLXDLzfSfmvoVlREJbCoQ/sGtIKPDU0dR1RONkOf+42qRu0oM3wPmWyAT
5juK306BPOaHO9S780yJGadbcWp0Et7sPxVSXtpA3C+5/cldMqprZlAwDgBNPyQx93LLVCHVNFYx
nlK7XXrtjQ8sTdComt8oGzKoFxGdNLG+y1JCyBy85l90ZqLyBzaQw0ltyF/D3USxFzMuwg1fJeSX
LZfWv31NDAY27Pgg5RxEPltZV//x8NnQLsViHnxp3q+gqTP7GeZD1sRUW19hoe4suj7IhAyn4+AZ
y+9IKzcQ1GtJ6hBSVmpAl0SaRFpy5M20+Hw0+EVYK4Bp1WnW6uwj5ON9RhxZww0pRWaZz/zLNHor
Zm2fUCYmBS6TgYDS4KsntbHK3tiRtHYZgiX+OPjQ1K19VMzsCb4kbVRpE+ZRHTh+WJ9gGnIRkCEc
UpXLeo6RnQ3aFhRcAgvlBg8wjuENck91qe/N5gbsXTHulfNCmL3cRfBWYkbgfvYT5cnXiKki1SvO
vgq0IDZBAQItN85IogoMTNjRK5jYHddyqbBZBQDERA4Zyi/36FTSF/x2BweNrqUmm7I2Fi2HrFle
A41RVdIdTx11AXcJN42Anu5jk5vMbJI5ytUZob3UntJPVVgU2pK8BaNbmcwITVgrWRvRDazr6Sa+
f+5RgyJtIOSUMqWxfl14X2AQcUW7VK8hnAb11RwjG7H3QrwEnP/sHbglo+cQZC3MJwpH0Q7EXH/W
yOBCLjwub/n5SEnS8TNUtf2oEUIBlOCKnYlRs0WSfxhkaAu5UaHMQ9jGhScmJZPZzmjeJASUX0Q4
5UYN1o/gOPWkJCYZ7ygiZRVO1ankIT+m1BDWI97AbA2tyOAQ7tOK6wIFdXD1ZgaioavpNQAyYmFO
au5eBM9u8WRkcb7zSUYDqaCCg3KirtKBN9Ud6xEFmYQ/LIQNFrXtJKHOMf+Qfycodm3DdKKsEYZR
D8hrLNGhcH8Bs5dBfMYS7HPf9yZH/gfntksRBgnr4wVAcnHlufqgx9p4Hdo7mlN2HdnlxOxkVBI8
Ow2Pr/inot5eljA1QOJrkes1DWx+9CZ1uMiaMJ1Ijpwgoik9CA9RtrTaXA06VyXRiCdhvhJSa8rk
sV8kzwUlEgcEO7nG4OIGP8NHbpNCxpktdAAulZVksQgY49OLyArla7MwWVkpOQFaa2wtpL49Mjzp
Odm1I+vQ2whsjIaJOm9AYpn2J/iPVZzvh/I7MGF5/PtI2cvvbb21B+RWY+AhCncI94ozMKnmEhEZ
yqEzMJkwC1bZVrUudNTLj9710JLj5y8xTROHxOWgh19ySCvwZuwDYDpW2swSCxBLyqxgprJQlMi6
7hWYFzBSszmJ6WGwt9TVlUcW+MKCOkZKSIC9umHMRzbsVf8NxhUQzVhQ7jHph3dP9OlRlTz/q5e+
RDhZlZ1arI0yuIhdWBn6xYC2TPi7tZTsDqj7zv3h0TK8Zz2Kx4Kax6Z1r7TunnAtdcM+Ogx+hFXx
MsWXtiZGnklWRGoD9ZtLIyFraoWSYuRoolXTQFwrsoJdbxEWwRpBsaxtw2a2N7ghN+lYT1+yNYv0
BeuzdDMcPxAYiGVPoiTQEe5S+UQVptsnmcud/QPfWkwopQvGx+Eu8kc4wC3ghYaqDzisCFZWZ+z6
/mSQWCP2tACci20ucLHEh2lp/UhK8agpYwaKKegm4UiDcVjJeccprsQ303lq7Fddw5JCkiiqAso0
Ybwz/BuQ/B5oWfCCtPzmUHKM6JZaTAZp9lrUGXWzCEsrdMnj1O3lMh9B28S4n/ATdNc/1ShsC4fJ
C7TN2lqkUzJWsWXu0irXV9S3zHtvqp0fnJtaJ0cH2ouhK3QZASqMXqxCFRlcwrnZGF/CN6kdlGir
JgbpEiSawBQI/kzJL3q48Moe4CiTup6ZXlj8c6CEn+FCCoXfrSp9YzJHo+SWpXyYKRh6nYP6gdYz
F2YvNbfUukMJ+ALwIv4L/zxiAqdZ5HijgENfXoK4iPEAtEJ6dC7dLhiXolmRTDAD4TOnV7hy8G+N
Kq9+GzKts/QeF4iQZ2AkAptr2T22kc6BA1XUkQIGipWymLh/ARht1V/zZaSa47/kJqknVFrJL/C0
C6zLsZpx56bgq6p1cghdks+lo5BhhAt3IS/S5F7WeuCc9lRqEJ77Pv6VdSd9U32lE6PdDtMtHJPc
HBnCJ2mqo4BoIQyI0/qRAAwEHTDj3FRXgb+JwkU9HcpxOk1K+RSVB5OXI6y86d5bRryoEfFEobIf
KotYoZY8gGZrUwNPOlHkCBvBFiDOqDIZggaq4MbrnHEgsU4Lkd0RPAwgvD68jkUZbaN3YzRxHgKD
KDcQWHllMUyyhbSVa59RSoIBN215lGvntUWaglLpcYkD7LtArUAigHBe2h+9xl6GNBAWK7AoKWvd
u4a5pCL4REIHgoCyjWVUo6uxBUVPGfkQCqiVafoWbeVeqBQicQXA5QX0OnwXXeVPOCqfMZBVUGRP
BsWvsPbcK9KdKgbpnaSVZtgQWmTw3S3nR7Yk1swqkxsIVO9QrZeEjlhIoiTywOZbPzgMGg4J/hLo
FPQso20WSwXyDp50DiFd4S6Ix22LBolXKFsidA1g2mOcEtVTEGMwc3BC54IvhASIsTSpC0Ap6eRZ
TKAKiCzlZiI6gX9KgFLHZ1fQVpbk2MK5L+uwXd/8VQ0tqBqEjbiXEsgZvAFB6sSOMcerfNWaGgvt
jqhiLJfAEKrZCYGy8jlTAQkqGUVEXqPx4pyt+j/EUWE7dhh8vFK8lMkUTE1AAA7UCjDNh4y5egsx
0qMU414TRpH/EJu8FFiQjVZH81oAAi6TGQWcQxY8laSO0URhV9UkjyJZEmU5laOqEo6DbJr2mzcC
xgKS4PHwJKttBKajvDKBqKs+2vAMauRlAncArQkX5LD7gUpPUpvFw0GyCTTurB6YCUxPaqahpacq
Hltfm5goU5LSxyEOw2PF0w4hl8BRAgs0NXMC+GJCnVC64b8E+Yk4mkKHBLWyPsk3R0flxuXaQAs3
eco721Pl+8Ugr2Q1rPPqxWnfaJdsTlU8Q41ZMjDqbZq9v/6HwYAOg41lG9HaqBgeoeRXGl03esBe
yAD2Dusq6KqtdPQJqqfRWYvryGWLyxKUFjz3oyOtk+cOO+E6eJ9kTy/tdELATfBCsZOS9iGLsq5S
C3rGc5r+FUmwOeXHGsGYHcgJmSAq0G9iMtHBMBR4SV6egIhMv6gYTRk3AWB8uemqq7RZA46tpofP
hYenf8kn5mitonbNXwLg0NtX0DMkTPgRxA/iO89glC4FlnhmLBKZuq1u77lCKc1LbkHtrz38Y0Fw
5qn2L6Wy0FIafxYOrlIx5iANi9XmmEwA0XyhUd3DBrMJeJECF0HqBchj0KsDioz4i0ixZIrTSe4F
lpFULQ6NdpiEJ3KNXe1ASSi3N+N2sRfSQFu1dpaOuTU5aqhd1YG7i9kjKAzbiDfMOq2fE7oLPqHw
67K1UQ+CxEhGpKSTBTjihZOwUwv3xG+mFBtBjyXmv/kdUFGIP6OytMebk02izurNqNMnSnmVLImE
x83BVI2kT1MC6zqExQfhMY7LBBS0fDWdC4mIJt1ce3Q7bcc/kKSiNjrU+riUAoVtaYTnvoq2XUgk
PfhtSGyv4VZPnEK6OnIZGQdTPQ76WeG1Os2/vH1SYDAM0qaQejJnPK9eu3afqP+UAY45Qsv2NUwX
H6NjWH47+bMXPk3MF86T58o7soJIZP0sQ0a662eT5MvsX2nfHe+5q49gnj6HaJsRDsD6yiyyROts
P1XWQWO0EB1f0VH2siQT5NTgMluUxgQ/29hSlgMdS1YEz+gRaCFIkWW4DB7u7TREeB2uMQUwzWVC
UuN4DieCWckCehCp1MtydHcYsECfFWA2pnYI5atuH6ftiNST4MX5JDfP2DULEV0N3lvBXOMy2wfO
myx/HqQULmLEdumQMVnDLnP+iv+K7yLZCRQAIXppQIEa/flk3wZ+IL8S1JnzReF6wrjGScUvzpER
wpDnB43RKukBFtUnQb5rcaQQtCFIngfRCPYn2W5KBgbdoxGpr3DKHRoOfoUTfzk4ublHBQLlcmvR
myBPkK6WE1X0OMKDyTYnU4BJP9mFFo5uzMZcg/JHI9DUu+UIOASWyuZTnKBt5cyXQ7pJQXmVS4bk
PeFQUbyj3FaGR/Tp9CuzEWUfaiBbAbCbQB5wzMinYDlZ5lX7JXo9EVyb3Zc46yROl7c2oxypwa2a
VOUg3SJjA0nmAuYsFB5Caz8D6J85fgO6UdCV0XfSBYrOTx4Kq0NAsZlqkOqDHCoMNHAjol8UhlBs
HHIACkYNfqB8oDF+BItLv6RDmweYO3qVa9RB7IP4pSFIE8vZ+EhkpHcJKeNgLpQ+/qNG+V6+VeCD
1UBxAWmC5GtSTBZQuRi2WAnIwBrcNqLw87G7cO8a0a+sIuoY3fzuPIIi1VWuQOzPIu/QqS7dv6Ju
HdFovBivLVnr1jYFGxueSoPDV3t2w6tJBP+AUXbN/iQGpJoPSoGAChcE+A1y4D76IDdoIB2F/QDF
F9AYJWW3VCY0CBHjLrf8ipJUEhg00fVpqFDLeeszvEiUJfh1+A4NVz3ivtqjeR23KpOblGSfBZ8m
UkS+C+Th2P7xkmc+6hD/qi4YAtCSSep06heUKXBIkf7c4L6DZJK0IygGoNGOC8Gv9Rcp21hpJBUh
9jwN2Lw5dzBWI43lDwoN1GQMs+zNg+ZzuSm/0pRLHWzHpOqWkPrxWhS5wvuzR0IlPNncsUgAIqpL
tm4FpCQvG8PUZGrrUvU3obWRJ6+hT5djl6sxSMD4+INAEsIUQCxzLjqUwEzGoeSXjVLCNun1a++5
S1H3tN49JXWbzQBMfZL+K8yAG4D2Y387D8Oi971N5ZIKxrvwqRBEGwe/xVcvEUIKrZNz7KPQIVJX
rouJFW+TS5BAr3jxq1mQe4tayO8JkqRHA8pBJ0pbNHjdYqB08ZmzZ67IBFXT18fwiQo5MvflxAUq
Z5W4XSUskvwJ9NKtpS+CF95zqcJeoNifPx5CWeXKWyF842Tx0LjIJMthgMSU/APMPdyfnB8sfgMV
VaJre7+ImSCiLriUfIg+rtCuZTkKYkrUPaKL9lRTOo3k1ghZbPrTjtdIqrva37NuunbqIew1JOH6
KpbDFjlzYj60gxFlv0kegosNgKTi+kqDmYisEMrtEWhhguQLU4eREPvBAXRcNpxAMQb+kv76qFSY
6SCg0wxTC/8XokGTeUmSlJs74aZmWRAXVrGIXXZZ/YctkA2308g3lschlr6+1vcPjSgcBRsZBp8z
Jx4R43Mp491xVswBd8hOQ1/VaBcmTOxtGhu6VA1wmEZK9j5cXV6vXKISBmSKdXtFfzkP9dqkwKKs
dHRmer3NIEgtdhEp7kgDDZpzAycmvzswMc44JuZ/RAgKyaXPImR08idYi/HF9YHtVJpHNiR67Lc2
oR82NfKn0V9RUkbzbiJIE4WN+S9gMkmy126T+l1yKhd3yjqNnBrYIjaEU75nWokclsHPB9pBWees
fboFzlwr+2I8FbcRyiR3IvyUp1Hd3aJd6DRU3FUUazQGunea+2z9MXv9znbwnurUfslrggY6Gl9x
72slpx6R/dOHWV707htNP7on5EdA7rINWUOyZjVJ2ydJiKyG6Q+/XrHfAP1FAsUDY5IDm2dpoyDV
AVJR2HE9yioX11e65bYT78T4pNU/I2qJxx6ORZEg3AVrEhOGtJUVBbuFALIjMedhwuDeUaw93JbM
M7Jpv7S5/tNzNKmmtajYCyJj+q8NF3OX1HaN69PFHDn/RbZIgRbi2HAT8vn+VRaRTRHDF6mmkNui
ogSZcGsAQ/0UPhHxwQel0WgdhvcCF5tI87k6A0AcaRwlW8GIT0CemiEJt6TlgAMN2ovE24HD4TbI
CROmgeO0u1YjkQmIcxj9yGRuKFQuWapt9AR7akb4CeU9ddwFPtqwWgc986Ofu+gMHCnzZIVBs/V2
E3bAjOWuw3LTbTP/x0bnaeB5PkwajfSV0TUaB7gfLhum+CaYmaD4SfZlUHz0lFqo0zJuUwl/lAQG
h7hbstKS+RL3310M4KKfkWIw5AnGZcSZMZ+9W4QXBPWr0KoSKz4s+R3eaO1KiV8ghwDrI2BdxUVl
rRj6yhqj9A8UblMZWSW9+v9Pe+L6FgHQFRWQVGicz8OG+x3g/tK07qImMiMSUnqeSUX/joeRSSb1
mVnZ0DpIQXoG8P06UOyVcKq0CAYNnPBvEO3CqdUkyzzWALtwegiulkr1l4yCkfM/gIeZOVodeEey
N/Thp6mf3fg75dMSW7FHE+RTkNY5zJ6+1xF3v7YhA0aWA+cfMT/Aa4vxkjIyTd7ECiV/F/WwcrMY
KSRIX+wENTPeSkyqsilAEqmXcti3nkse+aBKrHTlZU8i62zYFNSYiNRO89Ts56ETI5Yma5OhUFqJ
IpePSZq0oEaEIxFvkiHx5vJC1IEgTxji1vzUqZ1ESR5sS4uJlqjVK2K4q3WpnWS9ikxVibvLwP7k
whSZCJcxqdLYougP/oERetO2wk4zt5+UDalypr1Ushc3IVceVBVoDPtEA8LlQetXBWOMFuG35r/G
obJCdx6bu7w/h+MbNiNOebDGyOJXaqfpH3zMrGIzp1gadnHIVYw/e5N1OzVc+yHe8zeGAhrdnVOG
vW5mfwwrWuC+iYjTtHH7rtXhDxkyQbbsHJRghMxx3YcTI3+rlf6qjFIaMx50z0ZBjxGZ+o5OMM9i
3g9BXfFP19MKkc+QNWcT8C+pXv16l1EZkE4SvaeMzML4Sx9WQHNwqTlCvyUXn+NpzL7j6aMImPLo
PfEkJUCKGTREBEptyVh7kXnKp+FEY2tyPfH/eahPGmioeLj7U0bzlvfou6hAhZIPbhacNKpWbmuW
C7h5ANjB/+IcpUpHH87vEWiOUAwKZg5ZWc+xdWoDdChkNCEJ4sgEkEwQ3aLWZ3+l8Fi20tEyM6jZ
Rru/NBFtE92nbYNo0c7YQZcsD4wyKv3uDEUmZ29ko1rGdWfvG6IoKb85KOlOYExQeoj0jItTtJ/8
Nj4F46838GQMLgJwp4GG6ON8bZp9dwyuDqkCoiEdSOdwRIsjiQQc/+IxNkBnuJR0TGwmxZa94GLi
ZgYAm7HRmNanb3w68VbzXpCCa8iQ80+fhPO8xH6vtStSZqr4T47l3gHsD7OnivGUUd/B4+anvroy
TUskS43/Xtb5wjFvwjmCfA/Mxs0JX+F7A2ShP5ZJbuDekucFYtMkB0OnWqMURPqZMdGIIlxEyO2c
QeWS+bkt/Hc2AmLMErI+0v+q6XnkAleR8yfrAT0CX5C6oK66he385UrSfmx83e6+DYH4tmQHpc3W
xL6RrfWA+h9N9aEIWrz0OCKRoY69glTuEoaBODWk4fnPcUabOSgViVjbBPFbeCh/+obiDgf30eKd
Rz4jSTBqdFu+iwHWRm0mRQvNvySVmdiCKDUBi1ktfER5AlKDbxzWttyn9AVh/5n0/mZAJEM1Iedo
4ARP4CHI4/MQoSQ4GxskDFqSxKgmsZdEWLI5X+LSYkoYQd3QmtQUTHdgBeeA06K9FfYyd9ylifNc
w69BgDAjfHk51EXEM0RYvjHOw/8SrfVD/reUiFgc8cZRLYSJy5o/drBCUXohDoUGS/RgevusocNo
O4ZNb8P5jz9IscCJI5gwx32KBNsLj1r+Klwp9yWGVpugSxZpITCBWjYnFe4qetiNtj6cHdiJ9D5s
Oov6nQpUlFN0C4197ccDCWWq+iU1eQJxpvyje0/pLXzuKoy4qEmie5OfiQ+hEuLdwtuo/Y8NVGwz
PQ1418xJ3jsaaKsYrHTW/lkhDeRnhD8LrwJJhE/eGxoa8vk0UFGHD8m251ggV2UIIHhCXAPgTeG9
LrlPmS9Axyt3LaUS9KYWgXXG+ipFkuGZBzj3fvgUBjWC91eJn4aIFwTTRpj8IH+HBD0/zVz01qEO
VR3GHqHCo7Hy7RfMtaKOAPQE+gWB8MFYRLAulNrYZFtR5/F6pWpqy++G2ecRgezK+2i+BRjCLjEz
kSULiycrk42EruJdNsWdhgHNGi2FGiurUP+rwYJL5nc4DytROTGcjhkOhXMsaenr9p2uij5G2iz5
kNN0t8nJy62CfDA0Jh9UKqMLNcvON6Fq2kiFHM5PdF7iD9aMcStYW2Fnm2r+wYuwaQeDZi8kBwrc
mGQfXSL6xhuNBp8M8I9jRvS3UkpgGeyoSlpmZ7s8N/pwDoI8Ois9oyr2o//cBj8I0ArrLtW1Ff7V
qqcHjmzdcCWjpQDsIDCnueSBhrV7WJQkx8t37furqpbHWZkuZeAuCj/bMw9wL6hYSSZyZaH+1BAA
fttjt2zdXYZwole21X2qUX+x2JJieg5m6yl2D435lBiA5IhKHOvkokzuX2oqrtElbtFmVs0xaXR0
n1tPlXxYysl562ohHCnplIO78JxgT6upvzMRepXnERAGLenwVsa00Rwd8ob7dvouYn1rtc2Fw8Mm
wWEgDIN7UTeCY4lBHUnsxuayKrx3ny7fIvQTD7BPXplpqUtHc7YOZeDfpviF8Gus4lSiwmG/YJaV
RBe3fG80Y0PYwy7EPhrRYSDTL7R+gy8wV5HaYg9EOOnx6in5sUbVxbWkavBIZXfJXEYifURqjamH
IK4SWtjihUBhor/Ao7aQgaSc1t34wnTQTaFg8Z0lPqwr6hVDZ4l3KrZ2w5gA7i2sHvENcNm+DmZD
F68Se6C+inIpa9yDVUJ/sV8TGnWu3X3VkhTQOaA33A/+Pm6Lwxy4DAHBe2itLS26EDu4RhSDp7Bm
WMi8b5I/jrT3MRAlDEdajc/6+F2SMQFicTb4+uS25lCdRacvW+yEpym9h2W3cBpMPsWbh7I11+NN
3/2dCFZoW8QCl3LiJJ/3FZ0tH05QMSkoEl4mfjKPmRzU2vjfyYEx12CYwGQLI5B0KVS33lsCEGSb
n0kNve/PZ7e6IPdcWkAWQTduOpBYofwTjiZNR6vQXxGZx5W9cBzm6BSSG4bggcU7UoAQOswgSI9m
IEfnVjzN6d0sSXAlktUFQZvLCxpkalNP5cF5O1W/ZdoB+Mkn+Rrls6XNG8nXZgh3MUbvUGkcm03C
RPiBisqElBjzF34HKGbMMUw/i75D7nXdJWcASc98Kh6dWDqZTyRq7yjIwEMViFbYZFTG6HCkUIbp
od5gFVgZXW9gUYZeQxh64DD6C0hkyHcmvFkM0zFvhAnGeOvF81/WPzT26HvJx8OZKmruQl/N+oFW
gvHB87mQ+KqzajJZCpGjg4uS9FnSUSpWq/BcKukd0pKSnkYK128c/wuo+F1g/0J3trPpY5b+Umgs
U04Eqyq3HR0n3ypxW4T/n5NDDxwhPnJ3VF4Wc8V4ChZDeMPpQ0PoVLdflTMsi8gXfQubTUDvFKDS
YgtIshBChqShGaI4cMC9miL/yLWUeYeMeuVzc2DyuIgTupmMeiJnbmtzUDrMrX5UQB6+2nFfDXed
xFMvU4nxYhSoSYfJ8LHyXzU1cunRTxNGj2zTZfzduCW4WjC8YVTPtu9u09jZAPFIfu7Yn5QoJoD1
0DE5pz+K2GbY6IfKNZBp6lvcL1NLzkx8zGxddjDJUuNkbOByvAHpL/deSDQ0Q3/LqwAOCrdAehxa
VBMr8HWf41IkezIEMotf9GbPE+c5cgfLMTxjYiq6kXEN0bte0x40f9WRGTDAPx5Ap0sSDtHWDDAB
XV0p+Zs5Oc8VaI0MapKZuLrFJUmmgJg5sipfmGO2VEemSD505fIjWIq4rVB6RhTec9ejuN1ADhHm
vshemR6JOA8Alqcgc1LTr8khEChnkhspYgzxk3E7ehSsteKvbVrb2vws87e6rJ5HfThq2bCZjU/A
Erk2cgI/BzkqCDbsTGdtRenTA+sh5xTtTcxf91WMKpshaxYyoVAMC7Kl2Hkp0Uud6198DSXHFfkL
kjbS0YQApvCZySpD7QYwMSff4BxoDjrrF6LD1W4x/KQNxDW6yl6N/5QBcLUnE3hU6FvP9GgTUF8U
bw7J+mpnHCmXJLh1Hq8oyjPXX8p0ESvnqkRoYHEpajeXzzRwjESz8lpq+qbJ+7UVAxUxWC7gi9n0
bvU8vKjoOAaiqgaAX0SkQNZsDj5eFWPr9KO3nDx4vTzGosKvwDEpI1xK0aL5cQPtiP1pgep402jf
mn53B0lfDLZz5lPT3qwEGczkyLBlJichkzqM4Fyx9+qZ1qUkc88eKegtd5PROKoACyisY93cVaH6
VhFvOIRfHSjxbHKxhji9oRyKkLqiXPO+hgmgx0StZiibR749Qxdd/Y7xWI2ypTO1C9G+Tf2pdBl+
p33IAFB3MlZlF61nspOTRiNglEqWDFen0inkPq02f25wJRKULqNhDGrDGGmDpdjbzD32VNE20j8N
jFUf9aPIVnUUKBpIX9uSTVCJ3SU4pvbBry1AumdJ7gb5kcEAS5Je9SG/ThnK4/kkAkj+ieTqDuG3
GltrGSsTwYQPwMCGUJ3NMpDKg7xxbKarPEM3crWVX0rS4dhWF0Q9PomxiBvr4V6CepDMHBASBy9H
mwhW2ELPcrznCNLpRLBH8pf18CxHVoh+aIL34XxqSHeQ2ZHSYkc6Vg6WJ3fc2XL+hox8sJ599ZvR
6vuJYxiLNBiV9TLFyI9KckqNgqM2edaN/vjSm8+xRx6GA2Wh5t99YpBCR7VPGfn/T43Nbi7T13bg
sjAlvPsRIs7p1Rf7hF2VaUefeiNJAiygmMsgV0piIY0k+EPAwyIjKhKJiFIyEoLzCWWcD0eMBsvl
07v8AbcDdLv2Xoaypd6hbgFo6upPuYTCWjmqNlgYWEIQrBEAmAmnALyaa6+CumOYbL8asos3zTf5
cWkfHYy0uLtj957axmrKfirnnVnRdJPXPocfD6iogfRKUiUsHfEf9CqNyjTJu0X6r6knLnYdu2kF
MqV7xatKry6RXiN/U8YFa7BjqdyJDFKUmQYx3TmvQw5BEII0/0n6w+CSz4PWP7Odlem+/dqdywgC
baEQCdbr0dasmB+hnMnXb5Hd9TR65Xh0zo+blFMMbKOi12iddtuRA8sMETodRnckV245+UO+xGlC
D+ikdRP0JefhUO2ybh+z0lltwppXJ4oUnLCYGULqV7H5DCwumSbPslhHNsbJeIv8JlK4BVum7Tgb
j4RkvYUqZZDOnYgTgg+IcCMvxqHugXkDTCGHSg1Qd2u8bHR4intxuVn4F8bEjsQcl5FW7jafIDDo
nsMEB2X3IcnzChNvJ1SXMqaKFyw1k4zFBX1grRPKsmJhzTkGViuQB4C0xra3ExNW+iTfScVNd02d
PJnBJUyfgxKduvPFt6Q9axGqVqa5I1/MBgbkS7vjxZ+fqLLajDgDkDlKzUfqAAyYfufCMCflH68L
PaOM25C1L1MqyeMOmIR8lTnBwJxUD050qbnW7IrNRrTy0lM3HpVEA3SJhonZF6K7oSWykmyXqOZC
LiKGCRRjDpj0PJG91Ifvfm3vHFFahXcZLmfZ2oVDVXYsi92GaUYkLsuq4JrS6GU9BDI8DaGgHJ1X
l7F0vyIbvpRrzKDyAmdhxTJTTLIq+eBUm4F+4eaSY0mQNrz1HmIe9Jd2rKPHOFl+s0v8/q1PdpJ/
T3aRZcJoriGR11RZzIP4xJ6JV6Zs7e0QYVCdyh3FYAEsNBj9WgVrqbpd8/Eg10E5eIUqFj5q0KDC
rhx8Mv6YBDpCZKizdTGfUUucTLRcBtWH9z+WzmupcbVZw1ekKuVwinPEBgwDJyoWYOWcdfX7af/7
aGqtGcBIX+h++w1JtHQbfdcj8GdlyE+1vObqQfcNnF8Je8oDfINmGkS71gl6vwdy+kJv9uYXBYql
LVQjSJWDZxH3OBz5Jhky4rq9jb25U8Z5azjptmLIarC4uyjqQXUuZvUSqs0HBhTwX08KYYMVWBHu
JBCpcu9aoQ4oTTwq8nlpDHfb09cG9jzI0I/t+FvS3vPvZG1oMPRhW0ECk5wO0CuLG1+kBBkaAJSw
I5AES4kPZSjeqhlgxxJUnKrVxeVUc9OP3o4x/2S5m8h3JdZUDESA4cBIVwwi2XACGU0wYZnTRWxi
lgxCH0b9FP9ld4GdRS2HDKYPXVpJxAHFxWRXJ2X+qSb2u8dSqc30O0cZ2Pb9sogPGnE+Oqhkyhw2
BdKzqdYm4bhSBMszVx0cbvdyirCKhQkmOAf5oLI8dDlVq+sUv4vZj97rDHUwlSSYMyEk1V6XEz04
9QMbRtarSIOohrwJN2PtV2Cz5EFz/uoMH/HtPYn74+PYApXX5vHi6t6TJDda9GlNKFVmuYXGpmL7
ABJS0Ge1RrkzcbqtxnYjMahtC36dDDuSPe5EoP7PXbjMaKleKr8lc3r4MeiwKIEi8L26PiEmfmxq
DjQuW6u7UU6IcAovWyac2SKkIyxjdOzlSboRsf+3GU2yUkiUKSGOldeo+aorfxeG6J67dtF0P7WN
g3Dfr4Piw0J/IJ5uADVMrW2IDSq+VeI4KLnXttnsledUcVdeHOMkkjPRdJ7RdsnFypdI+vfUOJjT
TcsepYPPM4955pMG2a2HgOggks9XBcQaH5am0A6S3saw3gPSaymOTxmYuawh0bSIzZyxtVscL9/C
YivDCwFuZ/z6mpozLt431KA1nFbodsJLBAjnzo1Dmn//r+i1rSHDo8ETRyMgBr5AhjGoQSF4ASbi
poixuYFWFJf+eXwoPIRUSH6DIW6I4xfjj8jbuMyG0mBhYGwU0+pyiLcY6YjOmouVkRGl0ffI+Q6A
Dp0XV44QxCZv/1NICqqUN0mOs4FSHc6KQRcxwQmdhVPB7Lt7WixzXJx2l7UNA8oc4Q3/gSEzaGUu
QgagqCcASriIejB+0etxQnEDYaRIPJzpIFADNya5ZfzHZFkoaz6HqXOlfOKp9MmH2sJZeuvN5syn
hUgrgL3G7KJOfJQPiAaVi5CohXpE1lmwyQlrecJH6dN/DzgIQRsf5Chodc16Ui99cYAvhTPVzP3C
iAebvjyFKAIZrfkUyQJntPTCLdIibhvDIQlWxVrtXQQ5RsuEO34XDgFgoNBEJrI28dNn1iFtpEaf
Erfc8OWedFohpQfxG2bzEchJh3/HFA8vfcORUMMGPE+4Gc+0PrO6FQ8J18FYl4IMaK42960KZk/H
SyqEOPxJicBWRjd14o+81g8Ce2jAoFMOm7DRX8rzqD770C8EBS+h9teM8uxE+Y8WxJnD41D9SQku
wqfOLs7Nqs3ImeyhNfqCF0ii3U3iK2pNDA9q4Ay1ZiQKeCO3QQMc6ZQz7BSG4JCxS5QAQYSc+dQk
z2H/nIL+J+5AEkG5Aljdy5ChVbby+9Bl1vX0zvB/E6Ka8OlqBS4dcwnSYqxG8q9QAuPofeRT5JjN
zmAjWc7gHbduKnbSN5G3Zv16YAztYwgAO26iv4/Sjnrno9eNc4UWVJx6HtMcbGElffsRDRjBimU1
wxN7qt5s1cP899OG7Jw69o5eBTWUBLr5VY+Rp73EWxTCrbJqRVoxjljj5IvI+GCgwHR16YQak4zp
krH9i7AAqoRtFpYctexD7h0w3qo8Dilt7kB5gVMb+2ds1jGedRJQNmE+4FM/SclnVj5OdBWWTrB4
40tUEA+iWQvTwfKcjlLR1NUIyU+en4gusxarUGqIromXDpxrrrXAxV3mqsD1mQL/Jauaa/aYwFxz
w9h12t2jTZEIhRmGTYy7NGP6Ar6WdvWKozcP6wQ6mi+A80RcqhduygpOdnqsI+3I7Vpj7m2nULQu
DFZBeH7YYc7w5urHMXfOKfZDWBpSOnngkKZKkHFhbPR22ncO49dcmBsQb9VVrzBleXizupg/VuO4
dhmJtcCOvWUsU6YNXnePSC8TAW647KYPEZfJMpSB9ERc7GxbVyeMly4iOmOWKvq3Yfc0/NzG/ce4
hDZGcBSp2mShMhd88AOZGEkXAFQM1pivxVXaC+5zccetYsX4DnWQVDsJPa4HZciHgdhM6moY93qD
0y89b7/r+gBLRyj8FsLN4EeroBCp2boZq9eu6nZQtCy2gwUlQ81IpLTg+ofrKNrPPEq/6fKnhwMk
GFlXPtnW0QuqK7U/Ca9MSyKu6b7DNBkBbGo0Z4dc9TgODhpWFmAo6wknCSnAUebZxnuc7Cboowmi
TjnoZg3L9ukoUWtKG+8UfBsHoGJ47R55oyy92mqfTQLwqCSpDkKgOtq7Ira3DLo7QMXQWYN8UeWC
hu+lNqbI8MWbqMRKnnUGspwr5Dtxx47cpjGEnhIglkuHS8iRMZtx6XDeZK6XxDeVY3NuvedKxcPL
GBddwog1K+60V9epsJfcXXDmegsbGvWRQ10YWQ6xCy1Oge2aB3OFrkL5swO4NMYnElwoQBVu01Oh
ftT5TN0DD0N/gkZBFOrKiDAPJfniAWuyuRsFbz5oXMDg40g0A3B3OOlvHbm+FqtJx+y4V8g25MLr
+yOhM2cqRzRBS21UlklUb8SIOKvKc8C8RUSbHqg+TsZbD+4pUa5P1o9rkM4SunRm5dZI+4sRxwui
OtcYWSxGYBPd/vJnqE9A8a9I9JYZFVWBZ3+5d+KzNeGi68MbIyymJT/tF7dTFtsNMZGeki4uA8l7
pxdPRD5YcHMwx1D5fUAeRcoqVEcAclRaDmsVbJ/r8G5NeMghJxCOgBQ3MqrhyBU8C7KLc9UMZzNY
MeY+6doR/i+rKmtgBL5APR3wtbGK16R9LfuXwXxJvWjJy5wpeoDWx+wXydJGpzhSJ4ajpo1A23u0
tY7kyfzFwgOcT2BaLerz+N2YEYQhNy/NtRSTTecv6PTG8GPOUYurNFweXay2ThQfI5izGmf4J3RQ
zr9E1JiXGNGVtwmkI2utj2jkRmUiHuvrMWfO3D5F2ndLZAH3LcYx0H394QgktzBaknSZrLUIcUx0
0n1vrGlsJgpzep+2QnoLmiFYheP3/xIsE2EHYhOx0Zxzki5smCMMjk3zZvVfgQoSV//V1z6uCX0r
jqlDpCbOyzoMw4oOv8V5Y8YRvsZ6Rup0kDjK/okYUFIvdCadQQF1rlB2QhQYMTkh+g+SZHGDEiw3
YjK5y9yArdEX8GISBieUY/o1La3fGtdlJRr4XYplR9hRp7YwsCehmIGoimrGaNHssI4HyUCoP01T
X1Ed5xorDcZUmCznFia10y1zljEbTL6mJZd4uLp0HTjJLiIaHBQ2KvIanUhiJAsYXKrVn26kizb0
Ge3jbef7gMdX3Lc4jrylov8y8WSXhOymBk+lZ5cxeGHHC/FbNfUrc0L+FufQMjpaCNhAKmJUOixu
5EW5ik6SJejXv4l79hA1mWxMPYfOkH0L4btihmJhomPhXNbm0bJHdUlAAOVmyy3PKe+lh0DVFx3q
hnGAZtVtYlNdAdgH8bRzGA8VgG5ET2DH3wXFEgZv6L7kIUqradOMqHJyqD23XAYM8XfuD9u0Z+mA
A7EZjMZat/NbzNHRFeY6wF4YAqWU/zhvV8NBPB88kJwmS7e1EhxUNvSIlrEaml3C7CpXvmGQ4xW/
FfoWcwyrgCURBVsK2hpaVMzLx+uF+OdiFagHRn+x9YIg8mcGdqBJJcWqJxW5+QtHrDRoi0N/ICiW
bdPJkU9x7LOkmGDsXS4ex32eq9tMtFvdQIua9szRN2paLJlT6HAqIxT40OG6b/pVl5FjDAulMz15
cXiEuOtSKcl7gFc4t/sM19QIr1sHj18X8KX9loPG0OYlWLu4cJQDFPZ63xXuOpQ89Mzbh9nJpeAx
of9kATVzUDk8iVPnbCDxY6brFt4DWCjqmwNwl83xLoQ/U2OzINi6MLj76rlklDLksJP+ZIBa8l7E
VD0DGsxwrpfebNQhjqjw3ml5Y6gdWJbncCSKNMAf82+AKzQWyiYZx6WJYX6nykRuLNg45UYargzI
P94L6jPShLhUFdGqF7mrfmKTi92CFt3V9OTxeerGXbB/KU7kJfjifQZ2WwBwVeh1G06lMsJzd1rU
/og6aQ8fWbrvysStCaVWNiI5TK9lgF2pAzmXsQA1g1JfW2dDi5vhV6tijR+k4JXXvqWcvoMnYCsZ
cQYe0+oLGe6xBWEIeRTyjWFNhBbyZ7wavHHJSSfHiApRxTEmCoJ9nerLsGZSDpwJxqcP8TomqXTK
viqnWCY2A1d+b3hGin7I+umYUxf43C6i0pZacQrrD7/JXtowOQiIwT4vOjyeHZpfaZan4uCa5N0P
zjUKNTD/DuMcxqVcLpJtJ96/ZTqdgWtNPnFq5P88BKK589Xbb2ORLBCecyEA37DiCS1BsrofYWxF
IZP65glPk0YjzPBb4VLE9SzFwFCH2kZPVEcvGvZYTfkO5GrKfRbmC7t652SRhifgn9hEvBTMR0DW
xpX0WKp6ant+JsuOv8gREuD0VSJc4wCSOSKcAeAuNnRGY512sE94GNA9Hbh/dQt7snlQigTh0aHJ
2sRBRi+yGyIyNTosNmwLQ5gBv2Vsnb3cOvYjU38wDC9acyTKBGJyfsfpZtBbGAFVBP4PKC5qD6Ee
aA3Lt0vrrwTj0mhqd4LJE6cgiaEc12ofXbzwb0Zjw1YzKuGThdl3SSTsg9tGdHZ1Uggw4F7l+Cek
/tgCd7Vi7li+83txLXSCqg6vXXmavRG0C6wGoxySHMAXCs5KHcTVg2oJKZa1HSIpn6e38QZStzGt
33Yg9sX8Dt1/mqY89Wz0hNs1czwMTy0E6LBjM6xLy+xEEwPu2FbBGk2V0JGt+VpQBGoNgVZgr1GI
J55B3lCI8A0wMyVbJENWr36V5F8MPYyiU0UZrjt/HTp28XQaxbv9VLj/hXwBW80gMdLys01ofQla
4f4aTbfTi46kNryGu2o9aA3RPfY2LMKLOGnxEKQPL3J1qzLHUvweR7/smjBoobuxOjowRYEYAXud
CCTXwtYeP2zHurQt7GSmXGZ2sLAomMsWPpX5VSWYg5DItgtsSTItdvjWUApJqWgwRh9gYtZEUxF1
MiANzJAiGRPgqv1HWjBW0hNI5pc2TQefSlFF0CSNA7OuoboqFOICINRIXOu8/QTbNjhC+cOtFdJn
CSsbzJ8yLncCdDeF9WZG+OMyuq5cD8/eU9mtUmKT1fYrYzhYUw2r7vts7FR2fxcPS/HOGMx2BXAB
EoLrmrB4XARVTvLX2V/s8W5GdAL6xg1lapgVyt/bZBBQFQQANr0/QXdHtMeoWMw2ZQCg0XUN1o3T
TXG+Z7GCG8hOjwoM++djZMIxaFazzibE9AtQPMejq0+HRZr+6bb5iGcuOOjtwX2ZOpgx3iVFIa56
3EJEjkl9Aol39h3UAlhWUx/jnsGesgUGzZh90EVziLMwTMxuLWxyaceAxCu92jmIB3t1x0XR4PyW
XGwyAAru546RlZWto6/COgeAZwyzgRS5eUM2alG7a7m8YucUU1gC64Fbf5c4HfGeY34aCw/+gqy2
EmOlsvtyUV31boORH4wMaqFc1fYJkZFJQt/nN6Cvf7mH14dNg4+vvYzR2PRtcW8Z5Nr8wzqOj7r/
HbDT/EsXfYft7zDdSzgeoU7LX4Y7dwK2sH9Zx8se+pmYWcg4V8DaGpq3A9vAtdyzJNTXlENV+1aU
0uO05nMS/yQGMVHTswt63LnxeULazoghoqYyucisz8f2gEdVUYhYmFlG5EZBeyDEi+9O0QBxIIm0
9QDTRoRqE6lntUJlxwXpwhn3TEoQOGXJzQB90eaYSRcSOwjXQpqsmZI0qr7BO4i5KN6CVvPCPIZ3
NmDikQDq1k73GthcbXyguZ6PWvptkUYA2WFSxYm89b6i2oeGCH+nPEtqVlf/lzikDAxPUL+Zy4dZ
zFQ2PEE0juOzLFrHvjim893GDH/qYj+QJlQQHympx5gCqu+efheq5QBFxi/XcehsdbCEzKhXwCXy
WDzvKD2uytpIKAPtgpKmIet3QiVG46tnLectFrrDvneDo2x8pf5r6Emr9NkZ7a1nda8RDI1Ia8+E
7C7aGD/1iTMn8OARafj8sbByzbloE2Kam5NCG0FvwYNzYATZhNYUMaJ9cBnH+6NyCQic0+KLo5D7
UR/86BqEHrKMi2sfsik924610LmMRlpR4UR05U+sxsR3Npu5bJ792cDCCNKpvRria8MvhWUovbCg
Gkj+9IGwDieg9ZrDjTOFB078pfSLCjB7Op8t2lcM4C18+JyB0SfM+qIxVjhArYXcwLlhq9OhtPVt
r4VHPS0PYs0xq1hXhDgfKs1Wfpb8vVRwcoNzqVIrqSinpdKPw/9mJTtNBHMMCex6HoYQOmpL36TO
79ztLY0MVTkYX+eZyDEXiW1pMm+EX9Mpiw5mV615j20r2wsfJjEPqWBbjeGxSw568EoPXHvQjgUw
xiQpWs+Ri5gdwlrz1SX9O8vCIefcj4cvuG8I/rJV7xiYKijPQB4gqlLdExEuhvkjbY2K+FJQgwyO
DBpRFKOZfcMUGj39qkRoikwQ0b5PqqaJC8XHqEEgY5KnIfjgOyjktRroprFYGOfp5GT6wmn6sxll
8A5QltOaY1ZZMU5UjS8qwtqvFv8sO4YUCbYDr03VQcB5z77Xb7BNsRskZG65YdjmAJFQJzBNo7gf
0Q3I/3/ko1T7nIUITxgytUVnFNKJ1DvddA/taFwZrcg5AO7g43M4NLjI1FdnvGivFgkLKq71I0Qf
Vhc1Y96/M0gup3KltDl13ovFSQkwLvU/Q6RlYP8H5tMzGsBOICJdrlB9LsjvGBpwxjBTAZRT5mJp
YG9LTMWTAQOk9ZlXR1cXnUhR6YCD82bQunXjcbYuxRnMxMpKTJ4zHaFXuxdqAnEBNUjnhP+DRz2P
ViYpVehcMvaQBonp3wKMSMZmTnOok7fHXCih/uURUjMGIzoHvDgveC9wbZAEjbAiZhao00OKb6WQ
1WRkzsogBymmlFQEp+OORl3kkuDZmVfIqxulonl1mXNA1LeJxmGRG7cEVakMiSKeKX3Iog++uwZf
ieCbum/GJYlmIs6QcMBISyuqJn43pVvMCRk/DBk6HT82KBMI12BJYsWJJUDp/WuZmoboUoTDkGNX
m7BIxBdXGU+yZ7i2xMefYAGHUzw2mDrAXLPVL8KsRe87GdCU7JvmYyHNv8bA5eBTAHYk5wzfkBup
2TiahWHncP0WzG7c2WOkUb8KYc5jhaRdjL1ZcsmJQvekZ3v0UnxGae9DSAXvkrqdE3FaI623ln7x
zoX4QKg6YkaRoseT+J4esQCVaGYhQPBTZyPdxdp7yehKbOO52WSULMwYGQP2fb0vJPsj/5KZoqC3
M/I54RNELLqII/rBTdb4EnAcpmwf8haYY9jW54SyUbBRWLdTfpZjgcbTwpNQq/fN+FaEW44Yzljm
ygn2XYTo9taNI0dY2GBj48hQogatpdgxsm/pMMPi5sXveW2uHJOlzPCAnC0VGhrXYh8wBGj3pfPt
Vfklx1ugic2nzk6w4odZQzFDn0CFLO0+4ynVoJd7TvUed35RMYu5tcdPEitS2gQ1IXhw3oj4AQI5
04uKXUdF7wdkmiAbSjIyIDxsVXNnKUbKLBRxhLYARub5n5GZCHw09GIwF61PAbsNxYGBl8MSxKVB
XfdYZTkMJdyMSQJmIVJd2MYeWahitK9RgQtLdNb9DTQC2EdvMh1wMMGSAcOceCRfwrnBTkPlHSdr
7t9muoJOICkUj6wZ/lRm+OsR4YibHXwFE+0eG0VWJdp+QYcFBpbqfzjl/jlmgAAKuhlwaJKhu5zl
LBLhlcn/0sWuisN4VNOLlIrO7B9H3IaRCg9EAZVbMi+fBeEE5eAxJNU7B53khsTNbigO5K/Qd6os
LGkJxUWjNr1VP9hYdv3FDGJYhPBlQQJHG62a9RegD4jwFhxjzAforjH6c+C1BtFdKVhi1NStZeyo
5ag9aSxioraNXhRlugo43jJ91jD/HjCZmA6K/o7by3PABBbZFMU5y0tuFCF9c77bjEWa9hvGI7wA
haQXM79zgkuPWMb9mjNbgUAphEhsOZzupDT7LOqeub0hHpTcdRlGyJxb2NI4wRfzEdYxFCOJ3mLR
t0xRQxCrrqcnQ+Mkv3+i7SMmp60DTWWOlrU5kVvbED2ISqh4d8MCShBspM4Fp66kO8XeMiDfjUIB
SENeBx+KVdKVe7zFkOjivmd+MXOruQfkfeCkSFkgOhg+F/+VzjCNrHFhN9gseojdwruCsSLc2xhA
xGPCEobfXvHti0ctRITM+fF6iOgMZAYkp3PeXoQ1VwTlynNa3BLcdY49yF1o+nV2o/PbUgyKawyl
ax1bR2L6uA5nvduAmzs8iRl+Ek9n4jOVGYITFqjGtjLQC/rTHyWJlBi9A5ucZ2dtkMAzpXv4uDQn
xtM80hStZKn9KNM7nO6FC1uFQC2OWjvYWt2Fdc8+oA+ybgFnAexNgZDmbsT1lnu3vbO0PGRLkJLA
3flBHvCuuEinyNN08y2HdkEzjGmL2GnwJRyHoo6gLmRYu/UzTgocERlh669OBU95SMk9sVB9Iszg
gqQX1gkR6o4RU41amJOXmf4B/6YnkzlKm9yE8BWe4FyuSqNnOPFt1r74c7PyfRPdD0br+g0AALJU
X1sHTD+gZ1QEBhFuYEYcPVjaWeQ0sFe6u1AuypZWQMYOdLbQliEKpVoCDoMNEG7SPFwKJ6ZrrNOZ
DlbHLpel8QgsolF3YxyYkPWTeiD9KW4B+BphucpIprpx6QsZk0+Wwy7TFIpFyRPDuCC51ixaXrKJ
jf9sq7vCMqjDmbrdsNKCVbKKonCtIXqpdW/BK9TYjjI6YR5jaR5GZ1d45gamm+St1f1fFR9K/3lQ
PgIY1v0nCJ1UMzKWkA5XKgDaSfkN6REhNRfBtxwIA7wo2EIsdjnH27n8frDyQG5spHDWF6AV9yE1
RkEXwSZtNCLbm5WMh5r6xKzqURjKzVbTOjGkgXlHhyLU+BExn5nA0WKO3gNUM6KTlob1hEKpiNba
/E8uSszc+FAh5GdInQKaxKTIzPgdtulF4Q9iJ1Jt32ItyPiCM9ZwAwYVzVZNz1Z5BW/zGWwO2aLG
6w/hra0QbvMOF3PhgnfXE6kPwps5wbUmFO0cu/8i+yNvmTXTA/MQZjgVGYrVeXzLmF7wFpmny7WD
JYY/vI0a7+SgRDvvv3rEPVa8bDngrDd5G3qvUK4amBoyeZmDdSrO31HKJ39qbiUFvSGvCKmDhjE3
1ucC1DA40qBhY/IgGHk0vOb5b4nlvoglsKop6oADspebBFaAXwJ0pFfIs/D5Glz45pj4QYHZJom5
szBInloZRElonuggNGwYhMsN8CibVrx/BbpFzcnO72zqyw57IwOyEVOVrl1pqbaGhNKr8Y8gsk6n
7mRMP6kk8LSXoYPVnH3jmbgxjP6BsKRz+mZAVGJmFOIVnGNuHK2V4EPO4hDP0ia7FZ29SDgsqwJR
ixaTAPA3B7iXfsmEEhwv6mNsBm9p+GbUd9WAO8Qr4CFBwpAtJX/djQSH2h1ChJscrhzTqyFQPoWJ
IXKRcV/UxHgJOTapPnsECZBTRgc7h5rJMN64Gb+Nv5oM/m2LdwpMNICg2Q9RTpB5VVoQC7oH+54K
tggo9Jllhnr7NSoh7BbuT3t8LeDS6OU+TjbcMSx0IK/HWTv2zrobgVh3JbZi9gikH50HIzqlgbFK
hXfegVmx+wdwYMbnkDDg34n/T/mlUjf3dYTqqtxxytueA9uY92eTWAv3FZ+OuaeDKRFtQPt+AZzn
XrHGrWptU3bSOEM7G0rUDjZFBV2xfSsps+rOWsSD++Sk8AsQY8rvO9v/FTpnu/M2oX1Hdweht2HF
T/6ZweDS7OF4d/j1i8Uz5kYmrCMmcUOvLRj+iZAjcV/sdiuNSlVc/STZtUOEuuFYQ8on2cNL8s8a
fmBsUB9wvft5i+ZgeCpqjTEqSmGYU05hv+swviMHLRI1WfuiWMranH+aTGVayfCyuacAjxo6SvQC
TZ1Dg4+WKjsL5N9pv1Q8euPuq43VLwqDdjolY7+0Qubbxa7ve/EZta8g6Jl5Kqp2pUfVZS70Hok3
hQkPhvrSI9+o9Fi708nHNzgBMnfJFwvmL4906fJSFj2HM7i2ca1RM7vqc9pBIVEggXE+z/uiGSkm
XhTURK6vLzDaqsN/fQV3JxqXKpoPbIQ8popRepx8kJH5TN2+0iLzanrmNhyvfkvNYUTKm2JcKENw
LPY+gzH/F7SHquyeXd/Yl8mm0ck9RcsURGQNYFmQ5Kjf8D+jCzd5a3lqLFr1j5s5IE3FgycpY62p
j15CuA+DsU2D9JAO2ZonUTdgrJAGrJa8OkyhBMOXSiMwYzKnznX5HxhBYqrfGf5m6jyve7QtQIzr
zsKDzMZhi+utl4kKgyAuAUaNGwdSfmflqCBoawk/SJjBmc0hIY9DlksUWMsZl+KGOUXhabshMJ7J
u5xbeCC8XA7/jagRoyb/p/U70k32NoF6QsqkdXQgFwbBPyfHJ54WqJq7dVv35zrVMqw6fSyZnXXJ
pFXlty965xSBmNaYuET0vmK5Y2DfwVHpKU9dYx4jKtCJme6s9cDyxE+V9vApdh4cCOvKN7dx8Js0
MLyqzjyO5mtK1etB6FIRjlRp/awyQXDDJmPUkz4Dluk5LXPh4X1mk7sHSYEWILPLXVepJ9Uvf73J
2VPTHtoOLc2SWDt84tJFcJxiAq8OXjw8RS6sQN2/ufju5ugytdljotivW1c96rr+wYZxQ7r9eH7N
2v4cuMEpKCDjT7197lK0MhblkbYw+I46zkYq/jhqML5nPQMRddnHyo9p6YhTtfe57t9GjpS0u0vX
JXpZrvY2Me5mp655/YF39wFwNFN5sdPhYrXIitlGc+OugG8wMgougzkby7pS1hFQB0XdX4YfgaN/
gxajuOnbl9r+p81b4or9+o7B/ZPwed0ueRHwovHV5wJMyhrv0J1JMjKfq7zfdm26c2g1PEayFDgq
YqTZwv8HyC2j3raVbdGrfJP5X9+96xbPmLEVsxp71EEkWGkoS+K7DEdH7iqpFBqX1Bbj3Mz9oig0
LKgl5uWrtk8zZ2dqfw3anSFtPbKY0ShyGY4y6s9AH98NydBi6ehKsQ/LlhMQWRaWM/WrAyVW+/Ky
RyRz+9HykhX/YIvJFIiuag+3noPEzJmyc+gN+AI/cKgB620QBSx6VVpGmnF93AxptI75v1yeI3ip
7cJIOuaZ8p/lVy9QG2V6sErwCdPiYidC6SLc6yydERRar46p+e2W0EmN785Yz9pPb54UVskA6Bd+
2mB/GMlYk78aZu9o4aY7Fd+U55ynCY6u4RgfAsy3qWRkCFMZ6bHyfqGiAy8HNKn1AlpU5+nsNLQy
8HSlJGDmBfk+Yiv9P8+9AvszOOeTyV8USbDKzYntQMBMzc+ZLIsQRdK3ISoiHZLaUmeIBC15XwwY
WzDgUCHBYUmNQ6/2MlfGkrmR71GXj80xLcezB5gzoERyPGLVdxHb3CsbLDadmBIMqGFu0JBh0oa+
E/OXJddzoA37oNd2nvs3xu9khhVwXKzcPEq1ORAOFwUfFH258xOCyMWotvxER8o6wauG2UN2AJun
i8qlx64WbrpW+88598nEWhYFlrTIWepQXXCx9Ff0CwCiLkaKmvlmcFnFdDIUW4ynfAbh/TCQ2hxI
aDb0rBCbZMa6iOSzs9a+pLC5MRm3cW2xhOA7RuvgWvXHejxk3LKhdSfFQcW1OyNLgl7MmEZyUznm
SZFRRqgubbUZFAM1IE+AobVF4asdKm8dpgekeR4sWbp+Y2uNP8IsTgu8+HZVBaOr83AG+uaGR4nK
E+RotRqaTFpexbnz4UrEyxEXAxU42CJkUgaBkqWDv9siDa7ZdAkUSFmGclEoH+tQf85RW4jQbwZM
QDIr6t4BZEiE8bN6ErzBaoPnuOqOBpSOjqsezyriv0aQ/JBv1TTpq+oh+CkTXKPvyBNHDz5tEIGm
kPbASOuu38Huq55GCpoK97NxSbs1ZRww9ajczVHbCUxs8tELBg+IhyiJaUPRZ87FBh8t3haQpxcJ
USaGejJs7RhOtiiNxgLGBvhMS6OPuQZvVIZCMvQC33QJxHgWbm7TxcxuxSEajc8GBDkDSUJrxMHR
4dQt5CuivilEpf1OASpbPqatjm9CYudYNPV8R4uRcpiFVrpDEhbO43G0P2Vibnfdvh7Km9ThD/z3
I88pM2tDXdnwbmmtOkbBDsU7JTK4HEA+3g5CLcmV9iT4KoCajtOZA+8BeQRxjSLsYhNXNCd8RDv7
BqWV5QTBDVfEzGEgRlwOBMY08tYjE4YaWpBKTkDZa9KRYMXhRtNHbtpIErul4DjAOW32RjUp/rGw
PJYaGT+wSeAjJQX3MByl6rd3gFDBZyFHiElSY9xctMogMeh7FMMkfhKEiTvckhAegVKw3Boj6tbg
qrrv5X89IBWYO+9FLu4BXlEKZiz0VYHIABtd/GZo1bjDRQAknjp0f6F2DQmLR4wUBtg3AV0hAKO0
E/itGUP6Fyq+au/RYxl4q43qn017bCkgcvP1dXSPMBia7BAzPxVCATw833gN43id0YdNSiSI4gOP
Ml6wfqfDlLEsJA9+hINrHoxOzA2xKQ8Z2Hn3PCGJjYDr4GQo8KL6T8B+dbAYG/L5ongVlK+yZtIW
T6RfuZhgPU08SE+7pTguySVa3PlgcFmB9MPh0cGL5aDQcMTiJDjLy/YJYgURwmZGWon/ke7AYTlr
mrXKmCuKSV/SOHP1K01vbd4hscycbpPzD9pNThADpL1tZykMIG8GQAoAglEOB4x5FyYnoaDP1gvs
+mS+OvZLR8HBKI0tlaAZIQ5UQaptMiaZLPKvsZsob0X9YlWoQL1yXbEABISToeawQT+Ee0ULjtQe
dThigU5fW2CSJiMcPgxE3KrAaoDRs65321L7T0I1J5q+agbKnJ80sdqD4En3JhADeIPIU4R6ptTx
FrTw11X+TQVDK2YlireNkzUEHLtVn7C3Wtmx+ZAwRfRncJoimFIuxEgHUjHmAwxRRL8Ut6IDOom0
sZIbqTVeClSNVCNy+mnpSUoCrFjXgwHmX99QAugB5qwAR1qFmsioT6aC2imhe7VEDyqVOZMyjkCX
AaBIfmlJGfoHDKNQyGaMV4DJOgi807Suk62Hh6Iw9J1k2NLbg9KLvonWCmRoHn4j6ycjGG8CuSRq
wW0+TMwwhBrjME6YzWWs/87Gi1CkVFADuIDAJjlMOVTreOhMcQ0DvWGzgOdWxEzwLBNIeFTlLqHL
trtEaJAGH0PO8xXVljCMZEpOm8k3oqUGcSpw5tV2LUiYSjxx1uU/o9kuKxylkpVwXrH+stoXitLA
+DbTr8Fk9k8DKAmK6a1k9lRD07B3ekamXrRs7bcMEZ5u9TyEnyR20MVR8mUVjkx7/E6WQxmvq3A1
xdiXzGunj+BHIlKvx3Nn5Dshc8w432QOn1AhcgjEMxSNJoczXdQik1JG+UPnJEA5E8mHYRGNC+lJ
nCO0Qabjku71Iw5GiUhlmPpYrXYyb3aJ3AqjuyqpYEFhT5hgebnv4J3P1WmCpjPnOqp/cDLf36oI
K0QxKfyN3CCyhCBeTg2caXhiKMH+1eBhs45JJLIcA7oaUWx4gCPMETg2dTBTeatqrsr6ItHkBWRC
YTqefcc41m9hq+yY3Q1c1e5gbWVP2uVN5zaZM4MkgV0x7YezjadThi8kjL52dlAIMBXhxWrgG4/c
TyQW9vg3Vn9wIqIGYxtmUdRG8l2NmgBLxBA59c7Qf6fVZ0MgNiQgKC42hYWOjZrLQA0fUWDhxhFX
vr3MqnxIhKwtlYRPUQJTDMaE6tlJv8xjhsaYBoTZi4ObRSa0Z+WijR9uU7LIHKZ3e6k90HAtGYOM
4bKx32SU2b63DBpd/GtMz8NrnBqqxQ3IEjEcDmJCTnHTpY0zgNCl2EoCzIrXgrxhnlI4KpsS0hMF
J2y9p/8j6byWWse2KPpFqlIOr9iWM8Ym86ICDijnrK/vseiHW923OoEt7b3CnGNK3RPjbz1R4851
eZoIvmo5EnifHKSVc/BMpdayGRkdFZwVul/QBF7a3paQoojjiC0+olWZf9pMjfTeIibnEPIQzzEp
nAxqFX6DklZPlkD9trf6I4dThG+2in7GErNtd/B4Z1MmOFQj5ZwdeSwSXEeyhbOzT8P9NHkp5YPj
GJe9UpfR9rXuibWvTBi1Ubub9DsoWgNgGlKkG2hQi3WjVkbpN/FjgC1N+nPdlu9adEMSEgXDczpf
MphZ4dydkCCX6dbqg6MR8GKtc72gruAM8Hiy94qnHqguUrJgeJrFQYbLXl0ZIw+mJ/6Ca0ymcNB0
fjC2L0PT0AsRnlIdVEwOLIlMZ75P+u4wFeNRdsP68xJkO3xC3C28/CJzxACdg8QRSVNIXJISf6Qs
XgQGuhjDQc/J6BrRqVbzz2wN0MZJvk4M31NCoviAP9DFR12wsVW/Rz4UWRpQV5w7EAHsgEDUNKMW
a+/nTN2j+GL5D20OzS4yuhq4Mb+Q3uEDUzFsfRizufUYd0tgX2S1p9ZwUa5hM2BOgKAWl9yqLms/
dyGzMNS0tVMeM3g09hV+HC8lfUBlb4EWyMORYX8sy7wSvSdHX8lumnWIZpZP08RQM2RZPtqsH7sV
gjQSmEjCUFDvW87VGpotx4JJITKqRMS7xz56E0VMnOTHKHyZgqfSqHapICSDH4sLSngOMC2LDsa7
9LIRBxz2p3LKTot2Yf85uCuPkaijkWgacpqGKzFL1hOay/Elrb5sbVwbaI50DC/yrphhvVkQyy9W
tE29gLBIVmS8jTnIkJwGZmKF7DFA0Stfybkker+wcSqtdQjCsc/5ygh65EasrVt4muY9N6PW3y8w
SjJfdxlvuMSPkoGBqZwhaillaO8PWHS8rN+m3ITYCDZhMj7IrjqHGyNRDcXU+7y1ZcLCGW1b9zJD
TZOopgyySKlvQr68haA9ScMBM6M1qBJb/ASscFlwlC8WrYiXBRtySIqZJhBHEdeDBiyD8ZI2Hntp
Uax0VUeoN2jXJ1NHZU+z7FwpjyhPOWiIqnGYOCeMEdvvHgL9yEfPfL4h7YQgNE5wvU2Z8LCAXjhF
y6OYTLnEMemfQ8wciUV5ZxgHxdl5s/+n0mCj1wMfJicvI3vCmVbgcVZp+pIk9bqNjf28OL4O8jDg
mZJvLUPm5zY/urLpy+BOaqA+jTfk6ULOAvCqKODPsBdz6kFFqcengawGLl6HoaalnhC0feZNcBSj
arsUv1pGMDSQ2CC8hSlyrKw78pui+NJLGJ3qWsYlBrV4WH16iNsciEe4/ULp0dyrYrKmhZwEzwjj
Pjo0WSQ/G1r/1o8muhBwgShtM/tp7NvVopf3Wo0dgsPMMbRN/jbVX1OubTKwQkPn3KhVhWa1FIOv
hc/iNlicH1qSziW/z/UYtO9E1d7aLN+t9l54SKwsXLpoFE5SIgFSW6txf+CtX+UJcajwqKEPMrDR
Y8Qy/CYaHU9GgoR8ljP9Q6VYh4RRhtB8rPR3GZ9VuMtl/68Z3IeG6wrMX9cqDE8JtioendA7yXfm
cVkM4KiED2E1/T8xt5iEsPR7hcg5535IqDmzQ+Q8afdcJEmKZoUzlK1n0BK388x6fMIijbpN9OV/
8sBmPSWv9vwG6pQN+65luENJJUU77WtDJKychhxZOnQINqYO8SUIGjPVPhfGeKr18qMJuY/Pf/jO
sL4V0GLbFCu1CHz1Mr52CSt0TrZG21J9QFnkcmfyc+mml5axaGqTdoAv2kVCEiEZkW/Jy0ZfnOWs
rajdCz4/uTHwn0eatmELDUceRXN0ssYDBy68ssD3BtNXl+RraiYUgAacFTa2MUFI+NCLoxlYq9R4
qjBE2da8y+i4Rzj9woIywhdud27vGAQbZMOxfrYFRU9zpqEHVaikc515k7qzqWwRSpvwjH5btJAe
E5Rol7hEMevPhoLMgleu5GvdZuG5qF6KiL0EnROSNwPSk0QgcwHT6hj6g8OEnydMYr7dKbypen9k
QolmR+oKevBPrnZmPvKCyJAOP8zIe8disMN+26vmQV7IKEx8A/BWR5WUoKZiP5ozY+stDSLfj47+
umA67u6IpUzTjszY72l4sBXfK23OlhECzKqIfKV98vTeZ9uD2xUz95A8+yPTzz8UEKUDYg+hFIAS
NZTwZCYllPNsLyLqDoYiR1tk4+/mcYK5stXG7BgBqm3S+bXszjNxZCZHFNLpjCdd7fLdHx+N+U7J
WFx42QELlI4la95v5CpWlV/J6xE/rAOxSOar/QCOhvU7YGZBRaSgpaLpwaHhkXgMXDfIvI8iCrF/
EjKliZICKlf9yunuMu2RGQfoFSeqGPig2KthfI6rhhu4y+ILuRqM35x0SzrOx871nlBPVN2/jMy7
ioaUfiYu+ExsAY4FHokk7V76dh1RmqqEX22AcM733h0C6Wt2tTxVHD0oebkim35t8VGMsffRLCxk
emNjGv+idMcNQoLpIalfxEEyAghW1WhPV9XamIKZOdQtNt3qImZJ6XIGlrassrta+xabtUFzieJD
3CBLivqIdMl/GoI5iHJxYmDM6H3Bucm2khHAzL5r2MWuslFwMBXLZlJnttFEfCBCccFtHJXZvVBJ
/THsl9R4HLOzAepNBHYEJHbdulU9aj0dIcMAMiDK1gtPddZFTII1yEry23yIP52xKrUe/bn6W4hY
UMTxTAUX9BlziVaVyYVQf6KJlxIRY5LeeLnMwj231eSLpFtrazbLfOVc5HM0femLu7e954YZONdZ
BDSfLLNUU07hukq/GYtU1J79ZuFC7RCOlPvZynZW5X0WZIGqB/EvKcFX3X9LC60CfS7gNhjPpOlZ
+nGGpd7qFD85iouKUh9OXsE4iJ1tnY0bbZousZ4erIxZ+/xPH4NL4537wtw1Zn/Gc520K7imsIWt
7dgE/7CChIn2GPI+eo6L79J5yk4Gmk/Nro+d5REk+UWMb2wrR31k9B8gR8EXbwNOylBWSCpLF0fX
gQaOCe8fQC5i9dfTlaEug3gZSYelMYsp1ukwHGUlpuw6dvMj03yGRoPWIzdm1jVyFpNhSSpEwfs1
41JoPrP4n2n0+wiQwWJtOuXiKT9twPjaoo+kdKUiEpJvYm6675wPQYGVi261sZGtMpIM60tb1e+i
VRsHlPRDx82OfNZ7F8EHEq5htI5ol3YRw8iYinR8lpc5iowzDAjVZKlP5RVRWPYMP9BWiGTXYBih
aitAd8MrTh/mRc9RI7SoCV+l1lW+E3ifA72iKAHqYt50Jmt9Asgph7hHX6rgUdIduo6gFZEvPmsz
q7feeenZZbnso5k7psjYrCl9Zs9/jgEuIXyo0hG0w02HK82go1GKc+elGMnjNfUHN8pSgN+i4rCY
p6uWtlUqdW3W9bbObjr9DcpHLS928Oo6RTnC2IYf1YnckQIK/oSIKZkl2XlIGAwc0q1L5RAW56pu
yDhmu9F99Q0r4uhOAbEZYlMI+RcO8a6FnjXrJLHX00tolI8y+x75y52uHVRmihWhac2w71gDwkfN
nrCIv1Ise5wgJgeCHErSLdD/iqGSupth6oSSqNB0JpUkiUizi73NKk45Eh+GKGR7JGgZx8LbKdGM
+IMRRvXmlAEUCFYIwsMdbklPsN747OlvJuwc4s9sAjvbYt941rpPQJwJaWncFMjsNK3Aa2IfEqog
DlOegWbB3cosu4Ji4wzpuVhCPsqPOqLjRw7Q1N9jNVBy85oycnTRVSP00CJ7pZYg4yg3I2ag7EPL
+OAGtDs6rbsrIVriPg4lwczj8mXFUccLy+wbi/btxJO1VO9dA1t72RSWcTda2YMYA2vF8ulyUCqg
UsFakzCrepPmomnHexWv1TSS+ggkwLD2Y/tPbljuGu4LyJkcXaLyoZ6fUyiPM6sKKhLGxqOHaDfi
6OI00SFjTsqdUWFQLwHpk6vp2KHvGXs7/u6dUx1/Np92cM2DL7fXQW7Vd+rQA1WMfA+tsN9kokjl
IjWq8xASCFOTGvgvigo4zwjA2h+H0jSJko38aFX27PGZtAaiwbBHn0BuCtuTnnUdxwzzc/Galfxw
EMlkDDIt1r2Fc0LD90CyJzUPMhRBKBDXJJJFBqEGb+48fjIv0GvRQfLhc61ZHK+iPGN/r3aA0p0D
JqRaIS4YaBFRZ9Fnmtxz7xIrF4IfelZt3R++TISYlD/17oSmPUeSxMsVU6PUzVbjp5nRbUxcfPwY
Uf/pZYU/KoqfNMOGUjNH2TvMz1XxqFUPkXOk/CAhUHb5zHfDEnIVd3/E0q4jh2wZK8zXyi5FOMhc
U2buMiydxakE2jc/hh4fJKPzHuwT2QshgjP+G+KeojHYufajywKuZ8yqntunBGWEqzH2NclSiK42
w/qcaLuJXyRFXsH7RFlQ6gqawX8M70iMMftiK7iSP7Gpsoa5BCRK7cTmeXXd5z76lmKdPgizGypD
iLbilgBdiOhwSMfLPP4rAo2R2Ks5rAKSG2mEzMDgjEb5DwuKzVHB5BlRIQr0OcYt9pI1FUL1nBQp
JKmqJvSAMOWazj0uNIF9gNwlUZNbE7Y4Fjs+uM4Z7hSQ7E35I/Dt0XX9CioHQsEIpjLaQtRIhs0t
6LAq4xHfTDl0UK5s5hbp7O1ExCH5WUwqnd5Za6C3mJqCI2SWRrXGCnKmFEnDLzcGmIy7zDwvsgUn
Ory1MCO0N7GnARwHSrlELDF8Eaejb5QpMmJwBkVBtZXZvREVd6VbHdXuKlQI/kV/0xk6QYXbTBTZ
snmI8D9aTxAw9lLe8elKAGtnX1kWMAicEU81KMpYIfPimuAGeIvFfsvhrRNlobU/xWT7IeZpDGs9
wDePI7RtTkJgyLYzMiW0dOjBX1BSQxdVUnefomJCcR/qO55ZBPrMmVj1DHN/T+Yo7WDtnWdkGjJ4
A9VHrSXPjpVwAYLiGW0W8OGGnSBhLi1DfPlmrWuM8GigatduHiDIzlLvBZKkzce/65F0DA9fZ1b9
ilxvJHPVEz8/WUYQ1jX21S0v0AzzmZQWXpGSKjHgExN6YQWyz7YHFCH/44UXLhOywarPLHhSWB62
dcR5eW6cJ93QpBERLo6lfmkZa1SJPmaiTdZdbT+JiSHtLH8gCpC3wGdkJ2dVQJFGGAj6AJSLBqAW
XFK+tG6Wo56aHEw3z6jdqDgG+3WHmVF2Ey7ebWX5HGlgwxwBs8VADjk/Igx+AlvLtp3Be8rVWD6n
CvJvAy5S8Zvl0SssCdVx1nE7b2hxWXBQNOi/VYXepW//1iosOCdQKXl04GcitDpiW+YxnDXzWtgS
up6wGfrL0/Ps4q7zEr+1UiIOZoQr+AxyjY/feiTxjUf5xr9CoBqNuzZpCnMyTSjZpQoRHSI4rtji
aCvOdNohHzgFSMcQDO9l1lkgaMqHYoxw2CGqijKQaYQWBaOfoafk8qoRAQMyzBB2hxSHnaglU8Wf
+uIiy9/I0Y6Ks9wvAOLzsl2Vy2MSTRtrBvXrO1PAT6rcz/a0Fq/moga3GZNo0ZXvy8SaBgcq21XB
uAgfxylGPm7lQ/6Y83zFU/+TGio8qOBTK7vfBlp4zfU7uBXlACsZ+BecHmiM7XkfVtRcAMjEueTG
1YMJiLFevL0FB8ge0ue5rXwzGAjVUm+2br3JXMnEES5wVsQVqIw7pb+6w0udJde8udjDnwDRMfq3
BOJWb8OZ7YCoO3eZOWy6ikCSqj16sXvU0SqYzalmHo7Kj7CQYNV08ManeBvZZFGa74M5ck/+quF9
rTBWmTccSaw2903yG5rP+vwdRvXVKHqcGoSws6cePWOjw2vlEOUbzHLWQnW0xdnE9nmkc8orVs0t
sR89uocOlr3ZkwEbMOzBixmgViHBkri3Aw+Zw/a8sHbKlPnFwoKjtXbwAloEdz0NtNBwi8RbV/20
tqkMYu3FMtLXzpqPXMfrtGX6E5xLvi6dGUj+MU7zQ1uyDIYIP9yxmXCWtVUxEQ0wvACx4a5Jtg2+
5PR11k/lco/G7y5PPtLpEWgnNxXa6JPe7qb2Hw0XEw1act2MCLvmf/V7r7PFa0SKdV9apDXn+rLT
OKCq1qQrg51AZC1jOGzcbP+8Y8GmnVX+nD+JeRT9iLdSQYN1vg1VYL304U7ecGnNXTajmvE+daPv
LmwAbJLOqM0CZdPkzwID0OwtdxocmWmT6vZji1w6BKBacem6uE+9Heey6l5aj6BMhinIaF0gi79L
fEHDryDxoepk4GcwNlylLUFBQEwHhE6Aj5r9DIdKY+gQJpBDObiiGMmLGn2ErB/hchwNwoU6Pb4D
6+GYhzrzO6mEMKnqfEk76HRFstOWPUHjqYJgngJD2znBfRoeOSkCDil5K+uQW27ldcC2Vi4fF06J
gjYq4dIWI/eLi1Im8Pgk9jE1plbe0KkRScJWe/BVJtpmtfhquWuSvU7fj8JNpSupA+ipawtZ4TIm
z4VtnSme73jq18qMtrjKNnBfmG4pu3F6bEq00nqPOSB7nAzQhpMagyMJ91YenjpMB22DdbFA2dB8
N+7AVLveNDBUKmaU4iUTyIFkA898rvWugQhm+VX17jAgU3HgIve5KcgWVJVbjdvQcje6jSrJj4nA
c4fNzBFEdnqtbszhjOqBSuM5U72jO5qHUfvQqbtqRnJDb/oQknrlVJNjIDWviTfJYEJOgbF2rAK+
2YM7AY1W0quCq2zJVKL/vLvwk4waZHRNqR+F85YsLU42xBEEXo37Bp0iyk2UG5cq29sM3ZbwzTlU
LfiDAVO4y2aSdCq2MKE3MMgT2o0CNI3pFqoQgH3MF85u+BT3t8ikWOlOpvlUA1f66vITv/lQnrSO
Y0TZ5Rl2YlQNxM4Hr1586xn4UWUEETS09DkjGErPocsxZF4x/QvCXxeIDi4FlHyqX9v88ttOZ8+M
ZIM1x+zCy7K29z03zFK8aqx7w58gI8jU1tZ98OTmXPnjzoDq2/O8WTpp8yzFw03NLNRbrhmG3bJg
rEipWrAMspV6M9uhOGyC1Douk7dhORyBwRQedEq5SonCNlRV44/crMky+hxj0GRi6doNFUY7FAA0
/nDOPfWotw9gb0l5kxQkxLT0iGagHI1OIaKWOjAyIbO9GviMEImta3MVh6yDaCqtTaKoIjjZekzD
Gdu4gF/DDJUsKwsYwdNIwmMPtaYcwYBBH1NWoWoioJqZj5U71cTfujfdc0Px7pyqmAeRsiW+K1pw
IMHLAH9LNCpjwjh86P28/JQ+Z6xyACHvdXrM2lcdUcSMUKV6RNLpswHNkb4KLKpk5KSO2qrS0IDT
Yac4XxIejXhnwf0waeNlczFF74nxpPcMHNCKSCxcDzwjY9QQIFWMMVmLKTVFDZxCiqq8o16iz+B6
5KKGHThi+N/GDzSA9JdYJGYSHzISpndokapS3wFBEXN3Mb82xgnrRcSWB4eaZm1Te5U/T8xUgu6p
q06YMTvDR11HecjsEZLVYz289oW6ykmWoSBX+lfoxDnVgDTeMt3AUI+ws6gfVL04xfE7R+4lKuwb
3jneXni+ZNr6hGaANTPZkjn7cVzY8jRrLct2KtlZDpooqaKNGNF/a2wzGUr7zCQ749tzwPF4F6+c
fTIwDqr9AX3Hbtl6FL95Xb8shDebYfJoV99WfYMQRjfJtHu+10zWKZMEXfq2g2hSfeB87eKf3skZ
qB5a+ohxWwcD6iJOyZj/SLyeLPukUG78kebcf22V7EyMlxkXECyhM86qOD/dT9a73a7jaJ2SYDg9
GgnjWtRwKFZ4nOboV+OLebBu5oUdHRLZ1ngw+5VhU9iwb3/M6XNrJIlIGs4REwOeFCE9yp8OCpfS
xuiXOxmZmwPScxXUCG0Orc4g3yA2W/NsDC7TWguw+UsIvA4LnsXPcdCMi1MvjBAw8VEnOpvg7/38
0VhK5GBsMvPlz0bIQ+FxiehL5dscwQ3u1alyQXMxS3M3sbYT0WqmmluETy2hEGXFj44joHtccPpb
9VFwY9CWJkQus+LQgENYoiULI965wai3g4rZvQkvNrWIPeAzw3EiX6+dU6OZwZYVN3hIYtuZSTT3
i+FtQOq42LUTKkM02K99Fx3bnHW+AGC1rH8ItWPu7Vt2QAQ2WjhTBS5jyiIOkVFeLT+h54AC3DXN
trG36nKtjWtv6RwzoMucj77u9rRAKv8lfEHdwm7IvgbzewMkwFNdfLJsXfu1g/9bMc906Y6Z7vit
FYufx/zpsx4/EVcuhwliK0d5kO86LF9zihN5y/8UsHwCtErSTIu4X/ZUwkdyHSGwwN+LPqyaXX/V
P8kKJclcgM0YAeuCId5ZbHBjPTyBy/JRnexH0gHFpa2119xU1waIuY64lMbjrMf9ds98LbtiyPOI
ha4dDoC7fnmpWXJb1ENwmFOKM0Zc0vszCBS/Cgo3WOENgoSBhiN7t/AKkynmPhTZHsAFxV9uEbA0
Mhl2+CtsNhCYJXKkod3AAIB+icyp5VsMneRO0bbxY2WE0fhO1q0ZRRQms+7JxQlL/4ozRrnXQewg
+W6JEUTTh5hr6r8mhaaP/V04XSZz3SEoMgyxX0GqrHAEGulHzqZTZdRrYWIttjMXPDJ7UUzg0+xK
66VVP7A7ZBmhKfi9qH75mVhhczZWQvDXVSACP2Z/n7TgDsl9iG9Vu2+K71Gnhtkw8WiWfeeF0EXP
dLi5fXOznDYEGO7WBUmAGqcJd0TWV9P7rN6G4KVpnoEazuWOjczs3U/Da4aCmCUgm21gej2FWDCc
FJ5QCfYlUamu1hqfAegKpAmo5xsWrg2+D0fHROGTBizedTU1zn/SKqqBgEXSMUVe6xE4ylHF5mmJ
XtjbdTL9vOuu4VMTbPJ2MxoPY2kx1tfXI+UHa3Or/wSVJpVYxgKf/r2o7ivlwW729GPLjFgJ8ETJ
qtJV4Ho2yLC6e4tJpwoZibIj/YcIw03Cq5G8ed1ND5t1DGeEQMcQLTq4id1E+KbiTvif8H6MMFi3
cqVJVIs84bL9kTfbae7t0W/ZOGRH4EQOo0dvHaDgouJg+VJ34xM9w6pJJFYc4wHBvN4DWCZr6A6y
frad9mWeDf5rgnrRbrQC6hvDTSR+5diug5rDRLtNWvrg5MtP7V1RuF3/rOhtuhdFbEi6ddTGtLDN
wYxOC77dgWlHmZ5T/aMicJNXl0mkHp1Vb0CtcXYS+EfxjpMu8rYjAH8D0s5qZms4x8YlfVuIE8Gr
selm4j+AFWwJOLISeGUHfBtM3Vn/IEuBOaVBnJHzrTG2Mk6W+aZ468tr3BEwVh8TbHpMXjkJmXlM
NG8L76BMxVleCQUp4gi2A81vQYrL4q7ZkhNTzE+J0e6qGkxlwwaWtTizFQOVIXsw/Km8mzl1X+p7
H+kT6JSkFZjbZmE+pRM+FWkOE24Sjuz72JrgDwUXPZMsoH7T5UyHCu3CJbOy3WrTuZF310XMyTxf
A783ZLuAkG6D88my4EziIk63Bds51QzYQSnzvh3hyKnsyuEfQROTzTc1hqj/4zBg9I6zW92Q/vUR
2S92ug8pAVP0GI2rbshAVlCiEBfy5vYWt0+yt8FX6mF+S8zftPtpuZqMfCcFYBUqn71lXwrGkfmM
JLB8400MFJ57AzmjSnrhNmXtY+/rMt0X5za5dN1FZ8afy3y7vnRgicHKKUZ/rBkcj/gAK+YHsuNh
MFwPd/Yw7KQmStNfgz6r4dZMKprxBCC8bje+3sC0pOeg9HPIaMoB+OOM6rk5u/nb5Ewk0NwqGD2V
JwaU8C1i1F+0VSszDb7UuT1XjeNDpLNjBHiPOcnB+6z4TGcbvP2ryJBmoqj/7lKu9c7BYDp+uhEX
ccucCMA5vexY6nvCWzoIHuH2D0Q7fGjIHUcLO5/yTlguQj4BFB4UIHrQYtG23WqEHxrG8nFo1kFa
w4uHmkKzHzFDcefki5iHS0wlNkEaBGVKQidgIfGXCC6xKilFZeuTAJi3q6OH5Th8JMEgO1kPQQJl
CkEH0k2oVU8KgIHgJ5i/UvvqRieH+4puGPRW49YXpVFJsNW2BwjrzoSXolOBR6hseruj4MAyloiK
Ul0sUpF0/Q5NZos3OXxnZ1Bm13QgDQJNQvVR5ZfC+p7b0wCZz8hvaXs0ytNC5Y2cArIVD+VX/luW
4MAere/Sdu9sJsK0aHfTJsI3r0MMeUf7klqbXIHXuLH7O4tIFg9Ox46hYKKyjg5/9kt7nIenjMWa
gNK09lNMAJVi+EpkMmC4d1Ejxjx5LndWNlpIx/FY8GKf/p1DdFIhe63m4vAL9x525CvNBrpHFgmk
FYPfteNbbpsbM+flS1b6YG1C7rks3RQe6sRapFIRyumzFr9WnCqsjpfe89l0oCfm+9vog00PIAok
JX2JB9LrDiVZ7E18H1lMCloeWw4rTGqkjt34p2v73Awd3+iJP3PqXeTsY+7KD03EPzkBzaANgMTf
xd2RPzEShYiyi+4DlBz9QfaDQfWkaXc6OkSk6ZL4Z9uHOtxO3c0MqBE6b+NwSUu1U6TbgKqEOb6w
puUDpP1isUhZI2qA2DZ3HMq6QISS3z+WewpZLh3XjXODuzNex45UpHajghRgcEKhYucfGCrWcYCh
DsdzxTSF4byCnjjH5dahanaGXfkv7MkSYlwfgs2pcVJhb4ATPIT0/Eqwa9tpM9qEKDDJrAYCRzNc
07LxAZhubUbGQdN8ccxjzbjDb2OSDDa9Ox4js92NHZvVemcpr1GDUW880NbtQgdwfziDSVcPQURQ
Mwzvytq41tfMuKQRKRYjgZFNojdvCB9xli1DXa7za9rtp+5ftww8JL5iDKt6OSngTbq4hzPd+1bm
4bIpDrlCQpNRHOHqiFsFgCbUpJ3kDwkdv9Kpl7pntENbo9IuJlgapj17jtu2g1jTb216Eta9XftZ
AuS8q9vwEtArRJ8yIpfCn9E4Xt6CbrRO5z0g6tMSHo12WI2pfue4iNbv7aK6GuO00+pzUnKPo9YJ
KNo7jO1/witmDjyzf16CwZ9TTuncuE+DIxJs2mvwv9uyuIuIbGE3VwP/1DaKPAgDn8+XSV3UTDB3
+ze3PpkkdtYPRvcWf5XNJVVf3KJel8UHD47ciLEsN1nt1vabEZeYKPINMx0DLQwqGoTeKb4Wfjti
xY+YJPSUvokkrbH2kJy8TjqIKbQ+3SoMtMtg5fRqFWXrR1Kl/rw8YBREMkpevKe+G3O/EjaZimvU
C3UG39QukhT5zPPoLo86A3S0VtATr6BI2xlXDiFZLFdYzMjSj0UJSYxl+Zl2H3MoS5OWswFMPK7x
TwCT+0WJ/JohrHKt2m+icGj9Se6uAR55+DlyvN/3IT+dXj2qKn6BS1dF1NwhuVPd2tLI30DQJkrt
kP5QkGBS1mjt82yphyS6ik1Im54HDRwLCg2qKtG/IUIDqEBlSTlljfQe94abwwARM4K45qndh+GC
pmspvlwOWwzhQHp7NJrG06Df5eHbCAL9C7uWp6Pkegnb3S1Q7FXNixFYeLnMo67ds5CnxSFqmMpz
ZC2F6ipRrWMBWywpKbxf1Dbh8RUZ1Mit6qydAT2pwwF3MTQ+heAQuKnPeDZBwRfYaPz7+S32SIKc
vQsLYobfOgoj2U2BY0BpXbHCYl4onjUWe0lAwib0CUZzVYPIdSTThDmRIMzqrr2yuixyeEUATrBc
tu1BvK0ofzCxBvpWAHqSuQdYwga5BQVAgLC0oUP4qzTPrCjFvJXXCT5vIh14i0qV4wfWYMj0WK2a
N4teAOY6De0x1w8xfXLPNKaxNHIqUf1a2knxjAvSPHIEEsKbJCzU4INuymsUgK+u/0XtXnGaWzFj
Jsrn6Ab/0WxR8aIvJ0Z5tFBJlRubXRVIvR5UHoF6Qzv4+kyYhD2cDR49HB1kXIcxAG6Qjy2VWYgg
0eOdrod+b5gJ3LJ8Ven1+ksfbvx9q7wiH8VCRn+1iqNWPojKnMmheKHyY8oyM/y0rGYTdXxBDtoD
u//uGoQMDjSe0oWgU2CWYmbMYoTSuLAfWnxKEeWTwr5UCW8xfH5aqU7OV4N+iHgCgGA7t3Z9hboS
q8hloD5Uae0CDntVJwyHBFQoASZB4FM93hKisqNSA1mnQIIC0UTAa+PqO8vENhJlflz7YBiWhxiq
uOawyAqtFffEanIH+FL3jWpxc4BlB7VXtBvXe6f0fVYrSWTuX4rJ2s0BKdk6xrMYdRnfW07mQ0yn
W9UYKO8y7ZcKi8PQj7sEfB2KvPZnAOFoaS+eTPSM47Jwfc7mIStvCD0n/hDhWckpxgDzrTWPyWhz
1WVBVZOYTauYA8QRqQZMKRR8YvujEjowpxJhEHc6hlsIZDEzL88Kd1reXtIanThBSDlSrNhCBxlW
K7N+ydnwTjQNirqstRoBU8JZxM9GPe5gGeIfaCcif1BNqCgyyu6L5eTO6Df0zow6Ny3FNuOXzj0k
hvoS8uYIHXuuQOHQVIjKIig/QeCM0yZnilB5BygMdBNg3pEUj80a8MO6BKbC38NKVDwWaIjbvNzU
JjlL5jOocC/0/oFx4u/gkBQsERZ5BYE6bo5QKtoWH6zs0vn/bHGbsl1PiN/SZVq1fQjSGBw16BSZ
f461uVFdBGHgWT1qWpU5haz/k+GzC89aHj5bcEQLiKOdwUTAI5IC/AvDHdFxLPFvkgGCR/Zq8UPk
sm9Qy00BLLvSAJFvOot7rZo2c5OsqZGK8KbXLknn1bpkm57F5wIwxcCSHYt1z7yLST7u+QXspMoX
LAmAYoMhwSTBtDcart/F9Hb8iKymhLmHCjxGQD0K0JIr13Vpf82JDS/iyOg1MxakMCw0YcbJoeuh
x2afyJhDXYgfe5rYL6EAGXD3aSDbGWLvVD49oZQJrxr5LBdSwwKs7jHqgShCyF8x9/4OIVJpNQk1
Y34nQFKsMAK44wEo8MCgL5jaS2tcRNuCL2gmgBT9QB/3GzN4L+NXj+yZofkgtJCEL7wd6gfwIxME
AWIspc5JZ2JnQs+eYZLKqHO7V5li2TV6iLC9M4CzS+NgM9giqqGn9jE4O+xH8UfN4dWath1vMgds
gV2PMtUIf6vwEseoJZI/DWnCWzvQ6oZDi1gfb9oQflPkSpPJyWQ6Z4HvYNFOmEzTZgfFC93SxWmR
MMA0bzFNJ3iXmOjGgPix73ZGzmKHlUZ6cJ2/3XjgttiMax+/ZkhrB1RgdL11m8C55BuIGZWIaiQP
umNvmD5PlLCF1GjLUVd2TwwwFDZavRnuVMY9CrMpI+d7GiTJhVi9kPt8OlVK9JiwAlnwk2B2jbwX
ubBEfc95obf3BjgGpdJAJPE0uVw/wcjojcgDRmsWev3I6VEXkAXFYBkxkhCK+B1SNNkmVQDHmCDv
Ldb+oY4SCxCtiiinzKd7VPlp6YmwyHMpJnvuViiG2Xz4jOx6hyRgHsI7BxlNNTzxvQ/0ZSP/Gi4u
bSGq4j4LB6YM5NdX1wE0T8+YH8YTWd+Fds04Y2flU9OvpAhk6mOkoBJD7dpv9eBcR8dI3zvD77Bg
p57uUqd/jGxj06ftQUsgtd3+hsoTUxg+iYqPMS9nYt+Q+mAQy8cCwOSBjn5Jel8Cq2TcwZaBLVQJ
ICRnp2Hz20M15Y3DjU9MGxCD3iTlRaSNuoYteLlk4Q30Ciwk9hJ2DVFS8cD5oM9LXjDj52Fxzbjy
5cw1yYjghQNLiOWme/FEUdp9eptl8ThI1hEjrbEeGYy+82NV2AwTB9nMfzyd127rWBJFv4gAc3i1
crRkW3J4IRyZc+bX96o7wAAz3Xem25ZIHp5TtWuHSb0LHY8I772qzOKUVANRazSEmvfmmTQ4CukW
FqAdpYYPzWUaLby009euBvKZXnIL9wPsMaIeZwcwecT5/yKFAalbjS27vVRuxGldiJZxD3kSi3kE
6ZEUIGw/ZTstxc66sq81JvDO/OCJDJFwuJSG165h6TFaSrMfLj+f4YhCRSJfWbH3UTVttINl7rLu
VHi3dP5QyBr036fQJlfIXtbdq+cN64jqNnV+U+ejHC+gcnguduDTSfJjHcZl5uPCdFIwR02YZnC6
NdirWaSYeCaK2hB4FYXS3arfxPk1YZCsDluiB2ElchCwYan9SYc+XdcFPlx4DNvWBTZAz4ykDHL0
AQM+VQ256q8Sqc4/CUmlDEdta9pPnhrCWblZzon5GOULcnoiPs1fj1qJdODl0DSvLbkqEXE8U9Ns
AizQc6yuLKoaQtRf5K3ucn9TeWwyJjI/rK/9L0Vb67jxoUrSj5NqLxycH004uELrGmBOE3NAEXIq
G3vT+U/ys/DyIKhNeb7yeOE91mjLHILLK+pfXgq+VCdGuiGVpHplcJBiZdvBLV4AqF4L7x1XiJnJ
LEFcAOY1wv2IRa1NghoSeZHjnzYD1FKGyPaq3UE7xCxWEB5k4j5oAkkHdD12sxjMFH8HCvzqSuPt
Svd5YLusrXer/UQjx9oqobGFBMKI+Stc3nWhm7yWH9JDeBM5UoSSxme6k0WrnDIBslEPorUPvS/b
D451g2yIB8FVYCkmvIKMuZnbpXsIKeAOMNCYctpUGrIjY+YvFrJEC0JoUHh7+BmbcgIOF3pTgNoN
2qgqK7BJF7oO7fN4mDzIR6CbYPU6nEciyisKQwVkFO5FSRkr1N463yQRbkx4hjfw4vEdgjYDPWBw
ntxqOQEcuXa09C58nvdpm198EXFExN5qir4sHJ6wMuTJ2NRJohlBsC6GnvytxcDUBapSp2xLraAA
2SKPSGtnyVxXlXSjtV2uBnhoA6C8MubPs14/R0xNm7Ra41VC/friKYhbO8b53V1yhCQrxAX/oHNk
8Oih4sgItRFCPHVRB8dZb52F79VPdfdBgSFzPoZ/ZfYn8SiWupGFr/ETvInZJ7uLnPu6vs3KESUq
LSurWZBRi/zlOWfIn151L2G2oNYH6Zc5T/WnuE4p5DihxlutP5v2NbIzdHxrKEObzi5RkNOsZMzo
U4w6Ya2lBNTtGd4DIdL9CEosJnCCbAusjjYA2gaFEugkscG1/woNImOKCqo26vsObFcABAM6z2Th
/6TopwGWD1aXrYErBjODYYQUoTlQcJSTFuvwgV7pAShbUEDhliz7BIyT3CmXel0+Sjcd/460afRt
j3KiSu5GccSiBrbmwIoLCDrw6wIEKNwV+AXLQkGzVSCLFVtqGO5dlW2QmIodAlURz5//j/GsC9ak
UKuwp6sG0mpnKaSGqAE/YTTDoYmmw+P8lXGTIK2dSiPFYizwxvO5DbT+q6B6on7bYPuD3QRWXDOm
7ldeQds8Bu2VcARprgkzXuQguTx+UR4kKe4ZwH0/7Wf3ot2LaImR1Of8adyD9+Cn/8x+vL/5E3a3
dnfu08v00l/nGyrGr/k3ehue/Vf/1X2db8Oz/u2+lF/6OzjFadHfP7vH8cb9t7/o+NUveocofCAd
78t/NW4lw0fQP3Bskks+aAXg0bvs5l/iW/Hev7tP8KdeCLn5Hv7m5/y3/GixqVn6r8H3eKNGvDFz
ih/kKyrw56/UYnwSd9Jf2l/6sj5hb7oZtqBlJ2eX8t9u220t/jodzC+CkoKH+sP6JIJh7X7N4Nqh
/Me9NMZS8RwmhG9VAhBRPXFboUnslZWzoq9bRRvSRzbtc3dK11i9/Y4HOCsn56R8SPGNZRgd1bd/
hFC5SFbZKl4iMFpg47S1dw/Rxnui8DqmO3CR47g298a2OJVbWvGHYU0Q3SOxc+fiqD/bF2w618XG
2UxH4grPaNQO1tZZ97vkKTkjkjxH62aL8mUDu2VB/PwhOwV756k41lsaoQ+EmIv3Znl5uhw7vsGr
/UAYClZ5HEWLZhmfMag9p2dsezbFztorG+Q3yFMfvI2zxxRz0x3Dg7qcdvVCfygu9QZC3Lo69itr
D+lhOS2xHdipRzhLT9Gl2sUPuCWTrAfxND9PS32ZLIu1TrO7bRdKs7YYwswU3gnmDQh8gFx15lJp
2tJSQhzmTW7UVzX8GkWfMy6dSoV25D9UsvOEB5eXgCxRC1sAw8xWuv/i2yfDBJdRlIeKlnzyeZbu
AqENnJ6Zo6gqV0AjM+m5TjRt+wngkzntgKhtjvJV67ESKRrwfHaV3w62hB8B/bEYZ055PA/94N2J
vgGp+DNnIS4XnUruKAeHt6umX6BfTreUXT5E/Scq0xmyodIxyHVWYkBBSaRk2AaTTYzNJ956f5UB
u4k988FlWlWY+WWsnHBZBOkP8ZpVDizZZrAXRo3KPfoCiXhIsRkyhM5l2+dcoydm3IuW6kHkBIXf
PpbOsIMrD/8AGA/I1/cQTsOgHucTCkdgmYPKToFP+6pvVfZRJm3qjzS3/E4b7wmUfbDn847BO5Y/
sGN0NvQIJQVRRVVEebJK9TfPHuj7bRn9x4gixm7va1cqlQcbepWFh3SqXxrzWhBjUSPbISOn4bwK
yapszA9BXDjrcQVbStB79uRR5xZ4pYMCwHTsVeDLOkO+QGUzohdrNwayKgZzXa8wUEcX02HgYf/b
4QyUChy3bGqNixOvhUUX4oTeDF5YWns7XbhgcwUU/fnX+jUMwqrSfT3dRFYJ1Glh/sHTrFJgcdTu
3UKN7yYvNdFd3KMACC5o7Ndad5/NLCft88ntIWKQFAZY96AaEI/qq4nHeFvkj5GqI0FLVwEK5ML5
bpjGVclZMz5bQDPVY1oZ3vyGVNMQpn32x1RZBAvNOL6wjyOkXSq0KaQ1PwQhVh7fSQcWPewZMGOk
+M/uJIU9WsD/pTmyzT/HdQEdnnPC8+z1BFCPQVff3wD7cRUzqWqBSnPKyxITY/mWzalRK3EJf45B
ktCE0FEagCcWgIQuxCIqMEJLFCixs4G9OiT2EG/tyVyWxYHlfRv9N41KSaABaX98a+fRW4FR54T8
ds1zEWxnDeN4hWxO74/6UYU5HeBkXSLjisx8B0eKSlNRvzjEFNfChuATWT0vg7NwWgVkDoOr7tyn
41OH+aM0x9k1J1iwxfIhDvYiPEEdoes4sSbAynl85Co4ISsSvcoEBkk4bUmuAgDbO6IJc+7cWC49
kDqg/UAYEDJrN3/j5lJGCgUdTDrKqZCfxIg8N7FGZJSr/pnAEXmgnHDpkrjgvhkXRlGcmVtpxV0U
saIb1shrnjYOQprGvcyMrpBItPbJ1Mp1Rxcih6+iGYiDiZwG5sQJl+QmJbtKQiBNjxMkH2AjmnXy
QMRMrC2IoMT9eVyWLoDtA8QsNKGouhPQHWU0iCBs1l5t7d1modARG82TaMhc+gQEeyvHxDfkmphf
frepQZbNm8NBiUTG+hhzA6VCvC3Uc9tiI5Zvahx7cNcSv2ZcsQbUI7QTjrYxNXhM6ZVXSWUvKkFP
RlwUuYFFwpSx2+bosS1pjTFydE0w3ODP66l7O/K2kU2leMzaKwtRTskmvtdKuN08GRfetN/cZ1RR
WVAtXPYH06TsdLM9aieWq49mCm/QA2xtIGqC8CTJhdQA9osKrGVi5Dq0e1ZrVm8DZd2w0oN7l74J
6mamAC8lQXiQTmbocuQ+lNwo2Utk7gv/ghkfjxRSlCw9m2VODc8eHUuGAfW0TGJwT8LMaqUr23k6
l06IUpb0IgzDdVO5oUHGp0nZTdAp9OwS0ioqUN/oUMJe3xGSegxG3LmLFXcjxe29LRF7dtckS651
wMTA0RhqkpjamWywu5K6LIe6N+FasZ3T8S33u4fKm6nA0+Q6uvkHTAHAUMSRqvqd1/UjfTXWmGiD
KhNKB/G3QEN4uwe4PokxQqiUd/gz5dzhdwuRkYEWdNncqcl5S1kHqLI/tf5vTJW1z/sFiQZ+2r6h
ENH1q4Pnhwo41OMPOzc1o1qXN8zDgsf+dUayHl61uISJry3mGGEo2dx2hmAIUk2rJfveZK9Lx6VI
X0aKyYb8nMG+5HCQBjcnSpYbGDZXL7/LFiyCwkIfV21MPYYHUQIeRDc6I7iyUSt29JLWUB565NY9
4zIMapqxWhhj/sGtZOTWvKIKSoebvAf8qZscOH97GZmmhAO27aXXGEZpUqeUX0zcNmVoP4Wwkssp
/XBp7cTut1OBaCAjsr1k4EiQuwIL1y0GrloHUc7daUZNtBb0IJAui3/Tn3IcsFe0RzEOlAM5ydgU
6wwL2Jp0niXGz9P4S4uJ8nQj73pmMayFoBPO2iYLygQyG69nhaYorRgMQHQMxVO8gLOXOtjfNRs9
SVe9APq0YQxOVUCB+ZOvYgKaSMs+OEReMeYveZfEJq+AGI73jLKsk9++wScHdk6Sm7iApi9FBLM4
BvrP5fiyGVGb/IZqKM6xk27dHNiMnXvISjnnZjiskAH5nRVKLs5Q7KDXo/suoCIEabwdSAKtVmwM
6hpnbEwOTrX2KRZlCYzfoaWsildsfpZ3wxfJwDY/U354EWZG3YjKUlGOwu7UVf3IiyhXmwtDkhey
RS2opT/jfPWgwZSozjKbbYUbUGVHP/kM2OJjwg5TC7zrNg/MrSbM6PziYeisBz2AyRvdJ0NZ24BZ
HGwRbn6R/SunOEe73DSJPCgV9G/tYyIFSdSsDLB+GsRQVVbG5V/9lGZ7m8nyiPjK4HmLBmuki+vZ
YbUr7T7BZSp6Ev6UJjUdGfpqAVhNeIi3pB521vRozs0y2IT89Jh+98lSba6R566ahiIJLZEYrrvL
HjqOQhA1Zq7Z3qMTyGsijluYZI6/lYfJiedgHSa6MYdoFOKSm+gwxwhYDCzMCzgUOBYypWvJR4w3
mV//kSxoRphPWQwvsa2vbGtZz+0xxQ1Bem5KKlV9sWLS9aZbZiMmjgz64HTHYH3dtO4po7ebaPVU
excaSNon9lKj92HtgRJGk2z6odqtZLWoSbeqy3JD1+YdSuJcYmrEQLKakeoKY5WBSAcDl/vi3L2R
yEReNrlZMz8of09YyA4S18iDP3nnN9c5nbpYjdzHWeC/fcTATO24ba2CloL7U3w6owcgDndl4q3F
eAj54rKgXETKA+zrW9+Bu9WM6FDTFAwDyn4wUY2mALhb1hH0QTRYPdQ3pJLkGldMRfzgE9AKKNrU
McL087XHcdSM00LeW2aRW3mTZmhTGSzaAHZljttgYMQvqdI/O7Z/FP+6PPgECLhVOuwyfBOA5Hhc
mn0spn9mOquYzUqDPu2njxncXF7owIPeX0CDu4eA+ni0MOBcziqwIKWRbD8L12LpYl0y3KRSiZGo
AE7JKlAIvLlxWjtkWKG3UJiq+fWuYKzCiLrivJfcUfPGnnMZMQzQnHvJHJkMp3XIDGNOcTdl1p4b
I6NHdj3QBa2+gpMkQKPd/FRihiYjHEU/+sgouoDMtKp+zAKh7ynX2iJoBlz5LTWzpQKyhTkFykgy
GAH+OS6QdH5iPyeHumIQir7rCTjNCBU0GcW51ovjb0hmWxOOMqfJuu6Kg1O3j8jWnE26m3RyIfVH
JPOefobmFQUwt9LxETasx7ei72NfleYQ2jEMuxW+m3hs1X576jC6TUOuY6CEo6Vy4u7QdMiOn8jG
u2ekfjbdjz49kshX5M/eiJMQ2xxXQrTRNpu3+rwTy79/sbgAQxg8V/SWsOAG9AAo3kzJ/+iiBz6x
oCyEVsBMIqrutrjMAKyO3Wpy6HINcFIp8tInteRCscUHSqxgvU8Kpr9D/lTjxVi682MwvA3eq582
J9hQaUB3GTya6Yb0E0LHkeQDJ2Sogj1wxE+kJnHPsQdjRKKukEAJCYLOK4dDb4EBViBRNjMAjOTE
YU0qMA1IzF9AjJHTDXiIyUpIY4H+xIj4DPPUMqAQugCjPpsUNZbwPyoGfAk3fTWgzQnFQc2wFo4c
ZDh+9ZWiu8pzdT0afx7Tld5v5ctJX2tDszEqFPyeu+XNrbRP/soH65DtXfyAeUac5GQnk4fiMFyB
p4z5lWi6ufjOcHC0QAnIL4rVFOsfxC/0bzMSWe19hIlP2ElMPLaEEQYt+EwVvRUHekzsv39sB+Me
5xhhhjSGCgZlwF3cHDgVPmsDNL9sTjmmtNwJVf2kf2VKmXmvihFtOkQoGuwj7y7AtLQtCQd9NS/7
yCIYiWMSBYDnjZsomK5oCHZoFJrwvcOqzK7RxRA8hvItmX/kR2doLiZOIQBBNby3OhiOE6xz0FQn
mAjpsg6Vdqvjg5cbz9mkbFrvLyNyIIF9blDxY73pxPnBHVeG1q99BkpDre18PWIGC4UXU3IGjyCh
Crtnth6wMxuPWt09pDfd2HJjYY0AorcIdhtYQPbQw6UMVnqgHI2sudPQhPFdfGD9uETHYFCxqyVU
pue6vqkUr140nwtP/YmmBFY7rDL4qESgHyrFe2bZIIR9l3M06MnRis/OcGUPLJVjTLmW1TAzP/IW
uOesIbbCSn0REwGuNW/dVJxYjyV1PbQZy/KZ85Frj206Lb05f9U28jyM843e2JpgcMPfMH5XDZag
2KLk8cF4lMVd129qSTZ0qy9c7zWFPF4kf7JAmjJYtbAnyxHiYP7ZaTcsINbNzLPe265/qr8RkiXm
1WD/nEYGftiBauFnzIza7CcY67hS5p+l7S0DT3nwiJbEP/+SoGMFJ0osb9M2/cYmOKFi85mhgyUM
GDQRQfrKOtfbXWP2B0fNz4hG5HerHWZPHrG9PcebiTcEIoL4s2BeUZp/bh+hNgY8gDqIb5bl66jz
Knh73bpgaBXa4aH1foZ/J8NS/B+zwtxoGg9ZoGQoEVB4U3HbZtiexB5Emz2eDmWwl/Mn9oJdYxFP
1jQHp/wTqzs1qbDuF8g2gKHikFBxmQeX1QS46DGTan1IIi7xNtHChXFUPDHWSh//Ve3MGuGIIjkS
OGjh1kDaeISrtbdup8eMKYeZHN0EJpaKwBs1oIKPAgpOVYeLSymUIuy20Y92LH/X9tAiQf0Pz731
3nvQX3odAU+INKFYUVC5vs+Gdu4gkKuDypyUFrAZ11rGxufOGxMTaWfeGcV54BiZAOi6yLjqEVuz
3tBr0FzGM/y6buUZtNdNiMkiYgA4QYq+cTrEzlgU4D5lV8i/umGRj4QtUGtaFQ56iY6OWHuIXYBO
wOYiZb+PFzX5XzL/pLB1pQ4sSPKhE9BvFqwKTIJT9ZamyT4ynuwB9rwKp/Q3a1yi3atVaFoXr3q2
YsqUVF0SreT2L5Ojrz3anyRM39Kuw/jnXtGQKJwm8pUS2OWFjsr/ta3Rr4d6thk85Ad47Wn2e6tX
uA6PyNXQGS0TMzxE7KRqiL3KbD6a/q8YQGVJs0qga3gZsAt+aImxHOf2YbKVHQ7lPcK+IfwZ+VvL
DLwhSzeHIA8rM6UmgkHGuDvUiBMLyad5C/Qfh9taWxxmPd5TY0cLjW9jTUlrTAuMLggkNzjoHBjH
0snacAXBKDJEdAG6sYGcP8xYGF+ojrvS9BfcBOL5KwpvMD0h7hXrqat2ARLoDJ3TXNLoGfM2fO0r
kuLtZDvlj1PH5H+ywUW9U4KNYY/91dwvs4xS2w/epjKEtR6fh/zmc6pBcFuO+X3uMKOr2XiTAnBA
9Dr1kzCeU68hYbJcM/62ofp15risfe1guCRH98lqHtpbk8MdaWJmwH+4ehQm8+8G4IBlkuvWYsbJ
SY/t89DKTJCrQ+XcvzTB9+xbqyiFJNNiN8oSy8w3Ntas0h7ob/rPeFQWSbm2gvEcj7iEmPl17H9m
EtYZ4ZVMmohkEdN0sTKgzUpL2GQ6Dn8Tmk8r2qrQMSfjKcdHu+webO/XmL4EMsD9Qb5FFeoLDDm/
zfIaUrcAZtTYfqoNDC7vDM9wbjR8Cz4wTxIbjgkGqE07N9ZwR0OwZ3grDevIoFmdZ+wKeijfyqaL
UJ0y3mD7rSGRWXuq7shwdvgPGt30+B46bw4ASBb9wITJxYhr0LG5ZURHfesnwXL2ixsQHxYs8DhX
ZBwqQLxdoh5obvuqOUhBG3KGeEawNi9pzfEKmUnaN/n2mdQoeocSQnvCRIgckBy9+p5rK3vjrPAQ
mUkZ7Ny90aywn7dv1OQ7BxqXhsVrUlEl2u1Cc/O1YCBeZD7mvb0SX0nBUSPmV67YHeFODh9ROIse
JbJD/ZszfQwG/L820jrSGC+jJD/ltFFV2zOxZhZe+TvMF0YCOaxLxPiVMIgGsKGZMW3zx2VrOJ9B
s/ZBVlsAnSJeTvnRqhlEQuij7PpnUQKiySNbUVWAN5Hlyp0uPmV7nWFo0eE7gFiOseeRAuovApoh
eZ4T84kCsC7g8epY8Kq7vLoDkJk8RytMlkn+OD41MUZ30PBUCvGGAcNUu0cdZ/84fUnIO4YaSwJe
GKY/tZsTTwIiajRHECBsxLScv2ZbdqUJb9aWj6kgDw5MRksKg/Bxxshn0EXxQXsQnT0aWJIDMgAh
j5k4JonZdKgmLLipa0dSBJhY1ipQAg1gIQc/fI7MKT4SfJNpdAWudUMnYvyqpQuNVWmuLAwtezQj
ThJzez+kav5xuh3IbOVssxhAu8UGqWk3CqC1oTRLHc6fFkCA4dY0Hs4wYb+1iPkBmhXMpNHaHZre
Sj/75ZuHJSDEZ5sxqQ0eYmGHGKJVKxBlkE26kM5M6kCdLjFF+MJXjBjr5z2UPgAR8BJ+KfCpAU6k
QU5VTxaQReqKd/sCsTnxsE9eyyQ52gul2lup9rgVi+GKWR2oM+0bAxE0sd0uhjJCXxbY9EkAyDXm
yjqu+op9pwYkK+WgxPwi246eI1iSlac/6R06Yqp4YGYkxk/S1zNEWTXqiGedChSG5MNn7D84W9fJ
0Z2usg73jISXEdcToFIIEPWqcKpXPDGZHoUrUSonXrax5mFd6UDzjDJSlzAW7gCQQ8VY1IlOkn4h
DgZdAOrHCyrFu1Tn+AYpEDzKAnSS3SSzH6GTtfWv4Q/HJrU2UNLXUgtbkNRSziOIS5xfi8akrXeb
ny6L12ntbmacDPrB3cjzKNnSzFwDXkMGSsXhM+2IKm0VH3u3ulfe2fUvPoOhCZoB5m6MZXYF1jOl
P2/sAD6Ve8+tAiIqQO2cr7LgW0ciAynEpeqhMRWT8i7Q0Bmd8PCLHFx9+21vTZjEYeXbAk/ykcHK
ZZhdtp+4HNKgIJhah5uB0KZS0ZY9fldegrl1/zfAeKASb6Pmanr+MjLCPZptVSE0S/dhgT6mCjw1
sFRN1w9BRHoIziqaftBryhNMkOYABBNeA7mPacVQJ9zmPKbRvQLMe7ZY6sJQ4M1vUGRSHWXdRnp9
E8TJvnUdfn7/OmC8FlaZgTF0cZYFJky2CrqJAnYvE4j6FFeIKp2RgCwMG6hg5lpF+3bSp3f8tKvI
5dz7sz0qBTi+OtlelrEcUFn7lDANZA06EJ9sGu1UhzCDCuGR8UsRQGZ9u2jmmUvCY29OtrI6ZGzG
bEoLqGKzYpkmvyA5ohKIfFjd2ocscsiZjXHLtHeoOf96vHgvINO/UhGUatCxOyji9RAbu2guXktz
m2CSqNELkM2RQYe8NQBZNP60gVS97fjpvwmaZ9Of/nuN6+g5NY21704XS6WOU1kDDD0Y+JTzB5pd
mJIbLqHrDfTcHIKajtmLtshROT1HvvkRYMinMzJOCbBD32nxTPuTR6aGjqZLQ/yc6H9gVPXwJ6Az
VGIIUWroImFmRAVaDLeHRml69zA9Hpjn+/lAYKC3jKBBZmTuTM91ewUrAD7ekLNCxRVAx2r952wI
VyOSaKUfPysQ1HII12IVKcNZgVbagprWKNkqcH7iOeNGspM6z8A/6mLjm1kMxWMAgul24MuQpXJO
b4ciguwLhkp8ZCOu/xE+P5SfSDzhbYDBJrgZGxHkWlMB6SI/4dVv0ZW2J5lxlgCFUF1A0cUuElza
rZQVZ4SsNW6nHRIfAE8tI73W2I129xDMmPpD1tc/0ildzX7wXBrhsSnRzRZ/Ltfvx+qxaueFMmWX
MWNyADtSLy+6y/B3bxjeu1Rxk+4+Qqw/9ShK2do3srWPHB0W5W0X/+J1S8j1h40+ve7ztdQvQOiL
DmWqjZ2rVm91WNADkJ07VJvR+S0BaVjnbYzFdWlvoThHzioIOvxwP7CGYh/iOA3AmWx9wdRkHfmf
XWQ+RHF8EZTfy/7K7lZptNIlafHWuwsHioixqNriygqlEevlCkNP1KaNdWzhDjj7Cq491kywr+cl
bL1tSzMRthnjxZcm/qbEm3N33YC4aNj6WBBPAHjHEpGrFOWNFADC9rFwHuoINimq4tQhDaJCQ26J
L0bhTteKDclht3SB/jiEbRafn7B+OBedvhKuKcfoVGYXK/4GynPce8AEEAassoLg88On5ENz0IMb
p6A4oDp4QF9zeEodW5P+V2GsMCgfuNfzZEIv36FWAc2fMdonX9EZIDdluFUyQ3P51IqEqNBCEUYt
7yfdq+2aF5e9EMiNhonfMNJGY3s/ubiC7lrtT1Au3gRJFZBHQ/aBcXbR7vbNtK3g4jB7KueQPQYr
M/wRbHcbZOVudP2NjUAFtYiTnwQ7p6Wv6GhTysZ5PPTOrzYwPSxIBuTqhasQUtsNPRf2p/OiDTFj
hvlBsEm/mld0u1Jzyb/TivEjiQx8G/p1qFju/4eRzXTjNlDvTEFwIpb+QlkrFa7UEeyIPKx4vtm8
SHV7mCLnPWAlMLaVxrHnvJFqvgeAqYKO6uVNBgppMT+AaOHy8091MezT+teFtO3pLybunQ3QdpTc
OIVMvQFYSpbUeOK8aVj3kHCZAf6Ye/VC9RRz9ug+JzPzMynuOSoYg3qpuXVwLFNfFGZYPYJvKXjr
r5FqgwrOyjbMOdFhMtOhqBxG5F+MQGbighO+XAPknvj5Nq2Ura92wCXQg/svhuVS9rVMJf717Peg
pEKhRpZSXX6W/kXTW2SY7kZGQB2LnNwGKeYNpjUeFJnfY19epFqQvgoDDNq/fz6avn4keu07oH7R
dBwW4GANccM/Ij+IrWbsojW1P+0IILzsZPD1h4iKF9yn5+D5Z0FtnAyKf6XfIzsAAMCdoroZ7hWM
hzgXqDqJdXH9J9nVOqtBf1EvhQwqS4gahW20/FXtAev148ygDILPyCSVXc+DYqdFuKdJIyNjPXzt
2g7JGU+DC5ahQpxgoFdfWwN8ieKNqjsy7Z1B0TclOncIITovLkMJ3OSAZaFtAg4X2jXhlKADoJCM
nw3hsYLTvGsEgTDuR3kzD1D0lU2cEwpLpxTcFA5VqeN1LonxdIuSZrj1bryEECM0BnyE5XGwufBV
GrqbjAIvJeSW99Meyic/P4/AtBPcfm6g3DS7/Mux5cnpPjySvqAC4LP3AZuVjxixLwrUYp9ysUPj
bTX4q8kUrSWKKvhTnVtmHIb0W4bDhVoLJWgef2U5KgUlswn1ELEgxqo8NGiJDI1vGZO8hEVOHh+J
GNJbnSxEY9HAjeExcDTlzCb8fkB1R+BDdtUwIOEELKhh20oylDdVjNOiEnJMPbm8b9pwbzCJJX5s
gHzlKbdyBj7H02U1gmQQ/0R7l0DeqOTAOEpJBfiWJb9xu6d+YCHNDOPGk+enn4FP98j5wuWl8EzZ
HXGS5dCaYoqvghksMeDoqcsMDxyJi9cOHIAOCW3FSOfHmNtCNjVXO6eDHBAgjGvwiGSHSRjWTx0L
JfqcchQBzUcTufjxA+IC0Mgw2QzPNgfKFCUPTwpgkkt3wXfk2mwIEkAJnyXYYMnDxxOQQ4kwcPUq
61gQG2g0IbMUY/htiid5ycXju28RfTF3llQp9NmypSmUnpZrXXRMqwkMFCdveZt0fykuiDlCUUNN
9my6YPCsCt62IQ6WBZNv7yVQPziCglMTjA8e90brYM3oDI+8Dd6wFZx8NqNWBh3lkrQOEykSVRRF
wxTE2BXnd0u5dB6UOIf99lFm5uCkS4XB4cyD8YNDQhGcu79OYj7EF5mgI+aagbMDUimwsQvuHkIt
pb+Tlcrgi/BFxLZSOKEmUdp+FdDAE9NDw9DoJOgCGJk+houbZtgwz+AcNGIMvrjfqExwEgtA5Jlf
cRP5R6UM8NxHb/rGfbv6S8MnkQUxrJYJVZVjbPIaQOGdgmktnCgXMo/u3KXF0Ih8tlRzNxq877Tf
4r+O/6nrJAs7U1dekBxHfYeLEFyrAOfHuYegSakCLzpGAtuF8bqDs+zOA2n2V/ZteZwMIDV6LeEC
hSj/HecN5zv6Tk7ZAPPRcnaeLIIBB2eBo3x8lvsyGfq5TFTcZq5YCvNXMWNtB590HG2F2NvFFEAd
7Uvrgbgxwx0tGJ0cXDpbc8VC7z5aTzuyvfAQecNyK9825SSkKJ5g2+YLR9pnhN6wb/m3VI9ulyvS
eOVB0+ngk0i9ML2XYsa2yWA04qVqMa2pW7YRLJ8Y2YNjRL8a1qZTzGiK6ob01RLa7V/YnKXGbIJd
3rwiv+oyeJ7mVUp9fmVQCqMZZ4qPHLKBs/eNI+tdVAxDzxlIujviK9QFjuw62Z8RoWSGFe79eWa6
cEYeNR/OAZpOlCBVszaaWxeYp65FXbBhAdXk9ig4YtkzSyb/xDpCrs7kOFWdi+woIaxYmF0mbydT
0lIxIOqj1cMFCea6hVNCyA6HM7WROxtlEg6DEES4JQhzopqDli9XchyNtPjg28mYwVPalMrSJt4O
cBcu2t5T4yd53fu/xoo2ZQZMTVwIDHBoUjD9fcrA2ezPKuGwujXK/2tBV2WPJgQKmswTjDI/Xw2c
KgEzf8j5HGYRAZRIeWs0jhWAoRw/UH/ghfSM1yhXpOriU2gqVYhaPYc1/4sNl8A9CIl3+GDUCSNe
lsLG47Ew5KOE45PgQ0qdEwQt2R7Y6XImyCDWr7qjtGY0yxmUCSFwCPYymrsd7jyFzoRh/49QK/Ci
jU0Mg1JzTLYmtgPVie8l7spcoBs2+w7GDze4NzcCBXJzZTebrf0ET4Bn1sMjSE2qDJATOW2om91+
FzKjzZN5zV00d6R0bGeG+gISdgzBwqh+keagmdJlafByAEGAecBNmc8K0zzhE9Ditva1UyL2PXMp
6A2SVdzSJJ80hVvVsPWGPFmK4NliG9c/pD5uM21Bc2qPGXUguGy7mH0jXfBGYHpAni9HrAHQh12k
Q5hlQWZtADwOd6HGqD4w9UUz/NmavhEICVrCiFLR8c1VCiVfVrzwMpntD/hVzCGkT/WjReI9bSCy
6OgzhRVjIkDJeFvQznBYJYx9aZDYxjVU4gLh8UcH2viRMXAqKgPe5R4ReTlvSGYb0r8BBLID7mi2
PgnumKFnuABSm8j7ncOiyfU7vEEV7LK5+nQisnOwr8YV/bagOhX+GqR0c5panXvqKcqqLMUEdwXD
R9hgOt7Bs7EQSZ8iRu2IPWAVu5wiQX6boXy08Tf3ns1TCjlAxC5hKKgjDnmSDQW9kEBkgAfxACMF
oAyyivORMtSNZa/h05POpdv67DOmNQxkAJVldm+SrC6jX3kEMgg1zGdGobmFwljiJtjkyIWXwmTh
UR+ImAzEuLgY4Voha1e27BS8HGwWB9yZTUHhDmlUE4AXgmLJ4eqnrzwO+VyH97qDawpxRNhgTXst
61tawjGCsxojZZWf7JT3rBAX0o8CG14IZPyqGpMCIT4LH0Uh2AINLh50LhyXRFWXtQ2hAtAi3OMX
2QRczICsHn0lp4hjVUuHCeCoeU9mzh13ijUDWPovEoAB46U+0LsjItNl5KpnTPa0YJckOyUQzR2x
LNiZsSlm5trk/g52sWi88iDCWmzfNiinwQb+NxLQ8gE57m+gbDWMNiWJJubtjaT9Y1aUwqvqkmxP
J21Cy+Zu6R7aTNnTQYw4h13jecJDpnO/NOWVo5MG2KaGM3BsKMb/WDqP5ca1HAw/EauYw9bKkiVZ
tuW0YdluizlnPv180J3V1O3pdqAOD4A/YV2p4zvRDhlImBZtJ4Ur/t/AjRVy8jlx/PYywhMhTicu
E7PpXRv6USULj6BtQpgkbx0CGGLpOA7wcmPO/hcbqekP254WYM13QVYi6gXzT8D3jFeNrnqYCHUh
CQAxhqJVGTcaSh1oRsxrQbnmiCFaFqGK5VgbzhziBDnG5XCUhpT/6hFMKP0OwzMKaIQ4Zk7yfYbZ
bkFvmRPMm0Pn0giRTEG8qbz1bhvuOhgiHXKArYbZLaHpw+SZMW4DpIr8iQLxjGY6F9yeKQurqK5m
Wy2GXcvFSADztHeUv9lN7i9UAzyf0klNBMlzSOB6oQEeLOW5BaIdyKrF/oDnKyK/BiWQgq+/x8Qg
ynrOrUWFGfJTPrILJnu2ubFT2nO+zz0MJPlju/xSJPUG85fPfpP3iny7OSafAn9a/Ma82hHrAhe/
4lsHzbGgbSqUpcUjFg2n3HXwLkjT5dHK9x5mMEkkSDOE13AsiJiCV9kRYYI/NJW4MJw6lOsSvEkE
cCj7H2h1eBNNxjIB7ulG3Kcqpp0mF8nGPJG/2J4ni9mpbQjGEudYYjlQW4g9fjRAeEoSXSPzEHXU
jFYiC49lsQ4SRbf7TXnx6XJEUIWGiumOSYByx/gsQD+IAEMWAIjAS078WmbJRqn9nRR8390y62jD
+Og/tROTeVB/O3qzKxi0cu81ia2VQlrQ3DksoHMeSmBc5lL6K+lZsr4n2lCFpje3UD4hf6Gto6co
R2ZAGG4nR3Xgb5Lm7G5rL/mZIZ1BAmjZ59FhzdsEm4pwlwK79tkF2icQDx4hKIXaMzQx9OBd1NHD
+1bGBN2sW4/XwbxOQ78PsGH2Cptu2LWznHmNS2gI5FNt0+0aoz4JPdaBzUPh6lcZ8tWBC1I0cFwU
iUsfPHwUccVGOvURXfg4kCY359DfwbZO7LW7xpd27OzsRlzKn5wcKU2BOhxjm/Grcg3qY5ovxrj/
UdVw6yXOxgBs4lSSH0ZrkzMdw6FmMjjaPvBAqMqYVSuYk/Vv7gDWmizBIfSMkLz5aIHABnxQotZT
i5nst5iw6ZOoCz1AMUFBDDTRKSFPpgKz4TYHAezk/aGD3JTO5zyk2yD8rUoUAdUsc4OMxdhwiHPC
0chHy0Vtc6alOVdL00TEBhOc7pPgqxtJ68ZcHoEnoXU/W0P7PQQJkObIvrArNYpRlRpAa48+VOnG
z4w5O29pKLlipXiOFGivdVlvAhoFDIWsnnPMYWQbHYD3mN60oj316AE5o0hePrhoKPQOV1iMDqfi
cHQ0R4OnreVRuGK0jcyl0a8KOhBzcjGkQSV0QbtuQ/sSVLgVElP2Kq8tq381Wc5l5d0TgSM7emKB
kBqrBb1EphunbDJ9stHOtyZ9Abe8DJZ8FtJwgA6aafRO910jS+S7eF68jLT+X2wFy861CUaIH1qX
BWWoJAjv8H0WVDPvU/DSZxEpZ735iFP2wEuH0WOyulM7wInwVQbFOUivLVCsbfj73Mb40nIaJsps
d0pyAE5YIcgNcDvIr99EewZuh6IGiw63bXssEuI7EPdrPNf+Kl6CAY9EnhIFXKcfHdFShFajBWZp
0eiuwnx68vxPl+phT5+CCPVeB8hqEJLJLr4uBFJHWUm8e8MOnVc6/Nh90aatdmA7jtZvCt/YBZ1C
BJv6M1bxKoMhcxj6hoHwdf7vaU9qd1bEj7nD29QfTTYyeRwjVqwV2K6zyx2iwFCHLQdMQ2XbASie
ae4TuiHHRTsTQDrWGyEbMo5M1vG7qD5Ste8kuIheDmqGdNr6TPi/Vn8Z3AyMrazHJajD1TD1EqCW
xA/dQG8pZpni289uiNUpDPynNCYGrUIGRRZCQY31IegofknBGINAMO4+hTnzlSpGV/itqaznMm8F
izWqYZ0E+Pra/2aKgkaGvlll6RiFsSvgOsKDYI33y4+aNmoLuhhBCRiuBbkEo5Jpj/kTHV43pxhs
K5olFp7FPus0A5blsDkTAERwXyK3STvB0R6NwUPhPMnlKVyTXrJthw/N9JvNQD8haJOtxFu7GB58
uLdUxO71K0NGXUGAs73ehsUgLbdSLfTYxJbhTaZZMRFGNaCHjY7j7Xi/A4zLSPiMw5wAhKZAXiPm
BXNuuUD4pErnK+IRgB+FHVwNzLdKKpgr4I8Z7/xpbdgJ+0qfzLA9WdAawBtx/J1M2SFKUQ27pNY1
x9BB68VIHcNbAo1RkZFoUILAUSocdcVwMa3fQZzK1ZXJpif5wMVjEJfhnheAnrmBVwc+EmCtSZ+F
DJCpm6KFLt2yXPRKG3lbktQlkZu4FFn9w2IycPJi7Tn5xSL0BBmy2mxacGIPl7mRi2T+uxPNEoW+
QFSMnaN/c7DooLGQgaelw6B1ysFvKJTTEPBfuPyzZ0YlNQbA1nukoKxNji9YN557gI6Ca7Is+h/5
X955mWkFfjJxH0izkFA7G2ogLyuEWR1eOwlyIFeGkpSN1rOQIl2SbIWr4u6143TZlgbRHTyHwHyj
V3rzNH/VOnseGdenOiHnhBOczf2ks6sXBGL6E0pSZuORFQYjCb+u1S107buIPkXkHDa4lKCUUxzd
2pNeYmkDU+GziCpgFwy2+P2ZPqWR5KUNW2/NWeDgKuEvPX4YP0u7W7AxqfHI7lL/9SaG/Ix8RZZQ
sokjXwbcm3f8wVsy0gXIRGQ4EF811YWfmTgxaHYCphlGTSAdl0tKTqblJqvJTNYC4jt0jDQewgr2
0k2BPBnWdJa5jA+ECWQRaE8y+TZFu3SJQhzctwJZOzDEEhJiIRqHkCYIuGFgs4P8ey1mLzj3Slm8
ayyF76GgZlqrMfWoqMZDr8KlN8NSxxPIr9MAkllfZbX3VZz9wNkLww/eTADcjgRSW8mviqvDHBMO
hfOOH1PTAKgKdUf701ekcam7pncI1tJRQ5H5ykp0MtGf5Q5E62yDa0gTOtGr2Wm3aeZwo4uczHkT
HNBIVVwEQMGc34iRR0WlIZNu8DbxccL8dKBkY3VEjs3UGeSyR9lfT/zeEdLHBiKux9pJvyvYM+if
NV8VXoMYkQOl17myY9LrPwV0kJ6ijU4W0cZCxbv6FytgF/kEYsKjkqOlNu5aENmhOXcE/TMgwiQJ
y0pqBsQvN7+LPQnkpAdjKIir8qk/Iyl5fjddjDZ6FPRTAGD627gtZKYVUTabiUVpR+eOjopii4a/
xEUovQKvYabMjyLJ8ZuvHA5FApeYMTN6Z66mgNkd0ZE2S72LPhF/M6PeGXZalXTcAI5LD6MN/dkg
JcijV1DZ9gp2qvNsg+aW8if1oMOF/dZhtZbXn8Fc5wOkjZZxMtZy5IosEEVIN+GLZUCwkTlGtHny
20gp0ZNumzBTK0gZ9MDbGeM/m8KF9Rf4nPYts1l0Uv5L4l4aaEHY5GdqkaEK7N4TP606e3Z1nlkK
RVPgJ1ujACGICDZPHqe6+ZgcpvOeHJbSHQ+DegHOnwg253m32fhR8EaZw7AqrFPEIba47gETU2XT
0+6WFrgu/DngpVhEO5weN5kUeRvFPOGYF8Y6DCfRyJ4+Tje/I8/iNCNkBTzp0nObk18OgOrBVQgg
ZlxF9DE2ExWIdAXakXi8CU9Hy+gPFyc4yZMdEIjz8cSc7Vy5irw/BngE1EFnJHOOHHAyiHztYqFL
s8DVQ0p+QMm/51ap/ZLoEsE55Ex5NKP+qe0HLA0EoLMCsdJDFC+18SLkJk9Yw67L+RAgkA6SXc8b
2/hn4ywuOYRyh7A+RwCs1qHhI59H+iOyQ4QB79nGzKXGuwNFBR5oDuyQDL4c3Jq5tWMg4E1Lhz+E
zgC9+Pt7kv3x2TLnDhpZ+E60u3MNFExrak96kC7KNLpQtxruV3RsXKZqUqCX1s8ll/7IgXUS70H6
R8q0nLB6ik45fn2ZeKANBCTjtYr4f1LawTz4wt604DDJcGZIv6+yOwyckh8xoXOSt4FfQMjcINXZ
v+u80ppXeCx813gQLdqMr0azR8QI7lNCd1m5CrTbScdmU9CbBwBMIuJxiGAGSfm7O5MZd2qPyYbP
uPevXJ0N8WGYMFoV9apBzqcZv+e9gZGQORF8gQbN5zzlNIIcwqs4QY0o381IxVbCE/gxI3H4l4es
0IKaiP4EYhCPkXzD7tutUN3At9Mq4/dh7K15errhYxvCAkLnX8c/Aj0xdQtOQJJI2NfHkbxoImP5
TEQeItCu8SeDa9m/FeYtnviber9mEi8DaxUyfmS80xAKvYfd1SqeLc5cYn77koN/acNju02zeS21
Nj+O05d4pUml/orpMFgeVqIJnCMiKajHWMiNrvgWBJE3QoZvZNs2qBw5e8pVoOVoYI0YDhCvXju8
Bb43AsnOznau52eOFOZG8OHZ3vX8fkSkyPFSVWfJrGP1KIGSywBCkiY+2wN9vviboKIGEovMGzYc
arSlJS5aoZUYhelHiGfrga//o6aJUDXZptOdBIyR6uEiuhRgrVC0J5Qsomui9xb+ETRpMPwHoa5h
sa3q5hAtVtJKp4ehfmNPBOhkAAIvqUKABPFPDlMC0iKmWYZzFckc8g9WP5BYvQJTqcny5Tv49lWZ
v/SIwZDaIxRRAT5UI8MUa33jRkfuV8pvGIGNa5JTt5d+B8FBRNGBiyuYGHUdE/j4EHMnxRQzYRJb
CA2ZDiz+jLOZYxOD/3HsbAOqYFFheZj3Ly84U2ls3HAT/xcew4AHTXVIwQYqkiY6Ar1ok1xfX/K6
Mx0QHZqnXbmotCN+jiZKHo2iPvgTceTDMcF6q2Q7R9+lYnBothMtjvsn90gGUsxG3KWPH0hoSg9n
T4U+iHMRkq5PL8S+Tpb0KEtRPxo4q5Qm2wn+mJWg9eSMZkAOHg0reGPNlcepocAL8NZm7lYqCb6D
O7/Ib0rXLI4E1mazCYKPLGYjkuJvyNURKozfRB+DF9rdgS7HHue9w18S9NIDmQn/g18rCjAerimv
98xCaaWum07/Ug2YFm6CaSTzCZBFGjRd1U5KJ4kFpQ69wvDYE12tEzhYBAeq7Eqwbvoirn/R37TD
zWmfyiTZFAQ7UWiEKJHz4PLTsvKt9AO5aEayAqKviHCM1m9RCEdAjogSATvifdtXG94tek4aZhU5
Y2/gl412rEXaCWNuT/qasYZgaDElw4IAowkeyo8msJlIl6d6yyYBZG6vrBzASYF/rUM02kA43gse
ru6MTBbAVYBGnde+OQviBww2IRMQYycEnMxCosuOWQjCQ0GHC9Nmjs2yDa33zrtUqBTc7kC7JA+Y
JDcQZhq2hD2ACbcFb7GAyw524DrP/xF7zIL7jUl5A+hsRvSetAvs0kJQyOTHwEPqL29wBms3hxRg
viV/FHXBE51KRTZSxovox5uAxJDmzeZbAgcxruO07WSlqmSy+uqwciKNaJjLhOkcHNkL560J+kFJ
LAkgkY+ottSNSiQGz5APbTCQRrGgTp6qx5tKmk1KW3H9xJTLZJP1PNXkJk19ylVo1OanaFKAZAsL
7b1r/Aldw4eX3jDUhvx91g3wJO0/qG8ZogzO8xVSQGQyd0jG/8QDzTe/umN3TzGu5VlAq0nXTQH3
5JJrrhbbE+lTLUSwtf+URG9VeMvAQMA0gRNNoGfaNKsgfi26ucQ7jvXb2NZHhR7U07+EOknGJwHO
p8lkt/hbrLEPA9yPVSchJ6W7y2BZgA4b8Afv7NZ/ojVJ5qOrBluzjQ8V+AyfOSdLYbAnf2Pt8o6S
hzImT36jrJXAfsSnx1J4Vjpc+7n8zfyb49MtQprBqFn5Zm7+BvBYxXssxCEa3gSDQzDV4ittapfl
m5/+bG2Fj9DYgxqjvCTy0iKuEf5JXnoNH2UPGCD65WUmIl7A8XoMt/eioN2c+DTRpSUNH+hVyuV9
1DP3/BcPeRE4KIaxEok3lSzZg4pArEIRKCbZAchx/rQdyK6FKFLSm3zNBldCP6IrI2BOE3pSigun
KaFD2xjWRR5ob+mLrLO2BOldWFtIlOWRVmcCtZaObozVBU5U0gXJvmQZF3FiJV47/o3L+a3CbOHj
DU2Nx3i8J1oAPGpWt0pSAi0p2z3xIDK/V+xUImfWo90aHRwCq4lVsFJGpNlWShageFd5V7kBLKFt
zPRMtV039cZQvwrgHedN4kfU4k2fSOkFYKB7QmOuU3653WvlNbSUb+a+GkJAgaI0iLgl0fUBgXOO
j8g0NkqzKqlXfBx4XPWUtFDuU+qt2jwL7+AN9RZVsjC+qRYtNUWDSHxJY/VFFEKg68FVJv3/8mSg
NewzvGiFNCqeW3HuQ0QqZoiKCHW8huCh3QNwerQ5ChgJDbmgslKV5Y+8LuAwMQfpm7BNl11Fwh/6
HeurgxLK+jcZ2zIaxdQ/E0CJOJuIfPy/3zJ/ifZbbP70b70OW0SFFVLGoN+2Qf5tRKWRVGuhHeRt
751AuIfAY5PzRA4lgDBofkntkmuOSBCbewApxxhipWOeI6h5I6VIqHbhduKTphxKtok0VfHel76k
gdhIFS0KeKJiscrXtZ4dyn4vnx99G4vMwHRMuB7BsmZ1ZNvOBa2pwCy87bU7rGMNczlQixhBzAHb
VYKHkmOVoYbuNDBMnfwrB6dbu+7JIxH2bcyDgw/y2MPFdP233AsyE9YI6J22o1l9YEoM/1kRe45N
wPHHyl/zQKXro7B01YvrvKahumMBFHGVDHX8CyYBpirJw6qTeSMdnpBzpIGWdNrIHrOoPMtnTuqW
GCpqnpmwsHxNt77wlGWGVko29wzhs0L4sFNz1VFzJhThyR/tLcc3aM1nQiIxVdRrLm3d9F4L8mIJ
PxEgSsZLFRCfqx8dhuY8oX6zIODu4iQFhMA+GmO/85JPj8UXBb8wmhBRTYjSER5QUTHhNEvAogzU
pWLMsNh6Qq+TuLwsASAT+ZOg4Z4/o0sE2OLIp8HXwENEOB11l4jLjXospVoEgFIfUzgBeAebK5fW
XOovKBcOU3LG7nIC7lEteO9Jh3dNjaymiYxJfQlAp8bTE91Hb15IzBOm2e0fC4qqDSiWmUj79fZb
oNGgQazwLVy2BPKKCr2cH3moklnAsoXBqN4NEhyk8aZJhr6kdWwEkyUVgJtirIm2zXgcXtn+kbLN
hfCLccslQy6P3wz9KG8PPJ6IIQIOsVaaBxDNxn/l/lPS4QkJByiBFvRXaRKYswR1GYjEwnCwloaC
RrCzjfX8T1HQd1eQ/ta3fPBCCQqCoZFWURTvvOI6ZEBBs8iUIwMx/5/tRx8hc5BQM10B+qIcFbhb
uFRRynJStiE7gRsE6l0LbsQPTaIO0d0GvVMeVJsajquGoLS5oW0ACSHaMBYhS41XQnph8gtZIBcD
2VgVLHgfnkUNaKnOMzdiT1skeA8/WZx+UVUR6xWTf5YRTOPude4xVh58XJ/qq8pgZ8IxaufVjMVP
LCGCkUruldtWTxApQnxFd3O0dvCs8Q7rVYDV+DcckFgwW7mNEKZyvd6FwHG2H+tsHSFnHdT2YpjE
f3kD2R1gjvWmgzyoakL+LzbHziVFovef5aEJUJALXZXOdEL+0gd2b1q2PHpwnTROIdkIWTYsMaFh
/EaxD3iDOguBq7I0KIRym9GfiamHxALp4A2uHrWgvOQ3EFO5KQYEQ2L0xk+2VADJraLHwBxgndwg
nwwCU15VBBDcs4KfRM4r/QYBaYCjzJyEYDPVVg6x4DS/cusYOXc080FN02+OW90uHgs7O8i7wj0r
vbnMAGnSfFbMHd5Ajgh27AglURWzhZQSnl871F3svFyDogjwJGks3AQRzAqXLCALKjN+b7p+Qgg8
NVuJEoMgCqXijKQf/yfw+McWOwxigERISzphQpi4ehAQAgiIeMk1+/OodEvvOINHyqV89+4FNtsb
44NcYjNAGN1OELGXx7AAW9APBSsDDFEECCDFAXx9nSVrHoM0O+S077ygQMcCqEO8nnrHfpVC2Tdq
fhR9cPBQscDW04gwUNxd1pqXAMi0zz/S4LFkXYBdPlfjtvqqGtaHw+NHmroEi14aWoqC/KJRkPOG
w6hSg7tSXQtcJXCIOtbbgZD9wn5Vm+Apouduxx+5pDRuuzL+qYejbhHgwm70ZiMxSIGOdko8PWJj
4fqDwdTRqkKqV+zgVIN4aYyArVcaB6U620i8mvLNDaq1utUrFJDtvtBQs285SdSBCcspPUqEyIJ5
yw6IFGq6VauwBbyek2Mhziduk2AwT64bMRtSedgauFQ58HHV/Fq6DGxV9uqE/akmXnfUg5PNjia7
Bqn6szCa5ykmtknjTxMJTUewvibioXe2poViQA8v0mpSsOu2fkmwllTkpZn6Qw47yVKz6SoV0qTN
G20OeBau62pH3zBy0Mmp0i/Q9Atb9x4cYGunLP8CvTrwAyyR2bES7NkFYbsfiWLF73kvd+a1zJH/
MmSLooKZnOU8lEe4yxkxXE62evTDdMATdSfzNDDKSkMqCvM64GphlXic5+fEGZfJpxqhjfPJiNjl
0MQlHWLcDMznNMrjb9hC6dTFQmZUOaKCniltx2a8dCukLd/E98qdFOoWFwrMlcnzEv1cBsdQcIFo
KViPduGVcGuCCenSJ9wwVLTC/Ru6/DBTiqL5Q+vy6EH9pybmQTWeKpbe17m9Uj13J6p0jS0EAjlp
qljncCbfe2GWZcRf0v/KLYz8h8meTkeiStAbgeJ+4w6NUtoItjWJPKqxCADF+sGjoAagFUH0BicX
BPfuVa73pO03naevjAjLE9RElikP6kQsVYEKqgRO6raDf2X0EHqD7B82fX/3Y/T/3EQCGFuADmaV
IKm3NKAMf0ZFYxOe+OAEIPIB5tSedU80cuVGhGtqTFxcsWzsY1v84epz+AKVReibPeZXYkfumgBA
VJb0SDLJXKSbUu0Ak2C4VBF+3ykZ4+IopKQ1F53dFqqnvMj1pExAn2XvvVSm2z9EVrwSHQ2qoFBG
fOA1B6SE4Z7wBsLXoXH1Wh4P3KnW6F+o2ETjCPwp1gjL/0rpoIkj58z1bo+ASHf/yUXYNN6jgDGC
VHG7jeDugU4IPD21jcWC9H5mTLusz1xhnMqCNV1tQDwET1RHeUB7J4IVI/ZwtbClO8d7i4LmjR8x
IUIhuG1Hk5Rwq39iAIcTG7Bv5OFF3qgZL3aKNpDJIwKNd7nfJZrG0v4F/ipKzNcY0GVs2eyhwypr
C8dGC4jQZfpSzXQPpynWL5PHUgkNQtBX/EZywlus3zRNX/dZ8lo6+ip5B3EGBje8F+BLn3gFRhK5
+yyyrR88jlWUdasUuBsMx0DXJIHSFGR5O5CR0ITZCBIJo9qlVcMCmw/LjjYOuWDJK/VXGsaBme+u
zdnETsghVZ49UKkQONdLp6NEn5qM6A0IQs0iUQ7d4Ja7irhL6mtm4/H4SPFi5Az1+SiLCdhUT9Ep
cmfVyVqHIn6HcjxoSnKKCw1lU+/T/zlP3dDnYtNF68uRQFk6QTbl0aOkVogwjrInwwr8bI59QyYJ
ue2pY2ZQEmRkLEQxTEtOUQz8aK8q25ArToblOrRZ0k3RgDnzr7BSrN34Y8uwEJNBTeLEdMV90Vnl
ltN3p3cCD8nkfK0xfIqR04Ghki+k0cu5Fi4GdTNM1RboAIXVnD8X4GTI2XSwYMFYK6LDBX5sHI2G
vCA4xr0IGJaH2YvB52sSCSqaRpL6affI26fZqhQsVtLXoAGRiau8caNXhBkCYAyutaFzA2YVYi+x
vScpXMpTQUCIirORl1WTM8utwyCoCP7ZnOgwH43S2EprLQ2XTNJCOCJCk8co+FZngjMDBiVzD+kk
2w3abzq1zPIXrHRnmGHsoo+do0Mw4PfR9pb9J4yfxAfO6FbkhDvoTokckr4q4vpoBvaacMNmU7UX
oZsJK9lhxRSjAe2v/PwMPRK1Cd4nn2xIt+8QEHT3a3Khc4ZkkBJ0m+jVBeQPUVSQrueUGKLZ746j
8qfGRK9wudWd9ob6Zi2eb3dM1gFdrpQjSDA2X74niU1SB+DxiHWr9wiZqF6hOQWpErKZVkyUB6ug
IwT4Zpv2B5I+wbv5EcASiIXyIJmHnjiJ6UPtRoQ+X0JsC7Op+q8hW0LodSIQaZH4jyREeNCfNCSs
Jj95FR8lTxtIlI2cwYqJKBREotjoTL0oFrhnBGvtOpp9+zzarCWxjjDHjQPxy24lOELKSgKAgipc
ID3UNQqoDfysNE+Mz1j0VEMDg/dF3u+yB9DJXpij1QJjoSj31aPNxN+RHyrOBcW84VCYrX0H6Svq
KWB9ISRl/MOnhEyUxcSI9202LIEw+9iVenbeHcXO9p983mXvHTwtb1LHE/XgFlgCkVvnzHoXYR83
FpOV9FFwISOt9DDUMh6ybPYAucJoaTT+TvgxDcdq1Fe7Do8RH0anoZkDLIepZLn8DOQ+c49AqfDr
IjGQ0DhVLz/lzegcc4ntlduCwhry2yloUPF9lFb6a9nTBRO7oM+m+o8tqOSToJ+hSnMe4DDrgMhs
HrlvYZ3fNFO/E9hFDnuVhrtqTtaq7hCZOWwUrlmxrYws2AkZ2lmjsY2CdJVk3VbhVTdAZ+tjYOYE
Z6zaUEM+xdvXw9Zi6twpXSKd3o9V619uk56rxtbAKpil8W7xuxlH8UnSK/IGuKieFGPc1uMAOch0
xRtpinrFnjdEIRga28Bl/m/Ls9vjgieSq4yt98kOlwJvy2ff4RK17PIa5/OanPCD3PUs0RY+oTEu
kiowqfqe60M6qZbfOkiCZzRUChb3pYKkQcA+LCIicwwxPyH5q0aEdio1QMoKKmEhgX3iYwBDhMaO
cS6adCqQTD4lUT6XyDdWJip6UB8JZRVXZDkZhJMScmprnxqTqFMSWIJ+2i7BfO036dBw4EinJO7G
Op5Zw6S8UAwxakjr45jY+iARFO8ERRthZY7pdkvNI9jaWMq/E8zE88HNZ8iUYuHnzw2S2N6ul1P8
VLcXSBNndF87nNsqWlxUtG81AIae6C89z7lxiO1KtgRnYxqdIKnQV7IzpddPun9CTyJSZHkbRWKa
QA5mBOEUWytPVol3YavgAwfLtZd0/w3aOpvCZVB4646y5RcntmmpHZo4AnjRLkxOSzAkOnRrYjU4
V2XMYkRmczT5+wI+dTRfggiqlsleOF7pnImJyhCOXHkcMRepGNLl8so8ep1M55aaBlAndy0kmwfv
OoXxU+C66IZWDtuNFIc87Mb0D7bG4CEQFfXTyC7WT27UiKGfcxSyNDXSFrRRjMKVDaXgjZGHYQf4
Rr92fCUhmLqqJgPiKPx+WKPwQxyW3PTkR+nbfU8oXa1Y/7iO8MygbgmMmfBpmq/gwfj1fGS+1d0W
rPBaSd5qzk8q4LqTsLCLYiCEtLuriHAQlNdEDKFOkBIs8IQZBYtvNf2xhHVA2XWnV+jSbDzVPWjN
FGlM+c0KT0Js4FN18UfhlQHWkXpo1H8axE2R5l8TWN4AuCwDf4v5yoHm1EFZiawhO+IQey9BeQyy
kVixo2h4pcQFtWijBXxMaBNdRgEPSrxg5XyIvIZd0Pq1KMgQhmtHaY0MBeUD+tWzJXGq5vheGso2
9ljH6lUbm0/IoJ42Sbzmp0vMacesYYeilQzO1J6cDEBWG4LDWg9EKhKp4OCQASntsgPmBc3iByUA
LNM2oFducpnIkqs8liwtQHxkYO9SdlcTLMosWlrb2vxyYJFzynGdensPTkYDiSDLiKXKGO00/7Fi
xpIGrcGnoeu7ITCPk9suHcaNKbLeC32CBnTgKBJjJ1INF50Ae3mZ5SvkAY19YRczPHq4CNKCpO+/
YSOahNbA8+ishd1xB/15zohPdn4t0yW1igZ9SNZuumV090FLOtH8cdfDki9pBsL4u9V9wj4awDJ8
BszwtorDhGdEsyFFXeLnUtAv07RP9fBhd7+ikQLiBgBFHShO+AF7cAp6zVEU+NtoQB/cc9S073Y0
vkXTvli0brNNBO3k2pc9s0bzFE86HZFxCtXn0P8EpvOo2ULH1BxRLJ584HIv+BAyUjBKk7QDu4+O
ldscLfdPzcQDiS/KGK/kU22jDqcED8VrzvRSRTPuHBR767ylDAPg6QgCeuvRbn4z9rgYAZAQiw3K
GASHb9CiLJh4e61dqpgu/hgoIpee33TfBBICOjkTByICiMm5JYjfEihobuqlWVk7JlF5UMF0G6dX
EFuBzARkLXEZGUAQBPOzIX3DWDBnbBfj1Wkq40vw3Fr9yWJahIjQRG5xRpHSwio/P/VjfRNZn1Y8
MzDXoDDFfIiDs/BXZpk/OtBz0swJWzUzxNQEuAw94Xr51q/IUiHK0ObVVHee/mkq67L7KNnt268d
y1ibCB6EXzOxRdMQCdhgBNivzWpXMjQSnz6HDPeAXoKjCQQeoWKRnj8nkHZM0bxYZzZSFq196lXM
nFAyFbdGFjx33YRMCn5RZ2fE9NdZWMwQFnCaQDjuThDyz7hnhazX3qDzpNWQ7yAFL0bTirmpIBUH
2YfY4gS3BDKdgwFyuuT6N5Yz6BPmTruaGKFQoJLZgQWYFCA9UC+TCxgeXWy07XiL6ItiBBCoKR4M
bIAOotapQfpRi7VNw1FOHyCTU/0s8ioLUp1OXUZxJiY4D+Q+aBocUNLgrINq4xGNW5zsN9xXR81W
F75LXguoC9g7fKMbvzpFshQzKJvmIYEl7gBClR4csILp2U+hQjgJgOqMECrijwVc7WgjUKhPEN9l
fqITxc7xEKvsUu1/WkXINknQ5BvRttgODmR1ERO7EdfKPmIxqk8uvdf1B63MHgFO1haOz6i45vWw
EDhJhBt08bP5bgmqBEnnUArE16aGyYbfvQnqxxqgdDKHxWyFJ7d6vX85BvDMZjqsljEpteRqA1nw
0KSa+bZs/LtJilLrT49a9dXTyvjiDuSFlAlBxnFfTg9top7rJKGosp3BIjqEKcnxb2U6obOgUDE2
VEO19WHLs+4mWgDp09EmYf8BuFhl2T+E0lLdOHy+hHYDVqSW+0ws2R73972JiX1Wf+vLgNG4xS9F
m+BAsATIAuKp3fSsv6yUVwP5UqQjLce/yzpFbjqbvyTGYwE1gC4WytpS7l7MEFNfll1gQgRiGMGo
ahKMJLxYON6O/lolkS52k0e/1DFcHz2IWTnHgqxxJvlQXUw/nqVu//NLYlssyt9oWKpkfQI2ody5
hy3E5A84EOHxPXIXHJvfWmKQTfRkdOJ08FXoIY6lP4oZK6ZDgvzYS/fu8NFIMF5fHHoIOE1nCaxx
L4cLn/ORMk1kHdGaYiVDiGUrNL3qn9aAYgIrJHa8aPOfCFk5y/w4FsItyH7LRlEfpdkREF4AR1QW
Ohp84RRiu9wiC74QaXpyC+3FNr9Hp1natJXJzGZEu1tmk38ZlKGD1M2WsdkdTNLRJuwKVvivqmjX
AmJqdemhkBI921Ln2uN9hQYePxGi+r3VLmrDOQB8X72xXsGz7QnkpPj0EY0KUbAcAr3qSdW4yXtc
42mB4LeIHiidZusGX0JgOcLzzFjicQ2Ji87vkPsmFAv/pWezgfQN1Thvo7g6ERGyV57iRtvH3Kas
C0CKd2w4Er6bsa9BOzvlN9F9r8PoM2qd9fhcVCnrM1r7n5PTBIrso2VjWKGaG68/GlgtlCeY8b0D
myOjsUhIdQw1ctfIB0qjJdK10CMxi0nETtxNr7evCht4ODdCuA0sVRhq+zCxVrVkzo3mfz0YxKCw
yt2AO6rpnoYLzBQsiPykKHodXgkCcsHWevqraJK0r0Pzw98RDIznqNzF5x2yi4u8xnP2k5Podzdk
BixR4jrvp2SLNJ8Ffs4m7iRWyF2ZwWenZhthAuvR/hUaO8bhlJbWSSe5tLR9UJBlWoVi0Fj3asVG
xJbgpXRrTWiWcFNMfX9wY0pqis+EF8KpP3o7+BMSPq3Qr9H/SiJziS56ZD1vkL9Uc/nc/sJGKqys
6fqS1Sr5E+6BcxKSZoULkm4ekJIwJDfYqNMZzGrt6+UzrYPekK/UL/qRDeotDk4uAzCc/wf4JPOp
igi081hyySGXKRMqqqhvIgeVaIJOWTnoh/BaHJoxep2o7xqc/OQnT+1v1nu7tni9J2tns2ziIzbE
Srg3YdlUUpoTIpJfGh78GAerGWsMuoa7+Nw8h1eihaDGumPPyK0GH5G9DrmG3THclKO2FHCKD49s
4jnOgK6MvTRsnWEvZdbDskTNrNcSO8Z6O9WmU6Dmg1lwMGD9fAbUWCVRYmivggPpwdGy4o+JHLm+
ReJrFpt2tp9F3WCRVTSzH4z2AZ9jTJXAz8cmEVIyGQNgJhRUzRodT+iI18Bb2gWk0mfCK2KyFRli
Ro6kYUwrsRAMeIvpFJx8V9p4VvWvBCklM/PG0dJTSmC0WyBUSGj3P+PKXeVTyVY3D6qE2knfAGsi
nQUDnMY06dGQjqJUwJwF3oE5xSJ0pvD4RVW2HxBATmoN6VFuSta2/52r2jYEIakC9DrsB+KreEAF
jfoGwUD4PxIcXrWKTSNMKdWPU7Ohh+ILg9S2myj5GWnbreKUI+PX0nRbzfkhJ0HFJPofRD8eruo8
HhsMoBZZan6u/o+j89htHAui6BcRYA5b5WxLtuSwITy2mzlnfv2cMjBATy9alskXqm7dAId8r9OS
ZL4ARQJ3zroBgmkf1Xi+OszGEGbCkKBviZAU5T36b2sp5UrvKHc3KncjVoCjrb77CqCwgTuQYebs
7pDo0BBZnE/J1by676GC+Gx2HvJRIANZgLYKT2KfOTdGOVBczGn4Voyh2YVi+smt3LorRoJQ85jd
4nLBRQbdTx6pD/YpsHGro9rB64Ld96deHMC1wn0KjGWXBCcrL2YbfrgpgoHynIywu/ceXU+srVUr
3FtddnJ999IE+TO22iuphlQNsDnCqtnrfXw5Md3pEU/gfTz/TgSrNdz+tjkf1a66z1X+gQ9fi6vn
QNUr0kHDD3+6qXmvqkPdZS+YgmUoSbUOSL6M7CUOHPpQchS6wuroETjWdoTEz8h/xN5Rg4iu/9Xy
u2BWTnIj2Lw0kV0kWvHi5Qh2W61bpSkHR3ywBu0vDyPkKHBd5awDT/EQEyjtMZOpNox2Uh/1SQOt
O1mlEr/i7XQkX04QIpyKd/INHLpDPcMbj1Y4BAvn0H1K0C9QNO8dI4dUDiPKmA5iKBmGBvTeZ1/G
UzadGOMwcAKk6uZOfnuJTJvG7LmakOELQ0csDxiQDH6wCoBxtGzEuG2VcXEwcQgmf8Hls6aWxDkS
waCLXibvvnG+ZroBfDhN30WeQ1dyF6h4+ZnYnS4958sNtE0S/8mNpNBrYINFxkeAwxYwtpcQtbjx
Haw6A3Q3NakdwQ3TtE0TnmHr+dh1cklJ9qJPgyYefZQwgK2+T1o9g7WpxWNUayjbnJ2l4sZmq/F7
X5dvAYZ2AGFH14Y8IHuE7bdx6eeFaJtyQWosSQUKhY2rTqlDEHkLOtIZXJz+Queg5ddqDm4TdKBC
KHcQd9yg3xXCIwdkqskE064+H9f76mUqb1HovjgTLhOIHOXckGOxlMFT5erf8i8EOejMcKdwaTAW
Dnm+RaQ8UuT6ZJ/GUuJTCKfDwnTVnXwfm/CiMPpQ6hdhWztoujggJ2Lmeg8N7p8hVRlpPwWlTqi4
r9iRjFb656YpA/phpGilPm3MdK/ZwQlNb9MrqwTRoAj4OuMc2c7G1QwTj+phUdlMYBQ+IjKYYE/r
2qFm+IUE8lZqzjmef1KX8MLM/FLVblUngMg2kBszkoxqNPDPqf49RDutVcm3itbeSJppmS975Thq
5AI1ayXfp6TzMUjwSUUK8OgItonmvCRw25zA3NRdcpgzv6R1CXhU4bFBIxIPv2rf7ACqob2WYXUV
D7Yu/9AF7ZvNvU2jqlXKBuRI1dxblWEyiUDJKX8l30dCRnCSwsavvktcRjh4L2k5H+3e2iTFtIvz
amMwxpuUv0RaMV1TAW+zuFxJwLjDDN7iJemWsmedxZQuwp/F1HBpEmalGzirqGaCANxZ9YHotbOd
4eCfH5KzWrj6Bp7SfaLnzsPqOYDj4/fIjX0ZMdG5GLdMQ5KBx3dRwit3HkR0HdqyfYwWwD/Wl1Uw
XaqCUhrGGWqt6ltvsGm3y/FXwBqux5jD1U5xVgbJ4nYU99FYP7cVDqHDu+qOq5ERqh59iQ7btO4M
4Ut8+boZ3i8PR+vTpZq1ZHlBlEb/w5E0qpO3xEh8GTncLRbWTW3lPusquc5WemSS+GcE4uCmUlXB
E6XirS/Fk8bYdIh2beyZFfQFtRLuYhwRSRaoHsrU468Fk4LJ1kBtSnbAvmUFym3g5PYqFTCntz4D
DWkdQHNh3jlfNwrdzaS2LQ7UCCPDXH8d/fw3De29mp2NyX74YclcaDZ2uNHtEa8F7RHR8LIbNi5f
pUieQjW5VOZXrpBXZT9L7s8UE/9r6BzkGRHps46nGtix3CIRa2Tq/KOR0nxYx4pzxVTzL5l5iO0n
J3Q/alth6wkQKaLystXx7lr0ZbyNU1CGdmIUVE27AZZxan/Mxja2X8P6196kLbcFaFRpPoFrDmO+
zctp7zjusTeMzegNp3LsfsLm0WskdU9XhDCTr3HaBDIYUuhCS3cCEkl3Ug10ufNc7ppv9yV6DW/B
j8foiCP4jWTe6thwOogOt7XMb0mzq3Xv2jk/DQW2nNQ6JoFwtOSJ5PmjMRnAQWkkCMyvCFVxjh3N
XAzPT7dOvm1uJvirlrpBhbca62Hj1c8+ZhJWd1Id9SF9N46ypQt3wdsPWbQvLxoOf+rG1v81Ja5i
i746CR7VD6/DHJN7b27a7kJaeRs/Yc9lMBMX/bCIhkp6n1H38JrAlKp4qzt7y7B/LFB3iwcpRSBk
BgaaxgmklAu6sP7p5ZNv34QxEJTGc0ZIk2IbHwkvC84eVykuBSdHf9fL6gIJ+4/uw1lV/hNS2hiz
T7ApFK8hxwBDjHkNzsXsCY/ilXb019YkPqQgu1iHPWnZtPNAYSaN4KhIe8mVnWWTCyhraqjL7Yvf
PZOmwrywCwEVZuWiWqc5Tg4iuMYTAOeHEBKjB6mP5ZLX8ysVKdbaJzVyDp3KY0C7A/ew0v2nweMi
LJaFlRPCgixgrHBztPStOLjRdAsVLh86wiEpsOvx0gy/CQQx2G9IxBkzYU+OY2CtH4cmP2Ujqw/u
oFyxw1XG20xvpHiuk7Wqj6c4J/OCCZ9Pl2C3Lzi0rBFMyk+SlU4FjuW3C9jVgHvnDW5ln2MaP8EX
3ZSR/x/Pucyzw+C/Yuu/CV2kt2gERmRuTUsaCMd4dhXrg1Fh89sRvvgjsS7ZrsTqBrygMCj1G7yx
+b5k2mZjzPAbCgdKmxSrFygDWhQ/JUgL/bG7zvgMCD9obotvtX8pnfl3Lh7yfCMjOSZpvNVc+g9A
krI+17kY9PDEaaRoesUYuJlKTF4oE9gmnCx26mE1E35gqakiyxAbWc/DlrTOzsRyjMSMxMCQgeHh
pI3RUNruuVwQy8afDgPemjjonRsPh5jbhmSTGS2FR80IY/eSjNw6I/5a/mYM4/e2eYUfAY4+2MGy
8tGn2fa7DXAhd79OeSLRahTNMgLL2nVBps3YthFD6v/MpD5Mdbsy7G6LAKSQkosfLiIFCY70PQ7a
ADNA03gdLZLSIh4AbeMAsWKCDOu5w04GvRz9MfgbtwVmHWtjtHAKdC/8dVYKRr3PTm5Cj2aMV9G1
UPhAqGg5L4zm0jN3VvXuoiIMEc8NA9ZT1hEmuZ9x5HltWwhA9Aa4DGD/jBIGVs/Vrh/l+Cy+GSYV
RYrNm1dHX8Dy9K3Rj+/9ZO/lo/6qq+dKR/g8bSZ8tHiywbGHp0FgI7pjk8CnObyJjdUfPET85pgE
8G/+kghEftx5Qp0eUMHykihquZs5KuvKlO1RcJgpKbtpvDrJe5y/tdxnkgUAudX8QbiGj8KvO0yP
GPlS4VL94u7fUvEpKoQ6XG20P/QW9YYswiz/9Ai3DrkKxbBztO5iw4dXJ+VlbDO9Im2UUnNTY2qZ
QrjQoOmiVoIzZYj2BxRbTl2KVYTwm856jHZyKJm8y7SiAITuwYEjUudm9+hXYAjNr4iR53H+iICg
4Ak0pnmMhp0ZPycUzraNSXjynCfaqvO9BUopytCreNcYTfQ8BsmLb4DUQvJxI3rt6WaF9dptCtYn
jhIMsEvuIBF21xV2Vw3UfueZCD2QV2wM8vroUo/5ZYIgCCJ68R8W1diR8ZbcdTe4vG1I1FiZQWpx
027pQ+FvmEzr3lrDqKgLUXbNw3rCTITdZ0Yo0MFqZ4SNytCuEiU5zgVerbgHG+i6WKO2s+6z80T4
4cIZkm+VUtlEVo1J9Wi1SCwHap/xVEMiEV+UBvYwoDQWDzo7GmOI3ZB8mgQj+WFz78GXQhaO2FMC
BgPqsW7jLeaN4hBhZjfxC4dsoFBojn71ZZMTiteEmAJij3hig/UEqOtFzsDF3SKhc330enBhCw3b
8P49yowzooODT1cexBDPyPBOqzcQ67ujVXd9MK8+TSXeOk+jg8I1Iv1butGkv6vaezVo+NEF5Wve
macm/NXBNFSrWhhKuW8cfOyF+lq1a9j9/zVt++ZxBUxp9BSNiA6shLNUJx4rgICdPPDkJAavu44N
y6Yb0SQ3jyGsdqPHwYAjOZ1uFtcbRUF3YL3lXfasoy8ktbQ8+S1GEkSvksF0MjBuIiB8oY9QHdmd
PFUeZVkdYMevGJnV5Q779jG1j2MMvqjmMPYr/coLyRcGAzDGHRZu1BWTTJEUCrlKjfVDVj4LYjx2
B42sC4R8A6urQLwmsHoUmM9B5v8O0ADt1oTiJywppeWxETww3b3AIuABLmW9NYnzZHSCPYiDYDfZ
dBE8lbxNXhoY3eJvLj6KiW8SJbhvhw8fq9bgLnhSBpYqXnyuRQwREeopkFVWQoGKjYU94bTQ4SAL
1qmUxSpwG9jdDVERvf+ie6WxNLT5aITVEYX03eyeiqnYs9eN8aG5n255d8aBC91FhnCw/ovSS0Y9
2tXNd0n0nB6v9KxaJ8NZbORS7HEH6lGl1xh7eiGyRKzHjT2GNBRWxib3eFd27e3+BNaA6ZplAvUw
GEqDlVm58TpkWBtu9IhwNE4vZ9XN47fR1E+aQu5jxR3hmfMhHDFgNx3g1SjZCq+OIUhQvStRtLcA
8hmGwj+8+5hrlaTl+gFUKGt+hS31NEXFcUzZyFZ9gEbdoqOl51ia2lvRWpeuH2+iJ7SsH3xjj3M5
vTRp/sephRo0U8eXSraaJ2tPXtF/qYJTRaQyitJnZdnV7bOXU6d05B72sIMxs2CCyDQFLGDUpi9q
2jXDxWugosC13yegtnIEFMf6w+yofUpAv3kVlNMukOLdCnDWbJbshR0/21EnDceM5pjRoOH7aJQe
BxzyfWxvRJxKE7DxYUyKOrDAkHPWn7P64iBtg9AEXOP91hEKziS7ZpPx3QX0PtQ9s08sFWyQiNAA
4Z428X9QpC8inDQN7ybsGkzzly5cqAYJwJxCrFur/rw3vfFoMaI1kvY+k1L3B47J+JAprB/M+UIr
LnKS18Wb6KNcIBe0ciM86Aluma8Hh3nTGN7TUP3jIzYI/UMGClzaUJAnP6Pcdg8zfZ2jk7/qPLka
ZatPyWSAZw8Z81Gl2aJlw2BHbT8bjJzbyqBZsFaDSmyR+l2WpD6Nl7qMWdsUYybNZ3TzxUNbWEBF
lJ1aPCgKJ9nk9fnPcQNBkmJR6ajhaRiMU0t/hIMT+hKseboLBdF1wpmeYm9ZoY7DVSkWbxZFOyUQ
NcIYrg50ijTQcM8UikKwLSlsF44VYG/o7Sv8C9tsJAlsWlqZ/zbpziYfwz30nL42TkSq+YMGBsHA
svgiSmrWFiK2KyAbQACp83JP4nBCY67b2z6N1n3AYbEp4lvMYTAOLu71+h9TqdLE+095cmNVR12Z
A7jaQNv9s8ilxpi2qvGx+00RX7ivPf0GJrIjHv3YOom5Q4ccMI1CUq4FT+PVca23gM5w21aZ512b
Pgbyguag/elsaNM91MIMoPEXN7Ggc9X6XUNXCjBh4zwaUV4JF03X/KMg+UxGYubZuvOTW+62GVyq
ZqbTlnLF3WFtE0rrF91B+Ex/jq+siQyaBER4A9CZk15Jrh4c6IoMMRMv+tRGFh9FZDjADZYVxIWG
7YlUGZQ9slUc8EJ2TQ8Jp/lzorr4uHHEVr7B1887iTova/2LeJpr/vwIQCNlbpdhJ4bGfbLhuXGt
OgMhgWC5YpqBLd2G8YoA6BaM+qksLnYeHCINWU4GlkZvZqnasoJMK1vMx3GmDZHvxZBR0OVpjDwr
HTk9HzkwQkpqDkBWswhhBgvejZeePZgOFkoSVysXPSWYM+rElhQviLgg2IpeGIZ7hOW0PDALhE3K
6bS1jnnwLjYDOZRwhlg+3M5YUI4kwNnFyVcFIb+xpt9yiF1BhUsyISdt/1O/mUyNM+039+xdYVVH
Iwcc18Dkas4fFQsDBseFU+5KzuOASVhNT9dBACXnEePMYD+h7VEo04bMPwW4zHoZwfVcfnV2dxk+
Je5RuAMZ4BBtqJw9CdhBaI1rCerqnG0EhNUCjM6s43yIbgbzS2V6UdIMOi3oQHFN8NohvaYJ1iNM
p2YCkb+FTDwnQuhTiUbVVkH4BaXf6EC8Ud04lb7sLNyaugm9XfJsk2reG4TQrdUwWsT1uZvOqosU
uT0ji+2tv0aDBf6HXk5E0DfmsqnfogGCnv2ZoN6qlHbzngIg9ayjkOK6JfORIeBWGf4FRGHxOhTl
qVXRPnp7M9KfXJC3EZGDVXOK8AGmbe5srAAS2OqZdlBZT0YZLJXJWCWFhygRL6MhXI7ZZxI4uwlj
jybe1iD5fYfLJoIkTmGninZVbjxyPO9pnz3G+Pi/rVynPGjJsG4ozBZWZ67HqXiyDAjBOsXNQBiQ
81T6oC2fzJO1Mdu07kNYfZjz0aeo5nQe22YFFk70ACcS4GbZoX6BumUGqxJMFdK4N6dHWwcvVYjc
lNq0NVaWUjxPprORV9G2VDwYNXXl2fnM8ieIu7OWbAz2RaVsazKEneyCew/ztSoqCb6hli/+VTAL
KgrrGgmKA8lpAHXWeszvbERYjCIAyJvsMw5Xmf6q1ZT+WBkkr3xGHd2yXU+8FTs4me/F7D2lMWm0
oI31b+6auKGxsCJyGsiDiumvij5lYSOjrbaT56+1MthbKHpNMp9VeCKKuqVvYzTzVnHqS7x9hKPD
wWqQBRxiyInEgY0chE19mXG2nzdxSC7fDLr461LwiPidlexMEfF/37aMfzR0IwBsiXAamEpZ+RO/
b6v+5tFXRVaVBbpA4aNAaSaf1WWiKv+q9/cRVSgmarOGrBnzxa2dXofxH7S+vQP6OzRHtIhJh1aX
sTVpGCVDruBzbq7FUD1NsCFmEBmXFxYzyOcySXsZAZt7dZy3GvTFJHg0KLJLoCWYMiIUndRzAbMQ
JyvR4ejwEXWYc4j9hvl1sN8jB4oWNFBN+dGM/pThbo4Itcc3TCAbPIDlRBbSZjAQ4kyTLwSxkT63
Hr0DjFBAU/UUQwcOqud4ECEot5wet7vS+FX9imxEBL4hOzOspgs3gqp/KBHNZ9B3r0rcAqdOwMwa
+wi7zpY7hNGFNN+qV6069yH+1AXItagWFJAbOqEuIwLb/hWjCZ/5R8HULmCELErqsMSulI4K/pn9
GiGHG2OikuPygDfb1zjf9PJOrGgPk91YOFBA/fFeBMmyCbVnAwNuUU+4PReCPX8X3q017uSuC9nX
JfTBQmPfhYwY0eTOLVGp/qbH4aqbvf/UMv4hCOMQZGv+E7acS49clQNcyItsxmB8keok/qoGnjRe
TuKlNqqkGuN+7o9wYPEFgNcDCQR8a1vDNWQQzZm0lIovx5YKK43WRshJHyPmBQ7cqQAu84cIqwxu
5Cz4GtPrBHaQ4fkOKy+ClsXuj1qOUQ5z3rdOwnJl4AXKnWs78SpWKNPguOpMbznOxY/Ioy8AnVvD
UqjVZyV32AeEUHFtzhYUYnwIseaUn43t5pdt8QZy+0gk2Untkn7V0/JGfbhyupmelDJxHDDP0Kw1
NhMXCxpXSwaPZcJDnj8HzsLawPFzNrdVcQ2of3z8WRJob6F7jBUWBZVrVrjIruqdizd9DXM0K6pN
MShX/gU8bifCVCv6Dx8mB+8pfbx10yplT9YAngqe2QbH+OgyumqhdzMTs89NfY/Bm2tIEbIdAxHP
fI7MoidSS+sO/WW2pqJCdYP5ragsun/hBP07ONRc/IA1sW7vFegO84wMNfG2VgdRl3pyckjNnSec
yKE9L6Kiuzhlc3Et7+JFGN/BqtMg6XS8nlrGn8YTeWP0krV9DkIqrIqmnglKr/3nxNYKytUGkYOO
w20zJVvVt9eRrXJMIUOduvQl0MNTpMc3GAno8LL+lHaEBmL1ygtMiIhApuXSfhJbmqvBMs1vrvz2
ycMLDjAgMgt4aBf5zWaCCRgRoI1wwUYWAs+fQQpaCa9/1B21DJmm/l3HO4yTe5STZz1U19xpH5kZ
A6kZr9mAGVCag/uD4ZfNrfgwTewCu3iXh913Ttqer7E/HUoKMtasxTR0OKkh/dXzw+B6H1RvU4Zr
Sh89Yss9mvWcYYTuHsOmOcaRttEMe0/AiA7ICzDQLvIxwhwR4z10nINSrDwGOw7G1F6THub+nwGW
2qjvGuY4qrYPKCmdT2VKIFpkJP88MSKvUy6gEGkGFCaLEFRys/b+AKMD5hrziC6WUAAKDuzLYaNt
QmE4YU8DmbYc0LJcUkoID9W1O0L8xGW8Jm1EQdnh5/cUr+g6PHSzjw51R8loA9zgCtCbaMNQDlo+
c30HLh3ja6x/MbEHIiZQTGbVjLrCilOApLJ7gLl6BixK4mKsbmUTMBiQvlpu4IQDkhUfQLMpgoML
tOQOWNPM5lJDlwV5ZZlMDTaOX0qLDsz+9MbP0Lm67G4Na6LYWyVpgM/O1S5DuILGaz+UBNDBhKiR
VTtpeC0cZwuU3WbmMiXI2uXCrbv2znUGODl6+y6IDlybrf4I7OSoYdUHCXCOks3fm2YGSkwRrlYk
KypX5Ti3MPq8Q0/PDTtqjB8xEFoDFBljJtdjYIsVBKWPVAUNAL1nnv8eNR9T+LtJe3Gh4cDYWBUG
us5Mwrb/HP9lu0x4ucZEyHISdHV0z5hgJWPLLPZglO2zNTVr24JnWBzaYRsqyQuNZMzKwQMXDsS6
5xhL8PaEs26erXSDoxkukMAyzrbEVs4JPr0wPRFGpNi7uXd6CRyT9C9ZmAF8kwYXrJjalx7cTW9q
zVmnZPoBJ5CXGZZpGgMQ+Kl3IYbYhJXaTDwNtuhoTK8NPNKhM65TqpkLk3JXzZko0PcODHWnbUnj
EPpnRKbUACzN2d5F+LTgZTmFW/i0VfSG378NKitbXTtk1PAZo+6aCNw1m7lgSxY0FLBisBZ0jsYx
nNbWJxbcbRKai8CX2p5o+bj+G5TDuLdxA9Dc9tF3p4xAnlXdMj6NE27IPM+2mYiB9LntsNwxYIRi
tWPDBDaprVS2bxxya1MyDNZ9nmJvUbOiMdDPighok1hdiBsP28Bs2NG4qZlSmtQoI9TEBKeBwf5o
CuVo096oJGil4xvKmWWo4CtW+PhUX7Lhi9dX11ugu6CExQqDwEi3CFYzNCUjaV9ej9rmkwGjMD+L
i5z+U4FPzFltbuzXqHqbQOIyXSQ+SB/KjHDMu2lv2y3cBFQ+/wywCx3f6meeqqMGvFU8WMdzON5L
mxvY/cX7mUCDAPuzOXzDaLhXD3WNZYU9r4byQ7LUBVu3o0cYEzg6cuBSpd+KOX+GyQ+QR9gd1x1D
J74133OgZPC41cYRuxOPUhgkDBkMTz1/Tebym258g04CfF6HZc57hJlZHCKeGl8wjc6wEU1s5swh
X1jmnZ4ZUwHugJtEv+N/ArehxeKVImdRqw9juPaM0Lt5M5T4YQGlhg+WkcyjfJWJmmgx4GKjvgFr
5w8XUxoelEfFxuryivaV2pUyqacEUh06swwbT/oUL/xX2Ve5Qdm9LvRiaYJ0rVkPGHc5xrxq2/g1
dHdjGa75IHLeDxiuLPWGRCrFQMs5HTK4GjnZgtNcn3glMGBVl2U1W3foMJBopwX2Xw0Ln5E+ANhU
n9QQCmz3j4dpxcFGM99b+IgOnRf3l6bgJhTYf0ux8j5x9Oh4TaBzHiCeib1ETvlNB56qp4Ez3muR
s71zdNRVAE//Q9Sbds0YsVnOkFnNgCD2lMEqSH74OoPJc5R29IWZf43RX3TUZIyF0+FEvO6+otqI
eaJ92eLU5mzkWQQa5x7ddDOc55HARcSy6NJT+EbUcUlLiL3Y8iI9ODSBiavz0qaFSQEOp//K4Qim
t5S3DchGXeuZ7044IrHey6ZToobjl2iUzrq0I3bqPP2Q0qqYflXElY256VJl09cU1Bpuc8Fd5uRB
qWySjoiYmYkTwtwSojG/UsHorudqmriKYuLdrfhQ61sPd1/zKWBeyrPNvGZL690C5dfDrsdMiS1g
K7+ynktgZq5AWlh+qQFDMZbUMMCTXI+wmjyXW9A8t/2X0VO8CY4KS4s95BdfHPSugsQLfZyarsky
CKRtozPlJ1ISUa9h/GGpWzaeVd5iulTeMQMUbIE8oJsq/hnheFb8r0avE1Mz0gVjKxwxbD+347+R
Uan67qENh6OQyEZ3cEmTVJgyvHY2/NrwrGfWXrcvYKOUMLu5aba29UFmzgFCK5Xu2crPcWZxufFC
UmH2cThMZrnToadhvLLK61+TXeNKdlQH+WsYV9Xwb8LEoJKmPm9fa4g06RztZqicgBBMmqoAfxlU
31RSXoneA9GkZ32yMlgSAZZNkbnkF5WfltH9qDODAG1b0ypYTDEEgqlH3CcAiHgJTXSBgbCRwrZj
RsMBRP8pOXsVAvSyOSJVPCYAM6ODeB/OmilaXt6QoXZr6NiyH6BXwTTIjIMrDOrgX9THK49Bo/ya
oeWvbcof+TI1bm/QrKBtyf1djOZFuHpZQRytbe81FT1T8vApjWQL0Nw2trEmPrAgPQpS6Trm8fA7
DsBTemKdOjhP2kDUuYXBPw/rrmK0qsWXwLzH0XVEuzLsu/GV/3zYk/h6rGPomnl3ahSExFxAGcgs
0vNVlk5rGFhiiFBSMkAkk8pO861N2TyPoEsm3SjtPUqIiT08+ljSh/C8CGpvBwifBWY4/S5Ox6Pv
MkCdr6ZVfinGT2A56xAKfyakXvUXlaOO2Y7WI6btB5xZGUvazSXuoSEFgaOt4m56dMHRjjhhSHWq
Ff9mZfObICiSaVjRU3Wq9l9e4oc265RKRn8e8/BmUQA4CRFTJYqAvGOQZJ9sLBwsu71kkfeFfHCC
pKDHMKFTBYmWRb+DUmmErq1M7c4LUggmeOnFs7JN0F2VWGyaMUFydfZo6ursC8yVK9mngSggrV6U
Wv+MoSFVmDIbpb6LhTwxYq0Fyyq/9v6rPtuPjImI3txryPz0KBIFaxLc4TPXG7JHyRAAKFjQQbzy
NoKaOCDEXUywY4RM6t1oGVcr7Zl9Dn3yqnD0JsE+pGOcqvZlIps7w9EsscUdcA0HDrKlu4Fzi0/n
hvRBjN1ayrOxcYigsPD6/hMsymoDAyMTlU5fybbohaSMENQNG+41lrlOjqiGX2chb6eCT2aExirV
MQCP+n1i5sT2hZ/6e1/xfooMTAwIoXN/WgBKOdOG5qrCCafhswvYTCWBMSQtoPPKnS9O1XjsL536
O4/XiItCj97qqD9oeDQnCLBneCL6/GtgEBdv2wmjFC7Xv/NQ1qmp/5G0qPFoWhOQFtw0MQGnT0fx
9a9Kb1UXndimawdKIM2EpE3F/wiVFKEj4SgAMLjJk0YqfFJ6JdwU/V1Ilyo4aw5Vh+Cy8I8KchWo
LFdOOeJ8ZFoFlnoHY7qw+PHO4Grhes8C4qgkrz6/mO8lp6chKAIWjTX0w/naKNDNlR+vepkNnMrp
sOul3BRgaoue+RC8q7K3H1b0qCKP5gRRQefsObBqpiaU51FFpi93dlbYu47EZ8NDgYWIfsaTnwlG
xs0/QgzgWNYHKlAXN+ZFo/sfpSJkDnZYukazT9x65NPATfMu5YPyApVNd0RytFRr573Dpgo0QmP2
xtzb4Nog+goi5sFVc5h2ND3Ytwdl9t2Sl0F+jmqQmpsMu5ExdcT9Y1gpudbKuoW5QkD3sSQyJfKu
9WRKMslHXZ/nZlcmd2lXpCthJGbDReWex3psXLucjnOHEFVR96NX4T8Q7x1p4opP28jfS4MMJu6+
wOxXPkZ+U9xtveILNfY2ZYplus3Swl2BGt7Vps08FRj7cyO7YI+c9Ri+ciBqCWyUYl86zxIizZy5
7JKdEuwMobFgPAu5h5EVm9g+K0MiHChp4z2oXYG2hViswpzSOK+67pHpV5Lm5KZJpUqg8bQhQnOS
Fz0VlZ/uWvZxCDsA0SHU/wtXgHSnLPoJf+JGJWXTf3YmY3nU1I2lbSrLfq+CW4EDViogQ7lVcwaL
nE61/24hlbcBClwAqZjramLAn3jM9oC1x+bTKvHhph1MyH1RuRAD5jQ6fIosPpQ8qb8WMLqMOKZ1
wW2m8bD4X286KTXGdwz/wqe4hHNWkpQFTmWF7Ull3h52XyNqx56gIEYoJMQ2W8Uqjjmk/cwjimYL
gDPC0g4iTJCjI6ySIH3oLawlqHwKwg1d7/61YB0539p12oVej5vUbZ4pNgQFL8k65hTEA+bAufSS
IGdhCoHd1n6kQy2aimk7wgMGSzrhANjzIg0puKdb0qED1zgw9lgqyODBquhMbPY5OedUXhi/TsmF
4lkfmXoxDzayL7QMQhlYDIgBcQFs0GInDre+xWFvCE//mpGz67rGnnECJE7sFa4gernnn2lulSxd
8YePSz1AvMrgZExTAMr52Af6cwEnDTR7KLxtnXHSdVeZyjv6dEu0jV1aeP75jKizDW5iWwNCBKCs
uB9SgBHFVkbjSwwrzdeItrJ+iy7kMoCGrTb5R1SMayfzIbIuGu56wfyHs0q4XAEwLW0y2joPSl+9
xa6Ei9d888WdRW+jZV79FiA2GUQ5ldlkQEKE/NzM6d/MrGK1tRfLmtZKX+6HaKXXH97sYM3Erk4j
E875NO+lHiGFxpx2Pg62NNNyI4UYFDElUAuKtuQX1j0dYub4zCTsG9a4C07rsLEklsmmkOYPWRC1
Rtg10+j6h/coLL8mxR8I4UNqTusydqnGv+Ks39BUgmMM8Muk6k7hqKcyCssNVimYGwnpNZQP/HZR
OaeTgyc/L/Yse1C+PW0O50GE5YXPQyAjIsWDEXpJuO7pCIpJkyrYZLLTTzwsGhqDe86wXomT2b5w
8AblBZ4zSaAiD+qpFbIMj716K0QV2UKJEBZ/eQi0HAB4xadafmX0U5RuOLvw0+LiIEUht74zTUsT
na78U5+7BTQGumcedXufLxsyY9W7+KWFfS//QMAUG1eNhQotvsJGURoW7hmp9no2PIgP0wWd+s29
1kBAqRQ7nJqLMGb3kTCUpiS2LeSAkEPHQA6C06fv8B2gsABgzOpX7tJXYYXheulGxJQUqJHCAqcp
dZ3hr4jQxn8tTr/GjIURPQXpI96iqO+M6XtktWmeE1MQr/I2XPGS8KbG2oTZd3QNK4Zy+lbq3DnA
FofNkg5XHXl0ofsbDZL0CFVVeiG5XZroMIYKGiRqjOxCwCPcaGbdD5prgdI87T44KA5UXlN5mNPk
SLOpUSRJs/n3V2DLGnVSBbe72RvCrKXSgmB1HxR00MBJofdfhQZxKogUa40tL8pA1tUO00muM2Wo
VlSxlonhSyNSKHhMnR284N986Rll22p+65JyB7Pz09HdY+B6j3CAaDrPLhTXEkZof5Stj/ESYktt
nZfEe7TRyrHRZhkFF8xoUnHY59TFzsNjLqzr/R1TtnuTAnoyvQBUyER8YvvpvKSBOeYT879s6SEc
Ljl/6FqJYh501JsD+IWBq5S31nNtRWl9wapHLMniMdsbpYnqrKjXdhhffQrytacDgk/gWX2KHX+Y
1RT048vkQZ6c6g/1W+mcV6kBVaTNRt/eoyR+1WYDV1GA0anFM+1/ks5ruW0kC8NPhCqkRrgVc5QY
JFq6QUmWhJxDA3j6+dpTtbWzOx57RBLsPuePKX8gC99nrzg0zWQi6/RrWcW/ef1cwQFaPn9vxm6Q
WM36mEclJ68wzlbtvuZBSl5x8FRR7l1OvEfZiynbH3SwKzxr97Imgyhem5xEiS2vYVMcla0ord9i
UI+wfQ19AyAqObpIABCHrGOFV7lfpotKAO635t1RW2jo9juVIsNw1iMUyCiwigoSNOtLeNYai0pc
GJSyWXKgPzG30xSahS8IuBG088wXaKh42FjoEIhq0tvj0vfzTVxRSMK16zm7ceiZysIXD4hfgVEz
dcSWm76og8yl0MLJkNSXNNVtlBGh9x8CQwmCNtRCp74kQqD40dk5ykeI2p1H3Cc4lKMeQWdPZ7S+
F+xEA1IWe4IfZn0RFgcnOl50GyMO+PEiVfwV8RODH27n5H8LuDoThxxItUs25M6BIelKYDL9oplE
W7RirA4cnWDz/gQX4cHo9La2cFVIPn9CiX+CwR4FvSpR8ng5fIYNvQvTm1a8GZwtzFQ0rT9NfPVm
rgucEJe8JXCI9mGkV6UbIqwyL7zraLxdY2dwrtQMzyrDKgB4JAwo7SOykuRJMSQEMRlQwDQrxBuz
PVs7hSZI00SWai456/m2biWL6cyF6BGLzJ7KmkJUO9aBU8AKHLR0Ho3DTV3bisziV8vQ5DK9qDqi
CmjFAkgwTPMMuq/Xp9Y8+1l4IKlnyXqAG2ChluZxvMc0YsZwBOabwvOzwMCe+cv8QQBrzEihs50F
2vjEoffTj8vEMZazOLkgNg2nlTBX9IEwBk2o9AoL9SDx1DGVwxoIeIN7rgIQnflGc1hx/Gv8WP+K
jMtP174OoFa4AXr7LciJVHHBDdQDTNVEztzZThJVDP0unbYE/vXxDw9UacoPbkyDkzNmyKvjq53z
4clH5qLpnPn8GhxUyMaxBbbxJ1dX7CLAQoJBp1t4k+zgEulVpW9H6x4VP3aQEbuy2oAnNQZ30t6J
JQEez10ULPsqRhmyU7jgKPZKKv6cFcGtwoMVW1RDm69V/OiwVXRQ6pxllXmbe05+nt0x+wfxe1O4
w6nbdLwfPSfVjy6TtR7xdImBWLviM+SIjz2AUbUQwilPiccXqP7w7BPnPRNTrH+QnsG3glLN2S+2
HaH9eOMQJMJNnVyqgPljMAkCag4qUey9YRINBrZReJjOvhl40Xo4PLVDZcbeHCnsU4gXyxuba0hi
ZOchEGfcUUK2gMOmZmnx/XudcsGXv2DpTe1sa3v8B4W6PLnN+ObaGOfLJy53NcGoa0tDtJYaFg1F
aPkkqhBMZCJYizk6hhF30J8KWpKMLBKR4hHS9ECOKUQdADVfKaFZDyiWvyLWu3UbHrwWc0nAa6l8
E6zXPQojRX9c7OJu27faLpsL86mGQDTaV+7ZoZA7Jav0GfWHiLGWO1crn43gGfJtUV41E4dV9DkV
Z5dJImjcFyKxT4V1751g1SBUL1/wEnK8NvuR9rIS5pZjnlh7T3mmXWQbgSMArc0dUEzHBj6kOX0R
xAK1LwBhVb2s+m1GO5OVrmsk8ZN0ViaBGDWDBeSaxqiZMTVng0N9o3ZJJpfnyWWiHiwYDzZRP+bb
yeZin4xMHHPyBpBDUuR3gjVBHLVw8YGa4aZAjcOHNPBTM/kI0G+qGdCjgNwOCHvzmipM+zzM1QuX
0S5kzLXw6xjV9CyNKlbgM6p41yZ6ODnVIn8Jp3hf9RNYcvPdc59O46UZxaUO+4NAdECREqmABJgl
SKc6qgdKczPkTbNMa3JXGv0+sNric/KT8De1KBMoxYZWBcIcfoh/f560u5eMew9wNLWwgqTWjKaS
HhJBrfCE16BvnlM9JshRbNMgevgyvgWTdqwcXLZY5yuLLkqyLrClIdZ4yWkjCsroOfMlXVP1bagH
ijTq9dSx/2syJsPQW47ZtyeGbyupPqVT7IVevBdxve2dcS951+w5fuva8i3zdQxqpqpLUu8ijnc3
dZBna6fQ0761ijwiSGAHK7UiRzOOEgzxCZNXSb+LGjYCgK45kCyXqlTD2tQNF4n9pUueRShgdHlq
qVCf6e9kOs8kxR+iDys1yUOb6UwmvgIP3Yyend9FGBGbcJBrhNjr3d0aZjxDrdjk7MRM6FZwUjdh
8V5amWLlBDufjuzKRhGkHZvhMpbDJmlY00mGspil84KSqxdkkOrhVeN723fn0tlrVAIDhKK8v+IK
BO0wEU9a6JK0uV8lHXZuz9P3TjGua1f7O5dGuoyseKWNOsdsyVpO7OQ6b/YzGi9o5YxAC5xAXL4g
bGbEA8oTM1r5M++m2hvD7HnSkeU30Y3VEza04jLKQ8pkGV+TtCRsM1wa/ioLxTNZnn/Mlqgm3+ay
I2oFLza0s29uWidFY0P3gubu+Vgmc4CZxbpodXRCSoiPMv2cY2MkzOpLNhR1FCxLXv5hBwYmWS+h
J4pdVbzr9r+/FKiSUmrPUDUzw71MMt4b/XQlpvk0S/FZ6agBGxdqgTgQ13Dv5JsANhy8eKYwtNy0
4w3ETCTEeHDA6p/Y5bF23/kTteg3Jai2SdtLglhoEOI14awphEu6gZLNn3Sc702HMn9MN5ON9Hh8
J2FMTt9eai31CK9q7dyNxDmy2P/4Efb0UfwTeI1msQphLVg7ByPGa1KwcljV0p5eR/Lj45BdDlFk
UQxrc7Jvc2n9CSjgoKrlOaexaDGSCfQd1H+nSxtTJSm+AjorCxMygfLOAx7SkOvoqX7C9MVV/tTC
kh4alO6+ky5rL7ii2GCko8ddSYaAy0BS4QPMYmegCWP2YJWzo3yppwRW2+CFk0cQhn2erJ1hVR8d
S2NuO5jXVeOwg1bY7skyNVczoWYW+ayDk3L0VtV7yIrUYhwxNDjF5E6vM6g11mpQmIyUCeKpNVfs
EG2CkZCkQfZb3ANF2NRnM6gjIzchmUopVrPg0yJhDwBqaFCl5s0qRA2XsysZBdFczbbNeBWG9xkW
w0olgjkjwn/AEex0fDucnijt8dsC5smcYDMpyuUTb50amlUPMMyuAiIYllDPfwwGmd8DlnMD8Xr+
y6DY5nz29lLT3locPgS+o81BAiSUa3DlcS4E/O1Oo4gNyQHTCd03NoVPi3HaSJbAcnoLE5sIc0Cn
mFvN1dMXVBgQhseYM8seMbTwDSCKBcM1epy4Xvo8G4TI0rhyrmW0NhyMKiDW3GmVluC3gUXn+cfK
ufDEb9Bc8BySf9G0cu2CCdC8ns3APj0Bpe6Hx585zot6HvcQ9gvLYzXGJpiw2MdMDbV2GTvSl9Qv
deLFbgeUmR3+ew5AY6PjnOK4hsDJFFdso2RKzeAQYDTICd/Uo0+DzLoJaJ8aYVVAjyqVK5tLLCnO
UxId+JnOQ0MclTnk29bK3xxeSEoPpi2uRa3/uCgdZYh2JJ2/dNGQ5hzeTCSKpPht05QSOTopNKTF
RsgA7tM4tkt4gEK6WIVuIYYcVjVybg2tSkSSGblNiATGzyFY+UTNaJGxUb7lxuuunkSrn6rPFhV+
2eB9W1pZ9IKB8Uq1MRYDeif5wJIK3YNk+0ZkZnVfPv96HiokObD1BlaZ9BGSCtLY1XW2p01DWggj
o6K0OjYvwjGXw/DXQxPP+JmGuFk2CbutRjXsZNBUxzupgBvFLTqj0urefCNCm+BjEOo3ZSt2Ki0u
iTlMjmpybtxmjaT4y3YNen2BArCbCfoeoAZjxIkZ051RgJ1mZ5LsGDG2KVo0NPtlSU4U7ME/2JIt
iq/11rZJeY03Kf4QSb9NBBXQjiBqCXw4W86MnckO9sKoqQxRK6++zvRPc0wIfzKxJ15JfUSYAKbA
B5jBCssZQ7/HVkSAe9Zt025+RMVrPu156YFN8jp1vHkpjiqfOzLZilam3r0O5ltDsUrXyKfmT2f5
jGzhwk7lRbgXo8DNXJF45WRYKVteFNDUzFSM9HgfBTlVvdHRrQlnE2aymZ3qEWdXM2hW0iF6IpUw
CM6Kyg8e+tTV1mFJTGBk3abgVQ88rMyl4rr0ii8SjH3peIspcsDKPwAka7/8aPuW4AIHAFEK+VVo
zlH0M1uuW+Hxp7akAISZwTkARVCOMQbB9hXFep4B37RO/eH+Lmnnb3vG3oxUdNMO9qpUcdA82oRY
lz7NJeTI+UFwVn8dOwBfFgnPL37ToLi7/GAWXb5+3l38BPRDa3yu92TcGonPSsmwnH/ZJl+Yis8W
XUnbLvswOw6dt69I+7AY5bXyb1qYq1gJFudR25tt/Dv3FkEPziaV9sqa+Wqb3ao5jEjgiWB+lhax
PXn8ZnAiOTAwfpTchOn0nF5i2hoiibDduV8D5GovZqRz6HbSasmHLNIJ1S84lB8wHpQkIk3TWZVZ
JjbBjgkYuJ2zOBfywy3K9yB+jSYWTAy4BJhEwbciWrnjSKBNr3bmgQCIj0CDaCb8NBzSs8FnRlkB
TjEQkeeKOGiFudVcwGmvbWBnvlxONgWzpxpwJV2ABWhZNZhLA5cXj2j0h8OD4FMGDxNOlAVThuJU
E09NkeKffFYyyibGlIvvF3NhUGe0UlWqaWfMWo7l3zlAb0goSFYRVBz8NB7YKok9UZrswcoKkFr8
MAe1gthMU4iFDJ4dMKqXyQJLnG5oDJsVh5Isn9BDE5pMZkp58DA0DSNp+JgsSpS1vpiXNmrucgxX
dPK6Au4a61Up2q8CB6rO4QwQylZk53Kl1Ky9JUmpzHatIHTya64+WWm1Ei1T675m8XxH/2NyZszM
r1YyXkL+tzFI5kkDkvjc1NgZ2ie299FssQjiJWfWzhkUbD5KDZAMd6q+nyq5y9QPrG3ijKAxHkRu
Sk/BHv/OfiyoyrRuWTjbSXPBsd0Btut/wa+2FRIgKj63w8QNMfCGRfAut7D+7oMJqIEAQww1f1uo
Bs1MyCPEgEyqy1CmG78GSYwChgQbwb1+89gJ4UfQ2XQD+hYrWJNN8z+R282XUTuXKjNNk6hG2mo6
l5rzMrfT+6zZL3jCIULqDrYLrUvBBRkjOWWfHKu1R6GsK7R75RU3UJJEL26BCHb5fFVRadhAGFXJ
IRLYYopsOIechfoAn0DtTMKCGpt3HzVPl9GGYeG8CKPXbIxurY07K1paJjtqIgJgPdKzyN1jATPI
vd5A/S0ZJQrexxHpU56+kmE5D6cp2c56uVT9FsBicVZu/63AHBD5gzd5McBdA7rgaYUpSsHe+Zoh
/QKU1lAHUEMDBK7BlMzQV3xF6X10v1TykI3gosAsjR9j66i9ezYO2YilFZ15251VWOvE9pmb4tFV
wUrmE7oT4mKwkUqxN8N503Hr18C0ECJqSzNMOFZzXCuN6mCKP+raG0BiJ5nvPFxarLqssZ77GSTE
fwM525bx6EtvV/U4YMfxZw7CixUCTTmZtQihpQfeahwwG9MxvihIoWJ3JUwQQjsVi7CMviqHmEve
JbV/+P1jJHwsM3syY/5+qu2kw5Iy45l2jb1yNM0T7sXxxdVeRJWuwiJcOhP9VNyoQ/opQPkJH39y
s3s+EezEjJmkFc9TfvS99BFx12MlQkiuL+MADIzok3JojiwGiOJp7oSKAYTSwFjqwMAKFJ57GML2
bP+djY0SlJnMw+QgYnZjIJiAxIEsGSmXwhp4nMKDqcsvKHdFnxOsV8YP/o9hEbDP+AbGYPk/aXOD
y0HSx1jV5CtRp3s/dS7qOpZ8HW1OZ7vXyX94oxQXfAre1WWaUP7HPsVcAg/BLTv2Z19C2oyBkqkL
wXiPK1qwKSr7ytTKlROgOR6Koz25B2/w37pR5bwQ5a5usjBz/wlgeIJXIXeCTkZmibTBIfBU35Ff
9I/TaOqlS86TGK9OuGn68O6VzRZP8qJFqkTjV8Fv8X+8gXpPApzMEyrazt4wHFTmV/9a0pwZ1dGS
OShfVCgiI2kxhf9EQgkKAyJnu51boiELmSbb6n20iVVoWAo7ErhAEJ8YyV7tHHMRqs1IH1DyH422
vHoVm4fRg9Jy4KQL0eub0T168J9VXPJl0Woa8UijCqizQrDjSBtgPVyXI7l/qLeeun44BS53WVwz
238mereIpy8I8SYysCT7G/WUmUMAkKbdRr0myM1WvcH9UgkFzFnQMUNMIaO5ESY7lXkQamih4NCd
MaCxIu5gGx9zkCwnFlHBXl/GRGTiU+EK69OSyGCJbKqjWl3eaII+tZO7SgkQ8zlmIAuQYf9z5LQE
lgc7AfSWWr8qkVvazR6M15nk2ZDU6kw3SmgaBkgzMk6gxiv1g+ujOGpWf3fK/F0ljuQqyYu9VIdI
72DI+DEh/d2yIokZxTFgPJYlWuPSa9LHL5ZSO+asToFk1IDtqITxkYfufiqGF137hPkjjjSRG9ZM
fma0rz0SQzD3ACazNcS2wKimO7uC6ltAAk/f2HVYoXkfX6Yw3Vp6cuwtxC/D+BwgP/C4JuYctjeI
zXNgQqkO7SYnZBzUOvjWixE6N59frKy+1+NbZF3zIMBFTtoZtjiiKI5eKw7Q8WFGHlxzq8HXoyYn
LSDfyHZd4HMOmpFt/ZonN8089NRsQuChVUY6EaQeR8WvHpnr0KN8aXRWsm1JF/CGVxfEsiPvzg4t
bj8O3HRk2+4Dgq8gU5jNLcd+xP7VJEUlw29d6jhGeLzGJqUQteIRdkmPm+SlROUURdNfe3Bwo/aD
yjVWb4Zthd+NQVZ+6KxJrFxPVFSMaJlLq/sTzv46rgoMtvmyYNlTn0eKJadoobY6RoCIGMc0RgWz
KhJgwIIfAN/9c8syl4xXpnBTUppqKuxZwGXquhKTjceUXaK3PiOyUiwqvyP4IqMyVUUJE1XH3ic4
8dO+pBuhP+Ps5UrhSHQT4o2BSmbUapEHn1aZVEBq3stg1iutTo6J6++UWiMNCVKJt6X0TsGsPceA
mchvlX+QAKlqkOdcP7cmK68zBXQW2ttqLP/WVXtvSd8w+mMk/OeERazoiptmiT+Gb4RrjXticoaM
dCwI1nHImbnnbhe65Uc4TX+GdLz4hc0anbFgaN1X7aebtEab2VG04U0TTUkxRq2xxRjUJ1WxDoYc
9MtlvQ9rQiFEw/arM3s6Lqk8ahip+Fe7GsTtNBsP47dnVicrqwzWjZM/i8rhUtSqI2v7He28pixO
KX5HFo2QFMvW+GAm/wki98WKK2obwKb99kvD0ZU0yTEI/Q+E4/FuNplWxkQ/TpWg5NE71cm0CgKs
jV6EN6dtzFtHoMrGHg9+B38ZOBzAiY+1ZGyK4Ijrlo0zbkjExs8qS/mi8dor+arZVAAPdXZua4MU
LB00g8OeVi7gLBdY1PSOkQUCC8GZ0E+EG3nZjtT9emBgXKD6nHwEofs36V3wIXFGT3eGZJXNjuu+
sZm+U6tbmRMPZjMn+7Ij0ITzurWpsOdfNo7EzVO0Fls/bqt9aHHFABZn21Q3EOIsgs4nRpjCLxKF
etZL03grvOrYo4znKlsRdLly/eruwqXaI5ktaLcHI99nU7x2+BM8vT63XsAtOzJOmNO9oxdXhQp0
8CW4b6n6GwjDa/ZlNiM8iKND6Q7GspgpJ+omL1qWBCIKskumP+qdGZGdG2LcEQ/yUrf6QSv8i3p1
dM1vBusz5TSndBIzBTuQ6m9NI7kKDH+dVJRauj2PwwlXv9DcgOMVk/NsfAERzTTNJmW1TrX6pZtS
49SjfzCZVzUcB7odXzIbrIUogGCA3JgEM10hDvHcrAZ2+xDeSQ3g1Ko2PuMpOzCJehtJpgCL/gTH
oi8sPJBl4n6NMtwFUclsEBwbYieppzWXQ5h/ANUsJ/5BO26+tbSjmFgj2KRzl/izz7os7kbpXyI7
p1XPJzrF6jfdGC7bMIdzRd1kIhBvC0KOwzL8O1UJwaGIlvXMO5Dc+Tkz0madck3G3TtRbGR+peZa
OCVsq4W8tiq/p2hWjv7hljdYeWtWa0ESvD9M21qbLk2V59dp4k5NWL8Ijbg6VZxB2XIFvNbWNfPp
XSL+KBLuO/E8fPfwLafWIos4fb2hu5W9+0xEZbkMvI5cGM681vqR1bxzI8TmdeMNK0PJemRGFxOD
xTw56J6Njcd7FbjZurTzy+yQyjLFCWIgYItgRveh8l6awlnLJlp1uZ4SZBzwKxi8+gzZqJGhSpu8
Yx9VktIY2AdrIrg93gJs5hg1tk1Z/4qhJdAw1ZZt8CFtBYbZREDU/bKokp1IxGXQGTtFzSxZMR1X
xO3m7wSx4viPVtmQH2md/I5nXHBGbYIMl+/x/OIlrJkzSkcfMsxewDI9Bi/7SINxFabatgbLjjrl
etGJXccyVLxXU7Om/morZFzhbFU47qFL4f00maQLix9a8tq8lu+93NeWV6hEsgvJggNGbza07Kfy
iP/xeLM8FwkWH4ALoR+35R9naPGPIHJejn11x3S1tLlua3tCdOhsI0eVXU2fEmtTSSsaSHNSOmvL
hhWwyHUSBA2ja/JwUusdZRve4OxnXTsMNCCM+U+HwPmp0tnirQb760Sbm1tTVlclq0aAR+AEUvXR
rEZ17y7jsuQEfbMQoc23gBg21L1OAnBJx41XdNC/0a4owY9ROA638o+dkJDikxeYemvdvlYWNGE1
iZ86Se5Nbq1VHnIs7bUpK2Zo75EG6T6pcADRGXgrDYy4AM5MHMjBz1x3l6HJdZaF/O4bSMarubv6
Xb4yJKF/Oq1LMBpHhLmIsoeaDDX22b4V2yESKKqZ+oPy7rAGP/l6S87zq+P0FxODxvRsefS0Ghk4
JGrtTubPgZ0iPcNcqNJyJxQPKW42DjAaUWi4JpwSgV1EGkNMWA8nVsIMGRmkngX0BGIpNE4Eli+B
IfWgg/9Z4NF0uazHkSOK2+dsguGcvfBqMtmcfQwkXLiuN9GV6sdPjQc3U83lOagID8+npd/mhyZb
miW1QQV8+ICenSAcQzu1HOglrczzyJi+tJEYVIj0x3CHFwsnUIQAi4QpOZlbl7qZCuItMScktNBM
4DwSHqDGiJaghavbD/VLaC5L1h6bXb47tfCk45tggHGthtaVo/DDDdnKtthUPz6IW4Q8NBaEirnz
QSCpjn8FVbQETZCToTBUgwy0HEZB6bTVdeRp2Io4JI+M5LvWOxK0hVYASM6ZCZpDDTXYz13/Ygix
rNOlJZ6bANyGsWpGpsM3ZoLd4WP0ys9ocg4Fu1vp0wMU7XXjoU5qUvJXtgH2XpL0OzzRp0oS6nFM
I3za3IT+SWq/LrBFwTw799UVndxCF59x+FExVrWW/6TuKPaewTSeZsNYsqtX4KU6F7KFoa8Ptuix
VqX8Deq9in3OlE9OSFQ5uBbk2xiXaK+vRrtz8ttkEpX7rhmHQZLetAgQijbLbl4mMEkI1NyvZniN
mKA9EHLKi0IN4YaO+816czKEN+JO8hoxi9x4sfBxXf4iPcmiu9X8JoZ6GJAhl3JRbExUtiT6LgfK
T6til+MdIMlp2bbjCsyd2Ncntl7lcmlNSFDjQgsPLaGY4MJrlUMmaEv+sdZqdwGPQZSceyKEWmQO
RbZq2teE54R64AUuO7t5TF+6T3xafeurR9BQbM6A3heczdFVfeNJ0ZDxweSlXnu6CyljG7xLznuU
1iRBbm2AOiQqnm4dZ5xAfrUy0f1NWMKB7Su+zWKlRQJ7SEJoE0EcPC2+QWjkXiso0DAeMDEOl0Y0
hCt1RyfezsEH1BVHWex6+c0uqbYBAvTwKsXQipuSJKfki7Vu1RRncCmVFMb+b6PqRkzGO/ChJDZ6
vTlIBJVe+mP1NFE1dFn2G1w/YVGuClQ8oBv+RGpz+1E5+yABDAEoTDQ1UOjZK2LZsD2plU7dCmqd
sLrsbvufdfjXwdzgAx+ndKSgBVfxkRBYlTylOPsrlZnQnVSfTI6oOOYB6KWO//miOw6WOV6CAyXI
2IUeHxlJTlIqfQxZhs5YnpQ2k7NyeJv4eVUofFUddI1BjZMcOMszzeUp08GMj0RZVu81BQEfqTiQ
vOQRxMmxLHmu5Ra5ZeaAGiIA3FnwnC7CxJoc3fHbzv84NAgzdSRQisCknAi5b65rrd0PHqNwzXzg
a0cnW6byM2dmy4hJhOAkOKEI3ueDRFTjzHv7J6/WPFrJsFAvEx7D2wlMj5yr2asdQMlYrH/9psDu
FISPO17UBo9mz+bevnUuBWPZnr61mk0DGR/PzTwfifhqyQ7kKBs+YHoWjm2hgrrmUA72tsY8zGgl
n4sCFI43XtxGmqEZcTyzXQCowN2C4/PVS4z9u4ru6SW3cXVRIL5mwrC0K1Bc4tOdwlsY47PB7TAR
THIsuk+spU8Vljj7yXT+2rqzr3lOnwO+9k8uKctzGGMMRpmufzsKSeAzk9avIg5RVqPdr7dwYBNh
8nF1y8WHT/5xDkaN1IN6i3tiYE5HqQuooOisQuXmWKupWxTVYcawqmXbCJjNwUZsIeAHpxjmfavd
ifIXVMIlcJ4EU27MHlVWH/Nf3Z+Rcd18SpWeKHnl0moxGDd1Qz+7bTzPauNwXyXBcHXjv45ueNE7
pHAT6jtHRyJrI+rh1hd5vjOt7oBcLrKj05SO2yzJCXEXf9TsqTUxoCfVN7K7ZnzYgtcY8ES61S8v
XjfmtZIN29FBw/MrX21+jIJkzYlBKkKrpm6F0iNRS35mGm0M3qfSzYRWDe/LnIjIHuStQUyUAHm7
w1qJ4dV3mj4LKPazibbZHDbqEOEMSkisJbNGHy/C/Bx56RbwvyG1p9mCDO8OlRZvXZE9OFZTlcmC
RYTfxX0EfcVA/5R9TTzxOZ6yAWPawU24CGzCVSWIGeM7xDhJJeN2kD8DwQXpa6QFpwZBQpXVr75V
/nNMRITDxitn+tOQLhS4xyK7QNNz99jxtMmy4VnVOKRvk8R7NLxHa42FuQtDQkocsmcAP8G42lNV
9ZtgDBYK67HMTwVtAzIoPV2lnDMqKwmhjJSEZ/+09adyB7UWOpYaA4P3jQbpn/EQVZwSMOZwd/DS
WryUJLa10wWgE+EvXzulu1YlPTFYSesBAfGww0Kkajltrw7jRtpbH4NvbTtulKJ8QJ48mSR5jyui
Cexc9UyYLMux3KWuIHiW7B37b2Cep5fk4VVP/KejeyTnuKT1zrXQrlq4g3KOrjMx4gM3TaUYDlR9
KKq6C15SVqCKXKHI2kmw6RZJfzsmSh8vK4pE63mt9ycTx1Xn7kviYwKX5wLlbDq+g7XyUfr2GhSA
p6u0CJUCsYnqtyiHdaKVCx6Tl0sXC5C9vRQ8zcb8gc4b/NWw52PrvQVkrJrhSk7nwpQXxy1WhcfM
p5Vk2j5N2XWIH5P1hiQAf49ofDJfmpdMbOlFddyXxutXLRygbq+68MRwg3+WI/H/d9v2X4mu26AS
RAVKjuAoJdLrBBbaWvF5Ri5Ge/lpBIoA3VLyzoUJh/HIq+86R+1xUZyc+irsIjVhNy/pob7G9aEi
PLKzFhyFMqUYXv9yMzwdqwzJVn5SDlF1fbZetCIysa8K0pMO6hn3S/9gM82khO4141c43O3OtOks
giVFJIo+Wid1Bk903NRrV9nGpy9Wq5SkeLXBq9DG//99GwENb3MultHLUD/bg7nQETZGNcnF0bal
YKauJUKu4IIguS5JU3R+Stcnlsy2XkbPc5dyoPYUL3Pe7bQvrIZdExP9Ox8qyrgm9pbRZTLX5aZy
6s/cMN5Me/wi3uqp19tlU715zUXBnOpKl+WJNE9yBknJia/KYGHBvJnJo8wPrfLma4n+YhbdM6eR
qN9G4OJ/YCxuJOaDaPQZdMjkxZhbygbA8u8oPhPYkEj1DkQT+Zbg3FNJZFndfhdp9e6GVH+mMK06
fWiYgpVSwuZEQqtNKt1hIguvcST+43VnjNcwaO7SZF2abjjjh86DfVDV2H+C+BtY33NR1TRe2C9r
nKox+Yr1PDxDpO7cLly3zi7BxZamz2V2N7m+/Jw1BjCaLBQj1u4FJ34yv3fDR+YCzv8Y0VbUj9y8
pRLeuCGvq7hjrXLphyl4IhQLw1ClMKFOloeOuJVgWYOdjz8AacVEHREXjGJg3fC7J/4QA+db3EWs
8BTdWQ8vQZodMX7my0s3/Ul9eU5wd52x73f46zmkk5Mg3VW98xMK+I3XXHuScfklcSQy6FgeHJ/0
Yc7W4iwnCAl6eMkWLqyrbuJlHLYpP6lF0CQAnY/PgdaEU0r0dAYKrRbgnu9/LAhuIBRlfAuy8iAG
fnv5UICSuocqCP/MMfd+425VQIux5+s9l9S2lpS6bRQjwt/LxmmnprluQCmH3kq2eJHjjpgGlKck
i0/2Lk//YtowcRU0wX3w253dE+KB9Y8vMWcLQxwGorXbTapOmebfncHW5VXagfx/p/3oPf9osyuj
zKkrYs3eHOhaNJ2ZtQrzl27G/DTfak3bcXntgUUU5LDW+nnbIaLSPewlo/nwZEgNCSbH6RJD+kyS
rxy3dkqCFh4fDyFTWL9NYfLm6/khLtItpnu0Oy1QV7pwaXQcafE1erS4yDdmDLcBOGLTkqJkoloq
KS6OCKSiHoehUemuPPeDth6/WQXhJ1k8UDatZysfI1GjpGofipJ0O9R77A9sPlQI0dga6Hj8IFXx
oxhOh4/bW6ycrY/ti+3Qtl8h5pS8Pvqk8Ldx9gZNgta55JojCZXGq749hP5O7O1dpRYhILLulbdX
Eo/ELqTcnC35uJ51DLQ9f1omPxOWuR4jGXRfQTp/fxWezhHZr8Pkii9nC0DwFvI1yuHCGx8/JwRM
AkJOIxGwon2KyCZRDZ+jJGOpq25hS/qKgqFntrQqO+X22YYJm/0SSUgI1LMpSHTh643uYzU0bwgE
7IqlunzMlP9Z26YdeOJ67muCsxHNqGWzpqYDeYDTD4tkLogJ/dJzjmZKFbz4tclvoj7K+YuQ47Db
BOyCGQ59DkOSKPB0kcGIlitSEzYnPwLmRnsIrtTeoFZH0ttAZpfZjvvGXbtOeKE9DQW8tenQ87PN
InRlyzONh0JxvBihMsQKRVf4idJyWOc6UX5y3jk+teThocu2MsvfQ/1BHGVCmxQ/dUmMHWG3FWnv
clYGtucJfL5EBsvowu6bXonX2EA1PxqXUqDY3rj5fmzyjekXu9Cho4F2C/eq+i/IKSMdcerETiym
JjrYSPkX0ELrCsWOXEYhpXMB7SNcxpE/3Qs+PiMhwk/Xx7WVkTH8H0vntdw4kkTRL0IEUPCvJEjQ
i6RalHlBSN0SvPf4+j2l2YidmN6eGTUJlMm8eY1f4vmQu9Pvyh3yCZvS4lknORIvQNfPogKYHlMP
fCmtODyn0YYh1r5MORVdY9jZkXmYa6/9m1TkzHPHYk8nmk0GeSN1z+bgkSUHbUgQdJk+DRuSwdT0
U8MdTwVTo06etGBrYQFi1c217N866m1MZUSNNN2qQlkkvSVaDgFg8oaAdIQm3Or6HyiudQa2ypLU
cF+ItWse1Bdb7XzB5COej0l/byE1z6bn5MttKdWT/dMOPaIeOkXs+rsNQ7B12JiMgqoX/SEn4aw6
9jpDHCBrPLn7t2igLdMElQdeohW6dQR7Y4AlbSnwrmRUyCHu/h7iun43se+k2sbDeNskF5yFLZQO
Z8HvIF2LPtCf61V8EqTdTczER3oaJqk0LKiMuKKoYaYWPcQQe7NH8IobPOMjG8Jfiy1fn9p1FRCJ
iIYOkBCzg4EbmhIGCrRoL00i1gLSRV/cZ/I+JRABP9yPQ1wK11l/SWDnthM1FiDy8L7gNYDlgFRf
9DrKTL+iqJI1u626W9SGMzBAjN9EgXSmuyFN20lWQsx2dTzq3cGNN4ELi8JJ3B2Ed6PzpIlsxXUG
MhUPdHNwfGblR2IhmPNsE8fvpxNkY36gydhg2ASRucnos6lksAOBvL70mNYTFQpggz6cikcH82sW
uBBUy7X5nRI2kLAHRiaeMTpZqAKkWUCZc2t95+DjiLIfixUEKN5oF2uVriAVNLUSJnPyRwhXEVB/
lV9V5wNgFV+eTWBkt65UKZHwFFq+JTDDQIM5igZ/H5tKMW/tFrLzgMUUOGLXYdnpzp606xIJ4koM
h1P3AWIGMWZ0jzlqE3omFUovVLm1zSRIBZSQq4q7g3H2I0w/eM6c6gqzmGqTc5pFPXS8stuEY37v
bfs01wOUAVza0B0V0a5Bo4U1srz+ZC64/KQNVTjhXBvXIQrIJsqQKAV7V8wG1njR2eU0bg1fYmgh
HwvOVgHkE9LVlhByWU4jol4O/hCOQD4R2qlhJz+Qxh6tmMC3sARl1xAAJpiw1n5hS3qlEtaxWnDi
NeOGIy/VH1i7gz9NMBEMxNKOupUdZAvqgt2Ap3RXnPyJ/jNTd4crpVTzravPpjqOzFRVcO6GZAoF
cRwh8ugI9X2oPwXtfDLlnUPbQYU9wHglygR7ubPWIdLPAC0p4rvuPOpng02IvpYnoeMTr5vpVmgo
crWfDrhIiyqG0vgcKR8ELXfiVpCNAA7D5+GKjaHWIGUKaCrMtaUpnvwJPBBRAyav4AHRbGjmT63u
bXxRZDcHUMVsh+p9uoODNGQ/1NPgRxFjFbYKw75V3rqrNGNcAd3MhjmTfwtaWip9F1JoR2Yn5LPg
hG+xgza3bXBv7I1t3GMXCJzx/2daaeU6Z2gU00rrMiljdYrar6q8tiJ/uMxSV13719BOzoTU0VBC
Bt8uuNSDmQiuD0+Fy8WFIkNpglOL1hF2/o9WHLEpxZjHxJrhamkrRne2mKHG+LDVQaW28z8XKynB
lmOdNNGbcKmZ+53ijvToDuqx8NAH9l6Y81V0pCuCjpckIYGFM9PJQuWChCYTfvOjwD8DVXtqXTCv
S2iLnbwAIHGkNKQWaC6NmYL/13hrgez6uPNce8Ek/MM6pNNn7L5WLmpApnrNc2w3fh6I/VBckoxF
4Ja3mXEs3Ucf4dmNy3sFy50eEf8z2AoeZhn0DLAyNUSN9OMVUzsM/OcZbT3tDoq49poSuYKcKiAq
rtkFjGc5gEo23xj4C0MPYuAAjYJ/zJRwVuRKDjBEi9ZgkwJzhkivjho1NECHy5GKUca6K5hHuy9u
/CqnbALaZsVkirkfuyHGWrmjL4C4GP7tMD0GaJdNp9kdWm0X6AfMG1bluQ4etXOyo/oqoVvIYGqI
XJZ1Dc6oo+oIuj8pwTh2tXUp1cMJ/6htOB8gltBMlXVPd1JDNubuBkYhBod8uDH7AuOUhzqvfKPG
/2IUnyoDi4zyYDPsYYddmj1Wuh7Y3QbOhFfzYZgzbZRVeOQFroAbN8seGHCPKPOge/oOr35PWVHp
IstwOFZWw5N4wb9gGtbb4Q9rL8wP/af4YQG1WChduENmX7tmZ+0fVNxteIfMuMv2wZkX42NC73fb
wI/Wy2t9RhFxw971aO7ac+4j5v9uMA9kF4HK7qe9eWo/lNf6g7E/Zgurdj+cEW6smXv+cd7N+/xk
PYvn/g1afOyyISD9+YRWzMaVuINiJooSWo2nA+x9g4EYMe4laOE8BCJdtVbyY6L57XgM4lO5WPjH
BFzolM/FkxifpZmjFQJP04RwESlUpzZdlmpRBjsXOh6uyXcbQGsu/4TjMz8vyN7RDZCklUYe0dBZ
/l1rP3pzN2grE6YrKygJ+RuO5f2bdU392mOGg0/oSr8ZT+iKPDjCHrbqHhMCr32DYfLP3lj7aAtZ
YsNc14PysoIbtiH49uxcq9dFgvK3Gi2zHr2HI76T2zLCamZLpodZeYDpTM//JBXKvhWElWVYG4/s
vb1UV+NlsDYaNuvzscyhX+8iAqoKOOIeyJgpIE94CERRZY2+SQj4IwxO2rjFjRtCUQE5witXX/U6
8goPOfsKa/sVpm6rkFBCmlG6rhW/mFq8v70eVy6eHaw1wPstK8WMudH88s4CO3TX+jI/sj/J1f1L
2F2IFaJY9Z/QOPW9dWEWxzgkfxLHwaf6qT74otDWbQWtC50vrI3kRf0qDtXN/K4+xFfusbO/opt1
YdfBo5PAJ75r2FpJ4iCUMGxq2BOeW+7Ncu+WOxsbUNKnQubvVFNr/WJ44V732xOjgBoHn20YHqvw
Blt1Ib0lx1EWJtU+sbZtvi1KP9bRXdBSebgftdmpDS9DdRzUp0A518ZJbSEG7zXhVyTrZieH+plq
k/SxyC+0fdvtZnnySRgcr5gfSlXL9ed8jUxzq50BtdHRKBQ43RonfQaegJI15KeFTK9V/A9OC62y
8aaeytDrbliAf/ev1sXdUT8tT+qHerdP9j+J7D8ZX/GyjRYsQyB402g1DM+AVaNmP0LGgdKukwZp
Zrz41XDsX+yv+IN+iAHlG2JICnrSq7CG+SBN6SquSPi9+UhhNe5mD7Zzu4W9uGk9ghtR6eyRiA74
AHM+Y2n6WU9HQp73BGlsXubt6ydFuveGUyQQygaNtXq0Aajg3fpYRMYrZwWVRV9jyXphYaoP66d5
gRZ4t5TP4K3eF3eIvZBtkHts9Ft9q9D1tniNnWCZPMZz+KjfBxr1LaJG5G9Xm8ooWUW71Ld/oCZ6
OqjPa+9Xe5OAmE25aw94hv0s2IBTquqB8VFeonPgboyPYJOCbm0osfrhh9H32tlEJKtEydWKoFNo
lOSo7GCryTw9qcEqOIUJUd2CwmSMd0ymsD1yg3RC7ceMDYXCquD8AG5qw2iPTHfmhspGzABXUvkx
olp1H9CDcTiUkJO8herhbxZT1WCWXtehrPRtk+phpvt8Hue9a96DxTciRm3mc7E8t8nTMP3JyCtv
cTMLMkqw8TK3u4bRYLUduitNNrasNKoIlCVQ3R6leXt5HTn5WQzwGimpiqNuv8sOqAWXHn/S1jgE
k3tKCfimHtOTdl90dxt5JeCxRHKKT9BAqthowsT0z6xuHLu+R5QkalF63NP4YQgz8ucBYudXEL82
4lWIzw6JNSwZ4IFVBJaEGf5WRbUnLftci8QqBr9A7JMRYwT9rUpmK2lplJmqe4g734oq7N8xPnB8
BuaIdQW0LYpwpU89WDyA7fypba2eZYksXZ4pL3sq2UEnloK4nZZJMv1YW7/y71F3gpocacfi/iYl
7RwV8uKu3M8eemJ3guzsXm2+v3klixYfHsxhGTSijlk1wFM9G7LHLaxKbjUi4AocRPcE8U/5P9kk
2A3TsmuQ/JXDBFkr5um/nhEVAmsFuFsnJC947riIMKto924cn/PrhFxX0hqjCnwn+qcpO+YuwJmb
oRWkN/1kCCjAsTUgc/wr1wMeUnq4nkkp5SkxDVV65lkAFByXE9q5MMX5lBeGb8ncQ3TJfIdORrYm
sCgp2uoZ03s4u5nhsdkcYpvI6GFMgKYhORpOT6wIez9DxYUXIWaYFLYqNK+4Vli9UPYxB3DhTYHp
TBGFTny3OsmDPTOWjuSJqxCOgRSUMQRUalGrVzLihIM7pXWQMw2PDKaG2YNtyniHdE/khN3hMXx2
wzcDbnUoztVysVBtpBMBw8qLpmp7GUAGyE06sOXZVrIVcNuD8iJIsTfWvdgDdyzDwrMFrX21ESEP
lrtzu1/FZI36nWAQvsrYQi1IvwHwxtbDBWUFTCeqz6VjvomPWvJUn+WjCo3X7otuDmKAziy0q5jP
4FNjYbCj/ASMaegIaTAb0ipegKldHK7SgVG4tbYGEgDollkcsIhpKIge5PToaH/vHV2KGTA4w90p
gXjEzmB/AEAliPYtvOyKuxwBTfN9asMdyOtg/3CLjgKB7sB/avxNeIV9TjqIuuqaP9UQ++WlBK0w
k0+hvaHzxPsaSS6Z3Ir51POILePWYr8ptU/EhczIWlwXc0SaO+pngt53wm6fQ4YZUMjnvyG4bZ68
uXIaCOt4k+u3ESp7+BzC5AWmbx4j10+V9URhXyrTd7K/v3KesNgYOHMjY4WaAZoWhgm6VpDp7Ksl
R2OM9sb8FOf/tD9aA3FtrxPWm54VAGp1dnzsa1rrmvXPGTg3hGVp8GYSTEHRqq9xkxF2zwh3Vd4t
3hNmD6sU2HMoWerDxLjpmIz0nQLol8Q/jqeE3Uw3OlAIz9AM8mmPP0RGqyX3o6ymdZam4ZfwrsyS
YWIDTQkz6Lg8NH3zTKrZcUbway/KEQanJ3WAeZ9s5P/Xpbnrx9RsZ3aAO5hPDnT9pvzB0SVLCoon
sGy0SA+0YWB6X6Q+rCKAiJoilZHhQupXcpyLmIkyDoDFexu8IigKwqfSwM6l/ho1lLxVt9YU5Qqr
DxM0FSrccppNMDK4s/EGJ5G+hlWAoAXcKUo5MCN8FPL7gE5iOrK9JDyKsJ95CU4skDEsKN7NIZ6Z
E6qQV6Yb3HE+LsdAA7hfmB8FiysjFyLdz8lpcC8dHtW9/hMz7A1UMtyNrxQEQlNiHwvpod92tFo6
JtAGRht6hcdgYm8bw1wD93PqELzHiDi8QHrZyHAhByFPWRK4wsuQyAK2U0SBGtGlK2goGJEtKc1W
9dymKh9ZYZ1eoAQwfsQ+tzhOXKvEWAEuLSmvDeCfrbmwIgP+LizsT8I7LR8TT6th2p9NJ7gYHB4q
/YA8mEzc8mSa3G+CovhUHLhCVrR3+LHjDEsMP5h20b0FO8K64buay1aoACh1teLjuuFN7cjC3Y+9
grIU+FurPoXFAJ/XFTOBjXdRDMhvvFS9uiX80IevIofz8pyNwM0H1NzcTBYNGMD87HwyzRBA5lp8
i0n0ij7lC2RI5QBUmRAzibKd8Q0W0VNnt/eF903B1MK4LtrFK+K79BQinNz5my5cPOeE/CoiQXvd
ltmjpBwrhzaBcNeN+LOSHfdDymfa4n/cOkezLzftQLs7f+T477uCkBaxccbec9LWt3SSA8Jfl1x9
/mr4FrJ9LaJt2DLVNnVeMLgcN7wEyoPxElKoZZBJxqY4Su2QuRS70WE6ofkmc8GMeUvo2rya5LjE
P9Kg0fyLPx7mqvSSAER2hOuVoPSjiqp6DbOH0K/xdLjZurkeCUDPtYlh4/vY/dOWApc+WMouUBPI
LPUXFlmrlum1TkmiEAjTiHqXL8oZh/WkxjSOY7o7gKf80oP66aARkcc1wmfXHHDmnTW9LY31ZAmy
tNhtJI+Eq5DysbSnXYPeS6J4o8Potdq2RU5AxKfBWZMxScZ6euJVxxZWxR1ZKESCI8iAfPekXMbq
Bcsy7ld8PPSDCeFPkNEZlOa6SIxf+7qK4lryUav0Vf7ZPV8hAbhUh1exEJSirwXyTFhkap2Sr0K+
c+/sqoouEVxnFLQyZQS5+7lDDYoxm0HtGLnwIdNnc+Pkobf0hmfD80odZBBwvrNk3OptSl53vnGL
6E987WqMfzHiwBi8ch42T7ScHmMfES6EyRzkJOiAQPnSikQaaWUpMgvVQKHx6WpbAeu4HlmohGoZ
MxgDfFczFit+KJ8wXi0Qo23owLlBiFYEj3d+4U8+J3OP8OQzaL7BMPrQelEs0jjKAtex0K/CD1VE
zA8IckTPkU8NPr7VQWhU6rjGjCG1/6VTvzP7o3Yeo/lFZgkSkc6z3JcKlybFii6QvlyST13eS8/0
lKwNLIG3ONkEjGE6VeUgjrZW8FXnfxdKHiN/FtIIq/meJwy3+IoxJ2kBiILKzg8ZThJZgNKUqmmu
rpkBOBXxSHHkfZGrvk4BguezMuHbVpHylaTf2sxIFtfSYKaw47ERiriCMZri9Q7zrkWfgli3r3Ca
ACPSgOplqwtCFy3GJjRujvoxzD8Ez2/VriAYg64J7zm5xkEiobLqJNjrVYbK/97hMmspfxtNeUlo
bSvMiBBVHBZaRPJyxuof2wbTRwHTKuSYfBhOvQWl5Up2TbALHPnHWiBCZ25e3nKC70z7LArnNnCH
mLm4xpQuWnF2IkpZ60XIKF6p2EFVlYpyb0HXZd2xV3FwCKg9TXerYsOA/Zmn2O2ujmhiYes4ABCT
/TQih7Wab3tskNvhsBoUf5sNsSMo9+E569YOKv5FTv7q+N6bqWcTY2uUDKasbBM7I3uNDMwQjwQJ
7aT+FDdkGUlaDyYEXdLhj0hhPu2NWqeDgXOvYZL3If2ZGOG4rgD5w+0IiXRfHVKqbrifhANwYa1r
P6/uGbJZHsACGl5DgJGkDcotjcRyhWx06DKhe48X/aCi58q6ntMu2C3kPyXBR4ESe0JXOEhHMThT
KTJrVeufGwarmvGWoD3g2ZO7xtEzDUx0Q+sJj4ycC51eA8cUyOcHpMbsPZu3yNSWW91KQDxBAYVu
wfzTMIeiQgihZUBAwCq8wPEIco4MMymj2wRln8o30EhVFYe2H69trpATQxi6ec551S3DjfzTAkOI
4Q0ly3jqOMyiQIUM5TIIGTjsqAJhacjxFbnn6NZjPDL4DXkiuYeMXDf51dWWQFI67880/XSQXmJi
N+omQ3NuIrbKYMNEGHZ8LTW6w9BY9G7LR0hDjsppQjWOY1XyRao3tQtGRbbuQQgzqZfpJOVBZJCN
t0wV7z48MGhb28Mj4ZRGXe+Ulq/pHI741VrRzjXAFJ1thTe/paZvLR1d03y1ICpw9VoyRpYfm/t5
GD4DtfJb95P5KhXTGBZo478IKM3hHsb2x2z+i5UI3Auqz0yaF6DQVBA8RQVkrNV5XMXAZX3velVX
4R7I7zMcthPw8p8BT/oW9tbM+KLn5EcJqEySftrv9CLb2fW8K8QEqT/zUxgVdhV9434z2Dfb+Yj7
e9rBgh48U6/P8ppgA/Lq1BrxOd9SQ1IRwPKEUTZXn6aK96HJqBHsvB5aHK7LtbyoSjZOQdDzNGdH
BZCBh+hKaixh8sxnnAHj2EeCTxTQt1u+ImSryQgrqS3kwcWS1IzxOue9lydfMdcd5N9Gw2EKMmDb
vocdJ6DbPk054E9ymFvypdJHGN8ksVRuEzVkds6vQ0ZgnEw264R31RsqgtCzDn5BwZGajK+DF0LB
fYyaNmTVpUibzNbGwp+mL2sOoiIDrSjge2NeQK9rIUQSiIGSWZwwWOPs4/daX+q4mGHJM6DorWcu
/hEG2pPdoOBQm4ulm37jbPUmuohA2TMHamBqS869zGsfHw6Dsbn+CUA2uxiHkUbbB5AAbUb1idhq
S0+KEq08JFpG3Bst/RLVxZjuMq4RI0RVN3xOXLh1D0hSabNu4tmrhnarEyosEu5KU+wl1YecSRLQ
iK3GbOgNo4aLgBulKt8FueNNfAfgkVZb8L551SE/UO6L3sBNl2RtI/gZ6Qa7PPrIVMxJmRhCjp/y
aDtwuHF9OQyUVPztBuRR+INhmMtcb7IHtEMCiAVbgRaBBv+MUg0OI6FXm8HRniKOMKDwinmZDTLI
fRmgpsTTn94gqBxq2Q3mnliDMZMxotNMq5D26aZiSNEwJDMnBhZgXYX1BUqZ5OuJk7HIMdcp7p31
arwmnHaCYj4E5VVT4kLHYF8iSWXNf2UMcVphrjHZpsf6/crGiBmDRbtWJRiDUMWmZCWYxSFiKprp
Dz3Al4wQEBmzQtziEB0KzFQiJLBoQVRBLYzshsW81MzEwXQb1TnGuYlPmBI/ReD5AY54kMXFS1/a
Nzq/nPQ2pHw4kU8LZ8piPrmJgm9U8nfIwtdT2SX3uAAfHif1XaWJnoICghcU+DI9Wrl6wJ+sYpv9
XjJhyMQAZMMLqXyRvnIuMHHTpaIAn+C+vxc4UhKS9rst5BaJAEsoYBN2fyQODQROydKT9YpkmDbq
QTYHXRZRXzjZcWzeECbARf0nWsxcGzpEvEROgU2QnIamurVoJfNDOCqbrIY6YW0IdcaCoKR1bs9w
aidBxp2Orwo8GsxCHGyW4cPgcO23FbN+ZbCAtBqApcgcngkhOPY5EFRVCLaLUf1Jzb+jwlA5azrq
7WTxlHlPifJuNPU5DElzx2tbTwArQqxSKQzETdZZPGJ5YeiBgvD6NbKdfVDfLOcnpxPuCQthUj3O
qKjENbU/csoqNh5iLRKE6sqfCE/ojD81ZAWrLK/csS2wNKtXc7sd+vS9pOBOy3udEvpS4Fabsr6e
mLAmaFwh+58o7J3GL+0z8GOFAJFLgJN+MAagLtozBTkQ7mzUXMHUSYDD6YUv/Uj5sYvdk5xMZorN
ABI/2Xw0UGMyu7EILCdAu8xuufUSMhrSweao07BtOgUYIcTQbeQhWanxVibz6VgODdV0NeOz/F74
UezTytgb47gL8xI26CULuffgVufwuMis2EyUzVZIRCcjkRAqLxNjkoXl5FEHFU0fOd0JBWlrR8Sv
AG839A54YMGqHxt7jYYL7IXsQIc2goouhWxVGAqp5vQ0HFqABFV+zCn5Wjd5MxnOSc5xJK3uMDeY
2OBOnlxVilIcqLTsoSY7Ug1jVDmdZIqwZ6v8SeGaqFzC2HGDoSvHsxYyRcKsnGzy3aB9SCYnkVkY
NjD7m5gnKmjuoBfC99I+QmyVoKbu5bNPpMAQNUztfsYCOFjr1lDqTFYN+pIDap+eUJFwegL3bo3q
GHfq3ywf4I4+DFyVOSs5BDzRxyR+4Lr+G/pJTCIpqUz53BFT1hLCbXFoO4ehwLB2iydbyGB38Xt8
cZjgfrMu8uBYtftS3Q32wbCuQ9VgIfSdVoOHvwrIsoUX8Dabmap14S7DEUP6SNHoKe2V/7lD4I19
cWxAkTgvJfk1RPaOQ2yKDozVH9MiWJjH0EiBlK+GhzyEE2BV7Itaetqg5gRGF0D4hBpzuekcMAll
KyrMCXqUVf1N8W5TEM6hr+ifLYh9M+dHaLOt0VJXn3V5Y6nLTmSBjY+10R69SkUc8UBwqD2fZOIE
tISBgV5teloSratc86tmQCnYcgZfco5g6gPpjTOXqAwYKuQYggckxRCEzn9hU/L8DMsXxDHAGXcb
jjqcKTK2wRlZ/BlftLCYkuBIMtgk39AwVM7NZRA41dDZZFgL3joRSHHEWMjvFHJNDXdlDY8sA6Nj
0D1gR3zSmoRnTBIY/BI4NSL+mVQacx6XJZsjAzo5UREKY1m5UFk0qeS0IFgCNRSMCWBOyrNTlrKM
SVQADT6YgqwobvfvGVyCKPiTPeHBMTYPxTpIVQKEHHm7mQ7TL/in5eIPNnat2BJW0wMdwJbSWWKE
fFR3go2NLQakBzagwvK7CwuuHUykbGG9CQMnRYgJCdGJDHS4mIuE8YUTewsuQGC7wbAhKIlyL1io
OKK7m9/wsGJrrhKzwYAK8gdMb12Ut645hj7ljEFGF2hiz2RvfEta5Fo66d0k6MQ8vYAjwfX7HOo1
e1UgL5dKuK7O/SSAwVNgXB//StPwoSBCF+fBavGlWUxidWTg0Q6wO9w48GSD1CJvcqU3I9l7INFV
p2zHoVjrmJ5lIBJd+YOoUD5ORjfn0uIoAPBpqKwd0MtiHafdUcWybgGCArjj4JCoinXoezzOZ3wV
GwMPZMaVwHBq1z7J21Eekxk1Yja9FJQtCZirTXHD+xTWsummr2r8kRowmD02YJ+0kYpyTQq8PIHE
fRHGZgI3o/lGz7A4HwJHG5eKMegdv1mGPeik88o5sYvmL6rcTqGpMGHGQF2VhhnGeXG+lAlVXkEC
jJlxom0BDTr9U5o+cdl6dihk2MO25LRM8ISYfthHvLdQd04NqF5bNYeUJrbg6Or4QkGrb9F7jkAF
hjjHVHLRnQv8hUXfspnBPOV3lI9BFnA9bFrqWQmzpBUcM3gqcltTvUkGfGa2m2Gun0LN4ACBngAe
1jTbgsVsczxG4AzkgnCuUBHPAbbotPQDmHrzLQx2EOx+xJFgjrJv6MNtooEZ8crj8rtcFFy6FOzz
mBgPJdW/CT3ZlNF1YGrgS0iF5LYTGGfyAOvmHA2o6uEdTOScHAcQoNR9JUEJ+sqy7SbHVwZ4bor8
01zKUP7m0L0uNWPpAAvt6YI420sF+QOTe0zR9taiuWQUow43n4wEpW3iEalji0zri3I0KlDysVA0
tWcePR/BNeRDC1FM0cR7sl6vo/GeRNXZCL+iID5iAcbTN08mwei/6Aqtb6BdhQ07Vo7VWoxoCKBj
jhrw0czgU/J+wvhPH6tben2pNxqAg6haRh50W+9mnOoCmbr6HgYIy9zEV+wRU6RwpcSvMkMX590s
GjmIFZxbURpyvTLMlKz4Mkt+LzL6dPnlpLR1UpbnXOY49EyhMJ/Uaf2n/YJgeoYBrHUjwTD5al4Q
CufP8m6WHZn7Cd8UFdJzDJ4ouAg4aKV/BN0lkqzzQj6LhUBBPiiUviPk65yqL8wLsnNBJafqWdpZ
qUSe2bg4qL5DP8MPHTiHuo/K/JR9nryzElP3mZwuTP0d2Ex59W1jOdH1Jnrqaac2B0da6MTnaGYm
mDtbN7Mus9QScxjoaJYSehrkuXNuv1TJCGdCeo3i3E8rxCB3FDtg3Kyr92aNK4qDrXHHQmvDUybe
lxrzIMh3EwV73sGcrrHJl/QqLdkBRiImKgjkcVfgm1urhA9FtN9y012Zmv1S9x/y48teLqBwnnL0
obRYY0zKaamjhr3bLkVcPG7nSfXlzjWR1jvHjgIed8Bn+BZID+EUF+VJ6OOmzC4dffOI3amaS2NR
pIDZhJdP273MWUFrh2cK6V4TYi+MhpLlJREfhQaXHVwmKx3UqQOSR+ozCDrRNY6kFOtdtuG/1a5x
x+7Cz4GDrF5fVxWwuTpzxSkeJ2XsPuTx7wKeRZW70mb+Km4YR3MOfOqLvtdVInAbT6/rnarELyJz
zuaYHed54hAGUxGPeV48C/KTBVouLUZwnWcUmHplSdsB8GyWJJzDXNDFemZej7c2hkWnBtKchOKS
2r1JjSxHZWdgXCEeTHctRRyEQ39NBW4DlA8jZ6Ilx+o6k9yeZOOWfT+vwGpFfg94gZiIyDK2Cd6N
vvy9ROza+MPzJzb8MUYulz+Rw8xaKMo4Hy10+Gbxd0n+dMVeZNNT3M0byb508pcGoY20/1EH81HC
pkm3JqPVBNfWkT635JoiNmMCsWbTSsUEflQR57bsNhM7O80IvFsGuSbLTF5RrSWr7NxL0h/2aSXw
ehwo1h90FbK+4KqqgTdMg8hSxM+mzeSakEa0iVSBogwuMZWZfAaKLasnshRw4VNcULKV0X1Ng9gQ
fiurIRNmwKhwz9q9HzYw0OCMm3Am1A+B00WlK99d2B2CaAQtj7+WGOtmhq22+iT3TV/UWyZuicA4
xiJ9lIm8/HDyapckYXnps1gGqNPScV9icMvsIuBNAWafAsGsc5SxbLg8Ab0uLomLwJ8glRa4nmYy
M+tBOp3XFi+XunbOgIl0L1vyiyUpUQr1S9/G3K8XiKXJqOIUaqx+YyORDgOVvo6ZP1Hk7iyLuJbd
wDmGuqrjX4/gDFvqzkIeMLFKIjPdM+df+JTVSDtMptAwXHs4Mm5yrniEhYt//VTuUbtKPRbSTz6h
PewMnQxYtppkI3SnApHeGROSow4r1sWfXBoSYAPug9rgmBy8GVKq3apc3TxHJLhJ1uEW+pmnPZE9
/PfUX1wuo1EzhfnG5zgDxdUwWEoT1FPATy03E/MXWvEeue9SjlS38ELrvxiIXFKc6RxyaHXw+Yx2
ahwFCH5wcELtOsBvUF0ImLYTb3UgUyXhQuEodteGJsMeuQe7jzSbDmH3HtGTudW4lqf3UH9Lvjqo
lbwr4prKO2vinZWwKbAdfA4VUmK0bRYAHEaSQZn+SH1QrBc4H5Buck4hy+MeQoFLSFr003YJIDhH
JwJVebfFysktz7JEUJqU0fEDpI/iR9a4ur4bUJRg9GLYOxXGCMu7SlqEMGzVmYl/98mdhQ++opRn
10zvoUOSGXGSphQ6yOqBS8GTQ4Gecs3hCzE+CVTS61IothRqkVLuVajysn7Jh3bHPmT4w4GXhZ67
ScN/1gDco1Y3ktkNVHpNiOewRtAppScEibGYcEj7KEsNgA+/4LOhJZ7Rv0u6ubwFoFpF1c7CF6mk
65Of2gE6jPAWaPGziTiFWS/ctfeoKjxzwGAL41aUBSxCidC42GJp8urlr4RIsDgxeXvE3XXFa158
0E4hZODquligqXLGPi7vch6vcfr1i+sZHaSukYYAS1RVhzXhKTrkqy6AKwz3my62hFZvYj4P3bgP
lieuHBkdqE8EUaGUaC0ayDlA0xvtRI+kCYsDQ5n2gmpHjWo40KXPQBsI3K6WI46Sty7PMU8Y4ZfY
wWup6h9t4P7Ydld55VvMMU8lINsik4NyeWsQk6Lsx9R+FwYKQAxPdXSUbZOCNg/HpqTDgkyT36dj
TaUlWQEuMLfW2Q+FL2uC/bmo1VaNYhxStLBGNH4t+M5kjMGBMvu1puMv5X6FGsFNQ+1NofoslVzy
uUNiTKKfISK0lGjURGs9raR2AcGINBT4qMkxxMvgWE3XgiaK+9DjxHn+nS+5yW/HECY0tgl+9ZTT
AEdQUuSp1/eB7+guBrg2qhj0F81GophlydCXO03+WkrzGod3jyEltgNGAnDl/oue+zHzIht3oPYL
OeuNB7WE6kb+bDtmgkuwVgiqKIIzu8MBcmwm7A6ss9QhAgSr4AJL/cUxB/GR69dNEYE0UI1sUJbH
WHWn/46NvMX9I+nR66Dtx3zBxD27eFlYSDYMOlnVcc25OgEL004OOFyqzDEyvAUOCKNNpzC8ses8
U1m2E5E8NoMpFQfein82BsASw1+8+qBz4GdMOmeGCnemjl0qNJMO3cPH2Dk7xM0RWLNLsIWMWE66
8NCUgRfBGZVvXkLDAVbZeo2dFJelHNQ6AscljE4HIdZxdGnQpdpc/TG9FPP3kZDcpsMZgpsJSsah
EFv8c6EW9wejd5B+JEe7eTaIyBYMITMj8mXxFfKPenTPciYkDTgUOnEYjbCPXCwXZw98aTWYX32L
iZHag0g5Ys+4Td7qoe4eQSTbyD5iqDHW3bojj1LicHLGRM9E65UAXYxKfEBipKfKBlUujfTvguB2
l0WkBI+kcaTT94dI+IXJudV2t1EMm1aj39a7g7S0l7M/UMBxhMxeV3tmNJPx37U+QZxRjB/uFoEU
2sROJ0S3JwPHECrmYJvxaK8WJyAfhSOg1Y+G5r7JZrk3vzjWrZa3QgVCTYKU5kGuby15TdsJ8WWA
ZCT+IdpvzCCQtS84nC3TK9MZdQFu58cWNkuG3LztHESb8X8cnddyo0gUhp+IKrLgFpGVnG35hpLt
ETlKBPH0+/XW1uwkjyxB033Of/7Adb9tNgTAgZn8pUSWTpkzMM1o5i+VTBejP2W1iSIKewJa+NIA
BFmrECCn5+MoYBIaFOF6Wb7NvnWtn7pKtw3j53VDCCMgaNu+z5pJl9Ep3xskc+uCNm6mNGKRa74+
Kpwk+Nawo82QlPO5jvVU9+gCHvcn0d3fa+AvK8whwVjdBlQdDkV/8zM5PzKTslj0NIizNrs6AQs3
H4aO3F6sAokxLvU39kceBsh1TUN2YLsg7Nze6fvxxNpmibmjR/AW63spx52ioRbFiQAfYszQ4Idf
Daj2ZQaVTMMOov8xKBTgHmaa6ooPacJ77CUeI5r2B/M5NjwJoKZdJ+eGmwL5w047VbvsZkUj4CBx
Rw25fI1Vv0F6bUYlnJGEN4z77BuBS65xgxmdBDVMGNxz0VQQn8EKuuM3sWmXXWZAc7m9bzjHk0fM
U7gwukzhw3IjWlnZU11iW9kWFXAro1nGQwK4VZEfMB6HU9xLpqsBT6hMCdrilfg1DMeX/88JdsOV
BjtFkpqxIGQT24zHsSweEfRUv96Qhsx2xU7UMX252fJTtWKoqMOON6CG3IMOxWDl52kFDZSWG0YB
dhrM7DY8S9iZAgExfpaAfQbwF0iJ0+OlE/JXixKLc34jqa6pTfu1gqJn4G2Jam6EG2sRnZgmxnac
Nn7H6GZCi7bY4+nGiC+XJW8h9/PO4GmjqG+TchYIwtgVvslUZLQVVELf4sRgmbNfIqZ9TmrNZRW9
88iN5afUfYFW3Eyov333d9OeLWoaqSDHazNQj3ByolOkXockJZp6ZFii6BDLtGf/516LM42fMMhn
IrfTMA5LJ+QdqNu4JFnauHkZNQ8UQCBJQ2ew4hRoZ8JzxMC4tu0oqUkeMRElmMy+aCoK2NEbzoYV
ckOLTXQy9YFiD3i/8O3vhOtYjW/Vj3eLaSzrtAZvswmA4PStdfK7LxvtVOA8glqzknFB8/PNr9Qi
jrGfUniv/4fu8O4FZGkxhP9/LMq9EXssS2ickYesSCMeT5KhhEq6TyjhRRk2lN82wi/s1+fPRV+R
JEJxHu0oo4tsjzOscvz+V0xCDHC6Gx77CQa41abb3e0z/gXhrStp3TPwjX5VP1sBzSnyMa3wGTAb
1t93ooV2dzRAsgsAX+uOyQ+tlDxjk6S6+M5ie1TGQvbHjRNSX87NR4KRUY4MVfsQ+xLzbz+TQP9F
IU7b0H3yq2H5V47YSNo4Ixv34wLRwpAtdDrTszT+GQuGSQrcFRFZAy+q0D812CN68ydnnoGlLTWB
iX2QTsJ8dwXKvHdtVIJ/5URWtPg0V8n3yuykJLl9gxeihFRaCD/Jajzcuii3zV3L9FzAKxViTGG5
g526NzFkYSlKqEY60nlE1Gai0KQkZ0VRA6mPZ23y59kbpuPSJzsdpGCYqDiF3zXc4+JVVN2Dkjn/
P8pleLff4Vj4GZP+YiNAQGp8X4GQ9X+ZW952Ss82Ak5f01Wqt/tpyNYTg1uTAocqRIZ7XBMy0DMj
iyVFw0CEEc2mOXRw0h/rhn2mBnCLKTaYuopZEFOSCQ+UArM9Q/OEEZ0AJKBwHGXoCdiFrTQjUo1U
VU1j4YnLc8OTD1c54+iVZETHZgxriz/n8G3T9lVRb5zc9wAEkW5U59Pk2kWMati07RKamnIZ6YWg
uMOaaOnm6v/nQTNc9J5wJIbYrGLVXjzdJEst93J6gFp5vNZlSpr0B8yAaSHTBel1/lyIO5rtxN1Q
AHXvkOuTEWpgvRcVLsPPSRrJRPi4g0+LpXazaaCfCrHn0tzJ7b/0Baa7cGwhI/xEz7mkODBMgcLT
M+V7mnpvAHu9z/irId1GtWq+L7gWAtJV1fu8YgdEKvf94SccEBYPmLzTAxWnV1yUqOVmJjTPEBY9
gjodPN3aq8HbEuXLzARCRBcIKDop1s+aFFq2GlX5X2TZbywvb/YJ0c2NNkXZ0MeyQmlccJTafjsv
oqUyAHHpwSnjKV5FrS0uRt/gWjBYoXjtFO6Z0n2KSljWBk8MPCQqwACCrrA912gBs6zy7mhhl5f0
jk4YB6f/z23jveQpFHE5ww9boqXokXDDXoAOuEZDcffh/wOnFdpxhiG7ToYvwP2FrXD0JNorUZTw
lVjoJ7tNerqlP6UMhofo23gbWvFWih99g2MMVddtMlCd8bbWd6GFF0Mi8G/zrgRYxoD0iPGQKNU1
gwSTtIPW8qOjzud42AmOiDhAy97YYVc2YmMsFqcJ0jEG4xqwnQiDDo3xzIMxXwFya30Yw4cBSiga
6FH+G20oVEVCccTgrX3jdLB5URZ61v4ztV+8r2r5Z1h0B9hLPA7iGBZjh9u6hjSwsNA5R5O7xIod
dwIQYPU0zA7FJr9oRqgIYg2HHd41wuhMl6dj0jIQA5VVoJ9nyUU8/SnAlCCvU9k9mL7k2sOvZVDC
DdOpuv5qe2MvkOC0TPDGXEIm/uNs7R/0Sg7mi0ZxStpngqLaxcRtto+q/GUa2j1cVnel6R0NKZBq
9mNYEGCtHKT9hIUOG8ajzGMsbtAa6uzmiWPTc4+yFk2oU8Ug4mbQEnQtnTUZ21B+0pGx07TF/w/U
hSu+TnBaU2xzKExlQG10zC7TaZD/t4RZdYNzC4tzsertRsYEGlJxwRjS4NMqm1GQDrM0DTDLEUhT
yXHJG0ThJPCHZUQFUO90A3qLzkQVuFlRN0/mugmX1l/7LxljYUYQiAtqXOlqLnkOTcbGEkHSZmQ/
FdglfBPENGIgYyPP1hbmaCTbx/mX6ZOJgcTQE1Ifr0E38druy4ichid0S5PDBoQb7Y/0xuiO9DHG
Pth/Sa/o5t6sLxvpWaj7z8X2tmP3rg4wtN71n+m93i2n+3nz2ttHan7Z2hbnwfDqS5EcVsTZPvIq
GwuA7YnMc6KOMijFcI5wwDF3YxnjrAV+rMVMPTSc5klGane3NYS5uVbY3XEYIpp0DCRgrBx0Ns56
J6huJ3/IqDYg/3+QNHRrT1hiLZfqSFF+PymPX64NBISqCyvI2SFcx/qbgRx1g21jMA4aioiUfJNY
96AfMM+Xs2jzg4L7rT+Mz0p4361w90K1fFKooLgXEPj10GIGpL/23b5vflaVjuNJ4yEFkYOd+6pR
a7fLoUnREhxZtHQfGcaD9lZdn+/Znjc0j6eKYvYDtE9kuDkv004LSFxjz9xCwMAThaCo+gC9GMzA
50/qeatRSLNrbvsiQAfV4VNR+TS2D0INnKQjET6WSjdffAWRuezPGkYkOBx5EO7M4W3z8NqRkPrd
5v1hUDV43U+OvrDYwA1BTaj4MHMaTFQJdsMts3ANFxCbNh8Gnnnum6gN9W/arRRtJQY2OLR+WHJ4
A/6YHPJwD1WyM2SMWY59Qk4DnghHX4P4wdSneOun2d3oJ0sHvSX0wyUPtX2/r7/6I27ZRgZokjmP
l3HS37NXif5L+O5sKVcf6Rb+UkGstLf8yYr1evskGLLFj8zViQ2Kier5wLzh1nh44TD4ZkCGnrkn
a47Jl1udAI7ORQIHBf/gqfrGXRmrGvXC2zGHyFQILgWjQFc0MuxgYFEuDL8H3wK+chQtaqcDN1n8
mvrsD1oQLfoDhPYDPKc9WBGS5xJtp9PvFTyyt2PA0CgNNt8j6tUMWpLlppln+cknQX+tz4Hehvdn
jFN58ISlJNScUIlxedDKoOr/mmMPCnDzpY2rrGE9clcueY2ePICMOjCshVG82aXrp8qsgbYq4+WV
I8xIQw1wbJqTi2k9mF6SiVCB1n22E93+b4sSv4wooWBn0LIBUyro9F2MacY9LzqTxHJMlp2VHGj4
yYC9hbi11Da76O6BMkq5s6SNXzN1B8j0I2TZcV+93P5Q0RJhgEYHdxNEdluZh/WoEM9ASbltfjJ2
8airwwfPh5t+0cdSdQW3UHsbd+tbfSQB8E/T3SKu8M0HFsZVsSVy85BLcSF5RRky5BuD6akUEhf1
EaBZGWufytn86jFjh6N2V88VB269LdmsHAXyfczk584bYDrKNV3pT2KzeM+u1RVDKPu6BEU8Qn9x
8lcDK1UGyF5jQqzEAgEDgYhp73rbY5dHODZTrGPz8SDIyrePWzidEg6Z5EYF8xt1NKeCDNjX4gXt
yytH6L5VHIqdrS2H8/qJXKv1mwOjQFIiQLfXfwsMY+51NL9oLjz7zlVSvpANgfpAuDaYLYxKfGbH
+myRN2GR7dExSOnbEeB+Qfx1FCwEych3cmoJMH74mH4yOmhTUH+aF9EQ0sgL4CJFYoA/gwyiwk85
PqMaK1hAYor+b06Oj4awBhOzfLDtkhdgBNEyIBzAW6ThxbLjpUuxKms95hY4VnioMxFqPqVwqR6W
FMFq+cHsJcBWrpM/BXJ0G+2DKLhRD3alYDotZCuI5lAfH6eUPINljvoKVzGsbuUqlHKsAVI0gBtU
5jdJWNGISltgyaIUIZYALz4071RPwjS0u78skOKq/ikvXrpSD8DeRBX72PTPWDFEWj3Dbl8gr9Ba
KcAnBuC4hu10Ot1OpO964sVEiZ5yXILK6aI1bA6yCf8omzA7DZoal8kykJXPoorFZExdMl90k6JQ
vteYnZdf4sv4E8SuHnChzZSi5hAQVuqybBxNZm22HC1U+HdUYvDMWrqmqVdDUYVVefMtPg23SZ9+
bo/qDW+F5GAGXeY19jtSX1z6C87AE0gQ15Hvk3QY3X5kTz2VITAjx6IcggL1LNbojbaimjDvdsod
wcip38Ej8mz22c6BjIvfSMV8jiq8e7YUlzWtDftmeFlxfkG55Gxi+x0/dADcOwmRvrLLg/xA/Q4X
cRGWt9s1tmy+yvq5RcNHcbxFCjX4TAjvMF4064j167iBGuNVCY37a037UeJn9e8hpEXp++Z2We7v
ZvquuwmMcnM/E2qKOzW9Ez0lp+6BWMHo8cv4w/jA+/U+wQ+JpKBEj1/uYWhgQWcoMHdYsYQP+QtU
y3o9LhtGpJ8DHEFwtl1O1BT4pjPtyiIwPNCdo0mXX0YEzuV4CBIJ8MqkhpCZLOQhLM+MD5vrzQyH
xMMvtWLlvgmLmdXN6YwLrtAW95R7OGOeEeQxyb3i0F3jmgIegE7Fhcm931/mYo+D/UJoJjwtw1cN
UlKC9EnDsQC/L1BWmFzHLOz3TFls5MUEFw0mDJ8wgbukBysUoR22Ik8aQOMVgpYVtUTz0SQOPlcV
s6jC3PGgz+8UVibw0TU5KYMPh5kPglJMrb/7/gROv8Gu+cHWgzrseT6zYEnIKIkaRGlBleyyaWGX
/1GeYaaRXZlG6PZMh+S1PGKyYs67RiW4nvRc6YIFP3Z8jGHUNzxbxXJvQ+RDn7BIwWmJsUBXJfuP
4qUdY3X1O4LCgEIQ4kGMemyTHAMwGMf3ra3+loUePjBvw25T585LFrowDPmMIyR8rEAIPi/3tf08
VeHafSC8Qf3Q3IG6yUubxueMxBF5iMAxqV5pu/mUUBQq9JBwlIN7uviWyJ16GDt0+ZtJIlTpWmSD
y9SDLc+m/rCxtKEeYGJ7Q3RsSaiqxDSfcR49Kn0ddrXWI+40tnwOCRnD/4QyeH1WyrsreDq0d8vQ
YMOD5wYNRwFfwwgJD/+TaQuwCtguw/QhUGxrxqPLfDcNDpAJz1PKrvIDeje2lXFBXWnCDYVjouM9
sDHHHb4N6Mj9GTOj/v5Vzk0gRBMt30OoGCwTL5oc77jjrGUEzxKSgHxmSrq9WS/wEbSdrVUssyLS
B0ySn+QCfhRY7A3V6gYMwYKmnb0IKsAja7bw+3N2ugdoTjorUaG/zuQFAsVAP4BihB3PjFkGY/JW
4HxUNgC9owUwdKkJgjCFBEJ4lCf7jjKuG3I3Ye8UBBdwRglrZ6vY24Bkwm2zXLBOrdU/0LePiZHO
Tf6n46mxMsmAav4+b+6f8uP2jJVicm++kwcAcyGhdWfgcI9tXsCo9UjaVBdBEKjwghDEIRCM4rFg
3C5FDNAjocCiWROcHF7eqJUXnfZhGHhqlPZ+aO0kRuZtWi9VV7yWkCBSeUMWIkdLPWGdLrQSCz6r
zEBf+roJ5hq+s8rYVb0Hlda6a/qA8qbiTLvZC2q8vsl3ZGm7NZvKioQoL2m1ZN3nZlerEpVlSVVy
6oGBIVfd5vrDMNpDqiq/UtOHqX7zNxgyEUEaClv2pG8Zo8PlzAm/xFrESIdQw7tTcNV1tBgcrmV7
USlcCaST841P/uz/pBMxBZ1tIQjY8P4V8LtvzXSXoj72Jh1GrcAlqUNgko8mJy60vLFljT10TgVO
kh7cq68mt2OtQ72McEdup6MmJJs8cWKeLBU96kVfgLm4l9bmte3ub4XR7R5s+nyaFlsMDboEBHG8
BsYN05S/JAtmZAAtQx/IOKa12WUILfFxxASzrQtfIJPY6m2AnnbSp/mxAMeogQbpjxTFV6T9T3jV
te83DKodnY37/2okrl41EkOJ6fKkz9IgfQ9Q7Vqh6pojjaTBRvRPBzogvfP5J+TMjaf7bfc4qwUU
I48dDz8SRoi++Px4YszkFrgjNTmOM0jEOp8AKp3RDEpMRsW8i5k+Xd32lXdDyBoYEFPPK5njPs7n
zHQnPMt3uBVRc8m3WFReqL1QDoYw3CUpzsO77FrYdkBvBcv6RuNN1n36TBp8Ux360nuQFP9bnZe9
3Z3YEaj8lz7WtV1x50kJlfowV78abAHf7Pb35otZDuXxbdkurw9THOAdNobQcMh1cCo1pOtTkRqV
u82R+qFOwoXbRY5DNEMw3EyXTCKkj8h4Y5ldtabxv1GktAyrGw8vHIZIp6nfrzWzzCege8dUXgm+
3+bC5Sq7b80BOiEuk13/la8vG2xhldGHIAX/pa2w+4GhfWuYumLpouJBQTgyyMN2kjKnsw8jy8LY
sAuC8xFgG9kIDZ8ER1zH6Hsjvd2xHZQojXSxJ+DdNxCTNv9m/bOCfk6t/9qWpbO8KjRFQjPi33HR
B8Ol5XSHTaBjAh2Wj3CQXUZn61tGf4+w9Q3gXcNPySN6i9lKVb+P84u+HWycrMzUBygw6BtCiZnm
5oQidJi+2A3xtGL7kpeAOpuumKJgPQ0I229RLR8EcHb/gaR0q17N9glnRBDnGvfsBkVkhhbDV5nF
cihdFoNCTC9f8yNOSXlYxpCTRXFBVeyxJZBbYZErj5uh6UxP5oUWP8eN78Tkvj4OaNpfNp71pIR8
uvQRRlRBXB3Wpa1F6/QP0mhaBNkPlMOx3a/3T2N+sloU1n/dyfiEWLRrfC3cfLKJhYpLWG+oXsqd
7o2TeyfZ3KZEdia23XcyyCN4j/EYznEXJQF2CcnTLbQOOuckxYmbhguEjcyV/PqnimAeEDG132jY
bXrWgXCXOn3ObqGZeMRQg/lm3qIxYnIswj6BwpGwYJOQOXOsaVuUlFxaPj2tR4jL7157I98c/2Yf
xjnZU7Fsb4cCzQSksm3xZ+gU8aRCu4TEg7EccJJhi5Ax29nOd7hbjmm/EpcJKZALjAUQMwjhyFm8
81eAQi15e38Io12ypih9lfQ4p1/D5pdPjkGc3F/G+lhk+B2PXymKV2dWDhaNZ4IxRlBoTvUn3C0W
KIBAP8x/f7LPx1mC3H0FcBnCZg3nvXYg0ii3vfmdYKoEKitWlo65CUbF13uXRxDvL8zMyLRhkN07
NWclUh9tT4hqpu8XVXwydnK++XDugUQpeOIN16fxkkPKRMippJhfpQcA8goXD4rtJy4h0CcfekUG
uDMKD3P0pt0aEka7/E2Y4wSmRbd5z/9X0Vw5xj8T0WyYpE8VUpN/1VfBsAajjpgFYFtBqqLXxfg4
oBnRLxWKBGK1AC2jyo7wM1GrgPw2BMzYwCFrR3WWeUlgIoLGdkwYLyEHP5cLA8szaYJqI3jzJXgX
mmpK8TBHJROZ8Y07C4L3J+OJia00cFK+xU8O6+SdSo0JbwgK6vI+25Dzg0zzdHypKFS2XOv+ETws
L+FC2ofkawow7sONBYhKYmQBhctJWF6gezGYFjsUZW8bqT7gSu80P0kIdFUTVeYgJYxLyOT0DNhp
4RMmHCMpnS0wcfx5eA9ulog+Bp4SkhIbAyyoaA3Hw5bg8ViWI27TsodeCeteZ/0zVIltH87p73Ld
BNoz001ErYAktTBDyf6GKMMVKJhC5vdxta9acdPocuV4zPwecveZ+/hoIjlAsjSE9q8UmkwiD9Iv
DgnYPWG1GfAtk5z4HC+PsYMvCEQFDG/F2baAg4JZAonMZI1EXFxAqVizT+xDOYJv+DaYvQIyOGIz
uuoxMWdQGKTUlUKcgigw+D1LDyympVnd8lChhSAJrNlnf6wH+u9uz/wjOwM00rHxoe57FuZIoNLG
bfA+RWDrzNqZVQxSD7qlX0faD3oajd7B7ZmNOysm9ylFAFX9z5h+tcOHogJZ8vCRefoORbOwAy4X
BnSarzB5sqlVHArVB8QK2tmQMpOgUBpHYtRjzhHLPjbSAey1u7nNmbeYAqRfKXzYc9YMXSS7Ep6M
p/ufAa+y9lmjabfjLSAclZkABcDBbbsTdif3PVvVeN9zoMykPxINe+F1JcODQAavXo7rFdrEru3/
rPV7kGJW/XCPkDjlGEzC7r9oXBHQokjl3nYsJdY8QpQzz8hS+/PlPhyqfWb9tNi8Qd2pXqGRsAQk
Xzy/PF0oxs+axOKmJAXJeba6IwTx9Ch2sMxTr4/ug69kR33EOrZv/daMuWmwYMaLfGFZqBdWV/GX
Qg4EZP0uWTsevJDmL12oNrcY+wMbKVBlsHCcebzucbMvYL7W1w1N2GPToRE+mM9d/zyjHbt7zRM3
ohsOfOY0O6hqnL2lBjdBxpP4oA5/OK9NX+C3DYIUHRsOZxi/jFu02D/6+FP2UARtIGKQ2nCz4tHy
puW+pe6kYw9JlK5pbzGf8jQmM6Cr3xh7ZldKFrroYkNzW6s+Mw+7ge8Yjr7KMiV64q3JzgpgXKCQ
FLGFMVXqe6gxvxAzpMuQMPaK4MHsRx/znOSUvdzeWtxhYpjK7DqHDqfQlsjLkJ7lB1SXkup031Wf
5tsNe+uXZkdUBzg28Yk0bZjcm0RvcF6tERSs32n3UoOyOHVIg8iA5wDkCaUD4oveMKijagtRuPXz
a2sFDdR3rygiZAqQDmCteFkZW30EHRuBWXpAy7dAuD63cMoZ+E0XJFSZ7qf/5DJA0U7eD+s6mhUk
QNu6wVoG8jCGk5ut9myjQmPqy5PWHwy2sXJv8EygzR7xLQxN7JbQV7xiW0x5pXty6WdXUmtQjo0S
8yWfehkqDfAdmhVviclwiPvCBS7oD2UwPRiV0BhvYZm4bIkX9s31StNJQTPstFi4S4RskffETcL7
BRgUU0Utlj7UmwdalCs4pjumL5/hxmCXUfd7CcYaEnsbhGtb1B6XuQwS6JohOVTs2clv+5v+SQEj
inJ9AsnmYy6xLTZjWLq42vBThomUubtR4908CLh8MgTuBGfyxohhRmDcbxka/qTi3SdjOBSE/3ks
joJjdEM0XLwQ7YqidKt8w/WnqG/RmG/VM3AQf/VQXXAJ6VkWh4XyImp8WDlu9plHZYS944eaBg9O
Cex+f3V/umJzE2meigywcVdq+Gmf//VjDKzVydv03MU6fR6HF/Jlhhr5y/7xBdaan3mZqfqUmXWR
XPVdw8WPGZl1cXfo4enMTJe4HOU+D6wBLPdYMz4CXX1L8FNkO6MsPJBiAqmrLSICfjlR6Nlt1DH3
4H6efPNBgxbABJKvI80Vo6Kf7reL2UvakI2F/YN/Lf11//qQgom/NwPSBtgRDgpm+075UxW470I9
dBXWKxVLnCsRh7hFP8M/BzRiBVZ48W2FSJrEytWlbMCZF7bUh1bFZki1UfxTIZwX2yKGemzF6Z/x
T3vnyyB646AJG/izunLDz0S+6bqLwUA0v+k7TD5MX4qqWLBaGCFyjNsfpp/+qW/DpUcYirI0fMex
JNLO/YlFx/HhAdnssIDbbDcB4wKuKuueS6bJ0cCcL04wuPrOA9IHP3hgp5BFfeM7yG/yG4BgHk3f
DMDpYT5X+sqnCpIE4TVBctWepAi4ozvYkYLkGxJzyLXCEQzom1VqTYHHDYHWt17yrxTaOg0OPIfw
ERjn6bLG2WcdpX86djnbKf5/szDTOBV9pHMz/eZ2yHKXI+Vf8ldgFhCUvIUAAgSGgJ7UvBbZM9N8
tIRKoKr79g3EAB1a/o8JTsbwegusJuAfwA5X5AW8Qh+RDN8O+nKP1w0JqwMjq6jeL6KtCKCjMOs5
T+EaLNdbNAV0KpF6noiAoCzl6e1Z4LDlkhDVbvvLshU81bD7xxxA3eUI82mFZdwGtgJyQ3ZFt0U5
q8TKFeAP18/14SlXdurZBz/sbUAitgkeM3XZrde28tGkzVT98ytD4qkMIR4hlsH7kwcYQ3Gl8/Q5
VHZcnfwfTvbGLo3lc4mxOMG1BAXGK3stqZgue84S5sEElV/YC+fxPZQSiMiQR7Fb2k/4woXDpcSA
nWNxFI+8qYqqN/ll42A8NbYnXLZ0m4RWhCJfd4Ze/yb0qGETL9QVgCeYVTu42vAcUxxQuC7uuOea
JL92HpFFX0ZL9j+AK7XX7gKTW/PsD6IWDQJxtwP13S2az+vgjBC+Hj57Qh4BOK/X6QJ1iWFkRrIu
GwdTjjUGB2bgiTEIkUWMv9HNAZujVFrgdmAyx6PChoNlNgNJgDt2Oug2sZq4FvJz2MIbT8M8O/Uo
pepjdraFUDigaDZeyepm+MNUfUxwemMxU6yzPaQ//Y91oBrBChBRp+0YpwfnqUfRIWO7fM2vXyVV
hHc/6L4Zyrs5JJxAhd7gDdR1vKaBW5yDYdGb8rWcF/gY3zR+48CKdABxp3e+zVhGlIApI2GZEGkX
wNVqcH/Agw7LERNIwV2sH/uXLYtWJr/kHzxSi3qlsFncHglCjDcD05oX3Fh+OR4PbHYDTDGARJ+3
yTeYeWLoBemiENCQSU77UMG/X53qnP2J/ufPBJF/q1gPV76LzSKgWAjhesXGx/LNUBKDKkYeu577
jCLgf0fe/I+TfeajXhfuCKfOlWQb48ZVsEafSVYLYypesczo/Hu5azDh6mlft4O/ECRXUy8rZjTi
ws16DhluunOGARfcqK0QK7MEpEB+K/fVp/SRRpAYbTgZgBvO+DYyErrvZlY1khTEb+k2vbmWP6B7
D1S2IZy8/1gGuAcg3oBlHG+C/GxcqUiMqwA+sZ12l5DjLySoi8qVfj3e0AoIgn5se9BaiB7nngph
ocNxSnwsCNVHfV7KaL3gQryRUGFHjA00VDjdKT8PEPVjA8E32offd2Ypfb09Tk3AuX/7fZzrvfWL
LezN8GzSlOAEnzXwa3JIUBNQPeTB7e6hJBelAipqNAouZUW0xI/kfUr9XnmS35oDcWIZpwUjT7GO
PbDS4xLfmeMcJ0eDW26qLryXByrWk60FEBjYONv3hbx4D0o75tv/z1aY7ji402kSTdvbQS/dbpcR
ILu6j+ozfzGfVSI2mVpQ+jOgvW1h6UuLaObu8HLP/Revf/PHYh+8lAf9ycSZihEYy1MJSvgvD4Ha
67/6EHVqMKL/xiUbf8I3DLy+qUfuIARvR5gPBe3oiS2qkUNxSmM/RqWGmbL8hJy2mnzwLC4Uc1EG
Gtv1hRCBLsOeytkc7QuvM7AruUpsP28AOiQPlTIkaAZsX483mLptBNMOnr1FQUdfHjM8nsmfJ2t2
3tYuDEpO61H4Q3rJ/Yvdf8ELBpEDY8EtFfJEUQq1TgzvSB8pczFHwobMmAl3xCBhq3/dUlE329vu
AY1/26Bs4MIzo2ZsKuon9ssNlJ6r9kGFg824Z6ESjDJv/ddjcNB5yHdMIh4lYVdKFsjAuxu9ZPxc
obwb8z/ZYl4AUGvprSsxAlYe7/KPQVrJSCTdQSn/JR3k23+FdqbeteE3Sx78gKzWMaPtsAjhvDvJ
jx3zbYUR61NzqankcfY+wOGOce1m6V8Ycnmtr3hcLPsZiet+3tdvNxcc3ZG8xCVFbzv7fTT6nZeD
qTgth2O9x2q+2spfRqCeyj3TxAghKaRB5Wf9TL3I+Zz4rPglnXjys+fcxdXUvXviNY/vg/PJAcl/
L09naCVu4gD/bDWHspafr2hjHJMvw8eHPxzDcSfBzZAY5RUvuo9qIqj91esjXJuDxbtFUlw/wcyI
HntaSCeQDlD4T4n/RC3n1mHqPH2aPPghbpDbh095EkDn9qhaoPIAfmx/z8rWCtnq/H3lPN2d/99S
Fi//MCCwdjOPuOBnfsy5Y6NQ/oKntDWdy/st6j5+nz6PzTZOPEji/EDkuqPrZgkNW+YZp/yr/YN+
AUi7XBR6t9n61fePSHu3fuQfvJI3szOuLwvC3NyBJdsE2u/socu4br4Uf/QosbgD1Iw0cwk07v2z
TiKwHb1vsbk4k1y55da9nxe2wsVTtmNkB1R6wRmt6sNHYusSmbLDRQgtFOG0xQmr1K25hYvuvC3O
7++nsqWwZQSJb1gALyJ8fDJlacCyDo8QWxI4Etv4udmyPzmyc+HooTJi/nl8uJZz3DsvTU7uocvc
K/UYef8+jtiheGTDOMv2zGo6WCGts9cQtwXL0EGRx/85ptnOGO4bCnN+4r8wXovuWLFoxKQ5aOIQ
sONzOu5Mz94rmmvgyYXgwZkBez26N/NVmdGSkmDkczdkWpAYmHD7cMijwTgbfwM725c7UlyGGwUE
QuotI7MVzhQTy4tx6r60VzvsXJhq2/Z1eKccID2M8CYI5tlb+c1gBxdCD0/knRGZnnqQQvS6+E1Q
rv0z3x8v5vtAVASxFxN+ELvFnfbTntbBZ2LqZxHpCDvJhz4CYS+4Il5JnB9GAhxNcAfJMNgSEvk6
w6Fsj9fU3/xD+sxAqr2qLynRa5QHpn3EUdfhVfBxmR3jbH3eDz0gGaRpCkA+8jfDBPuv3LhqQIzC
7+MVG9L0WlDH7klfZ5tuKN8hbKnOV4ZCllrjkPySNDJv/wb19Tpda0bLr+pthw/ii4IQnAbeaa4P
uA2kk7BVIdf3jdqj5+4lxIsOBv3l9LX5V918mgf9FjFpVn2C+yhaRRXLPffy6ZNGtAcKeyktr5QF
GgGo0PRB+w93z/sn7HKwM5ykv6hjjXhELuAJ0z8GNwSy+pBhLGK6YGCBWDqdAxtn210fSMx1YV6l
lWE/uKh/q2u+z6iOaBkor0Dcb559mHCjvfFaHoN08gHQBTN5pbuVni0ryO77TvqcBn+cXvPmXByp
4XE2KdkaDoAhT8bhfmVr5KzKWbjDFojyDtUAGHl5Uzeu9UHexkGoGzrxXoShP0cElsnv2e0oi5mB
T0AMaToIzc1N9QrR1BNsxM0n0Q71Md21wczWdXvs8hNjbX8Kcl/EW1OhMoaCAMWpgRN16oFe855A
QUFJbMJQuPQh0wCP3/Gj2+FugxPiE6Sy7qfZmRGDewRH/G7X7cw/5agc1Tf5rz1IR/PJiuSnX3t9
ycUeSfe0v53UxjHeCVl6asvqly7P+NZAt9uTQAD+0q+udJECUueUKSo2PGg8FE/2MxhQC4UGl4zI
sN3RT048vyYOLAHTLE5R+oEaGUbtYojCROuFlEBCQcD5TH/+LTHuAdyAcEcLLuI+SPSkfLpwsbQE
TDAujhl/aavPSB5EAhrVHoIkFD/E8qyo2kissJ3qcgPRgQWnAQhDonZQsnsF+l12D0bFDrnT/9F0
Xj2RbE0W/UVHSm9egfKOKqCa5iUFXDq99/nrZwUzI42+uWo1dFWac+JE7L12T98BWJVFZ2KDc5pS
jSy/wtzDxa/9HYo9JEzROS3W7Io+Qa39xvDeUG6U1oqR60x/BTKnznd4ZChm9shHVxarAwtwuor9
q+d/mM3ZU1/tf2z+SblBmG35Gwu8vgFH92UgONX/9EjY3I30NRhWAvZ6x/ZPWw/3qb1ejc4K/R25
MMeQkpczCXXTQ+Q8fPONbbi2wJXx+T2xT3i8ivfi7u6H23y0nP18oKPLewNWaSCi74lDGZJfhtLM
L2gahdf+mc80vyKR1ohsfnK7S1UheqcBASi9vVFR0uNjOClF2fgkGhdcmaJ7PQwJhwxIZ96LQagN
Upq2YDSocwD1TRjAMU/d6M/PcTCSi6qvfT/dYs32sRuJXRR/876H7COOHiE89Wn2VGEz1gdzXbjv
dhS+KZ8MCsYMfhDu/CkTJcNI5WiQl1o6PfTGmRRcPLSjTVJawBCWHQdNA1466m5Kuin9FetbTB8j
LF5kAlDuk6ebrM2yBQIM26YG+IBEvhuPc/93cU46NzrpjyIMc/L+IWXyDQgALzUybYoYRJqeVjwa
9O7rlu6htUnR6xsoFyuk4zZTY5gpQUZkKRVjsxNYXcwfmuGCDeiprqJdYRnru67YRQN/DVItRn3r
E/HRQvto45xOI97jbpsnGIwouf1GW7Vj+lZW34KxyWrzJdJJ4UI6A60kmiOIwQjwcLybyU4AoqAX
d4ZuHvqERiBZucFOrLyKjlGy0LmjYKPEUtle3AzmtCPgwPbF2Hu0fcbtjiQAt8m/mhJUYLl1wvNs
fGImE3utN1cvZszeaiMEdQ8ifyWQEfgmBFp19iZShVkMMkC48xsBenP1ZzDuC2noOHAi0AoTyE1L
HVqWxoAuOd+8xXhlJ1/g0tZjxZONgkWl957Dx1h+cylh5CjuHD/8yxEFvrwVI2Zh/Qmt3YSWwecm
OhXDH9pw1gBQBsDYwrOJmwIJhOAD/Y5sVdw83TMOvE9RbpREXiKvziJkRwyYGAEolN+IgMjd81Oy
5iYaupT7MCu7dmXkYFhoGcAnjDOCjZJVCIoLUMsjVwvZkRBnXNvfFkG9CQfzP8VXSvz4ycR/lJqi
ZvkaEBjQ5o7HV4G3TBhYFOx63+0vDQfemXykuG0uejhewWWOE/o2beNDkKNsh95YIEhipeXZTL9K
ZhBpZKFycfCL3bDj66i/4bthusAjHNr/CnbRUjNWE607LSFopUmPY2NcbL+kmoeJUBfxRk1QMOg3
54RufnoGOtGQ3osPEBuL7xzdhEzYAWvg/FjgZBgb4tfc4cEybzCPIJwJmhacQhtvMFV11FV8boPt
DQUWFx2IRdaiJbb5JCHc9ulThCxC2UVWQ3LGtsUHIkxCwTIXTHe87IAYvxGNJduXScNJnoBSPS85
mFFU8SlG9RQ7WoKRljdyoaGYItLKsLcnaMp47432DUBKwLOXZWyb0CIEe5J53l0bMALKe8hz1LBP
Q/gRDBi46RnGjI/wJDW825AoJAb0qMMKsTRGNaZAEB5GRRdI/9M+t/iUwMGG81cNjUgFP27yzR4B
InDGh6SRxKk66xF5aTl6SBXdp95+E3Er8EMeKWbdK1WfJnoCEFGyl9w+cu5NzF00u6eQJkuqPS7O
pqnVWhEsyFuKvsy03NUyfLr8ASyiiloJf+AYMiKFvzpuSmBSYR6sLCl+LKxgODJIQI79p6HdW2R1
aNEjdkLsxA/cQvGytAxy8G27foop+woDXPxSReGsHbdGE8VDbX6NZns0AfkVFDmOeo5Y+MoyOPJj
BpaJjilUGTmAbsKtYofjqzdkJnHQ9TnKcXIdE1qgDuRWm4wVQlVDSiYtfACJFgPbX0LWHKbUCODg
eoQWR3rjzpdNWcq67i3EBjtT4831O9A5DEIOLJkQ6QZxkGgBWBEwIHWwqZwC+COPpf4BTNfBIiKA
uhoBLg4xuAQoBLsqfou6BCjtSz1mp4r48Wnpt0XxAQ0p4PTKD1P0ogk1KiTBtLE0H0hYiJwmkIXD
BTTGbSLKilZZ7e6EGNWj4Eas5mCVDQfvMe21N2AJFbenHDQe4M+ca1xVPAmw7+AlsDZULK8uk+oW
0GaIvX/KOmA1J741fAnRZk8V1nQySF3KdNMFwPY3puOPnDafBoQtyQOiFrEh21Z5Cy3rMRd3xcyC
PzQbaJLi/Hdp2uUGtc8c7wx+lUh1uHYe3pemvC41ByIjufTBbWpE9GQKUM+VFw8WEHfqFximo3ay
Wgqgta5p+65g+IToVCf91uTJLGpkKQ4AGTbHBhm8j1l+MFyC7QFxlv/Vzq3IacHg5hICHg2b2fso
rOpdMNSI6ulWJ/ijg+aKkLNTFDGUEhbwhv/bXDSLPjH9Rggp0MOZFFEMKA3EuIEw1cZ15tfrEPVH
cxTP5pSgb8mjmz1hikmIGcauj3mmZDWHBYPr2sJNj/WJe2EkINr9h25E8AwDv0KdQZBNW/IbF2aj
dFjYDNrw1kzItGj3VIMoJ8Mnk/EfF7fFyBPCIhLYnDy5v/9/unaIYvB/goBLELfljDRLAcS4bPMW
x3EYT7MMPqFwCWpJy94AYAozknUuq95Ju1oh6czI9CNhlrk+4Q4tR6wckgSLlKjImyRci1ayw/xZ
xBmb6kZukshYBflkeNm6a0mwg/Sv0BGjk5WoLDb5pgTKLlND56LLy5q6ZJnI0A8hcrzV1fzMduyx
PCrsZMKsKFCGGQJVgZ7Cj820RoxgbWC8RNVpZPmnobMzgkh/EvVkDRjYxpZXqLcxYELS0Vqb6Zvb
RHU7PLIgDfoZzonqH/3QemsZDOjMN9lGsf4NDVNRosA2TKDXWU8Ic//ka+ax5UCqGwyH7B3a0F8U
RvMDrgdHpgQmNPHeLfzPLC2x/hFqgViABYJWNweokAlmRpSnAdjMplYT4oKHC15IokSIWmIV/KMh
Eh0qY+cnXzClsfCvfXgoNX9V6LITkPoCW2GyAH4mjkzp2jFyow3+v66FgHFgw6oWFjnS9KQkzJEo
hxMPTn/hRFCqE5NMdgUhvLGXiuECPO9E3WT4nza0RAFdARz0Rtqo5wUVtfuR+V8pusMBOKnoiFkk
pMaEAnSsm3LH5DPDyxXS/659E60vR4XsFE2xPGLsCYSeYM9EkSN6Zmaw3pXSzGdbDHw0TIy6uYjd
mB+HsLsC4JONDlKQALB+1Z5ptu/p7XhsxeQDDJ46uAgVoH5ssm45jfZXaBwTtN0hQprhUMGsMs0b
NIeWprgg+fziK0GCafp3VYF0Sj5THSvdDShLBcQKJ6nPYejeHtR/BIVRfVJptQQNoAodSdellJqx
qliMmljF0uccW0aSHnKkcgqPQcAt6STHN+JK6z3urW5fzuzW/X2uHlzK7YSiqy5lrE2/k6VvDAPk
uNUvT0K2gN6nLsXyaxckUviMboPdcBeULJjN0iVWMUZrZz7nBFZIzkUZLPsOHXSqUZCXlHQMDwdm
vXR7hj9cXXIcJMWinSkHQI2SkoxOealHErpgnS2IR9HiVN6PB7AH9ihjsqh7BpkvqMuElFlQUeL6
pX4Gy/MAMLK1f4Q6qiz3NZua3Zi124RnQKGL6ckeayGOIYsfTQ65PKBT+Tabl5INBQlP6kH2Q9Io
bupGznooO5g09XT4iHvKEC7I0sm/IaAT5pK0tykGF6dZj0+Li3mOkovQNDiMzCDeluU7BjvIAzWl
0UbL+bwchKvE4L/3SfUO4LvjEyTFzkOT91tRCazR/Ry1/jqziSnq4xKQiIZVmDtmIRdWLVMs4nuX
zoPu5ifXQWt4P75SFhw3PsaE2Zij/re1GnDlCn1GuvOtc0bZMeODbS9jPcGTAHVAonKDKSokP+U9
wCpTVgysGgtxNaebNt7mwO+hT+XUlG3qHOy420gUheGMm8ly167sJfEEGFKPdxXFOBbsEFu0gF18
hYarJuzUYrOPD5QAeKtfDESiw4BugCCQwDLZscPLrLYuZmEcnVbefo11v6VtxL7CM8krnkFkqYtp
Jwh2cxwPUmtWnrEvI/dvMk18wcfcBYGI51yYgP+7A4hefeSknIWasDbQh+sMDxnE8s56Ow87G9LU
/An+xJrrM3j1hhjv/9+XGAfVWP67IF9P7c1lmkrUtYdTv5vxAs2YRJNzaGmv4Nsysr+s9uSgttGS
iNTClpfe4cX4KOLgKBBDbO3PTRaVEDXac212K7pyNrCVxJj3ELietcg/pdiL7Ta+sb6g6HEpfCQR
QdbpjGXbqK+ugVyOTU8jZUF54b4ebd4IQMB+/a+NaFOUhGZrRPAYE5HIHDoHpEzNEJ2TVDCen+Xk
blLO/hoDY0EvRTwgVlPRRCPJWVCIgocp2NbhLQgifRzo9CAcYXUVqsnQ061jzuKgdNDLrV+aB6l+
gFNaICf0sr3kzQ9UCtZNiaHxQJaPEB7riH4T9d1Ub4LBOQNWIMWsoE0S3VLQ09KYmEpCNf0RYxBM
S3wX/bRPctYANzj4jJ8wkDBkm85BVj1xvQZJrjaAJMx0pOAUEHv0CPDuaciTndYfhtB58mTVhzBa
XCcNow5TwL6j5dxd2Q7qMV9DPMI5FsDbAOi8hZkofDVKS7RMZF/z24j/QdPuGzw3zU+T/AvDt2Gh
c4roDtVMic2xVAx+uLouwE8qHv6J7YrE9xZ8PJzQbTu/LWF/KK0TVQPFufcwvAai0uVsXCYnN2df
pWzMy8+kfzOms1g2CqpYG6a/ABVVjYaiajeSX7RAuBV2Jm46KhPeB0xIpsvKEuH2A0kcnDryyzM2
/OhRfqmQ1HUVX9vevQfklrEc+rD75c2UTWsOtyy1bRG8+yguWgiACzVQjPywQ3UTazWA05wrOz9z
kE6m7Gq489VB8t3SnDS3lnim/eKa1Jx3AwdbacAclQYRPK6tYQ1rg1R4g/aCuQSrhnhaK7Cp6Non
iywqR20kcMIuqxWlqUCh2bM6mmgCKPTA5E/SbcOt2cAcdhL1V5voW/K3DWvbWLTvWZk0T3E18/G9
oVsTKePUIez3ZzT9O8MMLim/JSnNk04HSB4Chjl1VyEhu8Qz6jFaIDNCMmCcwIxBdJqIvUNUhLz8
A1ILA+vgNBXsGP+yYH6mLw/I+QFwWty9pfMt0irOTbCXqC2di90yaZPTI/VBEdG7oT2BU3SCClj1
cK1Wi4YtnuBvidwEVlo1/7kYFAccvMv/nuQd2gN8O8q13nJ2bmqeQBrMCXoWjpx+kyIUx/8NuDNM
vG3MQd4v6otAqqwIV12W/5Xho6UbyEkY+tDAsGpeqeQlETocASdhD32ME7Vbhq+VDiCc+eV8jynb
Z+eHT23zYEqnKpte5451G/kSGp7ZPFpYILKUbiqIpfxaos2uGTSHUIy85NAhv0zr5SPDFhC0e2k1
CnohgbGex9YlrvLrCG/FruoPBByB/81hamOjHg0IDTJy7dbiruQ5eJVyHATRRHROymfCinrsR5Rm
yWFqFM5SAq6Hm89QKOh3Dm9radfnemb4o2hPuWreTCb2rEld6sG61ci7G4dx8LCXF3fogmOv1LpF
GSeAxQ5Ib4Sset0GjMA2+kJiu9CynG08wuH3yYBhfhNTi9SYuDEkzntpJ8xob1H4VuWhoywF4cHm
K50eqq6mL55GvDNLNZ0zIgpqwJXTclQetRwVpnSwoWirIHiSbhY1CycP8msdGyY4ZbqG63s06E65
P6kiHck4+b/9mG10iWge/5Zcw7dAuIU5wq5A+0it/ATTDGNuZEneuSvvUu80ZCHpg7MbUbUOI70P
eRWI7pSNcRIhkzPDHloFC/ay00Cmth8Ud9YRobZG8N+C6Kmzwe5TM2FvZZVgtIHDDYTPmsUlgVUc
0oWnKe2BC/OT+ZCh8mFnEDDGQniHQueWmsmHbE5pgxcIBzOlJh1qIhKwxM6MwZbhb60OoVhpx+Lv
5FjYk7odm+dEV8Rp4ByDIWe8XrPTmr3OSiGVpkUOt1pFnb0DOXBXNVKi2brZXXipU5/u61UAPgGE
EOb4L10JeQCbelxMpIOYzwHtCgG78C7r5UfsuPt57F+7mkxaSmJZstqxZ0LFbC/Rw32VbhOVEXLL
w97SffA0/dyNdL3TYj5WNXkagCiF58gmUtD63rJNcF4aPDgENScW2sniFaelTDwZMx+8mpfA5fwL
/2oOul2APNFu8BTTgak4Vwz0/MFKFUtHm3e4hyTWlJCg5szbzM0liEiUT0FE5wHv8tj7a93mBEDF
uC9GXF8UYuhosuKPT4Vn5sQS40hjLfK9GfoxOof2ocK02TEeAYq3VyboRdruhnkrtWqLL4Nne3SK
46Lac29+gm8tyOYggpjOUVTcyxh4YPs60kQVZihl+MAETvzcgIByEX8Vp3LPqQ0CepeMmyN/izhI
Y4ILuvwFx0gj8KUyx1fF2TUrNxPbOiNlj7whzibMOzxqf0kISgjxsUmy8u4DXU2fk7ONSgQGXprj
V26GW9AWVHo/ko0qP0POLOQdf9BfnYp3OUEOhdteOfGlDhbtMQNAF2k5swS8okk6QCChOUjZ6ZXM
elE1NhGio0xZLWlr+jUnaKYdOMdYqBxNa0dTl+hhDOJvY/f1G64wLuKLZfVO+DyD1O5QpBy4w5PB
zuFU20bE2rwtrYJD/jUTrg7KSdONVR8bpz7eTzowaPdnrAj7mS7E72k0z3OS7+h70OEWAhHApJK3
qrMxFjAGKDVSBcvm2dDm99LQToZVfFiEHy7RtAOQhmiZGLDvFPGRh/pSmGyWzTGwx2BOvhG04Hhm
IQtgmCxc69xJQCF475mt6FIhF+FE3dU6WAfG7K4GZq7HS/Q+pTmv9285RgugD61TE3hPDiOVBZ2i
lcq4CEWXf+/wRWRYB2AGQDIi//MXJQDtK2dxJ5I58o8evkWBdHd7vWWGxb04W4R5VgTPcEBsmHDU
8afpXvuAjllnk3aRbTl3HhKLxJwMrHlBI571iH6LzQcIiK+I9GptNPYRnnw93Wl+u7yhZoG5VSPK
j8NYX51bSjQeZRuWccUoPTXvU09glZBn7e0ytUDW3pzmTxnfLP8WMbzTv2i7/+W0QocwIEK482GY
k4SX9NeqEOmDv2dntpAUhgTr2gPlFYy6qMXHDUXAoiSTE2c6ogEEb9Azo1OcxwWtqo3Zjm6Auho5
ygCje2d4I69jy6S0N9KDrqiHuAEuXCLxeuYhzsA4Rzjf0NJtKohrW8YyBnPzquKfdjBfCp7WeZnp
88erFNF5QfNM8GY1Unm5IaZD8wS7PCAYy2sLRsDVo1QkNKTkRVuWvepbEs58oGXkvbPe+Zs46cXm
/FHydZ04XYW6YBkGzk3ZVfPyQyftpck49oGzCbx2O3KmT6ZhXREpFwF5ydAf0t9tqal9i5cZRyeP
mcu72hHRAdkd0KqLn4prWq352YjEH7hRrc0gDnXM1R0/8S7Lbtl7oLqNxymhsPqNp+iJJoz2HW2u
ls7zYmjbhL7zaFCm0Gmhk6vFzlbRVgQXM5c2mjT8FNGycxWzmwp7cL5EF9Wgc2CdkL5j16VPJprS
Ooc/seBil8Gdzf7B0XmV000v6QrO1G4Oh4rMxYBbuo+yyNha/ipIwV6Zn2M8vLCZTNo5qH5kw6w4
FA+V9y+leutfA618Apj68rsoUNjJ9XPo0huU6m711hAiwPCKEU6Sf/nIUdheY29TtcF2SP5LEh/I
L0AlhJhe9h7x0YSKFgXYHvNRTv3sdiQRcxXQUCYwESqcaxfSMXgXobuZ9Z0mP5MiXmD+xKf0r2BS
2awmw0qV22V4bsv4BCL7Me6/y77bUp+s1S96/tEUhtP85WNm8QAkcK6R9ps85wHXLg7ci+tlr/rk
7fsazDJe787Dl0K3ICGhKfGY/UfDs4cuJc5cgejTNcWCRxuyBy9CvkJMwQWDeC7r10r7mWd3JbQS
AcoaxF3FwAs50B0ErDkC4E4cfTUAZA0C7yxZ3zhzaY0+y+eSazsbYEZYzGwj3kUx+2rI8X7pwevg
ZvRvcVk9ZxhDwKyE47e0dhrvmeVIuqUS2cjZugc4jxmODZstMQiDdTSsieF+WChcOZqWJsYtXi4i
rySWr9KJ8SXYLcXlsNw1QcRTChr2tJGTY0FfhnKxx+kZEZMjO4Rd4ENQnJfb1WKgo6s+Z1LgNOZc
E5tu5yPHia+RA9i0B3dMgLkwFIQWA8bN6Q7kHe2EQFAXzHT59BrsRVbPDgfPIl1pPnYESxQaQMvE
gaENBBXld/CsMKHyqCaIgphtrYzWPuTleDY4C4wLUUt6tCuV+nB4MeWya1q4gp4mvnxG219DTCZL
1+8Ha940zAxUpe6dbz2ESS/hSH1bPFs4wOglxC3aAWEVkyNgXK3AeGBZpYiQm+I605p1mCSyh8FN
3yzphWbac9zudRZdKUrL5l8wrDR/2XA3qjg/Z0OxmgPkEjMJMQ78Iv1ZvsLcoXDmRCXoYR2IPrDl
3m/WIRNYpua2gqTOKQt9Svp7lP+Uu9Zp2SZLG149yACfhn+p5g+X08kYsearNfXu6P5AzahSk7wa
RCk/fPJ4CUmdoiHH8yMrGEuQr1+5qA6W1dBjutB4O9rwpDC0hnUxuBiQLuUP6SOQ93gMEAh1zkLB
iD032wIkfXDTn9nd+YwF5HGzwi3e/sjn/H5jNsAmxvs8M0dFKlKGhMDVbAhvWfND94uHqWJoqZFW
P0jo+kczob9jwsQ6SRJURzXeGQib0KxZFKID2QUVqCs0Se3PMhu7EiEvcEvqkKSbVlbYPw3A9ZAJ
7Kb+k1x4ghiCt1bVN8KfFUZEJckOXKLQjBkIz8k+YCBsd86t8fSLom87o5CanLPkuFdMpp3svcIu
r/jMQX7t+a5JQhZX9cfguBm54coMnHVlkN/LdNALeYRickeiXUiUsKwok2vsqSF5wR5aNz3yKtEN
iramn+9S+lJpg9ScWTWn9tpWX46JRw8+tFZ+hNhJ64FQdmtLCti2CbfycdzwMwLgRiHE9NFadT2y
HIuntMelBTGA44u8pDHP3YDL0hr3kpPOb0vZ27/pqNgDcsXkN8EmnbxHckSwpT2NJqYG10N6xKCF
qBHFY8GbqvtHi7GGjl+WqGkMQsklCWipIxNgs2U/46A2mdVuKM5OA7hAaYe00ffCfCbOZWVHbcLQ
FEkhPcOIYpoOTnOLzcMcx2yT2prSJKW50NaoBLp7CktL2jkeJwXkoMxfiOmihpJXZ9HdV6+rEck1
HHhfraj9ibvkNRiLmwKsAwQwG5neITWxjUeWwGXI1ykBcq45swqTqMqz3oXNWj46TLIVapfjAo09
xtraWKStuqQEgJxaIoxFBpSO+JORC2wSqSATZvt69C2FhY6gcB7r308nFbbpD9tw8Z9cI5FtSMPp
YmxdICY88B4tcx2mU64imuQdzQjcO/lVC+4T+qdIgh4t8vz0E/djPPclPNrS2XtcgcL6mC2WbPRL
mdUBIC/fablGy95iJCD6JEvPsBtqz0PKikAlrXuUYrF2NFV1BJicwkDn40d74QaPc70H+r6z9T1P
CMfywfwcJJXueXqRr8CkkPeHOvzBADVmxQPHlo90cc6xVu5sVkBkagXbo1cjOFMDyjeiK5SCfTGz
SFtEjS5anT8MLFBFeC3d/2Lnn6yMej0+SUnguc1m9vONFgA1B9Sis46gj6zHBl5jyELyz+GGzDoF
OBL1U+z/gRNQMo/KyabhSXd+RGIU2kREasU2TpoV88qfGudszOqBNmIvq4h8Krqv7EzKQIQasO17
7WUy9mOWbQyNvrHLN5w4u8YvukNhOkL1oegwawYV9nuOwCczPjDrYoOczWdgxjjyFwblp06dprri
BzyE7iRCvxbQSwOQmIP70xVbjUiSXnIR8r0q0bcizqDRjRCQspCZvE0PC8Omct4dOn2qbtZWx+0g
nInStYS1rm8H/zoixiyCEa88skrI//pOeQ0zyTMrth3cmfFdO8071hy7B8BdY0SHnrqzme7sKdxP
OWg2cfvl0RFgIpoN5OHYxlrA3B2XvKkQ5mDO6tIKSl+krcpiQfcDAo3nunmf+vjxr5eplZPbgLS2
lgNkgrNl4ATbCh2ICIUa8QnEdxrwbZscLQxHZhjv4NIioHnTyftaCK3Zh7n5bPIbSNzJZ6rW6rch
I7UX4h8mD47/J+GFp2MH1gSDNYnBcuMNA/5toZ4RzwRJ9NdKw5M+z1ueeQs41OIOeNx5f8zwQEg6
50mS2sat4GVN6oKA4rtEZZkaH/IikUqkia0KF2LS8mL3XGIEPRHcnKaBKcBBhO4Ua5eiRAgz/Tig
TbTaaOfRAWojpsI+7S25OxZLWGqZ6yz8qCPcQBVZ0cAu5c6qrt4zsYs9RKg68wbdAcfZE6WtEUzL
Bhm3F+WJM/E/7qaGaSxkGEZ/hbAgGsrtvSdioKD5nlPx+THxhwnvCREjqwTGYh14qzIc770CXu+e
Ouh8nCPqMaUUptoEUBtG1x6hCptuzI2vLPf38ec5kJOcPBwzyTRkZy4mhKo84fS0Z1b3ZKUzszR6
U+VFlc/zJLB6fKJzPME5rJg71JRePmBbSWMPvzmWovlh5oE31pjPGctZB65dLQXKHPuhU9pf2YJs
xjs+M8bawaSi/jWaICemn6XXV46/c+ntBlD6YtrfJcOhmp2ysHiVIvrQzZMD1D+vYamEnCnkbIiv
f2YSVTMRIXpLD+sdS81TK7+7liXvoWHpMpCPRKwNdhnvAxrbbPg2sTBf5YxPF0gtQp5pPo+Er3NG
L2EkV/9Ix8hme59b/yYf8QcZYLPtQB7H0A3zWs75Bl15aXb2Ho2Tat5r+Cd1VP6uv81qYK6ei7UZ
sR/dK01bWUMlh249BHJf300CSdTyIRWVnKBbGGMMIbohWPl0vIT811g2vZoPxZhwCcN93J5i8zzU
6iijU1HL2WSRBwcDApWokawk3lLT1QR3KDIftJPN2DPpLkkImqldWa7/yFfQyFNlfntLEdbHMBGs
fy3EiEFIOTZhnfJsgNwwzhb9EWn/zRlwGbxEFEtdIpUjolr+eQkAFM2OqBzprKwlSjXm5GV5y0rU
agMDDZPDO4Gp6wTNIR1L0+yQBVX4v6kfnYOT7l2gWAwZ6Yc/J40Nt2oFeTGkHJOi0f3okmRdzb+h
AUh9QC3PTBE3HhR/pHItg1B4V7ra0bSeb0P5hhe3m/YDh5F4Y0IS8fsdgQb98hX3z0a+mwElqR1d
L8/eowVwnSN/NW0ONWr8mM7ArUwAfpAMRoTLG4S4LMQk/lwPa/JIOUJajPBy8p1xCDxnuNy751mD
k38M8fXOZ0p9gqva9jS/ItzgAE5/gjKkDd8aQOkzt+JAw8eetnUhcqu6YVu+0NxNmnsh20LwwsyR
XzIAysASUe/E/j5vQtynPPDzCjGDXWMEO1XqIpCK6u+Q4T7dOx0Ej1MXHnV7y/8244aTJXO80Nr3
nkhOA+esUxE8+fbFJbimP+fU2dYGfIHNA9ZycjX/5BbcwAMHhkBbNyjc+3XuHBuXUIADX1DbJTg6
GXlOYEsSVB42EXqB6tiGR/etm4ESmu7Jb9uddXRZXxe65SE6DsWkJUatzYRaVU99zJyg2cT+Oi0P
xJ48ht74IktDg9WDLUFaZSyzAeIut7mlSLOC0Oa49isqjltOfdMpZ083QiBIMgSTSFd7uUo0Rmde
FU763kYgGZ8c456m55hX2oBeEJHgpqSQS/ujmVzHrECyVJx8L19Nf0yiEkwNVu25yUeZ34lQlKNu
PapHne2nXvKtPOSJ5wIMrnf59GoNH2aBWjtyPxcnPreM2xuSjy16CLyxehmthXztUjFLYPncpGut
KP5WLgsGM/fY9g8q4hwLeT+Ks23GfzJVe7ZEvWcAbOleUn7dTFpQTCXqFeEmg2Wfk0adz2w5lQ1O
MUFhR60UUjU7nbMdUPXgOxLYNvIQkRrYGITG2npPe0IUWQVTrPGyXKTMF1kvBdjfRNuhZGbMUXmB
b2Vxkmg1whn4PZ7J9FUa0iZbPneaHxS+Hci4jiA+n0F3lNxigrYmGlA2GsoRdojEJoU51FlTcj4G
0IP3jIlbqhBnMVaVLC77RGlq0MWgJaYhAnGwxepoclP3OTHVeqBFy2DwUhl/SNNk4MAkjuGVoedY
ftBi8xKIdskzvoXcauEOtlh8RercZl98ogzomKwufpQdfX3aBDiNabrIMyMCmaFsvIej686HoC/X
Rjr957bevtJjqM/Tm+lrK5OL0PbOHqEYUnDlfFEEb+vutmjqUWtuLtdGFNAh90WV9bERPXrCvM/4
L533GbYaUodpVlC/DcynR3ilPqEIk81jj//Re7EBqCISkYRsK6YDgTvB4/e14M+ycv/76yALZlZP
Lov2KPPssH7PJa7LuFVoZBH0QmjX4TIJCi9N/41esomZxGQAIe+yJpe8PJ6OnZfOAGKqNqALw7zA
wq2eVuYFCfxIa4pJtUUytEQh6+3VJwxehbwn851WjEs8z/jpEmK4BBQe/S3AvsEwbaGZAIzaDKtN
qEG0wmxDp1t3PFY7CIWRjTKr2teztg941zLb+I7RnjAUkJvvms67bycvRoHYmK/1q/vy/pOPx2Gt
qe4RrYKGIsdvE+K6ZlR41n9ogdWsf6NdjPoOny3zIkFkZ2isRU/lEc9qDh8icyOptPEQnvFYlXRU
YvZ5G+aNxS9q6YaN6QuYOE7+xEw4DGqmqyK/ff7KTGnJIH2axq8cN6ltAzcqi0MwQDDA2Yd+ivwB
i29t8xrRkdBSqkS2yIKBTDmp31RGUdM7wj6espum6nWBECix4wMz22G+IdVcJ2ztZtMcgqg5xIgL
ahfvRcFJI/iklaOQ4iwOHWqqSeJC8J4mKLfY/BZ2aQZW9fjHnL/AiIYFRCX6bCKsc5nyjL9kO2Nd
9iSXj39kZDogDtEV+Cbt2fPTY8vHLJZbw1yLTR2NfoLl82IzMZQmk5MxLaT9PZK21QJJCq0nM3lp
Q1TBZArRCq+U/i9nwG8X1RpxxLEi3aAPxydeFtFNs/Jm6fjye/19E9cjiujef2X42td0iTDea4sF
Y7MEoOFcCCF6rBBwULI7E4gGu/HeNM6sNSC1uj626FcJXGn8+VsCm5RO2JQCg5HXQHT0RTSnUEdo
YzNcPGK+8IAYcK6evfsc5FsvXHa0z761tnw1WLQF2lrSeZHq3XkN2wC717+mext774yy4cHN/5hY
/M2WQLpl3umVy1P6JvF+LiXPMCfrEEQQxj9kYSJW5SwnSnS5RBZL7jgyRCund/iR0gvXtRNnDEma
/2Or/kcG+AEwf08x+kRHLqVQjCMKMfrFlnhfUBpG1qBQcdFIbLxG7QLMMw3KJSq9EpJaUMXsM1Du
XH/DoZGzdyArT3mWjchAQijrakWBSWpHv6T3hcaJ7cNJg8YQO/w33cTQsFcZNh3mNAPlf8z7XIL8
M+JmpxwGrPPJNxEsDNh+532tG1s78JANfZu/aofDgmt6L4qsxWdbTUsHIH70kXv+RgSuA+DPbmHa
kFb/YrTcyjr3BZ7A4Ud2P4eHs+osejD6SgPtQFN5zMPXljfUTJACDntjbNc6sol+2kskl8mBSxd1
TEwwh6LBJQYVpb/3CGGZIXPvKJ0IJY5ZTVt+G/+XBtO2NZuTOyzbPkazYhhkLGLLJOs5j8P3Lv+p
l2Zl1MtuNmk920b3RpXFSRL2OX55VxrwbHtahjRr5DjKvkZ1JrKakBI9kl692z+6ME8W6YXcsKTI
jdS4UNY3z2NWQ+X16UzJpMgHMMxFZm+mi/tjsf/+oilVflx42hoaS24PqwlNSx8fSkZ28oC6mXaM
PeTvemVfp9G912q+TgHZdNmnPNCKiAn8P/zWk5yqWer0GXDQUG3n8F7VSNVYfQtR8T92frsZZfvl
2fBNEuUnDMJwqsf8prtnGQh0/xLWLpGx5C0WYtpBBN+4Ez/+j0fB+hsb1Za/Gs8Tg3/YFibyIg+h
OCIwmi2/xRcbRhw7qL6Tp4BQ6Lb//h+Szms3euSIwk9EoJnJW2miJmlGWTeEwi/m1CSb4en99Row
7IWh1YzIDlWnTlDiKXrty61EH9hyTuAbMJUBGWQYelOa50xdE1ogkSM7Jvl12lcZIkjOu7EWqylv
1qPaR89YScMxi2//DfGiRw5tEmfhnvvteba1h1794IfJSfoQCmYfTal/mMf+L6jMYjMGEb8lNDaO
OTAAI4VlCuYfwMp1OA3PPLIZOnRhl+smx9tBpI8uoFsf/DLsUX3xqJ84g/7ZI1uHB28uAeNGmKFU
4SFNNddt2ZHtMHjerg/UKmnf0+GcQX/p7PhiwcKnvrfxqmmJ3FBUJzIhc6VmkBuuh+pr8QPWfgAn
Fmhzy5o/tf/lXCDewdA2SS/mCP2pOiQePia8I3jTep5RUrXSmy7nGGGBR/87iH/B9OZJax13Jx09
Zg6YtDj+XYV80yZuZWfxOuCV2tNf7dRr2eO0MV9pxzBexO9nEC9s7A7SPARPa5GYnxLUUhdPHY4f
Vne13IioizereM3VU8H+l9QFumDSXBmiBj8GyyJuXfDaLiZInlljo+AOJ2ZxWj9iAnK78ID8lRm5
31xQguFiqC8qPFSdRLNAdOIoLaXOeQrbhxk2awArsqT0oZY2uVCNKD/BuWuYTaBz88GeAnnVw5HC
wcd9vnEE0DL5cCpYCqswyj/BlnWgnF0Sms4oXx/PZslwGSTU+pmX9mCnFolpT/VS4zFKHVDh/kFo
E1rq/uhb00kiEtUMrA5GrbrZPPUJxUbUYVANlwnI0wIFYe4VYuKkNTSt9UaBpP+E8VZieEIzzMEs
CUKjRA2b30ZHzkB9ci9ei4Vq8tv6NUoReKGwcOZ/ei7h0JEuYJh5OK3w6T61YoEUVq7N6pcEZFB2
Cq9WfhfWfNX1rxvm+xaKiFEL+H1IUQChGwWXiqt0pMZ0vBRLCS/+IKrhZ0n/mmz6j0WZq9cUkEiO
+c2qDgIvIaCn1ADZKL9MhS1BRAZSO671u0za9hIvSL2bjLvGtxUHMNmXOV6TU9/iJYPMcfH2osar
wLaavTulT33QPII6cx9p3rYOePLAJKye0iWHOGxm1HH6NrPjZFsPmIrQUfVeBeNwua+niYgWnNeG
ofpTHi1iGDyFICF+M8KqCpQ8TgPhkhhcWdVmoMQpZlxPIsSO4hLS/6DX0AWkZSK8SQe6cutQjtWh
sdMDUz8cJK3wGXLpQ2pgz7rEm4BoNo2xeTFxP32UX2WWUUbp435E86fQ5HX4/EuDwHE/fIXZch1x
wRMGZkBy6F/0ZCgds1vVmX8iqKGFTj/GHO7zRBGNbBCP45oHYO9v7N8JgABpau0RjjXfuDQgqjO/
dpDMkD1I5VpqzTZLrsBCZ5kehsbgMlbUXO5ReQEFPbcPmhY90U7LHn8FWslKfWc9xMi+3uR+dtHO
14M/HRPt/EP6tIshQQXQ7l7jMTro23vhUdeDSypD9KWZMzBL6Nw15yxprVP8LlBsCSoGAr4g47m4
wlfVv0Sdw3JYOegpYdqIxloJZoRjZu7LsThLIJBWh5OnoaZV1R4jkxE3G33qoSi34rOutjhABkU8
CcMkFsQIFiapDQLqM9uE/Ri+oZDHt5whtXn8j2uFKHtZurMTa91pdehy0EyBpC0GjWq7FBeRGrMx
kt+el6BeNxbOPrUanDtF39rSbk/K3qZz+1sG1tPQiJ1f4qWB+h1VE2pFtWudYWPjSNnxJXVYlVnA
OCrHc21oc1UIDZGGDCYHVeazRxCW3pcJBB+jL1g7LxO8Yra4P0hdqifNU5DgQsOZODWPneCUacUq
4jgi5tf3lodOHdChSvL2qiz7KRyxRwofJeo6k0Q4uyZ0qMzf+ZX9qqiLR+ulGsZ9CaXYpGtw6XXJ
MmM6rHDCnD0Uy9hIgCygapmB5Rv4wmK6NKvefopivL4oP5YRcAHZ33SN167hXpXhrFqsajlwdUyi
pknpsm/EQcbE5Y0TYxqa/YBlqQ5XVOiUfR8KjhnCg+3zW5fiFqIHgFxkTkzm93iTWJSnAURaxKuE
5o45xtDWWGBrinMM2oQ6SU4OzBC3eZoj55Mzn7tO0ZPqWX0TLMAPHsZX3gMlNZ6qzXXMQGy6b+ZC
aBaIi0mJLNBqHEqsDtVANmPeOmJWxcAUCf/4Bc7q2SFp8jkaPzyEGYWQWNIUW5IZHGTmWjeUMQbS
4YPkcuoCKZFnE/NF/kkLeZ3obHAqmOCOrQ7rSfjum6nhT3pwMVXREhgvf2WUz0vMsK4Ym83sCdg3
V8SsuoizUuyX8juNqRTZu+YtxcgXmohKrPb/i2tJRtRs9TkE1QQQNQJQtmLYaNbHzN0TXGoYqw0O
bTowtKXy0lG3OZ3q0o/Ql/9F7YPGA3psOlz/UiQoTMy7QmFDKvD+f+0g0OI7oubj1vKzdeF8+byj
rn+xM4TW4TYA86kAZEJMzTUDq43kk9XdGcY38RCw2mf1pvmpy4Cb7mECdAikOBSNhSqN71BGBvS5
8OAm9atAWIleNAKT76ZNoo2s4MnxVD2avXygu2yPU36duDOdEGJvhPuwpolqmgbTp2qlV8t/Yio0
CDqZtuQtCzQoblBxjLYbR0KGKrxV6dtAjmBmL8r8lDAKSb67X6ABmx10TUaTlkd4LYOHdr7a1suM
wHOemCP16otUCnym/0nMdVL1GUXVLqRRd50XrVoL44sHz7F1qBpdVElhS0Z2KTOqkBhO9p449yOd
rR4AaVkS24TRq34rC9w4C/hN5gF5rWhR7QmSSqeTDk4uj4zGnGI7ptQwdHlTXYEJzZZxP48iDAgK
oLFquQr7A18hEdXdGLzI+UqCum+NdzCoyrxeFWhluxP0XBwRfwABV/rJkW/8YCU/6AFXboyvIr9M
U/M6zFB97Lmt8BYFwdr6QR7/MBmw0kBB/yNSeum7rTk9/Jn/kfmR89r1vLNjPGXZ8UCrPA84XSa8
E4S82Vc9AjGDr2UuqgNcCaknZvulOQld7iJVxhTf40qfdoKt1DQdtv+ERlA4F+F2ANQ3NPNDfpfS
vzZGtlIQ42dvYQSX7XQskSYcVVFDFyl2zLy5wSosBAgKKfBbTv8Wrc+juXX7dbngrPGctNvWX5t0
R7MC65e72Mn3OEyYkS5teSXFvE8Q+neT+u0j6+jArDeW9NiI8BgxV6xND2e1U8579Ohyp264FZhu
Ukkk3VNalkcBZ5fAR10IR236baMXHBgCak2UYMJsM7DT2h2XgXTgQKkmE7IKTW45xh0jHOJxPIWt
fbQ8XnPprHId5HjoxgBQKTtoiYMRBN99K7lHkZlI6DlluPNaD9ycSp4zXKcaa38PGnjmSDDYAoBa
UaAgWTC8cVGagwXXgV6Rg5puUUk+Y9jsPWgl7LnaXT6SxV/3TbXLhXobuSuSBqpuFuIZaR7oMdfc
TZX41otw5Cxnr9vye4D3K//NoBSAyvbeACHnDI1QThFGAj7YlcNm4JgtI+p2c5rO3QQa5OLlxCbX
FKoasHTvwO7rhLHrmawrgcrX9z6bkk9PruN0DZGhlVlzQvEhY6Dl4jdIyRiipBrqfmNnI2YxCyny
PGZvWDcKtS1lUAFeUYvfFuMrUjPCCmPRojyx+GnorgEcDX2uKuQWPqmziPS1JqE3iBrB9822nUvm
AySpZ42/eoV3aD3CKTH1UlG2tjJ+DLkc6TnsaP5ejalpJWKuNmZKdi/MrRpFVEP6nK19jqBMWQDk
HTZWOaxcBVXQGW6abKrv/BhHSgIp50rdj3Z0mKoKkZ3HBIzWAeBFv8OIM1xPbVU/Q5AC3xFohxRl
un0JB7SA5n6Q9l8cyNUcpbvAzcndkKSLgk0yFsBVoEQSXPtyJaU8DXy8lnIn6K/q6Z+mFyRMEWtb
rVyOtUni1KwOTOkBIrt2j79M5WxMME4yZtz2oPHADFU7aCOcDKafEv7zBAd0GRil52ghio1vP5c+
8EuNuo2qTYzsgBR7ngU/h/Lmx9ajT5ExZU+YWaxF1T7BuoKTwInEFaPLEL2qGzIY6rRdqflkmtXG
BQji4/XYS9eW2JZj5bmajftWJi8N9pGuzsMlPyPFiz92upX+ogNV8kz7qkmncBn3anjEhZB4IjQu
ENaQPJiV3A4FHvER3Ls5z9bz9BZhk8Ozg1SaedXnZNG3gNVBrbjPYBYsA+yHwDoqGV8VpfMozI01
QurC2KZguQh8VYKgt1ayde9HhE1Z0xP8zZAf7Jo+EjESrr0ErAQ6ZAjEZXQxSNcoEGE8Kj9Z8BXR
XG4T6eOEJBjuE6MS1Y8OHtJmskHzCIyEObQ1QAYd1dHCtMXPcX6CP1vlpAb57HxpjB+1PW6yjDnn
5zxAVxnOEoUAuAbKXuibA1hgPJ01jkPbWXXNjwqgRSaF8ZUH417vmhjGisIGuQ6Gl9C3NmGC4fZw
SpV3mSFURhWRG+4GGunZIkBZtO8LjAVqEqoPmWQ7o6l3OWxdEJB0E6ZvpRh2NUB0BxUipQB14bel
oaNd0joDj1HOPg5t6AKWXR4EVqT0HmJ4xIw3O3Csjf27RWJh3N7rFRLmP9OwIhv5OFEXl4m1iwzU
RWn6HIXdDvbRgzOgs8NQvOoJDrCtjY2ezPahVRSMqmL47owoMUoqXaTZWkxpVGyw7Ad6jq6+mLD2
ZX0K8UjSBOc5hk/Ktp3+rPgF8xdpbcsOK8ymZliCsRiPWrdSXN29V+xt+MGuDmdY/ukVkoBANJz0
tbNXvQv4YUO68Y5Fe/SLH85PtJH6MzTLgeWdDWczdXe4esjI0h02hcKzGh97OG4N+0GXsCmz66CY
9rpkjFwXXaVvHXurOcWqfSqKnpusAuvEl9LMVo+LuLYDoZT11WETwYVO1GecPxfm9OPVMFLwcpZv
YEsxDFJR2E/EVLHIVFe8tOzBCk6AjdssnAgMRHP8KwGP6Fe80npc5LCW0nyJKjSByLYhyCNCChJn
ZbTLbh6vsWaVcTC49nu9ePDu/OuMXSyGCcy+gGuOXXYbCFszMTbAlFUjhmqy16VD0Jj34VSPETGn
M5N4xz8pm8XGummByu1lxJTPXA1kDlidetZncgkmOohvSHLIr/5+w6h7byaEqBHgG8ZejMWo0BdL
vSAtOfPnOlCDmqbdddmL3SfvrQd1kQmVdZ0cPPLT+MHhBJFAuAaMxtoNH4GkITuBRNPtAM9w2y6t
+wmHDve9ZCgf9bbUUKvXq4/MwbeKJ4uu1ca7RIDY023JRW1zT5wHcBHTFFAONzio2VmzLb1vdMF3
tH0JjQPsB6Rz2STgggN8PaBk+f9h6zUsdsAnPGZouCmNI3r11FlVGNF0QLE+JgMcuYi765tWeAYx
vLkWpCnBhESfZA08maXX/qkBZucTHj/pQUbDoYA4pi836k/BAde04aaJfm1zOzbonJicCu+lEtco
cPcoHZ7FrLZ03WVVM6t5ByEPAa3z0L8A8KHFPVm4u3WReFtijwqWgMb2bQwcwo6DlY7TdmSw9mvn
kLgMSGBDjqcItfpdpp6GAPa1e4NWITp9t+rrTm+KNMep4zcnB8RG7KHPSEZN/+8AswWCHc6QhvrI
nS9GIPpBRtmrXAg3pa0nC86sYN/26AWxDY2QCgey3cKwofLF2oPacmKL6CGTwK1ELy8N/cOiwi/H
gH0Iz8R+g3kEl+A1ogEQfv1M6a2pOGasSOfYJTLcN3icg1nHDDvLdqOLgGaBt0Pz3eK4VAhis7nO
R4GBKgPdlBxar8KRsr6NTrqaO1P7jdAQuWG7lTHelQG4U9Z5WN3YJ137tqxgH5sRh9/Mp2tFSAUX
VJelWAfpag2HB02r/TX8abcgyUyyeq0ZoSVAatPtwsjam4tBRAa1QbTcXMfZtb7xpq/CHEaTbs8L
YojkeIgkaFuCJx8T4yZcjcV0b5lQg4tvykgW/H8Yv/m5DN5O61nToUBGFL8W5ANqkSaXHi88pMYE
1677cuUaTJBY1yXnrIt9gUyJbOiOQ/2Tz8Dx+oD0++l+6MozJz20twRVoi6e9XckLfwoqZ30OSKx
0aSZ6TpFC20wBKTuBwTTDW4Iaem/w7fEH6QH08lNGgSoo/oIrl3SDXhziKgE56eooBoAgtrcEa0g
VqygPzDwMH6d+O68bTz9/hJFcgefm9oQEL3pniBAJGdEAkEO7wz3wWPKVsBbCj36stj8jG2sbeC/
6W3mS0g009nAgLOOSarUs5v2ywnEOfY+52o86Hu4mn3UzVqswuB0Jvyi3Db6mLHIi6g+e1pTTqkM
YaeZTmvKQZBrGjxdbnQvto9UHZBE3wiKKDxWRAtDWDNSIsSVGgQPmEw/KCp6SbeBBnfL/MudGEye
odeHxLeGPnxMivC8IJo72FHv6FldL/sDbgzQxtpufMWRxJrfrOk5joYnxyW3oi8f/T48YFIXvY3a
SAXAIbMh2AZsDUmkGlDNi76U25yoUkJBcZXs6IyZ6z0Durcw+LQNmZ7ux+LAPav3Eeq72s7upO9v
Os8lcmS659esDSu6lpFzFySEwSQYHfAvxpChczjAYReSJAC70g2OgIhcm/1I7zB6N/76jAvNa/4s
uIRiITQi2OrBUgbKZRaSOhXzeACqAfegIgJt8o17LUxvUOZRDS2UztHOG8+6/0UpUBPEnj9bsKZ7
fsncv/XtEW/0EU+16VVbuklwlhCCTSR/7PRGxpgPab2DX12S8IIvXXgbo1dy5FYZG0UTNs3ROFUT
qXm6dWTKGDExqMnXK7DFCJljqsbXXc1mAZxJ6+Ld4W+urPCsNTk242N99HeivhF+yOXm7PW2iAtx
4CsW4OcJYqgRTwOLK0bWDI3oAb3o5hZcXDMOIGJrMlK6syrryczjzVDWuBUmZ00FD6Cl0RwiPOD9
dc/6vjdDNKzNuJk8daoSua1M46UDVx5JQrISCHFXvWKFwegUDZpSRL/zufpU0aVyNE0PFmNZiE5X
XeWgBdIrm8t8O+cT6e5veUPGuY64JrEjam7G5DzlC1mJUHADWA/xLF+0Yc4YwLbj3xQuWdkQotA5
Jkvx7ILHja6HMXyGuy+af8BYE4M4ev9YMmnokpmQv/xaSPtIkIQI+5Ntz8HdkIiVtMCrUWHDNdad
IRzURXobiau5fvNLzpNUn7ousexKexyh69DaH72E8/Kb/Z1123CZNrg+oYOJkXF3YDr6ftans6bZ
p1OhQz8gvbLhYICSl0TJtkANyeujE1QItZ0j21ErAzWGB7R/7zIFaZo/JT7bzD0VZkOV/QHBXKMa
EqUmBQJdynhv0zxm41cEtRv+boxDS/9td1iu/Xla/wVlp9I8QHxRShin2uYxJ9sBNQ0ahAH83wWt
lSmba9kTag3ymComHH75rEBThEwuS/NmGXAPUOTqfsgVxRP7KjFNRMHUjPQqGvcMeCIFsj3i2MvR
WrdVuLbjd2k8ZVrlRFFfJOW2J54jeOqXNyM7ZvZRpBElAlUgsyU8P1aVVgkt5snELIJ8YQOldVCz
n7dDWf0OIsa7ZIFaagfNz1wwUUz89wFzQmp3tmVw10bsy74aV0ZETIYPc2eUxtmftTwPiyPMqkYu
zTR/hBv62BFELGuHa9hCieUgylNMVRLOsBabUGqD/uYHah2nuEfA+XUYyLX+U8Fo01xQ93FMwD58
HlMP+6sF+uSpA7fsgkc0IitqCBwvbrMpPhzSmSIcrVLOF72ymNvrHwzg60Bd4X9xxQvoTosMTyN8
HHxGOdyQ3vyhB/pma99pi00/2veER0dk+nJNxR1TUl6OovoLKE4tZTAyfbVnVK2M2nNGvR4uUrwz
m2YkkOY1pqGOJr06AGFC9M5utplQlGT8ocZycAYY48CVJYfGTEyyS0BuK/bwmtd9Or6GcLmqEuPu
N9igqJ0y/AoYVyGS8PbegBs9VFwQHU1ql3nG6hfpR9ENBMHhewbIf19wlvmt2GF5cK/15gxW7hvD
/Ug4s1PObqsiuCUY1zDj0dwV8BUIeKK/ra2jXdc70XS/XjbuLQhPkklmWP2VIFPt4K4ymZySwD6D
NrN1O+vVS5LLjE7PbZJPjog9FCZ9HCWZOKePqSJcjHmDWvfIDdnQpkMeF6X6nHy1pn9N4nrX0m3B
68TzvKGbHPKAy7YmCqJ7/8+9QL27BZwGRf5AJ0jjHjy0eO+6ttWFfOis7fakOvM80r5UwT+L0z9h
dTOxWqOz8c7/QSThdG+mTMHhOIDp8VAtKZHU3QEf+PZrA3ZbwDVC2YIc/B4vqSE0CGyY7sYqYFIf
vXvV20LxZaPr9TC0hTHWFhHYvgOAayq4zMYmajjQxmuHSW5a3xiMUmrEX6JjpmHX7dVNSJ6V22jG
UujAgL4Mp70ZkIfOWZzStmbICgZUP+RqDdty3touC8gUW2vuXoNaOWQ6M4BoJRuGVhErF0RCdT3u
SgXPJoWKtyyvJRJXLf3Sb1iD5fBJF+OjdLOXPIBYDhtfVy9h/OhBhGv/VHyGoI31BdmwE+ErDjoI
lxTYuINHV9w0xGTdgC4y4b0tM/x/v7iN1shYHXRM7PQ37wf1WBJXOrSSrBL7OGIXNFbL80ypDmXl
zR83nZovrYGoNMDJD6VpXOyabn4PFm9lWu3GA950nX8J9pLda0tivFtf9H6tanSdHKEGrnDWXO5N
r93MXKA+jEc255hEu659HGYF5OJvdY3Sp9ZxxqksIoHYZxAkA0pIuBlhzwNaqDOL24CpjB+hnzSe
YgjUU7hXpFeSsr7jH42OgHcyrAL4G0eTO6QhR3QwP7lkKjKBK4Hhc8NBwpwQRcGEMaOHUcAMpjMj
I87rt1r9dCaMVwLv2elzm3yO7Z/RjTcIqgwS7+Hzw1eBGtMSyo41Mr90JhWEyzMe1onCasDLthG1
JZ3QbzF4P1H2F6COF31zXhLIkiHJL5H/Z/fYP3YhWkTbRy4KmCqS96oiOHnyyTh6cfFQVEl+1vqh
jBeaMrRRIOXWyeHoD3mgE9B3xGyrUNO2KRvcqC+Nb+Dk1M80N0B59DcIa/GQui1lzPDUDynWWLEV
l+6wBAc7777ceLwAJ245iQcFUuJlF5hIHJAYsTF58Y4h9kMUlZQ+EEWp4aVZvSfu3oM244TiglXr
UYtVjU6icKRQH3oM3f3sve6TTRCCacpfMeONt7iKA8Mpvxh6egoQoK3nU5KEDwPUBzSGwp2e0gaa
h/RXXTO/9yK64VVKohFdAanC0yVhODIzP4igFy9M55ulOE32vJFN8i4srv/sbyo6FNfwKVALvjcY
4mVMzDPONK+qj0dG+g+NKm6x5/1kaFZqEzFD5Ae3Ya4v86htJS5JWkX3Ses8Da5F9Qcxu7CeakYs
XUkZ3rC0OoI/Ku+fluHl3HQ+ZNgmb9+ER3ddl/M6Kd+iudpqMhB4NnzEnNB7uUchhFpF/sw9/l9E
LphIh3Cgzt3sWVuXNPa8rXGZj3FbabPxptUrrjUTJQ33Dey0Gem36nJPVBaLQeumZUWMLmCB9Gkv
cVJirguSUMCV8224q7RdXhkdhHJXbfylph+dyF747/xn8rzbXGrbhPnBk+pGwUkrE7ybsDZNEydU
XOpR9ABxpkzcZ1TiNnxwAFMC5oe1WgIqBeJTDQJIY+9+Ut0hCw5NH50aG3c4DNlsxlICR/IMF0VV
Fn8tz1KbyQ1MkkZoCTSY0bdb0l9hPRXk81q0uHSWxBjmxLXn1sXrMHkdzWBX4RTX0t251MOSLBQ7
ru7NOH6tivJgOQSo0ikqIu1xhU9mMo1Nb5OLjsIs/54QczCkIOTZyATGk3F8dBpjt9jEbJkMM9OC
Zt0412NIs75KFizCtLNSMa1733mQSn5SxEDkSVZ+al3swvpzyK9Ap7iRFIL65/7zx/P6vY6Q93MK
Riwfegl/hMwp+Nx1ZTFThG9Eje0MHieEhdLKcxjphTss7e87j3KVpzD20K2q5moOyylqp80yY2pC
YIXPJI+2u6NOIIMpc6/1R1u5r/5s7vyufdZ0TasM/wVIc832UXAkmOozyfubUmR2CXsDsMre9Zhg
YytKJJaVQmtR+9jDHxdF/qpAsdbN5ODBw5cc4XH0OQtkMYLTE+5HGraH3oxIgBog4EaFOt7HYtrE
LGorjR589iPDVQ8EPW2qF/0USqP/HHznhM9A1z/mguwdt78vGpPyz/WO3hxuosJ+913jbjSrM5xi
5uJw2zr/2vMXB1aCN9R4nzbzZytPS8IEMpvPFSV3pOCvOJjjQI5vhuIx9OedmCdUP+M93KiHZDE+
EyvbO3iiwUB/Dkkx6FREwy0RQRThk35By5fENWVRsFnj2aVY5SZDCYgGh/BAUx0ikT0bSfOLGwTO
r/bV02wAAdo7/VbBuySnwnKyz0gVT03bH3vPO5aEVWYosjHwoqcmSg+L+/pDMpfD5OXsD0RpmMG3
Jbs/Z0GNFARvNWxjiuif4VgwOhQEjKWTtU1r760b0D2GiHbk0v5FlrxJCRrHmAy4LwWGlxC+RsM7
pNOhmDi9F8lcXjh3OA4ePAofuwUo6+V7Vk/Xyg+oT/qtaje+0YL88ukeKblAOJu5w26vSo+T5z86
9QMIy2pQiOPiJTvkybCLaRRWmfdRW/Ih7GnfYA70zmJDzcdmCQpwQjgHXNoYUy/tM8SBsA0NcleM
EbP4qwU5Sz3KPL4yGwY5zuxDOnSbuvW3Ms22fSceu6TayjpY2UTFjcWDI3ptW2tAmdMrNeQNWKWP
lAxiimFiJacNUDpcE8bYp3HiEWN2XQwkribTxsSPhjP8r09xmsqOVhR/LpqXlEBxy32swj2IaF6b
nuGYZkbf3M2ds98hyERTFBMYCvaO5BJ7RWYceX8JHUZuAbDQCGdA5duQKq5MESS4Ywdvz/+gU8ep
FAWxL0qs15jZAtjxDqY9E0sclTCma3GrJL8+c+xdCmlcOf0bk8VV3LXf5M9F3nQsopJc1bnGFbso
1ib6ku0y6oy6/lAx0BlKRqgz+V+9CR8A6/1iFle7PUZGeRtCTIEMBs9zSpRK58P29JKtlTTknGvr
c3cOtoUdb3u01/nMiCrutqKBB0XGYNzKc2W9p1nx0UD4htl+yVoWmPP/veZU3mPl1NgoD2eMZqfl
foi4GCda7nw6wnqCsJ5fMBPxCTdMrUd9AAECXFoM663Bu1rM8Wla+q1rXnzsQu1tWOx8VFPmjl+L
fe8ryDMqxG6lQnQLmLcbsl5nvQC0kyDWJjN4Y7NghuGnzI2S/ayadsWQG7RyYTrS30mZr+ZeHCbU
DWEc/Dl+vi3wmhMGLpQBLFt7xs42avcLcsj7WFLSNbDdIMecjVKSR23hL1KE934Lf34Jxk2LUXlJ
HmEnMAiuZPMW1NYedb3KCdbxVhX+m2bcXUmgOGCDvxESkS2KtApNcAFvmS6a4ceWNspgVj7S9VSp
s7UkYBySQblcJ7P+SGGvOdBolhyT7GIr8F3RcqggvNYtLiG2u0pl92bMzaZ0wSREdu84bLa3Kjap
5c14W/X5JmYD19Jbc+9P3tFVSHNGatdg57Ho4gYImiRan3s9m1daBqbJVvqAbpJrRXYhbHiX1sYC
mTcAQaYBzhqhixFe37IqDvqD+/llhqXls36QusH3oqEAKItcBoHsCYWp5eC+hIwLShDzqe0e9Zti
sqT5OTqiBC0f4qKK5jWw/H3jOYeggawcYgd/H+CMimwIwvCfFyyIFcTeDCHflP2CYTwJKm78mMfq
XpGNy7/k8q6gHAEaTSw1A1qVvnRUKA9Jadwy0hLNVpzxn/zhp8bZeU4Wm6SA6jqC4IgCr5XmBLl8
7fG1amkes6T953Ri5w7NVZo2QbfzEUP+lMkaJiNaSp7e9P9vlMXuPJtQHSz3NWLnjKwp/fCyAeIo
k9SUaX5q6djtmQaXY4kbVvfujLDpMK1PFghdcEzDzBeb4a8vPvc+95dtnBvsSYZrnCcEZOVrfR/l
7UNrXKvEJl0ru7TiX0E+ry4ObbHXf3isige3T04Gl5kNzw5OFlh7TF+iqysFzBtxuI2CcKoaku6y
0b+0mAoOKK7HEEhQ4HlelMUpq/cToJp2R5dApq5JlCFEOl2eJPOgTYygxbyaQH8CoWhbV1Q4tHuu
cjAG9/JjNvCuyZg4euarAwEAjmWj2QbYmpSAABPHlntfLXAKAVg0pzhx+xeLFiBM8DQmq6ZgsrQs
J9JnjpViEC4ZBczc3zHll0MqpTkAaWA22EKxRw1jlMtPMsl53TkEoKVqU/XfLZtdzMXPaONh6bk/
oIX7kFi4QbwONYo8az7MCIJ5uG+o0VdNrw5ZV9ycsf7skBjHtrnK2nHbOpCBhS0e9Nc8as22htAF
28iq3deusfYxJA48BjdlauxyScOI6jNj+hRxX3jAfulzGQBtheY5Vz7DpwAOrtosfcfbjL/q8FOh
sPJIBjN8ljGORc5EpVqW72NTX8TIMMNlv83tc1cZ+5I32GN/KQ7+iJ3mYBzMibMiRfDTMJPxJJAT
xlRqaB61nyxUtdY8d0VF/wu4iscIsaUNvhz6QYkahMMBBG9/C1zwtF+1a5NkZFrRkXQlnJ5P2gVB
X1jYALfdfM50afUeWliT6jLSYxB7F9XlB/VmYsBZbapSAM8Zpx4ctO0NePfdhqnu02A8ZAmK6ybc
LlXz2Bb1EUJ9aWDHedb+t56y0NKZ2z5/q3x7y6bgzs7a5lDayTFMjPsB+4U7cTSxWqYUPFYFGsJ6
+UwkVbw37IJkK207X+kCJMtTnjS20Vlr3tllt+/dDLpyqj1YOc+XxxzgMAG3s6wART0Or23LIIW6
ElPsYtl7yfJYvWqCp9IWiOz3bacOg5NtWh5aSUtZ+EKf+hhgPKJDiWiok+w0/FZ4nui6Lc51dIWP
pzCxd4RPYcG+b5Joj5GDbILNUIUruBdYZYMfESE8VR9WP+DkUXzPUu5ErzbF8qUPRf2TWe5+J724
0oJoHrkX2QdXXKJ0/Ji4Kl2ikdt6beB1hmnFDhWg/gI2BCKzMTeCapo6/yex4aZv3XrryI/E3/Cw
+O+xgtzvhS8i95/KcdkXfnmZkphyAOhSo9JF/VNNl7mv32BPcac2tyQ0Dzbk9RKLSdaBg7+l2dfE
dSECh7Mx1uBTU0FcnzYEY6nwc8CmWJ3goTR1PrFA7dVz/R9jKO71Lg6YaJsxwSJ8mpVWJ2b+mZUe
zab+1zHGHS3vq6wW/1747pOREoU2hfI8pVF3V/N0zKXX4QwXK5H/bEmSBifUuJBXGIlt6nzpGZOB
ZCaU8UNWpLCqEs7N9HGsSfczTYRihgPjvQbY8lP315UA6AZA31wgp3RdRv8RzlIeWWNYDTv2Q96j
KcCIyhijo/gfR+ex3DgSBcEvQgQ80FfRe1Kk7AUhaSSg4b37+s3e2+7EGEkEup+pyjKz1yLStmns
3HvWxLo9gRRhyRdT1hRQyWkZoqrZC12/DXgIrUBbOTa77amkpES/qWfu3qtiVNsMKzI3WMfjR2TD
YWqrF8VYiB2MZU1dfroVNmsjYPHHoLoGgVH5hGZYcFStBmkS+Deow9JB8MQQWgzpRm1XQX6o7x5N
lODPkKNdhZ9h4E1YapyrbimhGIt+1glVkTJRRfNmO1uQ9UwnLNLOjO9+vFEMx08KKIZvdZm5//jp
t8HMQdHedEY9+Gg7E9cZQqUq+ePtuogsI4ATWeGWkKiKi9pJJeNK/oY+7KEzNscBe7wVGdRTTbfz
bNLACXQPjb+y689sGRa5Ft3tzDvNhrZKEvEnc9LJvUvFtz8HclcE/sM2tOPcMO+r0RrJ5mYIBNF8
M0aW/0ivU5QUjQgZhBVsgCWomS7O3kKzUoni5btIHFiNcD1amw++j97UL2ZFewr6v3zSIIXwp/MS
XLWWIAnxQP3hoaXqov6+Ran3keY26smJ2UbaRCU1KR2L7zY7SaJHbyCjDjILdaj2NbqkPSfiy+/m
rd8TYWUM8S7CNsNVn3gMbvRvqaf6vovE3zCkMXVwf+TF+yu8ArxmoOhCo031NhVfjc8BPCdXEMH/
Qnc+dOl8mW2vXKRzvbNjIKJZDR/Qdb8K1xgWZlmDxPuL4I8gp05VfYgFJePP+SwF7AGoep19Ct3Y
WlF47KLugOYlm7aF1t8tXCfTub8RzpXE8c0OPUbdjCiG42D+6LG54tMHAunT51ZvzvTqTlBgxype
8jS/BQDK3eErPzZg3sL+ExDl/34eMEj82EhJfcFFInmBYL24FIFVHLwYnN9Tw24WmeFYvwpyZeri
/9TM6BbiYSsLqorkt0j1D/Xb+DI1KUDgZJTuzTXwmbGxRE5Xvo1HvQ03AQ1uK0m66tFwMnHZqGMI
QugmaryVbeTLvHLwmqYbPuS9hXk4Zy2U6PA4fTIHW4aSXBZgdGBqzxF/FXJqzyTAkNbLGVL4oM0q
AZ0tA/0zN9BRePm5H+hiCAGfpU30rY1B7SP2xN6SL4l+szHbLGuyJZVpX2+Z7Bsgh8NrMFdsAIkA
KZkmCxajpF3kNOg5xBeM48VssXYnKaZlss5PFzOnbmr4GUps682zQMek9eCKUHdTGLGcVQDThsYk
auAcD58hwGKwrKGOv1/7MVN/Z8OGsrRVWbb06nC72X1jdKuovgvWkd6/LoSJ36RPMJYbbx+gwiXs
V7H7iR5o/4THngFTaXh2CLlGEkcQMDL98CDrBzNsdo8Jay/MR7xxTRGin8o3IxSWiWU+4UuEqfT1
zmtYpWJESRFZ+xFBSTdlDJiiE9UxZeVbadOj05c7w0HY3hcKCcHuhTSbbu5PRlTChyKse7xPs07Y
2WHif9A0j3cK3CVcXM7BcWDs0e80QXehBZu8x+yHOXRMQTcH2JSYIcQZcErwKHUkdkbOe0wOM738
wK4soJbyj+h6dE+ZqP/wtNHooQ73o7VMo53JgjIg1mApC+/RcAwye+3ybNvrjcq28gqe8YiigTFM
6GTYJZqFeoEGydRhWMG0Bs/S2G/05+54tyu8qyAyuK/QqxyMFAIW1xJK3QDzIp/WurZuuQJeYKDw
Q2IOODkmqPcuImOf7RnnfBE1C6v5dkDGaZRR034snlM4R+Uvbii6L5oZF5lg2W79ob85nbZxEwxD
dFgO3Xyok31BQ/DCzA7lO7SGqnzPXcLik5JYn/Y+s1HK3QeePejCEfa5cG8Y78VwTc3kNPQzyEUC
NObxyH4pxXRS2s1L6IdHOmf8EeWqs7oPa3Bf43DaRmNPJ3nwJZ9GLraVMx/QaxaFCssCmdpzipCH
y55vrRJdJu8ys09hXQrSOrHcL5kwKhidN61h1Ukg0BN4I25YQOVVHR5CHpMuYEpggXgu3RvE20XR
GTogdf/CTo2Rp3eccvlOOMwQDV9mnq5Ti1FBOq+r9jCWlMNJe+oDmjL+KmVVSjWqE3FLXcYsroVu
OnPXnf+YghKV30cR4TRoSv6C9yj7jrN7jGKExm0RRTWJdGjf2mRbW8VDd5F00w4iN0YMMP6iEwsp
TNGlNugnOrvD34/bKDq7aA+RKzj1YeANUahV7RVDo4OJnqOlBRnqRk/iz2heJFt1UzOZkrYXGkTE
h+m2MYOV5eqrCmlM1lgLDvSYHUxFirxsoNcTumG7BNwkq4jIG39EE5M/4tskjJWi2LpqUf8vcqjN
gASeSu8+8kg35FfAbl3EOvoNOBY0E0oWYOjdSvfkswxtuCqI8Pl/Ju2p5zwrMd//YndxhTDJaVjM
R8UPY8AAramlxNM2MUe3chsO9tmWPDlLVbBz5fmjA12Nhm8+6oa/0lkf+SbqCIdAjQFiQwj/W/P/
+UwDysh9wfSEWGA8dmHHLpneXve2PES5do5ZHhXeCq96E+ufcfnjGu3ZwmxXRicnV3FgHQMuojSS
ezv+NBEa7iDyKAhfxrRYDrU8NvV7rX45hcjGI1Z2GC8zA8YYIRPbrIyZiVjdgTfnN+A9rBjVDaN9
NAe4bHNzdKoQERbY8IggldGHqmKerEGuNN7jcUCuAc8FpLWOpi6p3h3n6vPPRnDPRqh3Pve3OqEE
+4soCBE0fqbnHh74zGqCoGE/w/T6ZL519aYleUhlRrYV/khxssRbySa4KzOsGjoQ12HjOB99Pq0t
EzSZ+1uagMBj1L/FTQ6tsRwkI1mYmpKHwSMgN2PRHF9aS9+Gw9p1Ljill9re59Tpq9daa9eGR6B5
/OwY7zrveNpf2sHf6D31H6s0h00BNvCT7Rog1xEvpMjV2mUiTpnVH7ETG7n8cHlsnZzoP8+4Z723
03rFT6yeUwKZW+Hv+n70OdCDmzEI4MX9Piy5uBG0WQ2kB/Exyerbk/oOxh53OFas+cMjD4efixwO
NRtpxLRqaIEFgZM/d5MTnNC9qmt5F7EVjCsjjNdaM29b3j6LVRlrrWecuAwZKSiygQmd8UrewyIc
31pR/nI1ejP3ASa7GMb5nznaO8sUR6/jqutaWArJBQfcq0N2mKbU29N7D6lU71/Ajpo1OLDsJXe8
e9LyeY4N9b1loMSWHP8IhlrlLNSJEC+zU1W6Bx2rzv9FOHny1rDT01OFYZL53asxNB8j+V0oo9Zc
+gujpUMz+boTqNU2648FU6zdmPEYh+WHanZGYpwlwDVRYNYchi/12hVlcfL5mPv6lRXivuWNHKbz
xJ8qU+9OrgmmApU9F9s3NfSrQZarf9D20PGrwO/xy67fph7jel99w/kvz8zOJdb76AIY1sxvHWHF
euFeiVN7sKzQLG2v6+NnRvwRml9WI++TvRsMBF/DgcU/knCiByHtMDFmgw2PYuLzRxo1Uj7m5OXm
W0hNDhtKXO3KTtkQAxmFO7IqWvTixX4ogY48Ve6emT7qqzXmk7PFDhX1i8V7hq3QDXGU7DXB08Go
u2lZ2fZqN+neYofLf+gvWg5ykYImVhB8tvNPA5efSA6mtx+nvRfuBwt3AEJ+73vAQqI0iT7v2iSG
Ta6hXYvH1YCVIXiDcvdkEb+V8xPssNGYun4ZsJDBLFUYnca32SWmx9EJaNdr/9bgNZfPvV/u4vBs
WuQEibPBepVtRbozmTXl2cdoIWVqtFc37m4NHLBqmg+hA9koT4Jl2lmbVLcPgmfdNAn7UU0VK8U+
iLa67X55LmneSZzcmQEBxC0HDjpuNbe2wV13xBWssxkZOirBuODDrMkigk6kqhOWo0SIKNibRJDi
8NPlUQHQWbFj5ToBRq6Ku2XslWTyxAfmulQt1T4lqDnAishfg/lOvpr+x2RZJdgv9EaKIEBZ5XUp
WnK3ZFiF/qotMMcNPUZL2D6lcffLbhPxCSucujq2Y6FpiGlz0PjphhFSHz0EpeOT4C/AqqkPTJSI
UI5r8R5U1ZVJH9/PPsQj6VAWQ/NkWh1sfXBFce5tB5K8W2iv+AWZlcbPVXTVCKMM5gOPb4wAaCJY
AF2b8qfYdH5sMC++qkZMscFR1FHuxpF54nxRRXXUBTvaFU/lEY42lgJm+z24jvlXdSdtKIGSkunn
Lh3GCSI6phy0k5uSWBmw/rG+y5TEC5tJANNxPp5eaFRZghwGHXHcpZTaqfDgYpIcllMhcKwmxOvm
iOxYUMrs2/Y3lY81Q7n6+leUf9zMmqGz9cPGWOAKK+udcGewke6wr8ZwKzkG05oK3MPxPfjewuLU
50tUb4ZLVVBIF230/6SmVvuKY3M9xtaPNbB+ZF8Q8vOQqY0tNoNV/ZnYKBIqINERUFFpr5OkXrvu
t/rcTM4s2aAvx8O60Vta14p/IZpvFS4hJc9LkzW2H/WgGGg4DSe6F5MCiDOzcEOUgKtWsz9hlM9s
Q6tDEhd3f352hi9DFstmAvxfPJspguipgUa7V/MFvLxPbZNcJX8nl89Jj9Bm5DGfPs9t0D5IAOCv
SOkKmP0vYqpmBFawLKAgyk+dkX44detQuJA4mrVPVT4nhzYaaH/2vXy1IkDH/KKh+TuTQYu6T1WB
hcpI79gIMu7JeZaJoCXUwAZ1OVUH1yMA0X7vESJnaOZYVWFW0oefSF2PDm0EX2mv/2o0qIW8aAnc
nsK/CD4zBlkw+Nmv+79j+G8KcFQ4JTDyatOGzSLWnoEnIGuxcHW8ccbWPM++m+34RkkaWAE+WbpU
ahHSr6zPr05k7wIRv8cq8AXkdz9/MITsMVFYhcrKRVCqD4/Zrun8+y+nLXc6Bt2ebnn86MdsZZKf
WdgY+hscYxZSyH+hdOEnsMrkOApLgsT0MzChXcbHYEAR4tiUanEFkKNKBa685qrMRy4W86aCCW+2
RyDApV8xXeSMydBfqUkV+zNeVkfsMwlfz+mfR/ZruvMnUntbSOvKa/vQBTIjSSJ2H95dM0QfD57B
pORRFyGnyKJtzlgvT92oP9oQI6U4qM8onX6m+JRqyUZDzNV15snXo2elllP8Jr2alqNe/nRhArqF
xhOliq+Dl2NEXCd34VdbZ0gIj2Z5os/RUeo6YlkGp7N9TFv/KqJ9kpBlbc47zBPU9nlyKMFYOHyM
7CyOcpmKEF8f2khKAIvLfJEM0VsQ+gQHS0ys3dH17VPXakfcmuupbDDJQunpERRGDt1MhdNoXrWG
x+GHQK7vsWx2d42znpZqi+kFt+MCYsdapea0SDpjwq5QNNnB/3SLXZZWt95+q7CqzLPk6z75dEge
y700+Y0alHAANJXTsT1FwPYh2JGfyAP/DVCHKKS83HAdTAZpZtRthCoPSlxK/a65E6GR7JZDqqHl
LLadvnLHJUJLzVn0LNY2pcZJ5OAa87AEjDWGLYncwnlK63DtzJ9GTjweOjBGhP6WKMujw61BA8iq
oVnl1r4DN4kEpxie/sScPLu0NZPGTrE9DW698REl26W3c0JM+wev/JpznvhpXoP4xrnKL6K2/EHF
ZsQLb15a1JXhPnQZd3H9yz+v8dSFfS67zwxjdpyeNWzOxDygHLorpICwk5Ocod9nOmJRLCb2dOgF
Ui47OomI5VtEmA12xRpXONoGVo6fEZ+b8IAJueRFjwZKJhbUVfOe8PyD7n4W4WcfWge/mzjom33A
b02KvwjYjZmjPGMxit8kpJBNDGRczPEIsi0xLY2TszQD6i/t3hVAT5jpx6a547Pm6roQ3EJzyTio
9Jl17AZEHQoi4XPDI4y1KRTpckKy1dlxsD612QNlnwUxZ6724urzLsnpLGh4uWkPOmguk9VULwsE
lmLrm8MOWOXSbOmP+2PDtpKVL9hQxC3x9DyXKAZD8eVw2JW6tsGVj0OTCziN/8B4WDmHqgtDL0YW
rn44uuHtXM0gg85e6fWm0BCFdtzvBQHmcbceYoJjs/1co9OXyliLQYfd42Jh4C+OfPtS4ygYcajl
c8p5Q5+OoqI36tOE1z/s6kvv8CBKMsryPZ0konOG4NSTtn0chbfSGPDN/bOxsoOYEocVXW5vNCRO
Kj2XmS3Iz4TbHCsInXOWytswY6bmvO8kWPharLw4fAyBsRUeQcpZf1Evms2CvKuo79Ug62C/JURY
J/V8mXz/pfXYLqQQ3Bn1WMQuUu4vQB8ge8Fz10FMes5Hhn7cxoLGzbS2HZdT5f+zmAhk2HGG0VwN
c7X2UaRmPD96ZzKtYBv30k/9IU1zpGvxelZb8qw/kubK6K2ByatXOxHdMm8kTIvODEMPbRTT16uP
PNdjBjjHOPq7MSTEgB7MiJ7FGH906aeMsN9kuMdwyLM+9UMeNIYSDi7iYXKhDZ6TMERknHcP6pHg
KUYZUXdyHaVvmeeRMwriu4gDHN65CkBOEOt4zCNizA/QHlMn3+ZVlaxM5HNGFTJHxUXajesgIH1Y
aby1VRH0S895d3xvBedtmZFfk9vhLrE9smbYeo5/lSBjVs8Pw5R0IHI1eg586QnUHHCXek5ICZ2e
4QTntCoWtQNQgWNBuw7l1dRPob5NopPe4qV/yr6ZOAeCrm9pdhvaHWtcMAbQ8Zei2aRbI4ZryR9w
m3Vr3L2JVoO2vF9RS6jUgJgKNKgxJjyH7bvNP5vzofKnEWZy8e2n7tmqHuw+Y4wxcOf+eV88cS2H
2/xiGvyv+ZmY7YGj8aDv7Cw5BXSQFvWxRfKGIst3VHl5467citweiAjMmoyNHI6xGZABfDQqd2Wn
h6YO1kirCwMZBSdwcJMCLJenoIYI6BghMGbTWFv26SHHKmeMjwC9G2Z2wEJofpPXLiV/CdssGtt6
reMLdqJf0PEOb1SPvDxAQwPNUp8+qujX6c5euao1Ajtxqz4FvxYYPX5oE8xYeUa8xJRJQycxrOKL
URj3tBYHnc5+0kg8Ef0Xo07M3uB5OJP0gvXFqB1M64CymC4lJpsILrvtIAoVuP9BVblQJa9aZT2b
o/5X0WYNF40BgFPLZwrf1DLWPc2jX9EzVqQEGD3aKq+dt1oF1kl+Stu+GLG9Eo19TDiBEEF9Rk1H
DImNZmIflYS8kTyt/iMt9w5rouCK3YLjtl+mkKzVXETipbWDPWfsbvQJMEhbUyzaIl77JfljdrrI
bHvfW98gW1+ycO6XvY+MqCvh2o/a2eHwMGPjr8eIxiGYqnk85ODymeU1f9SSv2x4njRJlCV0bBeZ
U+RdiYxycRPHRKXtEZ3XQXIMkY5HSt4UJguPyAfMDZh+cvyU2hFfGwnhMb5+3DxKZ82XbdvRPXRS
suJgpGmGjbUmNi5j8jWCgomREulpS/wG1ZiNIR0hYgh3SRBK0PxG2fAaoinQbdAhWaRS72JGEASz
4qH1HrljAUmV0Ju8W+1jTO+KbZ4xREW5Xc4aG7rufQDpE7DsQEj2K5LmUPI8ZeM5zJMtSpi3UAZr
sy92FfRjMk8fmMZh2rol8d/NO3q0nK8va3lvCiK/Qdrwv1S7kFS7HeJ1cm5JQWfCumgNopTQAQLF
7xiogO0Xdx0B6NS+pqQOC8Q3NViQFsH6YtbEFZX68+y26JPuFnMAU0cwIRELonNgOlvObPGtRzMX
HwniGb/Y8CJp/SazNrXzLw2zH8UbJsRkBjkSRc0b2p2klB9FN1wL1gcylngdg2sL/RYdMtKrkDUX
lGoUqNxlk8MvczY36fDw2vLhz8U6i8h7oN+Ih2LbD3+eOLidvmFosfWRWY/+2lwlzrsr1074N6Hx
wf/Ato0MWJJMm7jYB7LcJsoChjmk84rPScKKz4zzRABSHVbbFgtGA8WgmWfWEPTbDa+VQweD2Q8E
wvxhdySGVOMulRnkyI4EEqQzNg9/iLCpPLZOcGSC5YoYonEwndpW/3954sXEo0Hvcae/oAgeOmPe
MQgeORevrz8XIV82HiQyqQzw0iyCSbdhcV19ltPNRMQ8TAfatZXty6WM4+VYj0wZEI5LZ9gp4Xo4
24wYKTALxIiCog8jxCFJgIkyXSj0D+YMwRggoQvQK8YYCAa7OoxIbdPEOxZuvM1zY1WxNqDEvUVV
sb7EyNsc74TqFfP5KiM6rOoB0vVy403TS1Jr27zlBxQxFOCF+achampafxfobGik9dqjRscl+Fcp
1RzpjYYAzx/gzyMjPsl+6hI0q+sgYjOaa+QloMcwEw0WNsUbpCcr+0f4Lzuw985JT0Ct4J2xw08o
Pbj+hO6yUgHvBLnXT+8poxCkEksBhqEGb5y2wdLxUONGPXvMgbTC/sVAINbllNGuplaUFTCRCXzV
WmTxxZyCTSpzk42sZy/sQWOQ+uXQH7Q9sVwywUEyxd9BFDx8Ul3KKcT7gkKmiBANGDcUDpwHreXu
8GYsxRSxW5UBwjMMc5QrvfHHPpoKg5taov6Ah+vwBEUMBZDm4FNNBdgxlbjN1gyOn4ooZCq/r5ni
yWcVXK0ZHr5BDz4QopU0fPXrW8glhYEeTBVAq4q97Rw7e9323qfaQTI5b2OaxBmapjMt4gCdZaUj
Q1COO/+aoGYkqnrr6ABWcmTcpH0iW6LPATnIv3zAvLcVVEMAdoBPdKOxBt2MlKw+ekFwjV2LbhNV
fWgzuMFwQjNMgcugICZEoms4KlCxm1F2aLJ287/FD3OozU0y2sZaFtnd4Qoys+BsMCTFWFhlHsEp
fLu2kTxQuv3PLgsGa9MFr4YkG4wZOwNZTuNp4KvA4k4FAmuCbw/P+sAovNBAQSJaL6uEgOoOsg4n
P4qhne485Lgd6Mn16QaJ7uj3zhWFyCrvsDlnZOvWZ8j9X2HKc2fHO9mVLJynC5G7G5deu08w4iAM
4yOdWGyEYJ+iyoHh8dYxUBGwHaDCe+nC09JXICwLNrBMJtTXF3MWUd6LlueFAz6JD+lkw/dlDc1y
Ke3TtRvnW4svRWpEUUzGKeWFMpvmIDrtZmtvgm8PVnZmJS8ypHsx50sseH1QUhUpjzgR38HKpFiE
0HoEXf6RjdgsjfY9B+1HdnLuaUAvsMhCXFXDYoxZnHT7eJAbJ8Ctr8ysgGFLDa9+bzxVAw1HaBOg
OP0M1ZdFAho4Q1JFrLWjKtPdlLF43qH/rZEs2vZa489b1aoEt1IBxRjcj3H+nRx7n4VQ2J6FzVoj
hNHiweqWw07Drd151habYFZayI2GG37rZS0+m8B49TA85VGybSyI+z+VaF9zmvs+Z4XhaP976qsx
V7EYrADp0sFCKFisy8Yt2tu2AyVBQiYCP+Gb7obL4bdgO9Zpd5e1p7pWPNQvHme+AxJq8okQGcqj
S0CvnpHtrT5mfoTFp9WzYJ+sl6BJzp3P7NUe+Mfs6dImDOPtq1/V3Js/VWRfE/MfgEH8sFTy+YYl
hrsfsTiOVXRIZ85Smn2rRVukpu4JLQ67grBsPgA1bia0kZ6HFNLP9uwkUP7k5jd+SNihRoYOGb92
NlJKKzEu7EIUbit+uIKNTkmgrmz/kWqq8YUBk2jkXqvvzHhAvykIzABEuX6ZGctr7kdVOU9Uvd+V
mgpa/bqdeMto9isbtqUtKoIBi0fILK/tcVZ66W3WuzVzcfzrFtopwSNqpyW8/PbN6oZtMbjnQLmW
XLN5RuxbIy0U2tULNWRBwfAxGzNzvwDu8cwXnmqvmpe+BANl3hztq8K/Dlrwor6LmtGTnqHZebjF
uqUYahz3jyhEHHqptSudV4MloyKg80/88MWuFD6oI9q0n/6kY31M8KKtmhBsFrClxOeGobgO/WOm
uTvhVGtNMhDDlWUyqHOaN5vSNGq7C3vDLiCUrjwD+57YJ6IWZvz6q5dnECpluE+HDwtBlMMcx2HJ
pOy0no0cynexwHJuJ68iibcZS0Y1/zLQ5Ds0sZ6Oco/PkEsuNreAeBmmDd1O/TNo+WJWMYN/i0i5
+38gXiHG3bolOxhe9ZNOE/pWdYTR2qQdfDgmQeJkD9hEqTti69JEaTkUEuBbIveeSz++10ODq3Be
zHm065ADbbR22KoWaIyiPzRqTHn0JT32KarJ6yOSyC7Dq2Xkl1Rnikb1xKfAmMIddnPBdMWC3lmx
EdFcsZkkMsyaxRE9DmIcg11yF8z/u4oL2S7GgCcmsKZXzIgrFxaCOtglB71XTvemN/Yjk3GiIZdh
SZhnMuzVs/v/oJDlecBkytCJJ2sxxYu10/UroX+DuYqQRwOgn4U4qSvTpQBiItwbLjsSn/gbger3
1gjEIZ7uPuM8W2udQWBmMpJpGX0EjLay5uFZJqo8bLAdfcDUZspZQxnzU6UqoxLb71zxMzRHRmg4
SCXDGj0BK+fVdIZp8t7pFnOK9jZJDLMSERnS/rAbCdCgdT2ZwVev+/sune5SmF+oOX99wnp1pnpq
KiQSAiyr4t8kkM3PRGmRpgbweSN8cpsa7Y3R2L03GtyDNImuYB2oc4bOyBxty35u52xXJfkthP0/
UH/KzrxPHmrWikvuYlGuGzR+DJ+N3lsUKHI8VFlFUB0VhqQwOIWJlKPGUns7pTevea4N2sWA32Kg
Y+tRTEoDDSqyH44ozjiJCxfsIZzjLkGuhMBLwWJcHniS/woICudyTAEuoqDQ127tn62iP8+0Jmoj
Dnl/50vmcBVL/VnDIYe2yNJQQGhXRkVLzSGFA+OC5TxQETqpcehNnatZ5c4JtcogkkwidGWJhtCB
WBnP2woTT6NTPLtjsyum8tSQaTza/C6B9qJ0XxzLO5X4j5pToPGbX4RrXCcj3RnNb8BONqviLwto
LW70fnpDrwnFC6lYU/hrRZDIjGSbVMTrsqsx3isZPnj7iaFSEn+qq4IkG4/Md1Li5hFGef2azIQZ
RN2Rpr0IjW3M6qqO1vnRqgtQgLjldbnTZUVY8ZufIiVnfS+eZtr+mAG3kxSPPPkKm5emDM4FHipU
0EjJMndrwNI24Qs1U3rRR8wF7tIbs5M/O8852gVvAsaECQfl+mKwwPW1LCoy44Z4aWWhDWPXZoEy
6FlQ/d8TIUWtofaoHZSloQ8GXO6gxKZbJxu1qn+Y5C793j+4RAmGMJQ7g4aM1ZoS/qkVum0MiF/q
ZUDy+whcjFVC2PJlmOxK+TuHyliq4Vo0xjuELkvLBhbZM3kAAWA5wcrXntkS1CxPAOH5rniE9Vs+
O5uZG9IFglu1HT2auxUEJjVd9YraeO0GXGAIj9kMqIHtoL36JmL+Fo2ohlYW20J06RDt+9zTMS+0
NJydeqBSj1659TeJh57tLxpyYC0dOlbEftz+FhL3MHzBkrZV6wVNyQTumWSHlYBUU5nmmsQQya7Q
525QRXpFrn3HfTg0H7X7P3RxB1AaEs0p82+ivYxsaIssID2+3sS4jWKgxN0Oev5TlOhXhzo2nwBQ
mtFnRF07J52S9j6x6HEm5CLZUrAhKRjAJfRggTugQ2MhstWBwgev9WSu0AuwtpTOqwCd0hGxrelP
/EJtvxd0OQNzdqVJsMfu5S+ryLI0E0xBBD48IRH7E9y+TAWTbaBnm8KntJCoLrRU7MbCeFZD3oLK
Fvgsh2zKQlaeHZZx/38DxqIOi5OSAsS8EE0ZL1E/L9kGZ1w/YLLJht+5+FPoPSON2QiSPNQFjJfV
q+KlX4Y+IXjIzrpOp9viqlPefLmHhKV0gAi3lqK/QGDnB9nWrwqwohSBBQcewizMeCxvgUkx11Dy
Zdq5iIgx9/Q/xSftiFU097YPV7b66yie/EI/uWF7qpvmGDAMmK1gL8t5Y8nXnjYGjMS6mKDdTs9t
Sm9vT6hCtG3cf7R6/DchChi2lcxXuo64JS+9xYxAtcMjGNLYVkbEIGsWqJln3vXxyPhZ905GOj18
P/9U0dQIfHdNCICGFYVlfjo+mVYZ49ghRSKxjaM9G4BFEfP+pmI/mfMjYCBhxBnDOMy5fK9Gg3o1
eId6uPQ4X3svQOTFJUtcjBctejfbK3yfWvxDI9/NMVw1xMAh5anJgKqO/7ShPkmv3fccdcAcDRp1
ZQNLqvCQp2c30BZS/PCgLAFDrgeKEMaOC8ASEPapRtkepmH81EwX9CGqawkYu04VpFXUP7Z3Gsev
wS036srwjbtSj/A2cB76ZLT2w7D21bPbIYTyVqP5UF99FERrrWJ/Z27DifTANnsbacnU66ekRANR
i9xtAU14qmF7RQM7TSkjyyp+0sYCwX2I8MLqPguqP5s9GZs2pbDWaLJsbTkBbLDhGVQnd6y3bRMs
QWNyX2AiXE8Gbj8WNWPjnqsRuwbHmGd1dy4OGEr2JdSzh812pOy7y91JtIcSkDkxFgEA0ii6QpQX
vtkC0qES5OJdKwOkND16twG1YPDqUIUkVcltYyzbOPgV2jO3lz7kGxaIEaduI340VTDSdTbBRXAO
lrF2EARnr+CoY/sw17ASFiyyZ/Xr8TLF11dwRXYAsrzmR7Zbe+RQxbCtLuREsc6Zh7qafix5pWW8
LwoDGaq+5mUymL1H0ts2/j8ugCel53FQyWMAomQW+HTQPcX2h92763FsD4r9UR/UT9UvtH8YdDdV
jCJcgh+UOWNUJrEtvF4NccsTzK6dHygQ1lbv/sWR2PaAN522+dcazDMyQ54Imd8khrhLl/gXFg6g
aDKQ1Liie338wRZ6xTr6UP89TjiRZxPLDeWvi9qXkTXeZhshZ1P13y00lrAe33OD/AKy1HS+l5mJ
N182X+BLmKOcYJvzPrmfzZzBw5HfRZrsuiw7iZFhMF7lfYQeS+Ez9cqcAeBB3kUfgYUloo1kVi+r
XRFVJx8sWkihbuMRkzRFdup+e+rqtrA2Y0Ek1bHr5+Vs4tHPQGBimioNTC9N9+Zo0cnE8JRgda2h
m9U80Qg9jwoCSM0YMYvdKnj//EGsErlzquSN9a061LoketWZkA89qikYp27/R2N/d6X7kxTTgojB
jZNPD1OQGv7rcBo0ijY0agR0CnkunfQcqga6Hm8sbQjIHN96DZ2Q5V/TrDnXhkOSORsqqD23KmBW
MbdHFyOv2dbXqHcOptn35Je7CxCncdEuMSuxqyXjItfupJrAhR9aisZgGYOqfOqjHpuepXSzJJZk
5TXXKzQtxIrmwxmyZWefclRORE0tTPx+bVcsWrQJVQcsDTeX4glngnNk+GaC7pKK13rOhZyI1dxY
qxE9eWk6t3a0vrt/EuxGyCQv4zLupGCfpekbupCTJ9JDWc6LSJ9I4MG3AQKtaupdkpiP/zg6r+3E
kS0MP5HWUg63ZEQyYIzNjZaxaeWc9fT9lS/OmekeGxSqdu3whyR8b7A9Ccq5gBOMg6rD9UDXI1a7
tU4ZpwJ4GyGvRKOEjE+5DrtwL4MIAUb6MyTNvPCDdy/qkS2CbIN0AIH6Wyq/q9oBzAiv3AvPAKER
0n3F8tFRXZPJ2WjRFjVAHNc1s3tUcTJZX+TIDEyl9AyxejHMeOnMJVk7BHW6SMp23/bnIH4v7Vfu
F0yWm0XmUPPgcl4ZMhq22bIFqw0Ow7C+HFScoA9ZB/pOEkKfefA2lD9yfSZ1kHQDSWRpJQ4YhjZr
RGmIC/SOQ3PXE+Ml/ds2UI2kd5GOn32fbxulvEjKwVNwOy2qteyAXdmp6HfqsFqkKfhVfWvRMxNB
FXEjYLBqh9UNUlQRLZtcZrZpbzwDRSGe/QCcCAyXAMoi/LWCrRMyEvYcTRQlK4V6e0QwLNLwC7DT
8Oj7f+qroKGmnUVtKAA4qXnTwg4HBkSjSrArASLCPvu7i+WFLqu7DqSSiRQhEBpQ8nkZ3McETgQD
W04yIze+BbCsL+1ZWnnHID5ZUblWRFCmTIbFlhfFhnQb9S9976Al1nY0aZiLiIMOYayK1UHFtwjI
KfNUfxioB8+ilBLLkd8kujnEUVkadqXf79H0RonvDKQRogOjOdLattU3agmKy6EZQIqggGiKaN2l
uL5FDWIu5D4Z7Ith6m7eQzTPQVwGkkPqoQG/1+ZGdU8y1MN84OLtOQI2oaAaOWGFpfiXTtBAMpcG
9ghXiU48tjjzrmB9+xmkDgNpwnjjUJxnSf4+AVAYR3NbxHsHiEwNdtGSn/ZvOSb7Gj1KlalXEY4L
cfkj4mp2fomrhPYfYGnME1IA1QaCqthBbUE0+chWxla2s7IRjRBO5b90gXlYjzq3cQlbQdJEvu80
JMhgExGYParI8KNc8paA9tMH48DXm0w2AiqStta2WZsCiCHjNWPllDKpHB9gEKmiWe7N8DWFSP1V
qNqLJqxJsKbuxtAtWLcqqDakBFRPPlNzRsgDQ8d2RcuxlsxNQoIkihqrQBd6wFICxn/t42higEsA
I9HpJR3n8Waz3mpfIROZrgN6W4dat/5NHV+W+fIqpz6xyPFrO9zGsPelHsg5oIxRyb8nkLGDKu1F
rw2CHCBpUFzKQ6rrU4M0GtcE9kKIejAslgNX7NAu+7Vpl6ZhBvqpcKkAIKxTYKMzMKLcabsGC0Mu
kmUCeCNzpB2IY1RR8KpE/5/WX8O0lmmsaEsIYJY94PtIg9BHWapq32Rk9ENGcpJP4tbNI4TXu/PN
HwRKTXPFwdLAHGQ8DtYO3kLWd6uYAGkTvAWVQ2c4XA/lSoSNioUs/ABK4F3iQOPdys0iASiRkOUo
DN19y/9E+8xtoJt5iDeHiI40Js4B/bhvHWJrwayTDRxONxazKelrMV8ZEfIDtrq08wS4JqGpc/CD
1ReFvVGShz/Jf0/VKdAuZCKjML5xmCtKKCGH49XKDRZgvyXxCYtkFYTxcgKiohr/GAvvRK0gGjqi
LGo0tJeJn4XfnsfugLjUBuDWyrShoAEMxarQZLkAxDakZa8nTLwNAd0QQze7LdYdzQPTRCzFy1bd
ROsqYtnZbiNy/BwtIwZSFoicXG03DeCxaRrmxdCiribPhTaLl3dzvNVOdN+CTHpPI7IxedWSErcJ
GVLWCvs2WCSmXa2DMr1ODcoKBgLzUbF30v2gXJWSHaOTmAPR7+XkQ5CAKN/o+S8Aw8+H6jdDoCdQ
01OD5uDgHIPUAEnxYZfQf2n7eMgWILRVh8Tf4lZi+icr9SaQ7MWAnh3//qzoJbYe5smkfimRqMTL
Ko53SoyCiayAo492xQRF13QnHV1MPBTMGmNcVGzVFZpOjqwuheGrwikx1qTXnCN/CHYKAro/88Ig
1+HbSKvN6EdOHSoduPbGZaCzjyrPNivofUFQEWJtjcRKGGLz2gNr0sLkRzH+tZR6USldJQ4+NYKE
MBwq04AYjz0SQwcfefJmvIv5luihJla1FI18a0KkgLJiSGjjMBVBY/4jzmlnJiRWPBCZTs0A60rV
mbEw+cwzY1lo2mwwv5QgWItjPsnlpyPSGfq4DhPLVH0kZnsTZ2gKCBe847JIx7fRoi1YzvzYpqoU
ci0QGmMz24zFcYoo48UYRUzviyrYlTh911V31SG4iFFDM8ZrEzRnOPI9jHgsaEtk3F2EyACA9w7y
lhgYaLkMFNhAVQGx+QE5WaU7pZPzLfsrzX8Tt1m0wbbMwwP2g2aQ7MQUJgG1NNLnyAj/IqsxTKQm
Bd/crQTq0uvXSiQdarXeAKicKXYF9Eo/CF06IX/sVXR2qZZSGOR9cJYS46b5yd7O//VGcCxCoAtI
lYuLTXDgIl6La60yrG5I0YsIvESNoJ5z1gztlqA+ZAX6h8Xk2ioA+ItSHwSPMr2w/P0bjiVwxYfO
Oou4K1pxfpV+Cr3gEZaOKdq5zAwi8CsCEwFKT2f4Xu1qQpUAWIg3IZra7AtsbgEvBgsyGbVW11bX
LAKPqr0ZgBHo6rEBGFb4CGcARZDF+X2WgPboiGOCw8sVVxRnSUYOh67wKDU70sk55ATfNl04YqLM
M4aUAPEhDdXVWosFj1jyTI/bg8cIyuaMrLLyo2OiQlLYNDcRhwbS3trC2ApeB6PjANUKXIWXJa8h
YTglcfk+50PPL41Qo6mFFjLWakb2bHVYfyhJo6YLZjzxnwUhbVKPQQKJwUIKmKZRKXuMB5AU81eO
U3xXagkEvzwm6kPY1IYBwH45Xw2MYgKwKzCMbMiFoqGb0roRkgAOrzrwis/SUNYClCxink4XV2bx
VnTkgkzn5KMbh/4iQ/E2azdd1jGIrN12QnK4ggMZ35F0vQuek5IhUpYhnRS/RDIsziqDhH7kpSJT
c8qKig+ncOEnih9xBAqYOrMRuZDXVOFFyMn/00rfmiUtg1RDTUTEHuVUdtKqgeoCnnxnq8bdxprF
a3aObc/zVHq2MSwsIgig4EPOURJVISnpvW+G3TQkDGFpH9GMmFI2K5N2j8uIu1/ymCRCnCxYdAYT
d3olYgBeQ1bj8svpjzvhiiZOViUbT6eJcGlN7KNt3rXp/Ep0BqPkCnso8XjMIWvU6enmfYmJe0SC
5BMMDRXqdOt80rvZZhZIQMD8E5jBViflAgBW2OFBJD2WbixOTTrs/EhbCgVdowOUYmOxydf6Nbpk
lAVh9YWIDrP0xtUwN0KsVcymZHnEnvhp1etGv7fePdYUF9KKIzkc5cktzsaZrGvHBmNz7GfA40xY
ZA37foDFQhUJrAItgHFtgEMagubgCE314LdkzBJBKtOJOimcixPjbTFLR2cSbsktixk+JupR5jrV
cTlAq8+bjigkrXrT3wvTv3bsT75Hp5lefgMIvm2XshCXwmalCIgctEirMF1pE02H6Hsqsi0I2zCS
6NPoB9jrB5DrM0E/yuqWZr79D+rtMAULYTg20tVutfFc5PbS9uwtI0JXg4pHcdcykijj1IVbsSw1
bComIIG2QJ4BxfQW2ZjQBLaO7CzW9Ldf4jjynnkyELP+wtzag6hjjuYHwxn0XCV80Oh3WRkdWnUl
SrCcrY6pBD1eMZQyqNA7Mp+OgdTE7hUZj4OoV0omREqGKW+8jAM4o4xsPGpDHaQ7oOspdkW+KX4T
xaJDjlgKZSHwrPS9ZEI9sfeUVGLi/hHDssMQsqUdPSJxDf6g5QAPTGAgwSamaEzUzwI4T1+nawVG
BcyApYA+RJX96+90I18iajAvEHpAsxHeANpptC0E8j5gFYVBelWF6JrGSFvh5TRD8AX641Mpq4vI
wdtO3SVBsDKp7cRJyBCOOpzliRlY/Z5Nu3LSgWrRSeP3M+CnJxntOHa9gIQJkIJ4WRYoBePigw0V
uZlPgM7SYhXgx+goOsh9ZaUDEBcPPjY1QshfETuEAJ1G3eUBmiTcZchkNE32gfWLat3KMxpU3IAi
29K8J/VKU5yjKLKLzgUoUUPCaCLqnkHfEnPRXZ42hWiRheNGXJjYmIkPZd238MQTenQkkNNat23y
jwm+S2SAi4nQKOPU//OzR80cEEyKCLS4KZoRTpetoAHEE4OlCOPpVn+lg7ZR5OljKIdjWo4bhQ6j
yHZUBoRirKzF382vABCkjCbliBk8klyLibw/B9yV0+htc866AVW2TgQUWsO9CWm8dCUTU55DSr4r
hsWogG0ERlEZM5d8pq1AVDSY6yaB5gYGMYk6ZQToVcIlFe9F5GQ6KZY4+HGGEt82S/MMeR9sLHx1
LcjNLYPnacx/OBIbLlmmhB6Yw+UsVGnhWdpBRHL61XGLmjfQC0XmMOpcRJSWTAQ7JdwNow9v+WkN
JBmpvqnCU0aNFEsXzmUhYJKCpGJuETuwDvx9x9zDmJKTXtKaMASN8V8IWMQbPv7idGlcGP+t1NzE
lvxGv3PZJLCawo1qMZ6foMcD2RdMNYIvjSTkbpgN69/tYIHHxYpWDF2TveiThzVgGewmJL9/i1fU
XwxpQftkJDpeYH9b0EZA8nkQ30CkDeDlxcBKNJ1HPj0hcXMQ6RxvOghjDBmquEGRdx42GaLcDV1A
fy6uRrTRW6O9OTSZVXXcO/BFK1tA+SGgcjRhqgkbQiN5FpOKVJJWxsg8nPMmhd7IkCRh6M1JXzoP
GccyhK62tL8XkYIP3FPwtS3jPmiYAgkBHY1XL/6uAr7G6SlbTB0ECKiDBskb0uTPBKcJLm+dAF4c
0eMIm8NovRIjZ/k4c49RWSrKLlRRUMyhl+QzMeXlBWRLlfUPMx/Aw0wuEGm2KmNpkHsEVP6Cli2K
TQfctyhLBZF1lJRVVdEyMcO3YcSxYfLWf0Nqk+UZaV8qytITESkJjM+QhE6vzkGBGQI8mFVkXAOA
RdcesWoA9Yijnnx0jZQclgwr1OHAFANo7GrmQfujy6DAVZOsBr0wdJGakpfPAhZ0Jg1sD+q88x7Y
s6jgcoTCREMKrAcR50OBymUzSOoz81IaoBJwR/eTeG3JHbOXTQuRsFP0s2jtOjQl/+ja/UbDMED0
WwWyQiMPChHILBP9lOQgDNIzKxVuKCfgVmRFQ05HUxD58y52ReIVTBakG1y225ecuxrtQ1FZ++Ap
Pbi+ol8JRGOFI/Lab/yGHGkh2cEfErSqu0+NQayYN4rVPphMUshHRLeNhMVInzDvcBsItuhNzbVY
3vZgodvKXOV+eZQj3LDK4Bj5YqSBLgwM/CIgu9beK/8zINEIK+/aYT1XgqCaskdDexmUnO5dFWQd
JhZ9g9nIMPU7gRcUod+SG+yHn39YFv+KxOQCbhdg1Xb29w4IMtFoH6sK9GwFZ0RhKOVxryquz6QN
4W9nFf9A/yzagfo6KOb2vpA+Rekw9FhLIfYSqJ3bpBMSR8/OGwFv1f+wZSQnwyWZc1HL6XIB/xPh
nV5Kyh4TNbzHBBhHvYNGjLBtEmj6Y4Y8uFh4HZxmg/SgaD0JqwdRNHSjvamNeJnSd4VMuxSRHPze
MyXLkagPAY2N7eg2NdlH2r+UaW87wcYiZ7Sb9xSI84hpSwgRY0Sch/VU91AEq+pcRjSciQ2t/oNG
COVj+IKn8Ud9xZOVSdXMkD2gTd9ZfYQsJ7CmVHOhdTRsAKnM05XvBGhd4kmX3FIJ/voWi4ee39PG
aClyANOKIOvdZNs/ihuZ0DlKlwYtWLF/ayDdAl04JEiqjBlymTWIS4RmpfYfyUMFRBSPggwxJZ1d
qkloHcx7C8gex4VgLWWKunaINnn1jynfsm3AzNBIypmsMfRAXRDvcDRCaD9/i7K6IVR5lF4ZAyig
MSvb3uXyslWRLtb1v0RD5EACXi2adAEOhBVwDIGTEkWaYPOJhqfHs9dws1Kkd+pPZlfhLmrtv2xP
/LoYItJcGHFKRgEbKQRSKgrZsf5RHdS5QdsG0UjjKF0WBbzWhpkoLWDg9seY4YYXTGtA/huvHs4B
jemYTqtI1NQAHWi5CsK5Tdcn1YM3E/IVbHZHndaBzTma5dlH0rdvoggVORMa6kbUbmQz+hgz+61E
B8LSplsdrz3BNIDFPFnapwDh6dONilWcdba9LZMHT3TVdhCOyGb0JFpbd7WnPEOpyPe/2uYZgeoU
oE9Bqf9boPQMgJSgqr5KI/EwzuIxKeTFyOowosrqlcj8Yt6QyXy38SFv0CkRzeRcsV0P3IPqDfc/
iHvWQpDJ2VuI21btIW2xqOVEm2wbV0QZ76uI6Z65y8ntxDvicJ6y/opM/jPv6m8lK7ZBTGtYHLky
VbfGv08TpkJowDMCN4CR2oE/txCREod6o3+VzLZ9VUdcPN/jvfhmpW5ZAwqMwCtooBRGjpYqzI8Z
8k/M2mUJW8Dxr/SC9jXiEdbJTNIW1aXtOCIiNHKIVqBqJx5KB/xKdB/FsRNYIbSh8hoBFdWoSTrO
+hSfEqkJYSMVaDZYfDBJpxiMbSoqW2Tu+hDQnDAexw1yG6vq79hpb5aRXaMg30iW99nl/XxQRbfw
CzXyfZ9M58KBWCSn2tmuYupSeBK4AfSoO844ToK8cFFKWCWAzjBgc0ct242RfRqTYFmZVyeEfCAA
qtgk4qrN8CA01kIyJAu47cBbFMWrVyYU6mCMkUiKGxOQ5iyBqfwJ5GMvamqrenVYYCt0hZrxR2w6
39SZ4dtHr8zPTV0eQzVbmm2xHzJqovYiq6J337FkY2STUxfzEVJUH0q76IYg4vKHQg67D8RsF8J8
NizUk+jyCf0XDMjpnmQ9RH797BPWiWIp7TuVccYYormVg8OKgTFitwd/Y58AOjP1bD3ZEZLHEvjc
rVYUa+rWmYdUl6OyGXOJoWQPRgOjXbJfqQEEHQHDYaLSwrCIIedRXyPeEhVLgcYRduZOfbCJJDZt
p4y5j0U5Whf2j4jBAtFaMl+j/wtlTUE0C5WWjErTad0smzByClaFhIgB5gE6GjTIIzTNtFbSzwT8
ovi2Ars+6SGehi6XizGHaak224ReBxO5ZYYVjvRWg1nNnADJqmqN6NS9IuSIbNDkydrOQ4/VzWjT
/7TKi8C99Cmet0p1LNBXLkgh6e34cbGuHWUtEAJlRUMowPEVi3k1XiS0usRfCR2I2pvIOGGK0Cco
41MhlGNo2VkDNX4dpGewMU3Gu5DRkKi0/OI4HyPekRkHRChy+8JcKh6hGVP2dUPzuyzN3zwyNgZS
IrEufeeQwlBrgcFNzKrgngvWu+G5ueJtRrrIMILfBRyFkP/rReVWB2I6oBDcBADaCRA4W2yx51gN
iFVlIHHVASAtZJWeA9W+R4Wx9AtLNFHtpV7WyCEamVvZ+UrrTgPT4Lbud3DV6CWuipIp0Dik8bxP
B7AwqDbRrh7CjQZhgppQjNo6ZsU9URTN7yW4IjQmwf1IKOsDnXEtYpsvQU1ue94YvoGZj+u0tBf4
hZABWmaG275rwD4z5Buyt1ZC0TCaRBayFRUzoiJi9qqWiSvEigQ9xAbVonHAGKY4OykUwwpyyBi4
19RrIMGEPZ5AAXrXSOKMQA1IT9CsQRwlOQr4U5lJSJ3qb1n8kxoF+JjOjSX1FJaADTGlu6garXeQ
TRHzCRtEWYDqEmMnm/ddiHLWttnf2i9EcDf1JnRKOnyYW/8tdeTfKvBxTIMHhV3Cu9XY1SyBgu/B
lbokHlNV2g9N5Ludg2aImFGkIHMNGTJjwkgFeMRc4o+kQkjThCFjzxbP99rWKP805WVWf911LGvq
1YRHZtKzEtHlajONPc9OwJZsOdmJm/loIQXdgSHpOPXN3NDCbTU4y5bTKOFIq8d/GaVoMDgpYqL1
Si2aedsrvIfuXffJA3zzhoTPOurxb6J5AhaGjFD/0jgSNVRJBJWKXCiljxvF9KMNy80r9P3Y9CS7
C1KG1QhfKUWrhBVv24xylYqGDI3gvOXE7GKLqitz/cnhOFFRsi22jNUV33j4df3pw6VHfuMQKBYd
Snrq3NcewsjIbpn09prHMRqXrLuYDmbMAw2XXYnska6eRL2pCr5ev1UzDCkl9FqYoQsciZhZm2y+
YESaBkgBhH5IW5hbKtDhqltZ59dRgDjGQgdqiOVOLlwuw2gZFN4KTTVsPXUCR9bHTDbgbamMrOX0
3VEYkhhOfYnz4BaNZy2IAcBX2xRIB8XdQP9JpVk+Q44AXQcNWKss3H66bR22Z0VCLB4aqrhOJBn+
+ZQlTjAsFEEEqOjBMJyvo/YNFhXyeSCqu4zZFe1eo90NebcRTdWp8y+FXILITgCwdxvaY+uhbOBj
jeugPXEALBTmchZTPJpnAXOyIpdmEataBT1j6VB2wp4eM14QiLAZfGNr9IfYU3d9bZ5H+I6ZUWzS
ZjfR667QUkImFX18C/SmsvNydTP0GKQHL4w9WPpW+xEODBAHPVpU+KrPSp4DRN06om/vbIljuA2k
DK7JIvXoVMN6KKfuXtHuE/UZs6IxMDZZfPSheneFemAcsgz8cV2V3sMfnV2W+Wdbq68dnPkAs2ap
AMjQe19V2Kwn+lR1lDzTBCo/ANCwo6oeJmxXcvUsBt6DnzzKWNmXzFcNGiz+0BwiW/v1NEa7TfzR
JRR+KBSAlEOxq7vWk3oWxWCt4D48mMHGVOjtROMGkqqIpVKkLza6nP5TOGrFodDznMBanasCD92u
52wCD4Exny0/RR0f5ETepHq3o/Ic+8ampaLvTHqKAKM8ikAT2Ei8CtEooAFYWR24CIDEkeUIOTBl
ss+gjYyAZjohwipkvoZ/Yh9ogYzoUxCvIKbnpjI3mhKrzhE23gT9I0NZt9LldQpfvER9ZcC4YvK2
hhGwgIJtwdnsWfDyeYJgMAu72AzldE25trZmBA8baEIuxsydv8KYLOIN1ZY98/RRCR9TNl27YtXc
QtASlabu/VY+NBqdSrjJkmIemf8ps5yy1CIGWsO7pV+HKD6r9hmnhavBHle7tyHIP7LwFdFhlgy0
Xvt/3bgGvryz2npv+WAe1o2Nc+aqHT4segKli7S64kDQOnq2ayIzB3y6dJ33qVwwJecT/ewcAwwB
oUX9qK/hZRNdDXOlj3vV3/O86dDC+tcLantAQNs2d8v4K2FsMjvm3Sz7BlIS7GKm/HN/0Z+bB/ot
DJuBMP8qwmII95WTUexxvoWrOutbBAWXgIa6bywnRjxUOTTwdocTiu9GtSSVKj+0d0dfpJD4D/Q/
W7DExlHruDU48xfiF3pwDItxpXWMhe3B0Zn7n3k8x2e8Z0QLao1O4pv6RFqNMpgiqWT3AlQpFtwb
DoupR4Ng3mBMA2ZI3dnlqWZU9w/TEHhKqDDiPoXsyPRALlMzjqSrbha/xcpF809xRA+IqeXaQU2d
Hi7QHxiHTPzNNT32ql0I3d3+7/HDXvOQbabTVbgCxsCpk5EqTAnuawhNxethPOO3CoFXSEWyXFFt
VaR/CXtAMXHPxa9x2uvGiTlfFLp61SzD/h8kaPArGrhPOv7cTW8iPrLNAGeTIyEreR+JncBKNgJf
DUQWXh998qeoKRh/ET55wGJqDTWN65qFJ1zNkT+T34NHwYygn8NaU3DC/TFwuTcRfwDagzXDLLuZ
6C8Cztqlv/kXBQeFkUormFOP9LZYKK/2jggBv9IGNB3n1aNvMCGfiQni2nv6zgxEgJ7NWA2AACjG
8IX3whXf6RQ46jJo51cQXEQPnnMq/OFAKRg4UtB9VHgPrEnmtpnb35Vf4JMckl27QLCDVZTBm3pk
L6wBSNVbOouIPGDTWLghGmgX2hNhuBq1TcBAg0AE2mUmSSJPwUjoLASu0BnYaTTiT+Afu0sKuj2e
45VNFpcv22KB6yK+dEJ+xp/Vz+Hl3fMvbg9JSnrIPHGEyLgjm7nl0mEigvAxVgrewjuCGmnwjkHS
gvKNHQcmK54ztUee0L9iZncubiRFK+R+z9kByZ5VeKoO3lLftZvFMdhk8+Sm3/nd+iRjP7/VN/Um
O5NTbHOmJ1csch/ynS6/r83gy8RfNU/9HxYi28Kt99oyueESdBuOPMMS8MXtD6wxU5/SW3Tz5tOy
OCfnfNNvnH4+Pi3ezEZFF/3pgc/lghe8uDCeIxXHBWhskzfAtfwdP8O+oeLGYQG2qI89Pdbb+FIq
4hGAcLojvT68qHW6g7hb3iHvF2QKVQ5iRrRg0NPZIK18si/pFYLowXCzY/TynjBA584CqXP9zrP2
LryW6sV+QDmvu6Ao1L24QSIUFD46zO8IYrDIsSK41256zS72k0vz7tNbcrb+BWc0t7es3PKJAIn+
VO+8cZ5/8aowqpqhI6q8RWdWavYadzwd794dsAa9eE92BitDXP6rvvYn+ckiN7lnrvranpobiMJN
t85P5g4u/M5b5qv4lLnw6ZYUvctyJf7H89kyVKDWfxUHacFb4wf0XbxytgiSb4fVr7Jsd/AzV7RB
t1hfLhnMusO6YgnAMiEHdt7YygBC70I+5STv1Zm+lzeomrvOIlhSaLrIg53AbC5pPCxxE3Np924I
+SsEDt+GdXRpd/KicLOHvCJZZcuWG5x5ltU6OGaozUTLcT1uEFfin9LOeGte9D4v6YIW7KLc0vZb
devukLMgwRq8tdvkyM+v2S+P7KDe9Z9yV66o7bZgfRbBWVuOd+/izc1lsR4O+h5qx6Y66JtsrW+C
S7X2T+GpOeg7Ni/26BSAN1RTqKxA2b1xpmzsU+LSYjj3u2zpn0ghL+Upm/8ai+rArbBqiCEn660+
8VVvFvT8Q3cgnr0VN7jj5/6u3zk/0MyAJ3Qrzk40y9byprnJz+lQPOAD7vRdcuZXZuNdvcfX4uFf
Gfuwk9o3VprzYe4IcDBTIZo8u+/6Wqy9ebTmCNxoy5p77Pi45Fased4bHAnnwQWz1hMDUZfn+ejv
9W5clxtsmNcIKKzafXEsXJ/f8k50cl39DF/kKznkO2ev7rKbfZTe0qvEUmC3iOVZvILzUM6KAydD
B0B+xm6PtspXe2J39ffyxP0nL/NOY14sVRbjC/UD/pTbNIvnDdEb0NpLWVLBElCYRbnmDq+6jX8C
v8xtqjv1Pt7NO9qEO5SvT8M6OYxb7Kl3wTIgMuO5IbPkStgj7Fr9bmwr3jJgvCXrYtc+8V+/yTu4
LKfqxUP+259iAPPC0XPV8CrQl+TLWTBwPW9cm3Kwd92RcffcXknryXVYOtUh2CvXbD+e7SfH6RKX
uItENMftzC05ngx6Bo/+CuFHnneH5Cxv8ApisYvXUazze3iHQ3aEDARVhOOP/ye2iDHShzwzvgi2
HJkfJBzynZYOkRoESIQaL91QerrffjcPbtVjemlf+RVdww+CAYHPu+Mya8zyd+XV3EC3qRdwqbtG
mHHNUDQi6SemzItH5JYnLI+/DA7NnXlxvghTMXoy4oUASsVUCqfDsqGbwBwHjAexDiHdmfaFiNpH
ecdP55ZfCCqkIkTJBhI0ufusfcPfybil12FtX7qDvSFgFbeWuV10SK/KidREj+asP6zzHsq/7tGd
Gb+mT2jH6ZyX4rJ61Xt3bl4xZxagRiTxisWLLIgzGb33x7g1PgijPTgr7O3YdMFM0WfRg3YQsTty
B3IV3MWpl3fltXuxCmj388dkYqtEiKIK0bUaqPUamy7ievGZXjjO/Dv5IwG/XLUn7YsVjJgc4H7j
u/hmVQ4D55nzAT8Z/Cdi2RfznQWsvLLzCLJNHJfa17CeXrDrcauPAOqgUHNUwe8fGTUiRSfzt2z6
k8Tr+4S89BED3YvmZ3rnXANPnh3xxbx6eKUy0SRwvbv5Y32w7/OTxqlE0B3vsrPgW9HNM/QZSQaP
kChOtsjJxQIFHMbhwcrANam/IifNctJuxWW8Jt/opnBkANrjkOVRkF7f02v5O76HC+XL+oo/U7HK
h2//hyLtrBzyU3TosbcdZmhU8anVCy9LdgJZAAVdc7BhBXDPJ+eX/8hhCSKWWRA5CGolyM+eeWT1
FeoSZ+tcihY8dL6fT1NJqx8EtuZW/rLMcKTjcbVX5cDrpPyX9vWTAHhj7XlP1hre2/xw9eAbbDzG
zs2Ntct7yq/8F8tFubxdJK59JJF1obhiAGC58h4fx2U1o7r/co4WhwlwOLc7UHxToZw+Eg6IdDXu
CHC7Zm3P4VYscEleGltylm1wc954lvITjhgC41tWRvBW7LNlxMYuTyrS+fzHlChbvcIflgkPOXo0
L/1JtCPPMzcRQSW/kmaMfw+aHyEVxe7QtTf9tj75nwnxHZ7aWZzePIIUgnd/D8607DbxddyK5q2I
QxzGu/FaHLDpJv981KRRRLZD8eLL0fumoUrrWawMTndeK++BVCJuZtlZvUe7Bt7u3L6Q1hSP7lK9
hnhZPPjx/krGohNRNuQsYoGQwrzITPOG99/d7GfxYokVD5KacJWvCiKHugseRNtDc+Q0f9EPsnl6
/JDx8slFvgg63UEjUZ3r+1Ii7RLNlithvL7yzrh9Hjz4UL6WEEV+Ks21m/ItvUGH296TjU1Er/hc
olviBufk3Vho2+zXv47XbI76IOlAcobke6dxS9oQQNvZW2/oSnwNj+Dh/7BDdLTG4HBm5H5kZPWV
Lc/yMD/Tk/2Un80te/GcjS9umJMFfR/eR3cxn/XVvPfP7ixWmEtW89JJHtpr4FavZJO9SHYIB+zP
6cVKBGV/l+/TR3fkAygI2jeCQ/Eg6QKxeCkukNzIuPkTjuEzKrCOL0MTkG3Nz3PPpMedvUycPY4u
eNvaJ8UN1865ukxolpJbEhw6vrbnAZInouzL7WTfzcE/YYnES71lR+lL3keUSYfphZXRSz9Y1xLx
5Fl07i7NkTDxQioMrb65BGEOOiYj7w+uhMXSPpGXIhse4NkD3RMblTqEjLM+scnF++HHgJlf0eij
wCFgwzOdIaZjrdEwqf7BOjvqd/kBj+sG2jiZo1dzkN/Dk343N7Do6WS279obOl/75siJMH2U++TY
iBWu3KT3ftv/Roxjwll5pwbjGtlhPFuxh6nveFXPYqBAm3t4MDni6RkvDhMUbIeH8Vsh6lTCIZ5p
/5AlNd47zDqYi72oa4BQJi9qNvmdf2twy2WgSW1KsbVk4cvvbBIKWbkRFbjxJW94FTHbyCT2DYdo
l1/9K8SVB2Kn93E/3guwskTsQ3bWHsEGkvmtJ63TV/2eFuGJ9h/1DHOuhfQFpG+JLNkyvDpf+Q6l
59Ww1lf+qdn3pB/ZOpnDft5wFqxoIp3TfbpCdPTVk6VNb+21urFfizNMw+7cuYTmZzUPF+bK5xPy
EwXEKz0ZX6BP1u1TVKG0Ejhruxv5OokiD7X6lBB6pYpAZ/o5fReX5hyexif60DcObuICKQOvpblR
ydV3lM5IKn6o3oab+eTps+2JBNqr/eW85tWzH4ghI/MzhCxgw5Cit4DeUQQ8M0LCB2ZrUDwbYC9E
xSOWKAcMpTNjaPb+g9MHWww0+ZBaFJxebDuZc/IAAMV3s/iHU5D2z9/AUYQbCBC0ePgU+15eWXoP
5WXwoO07S34Q1ZiHwgUYNnFcsRRE96GccUPDByuFZIIsZnjp++LMzcWfw4GDcsOaG47jfXrx4dy+
/1k9qDW6B9GHe0fgiJLL/wQ7ATz3HUH/G9+Evg73/Uvu14snjs3Dg7/lruMf+Z2Qi68CViH/STqv
ZkW1IAr/IqoUSb6SBcWAmF4s9aiIYgAl/fr77blVUzNnPIqEvTusXr065dsgzc4xr2S7SI7QB8e0
ezF/lNI56Bz1fhAYZnuTNKJJyKBYUvOC1iiT0iWvGAbHx5rquE0Elggl6DWlytY3jQ0vZIwQpBPf
3qNgWlh7QBaULKCCcJOmTL/pDGcINeLtQ30ZoDpWjhA3zGlkf4O7ODyHbsc5UXeleZjq2z3ahzyv
JZ6NIYkmxkF8BXGjZjKXFDjptuF/746GDlK/L3oIJiG48EZeu2wO35XhK8d7zEfxJZ84X9ah4j/I
COoYNzSF1DgZrLTjjacxRSKP/bRf01c52Ga8b5AwgnTNTeXBGOvbtNuxzbmR2Bm0a+gCKv/4gHgM
91OH+chC5mKM+mdmcI7VeXfAvh2LxWv6PBshXTdEgA+S4NL/cexP+PCJSELAlSvgzn3TI5SXTYy/
PmH2R/iblqz3CGoLMQIBzJmkbCuJgGpwlnDHLwI77OD641YRvFoCVGw6yUPACsMS0YqmUUXAJuL6
F7eV/vc+P3b7Y3+CLEwVwa0gRGVlHkGRhK1cG4sHYQqWN6mi6gz3K+gti90nZlsYEHGRtbPvcXEg
zT02UbHjtRDHipcCo5qBnvHt/YRNVx6Vdb3E/STpXFvoBy18iLVJTudjxtBNNxsiJfxIG393vXG+
pXPtcYZISFZFjM3+xemSt3fnaldW4hzFkMi/IYphCUkV38hObx4QYMz6D1txJm6BTCxMb39y5ybr
W7GlCRU+TjuSN8a0cxqP+DP6LWs/S4qIloDEcFOQgZcNR202XDKqfU4kMEnPw5kRFhNCbrJ8TpVv
643TsF4yJmWGVqbb3w5mbAi352fBNRbG7evqU4LdyzMhp2JfJe/zIE59+iEiPBK059TUxxWK5gRT
/yCa+4kFz5RK7ILwnLQAnIYr4cXGzY6bySbYH0kMQEExPZRy8Lvq6raFFHDoyAdf23paRQiqJF/y
a21dksG+F3xVE4lff6ZiCdKf7xNDxF8QK2nJER1tQlhGkvEl6LuNHlwwM2N3NIsk1QQbkl8eS8aP
SnTrAESjoXV4rzvCtxzduk234wRO4Gkx6Sm3Lbe/E7FRIiZr+B9wRTrVRFhEQvyJ+3/tmkXcw9eI
jL53rJLXlFhkbiy4FRULGrQDjComx59yw4ishVFjmbGx+IHnygPmZxAuEjoBHZBzhUQvMY8FeDv5
jeqwnvIj/pENZxw/cZewoDgY60fcw8qTj8WOL8X68jtiNN6NuTbWLFA29aYgXNi9d3wXD1nsSvKH
T0xMhSNpztxM1hx+4ylMETDG7nfEDD/ntx8vsbpwqwSYPKYjqw5z/P+1I+CKb2O/cTeuNS2YYu9h
PHBy/QnnJ23FAmcSSVwt+Co4Z2Rb/xwBzc2wHfc05Z0pQOBl4Ceq1ZRFjBHtMD+YPPYu3uLfeoLn
Jo/r5QfHj384EZj2J8KU1z7NWohbzdA+X92ZixqwxgaqzZVcC4eEL3/buSSMAkPr1jie/PQlBWxT
U7RRsOY4SW7Q9YTtDKnHYDexj4f9sfzbh5wrsvO79sjHcYUk1UwpLWO8DIfE9+mr64n7We3Etvkh
zk59xdJRaLujN+Xio3nCLW/bcjFNRNCLV0H+BpdSReIE6f6LON0fIJciHgIoAM/E4HmLzY2M1I7d
0qfuTKjJ8kFKAHD6r5jjMZR1O2I97+DXzMFAcc04LX5o3i6PjYN2SZ9g4xlQRGIhkDiwAC8gESwM
mHXD85WuLVwviT9IPrjUTk3650GCEUfiB/spJkLx6l3syP3eFhhGYxoGsiTEuc2ud+QVTqr3tknr
irsHoN00I9bD4AevhT49bDYxOY6ZuZ8s+QUZJe4UjLtEfFrEi2xyUn4VJbcjsa6BADjk0NIe8OVE
sZAVuI7CoWpo/CsMUZtiDpOYaZe593TGM94jOEPBY+i8G5//tgO6tV0UMmrJptmBB8upcPZsW5Yj
y18/Ex0hQUJgQ+wPUww6Bjf0ZqNmXOcuLYJ1ZZXgFacXjpsYBIf978FeOSAEQdSyr1C6LJms6msN
3i7RAiGvxqNjdWLzkCjMeA5iJyHoRegBaZmVhtNUz7d/HpO3UH9RKC28KJZDtnBII1i/xCMKp8LN
ZO4Wd45NxWljEbCiOH8BuRKHdTaGPuL0QUd4yrDx8OL//B4d2NDvyaP7DWpcPEBEwMXtxuzyzDg0
ORMYjFhCZIuKGXMbYLTqK52V2QFvMwLFVoE+oY5YT3wyWjY2V2EegmTsHZzIG0eR5Y3jcRw43ta3
5oHn+I4VOJHvBIEVi1x9T9aSdFZSm0kwdi5BagbbyNv2zOSQWEFmJskh4J/CDJyDFfiOE0XRIbKC
KJ47VhI4sRnEEZ/yx4E1Ts11ENSmc4jXVmEexrEZUXkw44sXBfNDHEVza3zx50EUxMGFCDT2LSf2
L5ZjxU5qzv3AMGPL4q1cj2k54mQOfsKJXSLf8ueHuRP44Pr21WYKmQn2aEXOz0yQEzQdjrGNE/Tj
zO0fy8Dkw3POmr9VK5m3ph8Ec4fvtKyDNYKRYvqXuDZ54W7HTzPgD8uAl2XzAMHLnrMAzTgMWvHf
eRT7gX8Jfrb4SBw5ccjJ801BcHPFWUYXP7jacXIJgthJ5lGUxPElzsw4wduYkXWJk+Agbq4XPK3g
LwmSwkog/JoJN5os1Y55AzeR03OigBHMUY9LvzAhw3xYcSvewyWm5oXf+oFjcZPsgL+scTC3EvPg
r7inCbc+8O8u5xxZvjjDINqbb+vvLzf/LhkPCr8GvoQfnrNQFXIxoF8B8tRxPu2fexgaDwNbzLGP
/9dDSFCZf9qw3ho6v1iZNnZXA/Qm3JGhvmz6yGQJrRstbbDNTGFylMGU+SBquTFkKuJI9fWRXYTG
JKNcigZlj62mUyZMy837pUJtw0uVENqLFcpEPiwes3vtmI20pw9HfdnI++8fq4a7yJf0vyQFEyYJ
FVcZlSL0WoC8paGdd6Vf5i/nOezCTrh4zMPvU7u3/svrwXZb7Fv036+0u0DDQfTCFZ1znzdSfcVf
S198j/4D+Nm/8jcRPfpDhUbc7uf+1NskrUsf1mn2XkrvGg527pB5PPd08zBCUNsPLf0Zty3XcKuD
IR0dg6qggSu1pFZlBGRFA4J3GzCf8uu9h2+rGsxRt47eYedlbOS7/xuzi824ZSg3xHFEPXAutO2V
CH1VSJBxVi7PAjOlYmANZLJk54sfl6/QqJtvnKeUDLXg02cy9dNpf8shhMJmPzufztuth4e0ou0h
SrZRECVWtI5kc5sYFqLu/IaUhwiWMaR0gDLG0er0kNm+1Mz3Ml0Brp4DdjvEgHQqlKZ+IGlGMp9a
nIBsbuTArKynDbWvZPzk7LFoYeabzQHtPsK/A+RtpmXzq3pT0FnUMVtV2fQEVqFfSjq9GbAtm48F
OAPVxoIuUVqQNIfLJo5TPyJXelsaHfsm9A8uTuNx9VEHtPAkw8YmaCFjq0V9lU5EBA4UmjhvUCYd
yC1KLnLFrLXwZr0S9iZcE0sC8iLvWlKij0jAEDE9DFf5uHIIQ4N6+hkzEyr4rnKX+gTVittMcXsM
hmvXJWkycCSKBHskUkQ2Z6B6xtUxd8FXL3TqPczv5baFGE2b2s1j1rcHwt2edEanQ/pFxCFHlY4K
gv0ZmogkMU/EVLb9SGIgUjRg4/zJy+IizWmz+iHcQysclBEQG/YnPd/EW8TdiBHuRYEd3/AQwRhX
QBjwmJP77ivzu2oCvSVRpqNw8Zr1V58Zp6xUcHJpqGXcwgt6KopaisXnIPDRZpHSN8cR0UyG3gku
vFI9WKiLa/CZ5AlDhA6w/z3g8jHhq3Od6YsfieQsnTbrQfAldlp1nu7Is1+Cxx6hSTNLF70TU+nQ
hMduEJl3ycOnR9QaMaAkuEPuNAcID2Fg/e+BnKi01YlM98LkNuXTkqnOqXuOe4DC6aoePSMGmwXf
qLf8LvYbFs+TXk1uzO47769IOfF5jXOze2HQJNSQknLWkAF8XLJmF76C2zmtzVQHp0jaUTm7LQfB
c3FbKjYBmNuOCudlvycDB/VKGlKzSHGRvvPgXXiUf4GYoBK6CHuODvBwLc1O8lFSjobBwKlHpIqh
tFBGdPpu3gvDL3ZSQCnz9F4AiRyQqlS2t5Fm791bkk7TKYRi60btRRq1Y2U5pAhFSYiZ55tm9V4o
4zvzrje3cb25zj4oNZqIye1RQKXy2HjMlBu/F58ZaPaSbrjp89COodTMBiSE+XJP0zU9TCIWhf8X
IVjIlZLG3DiAoDX+1UcQIupHxYoMgHkX3yC/UxwltNwxynfC+N2p5CANjp7Q168C3ZGsw9e8eZ/k
NtI9kXqlLo0vi9vpOqMRz0HEPZD9KlLCdqS5BEIcRAZTh3TrXUdS8OQ3+wh84LVMk2by9igBW5+x
Qkp73aY+X59cd8ZY4AbGDPUwHoMSZh7Y20SKkDbewl4IVOfnwv+1H7E2KxPd+rhoYoYDj0EQQRYJ
rA0GRpwCif8odjLqfMJWpZb3TchdvpPb+L2SvNdYc3vj4eS+VWbatBxfxz/oBzj5+XM9jL4B7SoT
zTbGtTsIpN1rLGoDqTMMEAicADJ7xfrtI1MFAp9FL1uaXz1EZKiHyzZoh92tepsPVdfeZjgxsFQR
XCa7iKQ5ZznqIth0Nm93ei5a10RikBUcaUJrDEWMc+5xw63fWOLyX6Oby4wiFgw209N8ti9rlGo1
kSJr8vBhUil4TCUMj9TYH8ViCi8GtdEYKgTXyKPxDvFyC66/QXsmu5lWb4r6sjBTRJhYB3ojpFSY
U94D2kyaz/Qu+imgzXUWiixpT5CNBNJ2qJf5FuPOJEFsBBY0u7qVGC5nd53ZO+Vb9PXvJ0wsOD8g
npshE2LqF76AuNd+hvJmmBO7m0yk5POY3+Zp53/NgSEgVMDBT06Ij92WKaAx4PrL/KCUdRlS/clM
jF5l2CVtToVTII6DaS9tpFpeDE3BXDM6CpTpXMHjyl0sF7VQMDQOgZlsR0Qu1w2eSF0Z62eSATJg
89hH6vmBU4A2ODsIE0qTGoE3aIxAAXmRozFvqjsoa2Q8BEqb0n5m3SVmpaLgL2prdAN8dEBIZKdM
Ax01M1+SA4Kh5zfxQNLF46IGenBd9hfMu43JxQaorG72J5R81FUfhLRcKieq9sy9pfGJxjZRnFPP
2hG8Ab//8GGyNI4osH+Pw+QZdlFHmb0fFItiwlSpP66dj+FuqpVmt+Ni8cADt+YdT/vHbegtgU3/
lXWw871xf1Vd5LGxMWKIL+FvyZvJYHzFlTf9FY2SoN47lpoYLAa495qiVh+Rn95gpgQNE0Ss9+od
4ZtVJGw2+axZqat6CtO/iIpVnzxzI4qGCwoNDJvY3bf5cnD5HvbQTTrSMXZTrJ3K2X3zodY5uNwF
OFEfPzNB2VzxPgb/XOiYi/oTi298TT8Du0V5i/th4SkxAwbshs9RcIfKdTdJiVgF8KN6zFWbKC4Y
2+ju9cNX0lgPXw9qu10+ozT8Ltj2ARCKeGok1I95Mb+eBrPH+evRMfAHZglloB4PvRf7DQ7vFAzE
q7yMlPllt1TSQhK1z0zh9r1mv5ASxKryPqPMT3evWboD9kEuY/kCepNGvSPkzjFD3JzhnA60+SMC
cnLpbInr8Rc2AiKbpmJfHSZA2fpCHnVUFobWcA5KYbdURrXRl1oobsfSbQoIS2mE9hBG9D5Cu8Lu
re8jaZ7IGIzG2vs9FyaQq0XpvJyCQLJ8KLn1HcC+RTsCwHn4rA15XOH10b6fflyoFBBheMIY+uwC
6OQPRwVZ4A/Xgta+Szf9rFo9k+F87xfR00FM1t37TGzi9X5EI+mcsMfvFq8/+Jm+5D0dQEjnM+bb
plmSRUPGekyBxFgPUeVr09eMcuo0X3IGHfib4X62nxEjJQJKV4wt2cindsw2BERPoBjANYAkBPxx
lC7c8X6S7p7BcJ5z5w2A1vvpqgLJAG2gcH2REX6gdXWFJ3ttNR5YTwZ3qyIiUNKTJf9g2ciuWf2l
bAEfgB4TEnfwENEOe9u4PJRRelRQQN3R6W5NmH43ZkcNTYkJHH/ZQVIJ/u4jZaNP9nFzQWrjs2wc
dHgJ4Gh5/U1vpy+FWx4FqBoT06G/d4in2d+FviLcBBgAq1MP/YQdAZT+AyhIuL1Rb8wuuVLHARhk
aBTA4L+wHU4IqBCVtw69OrwKrpPIm0mwpTnAN7uY1n/iaWZ37lEUI4miUkCvTU2r06RCvfZfCaZL
KGMCugKd/FGBoJ7BAhZFhnUGBeXT2ZwySBEJGhEeFhfk4fNxdIbg1j42sRCsUwA6DAN40eSzlI+Y
ewCtAc3b4HawviVLWRO5AZmBioD69c1vjcK3U8FEu9s0bsl08sLKO1HHZD1D0YPMSk0MciefJnTY
4EmIVglfQGfg02BgeP+3ECDJeyeguBO3hvQQ/JC7IzZutF9DueHVvYDqXrG+ApGrdtSLBLgZUSyF
PLMGcIJ9y7P9HywCJBGEW+ZmCPkHh3IkIA8QNAlhI7tEzWQksBTgawE1QcYCX+O5EMszbQpxbsPJ
a5f0IIX/pzt3bhIlHEZd36yqdmCUSppJNlIkwGhgMaCCfHFXO2BhFGmFLBCNchhXiK59UZRinJZY
fjw1OBRUZrkX3OmQLAH8RznWU9kHFuNK8Dx7IEIDsW+aZlCTZh6gQHhQlAKAhAHMsuAMCPO5j3dw
QfDjHStNoICQBSgOaiIlgJzKf0HoSYWAKWFkFDv1wnexAAQHCAYrpXBRHwQuyKeMKZxR9xR1FgJo
qlxQVwSWKXbnkvdDLbng+76aYA/13o7GKssZVyaKZ2i+ssswKc8H9RTIle4zKv/0M8sGnKuone4A
mvWPVQuuxlFuIGO4UpSVgzqW6HFQxP/xw7qgNVAPY/eySN8gjX/f1SvmEinjsFKn6CknygI4glYO
eslFmZ9LZx1DqATJ5lkA4fEg+D4IO4MVHvt+4hecNEgeNwQfMMwcPkZoQTk+NbMFo3ahSdJ5DSjP
XKQdp81tYm3y1LqdQdWGoJGqzITbqKyrHaQhPkf7Pzd8wuMWtbk0ZHtLM8rvmKr7tEeNV6Yw00Qv
9CGB4TmmKJHyZla9IMvCYFAFoY6450v9hpdJ2m4nmPDggzxVQFdqQ8eM4ifnylrl4ugYYFtzcQRj
fSq/VrVjE/1kS5yrajP0lcM8cAgvZoTaFWNRWUcfASN2Z3aRuh2uSO6ovAP0k+6BaLOydMzAmuwb
7ACGD7+m3Q7Q/n3IXz5Tcu9wKYXmlgWH4ioJUtYenvoTiUwLq1nSuvqzEFzBOPL8yY5jQi3tSAwF
9PAFvxQ1Mb6Fa/7NwPhFyscDEjaEWgPUMkBpYHeumXUIcMTOBTbFavE3FWnQTozRG11jKsL742fL
2sfXAO6yYgRnA00tu/KeZwoh+uq9YkCu4G4Jcg7UOJrc+BvTcya9YyAe/mAH3ZK2BP2cowWGeaRe
DKnaCK8bwV8kVqIkcT+xSKr5/sj3UEk0XBHYQ+b2hI1R1k2kHwz+1ViMrFaujAkC3EqbiFyUbNhW
KPus6LI7A7Xf6AtCIoEAn/fRhyT45+LWYNcYXUxRShFHEOV+Fikbe8eK5abVMf9CWH/vFAHEJx3B
HqBOOaUkiWsUjiL5zAYgE5gLsN/ftAiwo6xb/cx9Yx/ggZqEIwLC8KCFDdqpZ3YZXwio55VrKIDE
qDwRmwMF3FiD1SYcBrO9DFP6e0+YWUBwRQ59bmNMJwfj8bFI4JKN77OM6Z0WmaR/3YA4USOZErS9
z9eNpNrfMydphPWoOrej/Rrr8D1z1bdNb0n8xw2KhgHX8A6gVhDrDhw2EqW7e8xm4TuwN9BtKHJ8
qZT50WdJqMl8ylDF1J0LMHmxtMhoBwee206Ul9iZL9vwtfg+43YqIUWjhDsocmOKGNxeluVnWXnQ
Q8lJqXSSB3MzKFvtqIkcWV9iBQinIlxpFQ3PfFdx/i5UQQ/Kgn343oGRcJMIO1Aimd2JU3HzO57H
IOlEeecmSkV0pNeiGkHukZ+wz8QgfDnVL7HCKbJueTiYV9553XAN7G2eK/lUbKx5X/nHZaocvi9S
EN7HH9wqHkN/uzfZYfiZ/KZby3pDvwLhghI3dJkUwpMRrRAsKGiYcGvezBugf114Aoa2iArLy+9o
VGs9pt/UDOxAFJZhK4b9jfD5OToWmEegK5U+KQbKi3rfsFnSyFDQvFIEKqrmxeyL9Nwn/GYT/RYw
xbtrfEYIp62PMyuBQq68gjan+6MhL59AuKDOU+04Kgvsvkkb4YEofdHDQ3MbxSTqTN8h89UQgbDz
E9Nj+40NAMUoBqArCi+AiVwQ2J5qODjOsmfjS74TFjnVGpoCm93DERVJunPYAdwn1WYOYU3r1kNE
deSjGMsMCZjMxf8L0su/Kgy+HkeKh8bLI+9MTwpf9KjsMkM9i8md6LKIwhXlKeLFu9v/MSNBlN5Y
/83VFRAa93Qo/COlHp1BB6qN+8PdiAqN6rHPYE5jtgy6MOjfkZmm6ghnFEGywWZSlskeopTDY6WU
R8sQrVIiTJAdYBgD01c7jGeDL0s3EmwG7gPRwdDtNzAOw8/epcKK1cgatG4dVvrwHqqdZ5DyPuGO
esZ93PzGj4ddofdZu6Xm0RnyBAErnDZziQT4FEYJbF6UtugbYipfY4OKXplGb5jcbdFxQn2JepQg
nXFa3DxOizpuTQ82dpmCXOPw0ZrjXZmoDu3FJuHvbhbps+DDEP6pKlMRPeTTCbWZlMiizk8sa16W
2ScbHJKBQ6GjklYlDkCNGSNDWIJkGCJiPEUaCJgJIBYfjyeAn801iJvWea0RcH94/imLx380PjdM
/E3bGS0hVMBoBmId4rkB1EoPQq/OXvl3Jhigql1SUaSMBi1oWE8wNTxrEcSwt0K26J6FRi2AuvgA
fQgXM7pf46R5LTeCmgcwcPKBoya4n8Hdk+70JNttbBwp+D07T6pGhNwS/XBtcB26PzzqY3KH8P52
7r/Zz1juFdTsR1Xj0bhcGq76HOu3UBvaiLA9rz5cVsGBZiqGOtP24VX1JHCW/I0cqN0oUatMs/O9
WAM50C48fLn1jTZwJNJEi470nfYU2JbXj5NTzI3rbJrCgjLfxvjXjqXMe7/HA8nnHhF1SqMH/Rit
9ybv0mYU0Mt8go9OVZSVpnSBEIfnzOqgRSXpz+De90Qtnkc/k33CkitecVmIKj8Ym7v/Rbcqeghi
KfEJgd3gzBugz0LZnsvH5xkgkfQowQPiToW1hHj4LylBb53z4ygQ44sdcAoRPryuYsfnyVlIkDJo
avALHtAkaPv9x6HAiMAjaCbQEAlFbgSbXcKpX0+fdQprleYp6f+AQ/tH/ZGP9bE5G0cpc/qCEoLn
+J8bVMYdhUqM81qvib5BIbd4CHp1Zo8drOqEzo6e+eL0STEIJDlwHtfrx04RPBBpAHVBTWib43Te
RCJHvB1v5H8pipLYe8h36zRoj/hQFsHdusM+WL+mgvPn/+theCZYf+BReFcUlacZza6i241LJzfE
b/BbrvMB54X0kAibbAHqGZ7hLn6GTJ69XZIDcj3COZIGRVy+OAUmFdEaEMMrxJ5w5hyem0m6xYel
bXkUnpK0geshBf4gKDuinAzxjactqvgkX2+RmKBAI73c8obwrCNocapwutCKuTbavxOWNkKdqUGL
LRs76NrgM0h6+eZ7P3001vKopEfgHnJ0vBr9CdkO4hSDSjRo5iLk7Sev+DEp+eFcTjk/rhJvXSRC
IwBjQdBOMZHpWyJsrcjeUKsGMCWvhNnAGAbiHUI/gliMOR8jHvlShbOh1nMUYtVPTKmQ97Ki8P7c
LZwlbp31Vs3JH44wawmgsc88ZBoy+6nfx3GxdmUXAs0RPwjr+AhbGq9FAiNkBUSoyDOCJcIkEcJq
yIVk52QKpLx0BnQ2HY+y7JDWPQRVGX8HH4IQh7v7TXAGVevhxr/0PI3AObQdDY5wkypynyHVfvN6
6XklLQggdq1NmzYq1bjwIdL+PNAzgTc6A6+ba9Dz+O83P1pCxMAIMVy+q6ks4qCsH+O0/gQQCShA
M2wPCqIpo3upMP7CBvSUoABqqXurXDur5znDBPtN0IMjbe8dGLg/9D6p8VVX9ugsfUumZuBEBwdN
273lisKZxGAnpOleHeuOHBnxymdv89N3usEs8NNeYmzSqKK0M6Q4hKIbhM+BXTGjKGS3kj7chi5/
01nyY6LXyx6wJzNbFvPHLSYnv/akukGVzX7q5N6Om8yr5cTIltfqck23mMS8DFOUdBHMDZUfenVM
VY+0CJU2hUEQzXj/c4dPGhPYnIhjFpji54j39QajQh+jV9Ai08Sq+Rnbz2DUr+Z3fc4N+Xy87rYq
u+NQmenSaJ8jhLQY0mrSLmpyk2re1x2NeiXBEWPuUXlAzs+Gtf0UZMkryVBnYh7BYth1YhwT6wnt
lYIB1zSWNvWcDdVlTkaBLbXK1RB4kD6+GfOEA3myh63FeoUSiQKE0to5vZmYWu4VWktQeTOHyU0c
V0ndeuBXkg9dXAYZvAb4iE4MXgqLq69zgjpf4vGw+5knD3w9I8aj094qGdyEVhoaEFl4Hy6bx5HO
4Y86aTJaltycQeW1g9GhEREHUhN6kAkCMbGwMNVYbTZmlbDYh1t2jgbaKI208Dqlm2nRW+Mti8ln
qoylGR13wMX8pjpz9tyry7/4nz3ANmTfic3MXvN/s15YnQlfiLPxqp8pv5PJp0i3MAVw6F/UGUix
odPNiaHFrAMVz4/6iUjFicOqWzBcvabEdvTujYlZvgmp8hW9qwJ5FIcIhuCLIKBd446oAfIJ8k08
ERQnvoCses1XiiOCShEkQ28iu6TPJxGWIsO2ODWyWzmlETszUC2jyAoFzcKqY70G5+EZ10WORZEd
+HJ4lgF3tnwr9RLCl9tGX4kmZF1EaLyaP5nsIHg62KjfWzCsRBBJWVwT9ogEl+uG3IkHJKD3aMIF
dxb42P9ZJ6uCl4GcdqItz0dET9gPYCxqVHMeAd3RxMM/BHkwPQ42lSRDYhClySGgOlBOIQJdaHTf
0egm0G9ewoaLpIqSN9eAkadoeRT0xDUOSzgRQDkeCznJmftNS6QnuoQmzOKe0s+TyOSHJgg0lwjz
MPiFWVCuM3o+UPDbppOHV4eMB1hkk2amLOgRz0j4DLGI4D4KyuAZz8iPOCrgRjSAjtxoHP4tvsU0
atpG9Cmt9tgTrN05jEL/DZNYcHif59dU2vLd+uw+ZXVBHxaUeRDVEOx6QkAx/JNDacbJkmrixHhG
SbvWA4BBH6qu96E/QPhjiGA0FtZUgCj6zDMweqZKwi79rTMatyhK7FgdxZzFzpmBc2pr7SigF7DS
eB+CkU2kP4oW8YVXuOE8HB6NPvv5LCRuPLkTD4cfmKo05/c0x/gwF8QFf8/EXMGTgj9if2yXJumt
v5PHjntZH9m+DDTifsPfL/23h33YvimMwqoIaSdInon4SG/NkWm/wTKoZL4zI3mOK1eZtPP9oWGF
YDMUGy+REtTAnqlNMJi91QvFpRjuAJmaKQ8k3fW36t9gy4rnlnNr1r81G4+GyGyCdOrMWKTEW0gH
mKnDuEAdEjVbk2Q0n5a0vea2bv98NsqIeCkBQ7Bq6FNvzt2IeqGxoNnfL8Paf/BsHhMGHgUPsAY4
1pO7S17oM0NEEHypQjBk3nmw7G80IhM8T35H4tXPUYkGo58DvdM2LIidZjrRKVKkXhmurq5OezDF
S1+LyF8cYyFxfHw+FimofXVm69R45ZBm1uk1HtqsXiel64xZk/RG5DZztrmRqZPRHyKKONRCLEBW
J7chbYZsUcAQPoWIBARqlzyNbg/GxY/+hnBzhzYStuFzQvRX+xzJQ2SORlx6wvxbjEDvyFjwc8gx
gRAxpNLf44xJ3S94ENhBrDhBFWaEuJoABpMiArmffUdgq3KJfgjkiNQkCPJgxzBxp/v1IGl2IEwz
SZDN5vWYWn+ULbqdbMZfun1VykKNaFGhpMWOZ4PSrEbNfo45orbcUIaGuhVXkycQ0jugrkx1mQZy
yMrfiXyEvyw0FUgziXvrI9uKRYwJZJHd/oVfiuAXEHJhEWjsISrDN3hIuIe8Q2yhkr420Q7GH1YI
gQmLhPbOKcJFQDWevuUX+EAcEBkFRoAYBjSDzh+it38bXcS6+JiwOGPLAERokGXjLqC+TzgbjskJ
4aOkLfcv2zVncADtSOJFKk/0hYmFVMsXEyUqsALUGff9a2NZ8MGkUeyHFlNOryx35t+WIFzmGWBG
CnQoQENrEYrwYFivIWR3lh/AM36Ad4s/E66TyJKwmW0/AEATtyYDFEKshxrwvzhTRHlCfysNILmy
6MlEYKRzDtkZmRGfAA/pIi6DHzgw1469IDIXsgeMcLf0zCNYJc5lARCttnvRgYkepIpXr5xB5rWE
7XArEBHZYcAfZzqmCNsp9PALQmXOn2tkGsVVTD0UMDy/xaNxRIw/R8RpKMj2EZFQ96FAQWcJhRle
Z6nNsMb8j2aOZL9g5c/2Ec3zCTEGh+Kash23FjfKeVLwJvuo1yIqoMcKIjBVEyzXGrSDhcH3Es2S
PdL2JE6P9YSTgVQikMJWxMoCgaTti4AbJ/V9u3rrlQAeAMEMje2Ckt4PbaWVPuKsaMK6xo91gpD/
+SHYveCsuN8bXcae/ghzdTr4MTsX8Z4opc37fTBIYYw5EreSEkmSryrxXp2CL/SbubS/SL9Jpc2M
9q/Wpm9p9U/I3tHKuGF6bD3v6kkHtvNmsPPoo6AIw+xjt9f8UbPgBwNB23s4YAwejTPUGgcEM3ZH
w8RrrHcb6SawcIesp6rBTeAdVjjXe7NKmUErI6vyfh1TZNWrnhOAxbC41Wsr2N73/ZyFs08HUMlD
HtX9bSpA6RCdGOQA2vHwo/6QKRIms0/qO8PmbJCYUqfUMDPWPHORZ5dIHIN48L31Gc2Xx3XEDiKZ
70FB6Jj9gzx9b1+7tXRF7vLr3Sn85dAEBz/U+JBeUtAnzk5ofsMkDm7QBhA7oDIlH7Q+G/GFKigD
wNlGI8ZToh1OpnCV/SZHpNrKe0yUYTk7uR5K05thFdBYEIUoGD/rVQV705XRVSCrWRiSm4Odr1Qk
khAd/0HeAnK+06z4e6HPrEHP1oLnKWVKAKVX9tLef7OvFqnEX7eQf6Bsly9/eC4OlOWJacuoBy9F
tu75Qlcm5XMsD/+63Lm2UYMehjH9hnL/r7ua6vfQFeMH0tIyNkU10dRsv0GhuRKNQu0EiGnOtuyB
6j7YUfTUsjXSNADMezPUGmsZDMiuHoyWH5e9lsJE7bDEG5J7ssyjQavr3WMs4acRiDrtmFkzIVpj
vk3RBhLuv1n+MoWRXMxx+pmAPfvm1MVaBqz7RFIT1E6279/Uam+uovgkTo8Wif2RrE5a7OUdQBnt
aVQjWpFUSSRj99UjPcu31ho+XQq0L9XDDGkP4E/yPMUnnNWuWzkb2HuqLGmQd2NSd+kBI+MT9G6u
UELS/F8RtxmzkjlYowQyUA9DlV5+z1j2//Vd6z+qgBkZrkpAihTePptKs9uNbpnruDPGLBBdhgcP
i5HRwZSJcL49YLAQq8fvCtnFuSFjyBhs/hbGLEeB5h0IHIFiVl/wJlj2OfvRAi9D7Z4WfayYUYbI
aQMyKMqIapM4QjvmpLN7KOwXhief4BUxGFfUIXiFjudvyKLHRrZyclc9DFaLFyVXqCfI5VBPI+Ye
oiIMDW+y13acIJaTb0BtzFCENktHM5NoP7axQRwPrOmmTm8MjaMJltSAP2i4G2NMJag7z5QYhjOg
BotZYShkT/SQo/XUUKD8OFTkBsQfSHaCHqJ/CSJQixZhURb/irtzU0cgxa/HEvz+BS5KhkeIiXYE
yDaLGnyRq5VD9YXc2Ygsv6cFuTIqEEYUyObb5bY9/yEdgLOkLXysScAth8xCRLfPagvdw5Xvy5Rr
oT99cJCk1xIDjyZYRuvDndHviP0QKcgQJwhYWHnyAH0sqNDf8zDlWQD1QXfWOniCUwARFPl8NjG1
ZNKmTo20fCPQwPQPLOaqT+pOGT2ZHJ8hP6TgOoYrIR6gTRSdwLPZXt17Hd1/I+ZNq1LUk62CTnBt
ttdvlsJTMfbb7LEqm7DN51+EHuM7Sf1PxschZOc/dtjGR3+Dhf/9orz9Y8exrwiePSBzBW2seuDQ
EtMt26H/leLfFSEr55uNoAmReWU3n4QKH5tBkmzD5hpefQNEn3mFooVOBrRutj91pBKkUHvoT9rT
4Bm0ot+Ija8h/z8GX9VHt7714pY6KoIlrGJ0pCkW+TLKWfTBww8BSQDUyaeMUv/XxYF4Fc+JkLod
ugQ7Aj7bZrUgPoZX5GVT0cHIk5QAhtOZgPFDCiY05zFFwJaPhCOkaZCtvJIF1OCRMvfZBqlHxE7m
ZKwLbd3Aw3jpdAP+R9JdLTeSbFEA/SJFiOG1UGjL1IYXhWnEzPr6u9I3eqbDbctSVWXmwb33OR0U
0ygcFSmmvlzq11iI+8OAV2kANDPHkMW0oGsaj9vTcGd+F6iJmnBvue5c5kNDTl8En83D075xr3ds
ctwngEyRptlVwwwsQFSEoCC1FLwInSsh1znXPwpzOSVi9m/19kMDwNRHkxgflrNQHKBOpux9MF31
S3fmeJLSp/VTIMGMVKUhGC96HBJzk0JLO93I6ftu/bhtfDio53re5CzPB0rMMatS/VIMnd0nYtHF
y23/oc2IS66BdfoliSfm63GCm7ZjJD1rDGqHzKhM7YHZRPVmMAuTAJiSbbqrD0V1UqXW++RBRM4e
2rQpCtqygBBjNq0MTachFDKF5LdZSAlMNhStfQlRFA7+Cn2Xl4vOIR4ExOX6YZ2c1zVTEWDpVoPL
olea/W4X98d6p1FhJgkWqSTiAo+7Ow3xmjO/fNZ9G/NYhcIxPVXz+uyxBFIE2rE2y+aKCGnIQb9W
kJi3XJVmcTk+bHuN/xTHKAxu3uG7FTcW1Ph2NskmbZyfYaI6KuDrxw1rpVR/L8AilOFoVPYhThwH
zcTGcLxUTL++r1qlyIanCx6CssF6pMgELfi7HGW7X7S648cGCm6a1VQ0T8kVT7hpfuW68LIVcwWU
vdh3p6CUbelAjezx08xB/6HTslu+wjav883lc1T9rS+yZS2tlR9aemPHWd+IodLtA/ryZNjo+m16
fIXGv64Eu21I1s2yDdd0C1xuQGq0cjBrAUBVdNibqiHnTXKIxdn98TTUA1sV/tFgrMqtJkBKoFfm
45Y2EcXf+Xdt3qvWB8a6bQaKApbv2HqYbfuzj6kZWSc14IE2H7u9Ot3vxt7za1yed7frt42Ocxhi
O70ffRU6wlhb/yBaLU3/q35pT9bvT05cpfBvvamb/cFcTv8zUMrclJf5euBHOygIgwFxujUgNwI9
841CjacbWngfDjFhqVmvjDShSqHS0F3KH8wvAKs7JpDM5Kvau0im/Xm3wbIQbsFvLoddNjp+GgWm
Uh28r5iM/8hX2D2Bi12O1hk2UNzdxUvY9idd0QyHN8HtJb9tuJ/wAt5wFHVH0fvnKroLHCKRyN04
fnlCV3r36cuk9LkEPoZrfz492GAIuIn8OKAMDGOjJRUIYoQNuvEmxjjB+x31uvFLnB7SdNh6SNNW
3j/Fu1QKAOhKo0v/UsMOO+zC4unPy+sP5LhwdNw71GHkWsVheRNHfP5Gt+YdDrmSalZTEpKx9kav
3bgSr5Nu7bPYv6Qx0CROWD2beAYMB4SiwMO7xJ+4IOdn4EedV9oOn0gEsXv71FWIPv03a98V5fO3
tPXrg7VRo+lb1wu66f/fJoZBXCaeu8JM+sLSRZ+LlPxcVPJugR2HGRejhnXCK9priE/cgEjHvHPJ
N35E28OFh3cGDUXbxOD2Zwd4KYoP0mL+gJUTovGY0+6nhuTT3xOFiV/7LVvCZ67d2CJ9AlYJj2fn
sV07x+Gaqoe8C/tsFyO5PZUwTspRV980Jmgxg1kYx/kTZEG4oU9SAtERKbqcFPtes2gXEcES9OVt
55KaFBe94LRAh5pman+cOxUkmUpsq4Wdh0LXi0tp+FklvWOnnuMVpZ5qBmkLZnjnR6kCQviMRreU
+h5+vMcwAZRdvgNPpCguz2L6t0l7E/U3qeEH4N4FlkQi1SkAzKww1HcwXmGZA15V2dy91azUmriW
arITFL+8PLn2lqmF+UvsguzDzM7VYnXTizYQeC0Ot961osanPE/a0AKFh3n/0KNVEYN+xqpTkc3k
8+SqPseE15xgsfrRnsSHgNZqaXBr3B6eX677pLgM4Ea42M1n3f0vk6IKHYZOr/pzel3nH52Pj0J0
/0UoPqnGH3x/CpGZfD3f+5pBjJ4fId+c2mtygT9eO4RlD9uU5jQwH2uIlpvorv86HH4P651lbEps
1ExGyTjya/4XUiW//aiebBMzwyKBdrT17CSevnPNIKHj9/DtY/J666p0xLD5D6e0kTvPDlmEfBSt
HO2n/ifwtKIVTHNSjPGFErO3oktyf0kuSSMqxgbzUEq6xse0Wot0mu9Pma5zuk93/sabjyt+F3aY
IiMFPhU2ZQKlPASvKP9HpWD8s3jcP9N2HB6HJRdgyjoyRvtoclwURrVH59ggyy2wwirorExFgOkZ
NOHV1FyD7WNkhWLJZHUouZt6rz57fyYTiMgNH6JHT+Rl1Kkk06jT4eJc/jrKCpGH3IosAIfp/2tq
7k5KWtzXlyTc4S1pWZHL371+4AdEl37Lb1SyStbsXtNdx7hl079a0fZu11l7V+BD/4d3NRwuHeWX
ZNM59bd2TBa+XXYft2TX8d5eCAUQq0skLjsm4WJtXpuR5xwYcMXk5cVaW+NdVIpZ6U+1bZBtFAHW
GweoEk8ezYf0zVEEIeFFPFQw7FlDBQ+BLvPi9JJ+lrNJe441ZnAeXEK38V+re0sbKnRsaTXbd3aF
u2OHk3jeAKWfGepzn0TjcDXJz6/Hr8bQWr1iL29gt6CwDRxMt7esesxv/+2PcU3v8WkZDzeR3ePS
p0krwfX7Dzp/iReiqvqv9XCkQH6Mzt/lTvldYpROkuG7e2UPD4q0l9/NB+U3xWqDXIal+Fv9ZlDl
kGJp+DpoohBHr9UT6v51Q461JJkJyMF6YEzdpEaWGA8v/pokX1As8Tm/4oIM9g8nmBMIXO3kpsgi
uQ7mvUk8iVXT4uGvtdxkGBPxPv5Cl4znVt22iIbs7idsXjl6MSKZZlgXRymax9+m/0bDU/S6wnjt
sVt35NMBUAKxOXhTToPz5fZY/LLHP0uRaDm9+BO3k78qxfyXditfWci1aeKwnIp8OcOTll76r2jI
s7gn+ItWCQCOS3Jt0Y5mIDmWdJcdMh30tJqr5XbVZxwrNx7/N3GRhAMfVhb9CZ837ByYoRwPpjsZ
Q18Gb5K86GvHp+64k38H47nPTtHjOHpeGjYYPd5vo/sP7WR78+N+HG5yk/Y/X7zbKX9pc+R3L+i9
MRrv3Sm+66qRJP1PVuc9XUT5Mbu/f+58dDqDDOp7OFnNX8abqoGkyHqlQW1wezyqyooXD1mddU/O
yMkq6uNq9UnVg4EbR5coy956p+wan5KDSjtsd7ZLwD6zY7z7u+d/4Zs19mOfqqLXop9TMvBy+O23
bXr0gGpReRAsk39FvTdatjFgWxSsjqQw8rrkXDOglTbd3HImKmvZVMR834hK38e0ER1ZKJe2jQYk
yzsKPvG8cw9zzeCzflpnURNhopwd3HLUea5k5iXf7f/Vu/WuGfCUJrJiWk6vn42slBzuban7+4+P
52C/M0/3S6j99+cSPear6BOhOgQQIRx44p0TLO3gbK+d+K7QrWfdcKxRcGyUT0L9ySktOd/R1yqz
WceN6Hp3vTvndVu+1q9AWEZYu9iOYYXj6z2Xc19+uuVG298f8dSGal19eAU/br0g7zK5/dtD+Ef5
aZ+V8tbL5aGUCylVb0xgfMhL3fd+2o9qrjTyBb5j6v7Tdx2AiCAr8kZ4Guni7v39vZCHiPKuu++A
UOGcl9LF493dn9+/48Grdvsl9WaNQT07PyN2CdsK+dU5ARqP9v3aYPtNU+MNpMKxribf0oHqJD4j
RNaj10vsAqP9N02j+8pHM8QmQX3zkqPaKtvW/+WvNnscAZ9Hm/bkC/3xziMep4+/3/30F3yYIka7
cVdIO7foGZ4ser5ExKfyQmoE5yB/ZLb616x/+Zpye6Nc93hyt83n3ew5eFDKjzAn0fMq+fha2qjt
5V292+wGV3f8b5Svo3U00DCXjbLXtweVD6W7Mg9/iZ57h2yd4kUlp0HcLt2f41lfaT6oLHfLjnBb
GtmvRf/+1aIetVB09O46fQg+aWAPZh8fH0bvtIs8xrR9b0xt9Mgoxss4t5DJ6+v3Fq0nF4low74N
X/Nc3m59m0n021Gzb2+7p6H+T/zV6t032te7TiHyZSX5unSU7uL70UM1PyVvb+WHZfT29vZRFSs8
5t954SWoT9ej9PrW93m1QT36/Z12vsPyDFe7KLc+5fvXTXqKh9VkeIpfv0/dKF9E/e+ptXwtP2mq
JdN+P391ulI6FenroTsc9v16VMrz/Hsa9/e2qgv+ft1nIrlw3YbGR2LuaQJRmDZ74lEhY2kQBIa7
5By7T2XB3EmDchI9PDGXVB/Sp+4mTigUvMTz7IFtek8h6iMbMMD0WWXR/EsFV3Y83PYB2GdYgw/N
p8W/yWf5+/Jf83uOJNR8G//gJl6WT1oA62WMaVZ92/wrvhUG1Nn6xMOzXarkfq/FLrKCWohDVPV7
+TNaOGb+TKP7wX2P6coI2Udv2eA+60TZsN+3ey+SFqHVG6Rgp5//nqLGXSOOVJOFWwZnImMVBot/
W3HFn5ubHoFAgR4zA7yv46Q6TlvahdJPknsPtVpUvR93Ru1auvJ/PQnMWPOQ40JKySOBQBX9GifX
RSzrUpvtjHrz74tMHcxI1aMZ4NT+roElASz9iX3I4+m0/bZ+oWYDA0LMsMx2goDpMDy11kPjofUw
B4ZW1+zCU8ABPFxK2UHPctdbALM0Ah7lyD3BUP13xmKye0qYNFHlZ/xKGBBqXDkaR4LEwgbIM7le
9Bk648s9sM7hkpkbWfYEX8uPteFsEBq4+15peHqfmKiq3tgu7dIGW3wFvIq3+p+b15qyh91nJOH2
o7T6HBnsDXpYeIeVQx3WWlQ3oyjN+xVJ7s3sEd0ECploWAAPOrPahb5JbzeTOQ5kTVl38ViWD3Qp
loBXDIMlowwtd5KJDTaDMINQM5bexSbXpBuGRmzzrpE0sI8n3dbw+qWXuv9q/BD2ftwjhsgvOtWH
4n87ggkE0grZasUBCnCvWJOXstk+mBiHsWgDFaPyOlZmadAS+LcuBiQaUoYawaZbrgqXT8PDfGrr
Bo+uYQNEcbukKr2Lhfbn7Gdz6fivPmklJeMpwDM2K5Ml1V/m19+1SY+VKm9h+uUlNjOvsw56sFsK
EIfk3KRssPxXPjw1YABmZguty1+1i7qdAsZk/TW+/lcnynO6P42p7mlh3KL94qWmCrdF5m8m9Umu
JjEzG+6AfApViPGdz5eZcG9cgHLtlGcv5RZZwk6dTAFZ1RG1ylDJ1lpUUQcT1gc5H6WxhyeVciXw
8WIA1wc/uKy1i1Nl+mS9TbYGSL+Pj53DpAPtPDFq/FetU52czkVh0i3L1k0zSJGTqtBZqlr5ptoM
XcpzKEBOlNrVC+p1ZeARFKLuBXA3xvfHdPmM33R9Jr1jKCqG8lF9NfeOB5zexTIFrj+O8gC2+RNW
mK6hWOJKMZ4KjR1RfGWotD8IBvbcepPOQBg06tUlcUiVWiv/jYdO4+Y/msd4t5tbMCyowbv/rm8t
/bJ/svreGk188bJ8XUMbjJ9KUwoot+eSdgPIQHU52IDPbwiu714q61s0a/YvReG9jG7WM1kpXU1/
dIUAOwDGV7W7ibEo267tfymYZNvfqS2v3i5VuICOQzvuaMuM9rTmzPQ0hlv1v/qk+VNY93UaQXav
NePhe60hCEfoWr/WQJ3c0Gn74p40OTabzxbtg8vgCdxFUTNUxrWVoe3OKEJxbdjTWNsd7wuK35vU
WwFEaQ7jGah5auZ+WWF0r5mi1ozc+0tRC7xlpN4oCa1pZC+x+LXbOrWXkypZ9PlyUNaSqN0fm6WU
Lvv8W0NgN2einybzoQL1NrxRUqwNzCHCX3uGo/V0Jh7xus4mVTumeNhL9ovOswOmXXCcP9/GT8rr
o0q74sW6RDaxMl2++b2d2rXC4+ryfKUHA6PmMZ/mQtO2KF/yNFAl1qFHtDi9TO3j1Vbw/UKBkCrX
/HtybpsP4+21SzVnPLbx/Wj+DBQ0yRcPOgPbllYR/dNcD99P560MWsUg2b/u/mKgE3yG2VVHPA41
mQ6EM6q7p9HtsVZNJsT0xu3Cu7Wz02g0SESS6dPm/L4VOw5c1AKSZpmZQOQjmYuJDAcaQh8Qdufy
05r9G9vLh7sRIMCt8gT/WF0M9BqAdJbFL1ZLSxrn6vLPzblryu/rR0X9SX69mMyEezQbtoxAdq1V
kqbllx1dFX2KSd7aHVNDJhbzu/Lkfd6i/9xMa7Mebmhl/DOe3StyE1+3I6x5UU/xYrLnuDuSxL8a
6wFCVT39p9JfocEjz/EIC4+tUjYCxlG8AwNdmiVoRpFW2Krcm0tWq/fbxYO9NEkbQ8iq6md4modE
mw94ujf7PRd6G+3F9u4EXVQ1ueJRZ6N16XocbEaYpKT/aDHzYiD6dFT8Qa7nz6AP+rCLh8IZ8Xv8
eyn8ju9t2t3sn64G/FauiwdYsrSGvy4NqIHCf/Wz5VZPBPDHtXtoWf4C4NV6nan/va+FaM2H9ept
XHp062ido7Bceq+jGhjuoyqzPhwmLJbYpPrU6PikLThZpdOqPFGq0Pg3ee+9hT5JRo3H0bTJLXV3
lh9f9Rqur6UraNkqn25oxo9dWJjA0rFsR1hMzeVCu1hK3eOFfRvNB83Si7HCXnO7vO+rn6fi2/po
kA20TOfEOjmcHht0nl1YpvrSNkCEkZXBzXvuuLT4Iphxgr66rR4D+DmnqrQ5Pdijk8opMIiPY3Ci
+7/+BktcfF0NLI03A9Gh3LsFYT2tHut3IN2WWpdH3xQy122FU+gUoyGdhvgEcCW4BQCd1dazXXs1
uKPc23r80zCQCwK29n56qDj8RWKyBnYFrXPNMZU+HhT4NOgSnnVKib6yVR9hJ88eyo/H8guIS6HU
K427l3F3c36APRMumzr6xDS4RA8+QNqLr1UPAf2QAfgjDXkG8NOoBsHuOBzc56++6NVuX7H3iWhl
0y2xx2Dgy4GO/nnd1l/29MC1OOlyT49esx4exDytOR9kETSRHX5WFqCeU9/UtK4EQcm+PggdagOE
NPQoToft1WToNK3RuIFPA68vQIwY3tla6z8sEbjquggedejV3o/6Y84wumvfRQCKmPLFXozrriUZ
b9NRkYZgQCqdFMcgQGoDD8vhErKMVrAUyU4LSOTWSAUgxe0roLQBHNpzrJVihUxXn3KGJNT1N/zA
7No9VjuLEf0gSR/YqqJhoW00HgS/Rq7HcWr2NwPd7p0uqwttwWl0Fpv+1CAbFSqtOrrq8qNfoFWk
gokeOqlolByza84dJ9+evAlj1+2DSc6NLqKAiRnIelcjAg1hawMcgY2y9vYJjNVq0uV5sKc9Okgn
1ihArlDW1WeAW2uJCzPbEYDd/ACIsHNI+lqd4LoTbOvCKQ1UVvBwz9g57nshZLJJ1XQ+Stl8+eZs
HHWJ+DIhp+a9e1mFwV8gIwanJ96g3sw8H4EHMjcwBhTHhoY51NOeBwlMZvPuQa317mmZJWKRnXlq
W7JfveumKzaCfSspxv6BkG23AlwKFPPxjlN1UmZa6eBMLrJqKF7PZ3Mth3nvpCOFGqKiUU7P175m
52LeYxzcLxxWuf5h9a+zexAH5mhm2I5FFWCucT065eMdpsBxOSip2KtoQDk0+0IyuCqgwQVxE/Ce
gEGqavUqfh/vQ5cZoockhr83Xb3HTVMztGs1VpP/DIjDqgJMYKO4KU+9CTHpEzcTrRuD7v8uK3gX
y2mbwCafw96MkLc8WKu33fzRVGnma/PqervXVnZbUglN3boDoX/psBz+Hv4WCsrFQ3KU/kZvAf5P
zJebXfMRQX9RyvHO0fTQjdACYyicDTDTEJQNkGqGCtsRTEB5F/M0oGVnA8/XCzh2+CRRV0NvNEC6
mwqDH+snEGqHe/2kQ9v4lVqVzxk6GSuL1nbd53hsgLMveNdb+fcFXQkdVEMoxJR3IipfNPkfVwyE
r/HFrSiKNqPF/gWfFyeQoDO6JZNXGK6hNdS7YQT/ZBm8Sv9i/n0ux57V8t7OaCh5sKTfjTCo0OPr
3Qb7n5tqLH5ad6a+UqCZloqCTE0IHJcEzHMhLdx2WoPrj0ljXbISOhMuQ34oqIKGh8nFhTR6WIWc
2e6PBo3+TCgawDCAfXDfDqQdKrlw4/VaB1HtfM6uKhPC+3Pa2jxW6q/lMJAqGVeE+kHLU3ObkQ5c
FenuPK/9+jhre2kK3NuILPUdpHFiX/oEOAJBoZgWi5Emgvb2Xl3JtXExstxC71IF4TZLNLA0RyYP
Tn8rky63M68tjPLQ20OOIZ3tb/zDZq2Dd3c9GzKsG/M6rbWxEA/1p4VhmH+rZ/Dpeqd1RzkH8V7Z
cx+0x0gk6BXDIVmwWp3+iKAXc/hviMaOlJ0CEmUfU3pD9+36rIMOZW4X70dhdJy9uNzljBxSnvVz
xkAx4Puu8CpukGXb9KVqOCxjfqSSbVoaoGBqPuz84/bmTxbxWOsXlVmPEXELEzDceWCqkwokkdAx
8ysMlx9TNg06COI23gsmN6Tzl7bLIRZe/sv6b/p0i3w+ynAI5oROm93ytmvzE3uA+Jg9rGud0/Zz
vWnfMJA2bcSpQLEsZ2WlObtQfFfJfLQe/mba9ganadsHYnNiiqOujreB+Y5XLtQqN7qo580WQ0G+
w8QjZNraWhOgFGEqYmcB1SKHT3+2u9zumL9RQEB01WCjCBeH/Wpfb4DDohIyp1PgqdaTXT3BFtYy
boyzTVHp7/i3SKQLvBAhqoytBLtcadf4HeG4QgdxiW8H1+dJKcqv/Gbr+kBAFgld2aYU5tL4rYD9
qg+4sevxzmrMax0nRfhe37/KTsfNbmPSxkSlvQwmJbyh5B1UaZGuHWxP0L0uv60aAOkf//4wAGNy
Sjy22/W5hLdA0aPVR/6cVRit+HB9AK20b0VVl9pdk5mWgXrGuBkYvco0pEVkBnyYeXDbLrdtUUFG
/IpsUCrImZyWx9il4UL5NfZCXH8TG2Xzt8B+S2CagmrKunNWn5UpAADGDdRBvjkwyU8vdlcADBST
Ze3zqcIfDY71HFR21j6X6TmBabSMHsdRXcf/sTCFoWAM22hb/+A7+BqczEA2BR7OymBoAUHX9jjs
KTYBIxYzV7d4/Uzv6W8/I4sCPfZ4dr4E4gnMD2uaHAISDTqvB7d9r7SQqUlUAmsTt8I2I0Zl88Iu
KEdJwQ+VB6fz+NPsTZ8oAJ0twh+HCHtFvDeZtme3PASJkn6haDGQuafnO+Cc+tf/PbALnI4yZF5q
MBQZ2GlC/WCJGogAYid12GJMYpLWoxJNs0Ig5uVd5aY9el59jZ4J+qfNzq/mXDrOj2+7a7o6J9dF
vGjGZ23Aa7xvOdxJCUinlNwmcX/z326ZzgBWr+lc7+Z+2dcWQ5LxRyDzNm8kSz8EiHmrqygpJC/1
NRbh36ds32Wws12fPPGDeepqLQpnymr+Ay8DjW08+c3L9/jf4bvRvw3lQrfcYEppFY+hKWgq1yk+
jnuqmZtbCguzuSStic0XmminCQWVlOhQ7ZzsmuRMslIjy4tvjUlcmnUOjUTZUwGhWyeXIEpsIIop
b9bL2ViZ6an2CgLcXmlzlHQ8FxmysmbE6N/Mva2S+r/zXT18Xf+3eD8/AsuxqLqtZnfrNNY+t2YJ
7X9Ae4jY0FFYbkIJxV6pNyOLDaps/RxPxEiqRqr9mfORSbttRnaxNO4IdnFbtSTGyhABDQ9AdO0K
MkNMJY5l5tkPR+pV9AWYfcorf8Hf4gH0st4TZkAxLwDioGpRjcQeBksblNxlPeURBhJzset6zsp7
I/HiKIzeK7yzKERwGLTAmW/c8+KlQZGr54w2beA/h5qHWtp3SODs8gUB1ZTxdNr8AAOi8+p0F1kz
oALdxCN5d0YgRZg3JX68el5+26/l8mOBi7gOyMw1C6YvPm/pdLTSiykh9ogQZR1bZYa4sfgXnKu9
3gx6O45fBbD0FtRnQEOFcHz9JkafIGBgBOno8iPLqC8e5oeeiE+Q3TCuRGiqUzmK4QyF9/IXtbJp
hRfoLkwiklNtktYsv61phFfvlUk2KjnwT0fDKPhVrO5HyYDQH1BSueFatLnKpewCaRjgnKdlAr5b
oGdVoxtz6DU3XemJ9bFsMh1h4Y0EAnK4WU789/XZ6rEepckkMPd4fk6t8QscxkwwVkCvuHFiYS6J
G7ohYhgUp0bIdI6fjOripBDnd5cwm1GScK1+emcxnVBvVG0H+V9ASaVvXgV9/nr57xzGfX/PLh3a
Uutjr64yRtaCEfxj/Bstbx4kH3L9b7rp2JVN2/eag9bZhM1DL4TtZBQg4Kd/6G0eeDBrXxb/1udM
VHRsftgufpMQBJOzmho5mZ6bXeIVa+fnIrIKDm1tgpC9Wvqef5d+aRuQGd/u0t02s8XW9RcoyflY
EB3XKZOPgyy5Q0AuKt6ZMhcczDuPovpZ+ay1pO3mv1LFNfkloUroXNUPbSILTJzfApszVfT0r7Yl
QJ5eCUrCcvJZy+wwHVyWr6WbwC5oFuIC7FvtxUq00a6sUrKJpoo0y1Fj04NbrR7aY4TNJYZlUX74
vmhkHhkXxP8H/O66Uzh3iFGdx/3TWXiH/uC4GZlrK+La1Tqoflt4U6MqC7G/5QsiJF7hQc4YvtvK
VPnglheiKwmJl/tbRoeAKPArL98kwwJ/QaPCKOjv+NaHOx8zM3ab80Z4zVFQuobYs6qTabcx7kiw
+HDnc/otGjVQ3eqawR4DOB43reA85puO4H8LEFyudQQv4bUgVIWEYDstEmEWXQjaIov6na3HVPnO
kgfZZFUQxxCatulCrC7twy5MgBMvihls2XK6NTjs8rsd91vnNu+t/m6nirFaEzlBujeR2PxUMcxv
admgj2GTREdT0W9dRohc0eF0X29lxVs4JzfYTgN3ZcGqD5VrqGCJh6G9lWGhEX3hp8H/E4QzzWee
nibtmqoZHksuBBcgB00Ss+MOYZCBG6r5jU3HM7JjLRLmIZWSSaVHDOqAS3KYdMMBVRZyJwDy+rP3
1/KXi2dzHJ8QL4op+GHRP/0ovfVwGjtCLQ9TnAKFzuq6cWD9wNWWqlV6VbXNCxhHUF3zjD0lBffr
9Z+T6ItNpeci5VSSCm/rrQTsMhYXHJ6uKu6xx16w3R6I7SaQOyoGXjolgHPsj8xKWpUQD8x/hJ6B
sIJg4otjAFKuqQgF4lByWBC5+DgtUrJqMyM8KzkcNxwjoX6RQfHQEdCtESYoYF/43ZRhPu9ze39X
yZc/pp9cn4qTVJ5w/BFpCmLcsc+FzCv8zU4ydA2CstkFIq0Z72vzOK9sQTOoA4rLibRtsY+g4szl
Kef0rKtLAVBWFp624umUrqmnYwobuL/qT3qupTSRL4V0duyTiB6e/2zBRCu5Y7cV1jl+x/WWqeO1
Gm+3VVortqsTJzQRyRXKOa0ZatTbd/+ajjoOcgVai44cC0BJ28D3Rg9WhJFYLDEoXGM8Bw5ZhpZF
YdbRNr1es3OTUrhge7Dn9UmX+ib0WVM81fa7rq48gc7zqVInFzqvxkcATnlvJYw0Y4PEb25sBpm2
+ymtnBaSp3m1zHz5ueeg7Xahq10V2nVELqbcu3fXRFHKRXsslQpJFtXRh6WRpBDCcA50SsUpFZ2V
WloqtknRUG0V7RRW+boaX49dHyQi0qtyQ95oAq+hoUETfY2i5nrSaavdWnCeQWOnPjtGtVLn89ZM
qpP8oglAaK8l78lbt1RItRwGadR9Vi6H2QurVVJ7sZHsQUmmKNaiLiqDVSXfrYJUmZCWxDfZncMl
paPI5V8NbyRLs31s/freuZKy6nIECWPt0hE1Qxv1W1im30TMeXcqefT+TpcQ5k80K/Exd/EY3lNA
J0OttTkIOVFp03Nn55+SSb/CiPWQkS8G9fdISEuyXPS8r5L843POt37t11CzcfAGlOebPTwOgbxA
XNGh2vxgfOeZCLnJIlB+t82qtZS8taW84WCd4kWpE9xCsT0+oZBG9YI2UgJePMICl79dgb7sN12T
23KoHDK5PThwrtNhkrvVhda3DBpydEjptSs5/HJv829H0JWL/6BUN4aIoHD46PIYVyPoZIaE4NA+
/3jANdi5YmLplvvEHZp/AQ+sht2dvonkFwHdfYTEy7TLyX8uMA8IqRnO+SsVcZmLVnhW/JmCjK1V
7OuDhzT0e3u/GN+HPUYS3ieXye7G9YlqXebZOTuzQ6ZIcj60t/tkVWo7udKVBk0m/XJj49f57pCh
tYFZzZqJLuy1lVsp/UsWpTgJh3p07O6ft8+2oh+oKu1spUrX/hcIW85NM7FRr5N0d1NB+AuN5QAt
N8wcpLXPEVmtS3KYxk1a0Kv0UOpMMJOP/Too0hZv9Wf5fcbDakZTAs+Kxa1LW9hgz9SLSRHXWSdP
cgWXeo3NYr9WEgwG/2S9VBCqKlgq/dh/n5cPAUS4JSpdh6ywMtSds1xqzvSLh+crHg00EwXsdUrr
z6m2FKwLKG1xgk+VzVrJxhmbJqEwcuyGJ1fJt5UkbOR1akdbdGdP5WQEZFRIRRdsm70F1c9AHG4s
SG7AAE0nEGw1/OvLYpxVynm12W6QzLwgsLV3Dm8tPVS6+8aUTm+X4W79N2e6D/BRl6nxAGY55pp4
rXXOL1gFW0TSp4Iivtr/WV2nguaXk1xyRQX2aniA7FihCUnu5VOeliTUZF7262Lxl233qBKz9Xi5
J5No9B/GYaTN+UecPoFCg5zXCZnmp0puugMra084ZB7A7vwI8FS37QLzMSmOh5NrsoMOdolqM6Yu
5JPDCzugcsZByqGVC8zBANnjXbR4idWEWCSUFpWAyH7UE0kuFSxcVDfmowlKcwOmwRBE87vT9kmI
omZyCQ+9rI8OlF2NN39XxFmMp8molVMGKy+z2mcwXoCRuDh6BNPcc7esACTMf5me1sDRHptjGfA4
y3f6Zq5eCrS8DA2i2bAm2tYMm0D2MO2Ki4ymU3MT6Yaa26QTpLwelZ58Sp0h38X1ZXxphmd/2Mac
i8kbo5ZRC54u78gWQSioUdCBEyBT8HJQnNxd//93JCOqTNv2Mz2wxvTv+Fny45KmKqmKiGL2Hm2m
OqP5a3uGa1Z+oznX9M1Dm0enGrevp44vi2+Xl4tPpZVORvL/v+3SqZlKtUg0bYmPu6C5WnMyKlm1
oTWGQ4WdQHDb4B5VtmIiXRGI8P9CjMqL14fwvhIeEUXyTcftuJYi3U2+IPy6SIDC2OqUhICf1K8N
RO9DvrnuhEqG+T7NaOUIHdueugKgR2Lw3+3S8b4HmH2zinaphLBYCy+w/0iAsJzeRw2z8SmUsVFt
ZCZHfr1/FubXb9m8njrEHN9m0eG7sJ09EtvC5rHFLsD+BJ+G4fl1KUZuVEbHgYQntJxUMrGt4IZq
2m0gFjtNOrvdZwirBI/brEwk6CyVM4p1X+vMKr2puG3TrpR7aIfuS2wsRCvJwHC/JHQ8joX2eErN
nseP6rMWa9yy/SHEK6yL7GW0zJzD5ffu0XgM53V269oTZdM9fsU8AgWRmPrQtovdrerNmqDwyIR8
vVik6mAq0UC/t9wi1uu5wZcN5ehkO/6QvzutAg5P2STFWu2pIbX3a39pUt3ccz5u8nyt4y/Haphu
cKRLqeNgkc4hYPdNOc+B+kMruQ3ELc6XcoY4UV7gRAqIyeSJd1ubvkqmpsPG7Kz7fW9XfAvlt0u7
WM9x8tQE1d60CIoXxNiwBIcHq3na9ClwzbP1uN+sfuoEicYtBLDWXrJvrYT3apT60Sr8Ab2Aj31u
7yS3hEpkztqEYOPLf8tv0EhvWj2gIPc0M2XmFy2eBnRLrlArXNfRUMxddWuT3x1BFx0rYhP9bV9Y
6G7I07boWhHBCsVUnORmGCNHe0Q5FWBdkfH6oM5dx9dklfTrand7GbQ0jB5xTZ2j50JkS4oiE/WO
SFtTzmZDqDQSPD6FGot2mSaT1P9IReLDesilnHzQLALKABH1QaPc80yZPsZDyqZmN5plVgdOTa5L
/VMGPMtq6954yKpNvw2DlHHWQoHBPlS2wStW9rdGxnUSUBTmT4+ps1HaxtdsIlL6q/mRCS/MO2qP
BhK0lulyQsii2JkPSnr9GvEDBUEJ8f7Hm4T6YePV0ZsaBrqhtADWFCkuZQErtjJkDwmnLS4dFvJW
98hLhwLX/G3zUEe6JxbaI03eKWe1HAM+bqWyF7Ls9URMF17oJCtFSa14zmabSdGEUnRGTlt115Bw
EKu5+pbXKGjS6y8kXPxVmtQw456hDQPa/5Qng2VyaiwEpg+exEQVNdy92OIc0qZZe2r0zTWrPKD/
9gVs0zdPq9pjAuak8i8DLa/GtbtoM4LUmAwY/TQgR8UTSSAESX0hIY/psPKRvmBo1W8kpPY41qTm
jizOcsFvmXcWZB9bEOrWFV9OaYWitEh4wBgEucV3nypQCgnIbmiWpJ6H2jIPvWD1EmtNeim0lmSx
2lznaI/AscpKAqRiyj4ypsdaCHfqk76gs3aJKlygyllLnTP3IwH06PqvXH3R1Fhd3j1AWbTaeOW3
2R7h8Hy2unZlED2odRiryzxnja+1Tv0VZV8jTzNKw4MFESVxjs2m+b8yR8u/qOSNTwdJxSpk+ONO
YxIEcZ0YcpGiDtHgUvmfwnztwfZanjW+xDkMmkK4V4lGt3CCGkj11KkJ8tWK6VSh9HEOWe23SFlD
8Rzx/HvXFSbKXpaXrPKprCO0ta3teoDWCWSorLDPArCSIho+wt6AkeYaT7kTbfDCHUWC1mfl2jZ9
mXgn07kJ4CWP1MlzJFuVjEcwueUZzSM0Xi4hVtr/GKfLzWoNlHO+mPsPmbFwVWpBIecUB9vbfKyO
crvdmbQ5WM9y9yZbhZbe/I+o+2pqY2u6APyLVKUcbg0ozGgUEALDDWVsjnLO+vXf07wXX51TNgYh
zezZu8Pq1avD2jK79iujYSNQXSVWoonSC+FP1WaQ7u5PbuRcbRbkYia3mnxyf+Kffb77qYPgoALL
liMviD98tqQvhjZtpM37R2dzM2kVpg97nULLh1x2wGVUudJXhJtafjwnwO2Eb6X/aVtCkAK/mIbM
sXDZQvKBU9C5JyVi/4xDTfbUx4rtlXZWjTYXKrp09q6k6VUmBMVoxIxFlWbiozjzdnyxcrvTU73R
ziULuUdJPHOUim4jtCl2o+jaXveqDQj+g0UiPuIii5pvfLKLUgreDk3qkWlJCKR4XlLoiM1q+3/c
nVzhemN5FfwSQzLYLgFy0d6lWHKMBE+25DWWpFTBaehMTWAoPl4o2izhD7/Wr+pl8v3DIDILUSAR
7r/j6mcLUApnOzbdeGFLCUUT/4PBUmL11a/NeJF94loGIVrQAEqUojklnJFyoGr3KfcoWgk85eY0
ipZbnqutJ5y1eUqKsTzzZ4QNlhPyKWbxBI7LFByz6avyA6VZf1AZFNdvOLbOlNVc5JsMyqz6JNfa
1x93qw+ZJuhiLW/m4RXx8l/3KYwgsRnUw9k2RdvzNDOZpbbD+V7ndYFH0KgWtPh7bgl4jGspdiej
xevEpLVfsz8NqEFnzmBR90Fr+WJQq9WMswDGqRIgG8GLnQ/SjHgYd7i1IiIgEYrm4JhH0VcM/Njp
5wO3Q9n2htaZHZ57MPP2w17bXKKBWMhpdqwRT+EZtEL3fU9NiiE5KgdiOjAeMQhOlyfkh+EbnAtG
8UjuiKcmhVfBmBwq/mXbnV/9MX/Wns2Ed2+aEV/nz/W/qxd84mVvfmgyzcvmtLcxwah/zWcbM4ZW
XabBbtu+rtuLcaPXqnZKxhCtdw/bfP/WPZg2knpzo7SOy87pOBT7xXWs2X0MqKTatt55RdG7qmlH
mRiCvqvwbjHOQ2dq44FKuQP+PDNeDVozLWR7p/olHMM7H6jpkl5d4ieTwanrxnpzeRRSNuKrDlzd
Lics9bwij6bLtuBm3tY1WWizWkWDV6aP815t+P7jp3NZbujUsxKNxI/Vz3vy/6vfXMoXjTupPc4G
4XARGYqw6vaKbG6fGd2HdnM8hsXvU8f+h56EZ6EFpuF4aE/nu9iM99c4QnHu5JrOu6yv6lrKLpM9
/gB3Ty6tspJaU6LYWz97qxcmsXp6KP/ek/I6WmzrqiP6bd5fDXfDeb+Q7mJ01Gtclg8VKW57UsCN
/ropjKBNvtdwjGLMTh4gsv8xtMSEKqyreTb/rqAn0b3W41JtT9NqmysxRgdq1ps+T3v1Ub5fes71
gnKXbV8Ldw21Fm5Iuu5rZ7R2sSvswNOubcxbW/eggUagNKupAM183uE2oWBeerx/3DMRBjbaPKOf
Z6s87OASirJZkaIm/9S6dy5/5tSxX6aDWa8xuuRbK81bKqwJRdHuRgPXpZKUOle00vfqJqFkNbsF
jThIK+Pa+2nTVpq5JvhWn58pBlH1mdJbVsRd+672djR8RxREDHLNtmNqjzTU1L8X/QmQ/1uxB8Fp
Ocyny+H52mFBF4tmva1GAqsmUMJkGgU5RpZLrtPQGTCuqnhoSdV+fHPjO1TXqc/k/RK6S1OzHof6
eh6yd7cOzM9T3oBSp7XHap9u0LJ36TR23Y28Cw47SXVg5ZLPNiM4yAPY21vV6Kzcuf1emqRSbwvU
qrbU4sW2hKq8fsppevNtunipjyS080j4G4PpuVMYTHr37qV3YYSkYsNytkprA9KG6WREU6c0OKTT
IdUJd2/QVzwnNPmriVcwIvAOonlXu8hzo5LVB1iCbcyMrDYUGxqnjg18C8VgXtyEohhGmIu/ksmo
/Dzt5use3KRXfj7OtVPk2qX+5nXWcwXPn8+WmFTOtd4N7vPiqfbOHuNMU1kfTEbCzX69d6r9qgym
dOVkFu521seAHm7+XLt3Drp/uv26JKek3HjMdd0gcFpp+mXVW/Wu3e1g1T5lk48tDcbRZnjvbnpb
Ue7uoY50nJwKSm0KlQ/ksoYzKk2UgX9GWZWzxSap/Jttkss+ncz6pIlCp/r5c9qkY726P+YP6fEc
qmjofEZYZycVX8QJ0+JoM/8wP1ChpkOqvx/5L4Q6hMXPXr2njHtK241B9dQrnPr5VXZXMlpnSqiS
sYk2P3AeqqWyHqo6U/5Nw8ZWZDH6x2yfhXGnx4WeyFFvRrLOXT0GmjuUSTFVAORlCApMOyb//lUI
4+d2CvRtNaJiteVTNvUEkwXFsr8e4opV22QnmJa2hL6c2rukmKpRY6p+EaGuBMGGzBjNwsLYNt9D
hpGEk8g8Nx3TaRb9xeiy6fhRMZ3VWiy2wiNylrkH7B3UWLUz2YzqMiFpW6Lgg3ijyLNfpvtSZITM
nujva0pXQuG6TnkSzdQF6I/atQm8EDnJOHmF4/1t6MW8QN2tAhhklCp+kAnVRdVIQZ0/DTbQW2Pe
1adktyq8da/V9qpvJQwrGGtdyFTbWZ6ft7h1zhlnp/BuuHq1PXEMyl9FopTSSgUt0uAYfXlESm5z
9+TOg5H2UfwqRn3r6LTno/Zq2uBwObTum1E1lUIv+lgAivcI3NuuzolSilS06mMD5WuJ4FlcznMd
6gmqzWH0wAYRiAwByTLr4YrTXfPQl0h4HOytlWMt4izmaFGGr8OWQdQbloM2KFKQ2TDfBg2G6VYj
aQxziB+w7SYnIiMApx5tH4UqVeEZzclzBvVZz5Jdf4E08MajninqEEfKo1e2Nw6cOwLD993fFzW3
4pvykXxfESDWoubG7L2j+X/kheqPAsmik75PeEANVIa95LvrXt2MUO1t92QuMk0sHS55OYSgzxot
XL/9vc/OBmcs1aF/xQUuRjI82fta9TBbjs0wsfE3FQ1eFCIiI1q9F7KYZzkbxHTH86v88QliLReX
QSqlH/r5t9Okq6op9nmb20j6Q6p6WqqpfMmWluyIjleyRhfFRNZMT2Mm4ePdgsDfLDNTqdpnGFur
3l+Y0vhn/2fz0nBrxa7E8ChG+nczvbFhiOXipfj3jpwgoK8TaKFCEYeIaDlkITfYNfXxnR7ceDzD
Tcc2ViWML/6eez38Mli0PiHi0PTDgq5UvXAM5na1ltI2XyL63Tr3P6vBZ73twnjr52VPrBIx+/O2
J1AWhc57xcLjtDcZLBrjRuvSnfaqgx0ik/L0kKxUWuot09nLNVr6Fl1Xib5nVzhUik72/blXJ6fx
6Soi/vBxWSE7UJ1o4GqKRHbbznoI5YjNdf9QRYp4xuq5mJhcYvXFJ0WRYURSgkHxAM/2cqw/nrrb
3uplx2HRqTsK91a7LE+N4JLSGHyb4pVvupvx6ntZS4p6iEwGHNYHE3P9zolhg8BgDYjprGv+77QH
F6j/3pcSITTwq9doa5lmuHXkEn3V6LV5K10TDCwoFDuUT2MOkTLK7OS5O2LbZD7P5OtCcnliRJJL
kRYwlyiuaQ7VJyMJXiCSU/Af2CxiM2HOLanwReQxoUQYIh/zIeYAApoBepPuasSUnb/X1845BjFY
zG2Sn7wyuavVC5RPmJ1KWU96DilpNZeXr9zuO1dLFRe0deaO3WKpCyBe5LLtQdJcazd03hVaE8XJ
o7mdnghF789vrYV68Uig6ybcYf/0SrJP/KdDGu07ZLfQk8uPWxNlessxx7PNwlGyB0H3hBrM2qu/
MHbQkEMpNMHSzZuzeOqeju1ry3pIJdF0PehasbUudITF5iIpbvFB3gUbCTKCwFm0g39iVl9H8rF4
9CPqUHQ4H9H6/sdxQz9hvsW0cHdgw7WjsKc979/pFJN2VaAqt1+sklx0Jx01o46CbnP3NydqnPeL
HVywaVV8QVe1u0sbjJzI2uTPRaJ76lanzp9sw5ZMsl1WSGfDQjoZlnpXJ88cv8A+lAc7EvRIBWgh
d+6/a6WH6UBudXitZ0VRTihipWKI6nO0E5Cdp/pKjdrwo0KnfjBBl4x6v9pfl1tTPxHaxKMgwE2m
l0t5kbYuXtiaOUPM3mAmrPiKnAE4hgpbWPZ0yELWBrnu+felmCw106of5ZvXbul3o7/uXv5r9K96
PwcmX3TyWU79TBXr/d69djd/pi/1rDqsTrLqsTsdHFaP2/3jZpGsUO3Ud/qnZPZ67++mD+tC99i8
q0Kk1azRrctQ2zmNHu17Pt1rsTNpwHy/J5PBnksuZF1IqcTHZppm2mMqg9q7OL6iGDA+E0ZedwT3
nz2i+bWB9o1ttvmqvJfey70GQlyXrvALqiq+04QEdK/2nmvbcGgO8/EunXYb7RWx45WMvbVKvZtV
EOgRFfaTDRViQRqd5FSj7UQEVmsvNZtqC3r+HFb6Qqxpt5pd9g+1bomFb+/ecl2Tv6k4FntlrUG3
R39vyGrb7sXevFuCC/Zz7eIzyfZKjFS6ditxK7muZ3mk1w6o+1RL6c7H4iidI5/ua2OmYk9wVnGi
spP+HxIvJnSQ2Se1eHn77K11Y02ZCkcIkpxNzdB9I8G4HZtWwvUgulKmDhcoeRsJ/zaAxpO4MyKe
3ECrHRVE4PBwF8z79dD2jyB805lqCHsPAWbHTntHn7ypGAG+Rs3afzNE75iNxJQo749B/OvhuN40
TUus7TB6k3xaTOGWaHG7m2YVcw1Re0dINdD4mY6kX1C9ZYIPdm7h0F9bIo8w1/1yeji0ONNy23j6
T9ziq4Q/rwcKupTWD29lfj2s37U1+8tqCfPE5vDw+KgBgNX7GN8kPVn8Fr1hB8F8hSGfaSThHMOu
KXYYL2cCPKEjalKo1+NJl1P3uJ+OKOE7DmDRzegUo7LkvNHTEPd6PHzXCjvlT6EaNtZ+ApCUnc1a
CoWLc4qk5c0Q527UwWejUjlRPd6Vv1YzPR9Y+aXWvdYDzBViuue0RU8VmnUm+3D+U9R5Xtv+IgFw
f6D/oAdN2Px7Chafq540a48TthNRQQDSveX6kut1MVvnjSWcGeb964a8cXoC8pmFruCg1FXDLMAt
+63k6movh0f5vXJ46f500Yt/IpfWOdzSAHcSJfL67PkyQ1PsFyctym9mdFc/TaN5WkyfrsiryybG
SpE2kZ++VK+j6TSr77Jlb3vHuryOZuLlauNP8ZhMfaNqiufk1Lrum41sc3i6TIhqZvtCUloqIDyc
SD+hAJy6xhuVJsNTYQCKoTqn2iDSKKwe6393uX6+MODkj8+eVEu7WdDL1UQMoaE9LS3LMMu1CUqC
jzRZVzqGZL259LBD5s3+R4kOhXGNP9aON7klm3m/JNTQHPs1N0WFQizkmKZyz3BHnYyzcmd4+pI5
ovtuvnLvUrXnXO3JZJeNgTtm5DA678W362A5Pnxtx7V/tzfZ+O5N1+v7or/h67bjUmfSN/tCamTE
cq/+XEfQGckAl/ToXcESQyTUoqe6rJ61DB11dzEbq8yR1HE0H27HV5Knq2x270aDDxSiT8Cz3i1r
rkycnSvPWBblOK7Kf9vkGEY9NZAk8hqYNdtlBHLbLm8v6tlOSuEIkYHd/6lTar9nashQl1YItqtg
CCokOp/eQfFTZEQ+3lHbrSPfbSTnRef65xTzp25dBd9LH59XZq5sMuZUo3YC/Nl05kCEB42LPCXP
bOb7aD0E5qmXKEhEycm1rvqRDs3ahKF/nA6/HrH5ZhRCmmZ0VtriHNrmTvE9UqQysxH4UKgWRfBb
tzTTq/lktMR3/RDul3joE2LedqN7jCWtfIs3px2gc/XNKc+2wx3UZzHKdx2F/TPsSQd9TJvF+qkD
bMBNfUbi/LFPlB5oyFVlDgrrysE+AL8UeW8kmhxuZ4mKG/bdNTKO9nTFQspOtR+s5XC3jpRPVS2R
BXmvq5SRkWC1XF3YmHLK6tB3vL0rMkR8hZUDCzGqWavptQn9gr3sBqu/Du+2RmDY7wie2bWIZmFF
vlJ+qfNIvkgLWSAyn5LFEJX38NvldCnqXsv4jllsB5TpSLsiuTJaPNHZ77YsrFuSVS6jBo00hM/U
UEw7ZpO/lj/y6ia4d9m+k9slYBCTSpftarvYvWfKBmwZNbubrODcUxgJ3EzCmm/gfZeRlTrSreAS
KDwewWqbf7WJWOZCQrO5ejd1zO/V32wgVqieAvhORLEfirBRlRFUWsQBwiLJzlDgchca9zO9OQea
RzDormsSRs7ko94sf8oK8WvFcCjPGh1b8o5i93B6KskyDE9pFUotZthgbWGEfL87eb91pqXW4d8+
kXVCQqW0Tcg2Jkm++lT1kHYeUviHOYzAINC6UFpmpNaznLzhnx9nbZzoY/H3ro82GdtLciveTrdD
HVcyv8Il00vCZShR6cyL4tOIZv5oMVr18Wblytii6NkkdyEP5CgWxDJWPLEBK6jPDj3k1zcMQczw
abdDCR9WtUTV6ZYvxqzSeLqWdmySrzht/X2U+bMEBy2eHxs244Mw7cf6u/y1WU4Fs9vx7vqfIV67
Uf7trDfZM1c3PvWXkahFtSoK6+n0lmg9n2es5wZteHweH/gyJG+Y4ExZL7TIOwoI5xbQxAErUF7w
CLhPxE8AgZp9FuhVqdn4DsC69MTxW+D+rFsaQsopmgSWt3zOXR5lV9NUyorusbi0sPh2ckqPMnpG
EDzqy0zTSuxdFDQpS1+95hJmrjxem3D8KUcvWS+LzCrUEuNN5PkaqLPoSs1QmM0C2XRiJIVzmEFz
8JRdmm3fv95bUbb/yQ+rEdNYiYBNtuOiYBN4dQYXmnYG4HAh+wwd2GT4afvwOQT5ytUtYHqmVVZt
b4Qk22TTD1DcN0euda4VYNdk3cpblhhnA3oRCP+qTmb4sJLp3IzQU7c9aMZU/ps+7RrtoqLu7gUt
6rPyjQN+Xia7f8qXx8nvHcuYS9SEoBGHyr/avV9eNteV5rY4PFeaqwV9qdLL+dS9P2kToCbX5aNz
tcf1dtBYp6XjM20aU9zzJBCjPIg2+aTpB6YxvRPxfip4wVaRAA2rU991jv9dK83bHhr0JO9e1VsF
jWBCAFxZ7ZmfGiOf7p8UJx4+98215HfPPqQX9N6gBWnFiZJf3dpuca45xLNWiafJv7Vmn/vDXXL/
gOO5+uu99P6KU0EDV8iZzquZeZIsTnkw3Xe2h9/V64e8oFzs33NXHSZOCH2b2eH6az2uLhtmL72c
yVIo+IKmVllN/z5k5hNiKzbeadsI/en/tqXmWhhWlJeXK0SSj+0yGfsa9Gy7XjS3hXNzeRL3S3+L
pY8ydXL91SfyBIjvy/F0qFP+Y9JfiYTx6Ev1rjpm8WAqjGLxZody8nDRzn+MOUnD9bisRZKQ89DB
EoHIHvPRrbZxJBWIAWROT8f3Vn1Tjcx/hCBLsTKbIvZS2TZSuMPFtoU3XMQEqSOAuKmy17nSm1NY
yxxsfetXhuBox/OgEpfyG/8ZgHwck1v4+f/h9clxGIoo2wT6BY6JMUqmi6QLZae56tj6eckbLId8
hUfBsgXcCANh+RpAosG5hVWFNJjvnuQ6LPxmgAqxXyXqJrcUfnF8PSmGSY1yJtAHBj/YVJ60Qak6
3atpQ2V8+3otJuplqifz3vbPkdKs+miHg0wJ/IgipljvUXEP9zFNEZTonm5bqzVPwXBEzH9u8SZl
1mKfTGot6IK5u38EqPNnSfzmZf2sq6KRdzOnMlHABRoD5qr6bsqwOFG7wVmBodjFPSVXuNLGHuYm
xVO8fzhst86tw83umqtPXPH29VUBRz41c1SvvVtHdJhitQi+ZA1IOMth8Y38sHxxba7XrD8/9Rva
9CBCD7sUsjC35R4bL8Xncu9QbEvFtUq8ocIq8ssX90b4KNg+FzqNrkz2tkm2hbQyf7orJ8z6slG5
YFQCZHRCWLGgDXCdJnsTbhyU3SpbGye3XvQub/qlr3cAuPAH5Acqh3Sy5cPFCHxt4XjdaWLSkmpp
VDwiTIzoMZobxUcqPQXUjhaXH4YYzDV/Xg1gblNYBDdKZopRvHVDg3YqqsCeYLk0YyTof0FYa9Zg
GPF4ikFR2Pbqv01wQ16fpN4E4njID+bPGN48dGJot9hbWGBrGx4czMJzthS1gZwUfQUYdvikf74m
ylPS42xSRWEgeJSVarLfC1mqgaN4nCL1hzjNSPxt2pOu+FuQC8R9zHlY4ENfOTnRR4TjbcNGfbNo
8xRjz2gi7imO7nsYzgHZ2+pV2JAUst4Wbe6zuQmFJf1XMPRcCti0ggLx+VCpYzaV4RMGQRL6GdMg
I/A0bAGxfPRn08fWSdeDLYjoNyZkxd/ghc9UuaS4e7soI7Qucqipg6xPHM6eLj883WmD0Of6Q5PK
aqTtPxDVKyQNGA7AZSvbpT8nJpiljG8qcIcT/A795LnKkYYfLKu+q4/c/ad+J/WeJ/TvUtINRQp6
sbop6/ihs1YRGaoN3LPakSodfzVeY3Cs9kwDbM3s/etflT+F79o31pep6KiN3+cP0TbbILBQfBGs
n8K36lAjg6SEQFVFLYvGu2HsMc1N6pRLZ6VxbDrgwM/GUxg9gghK0Tj4Ky8bur0xbGH1AvQ+M7B0
lMbIP9vsOD4CDfzUDMa4SCgbnjnOnzi+rP9UG8xXDEYQP5XTHyu60urGzUs3FMoTlQ/oezh6oqlK
FkYgC7Dr3e2YUBOrDEvAiQe7j/NfTsLykm2/vZWhHLl47ZJXBy8pM2QqRgnQAL9y+xEVbSERZDyd
UeOlRiusr5P6DgR7M9rLMn4aGe/CgKUXYSjk4hGwzqu+tUMPuzoxmuauES7oQn/wVH/YJsKDhakA
kBOTzursqGY4D+jeilBuJQMqtwkoBz5YWT0C4qFyWGB1Bh0sA+UaKLQB4nKdySHdGcel3EvyhOca
rUaTams/tiJswtYyKIIsULXeuJz9uPq16F+/V56Rix1pUAYBcVFjzkiYSSdMrOPiBXwas7k8PcSK
e6JG705/Z5T7mQHgSckGm5OB8TjDOSoATJ2O7wACNxlFbZmT7gGlfOQ5cs2CBznPFiN144VILvKY
87d8Pd2P4355UroZgjRJKpAHcJs63mUP5OFoGtraPZsvILT1Z/X6aqHZOgUWk8eWyihXJbsHKRtu
x+yvA/b92fMLmcX0TckeU7YP3krElovfMuAAu5QRkwjVXArGUISFAspfYna1J3rVmcrlj/udD7FO
hoIxxBR+AOwRFx+5IO+JFHp8sBawDvqYvH70xYYh5j7sQvgUgpm35a1NsbtaBWfL1leQ0oXoUBqy
yCTGilnc/nI8G4mg7DYm+4BdaFEJzXz2gAgjQYPINn49gH3PSNGvLvdIyso5bqOHJacU04T1Bngr
uhzmL4NILTxR9qAom1Fw2W5oODxZjWDPpkV23YQIrOHA84UKPyebCk3q0QHOzcrTpSPVhHJrWPmh
gbamclQ5YvjnxbUJe6fzTwhI2SfK8/WvCMFZ9W0XHuOJEbsxt2JgZVyHp/3ZIzFWKvegKJby1EH/
RboJVlYkrTRX7Eu50ZdfcSF66vVx0T/JFveuWNxuSUbLRJa1CyzOU/jxMFKIoPTISWH7f7EyYZa4
0iRL/KZyqJlh6iqDnNkkv8hAHNKq8XPmJ9PyCN2ymiaDJ897PdZq6xsNGdAeDv5MmU1NkMKV9te+
P/YsCbvpgKIDAwrerCAyrYJB6duzLYFYbp0S7jp6N15oc7nrHsfzoRNuXhrbdG3bfSp/w6LkLdIS
+3R4Vfe1CXjvYsyX9nd19s7oLjhsp3HH+LOgbpmhzOCi/gIllKPFcj/2BNfS/WLKv+JfIItHJ8Pe
9gPeWm0Kf3oL2sHgGEqRph++DTEaa2Yq8G/RgpitKtZ1ZZYHWGlUfquTrOF3CqGXFCdpypWMCSSI
ht34pL8nYDCeUjax/SKs5TFjUfpaQ2Nwz3dj0duPy3RdaHHFB+TT070rQxruVWZxdn+oyBhSswT4
cKon24/TaMlGzup8uKpg57r+Wn6QF/LG1n7SJxc2McMoAX65heh21CVZlWmex87g+uN4tZoOww5M
ox2rzyJIz51XZlUirZL9DUnWkbkZmc94ieMzosEREzlB7YQhbDMkb46yGL2O0I/JJljXfCj7qLXn
QQDO5+LSQoaLqehJQApCwy2o//AQgla7uvRAy3XMRneM7Xi7DLDb2Js8RmUgXoysSa+aYuQAskI2
cdlC3Tv0twviAo5TlMK1PmpHZsvgP2AhDufoeLNd+ISmXDomdKD+RLW4nmpaMzPcFkAoxSQooKEv
W6U/jVcmLP4R5TEoyjT/oNSk5Cguc/IxB2+dsj4p4pMac0qAmen6MaCQ81BeLphfN4tdbTSB/2Ew
8VoDXQSHgdLAThJWa+2NfmoXSk34kABxRvb7nJRnT9felWpJ6jU6o16IcX/Gz5gbrKqS+G3dvAWS
t4U0btZc2W7nziQfzqxDESIjYC7bOPyispPINQhPh2Txuqo/LP7klma+D9YvVzwhl7VJG4XH3X9l
7RvZadYp9ZeXtFT4ldfskJSzajavdc6oi8ny9x0FuPx1Ss611r1/GSo1zTozEslFjVDJea0a9+/W
oML1eF13G6cOLTnlxnMwYS6n78Kxv0JXVFLpKcMcaurwDyEYpwWVEkin8fL5HESewhMt0aLhxKXO
emzoOg0rIzp/3EGMAsRofxQmHdJ5cKz6hnfVrgmxK4JhGzJfB6KPPYWQz2cvIt9HD5sYMq3y9QMw
/Zlk2FKU6OfCzVs3wt8fVa6S8/g1QVMx0ZWiYJtMiGjGXg2upCzj3DT7Cx0BRWCf8STSGFGUAFCw
Ky0QaZEMfaIXcCPKQuEcvvpJcuqZ8dMEoN68M9pUrHfk0S4oWidY3qK3yT/PasDRHhku6S+1HZWk
iqksbYJQi/9n8IjPl8jTa76cWWIlnWjB6u5tDkkw8OVu8tnTMtsVLMvd1Hve8/AA3I6wYLp8dU61
tmvNdv7OY1oLgJ5zzZR6Jm09xL+SEYtcgGIjEZaqEEdw4hXb+yGsU9zzsRtVDACtqPAzUzZlX4s6
TpG48ArAivJVWDeqjpxUlAnri2zztig8rdLy8zwHcfh1NDQ2rRAIzL1sUgODK2vIXgx5LD9X3mvv
aqwlbM7TwONXH1RH1DIhReDblOkUA3KD+bfHX3n3xVgbvmh8vnhtbLpyCPcbEN3d9CIiWrvxhP2F
FVQWvTo/bR1yoFHmLhfiljtMjuN34fpSBngrdkQWZVDrLQZjspk/k0GnOuH1dLON9WpGmiwq+GpW
Py6GNzbv7mxsnSL6g+5w1XNAGMb5sP5Fjmv5sf9eia45B6+LzUPpI//2uRyeyK2F4WTU59P/fOke
px+XL86A3NyI5O/3hL6eD/pGd6l+cdfgLtEGA/dTp7/pDGoGwjGV7nW0rWvghbUHXnxp4kcFY7c0
FoshhPzlr/VKkOaP/j+VaBEN3Kt3+OxcJ2jW2NgdtBA9iWtiydCJrvbP2v2JnyNw+RW6eqAf81wJ
a4zkYJ4DFO5HjKeieGzik1q1Uv/5ieJYH+OgUXvayQKkn7lf/8n4pDSr0bHSW5LzkH2q7hTMI8+l
J5MCvxCh6t3T7Z8lKabSCDFxPId9Bsjlrqm0yfCczP/RiLhETyAwXV7QVhPW7ZLKKYo2kBx/Ss5H
3gJKiYFJiJHwztcCI1oPMjRyVDtn/DMEdxcEekdxNnKA4F1bqf9qRKFIj4R5hulWNjNNStpvgn61
/BCz3xM6AYuT1v9kLwLJeBsNGT8Op0EKZFwopddsl3vZA5wQ21RaVyNgagBLG2yi8+19emvXZniZ
QlRsIMISqCY/cVBS0yckH+45MlsVsgs5P9KmjF29d75I/WrveKQ1GqvDpQATH/GbklzkDrF3+rAK
gQIpA+GAqnMgYPuMm64KFz7sS10dEZrz2sDvW3KJ3K5XmptlWzwYnugpEJaVYIDs0ukHnaUGNqdi
WmXTFYrJWDyIYqPJMfUlsOexYIPmgWbPRvd2656+PnuS8u3kRxLvshoaz72oJ1egTFZ/07xSTktR
PWM3rOumW+7lcJRKnXLv07CPKTmTRJ5Lr5JoYAU58uH4bYrh/JZAHp0CPVlk/WySgv/dhqkJhgpK
fERK4iS2mdlajATwW3U+oW3EXfIQGWiUxdSS1x/1LweF4gMT7vmlJ/ITWWQk1yB3/aTE+gDvoOdz
S/SBm+sU3b+Pw9rrblRPC3rN8y/VL5WKalngafMgCy2elt+3t+XpcTqej53fbVYZhCDjO3+Se3dO
gC1B3Ay2x94c6iDKFe4twCwak3ho0bvJ7sl3CL76ImWEdOl2CeC0oM4xlM1QY8UAFHyG7L4wqfzl
moGicS58TcDi0IqE+iCP8VTQwahpOK1jJofqdzTky1pUdoBwcDodsbq86o1OI6kYu7JWv4cYxpc9
/diFUjI5RmPyqQv01aEiZa9khXlqn5zng9K7M0ucDHMj0sTParYRQmvLooKbAPGVQ/Mv42KXbzoc
O2c6uvEGhDSqv8rHp8JrBT2NtFNsExG30H0bQ+MrA45URYXKHfSiQRlEJ81V1Hr6pC4SzSvV44tk
qPStd7m+IQrT+VwQSHmc19Lp82dfz9f0cf+Kuzg5Pm2mTwUEmkJW/o06dP6z+LfHNlP6+qEgzB73
PZX7+4dIUnlP0L/mmDZQxml3cnmsabHQ1Vbs5Hs7pLRrF2y2rnUFHxv59tnkamCZxSVKKYCuo+De
EiKNrI8Ehr8gSS0gOFOiu70G9ZPWOf0oSno04Tb7Vr3Ssr2pH7rp0MPl2EgCsjwtPIoIh6W6CGCe
cQrXc3wBq7h/HTEoZ41YBWPiYmUxtry6DMB6PuS7BQBsZWsEjDi3TJmDP6Ha4HNQofzp5l02uteZ
VnfqwZMOewCxwiek2ebKKWT6aHehRxEeCJxQ6xXl5xFfUS5DwEUbbD1xQPQs4zEioYsoV/nmaqBZ
UBdE+9IhZaFfKqX2rLVP5pQF5L9p1pA2e8r8octdSA+5VD2eZWOaIWmB8tcSyRbupVRmcnwDnpTY
fz2STAW3dcwk267pziAN19nuByNWkwgWDbG7cO4QqIRUqeSId9iOCWNGpRppGN9F8pdHEx3bm+pT
TgoNF8uHTMmKq4gA/2b28ckCyxwkW4vU3bOg50lnNRItnKo/Ba9L5mOkp3vrNfIJrsMeILy1dysf
8jmxAC4ztNHMUnSu2N9U4dgSjdBovbQE793P/LOr8n/jkuHgRHLqukxbpOD047wf9/igd+otONU3
VoDXU1fWWVN6uoyoaN1ZT2aqhsOs6yYKHdWWNkN8E7UsDZqJkqwCIZnTvkrbHn/BNcJcBIgRqOBT
VbLi82XVuTMC+V+5NcVRe4r8PaGC33a0x8MdI3VUD2muUyv3mDPGCd9j0i+eBrkz6EEYSsR2Q2XQ
fv8hBZfDiKX2I1Nr2+SrLYqMJCDz9OvIImm0iZxR+njTLa646kxL4uepniHuQWXlGOmxTRy5XHCb
sdNtbcbNSmI4y753bXwK0JqBbNplR4yZfq2+Nh6J/z2xYAdSPg+VscxHS7q8iFKC1Eixbxo1RppK
ToxBvKz+egg5Uk/0Z6xx8zK6Eew7pYqv0lp1VrHHlbcm2lhtkTtaL+PhuDVuw2EgZSR2Zrw8NH13
WOWBFQir+BM0VPJ9q8yedi4rE5KXgU1hZ3iqk7+sI9ZTSvHAO8vEnFmdlhWtlBYC0yMQ9ADx4k1v
FWVpT5oJRpkVjP3gVUHQ2P2Q+BE0ajQM6Ki0JIL5LozEciOkTtZoyJd/zn8w+QGP34rw+qwkuerI
Gqr1aFfauFfq3J6KcO3aZl+QTHY0UhIdBPZc6duOvna4R2AQqaKhe1dWQGndZ95FEz20k3HB+w6V
x45nR9Y0spo2M3HQJfDDePconUGLUCDkLj6AA1Qz5OxqAK3iPFEVbACJO2REg9Ovs8BV+1hl8Y3l
XqSQaIg+aEKqRPwe2zTI0aEO7INnbUYD020ovhQdxDGsE1EWxtj4jThUbceunFuH2XPUItly/Z43
EIAhpb43/+lurbT1XXsi/6voRN4ijQMk0XoQ6QsoQOxafp6BZ6K5oPGIYVgQV89gR+HHGbgbgn7J
AEoMzB5xXNuB2wB0RPSlQZKcpEYGM4y5DSdmbIt7kWfN4gSQZK8bSvxD4fF7DNWWIQsgBRCh1O4k
biLIiZrUSpyQ1GhawaN1V2w6ag1yjrV5YkJ7lbYgEHR0Mxbbolv3SH0iihk+iCGEtAZobYqVxnjm
xpJEG2vfQhtRsA5Th0IBHRNIHvwYxm3rctVQHPyEgEflerBnDSeZDxemo0vDjUA9mklGROKqYB7h
srjAZVkxwYgaAHiXwKbgpvCjd+eAxJaD58yfcr7Y9KkDNJnOaoogrFT27fAUqKa9KcCUyWuBldAC
0KkD1AWiu74RpQCHETMi3whNA/kZUTMx6vksRIFrixkAebyhCPBHYYTZtKC+Bm9V36ZLuqWP12+I
/qmM4RzCDwHUy965bBwpMsCNpkiN5Zgni2ofOyN0c4k6EpghmXfuhQCaVAK5WjOKm5MWGC08a4sW
UZhd+RYpkeRTTGkuVykJVXrbbzoA3Mi5oufecIXJN0382xf16dvXFsP0MQekbOqhMB6bcSz/2VcH
8w9QQigljFyZBdFoNsdrIZmSWKO95FsLPnRBAIH7RDHg8/V2+U8evII9EBEEaL/9tGIY6QrCHnOx
rrf4ZmNDLjSuyepu/9ZDdlrp24FBOQNf01XUzFWa/93ojru8nkSmcyNcGk3VJLFtzO0oteUpUkMp
OkVsbr9xeYHN/O8ao7grS6ApsWmuynYy7fYQEW45Ybpmp6x7rqMn65b8TxzPR15oqxP/h4xqHKm/
wV2Ith2/iWjTdqScV68PPSLZc0yzlklLBKE3cNTbV6QJaYQzb+QY0ThXxS/5oZMqhDBRGOlEGC1t
OpAyXvQlkeIxmeVmNRQJ0eE8bp4ZCb/i+66frLGQ7grTdNV3ocSvxb61QZ6xFjqKJuy1UFUQT+BZ
OOMqIADqjcXLf0beh/WfdERZU6ZGnEYk2OmrDhbk/aQhLpu0rY8jJO+dQ+XT0PWFUQO12T+i91dz
ZfyWhGzRq9IoZayuv8SzdAymaJ7SXs8Zd8cMErBOg3BoizHS63//to83NV1GNC6Iv3udVZUBH0Bp
pvFMzU38fJl/QCDWqrGC0Mgod4cRW2GWvdeSz/Cixiai1GhK+3xdaIebOq84lQzb7WcMOuvNYX95
ovfri4OCdEUQuvb5KmpwN/AC4VlVexpZexKnoRofhXbUidwDOUkOdKKf4NIkW3eYN9nOZYxdBv1L
Y230/NvdR31bqVU1oHen0U5yjvXDBWhVfFvIe6sV1S7fl25+GnntXvNGzxA9LjycVr/lYQuKA3dj
CbqnJdo4MdhyEE/ngiPTOM9k0Jq12tMd0/1pMmuWNt0IzM+dEzy/+mFZNIZcTC8qXDXLDGfs9oQw
KKkUT09YzxYxXYhdQ6Vrm1rLMEesMB3ngTmS1qtVQ5GeoD7GKyhbVTq8Fau1aE5GnuXnk7CEuXNL
XPP8SYwJZI/ZLm7xv2r62XhxFtlsb6z/TKJ11e8fBs+dC5GcelaSv7t9gbP4cAc9dFhG9qPjflOb
5vXKkR2M/4+m+1pqJYuhAPpFrnLGfu1uZzKY9OICLtg45/T1swQ1cxkwTedzjsKWtDWQF5NL7Qub
AXU46fSOg8CZRIlYh5Co1VijGroxzCAOUWFFZjeD/e2yTyaR8JZ9oPSQGYjW6YMM3l9hCJeI5B7N
8vBr/F3AESh7hYm4U983zA9x+vBzfsY6q5hGHXU2HACwZv5D9Nicz0khzVwSdmP5eCZvQBdxL2U0
ebKU+E+Ayt265bVbwUtm+O4adytbzVs2DUnD+e5G427CReMGD+92RKJHmPpBUFioCyf5RelRMxXk
1cl5lwXlTNhg1pBxmDQB9yv92CUOpuVLiVZ2xX0DPoIEWf+utv0aN/Tj/SqquiNzxmTx6RnNrmDU
8MUoxxDFOgwb7udBtIOPuEi53V3yZtyI1tRyShbt+ly98ByDvDSksqb0QeLrMaCPb+UJ21t0q3mc
fYz3N7ZyMoofd5VVXwnd6C3TN75HUqKWNwvW1HSkarBn6GvqTg/l693tcJ5qOp7L9ssm/SfmivQp
NRGXb4uM2HbIoSfpQ8hGmmz5Ur7eqXqF94ibPVi3fCixdx5xqC4eILvzKxPLejQjI7232I6IWXpm
Fn79iS1rOUyq6/0bLWpq1eYdsvWOjnTL9py0LFoDn+uEy7N9ixzlr3MfFd2D2KMIvAKjM/0vc3+R
UrXUD2YpjL1Zvq1yqvtT/c1AUfZzU5DXQC4vV/2l9jh6UDwIHWiJTMLZmgbTyPH425FLJO7GCBOf
FoltzH5swhHzrvSDdAGBy52nFzVa38l1ZSi/r+8PN+vim+56qjC3sgFhpdlkcCfYs6s24vnaoH2L
ir0qLu1SfbyBTWHlaMmTypgGSd0yHULXmjAQgeQbhQLyLfcpAXap4drhwXL9+QTDLK/PP3fb+3H0
5aJrCefTx6SuFx2Tzv1ouL2aX0E713f4TVQqFBpSRFKRqm7Uahlwxei30imV1wwaOhQBmuf90/pB
Pc5kmxzKWhHnddts8O5Wz2otBqlWMXTrIREizpPnyCqmb+Zu8UMY1rsyV9nTf72xGlMOap+2X35Z
vxtZLQp+KMRJj8A+Xhly3QDgh6feWIcNfaj2iGjuGC3G7dAWJLEcUJpPZQv3l2/ru1lTTURfGjQ8
iPwQIoiAofBoHygC7KTGAaDW/oE890fGZcb2P+U/I8DB4NrK7wWSTd9MmWVIssmDrmJOFfA22Cft
ViXT8bwnr6wtA42hGd77S0hZ+onwsZX1jCZnLqH7QQwAXcvgM9gLJTejXlH69T68TdUb1vAzXFdX
2bZ+DaDFp/qqP0RykS4bu6yFm2IkIeLUeSheHh52mp2Z+mZK92eZMSTkZ39EWo0IBLGiHxC7bo1s
ixReZGdpTq+CHCryTqf7da5dGLeOxzvFAQt9Wl8vClfFc1P2aP1p+Ta/mu+5aIqT0nmutR3T50nx
FF1eVhMwMLRUEQStNaw/VsZbSMTlqvSuDVp1p0ugDikD7QRFXpgWjL38WfcuxUZDzk7/tGRo/LwW
649HuTQMGdrtvG97txi1A90//tPUpDlYtZiDtYMEz1oXPFPpjyOLHRMiKlCEE2ohQZ4SH0fp+p6b
0EVO8DLuwfvrq37+8H3+ArJZKzOtTHhui+pa3OCRQBiU8AvdYvSGEKwe5KSjqj5iDaq0Rm9n1IPk
b5QoVlctt0w26goSiS2Fp7O06ZZgGZCwwMIYn1r1fwJm4+W71l1lrKvsuMKHzQtU5ZyV86Ugx+my
/FK4rt3qI4m/N9GlofqhzY7oymh/tS5fC/jNKi3xv8q+o03ZqdhXzKVRkwkyqN1BwIfoPVMxqdnx
SVZdtQacT0qV61Opz1MguXRh2KgsBJgweRnrS7T1Xeb39m0/7pQjO4eqma7ug8LSjcfaaJ3HvTU2
E43XVBjJB9XSqdwZD55250/07nXEVjjNj4dX+orPh2XIB1ShtUsLjtkKggQyTCvPB+9W4QpfECXY
GcxYPj3lNOakZjU7RDaIBoxPqA3A+eJ2VZTk9bC5eKvum3oJzvS9rDXOe62AxtH7rFRXF3xH/YcD
dDxkqzFs/ny5qt9VWBOUU+F+yN4/gx/15fv5mkpZNMG8pPNUmTJ2iPFxQQpfMC/DKWbSzCY3NCKk
SzvKXa/m7XHRhpcAG1RmXMN65QGfHffpUG0JeevDB/ZXH7SWWMY0Aa7P2VuHV2sIgEAtOe1CCeG+
wYKSXmKP48GsfTGqnmgTpWo92oDCHykFPA+17XndeQ4+G6ZBUt+kxd2DFHK2uLsQdJdmMG+WDh+Y
BqUMTQ5NyR2IRj3xhQtKjgRKfEU/pwbt/duMhCo8fhFTjNHxHePKmwEIiuvJ5YcB1Hp22IRTSsKZ
HeM7Khqmb95Huqv1I9AqEQjWwfKgv2xvAB4wgQTPO7pllMxfWkWN3ygDJr6yF9NakUg6//LDETRV
9GIj1YkXhi7XiulGA1LG0XCGwvNBWeMXj4tjRrDX920E+NS+5JvcXuBX2Cjes/Wrx6fXphIqf29H
HcXG3aL8ARduiJORYWQ0ka5bGGbbBk8hNJWJLlEPdkvGfzG+PCh3hFo39OpqmoMPq/RwA7pztkTZ
28MsIoaVVu6Wj+iy0z4jjiHL1ImHDCRa77PTGrFoR5Jsf0kDBKdFEt6RmkA7FZ+5bYOfVx/BO9yQ
/jzNt/V1jXgNdQmmMivODFaj2Dh/zZq7fHZQuh7hHmWwV+vutMHEBST+fMoLiZBFAsbYdKhYQAlK
w8UNnsAAHEFicFspQcKtmMyjlGgSQIvFzMLh6/kTrHJGE4Y/PgpEkMsl3fzBFB2HgWPKuSlqUnFN
F/N3Lmwz4NFFun2rHE2DPEn4zMhqcIHpty1MV4EYulJCLLl4Qga6lbMStEkYzhsYqVZZl1F6ejxH
yQdi21L/4l3aWP3p9FB/2t7NgydGrsfP6LL2ITY8Wt5vbiCS9UJTopic+o9KoWmWaJKnXLMybqly
LmfMBW/ZXOLES6JvmkwM8Z0FdAeMqEmIKLXbpqOSvFw4EuVngAPNPW4gcITGCUe1+Dp8CwXXknRu
j0er3eo1QmT3mtKAQanhGia7j538Yk0nik11vt3zVz4I5JXfy/Br9D22TnCdc2P9BhON8eTzYOVD
UgaoPjCtk8h26K5bXLpdKcVoOEOIdmjlnj7uO/5rNTvDpKOH+f1j5z7RyFgfaQ2cb5PkMtHQW9vS
pNvttg9JOkra81RfyLSdmRjf0VT3gRpPvu8elqlP39ESdxQdzBvd9oPu8w9tnU5GiVBqv3+SrWSw
8slDF2Jja//Bjjox+mdj3LdM7Ua8IdwDNrYfHibN7kPs2n5o98GVzIdx4/sbnhfn6j78HqZHtL87
In347tvbnXyfEjSS+fPnavIoH37Icz99LJ7lPaDTxMcJRA1gC/+f983kDBzKIuvwH3OV64nuEaOH
6qpRhBibjeAjdJ+akN2QUBe8IvEfTGaTTP8A7J2mluq0Pu8Hfnsj5QOrLTGpExJS8lawwwNUswP3
kmX6KRdwdQ/D/yk19m9A6ZwHOR+vPO8cvw/mApDp7xLBrFk8X1JIsLObyJbmfvItSYBJ8s1clrje
fFWLEX2WhHPk1CgN5a3O37LV8Uv34z6pdPoY93OvumrpJHTq6f1GCt7o/8S44LBwa76Kz/maqD1r
UJgI3aTaInF+63ry6ZWtW4LTOgfqYzgftf3FkbCKcEqkSPszlioedRtmEUY9jFxRSa/4DNxULdBl
CZt9lonb3igviRzvSDJERDlOSugfBuCMT8bKrl29znXWzLMK0D8pKnybvg1f9l+/EK6cO+QdNyyX
fMQREFlvAzQ994MeR/7ASYuUNs9O4ZhC+UwsYJLP+nxi8UAWrS7UO+qOIuJ5VZuO1BXHan3rmnPX
TOy+3gRIOevNeYMT56dgPyR+2oXm15BzGSSYGOSVpFV8N1LXJFFvsXTBwfMwn/FEEPnUu+tkKvOk
zYXFu+ZJlW8aP8Wsb2IK/DSjdriRZg2p5QyBUUPCZl5mBB9wDIOjoC86xJx1aZDzDVniKz9v70pf
w88K0JSElEj9uX/jCn3JyYSYgmsDoVapRDIP91jY1lbcQZgzy2erx3HI7xxLO12jJt216tu39aSL
AebKSOvDxxjs/bzM/o3vqy+bx/JjIdyMabqVZ1g+dqMruQL1i0ZJGYwmp5q2sDp/DtzJTW9ZFanU
5q79cwOUOFHkRKU3egjvWJzfSNS/GG4MrHI+m2nm/gmg3gp+zJpBBaeYcv1mgYH9dIlStHpi5ic5
oKeODNPP0ZH4ojZEMsAOR12itI/R0kGAi4/4gUN0QOsK/xybdbHIY1B8Yrz2nTRFYopQP0gmfvuq
oQcZXVzPpb0eG2s2lsKeI8yqJZymp9Rh0AmCzEFrjAwjVWupEB1PunPg+l//XM1eo7mPxO9fLvbZ
q7zVHA+oTIkHMfj2uvDOCtcuSnkPLunghJ8J02lwp7lmkNbni0H07pgoZX9HpgJiWANzIqOAA/ZT
ypSEaGOQr7dO2cU3brscHjk9A9j2exU40YUBe4lKO5SQuVpqS7WUqmzXl640yzR5UB00auNLRMNx
UuTJVz/ggmxas4vNM3harcFa46pDh1Gs+55esZNM5tr+eCe4x/nSPltDG99JGZAfywu+ymoQ1eaD
DY9f+8ozjQiurQDxeAHCSkrNoI2gUx8CboS23tWWcy/1HUcjHlvUPh2oz9U0mCjSRWOdlQ7q6wrw
UrDQ5iJdSWz/kGCnUUq3ej1/qTY0zWVo4XcAIyixupZloJGLtGcISkUyCY9WMFpARvHVsYGyJT9o
HywMhXeLjlSAhSgRlHPxo+GuXMe+4rrKLNlaJyxfKhliewF96tVcB/GGvPrkQnutded0yNCGrDuD
yxxeohKdc0733U2z9lhjLBlwqaofhSEMvblnvvCtUCji2wyZ0yPgdA9lChRHzX0uKWyzn3N0Zb0Y
6Tq5lYPfnpTah0V3v81Op2zFgtoxkbKf4ynQa6uYZJtHDMAK0tgZ/gqmQMZkMMBrqpzy7cOzPlez
X0d5yXcH5v62NNTHSp4gzAqZHhSEgAacqNaT0qSrHfNr9bq9q97nWyUWm/ksdbLyLJ0C2RP9QoPJ
lcVvXk8Oj+t7ZETwPqHsUVLlFvj+TEwyVaZ6kKvjoM/6x6D9tirXb5HRII+u//NquRTe84/cSApN
7YmhwpKKG/eXqJ4gDIwQ9NO3ytZdKfmzz+3bgVx+O/H5tB0Uv0Oua6n+zB+ngqjI+GQ14VOUdHE7
+4d2mo9kcVlK0/tSv/CVDj4ISEu39E6m7m7UDDhf5CFIS8SmCkP98Gan/Xb143xVf4oGKEvx3PMX
d9yRBUBTxzJD2vUPu+KrZ9q2QnMoIrZaJQwjgt1s77znY//nhSSYw1C8Wtzg5ebx3fo9tijrWXM+
/kZgdLiUWCNhZqMkXA+vM/e9kERDe8kS3JXJ6+Z2v5SUBOLjtKzvaKjhv9nr6uGEUkmqiD6F39Nr
+SCQACQP+HBZqwfuwg0qjqPmIr+iQ2unktj/6XJyu7pdXhcvB73t+/SeEMEyPUuO78v3mnQekaXW
O+rej0mz/MG/Wrdm0AJItnzGFUZHhdVRkD5r5lETgStZ0UrpfQgRJ9r224EUnsmCZ3AE/X4J0Byc
adECkoKntsxJ76wurRdRMJUxD/Ym8JIdDKN5ESE+1oTuG9ruKArTFLKpU4EX7yAvorTqOcjfWb1i
m2HGn4NlF07iHoq1hMvpUDPNydwSfUJfUCL7e50V7KUCyj0ZLiOFAPo0wisVu7iSG/flDnw5vXND
/jAP43anQZ1JUheKAPciYOc87ki7Ct/VCruC+3YLJLpJR2/982O2pKgTtAb+8HeTbklNn0dwXu/e
YRdfMr8ax3JPeo9L2uJP7sn3SPgR8ZAMOGw6XGKYG7XzfNZjCbrw9OLBFl8IAmhaV3FbRsSzIYN2
BkNT2jaHh/hV0azncWanIu/dmzOrV7XFqXx5TvvbaH87U0lKS+1p8J25YliaPy9O+ne9v1E3X42g
v/lVOj16HLu6G3dZPfeg4B7ARg8cN4fZh92sOQrT9veSvo/yrfO1B3QbzuH0XgLih7gfJ7PjMTMY
TuDLPeMsW4Pbtplz/E0lVzMkMdZ8oFEc7liHmAC2/GXmuoV4db/vM55g2FQpYNj+pptjff3drDlh
CL0oD66dQy3KhRztrLG0f8fTReLVyta9wU8Cd/Vyfu/W5Xz+29UN+Boeo7tZvCqBIq0Kke39sgob
o3jbh6Zn1C7H2Dm7V2VonNoNxP6/Q+m7G/u7in28RQ/iVwlnTusLv4VD/kbWgW7RWMfLZrsSPArl
/HIqRU8J7F4oL+IC52DV9WHUKwZkZw0Zc6t5FmEFlzHVfDmX55H+4yX+TcSzwgfDM4uDcGh7Hk/l
ql4l88WM8UFyjHfn5M7g7n3AZ8hQQThIIk9m0R3n76XIGLIn6gAJNdHQOM6CFkxu1TmG9O9ZB4cm
gjKf3aFrgzU+vWcv3Io19G5EZ10TA4q7R6mdlt5tUiLtF9e6VWGVzV77xF9Hpe/sVqOn+vfmn0aS
y2Txqpfb74QbfqoW2b4XwrM3JZfs9qD1nsSl+rNhNnlZvepxonEWeKC1O/bKQhYLOgNDV/Bu5eVl
kinSpcz+LrhCxG/Biwa5Nmi01eKOQD7p3STjRAy6EGOdfzTaZnEUxnHWt/dUzebx4ptNNvu3+AeS
FFRS2yKJNHpewHhqNGD0PmGsRbogX3/bd3ZqmPFmKgwXV5XTHfL+SJTKrL/ZWmtEJTbN3bYjz1Rh
dOlOl7BYtKTZTnCJ0LJ4aURUSgjZh6JZhfaFdPRhPD9wg9TcLhq263zgQpU+81dJ/XjRcITmf7Wt
Rg6xMGfb9sWmOcQ9k9NnroEv76w1wqiBXl0frt2oYTQuLnBq6TklBpRVMDHjYte5rJTW850fAFWY
rRJmm0vNebYNFm61ooajgbYJ8/gCuX/kzTaP0uOjS89i2Cv+1stv9OhSU4hppPx1GtygbSp+bpqD
xxWTap1o4sbsuDf1EOkPNoiGG5r/KPGWiC+btbJp7mY85PY8d13wedRgLlfFUzVLrX+vthqydif7
zmSPkVqjlqZWrKjiUU3sNu2xYkwPOGxp81Q+atYZZ2Pt7rp6pg7Pz4edItjurt6Za5EQdL6NiY5i
i6RYSterVBrDEdH4SJw0W1akeWYjdBTPkggudw+Dj8nH8qWq8mqarYdaqbBv5QmjdEfyl+4LyfZm
1xpV/DlZ47h/P/aK1WJ/XixpqHz9w02szpRzrl/Kg7f6tr9U8HN6gD9cUn1X1evh08KLGWnpnC4L
maSyxNdeAwW2tX62e7je3fxz25yI0BsmMHVJg4bkgnFi3kuIKItgK4LrCIgqrUwNca3+OGLM5vIF
vF2b4n1tN1bq8G/4ma9m574qreL1OnkvNZikvYsMsS7I56XWL78dX4DYG33zGuWRjLF08X2x1VWC
t5hVhJIKWd6tff6wZEbZYpUu7qWA5DWjNTWeChUxhdZcQZkGsa9jAil3c9pw7bKDKcz6fh59nq5v
RFP06eFAg6T0AeA36xVvAYDs0s7H9mZZauQ+hvT+22ft3xmJB714QRym87GEHVQbJmJ6OqBYbo3I
SNaxvBZhLYYWOQ7MEYzszbPc8+Ku3htixHs6Zs2rQlM5kRJ2nrTWHxfZadbYgmpq8hSS+vw1PxMy
V5GYnNLDrDW8yEqFrIoy+XumwSaVdnneNM6fh3Wy0n+PNhjFcQjHNva/G/TXL3XYTyFb152MwRWk
kyOFWcDAQ/qg+FsKD2dFqv+imz9l9XlThViOTBHqgdfjpJR+ITy23XeG5wx2nx8zptMje/+xIqWz
nsnJViSw6VWWSXmdvBxc260dK/enSjOfayzkT0uuzWo1aUcZmkRwUKILcaOGYETz47oZrd9RVp23
lpvMkHgXjN1k7/tulq34r7Vs/u9tflt+qv8kJnLpZWAGrGXhYJFJfo7Z7H3yfvG5/LcOZQjvyDhh
+UWzoi7EqAADF03+WXHc2g80mhUbaa/lFiBBQT/w8VNO8sPuttQ2Xjvg9jlbiJlqdQ85+VjSm8lY
31CFMteHoTSrNFcAT3UvSp3aIa0pjOvXIHbvu7eqmrG17JFk/q/UVDBWEYgT5Lrak/Q3ky4U6XrE
hafWS1l8vZqcsy3l3Kgnx8v95U+4IM2yVAh2vn7J5oIGzt+oEe/2zcPJozZXGiPskzf3eXfu7e5m
ccu115pwXz5JluO00Bq/778PxXDpTy8JG+1bPxBdZQYUxNWurPlaUpHDx91i8KAYqyX6uS1fq5rL
gafRkOhcmQymyQJvihZ070M90r7L3zUtMB4X9+vbf5VmrQve2jZkpj0eM6mN6bC9v5z+w0VqkRTT
kS2YLBL5IklsKShLbhef4hd2gg0/7RFya3uSymm+ITu08XGlwjktzRxYdti+w6hwgvXDvpYA8RtI
QRsniQjpRbuUxYlNBOc6Z2i6G5gcmlIA27lk91a2T1E7gd97QKue7N7hqE2Cr9Asd/MkeWPTGHd+
nvR484+3PEpfojN2ts0qyTqLfzo9XBImi1lj+F1K1s11Nk4PqYajaSlBLCglJz1MMzWzbXmQt6YD
sQbJvfp5XjdzzQ2nPKul7fwQcKpuJ61n9Y6p4uBce5vt/NToWdjPj1Lil2k6/FDsWEaOl96VEqmO
yapt6Q/aPzwqoAJuz1xSu5f69F0diH0RefejXPtUbk3KN44UG8mlJsrNqCEQicT5F+aeAEFuxoIq
XbadBPWUL5lBk9pUuvXwaKImlaBILMoGSgcQeJIkRSyTvR8uT78NO1lQxbYUsp78zxb5XXvGxeAf
mKnUiCYTgE0OKt96fWqND20p6VUeZk2JN2BIJ1K161/iR2/aMxA2yrKWWTjq4CMw415FW8a+US/O
HipD2gARo47IG78aYKQW1fQnEDUqH37ntBwqyOFLtyL5llXrcBB1QX+rtlQf8xGKp1I6OTVGa5hc
Ov8sbNOcZo2F7HTxsKtmg/cyw3XQuCgZ1OH38SiE3qzOeuOyarzr2eRhm/WQJOa2aR1F3M/l+KSd
U2Pu++BqdaGxc2/yDsCZzWSYtHI1de79YalbXKUXRWofjM6HSdeb7KRJxXud1dUoPhVTVOwpTLYj
RcH0FqPBNXYbmwbd8a12MeCrxlg8uSW6YsKjImnvO/Pb0e3i/aXuiW413fqUBZhcfOqee33M1pfE
QO6hfEr30dLdy6k/rH9CXuwzBMxP5tDdrrHP9ll8Ilf1fUswEqcETKYrV1Z5oQ+Ti5e8uymiCnrP
OxNwpZlP5ZzUP8/N6eM+u7oq/dCyw3lWTlfX+WpizeehVZfDdq1Lc7Qm9XTzXk8s3/SYjW71FnyJ
G8Qs9B2/TTtbq+WUjjrTl1BC3VP6q7b9eIpra0WTWm2fdFzv+Fpr5O+RmKTxP/4xdDgln+Jzrqkx
RkO3qIHNsYKUpur2ZNX8/bpjejps1a7KpCnmJSrZXdsxi1XTB/tTU3FYHBNXPN+oLkS1mdZEZgiQ
RiWpJAdEjekIHVmyzWjPWKCx1l29t0vltvwu2Ur87JIGpMQpxddwOyz0qh1VMf2yE2irtYBOJOPs
9MXFGfk46Ay7ky4/vL1uy29v1tPPQYaepgHXfd0nYvbJrilM12NaNOWmNJhuiRqclgi/w4XXEjGB
FOIgfBPLswL8L7WOKRprZUGJXmkqLxLeZzbsy7K73Sfne7GO+xCxXFrnX3lzqch5qvnePM35MPNv
vk2YIukSnOhu4tan8vQ8w09jfLO4miC17f64S/kQzyvxW7eyFWnJdkLyPjPsbkZ4lZ+LfeKcSiNr
G/qYJbp4+79yOUrHh2TRPXdI+cyblTFAqJfTSTtENuqCTrkRigD9hK0htvePtqVAFiV50GZTTnd5
e6/N/FNjZWNoGQuFBnmf/Zhyhab6eoYzB/Mp91r/HD9iTrA6zs2Y+9RTtr3cXmoN3ljxU9P6zYnl
YevJhJ2Z84uni88N9y7Js7psO1kz8VOPvlKKjzg+b6fNfHebbb5D5jDHCp8nUzpv6h6bkyc6AClU
Vrva+UDMHNJdt3Z1sW6MOuwvbsZN+SoUyjaDZJg8p1Ag3U1j+TLoLxojU/xvlpqGENPP0eWmsWO9
vtAQFGir8rBGOpWwqzGhE6G55uSdsXBd63olT9VVuh94LcvHU5gO8icyJLVTFhXxcGKvg5ov55eO
/3S+Rk5XNFa9aWvuK6JL5peLp5NVWrujANPD9zFbdlzcX0rrbLNKD2afy432af3lxNpaJMTInu/G
Sqi3bN7oRdVdXE+ut9lQdODFhfU8s67dy++LDMlQNFDrTtFPVuPZOz5eGjwTZeYPFmvNjzAgNFCW
xJyUuyEaBnfnl8JLvPjggTeBnxhpl5YdQt23odcerzLXnr5g4n0bXx6b25f9iwe1OxE49Air7/xd
1ZG1fgxNHZO1EVC6bV0L2RBB3QWRcmqVkh7X5uKheHf+XEzaFcM7eiy5hZW+JfmYLWcYrBPGs4QM
3btbk6uGwT4tLJKYI4zMdH1JmN7Enf/J0r+fuZuYUfufRI2bHc3BZEKCZrU7focXZb40zCezacHI
CHF5SH+f05zBhWvssDnseFBEUMyVw13c/u8jJIupqWSj///+hcxaN8O5Gps0+fuQemdprGkdYMc2
TDfPh94OETe7vAfyBtWXbksIFjCFA/bZGWHJaz3dO+spsBDD6o4XzRp3drcPcojRxeV6gIPqeOjS
yrVZZxL/7wpf5RvS6GpKkWSTS9Miqz5IhnS9bMGuTzXCaIyI8ptaYuakbM3L0KHp4EVsLuKILBB4
6x3ksov971mS78dPdvKTy3E/lKusqfOVJ6EkvIwwww6/w1BnqkpmT/AjWpx65n56n17Gqj21n26t
tlm0WbxnKuTqV2y3Bv0NxTk1GKWbmDDbzOrygs2qOFFoLJEKAsOojEYO3xuK+WWxFds336JGl4AM
+3Ft1zHTjOD0MqRC3FXYlaFRthnj4o3gIFMGV1v7WZHD68l75dMK+6x2V0zSk/Ous+NNjN+fprTO
ykbwkfVr4vxcW9fuyZxr1lpHAqlSdmkUAMigrHOeXj4VqvS9rr4iqVM6jdHtBWWfw6Eda8GT2TVU
7uya0XUfpnUO2NUpEL4XbfT9/k0JbRK+/6uAuhKUssIHk3CcbXsSmNvjZzmmbVxKiW4QSeWtnMhV
N5ba8FEtRaN/TleoCPL8zVRdQIOzJKC7uGQ4pfVWrhXmotnViUl8zMqk18XL7CnfrZjSW2Yy4DzF
096Qw2w+hKpbX6/fTbwOjJ+Wktic1l1s0llc0kWt0GYadWU/VI+AaLtAkYpLuz1Fw108m2mhu4jG
JM+HF7GzqUMPGd7Egz4a4qbJRjayiXlMR++Tzkok7mfxvre2qyTXnztjxb/MYqXGEP3aCkaXx/hy
YCVty+n8cV40QMVUxcSfIBv9Cxl3ehqEPTi/rXVr36Gvjpf5xn7GM1Fu+e9iT1zrlmcM6Dksvunu
OqxCY8BmecLomy669CL3ZXuzuuN5tVgDBmnMNmA7Z/R08/w7aOH+EJjZ4X7WvagZPeBMpmKhUUhO
X7O3yR2SwOTcJsKdZpP+GOuRzxwxv/mUjt2ugEC2vFnR+/Om/n7dZfPiOWaDSpYMsVu2U23WlaLI
usjdMw26hXb8rjQmXbyxXJ1o5bJh4ITlWubFxcUCbDIw97YZmphxXgwpt3jzNJ7CMb8XLbXzzBP+
3U8SV2rIRQb/ZnUUYiwPtudXOf6uIikGOq67uXucxy5xtQm/biQFwYsYpdgjbJJsp07IhzA4wg6J
dxTmR/w0UXrczh7MyR7hk1Kdr5xIdki4m1ru+jxKmx5vJrPBxrlM2k6OlMnZ/6f99/P0ozY02XaO
oXsn91vLj/NKuisVINLjU2yJwSu1T1eKv9K1uwvzJfYLHWrmjB4Pjelj7LZrlRvbjsV+Ti8+Q7+E
Ovn7fvoG1jiOiPvVOnV6JKblurN2qBIVgmB0G7rz8LS/HN8WipRo7garDqnza8BcJIWXU2BIcCEr
zjDsGtXW/HKSYxX9CpZsvyNnyt3mhebECfVNjnWhRs+jqympiTX8Lm6IwRvK5tcYD8VSsZiRPaYX
+eYquju0ieW70o1aWTuF2Q0RJb9r63TBgA6J7Z6avfzdEz85nF+9uP4NMyZ9by4rZ36lzxP6GFXh
u496Z5jt2oNGHaPGwGmOWGlRiZEKyjROvd0zur9k1JcxXfNXQaQPyFuqwkH5QuSJTPEAbraJfhAo
HUTVZfM4CZTGL4dEHllbBtmBU/6j2ORAuzCX+L0g6c70V1LppeYfcq/0AnGHJjP6sxDQ4ZDEg8J+
udiyg6iu2qfbf2ZSCKxvHpfJ+6i3jtzDwPXJvDDaB4lcKgKzltU6IjzdsJ7nzXOy7wExMx63O5w0
5QO11QoqRVm3PMyjpwu1EI7GmCMFZbWKrIHW31zOQcYO3UVv0atIziq9i5G5UAha2TkvBGlL8Sda
We/Ii9OAAfd/u8IUSX/bDkbjQQHg9vxeErXITJJrafsmG0tr7kZOdkiJLP3JSmnhCY2Ws4ZQ/m1X
KLunJ0xcAhbkMdMIDTpxoQHesR/acXmTqwf9GeR+FNsTTakom35UmkSuQaT0DTM4oyxHfYK+Tm0v
X2O1rH5bo+l3Us1GevgNUgQ1db0//lV3TRMrJhxcMZt95OtZkW1mxpWl6KWFTowMxxDy8Gv3aE7a
XTKmu6WHDZCGF0IDtnQhYac/UOOQ6dhlhC1rRUv/OXPxno83rINHOHkMc7maCZGyvhw9kNLX2nVF
/7thT5Ql9oSZT2fV22FsxDyvt+FFydgiDmtBm9wVpXZ+WDTq7YpdmPYZ84EVsgVkG0/GxGb9e3Gz
jwHMxYi/Lkvp+dOifKHAMU/L+Wnku2EEa3XHAuPJDK9PYS+HLZpPx5XG2iUR/53l0pgdKiu603/k
cqJz+6/UWzZ3rfDZkt3VNAstX3+edcdNWUHi1knpOdy6c2/YmKr4aC5ap2IPB9iHsrgr6sPPqmBs
OmuNMv/CbxxJ42qGwzh+sOXvl+PzMZxIXGq//qMZDmEVwQpV9RxHykC/5VPaJ1TZ7Gqo8IOj8Brq
bHgX+8c+++eTFdo5j1PKfKY7z7ad0+IlO7dHzbiaaKQbGjb2PeezjmZu0fevQbYAxPfUSushOQ3T
hYYJ3/ncm9wBDuc34ZBPM8qrpwftXSisEkWwvMFfQSfmnsOGKHFYq4qS+KWEe/6H5gbTnN7P3jWv
5SDwCPLgbklP2XvR+XzbW84GtXR2Xe3WWgG6sMZ0GJzAP9SLg2lYb59hU8RY5VPdTphug7sD0Rz+
VpgWDM9Y2ZuAwply7KEx4Kq7zzhHuN2wpNeuZt+ntKxrXLm5OJlJGxr8cwO+nF7i0Uom76PQAZ0w
dHep2NhV4WXtzMOn482AnDtkjg0rdPE9ugwpjDnNbqc7U7dT6CwaVgPZHlP6t+lQSOZASrgIsbIC
MlmiQPHD1L/6W0RFBHIhmJQMMzpegCm6NloaajpbIBhrUaAwQJSw1IdPkcRhtewogmrf7ce6O8TS
DHWy4DKGD0P29BVYXpZQY1tOcd36Y+160/u15V28ZPXynn+Iw3hlpZuzDYIQb5oxU1huwexxKnku
nsiJQw/FXeMtfIh9ts38dTiCAmLlq3gA4ax4a+EmSv6fuZH83Z+UX1v9f4APH8G7+Xlyi8mEVAqq
6yoLiT3SyLmS5X+JYI+kmP6+3UoCgmTTcu8Nan/QL06z8l3484M3DSit6Z0G1unxpTLoLi9n77zd
HZcYfcx1YZSdGovr8srsAsKzLsqI2pMb4YPKIJmXaPbTJhm/BPKtHxxbYt9ZPhafdgGAD3vmZbre
pzMqEqJefgp8cU4WMDne4d+wn1+rJDZM/xX4BWHyHB/j//JTWKDgW7FGVoHc7fcdsx6Oll4Ieb4v
O1Vz99RAgkRNauKE255Zsj8BQI6fMO8LrzU8s4DCn8LRntGtaFtDTi9NiHXobyzSJKVSQLUUOP3O
0nSUB8ih6qubIOlLr7VrAfsxQjxNW/8MgGF26A0zZKjCiiQUFT9oRAloi+HQmKZKLMJIqN6fwzE0
1jtz5xLatwBu0PvXooZp+arwEM6hkRhcQUfUqlqhzHZQUazLWK+cuPd4P1iM+PgBIfH5rNac9QsU
0r5LtCl2Pjdjd/bbd92SISi8Jr1qpRcCxciDwLaYeeBVDKDkNYw6OTcX70Z5BUo5NKrfglj7zDv0
RwPjlIYd8Bu+xlo6o5OcXBlMwhMBj1Sa5+Zp3iq9BKQ11bOdwG6GNQjIkWJ/vXkqlRy6gb80/0cf
9Bzgu8bdeoyaD9CL7vDeIXKTH8/NwR0EwlW71bjU8jJibIGXhu0X6gs9LCGlSTmRFOeZ0jIbjcVN
82rravYU2+o3F5+T67Bk16T3OzjM/a2e6jzbAIe9R8jfsUOyMhhM1nrzz+1gV9cl596EI1LK9Gkq
/ZrAgSn+7gAz3DCJpUaL6lS9nXCWIpwEJmwccfS8iRW0f5QwiW2btsN2hH8Kl2Emrx8jKBUyXCKk
Jt6sc5j0KCue0+MsnTKUV9fWwj37/3LWPtzXhDzF31jq17N2lXebLYC1oSjDT/lpCLCnF3WWWoGC
Ca0xYbvNb+JP0DHIqEKnHkdFMTgrP6u9bp+PUmDxhHTpyO4iLfGbUNMfOFfjUGqDV3H/ceZDNvxa
sntovvLr/Dng29nVIMfTEueSB8l9OvQ/vLIZp2g25dRVetz15xUHLtS4xfuTChwonb+PF15mbmTr
kazyxCo1PMVuuABzSMU2Y/EENhFSV8vDZK7qYZki07dqjyTk7c8z/v7bWiNA9LDIiwDYbPU8+sKg
nRbBSKNWnXlThqaRj3chn8N8B1USn0LIpd/A1q/F/CjV6F+g9kQ4eC0axVmVLh6HxqedvwR6F5Gy
HHERe6waiJAypheWDZH8tPRQ8TFicPVVexOyntaI6D6dc2DdHrLq0hMJ/ZOxb+OF5/pVgC+7UKX0
zqZx8TD5LgyzWUTqesCtfqiGP8UgE8pd0LSXXKI9XLQQ/s+hMXsHk4xTJKa4CdNTpodzUvrWbP2c
VrrMiOQ/os6sSVVtCcK/yAjFAXmFxSDOs/aLYWsLqIgyCf76+5U7Ttw4+/ToQMOiVlVWZlZn+lLw
ncE9Iqs9/7gGRF2YpNaLam+NioVpHKc6sFEq0psGBOmZxpgxHoKZ2B+/NT8wLmYeWY01yQUACpRB
n4ln83CjTeMdQL3Sfw6eDEMxK+4pHvfpOJkquefA1Xi0dd1Aiee5htVlnhqACGvazBxgEeu1e6nP
hCaP2Z60GUQya7FowQS2L8jRReXoHLd2Zh67pfMSzenD4x40H9veoHn91xWAgPXbhrg8o6NgGhNt
H1+VkVrMb8N4xNKWdxO/G3oV0C19gVC6vhQ2CC4H79Gxsj/H1yBFOx/txSSJca2UDHCr0XmhHzls
kRc8IfVSeg3hCeCpx74utRskBvMBsrg2WHc4ORyoABFMJwoDWSo4Y//eNrmdcFXAMwWfUgALd/l0
lxdkf3Qh2QwuV3aP2oyUV/1BGYJZezlDqkZ3E6nAudzwcBCRD9a/DvQHIbxiIWyuL0emWOCygpYO
6RXJvnm5iCchVF0vcS61uZaqbOnNs4Ehohl/yfEaCoH18lKYZ1lEL3qIUviih3Tb581n+aRgGZ6Z
GjZ9HPVJxgYNdHXCOI+lwLJZ4uRjNWn6PL0TViLAWIgZFDVUxfkjFpTUVAWA0Ua/4AQgFDsd+i7n
+EOdFsDspTakvOoyry/lfyZwic4V2ti09rAhcuSA6+Vhi2IYPwtx7mcOJxWqQG+UznyHl9Ucdg7J
2JO96Q5wIfG7vhQbzU8HNChBpch7iY+ChZSr/9AcAh74iyBO0tX/r6f/rUNBZiTffq9flvErtAtq
AAlRAED8gthJsHoR4W8ee5ytT2l9cMmJA2Y1i7ecTrk0sjiYHohjAZcJN4J6CL06/wmo+VPzg30z
7oHciAXrChLkv7+n73zu3hEzQQGUIVm4PbM1l+/SDfet+4E7MoA2yLSlI9vkTG7gTDFebJKN4JW1
ucUBzQAEZSUTUEx8r1SLrxBA0j5etJncUocU58jLd3AFzXiVwgCjXk/hocySFdeFh8GAUtdJsgL5
7PoJTG8mp8sdLzAl5MERG48lhxas+OmmP5XvOUj/0RzXTrCKB0h92HUdbZeEHMTjZQWzA9NquP66
j1DjuqjsDLkA3S47P2pOx0Hh6rQ48NFr8IacIAo85kFPDqe3plCYKJshSDwb1itCDhr4mBLcF/Eq
On9Alilg/XLzZAcw75Ogw+PiFYfE+kQuqvIN1YKAAPyJtYNu6Qipi+TayQyzxRUy8bjmbztA8CMk
dNTJIHtcNGccxMQAp4X8hKPCb0/1zowS3DNyJAFALk19oadEK+iA69JDJQGmPoR/M7mNWwfr+avt
86EONUVp1Ofgkki5WaLr0OkPAvtJEjBLIooLS2d2icKN4MC7IHgd4E305r7Spo9N269AfDmtG8hy
gLxeGzwiRfqTgMhInAJ6x37g312AoRJrCNa0DckdXKOcZCtgxOoX5w+5Yfg1Oiu58eBI7QMYooGF
wuksyy+ZpR9cyHGCBlZhMpxZzJJ9QmeE15NbszV+zTJM/nISE9jx1SboMV8HgqYcBgwDluTVQ03G
HenBXIWwyJlnvcIVYTVChXdqJ7c7J2NuuDivENv7/JeMmqduMA7gGZrPjbaTtRussMEhFrNqXYGX
4tFoy/AZVe+QI4DM47Tq6Ou2K98h9nA+bm9EAPq5m9oyfiA5iayDRy+1MqNRuM0pYMwTtOE5BLkN
FoBKX1dsspUjG05uNpd1yyxO+cGW9k57zCt6AsSXOC60573lx2VbYhN8naSj/T0CH62By6rISbGt
h0fLzyLsyQ5m8JD0aXH1muD7T/szqRBSvWlcszVxWWH08hLoVRRjO616KltWZAUcvmxFuoTUhwcv
xuqxLTYHiOdX9VQe8vQi+oqePLLkTeF/snOWfG5xeAz6RInF/cyeCX/S5qnL7rj0paFxYyey7sMb
wBGxzuqNwthubOQYMjY8jmJ054nbw4txCdzfcljSWZdNmb9bt4pdesnUJ+XqyX3fnR+W9UkubkHu
Q9LQAWrkVpecABuMGfNNJQjIkxngylbAPWJJcvHh5LZINgDS8J5HK8jFzwZgME4N+5efQvbwm0t0
PCYznL44h6TaxvS1STY9P6V0EUqHoB/Y/vDnt33o2PTdpB1j/EQjmAackm+jZCCxqLKKnCWEhJq2
MZ8Qz0j4JMJlo5JA8jiWxAqwefUkNgPTDaQNBimlcWLjoPwgv4aeStWQUzI1rYLagOqGDphUSVKF
0Eojogu42vJZiTvI0NwEtxVr9yJTtEq7b0YrZruMMqIlQQjeJlYfq3jV52/om52T3AG93RssEiHW
rBjdF6CTtJma3K45fCa433JLY8ji4JeWwm1CuS1q/e2T42ZwDgr31H3K7sjeF1GKMnBPClKbPrFq
qLdX/CJetmHdWlh6WNg3f5NFajivxNYJzKr+k24KqfkPBJH5DYoGAllOs+xw6UwoCgKQB1S4iDwG
wC78yQIQ1wQF+YyAJODsIRYmszY4l02hysu2x+wg0iB6sH7TQ8u7LGg3wXjiArY9wzngSywHaijB
opt4upOs8CceaOjwaqARudnah38GfwhzhrvfBJ61vGcAG+/0wbWIxhgEfR78HhoDpOtSTeNPwHuO
I1wFMLmgquYosP3C4kV+DNTuJcO8EORT0Gf+rHEllSSpuXSnpcVOd+FEc7FFTl770r8Dgr9+D+Ix
Lhh1ztmQgkMqkfsgHb02dDB3GCk5spm+WHotKC0SE+W7bPBqs3fdPZyJCasay7/jfHde1iOj0wR7
9sC3eYzhtzid7HODwDpKQNeQ8MIdH3JZkUZrZEXvqXSTIYVKgkjKwxjZ72eSvqWw4uR3xYB3PwKB
ssDCBejpjjmtoyYn/3vHpBsUQwNEzYxCY6kSgDXyhLeSO4QbkiByasqtbpMKrPYBc4ovd+pv63rk
ZRBIHiXIQNWuYFtbz4uOWyNqT8IFAXonCXtXt9pjedBLFbsqJBYYP7TKowE5oHsibBCKe0uc0UH2
3Q+1NdEBkJMo1jHfO3kdiUfBIOJ2vlMbca/nBLLctCVWEtHG8ei7Yz82NOIdaYu25/DgYkw+rMdF
Ak8nIDI+gUHtgr2hOPGTbxRvj7u2S0xwIImS7ku8fanZ7Ml9zQtjbkD+eY5pfLEDE7PJ0XkxCfjd
MX1/8zNn0hm/bO5zT+hN5L3qxc/lyaXPxFD2HXjpE36+aiDdDMb83Izcw4go6EFcooUNtAsbig6o
lNsHymryAZzdfqW8uW+xKUWJszUoFcxqeF2CIo+zMawlkOICpjWQ8gNRD/cQxhVDWMzg0oDBZB38
R9sxsCu6otCdQhBi6URWVKGgwZHdHnaRdjcBj5uV+Zqj5Y89fL5GwGLABnK3O7+6J68r35P7DJp2
Sga4oKcIVkL9GvA7+b301aUFSR48k6SZ0zW8AVT0/K6TcWdLL/bJV6Q6tEzJ+aE4C4enA67wRUKA
IvgtwL68oHuVgE5fF88teqe4VHAECMdB9qElS8Yd+R8z8u9TiUw0Y78xSxBzzicnELxcyGmJK40n
hpRQtNp39oVBMJas7GZ1YZ3hHQcY0Wa0B6WIH8wbNmkne6z8lp19KCrb6/b9ttJf+Jy6eU8kF+Pq
v2dcS3btmJWHf9FEOvb3IVN4+VpWAIpmKsrDSHZgSuRgxIf3ruXiDTqC4WnTF5I7q8MSClJWSrNt
yb0newHLxn4eDye5VfPjY4E6mZyftEwz9Q3tJ4UyrMu1pB6S8kZKncBCeqySWZiTwNZKi2D4EWrk
1wzntQnEhM05dS27J/kaoRl3QNT9POLOIG5+iMSzJtMrMcTmx8zTncrrricBW009wARDMkfk8w8K
R8w2iD7yGTkYhrxzcev0+IClG/xWNOpsA5Bjp4QhNOyktfTEEK0z9ciirmUKp/V14xPXYxXa7FRz
lKr8THbbjOukKpRLqB2nTPke90oncvIXpiwoNyN2Lo26T3ZXKavTNf02DBGQ2vLbgrhFJtsGPJKB
G2KLwGaBRJNny9ujyOSuQJqNw8ya3eBH9quIbZPpRur5xwvSJuUrq0IrzOtp3gd+Jn1U4qcv8NFB
bKC/+5h0Odlu2S6GsgnLVgyTGAmSlQTs0AhNS/MovUnJwSHFm+mGyW2blmTIjwUbvKNfXoPODk2q
hXOXcB0bY8miJNp+vsjLFSUIUqfBaxDS1GfHYHRuhn7AzEYSkNGG+1dy64Aq7w1tfWrMSzse1DvE
ok9eqLeDrTbps8B4ESVRSl6edWce6129C0qwYXIz7Epk2bHU4K+U/P9Nh+xUZs7XgEExBVewYoKO
tS+J/NRVQLGWMW+Dh5C/JBwZRdyILCautgl9HJggbNqn2yBktuyyO+c7tgXe+v9B/E2+GF1HuZ1+
w3TuZ4ogO5UEk0yQe24E/gOeBCv4IoE92UXMXCUzxsdlZ1Rm7j9KZqRw9UKnglSQqEi3m23hfKZP
N+ksktynKC1wce3QmsGLmqqUTRaeKUse9BeAr+AL88nVMWh+X57Gto0ileprhHeI1TsXoAHQb0pg
P6o4uySQmsFaKKS983MY0zU5eMGYPCl0HtuKvv9v5JYoQfBjBOiMcdtVOgoZO5wy5xC80mXAL9Z7
qq9iV5vhNYK7FeG4N0jABa+QVHX8Pm0cBlS6bdSEDi7P3rDfmClCk23YRQW4aixKry4HXWaOMoGI
qXZveJMgy4BvBPwOa1XD6tRqAiEAKxNMrYK++Qt7D6sLkgu6OmZcjuwZZvZiH5Av+e+7WXxZNmwq
UHnZI/hsVcOADUniqDJiwLEDh8IfxqWi9F0cnBMirAWAzre3T6T2YqLewXkpTDEOHrItYDm3nlYs
FEhyAlIYsJCpWFlDTNmiRH+T29B6ZwFS+F86wB7x7F/fPfRkKq2mBL1pY0mCE349vG9Y1dxQkjs2
6JrX3ySbLgr99YLbW8bXSG4EemLrbmcn2QI3FrGvlxAIIPFj81mtJUFKmGBOV1MybcrZh3td03SR
EFP2CAg3sd+JFP6hN+AzQCWwGuKHLy8Nf5/bIDd1VzI0ya4jLAeIIdyZWyLxSUIuUgOZyybZao3E
UEIM2TgHQmiVPE4ZLsY9MoNTI6ICa6pq3SKhEN0m0BC6R54hI9slmyJH4Sb7lke8v6RypNBz5O//
DqmCagApQByIvjGJTI/vYiUfmQnHRPscjiGECI/IYzNyY/ZkHGXPqUekksLliPecUhQZ/GkyiQ9P
AiZFY5GKK0+nzTXMfg5sPt3biRAurp9zwmkPJ2GyTzm3TY9UO//rg/gTI1H3f9FFQma8ZB2hPtYc
nMaRuiPFxGoUQ2NIEVhnMvhcoEkGsX1dwG8Ki5MUbqnFiSCycvx4VN1B7aGHAEXg9s8HMYfBfftu
J9NYsePgpigg2nqJ3J4ageOX3Qczb2BCtiIBB7ncDPCUIC0ykN6QmM2lASWivpSHtWVv6w+x6uQh
b14WbafVAL2b6bLYUtNiuPbdbq/RehbnXgeRhGmEc6aoBU0HK4I3/O7cvtGE5MIC1W0xh9mwPzdu
A7Qi0VeUmfccuCi3HbAVivFg15M1hzca3piM2mBT0nD5gSH6VAeiBD6jNOq4SgX22JBJVZcuU2TF
kQ06mgIs7FCzfuzPOpsiQIGBwex4mKy332raZRBx0vb63K+sA4jyb5St4heGs0cJWtSz8EHHD4EB
jMAxrGX2I8ghxMrU7pdmC9h81XNIHpIONbLd62waFzS4PKPJ3cMcA8IC9APwCzy6UfeRHtKX7dsY
jmHUK855NEdD//oXznHrwmmuwtEQAz0mHd7cat1gX2XHJUQAfZyqcJnQDiOl36dAPiliEufaHHQ7
TojaE8UIZDQSTZLa3e2sbxDPFniMpesYklOA2QYyRhMhEDyZTHxCpVdKgmJnNE4Q1ouHvtHwQgyj
cZtDEROiUBSJXjSJyMZPFZydyOrD6aKFi/z4g2gTOkiTPlRT1ZrTJjekbdR0gsTuN73nB9s2jy4i
8+s7dgQfhZqii92hasPOaDg9Mn5cNZ7ot70ekMADR1YbsSfvLdINaAFXl5FvzBsJOVA8JUti9ZMZ
eDDRMJpB5WcGOd5x/Xnn77FsbO/s2GDvhRv1nASvlh5rza65/gR6cFsQCDI9xJQU3pW6Y5VruO0U
4a7zwqqgXqex8256zHrCzHLTODCywtrBsjnYL/oVT6z1nPL0fEA/aC2Rvi6N5ZWWlOHpK33Esaa7
Qodi3rz6uIG+VBxS1erLO6v75iUIg0dNuET66KmMJcoZzkSRwoO4jms53UxNG95H+rK2cu4ycqGp
TiNv2j7dV3rfi1lx1A2nfATpNz4iRzvMPlPDu4Fg/ZZsZmcaa7POOEEd7USJgkVw6o8743reXSE2
+3mzO5W0Rh4To+QCWCEzokj9od78Plh1DOtZez7WHEPvafm1ufQ9ohJn3+bDN3f1l1IR+wQnEuj1
ek2Wu0799dGaWJY9qeyJb08+1mQy2U8mJNg8Z2lZyzXfWBPf8uab+XCoznN6/Wf+nd+mN5zPlfLU
2eKD56m58r25xzcW39KqmXve8gLyMueHlho7arxRw8JUZ2Upy3McJzbHCkldYW0KS0HCGPLaw77N
i14t+o4ebzDc/aix2myglRSWdzPPm+F5Qz/yzOvwWpg68LZCCpyfDY5ifvbkyWrDC82H56EcFmZx
3k5xoGtPlY7yNnw5FGryWc3Z7uY8Bgs6+WI+BFaxhhfvoi6R8pYcZYNPnmddlrSILmtOCWeW6M0+
uo6x2lvz24d1Xnp0nsChYD86mCfbseKh3+3tEtoXMnSCbunmrkVYxqRuiUGYbAHy3LlQHvAhQmwn
ub38L6zGuVDn5sJzXC65Wkve921y0i1OwEZ5vObbA3fCvc4/yn488dG4WbyutMs8Zc1s0xTIZLLf
2/uWZdv7fWVbpB72aDSym4pdjwA/4cKa7Ork1U9zwgHbkotIJjLZ27a5z0Y83QZ4LpS5v7MZj2hu
dMyt6bquiRfffv8w+Ue6kfMwuyDXdvHoMO1vV0Qw09wcZWpkV/aINWYdU3PNKV9ia3g59I/xTwB3
1W10rGl3VK7uZwaKet3InvaO1aqde4/DoFz1+To9v4kEUi2TxeVDOqO3H0KsfxjpkwMJJzD1P2j6
45KDkUYy+mOYrOm9f3QzYaftAV1s6xZW6Ks6uLR+6Xr+CgJRSSuiJp8G4IuxYzAbPy0fJBT9Ddun
95hozsfOBjfoacdy0+5jShmvKEOmaCCmncDOTvVJcjrIYInZXxa71vw2opkkZURzh3CfGvfO9I8S
pOSU7UgHjdaqPW4O6v31t7kn0N/1OUouF4n6NFoTVh3aSu6HpHkK4uT3T5pzW2VtXjOkng1UN9qI
n7lAZ63NgUbDse3HdJ9ChlL3nP6QKtSLZ++RMf/4tUP7gY7Sa2S8ahpMMPadYEZ+ygTxx6SaRyPq
rSklFJMALtH6sAwnXb+pMT/O++jDJooR6qx3gX2YWVBKXGLMZEP1Ca2t8XMldRoyj2fWOKa0eknx
2I4JeQCAiTKayI5v7oP5LwAITzuDSdvG2BSBp+KLU0E/iqbtXf51f1r4jfQdnXIGshhl1UMcH8pY
FQTRxGwdNU2VxwZt75N+bPi4HdNJ6UPUhAicKtqoRRebUtXv2B8AV8MtQhXji8a/lcEVzOiOxG7h
aIGdgqjRhiNhOWMBgr0ihnoF3ATERYBpbOfwT4DezmQaV+hkLXGIIWHB5hd5MSwtiEL0KqioSpgC
18TtHkkPMMggb6thUUFZ79DaDtdpR2HTST/Gbs4+bstlgtSls2pY43TYX90sV1/n5mzmpgyUstK+
E+E9Cs0hQNFuGr8hAnnqBjIzkjBoeXiYFea7sqhb9I6nIzLVXG29okJJ6DCUkwObat2liLMqDbX0
wGguMpq9yw+9OQynQB3GwVqfAN4M88TvLrKOKhLn07JKajFJkn54XoeBfNDKm6o6Z6lVTt/uobJi
TCajZZ7aHZqa+NiQAw3g7V9xpIEnpwCrOmRNlFmUjWTvHauPSpxuXI6NgdutoUHFkJ6nHzreND0M
q1rlFPN/wHk9hgC27JqzRdPrqg7U1y0YR7gBsgCY1GHp9NjEmQgvX/Wg3fB2JOdR99P7oaqYqdyO
rqk+uEzX1pmmZ2DYAFPXrBGWbHQvza12pOQjgma7TyX0mqK+6NW4DlMMMX1tliB/mEc+L3+fAvpz
Lmpy8+VtrM20c3NZLe7bHsdJ5rRsLUDBDl6KT6+hwmU1fK0xdgiXHciOmpNyWnrjLlhGV3VwwnsO
bjVTkNwDtq5g6H99ul4wfoK/8rpqbR8MkfitViLj24XnZqx6qUle9eLo7ya33JgHxOPevtTpjmWJ
GZL8gk3pqgs7C0ZoYr4Q/oweqIveUAax2DY7b/P5e93SrKP4hMi+ESAaUiFNF6owsNYQmq/cJhC9
NScrsVaxiVctZiVZiLIACPTU6TWcD0PNA4p4N6idLr1uGGl+cuq1Fc3croEBBKZ8ZHTe7el0C6ci
qQf5podJ8zsxG3OdopZe7K5wusgwKL7o+1LBTnqr9z68vE4GtNBLsGrMo1mPCajpmu6DBh5KmUXq
erfJyq816bKFH3SpT0j/MVe6vZS427Tev4+m3aHJWdgB1ePxvcpm7ymYIIn6x2kdQyofahC2BsOK
IltqE27yEt8MJydHZHlo2A8NMnqyPefZ9l/g+69Z0hhTtui1WT3c+8fGaebzcKubV9TMHDm/CoIk
CeHNq3M3qSfvXZU6GR1qFOgk7Kmj4XRSuM1Usf1K+i6W9U2kYDWH7FSLHGnK6L1r0FrF4OSuQLp7
uLAGkLud60clGMFj0Eb6W6rgbvfpHWCnRezFmIYMlLmIHefFhek4XWS3geqJquRDKfIx7+fnHhD7
1p3ExEw6GwNWTf60X1curMreXobVLWDie3X9LB7XVXUFZKdUYK5ROTiUgzf2s8S+j7oyqe+Bfn/c
pl8beA3NOxR2W3fyWvUi1U3sVmLn71O/4TbLuWF9Ev/522bCxjofEtfp7AfYgxysK9cQRn7D67ec
5D3HZeNAGT7udLa82Yt7O3SoaTSMQ7BAmOGWaCSq88Vznm3v3neMeMBb6E83AucyVBuXEDjsV8Wt
E8GgTJwDfFLNJuI1Jvn2/htuOtOuq1+ao8ei5b9W+aInM9PGfadCorkultn5wO5Ifzi1PoDHI+gE
vT4kb/EJwzQXD1eqZ8w8rzEjLUh8Orti+oKvMnsGTvcjEV73r0NuoucGE6IDbAi6PZkDUcToUtjb
r2oYrdKMnZox1NPXrg3c+B4hYfM1KCd9s8a3D5+8EbZGz83Huq2+KCU7WuuCsSZDAS+fTX8HWWCG
eG2uTQ3IITk+PRuOBnOiEr7GMcvt16q1oUYEpkszDIrq3D6caqBCbMI2uHNGjO7E5B7LFPSsuknr
miGSo9LHYbWxBhs92fdj89RfHjxYAb6Ga+ny4T285q6/1H86U/bkp3eFcb/qMcxAzrndxDjioB6d
6RUOy9sc9KktsF5dl7/Z381/Lu/LR/uo28E6e7OrNGyuVCfCmQb3Icyqv4ugozRO9gj2ABSDPLbD
5vhWOzHKSagEOBXpeNCabVgJtLoSkiJuGcxHB8AslMcYurbZiLrqDgCTeBTVT9fo8EHmNvTN69+L
5pHoV59/WEnk8zeaD/OdqT6dHoA9wLm+1bp5ALwU8cdshYWZTmb0tNrrkKJRx7eBUr+f26FhaVyk
UpxX3+cSjKdSIWKFTe/uGDjlaYwUZGq5fdO9e+p86N7d7Q8udP2XMtbR+rVuFeur3yMbG5Ypo9GK
dNeI7dZP3GV7Qa1IW9sGB04AettuY1x8O3LSUSE8jV/1VmuRI12tSDcQWurN3fNNEjUh9NR3yMy1
U958PrZj966rax8YdaCPxdGqAvnSVYdZ702/wm756fa9hgu6FTqYHlOEIwKFlHLs2c3RYQRTBQsf
ZtrQOmcsKIQnOnvl+1yMuodLuXmNn3QOIdmsEvqmvDhug5A74UpTtmNuxamFQ0kboWs940EI9x4Z
07A5pRnUWPd2OQO9DovPGQonnkIVmUpowcpHcXOHQRNyXWWeeIFT0tulpm5DK2gxxFE429iVNoY9
Xxv3aWSfdX4DXovqA+kOqeQLXY7O5CbMY3VfUrI/sJcUS352UtDowAyNSeMAgldd4Uh1NJUukiXw
WPrjLcUCmPKM7jZMcy029Zk+a5BsWuRjgCe9wNQHmyFutKaDTCReR3+C6+IE1LAbkwaVRT68jStv
AQd4Su8wpOf198IBzfsVheIvxPxsUo2KzdsOz+NxYt4HpSNM7QEME7rVphhj1HY8eQwCzX0OhIkt
lNPrIDhmdgzr5640cifyOmZPHDDLy5yKfuEKPFx93EUwDnlPdlfgZjqWqjNY9dQWmSQskZb3dv4O
8MGE5witHvYgOz8cjGD6mdGystEmz5gx7NXo3q7uWagOCFjVlfVBEx+SRq6gq9t916mh6iLuH+Do
Rr/xPri0zR8yQRcGIeIVaWneB/SQnNi9IjmA7kBz8i+jY4lgAUHD7ufuaMjpfzgknh0hWrq5+DV4
LIMBSjCerVGsJ0CZHZc0REHGhzzSs3ahMyb/fdv5COqMHTmMSh3mI+bguMiz/UsGgoomHqUbYYm/
czgO8PTJXIxH7cc0v84LPE4508uUv5GRM4H9cFDD9hTfYPuSL/u0Vf4qIKECcIXxRqBdkZvS9EyY
EO+nhNam2fp9t9xgbqSenlB47Fq5icwBMgjld2NGIcCE8V/ArN+wcR9FZP4lIogmHSXrdvhru392
ZZ4wWKbB+gfpDIiOghdkx4aZRgvVIeX+tmj1FIr4lDNirkraxT/oj+1RYJ/A3t3J/m6Hdmrdx0OI
yv6F/p+buiTEnhBK0O9Ih08g7SFouLocAONpaIIVIEJyGgrgJrTPa/YZcAuRE15p6V3tyfzSHDIz
lWUwlPWB5ZN5dYdPIkZ7dnW5VOMXtTdOpiAJT6nTrfUBP357G3o2OmwT0tPdpeJbcvN/hYmiMRRW
kIslqAW/iUSev07aalSTpvVwqZhZUzQmfW1S9gG3rtS3Ug2Yt5Dg09pX4O9XAWS66G+Y//Xz+GNW
JDMEGMo2Aur4adl3c08uygRuDav0hASRHhDeiug+MXYMYrvDeNzunjHD0wi2CkxYwz2weCGIuZ3V
YXQbB3bD2tfOc0jTekUcCxImbOFLaR3Ouff81RfRX/BiWJFpsEsp+vYQB+gz2/1Z+ovKeU1CwkaH
qcgNNgF0Z0hg6we9QM4vzVgY9bUNCVVRv3itoQgGukPUActofp8mf2BykISQXyc/2boYv+b1uFom
81W4a1EnHGZEEzqjXQswQYZ4fPsC/d/0B6405AZko32M7F0NYQvMA+hhLxu4GXyZ8b5G4BXswy9X
R4MOSx69qWdQSMPWH4XrFiPaGyNm8C46k/j3NWSE3ZDWYPfcXGiLegHCGWxDA5CLYL6+duAxhwDD
7wETg0jXXiYbaL3UaIASSL+WpFiGQj/uHsmbdOb8dX7pFRc0WCEOMFIWQ3lICSznj/k65/cBfpQ3
eo4Lhp54GNRAjjCF1kYsZY/7+4vs3/7ht93dp37WnjH/qYxPt/rSwfC6/+aUYbr59A81q4PG/A3I
uuqiBSIsaliR+aCYBpgeMJ70vUMfhnBHsgHgdnFgJnmGbCrERGmfaYx1iEMTl0/mz7vdWZJPSlKb
db0lZeAkh9qu1V9+mjcniX8e7CCN8I7t1uyQAZWUjA1nkiTWNW2qlU+5L2jHbjtNs/qjb3D4rf5a
cBd/+p8RF0enn62Lnz4+iU3SRQAP0vpTAU4Qza/DFsSD2AvC4e0zDJtgHorEAnNYGidYwCfoptuM
BnXymHmTThK6MQAvtu2QeWiNhm7Vc7qXR+IWHSvJkLA4eGRiGwn4Qd8bA0qNEsCmVVBCKuJU98y6
7910GugZ1uB0Q+1WMKfQ01sumWnBWdF8I7brw/gdLjrw0CAmcH9D5y1McpYgVBkykRPVSm5fj3Aa
oSXF/cFjcwV8gI8MkQmXjJ22ZPvXBhp3wCZz4IOSx4Gwha293nRbApIwdMwL6O5B30BpR4L00yeG
wYW5kDT1Ru99f9WadMfXS/cnimg4H7xw82rgIG/lUAvIp9944+HdZz/BaFAIHW8n9sYroB7tKtru
iHRgPCUK+5MmrDKazV1LX3VnUZsJ5dbnagOdazXwgwqv7mvbxtXj6jJR54G1ag8o0OzvyLzJ6Sn6
gPUqrCHmBPwuLYOWi9yqTFdIJ8ctFOM7RCcAZZ8djjdvFHSU5OgPj8XxgXy4vRQV4CZc9cdRwSAH
u8v2SccP8ye8BifaIpg8yJ+ReoISiOREnBZp01Ci5Xgc+o+ccUNWjPmj7rArfRBC9DcZrKa+Qz6k
tdmxVAsKIXpMHeGTzAXito0jB/kE9uoBpR/I6vqzySdttE7Uui0mZb+8z+wXa5Btq0P7mnf9ZgTQ
mAIwHS99/0XvBZlJ/yceaovGCkqhw5j6JYfMMTYX+rlAy7bFCkZDVIcOfES7iHBds0lT9mCzlw+y
u6oPEntWdyQq6vDYH0BPn9WUhhVdwxfODI15BwF3k0t5byFffDnJPoOFDlR5M7ygZdh6hLYsXEYf
yJ/vbYV/6H0WwUsPtbZ3rdLhIQE6bG2NTXNFw9o+HoWigyRj+UHULvRpEOk1DBMFkgHjp20Tc/jR
1cvO8NPgAEr3O3He03Kx5ucx/dmbwz7ZsszRNrJmbmm5keW6WA1aUAlyUpXZbDba2rY9OUIklYeu
S/fj6u41h+t1nzYy1X0seo8Bht7G36G3aWfHFPPO1gh2EgVkYjPbpe4eu9WeiZOuhqCsO78Zs3vF
gHZHQ4hfeykz4ZlUQGG7zA2/9xo+Df/GmJ3zffTCsf5ul2P8+uhjdnHfAuX6uPgBY20tMRnlTo9p
GVbvSXNQ0SXtYtZxsylm+CFW6EzF6iItDqwIDk7XA7ekt0sbHVd9HgARiH4QeXP7r/3XBUODpIvb
iga0T65AF92VjIFNGNoQ8hj4IAG9YzAdR6ih0mcvaRDJI1GNEYpJPWAaLenpSCt8+WBu01MGo3Km
E4doybuTPdGv75s5Dq1Egb+YHPOlwtpjlBC1HcgO7VRmwTMgvY8BGK9JXQaRlMTgdEXFmkIS6nLf
4fd8XIZysMQ+bBUcbHiZ4JHjSoeTDZlxYWdnZj+2WgPjI73mHq3gCIye4rk6VpN4T/ik1Cvx7USM
ycdB3ysXoXQ0LcpnnkSWAS0+cImmtHqxPQggCpGY0bRGewh3KRtEgE24xiQunsBY+OZw0Wl1ZwpQ
nH/BmcKVyExEvvdVh+TwOeyB9WbOozUOSvxMTUpzavT7pAv8DGviWMRWlI4BtvlpEy+bxeNDlW+E
Vm+XHkG64z2akjtwHwrcAGru4NMc3IsRr9fJ/X1NXdobppD0Mu/ZBTHh+vW2rfXBSbfZXrQygAF9
K4yZxgGM9AQpYogV0z98cIX25XY2fM5+njtp4HDQhg+gzu0D0AE8nXvRH5NYXA7gyvTwD4MF8b6d
lj/GJpsxceFAqJzCW6Wz8eYGJGuR1cJMUXZMPIcYGxoPKOTMeo63AXbEOFmQsDF6zXyO83WPimV6
WGTMaV4+mCOWj5kzmNP5RfU2zqDZfieqVZWosgrpVA+w1gabJ+UAqyG6vHBXo32N0fsfhpaTj/2a
HZkTCiwgPLh6K/l6Mu1sH76+CYdALSwc4VywizzmDGaA+PYXnYy/qu20/267kA5F036d7zV7d1B4
EAHACT4QZo7JGUSIqQfMXMg36eStMM16LBp+OSnn7U0xSmbEXmiR0D7PEBIALdobNm+q7vCh2hdo
EElp6Zh85FhlW9fXpMMuq5kVNBx44kKvhOcJ6k4dzypLViV+4odh5BAP2gNIJ+lYuIkU6/DpEP1V
64oOyQdob2LoiqHmsf0adJmN1Zw9YQ1gu1KM0teGdco7pyxr8IyUhhfFfsoLcWcUbjFCKUTfCPSA
8jZjXDN6oVgZ92WAg+Yhs8NwrLGx1F1MdMf8MurKIyEpVcnwnXlAWI+HHWBpErif97qrK16qxXQo
kgGOJHAZ1dlMVYc58Z8Jq7SZM/NT/uIc2CIGZSU4ybuHxYKXDWnSF7jlu3GqGvW0kQLjr+78HCEI
nsc1aOOax3ygSO0y3avxvbl5We1AqPuKKnJdRdiVUEH/j6PzWlKV26LwE1FFBm+VjDm23ljaQaIk
EfDp98eu+mufPh0MuFhrzjFHQPuV21ozh/DHDzNhTUHDg5oPS9HC5zCVkO9iDBPNStG9imglK1zJ
GVVA92ejoYilTMBCAC4aHh5go4mFm7Osza7P+bufm8+5yI/YlaCrQM9vPbFzJ4pLncv/FXKvvXoo
JUc+NDIA+K1w6JUZxO06mgF9VbDsKr+PfbGylEuT8RMP9oid1WE5esOx3TzNfaYtRNXKIM5ps3EC
idEYbDqk6dgUMbTEOAqPKKjPHjbEGpMQRpvw+p8ADW6svUMtlP3Sa63PJ1u8jhIIPQ3ftmZcRVLf
a/7hJZVI8NSXo2gBChgdFknCFv1u/trou+1mOtblNMADAH/4uoYSrj8UU5geoMxMNzncs120YiQV
QZtdcXU9RM2j94aA0cdjoZac5ChiOVHBgeFSJ1TEm9eaeZW6fmwUbJeq38eCiTE2NLfPYuQ8fQ7S
+A0aLDbGSfD4KW8w8hkuzvXvnKJn9IbjuJnQBmMMBKeJIL05azJb9u7ju7wQXMKwa+KBESBzxtPB
jxYGzhTQiU5/9UINiRdkjsD5x7HK2VIGkeI+t+zi4LnYR/7VAeVYk0/fL5KlRl2qmrmVujLksMl2
EjJEaHb1VkcA8ph+JOqyVYR9AS5Tpj2G6RLyRdom/B86qd7r6BHZtdwImhccO8U3uuAKMxnVBIMZ
kLDkG4cjgq+b2OGveZju7XhkPI+bH8RgwjLB6ZnhwV78YP8yJiMVhE4PPz0lWuIoUcDeJWJH+NGX
su4S6IrGs8TAFrQfBekEZ4mQXf0BvEJIydUdADNx+GTDRo2Oo/bLEye+xqHGpmRiA0S3QU7s5wJl
6W3aJM2SHrkjpknR11fV7593qglKD+oIQx25h7R7nwlGuWMqRY0c5n8gBs92haOJrjkL2ORgf2Gz
z5nGM+Bdj1KRg5RvIkbs0EmA9fIWGBNDAyaVy0WM8mQU8BltyBv6YdTGjAiRmun7JvgYLmyaHigF
4ixWJ4lX07wyNgGwoOyhHVAutfM4qVsDtM8Z4JQ7n8rPoAu+XKMhSmhaJTOdQR+ZSngns0Oj0O2C
vAjykigC5onslFbRruUrqXJE0NOhwpW1NAr0K6frT8pZ5WSkQ12D0TGzcYV6Vcchj8rjiYwpcFzA
Wohhx5VISJxyEAv1bnV/CZ6RULlZVMGKSnHuEIsrtmvxxCdLlDpUSWhuIBAJHrrjSmA9qOW4skrT
LvDiJ1+9DEjJklkIDYnIAUhBoo2TaanfXx9jZLyQuMSO1/0YGs4yLBcJw2nM9wC4+zOvhVl2vZDJ
WvUJne4ZvmfLaGK/WKfqIdddbgr+kIOdlUtbPyABW7wP/A+3CiurZk7d///uhbqTX8twHe2cnLoB
pvsnUJQxVmf8GhswvpDATJymW5LTAXDAvxza/MuKJDqFfBFohJzYLNM3/4m2qB/fagDXUiwuiCf5
hYozl9CaeDYuK8B7+B8UTUggECwA1/CrdMysOk5klhz3MSdiPs51VMqrz3RJXggDPuZ6pcROO0sk
j8FfkzusPW6C4u0ags3a72HfohFm5DeEbyOs2zklHhPQBue0XOXSWZPPilONg5NcqKbxGfigJVbA
Nxs/I/9M20Is0D4ePTFfqCa81i/UvBoVLZYWJSuePB0bIb+8ZEI8tF4Ltsusjh8OjLQxkD8h/2sZ
ShsWx1ckbxLY4XhVYguYORxZHBxIgeBXNJwguf3+/6hmNO3hzeZUmxANufcEl9Ng6FyOHM4hcHr+
Feql2biwBJkJKwPMaJf7lqvOBVaYm71n3HJJuhTEUInDFydcP6d/Y7F/hOmDvhIF7pWlZI/3ROHB
IKRrxmq8u4O+j/ts4ZQy1L8pKBRQCpGLfNF8LBZ4gTqc8cUKZ+9Is2LZzmSHW5t02ohhBNJDjiLV
Epg2sg2y/CXGzDNUaOTmPvM75xPhzvymADkErz/s6k2b525OMsYlhdWehjtPC0UUNHaAfA0H84MZ
9zT77abjCGgIXr/dvSQRsvC4M8ZXLgCjTfl1ttFKtv/YXImXQwxnQkEheF0IwXRZ1PDDMW/uyEWf
qSdwONSwLOmKzWlMv+SxYI4SFwv6A7GjdEiUJlK9uT/TZYs4Eqo1TA/uVbjxZ3ryRKd7HydTY3Q1
lObahRAM7ssEqybdk8OB2nMIyHRHoU84mqn6YsOCZ+fBD3UBk5Srx0tF46He6dc4Wvi3JXK3dN6l
Q5Udi5bCGXKSIRxCOrXMu3rST9zqJn/+mEnY9CDMOn0oKQ+0lESLAoU1LB4QNZTMqSUddklvxzUW
Xc7n93qKcXfkTX9pv9ytEICfvZ1/f2BTBtxr8Rerh+qWLb/u7XZHffxFGd5TSItQwNsd/SU7+fsi
cHBhUQXUzMle49RHz4dDH6k4444y0UfSLa9p5F2duLp8AxitxyEIRgAZBLLN+uSBzYou1crbXX2B
q8u+06x4jHpChbfhX7LA+ONulzHNmhw15Ff/j3dG/z/UcL+Qaa8nFa3xdS79atWUMr2/EAhJ75B/
V5Ulzt/bFND0J/Eg2wLYsXvx6rkCHGxkrJEgqXZOOSyqc0mcwNWF9cx0iS2p1X/B3xQmt2fgIkJo
qr3xB/VHCEyPGGCwPQmx5Gzsd+dGHABnmJjecNdxxDHpgpnDjkV7RV4XpcfYWWhHEnQYNl5zh9bz
jQACsY5ptT8MMCE4KHaM3f8NbgNbIftgBvE2J1hqCnZI10sMEl0JD1ed29gCWBxLuf8A7BNT6UlI
ZlOHd99NRN8Np7gbc6l4leRog+hCHz5LuvM4ZyCtEInHp2TzpR8qxvfR/UB1kv9HZUkfl1c99om4
dO3ouXImF0wBdRuIk4AoLiYBWQqNOPKJiQWf+719MTuVx2S+GxPHL4bnXD7I37rDWJa+CD515r2W
FLy0xFwCuiUQ2Ho7gpxItmm7G+tJhw5Drl7C02DQTWglXTq9FQwW7cjeD3+cbR/pF3yGHPKHxugZ
3gnbIX4ovBhcL+B1bNMfGls6L9pylQghSEgfu789Ygpk2IflkkMDDQNzZlT+n5DrzIPy6CRxajD8
1gza8x+E+7xUbA9N5BfqLBdPzY+sUitsGuMHT4g1z8rLEgIOLcjwSM9wVPhB/tXf6hbHguabK2A2
XgNSoZxzPMLK1bUP6cE/rjnH0MBg87CuDlRh27zjPALIhBBbs6+yddW3bb1nll+Vq3c7N4q/WEa2
rqFUKfGABQ1g0T9dDrHx3Gs8k8GnsKNDLMUVqZ74P0TgxfYyosr72IO+fWGxIS1kjjRlL+j/6XwI
bf2aGodhT2J34fsIHYi+rastkaaDArzGmpOuh60ACV9xVqsF9Bj1mzhzcYG2vUdgEqQ1Mc8hRgLR
dd1Dq+YUg77wDOUKq+hldJ9UbgP/nrEwIp1yZqwmlFTlTJa4wg/Tz7fonC22YGbwyoj6Ebzg9Zij
tGFdbjGj+q9BG/fZXa7cGmlWCLGdJqvrClJY4fNVPefQWE78ON2nqkf1L2/VTfbGPrtPbh2jQoRd
ovuEnB6tK1sN+q8S/hk0Ig4x0BUX6JeeZbCFnbwk5201QU4zS1fCPHPJYly+7eTYzV+LxiP016G4
RzWJWdPYahEnbiB41bbj14WfHFKHegGybuZ+Fggdp2G94UwDvxAv73LisqKNyzT2TXY3NDmjEj2D
4WQd/od+cUI3DVO0ZEO2H93LhKkU9ENCg4yAc7E257Lqa+tEQxLNSSz4E07l/MFLo1CvD2N8J/76
O2octuZPGYoeA3N+RHpHNBbpgAQanlysKGxi/HeoIIN6+E+E84YDh4NK0rRXMfe7Puwhz8X9KIGC
zCV/dhCtREzqUNo2TATB8N5zGDSLsvfYo9gbgoItGeYDooClqvZk3oPIQr4yJP+hH8t4p0ExzRCP
XDHVfVri1SWjsaH1lgv4G7Qw2kolUSVxBIUsIIBuJpzH+g8i1pAeILoUHyepl624awB/8Auv5v2v
yBhYpcYtN2LlTpjaifTKaOw6xRPOyYOyHxaLlAOZMQ8+JtUilzdA9gqVsoIjgyVBLND99zs0iLjD
U9BvCAghH/Fh4QPfM8TA/g4JZLWB5381qMOd4vhppwPTSYZG3a6NZt3HN59rRgXDBlhhWJhIke4S
GWqLTRYgtT8Qw3VR/z4Q95iLdJZmLjSoW4v6Haaqo26gN1wns2asEqBfw4Ig32FvADj1UxWyAl5l
BdNafdE8yLkj9MiikABllRzF/wjfH1SBDBTIj2jXLW1lQZZ0IFOla1IoqcsrAg7qjAHimfILMFeh
S6bfQMqHDouDY1r/Gj4l0uTMdCF3iApizjwqjxiTSB873zPwgZ574iSXHo50AHMGReI8WcP47b7h
BMLZgcMjWhIwpji5sJOq/a/gf8Avcl+/ZNj74EpmPaHHnaNDFyb0HM30xfjSL0Kar44uBq0ZBcGe
s+e10CjC+HNW1IbEpr2KsSWp9Pyj+QzltoB7c7ZOE9n7mtLLxsTKftnCgpKYHZSNE3ZfFlbI7Xnl
8pUt4L9AmM7VIAC3NMB6f9/pWkhwcFFPDwrJXbJolJHGDk39vKRSxmgwdZbz2QyVMHfidTmBL9Fh
+zta/woOZWUbMngVOHX71bAt/lDRGF/qX7F9rokrmvlIJWx366dMS3oL6+pFgbxePiUXJravs3ZO
m7Cnpy7xiVWWZrlT8ltHO2ecFTGEnyKMR7QVuYnL6MdQreGuIx+TZ1RmbbFgJqx7n8lMOV6/DBfZ
9OSP+ujxXEj/0yRfeFPGoGZTcG4ZGuISJE3HJyueM9WTv4mga1DtQJTGGyF1KNhJoV3oHkdivBcA
kZkFItj87tqwA9NOTZbzivpBAGH9+YCegtGn0qlX/jd9n/ZbolkaD72nGSIAY9W8ltFWwPlhXmBf
JfrVldPGBpeUjRETBI82FUhICe2QagZ66aH6oTjKBbJbVI+OmPa2DUlM0peiZMcreG32yI/E3dvO
vGQLPA0H0ons56G4f3ZYgBKtt2pXgpWe8Hpzrrai24nb0CpMoUjPumP2zV3PZHgOdZYzbJvetO8K
ovomP72+K1IfkRkigJxrzKum2a2hZOkmrgRP18HNARJI7QJ2nh++A6qL3byvBMIfTHXza3Bg5YCI
1Z4ZW/5F+b7EQXddVwwMEdZ/thrJPH59kwIAsxgn5qO+eaCjHwnqv+L5oc8VhoR7qHnZ9CBOnPQE
nJQzokeI5ClBt6OlhoIbqvvJhkIiDZn6gzIvX1/pUv4TMAHN7sRizQpgFYZvWNRRpUJdWqmGjxL5
dYz3qmRVaxDzSSA6UjTT/saUQMYn7wUfpX4954ThIgrrpx5HBH5p3SwvgyT+aT24GYxMabQeMKyh
f4XK2dhzcuMzsleZBULOomVBhwmT7SSAcJjk3ePvWey03zhfGKbNkGpADKrCnX/d6mN2q76hPvTT
V9gScWUB0iJ5oM+3RQeS2uj2Rc10FL+EIEOg7oLIKQi46WEzvC8+/vtGgVr99Df1uuq+mBpXWEHA
2NBE/IJi7L3mDExqNOKhEDnS1iRUl/ZXwV1jRP9hOJvI10ly2dFey/4nQELxBUROmcJ85W0bowY6
xVr340S4LqyHeQnab4572tS4PNbFHI8+jvEQclZN4bkilmBefPEJflCIWuI5g1hA2wLfIdkZlCSb
5J78mRbwE0BGygLGIyJKps1iYsCIULEcYWJf8wZqnKx++WPn5dIawlM50ib+QeisHPXUnDLJeTjp
6rWhzHza+QqRAkUdrj1b7ECUGU4iP2P/T03lvhhIdE7xjeWYYUHPqyBeIrClOTPPPWKMB38AduLH
B4VN1zbnfBDNF0IRYtTRnN8Ml6td8u46F+EG0u2JHrwJ9XgdYcw+lxAQ9uoK1OTMcI21aXEJZZJR
ZnBTk/CJKJlly1Y4evgQsLfHbxDImnQU9KU/0cdj/g8uAVYOpH2Nw8k1NCp3jEdfq2te28NFdZPs
Xp+rLSV7HVgZeADDiH6GLABqcQQz5PpemLi35YqLU/SoV+xgi1rC0y8oPcni64qtBvzFjPMzjYRz
B/wgfj0QOg7J8hPTA9EpFNYd83urcOVu1FQKT0tmE8H7vN+a8rKJXa7A85RePbwa+TxTCCzlor5l
z53+pglzH+KO6mNWLpu1SIiZaMfqAfSr2qXdutF9qE4d/lmih0kAVpSMPtILSpQy8RkFQJlov0bx
DGyTMaOPSQGTEZgYeFbpK0l0NZxWIPOjAsngmNmwSRW44ojkm8CkgHvsQYaefyBBH0AUL2eRdo39
/PiKuaTUjq42RHvhAC3pTitahVy/cQlDNDoi7cWBz222CpFV+2ojBXUouQM2BMvEqdwXgMjhulC+
lFXVW9Db0niOfwsMSerqTUZ0xeC+RFbyNFs9OvsZO82vPoPLTYEBI17YGlBPGduJ4Ru+HkXlRexJ
jXoXHp7bVrylJVxg8OGjkuCp8CKB9ZNY+ab6jVjqcNWH0kHd0ekznlBkoCCElTlPN7rf34ffgnmt
BuFj9pQPFQISWQpV4PVuz74Iqz3Cmm3zTFdsj+oPkarEy6VWcdHGcKwGke/bKxbDWqdcB+w15jkM
dQjn470c966xlRRfrN/LWHE+gqUxaQgMTirvCoXewTkcsAthIPPxVbSbLD8Qxl4Ye1jmd8Z5GQib
7suYmWtjwj6UL3J4JsCU7vseMxR3xUMamqMX6BQOhAg9mkUcL8RfKD0dgeQej2ayG3bT99uRoMJS
bNd8TzWtpLEe0ETWGtlze/y8makAY8G0QyG+e8OzhwxfQ8Fgw8BNM8IWog+GdoEkI6pOTHwa7u3K
p1S6QmTj/KUeKCV3giEXr16DbjrjpXRrM7GNZfQHy4yU3igDIWachASLCd84yTaysAMb3Q33SCE2
c50dYtMBDzQntrktf1vNl+/gzFn+QHRx1G5KtQW1UBQnM8MUaOOxpCCkEuipcOmdYfoqVv3EjfAa
0qDTX9MC5ftBRxsC/4iS2mU/EYlLRy+CwBAFFmxQaY0K/3VhRDI5tntsG0GcvA4QHThxTY1cLrKF
tmbipVpK72aBsY8g2FFrpWtCv6GZ0lrKNjhB6V638r28iCegRzqFgVIZrSGkUGBEkPDmDurWX4Bu
8XagznpaOVaQaJFiByCcvozCGbLhlpUGD4MZd7EzYHauEiUcGhcJy5hhDP4BaB6+3XiVbZ6/4GgF
M/HLZI6EfzSYMeYvnDduGGuNU40JSb9WZtg1z1La8r0J0x04P/TxE61jvwbBfLmDm945EZkzYda9
SgiK8jmWhAD0NOG2hP+ALooaA+sddGbYOk2BSvVTSm+Lfb83tibRYgfQipg+6RbUmCaE3rvgaCNt
Ciz0upWgxftUxZSaxZj/PIUGaHy4mMjxeYIe4A4O0IUVkgSdSCoqzDWbhiIm+Gyck09mEls/Wgdk
8W/cNBYc49CiWHTcL7Z2YA0A7VNmFuvJkRk3lxbMLUWSZyvpElD2hSm9OVWFmSITiu3iBguua7iM
vYf95A/on66DQlcr3NyhJtuA7xNnn75HAWOO+QvkNxAnLOyA+jSYQDbueQBItCuihBzUl1ECoFjH
Ouk9XUKFG4EhTH/fM5p1cY5xp4xp85TSA5bEe5PuWN7M4PQg2ZicYitE/tF4vUE7Bw8JEszgLxY4
Dcd4rBxfN07zZg6OB97HpwEnMLl0OybgsOAtNPkx3gnzbtN/w1pDyCPJ+NDHd8FwO6wyGXBKThPo
m2PCsbDoD8gGtbMGkfhN5b+ZzMHR25HOjr+y34TjDQrPCJEwYq5dhn2o1Ry1NQMMYBw2iZOE55vX
7CoPJT3IbnbATiJo7kRxACO7quZWrIxfwGeDU+EQQ6iScfr5fh1YTJaJggn6Lqka9ot53yEVRy8B
NXZgd2Dji+sTPWK9ACmNv/QVsw3IDC5kAIOzLOYPAcx16PDA7pbuqFdX+K8aRS/gZtWWNoZub7h7
QvSDK1HNaLu7q3fljFdJD4tlpDyl2Hvw11fngZ590+zAn688JvgzZhFMpSD8wX9wqVozjjuX5nWZ
gWU85lyTHbtGvDK4odPVxHoxCKVVqGt0Z28LzoiEBVeJU4YvpGtaWcibXNQHImndB61FGZah7Ad8
i22QNEhF1y8z5NOsdtKBuXnsgODHOEYUHqzTrJxzXZKLsH8LW4a6oDP6nbpIX3IvpXBMfx8gPHTV
K7lyQeB5T3XnDaehsq8S4JUze5VOhXryfymtHEyTWHSgRg8EvO4WLe7pS4RLa5qvZekJQbQY7mSn
Vqt0xaNTkCOM4fT+iVKb26fdtaqnIKb9hYs5uy487QVdvAlIUrObPbQ07nLDr0K0GZRvsBH9DFOJ
Wb9ILtcQglagBKbDJEPfDl7jIRigxqetu96J2flhnsCqXADt/zxnNyPCik85tCH+JtBVYN8q59S6
6fRqDEq32YE1f6S8IPB6Gq9ZMJGLZ6HFUp9z+K2gTT0FxObUDb/YkuyBqKfC+mlD18RfSwx5fSwA
hztrwqgtPYBv4g0JDOHnV5ewdcr59H/e+qun0EAedzGgRMmuAlK8CcZ585EpIQhw4dd/9RaLnQ3e
uk56liaw03hNLBzCBV7nkvbckWfZHT82Gz6pgrcXVaMtc1h6pl3Hh5dspcfIb/PwjZWk4qbGWS5P
8jV8RGfpuR0nxm968WN7tcaJBiE0nFDZJmJSgx7TZZAsMJ1h+8NiAG+sx5QtJVX9xw5fnWdApUgM
uSv8PO58HgGUP+7fCRjNDhmUV7qQ9tiQ4tmfBvy8weICtpR9Jed7AeGiPQh3NoeCad73xzOp61E9
aPNiqe3+1HTPrYwnFpO6fEH7hwyRuxXrpcEtZLuNnTw+cxNAdr6Sud7sJJjs0P9/dSPo5a9KX/Eq
YiRbLXxDS0HV+JUA63CDYMOErfDqc4YUqx+AWG+TVUYQhTvxsQVLkIIyoHBxaoEQ/eywZDQAJfiQ
NU8D9Ade/6bS1tx2/94wXxYjZmNrgPRR4lZA1HtvqytKkYjNeh+F5bIaQQvc6A6c/x2zmmjNuKBr
g3fmtSwzDRGOfClW8n30CmdcPxIemEyYEx9yYFV50q2XFp8jaD0c6igft2rRDCBoi95jlXUbrjeH
LAOPaj3e9XMNp31Y1UhIPG0rbBPOM6zLffyNiR/EKyievvD8n3er56jeHFnTNH+K98Tsx7ly7lLG
zUanLYdKOQYhrlDeIWGCLLosQ4Ts2R9t6fOPze3wcNvfx7BoF3yIIyBM1ClWc+DnHPrT99jNcbFH
gEE4Nh3zUgJ4lGXJKI+uCpAMzRHnPV7kB8QGyAsQdLAAXMjcS05D4J90LoUTyCgrHi2IXfl7m5dO
AmFkJm37E/IcW6dc5ZZZ93uYZl/NUr+17uO3Xm2jI1J/bA/xHrcHuImn5Iv9dgqeti42ykjsKTjT
/zB0ukwgMMoutRTcTbjpYT3qTZlEkFjG58yRd+uDJfebOseZLQbKYX4mrKvKZQ6qhrQmoxfElRir
F+86uim3dlUvSZU+w1k3IWNZjDK4yuO2QdFX/jar+oB9+T13eveDGwJZy2F71wc8admG2rXUzpX6
u2QtYN9CqBxTThFZqcOAd/AStEzGl9ZY8ZOg4mQuNFAQARW6+ZvT/MwMqyHTp9kxQ4XWHVy3b8pV
r/VFJzY85vVKAIxghjUJTJSmJwrP9MRrO8TWe9PsO6etcBdQbPXEkBrzyQBemSDAU3rsSUfkGzPZ
GoSZGd6SGy7Ty8imLocBjOfk9h2y1miCigXdmbKkhV98iI2jptyjLWT83Dq6X8I4vw/YSKKYW8EP
S8qAPv4KQAivBbYK424VbUuELww8cmUlA1ZplqG5H+9JxXZRWJxoU1mnPSabMBIjPDIqCm78KNDG
22/NKyjjMJ8RlikuD+XYtpRYReUz6VumxqPrpIzW/AIyqDcAEM/Fw4Si2K0IIUTOU9ojEmFjj1Yh
VjFY10/UsbNoJXGuoeKcCvQC36pfwck37AnEzlK+SbQyRQqF0nnhmcOZrK00DMBBiQaXNZ78fHy2
uysmYiA6pPep69Ev57172ANq93TFzYcBZukUTP0OD2M2FLNBs17repf9mIwuLmS38/Z47aif4Y/F
s4oHoFaCVvKBOo1RA9Rp3Csh1hEeIjaHO1qQIfJTxk6YwrFpbZ507LMMvO37zVP9mK6+aZVNjKUH
6Je8qZbXYz/vEAmncxVx0l+T+OlfwrjQ1n8ZZ9jt+QkeSXE9B+d4/kWfRYacqnN1X4Xsxy98G38N
qRWV8ynsVJ+XykrswOf+wMeMJRIlCe4+B4y2YIjGbv+2m/IQ6YHUOs9Q2iLV7ND0mGdTWV5ZdGie
E+flVy7Ca+Y7kbGSYE6/nBhv0mHyVe7RMWRDGFNKm6F5LPfMJprfajsppgq4TjUV/TpsKaY94Dok
qQ8GCjYSf7q0eFMP80J2slX++Ovoyoma40QtfA2+yIIfmDjokdNJY9r5ElcX5ZRG5AAn+ifg6SPR
SV5+jDS/+RaZL+DTyigVjuvbRe/3jbS76d2WiUbDTIkGFTtYsHPcSH+Twit+lXs+uHzimmT3L1Qu
OENwXuDWsRmq6Qs3DgL0qFmhwIEK4pUYzXHOkI8iE2QUcYA9QKVbFna9frPPMwPGKwB6suYIMCrP
z5oXNMPHb/Pe1pcWJM9+7NIVZ1ntcfiqFHjciupBAhnPAPwW3E5tassj997tYHbETnsgQbu5aPf4
0DgwKaMY16ZZK4/XrlkUG+EFLsPoqATzyLafiafGiy73lEfYLTMw+LDYRqi0gteuXbL06h+NKXfm
OQwrs/VERo00RcooMtqFaN0+HAOoibdDGhDdOzsyyDiFLx8Z1gGHnl2v81/38v0DDviIQy1yhGUx
uDUlqDnPs+UL/iFcsZoKEpAQhc54MfFw5jbkaITtyURofNP8kkjwgL58T3yJCFXwMRuZnOJEK1ZM
tX2jNwj5PewW5QM3EaNeiBidl3zH4MKc4AScgtBjCDvZiy2koyk+B3zYsa0jHMrpqSCmvJ0RakFb
TuInUzA7aZeZvmh/TQp0NroedmukuwL0H+avBEQ1odGunzuwpOdqQg2pero5H7eMKpicKh6QSCA0
LIzgIbQFQIVtNZqBvHcVPfVqtPllT4U9Ws1zbCsq3SquUBouApjfTVyYax6Vn8p++7QNBiZAy8DF
Bui1WyBnpPgk/xxb4L8PkYwM0taSvi2gYNMRXrhexaGDV9eEHcnYjPaiaWReOJDzA2s44L00zLAi
htXAAFAVp5+TyESPcTupqy1WMWeuBdDau/Rf2Ju+Vklpve5StnkBd5IEmqCl+Uk433XXxyOFd8sG
+sTPUfUoScjhYLBTfCU79siq8zkaBGG2f9Rzdr2efclcy0SmV2vsyrpji859/5zH+vRKGt5c5xbA
GAF7Bas4RF99mB+uVLamzSE9Cd8E32EaT5XNEa3MSwzmwfC5VUYZxIx9JsNTAHId8PW4/YcSPjyM
bCZ2s61huzwcs8f8dlbjMoFtADtVu5S4MTkzzGLeJmtTRT214qigA8DlJtvw7TgKOHiQXUAKw/SB
yYPD8jGrOZ/AQ17xRAIU1/XjqBXkoV38NySx1IKvI3kaZyrRToyN/NXrRwMDmA8Ydo8r/QWeUSHm
vIN4YQFBJbKKkL6Qaqjiy1d5neTpmONyzDFQt5lXL7pb2kyTc7clmk1gy9xWS2le78uzNtdCPmSS
TnyDq4shHfDzz6Sx09vzFaSSS+wbM23k8LjHpp7QOwqJNAJVvrYaI1Jqxp1G/9OM7NvwEeSmLfFn
ov9sXeNdTf/0Jg2M9ixx9oNygZpSgEmUWcwW8aOQpwrC6qOMogDqxLdMnYkikLAxnJI1lCwz4+s1
T/BWZxQTA6BMsZrjw875MReCmhapwntaHVVmSmwmGmoOXs69o+A6y7caA9BwWKgHAyTm1t3aJe92
XmxjnLfhxFBxsgTUMQFAv546ef+e3GSQgjzdtcETI0BjV/T05LDj2J4/62hykxi0DFMF6aQl6R6Z
h71wecYHQdnqxdrM3Q62I2oM9bFo4qfTZsFwgzEF4I77xXeXOaMjO//xhFMA7KdzRUwNSLV7wqJt
V4801Dt6LS93xcdvc1Cp4ydO8vxK2HE23C85OwTlMoJXNNq9Z94e+Vo21k+oYZ+wxmImZ41a8u0d
geRCUNxwSCSRG3e0oEHKeBaQg2hKtD4NljDTF8wXBhFUStwTmGfDzJ4Phf3eS/lF07dix/t1Y3jR
ryBTjjXOhCw+GJLfJYzULadfPX/xKNp2CBhnVtaA+qdyjPfOqHyyha72Nab49AdEIiSrxydZxwkD
l2w4z09igL0K70I6MGroefn9QO4HyKjBzsos7erARYj4dNnRhHmKXKTcCOQ/UJk8H672sK+skh5F
UHr5QMT7tLj6a98GMhT1tX3I+6fp1lcQLYIrAGpZNwvigJbVl6E6jIQYjh4NyEM/9SpbTQ6fP+lY
4ZFBJl/qTajUBle4tBO3ABdDkEs2qMwYaGCPkOGI0D6W3x+Mz/MzXhFlu8/xMgJ0ar1uuGudW389
ByfsAehQH+nziTavUKoauwmcEMqv17btDo92m3HB602t/chyIOAUcUW6YpkLsXYKKRg+ft7MSbzM
eOPTxDjAJU8+a7gbseaIKKdSEjqJdgZMgYeVUwIKR5xsOBy1xmXNY/RqxTocS0oMTpCFuU+O9YVW
tLd7iSV9zliUw6anC6UYoQ8T47HVtbrXsQLsTqS1Ki2gHpXwKtBfveAXu+wNVJdp7pl/DZrfj8Om
Dd39cJ18FdyHE+atzNiZf8I4Ht1R7WcZVmytidMm5xqByTT6k1evI7hSv0BTq383Pvg7FoM+Wvf/
fll6RLPtcIRLqt+m4Vt0OMAkPm86GKT7D5eOLXvOcoxNo7EAa42lPDMDtlUca2nwi/CZzdnLI6gS
42YgCjjDDzj8H5MvNsTM2nIGpta+eBCxeKqhVm9bdhM73UQkxh1q3VXQW3SH9pd0vNrEQ8agqTi/
x8qbaiTbPIIrgCFsJVgXj1FjXxAT71JIJRhjilvpvXzB6SRAoFqkqApgH/o418oWeJeNCKSDh2rF
i5d0yONFhjuf5BOsqf3Sj5mFjfFoNn85iU+ikt1Dd0kFqmzgDMrnAPA2yilDiA7E4cgR4aZDdsT2
gEGoAKMQggeI4UbxNI9sZs9cTz5QKXBPwpCPks3uwGwZ7TM3hFpfWkwZMeIFzvw/ZGXNl+PJjJhv
Ss11v2JEQNyRLZMy+ZrLgfRdsXlmxOo8wCpxxrJgABIZYLrdH5GfeGNf54wPlyp2yEByDp4xeyy3
QP4mwXNpBKkvuRVTebKKJn/KH3jdlxHYkNKOGWlctRXxIewH2AtF42mchkOI3uPFaFZ2HzmsbTfN
HS1axPTOkgtFSt0nK7Iggucqdc0VUIurBLhE8yjQBjm1PxBpqL7n6EWemHqoc/URGuUfnHlkM8rT
Ldt5JK6q9PAp13l2ATthfoPOMZJ8A7OieHF9hM1n9+4thiIKrjMJpR39m7BQZUxo7SGmgd7LGBMt
gI61zuIlakVI4BaIH90/5mGIxbDV4z9YH3gaAfFDauTlPY8cBttuD3uwGNmRH9gYK/WbCCcIoPJU
YFcC/vsBQkRpJ37nBMl0XzpRByiVd+wjxVxibgdmDXUiPjc/D1gmcDTZoDDxyy3GtWAX6M8QCkA7
xemYJ8p40+j3tjl7P5lpqMkoXNfATiVapAneYiMbldc5uTAIUb+4eyEHvwQbs0Rmebh7zcBNxyED
GSvYuHxGdT5gJWMIdIIT9PrwN0QWJhRNjwHyuz4mTBTpUwHVecRhJe7MVXkDROMbqE/7m/mVrg3D
eoo+oSUDcYYDeAvkhckfBGW2Z97DP5LObElRbQnDT0QEg4DcKiA4z6XeGJaWiIDIPDz9/lbvOBX7
dFdXIWvOlfkPCo486Meha9e7pMBK2SOn0n+5Wrg6TtXrdGH+JosaB29XexZQBbU5JAiAuN/mQKoL
qmIApLIeZ8BKtHFABS8Z82ESuie16ACAoO0NyETEPQozcHKc888z86kCPULRuzb0vfoJGIXUGcd2
f/yCrUDCMxxzIBQvoeYYZ2MUlF6wB3+6VbCPt8riOuuPVFLYLG7ctJgHqKq1bx+Cq4VfTzDBj4x8
sLkw5vI6OXyRWPy5njXU+QZntnEqtvPhlHtAsUy2wezqvzjqf9lG+u33CBcZ4SVAeJ3Nmtc2ZNtX
0f61fS2Z+rdeCF2A2aYWQF6QlDx+ZohKVPPvlJrMnpnz4d7OFgGS6El380UzYZTQV6hS0jmoCkCN
BHilQOvI2OhFLo5Wkj/lD7BJUOl64m3EkGTMAmbzy6aCfyXlOByDlSAp61qXCGtdqmnP7CFAm6HQ
J6DjeJsMYUuKXcBLybVz6w9tgzrFlUTF2LjerGAhLJywE41dejKh3k/Pn7+/ZKLUFQTHz8ooIUuS
LBWfHhReWZkYVfUTWPtLkArgaVETc2+98wzcKUZRAP2Iu6TpBwMzJLoRAQDx4ELTngjLQ92nIkIU
xuXyx5p+b/qEXAxAusLOcaCrQLKuXpt6kkE3pejl5ci1AP6cARkjsQ2q+73NAVHk055V80SGgX7C
mm6scCgsUF3yWAuzoV/OkHZywolQ9kAeZ9J45hp3UgqEQiVK95NfeaYf+1vzTxm0cGn7NJmA03CE
bcB85JyX59sBxd0G3d5gl//17EOkcSYz+Rc/yKmQEqnIo5EeLvYy50n+w0FQvVE7G78sN8FIiuoJ
3PmXV2MhlTlZ5FDdX+Bo4mGnMgkBdRln+C9zAUwTBaCttuaz1uQ4qc1B64gvVFWvv5CMWZXsL5+t
fkMhZSlk+L1mGm7zdQGl4GFMKqofaLlct98v4J9sBSD/AuJOwmRccIPNo4l/iiZEypkYA3IC/3YD
UiUDnAdwyyA73rs1VXjBWBe1TeTlIPZeIfa6bUwBZcQhIMMDFQBxhYssaKfWRlaOTDc+LQn4LjY7
ddIGGzP6aeqJqnvkzVtc7tQRU02dwwCAbtCjSwydwaRY5kMftJCZMF2ZCHpZPMDwW6ggl/OB+atN
qfsCaIe+oLJF8BE1vhCTF+rigDhI5ANRweK9X5FISVwwmdQigTbeUKmEbBFvo2DJNG9vjeyarYf8
zbRRsShMlCXbNmlJ64THS5tOCLe6faU5KZazRPCsL+LM21TUZGvYdT6rEbKUtkE9/gv4K5n2WCop
PiyLHugOGGUlnpT1PFWWnFCQn0jmUK022jUvTnNr4vnSDa4+CEnA/OZz2cnLmORYTFq4jT0tfVKd
zl4IeGzi16KMPBIK7wT4jiDccyaiQnlFNicZl6iocJ3EkW4pIR44FKwN+AJfQPuJzel1BRJ7h6PB
tqOTSyDlmut7yuA60sD5OAgp3h7MYym0MgB2eEtCKIYe0oNW/9a3InSA/1utz/feJC7KRROQNQIK
Du4owccAsgHec9IkNCmfOhrcVaqXRBTUuP6hyC0cZHACy1F0n3bEhBZ0PjeGBgityBgbSNwQ9ZC2
JYdcAJ7dxPGSv4ICQaUPPKAGyOGQF4cvYCw8CSMoLMrWko7159ciJ7swYPkORUEcgJaO8utBxM4a
1IBqVoZeQ2ZQp3ZWxvF4/Ao9CxVaLualIeqcPQY4cJl64qc6mlSZ87100udEWclS/Cwajq+j3WQY
JJ5kzevufA3miknbZfZMaAvNcNFzqdUo+JrZvH9hGvKn4Q4tDy9ZOW5Db1DuSzQ+DJZ450oQMzCX
lM7X30L3X62X0hUNdrpTCQNv86c1lgGFobj1aPaHusibBHEDeyFe59HjjTtCP4FmZXEvLNPfBiEy
4BN8mZUdQayMgcYXPRGpN/z5iMJ5hJhq40Q8EudJKkuoCsJx7BYWeh41cLqwdTMunoayNCQ7JdfU
ZrM8WVeZwtWumIbSJuN3Tbq7Nynjxdi12GH1w9oFE5wvXs1KYkrAKCVVo2tfZuws0w8daH38p15i
Uc4y4ybFS34myacGksFJBxGHkBl4VWLYOgKMjEfgM+py9xqFXy81VmA8BdIhXuv4hgNZGXhNsilj
BLEdQMpS4FN7gTcnkRsFmEIDd4N6mV/4OXqh7IYcnP9kN1GHeANxgDPVLiCrMXkifNm5xNOTlnIy
G6etYX4rZB8pjqrUJH9eFLlMbELYXslgTL+48wKc43CLQCvjeslFpFlDfBzmE3ibMOksps0y/Cxe
4TMCodERQ4MR0ALqxzlXZ1iDbF3pqUM2VXOLbJrJNqiXcLj44rX4E7Trrjt+qkvYNWNod0r0kOtl
VExacnxDEi8DPsfgpvx1E2X7NXaR4XfNWqUHMzJbNCpi0HXynBKJBjKMaEaT0FHPqrpNP4T+nUdf
dMEF2pVJ0wA+yNFZxaeIY/4uycrUbEEhIrPr55pbAi5RuZ311DHI4fTnt+myu1T9EZVqwZHjWUPd
Y2fpSeyrQ0Sz3nC5ghoo1yF6y9McIEWfDtcdFDhFPdEOmdxUAKnsY81j9RRPK2WrokkhIi5Yew2V
cmMIbDB424I+mNLVwLZ0L68iV5bGKYEAgZr23UohoTM8mHj9qVcRxKsEy9yJ1bRHSaYkUORe1Upu
1h8hksQ9nrUGmRCBCWuTJRAx6rPsE6ArY3nKuyHyCv8R1mI/aXYceLSr/2Oswnt05+7dUdpDpdnY
sYRpNT+F3syXAIGY6Wursi2K7zoQCW7mpAEzD0hJuQE8A3+l1lzAikoLY32dFWSRSDU6IIcCc5Li
CGvYiuYit2OxnoZfW28BvZPoAhICjc8BgaKChQAVRXqpcSVjWaz44UZiPxHwI/GKePfxZ1L/8Yp1
KMxXxE7DRwGegjQNbIqzDrUfKDDUF2inpGOI9NMhAcRW+u8FQ3ULCERt3FBz4sy9/ih/RKU8vJBt
vhKQzbp//bEahyq7BggMnC2LCjgQjpeZx7Dy0uDWhhS+SB0F0FaJnsn2sJ7HEEDxLwMBkGgOv9Kz
ZaINxJK69JhUB9SHFqLHW/GVJ0sqo3w27/Ki2Nys6E+eASGB34aACVyua5ags+iQl0yBfVJeLO7c
gV3G0KO5Fc4+L16VtvO3D/k2LvjgxBCQ+/cCZea2l2z1jajdveZQSLPPHqE/epuu4vULcwUnFZUD
vuh8ydjxdEaIxkE5/eJx/49uqrWCvXo1VkMDPRTxVhJVIfQ0c4ctPbzTplLQVOFmMk0Yn4Rt80XK
h8FjEPhdS5sxdcRj+w3jS5cwnEosmOsQXjkyywv/yB6kksLeRNSLqh0jSG0axGR7oceYlxrpfPqW
f+JZnGDd2x3CGPnD6+HCzMJSDsQB78R/03wKjC46hSeCl5JYmWikU8dgHZpNdKIwwz2EhD6PJgR5
Qa+k8fDuKcgIuxMABy64JjZkZjSHgWb+MCmYoK3lsGx4vYYGWsFP+NmLYwMI1RUo5iU68dGoJrHb
gPZPAeABeOc/JVAgA/bhLTox6sIP58Bk0Q7tohv8NuVY/+v2+XYw5zkmoshMDCFTLarsPIkQAyJo
B1Fzj+rNmczXg2uURVj0AOLttouSyjD74Tk8If4E59VwqxVwK+Ci8nwIC4CLlCCrEu8pR+vZ7IlU
yKucoCQlewxvMEAnNG1t4s7+AtKPl0jOMDi5gJNC534uLU1zRmIYfi75WEgVxMZA00h/9w43+zkf
IAEG5LxFt4mt9YFd/WtiPpMHDyDItY4AzcgqPII7clugZkDaZ+t6C1QFGnMuwCOCrEsuUwDwOj86
g8iHGziNTt0+fYiOMMev6xxeHcTfHAgTiQMirugOSurSXjrslj68HbEZ6lRISVOKWtZbQV8N3LZ0
rT8RGdL6G1BFdugPssiOvOfWh865yh1cswGyXE/It+sgbfMNa7zb9Rf0EdC0pkXoYEbnYs1o7ZoH
8B3+TmhJXM/doXiAtf03csVaAX9ZzbM1dJFul54B43BRRIYL/6ZDcGpWjFl4yrcMBD0llB+Hdudr
SCtnZ/2P4/RPnSfnDu8hVgXT7PojzvE7K5l1otvprlqh/gCLaoYX11DsmuwQdCHSiMmd1tI12cct
tzK7sYBfxCFh+T/mLGhGA/0S6Mjwozu78atddOdZfeixw3UAM0bmX3+BjsRxSOfSNdwWGDra1l+q
VfFADj4XVjkCypmsubD0N0axXlYkf+4EsbwkC53ZX2+HwymLjbilEs/l9rB+z5o9kwYaL+1mOTAF
gJ32F2FhaIqtxPxjG9+A7h0Qr24GbOQ07Oqyy/KN7AzmCPozvZdf8unwB5oNUOLaNoiz6CixOWTn
F/oPu/rCud5ifjTWyUkvmVgBiwAOTL2kdXT4Hx1C96N7V8842aFjQbsvt7xvA2n/Kk57xoxWc1M6
VQ9AM0SQHO2j6ET8SANaBCgO2Zlu4ncIerud+Sdo7id+U97Le3Hr2KObu33Pyi0DwlrWbsK1nN5m
prK/iQPTri9AQXkRg8IncDCucpVTkotlGtdTGcG2txgG7pb6IbzzDN4AQXUmevWAvG0dkXhjF2E/
OUOfJpkIsmCuEKrBFi3W8MzkPc8v9ljbhf/GHdwYtYY726k6Z+LVN6bAg4/9R+FvOKhuXH55Mt8i
KxIZTj6lcfWWdRXemwfrV8eckHrfKpeF+MD/2xJtkjF3b/asFZLNYvBpB/OC3kvmKMkxWbhOQX2D
iSA9VTdbN3t2WmZphXQJCDvI8KOBMSlg0mzhp3OR51eyM7sXc4O3LTRHKBdQHCUqGMUgXSHpAKsR
cks+b1U96LWyPNLTdKxcTK5kzwgGmSpYZF/ol3orge1Efj4CA4EAPeg1m0w3DaW51UOw7FXfImhh
G+foCCKXk5wtnC8+kcF5aQv2CFY9mgXw8GVVBJFMI170+15oN3aENw9CqYwlQz6B7zNPeA96lNlg
3liZ2hFVWjQV7EQTpL4OpJTscmUumy1/5p5vvIiOkJlw9RvBKR/WoTGEy87QbvZs3QwZW03np+v+
s7OqubjPks1Fqp7UP/fw0JYAlnJXjXy+BrojHBh4D6SIqMnCnkdcm+mE3idVam1TDvYIt6SJyzWe
TQ/FJotSBPlY6tXQqii3IRJ/PX3qLX/lJ+MluV8N/ObLAZkN5YG09/UUnj/L4CwyEuokvwXrgJwA
Kn+j9/AMmNQMTlcS7C98TqAu3vojE5U3uepOb7i8MHlkMh8kHVKY+KBBS0cYATQ2VDLywzkvzGHC
nRTPL65l/9JqOD7MFag7DH46goCHIzz5W/J86dAPUIugZoNoDImDlKGkqGZ6kDRADSLhx6+hpJnE
LpnG94dsWuyxb+C0iCzUlCOfYKLckP5e1rL3huxHqhvF1ESYbCBMz6cIACOwQfxsfBBnxjq2XPlU
RmyJg3VcorA2Ll3jkEsTbaWv0qNlUf4fYLdDbp1L8gf9Jw5MAE8lYbzp8c/D1/iKzt7mNU8Tu5he
xwAnczSCsNjeR2vt6fQIh9kkeAP22ied8VkSybBtUgK21siVWgC//4CdBzsi6aE7KGZa6qIFHQ58
E6AfGwbw8q9dIOKHuy/5RjRun5IOeY/gyEYih5RvPhw7JLOBiJJYbZ/8P0WCoATIOjI37bN+mofh
OluE5CrpEQxxBncdT8Jav1khuVtkrlC5l6b6BghiZokcbho4/XecAUrjKkX9HR1IkvO4rLPtcQLT
X2yo1PB/4Anpy86YSz0154mxfuO1Tun/D/Y/og3Uce3gn2souAT4G8sX6UB1ZOZk4lP7Cyr143ef
efzbAfUjlYOU22BqsEYfBgYTgG7LNb1fjEG+UGSvkAaYpjgAAb1I5qB/qB2N472Qj//6vStTKXYX
K3//1478vb+dzPuRi5gn/tXK6HcVefjweZjG2xaJdlsdZwisw9+bp47aI06hLOQOiY4OQH5EIgyx
ls9np1JwlQfH5SgeIendj110Wx24BqQ1FWy10wUuHeM1S8p0avZV8VhSj+P3Q3MDr54HnuZ2Tu5r
LoD/W40+xSjZtvNkm2xzn1DNy/14Lf7cOQAVNMDWp0pqtypKYnsE8Nc9vyWthpsP44ICCjUCwAB2
68OFsT+zeoo/jCg+xna0fa2DGaiHbGscc8NpMfQWct7IbI6Nv2RatePqDxsRgLvIhGDI/oZj5JFF
sdId22jGdg9RkzCH+/SZbSm/kbd/LYUq4dNYfZ6IFl8zWw0cxJVet+uKdWnpp3SOkQ2kKQ1mQwym
DQjjgnXLdBxYQjUZ0aaIcrNiF8xUijKFoz0pU31p+bp7ANy7zvADGgCRm1XnaG4tgK43/ncab+Qf
3CwgQqCflJY+wmlgEyANsA9TVYfaBeOFzZDtES0T65nuqb/EZGWpicwpghGvUnMAO7Q20Fpk4yMA
Jq9ILfxJs/j6YC5LvYPcIEE/BTY8pdkhXxOqBiTEiveWipyKODTZ6CMRD6Bc+qtLQPDu6hsZ2xeH
BjH0ywar398oByGuzn8JJZFGA83PFir/oJn6ydfd/g07uB7julMHe1wmsBXATifYE8Fqik8Q9rLz
I7TQa+HnRGJEa8qReln4oPhFyp6amibWOzs2WWs+p7+xE7O5k9nk2OC/bN1ot2jFnWp4Rt2Kqil3
gXRChU2iCom3Qk3uy6c9vO3/ieOunqSlR6GpJEEPbZUaYihkAKhpsr8rt4++Z3sv6hOpYzrZwDVy
3mLkBS+XGjzA4w/lGJuMNN3PlYNIh6eQ+OX44lnllsg5qmivWy5vmYis1aYZkYMOr+hsizH7BC7n
IoKzpHzxGKKPydHzSbkCjxk4BEwTqo0MMfpkRPutEKIpSKvf2htXGX7WOnJckwHmdcnkM2hU767W
hDCF+xofnPHDJO4TlyxyNbwzbRDNicgyc6iKTMy/wcqGoA1SJ30oDvcinTD3Xc9pMp+rZH9GCSMX
QIxr/TuOhyZgIIxZuTX1P5K2MfQnMcIAiAAFJxQ+KSZ8Z/Sz4MYMvS+HbvYHtcfMloCcC4IAkOQA
PN/k0rWNWp3MwuWuFcG2l1fUg7ldkNiiaPneMoOVeJrftCOH9gtESMRyoD4W+Ql1alLiOLvROwRQ
GoAJt8oXTNBuKO4O1hMdfLsdnnRpBzKC15TBHepOQulMAsT/FFEBq9kl9ZRZfvaI4nkuQ89E7VQ6
dAgM7SFUwCDIcJ3+kFUPHUWbEvm136csgztYsUpEHbr6TaEhXfONUv0mwUy2fk20H67LmBZ3I/VO
EgYhphXVIlzGHyWV/kxU5qwcK9pjY/2mg7Epe4iuazh7ltNhu8vLeRq7GqblgLVw4CKOUTyKXhJW
0nB65VU4FPJGhx5GElONCWHA1hNPSaWVXE0BPfDTsu5Y32WQna+FlwEjbQ+C1F6g32snBQo29huy
OPA9lnz4SKIDbUnWoUItivqYrSgL87tGMZhaJMXZTMxIEOoxRRMfjddo6PFwxCGkqwML+0pQRIFk
giDse4u6Ppx19J0RduIK3RFlbano0t+M8sAU9JDVIAcPfHkpG6rjXeERHYlibX2wFmV1i2FpwQiz
kPrMjq/hKQEJ/U/GD2mkoCWdI2rkQuvVIAFPOv8OE0eWwLXOKlS9h2PwDMD01fZHmMd/0hlSsfj2
qQAN0UuusoWWsAtGXtkeCNJezY0SdxZMZGKpyEcT18jRUFgV1uH9we+SaU0cKkNVmSdr1JOAJ0AG
7Lf/swFZ4rKDo+oLbRmXiuSRiybLmUAL8T9mb8L4sUVQKrX1pyzBBoGpwbSgok90SLyY0ZHMoPcW
elpWeIk2j77nHrkT5Pe/647jdehHXwT1+DdRjf0KIIIJjbpUwczhFkbRwlYTlx0RMEcr++yfAfrQ
DC9QnrefhFuUqrVgo3YznaBTmn4hVSsgMHJgJcArOB7M7EgxGqmAqvAoUQzvFPqotQFpiAqsK0dt
c3gt2ehxGp+jPQYzE0lgsQwh78OfoDxfTVHr7OUFFS2eS3RJMd+MPNGB8nrZZJvvrb4l1IU5aFov
nw3FHE+Gv1+CfEI0vG04v5mkcLMkQqPWBuNhgWEZ/iaFX0o/RTT/aGckhY3riuPmsyRdxMSpkGOg
E8nyzdR+2VNxi3/MHq0bOhdYk/M1Z1F0iKtfBWWTagL2A1EqRfbfKIQmUF/p3muPCMmwc3Fuotz0
PH/BEILa+4fpYHozfJ+b8U8LhZrYjWNVVOU5N4c9Mvrj/EbS+h/gpIINZxNov4j9WY6o8ZMvn3K6
mlBbrjvCbr4k+oHsNx9QIB4G0CR/DndgWVGdwJlvz7wAobPkrzQ/2tdHoBiiVC0ki0GS8ZtIaTfG
ltos3x6GW7Qo2Vt6Tr2XbZyyOeCHgJC7ELjHrPCbwhOQOszqmHX0YIS0J6kKoXIBBIO7yNACazbn
JYnGqT5yKVHSGeFAtI+P3+PnpkFykz0AGUBS1FOw/xyT+eCuntiF1BMBNh2EUEsocDVE2nE8hQ+H
lvCTmCZFGnx455N4nPAqIzEXQP6Ygg35gjnmLgIc9Pba5iKSj7f1kVdmF6CDASgQsIsVRZzNVcOa
0FiaycswtwmqmtzO6dch0udcAWjPS8XcURw+9THFAbXwWFpi4HCcAaQGZ3vJC/IFCgUZDAwRB/cI
o5ghCx6x6Gd8423VdsbcpObKZZCnV5ykFeLOi4Bgo0M1d0xdmPej0YI3nIvbFN/nsxg5enVwuq4g
9eKWSix2eoM+gvmI9no1pqd5PHiL/km3ssHA/UBY69+vMAhM4W6HMxyDyKSjsqthwIEqfiEkSHgO
3cJ0pvlMM9xIt/Df+BYf3XFdAyzEi/Lxry0tva7ojmBtnBhx0ER8m9HngxhcXpihoIf4GAbv36xm
j6KJOhUU3ojNip7XzsGDnWl4Gp6QfqNnQSAQTwINANLEaVge+WVaCDiIa2ykOy0EaAaNayWviV7P
nQ/9//VeCvWwsRj/DsQZats2XQfok98zTpwJgxNDDUqIQ4VraLDmJm492VP0J/wWyvWmQCOQmtVk
j+9yPWcSKAIOwyJ+cQlZxttinwvJAMgXyJUP77Sa9ZDfmDDEe6gH0W4wT3Q2HUsH0hOsOrqUmcCg
8PE0nJdmHYhRoEpozNiCGGSOFeYOI5/Qkf9Y4OxuLF+6qH7WujswxeCEoLtO9OSLGOXZP7lcEm5G
Hj/3+jjWBiIk2HYhwD62BH6MIePVw3Ymn/gR407v0evBmvn2Bvp10zesJh7BO+rs6/EoemATwJQ8
cmbLFYuJfYFu7NXN8B48GFHaEd/E+BuzlPg7HtG9AKX4zKpzuYKwPV5zDwQfKm7cUkgxkEZ4D8eg
3JgL8ChP3JytzefGg8JH2k5Q5t7iWPzvhsK8QN4I2W/Qf/f4JpbtkX4RGwXkPPJfpMg3+dFAMAkE
GskNwGgis2BeneZeMt3umTovxVjx2uVRf/LCr+UHcEVC6ncEXI+3Kp/5Mz6am+FKPfESypNVz0ls
iKbyMZ/CFVP2ifQtfpkd/NFjlK6uEuofE9GgGE7LCIjm55gKGRs8Z1jblPA5w/jqTtKlfPITdDfv
9r61T55JTiV26XvWJN/8HuFSXVfy6brj0HopE1OZgnhq7jldMm5Mn6sef2xwLwaGPH/TKe5gJ12A
hgLZktudzEQCWW56xDF8Z3AnsOE9zA0tzZ8doe3yhQgctz40gF/pTC3YKBgGtjH2Q2M4IdNQc4EU
lHjZYrGMv0/1nh+x3qEtfbeqG0oLhIR4v60+Ry6QOWw/iZdosJedf35gegh7s37LqXjkURikgmVi
64CnWE3+vQUYRBIbkrDPgWQn37mmEgOrd2WTsRjLiZBnYyMo5gmnC2rvjB3fxTrQoJhxbE5MFWPF
j+pMqWb2ZQ/WwdiN0ZTJoT2Q+hoNhb0Psj38cVBthjgEPSk9gfuZ4wpEnZePYyYCLyyf/OPrSBIo
F7OOUAY1SLpOukQDJxAb7gQHWQvnOqqn0Hy7sTL5OlrnQ1oLcL3mw0PyZxLpLw5wB6F+ns5dHJge
5rP8tbhroc+zijvmAk5EoHZ1vk8FteVuLB3jn1FOjrSBXmZD9Id43Y3lXXwd6xeeXBq2+kB56Epw
BasWKDI56cBu+NkY30ZUW6RjdsfEmhBHB2QA2oL+Frpqcol0Ac4NwPsFALN+sjSiKTxHbZFZsKlG
EYEe58Sl7XzSRKkFtw4xlxVtBWyoTa7kleiEblUKACS8BWZIoKIzujQ7+IhjJKNNcRnQNxgtkYTC
jJO2ojgEIjK+iR/OhUjWi6C/danhAOGzLkbuZTkpRShBkxav7cam08yL/vaY1NfMN1pX2CzxBVKS
jORGuoVMiwboNay+wY7BbAYOM45WMjl44xppAt6XX8wTVnmCRmHKlALZZaM+xFOj6zTWT5+rI+DS
kavh5aGPWD/47TUVQqxuYvolKl2sKOhTTGDSTvPsHgJrgDEMtrPosKoYZyc00z65yx95dFQgyzrR
0PPoRAuhRQKfbs2xReVyia2kDgyPXiKtlrs8XKHaj7sB/Ejqbqg7svjYwnJHZ9E6LOCeim4F9JO+
AN40Etk7fYNumDGPJAp3Y+aFpfoAs7/ptDYJ4LHmpVY8ks/GA3zh2LAjFFU9iRvYPr2HhK64mvvS
5U1YcDB2/eZDhtCj0cqmsnBtL0GRIsz08dCe5O3Q9ZxY+PoMLvIDhndxZm4hS8+koQHIriFzm3n0
i6S51i1jpmJ1BYB4Y90+sDcAPzPxOsAG49fRwieJPCToPuS9WhfzwpZLV0d+hLK6aDUyZXwfdyxa
zisMoSzvUgXhGxTy7Q7j2a/z1XFTZbY364iJSuqGdWd4iGxeAeuvccemEms5OGAkiI+GPmxzVnQx
cDS4DCt1nyDKSHpS2CojwjMma1lJSGzbA/ZKxcESlg4N+Jk1nSI/EsxAX+uEJBszaLhE0apfymtt
YV1U9EdYgLh3fpakw6jCwFEgE/pyrRl5xg2UyGDRCBGiwQNtKujTX2uGCzxf+oZX6xMhKEtvIGXG
BUxHDH301nxa/AZ4mJL+nSiwOiuXV+C/uJKGKGGuGlSVjA366KRxK6BuCJAhyIbg/Ji1a6KXSw0o
2PJYC3zvmOEj6VuhNJKiui4Q/EzhdkvT68Rvzmo4Gz4GzVRD9odaCNwDrI5r7/oF+PQDERUuQHZQ
0eyG04QzukR6hgBsVMBrIvO/GdgFe8LVZSpa8STRtiV1KVi06MxlNsPSy2RmbCTRAOeW4Cxz0VZN
9XmNhJ9hJg8msTzSw1UG9YA8jNvDM8Oe40W/QU5oZWh+OGs7H/w5eATKd5YtpZCvXSZ0jJ/hQwHe
wLEHxt8ORiH/a9l7qfXwoy+X0ejWBAlYmlSYnwyQj591pT18YHyCXFYEtxz4pebzDhbznzvmxx+8
J5+BDzwr/zU7W/7MOxgQCvkuJ8O/GfyZ5iFKxZ12GJIu2cjw1WrhJP0quHDvjXDNw7ATad54C7kd
bAe47dpIxkIYcu3V/pacBgAEbX1bQv1FrQ4DaVQzSZChxpnaJNaF6B4SVBKywYit41A8CoIpGThA
3azvAuthod9Af/QoMWg+/2IKGzsytp8ZvNURUuR/WFQPuHZDjKR2juDi1YvJPw9tBjzAHTV4tBDx
uUye30O3MkG3E2SJ7uL30tRVzBFvC7gi7n8H6QF2N9RN5nPH1GA9vOE0EkIIhjqThYl5BRZxziQf
Jklq4nvzN6AIcIbrP8BUZrAO2ykkFYANeJmVtlxvQsmLSziYfASak4JLBRclH9cYzaqAtl0V1S64
Xki6UGaFLAmFnho8hls4tlJNdhid8I8RpYnoI7J20ZpTH7wLlOSUw+CN+dwYrDy/yOOb1NUGE6Xb
NlgIvNwrXGF0THXh+RvSuB++zYNwyqEjBuf4pyX1vmf2xTMcT+sd+n5setCL2XYxCu/+rSJEzGpm
63aICzYNs+zPj4FbPCXqxm/RjaTjx5/BJMA+/n2CivLDzjnHafxb/anaCDN5JtBnh6bFwdrSz/zu
W5qFzJACkTSbwbmuzeVXGdeaZ5iOPLAHjCtfQKHPwzXDpevTLnVVxR2eVWmLiuC3dvGvQUsgpIom
wUPZ6tnkBbEL+xtpZikQcGr0kxqEfez2h54pmgWnRIJVwR8aczrzoZ3rOB7TeWcIX7BSX8iV/sE/
ZlKB8wDdufGbwQ6aqpZ6n9SHzGnGGAPaLwGvXpS/PaTqP52Zh6YpHsazF9KiKD0pwLLG/JsidqJL
EHr1Xj00f6hGImZYoY51KP540aCbIpj4IVVtnREifbVcjAVP6g02yzO4p8yvUOdHlbTW1Xn2jLjg
7dUbdGA+603Bk5sAOCcH0jq0LUC8QkWKi5IgcEbbK2IL9rVz3nsqNflK/ssQ0bs0iwip29F3jUIC
3QILGyyI6TQH5neJSuLgzOebvxD3gWbcE9Rmz991TM76oBTUcbCpQXF+2/2VnrZF567A3HlugAy+
2u1ViFOwg1IiozsyFG0AjEE5NUAyeQruGLchZqAUY2f9vPXrnfb1L+VeB3+MOCCqmTs2QoiidreE
Qp0e0Oz7aQwuGmPpp7epI7GalZR0jZ2IC+GInWeqUts6QK6W2DaMKRDcYjxYs6frUL8Q6tRm6DXg
3IPhMZYbv59duqwuTMYvHMtRd0BhalP/sgcy1oEy41zVl0xLlt/g/B746fdQwGzDIQrNxMBjg+pa
8VcmkvJLofIXE2CudQSvgtGdhl6P8xu45ll0QMuSTcGYRqgpskDSeTEYJeD2gInuqh4auNOCgQPZ
BgJpzammYjH1b2tCOD68M/fr5iEo3sGo/BmuhbyiPo5UFxo0Y0YzLtlFs2uu0XuMwUQiRrCBc3IL
3ChCJ9yWUBMByqGrjWmVILrjDCJTgB6RUo2m2pzMPoikc74z/PhYzSufHChXBw5KRaTHVoHkFegg
XcfRQW020oDbHL/3XVWZIMjyyBfS9wA7ALA7g3pBQawxOfeWpuKUU+tCxRS1II+tpgUzBWOPASZe
syi9zFV/uIcn735XvOF3F14KRDpYMh+vaSfisGHHxCbr347ApsGO+Gnn6IWiL/Ku/j5fB4kMaq04
WLGZJ4or4ZiM7c+ZqqyZ+Czv7xULQvuleWgpsi3m5TKu/6p2AtUv+MMInbnJrlGjNLEIpkz2hqmA
qCSwOCGG6RR/kBwAeNzKfftPikGJiL6FaOkX8YWlDKIQsOzoOsFT1G8fzWR4O+HGDP4Lt0SqSROC
5XG5ylmkf/Guxo38nFK/vKSHFA0HoSjEmQC6EtgLeO4x7QthQSgHydwMWPaT9Ou2D3FGiC0RRw0X
C1JXJoc+HTwGj2Sh/Oq/3aG7cCxu5WOMhGXovCgoR4zsMlqyzgLgNDeEUtvfYoHoiDZLD19SuVJs
kyLkimkiZw6944XqZDql9uODilkyNyCgUlZbfFftj+WG0wLt8l/0/lfhgn9kbeIpghw59f1H0Yy1
39Lr1irFQBARxMei/r7VPXlV3EEzMR+wu1xGfxhBToCN7+U5xJnXBtMBj9yEUtvEva/OiZ9wKip4
PVNuvVTuw+uUOxIB+RDE0bn/IvYb4vk0qhA4tmYDhQtsajfnaziRgNlAHeWYNUBGOkS8b66ESN6o
HofZd8BwQ6JHI03MJvhiysf7ZBN1TTByxVA+9YzGqw7WT7mqQNssBmf+EfDrgQMEFxFnQObSawSw
dJQQhF++55LS17bcK3Od1J6yqHeRgFyPumPu1z7iA9YWrjHsz3ZEXIaIaSyNw03yh8LJLNGmIAx0
jIeoh7IW+xGR+Y9xTACyrTDKi2YlJRBxV+FOmHJ2Ihb7nsW/3KuQt/mXLpE2/xL7JvduEStTUiOa
/nkJLXCy1Q5c4C3T1G2oO0XT0iSEbdoRupAcMPTGD9EDMQBBv4yVemkTCSQE1iD1fnsZ+PuIzT/+
/ciHkLN0ah66ehEe3gXeJa6x7ie8UIe03Ri/7devBGkEpLhdHMhmDVDRovxcjZWNciFA/8yYzypy
6vWiqGwR0NitZ5xNL50AoX2hnsyLUWqTsAoO/6g7UA/RbvFSm8LdI6TiTht2J8Ic/Pp68O5ixYSO
HzjIvBqhffVJWbG9kOpENKdbFuNwSmxOrb9+yrZ+7ND3Luye/dmYKUtiOxRVqzNhI5EYN9hJNoU3
zD1g1j/PoIbgC9v51li97+qhOqX7jjxijBR4ucwEFwluMXJpirCzwYQD84faHXKzQ+YOhkxbOKiu
2P0ZwfUclDnIVnOT7NUT5eLiQaYVfZ5fHWd04bEELNZB9o9j94JNwT8XimBaSLN8Gq0HsHIv+QQh
SihsIM9KNNtGwUr+SdZXlGL89p/3HeJ2kk9lXmBMwQwNKUYyOW+Gp/5QDnY0X4JHhXKB4DoCjAB9
mJzB7v0T4VYbV/kr4wklMiYRCU5pY5K05QK2giJngvlix2T6D90A5D+aMfDV7zwHFPK/lwbmWa2v
JMfJVaENMuY9DbyiJOR3HAsNFkIgJB2xOsOjqRWIYBr6H0331ZxKsgQB+BcRgTevYvAMRggh8UIc
JIRHePfr79fauBEbu2ePhJmZ7q6qrMws9OZlANDn35MPk4xmqd7u4wZD6WrFx8YJE49zIcDozIBl
wy15MnZGLBwm33Ja5rd27p02KTVEUXf7sXNX5jlwot904Ka/H4VYjX20qqSc9UKc4NT6eNNmvQzQ
IiCWEKv9j+R13YDWLssJqQ2oev9DlGr3KOCNZ+mV8HwAw/vXzL/fxqbFPjsY5QQpm9EryBmZn+Nv
C7yCRvIWyvdo++GYMRITHguIrV6H2el+XX2c2x/5/uNRnku8KPta267G6hHQV4QI2RtMuN/PQ0M2
28t3/gvsOEsNQ+BIp1Z9Bq9pUiVauhfPsDd3xo4hD5+LCpnDg8iPlKkMOnevfnsPiwFj0XNJyDVn
5P6oCa/rTzSALDSxtuu7kcnWkeFKom58XVEdcZPulglwjvigM3d6vEVlScVFha7WflxoL394/Zmy
uqncK/nqoXHrXoepHv1HZEfV9AHLaZLQBwNJOHZl0borSOTQzM9JQ4cllOIfX6M0u5qNsezm66ZW
MeLHq6wNbn9+hKOSSVvkGS1MQM8QkbJYN6bO00odAlXXalb15MtX2jWCI2R9OdQFU6CVuXTzU7vQ
gClUOaqNwNSv3lq30V6X4SNbWyfl7GEWcv7cwmd3AvazrXuH1MccEQolFreLP7UHrrEJUmQYA/2O
8XYQxnhRAqzY8Qen3eesWH3GPBtaKFHLz8kHvuiA7HDbAzvh9HIrO1QOXZrPu2lSx5oJzaWH9oWj
LsxRxBR1QbbNb7qcObzMPwwmkhHwYhzJl95P32YgHz4PKbRf86jMgj0MllyobtPFeNO/FsyPDYoW
7/5wI1ZhytojZ9ZwOzvKSFSIUmyPWdLM7nRrtWhsP4t13XWkZRoB9qelz9VYcF0PON36+2x7wprS
1Y7DwIQji08TAWan3i26tIvVzIsl3S1WFx0Brql51CoYxHn84EtUu9aMUq0ZM6azhOPXT4+SYZbh
y2q2jHimeCeCQHNr7H9MijDtjSfrtXrmI3ronf+dK6my3cf7o3mO3dTkyDQgJM8KG6OxTiwZcomP
h/EF1quB30ag8ekYlUL0Eea7ywiM8g1lLnaNncAn/ELlNtTgESycLYH0tPDLXhNv9fa2BLTMXOzK
N3AWz478vQo/T54R1zgzXNXdj3y2ESU+qWUruXxr11m0su3j2MpUY+D/MuX5WLTOHWyIfHkzPlSL
1eS8ffn9IIKxXlet+ZdVbkmyecmHNXCNU8b5aFvJr94Kpm8EgcXQuTpcyvSmu2FpgSF+MZkcE1yf
u3V7GSziH8BDdyKuBwdlPZFRalnf9I/j+Rcq+nNIGjUH/o3Os8NgHhQamL/J0Lvf97cD0yL/m5Xs
04/NHEtS9DQkc6M24Qff269E89Qu9W8OzGMn9aPvdzljkJTzXxp9k48rw9ZbNTk4VrRjnYK6OWDv
0B/gIEDKHchZHpfT7n7oBCqYZtN3oelAvFbExsSqub7V581UJzFu3+GeAUBVIT0+8h/sWA2QuW6b
mAVCWz+hy/KyGLOPIqE+8QhGRRwTJwwOjV/Lg4l/tP2G89QSkd5Ef/meaCV6QB+n8qT97ABEK0Vj
AR+N1LtmWOpftrWosBts4/tWD11T39D8ezwZRpqQY0XlqssOv5zoM5veNZPRqqNzSFSi5jRyQNrQ
T40ozic9TOXK5l0bjo4hxyF+aFVavIuxRZA2O9ox1nIYR8vudnDi1AP/L99G5sOUzdiiB1hjQizi
R/3XZi0ezQxNt9ae/bJ3ecu257fa/d3JZ3Z24Onf3rbf2HcGbf+4t4UffA1MY0wwgRONSdNN9Rra
hLmfW6M00ypphzvOVKZerK80lszAvT8NXCsjGhlr5oeF/ukjF+e7y8b8LVkVSan2dUn7q3/XQmAn
EoliBmMgHNqlsT7EtRy6hW7+vHE0aOHPIF7rGfXhXTxcnuo6BLdJrNuXTJG7BcD6+igvdc/akMRm
ZgpGKVV0oeO7jshvLdNKjU6UrpBCdzNXVhyznptXJF/gxk31MHava6uRrFdj5l1g9o0/A5bWp3Ar
59+WkrF7n8HyG9Cwe64wsChnR7xzqifNvf1LJrAuSqwbrPd8dfl2GSRqiZg8s2rCgdEYy97unwhI
cxwxfa4dv3hfRghO/+bnpofdQ6jocKRz7ugjsnj/OJ+rt4G5WCNTtmpaNJN5xJ6NbyWQJ0Gjzb+S
BkGr8tS41vIdx+25duwk5vG982jnBzLPNlodHUUTWSd6TJWxb0j8gbkWmArrP9f6Mn5RhavMJKIK
xQ/5FpuN7mnt+9mqDfcpA568+e3cT766qnOa+ic3e0MDLK86zvIf39W0hvKivIjSDYzzH40CfcZT
+9bWEF++FbWXJnWYdinWBhoD3J+vMp6hjgdAeTNaXivreN5nyDiXsRgYN11cq5peZeZAmRcndlxQ
hEIBHPy37rlQlovVRPOXRDv3ViynX26RJeDb+CkngmP/RBYWF4nZIUhj0jhHvveOEm2BISp0V+3J
8BwdOUVMzAI9znZxqY7NVTYMweYO5PHT4N45vv4JzubSrY9NEMKFy4ULIfQfX8PtRTkIn0h84WxH
yFh0Qp6GK5Pin7v/IXZK1+fxaiRbY1+SbszT1X2dYUtZKlBeuHOTLsJ1Isb375Wa91ru304MC2tV
g8/gcmN5lt8s6uv7cqm3dJ7bK3dbOR+URsUOlS49R4dyftV+DiZC2q5Ji5Jm8EorWb41DtWNAVac
UCKG1bzS1efNq+kCBiH3E13OAi7Y7I43FQ+myvItb78lYp1gpjktyge0iv6lWF53TmiutOuLV9SF
YlW6E15X6MkDe4moadCKH14auaE7LJBGl4bF5byjtXGh2zYzrvhmzt8xxu3d7UX4v0EAApHBFv/Y
JUT38uM7fGd6KprUFpFoDvY0LMzuHdqdC48VyR3pA45tbl7dNekyHw1ruI0VmXlnSI3pboxc4+Tz
ioQfueFpcOmpFz5vb/+pZm7ZMsbqiQIk0JDv6do500z9mKIUlZq5H5zO+bc4eEqbm9FkO+Iswq5A
pblFWG097Kae2bsu65DWDgc65DWzA1VaQYCZ4g96/dv2+QcYYSkiESZyLesgVwRY1Q8fpeG5kiPv
jwyGq54+0/pZFXAnIGN86l/6+X/3dgozs2r9KCUNApek8nBubIwgv7zJSzqJ2ZzdI9xlV0/M9ClV
zL3MpAycVDu+KrQDPl14pcvuw9iAW6eYIZjpJU7BeX9RPbYg7JNqbfQVcCx1b6pQvdcD0HLiQ7Lo
Bjo7uUMHDyJemXNIycOzh3qpf+d4HgA1+yjzL/V+6hWr0voo15uU9aqie03937vbG2FnqJEmwlah
KVoUqwcSy213vm+cBjLOfSy1Xc2QqV9KpB1oqPPIMNap5f23P7vFSXnzaOZ/G8Zc7MfXmQkPZ8vi
1lAEeOlSqWXKeyPT2MfpaXokTzKCLF5P6Ztu8dmUVsNJkDRtDl6+une0zAv5cOT8fLFomE6Uf1NB
/Pyrwo7XX6IwNROd0u37nqqTDNFZoYRPALs9WzrhjUYlruzdzazQswUpuKK5y+FjDcQ3pE4uGe1n
2ZMs/TQwv6BBcfR8J3OUSBd+2/lXv7LsnmdCdLAF0MSe8yUNxZ+eY0znzSGyqL+Crk0epXxJtIsd
iUbr0nP+4lU91fIZydExDtlkojfpUKO4FUYMbEyAZwsxzhd9SwL4fKmaHy27Cvn8qDhaF+IlHaFB
eUzswxXcX65hhDZfqKoR7UoeX1Gm5mYVFvXfZJQaBilhmFkoVGAFlPfxfgYG2DTXizbN9W5sZrx3
8VdpaWRtq5DhRBEb1fWnWP+vKsm+7MZLibeWZx9KkJb2EOp3Eft6y0/DotuT7uNLVG/ng5tKw3g7
Vynspxe1tI8K7192jxcv625ePTlioPH85uexeNZUTVo3JPSdfefy9hA1S82HQyHoumySrrM+O7Uk
jGf2+vMvORi9VrQsVWl7fLvXXK78/AwH/So2xcRiulVZ9DUWr8hgu05YrKeBQeSiSniuLyuTXMLT
FR6C1t6iV1yEp0wA7TidlEv1fCffMU2gSfUXHla+e/0pOa5T8TE+zszJWo3X1RCxDtVLG4Gs1H/+
8CSj3LADf9vIgc2LHV64tumLE6KTGZS206WRbe9kbj6Sw8q855UOHBomV5xsYLXxasG0xDtDGP8W
YPk2OVgP37dubja/u440Wr97Ge0x9yQ/ffZrt/ZpEpw72EUYWejtw1ZU3rlTbD9I2qcr69e1JziY
W9CLSraVilOlis1NM0A3967Uepf6zZWChmete8qfcP5CaHZ1Y8bQ/N2U39bJ2cU6wlbx5CWhz8Hy
tdBFv4oMdBu7t+HO5XpMsdUoqdg0gh7TjfpmbH2mWy5fyk4LZzCiByzfbHnwDoLrLDkNZc44Oz0q
vqlA3++dU76Z6J1nLiEAVmpOoxJ9UHpqq+7zissw0L05+SgBkwd5p4NB0va+YQjG+VTu4xQgN1rV
H8pIPQ0pmby5SwN7jjkqF5puUOHSXQ7mas88Z/9QxF/j/MhdS5b6ylhW6YlbIwssz10t8sQimJk8
fA+CVrjjV9ECLlbNkcm848pDsf702+kWoxhHFBSp9rd101Mnl7VvsfFiLOdbMILZpmnGpGVYgdWh
cuzrTzhdNXerW8y+iu9gSMelGOrJgyPgD8AI5bzK3r85LVQDNOAzwXeSeqqIJbz0FCWY7PVIPi64
5ZLrU2NVT9puhu1IWafEPrCHFnu39vw7FRzOTMZ9UHzOj83MUGBWU/xNUTPshLzOY3rKaAwdxMz/
JpIkZ+YyVKxai0Eov+8IrZkfWT0uOCIp7mzh59HOvNu5QjGbMdB58AbcEnaPk4vOOQz9C2tiIrr0
r7Pd2CWmp+7Wc6h4LlaXXzdxAiAJZvMmypGkQ/tkzHN0HPtynFgyQ+U40Tahs6mAoAhLlNe+35gk
gq6aF8NzDA0ETd5j5fJ4++WZB8HwB7Ustas/MiiQpmy/qFGlGpc3n0alIj6kDA0iyv9+tBPYueDA
Xql/rkzqxwUCnTlb0brnckJITKpfpDRt9SjNgzt16OX+AU1wZnStvvav228FqwEhEnQXcHubQ7b+
hK5Y7UZDVE/f60+gobtol0zEhSvXOV2fNvDKj1Px3GrX7Y+v98qTW5WM1WIzme9AvroTqQq9VZzo
haxZkE4aRi46q7q/S+8E3EwUMkHA4/6UQiYcX5pqxPr6Y9L6vdS3n3dldEkaH/l3UOGrNvijAUKD
PYMz2AVZUNk22S8Pk/K1fYwyLzQ4XcOYsi2n8fKLLF27o8eo3JYlRvZISpVHmJew/KYxwWFrriQ4
649dc68Whb/cO6GiWLf/cixZ1UoSZjKp/IdBYd1ejCi7W8suZxMHSdIn74yECSmaqTBdqVNsgmT4
T74krnG8DR5yIdH2XndarL6TFNbp//hOFqu/RFUyPTfjwCMfHNzCebt9lPp5RveIw0oYR7YcEGkU
DfPrvAv6tkWqvu757/0nMF7by+9t0H8jQ8aPr1VnbSW/e7Ah0wzCNTBax+nblrFle0g7PSq4ulES
5ZCq8gIwHNyW28UhdHmcUIBesZPN1I6bMoYQBiVaLwmahKlUX4yTKjiMN8dHJ92CsgK3j/Ju4ZL7
/roq8EvNOe7VJy0SL50tRH6Dxf54zIsKq0aFxXbdpoel9C00XfGyfW6evi5fKI+m6Q0AIiiQ1zBK
hDPYvhA9vvzx9lVD/FxX8bmQsXHkfhDdjd2wtDu/s8SqXOokPyWh81iHZD1bDeSgLFuNhezjJiQ6
qVQlS176nfzE7Mi+CTluwhKvZLBsSx3r23DQWfGDUOqUdGbVRdJDEKk0CztOQuBCZw43R5TMUB6V
mUlYuKlA1L/WH1ZzsEeAVsVgxMOt6kB0GgLwVdex83I/21sX3tNt7juBWaSmysdZfrruOl7D50XJ
6VmfM96M5QDZSXTYR8dYKHS6whtjUvWJBsM3/zLb4fC5/aKr59fSP/Ylds6mkyP6VvG5y+56b7/m
f2GMQof/gdI41mBvLoAtmBFf4YOujz6zGbBMDY6NWTgOJgiCB8KDXcbWvm4am0F4iKu4dzEQz2sg
ec/asS/re2okmYPTOAzgZ9lpegp+P8YyQXfxQDAXTHqY+xzjdciyW5Dco9I43DSGfZT5VP4+9TFY
fkF7MzMWIPkGaxZJkNdch8dNTb6cZOYFmYTjzTiyDG6sq6tK7OWXnz3/HFzm5oOO55cWfKG1Gc9X
1f3YgDTOWazURomcslvyGkk7d/5DYP9hbHUr1QDQx2Qblj4vh0Gh57n4i/GueR1zWyq9O1bSrbSH
fRgYN/8ZKlTqnMmHxgPiGzfykPC0T2+n3tI8PoVBfRkf1EjXZjiTKYWcdYVmxstY6xnzEOe0YBaM
MmscemITdwyaDU6SYReSKBrZloodeft4squXekaXTcqJ9koQ7xJ/J6e2mqXgjyE2PaQgQIZQDjxQ
QQZB765UCkHTJJXP4yuLCxc772pX0HT+OUbMu+lked61kI2FUTreW/9P6lRWXBHpV8lDWJjW9aPO
8aW7QsGFL8D+q7c235lhos+toH741CFzAvoemFct624uInL8iE1vl6fPv64zdYLqpe2mdFZa9Ow0
wvfPm6vHBmJfL25ie8pfX+A8p3RFRsVUx7IrYlFFnly+VRydNBL7hXxnP9YIkIJJaa5DB6/D6g/D
zo9O8tpE01cGtUhwizjcDfLl5deAVyCeWxMC2stQNQEHFYLqmVWduU3CajTW+cPNLsG8Qv5hVSFO
ptyrXfMJUNK+DgVa6V3QAPWMFXJrHfku+xO3eB/sLe6dUOOX/szq7BmxOpy/bimoclM/VAXMcubN
4dEzFKxGXePUVXKIIT3f0a8DRo9yDb4v7k44Li/ftzfwXfP+T2eha9H/DtBA+84dufBUPbrvcwTk
fWgOy+ipJO6y+HECeJ6dIAsLAeoR/B4SzW3vgbjycd40nz+mkFlzf0/LWQByYUHUP7+eO8SYxEzU
PuKOA5Vz7w+Did7zh0Ihcaw6oyNy7OG6fURj9iOpZ/lqDu18KESMgQPt46sH0CsQWBM3vswH6alC
oxFKjQrIFtJHvhUHQQN6e5y9jdCxRcfl2zxHOEg2RXxCbZJTitKIk2uRS/w48BHCgVjHQAjPf8FW
+rriUMHFv+vPZEByJsyGEF16NJKD9Bv2RBhux9ibU+j08ckPg4g8wAEmBNcd684BuQM65ewQBnE6
YvczWabRfbPHa6EnjmsNt0JuoY8UbCMqAYcqdZDijUuOQmV28QsnkGf38uNlnT+0oFTfte/tSf/x
c6lcmsq6UBnvhaLQDKmvlB6XgMyFf5qfTN6j9Bd0LjE2Cn5XP3ASkrb4mhKHuncMTaRbf/8xmS3i
rDK8t+0ex1L4lD6Q7hnOpFx121NmpT8QW1dlIx11n0pNHUDHYal5eePq0PttncGLBuPsy8Xh5tYU
F9tPTMVRhns/yPblNFrMmMxpTxd2Zf+fOEf+bRUNAGooPobWoLR1d01WagaR8f2lErFvbt0A3TnV
/YAN0zG2QbtOCdGCEnfGxAxYIb+yH9NwcV+NxIcmNv11/1kU7G2grp+1w3k76cyztQOPIxzanf9z
2s3mpEUvReN6ZxMk4o4OD5BGmhxxPlAEdc/Rqn39XI/yUEcwxV59dIwP++bPPtc5rbuHQSq+9CR7
GYLpFAUkYRec5n2egaRIY4OlzznOTkPhNE0tmpC/YdhQAAxN/9vgHl/Hk9Gx72KufNniucNnJqPJ
tmAZ/DgHMJviKD8V/Y793PD8uvw8/+OJ1ZFqX9qPdgpOZ1AMKLiRNP3uJd3YtqlAb22QQ6S54brP
r6vhZhZtHVogl8tAApCdgjQc0q8Xw0H4oMqD5wOlcYjWirE429JiPva1/9cfhX/br4yaLMEh9G6m
cM5UOMxczn5ldSubRplGQEsWdVhVesqUthieR7a9klZ97cfHRTM7lYaEw1Pqgc9UUBK9LKeZl2wn
W4rAuYCd0PDcGGMkG0kEIGMZkh7Jz3F2Dr3BnEmZCAu7zu6fzUqtQcxl+kMPgBGwlAC6JHoaV54R
btoK7CuNSb7UuZrg0IrEi8r1prDPByfH7FTvU2zKtubdnTini7SvHmcSSonRel/PPGrp6Tw0iERq
4UO/0j2T3kAL4H8DDdPfA8V3+FaT0WmQn8JpnJAi4q45GW0tYmZxryqMy+B3IDMijBjeunqJHoUh
2i4+o4nGZE2n/7lvsfGh0lavQnx5CN+j308esyW2E22BgM14AKCv/zZ17cxeyYPM1nOzybUZltY4
oE6bvtAllVlPqs9NByp1l3LhZ22/FEchhAr3QkCA0+GHrS0jZOnQm3rv9rZTJ7YskpA+bQdi/tTz
zGqYnUx31Y4duvuh9lBLtcKnQLwFVFN6nxryk+ryIzcUP9pBoNzYvzJoQAQqdrdOQlSO8akdIA0Q
tMlHgCepTrQ06HAGrx882s2SSX98pOa9myAXobI8OearSyjF6N38Yf5twETaiWNAeOXWgNGtB8CW
V8vIlM5Vn5Ve4d8tExXeD5+X7i5ONfKdSQdeqK7LvJXaab2iT60hS9PjzbZcoZ72X0xPunt9ZT0K
i5VJRazFoKhpZOuHOhpO6xdaGBCgX2PsuW18JYbJhiEvhpWH5mpi0eBpOhlZC4s/dDBAnLzQIDYr
RLWyLFUtLQm15a5jW+KSCjmOdwIEqEEUI0yFBCUCbw3aE6ikwv+C17FrNOLOFkhDfM0ywHR2sa8S
B7e4DUC9hU184o93Gexmud7vaD1wag5MQa8mHy/Haqa30xHZx7gidpGLl/5nVjW7wy7U05FDbpmP
pswdCIQvtLTEO+/k173n+nZ/pfLbB5961s3nDoML/hSH8u4fstbl60aWaALgw2bMf6S/zu/p9qT1
GBXRyl9ZCYk/VnwmWmVqnuxD9TFvPYP7QXDRMC6USYITOs+QPmMcZIhQkxGzolX5wXMMkfIZFUga
nhEiR1FMXdQlbvAc/BZ1iSavo0GmvwXZuq/H2u9jbqZEA2VkkjA4J1BE0iMjjLWaWLWlq/diZWXT
Y4I6TMaFyTueB3DcP499xEI4eetJozzl1D9C1uCi8d8NiZWGFQ7wtXx0aK/fVq/pr837ks6uu3iV
sJZ+KEXzX8+fyRfktpMwL5NjSqm/fwc91i8qheNr4d+9hqfwlx7xgKMbCG0veTKuSlcicMEFb1P6
slR4l6do6XJo2rxLQNx+okSAarM0BEKUEW7jxEyvk4852mN90rVKfd3JBwQd4slyJt0MfV7C9UsD
R8NEh3MQzSf655/H1+7n9IWxyvc/RG159fzbXWpod4mqCFB1hewVMsEWzFuZGCd/1J5YxILz41Cb
2/WK055gzwqeFqOtQ9Z5amOCQUs/0FFoAhQ2oAV4CaHaKIAF6/nprimTlcIb7fJ6Q22Q4aELQ3Ur
k/Zi6jrqTGjeyWdzuHi6vkfQtm8fzvIACN8/IUFaNHybELlkjlGitSYGKq+GpfqtfKucI+29NjrG
qbmeTl6PcYDyTLvugDIVW+H2axrq3TcfVYNZuGRlKnkP8JLXZsMnWvXl2/Ne7ufyJoutKFAmZeJd
oULiLG8NX6PUC52aKgJlV3had7PT4tSrHO5jZted9SgUko1DTvv5t1XopgZeEN/XtaUZb6SpCpFk
4WU1VMnvh+kQA3eaWHeNAqv4r5aA0sY4U4KoADgWXa+z7a3qb846E2vTLnWZkq0rXOtYOw9tAlyY
/Qwctq7BdI/76iNMEc+OTvvIcOZN328Iy0nV8GzCsyqt/Rs5odThuGmScN+ErYq4lIQWoidFeF//
HV9COTNob+ocU96lxNuhyJWeoo6YR7zuOkEvIzPK5+eW97oVmgKsrQU89boizODAqPT9SCnX9F6p
W2OCdG+4yqzUo3jAOzfTV2UoDwLSyt7Wt54/K8v26CbQHxFrJj/S/HI6hyHqymDDaGA6c+yZ1qJY
yXPvMkCFNtdgXXML/y5NERPgYwCxmvSPy/QHmR7Hqz6wY1owCWuwHrhG9xuscZ3hPPnCF3PNUeH8
IVE+5rgMvGxy4XK8xXEWusb7dRRut0tLQRigdGqfP6DZi8Nvu1d/1+warvEq3wG9SAgczRpPCJTE
u8D44ktoV0/v8zJTbR7Zm+bqzlvPOfjpJpzH/MlPiSgYX8IR0TW5An4UEITGx/6DtyYEYj8WllXF
wcfzPIZCAIJHYsC5n5kVpyd9JiUrO0Lx3Edd8jUrGzvu2C+OMrrtg01fZTkujiQEgvmtC8e5vPFa
M6M3tHz1kWQHqseQKuqaO6gaGvMnKeXlWIFGBAAF5Fa+lRe9sOPCztAjCx2aZ3PSlYH6bCmSrE+S
kf4K+F7i9Wkvmq8rKfxjDcAcD7yPQHn/JMtdbQl52Kopv/trpa9617eF9tStsu38dkrd51c+PjV/
cy/nC0SoXuyv7q1i/29ymnZ8oZvoTuKVzr1kRZQ8THEb4Cq3vr161F/V7n/6upVVMz9KtxH5h5dB
4d9xHlpeA4CXcPNLQnSrT5bVs9xsVQUeSluL0xRMzFa0fUxfn4U8tGJMxL666ec16WHN8h53fy3s
4y8ezBW8h5jvCUFRPVSCcrZPDTdalc18149D666vtSbTFByz03kikjfZ/mqAZsj5rSOHil/LTu9D
f6GLwvbavzchwQKdBSgs3PXiCBQlq/jFARsGmBOlLlPZM+b2KbxfQ7s5DZ1ZdyFN0bEpBxHrz/cK
aE0DYbALJcaNYuvSCgtieWkt+tuuFXSZt88zHwREsQEWjzdgnRNg2xVO7zkdJTdpd9c3Dw3V31t1
zhkajcZego7MnHb6VLHb5jX78X3mbvjxJF1R7sMKrGx3ZY+PqOVq4SZvSrhCGlSmxszNuEpD0KhI
u6IFV+6AtYyL0wCjYeLJddyikFQol5YfUil5tAJJ8nh9TQ35QmMKzvK4rSC655gvLP4skTB67b2j
IX34RgHVYE1my3vz1hc1BZrUQy+DqSTC8qec+4p0Z2kaUPImK+fAlQ8mZEyreCcJpb/fWjwZ1man
0OhJ/ARoOZixBYodB5jH8l9IVy1t++kZ7LHkq/+O8gnQtUGewQ0F0oBn7M/oEngVCxhFEcmpyQ6p
pJ/Bb+NR2R9hqhSo7eLi9WkTbGtrnkkoGroycoB29iMNrstW2tlVm/GivkBR4TvGBgzMKDkdT57S
C5ACxLYfJt5uo0crgcXOEO4UMl/Uujq3nNckTsl0fmqtkVNJQHEhkOrhxa/3/VAZFiKolFwaKWcM
XXenpmxFGiYyLKu/3dueIqM8/2Kw/d/DtVIdjef/SrWrkVulCrp2/LzGEGBwvD2VKMuIksHOeq39
PpQ7SrnCgJF1YM0tv2EB0alyDluXpZYvgP57nKW1Fr0cTBud2jpLneLHCq36OSgKzCHCs4n9RD7v
ngbX/rr3mMSaM2EwhM6GwE95D+/hmiWtQ/hs7ur3vjNvodSZcxHTTdU8jfNAseNraER9lArR8pv5
SRjCgrbFWGLZ3rPsHP9+0HQ/mZDiFWFnAr1X/fwopAdQtCau8z6eV5Ot3bDQc9eF3gBwK96r+k6g
C+nryMH+F9UkQwA867AImtf7/kQl1MW3/BJPjqYv7OZMzuLzuW6UfnyRz+OjnninkTdg+hwkHjcS
HIKMRO0O3YVdJWJ9mNC4oYdfYxgEZkEmCAmUOgsh9+UxuoVWalrxp1t0Vxn9de/HxSGIcIHbKy1B
8L9ovsOpQAaPSHUhASr0sp1i5+cnwJJEqnW1IwQgpF7PQQ4HxhjbP1LZ4s2TbS8xL7vJmqIJBXkb
ECsuF69S+m1ujLu+FPE1HdUdOum0n/75zgF/My8nwaVkUulLjsj3EWFxohJDyZq7sXF3cVi5AXRU
aDtOtHokHKH9eiqA9rmlxqYZCLSBqVOsUtSPYPQrkH/dulm1JrrMSwwm5XMH6yLo/V+Ag2mz0INx
jLAkDS6n2o/Kts5mSFKMvONYcHAgi2Z6JaS5ues0Ma3L4c2DDivm2jdXTLMwdDsym3rWTXc0qjfZ
lTVWr3OO3ZDWOOAv+87zH1/oNuNAxStIrM6D0iotNQkBkMk2ImupS+XFPeCbxSaIT3GLDNrKdW/I
brpP8JtjDH1YfiaizKZ6qqCe6X1eayW5lg5FCwe4m3wn3qgHgtAkVSOuifP9TPfKp2BoqmdmpUd5
j6i0KuC6gDoSuRgp+wgKji0pws+BxUqzqIU1uh3LB8064vxLpSDLYJcHyXn9HSVaJ3VoiaFQ+aYT
S303iYwwIeDzK9ZXplH4lFc+r5VvMsKA/l+vlc0wQ7U+r99XtccIP3yNMTL0o9Jn4ZPSGtVCX8pQ
EKOj9ZpOBlEazvgCkVmQnpLluq3rwD1Y9MPWkvglVi1wYbqysPzdEuEB5qxETr6e6WzvoZHVYgZk
cO9fSu2V8sID8hohe0NYzz4j2abPuLDRlcvKixO+mx+jf9zKid9qWNh+ManoEPdFYYiP8+lWnlCa
FCvLwUKDFAiE1NEr8s2o/Ie64nwjJfhiY196s24lr6Z5V3ZpxJCFDGwV/wY8Xt9hNdwPHbLdRXx3
mmHbSDL6aVOoNcsksF3VTc9gG4T5AUbYMIudm3jZDB0rrjZwTIqd0Dxan1uTjh9KzHF/WkEY8KsT
cq3JV8qF0NY+AjaXXTddv6OQxdbxoCbZ2imIEqLwqZVNLLNexAHXVLoDac/47QOIwXkG7em6JaXI
yKSJdVXsnJymROTr8mIMxNvwRW97qrlb+ec23ZOYVeXvawXLSHU72/XnA49/LnbE7hYly9gT8c5q
lc3MAtDd1HtsJac6at3s9mMVl3obpCOtmS5MFknUq92ORbj/8KLwIJg4hHfELSpFm+HtVC6u31RZ
gTlmRfeR09xqcQisezNZIjQw69CewaQTmK6ncytPJjhRACgXBLMAo6Wnils5ttJDtj/6A0X9z3+X
4t+IXqPdOD1StcE7tYv2SrsBfCI8HxnSIjSWfqu/chOPmPZCx0UipEJQAd1nOixtB9YyOnVNANAH
8eM092OzQMePAFsEnZgna5G6EAvTv61m6+A8dAoqMQL+OSSmUmRNMJSnoQvj+AvNzlKPpekUgLoN
mw/JvUZ78ZBYE9PZEfuQuRJv/UFIUKTFzNGaZY5hGl+qejnUNsNf3/0cUoCDuwEn1UpZlZ9WBhRV
tZ0rqxCVjw/qKuXrKvz+M1GfuwzeNYPFLG0wlO9VkDI21ZVYZnru546DPMGNQfH79/Jix/Fg7UlG
Ej2/7/tJOdxAqHsyVdkNtekuG7OU5LZVo9msViokGv4VZ95AZytyR+WRQdtGwzyvp08tn5P+jVyu
7Cb8Pm2owZGuDReoo4VhKSAaWpL4OphodjBq1STK/LaLu4bV6wEuB3WbpOfHhXk97D316D7ysiDX
8ePwDnhPt6njJqxVr3LUhBPj74ntb/W/kt3hsbvVkTfEfJXFLsdc/2X/gKuAeQY8hM/pqmPJE1U9
W50yfzbOl0gVsN327Ynd2OQu4eO/jtZ64DasZOU0MntIAVL2HyTtFb5ReTswt2k/u+/b3u06k0SX
FnVYgTWWnyof2PeHsViqvpvbhkobqgKtnmu52CXZqWbmGo6XaFLHQNDeQd/aqSipkn4pvbI6Otd/
iT7DH8jT+F7O4s8TNyA7KFwTPT0C0b0jJ9YPmfTN0o7mr+aLiEQShGV1Fa9wVaNNdO4V+/n+k+X0
tfeo3Cq57vVUUbfl+6U627XY8lo+7U4l4gDJKQx9VcsoLUNb/Ib8TilS6J6wuCvHAD6Fghe56aT9
gCgwA58s8zUNaVW7+rwPyUOurhbVp8Tsm+8t4BIjZ9Eu9VgDYLigFobD2nZOfMs3KoueMZmdI4T4
Aiv8S+LKaWh9qSkpu9dgkttBUu5JnmXgxIK66f3vbxVx0yOGWacQBRb5oneqaJrYG/nmubfaVRe/
JNuGqVZL9ZIwtMNCNJPwRbZ8DkNp5H8IDUqm7BT/yjwO/EAeSf1VW+NagzY0uNUttBaDpXid+Th6
c/qqzrzFHyl2AoRMRBcjcMhXBu2W6qkuDWv/SJKiW46XnQjT/4pls9S62lG6og7GbMsHOzYUp9dX
8ovA2brQGTz7XwXcPC2HVpbIYN3OxWvzNnlgq+z1t6qJZHMroeTTK1J28NcSzcL7HUnN89p2tw7y
4RX7YPCrRavjydk+tH/DaxG6EjFhS11ZsqmvOgon93XSWlWQscaaE6n4NqBkyD/NhZTsoAO1tvXL
a6G+4dd+0UaYENqgfd6ZpSKgDYzTk+d/Xq7lQENnzPszx5xBmKuk8Un9Di/xO1burrnY1Nzvm0J0
uKtlXze1fbyqJdqCV7F8al4qWIOyp/2wWPF/5dP7+nXZ0kZ7D31UA0FVLnoreGbFUbL17BVtrdfT
9Da6tSavi9r7MUpaWfPTS/QoP2oFLkJQyYu/dho3wrK9V0/v5lUZi/hy6Dwq81bxJ4cuzMcKxy0+
f++6ZzdZVBw8Ce/GnD5MrCQk7FwYjWLOfRo2vflKzzbVhe3m4zaR21uAmM1C9uUNc7w2LpXiMAg2
yIaYd/x2in3Zc7fQLbLq0jAB/Dr98lFyvGCFdalMZoXuL5Lax/krxQVpoS2Sy0TrqRZcWPwYgWzO
KgaHtE8/3vyVvqCcCxkEgX+sTzZXsIOkYrNRo/Vr+n2pgac3Vk4MJIHu2THa1k+v89c767jQmdM7
LQ1KXaPBo3ylxAQ43CQcu+TKVEcmZdV5NzR6B4HJAUQNQs+sI9Cav1TuzJG8PuPEvVOkv4gOEm4w
VY/wMbBhocPxr0wl0v+mzOhd0CfFd+9lr5SqxdklDmz+dIO3QC99rl7fsj/AIvhTxTUFeHfyuhT3
w0evnDCPzjkK547URXaMWxGFL0tE5uuEKtP+drmd++fuwzTMdlYLI9LDKPm1zNvZ7gy5ex9fTZzY
i8KZl3BqBdDcRLDN/1i6r+VEkiAKoF9EBN684r0TiEEvxCAkvPd8/Z5iNlah1Uh0d3WZtDdv9h4q
QmxGkIDhfJTrkBj0p1Aqc/w0k4OuIIb5qwWvBVj9BPwXfHboi42EYN+OokpUN/a9bec0QsBT2IFc
V6iB4Lg/Z2STxovuuppBjaEXqsaZWm4htyhGPiY9PCb26RNFsxTDEsJ+sHyVnsCHy8K8v20vBgkF
ZTwdgCG9fn83FwxVgd3fD6/ibuAZKVupYTXusKZQCZda9O81XU7ABXo+WO3s3F/cbfP0rwfttoXj
SylpyXTsZrnAs5i/9peZ8q6bcQU/+PvaylQ1KK/kqhLqmgVcZhG7RWdskFlOsNYHgZgmi+lORVsh
8n3DlNHI7isY0RVvtc+tC8++/tCq4FVOdI6leVs/9kdTB8xedKjv3akSSFh6Tx2875V1Kr9vUweB
MgrjZXGhSughwpjqxH8jH8meg1N9LBqT+qIbzfKf9r9ZwZpZTlVYb9Jd/uA3uatZbMclKfRYwL6h
o2L9CkPCNCmnWaOBFeP880pXNh/zHmcBFdKuc/wSZ+pERkkQvaatuekmcLGeijsap7/rPuBzBmZd
n3Hg11zFH1fwCp9+FbtWLjAdKRpIv1Ub3jNFh3TeYgTitrvmI9NbF+NlJzk8QRjFi6txRIkmKuzu
kVT6QCGjRFrbNyYMYwv5uZLNwrkdVZPWTX6uouX43wX/rIgs3YoLeLwKx/40/Xn/uxWoLZj9Vxnt
zBriXwMsucElbuty2BKDxewAbfwbt0yDU3ereEZic4QQRRSlM/959GWiv+F7QzeXLoiw9u5tMSrU
laJSm88uc1XMnkkpF32HrC3icLiOv8+PMq5T6uX5ff4Ta28ayUTx6gAxHqfzoaUYLuKl1UeGIXgv
XEbL3pNugNEWDhwaQfav5Up/3rqr71dtW9fnozwvldf1hyhnZVPOqTnsbO/VxUduWb5rpKnpXm93
JCQYH4O5fBpDYZy42eW37vErxxldle+QJG6vTPnn8pERDFURhKky28Tr07i2EtNF8VXdf92/zLFd
Vn+uK4/q3BWsXZCNPaFuhCmPZoX9+6FjPMmfWze5rUf/LmCcozpiNQ+z/Ty/GZ+D/LBP0+nGSpuz
4v4FkVs6tgnSzPe+HUen0Nz3Y8r1BhRKO9WITRMjw8sIVyztVE/aFAm3r2MP/Ujy89rb4/WZa3M/
iMuiVLa5ZvRnwrcZLjMFTFOPS+H+dfvY1hf4LHHki1hzfOVHK0/IKmAmhDsg9uvKRrZoXnsoQprw
kAv74SY0UuHyiCVrYgeDWFx8KFLs2kuD7LGK6TAw9dEKzLM3aV+TqzVKd3MqJB717IfM6gnBek8J
VyEDXygt38/18a3B8X5nWhBe0HLfkRafTiHr37WiDgVzwpOC0h6rrFCBn0EBolX1eEYzdEy156Vl
64ma5pQ/1hDLNrXpVm25KYA5P36Xl5L4OdSYwuFkNaHXkL08RgVDoq1mer/O45XJHcl94S6X2df/
tIoKEnQlUd50lnpIj16CZsKco8ikMf+6Dq+tPd9l8Fg071/RIQod+0k+XQ67uyOGfh6cIUBfTBS7
6upT4HY5eEjLvqnYsgP5Kp4Jj4zL2h0kqrfarbkapCvzfhDii4L2eO14TfOVj8zXuThvYnotMGSL
1/r+dxslNlPdzCymAa8EQD7Zi6QhuapLP7ZXYizdhGYAOOCosvRUJfV+xbHmi/AnrjFt1YIjdPgB
CHiO+HOneY2PGkImnAroVAGXRZ3zvRnmihwt0R1hYhBzbttSTHA05wFwCTOSq9lEZWPRNL9gYMJb
cD+DhYWC/HvSSiVLa5zg2Js/Y7HiTRbbBfs3vCjY3572htv3pRA3f7LDSy7/7KVb878P6ny+zZ9m
yc9TjemAlANpNCgl8UHCFW/fz168d5FsHzyQHuSai6GIRmveJ5LOn6vuvn3pxoeZfS35wMaVX2FK
iOXTP7nRI5u//zyH5OKpcxFK/FBsznNUezt6jSjOXO0wjg9ToVYa99oeQZNu4NQI94uVFq7KqlXu
IjGqzxuUUJ/IvuOGrtJTcTzOQaOXseKoufva9lbHYFCjU7qsW6tjJQuM1b3taljwDrey48JEqu73
hbSpuLF40N+yDQu6znqkEWwkPIb31q070V6i+ygmP+/968MLJA7F3GjbU2Vdn4jFw1ELig8XhW11
t6jQ07cBJXsarJfuVZvgB1gUdhIS51L0WUrlsMdqlVJcC4mnyqvBnwcG2yxS36I/+dhWTtIRQMkN
doIE/1LJXDkUneVnpnNSv69VU/7+e33mM+y9FXvglF8tivFFISd4qfeTuy2K7nZh/nHvNJRYFM9o
jFP5hX5a2+LlWoija1s1z/PWP1dlzXDjEd6GUZ/ZlIH8N9dC8lnY/yaXo1gnuanY4VtFzRoS/iZ7
c/ws6ouWJbYsKzgaUhg25kIOLDtVzO8cfkwaivZTn1q2v8rq8pUgZH73s4RWREXQ8Wft1J8vS5kE
muY3gkxsf93EvbRpKATxPhrE/DmV4oMH+FVmkLh0n7FGWjWnatkBq6WYlRgZYkzERXSH4s/vgQLu
6na3KvqTkbJ613Mz9FIObk4o95M+gl9c/e5429vBoo8EAL5o018OCCek02v1u5tyyEa0FfmnO6dP
sKnt7AgDpkhiOUCyDRi0+wQ9Yfz+S6+I/jlq8HPGMBUWOA0jwneTPjyaR0tmLCHJN0OxgN2XnIQ2
yc8dTqBQXhLqImTi30xHhy9mtXgBVElH+DExZpmawWzI92yGS5EeZW5/D3/iLVSFW+7+IdZlBBw/
J1qbfjAfL0hAtBOqzOP19acmfPkvmOJmKld51AjB9tlRTH4m/04+j3UTF8nfxVd+VNGH4gisGT+r
zqKAmKGUac6nG/Gb/G2ca8ZQCczlBG6YLNuLoWiLZY03br1ncx5t5+qrkjLOKiaQ9lK5+KaqCEp+
rX+Szgk9Mtbd19/AxyTHpdTujq8X0KIe/YodqxtVJKLecXXFQqWFDDFpe+tonSqc0EidiZnqCvPT
95J0+9rGKldnpqOeZ5DiIKQAF4g5pmA12Yr2kq5jUX4le5mTghJFKuLCwhfD3aTeSPbc/1wPrpS3
Lu3bt9qiuw/h9cv36Tv5lVN+e0XMrHdHYaFEvLcjH4dprkqmJLxtU88iDVBTCL6CI+hB82cph3ZG
lOh7OYq3c+qOBVjq+CErz2KyCfkAigpscBH91fwKtwJg7SwyC8CTTEmkH60oz3C1KD1Oxdak50BF
gvooh04cv+aEZ3lnRac6rz/Zyrwd7/nzRfL9ei/uP/lzL6rzz73EiiaP07/Z3+OZ6YnI8rRctIS2
4rX9n9wXCgRKVTJL0iQq/7TqL2daQM11tGvqv3UAPEp2UMa2tn8uGddoqFPM9XcNrOBzYqrFOLyP
Hb3Al9tP9KMHIhRAu4pEDD+cvyofwjed/tj96v/SCywC6+ZaeiWmo5LcaeAdWA6gQuOdVy9QzeH3
/f5Hd50eiHQYm/zsrn/q50KDrvVAS4rFu+MIkOznJlYFAiJMm/MLvBcKKhOmXEnDkl1j/2eFhTCU
Vekl1BNFkItHNZTUMBcMV2AF7FnS5NwQZz++5JX5OiG9oMh2nqxGss1jh+kCn+x7KMOAvribG+Ef
hC+6Sj6q6meVsN0BKJdYd4xTPzAWEMyhHKZ8sdwxCfVCq7FrIOHPXtUfnZygI9u/+Fp9PDB4ZWqZ
4ebX7KRka1BQ7PjolR3Hb9/dNkN+8FUNXPz9UPOo92KYKgVil3V9Jc70ZsHPSDc7hKopK5kWgnKs
yBuN19D3wCiuHx9o66SZdxLRiyJo9p+4OJQax3z6z+nz8ptrWYFI7/aL8duipjh1s6fURnspkrwq
LFuHhg596Pi2lXgttSntm7pPXPhd8F2vIA+hAuDUDEUNG2wWhbAr6RPxRvfG7cF4XV+oc8CYiEWX
DkFiqXC+/IiryoJknFDS66BM9ViSZJAymGxazykQIez8xx344zmIw3HqG8m1SRagyPWjfrTgK5S4
B2RuDo7x3oxsi4/SSZ5Z/bCCG81rbgH4uIa1y+WPt7x+DHFNKzRm0j03FP7/VeDWPxiY6JgQ3AuI
4NxV2dNgdgHQqSd+YzIM0/gktE57GcojgIyTLHs6iKHtE7zIsNtk2kHJxep0ho+RStt8Wg8QlRE8
dH1Ci9LUD82ToEK4xyPQMIJd7+57aMG+7nwIMsuREFf8jJCPW4+oyvQw9nEtRHuvTgw0DZ4mp1R+
+Bjfe2Sgo779jYIkOeYdkHiicBFrpJaNePuAyPIPzOmNAYMkDIuKwlsmwihyrryuiBgZDRoo5un+
J5N5Xrqfyrc/FIeM4lM0Q9We+sZ74yn/+icKsZsqkyiE3+YIHNh42VwE7L1xxozBaZiU0O9NWsyV
U5CQTA3/DndAppT6cxe5ymE5eLY98fF9562ntQhI6UuMDAxYtrhgjugAqL8FUASoVLJ0OVWzw1xn
/tdnjjtd0ZSElVkU28dXNFneH74XzEw4A9FS8eoc2G/hATyB4Qozu3rYdLKcuuYb/sUyuduficIZ
pT8fB9ZwywoRgy2LsiXTxc2f9e8rxmAq+Fq5FRxzupjYDVIYGLDL/1lSE1/Pg/BSvEUTiRK74XFb
SrN8L/PSeYLGr3TdYpKL5kbpnlAu03n+eUz98cjdqbr+fazL8a8zMYfE/08OHuZY1DItcilYvavj
+cwf+RrbWvTUXMSK+2XN9wjjbV48xztEfEYJ0QN3cv7GAlmUE7ObytRVITYTCx0cIhB8+RsWceGR
dHuTLK4R1Cs7HF3h5pHb5ooPFjd+Wi1uxys8GjtNRPK3b7HJxJpX/bETONNmoXOY1FP7wf7XsMMb
TkqrZGm/hTEuHb4nudJRecu8+DgWY9oCSGtpXEAdJ0obQ6YQNT1gTJSSX5dHiKTHPu4ygrn8Fmzz
ywePpcMfxmd2ePtefia/JtFB9Fm9fWeWX5lj0YMOf5bMcVOSKSRiENj1yLGKjiRSNju27BpMhh1k
Kz7zu0vl8M0OYBBYmx2agi/nYi2oOL4kgqkZSxQfYzATIYJr+TFejjYRW736GN+O1S0HSXmxkTcN
bT16ffjjMjNIzUAeDtv+ZWdeTfXuj3e8Z/QsLeaixcsO3Tt+3fzx1E/nZDHL4X6d26488RB/uZav
0cI2w7AsbNUjC8io3QGRbut5hwVI9+mvW6Ib3ZfmkgeleD8ZZSLUDkj+wTXOeWsSvu9L8NCWbX7Q
Pc0PtbQ6s6boZTen1naeb2xWdhrYOsybPGJpD2Itt8DCGWVAyzPl7DJg6F4fZMc+VT9IMEouitVg
HTrkdaXdLsqCr1ujpZRV53/59eRnx90C3ni5DfsRINcrnDAcy1+jX0b/FEdsasuHW7nAGL3mCntp
ekDIxPu3sX9chVn3pX/7S3UOH3O3K3iMbXeGrDAJibyRup5Ns8ASJUAgLkF0qkto29M+B2ECMorO
SUAsFQa0RuxzNgX7Q8lWTh8b788BOEz+htoTc5a5lmIzSwXxYICJ2W6r686XHy/j23g5JUkTvOpq
FKwVdEfvAGAX/PUC7teaWzMh19MNBJX41qJsDM/o0KvHt7X5vn7RBDBvUMdJAYjiMp6l7vXY2FFL
JAjIgfx/lKw2c6XXR/zr9QGV5XdGF2/llsHVsXyeOol3Yruyd9/8UZbaTLJApsdkJd6aT3cXQDQn
VyifNqVSFq1EN9IIL+jSmiXfT0+rSqY5+RubXSznRawcdShyaiwgusXy8ktrTWivrWx7Eq8t3rsh
M0vNZk/yxFsI3cmuhsVnp7vDUQh2DMqjVOrh4SzkEKgpLRPVYiJVWKIquPtyDMWIFS8UrlNY3USX
TX6QLZiaMrvce5mZiJSDEtkRkKfXzeh5XvJlaq+LsiUPdRubnsxjMdmnyLqxC3rW9bPv/U1NJKHB
sM4HSipqKwTbrPlI3jLf8Kr2UzNK1UmQJIkKiIKVoJ7LzWSgZbfNOUDSKVm8S3YL/oO37KoxingP
S7O7KRIv8kZiXeMFkMt01xP4RbXINBt76y0SUfBDwWCa3+Z7zpBptor+vRh6aY8IQ8XUPzNvmUgl
7FopVwFDrxT/8JcwNozY77S4DLyL2DA51i7IVHhEtGSSziOuB1wGU0JkBiWEggiJb3mhyGw/9Whj
xgG2aizSIMqlyHhVn+PriHUTsy3Aw3RHLu3r9p7ddvR3sRv5dEvvKzY+a3+MAhUYNhgaAEGqallh
m1ZqvJ0UfWmnbTYhrKfGH5vtc0WHItTVuk2fllhChVr5EQhXAoLHYptCfOGR6j6mXinMv98YsFhf
d4WV8VkJ+D54BVb/sYK/sn4bEwUmJTeDY/Du0C2g1vL8utYPubkQCNFTQ2WInRWWyWZDPynIJpuy
BUfR33nojfpHc3kbmFfr5fL5q5hYlRJcCHm3B7+ul9QMhqfpPUwZCdFaDJUgXnRVIPrS9Ueye8+E
vGkbKPJhrkO87MqPFjIDAVA7pGJMXKfqm8l86NsOr9DdCUDMP2CC4A8ysECx2oPPmaFLi+fqmq9w
LR+PlVusbK3i5OW8boiHPdhMkQnoBdxuD8gOU1/mid+cD8CDVzElXSHBkPgQhnOUhDrE/YTclOnZ
FW88TxZ0Av0LiaTbAuaM13QOgvCoAw8htLfeihd34f73WOmEtHFVzMwS3ZAkT7cN4rmvn24lf0YL
xGV0k8XPJfGxGQbL2QbZC/mWDAmY63L6MgG2RibTNGq7M04aBzjXu3v466Zg3Etk/99FxdXPcerY
A28Y6XnTuqbrCcdzXvehcF/FIHMpokgfmEO1+WXVjsb/zrWhcBpumDQFvg/zn8QcoTcnBZPCAcph
/pE6fUVX+qJcOvf431ukGrn3Mpg89n8z4s1Rkv4i7AV2tb91l3utO+unedUmNu54pHG5VyEpcvP6
w1uJYmJVOaSFHrlRGVRXuVvrtvqcLMbbxHCTGmVure1V5B1h5uf62j2OAlxm2dEN9HBr2TbJYyV6
rGxTrZ2Uc7Zs7smP7blRFJZSStomFm/j2CwZLTk4tOnj0vp8dZ79oI6mxB5Zr8yUtF7CRBYS3WVW
uT2IwmzJmJj8rH/PdTabSpdcFa59BnIJT0l/ANi011PFvv7/6rp3bmAF7a31NNOE4KomunbmSfYT
ieSu9qKACT/qlpgTxrWdb6W4hi0fkeYhBqQpR9mXdA3u0zkuEsI8fUP9cjM4n2R/FytHBiSDE2wn
AIP2xWacQv7K+Thyuv18SRbtO0fCMzJjv5jDI4RMT9gk5KnN7O7mDLSIad5P9le3EtHphudGRJwt
BJvtb1BCss7RdWqM1bgd+gCNRDGF2NMeZ6TePqNIJUSQUBFQ9JZSuRnHWn5CBxvl7cTvIxnASe4J
BJcOQCTTA34Ov+mR0fss2XcQRbR93x9DGYxLidWjxdSwtHh9Fe1aeKFYpGoHv5IEvra9xE0qmMX1
xKoR21stnhoiC6mXoYPo4zlthEjSWEmoPRPYJAMqaQLkIYk9/z59qelRe5IrAxLELHwazWVuiUfL
IpRhNnoBLhJtXGPgf8R7rLucpmaZmbfM9iMDL6QzRiM7TYSaCwWLRdhjsT+1OPA+fMlFFeGWtHa6
b5GDfBoH86SWCXXdkYFzt2vxDpONl6Le+lO4ofLPYqI2U10awLqdR2Y10b1r8jBNoztk3bIwJ+3Y
2F2sEQmRTNeBsg6hRtaIAnRA7TCmBD6n6vqA/qKoArg4lmmqB9TJqxWQVmA6sCcKXlTxKi6QgFBY
KzJYWvQ2X+lR7IeU2VeUQwZ+gkCtE/sMEGbkX2kOoITj32i8iBoXfZBCu0sfX81dOLu4aitLVzXK
eRUO4rVL0gfAONpsTtHgFK/LK6Ll+53PYOjwQSYdG3irFRjDoptT1J1VCBVrPdW9rKqZIpOdhi1n
YDUDU+akJRwIWIvnL8OA9v9SvB25ySQnOsdfQIx2ssX0y5bVLncE9kLhO3xELsBoqQXlvoJO8/G5
+8Abcfq5Ve5SJQGyk2WJUNig2d1AT8lAqnNP9u9C/pRRgcEHArH9saAbgbzwCwRKamhReEEcCFLV
j+qR1aZ72JjhxJNXHHctpddwTqkOSAaMyL2y8onXtwgiFzNTy7aABwRwi5uGBFOAcKNahIpQRtPL
+i+pxu5G7bZXTQ5qsvX4zkEQ6Myy6W6rqaqHiYgKTBYz1UldLHA1g1buHoFFtlIQXkEZHjBN/V5S
WqliD5wFnObRJMbgNGqpDmBxb2PCgzUAPcXcjtVWzbsw6bp6BaLq5WrmxinNtuLcbAH57q2WzcpJ
n/v3CgxC+jdZyH2v4LxQZgFvQ9oovoDXV7ELciPg8LxLaNfuUBDw2eMgbKhRoiVIHulNBPfy4sPr
vu6A+R2w4KEVxWvXJDAl1rrnevyLYzEfMRrP9eWIw/EY4zC0F5L9LVR7ZBCi6Ikuk2VHGDAUqMJt
kHyXfVNic7CcJnnP+eOUdbkFyo4MKLvHWJh7lBFJDmd9UvoVE0q22UzHKdFsfD4j/JPGOgAaGTCy
Iaa/L17fA3Z0lKDBHwZYM2KToCZI7C0KmTd5RM6cLlr7ZzHeTgzCXyiEIJBRUS2n8+KB/7hv2Nbw
+Qh50qVP7kpiADFmDbEhYKkEySP0mQbQbqC7qrEOMRDtTHfRUyKFN1I0DXUtk7YWdi48ZnnRWm56
qS4DYttYjyg+wvmfgjlneozYXDExDqKcvmdVTtOUDMHNhlf0/ipSpoYzpB/IatJD3DRXhA0fhdcv
EbSIIPbaxxDf5pEqS1/Ltg2TcI50VjQ7Jv+X7RNX61RrpYuz0uM88KozitKYZ8hgYzk8QfCA9Pqb
VvqGJEIios8PkSEZUwT70wdxbVrPI/8/rD7RfXcNjwDLhrryDCuxBnl0DLBSU0rlwc660LCIU09J
WgqNsZxIeEAXjLkrwxj9eij5gGVlGEzkMSalSFDSQbmxiOmk7Hg/Qlv7tpZ8vyY7rCvDt0cpDqOx
H3KETJfJxp4jetlxhi+2B0a/pU/x7euj6M5zwIgwfUEQm8gIgM87/qx2LRhx7vsuk88EdDQLVUQa
XF0DgljDy7pv9zxdtLJ9Qzb1tJ1p95S5JlRoD4SZw/1VJtYnpSviDrNMpxlgLlZeDdl43cV94CC5
/DqlQej5xK3KcvjnsTxHpzeVw/xjHfwKxs6kyFqg8a9TMN8IfR5Q2R+e6HWAea1uSGxBXEAXqj+E
JaROzg0HlVEwubSfU589y86acTS3FoO9b6HYEH0s+wsd2Npvg8UeEiOk7g+SJ0WLGOKtogEsUiRA
EMGrQHlCOmz1K1OTF3anMUhiF+0BUauh/1H9MmvWYsw8MGtqE2D3VQZMz08+lynOzZhjCHQDvDtD
lgcoaHyqRMPPrxXC2fyTcXguXHc1DzVTu8DEuUeGADSj4FWF7K2VIzxfxV6mZi/Euk7Rv+VFLYy5
jkgIOjdsMM9GXXyX6CjbthSafN15ZM4ly1pMcaBhHb+4Z7GagEFAmJlGdcwsx8xsUdkN0+2c9EYI
6lHuS4XOkea2cRvT9TZFl50edrHHxwTX30mm6jPk3xKhbBF3iI9zhyF8wRfawZ0RG14VV0NXqepd
JVWI/HOt1EQE50G8rQJqreDh4w4oAq/S5d1FMs1gL/zzYbtgfygxRSxSy0oIj9yDOHVYZMNy3bC4
uhKtKjz3IBnN/1YKnaklRN3lFfXUm3RtzJ4qi1QgmFE1kC3ZHHaJoHtGsc5uuGhlZoEIypwpoYlU
r42wtMzY3d/raAWFLe0eLwXCUlcPHzedCoNXGEaocGlZdjB9KjyVR7ovsPigsMuLn9WPpHdTOHrZ
3tWy9aT2T0PdZo7lqGFw8ouJAvg/XDcQeICaH8C3Sa87i+MtBwORyvJD+fh0OyVxbD6Nqrhss6Qt
PMdkCu7I0ybjbS2kgvp8RMaR8e6HIDb1y4DrhaFXnUCMfSy4apW5Nn0CA5FBgDcS2euAYOzfg3y2
lyRC1FWB2LXBFlR+eOSppU58/mFnnUfB41fT0iR0cmNWGwVk3j9Cr4k7B2TBPwqAfUtrJjl7xLmK
k9zYKr1Wn8GtDEMNSgqCdgTd4Npb6cQQSlYB3IMDvLVsuVWFe+S3sVqyL1XhgBMPylI/3NNkBAry
XVDQIivai1ABdKyvDRFAeL0467zqZ5FT1LVNx+GNu5kx0cRmsxtCvEb7DAVhzui+HHwF3MQk63i1
bhi5GIrTy/A8BMSLveujLk6iImRq+0FYK7gqq33/MvncbnqrbJOIYdcnE1XfoVYhatYfhxSGl9OP
KY0r4Y00zGH81Q87VdaVaOXnEkHmMTevqiEAHQZWcvh0AVFuECunHvUgyxSwOElu7vmH8J2s8wFX
W1vDVbEQSkZ8jovBAaGMBIsokiTNp22CGAE8HDDbz8PepMh+5soHiraZV3OV4gp1hkEvHnc1oQNn
KJqoGplt7f0jhCcaBaOgl1wAn3SrUtl2gpk7pzBsnqemOO4aISgRV269eWr/apNJuok/JIJ2IoE5
Ren751kNgMTzjuVaPi2ELNBxhD9xiryW7//eIZ36WiZr5tqUhHgPy48wF8TQnkaRxauY2ZcFVVbx
siWd/rvY5FDfokoG4KbsqWGCI5bJr54Vio3qTGGQWFWuo/1N702CI+jSUPdG/W2mab2i/FNN+L5g
Yh17gnexLnkqeyJoEQD/VSUdF1xRd4TAkKFzKJqbzY9LXEiBUKh+waGx3KbFBlNYa6ZMX2peDXJi
OTMFj8SH6bdWsXn1uAxjpFsztIlZ92b0K30Ie1zfxBvOFEXnrqHSRNO8SHVXsdbKcSwU5eXZdl70
+Z1YfZ8VlGGawYBExnFVb2W+ZIQNNSJJEKq37vFh1h5ixxvcKj/bVEQK+rniuYEZ2JDgvIC8VtkS
ffGu8aGJ26T2GscCnUKrv2s8LEZERcJmSCAxGywJYaOBjR/C1AXuvcBXaJ0i8zqOaVQImVioNL7c
e6bNemVzb6iKg7ChisPllPN9px/Sub5Rn0Yamtwgn7N9bXF2WRIYw0NbFt3+MfSgv8c2iH+Z9Emi
ahU92zothgylw08UE8gHCAxJo2hqfW1bBm9txHQA9eUYBNvvZ3PU0Si0tpKANebIvLp51q2Dc2d2
6Xj8Jr/XUbDJRfZNlD02Wik9HHqTYIOHpVFk8z4ywdjBUHMLGpjDv7iXLIBqoYUaR5d5hDNolgTm
3rLNztqPvI1Ylhpc2wYG8W3rWsNtsmqQYoZz9OSWNZwbhi1pd2vZahySsSuIYSP1xkQJHcpUCYL8
XWnnzd+UWnz1/j9jTiBxGe7AsLBs4QTbHmPXG2UooHtWDI86ftdGhrWGQh864AgZBU0Gx6kwzXF6
nQpvnSg4+0ia/RB0O7FJPzE6Aj79mqwpF1ZNjDLbRAQzFH3th6I88ygg7GEdS+GeYksSKm+xRfyG
TXlnKt2nRrdXi7VSgHa0MbWqy5buI9WIw0yySMTaWZLloSsZVjG8aWIXz2lOv6UQGp5/cLiDoV9K
qVdWf6Z4jlPfC/glsSAIvwdpl49OhcNVfim+Wivcb9hRwTEYBf7Fw5DR7GR5uAEy/W1y50nc5w5Y
mme3ekFEIarvrObmhylgkE75he3oEMBRRRps5OsozDNXnnlwzzv5LDm/YTR7D9P2LwBL7lhco3jX
kVasW5hIpvaijs5ol4IzCNvYFjsN/ai5EvWbrgfbmGBTW0YL2Phuec+F5nTkeuIWqHnobGN2V9Gd
UGWrtJb10FgM9p/H0uTvA+/uqv/QA2zVu4SWnrggBlRDNDewc72Y/aXs1VkigGwM1Y1cnH2ZpOVb
seMPw8swdNcpgRpcnFgMaKtPZxk1j0C1DSXufStFFEjh1eet6rk2dH8zkLvVgrlmet+6NUFMsL/g
HxbB9t1rEJgumKUATmWShSNiZzixfhHE27q0U1tjFjnmvpidesk5wnJ0zJR4ycekE4zWJcAeGHKM
32a35SMznsg+Ww7RyW4awlTXu6mR8zOUC5noe2n1FaBzOKFeDnzB9fY4meXk28hIMErzyThzCNol
3G9VUoLVssPILEsUdOT/6REC9c6vd4rH1EByEYwRzYaGk77ReN9gKChfWVcwcTlo9gB681F0qi6U
nobSfXiCnaNldjAD+I5BZtEU++Zu/rtmwOjqhPwHeI6cc/6FvJSThzJfPdbAkoPpE8mHfRay8wxs
KQJJPVNJoYZ2DXaVpbsLKrESpnSeFxIwIKJDuI4eyAlu0Gw0QAdVlvpWwb31YPETylhNb7a/CvZm
2CccKJYhFxwfaLZJ29l5Umgi08zdtyVj1wav5C0DTbjJMIKIA19WGOmPptjZsu2e5Hco7K6xp903
x/I3tIPoA/2m1kgFJ40ZK22fzd1tTHuaE7GlkccERdI7LKqQy0wv/3I7JoUvDyIrHfigfRKhHPOf
MAilwB5uh8aSH2EH/hQdqsWP2wo52DXTnWSEKeNbR7r4/zoo1JL2znrbugwfipQujVUPtZKX8Vbn
aSrTpMFIkGXge3jDfAjEMNlfIpvXUI8cZtgdU4eht8ASmZXrcpoII9xwKAAC0VE4QgrM1RypPI3z
a4TCGLcfu3dVM3umSz1Fuj7FuyEMTX14eX6RLmxJvh6xqhklZyCTd1TlbVQlm7qJdNO6fbrjYu5x
1vZ9y3YaemUzbfzzYylMoyQUpFQ2f8uW9h1qy8EIk/QjaWQKqUE6gT4nv8hpLxG51cQweRRqww2H
xNmHg2MNdqn2Zl0xTJLEjmEp0mLOOKnE9HHMTccyFGmClRPlcsnJPIgWC4bSB6NDT+W02P5BtcNF
C/oHAwBHfM1nTE98ergruffAuZ6aImjJKfuhZSovP06lzRSsKrkJ3KKuZPlSEfGAAbNtvSvpy5Zm
YsLdePS+6uPeVTzacl2M4V3yS45Z8n9+2j1Zsx9X608mmVd1hv8dJd8PeJFDCjIEB2web2vY+z1K
4T+ZW81rbzuRrhfzNzNtysUxUKfMPwwkTDCnDI7bOutC4hGsAHV9BH2R9rsGpxmHmR2eTtdZMVYz
vL9y37dL6xY2lWCLA+9QhpZIaJ3otnLy3FgwdMK0mUha0kS6mM3nDHggvvA4uoYal4wZI+7Cf3Qs
2MYucv7NmOWiKTlrDdDgf1edlAYnQ1PAdec6NUgkXsV3BIZXHFgnzEKQXiGypC/oW+q/LT0XRYqE
qQdbJFIKIb5h/pOdHg32Kh5ooJshWfY+wuaCRDgRUutBsK6V7u/L64/nyHVGptJaN8uhNTL5Huha
agPXVH/izRmq7wknLcNUknfWnVe3F1Nk+JhR7r9Vkdc0ObYz5yqkVIubHyojtVIfGlb254DD6DBk
kbzTq7shwxpJTMcSeORBtajNPrz8YBnLdJW9o3frYijw6WSfzRUWWMn3YY0wy4ZftK4CV6++7bkK
ZAlBZ4eUpVZ1Boxmdlfjh5IT9Etw+618Jli6uq0cms4mkzMgBvH/vg9aKPV8g7S9Out7vBsaUK4b
XA6kcpc324BmoQzJUNHut7So67GnvE2L3ZDaElHpMhLu2BmgIhVPG40DPI/2TbG5XUvMwyAqvY2F
Nh/3ToSYUfOhBkzIOFG+dhcOp0YEzyaNH0c9hY3lFDq9zou4Cj4cx968LCytICJs6ZUyx/D/QHar
npkz20029KmJKg9+VF5fr6F65LvDldKtdBuKVtRsNgLrhOmkvmFX1CnS0WpCZUX1KHuMQ3BbYbbc
7pea8Bca4NsPrrXsCBsGIzRdxZ0bwrWcK+kgmUQEhexUw1z0PFpPD236AiHGPkS+hMQmoWXcOS03
4/k0mtWcRsQgCBqqDYu5eM6kny1Ep//IG0Lnp6SwpcxW74kyIIaW6taLHqrSO8E6Trfpb6UDeJJS
fB3nWJnnv3pzkPBZIMSZuz1W7x5Eu8RE6CH8boKihn2hcc5jGN0LVyyRLC5X/Qx82VM0pZbcfsFV
HwLosXZDowqGeC0mYvIH89pi+TPftRLPQWRZX34nt61ltnWK1XBFXQMKev+9gdTMFDfx+vxWOEZE
4sAUso31qXS5dbiEiUM5d/4C5TYBRN4uUrWLhBJfkb74wdzOXmfGz8eUJiHhVnCfNiUhRpLT2OHr
XIiLQdiRDKBYwdsHaX1BX094SRY6h0IT+koOBcTrz6oPB/Vjf89rQbbdW1TRPrRuomdJQiGz7D9f
VdK+xAcjN7kbvls5mvQtBYICfdcnUzRvDUmU4iNimPBjf8gfNuPqhzYjoR3l3fJ9RoO1g11DxI9Q
wguTzV+kDMdk1gV1GSqHSZ8RhY87nCOWOC686loRcGfSd4oPod/k7msPwq+xCFn2T9fZQk5qkPbJ
KleFxHCefT/8TPpB5zILfKIVn976j1MetFl2Yo2SSPffu1N8WTWoveB9+zC7S+XisYwYHa2znmOX
Fn/0zQLC3gzWMFEhDtcOKZQJzbKpOHasDy4SG22PbGbVOo8kMMXa8iLRBKzj5wX9M+gFH+09c2WT
ffq6aK6bVTFN4nGaF/XYoopjIOpF3kqez0iWWktC3HELKrcyOVUCYSLOnK5l36yF9M2ISOLQh3RW
4gypKkPGz4PeyS1sGzARx1GuGRlkZnJcejPQ1roRIVIm70chv7UNzT/sZ8JyiwoOz1P1nAXA1Raj
7IfoFBEKS2U3NLJbvByk16T4iJc1IrVdH4Gncn0v4+lnEoqInlRtsGcqNxzbyBeyjA/lE3XUdtd7
eG8kLzHI95KWZEg4b+34yEOy0xtOT5eh/jtV5LwQkDU2dSwIHUJhGc45Kl/8dPuOB+HmXaaqfpv4
0d5qjNi/BV2f7sy7j1/crUoSDpKYnVddyUPhBuEOGj+f3f4+a1t2XH05BsTXChxP619458/7xwm9
AQrrEA61VGY6WdVVIZuPBeq60ET29qULY52sAwF4IM8PbZYQjwKnDJCvJn618tZm8nPd1dF2OVND
YI+hFiglO2O1GbkepLpScl0bT5+Hz1TvUj+VdL19E9XrOK/TbBFBXTuFQlw5xS9q2eXAdcvmxDPG
+z+HuVSp1l2BJfICH38mk4ePRx4HdEHBkfChmCeXwuI6a8hlp3aHvRbRWV79jk0HoRZSdhJi+Iog
lfZluQ7IIwx2zLnndFnkXOvqsyDJHeXk6OUds/nkoajG4k1k4l0PgSB7Caww2yH+6l0I5Vtd45PZ
44XspXC/FRKP4kaXmjZGwKnbcPocG/kE6DzoqgSop2wxTLfiYEXipKKGYZf+Dqz46z+WzmvZUWTb
ol+kCDziVXjkvXlRbEklkEEIL/j6O7LPjajTp6t6lwwkmWvNNU11VU564WpLaVlD2cVag+J7JwjO
kYLJhYJC/+0oP/d9wFSBMX0kv1c/VAyNcUFH8yAvB+qlTssGocwbmOhnPZiN6kwj9YZsBBizTAqG
ACbItetF3Pz7SeMcrUYRPEPj7Wj91IL3M7yYnFaJ3/54yhHHJW713TSV330W+nCauaU1LnVsSlD8
A1PHkZ72AvDJk++IPoTKd9BMiwTs0XQlktSxi2PeAQNlUCJfqOEnz1UeEX5XQbFQ1nwVIs67cjUE
stegSttNOs+Cvpirhvsc5nZnjWGyt2LXKu+v36SFxmQbybzRFgNKEdIT3Ye0VI1wKGM/iImTtXqT
OCEj31z/hkwuYdjzRaF5Qo01pTHTcri5londWMkNOZ7z1DE/dHoctB35JNCAR3Ayz9lvJHWOiaUF
NhZLvr0FweEl83AVXmrtofx2eEAlMDBo+LSp0tMLPGVAozDnGhfnoF+bHXvDNceoc6p8bkOZB6vz
nglbuBkgBkCL/kPDRzHJkYwFirT88hHhZrfqycSbnZOZg8/6LQZYAcChMGH3t59dVnswhtPnQXu7
ytvpazjaafAFJ4AZze+L+e+sjpTcHOnGVntGLboaFH4yvnswDkxBsIUEDT863nNIryCF9w8fPlgJ
TsdDtEIe/sHbTrCGIRrEF/7RyALP0G/cSrQbKty5EWM7NtaWS8DI2XJqE8/vp+kSaowuF3JBWeMr
v2PVV5XDtedS8icxzRKjSngC9NwsyNdr+m4CfoLpDIShcui9mh1/IlULudlAPoqx761mZh28aq9o
1hUcpcxlWMf3m/FuvA9U3IbmuVn2R3iFC+iuMNXVDR8a1UDF51zhEPYdwXyTb7yFNYGVzIccWCvz
Zk2Y7vLJIaBrnfgM0oe3G+X1Xe/Re9zkRf2amuynVcvmsoHFbKhhQvxnvgbkofL+xIHchODKTH9B
ZSmOxaQDDjGFtOxB10v3DBTTapZA/DMFnXG4+shjMTGlcxbsXQDdmOy0kH+HRc2nhOkBxbFyHmye
AG7UPxRyUD1gziHzojyMxYyIpjvZMp/rKBLh5D/FbAce5K8JHs8N6BN/IqNB6GG/LvQQoQ1TqdtD
/o/4Rk+9N/Db7wRvm/dtoYvCiGB4rAZc+wyPiVjwvBEctBGSAChHPIOw5LmwqHFYAwlgNZ1VvYGh
Av37d8TG8SnEGV9m64pgcySyV8DxrP+fd8o1ZlVw91XBOncz0Nyfz7sP1P80h4JpgdMNaVdCPNAc
BUddHckkECEA4L06h4UJoZiQmUWbzDMwPVafZGMhUx2tWrwe78DLowe3blxTxvHJSJqlFy3xIDVe
dMnjw7/2/HeGUY56g9of75vH+HFh7YrLYAoWo6RH2RffywvHyUpRglLzWSoQwhkybbRZB0WJf0MH
FfB2HB3WOVBDacWlYZ2fV1RG3O16z4vBTPnfx/nGN6aHfJU3uOaK+8ihw2u+wJG5QFAR87Fkbvh/
7kibeDAmeQn2IIrA7ELtVHz+WAxG51SsMBr+FWu5fxByxlaHtMEfkB5srHgC+KZQKWy96dzhY/Nu
wlI7qWyvkNXiHiL2CmCm/E14J/E0YdGGpoaBkqAtu5BLeFl2EF4TZjBrm1Ebi5WFlO25LtyPD5wY
kFJUBDx1AIZNwGeCe4aWgJIPZQSPAVP3jYonv+b3jaD+9eD6EP8dbjrLA+IKP8oIDXiXbpClCbGx
gDaqC/owq04cx4SQqQEKgTtfLf2E4g2e7u/nt/n+jXimvMDhENtrqwp2swGWwENZCvIBcJ/0PgA5
9ZTPOLSyiWA1yiCdXGcItiCxTBX0Rgz9+IX33CcB9EXuF2OEBn8o6CH65gBpeCi/dr/zrqYuNSNq
L6pTfvX/NPB9PItJexGiCbvalQ6VFeEe6ej2dP8kT18CmKwL/+NqXh4+Qn2ZE4DSjblR9lZBOLYT
sIXg9L1DzJvsHP0V8pVDF+H2w5+Uo19Qb/H1deHd1S771ggfZgf/c98cpe4npPP5XYGL/iT+NrES
vjU60JV60q7xvhZ/pfJo8F12lFh2ueqwL9+j146NAPUIG6Lms9X+PjZKmQcwMjhUBiQtsA4J3O1/
BuRLjF9nQOAz0oZp+hEshZbPUIVqBCcnB23aoltCnfMf9yR8/CGZ2z0hEcJOzCKGj1hVdKNXYyMa
Y1uAPE7R+U5CHa4kI4FxRQAi88WPk7D8Op8JopDz7JQ7DhiaOR7kGWq/Gd4G7+9X3FKLHg16JcL0
lZAPmVB/xg95ReH7AzlC5LWhwCuubTMb6iGm6l1z/7Z+fKcN7ybP7wQxAT1RpgTfJqRghzhESYde
foIYYieje4KHy7J67aVy8pJdJijMIooSAZ85eSjwPx3oUrHEdTh1EKWP6YZScZnrHlqlJ4wHNdTT
OQfNUB9jBt4iKql1Ivgi3Bh1dfYd3J4N/o/fa4mZqjLT5TUthrrLvlHNvktpC+gGelcSvtA0Yzld
lUzB8GgnvCALcD/lNBn+Jj+aHPaA3OeU+752T9I5lmwRA0mQJWqMELC/Jm0txvUNZv+BE0LpA26z
Cifxg40ekMMn+GpuidPhgH2N48mlF0SuQBQ1KRDffSwszdiyirW6AzbTRRviC0ZOF1a/9RdHE+oo
zvHXbEjkDJIjkiAL72GRIWI/MHpjS7zztngnldaeq4k+ESFV3a++j1nbXxQ59Q38XUX1Czj7a5yv
kPwyPdd7vDKWsJCa1xg9Ud3eXt3utXeGMux5SMyHs/awVdwXcux6kvKEx9XD643EyzseQvmitWB/
2aWuQgyXZdUbvH2E1WckT2RZtj7DiJxq3dLQK9Jx4a0MfPlZsY1c+d+KgAdOYko6PvsHS4G3LSlh
QTfMB8y2ihGRnNLjG5E6ydhcZHc8cKQuhLNyFjyrF505POG5pu4sbGlcMfnrESUF8gm3BBryc/kP
KQpMMSMNy3tNyFyHyHVd9R7aUsouFbucrJu87e9ADNi75h94XFaOvxyg3y6iLa1VDCAemwqfVmS2
V2jNr/76lu4/czIwJlpPqX5C09F+Bx7vJGkBIDhzBKO6F9nf4z1l88zrmYETiK54SFQoMtg8VW2h
4OfUUrGa70vy4Ez+baTEA9BAh0VJyZbc08wCGT74ETEJW3yzP+ux0DIXripTsaf4Xhu1DokMB/ds
5b+B4eb6ScfLWUlIgfsIhR+OD8KRfKjQ1DEe6fKIxKLvI6qgm3PevQjIsIQDDPf0QUkSqeYfPRIV
IqJXuN9MVQw9+sRsyJ5GPo2oYg01SCCIavskY3CqQ49MEQU8fMrRQtvLUwDZrhrL6EFhuAw+k5pl
lyXHF2bikj5FTVb+ri91m9LRQzqoBm+30zngBkjScRxKFJwwz6tGnw1g6xDP8lqqbfRtkF3zAuog
IaLnhiqm+W3efO7it6RAFbAw3KCSbAgJloSTnY9PjUGTCNIL62INnJDRTgHb52LY3zLXYYvjIinW
kp8oaXMGM23IpYwqvB2qiVG6BcnBkF3TCSzHK1kNPKbnktAGwehANy1dflWk10fEy3Ap0dY+icBB
yCwvC5waFC1KwA2WJQcEyTns8df4O2vykI2KiQrJgGqMDfxvNDz75TdUGfBSLrLnMyy5IR+u4eUy
FqLUC6xzdAZtaGDGiGpg0K6RLfFCQrc5g5GPhNUghwcLceyu2SQ0yceJRZKwFfPPcoQaNL39ykg3
5+0rOGNMedNwIVwVV4P2qyOwYMTT1xHzgdAmBp+UKxSojoQ50v7FJoRUhI4y+jR2Sav/gdNt+D1G
bGbwWefTHxbJsqfhNwXYXHBvWhJa+tmnQI1B8Xzj6sQf94VDFpcGej0u+Dme99af+gBtnPT5wZIF
K4LFWmsnnimGnfofkCFIO0fN+XS+vyKNMbdbS1tcapIbJteI/7BTg53n6geE4lSUxeR1KsLPIf2j
dONqnP8Z7NQMxex2lv6dc6J3Q3mjqv/SIOY5QyUg2cNTTQGIvSRVE0W1q854ULKrxSENY4xMZN4N
cRqDRbdPjyWqvzcuCXZDyI9uG9thvaMAz8fykePvm6yVb8DhJ6kTHC2hwOFFGbvmtTyJfuLe4uQw
bscDvHcgC4J+0O6w1fHhtUje4LijrIBNfgs8OfD4Q4Fjhu13MVh//Sy1mylFZFqsf3O+3pIj9EHl
2dl8dDxY2lFLsLT/tkIQ98+OLgGytDLcoDWh6G2Sq2IgLzAZ2yszCkiMgR/POXxtjQg4T2dv+ZoT
LH1FC/eawTxq1S2W/fxWnn+UyVv2BOECnlbG2T1G/mqivz9w4QBVe1b1ILDYgKhz2F9NJAsdlnui
kTXOE/Y69Mx0DSWT73I+1OBWXTnBGtr+Hs/zAunrINRey2HDJf8EasMA/RPE+PbE7b+MtQynkOEU
pZGybwkHbn2titD+MCUCwZ03lfvYZZccozogdSJCex0YkklE7p+34OcdYQhlQIFRkeAETDnh0JSw
ABVR4pCCkfvrjBsVMUkaxK7V22ZYUa01W2yQHpz8dv3c4+zIB43d/iimImd1a/URYRE/54PS+gKi
DSTa3khD110mAiek3P/Mv36H452eX/XsxldtViDwHUp8lv3A/SytI8ZMWGLK+GNMGkJ4cEU58BjF
vpw6InACOjLXe/Uk4YGMTbSNGY8NAm+PTAn5gYoSKQJGPBB1r+ndJPRhauwkH9LoNO5HLQ5JHNC7
7+IjPIydvmHKiZKB0/Vxj3ubR334dhv9+l4U8+dNv9C3FUbwRQWCFRPzuEV+nhh0kQodGtQ4KWKY
9h6E322BdBf60EgXpMVu/SJbC7LIVyieeNQLEB/NAQ0nkwuP0dilde2IIVs+dE/TPfnAeV6pYG/0
Vu7zpmJ71l+lvzgX9nuDCUEklJhTnhpjbVx77NJC7BQYXtgvr8WzBcaliBoa8dIvrkgLIElvzlyL
RKvCFYo2gzQxEQYEVsjkYiCJ6SPFFlLtcg9Sa/G9xmhdh/abHO+AvyH5RoTN3xdbrwf6mtIVlVj4
uQl8DF0JBjsHOnxVwkxezEONE90zFepb3cv08huaKIOmZOglvgJUOJLXdHMAOnl/ydW59Zup69ff
e4HPALYUbScU8vwLD8rnwDamUID7yiXRV1j5W4rDjpQMfSAy0IQGhWwb9SnsDkbPf0984oEWK5p1
bc7OkRpYnDZHOtIE0kLVHFv80GAXAJVKzUJhS6EJVE0/gZ5Alc2zxVQRKI6JdAlo3q8Y8hRvMb9v
cKlSfXo1nI6cltE9qSr/se44yJE9aUsFW7UHfwRUrnLUM34ZJp7YOT3LoPfGPcDv0W2O2gE5gzRb
X+Kvqm11bwf2cxwvmm05+RAgEmmbfptNACilMqACbFpHItiZzrr5y9hTicJs4HPav9zWcTm5DbbZ
AmQ7mZGGON5+A8USzV+JmGmGJc15zudU/z1LdgVOUnlp8WAtWYWC2DNjfqjfiK3glGbooeGZwqfG
TNNVAPKZ3hAOsUsCVk4B5wmzoDn60+pfHRmetiQNEiETTCfmPn95aFyYyFBLFP9Y9SoYUHYgtMUY
MuaTAoZidPtVHDRgfrfu8g1M38rImpWB+8S8ywypIJX8R4xbdG4nmebpVnR+4/IZn2E+QAnQ3bwf
PSLrdUq38TifvlObEcE8WxlHnYgJlu9UZlZ3KqgfSIPDAkJ13hctSu+V4sR4GH7nzTU3Rj07yeTN
7O1QlHazyHblEhu29+2R201QbHCbgHEJcqTaBoUmUqT6wrOcL/GpCtSD6vRsh/cnrhpeHI8EAjzv
QsIFAPE6UhBIY6UHxtLjNuBqoOEJCPmImgOGMGgPQ2jwsPWmMsOJOswGBCRO2s+4x6YL7AKDF3xa
790MpzdFmmr3dEqQXvQeBli+6omTHGiy4TduTNV+wtjC0G7Gwqs2RhfEgTXD+a/i8ELRW7GfOt8Q
c5BNJ/Rm1KlYUqZEKOJwBV+NDEiP6yS/hcOCtM83eYDbmkfY+OG7AP+AebTXDo/rZ8uEpxDkOokV
d+umNcPVFTDR4JiHsOQVtkqTcwPQB4cA5vf2+fDE0g0kBCQWa5iVtCzn1CacVykmN1gWQ5A8VTtw
Mga5kaGPARn0sD8MnDftO6bHiMaEVOLhDC3futF7FvMhxAFlqpxdOXYMLw+qg0k86NvOWvZIXNQS
u5swoeTGVhM5MOURQslmhJ3kf75o/pPkyXEiyO8O5p6P9xzQC1RSEdwXKLMelhTgtI/e1u7UMPWy
3mEGm6JmBUMv9whkfOo6c8X+z/fGR/iEYaDp1SIbEgPYOipHQ+ahJfsVlnN2BQWMGGZWEQp21K1A
2oywf5aPUx9PXe5ihYjVC0BWWngk1q4a9KvYabaUCMLthEBA0CAlfHqYCH5PVD1Df/i7lPhRlXJU
B0mgzYBI9L1+kNf5TnEB6u18ixfwOXzxIaZS1A7H7+NjZxyBtDhASJ7/4/grD7ht1rMO9t3OpCbw
sFH1WVBQ8zgA4JOhCqHEpZ87b58bwCVWYUrZpFJ+js5+yqPJyW+NMIwBr40EIki1B7xGy46jTjVJ
o/Y/iFbmoGTe96yjV+/Wy/L+Ri7XXRiDLWJYAxSsQr2FNgJ/N+GjCP38c+hbDzY9MvJ1DgOgnQ5m
qkctEa/4h+rFU/2K5w5G+S7f/bNOwo9XfaNyJS/eocTgOCo7YSGEfXK/ZalWB+vKs5vMJdi5/ejl
Vpek9gazH7OykcxOEk9xYxJ+NY9lNuv3TNP/1XfjSJQMTY1PJUjhjCH5b3GeFkyrWJPnBWb3TGv2
3S6dpmOqTdx85rxtPragVbD25hXe/Qy7a8aTsKq71buc48GauKaDp6yLEwjTLo+mXR83QbzFqQln
qokWYmAMsuX1c8nF+Etas9ooVPOc1XzeJgviVOjl/M9ci0TBQdAScQYsXNOj8wAS2JGlEKbL116d
fOsQO0nMZGfKrl1yq6aPHXdMOuHa+pkm8EtHOJaI1B4hvR/p125kTopJ90OlbRc8ZmPMWCa0tkzh
Xd1jc+MRefxl6zPnqfA0tmZJaoMpg/fzrCuzLqC256LRi0p33N4BPFYElGQujg4OCE6LETuKLchD
Yyyzh6cSv3lGliY95riNXhJ0xhH7AotIXZcXlpCb7aBIWDd5p116IQ3+B1/Yye5En+H5mk1RJTao
hFKoeniDrRr0ogGKUR9XJCaTNnr2gSwIlAZCY+AjI/qiWRtu4R8WoQpZOmR297xhXvTD35BZHo5n
sDNszXCwtsVkRYkKy0+kRfVcsRvXNf5cfO1H5ueRPC4/drJWY58mjQWPs+aPR+RRrF/5pWqWRn3D
tSRub19qF4aMb8iE+qzPJrm5lCva+ZEVPtJDiwsw7K5SY+6/IHSQRwKrc2IbzcjSD9JbWNW9Hm5d
OJjeyXfqbKLsKSrNwhv4JjXBBZAZohxnkjoM8CjE9krOnd8JqgmhR+PfQlsyN6Do0YlW9riZoGMx
9DNPn3AuAoOqa7xlsWQETwUvOMtbAo+qiTXGwjq9/K4MRV87Ye1zGCyAbjfMDr/PyXMQMkVQntH5
78V6fti8My5VjF3gt1BHgj+qxZJ1YHTMNn12OFymLdkRhRG1k6rsKprQKp82B4pNHLKxR30jaXqA
PuEw7PwMWghMSoHHxSiBBNSwuUgnLn7WT/N9tyezTjoNFj1kEEdXBHtOBiLroRf6SN5faxQzXJL4
GTJyeCRza/7IwXcBkvAMGBXwYTapq0ABVOaKagNjNoGZ+Pl30m/Yuj9z1TNx3iXCS/eMu6W5+Uq9
9NeS3HOoTqOqcDr8iuVxGlmzN5UxBbsn1v0qDvttYzg9oOLprZI96hiMqXjEtUW1eN8s2Kv4Ra6G
0BwTx2KZoeXtg+5qqtPXOfqWsyLx9LdvXlRsezdV4uAryT/p0hpyn4fOezBvyYWGjXRrOeztnsRH
6eOCY2Jjfo7wX8a91gBFFagEXrXZwy7/iOmgynQHIkTAAui+5jt2lLcGu0AUOpj1A3fdjSXpIoN1
f/i+vQ8MhkM8I5IDh8KGi+pQqk3iFc3RkFDf3sZEPyWVgDEOQWskZ9zZvgzMM9lk/vi9XATUT3kf
qKSZxfvhlk7GdJQlrWb8RwGPJ917gmdbl3JeJSE2oNzi4ZSlFPPWSedVh8eO4mUA/nZ/FkGNRc+a
vySz4b8iGg5+YUBmYYM2lwxHltlMWkBEu1bm8Z2Ok5NK+LUN1063ZF5PV8LP1J+ZIuEnxYSOtUFR
x06tD+d5OTGmyumxp5lL8GdBlQwpDJpIIWzf+JlEFW6nxlZBchwylC5wAdR8Q3LFSwT/mQMUVxYn
ZILM4yDLRXzbxjwm02R6Nj18R26Yzg3IUoHVA/iRgtC67FhC/2s8NnpyBRFgcxEWcUw4Wz2yxOT4
U0M+9gokNuqMWSy4+h6NDBsHc6jBRGGsiecank6MGWDKL39wDhKfkRt4ShzEaIgnzPCYdIHb8Wao
PXPZ/WHGQWsJCxHouqA15cU8xuTpBSsQTn1KEibIKDlMxjDbjHJHDcvxe2qiFsWZ8YB6eXAzVgPv
OeFANbZ5wHupR5SWqjAZoYpjdtwvdAY5mJZ9vEeFZFa/ASuBG+YXofNv7RulG9O0UD7S/alzdqM3
Kq/L9wnEIcyFmG7xIZ8sOTgYWIBgeZsF7RhnpnU8h6XPDULjAxz7xyT3dVGPVFV8X5CIvNhLum/y
d1b6ImFoZv43sobAim1QMxUdSSNeFU6HseIzoDMYtxd43kz5EE4hjXtOATvq7grZBoOcMxZz//kb
MZwGjQXggQP8IojqN6uFKwkSVEFpe/SThttQ5+7wEh+wFgkUJ12Yvshth6I64ulcDSfgIj6M86nu
A7fClgJsUfaNr3kMNDlDw+IPs07SCqudHD1CoqgBzG2C7W0mGs4gNEPSVj1FGDlz3GA+kQCfc7Kl
ws1mqs+7qIt67zxNsd/EknqSzirE+1CcvO2dtXEv8FNCr+vXgeFWDkD5vuKndXEETKy1BiVkh88j
duQ2wVoG1ssTvD+G8DpwUl1yji/wR/7SvKp2tvn8kbVZ7B5Qp5jvjEnHDFvniY2Emy/I9DQjutKR
RfNp2nt6c8Ev/0750GGBcg3PvuPbxhFzSV3EiBDjmLE001lnnB0MKfbmRlqNOQF4vDnkZ1UIqjsy
qZWrA8xeglvg/IYwPR1zHc/i1Xsi+QHYKd9MXKFikvGHlGndPVmYnuTCo/Eg/bjDblSFG6IHRpLL
YqT+YhROLab4D95DYwunc3Afs4HssI/h/XOgdGObU6/n5WPVe7s7llUhc2z7ThVB4bCppXBwjWMP
dlEoMQzNxpAxUAo/XbY4H8tVzcNRmSpxU52+fnsZuiygQ2tTOEAkU5x2tAOkJZpmVHmvXbzSlsWE
YaCo/MbaP+gVLrwtV5AWF4lvlCN1TTAxyRvf8NWPCHVwBjMcY0lPtOMdro39jeeZfoeWa0VjRdmq
3uA64bEii7IK/zrhUAAOVKAtQlYB5yAdgWaDnUsz2gi2o87PAkxvQrypnjDXx4zck5cvmJ4/7MAh
+z3YDv9peD61AfGdMEoFisRYzImxhCYzCIeeDwWATfIsDLvmAwsJTKK/w2Ob6r954ZrFqHL/xSPQ
cOdni/jIA3TmGZNQ2SeSN3pBxdsZASKSLcBT4b8DEtBpwDzdLjeK81kiKEHcvTC2A3hgp+/ksaIl
WABm/5fsEo/pNJfYMs8VH6PMflGL4+K8PU+zXSrkNrjiii5jFO8yMfaFNHrr7A8pAordT9pVPtMv
WHN6jfOe4E9ZJnZ8V28SmjAYObyRMDwEuC4OCg8el/JtC2k41D02TCiYz1MrRHqQK1EfcG3ep8qH
rXLBDJBE0S9SK097TaEVtMDHaHxxocQWg/KD/hLlHejqfxesseW7cn2iPmPwx1fePpdowAm9AgVn
70MLPmaHcXiCiBbEssYhoIPhPMZV05gX+0fOKIGEMEYDMogDqLTFPwbDqPo+07cP9kaHdx8GfDTB
l4WvCjhrvxeSK22H2CXvXoFcuRUVkgkPmejIUxYNYHajv//aH5FiEq/A7DipTVD1/ggha6pNEeAo
TndPZ7JjjtWLvMeBdzK8Z8bovSnvWLF2PFNFaHokrFBpU0DRfHWz3xmtJ4nbo+yv/DtjQNs6PAqz
7E+/UohgRDtY8xgWV/a0OjpvB0wsXU7jzqcuJId7L4QHPuQJH5oqjF4GRsE7LA7vUL8q0Xl59n+b
3wS/sKC5iFA11TP8z4Tb+r3+4BUBB3PQTXElCuLZYP6eUKzTEzSfCS/PGSzcU0TwAnIH9CHIMuDW
4cGxTXlnWozx2SWXYXk+Ia+6QNp+Lj/L95IGmthVG1qNS6/G6Kn3QIcjPRS2Pcw9g8GaGgl4ebD+
XWkVBUMJRAsjXc8wne8GVGr4jqjLhksdsHQNyi6T7XZ2ccKVZkMlpNLIxlwEDgEw7DVwKXyBK9kV
rzsgAJOwhZlwkAOywSeNAxaa4JA8xy8tINRXPNmQuKbP5QMLYhSixMbR3w0CtZ6/vCRi0AprWGd8
GkBFl8bNP33bQeTz6svXLxpONgO34J6DgiyYOZ9qz8LOg9JNd68Z9ZWn+MNl50JedZnluNlUDpgb
QfJ43PFEha6yb3Sbr8Bhj6ajFVosnvSmdoyx+pd5TGsRAO6VoKOw4Me01dDlkcKFg2kAlj9sWdPP
le6e+yTPmSoZfv7XRSmtDjurMtIPeukO1tZaXNlRNW3Z0NolimUSMh0Qga9HshjW0MfkhtPvonZb
O2VSIc9piTDrZDV1RHWKqC383QewdwTDTA4l/3ew5p2r2Q9XHWsua4P/ig0phglrIOtAPlqbCho8
t0gSNCmErDUCWsCy1GEAuSMR0Snuvf2Xeh/G2tD/+nkSygdwoelnQecDf9lOYYraL8R3QTmvtjWr
4vRdJStV5xiX/7jyo99SXWZhT87uCJqAqy6eETs/oc0gQoMp7HfAWIhWaytUj/2R4/7MDiCOv3gF
FXaaBY9dv87HCPAooFzDVecGmUmU/ngZaUtaR5yUUdIKXz2mHkymps8JTbS1xnF/Fjvp+uPnWLII
q1sst+pg4HVL8Hda38YZHFRPI9JijuMKdE2vdt+s9sxkRFGPO7aoJADnmhcRoxCbSmMnh4g4bcCx
6d8dN03UAGCmwMMw/q9ApVMZM9YuyLx2g6n0nvKAUweIjcHVTj30dCjcgzEMliN94nv5uPaWDcUJ
sxLOi9ir7CT6L6wYyJ6ktO2ROb2Pt8QIvjqCCjCCDzslzwNuHCziEfwm0kI69+w3a4k0sd6jWxTQ
ylrzrWsOklJ5LML35B2yWQTpGFTs1hF7jenNFj3se8ThJmGetqXu1kfNHWt/VDTShdSFLRgJcLCz
FZqif5xXVCbCz+N7eO0fJCP8FjmQ0I5USBo+4fatFKLJwdT1+CVHr0ak0O25gGMSMAhwcB9ezYFe
73WHU83/3OAR3gBP4FX6kEFcajYqP6BnTEWOD2eWhcLLRTDHZjmzuPH5RMPHibmWrRG9vzY18Bob
Tnl8WgzvSVRrJk1j0/vT/T14eKXUIYCLYdQfA+92Kl/y6LPQ8L2fm6NLPwY5d5rrdzKMfk4K0J7N
eO1A8rGRsLPl82gdILFHH6dYQBD6EB6lkkNlYSkKYwca5tcxUaX4jwDe2KGYMEovwvO93EHWGsdu
B38OWBFQYVszOy93BhgrwTKlLyG/GVmH99GwyQ3DIInow19AUIyIkfkFpZ8GavAb09Af4+A1O/tZ
pLndXxH+PLyrHwLyMKYMdsZwo3jmCyfdFYdnWIooMWvNkj6jb3pPSXLHBSy9c5quGbm9dlIke48A
Pk5g2SpVSzMS4dPG3STEppgz3r9X4YuWjiOOvGjF1/zPJt1pUfvXOJnbeNSWXANzf/YTW78kcz76
69/ZIULHO+CuLDwgcxzh9LnszVWqP9d0IQ3aPzCrUbvNfu6TIm/+mTfr884QSYKc1B64Rr2yDtKu
2PSJW+6aieqJ73FQ7m28JK3pAbXLxZxOGO7oDDJ9dU7jLx/ghWh3qO1TxZUn2bIn60kKH5OUiIfO
k+bf8ecCheC8kC/6XhORYcm1LAiRK7cZOr2THFhejNULbOuxwgNDnITsVx70OQzIMSp/grIIl2Zs
i2jKRx4RFCCUnyPuqRB5AhJOlsVt+M9kDm8Aa0h/v0119s8AFz3iuRF4NSVC/cNW0jWGsMdd7Z6d
Z1RzA7dl/ktbQ1xJbRcpntXkgoCyuV/C8naEHNW+ZIwFpn39n5l+/9x2/EHBIBHPCUbXvjVnpgom
mu/6txfPXn+c1uyFKlEmvHDq8JLw+v5XlqR/IsEDMOa70HxyDfzXXzFh0K3K/0W5SlGWOnWLY2D7
DPVzlMm+4euMJXZGtpBVEDu0hjYFDeEQ5JLU/nkJH+tKFcWjLtz7D+zAAkBmMLIkJqY49FcwpbZz
P3y7Q0F4CYtwpF6Hyy8JCid9zYT4FwP4jThUs/s7VIStoHXQds2iXMY0WGhhxo+gCFvWXu9hWBAq
PrIkh6Ax7D3MIx4vJRZvUAg1WPDM6jB5Zg7zxX9bkJPxdf+y4+OaCH3uCloIFf/M+JvWxxLvOTxP
ulVBbZPvQHvkCoYQoXs2aAS7W4pgidNbsIDHqijhWlrNuTJ7aJ6E6yQXV5CweSN1Q3AN/oWSIJnR
mGfjjqiAA9vUd0AzETBeAqCgX4Gr9cZpug5QLdC1QCiEoAXGQMkG95cTFWtpunCAjC9kYkGqjyg0
ZEplySZ+O6twBIVT+Jw2sO0XlJCMAG6cZbS4pJTCKAc/uIBI+NCgVg08W2FC+z9GNLg3eAOFcxno
G1CCWiAxWH3gOcwEE0jmB7pydhwoEf+9vBpC+8RJzRNJqV9wQuxVhYdoxQlPz4SdMQ94fqH+BDUo
hc0ZHsevffM/GYEp/AcMV54zOh9zRSgJIJM3R2WFpgINAmiW+AoIxi2H2kS9cYloRZhSa5BKCH6i
+qBbxG0PSAb1uTZ73cHLJT9/RhRbFXbhWIIyYGw2CpdMW3zgjmTsxt0KvCSd55tuDJIDDABLpR01
k0zQqokUvtSBEjCskYXzn7nh2lVHtpjOx9wMSha7gZcesaPhshVhMgE4wp5g30/fbPnU8Cc1kl3z
73vKa8ZtJbt9MSGTz6erCX4LM6TRLTfIab3zkhU67/x8AT1RdQWMP+ZoKzN6TiwKtHkeMmfoQnB6
6gySDNPVc12uXqf3wPntH9J/gtHhFrImKoSZ9rX1F11oNYFYYcFbWXNZuhUMvR/HJNWijSvo5ygf
2tOXvMGTiQafaRQSaLAEcsFUplPkV303MhN8NtSxHPRja1Xsqz3BMWPix4nyIbSz+uH0RswmAShH
0jNI9YIYUxo8RyTDRoLTT98oO73193ju8Qyl8GH4I1aYNoOQlPfTZPP1isB8jVYn8k81dEhjnpHe
4jHSbajINBaIlkatUx9ExQJ3FzkV0xMhm+cOlWlYpX9Pi7ltO+JAwgf/oi8+pydjRW06uJJvgd8U
XSplfUyw9mvxwTMGFhGpnoz1qGknrGm6XJp8+B4UIexFjwtqb1gMPAIULKUkWqES5c2OkfKQRSb8
3stgCMo/QoABD79FDaQ6KHvYJJgPp3f5xl6AugDKDXpeQNrmKMggUGpwk2L9MzNgpaJzFn7INegE
8CYjNIcoZEqwNuqWmmmTcAbJhCOs/TnMrfjVh+ZF98Q2btqM039txI6Agz6MeV4vN05YDdPBpcxY
sLm8YmuAKacJV57OCI7T0Mtbr56QSvNeSbGbhwq214RGjaSAsnZSwYIDPuiDF5ZxOjLPMwbA8SXd
pe5rihdRJPYkwBFwHmrSzPthT+NnAIAEz76WwjJpwkNMjNlEE7AWvY60SqIm82HGhE+Sv2DSBMnS
vH19M5KEo14Ftw2/nP/j6MyWFYWSKPpFRCAgwqvMiDiPL4Z6lVFFERG/vtapiO7q6BquipAnc+ce
EB/gjad4tSfNH6bN5iQ55RdpiTfGFGwB9BPMM049m6JxOzFA1ZpQNnHAfc5yiBve9QdxHeTOIsTZ
VqPBhLqQuCifUY4waW3BfljkAZHOjDKAYSFhs3iibvbO8s86QIh7WA2MH3KzSq9kqOdeyZ2GN+eX
UasEPzfrrAauwWdMRGbhGOQXuC1qM/83bzyd/RQ7eZIHidlDlYZ6eoQdAXTccsXGatIe88CYf1u/
i9TwMxu0O0go6BRQR8/vUX/abBRhcQocCx+JEMRe1FyQtd1lu2jsevaeSqfahCfO+QnNNyyAQ+8X
hSc8+awkRWzyeumUfB154FZqXORiR4oVmwCFkWtB7XuN2GUlrU3fSzsCuxCk6557z3IGIGNY9VSA
JS0t6Yw3UJ8EwlVFjxPRzOwmOY5z4l2LSJnhGkynzr+nS+SOxyl1snYP3/mrWTYq5k5+0giAvdnA
2EExjb72JzBuGTp+2DNdPsiC9gj5HxBzJV2x5lHugcJWAX0K5fGprcQyMI1bdLX/5dqc1Txu4AFf
SAljYBqCAyFsiPrAxUV51GLQfzUHjnZSCuujD58LLFI99kFs8V9nhGMHzjsOK/J2RsmyXv4u2Cow
o50g7PTGiDANH+3Dd124pGEu1FD3O1yqTt8fxwMOwzC5wGmSzmaB/nH5I1BD3OzznIjmYcXdD6gA
KAm6J7ySmBSBObZ4hihzcRfwIIJXcNrkVCNua3GswjEECRr3bXNbr/lsXxdW2+gXVdtn4/LjbpOU
W33Cg9bfgQ6Yj5UO/ygRtIkEd4AHCqtplU0rigWfA1N2hDddM6374zpf3uQTmEeaTxG1vXJCJL07
+gngdzUmX+CBGcHj2DApGNqE+kbyQw/nFGF8YaMFzuhFJ3k3RImkuffZe1WfyIbBXjCHB+zcHSKw
yCDEMlLxtfPtZnHATJQZteUPWLyw+97PeS57CxP6D/cZvc9PAD4M66HqIO5nw0V3u5SC1wodVii9
AkaKEak4XOXrBYo48js/gVUC+BNRjEIjZCiKSDqfGCFz0/mzeMTf5xhtay05Ssq+ApqPxX6++AGa
+w9mT4z5O4sBkqvH5Kk1MZWbK66ifQr4trAlxgQK+xZ08RSU16WCqU4JXrC+oXpCiFdll6LdntD3
K6pvPDfwFQ8n/R30VvfVgymcicOWwmSXOmLvNmDnWtPOWNn0HqLDKS1kdfmqXRjQ83hQWD0c5pqr
bdFQgajYGYemgzMWMY8QhUflPgG6T6fGOB/jt9QEh3MJrU5YLEf9XbkFd4xT58lH9QFJyxk4nJBn
Ad/2XRJyhHe48P/GkTwgTiu7DrDx7rx0p3usEIkY7QHtosGhWz8McNb+RhJpx28X1xMn3yVHsqBK
LEj7mw8HQoh+w8m43R3wEJZdvYXhVZMSASMACvQ3dps0UZEg6Lv5Ql/yhSkTyHZ2ibMnaE/fripb
5l6OCUmleHW7DGOQYxImuV0drDtt4CmjcaRp+1o8VjUCOkhDd0e528Rl3g8exReQND+XqVc125KE
xw/HhSMn29dhpVVEck+SQ9z/LgZM+sqMYSMd+M9eCMW96lvVFh4yVLvO4Y+pWpRAHrdscvuTfTNq
W5v65LZEUnr9Kc/Yqjd5tjZDwphgYnnd21aQOUfQ5vvKEG7kfQE7/D9MGAvuzUKj2OF2Lp1hb4PB
oZzg/J6kM3wSFtCs3svXpMa2NQDEbKlXxJtNCjQOcxVKOE0kzUH8i9XZoQ9lYGieZBqAceGzoIY4
ZqxxKbi2ZHWOeiCDCFMuTIDisaAyrwVtl91WVCZec02XEPhX/fi+vq/1vz6ykMnB13bltNwxD81N
CI2QtmOVR2EjwWHcNbs7NN/4jeNI5v86hPKzVz/IMl9Pg4cWVslU00l0XL0oce8KoM94rgvDrlKn
KRe3u0MeawnwibewZ9w4oTZf/zP6wADojZ6hdH5H0iQPsnWPZEGQzpfLqprn8/sKPt/RT/tLpM2L
XjJVo0LaJN/f8MVKLaG9Sj7Ee0Yo2Lvezsj93mt7AJkjEOy9fcs6i+xJjWC/u/8d8sVvsIJ+wWZM
MvnGgwPn0ftJOqyj39ejHChfJGTVcyQMyc2DQkahbSl8iMYzx1A9hPf9V6jdptp7df/GawDjnzST
khWhWF3l3Zo/lQAHCQ7L6E7P2ckQewdrQ9pKErK7iQq6hfAGL16lGMMMRt1evK9SGndfhwA7gjzZ
pN97ItoMjL53uLTaBLs8VLkv6q9Tt4QXsBmSGdgs42yuYa9QiViEIEk2YghY0PWUIXWvjfsTgAMt
LN2M2XJAk4UVPlVfmDk6NJeArB0cT0YTMj/xUaRjAvql3POtwremOaHZpmeEtssJCRqMXp1piXYN
W0JIHUENWE3a5dTwvzzKsEY4VRb3ysWBSghdoyYebAqxOrm3y1eoH7z3MZ29JBSEzQ/zwOHNhzcH
KUjEX9MxAhqv8IYazDMcjve0e1/mwIfLLA3xz2w5LWjT6GwQA9QhnSzVWbVfcA6Bne2Dt2TgzTZG
G6GVVjAfA++S2N7ZKF1lfQl+AlzrKDhPi32RzyjAz0b+S+8M7aUt6CW5/LA42/h5eQWC/wwdQozr
Nz9jxqL6IlW5OdyUMGs+A99o7S0bzlLCbBH1OvwiMaLIV6GneJ6KwxS8AzilwZRiRINohDre2piQ
QZ9mzMSIaANwgQQUvDG1AB2W6bZY1+ABlNYjVBQEGS3qThaCOwQLGOt3sof4X7my3/hZIPbNeuCj
nVCCg5+ExcOBpZIMRlURVd/R64WLuVMSdkRoPQc0jeq+PPiibB+h63+2QNQshmGdQS+jszdOtEt0
3+2mYcahWizIFBw9r4cVOE5xJMxtg2oVcvuk8TG5Fqxmtgivc4JvCrjZZ4O5UCfsBFiqE6yIj9/q
dVL9+5R6BGRhLnFYw9EE+S8oxg06ChOkAvGy/EywZf8P0toIQhY3gA8IUrDH0t3LZhq6aQFwADvA
jrwu9qGj2ymPhHz/PntMGKiw3yKZcJoLK1pEGeou3YNhZMcKzJc5gLH/XEaEWPHiDbaDoRmIEQY7
AIyLlIUIW/l6hCNhTc2gwZ1fVaWHCTtgjjR9ArxyxjHoM+lqHrcf7SM92KHYMkwTXKQgBoBZbSnv
6bs3auFvVh4TJEgD9yDmQO/O4/2/YF/9h0DuPGcwBirsCpwyG1UDrHiJsvpGFQLA9uk98GqGLZiE
HRYUuE1p7F59dHaQTuA4qoTgaDbJJT6OrwhCNWD77EShoXFuP390aDDl4JygbHzgFoA1K5rSE4s5
dqq3Dc++8Z7Cm+Fvo1WiC5MiNhPAEJjmYt3wIG4l1q5kBPHvGe4QzvznyeNP3bGC2QjTxT/GMtbU
hwOuDa5S2d2S+FG4DTq0v5+jOgZLBaGh99/7m2ob23Mvxu2hN8Q3yOf1vPa/LKLE6wIFQvjbGXue
UOEW0LnQLZJ5j8jpO3mbVrt/4Cr09+EgYj6dozE//jYqhTliWpBgIQUEoRUbTgadreUYa9spWh6s
SCUKBxsjRhrQs4NFGau+PMBiQwbXaPPo2exOphz6f/kKShA/LdmQvLJSzq8QjOaNRzv885/LdSom
uIlxfyfxy9U2IOe7x1xZ0RjZf2KuHnhQBJg9nj6Xl4bW0aeY3Ya1oPxWHPkNAk7O+eemOBXHbN1f
smGlhaCMIDj02+tj9uSZ7CxSznvnxwFoyCeCmcKMw0p9IybKqm6WzECwE5KSjQq9JEFFlIHbNqSW
TJBH3Fqc0snuFsro1rmN7+qkvYDTo0kDnNiVi/uOPChMS0SGSTPLFyqSnmm1Uf0mJt4YSPwRFnHt
lafBmFcqzxkeV/N2XUWsRLABhTLZWb/C/aD946Uk54XEYrduTrcdlBOeicESrJlbNzlxXyBtqEfF
sZ1xCyU66xAfYFqRR1ko/VhlcwFaW5kzYBdr4vz438O+t+10t6LYzJt5aQyzr6WTMLjQI8rlgaLu
1yttdzLjb/gEiYlKuzuWOxNDTbe7FLhDwnuZVDAeOotjKNKgfOf23f5Eh72BlHjYP8nrcnuY1UfB
dUanIpOBXS5qCS4gagU9pA+5hdVgmAPRnCEslosvCsihLnmye4BQbsPBgYcFS5Lkep9V+/OD8At1
NCb+DHAoKKL0ti++dtd3JcOHRpviosjngd9bOD8TJ6OvPgyFl+5zMZAc7fxA0KVwKtj43+sGqMcL
tvuuD5EUfToqM9ZZuI27vc2nsF67Oi5MS6yxb/Zt3nuSMjps1sa6gTj/GarsaGtgXb+aNl/6tsa9
V2QOTD4bTkpz/wXSWiWaXa3fo7vLFur7Hj1X2f+lx6HPccKca/datzoEyDGVFbrKhip/6WOqdOBc
5TFoiqA5SuilDL/AtQ7CZn8NxrD56diHcAGfM13b1RlVXxB+yw/bvQaVRzNntK8aD7iJ89AYr4sn
oxUkCOhokNUov/qpXAG2JL8gI7Go+U04DEi9zY40P3m01UOhuZhKLGGUdXEE7ofjyB9BEi53FdIu
Bq8nY531XZr44QhVoWW1QB3eJJvlOO9cbqRxnR7jUmFKcskFH3NDZbdRx/SphRmrdcN+HiGWbzME
HjhIfKn89l1f128Xsm1vub9dBuhoijHTxQ/cZLD/iSvCuhV0W9toPgJrDOL6E3zMgK+QYCOUC1Mi
ofc0XmzQmRgfU/kx6kPIzneHXR+o67Ee4LQHP32Zn00S0iCFsx/Z9gchVwzJvthxAEUw4DN7pRBM
d5QMqAeqS2tNZhtc3OeoCsqgCH+ph2soRKLFbf5xn5s86Nn9E9TSI4nCBNWiqV+WY7BxrMDudnXB
RpAb06HJeugjGq8nS7cpTURVe5UGrDRPard7rFHpwGpeK4bg97Ci/QpqJENh8d/+pJuTiQCRBPoW
vNtd57VX2LGUuCtLBzTBiuFCWbTzGXqLDwTHEJ4gLjv88rAYUX8XlPBtucwgH0BWER5ZpEAMH1Ny
NS+Sd9fcwT6Py1N3VvjjjTR7DYaDwtLJyoOpxHDnc7Q0I3VC6eDEhFt8j6DQwocZwQMK2fp8zlRi
v+s7nx5+bPgc8RSibnWKX9DfNjCgILOxlkCjq+LvjoH6SEeMgY2B9VHg3kLeEXC93US1Q2XAcOux
f52bawE9ackcjCTV+/XifIqwMfFE2f2/aCrT+BkrIVCqxjGIEZv4UjEUmhQCGP+Q8S2AC9Xtpu+/
/I8UaC6t2CtA7y4ZzaPBwWV5RuvJ1omi9UbTYvVO+VaCSa9SJ4TURL/ir1BuH6bF3tDYvRn/aJZH
bw1e9ko+vn8b5YoUoPhZLLn6mLH+9yxXAas6i/mzcCToXNBMLnrjv3oWPnoLw7ApvofaZXTmYtyM
LROxiWGT0E1CecL0ZZLudQecDFIwpB6aOoaZXdL6z7kywOViTzPJ2k1yzSmQyGAHt+1+AU5NvV7E
Xll2JCD+B7x8/Houqq+H2YhrAwOKUn/A/F92KSmao4LtCvU6vACZCkt4OVIEItyhWOvhAyXYOP8D
sH6dC/bkiqWyr4rypeIoZCP8HX5jRqXfn0mMuOExWdMRgpImG9GiqyJNuKFdWmpjUIvvub9kxqpm
GOSlY32czDl3oHIjBOgcc8lnyDlu8SuetiHESustEmUYG1j3M2D9khB3RzIiMg6qM5mf2I8M2xEz
ReofnMMVTQ+TYm9879zPW5wsQAZgR90BjwKxSUtXOAvEyh6+ElATJjnjvmqBxNyhqpU2ijVYqLwS
719H4YEJzse5AxSwhWNl6EDowF9s+Z7BspSDOswvMlr/sbGieeMdgxIP7KITncQJL9oMFmdyhUie
foIb0gmw2DPHtbznx7HyI1fti5dV8o2AphJjCCxXjyg0933qV0f12Fv0NCEfoyizFlq3kBxwOhDW
R01IdzuCstydlDGHvMQT/2Zom+WkrCchGyv6BiSWmNqxJ6yIOR+IjSIs4PR55OFS+iG2Kh/W0kP9
BBuJMoGbE25mYJ7836xjH/EdPnbyxogzV5+/QnzNYYkWcXlhK/AT349jfuiU1hBGYAXcXXptZTAj
wfaRhzK8hcwDqMO14IX3PoLZzXdKk8bPgNNMN6hyP03vG4x4eTPDHwUlKEgkHb5nNMKDCD6M+zr3
hHYLEm8aqTvSYWgwppgGYfgL/ZvbC4pnYfVFwhbfKill/33Eb42jbQw8t/28DrhdKbKMi8CVcP3H
huaCJpXuu3Zg4Q/azYsGvCXKDxMjUEASiyf4WY4rpGqu7JLmieegMxgLmwU8KwRB22KbNDqVASBm
rP6xksQdGD7QtHRkHjbrfYVLdB/2WpQYG6C+bTPrw4+wAXwM2AKoEa1kxFpm+g5+2AJow9/mDtUT
a0/O7WX3GMliokN8w1wQY42AAeEcKZKYmUjBDu5GADM2SvfMdyU2gFtlnJpeQ0XGvw0DgbeFTtkG
I+2B3/Wh4MERTmJV90sCA5UQqYdGFwhXgi1M3O1NKTRTB6yKayw73epxt+vj48qnSqe0ExxOMD3g
42yAGr6mqGqI7jl1uNAXCIlY9iKhxvQ1qC8cdTaoHBdfZ8ZysMB5Byn+caCzTdhLPLQbNE81FMY9
TB44DNL5A1NhxGqXBEFCTblvD0N+i9OX0om0pX1anNFwJyGUxipqWCpR4ujfvUxNqn80KXiKTXq1
z15G5zQ8uJyw3WuOkv8eHJjxWVnfjpWbnzp2Gwtzy+3HiA1uzBoYj6PP1piJjV2LfzBfP26OTPwd
M5ygW8BfyH4OlxAcH369YSwZ/QQCjHhnhwc0NErmqCXMfKxc2Zdjvyfof68NLqd9zHcrHz9vTfXB
C9TGpwIpoYz0EKtPLJCwXEDJ0BIy2axAFfBuBBL6ZGelv2eu4z2xz9S6CH/TQuajCWv4D+RtPUTl
LrPY6XvdwVYNh+FugfNpbfwHV1qHCYsGl7/EXIgwvmPTpTovmCiscj0OTzPsQ7Ck91cwhrakvbZ9
bDnk8SIGeZiIMFyNNMtAFv7ro05Ct8x4T1HjR5lQm9xacWoKQx+9E3g7BsMKaQ4f980sXv7CthnV
0iwd5TG66QPF5SeUSwzxGj3kZwL/Eup0TUUEvIEOEN2Cy3c4H7rB5LV8IbBbfTcMF8pC+gXN8v50
++v+/o6S/jHKj9LXeUgYAdr1mdlzBu6UQwssCz+x+kuxSkXtOKUokeGsoiXhOwi5SSCagZuNJK/Q
zpV4QGwFKjxkjaAcpTEur+7XYnr5WFX8m2fCVCtoILdHr725g1gBJW2a06JF5r4PeA+1aXxYfq3W
lq6y20479+vs2gVGJu4TbwT77cHWe0a4AIC5WG+HZVPASUbKMDFwKBHh4cGtKcKUabRlepkj1Hqo
Fh/xfncGQDaTBwiB4vdQhe809Nb05STOOKCL2vQwRTXpa7RQngZ+xj5rrs5+6VKfYtXCZZO4h8jB
uOC7okYPHECHyV5mftGIKvw7TJTdAc6s04Fee5yt3JVACdg0PFHCYTIjNgEdG93Ja60tdITBCxOW
AfKvbPyBTK55FUA8LKJrsWURx5W9VcK7vs9fkdhpEHTZjbroDZspOabrbtogm/oM+VXbfpCo4H66
hOg3lkaNL9sphDzE4jBtAEw2KPlq0EzD/hycKkZEG7wdLIiMcw9r4dUbOzzoYjVW/KvX+inE6QUY
1BpuzYnjsuf2WFFEHRbmHAdcr0hfJkFZ+oPLAEsCHThIkBRuG56XFoLd9H2VWVqmTgd3FaCWrQss
+I15Kf6w5FdsDeILBsXvWboHQe5ZtxMbUANOHC0jSj444mXtowwrrpy+ZaSMmTfAeT4r0MaQcx15
eQFZFfM9QIcjBGQwHGh+mx+0HIutDVW4oOVgLMeCb8nJx4Lj/oi4ReJuJM8ZOO6roocMCWqNgBs5
1vaae8BwLuA5k0QGSgDK/MRwl24Ugx83C8qYfWrLONeNepIHYIj0ZIf3ym8Bj1sMd6wDOZHuMITR
4SexOCUzJzUIKw2/FkZQybIwvNrw0punQBbHBxmTMGN5YKslears9euhPr1dzOMX5AsGrwZSGxu9
0ZdN9Mf/CTR+AHeZwYZTHp4QjhXWAIC0P5SVYRZ0ExaKj209/YWHCaGaR+K9r3JUIYWHivmye3v8
FEozrhNPw+EilN2fkOJ8ECosv71QgXgS3aCAnvVq/HSLabkGVhHPCBMP3kzg9Ihjly1CvmiwT6bN
mR83eLrm7DBpv67O8gRgvJv+wNR1SBq2Ri8OXWFRDoYyWMbM/A71v0Ly+JtGRG26RTwn9Jwwxjg2
Ti2G9shM4EQq/m2bFuMWZrg4QB1Ryq7124beAlrw4m5a51dlCbmg5E6o+PYiPYu/WHzh2agu7thy
aV69G2hjuSUFfnyvwsJcV5AUXqrvfepR1nnax++djPv8Tr8n3XFFJyv2Tn6t6UjGcvCODeInaec7
+EjW73vupa6cn54JkQDYKCw7hLnuI0e+OjVvOMzhCcQecVWlrrajw3rDEnEpIf3PAZgSXbknoZgj
F4Mc+/vx9Y5LDAD4UumkaIQS67atNhWkKWAe000HYwW0oyb5YKeCl1DZ1G74/dPSRdIfugPFUY3w
iclRnnlZ5YmNIoR6DL9DFVMXZgrNUsXjE6mq1738mmYFlpo8ywdDHbd+dYqAve5bJiIm3lQW8GsL
3RpulrzsaBqZA0jha3kJ6wuOAO1V92XVMSGS8xU3waCOpM6XMewasKDeKrqvwjk/Gx9rcBsZT1t5
W8rLyR5D7pjBrLyaq96XXIbwwCamDnt40Xr9cYHUIwv4gV27eNO098L+/58P2wp0iztGx3YC5SP0
87MK3WmkxtIeTcDlxXzSDdOB/TzrL7+83uA0nMvH6N1NBveY/J3UkoQPsAuhgr8H7E4rPLBMmLwQ
JLfNNusJ+FbV3AZZHDTFbvgLX9fHsheal/fPSTC3DEHDhyih15wbtJn/S6wxEUb+StjHFBKZ5JrN
NFZl/F7rfuAj9fEBprOELkbxGjZ0VoXPelrqrITFlHcARTFRMXucPl82ko31vjtmhYlKO5XoHiFu
TvszHGOn726InV5V+Pmx6ibV3TNnb4Rk3UQnTcAcf685Q/gv0Cd1yudwqs7p6hALRQVYISV6Ps5Y
ffHuz+ZscFWYy0Gh9o86MGd3fBFRLhMsC5AGWtI5/BD6u9JtUmcAIaD/Z8BklcbSPrtZdz+NBzcn
Uex+x/rYy7qRBK0B9gGhoThy0+vjQIHoi2Ppfz9Kg8ayQkDSM0YRAs3ZkJiM/SWuFzCfccfAtxK8
B9mzEslgd9RptGAICZC6KZF52+H7DQdUyX2msIK9chYNUI5wW8BHZTnFzWpyW7g4DmkfFkMWmQ0e
U0UKDoQ+2eoTBId88uZ/6wnFGCAH5IYzib95z9aQUnHuIaJXARYfafMUdzxma5b3tw1EsVAWghlQ
HBBxlo4gOPIMGbHgZM44xshkZqiHyhaoquhVWX2xwPtI9p1GHAVKZBreDU1YHZnd1ICK/5/CjHsf
LTUmTm/68zJf9xAq0W/+5mYewwZhtsKQdyGAY2wdQH7Q/2LP0/h9lFF43TE26vPuYeuqT4NKoCfg
BjuQz4U9iQK+//TkGCjIYGsDSxSw1lHWvy3iZWyh/kdhk7fDmkmB2T+qjowMkGqxresHulc7rADl
uRw/BkPMT7iwQDMiM3ZLgMk3/O6giBJn35EDMDZkT9vjSPgBsscvfc8VKlfGZ/rZs3qgRJ8eLqkS
c3K4wv4f65XDJA3Za+YRC1sIOFxhFi8d7YE6uV/wCoak9cEZ4KqZI7zMcuyx589y3FQh8wFDKHRT
VjTwOelrMf6EQKqTostiT8H/CMB3i51G33uFcLM6lElwmCDhgn0jGt6RGkdPfx+by3KWzlBZsHAT
/hxMIoQLz41Vf6FzjF1vP0uu6N0dLMnrNR2ZJ5vIeJjV9Jm0bGssLCBRQvON3wLdyUNWyCTNQchi
gR7QRaWoNRCmFBCPIUMwltYjtkKOFjIPAudfvjtpxAKZWR8SJ9gBmJSxp4NDhnm3MStjY0LujAf7
5z8r7+FDMGMykvfcBiSSYmMh7VjMcRl/UxogPhRz7gA9B/0k40HawmXBDXSCgwO4F1wpwABmycFf
jgqd91I5fOssLNj6chfdKps8QNof/OEwNmMlRyYDqC5iL0jPb1vZPzYZDC96IgQ88iYd/7btTJ8z
4iSTl9dFt8kALuPj5VUhNhCEmgO7BDUZP7P+kqXya4ZFJ4/W59ybMvfRnlUromwQIhUTAAhCMUYf
b7C7ubgbndnFbXmMgt9ExHqfykibm36rQTRU0ZiLkJHDqRLrA8K2S6f1MQ0aK0So32wecTxQOh9m
TgQYTuJuVIrk94/DxjtDozVsWePxj+rNy4UetelQCfr9v4eQMarTl0fK/YX/Ah/LbNDYYROHUo7x
KB5xgbFWXRMPjE0mCO5zhDvwS5/Wm3aUVqj1OmRPDNBsGHvBU+wKgd9q1YdZO1iay8wG7KVNh1td
nEx7MMU2XJ6B8FdbNkPcmoQpAS8NnOaE7zM0WgSu/HUW4/zKJwaTYqNWn3jLQEOgUqv7bICGvHI+
dKIoeRFewDgq5i9c0akoUeeBmte5D59b4vUb7uHn6bEBhhJImq+xuHf0K7JoVtfpSn6JxX5JTmF9
sMCFEpdrJcdvUuv+334CEnMfk2zCBfu0Swa+OfGNfnECxyKQBuo+TCZgIABvsxnX3FxjbGdJctIj
BhOxrxWZ5KaQQcEfeXoqrtZM78kfnEKY13zGx3sEewJAnvfRnogo54ns/1G18nbZYrva8oY1D24e
Pa4x2KHrZ9g/PHzdz+9zxHQAA02+1FkUEr8HW0WCefz1TLyqsN0sx0a+5AeCfKukwnFFBZYg0awk
OKWY7PLptIVV7op/fqg8blGk+XXq5nA2YD0SifGBXmA3i9603RgATTSDfNlMDdzKPUBAcSXiD6KI
9wrgd9wz1lxATjs2rqx2eGal14SThr/6Svy0C8FOB4VTkWrJJyzsdnloRsRZAsK+VvWEe0X3OXnf
DE7H29tKFlQIvrocguAKij1khMzr5uYfyGu16sFX+2No30oAg7cRBRaHFAPuHi/NvKXtAcGrrYBE
Jq8x23ReD3LvGzrm+/J15Il2FjPigdA0l26FefgbVuumZ3c5JOGAXBZurmLy9V6rai4vB1MuHbAY
Yq/17WuzgESZWO7hVHKusEsBDfuUPlWixgNkC1+FVzP8p0vblLKYs/VtB55fepXApoac4NCg3wHt
EoU9qGalR/5igvyUeBnA3QkQExlTrBLgtUa5B5MSsgAG1XFvQTwUQ1cMdtsgI1lUGJQOP9NUpKiD
obFWxi239lmwQjnB9xWMHBCcp6xiwGAU65POknEULv8LPYU/4onfxogT3T5MA6b2xWdMgXLVAON+
fQwSdruPOgxX/tuBASxDhKN1RG3Ys2EEwfSArHhjlsLd7TXr36yWsZxqDWzA4JkECoQaOoFpd1Su
h9nLHSC7MHfw6bBh0zAc9uB3mBJERfgz8C0br3WSdTUjlQLN2lLxkk6w2pEv84mOghoUJuzdQkoK
cjia1KfdgGiilQzAZnhFcFxub0xYxfEqz0Gjf/hHc17wb9yf23jlQh0VseZkfj1jTgzQsjrK1//a
mH0Imabi0WQG3X8BLOco17D1YWcaHNNnmIGMRQvWhyfBsl4QK8T519ux81mlOJSaS50NAcRahGPS
pvWaHokGnPQKoeTJRBtrs2x9oG3f4lojdKwQ+QEwt0X8cBj4A3LgYwQCSGP3dGoMIjD28V1hdYfm
u8qcB17JLOo7TMe1kAOYJgiRrqs5rNf1nTBoPNis+kG8cXV7x0+AOreaHuyHhwMCUDyFAM3J9u7e
0XZUC2TzvszWvQ/8awNu4nyZcUNgwerC5uttm9rtRSrg1B9eRMZ7jm1Oi1XGI6ar+5xfHo8g5Si9
kGlxWJl/+glYkwRcqh5vmvnxt2UndI8q13TlUGPh8ZhnYd99XutrKyHyVtGqtqdGIxceBziWzAg5
fXNsTNiefefQ2Wa02RrtJyZwC6A/aap5aUCzzA5hIaPeA75lz8myTL8WezwG2LFxJgGfuI8Y6BiL
+T88pGNKbD/4Trgv8mkbG+PspHu4l4xIJhwjL8sVnL2x/eDNJiNaUXgM+FC/AJ/jzwvUBpdzi9MP
Arz5126IOrOR2OAbj58SNAgRBEqTSIfGw0OrCGHombrkQ9C80nrQDzgoOzlhwW7pHvvJH1iZzZoU
tjf/qeABHfwWKjHU9vf/XjrxK6h1cHAWnPG6SHtEE7+5n/u23LjCpMGlp1DfUIQ3NTYLcPbIUgCD
W0B/5ptgS4x7CKIPyiahravWH0Dk3cDqg0TEPUeJ7uNZwwGB0/iGOE4/EWWSy1p7qOlm2YmmC991
+lIDjrlmgxbhAnoHVWocZcZ65qYAijryqCfAF+LmLBJfOLvelDCJ9c2JalLBQyPpDuIGRsWdWMJw
ZKQXHhp5bsygJ/3hb/4FnT+lisuZQoAPL8ApTy8tK9gxxvQsmbIi1AZLXxQFgnBFvmG7xlb7WWGE
NyS3iUOBe5CuLx33p/wWrT9hoXwDL6bKOmRNMcMh8JPH34yZvB6lWvzKY3o+kTmGDehhpB4ufLX5
6pkv6SfJPWD3c9W5U7Jmis6ryqdo/g1MwlPa12yCL78Bf+AHvkwvSvCZLJ+e+aR+efTAEtGgAScK
k3ucLdnvx3XAf9EZMy2NJUTlhAPE6HARlyOEcXvs/c2l4cnH30gdcdsVR/ybaEvx3AWPy2yahTxS
QMv04VpU2HketcUM9f4KKZKEcmmcTIDbJC+bdhvUP9Q+fip9eMBUdsN0JMFKqf83mHJ/CvEhg/EQ
dwmORIx5iLUFMeuiRh8zMjA8nEhrh6qZX2jBdch2AUY8ZoDZocemdcECAfqreDVe9/q48p2xDoDg
idcF1D38Kh4b8gkeC6BHdUcrV+3Z7PXGj4U+kk9VqGw/4/KSTVEcIgn3UZfznCyzBbcDhyqnmeIa
0Bg16wGw6xUTyYMABoPCZd4hZfdCR/5c0JxSeb9EQExbsrnAWANt04x6i6+rnmEeESaE1O4wf46U
a0YXwa6DsU5BTIcQSYaktPte+Pa7mbpk+bQ+cE2vWLGx8gEimJXSPG0mynMjnzCYRVLOTbIgNqpA
ZrFJ2PDCR7t8E585p/mTjSFRxbgwAkokCExEAcDU/YZZZEQQSB9zPxd6PTL/3Xt7iHNfZelAq7fQ
98xDm2xHrm8I+cFcv+Km5lK8r5CBIQSRQel0i2osAh4lIkYrb4X/iHUkX5ECqPufOQFXbAqQq1gA
zq17W0LGtlGYUsLI3cMZtomQdlovFGk/iDr8YRu9cVfCbdjC4iBAbzrj4HB353qHfj/oA8hb+pbd
DP4Ud4u5JJuUYb7nA1nhhy0peALdD8cT2m56OaazKQflEKZAvIV+Fz9Gygyp0cSY0YlPMV0YVWM8
/0f4HqFowLvXLUM4fS5cEu8KC8zFcFDkAExeq8GUwDsNuwzTNjY6MZRvD2uBY+7k/mHIFpjhnPuA
7fLsGZiX72px/HgiTAUsHQMW/8UPUmIqF6DwBuvXIa4EYCudra6TPzzGcIppfO76CsV57XP6C5cM
Rt+FusDpCK63K/niwJ2wEdS9fErk0ayFowGfyP7CQL/FdU1vD+kCHjUOQdwn7+UAk/M43+qwCS28
lCIM91DsrnkZQIKZ8O/IvdT7TiFqR1KEuO83hUNDou24nQEJDXlKjvgjMe1B6twa3l+DrR0zQgt7
FBNmjAOozFxrr+c+RjytoI7QbfgGA6TY4cGpfYzQwu+YTNIW22Aa7DeaLyznU3QfEX6cfNMA7VgH
H/gGa7iL6GaRmiGJidPggBUu18pql59YFhrHAXsGfu99SRgOX/Y9+mGeAFA3k23CHVwoSQF8mZkZ
pBeV5TGf11XG5MgyddI5HGbSImFyBEzgSRygUUJuREhqPn652BtwrmItN+9FNx/skrcOR/kKRITL
QM+GLTXUQ+2I8TYmOKqNji7s+VDoWVcDQ4tdKK42gnZCv33uxr0RS6gRNOf35GEZ9qax56/FP5LO
bElVJIqiX2SEqAy+Mo+CoqK+GA6l4oCAA8LX98rb0dEdt+uWVQpJ5jn77KHAHdGh4CRXyzoHd/MW
YVKSQ3KmpLXe7tl6+NQ1pYdygEgq5gQJfp544CLCJb6N8xlxSQgwwNzYf7rMOIg30oTF2loVqVFM
RHrpKMhTcW0gxxHTw+Z7nWN1Mo+l4IaerphvHbLXcKbYZrjBW9DzJ5g9OXQ9pkp4z0tn5Z9t+iKU
A9Z7UU9BsjAMEIrqsQcGb0+1ADWncfWuCc0VDjoJVsY6kRbRa/+2hQVXwVqBj35NVpfIl5ZfjK0J
LSTv5+WTCZvAIcAytQrw88Gq97x+rFN8qSCIR79S8MY4psdY0bkcyWddtZglWB+PFbDscXcBP8Co
BlMeDoKriIuCtqNM4EybMrYf28MnKM3p0GImFFCCWGYhjnFS44Nd5/tINbGbMCQfWZ8QxdT8oUng
GlqNfZmsq+y6yG32EosGFo/8a9Tfn01WVozpHZbneNBNkcrZKlzannefolUmBJptDLM4ss85bubC
EqMXKDy0byT7FI9LIfDn4YAqYICLUg32ucmfCbHMrAusVncNltNUTfjDlcHD2SZ0GLp0eHsDC1kL
TdIEySXkLUwzXDigrM+3J8PPQ/ieQTrO//Ah5CJ8uCG4Mu6KtRzyuv66oF+GmJAiXRecyHcI7zKf
9Zd1WLENyGNhLPSyGqRl9/lnUqaFfbXLjmUOLOuXuKtoDuIEIkLwaiDeAt+DU2fzPRrUjgkrOKxO
iG95NDCvcbfJN9iG9P9IRMac61/4LPiEPJyHc2b8nSm0dJr+ddukxu2Wkj6m8reLhK0Kk9nBkUna
1lQdjhZzDDUdg4hy/pzy8JQAvSv4mGHfA18n4BRijwds3z88wnJH/ubma+SeNL0uNeRSBkggE2nv
esK54qmvO+BHckJ0dTI22iMY4KSc9GPNPEdFsxyaQxsBOJMwv7RhUnYE4xl4nPvVTjKfs2YmQ5ES
LE1Ity3VojuuYXAajxlRhSmCMif3x8E4g8mLTAXhNta8YIQmXOf9Y4qQVlt/NkhtK4z8iK+xL2Y+
HZD/uynSp1/AylNt2ZWzMubauR8aRAbOKhtF35OcfqkTLez/wW3t6WLdEGSTIVXAK6Ry9htIrOdg
aDbOP0+Qga4Ycthflriq8G4L+2ILK7veSrVxu8stiKLc3nFwtx2MOVwWx2e9DZlxjMxx9LLzsE3O
oTzTEtxY4ybKrR4ciU2Jq0IBXuDGivF6OnD5tBODsBu70/oXtjBjd9BnMdkIeyRmgegVFlXnUNgZ
EwsKnCGtBNIglIv29ai68I6Nen6m+EKA2zotsh+L1pBukiPt4qCL8dQQZCRCrhPDBYy109aH5QoY
RTYbBagcC0eM7+FN+DWo6kffMKK1uSC6ChWORG9GM2jJKudK4YJfSsE9fBmoJBUDl/YLNKSh/Zg8
LHE3JwUKVp2WHzEewa20j9wyODLCTRqhN9RHwXel179qrny3wQ8G/lCAQxrzCqR/7K1wMrH499n1
2WG78GOJx4P2Ga+vHTPKM97bOdQWbAdsaELjAKK4R/wADyOtRXoAijYvqxzKweuvR5MAlGiPuXhu
zdx9sR2Z1/iJ7drT+QVPH1s6sUQtFPruGBQ8Y3x5KNf5jHcq282NrcwANLUwZHPBhKJbIIUD+Ely
KCTyVAKcYZI5gusS0dwKC4MbZwGCNpSK8JWvxwa382dQQKRijwhiNoj0zDRr8pqx1H7hly3iMa0x
bV33TwPE1sIlXaAzWnQPQS8Y8aNt4IrxZ4Ac5iowj/jfD/4scCL/wQpSC+2VpeABRzhS8gpckNXb
jnSLX4jIxYR3e4iYEuBEGNGjSpS/0H+pgq8WUpPBRDqiHgahbrAp4qAAprRumRKxeOSU/C7wh3z2
AijpW/gqx0wPAGcqY7MUp9MRp3KPf2N8C1gS2eWvP704OXs//3SJii8AJ+7w0O5Gf+dAc97wr3Cb
YSJnIPcPurnygybCXMwelWwZR5FCjkxJoN1Jf4J3GhZM+XRfh0Met6dxs+r1iJPJ1thIsBvbfNMi
daC4TvBZt2CKs5ezsdLA/vQSFAE+0h4l/Xfewx5Tw6pO4wx4mfzO2XimUZ2kRBce8OaZnYPLgDv5
WWLez8/htTY0CRY+GAnZmf7FZoBtl/HP1Y7su6hMrEv08uHgzZgnm7Rj1giyPtKZkH3ljyOCJLbs
9xGuE5PtHKoC7x+1povLuImABT6SfeWL7peCCg1qAi3tzOnRj+5mNRMaF06gIeE/AWvWqy0YwdCQ
o+rvkuZAofGW2RIbCttwJ1n3fUe+In7ybzbBq/1Y1KjiGmuIvspj4pKOFjgKOV9xsM0JD6arjWCj
m/MXuuZNYYuDwnkmHLLWzxW+7dzgGw8E4gVp/oX9MTJwd/uQiBf0FxCn3eYPrY8BIoZb3bE+Yv+i
wximTGxtmZNJFuUQ+3uCowSyW9pGdAm2b7+/BlUgUjNeBOkw5oSreAwHgiPLs3MtY+XEewPawnlO
TV9c/5cFtRu+5G0C5UVmNA1Nhemopcb4o798tALcInayxqzA5OCR3DaiBxwSPXjqDjCX4TFvfTGp
xFls15/2+Gwwz5BffozR9HdgBMoIENNCDvo895ivSvF3RZkuBCLvYzW5e+qBd4i79XB1l60fkwZ8
HKeAkthpV6qZL1XwvHx58RhLOKJ0HicYlVKPUbwT8OCN3a95DpDUMlHA3NfroaRw7zEr7EXeLfUa
0jnVI3ChhbOJwzgYDePr1n0wf94AKivRE2lskUAYvXhnTdCrkd89dmLzJmuIWgArffG5kFk/LAz6
uBy9w/gARZLrxPuFKNStXhrpATRmvJTSQq4pqeZYNWFOok2xRwI/J7Jvh0KQ2bLgSfMPB40mZjRn
WiAwwQL7HrYlOAtvHzMzahGBurJIoBpFLIX+BARqC8EKWDtHAI5C/k7AJU0QphnYLjAcp3w5Wxca
HHQo2PT8m27jdaLCwoxFfGXldnEXV9AdPpDRRMAirs0XknNdeQs6aTB+YI2DsK8Z47F1gVIAcWH/
kwHOMF6hemfSNYAcB3o5sJ7CCB4iVT27BvX0FlOgKm+dBJZHTNNkNxQUaEJkvD7PAq0A/ia6cLym
0wJmSCpX6Aqfe/BwuyOx43/Qw+Qn9EwhFysjPEWwb+0l76iMVI9Q+6+rTZj+MrPkzQAGz2ioCKbR
Js8MfFDYQ0HsB9uWBev0Z+Zu87IFPIknQoPsUm+WinMZ05m8cf6DM8Xg1WfsMkMfSEtJ0xb+WO3w
45X1lod3dpsoDtet71/nAKXeawJ6Yb4cdiIgvMfmm+VuOzvTdL/cxuKs2eqjxSdiF0uuKzlQ/LNr
vpC6DTAYpcXEXK6NAljlsbRWLHTNvflxG8Eutroj7UCWm724CHEAtIAf+5vPHnFEMx35V/B6ePzw
sOelLcz9EMM6McGNDCI4nYv0nfKOdz/MOr1x0NwQFnHmzYYrIa31ngwiTrgs9OwhFf7ZbvfC81QA
4GpCtFYMqoMGb82q4qASWcIIHEsLPxyEjRw0gO0p0/nmh3TxBnwYKDOwyxa2MilJwqGgskA94f2+
jaWYKmfDOdNoho7I2IAApDXjVqhvEHQpkhDuho1iDiJGAVkLlgv6VTlTfjtHG+KKVeOz5ezVl4OJ
Ei0NhFLheyJCrbEgFzaWI7+GaMDo0833/Mr3YeQw2i4Qp0Kxxq2SE3cGToqTOYuTZOftDFuZvdhy
hnNiGomMxWKbz9WlYyo29NjKoj58mdRlP9wHWENBlaH9O/OxwV+AFoUF+UA8eVcGMUMoWgYLCL8i
YR3CyOwDl4+X55l65NP2wq9gkwL/Yht0ZDI8fwbIaQczeBAZigDmKygO+ANILxN6HCwxtkFNiOvT
Gl91vjrmxCG1G/tLQqVkcVd4LFXF6oZ6y09hUtQnzM06kwj3b9LPowACzXtYg2FuH954/u0HoKrd
GqN05qvb3cWBJXGJEGQPJvw6JpDMHmUuIEyMmmgpbMKbf5MczMagZ/TFe0MfcP9OuQJMV7l/kBPH
uXPbM8yHXMB3EdvJziCWTyY+Nugzhp2FgQiAPpmnHNMvRA/iKvASknNmDEdhxU9YcyDRLor6i8Ov
GW4Z914tAkWZKfPboC4/JIvtAbCkQwz6C0eyT+n0zOipybbiGRcDgMrBcP6ygGDA4JPYZlQTjYGR
EwSdZwbEyqckjxMcm1uKexSa2uC3xjGNvZNPwmu2yDivcwYovBvSjQqRSv4IoK9/rRGEEQ/cExRU
zBAwTstYSDwhkFJYreM5r2XgzWfdX4oZbwHmyL9vwecowVSENyOvuWrarHWFaIsRLa/CLRnqDnau
GDwNE8D0KsDO5vIHNRwP5fdIGCJh5BO82Au2k8sGa9IQyzlGeI3xdB+ZNlPXtxQ3kKcJp+KFMFVY
fwssCF78XPYYMdgL7qLOj0LSwaKlxuvZYmucgbNTu7/hjcOVgfHzYUInMA1uCVAyUEkk8ELFqjJI
DZAdrg4yB0r8BQSdZ7adFAtou/6Q8eUP//nG+EiI4ADaH3tt0u4BSPHwP2pwX7Z4cHE64M7P3zMa
QEwzTLQZw3LMmJzhGuYQ/zlC1AE5AzdlXoq4moBukSfAAJybyGrhdpOHzmvZ4UezkmaiwdINI9yk
GcbcgQ7bf64r2RM8QjCeRVg4uuQ2AHxjkrRHbcMN6x0Jh4cZS5kQcAPUhBEliLvbAlCSc8lzHLc0
gFTiAe75oN4g2Iz8QYCg8swouMm+EicdSCPMCJ4fAg8XpfnBi/ZrjtjXZQxiaaktSCxgg5DUucJ0
doXzSC8b9gV4GnwFqcAvYfPiUlZ7hBVa4YppZsCP41U3m6KaST3usguWzDXsjsyjlIk4J3uuSi0J
e9jOcZEdJnwIMYAhgQbkFBtOkSVrM/2+TnvemQzjPYtijcFEyGPFbB4BLTynf7wdjencx68C1cvT
IcRBMYoz7iveB/A4RCXYXjA/cFdBNgp3yhCwKDp0PrfoqojcKyLx0GX8TJYZdqJc6hgZgGhVYKnx
CGARnuBD9eT4rZlmM44CnsKvhaElLT17vRoinyGFYH3jvZembH5cmBjbSW8OyC+gud78Aq9BTroU
ToyLeALF6lo1Jf5X2G85nIweMzeH7SpVMoi9M5Ehd/FJqsAPkzEIm+xoIiOELMHJldk9IouS59GD
HeYSiXmd8pTi38fg2q32n0Bgf1Q+eBsbxmf/dm42lpIm26aU8HiuZA5eBvk4MZLBLGoY2asyWL4L
8X0COoamBJg4wLHYzDEW/EVviEo8+jx0YdCZDKUNaBKi91+B6aFV8AVkDvc+yHY1LWLjcwzB4j7b
S05Ja3VZpFjwWFCGwNT7FsgaGzhbxm/N5YXQQxjl135BKGI6zIIQPv2fgH2fzYOTTka6VdkoQrAJ
eEd9c7TS4p/V4GMHr/o10K+zC0eogzPxNVB9wAsXqVMERDrSmRHgV3xja0aev8YdkudJhL+LqQzF
kTU0GdBSeY7nLG4mDPp9MrRK8E4MBHjwYRGwYnprEVmBMwFGnVBs3Y9GeI09cC8bHiloF9gDb/FO
G7OR8ZohI9Gfz45KXTI2QU3zE8J6R8VxiYkqxD7eRNYPiN9LqeBhN5o7fpd73p/geaEQxD2dfXHk
Q/81tQVeIuDG2KfAq2IWhq0FXK+LX2CEeYs1975hzqKxLTDbZefs73N7FFz/YENZD5OjfEFAqfPa
t+6/T8YUBT4Wamj5AM3nrfstKQjYCDk8DMLDmHnUI0YcaCig20Q2wElLODAY9Za4+G6KzXfzADHR
2+y6gXt/3UA6uQAD+yNMnNmHX3vew8W6BBi2LOqIS4+v1lwYW9+JqoLVQXIs2ZQk2wgcbP+jT2yR
Ewq3+nz5i98E0jH/WQ1mj+AO0zfG7bTx+6etAKwbeOg6hm7snfaXzAgonMRv0vFSe2F1Crj9z8AV
fbgaDibjI0piH1AIx2CfeqQHoqVFRHqStD30mNEwUVijicY3m3rIKg6I6LxyxVZGPiXVoN+DwdoL
1eMHGlLpUKYwraZG4fgmPIWDNpdomvrM6xOm4ygrCQ/AwhDKFo4brJ6R+YMD+PUw+Ph30gpDUqa3
fzBQL/4b8n++Vk84je0G+0UTEi3i9aZ50i3JxYmp+hzko3aKv6bhF379x0COx+uO2TXP3axx2Wb0
tO9QIOkRhWHIVI1Z29M8XQ1xhVLmq8ALiP9w28dQljKJrCXuRT8IxISEgodxWsLS/qNG+rElsA2x
Ws4HaCucdCari+VNBApDtNKAysczcsRrzdgeRnZJBG4AvXELyWdfOIwJmFBQbsP9MR6MFllzPOpk
3z31bDzhjFiOzOw6GZ7aA/o6RonCFP2R3CdEIyWDFYPKRzJg2NHwxkkJ4NS58q63rF92IgDE8HR1
kWxikt3yLNKHM0shcViv7MKqGWvwq4H/b0ucgz0tol3FHdKCwhv0w0fC6rz7kPV24H24lLjY65ni
8bJLBxaPSTaszdmVI3u5pVzXm+GbO9SvnEoZvyj4Lkrn+Dx99FY/ibgdBhS4PVBgLWA1WGz59HZm
Ew/JUeCpWUqHxj/m5qk2MSoT9s7X+RKRDR+lZlNN1SXiOv+ZjB2svLHlvCKvMN5/4mZdkmqioa+e
sR1CQ2XQETxsxqecBaUQkrh3Z8l836DgtRSKluuG2TTcsJjzmY1784m/HCJb4xdjpqRZ7R6dh4U8
2/omQyaN4ZLjiCNLcRXOORhayozya4V33byxltvJ8jJ/EEQnZkzP6RYj7jyoU8BYaf/NLsB/eHB5
Tx5GlLTgzl/j4VdkKma0gmyFOIznUxxZIcMSbEia2hsfNbPaNNE1bjSrWtxNkh8/gAkYh+KSjZ0Z
4PSbGLrbDGOIFyHagCQEwzPQ3vTSFlK9wCtJ+rxW/1hjALuaYG/1W+N5OqJ5NI41GXzAnG94pnIK
SlCuYKWg5SUVwIXtFuWn7R8nCrse8IaV74RN82GwUdDTzyi8sDygG1lDw7quKMGezOxakSylTZr9
neISW31qxZdVhvCEiPAYHtWGvq08+7nJ3QjIitpcpjgz0NxT6Aw91iRVhkA6oaTaMmJ7gm3gRfcC
8M+UBkRj5gW2Cif8H8teng9mvaMAeTiUfxJVOrxjis+hRyJfv28hynwx5pyxlQM/sP9uRi51YtjY
b39LQJKOkHuGUYjbQSb037Nmri6fHhKzjCm4wgbxQdTiE8nCZDa3iXYSD8TForEygKL2wug+arJm
f93c//DiE1qrmrxfeI37Kmimv3UVsPG/OXsTxWT8RQM0OXytRf2HdJEW+YcomwwAErE45axzYYmj
lMZ9zLZzn4vBbXcQOuVYPmCtucPMlO6sF2BQMa8PU05izKEmNIDmG44w7TRzr2HY2UfCbaPu7+J/
ggeP+DPu73vMmf+1CybBSDhMeB2DCmiD4djEzqfwaJl8TybjZTbb9E9Q/UXtqFIpEX3gjyCJtRY9
BruLP2YDoQbHF9PBTMtpDCxjRTy5sOtKpVR8erLjjBqax8CnUbc2zylEty4gzimRMLidwTRniOUu
wdO4IBxDTOiYIAI5bhPt+AYEBejbSwF4AcxCpiVbZ8VKZb1ldKvDGG6e9zFSJkRwLDAWZvMUYugx
o4HGEgrie8jCfy3fHruHQDREfBIGgI3P+OXEmniT5SsM6l8zdK3YpBnnSclpNf2uqhN+B1pLsNLI
qDBNHg+NDrt8KAg/E9f1dovhIeODdnIBC+DUiIde7zhOnj3jHUmU88bXytfyrkroIdynOQhoT5NX
oq0oKsTURZd3GM3t2Khh4iNZh4sblbPGg6QXQa2w2wuGmiP35Wkup9D4KMyNMJUF+l2Ji2CyX7vP
/fDIbtvFmNNJxF8Xzou2J31bW7fQF5IlRt7XCCqNmWMiwybMNNgTt5P/waxb0IVzfj/Oa/wdUB6b
IjgM0EwCQ46iLpPXdFoS0TEU+sgzhWcX+VlzmuIXck24/YJkM2B4dGZWhiUHrjRsn6r+WSMTMstJ
6zE/semZ8Zxn5sBGAyV7Lp2K5c9HFfT2JQfpqIywDnKqyE667pQV2Sgsp/i+GwtOLhwT6zhyTPsW
b2cY3AHqUhpb5JDPagPXqjNvONTs2wG+FC4Bd+Ox7IupAWlSkI1t6nJDPKSj1QLpn6dCjOHtiXqM
eh5hMOPbVaO3c9DIFUaRAfN2/OcKZvB0dDhUXELFopbc3Zb3OT5UmC6RU8BP4KO06cdLcw5JKZ7e
/XryZg1eaaM7ewhvgRreBg/geZc9C6ZPgF80Zw3dvim4JV/zFqADzQBDGBE2TC26uJfeKEyi7YLd
grzB8aHh1rWsxksIptiD5VCHJGaemURBPYZEwifkDBbi+phvbYHCWp8bTPoxWbfWZQ7JgS2fN4tB
HYuUybVXwqblAOsdMJhkXpM0S0YAeOJJYT4pPbjj7LdQd5jDXtObIyySps3fEEU7YIARUXrBaKRy
hPeAy7chJlC9w3XNPCerIHb8Djw8Dnaet+mZBocaV6QeiOExLgdiipT9uCg9+wSyQ11CjNiEFEdr
C4MA1chUi9RYjFAZArgoLNhnLuQgC19IYkI6W8Cj4jePnHLeP0FgOc+GB74PpjHrmLMBDJT7qtPm
4InM/ssQEsmdvqKYC8+gfVVcOBcgKIxHcI4Zw9HHuM/8yjz6qaxgNdF3txM6JF6Yzz6kHbV+owoG
6scfp9inGmJljYj/KEGYYICGmlNDNOICV/Z7cQze4ZsV9ublZ5AjKgGgThZcH9qqwLKxp3Do1KDR
oK3h7xrr7aGLcvrUIdxX/wMiDL2Iw/JNsIjo6sbpD1aT4A5iEQI7ieIdNsi/8pPp6wBRm5cH4Bbc
ewyHJmJMa0CpGZykAxcqzIMPwd1cKEYEX9ZjLGBVG5tywkbw4SWDSnBdhrRb0DgvbOAiLI+EIZ35
iZoy3J2wShSu3kojI+9O1YJqYQfZVidvyhgzeZdtZoY+4t4ywYiC0oDAh1jYxPdTzYQDJ8/ao3Ks
95zzf/KkDh4LtBbBbUoQNQinBefh4dyiIV5yWDQtihgXry9CZKNj7h/9y+rhmuNlbEqrlsOHx4Ac
TpG/8XvjomWAn0vzIqmxs8WsXvPxqbjBObpNm6iIGThqjMEYhBPUgjFP2rm5w3D5MWXclONeUYdi
vAdlKEbrEZVv/Rw1CKiZafoPi4SwE6MVfNgrrDoZFVn9nzHAkmuqLbGnVbC/OPXinKIaf5cBrKIz
1RMtL48jtN+ePhh4/YnKnazDIlx+UICD/FE/1vA2RfMALm5h/hwMYAMAW4QS44ruy/Y9xEvCyFMN
HPq7lhOA7sufwlFP7G0oMLrekbsI3ajzsGPNoITL7nMCOyC+rtqlmNwxhKi4tYKi8aJ2MaCwoUZV
iUy2HjNqKXgs82H4TjpxNvYplcN8+YGDldAdvg/g7gCylH9Y8E7fNxu5Al+CKLkjx4K9p2GtEoxn
cMhriw6P+3FaIO4h7+sFIwgbUbgDMP/oOBGpn/c0i6hzh7h48nsYNA2i5hI/ApK8YjkG5qcHHSP7
Rw0FLYn2j8XJ7oqgyeVdMMN6BNud9hNSDiKoV2/sO1ZPl2bUBSYBYqN6UkZeL7khi1DsQagEeGwA
/XAo8LhnRI4u+Hm4T0a/NQIglzjLeQEzCt6oM6WpAqGi5EVvM2OZj4yrOS/ncHrlVcUoEOPyKyjb
Sls+Zw8LijPCBOHKSSSSFlHpDOHBVaIo5b8keNyyy9V6PH2wcFB3OOV3lI+AURy8p/LwQQoMPWc3
2BAQ+/Agt6UUVBMAs/6G3lzDnuTBQOXxz5ULLOhJeHGKcBXI8Arp9hMwbsrGa8ZbTKepvqACg0dj
8Al4OZq8fGpqwD8Al3p28QEKeMFQt/DBTX/G0/suNTJrXUxVreuM05Ihpk1v6T9sEjAwNB5QpNzh
heZ2tYetTVWa1IsHdgWCK0fRRzWQQxiVTSR4JmZGRkXYHjMdcCfGq2C4C9lkSGsTZxZKq3zGkRDg
kblSuEcffdW4PXMkIBWVilwNz7IDMCsBk8FXwNUv17HTQidRCTkdJt10mPtaASZ6Ab8U0xoTbgjd
xAI4VH0q3Tmyhnw/jEm0N1PhXDv2n8cCaRzACgA1XPVrpMw60fU5xDf0GSjtb9lzTzAKhoyct0Kz
BSAeNb5MWCheXwp5TGwfHKIwFX+hBFtkPFE80g+cO03pZADtn5xZQhrk/Y/AiAW0Bw//6HDwI7ZJ
ZELR5q3VyePvilSOja7eD6FhMZtxiz1y9XdAHQ3rRXI/zm+fY5APCgY17hmV2cWuFt/g7UozWMxG
e9VjyENBzpmhQkbIrW/AWQp/LmKP/GVsYnxs1Ez6PZH3bFxOYYsjSaODfi7vXuOfl79DzUlA0Y05
5dav1y3t2HlZrJSoh/EDsy96+uXAB/kxPyLcnv27hw4drimWwdiOURv+9LGmb1ldG/y80Q1dZY/8
9n1vAmmPAsJWvM/im7H10JM+WsozxHw0a709rRVGi3BERlZnQgwB0/U5CH57ghUjJdEwCmVy7I5Y
rNMRkGnUQy8giqX+zXptVLorLAaAyPY9CoahO+Axoh32/+3OD6NypP2gh8GTcQ8oz3UyRxz2ewIl
JavMuHbiCwOeVaXRb1G+aNd4DVgfsx9v52eqBBaVCufkEQ3Aatd3hgJIA5928XShmsUScwD6DO51
Y3xRC2WXr32e0n78/bJy/3O3675q3YTKUTii4IBeu4PkCjoLcOuW7gMEPZYU84PEaapG+EXg5Dkf
QDhrbYwgXmZ7UMyXrcQ0yE7hfuynV4VDp3S39iCtSYeOe2x44djJ3oE0IVHpH0eY2QUIz93/LfCX
TCSrNgCVCPcDZxTgD5nVjhYMzPORIVGSHzGr1M9rWTPy+ZsBf+dWh6/f24ALhT1Hnvamg4NKThwi
/MPN45dFUq0/W1tJL8vS2r4NyXl6UDcOoxT19xSziwG/g8pVDp+H/gGfFVSA0MAcadY5P+Njt8nA
QzVo90sdv/cBw49Olx76Jd6GGlAuBh0S8gdbje5BbY1S/va8uKL8CG6biylhCabfd9sYdxcRl+Pc
PNkfCvZQpxcTnup5TcYGV+kpW1WoOtV8qBkQC0D6WyzC1BZOGzlhxgVlPkzci6EA4UBJIZWVqUkF
ydnipowL4eRQFi6/t4YL4d9TJt/02Wb2pZuI+l4JMZ0yssQe9hH9gsemjB/Oez/e9eOH8XVvixG3
GouHmuMJPALLZ64PJbkKXq5yiJ0kDA8uxgg6X2tcyeqyt7CMRgRQdKvqadcj5wNkaj2cYcYaK1IR
O/ZcDN/6M1Infe/Guobjml5sBnurzjnzzyh+rd8nXBINpmrzD6Qz/7eU/I+NoWCgsg1T6FK3Y48H
yXUAgMQ2sMCvSDgzIG2848zGGOuUI0GoPM2mUHLAmUFGlficEJhhsjwZLlHW8M4msK5i2Nibb8Db
NovgFm5T9J7dtPO/p9pV5vi0ef3VOHr7GpnCufuwfgEPohISAm+8vGaFX6EJl5/ZFDCJvtbSL65F
KVYkH2bkUMYR+X7W1dltvjCkIFAiKop76LFJVulMvtL8nKdRrm/+kIHyHlTX+FA8D8PPlCTTAMkd
pEZ81Ihdmna6jKBo8XC4dhyEU61B04jr/s0ps6/R+bADF9uQyZePgMmsFwh3mL1zwFkTJQXn0VUU
LIB9HDSuhpv1zRzC5hjpCFRbU/BsSbT/+rhqsMToTXPvBhKO1g1lj2ooiqvCr13/+sJ0pA//Chjl
55SVw+0eb4P8Y8olfzCqPyC9SjGwXoIfmJbpwCrnF7YyCkyGvMIZcdLTPXYv9jL8tPgiZDxPc8AY
zftcgYCnJF/G+TTnMFcvy59F6ogJy4xsbeMMgJ/IEfrYPLliZgoHerT+ZhI86B7zR2P0V2MpYQgq
MtUbZsY/t724EoR1HsqMKzlGoI8dxcBoIokMit9awsZ0pF8QoCLr+WGWj9+KLQcjCg7K88WAkxxT
qL6p7hXFUD6m9jERkLZ/JahqZbd/NSHyRCKKxDxs/gs13kIv3jVRHcsv8wJifpBZy8yr7uaTBKO3
8Tzr7/TFAoE+FHcv4QLe30khRNz8oVdAExSbzjcZLSF6vaI7Y+yJshu8+OLDLYDsdg8cJaa8WsZ0
yVVtlVjQeUuKAcrhf8Z1aCDKgUnGLnwsdQhJRYg9MCPFI7msIvhi0NngTaHIB0eV5tc13c7IorKG
8tfpPxfdgqv9jSw467QplYEvLSGVZ9HUwkF9RrebSZhhiXAVojiOkFjU0/qzP2baOncUk8xnlwr8
GSH/fH6QP/AoaOvn4rm4sXTHMzZLiJH2uDbCM0/5z1CtNzDl09bWMAu59fnm4fTX7+AX9KxrxiM0
8Ljlghk+0jFCflCCk2KRtgdsokAhD2+VZPWL+51MJF+Ji0Aw/T+2Botwdl7ckMQl15O6GYLGCJGa
0TKt0aEES1tjhr3PF9XlHddul1SxKKfFYLsRwBAzuRjrCfhbujodxOrY+qy1OUfUvrDRpRMRopgc
z8+RPiarHIcEiIcORoaepDO1nlC0aLqKuUKE3eiX7sJBl+wTMkpA+RCHWCLbkjzqAk5ejKIIGFvw
CFGRcEVBCnGk3cNbpv46/7VXUXlw9g8omte4e/Et45ni1e4bJ/SKnzxaSKHgM+Y6wT0slWpsvVQi
FW35an84p0ArqCHOTOBX9ZAQwH8rbTY4ARRUJpJ2LIpwi8OOz+C1NNVqjO/G2c25KF8XYEWWqG7Y
bdzTxdnuSPgDxuc9sxfOwWpN1Mq+jAaBhx70ASTMU4zRsoP9vA1vqBt4a0xr6TMg09usrsXNUKPx
Incwi81QAmtiv7gtztNtwmLipAy2Jn8YeJyazdvklOLo6R+uy/pEpaDc7N6Cr71PPMq6KJCcypT8
RetOlMMXsuv5jwtVu7I1jsab/uF32h6uONpiovYkHIRj+QlxZ4Uh933JJr/rM3jJS0oLjDN7jb6d
MXsF3BdSmy4FpyL/jyjKm3AJpgJpgt6xHv0foFsjJ0NC+bOKu9N101dtdbe/3nk+GBkat4L/UmFf
UNoXu8buezUEG7AG1Iqe2iJPwC4v6afdTJr2Ia6Rcgy5A1AP12DW59gZWugtIxoSo56UnFwEuXHI
WBQxu1ci+1QCVFtOPh/FTLDtL0RSWKqnJ7NR1XyZSkxEElYSgQI6OaTI0PAo7mcQNWCEAQSckFGC
8kCwQSQMQVQWzjTMV+GTYNBGYBNGjmw9RCH2QrgpMaYeAnZDwmG1Qe0MgiYr/8joEVOCgiaJea1g
XeAFj8YMriLKmdrvmVKiMYlCDkhr67XuLX5lEuSCPU0a3qgA0/BkIGVANkHLR/+MHaGvRA10Ereg
7YcQ5TNroe+hooGJB6kFgk9fJ0IMX2S2besenXuCj6XNZChDOEhCEPqY1R6Yk08FiYuB6YuFwqWg
mdKJhIOP+VVQKo9mMCJ6R6wkIcv2mUDSUcKQYppLWEUGvwgMS4Nypks0Z+xoDP/3w87v0QB6t9ri
k9fTT8K/x2YIGAzl2etTR2qmMcJgayftnL5ZngmUtIGJc5Dnoal2xhVKVd8eK2Le/cYx4cjMr9nq
T+hhQd0Js4aGkZUu9jVwt2EoQQeDg7rj5uIIQcIiDmrAlOGL+4xLWofjtf6Yk78UnkdUPx2MftIo
T/ddnjCuBAu3x3+oqXk0/fe0mNWzygNiLyZIYVVfbHXK6uw9Q8nZpgXElvg6y+faqqbI29w8Bsuy
U5y+Vo/atLYQPTqd30373uiIexie6AwZkM1BOIC2SxGBqn06hovt0nMUey0c4lBFJdGuFKgoaRUO
4q40XmO9PaCLjcpAjdRpbRXByLyFPANnr8LllNWPZeEFG6I1/PK3+2XmmZ2ZavWdbgI5La2Ag0Ty
ctfgHsYPr0+5p4WKN0juwa0J3lj66xrGJhzfHJkYhC/GhVv9ydk464kKnCFP9vKo8JhpoKzE1Ksx
KdPgM5z+/73m50Bb2IIP40P2utktVG1YuYDIvaVivrNtwrEGqfT5l8tkUZJNyRYmoD7q063JN0c0
XJLsUD8n37P+4YAMPjRmMPgE2YimllBaXCsVuH8w+Ra3xdt9I9XH/8347uXZLRojFVOjy4TPD7sk
Hk6QPSlpHhKMwIvk1nwwUeNA+NK6UNGmj6jCStRUvHaNDEnTBZoInjft9j3rvs+jYq+EKhKhoTAW
LFu3og0EiYY2B3KZ3BZa+HWH2RUnF+T6CP8I7sURK+Js+mba13r9PTh5Z5hzA1UGZfy5/aungjZq
f8BmxmhxYcpN2bdpOfaCbl9i9klAHaPUDboWozc5LxjaM6DFfebCWELTsY8TwiQJqdboqHljih5O
N6iZ8yEHgPM85A4UPUNbf7FuHZm0D5QfUlZTuwE/4etqv4A8n7izIUaiSL7aHaCgWcSXGOFWpqG2
7BHumVu48tIcTc+bzlUxB9CZNP+OYF3/kXReS4tiaxi+IqtQQfCUDApiDieU+isYQEGSXv08q6f2
1K6p7un+DbD4vjeCaPHcmj89uvqwlfRNCGfhzik9Gdz05asAOX096h1IZLzQ88RL27O9NyeZjz6s
/HaHOCccHxsfl9WXLZDHDTwQjWf3MEMtQSAdHCDgAdPIfrDEYHq6OQ2Jpvm1wIdJkx3aDo5eJNog
HhwGFVnkZsJQjsSX25WJlvf6b7JsxMKf5153YknoVxPxSY/CYUGuMNeoK8bX0lJGDoMvcyhXgsYc
y5OboATE9jRc69f+H1GiBgpL57v72EQsX59XrvBCzDYpjFSpqzhRaAmJOsSBPD2SVS8YP012Wemv
jQYwkQRxTtroBprWTguTyDzuHBqBkcy7C/xwnHEOD2NwhtFeE1dhjmjF5EtCa+VzCyScIphq+R5P
0t9rx1OcoNefQzRje9vc6MtoPC122a1k2eQvYWiqD3lE/jEeNOIaFjHRx5FEKiybv6iyl/3Bsfrr
E7soTnz9PRtcmDell5Fr4hOl5RUAhr8HJeSWq0uOtNZp72Z3ij1mC4XExZ5T74nmHKzkFVvw83Q/
DUbWzUmFT5AdgU+ZV69sS7xPmObtn0eE3LAN5dzswwJwH7DFYoipxXDFhaPKRslkiAcHwHQYNCu6
xhicGy/nUj72YQv3EC8dPmysZ8cxESfT28sSY1sy+bG53iyFnoXazwl+RjEJaM7Kic5uYGJa4R/B
rdB18bPqIzTOj19jtLhicfzaAHgx0DR10zigyQWdF1cotZTQLdJw6R/hdO+viNPAmwFh9saUXVnY
x+vNEIUjCYJI33hqY4rwhsIGEM+VsZ6NJnEAZ4w+og+3U7iCfkzOrUf8gE3oSMbIVMc2Kr6Hi14j
Kt0+jiLpOBIMFRjWTg5KlOLo27ePoUg6Uf4a6IHwAVwFv9Wfvc3BP1MfGybJDafviQEL/wZPzJOC
VHcQElCPq6AwoCIQ5iBEluQA0Th4cVcNtjVCDRhxjSTWf/9A3fIrWGhesl1VDmGGv3Yra0v847D8
SILJ+CBMD/zAFbg4ogDej4ISS92PidRP/Hh06Ucq2A5CJMoQDGlARcc0SRCL0GBuAS5BdP7dQsIU
PRVQmrhebt8QlpS4wGlF6EAKOkV6ywCWNZ0oIFbPuMbS40rz9phUPEVSQmJpnJW4nkg2WMj5UlXP
TLJeEmZXGbsVkA6B3AFsuzqD8oIMKizopbEY2cAVWMW4XgQXiBURrvJ/eh5rw1gfnkdzEuYxDxH5
hsBF2bFX0DVTo0AbL8sdZIaKpy29gBXTKIaq9Y5VpDihMq6tGP+0rvDCRAvYTNkpSFDBMueIXoTf
Q4ORTMJ8x4xlEsA3/1J4xuoJrhj2MaFCqhFlhFBlCvrJacNXsLnDMQm14s+8w2D2ltywWHeExzXH
fvpzL4/p5Y7Lo13TJ0sZI2bcOat5CsWKgOjIarxVkM9D3ujqZLRhFwlxaaHFQKo868TR3U0RWLB2
oO/goxHmeraKB2gz9yqmpEzYtPq7alofW2teElWFzgA3wpDO6icKEU5Ov2d0CxDJGRZdW77ifOnb
Q3p8OhYfzU/3KmZsmI9zBlUrYV2FFYW5JJCHxEmc0wHZnThV+u7pPdXmXwszqFlcnjbE8/yDVRC0
NJ2lGLwnBNTD/PViMwvgk3GiNgoe3Zdw07mJJ3ujKD9Ro4Fm9OMJM/NgBQoL0tq2Ok8I5UPBcP2x
CCMBgYyGQX0Gfwve9JpyEdPezfM2I7KMjCUg6Mu7te/QHIzilNWPCFESAMONJQJHORnubPIvByKR
tsmHvH8BfuXLTgq7Mvj2rPG5dx5yw1SiYoTz5lELvr2BXCPo2Oo/bYD1FD0zEkze6/GO6Opj0ykz
gJTVuNrx6PplORfHE6nOP2N8LjmtU1oIgjI1cYpWw2nxmiDzaVDmkSTVs0QPhS4KKdAbSXePgwc3
aae6T1zN/K5wvoqiGBwxnFzjFt+x0ScDU4Vltch/b7mZjJ5MVYY1AEODJuT5ZHL/VO2kzRysX/2+
mQ//Pn0/b7c0BxwgsBrUiLuGlR8u7jNeDmOKns177ZAmNe6bePySwYpjVGP7V437N3wylT7Fnhxf
YOewY+UGa4BeeODuMEGQ3KT+olsRCS+8d/ESdwhvUkx7A0uAxYnDc41n3AiaGZYu825rXOKlPKsp
+SPTh0BGQiJJFz6I55mmDyxMQXCxoBMK8wuO7Pda4+e/eAyA9G0zxWSaAXis9Iu0HKw0L519B5w9
1P4BDbBGhKcieK3lP8XqO73AcTiafOZDFkMWic7q+eTDFlMys7lvOi/+GcMYLhtn1M1FPf8HJ3QV
Pmd2d81ojzzUOBF3YqwYOWNEGnAX826COg3DN1iFYBXQtTP0bimnFI7LIl19fmuQhiad4C1k2MLE
pyKOXdHrzL/KV547vSWf8h15B0GbyqywiFiCiv/ZyULCwo0jUTDR/Ce9Ja3pJMcG2eY7b8Y+CVoD
t//3GLh3pAjP1Xg28qVNiwAAcgtIiTOeO4FAF1QF4TfgXak7+HrM0yrIE4OB9XNiD6yl5KVbnwCX
NThaa+XIHzKoq3QGvpU5nK8cWBSfiAKplCF+PzpWqxGBGR9T2qRsvDfro9EY+jlyQ/EfYCvn/0va
ThdUj71JltwglpKOVWW1xzdPcoG7tEQ9BLqnYM1+rcslqWyEdjPlzBGTnMAxY0RGger2uFcLeAWr
6HjK80e/R4XUMrwOIDFhtcLHfdNMJbU+YSKKwmootIRi+zt+o2nhY45vgP717NB2BtwRUWs1vt8G
RQKIEWEmfxwGxTzBEgXkh1GYNWX/MtqLRkgpIgHraROWEDILYUpXYdGRx2Cpi4GvVkJu3TdPfH4Y
X7m2OwOEHwUBu8EpX3KYApTY40XmoxyoZuI7ISL0az5IJscrAXMwMOmxYsDhnSNmuKFSYC4iq4RV
F6tmNKJTnONDM8sYOx1JwHpLmPEi00SKXft0v0eqQMQvoSL9mExX6m9S/tXHamBi0y8WZC6QxCFM
1+JbTCxWIP2I1tIBdt8OQInQa8MXWyXmBtCpHoOWkZeBev5eC9KJkBLucvNnglhg/xbifvhwtr4C
M+D2DwxhnoJ8NUEe4ORGMkSRpcfDYfE4wdResmX7T2jZXHrmE+kPlDG/f48+1gj5oVBJYPkCrRiN
fHAmEc0Z9b0BQLJkAK58cIgkRHCJ59SA+L2mc3BUudKEKGCLtqtpcpXekNDkCj+dRMPZQcaNmxDH
lC/wgvVWEilv2MiQ5f3dtgTdTUmcW8Vroj1J3mIKXvQ8v++7yh+Esk10zk7ihgLvISbH7KOjXiM1
c8BHnXhe2WP3Pe24OZ/2XWQhVkORaljhJmWQG8lOj0AGOElGqQe5y/hmYMFJ1/PGhE/zqGdu2sKo
2dIWISBeCu0kon7pobF/FuBVx67EjM9lVTG6UIa5q13sESYEddWiPGr6pN125+aMKca7XSn+CggN
IA2/hxXOxFaFe6an8wJktKNU0JB2q+qkXwoyhi9JXdF9SRrh51TeRWZwzQW45fRWcP6RTjBPSJ7b
USA4/Tj97Y+Aj7s92mB//wHB4X+fyMd89iZbZ8i3D3I6AC42iw0c8kyel579Mfgw9zd6UNhKmEc0
n4NitKEjkv65D5fP2FVT5wGgz3H300Hr6wU1a0fpCEWdTAbWj4a/YgMY/2Tmpr8K2DOqrDxUHeKd
uSq/G3bUD6eI0MCJGFnkJMHdGpgkdCVspcTqUATM94Hqy7pZkEVeZrElM707uFknDBpsQfUFOL07
fWT9Eko6ssPC1AAoYItJTTqx3ifzdBZBG65eq8GuMC8kbdsETgwB9F9sSCxv4pWdGaOvrLuAOdQY
GBJD+J7xjIda7Inoxt8EpEYN3+g9uba5YpfJXFB7N2pCnWKd+R+a+/Aj8rCJ6dD5IurInTwxUOWS
VgzOWCPAiM2C7TbCtnLOp4cFWkpsWVPSWmAiCyfxX2RAmXhAkVX390SU8mmEFD/aOZlz0BJg1QA+
aOoqxI2YniMezXZJTNdjGrofH3XwEsbDZfmoDXX2sQiDIpYU5Qfad7KO7s5obKXIHB9XhHjmCReW
o6CGWANHaB69lU7jvYxbkNrkqTsD43EA3nXU2fCMGG4liu80YaFAZMxGIiTJud+EDzNBO9KRlHML
EfnqXJa+ZF7/hFUC0bOd+0haTqSOOfmcGA0cJSh0+TODST2rV9UiScwOlrtzat4mp/J02PeeY6OE
DIp1gDtUrJxS/ghGXbKf7ps0NRsw0JZMtCTiBoNAX0sgtDwZePiDEhH3059om0R3HlF3HCNz4wp0
++s3gpbZ569e1ZE8EYuYPzx+Zg1y3gCUu1zDxbu4ShYaG0FUmyBRR0pjIrpe1jDOBtkDU3xlQFuX
76kKqhCM8rG/RWl4m5JAuLr9QXyGmua+X1axUnFiAJ+OoW0XPT+Lbvv3kb/+o3+8hrToiICvVYid
HrqbLIaQro9nZpKOC1JZmySIHcswA+h3CBe3cADQRVIYIOQStSijiSKCCfBcReXTV6UAkvBnjYFB
iNHZKKCYif1ZvRfdTyQ7D1HvEJGzJcNu3gQEJlLww9ttCEQCYmGKWeJPyWvTVWST0xbbfk1sDrT1
m75No5cS2o5mdjBVLmqnJ7vag2dorMKkq8XsjISj5IwcOlKIxE7QpFb255pQzGR9hCka0z4FKzU+
Q5y4OMygfmIzxvzE8rDr1oRJZ2+vI1i08wj1S4CWmZCZa3pG/1IrLj8xrKwjHjOTyHqD4G8wjI44
P/7LwbblnsYdM+NV80MeaC34ISNRQRQTsdYzelS7SGaGHv04AMnZ1KsCatF+/Wz+FM8Vvbs8BvSI
EeP3tL44Cnnv70Ny1k7xpMhF8OD40q60La/3dv5638xW0YeT5isbIx68oKQLlNnTFjPRZ/ZdVXSa
pQ4d54XqDA3oAAwvXzZwIOPzl6j2QjIlaHovX/AJiouObOfRNgPps2PaExgB51xGkZBOJ2SEyXbr
DY1s+pkqfov+Wj53Bv0Z5vpOHBRe0RrwdBgMZg+SGuaxzXTLVbWvLHk3dHIkSc+Rzn7D66h3faxf
EP4wosf4PBZ/WXfVlqpDuJ59hDNlCl2156/9GuiyngXnZAWy99k11l1fh1/7eX14RGJLnCdHbSad
67NySET4W93qbzefxO77S1uSjPT6rM7BtiU8V9M+vCTyCmM4Hwb9+QPZK1kKJjTxBsg5/+rlFXA9
o40Vm/TIbCPneR0HNHyQMHYCKGZS45KibZlcj9MQBhhurQdSXpjhmu5tR/LG6xrbZuMOFIPls7HA
J5Uc6wUSCmZgOoPCWxCDlsAL435myuW5UBlj2f99zeeWIy+jq9iVCXLjU0QDkIaoY0j5ES0b/KGW
bD37AXy3ILyNO/FtlF8rQ2BZGNKKL6wcEf+qS9hGOzQt2qTnoxrkPuzN6b8oFOsVDTcjt2Qy1Lk/
OSt63MALFYyAUL5Nz1Gdxqe2Va+c+yEzqc/yUeTpazqa0Xeh76BpFkyEh59mCBDmKdqfiSzAX15u
bz3OAkHkPecEYYa3CD3HB6V8SudVyc23GxrD9WCCCxTDpLAyUyi3r4mo5R1fpAk+bRIEUNKte/DH
+2rd2z/X+QV7lOC4cGX6GBdcMgc4e/10jdISIj5itCLdOUiZ0hJq8sZms6/sx4YUxsecF4iYFV0m
7GFxunPuEU0w9kTaOCGormZ/+RTwTmIoZCA8EVXpPExtQQ4fdJXFrEkILxsn1UyEeDDfVZ0/3hPz
3PO4k/G7QvJg0XQ0cicSM5RnyAlw0KHROFx7ENmIspYtNzTMETLQhPjbFywtJU+83mpHL8CSGczp
Ocs/7v0pgB9iga9FbgflthxSyHdWjH5mvoMqJrCm9knHIHEPX6Fw7Enz+6ri/ZCWt8b4IvoQYc3X
NQRgz5MJ40+Q7l5HLo8U0qYneUB/OW7eNMC9T9s5LBfuNBVd8JiPRbCARL5yNhZb3EMuPn8XvEZf
J2Y7RwJJZAGs5OplaYfibYDzdTOT9tkNuj1+A9070Ce6bhzrK0heDDxLYfFHI84NOh9RpQHOICIv
ob3RNYMBBdKX+et3/p2xFpCRGB8m16ExxzkF1qYgutfQ5ksOv/ZHIuuMOMZQrAdMuSMSl+5OZTc7
xLr5NJ2+WUSIl6YGFAUI1nfnMDRjp0UovlGIzRKZ37891K8Ohc7rtVDeoYS+klAY9ZcMuIBmbjvp
cNniLMbMBI5nJUeayI0rszGlr8g4Z/EBEERErFT2HHkahjLegk9SEPkmQK5isHmMqJd/HNM4oFYF
STKs7ddAmNhrlh37b2EmdPmBK4vomzg//5haSmvIZcFRk9BcZ9bKpERZwFQ+eFNqbPJP8lmQS3S7
SqpBUcrgcS2ZdEidit2edu2x1QgfOhxswWivGKC6P0Jc0F8R7MUyC05F6wVZXwi8KRnUUBsYPF4H
APOAVzA4nehCol9MpW5X4QtBMLZqp6wIGFot+aw69ZRs6tUQ3J1YfKz1PJkrR3MJr83hkl5ejIt7
gM7XHjvAMuLBoEIV5vo+dxGRYSnmUeTxAXPDvAOhhyJXYftc88rwr5FTTWkEyQIv+lzyILUeO0mE
3PrAMVQNZVMmLfvO9NxjZNNCCibREOOp4boWsuAPYY9cIoUV0Axgasbhpq/Ygxxy5Nn+OgG+vVdU
LKBt5Ix3yFoOiFeSVeMP9yHgLDwqMPe8000brPiJ2GIUsGXsDqDxgJRAJ/ohofr2hUhbdYeTdk2u
tvEJKUwFjgakZZNl9gU245rOKFAkX9/pZItw+h6pF3fSm0RtGg5mYPwvBWJHOHYBi3Go90QASb4r
d/UXqhvKSecb7poJIDJBUjhppg1yDJHSgQyiN6kAfclqxcbLyyGkKnOeH58Gm/buf77G7Y4DuOC9
jK0OAqlhe0P4PUApU5hDHIqvScp9jKncUUwVTOVmkZTpdMCi3vMughQALqwqLK295kLK+197XbvL
I0OzsWxNzKsk59J172jORhxmV9VcD/mO4kk9uZKXa8iTkMIISw6hA9APUO8LwJeg7qX6CiScfJ9T
inEb2XoPyyxnKnkn7B8tec20oqDDfIoH0ACdzB5NXHPQtvJpbKYBr+z3h7+OBfm3/7dCYu7+gUVn
oTDLUP8tgsHy6QMh65qccZwmyBVk0hrcAmSTpDxOJXKNWOO+fjeDb3VwU+P46xG5ACYg4EywrkcY
PCNwP1jHOgSocSGq6ZNDjEX14KZcomIjoJGkg8nzRKifnbnsh6Seo4Xs/ULwks8mjbB3gDs+JCS5
DhFcQ/A24JnSG/V9WbahhPAy9KlRwrfwR/yIkGnc8KHGp2zZXcp5scSDh7YNgFaUziQmsK5L7MmM
2yEo2IhQua4o+Jvw+XJB9YYWKVpcU+CzfAT1kd2C1nKQYAIHnM4mIsV7T4mGuqZ7REkjfNIcmh5O
MqHDBsO5Tbq/wYbwfsKJCkCsCY873BDgwDxd2Aol7kvO/DSANTqla9wAhON+/WyDsy7qefmBNrOJ
OmWshuzyhLSK59N6eCZsCYsHh32z4/hnSUs9lhQ+YsnPCop8YCx4rhke+corZYcGbjdCcFc4uEki
3g19DELo/iXU7uFU2CiA9oFKRCByzucO2cVkwJl7txmnQnLEDKR9a3Uhe+pB9oaJ4BzLE0JafGfP
GTaUt9OhCEFxV7lUyRJmxi0Jls5U9LShqUwpUHj08tIk1ZTxLJ3v1H3sY+fFzkKP5+Pwyh2p7zRF
kLzDijplfOCcNrWoluFWFhG70GYi+EsOW45GiCosgbflmK+6i7TDTvIlKeiKABPtAv/Xc69ydJqp
iTgB1TJLPgzvkr8BSqeMuulnM57dmXfneO+QwalEYacWG/qWBU9il5TsdIFV2tBc4ScHU7IxIONr
I3OCuV4l3ATfM1e4xM1aY9TjTxFS2CKxupkb2Dvufw14iJHRYmExFuJRrc5OnwBnAx1Hhkce8IQA
cDNzCDIziUyeUsdwQUMfZujiUXXC87ipjWQ+QRXbeb8G5NB9Rn3SMsdOdnygdCSi+Wv3IO7zCe/8
jSOLRydcHHQB1+nTwI4EbAPDTZcIz4bWVJiEv4bMv2eCBgDtaluz4ZnK/QkFyTTWpQvuZ6xR0AUK
HALy2Njqdppq8IxVZvyhGA89n8LXSEH+YEHYXL82pvNStvqqByFBrEJb2llr8sPVJQm8Z/66Dk8w
hirSGOHxKgfRRd/kYQ2Vwf31+/iYzpMfq7HZ/oIxobSkQnLocN4jMBgaYyxAKg9Yf8Qh+bHgOxiC
xqAfCEB9fr+WbXIqWoWCSMEuQgT+9uNIPL8aSsmtwiXNwhIvkwjQlvQKngGFonNYxOvqjEWHIjeo
h2yDKhYjfwU8A1PZ5hEjyuN6Txb9mTSHVOngbkcmtql3Yj3IBC4XVJuqRkU74G7YhcNVC0+CUW1s
4nfqY6gEoJo+odFGh+oMQsk6SGjgEtMT5+sDJ0Ntk3KUEZhhpFOEeAtwFbDSf4l2tC8hjwie1Gky
lGfLxrnSEu1gkd5zLerD3a0kEfyxlcL+DAM2EK/QHH/WDSLFfNoywuK8EtowDCBTBvixS/UH+oax
iI5gjn6ShK458YUHPJUmCS4gFE4kWhSY2pMtL55usIIcrMGc6lIR+kJmkKSTqITSTKMC5076Fd4a
PifBR/Mt2aQMddEAB+UOCPPGe3WJc4IfF2HS8UGktQ/4eSZ1RpUtTjdSQsqxLx1AQ4crBQ6PET6o
T2AIe7ow8JyNwpZpmtdG9ieCd4+f3ItExuPrKmx26ZpUHGXV3CY05d02+bk0ZT+f5gTHNfZuyJfC
Wcz4z03IOGAJp7eqp6sfE0scED4vptMQrwHTFVJFnHk8+JlolB16PXYLcoa4z7MJ/rSWAZTRmshb
ZqHUVkNoXQukFGXoF3cWuZSzp5PxEkVpGYhFemJt0zFGkYz27tt9hqDhTJwX/egXFbHBVNL1nG7f
kGM75VleZjN+6c25RlsJ+WB/6gq9wJBeMgKQLIbxM0kVXFh8nWWrTyqSLRCxvkxAZP40uw5fFz1q
6k2EJuS3CRjwEwsBUSSnx2lEKgpGEzYZcLTRlAWMv4MPVVSro/+U3w49TRqjh7ah5OSxlSUqTMUF
mr1MkdTSeA/Nrh/BCErvX3xZ6iTEwBDYokFuFDSEd5z9ovvqJyLzOEMEvEeuEgnnws7DlSWer0pE
CMK8dYlue020kGcvJy3e8/+fuf3oZXW2CPTjeDcgwscwYpDrAdGTgJM4Hrhh9vS6oWTkHYw94pf4
1S0+vNigyEA+0XVLUzsMK/UGSsgeOnA5HgNNP6qdkVJTDOVoDq2c+EnhBeC9cT7hUsOc6Sb0S+HR
5RLwgVs44e+4576rV0QDJ1H+9DUzWrON2U9WX75n8o+oJKHMmCvUZfBnPnoL873IVEFUMCJOBwc6
GRIlp5UAAFCJZqfEHmyJZMLICNuhU6Vhoyti56fDYkCMgDwhagxdlDtcis37vU4oDTGbzid2itC7
/Zdxvtj+COsjisI6AuMQwotU/IfCDbsdrc/cx/v0ikFlJtvDY6xLO0qmS+s9Ga8VaAX+FcQGdtQA
ZQqJG3eEj+Iou1/MeQ62PLYH1EXeiI+HZAla4XmqaTSGpMT2kftDxRawWO6r6I+szto+nCmJ+Kd/
RePsGew+7zV4RzokMOZ5eQfPQ+MQg0NcfjEhhAseku2P92hqbnd4A/UrOAeC96WAoQKMq2eMZPeH
cx/YPOkJFSNuLsDtyRniswPhwwK/HGGaSH35lF/4bxC0AGSIMCw+twp/DXFWxNttOVjeZ2ZVQWiz
y+wQkhxh6rUAWtstz89pNxNpxxTPMXz9a/mBYVmMVzRG4KXHaJ9S6cPBP3ZlVOVuvvvtO+LI3mfu
ZofGv5CfjcQE2ReOd9S9vVUOufTYYjiciHQF7goxCJPnuvscZb4ohsV0JTt/eSACy3gonWGcWcWQ
C5MdwO1HMkAwoK8o2UhzeK0dV5NJHyCRHa1FBRjmbxj7t/f2ipzEKxE7RFLOZzk0FF8bo6kA5O75
GvT8buykA+fVkBOkAD+9QFtmLZ3tTJXBFw06ZXVctOrqHly/mMYkkMt83q3lKYIiC6xwimmrY0U4
P1bVhgww/Gb3BUZYvu8P0teRLaxCtOdi+UWmoGOuefrgx3AbEgmSQTG7YZmd1KSryJMm+Pz1wbHb
VXN4zzVA4C215zA/UdS4rwKx5ZATiVESoknaVcTDExJ4N2R8taeP3e7GqVFt2umH5jkYuKcL+b/s
uEBzXXPLsQG4RpaGRrMaAQ0KiT6cB0BB2wFgGV8OJzKDsZAPQd6Q4oE6mjNVbPDET7L24e2e4x93
O++7eUcUodmrm4WtgULb1FT0uaQTIVbOlyL9j24Eg8BhNMlX1kZqJwg0GRzZ7Sx0kiTf9/SaP0oy
BdpSI/VpUiLxhSsBdIEZ47Zpzgk7Pw5pzLYDYU1hos02gCmE7jB3JQMwSZtr5sV+k/7BLDLZPT/e
eKwXxzqEb4+ZpuEb+VOLx5C0s6EIQx98bMgzaPMyM5LJO3pGJGMffpPTl5iDIcVxmVkIoRuv+yax
krwQkmMNJWdG9G/wJCS7yRIEH70KtLTgCtnB/+CHNSuOrFhvGljz3LzvK3BA4fX9eaV3XyFq+BH1
80SWAFVu/6Zs5ASsWT/vdWiwGzk1tlWVR/UJMv8sY18j2H0EeUWGA3EHERBPBuil7jVDTC8VooTE
ZRPjwf+Ain5S3fWyBG9J7OrkRDXwLDn+m9XFvtPSM/EmJCq8JXwW70h12SetpoDs4/H2nX+N96q/
i4PbMY0SIY/SfHjJ976BDiABYxtj0zEJQTbiFcxeijPGvzlDoDBPaCGkgT8+p3/yla1NyG1jr2IV
emPtfS4z50tSJO0JLELO01QQheWzxOc/ijC4Ys8Tft07v/IjYxOByG/LFWELBVs6Q67F2z/Hjt0K
ZTQB7EJaDVeoLrBqDFglV2hLSVLGdHOK5wNjoYGUM0Af4VcSbMWcIfYH49GLVAiUS0KT1kftQlNd
+OZTAX4Pezu+L7auvnlf3nyKLkiy4lfunACLAueJAFT4XkiogJQVnwvtD7a6pTgcKJJEHbxpHVFx
HSMrGdqxA5fu0IpK1062QLKA4kOy2BP5pnCpHRS3eJBW9cDtZe5i6/nCbDCMCBfDAVMEGalYLSlR
hEdi8J296OAlIgXG/rf7V3dbsjFzaSK9qQtDwyUejtGNEFKs+QSXTEXEsHX/G/mPBZY5MbdVf8r0
Mw9oRSJTUgAdjDAN3H5jQgFwHvYm6pIwJT5kl/4fd8zoQKS2hfkRaIEIvdlt8pzhuxAVGR4qFXKb
sdJZFGhgQUwNcl94bhFCKWI4SC4cs8j3kbmjX5re3P70wcuiAqH5G+8eLqo7aEpcTupscFV26KFa
7irybUlsknxaN8Jqxn3z9/ZKegkJbEHDIRkbhkEGLtBlQCz0H6zgmjkiXMOFByf+oQNXaLilRgFD
8gHNFgT3EsSDcEiBc/DaePCQX8hjEb5PSCctVEaxj9wk87WIW1U/4BC3FLtwfg9U4X0IZfKyDQYi
Tz6OLnDYdPYEDQopSpHeyEVBX7ILEvpqe/+ZJOeizr9kl14oBP8u53IKi06iKUcFSow/edPMkO+y
TbuZjxiZS4dUcR+dstM6Qxf3OBz2x/ksgDC33aQN3oRUYMRquCspV+BJY4kPraMSHvf618rtet3b
omDhaAj7u/G5mWbIC/FtKfqpngMnAkWsuHkRjcyEFDRBMr9gw0F9iQVtQB3FvKX7jTs/NvEZTL9n
QfzTRUeqTcKz+VRJeoUZ9868RgvFbc47TpAM0kxTbkf8RQC1SIZmfGJ4H/UcrwOB/812FFVbdXE/
DTz+9qgXkEtiAArjU0D5RX9b0AB9CHcxEoZggPprgkpIXGf96c1/XUj1z4TwxuITfDnvJcr85zLx
H07JjEIXMhoCOcp2KLQcjd/a9nIgAM3cJiCreqXRl3Dhu7CIjMNusk4iCk3j2XORkPYvzW6e6kAl
NVbjxx+Tw+S9xVk7e54Fktr6PJWJVyGZ4N/xlC5HESTurAHXXnWYg79okeDzULgtSD5AnTcirwHp
OEffy5Brk5aWz1yynivSiqAh2XHSjByB8eSFJxnxLLYmvSUhgvv7OUvtM7CMXZgPL0Jw5SCmMNQF
45lOS8yK/dhRLQ4tDwDNqJzfSP+/FgysBJ+bw6pnvZk++2AFZrzsfJxsVhwVwRcBhQZew8FJsq2Q
owr1Wu2k+yp6YFiQ2G65qC8/VzRJnj+05erJ6uFhTbA07+GQGGKskFGz7iWIKTi2BZZIdQwmPP5H
GkMvxHdJ3gMdqEvVJRafc49HcWfSP2R0bsv6cRmZoMf+fTIlaABLeS88x8tIxTE5j8ZBbY+RseNw
A1piTrHfOhFBgXRKSIx6WmgjIe2l2dc+IsfxcLhcp/GsPKppQI4U2qswRglHFiKluPDyGD6YrfhZ
TxyN+mf3xVSul8S47Z7XVCRfTz52vFIY1wXlW17b8/v6vvKVDueKgyvPCmN3UXLidy7+cHwZklnO
s2Xpkx5lPjcws7HLp7P5+bH7pX3qFqkWBkOI0Q9xEp0Tr97ETp54DGH8qCCmfmYPtnqPlxsLAW5/
XEbiRkJ61Oo/BmzEl4iwiHVEjFybCT0iX0cm5pkaGpQ5tdlR6FpNCsQ8HDdoqTnpMF89zAZT9NCW
aboY2y07M09b7MfbIS/k8CWmHhf6QUL8QCNH3QWPoaiDqXB8ZZMf0f6Ymm0l9uJ8i+N43Ph9vHMI
GCs6HNFtNkbVDslMPPKg0qRZN7qgYOxriMbM4hbcEdDhW6BGmJQzzZXVSQI+SHPY53zvzVDkKWXA
aEW4kgywgTS4DMRJpZwJGmOE2nDC31eAkQzlwNwc+4h2NTiY8azHQ+LmPeXFaM4WYI8WyPqjJxrs
ap7ZpMnOCYltLjCrPAWJWb9DslYDOxVxtHQwuhWmPB4Q52HEQglib2AuRDDXRyEDyDY8N7v3tNz9
y7njaQ9z994l12GEKlcvnIMYwHD0EMGF6nOOBornidc/feaVxysm6i9U7R8bMdQaSV086B9B7MHf
0bkI4trhioDQU6OPy37EzPMjhjE+gIJVCRGv8oKCv13CFDdRZvmZerZTfapqajNMHJPTLyGdvIeH
KOMkfnuo8jASTcagDLggSHVOrDFUjNOIIe8ErEBNJIHspKAyf2/7rFPDZTsnQmsmkSpI+k/KY8J/
lfqd4Hm8cFx8C7rDIZK/oj8SppsI4F50mw14m2iK5mjBj68ozXTEgb2IZYz1n4CgdS96zlv0dgOH
yYiJGGX7P1QsJ2uLSKcF0OdbtvgyRdYtTAfJOIB1RmdzAZDm5FVYpTAqcLKR8HEY38ySKRF+vAd1
A2RPiN5aoflH7P6lXzooXoRa8s3yR7fPBFaAoYQJjNaZQ23dp+hRKQNoDSqsQDzJFxPxVZ/jcKcy
n7SIcQWhWhMihJyRC4eU4gk5d+QfK7N/uJygF8hKc1gAq5JQR4LJDG2yZJKvBc4JzgPiCPPeuhnl
laDjNnXccgdkBF/0QpT03pQ8v5x8IfQtInKQA8r5Eoo4yZ0fLgmeMQAw8WJw+pJUKSwjaBHm40s2
ewb5mm+r48mGIsBTIpHx+bVGRr5sL9xXuspOaeMI2ahLtF+0qpbRyEdEe9N38NpgdSA9TJOjRc/T
wsItmAdBZ1vjKk/kbSsCSM3NfE6Diq6cDjXSyhSuOZ5TpIOf/I5wx8HIqGPEFyUakBI1YxznvgQ9
NKYXAN4WhqIIiFfYcVxziE1IOdhdOMAkxHbMh0bndyjpopuDUWwiRZV/ZjS1MsLJPuuKws6f0x66
oUlR8IxJoibGZf4JHp3BTIBCvLerQ6L89CuFYIAfI9BLNIxHCqyZf2Ewdg1ZQgo5OT+e82OrQCjP
A0Qi0mDA/Rk0LoZHBgHVycMs+q4IQTFUist6G2WhLpgbNBHy5WZrPIHNhAkcKTZlV4R4iTwvmAnW
f4oy8SzVJMMxKo9nH2R7X7Gj0sR2Q91dwJJmbuw3ldWQWMRmKMGvHItw5HM/PcJuSkNzyGr6N+DU
oufWUe3BpYoytzhQEuI/Vy2vlu5vZ7DhJ34pDfu4j9y6o1FDvUQy78fmX+R2/Uuc78NNoc8ydM2L
AUlFiHAQ/NC9CF7LZissV6ZQvhtqMc8ykyW6prKLuOz7tKE76WeItVpzPordZz3D07vkcIWYUNoJ
fND9tf/+3HHl9MsdyW3gBKr7ociOsMyfR00XiH/ODfCx+P8htAGl7Rlolsn/s1HD7Q7ySfFzlR9k
CzEy+Uz9+L9yJ1gFznQoitog7xbkfnB3c7SNktNHwtaFxHvzBdF4xL2N5jJq0NQMiGx7bT/kdrfY
K4eTbInk9gbFjhLFK4lihh+ibrSLAL6Zzg3wBACT8bzwPt598gL9QvyxRpmw/DqDsJux7EOeA1Ly
MIlKvxHZPxD/Li255BFsiBQDViIFfwvv4zEFE/AL2LX7e9iifZbTg7kAPYMAm4pJtet2r02JqARe
A4heRsiB66u3HC9pOzSvyJlM4PaAC+Dfkvz8G13vf8XYECQYF/R/LN3XcmpJEgXQLyICb17x3gsh
XgghLlZ4z9fPKvVE9PT0NcKcU6cqc+c2zWU/GMyalmxq73LUj3B/quhs5YCa6lTD/IpGtxpQjkTn
WTQPN50OTkTGi9VTlTqpHMr3VLmz7+xIW67j6zgMxyBxuW4gHpzbsLPissNtuvoy7ox1ocz/TdfE
BiS6tPgyksKegiDk0eKmDdzuQ0NVM5GKfK2SK8j5azkz7AOsZT15e8O38HuBJyIdsnT8SnGQzSaC
E1R9W8o1lo3bxXBvXULLV3yfitNaonrmTjE7dyQaMeia713ateOS+qmRqJoBl9IketdianyQt6ac
aS3zwxh1yApFo5wy+dL2XQcyMR0MnEHNVP9UHumF7ThdP9cAFFUR9p8cuiYau+f43Nx0992HxT1O
j5j2BOWjecu4RQ1CgCgOsnuu3bwtC0hmpi9Z2QeOMNyFMJqdyCbXMKGRLj5b2X57rDTqq+7jmyi0
/v7BclgvbPkZDt+Z8uZPaEhO9u8wY4DHI1/2gvnRhVXBS6fzqa5xS4bxSk6Q0N+Yoht4uhb/u/AY
MUIpSD5FYV0kZVIJA+ocREsY62f7t9ntU6juM79HBom3061gACw1IdCKz+UTLzunFQdZ1uOqFkqc
emJwAK1uBFHxquvGulPnY6KwCFafxyJxnTDRXlhDwXibIR7WCCfV0KLnnRMYZlZ2rLAcHEAnEvVA
4Lq+TXESbH0zIYHlsqvdv/CM0SSUR/HJcnQ3pSH2tGbPYLeHL30abDtH3QPfb3BGKcP0PRDhBUjg
Pw92yEstxOWCVDKTqHQPANaKzdPtlErJmWJqkShGGqtaZBDn1pn92C5evVGyZb6SLm1Qpze9t/lw
MO//LSzAmFgbHNASxT1WYhk9zB1M1sfRCsFA4MCIDzNsLLtd4Q7HwV+csn17+E+bGSlrXlbTWP1D
D4h678K2M4TuZR175vYY4CEV9xjS7bBj7mWD5+ajl+abyfutEm0nuO8uUlRFb6WORI9qOJ0DIWED
HDGHNgF7FuO0LGEW4WFPK1vUFbVUDVQSokzi/ek/V64UK19r0MXVl4IbE5WFXs1Gye2vgLdvoAG/
t7n+KRnCFzZeLf1WbnnhtKPGvbJRPyxO6CkMMovqLhNEo/HiPeQ1448RKY4oX4ZhOgnQdvjHXR9w
Dq9bJIn85Om5CtR+G00gnf15a0erQP9olbFeiymRMZyrXwsOtk6J8h1dJFwfYeu1J3TtavxnEz0y
qg8paiPMFxODD9n0GjFcm4pixjRqW/w194lWb4O4uAzTjL49J7j28hsho4iYeGb+xvvmnxbyXfJv
SNYyCOeE6NkIJv1YhiFSe82OkirNHn8S93RlXU4WCWXRKRXgZQggYdi4ndxasfwMr/rGbteSlHDt
j0JhQGlfX+cV1eyW9es2L+gxUlG8t/yWFheAJGkMknbj6sNLafHAQHhUAwP6inI3X8RNorCe2GOj
1CBHhU9nvhTGUFhrnpdVRQ7ZuvY2Fl5+O5CX0drvMLm42eKbufGpvWxE7XT0jYgRqx+A4vxau/Wv
nTtAmFW1WvsrQecSGHwsbUGNywaxh9hV7lax6roea+ygZr6KIj0ZtM4WmWNCBGikEFYv3nY+QDZn
BraZxlMRh2sEbcv1j6Wt8anJetDqFaKd/aaAgnuv08rl/20r99m6la1dKpApxOFnqO94I3yeyNXt
6dXtvzQhabYWCL4KoNa0yy7hd3DovZ2/8EbQ/aOEi5atU1z9zhWih2X+3CHP+g5K2OOAtZl9911+
j+M905W+wYuAmA8jeo/m/t+mFZLmNv/sQo3cHP/nIlkw3or2d5/kTBJqbDZX19nMyLXOVUMftixB
qPVELUP0CP+BdEiESnTFalTU7f3Xv0j+1/Jfef6TPd689GXJupjW/OGjY95ZmRCj0FdRPXdIjJsJ
yOfb2WuC2glx7eme4bi5OU1xBAcHw3I8WhaxAlj6ZuZh7pitBJdiSm5Ww5sCrTOc8NYII1JbDI0D
WspRQFOYqk7Qznvbem6mq8LQknnkS+Tmwdso5bta7LYZpwYk0qEhoOXYXBfvh7IhdhZ/ISP+Z/ph
bqvgK4fJcyswSPleFsdmWIPjx2OGc1bHXJW8+BbYphkOXpH1VH50KOuEX1VOsuG0wBX9wFLpr2qB
PdZCSCHGUfpIskuVfZlmiMYIVqg7h4i/uZ3tf0JrYC42nKo9wk1A7SvdOmHhByopHNjdrmfsWO5o
24jdn/OCSy2iRVNbt1eQQwPByQQj1yleuvJXcbHOY15PQBhNx7Z6RZwQJS1cAm0LXj+t6CdzXTkr
IfAAizA+USHaGB2DnyrCVO2KrZcIE/iYz5o10o0U3v/MPiUTIIuMhadrU1dcij0PRd4Dnot7zUxn
sV0caaxfLerjNv0VRwzreLUtCCnl5jH5Y9nyz3cE/qRRuAO464Frhb967L7z28osvnjxBjzbQ33+
SFk6xnuQGCxno2NAAg9tYdkz+oz8xJ1lgpQ1UlHv2SEUl0/awWN3G9hq0b9pEBNxZNhnedl3AZvx
+mFEXtR9drmV/2CYnen34pWjIuhsaCz4OJSbSL8sRKwjXOMYaqtd/TwnTrHXLuJ9lTEEEaBRiVQD
5F20IPGZ/KW3wAP7dCSwtLvogWGPI1YNHLO15jIWnKN1nQ6RKHeuG76aLYsI09PowSaVZWvOFHFB
bVj4N0yA6FPN65yN3Dq/XOYFp2Yav/HCJFuRrzlODQwTZPb4BymosxvlBst9BbCsuPMCbcLL74CC
aEvV5BwFh2wjDFe199Vc2D1iam7xf8FVQIGSeyC1KvllERDrHgGyHl7937q8m0C7bv9+O9la0tyB
bxwQAwWg//sTZKUhiSQCaUFBLaY/D4MDY15SGp4tZaTcZMtMo+Vi1ZQ0Lb/75+5fv816dZxfMhD2
iYSLJruMZk0biunBq7xB5GunFEh8bWC5ZZz/+rUU7YAFyUKStX2Df5wtNN1dtt7tXZN6g7fSA3aM
PIlNN97NLzivrMOrcWqmVRV9iuXubmDqn/2MF8Vh8J4xlgcJLHlhXIzKV5huy3a2ArqQB3YuCr/t
bJwUvQCEqB4H/KPBJuGRsntymFL9Bzb849MI+2d+JIlZxE2IqAnkj5HweGV5l/jgsrTKIiDvwGUI
xVXKfTil0SaCaC2BypXVRmDiV5btkX3I2R5pvUv6sQGKPj5sBPSytgkBP8V6AB45rebqu+Gpe3D2
H2iOSFRtphX8ubL+EmUgFJ5hKJxr4gfXl1S7ZawVgxaKoj2aqGqza2thxZDrGEoZ922GN5t32Ivp
9j1lYTkrnVLjVWE6Mu2oSeY45zvmgsOdWApXqe5KZAbLfq6TGhjtF8ajaX+qoo76JNJlIjWkGRyx
RL6u1tA83RqunLVnOxdMlS3Znm1f7LzUHRGiDBkD3ZBfpIa32cvRM9P+FFlZzASDPCiWZY5G0AV3
bqtRbu6k+aE7hwf43uzCy2hDFWEctXEs6EFitbUUhGjvqYwk7/XdUtCNe3F8amxauflNLsW7k+yH
kCiFrNGYVlQc+Ye4UdWQd79VF9P2pSphCi8no6dTPHR1Itl+lN5Q7shQSsy1fXFRAfR8EOH+/wSJ
fsbm2GIv9YCcTt7EaqTlHLLp2Jqn+1fU+2oaWT1FQrkrnytpT11LsIkK88O/4tVmpL1t7VpQlyKX
Fq483IaLH8Hrejs4VZ3F9ufH56HzauA0b/I8p8ij8WxWE9IVvUUA33IySYK/fjgp7iJjXlXq3kZ4
uhe0NzqWyW3y8ijHmL7o0Kz9m74kzrs01zkXe57TRcYt3lfmaU/A5Leyr/8GfSMK7Ub0smMPZUDc
zL2y7NB8lGSPFntJa4/plkHZBCaj10bFkj1Ial/YFQ7/zp8nIg3lH/+Va3HYsbPKyHQb4hMGzCTn
BkmliblIP6Qx3XXiimCsVNYBgRGgri4lvlZP7IfX8LeObZ7fOnsMGI/zlGbf8oz2JQKIV6imF8TI
vVCQpLyMi9qQ4PHXmF3ap/Y7kOCqiCtAZszJwv4pUJQx4LaM/ROXO9fJFoKJdSbA4vETosXfbLYb
MMTRhGdA4dBH+B2edUFxhIVAupQSzcT6UFqkG1LnqrSJU9jtoXudSGMqpVtMEarBWDxWTHAzqN67
dvNwGZfw3tPV860ScCorgOgXnxUdXA4DJ6bfGvV8vtWH9gJPT6VVal0nJ5KfXmw0yM1folOmHzlz
zHMTKJ5/5aPDxEcQFU7/9Y49seqY/VDiF7kM5QKqxfgxgnvdRobngSL+W486myuPRsbNra5qIYYk
PcIQWGGAPMVLpxUW7KyUgCEJHvk/66Gw1OvL4vTD2i/fKyGh61XZGex4f6pLvTbWtkONsmWcnvDj
QIt7gAYu/oZagyzfA8QKHZeVuw3yFA8ddxxeWg1JjVj1LpkOtNgI137/MQoP57PYmF+lcCnoMOLN
ywEsuscnJrUeDtCQo5zB74W/BewDi48cSSnWpiKPEt0htdmd3yY9XZUa78DfSvxzTqdnC0IGLsxD
qRVISbjF1YXxdAm2I6X+A8OrQrKy6kVs1eq70qOWrladZ2TDOmL1kZCuYnwG8pE/Fdif4nhL09JI
K15B6c8ooo84OcBwExFMImkelTt/TAd6M1Xb/Nsb1ZZSo6D1SlZiY7GTcDN54NmWPc8soyBikOZU
z49kIH+jZ2fZfPA9gs6bA36Qvt2024CFTH5rSuMgTwugm01LIQE1wxNTm5kuHPkg1p0hzfciFSw3
K1J0AbgZlazEGZnwNWaAuzl0tLuZSO7TCMwxXYv3/l0MZMh7YplBqprsIezu5ri3wWOT6h+FNloJ
pVhoqtbVZ9M6tFBss/fq6/MsGl57eQPGF+49rC1Giqdu4Fy9Oj7FqnCHdrKnQPQoLivTYGoCgjAN
LCecotGGfbO1+rMKvIwPmI5BcrVwuJ/uhcscqbuy62wHLgWk4zSL9m91sU+GBQYKCNHZijzkeH/p
CJq20fR2Heh/JcvMYfqRRUuTI6MtXbyLx6/ox+/PSU6UQQpZNXDLWEMn8oVZJSkyUTuBc/GGSpnh
pfpH2kXs+5UcH0I01oMI+MF+1/ywjwf05uNSW4o2uuWRqgELDNtYbMfHvH4t62T7K8cfFLrg2R1A
A8MCrO904q63Hv39M7i/C39kTVl/vY81OLaFnYZ2W0324na6+i7/cepeL/lpg7QcjeLq9Q7lCALe
0XMw2o0uixilZJKVd2BwHvJuJQtgZRBWySgZnqvUl0pGjrEAtv0wvnNs/GEi/EFlLnrMQ/rBfAWi
R4mXxE1X8luA64VeDCJVTVFxlaMhtyXRFNvddxav3/w3ud7d849sgQ3DVQlGUJwqJ0zEVYChMQsn
KgCmtqy+JDHqGNoC46JKZSMBmA2C5RfTqxeOj6JYN/nXsUmmqZ67domNfgRKRDy1HXlDfgH1XZVN
TfTCgSWFm5GhT6gyn1vXyQ3e+czHtuLXA8yIWvaL1Y3kguAqcmf/O53/zpj0a+Jr71r4BFdbUrRi
OnY0/Xi0tEr63N98jaIqTCRaO6STjAbj8r3tzzD7q5HP24fONVd4TcwpJ69/YIL28pQfmkIUuEN9
TgUVLEtIKOVTi8Nz9WcayNp1NgrFbO1NDqaYaeyqsB8ZL2wbqlhPVZKRRraYK+2aNC25mbbpAyer
w74p7GIxKbNkS8EcC3TK9nk1vI6JeppvUGhYea+Z4sm+BpRPkNXsIXX2JYGtuIPdHfeB4a7tqgXc
ngqNBURPZ6SHhHA2z2Zx9lMt0ZQv+rVybhncDUjHBbllAaUmc/D7bH83c9h/uVIIP7fR2rdlrgQD
opCCzEEo0DmPw9mqPPMs7bunPAMUsYHKL4Fw/FHnj+9rNyGAIpCL0mD351dIyDoyZHnp9BtJERea
m3AkNRKO4jgXjx2QYDXXJXVmuR9F0zOfrC70ITAAHc7AeT1+NkOHbbjw3Baj9kyM2ntrCRw9V4Bt
SNUhJinkHIXEtVvjzdQJaOl/RhQCXHNzEGpFMzufT37L0+L5M9UeBkQPbcIAg6UKSFlgHp2yRXwr
8QsCO/DncapSv+h1scvCLRDYW0symnuWJ7u2OXZp6stNJYxeYw1TaFLP8JO/nc7o0tC8EjD+2ZrB
axIdYtd0b7T5kGmUxPJ/4HBEAnpOMV2knK4FDTDO4QSbXjcWGFwaycqyni5iJ+GTiQAX+xkM5KKw
q7QshabP196Ud61OIwC4ObN8c92Mi+DrVM+dNZ7wFE9X2Psl/MO05oINp8X6MWXyuIUjKFOUDani
p5oOttpxm3T1sYgyGffMWksb053gfi+aqsNaxiULd22H6ySG84Pa7vvK7v/MaiQBcfPk9s4gopMv
z70jSQ6RbZ//UTgHAquvVj40pDIXdnogwczmwovRsflQB1yq8l0S3UHCqMoV8dbwZaNBGh1S/7rn
Ake9lPR5ssCXa/P1LaPVpwBBd2xQjafXjsJGhyxcauWQzWe7RHG60iMxtyu/q8te+uv6eee0tKzw
Ly+vigmZEXIUJC33Y5+Pf5nqoS5BBYVjsBEq8JgkGtfOO6AY3lsbrdGfKtHZw206Ifi9tu0DH0sc
CjHR0l+7FoFs4UKldqnsgk3rx7Ox/nhzpQ12YaVkDXKpHSr+zlggoIA3cIi5YdNcdlN+EPcHT/eD
9Xw+Ud0rnJ+XInu4zdfvhSNZIXcu5jrZ3v3n3WHSCNYuBeXzsr0cQUshHagksEdAx364rEZk5z7L
l5FRDDSEHsGS6TFG4XYSXgYG5kg3HNafhP1hP1y3z7XQMF7lvLAJYoR+7RwK0zKORIkg7evcWQ34
uPxjKzN7V7uv4j9+stVUietGb8UwfdWRI9Da6ge4dBVzwV2GuSzkJX8C9RSyzbAHsmppHIAjY/pV
11QyDcapbC7Ovw1gp2qW5G0Wcg4CizFEktyrm86J0U01eH9d8ldQReLz0U54j6MF5RE3Wb5o5OQ6
miiA7qV/OelhhiHQAjMrIM6IZe7djG6wIRVHVE9vV1l1DsxjPbJ1jQWPOtS+9QQ3lL+9TRwx7NyB
w140YTH5MMoX28aWq9ajmGIWu2aslS7uP29f0IpEPxct5NprVZhhPjOaN+/BtJzUAGIgyFG3fC6b
T966FcE5Xn+WCs7Z+HmPYhIZDJe3P+RsiOAbElDCSnC+sUI7LhCrhqu+nK+v3EcgVF3K+2qIa8kW
k7VlzVy+97P7t7ZBMUPrZkqp1qscyGkGrfl/ln5e/1T65WiPZOu3iA0qQDkGOlHFvfKIriK3iPSY
45n7ryfnAb/fcarsi1f3s3Xvt4x73PUNl8wXr7Ozrsymh2xTzRTuvLtERARLfFHPN5AHznoA6Jur
PKJfH2/zX3Cy0y1XwnJwTrN+z86T+mktSAwz8lr3XFwFDZ1n736IoWm+Pusof80lMlk1210NQvpH
psCSuxof03bXlgPkGlNqFuLHUoQBOrkKpVl0VRQk8s0spbm6BLeZp7H/N9go+xMP3LRk6f4qRHE4
5zuTOIblj/xlX4i9iq/uu38WpEsKPhVYm0+H0ez1VNkdmhkP062cyJaBY5In/0kiWvZy3HY673t5
C+8TOjtZLwsJFuaXAlvl59nm2t0i2TVzpzqbx6zEtl/SCrFb1U3qI5OuLB+dqXSovBiqJ5f1Vmr7
dZKZPjkre56I7ClK5k2Z26ldgson7ER4pbE1Rnw5igzUSRmo1269R//WS35sxkvdE4fyCdLZsrEZ
J5q76o5CiYamFbc5Gln0p+tCdhTlb9G/aJEIuv9Kr0iRkydse5IeReL5+McLnZMIEN1xXVwi9g0P
Jg5D7rmxIQVnQhPb46wbOltMBbxaxdpdelh++Soe0fcNRINhXXodojMi48y4lSjHmsbb+Z9/Qx92
XxSFca95/SXw8VrNAVPgH69ijsVtouhHvS8Obpch17kbG8aaJ1wwW0f/9+vYzZXjoyM/8wCVKtH6
0WzxduWNUrnfx7+r2fFS9DsvkSPDW24cu1bT6mJuVN/eQoHSR9K+JHtLhl9qaj4YXlZJmS0mOOP4
I5NKGAYbXa+fGj5RR++V5Ihx1JyCwQQeg/r436vEn/bkK+LepZh8l+Ijb7mH5yZmitnIp41HgSrh
8Fg+iyQIpphoJykEgD6Jg2HUurjeF71gltURbzLmBfXY38tjwXBfVI3Ugh47FNe11deztiITZM7Y
dzHal/ahH10XJKgUOD4i//lsGyYWthF6TcdQVlUaIIBtH8LeZQCqOnxqfRLc7+s8ECXbjp7wCVUO
QASJ6fiFaP3REuCqepwa8bvOYzP2S//Ud+WPXyqubNHLHmIhO9IIYh5/Bx/kSz/BT1bAHw5/wTW8
Gm4c8sr98WSc8waH/GTbXza2DffWtE0DkDCsdRUJ9fwh+LE8bqkltQHI4NWsIJl1MW1fu5AUBZda
k8ksNHCJm+XbMnHE4M9VYrHuQ/GfzRakqbguJ1eDVyolt6TTXWGSAFh7ikqTP0vHpx3/2XyNpgI6
U1rhbqCE2OSVDZsuSX74RZhnZZgkh9mJ4yFeKo95LhbGrXHQkyfrk5iXfDEsijNfRyCSJ7+1vUgq
9YrIS7e92V31dx6u+7Jy+/Yd/H/SN4m2fSIfM7cqveWAR0ry/OLZYKT4SvT8OzI+RTu3d8l95BT9
2A2yi+SqlYyU9re6sk5ReEJ+Zeg6X90rbAR0Wh6pyCv4v2UirWuqZG6wIpd6KioWG3zCW7QaWxXd
Jz1bdkFf4/mZ6oHRuuWUrvEMS+9VEMgwxIy05HLW4kbyeoJtP6gI+gDwA7UagZz79Chevr0a68f3
thk+jxApZSLVtZrSCGK4Hz7+HA5yP9x161z3yjEJe2qv49BCbbvXkfGOt9fPip92pnjiBDZM3Ths
hEJ/071Fa1b/k3ZiXSCkP3zTx3BSvTAsneYfxI8kICFZ9lp7jPyOH0/cCj7YUfTdcDXf9V0Jo5DL
u+Cv+YooXNxIs73VtIMBs2sHQv6cUGMdrSKHmbR7GONfv2wstRgAsl3Rd3lpY1PlcGnYIcUqOdRv
/UxtnO3Fxhyav5fPogGM7x3JVDPT1gHR9AYvzIwjHb46zleOuLBVBFzCQ4/6sa2MOIwmu+/goYC/
zORBnO4IP+aYq5xvFYIRBJxXrJK41uPBKYH3+uI0ctVSP+tL+TCKQkJQ3e2Iq1Lit6xb05QYqjFH
eAm7aGUoyGUGtV0yBbEaLlO84aRYctraZcXb/5I8asBvFThCRAgOET8IwMsmglQ+Yw78G1ywuZH7
Osu+vLHFOVvDZVVAErvvXA/vYZgr6vtaSabynCoeucH25Mc761RZ3+ZP42hURk8vJMfqmc/W4Su8
6bl4dX0exdWhc6dl+KPX/S4rXorS31vgyU29IFkz5jx+45+hMBl//NDFu1s9GyluGvy1SGklHsr0
rrsfEUpohCYC+penveVHc+oCHtgU1kxaBask+2ffm7Xg+gMzCb9c1/ooLj1y5APWFiIvq4Z4857s
x+L/ou9akuL7x3v5dqATFyr9rm0NGR+N6Lt1Bx2IUWYOtq7lRMDIssjll37i126FNV3TMwSAo53s
xQbB3ufXDGPtPvjgDElIcY0b8ZL1ql5pkq44tk4jn9AghZQucG6W3yd8W+0Zeh0aKeuA6T86d7hl
1gycmVY1CGxPNVt2ccMNGOOt8ls5fvy2ko4zZidQZ4yUoFh6a2+mFZ1uqQMaqx0Wki7J0gx/eDMx
4ahcW/VXvpeccII5AGDjTB8YLKktuK2EGOqHUQWru5/0x6qlYz5V5cb2EGi20ltXA+L7/FGz7CKM
16NcNfgeh2ESQaphXD9c17GO0CqCuRMR9U6NxACcU2SSiiL9gJ4/7YiE9YeFCxS2XAPv/IGV0upm
MuFdYK6rZg9XVnu1HyZ9q/DNxuuOMVbtPUAZcoVndF3YLHFTNC2Y3vuo4ceR6o6ezNbZwcPReLaD
M58ts7evW8MQMttH/2tOC+wmx3Gdh4LepVEe1QMbCBL+GCH/NdOtSXL0INl401uxQCC00bdla/0b
GmpAMRwTlqHTgHystGsJQGgfq5HSFcSl1LmY0LAcwB+x2zTYStXQ24KGw3T+kT9CkrRNnWM5EvSc
tsXHt5PAhmQjsJd6XG/phgdjG6tck6Ub6W+kacmfpQcny6lM7YDqhtuQLC8zPHo93lInaueEOIHC
BWzHVmFsfV6m3dYmMeeo47/4VsSUcqU9ZNAs2OwWkMKpvrYxy8EoyFuGAMIzE/iTbzVL/Cy/0zCo
L3QxsEG2R/zG0TX0lja7fLK9LprB8Me29bKxl8iCQKR11QSUfaTNOqDYFigr3cJOfnhWe74c4REE
Adjtc9vJgWCSfYsWRonSAY7OdRG0rZiaPwKBJCuLedJYKfYT0KwBQbA4pD06AtmZ4/qQZyq02FTe
g93nDeHpj33h+WGPwV6eJ5Pp+qW9pqp5tA4Qw20f35s2a9nfML0/co2BCsLFXqNt/9Aur/2FSIcl
6If5YXl3/aNPwTsx6RhPnG7BL+UzM4/3Q7+8NlBCrZPZ+mB23w38szbizTAIQJ945LDvrAnt8Sc2
h86GsVquSt/Q2uOoJsZLw+amquHSThQDMnLnNez2hyOpdnJM8iUvLjkHlV4fNgZh2dz+W4lhcvL+
OY6T3P4vC8L8n/QkI3/uM/1/F+KTeZ+UNtla7PHs2W149msSBmMODyKlHdR9jf+D1tW9m3YaQVIz
Hj49pqXtd6DRasebEUA+yNYjeugH1oJU8yI8Xu4NptyzzYerku6/zNYC8XG+B95xbC3wajRTCQ52
S1Nn/F8qhMh8qQ9ntMFiKsV3O7/8nvaYEvPsJbFrkUdr0DXXps48Ygsz2xbcN7hSCCAgGtO4zsJ/
EzQifgT8YFv/JTnAaA24C3JJsoSq4hkUEOq/ToZBwVbN7+FaxAO+oAmlktF/SuyWWgiXEHsHsRKv
/WzcG2siSVhC+BFQyvwhNi9VErORShTur3Jm/7W6yQU8FnabT4h+dlOP4ZQ8is9j774snVi0nKqb
S52nFlIT9YCR1HvVZ0yzYVfy6uUQoTL5HBj5VE5mgoFI+imBSh5gb82A+YiBv/2MyTwKjiIRiaiz
QyOzZlIjco6AuoxpVZxZItWQZ1+JlsZoub3DwsxzjfMNQzL3a7uR71PRWeFkWc+m++L5iu2RQiis
bAdpBiGjA7vdo1Fy9vN38mocZnzUqs/O7pPAhzmedqIIfTzA+NECyziyWV7Gneu/6Gf0c89MJRDJ
LoPAJYjMt3gPgQ4UEqkDEhSzy9qy0U759CJaejJKCAhf8dkjGFcHItOznK6PUTVRVcmqCA5SxqFb
oW7ZWqQ0o2rsYH4au/n0VRRZNfFCmVhOAINukxm8X2O1zv87ahj3Q5ACKERLzkwLEHMjC0nFgjuF
ReRcGq7Qh5JG/ofWnudqe8eHBbaB5Nc4Ve6dTDlbD00Dmxe2TadM+N6gsXMz1TFtaycATOVf+qQn
Jm8Y5o2C1demgk/2O7yzYzo3GyjzZsZrtg5mQwhzwxDWkjVmvlbMgmhAqttPD3s1VAr55z9GfEgI
2HnW4RZLzjFX21WlHyU/9t2gjUdold+3ouS51jLVXU/LYaGigJduvf0X75vO49+uvoWg257W/Uc7
CfRcqPXB09f+bWHrNurNFnKx0ZQr2xMxQbBN53QOvmG5XP2drj4yUmqajAOTv6Xtpv6k1zx3tmAZ
BKR6ZpjzsD5QW7JuzxuvWQnAu1w6KOLcdXww0VyZuALRcOITbM43DuagAuCTbURWWWHD/PZ4wiLb
QMlrWJ2d+AvdsHgnuYl0U1+32eNzPWCNy+dt+0l7chgsTLKLISmO35UddNV0VphXx8z2bThXXgRu
AXOpY00xxVlCSdIKbIG9pI93dbZrz/qBWjzDe9cyBt0A8jm3/nWVJrjoMA2ElmWpdVrcy8rw8BxB
oHj3U6QEymiypHoNvgFqsKkHiw8j2nBQ46uVHj39DzHcj8bFmrLdjJMv2SSakqxvxwBDAyRw4pNG
FHksiErqqZ9MJwNnmY4Yf1bsRpnwKbZtHFlcK7qxF7VQ9iMxz17aKCEsVwZsNUEjnevH404fFSgp
q9p9rL5fdb3Tfrjt7+d8bypvnDgeCX11vV08ufNVO6ZQBi8KIP1asM1K+UJMD43/g51S+sMZm2l6
23h7X5gTO5OI4wOOHgLMnuUIVCzNILjw6DEMMhTDr/tx7Z9jQmTX8VJWvl12JUd1g7FP6dI1RbEq
2ic+SgkHkUQjY+zJJVk+PTvTbyqTbYwiJ2PrpQBFuDcLDS45ZFjm7mtc/vXsd3z8oRo5McRUeBwL
7y8aL6e4J54CgX3J/ctNbNu+pMxrkgKcH2liLjd8PBVhP6fQ4z/x7hJhECp/ot8l5rcMZ6Ht5/Eh
I9385tA4jhXSZ/XYLHIrrU2zgukdzd+VCdI8uh0/MDyGG7+4mayLXCdnsmzx6WdIS/zmVx8YcSg/
wbb9XPmt3mqv4QfL1sZ6sHoCsIpcYVY8Wi6VTaa0SVc3AUCpv99dtm4kRO9zTduik1JopUEKGZle
hsrUhNX7j5YiIAwWi82GQ8CIyH5koRZuoxwjhfUfNXDTBfDwV7hXn+Zl05GsC1rH87ocS1TXh8Co
MW5gDh8pxCHfNW3EYRQr/3bPnVN72vNnn+zgt/VD78UzMj15dzKeyG1+vlOYhQAd9GcDiZ3RAmYn
yTCEtaFXMM0tJqrcdn4SvQhKc1LYtaEgBUP9bJYRhSzu/h6s49fDoAK0bvJh/41XxD4wDwBlgBmo
rLTRuZ/b9+/89B1d6NliP/EHSuKagCserSUhL3Eqnk3KBBPVE2ywiGWqCXwuvgOvhT5c7kzcBrqA
OqR+iLd2x64wG+041ZWqCa98V9Sfxw8OdxzJXOeUKuvwVX2/pme2Q32eDt4D8O7Gp59BtwU+3b0m
cX/pXDv40u19vHnM2VId8j86tNyp5nz/5bnGEUPqtS6FBhzSMQ1H/Hp0LhYdDdap9iiG1+dNJskJ
ykrg2bXC0vwQE10YHDEGFfeBPa076eW0O/G+Da3yfR3JGMn3LvXU4NlZfIutqYWzan5tpRk0oIWE
LvLhsHxVLHimUTha5cBmtamVlmmwHOog3rPD0K84lSjUqirAxID9SBn3rhWYhJEBlWj7aOqFtB9G
rJvmc8yLLjcI93cM9lm3NzUMjiD4GJ+0LYrhknVRC1N3/goQuUCZxu5sJCFzUNqfdVX5iIFCmVmw
iIfXgcm+g5Cqh9mwxWs/LaKN80HCGOeRtephBwXSbewnLDsKsc3HrjFIjr8feRV6M9mz82TbKYzr
IO7IttZ/c6i/pJnkAuqUXNg5N12uLLXrjzbCqMgQx7xPF/GNAVOhwMIZGIfC71oFjRpElCPrj6e5
gK3XoWWbL/V23UMtUR9Q1Z3Lr94N0oruixgoLOul3MU4LB1bPfPtuszb2qvlUaiKcytybkciHV00
kDlucb+V3BApOtbh6dtCKC3irCKYRvPz9yBVW0yDaGY3expITuK9mDNg775Rk2FydbajVC5v8WJw
h/kuYd97rPRQWCZ7LSSyXrawQOoo+pBPlsS70Wn0O1z25evomhfRRci1eiNHHKrI/dhUW8RQ3BF1
97UQ3HAFmhUD4VZAVpUlfplfggUS78XrPPKc3kFAoij+cPyU9nFcgntTIlQ5LZM1YcoXqP6ZdrCD
Cd2eojHQ4yw1PgWtUKtcSoEwlzKLtjzaiX3+Vsk0Hu1lNSBxi9Mi3osEz1keUnb7SC9Qm17F9WeW
JgGUbA58Kp+xBowf1vpLH5+++MBl2rEQqSmf5oCR/PUbbIV18qrue7+TdVn3vUNUlnHYkBJUgl72
98NMOQpDDuSVrDJlU0uMX6MH4RtRDmc9MWtoO01kymGECpitCHZQWCg8kYh8jV0gzwALiHE8AEcO
YgIgc5Nq0Br9Ea0ai2D72/sGqBTQG97jRCcl3uTXFFz/lwrXuYlIu/pHM1mXL+VZ9RXN8r8C9TuT
ny//jLeWxRE2lJsqqp1IR6RB0wy/nO15YgvkZ3rhQKCL9y84NkczzhL39sphSKiKKAs0iynag/V1
HLs1CHWDNedl8Bg+J4/hptQzqi+huIErQuer0D6x94sNkq1gSh3y1OyhStEjDlHqWz0OM6oEfueo
973FNYImgveNpfs+fH5uJlx8+cJhXk4tDkDZsRi6F3tCxRqqBkR+3A64vNp1nAkkk9qOfDioojDL
8zYdtUAdZO5lFxEodv5Mnua8cSu4a5Q5HZu5Pi3LQ/t3OFqkjRXnKT0jlgZzwnCto0S8QLLSZPn9
0Aq+i7PDP2ZEPh37gCCS5AOoxAuXwmzu376U5EA3b2HnbGojxCkrIsQMZnubWmgjjM9IDfhPmLVE
8siLuQbuL+dMBjn3Ju0wITsxEw7/OCL1O8qRpBr/1nheRv6ggwbQ4A/Tz2FgXjmL4YGG3pOfUG9a
i1UfLYPDrpNFU4Hrx5uy8d+4BNW3+Gxuan8+QmrjlbYICea3uKuvBoH34SGmnQwDZcQ+p0NmEF9s
+88BIqw5ua7Wd0j3zyAPd4yJAaYl5LvBmZ9E1WEICXnht20/N3Q9obM3/qeeY3ePD7UuZ7oeCV7q
+V392pwJsiuNgkARBZK4gwZ+Pq3gfNKMBIHYhTnsXY1U5gessuUVXzq5zNH6hDAg3Vv2ZxNFmpZq
2w76WtaSFtvvPGjHxKPmt5MTjQeh6JcougglqOmIZyCYz6qXN3S4QUoR6ndYYdgjlFdBKvJ3b4Kq
MlnhLabAPNYO3zYnLxAEZsF1/dLPVK94goVuole7dm3DCt826cHANPJGPTatBwcjKuzKuoFXW731
TgUihdkYQAo1FIMNEdoX9zjGBbiB0vkzrFwkHEYMOnwERBys/SCGfxWaGXfm7CB9lcJoZ+3LBiYT
i6fWerapE8S0bEZx1+KUn4A/nPTLYPYQoa5Y1aL1XOcw2rUNWyI/UoFAW71rwb5cIfcMZmm2K7Io
w3qSOLixWRdlhQFp3hRr3d6O4nUXMEVxH/mJdPDXwY1hwyFjrR10uc1jeduL6GJ2zC9g8u3f7vGL
XMYVZvAQXLUPMxqM1rPcqw8OCLPCmH7ilUBZnqvmUVuwwg8ko7r6j1XtApb03D4auSZONGoPUI2P
mQ1E+VCf2UYR/kg+wT67b/d/V0RE3TctyxamUkuFz0IfB60T9tRjCOQBTyTcurgh2i4YXTDAFBFo
IMRvKh4MSnG1Dhhk8NHK7h0kMyPgvm03BXNsvDv/I+nOmlJZgiAA/yIi2JdXGHaQVURfCJUDiiCL
KOCvv195w7ucozhLT093VVZWprBeEA/HEhZHleGzXph/mxHUcgh/HPvD8qAEzqEwIatx/0yjlAsR
wvW62c6SfX/39FWsFYeIJuPsRHCeEF3spOolxeNm6b6YTMvUxL7H5pElBREDYFQk08dbrDdVr24V
g0IUrQU2hvUdWSx9IKLghlg26IcfkUuKhSqT6OLMErFi1Ss3fwH6hk4ecJe3lP0y0NJFM0JrLuD1
be9l33y//s2mo6rmB+ZTfNw73mSv3MEFaC2m+9q2YaFKR/9bdXOsP3WP/D6v2sWY1sXT+20d76E+
H53oo8YBpyLXy0yQWLC6MrHmex6xiMibR3oIpxXAFqxlHhMg6Gz5bfJpgQd3hLPXR32gJuLCqbFh
hyTr3qKRHag/1LRjLrTSeQuYfs3I9tncU4MSY098dU0Zgj41HxXA6sfoJbhen6i+h3Z0Opet7hSw
mjDrc1the7gzEErNQ6WBxLbKWWJfF0QwUsv3KWCdE6RG+wdvhXITmch1iXO8mf2XY/+7/8WZ820K
iV+d26LLUM8faEJCeMrKs1+2iBt2UktGc9/5BNjplKWUiLxwn+leTGblDe8OqYzgI5NEDpOubDhQ
HgQd04iJBH9htSsi47TwQ5emX5qoFy115MOgn5lN0DvWF3k71TK0XPJPbCGgfrnXA5YqamxfCwc4
iN7w74TMITxT/zJ/t895/FEP61t9JNmuG8qP2Z8QSmpizGVBqtU6wUIKAV/RuvEz/1pZSAebijYz
MYbhzjR/kc3eq6v70+xZRJixlBbv5eq30eI+b/EaEokb0lOG0aHViuAFXGQe3nWzzWljL8SGpCnw
tIGR/d+BWqxybd/MjalJScsdI+frFX3akRd7uaywd1vmDRSo+XQGdr7KrEpzK5YVz35oIv4twjl6
klnN/o/isEEZKSCo6GTZNRzt6xqmNXwYFkg31AX5HmEdNRwQyTevsNRQ38DWXpHQ7P9ONOYIbyo9
LYwrceH11TURPVvBSKKnUslmdmlyIA59iJ33BZHKq6ZKSkDQukRjrvOSqk3letZPfcYzSWKeouju
2Rhb6EaWWgkM2Pi9T0lsbeWmmagVe/51cyDbQqVxaA8WRLWsFGKhgyCQjIYKDyGDmI/PP1NTvPE1
wo2yEZuRA+w33Sm1H7U78Qxh27+MWx3Sm3Sq58FK69mP+xNrc4KwV/bsRdnm0QkZRUi22PlZ34Ux
NpnVtv09i47QiAsX0D7e2q/aA3R4Yy4eetYTkbfmCdU6Wjb2vWpuApzv/iL9vXcUjqJ1ODvk8sP5
3OghgpnOtT2/i4dNurp9+ekWl/kJ56hWvn14wY8ioZS1qyYnleDVQi7wurlVDwaWKNy6eWKsXW4X
7s62KAHjII+wbyE9vywQxpvvvcLdZXgbHrpBVlT35JBV4JFQR3B8ndoH7KrvHRNuWg6e2sJ0OpKZ
uSuMlVybO3pphX56WBiXl+eHwwN+l8CRoHQrSys+Zx2GtSO35vC8ULjvrrXXYvtH17mVmgYcPeN/
t8c8n3s+33sVyeH1Wq+EfXwVH6xXqeeHXyiI225mdB3lwYGEK7oW1u4nsTuuwveleubpcqFOlxoj
6UoW+WLWMi7qNij3ENd+BWzohOWED+9b43eMruhtKNQXy8o4403pOiSFvlPLsEuV4vURLaEt4HHb
fpqc01sVXZ4AufIjGCWYcZuX93sOeB7FmmIaGAXjup0e0lXLjAw6fTxjPPlcnSzz/WJyeqEQy4H1
48qLvJHL1tOFZP/WJnKVva90L8fGJx0TwRB2FVrF2yNNm9yr8iRKK0B5dLP2Ve5SQucK2pxo7LWs
39jm2PzQdr673+LLfBChywHBxPNqJEAf7Ka7E824zNidqS61KCAW8QPPEh91PU93E3T0BEPvc5Ue
ZEbZtqMl19qGtezqZ3WZIx92L0h9rCd/bGaHQ50fPDJRb30Pmr+OL9plXorDDVLk/Xu2cVLN0be9
6+fy7ct3ks82RG27p9JXLc/PzJTf1vP/8ldk0SKEXHOjfjbiRfiQ/ayyzbV2CcU1qL4/noGXxJpp
cZSrJ61khPXIJaGq51s0nFJJ+VI/0rK7NMo/REmF99da6uFKMrU8PJ3q12zth/G7dxgdeIUKehe6
GmUmgfZF3ExKfFYBUmIv55cyFu0w/5jfqIewbyNEfR2vq7e+Z/PR2izDwWOiLNrpU4Jz8G5+Wrpj
HWccytPicMhorp55qYxLd4X6e881cqxeb+tfo9IHBd1+6UcE8iaCK3NU7qx3VXqgWoJL2piR3krn
unbtva380N1qmQy2FC7e+YeoyKCQtxgdEML0ity6hR+NGPvxmxL+b/20xBrbDr+f92MeoeK6F9Tn
9vbxB/fmSOQJ/1GhXxy0okG6heCDzwED79YqvKAUX4sVCtwtpGi/D7baO/3JQptCPYtXsuA+3URL
eh//nvqV+Q1NpBLdsTgtxdX60EWdEujgwoCMMYxK8+/04ItpqKDmu9SFmS90zxIbXc/z2U7pOD2c
RhSB8+TZb3hvA9/M/w5+i68EVH+pI56mIr/P6W3bOX+1D8jEpRYGz+Vb+Hh6LZw777zxOGwECejA
xL1fwcb4pLbc0/pSFN2JgpRF0H9ft6mO3fHj3FPVI4Yne/xMD9PZadayu77c+0EqX0fVKYl1yveb
M4FeMbO7kFXmQ57pJ4qAp8Y5v9xc3pLiTje37/iEfxRkUa15YWWab6nOZjEgEHU5vqaRec/ZWQG2
XCIHJd0CMMlnPIJFYZ5dDHFXMurw3tCf+/V5fF10HMeHrm4AHUwoamEREB+BCZrcLwT/VN8Pp1aO
MIkjgtDgQboHrxQKxN3UVQuD3EA8VLe1WoFqXy/be47TyoODUwi6qfnbyDwvhiwaAZrhtxQtYBa3
2drWj+yVVx7/qr/1c4NUSKFRragWq6/j/jw0JnLKj0U7P9qI44iyXvQR1VSNxcuvOk7mYBi/pkLx
bXvLNrs8uubUNsCL8wvXQ7jEonblEqoi8zVD0NFgVBhcX3FeiiP1B8HfqwL4uvUzKbQUZvf9RVK4
KyeH+u21GsJp5xbTuv7a4nOoF0bP0diu40P5tP6NO2iFyxH2/LrXzPuv6M1SgPjo7tdEGI+jXKp2
6xvK/DXx2qQ/2kekAmS771r6cJdbDHb6RvDnXg+b+0CV18+yEt1SO22m8x+CCJiRNHxwbbgdZbXY
fOtSCKdgVymM0Osg9ou/GZ0Hgupa5q71WzJJZDmkJeHDM09ApTyqYwIlEUwaqgIdaCm1NMlsPw+m
bGcSC+NHnWpndTN4ems/nWkvYZCMLJ+yBQmtWpff5Y0mfFg/n/XPISWEvn50Tk0XCeayqirB23v+
q+zXyFhN2AkFQCgbTHK0196hxDCqNYX2NRi2AKtejBb9KA5YIWrXhymVae1ti3GHKixRCI723SWs
ctN8PiEGgXpb2qDpxaiF9rajD8Hqth1gHGFcW5Cgyx1irSbNQRTl1/Wf7jTclp1FYVxDUbmvAmLG
AUnFR2R+EEO1Ub5PPpLPulY5pAX4UFb78h+ghtNVmp9BQGyONCLtZhlEq/cOHs1XE1fckJAVohH2
eS+AaSoeUTmEqL5SqMeIgZiRsaRHgOASPcGyOLBOYxbKT+J6abwxAKecYUewJHQQ2nqO36Ww27jd
F0lmLUL9LRvxNXmNApesp187j0qvzjBdqcf2e+WhhEaVn/80otgG8bvnsnZhtXNV26LinRuWbeAP
LI0BmlX3W/nWOAjBNW3o+3RvKBbECMgdVlBEbqN0nm71BWUmq2awaWdrLydIcDCglOMh16Xk9/Uq
RcNIr1qfSCjZ/OFsoH4BpTx0x64cOvUpAytNUpNMtgeDYBvgIfKBUNmqdXVr1tBYg0Yry4uZK4dR
NZJ3bRpz7VPAKAZa0KRsB5jHWjzaaUD+OrZL9YVQCvDeKvTIbskU3qtXDJDK3WHz9H4blGyvDP6+
xplAiZhIFxPUCNpaE2uEx144ts/EKlffWCG0YBjQbFrZ3VLx5Njglv3wxrHylc3LnmT6+9P5gw3X
v7QbQDvAEVakZ1zIHve9LYH6fBWUKwTK2nIQGHaHW/awDTVG62C6VDup5WWSsjYDQeBq8d7KbmkT
UWjzHBpvlDOl+DLx5vk1/RRNYu93hcFhXmnRaGjFBvFySqKSdlQl76gnv/5OfiVeJGTn7/hDG4XQ
9QN1MkaHcPoniyw2xnlbszQTTYbG+4g1WO9/N30HTHZGPVZ+Spmrx4cmr1NknsJwt5iqtDHzg3Wa
Qjhuw6x22p/96LNIf7FxWifXR4A6habv1u/yppGP0bFHp7sRrOOI2btd9JmJFxhP/7yC4NpXavec
seQv0ft2aJ7vWVDyMH7Z6YTLtpRb/475voPPnYs9t7XYtdJfd9/fy3cNet/tRa75+9nYvHd/JxVt
qBm1EVMYvDuRA+O0f9a6/kYxDUMqqyuKJuij3SY9zgwMD/8bJiEv77mnjPklLmxch2b3te4+fmlJ
MDf1XlIh6nxMfv9RDqa/RXKAowyDsCM9na/ueaOBJ7xxjg+pLlvtu29+YLDo5hsYVg53qGcQTtQe
xhVLEMC/XSRIobhrB3B3ele00BkiC+Tr52v27oRflBkcXvPaTfNjOfXABxSr9/W8dw21BqTRN4pY
LU2ySdFkW9KL2Du94lEiEiBxavGYqRYeVwXPtYkysKww3B0e8Bdd08u1NbAlht7ufvXbgF9U9PkA
T+nKWF/2/V8dGIyS2oV6qZ6lgIBg1hIPdEP1ZKNUXH2/L9n0H1I8sqwaOPzKF+MjalXrOvrTP/6B
LU618yxv0jn2f8ND/Vt7lHj+rDvq8UQbVANUdpi2zddTs2JCJJwY+Ps/eoAj59OmcmoizJ8mla46
z6ow+dPxUuxd94vTqW0+BNK5EY4EbYfqVNlgFQipTdmuen4o65sjiNwn9NUQWqoa0FVSGviu/a2k
gNu/BpBfPCYJdaULfyPPJQGeRZl70Smr0EBnlnvasCaP5WN6mn4ibLwTs34SByDUmegdoCO/SAk3
r2j9jh8tWfkK4prlGgEpnG2HZZaNUu6prYfgXqvwCFIPeA4QoKbgNoKQCwiLUgrkOywAs1Cg9YPi
24glxgl84fmX7xf9+O6+/j5bw6Z7L0HordTGT7aT4DO+91N3A738MtNFkh0uQAyVsUhEZ9S1VM2N
89OQ8KJCfR2lTWjgmETP7Dgm6Um+LV+2if4zO2T0Gs+a2X8Lgt3RbGRz/+ik7vRHqmIlP8t1VxdD
jkKyiowRX7RLtX/k5Gse7L55JRW3bVzGX81SC4XuPqoLn/ZV+CURDU+PrdplxQ5BQWLRzg9T8FIp
DVKa601JZn+Ti2znD1+kozSwsc0K+jajfR8xtcO7cAxZu/tMXtQSifR+dNJY+WBvTXzT7MzUJpj2
1WTkdsFQWsNXw6FDhRadi/YazVgXmGWD6EcP69H3v8A95W0jcrVehPOLZFMO8njoGp/vr85h9f2a
nd4YOtC3FXE2v/jVNi7D86aWnebuMnp/uttJVp3mIfvRlNudJ1uGR/v+hkhItn1eakzCs9WqI4MC
9KZnmm+QHqmVnKZbAppSIhJg083wAxuXR17kz2+JKPNz+vvVwkWQrJTmh3P9c/r5SwPAVrYeoy7I
dLNh0nkWIw6KoNF0O7NugvPfplnyeoa/Q/xVb3Zx3V+TJVkHrb48wnQv6ZqHBmLS20mOKytJbvB5
7Iv1mcVBI79/A9ACKr8u/uUei7yga1e2rjTW0Q5w43bP++fS4DwXwrxN9QrsV0J2WcuhB0LPI13O
In5MFk/l9/ZeFzr13NeQEgRmwXsxA4lUjbAcRK9a23W59WHHmVcE4o+PDqp1boDOqFyhbBdbRljG
1TPr5Eyftn2SaMwQFYXoHTbDEVLoHm8jzQujzqdWpnRvG5enLEr43eWntci9yI4wUgvsR05wLlD9
dLe6vv6em77lBsItVPt4hUyHa9tbYN3Puk76c78q4e4Bqq0Fuh9cx9wobvUhEDpUjRFQnxp86Yr3
9jhb6t9o0r/dWpmcpHo7vLqQU6rBK+8kW7q1N0Ru3MuroMLxbcTrRT1LWwtb6r6w7wvYSrn6olLf
7qcs8k4M7LJP4rePVW6SvQr18/3Fc2Ei+rrQsf1JKrk46P7W8geH/F0n9jRhibDOBXxvWqWPhhvD
uv45Nz2M0qR0TChtc7L0E4/eVRWPjXK+6wbAtX41tyycCXYWn+yAhG5vn51FRZrBfj0RL4oP2H8d
Xhs+/PHduJz+YhjYYWW8vyWbM3++qKr8UGjchLb4Hp0vmgQQjn/3owO3Ot7rGureqhBjB0sVejtM
BOHNsbFHmMRWuw6LueaxkmQmNL+tuQuZf/IB92GQTZyK2WKncqqX8QsyPQHW+R3ND+z1bQ0sdPIU
zz5Ft1f7bYVVa/2Nf1mhUzj3b97V8oks6PgTVNLczj8gNevvxiIX/oOFYr1UXvHga5Mei/Dgjkiv
vZ9sfATITWs3Uvlsr/pJI3CfKJ1n2rMTqqE89ht5vACoTYWjSdOierfMPIbqTNAugeT12VHorDCl
4P9r38iJnHAbc+30GDy/F0Xgl6mH0gH0k9tYXXQcJXhh+JsASyTWmoVUfegGf1S7M3yfuLqig5Uk
bItaigCpLC54derstyauzVMQ0Pdw76JHVC+1l8gT1DLQHbAyBEWlaYbV3Z6EnbNOSaETBiAViFQZ
5mGiJLG9G9ZerWvBhTjzS1yKnmunC+J4zgSP8P7gQmjVdxkMras6LYKrliKccH2MNADAHle3BBMP
j8L10rSQqIbmaAYiIbnVvRHeQ+d/HuHcA9G8MLXL+q5soDln1rPjAsadDNcJ4xJdWsQ9DlaEjkst
+gCTgPvDyK/SozxUrKPKLYJONw4ZWfqyH9XZdxhDxvOI0YwzmkWG9C9bqc12fwUhQ+Qj8aWlw8kz
nkkUiiIdje/avqmtKCRi7RkFZSx390ZyRADHh7hYTzi1dxckgMoevu9e3oxL/q6UjGLo4EJxr638
XdxbTIngwGABN1ONmEDx3XyIoWXHxh2a06Begz9sDasvasuv1ujSErb7IkEUJ0daN6JknJzh2FrG
JaW6nteYeIGROhLWIu+AIrNWWY3fHEkD4mqXPEOry01tGQd7uzd1mBAawWN9Fk/09zF+balbpYXE
qJ3CZH98k9vuHj4e/HmYH8cvIuNQaIhzBFOfL331jCLpCPH7Rb8UN5oJrQyZ8d+MxTUnmmyqzgyn
ybF/EArrj2sTNz5Ul5X2iO9XbTTii+nNK7RHlKuNtQvd12eCa8/CMOLqFJZxuU615ypG2cjojrxk
xbvIPeNHMWbSqtqluhotUV3NjEzbkAUjYVFbebcMP+kYBWazoDiGHmiiSGYOekpiFhR8dHlpjRgM
dWfLUEeOB+hrErcSd6eg9Hc980K1e4S9TzFd2tl+vp/m4oAD0TkiX6Cw7kmjpMeq+SpNMU35gPGZ
C+K5mmYz0+6HYr9pOlrWWrVMnfzV8nlyzwSxpbqaZB9u1dZoRCFDibs689BWyySDl/ys1t7vrkbY
bIGlLSMffqvfQ0Rqd/yrnzudSQsZYI0khgSI0kJcotZqdWFk811Vou3LXBu1avfP1rvkt/7c6jBk
1p7kQGqFdPCYwXuDT/bYSw3AMVsq4/N7qloU6A+PJhOy4Y692ja9gIu6gc5VZ60791C/u+9MVn7f
PytmC7gdqV5cp2nj/T0lM4umly7ZWUXSzW7XzU48rNYo2jvig2gmPuppFIy6V7w2jwEoEghNZqKu
xlydcN1SnaZuwk1IAVaPZkL/qro0Jt6/EXgBUUByNlsa8Sr4JOZhrjr3ds3SmAg/je6c8gI9t1CQ
8ex1nw92ADNX1ffX7jzp0+G+udk6epfUCPwQfEaPPMAJ/5NS6AtzNVF8+a7Pr0l/3u9H7y3aAjZX
UI/m3Z+kO3+61PvxIR/5a/fF51ac5/uJ4tV/qjy8YNc0v8+xbCyXrftWQpfwnHifnD7p89ap9uEp
jLDV5uLkfUJ5A1cVA1iSkH9Udfu47iAh9Pse1LzrSp760//bmJ/68JR+gKfzcnP+5Gj9rkc1WY66
vwRPEEs82Uby1B8M3mp+hquYJI1+Mus3pg2Fb6MX550/PfX7MQQ+HyAuS07L4v7vVdjWJqMLXbi5
4Lvmjex67+c3Ze1dFTJksOJSfctFmkxaKOOPxgzruNHtz/pv1WTksz8K5N3RLPHIUILjd5K/6w3l
8n0VJ6jrAualJBkMBg2TolSdOdnSmbuzfvI0aOA1NexSsVcmenP68TSzNQ927tPz7gxXzmYca4YX
3cq66VvGQYS1PZM4wBN18OBdwyymMVu1hinL2sFaxbEczcT/rH098C8eb4jcee9smXwtL8CpUvJz
cVBNM2DP3+Vs8xNsQEuBTadh/fH92HCg2xheh1DkifPTQbtbvTuAghUNtjWBsjhcJQmpZ4YFCb6a
Y/7FGPVTI31n/YsGGn1Piud3sfkIM1iWp3pLWvIafvQxhKYbDbe/l4jA3N37i4ijrL/aIu4trL/d
f3X1fLIAwSfQQZInb25gmt+WkuXx5f8VeB8izCHP7T6pgcUuwoNEJtQqe3Jkt3KPsVdmwneernFo
mOgsbWYmALRk9umRZ3HNgvEvk8JQzGhI+dsDxUTnRryL4q2XAiWMrTL11B1wPIbNt5YxLpQt+jMP
LyZJvrmLteA6TI9ny7/xtYae3XprKdYAjrgYgaKtIm6ZLqZh9sQcrbuGgmfi2cTPcu1P4KwtO9cW
aMTjLQzjA6XHz/vvB89yY9xzG1pG75NwHsWrt3yuB588U9198+1+7WcXwH4sqhcjF2Y2zn3nKH2e
lRpqTI9uBWpk1RnRt2oVJikyNZTYO7dmqGzuBY3cuEARuJDQ4jAniPcBx0mNI3jEodgOT8aVzY/i
e8o8RutssSILBC4v+TdUnHCycSiIXFfLT1a3YI6GX/qbvpX4aPw39iw4shESmAnyCLLWihQkCIX6
u4g/Ear+hQg6G/VLpnTSpV+opJrP3ZJ21Es19fierNKo992dqm93o6v30NxRFe9sOjelhsM9zdrD
/Q27kpFO59QMnX37Dnb5hmR7zOWR4LENwzJfDS/FvlQPUHflb7NvwS1jM0J5HUdZhkurZXi67/rA
58b+s8c8Gn21qPbhzirIPEYoGfGMK4NJK2bw9bg55Wrb8cxWo9g3bOwR3GWf0ndfHYyankZwwG4n
pQ5hdBu4SaHvlayBQodeMHIM27vP2R5CMR+FiVCfMcSXiC1olhvsVrA36Y112qcOye9EwGWJ+3x1
0TGiH+GyjFEyPbYyjwU4X15UzdbkhTiLN9tbjWX4bYOKy009ctk2jbKtU5MrFd4iDxOXH+uA74/A
eiZYuCiwlkDNR6hT4sMOMSU/7dJcPzAjk1P/reMg3RAOHmzsxqvLgw6ovh6UrregbRxoiyMYZyYz
jNTYQlN0p7PNIObTSzcJfwnlXkIIuVOI8ATPuIGe34xt98P7FRPod3BupBqnBiGmMak78HKQZLKF
juDDghfK7bb4eB9G8ZisXcObeGBU+HtJWqt0N8WuO5a0tK3KLIgsSjhrxVsnguqvl5L3RcVn0zzG
hVv/iOtr7FLhtpItI/Wwhdfi1VeNsARGICiVjh2iPyfAqZWTDUbMn4g3Y4mcWcuqS3rCDon55wwx
9AzNuwQZRRocFUSvMZeWhgtpPWbaMiLKWHEiOIv9IWYZcwzrIUHClniVUBvBxfbxIa64PKa7G3+I
w369UHELGuufwk8cTya1TE0Lj5Wlnz74qKM9WDlLj+KqR7Kc/9gtI5dDvD9DhRod2DvD2dN8sWK5
vr8N5+/gD+4bnzZkdsWtmYIIPxKL8IrYPQji+/FmeJH1A1ixsLi9F62YZKYKGvdHQzQm2bT8F+wl
1kkCnbaBWLus8bF4eoTJ2gykTuAyKUOnHg+IDPYjS1x05Luq+Nz/EXnkQGZ729/M7wWR5PK4ZAUp
j6O7llpMcvPQ44sSb1DJ012TPGihLstk8JPhR1kbJyVT33rXO7AdIaiN0rpIvgY/zbOv3SAE8qgs
MQQPVdVdUlt5491RKqk8xuB9KcsxIjF+0Vic8uc4tCGtrty2+qBy5eA9URFtuIB/70m+1ak/At/q
Dyxdp/vwXv7qcfBrlDrppExtVN2E9MChSfhIuNl6FktzDmGE/FM/17+QJ74aX43f5jHJNcPWe3tX
Ikf1dlfx31wH9izSjkG15greYu0l5OuCiVKipIeK6UZ78lpXoe5XJUpLaHc3oEBaD+MAqiINF/5u
+mtVrgva9Tlu6z/NC9ylg5ovg4BgxcJOTUCl0KoPMfNEl+EQsvj7iU50sZVyuh0v3t6Ul4Tm1PfD
m2lAo0FTw/Oay0eE+sSX+6VharpRhztizlK45CZQrH/9jal9TA5kT9wA4ZWXd90QabMIlHofMmmx
CXWCU32D7nar/ryWJhA5GNi0rN9GLkCsUlnnUEvDb4KUfn6UTSyl6WqbgXdnx6menEakKMCsCO6i
6Cw0rVRF3SwAOnM/izv4ijxUv0JLC3dNDrytjfYwB6eIDWyNoRWXFW12fhRRUWwPW6O80t0Xj8M3
YjGJ9CM11Uf63ai8N3NDb78HJC37q1vGn2ezILPXhBquCnuQMjToS/BRmghWfpSxrERioUhtI5RL
NbqjQhVD8rsuxAXqxSYTW0zUyPgA1Glq9LTrdu0hX/VZd2QiPjZ7ekr+FzPQWtqnhjxazrpfdc9p
JiQOdOI61CbSlfYGPCBqRD5oZiNciQUpdtTUNH/XFSBAQ1gCqZ2jRHKiwQPt91PVRntdbU/Hu9q4
PZ6K37Fb+4hAEo1Y3GZndywJisTZe+wcbsOiAGNCIo6g7bN3lmw0np7EzU/Slvm8C5CZRfIYuUex
f8bXjAg/lnCL6WpyixGvLcEWbkKyJWW1a/r8T5I8NQbrqovZMx1oDxq0DUNFaTBoPz3N51ZJOVT/
4C+IeTgS+1q7jVpoxlVfQPIQCx40XG0ziX6zWuNlOsX66LZ55CGLcvCI+YJwrRWtKhGTTLlcu7ig
P5gPqPENLsSon47YaLd/qmOGjE8StCd1LopUekTSHQd5ehlMUSnrU6Wwhkhrnsf676NoNaQb2NYe
LyUJdDud3S7vZfAS1xiuD+ogTzRTJF+JfTC275EdCX6wGr01Vc6jg00I0nY9er+bomL5VmNmVkT9
NfS/Y7ZFVBgPJ7663aTUea5NJskyYDs5kfg63MiQ4HUXLdTpDtgQe1WWfjxFv+IRxgclXmasjFYS
FsK1EVVGsvqXkj4ZlAPNCEaNVVlXNFgdqwPjFfpSOwMS+ei+6gI9N6znp69qm492O3ma9xuDwdNT
uiaR8rN4X10CLrNbz+J/axSt5elfaV+JtjvF2CkOW71AlLbxcp4WGk/v6H9xOlbVTnKKwfjGvD7h
Gx+rcrQUVgRBMsq8fzM00vZABslX2GjKYZEEF4taRPEuWAjRxnPkaG7H9xKGIoR5FDiYqMFGWPTJ
vvb+UvL3n0hVYnuLZSEcZ+x5j//jdpGQRR4b8TCkx0twfrUiWDszzCpv4+iYDOFXydEU7BtXYWeH
nn1bhmj134V8SOyRizFLTIlHcVzyGW9yIGL6kyOMiBYFnZMWY4fj8BYpUJzAwtaJr4CwYKc513Ed
BNwV2F3s6YpMY0FEskuLMgL2e9PTP4rrj7cuYt/PZgSMYJaR9MwesPkXFxeRUJw4gGQwrFBEOPGX
u1pG4gSRIgmGhiKeWBsvrZXQOgYs0lrpqdgoulLKNdPTSgvvDSA7FuMgg/y/KMN8W2KAcILQsRen
Gy1Hq7iw/78C4Cvflf7SK8FJnKXCW+DT/cReJcWLvt/Ije0BaZlRxF5/K7EJ/X/8ZWUOvFKkOo6A
HlTO0qBU8AD0rgm1EuGjmJOAR3sJ8ylZ6teDSvtouIbhduKxYAn9/9ydb/dQ6enag08Dx92HGsat
eZifRLZuTFfGy8ES1Hvj/f4X+hm0wuP/ceOXoOQBkDrY3MuZpR9r4axvlhjMlseBgpaWurj/H3ZV
k9Hn/BdwBrnSMRvZ+d/ksW+s/w6ZIhVIQqYNoIPp0skXPD3+H5/GMpp53D9ErElt6FEzu7AtIG1D
wO3Whl1Rfm7HPI5JOIr40/O8l5fn4FgPkRaJbiGpoj19yCoZh/l1ONNn7gbN50DLf9hNRRYWL8yS
VejLor76Zh1SkXDlxbgRxEccxROMD+MEk+x+Je0QUx5AFKnhRQwdmYyUWAiWjByn9oeZKC18vNiW
Kz0OTlgSb5uZ/GBYoctw+7OiraBExLvT0mUZCHIrL7+PwkDs4zEzfTW5henQ/SeY/Nu7xXOyHK/X
/m92cZCtzRAHHZ6ZXAnjSxQonJabR5Dqqa+r3y+CX1M7+UulIoXqHCRcm5H/w0lFWEJtqWL8QKTa
jj11Q0/2/7mbIp4oX4DgC5vibRt9SQFKj5fWmlaQwy5MuQjrNiO8fhwMd9gmjz+OqwCqUnRWc/l6
iX16uVrJjYwdeZIkmrbC1NG+6Shqj5xpRGHCw1a+yxLG1YTt7ZoRSsyyWF/izY0Gz3gkvmjnJJtI
GGTkDHi5Tvzl3ZNTX5Yev2kFBCd5ZKZr4/ay+ahfaJdmG9k9WZfGj+6/j272vfEDFSo0P5lEX9qn
fW3DgpWU1E3/STPzUS/vW+c8uipVaZc4yNSQ8yupHnNb7SKNY/te6iUTak2oYIpXv5KCGaAF+PH9
8fp8GB9+q98TovpD9vC9U7042MwOs3Qj1aw0P3rPq8lptn3OT35Wt0aqX2oSS7nLiI5ztdQor11t
lW5kCg3ahR1k5c5t/m5/bGc63No3RN4wSXucu/OV6iVfXyjtro7kFyaVJxpT3XV7MSnxPfttvs2E
063H3yaJ2tSo0NnUb9Xn+OX2B2Pp2u/z/rGMFwzWrDRLzVui/tg41Y4DpM3WGmOzWSnhpvzUbo10
46u9nWXnv3TpRj+7JEMlZ17qpEafWrlJoSA0330vqp93Zw0Cn61z/Vu7bO/S++6lRkEVbHxrw/ip
ZfmlhzltoXmun6nc9r7a6yGzexTXbOOW6OZvR/6R7Z5wzB8QxRGCqxwcVXN1URwwUjqHVnnw1TjU
85N3DVveZ862u95vPV89zo8JZ/dOebB5vjSu9UvjK1KbwiXZhgtLUmxkG8ceV9zlPhktRplKhKYy
q3Tv9ByRqMCyh5eCZdhGSn4jkriZAp6DQHnxlerIWzpoldhkDyhTVeSB66u5vzzUxLK52i4hyy6V
DcGsCO6pN5PtoqGG6nfF6YCF00Dx7vQoA9zlOyXaRj0sGyX6eGfr21bhOdvbtN66N05NsXptkVT/
dq5JwToeq5ma5+QNRfW79XnvRWB0+t1dHUDLQTtkXGqRgIp4zQI81GDGMUpLFZZTANy6OIV6sW7a
28oahIjO8DOfa/eFVzlMRVtgsOUX/Qr3IfLinQXdla/qZ1nHPG3yq2ZPzWch393JP0XQvPSGQl1v
4xRROLGZYItIrmHYSWYPCJOb/vZ+PYhuqE2doUw9rdWJfjw5EapG6RvFlt/5+q5E0IuiZedtmm8e
NGvTlZMGbzr57m72Y6WXzUvbOvuGOn1DQ/SEfU+k1Q2rVxhGxLZpFEBYexBPCWemqHmAGWdoj22d
moANYCjWKVGOYDkyrU9aLjcwqMbMZpYX6Rkrz0Wd2nmNkWWPisa5CZn2bzb5mL/hjnSzrZ9muVVs
VJpEGWt7P5Qrs3ACBjYOo+Mg3z0OglqMaDyKdXEl+or6i1gn/HWssJZ5+UaLh7F7/IUUb4V/yJKw
p3K9PP5fW+0BdgrVWrxYxX8fTzijWBkxQLr/xmu+TtEIqbkK0U2sijXnyc4y/as+cJFt2IwSaBSt
hPY7y8rpdrqgYUBrrNxc42fxAbr7ZQyB6k6zLFSF7CudHSPT7VO2BXnob0eBV5lxd7nhLIq2WIXQ
v/O8NMEyoYk0pYrYQwgJcc4ZkU0iQB1/Vp4YYjQ04iHqhm4X+Ny6PpmgrfQDtk6HK/rCtdHQF/Qm
9PYeCRjXwbwU5jFvuLR6Sbw8AUDsUKd33RuKE70+yH+o2v02wunK+8txRYcEdy/M3+TSCzpytmop
mB8+2rn6z79tvnq+Z438eGMg0DnXykwJuSYUhvr2KJBMshDrD5jdTZNpviahI/H/ljhGmXMH+YPO
7WGt8I6tiL4PO8U3/0YzQoqOOFZBROHnhpivP1Lp/6LbltAP8Pb2fzthppd6YNS6VKgJqt6R3KRa
2IAJ2gF5n73XXBHzNCXCSbLkhQQhogdlb2LqlXq5t25vZr1rFS1vHG3p2Udc6u1gPyr03nW4X2bF
58PkqAOimtEZBMt9LCcSjneNRBo+kLPPtQ6l+2GKHFs4ZKLcNtq57q5m3b8jlzr6hQaoqSTR1oX0
dm2XfmT3tKoRA4NVFf+FaFjHf2vHcTzfMPBtfvcp6xBpGpz+DPTQnHonkvlFeel3/4EBVfWFEfH6
t7p5PNOAcLj9uLwqhP7HB81FfeSkktxUrVJzaff4Zj0ne9FKVn+7a1MmhRpNyW5ZNa1D5+SHbnQa
PxA7fKD9Yzs9gZC+KKUU7WNcLMH7jatX1uWe2/GH0vxNC2IIpxw5jx8sYwihiNC7+bUzxtacfA4p
QkwLL1a1bC31mq3nmHwU24vGvyvf7SEeHNaDf7NicNFPuB6cGuhPVm7KbEQdu+8vQXu96IoNa/o3
2uhPTh8CdnjnzXMvtKo+au25DgU6QToDGrq33lgsUmNRC2NPbJ3Oj2+dsJdm6NYmJzSnXVAncdYu
jq6PHw+VKZDyrdzcPedecwTdz+3UvI+gU91f0e2MnoSWA52ONZTf4neDb6J84k3wKrjFjYxOGBmQ
bOo1+j637cz8HHkSMbT0SPNomRtI1H2LuJ6H3rkX4oVRGo4PYiQnTwSuaPRCykPKRBVe9Xrbnq0Q
tqup5teQNZzldD1EBRvpEryB8eyZ7d2grDgi9OAFtOZym0enh1MO1xPxpk3JQmGl0RsPd/uRyvcF
gffbp0vo0PGXKLV3XYypEZhzeFzmux+vlVV+nm/clRufoL8FRcPf4enVoreb5Z0wJR58nyH6b3vH
lZ360q50MrNy60edgGeYzBiwAaV5VsJ6l4l8PPM4b2/lml58XuphlyzBtrkW70BrO1Ho8iAjIzob
DCaEMpIoeil0vsIHWopsl4zM660j7Tk1r3UhRev5WruuokegkhSmYCjLXTgF1urN91q6keUOGM3e
BHanixFY+ViuspfQ4kh+5KpXQy+wyLzYICZtkDf9kyEpzSELtct0j7jAaFByz4HFwrZxqSVLY2GO
vKacBiRlSqZpVbm66+JSZIx2bA2LfRSzPWS/VispiE0LtZ/7g8A+VISI5NlJGSu20rdI+dsnNZlc
m6M0IhuyYWlwW3lpv2k68CWp/eCcLrQr/sfReW0pykRR+IlcS7LckkERc7phqa2AGDEQnn6+mvXH
me6xUaiqc/bZAQvU9YtzCqm0sNtAwencgCnRMaI6gD8SQ+mAnCT4MVfTknHexO1eAGUM44nGwvxq
AB9ERzhzY0E8fAWST6gdVHjQT1fkw5KB8HTTj9inRiQTsGxQToz7y6+vPrxf4SHxyz3toGA+0v6I
FugO38Z/LwsRY44iWIMHXc3l03tG/u4dKW1kevy4ljpkJu8VNpG9WJX3+WLIjIEpb6jZAoWGDLab
30BYOIlIRrgmB0ockiQIGgSaEb5F8HmH31jI+agLACc0AGmDqRqfHkbtiPomSMaJe0GjQcWBZ4HL
6qQw/U6/8Su+JjXKoTsiXJnFa6LQriW3YSBKDFuDgwmCeUyHZaztiNYIP0kaxS8mpTgqMDFm94G/
dBvKs0oe4dI2GItVZCw4Dqc9GOK+thD9PJXt/7fyn1xDgqOlECUGer6WEcMGjDYYH+IsgYKwd2z3
6CK9lDRXbCpQHbM5vn18AtCE6Qh1il1OgsQt1rcCGESE6iHdw6EVD8c5zisOf/iIx25//0ngnKmg
XcTSoL8pORH0EGJisPXNWeH/oqPJlofE+RMQ3Ff6HWOHPHqd8HtpxyKy6Ta9icONqggR0uSe/Ibp
xAgaESdRx5dEmb0hcWcuewRer4jg39iqUZHy8JBLUUSni3NQPAr0lYiZF3r32/liBy77DpvM7Sy4
Bjms63yho6QxxSqh5vR6WCFn4z9c0FDUiERfPJswouGASFThAFC6PeEtAx94VC8NzEzkM/IoITwO
XvEv6GZGrLNgf6D9hX0RvOPv/skaQDaLM1wXSGsRO9PhZYyfqXrGJ22APVhJQaPwkPD/UYku70cG
RXlKNowhyRmhySAyy70OyL66rxsrEearJWU356rmEVgTeozJfaxJgiYYALlA7hZBmwS9ZCjwNUar
fC5IEwVtvQgQyofSugfn2n75FYacqM177kK40/Qhq5dLfoKWHBrrwDOHBbVoonBuxXIDuPksGOCo
033+g5MdBnfrO5f942AWVlnXDYocgSkxTEo4fNgnVW+Oh8RgSSQswghOSYtRSMMmle54RJEGCfcM
YdOeTt83p48xmovuOxECDjYyPgoCnPiDNLW8u9tUC5TgdUKVAdDFvl5HU4hZDHVAkEZqLOGZJvij
5ry25wMPlTpcOeEcUwHlCl+dUwfVk91J9U0LkwAySsT+NTn+bDpUBzGfQ3k0TkeI4BCVHwu2Gz9c
8Bzhs0Ut9HLw9rWv1qkHnx7PWfuEK6ElYsQLW7WOpT3TqRg4dMc84gHbeGzYCNsrq/aKMD22i9uk
s8tRN878W5zFI4hsGxyJV5Kvo+Zcf70SW/CeD6++crvzbUHLjZ6knhhjY0wZJ/JLkHH3xn2shfCW
w0igJ9KGPC0AM3OzGACeZMuQcpBgGpTmL8T4VBqMKMND5gv55eG96lknaWbMEvBsn9lBxPsNeYCH
IBrkt3RswT3bmMm11XSOyixMspuZGYOp7K44NShsUhDs39PPqNvwLBz4h0lKf3vzr8wfHmN+w0Sy
0GHC9t8tIZBP3Yii8fDktdsH5WYzwMdLCdguV4cTGQcLbCpdYbn98PtY4pxexFayppBLco0igRG+
Lk+PqJnWP8JkMi6mIElYGWMbAMEWdYG2lk/fGYoVkjAGSiRhHzt60029Vy1i0TM71ALPOucdIOHr
kZpkcmwDn0Oqh8pA0PoI8J2hDhYqTOf+lz6QHUlJeI/5YPkn9fMtVpdrIoOEOsKhkbLLGF0Dab2e
AVRItjQTCNwl2MUFwM/Ycc+OHpjJQQoufD/pH7jxwOOGVijoFqnfipqY8UzGo7UQDechucLSoyCG
qfdAjsES40sJg5Md0vaXvYsPh1QMVoaQhVwc/m9jskrYVL2Xf8Eb9YbWtmQXOs2YSy0a63RicSe8
fjjDtJ6SBfKhQG0VRiBiNLWi+6RB/gNCx62DnipBm4xmhUaXsr5nHdCi4jfC8y6e8glXSZXOFQGq
WIsFMgosKEvGPQ97sUARKlQ1OAwEEse68BrcHZho9ajj/dls9rMm4vHL8bW0j8djm5gcgoPRZGSJ
MYfYESgEOsfbLUI8hY3Kzka4NRMSzT6O8z3FM4MWPnNfDVPnOezPf5jwmBzCvD2kJ1WQ48hkPwNW
yXP4YYaEjgRwa6EvLmcCcjBTIOBbnBEmk01L2b2x/Mi9HezBM6+B0/26OJmEIzINZ0slzIEbMUak
wYnM4AsaAVlsH2gwtHgFrj1iTGPC1+dQ65BRwzACvWEvw2/F4AMorN01FD4TdWFvQOT5wC4ld9Vw
t6NZY4UHjITwB5XxJKSSokRicoXXKy5WSMns27Lnkjx51sZkl7EYxV3o/Cz+DdFsRd34sXm6/RD/
BmBNRiJjY6aHvTFHI+KISCar+kRZhA+zaatF/B6QweMVlFN390LMGCBcaimZL7wEOdsIc8hdumT6
pPdKh6TUUULcRUYhqez4AnwhIwMt4l65f6wGlxABP3EdfUHwHzbQaTSXc7H6AW8iisQc/pfGws+l
xdcn1HB8JF6cl+JGnbFPffaiBlxFaujQPKncNTRnRx2hi/2DlMK+wku13o9vbL0PZnQiWCJiqfap
NR+JkfGzbOWI5+oZz5mbOb/VTv8xvpt7oA5yI5Dmv2r0PHaZxen979uFVRW2XZjtL62nPOOamAm0
33hpFiMQJm6lEN4gSbmBuX1MdJs4dwz5Cha7FL/VPbnfE76YG4zAXo7KACZfYspMFayr/7WpcTHG
SlioCQDoI9qOezYzDJ8WZcBscTrYAWagyWgNuyGhuHL5G5mL3rgSernG2Gc3/zlIMAG/mjHqkvsG
30VtEKvq8PcbKtL6Z/hvXEPeRShTgpEjBjh0d6SnZdSIYCa17vSp1XXHkG0O3luxeN2DdD8wgWM0
jDJ+w9/2TukHxMdoqKJkRp/i33BKo368xOqbyu/h8nLy7AUiuVbC2+GN5x2eK/LY/EFObzhiOKD6
XgPDSZj1Qm3iFSUwEVnMa3TaOhzmqL157ADdStIFJbt2CIff3/eSqxA8ZbUhk29/KYPc3qPmVM6R
6y3vcbpGb5NU8c0ZDBEz724DC2IKRArYHCKRV8gQBR95ibk3mCFcVQA9uPLl06UgRz0vOFpvMDP1
QCFMdU1TQ23B/R2k7ht7HOhq4IWOdO7FEiic6QhtLbMPNk+MH7D5womL6QAXx+5FTlbwI9ILMzj/
DIo01Q3Uwb2hSKMtaYH15RcaEbQivBg5+0fDxuNZ5viI6JQCdXRxH/hKxgjOkhuUM2ZMh0xQXed8
YDPNVmleVWGb9g1VU6S50luYTF8IMj5cY8gnL2wn+X0g6UUV/VawOOgtaQyROMmCXrHToyYsRUlH
RQnSR/xJn6fHqR8OiDPHmuC+4dcJH2UiZkDrUv4/1BDEw3Rgjb9OEQ7mffamMON4Ylxxjxh4bG4L
9FEMiwS3RYTd5sFPAO8fwZ6D+9Z4g+A1ga+zfa8vzPLpa0Hc9CVEuRU80GhJVwui3bdk50brw7zs
jrUHQV5AwEjM3P76AaKcz1/zZ2aXfee5Kx1u+/xDtivwkxE1X+el7jtcHUnVw/sxtwwY/0ycv2zg
TBw+41t42b9H6QYfnWlWk4phmav7qoW9HAGHz26Lz0rF7+TjXjgkF2neWQxa3rnzgnBAjglpGsPS
HmzxAPOzRTG5zlBuBwMM0mWMXj7B29kLRPayLEGPy8mbgmR1GTOU0HKbD4zpTNh7ukw6zDFS3BbJ
ZzH6RUqMU1B+6J3yc29pxIMRv7yv70NdBNX6+fgy60gBAwL+WQ9E8xg5vJjvOpcZY41XeMUAD63m
z+5W+ew1StkAqAsnlwA3laBbphh7QKkCFCXGOdvK3nN12TP6ubuyZfrduQ/smSNp6YXzJw7XXazs
P1M14E7nU+7Qd21gaweIqcdp/CcPhR9lemJgz4N3BoU8ZivaW6cebvFfZrEqgAnwlC2FZcT/wdCB
ytPm9rJx/yB8CjP9nheJx8J5hKgv7DMFmTeYA8AiQQvntJNcwy0B9EirYdP4CHK9L2zU+pDH7SE/
QeujUcVGYQKlm0VcDx9rxsgVJabgEgvGGY/RVgXJcAAWwSng8Onj+89lATHYp5PIvBJ8mHkBnhmc
FHUkIBpm5Igw2cHp5JafzcBFPMnSdd4TGrjpOMP4ZM79A3MuJyJElnu8zv0+EX800dBU2aQRsE1g
JObEj4jMaUDjjBKfDXaejXf3pIXYwqSWse1nC/TlUYv9p36p+N+dJZAvphtwugVU3G27pOch/9dj
DhzAr/uKCAr3uvrimPiiQKBymLCVkVB+81RPObPUcSWYfEe6t5QhVABi6UEeCcvZfNRN0F8yNUJO
vafYR3pS08br4DnMOl0zKhbVvh1p/3lzKg9Dn00o89DPwxtkTHxmUNzSES7EtGNVOFsFGSyFkDnl
Sr7vTf21i7DPsQx192VLq6XALH7bGs5qWMPbRI4zRc6KLYUCgkRMCxBFR3orxzlirSeBo6TaEG/z
6DOqbXzkjsB46HUcYVvLQ03j9Sf7gAaN2FkExfyPX5CHFEG9B6dExlodzZGxEGga1FnVzdBsKsx4
jRXA4G/G+1l3sciJEeC4dOyhHOwonadY7UNPYGSS4PSf6ZYm/P01KGzt6DP+hsqSAKUEHQIzlUpo
bM/yGmZlBriXi2pDrcGNcfx5Cr8bzppgENxn6fA7/4IaJH8U8RsBxuBLF+0EkQZhI0kCF3yEMC8n
1JzRrkHco4hRyzWmQOoKfHtEHN/bAU5SuXW4eBx/j4Syp2damJqbWFsQYkOY/NfYABpjPFRjyYSR
90Pk8FV/1GZG8F6+TgKrX79xXNPwZBDKWEv/y0bdNPMNgmlCjeYE3fWEnYbME2TbnwWXgzsODGRC
m0c0xfRIHYEoJFY2B16h3jZTci593KwogAlgAdJ5fiiQSz93FoAKGHLSTi/LWP8TAcB4NtITXg70
eQ9A4iHWWY4W4xc3KabmcHD6hEj/99Rq5N842DfeInxOdxrOeID/lLK4WNpEKdInARyIsDoScAxc
8R+MuqcvCGGPZQYymGCzTwIgZt7okP9Il+SP/RbPBVAAEaIiCUSgTTsKQ6ZZOvd2bx6F7+9jh5HT
tibBG1mQjwEsqanCPx/7NKAnGevAnBHyipGpSqrMN+6GWOoiA2Bw+3/i+RHo5F2YbAxALPUTRqCr
J+b0FCA34IsORRqEiwoCx/V/CrLJpnhErk4zWmDTd7ysVCArYwbjfthnXPsRWQs8CKl/3V7ZxFbf
abUQ6IvhPWa38QI0ZpJFCsJiJsNbLDl066tMr1tCQSbotIFqM42YCb7bbhDVE4UBHudSL2Kx5VIl
MRYVqmu8oEhCFdIRBfCZ5kzBolfM/Go338rnLHhu33ExLWPMDCJBt4Nc5mI1UDZ8nuXwOemv8H2i
r6W6NuHVYSVwHYQy5RXsYeykEZs90KrjScYenNNjJXpgrlrWjJDvAYXChek/7ewsj9kwi4Myoeha
cV8owin084UG++IJEQv+P+pfqqOuZ2noOZYifAENMvz/uPdHrdOwLTDwhLnKE0tRhxiC+Kg3uaLx
u4JS+dfSKlHHiRVF1+BBzIdB8ln2ORWE7xRsXRivpDQQm5RUhFSVmIlmKwXPVdFXjO7U4jLadBYd
9B3n8PJ3nGoTQe47gLRNsAcGOeUjhjqCJR/TOLZY6n2AqHQHKZeJFibU+rLDgYKn53NoiFUAFpiJ
OYCoNaH24kiye0cqxfQa0tCIhhihJsQoaLvKpMcl48IGyZBgAVrE0oUoKBzDOc+wNKe5zBDKvNYp
nSa9v2RfIKANe5Mv8dV1KK/tbGJGYqrwLN3PqXvxMD5PVQw6r8KFKjrHNNx7XN45+0h5QamEAdUQ
ljelcHGjDWG3p51B6bf/hL8E4GGuGaTkgIe+pgVRZ09hJqAQJvfbtlMJCUhuI+5nGbLgPmjjOOIe
mLbSyOCSCuMJWfG0hjgLlaSy4O3+TLpf5n24r3GDmk0zWPJs57Z2+CTQwniSqLnD9xnbaZF+Uv0J
jLFn0yQDJ5BkhdtQE5iz49cz3P5EH7VJO6k9KUqTNaO3AtciTDKG4FrX9Z2GxG/W7HxZrMkhkvxQ
i9a4PdLhX0jk3fG/r597uwwxN2F8RvuOcYH14yxfy4BU4+qgE6O1xdSQsu1KGh4T1Ldq3eLnWvwe
1iRINNZyyHASt+JhdXjDjD4os7W6wRvlCInnaHJYT2S4dJBQAwCH0eWQv3xcWZgw/PDpnOPuDMUO
tuZE8vt/OcXxofDx9bS+tOjCtoN8W2xT9Ik6wWhi+IoeIK7tNmeHwhJ1CmZxZKkmL/9FEY3rR+sC
8AgMjn0eo/Em0CelDxQErwLlZiINrHqm7oUzSE7kc8XTiYcV9pBYfAfU2HZv06PQIkVulC7BY8eS
YFygXp4+WtbA3WmXNZMK5i+iRVWgQQAkD/NjFzYEAY+aP2IhKhHbsMUPxBeHhECuFCY4NQv/Pck/
wSv6zPFrlGG8TX+HKwMm1Xqur5JIWCZ5wbuBYIg/qjuSX+COo0902Dujx/EHLoYl71jG6/kVf5Iy
YOLtEgcyFqG7RIi/pw+7iOWwG8sEXx+7Q3m6eMxMSYcFngnUrTn7AP79MsvEH9nn7lHX87T63F5A
pwPWLLti924sRj6AYhLJTUA+Jacg4XG/hThqgW63Nd7if5oH+AZCMDOG4BkzGNtJteE76diNBEvp
cTlkHor17hTkA8I1QylEZ+wUxYpeumKb4C+oLz2c7/BqYV1xT3KsP6CpYP/6EEc5pvUh0yzsVC7e
oXZF+YOPOGFiOP8LJouZfM/ZigoLrxIkRtWxPAuWMXcKuD7i20WkH/gnUs3B5LPujeULMBLDh43M
IHb+jiWEm+JkeiaDPUQh9AScewOq2ujuXOfPhCkD+VsMl41hC9+9PaeRugRBH5kbAoljHP5mz0QS
9q9Cbvd/MpUnPMwFZ2rA2uMsYovAuOzcOVrAW2GaEPxGGe4yZWT8P/IR38WiLFan5rFkIvhdip+o
9fGpyU6i5fqCLWz1SRGnIR8ipxQG0SDjqmZXQ951UPuE8DDb4ZaP3vC77i7Xb0ns2P7P1effo279
9oJ0xgB1/4VU95vlQettpRWGbYsvdG7EI+cPgwsAADCOPwxn2wnrm7Ue81BpAxKA/1tLk0OPnev0
Ov8FxkzYAl1xRTwJI15BP+uw9S7jmrVWLrMd9RCQI0WO9eXCnwe1JvSd85U7qYDuCc57zsAEqJw4
Scjab4zgVZul2xH0zJbHeOzFi+HixlxEJoT+eeiHGloYnesivg9Xcwffp+09uK8fm9Yr7N/6CvUC
GBcmRjv5rYVjbwNUbdfLa39EbEdXRfnmwZan+D0mbuT/ElsPmon/FK6a7MFb2Bf3P/BHxni409d7
iUY2pY70rn9fky+9ABn/+CLUi5o/3uFYyyYe8G8SafHTuX5cfpOwXIJ9NexJsEFdYRRafVzSiavF
a/wa4E89/mGdC+2JYfNEI5YXsVQh5rYkIb/vLnm/+INCv/julWI2kKOn5ppfv6mmZuvBxlAfQ86L
K0PvDvsZR0qT9jHk939YDVSxpmM0aAzz/tj42k3utmdgyNveTPCO4TxHWiesA1LUqjn2HYPdF04A
3CG6gSFtF53G6yxDu3JKsiK5bR4nIKKEnLl6MQai7ITJ6tdXoNtpwxuOwFXA5mXMlI7Oneed6DYJ
m+yMVKexAOABTmcMVVjI1y1zq9Nr+TtUjEFwVLH0kcGYwzbGys5c1p5OqjvgrsxuPFWxi0m0S2Qs
TdcUUxtBLLmu3qSwM2HEsX+D29d3yxc4uK4YSLO/NPgeOY/nSENdDRzCD8t2rCL9ThMh2X3Ijo2t
IXNB7LR88xXnqViEq+si9M/hvpCVrSsRob4ahR9AlP3VrZq1hAMtzUPlSL2YO5HxnOVuTxkRAM2d
0mvnA6EU5PUTmTwY5ENDoKm68TVNvs8JFZUpOVoapaxGlh+DKdXVIEVeybINmdWRL/CAXsWoLI1M
Wh0RViW3Lt0iubw56qjc/Q5sagfqKr6XsD52NEgzV7vbAJgTjiNeWmbX4EJIewLMhSZLXurNBZdV
6frebo+uD41tib84I24SJyhCeBaKm8PlAc/jPsQkh+/GV5DWXfKpaIjtAqTNMGDiNVLsCxMc7L4R
cC84MmUvF2rOO9xBLhGmP3UXKOS64LMH1M+iz53vGR9TMp4qtzwDsaXQvKSIVKlPFVBZYv0nGza2
rX3UStrwTqQ6Il2I/yvypmToUsS6Fbs6xZ4QKNJ5M7mC4CLbiGRf5zbid/kpXCvAClFyC4pfpMgb
eu33mUAqEFnDgoXezdOY92mIC8H1MH24mHPMKb/lmLr3KfBE96KMc9J0W+cmNBDah+nWrYwpUVvJ
hTAuafZbCZTaUj643VoPyda0ya1c5HnQZ7ZN+XB6XRcvZSkfoDpnyGfjq9tfAGos+scy1OFl5LYU
NdDa9o/FbyXLgsYMPGbK298q01yQhHwGjHWfGStpVY2bt/UZP6PL1DxlWyDcIIVWT1oTA1gUrwHm
bAxInh6TISpikKwCXSP/naHG9FA5hu+R5D6ca3TZiXEu/EWsgC7xeXkRWgNztLKXdyA7eO7LB/kk
uFx8eOWHy2hXoC2ywBwG4ysG51F7eDL3Bf+C5lhaW3mj2QMUldn8CScKKFzCeKcXwJkJhe8jECwK
bvjR+GlhHfoMMp+dlxeEJiWfBxizXdEDJgbKl4LkI3Bz1CeT57En4h5Q6wORQlq9biiUgcrgPS3N
GOIgIhyhji2teWoFPyo0tjAaEI/10T9vWMK4yy5VT4pfnvhFPVfXfVBvNHMLMBjUHTwT6HYclGeI
WpExCzTVEnTSjFnRY03jFA12zLv/kyw6zn4ZqhnIAVPx6Tfq+8Uq3fGzQBHrKQAV5ShdlOig8ALN
Zq37sOYNAJrqU8qTN4XhHPax0PaIAps36Ca4FkwWhRvxbZHzTjCVmY21qLL+MDiK0n2DhnVlJLwp
E2qvOhUr9vgWsQgrBOMcNCBxRLKDuH+856hi3cCp5MGnMyDSDBIkV84hDAMHv7bOb4jEJZKdeJWB
YzDRfMBnyKIelu9WO8FPkKWBhdxB4o32EmLpc5uUOCZLSpKLrpZsj1k3uaYBwNaeNO+kOorkQ+D3
Ym5saUp/W0xnOMgZvrCB8IOjj7BcgLYGbLIhOJSQkME03ZEyzsODMS7sJeYaGA8Jito5dTG4g9M7
R/LDEMj629544/HbkRGhUrOBKPaGZz0ond5WH/PvKbS4+FPjg8HjDeMEi9whwPgEy3M7m0MrB9Mj
/1ucZTORv8iHxy4JVjjYQN1mIgAzEe5qL3lF2lBaPGbdovZfYF3AyWE3olEjf44ewTOPytcX+zFL
EZjx3IFgvW6WuZDheNwDMhQ7TO57YkPoMOMa0oYyjSBcCI6L5BlYexsAAu73GaWS+9V8IABJRdD8
PbB5tHcsHgYuyYnykInCE0cNbtA9LB/hD0Zn5f9kT1dDlUlo4QHq0+NXefCVXRD9V2lnmLkuU+AZ
Ao0GUa909XW1KzYvSNPzF+lBBCmRG3R6cCKmXorcEkjnjlOzLWExefO+f9LV7y/MzDZX6TAPTP81
Uvwb+QJuB0xMk6FZiv/D9r1AmuGk8zeP3TKjdnyu3t43c9sNCKdCg0razMtugbZlZh8qVI58LCDs
l0OewiMkgDu1LjPde9wYYGmgagsKFIDWCNfyWTP++M8lbw+UnDgwux1x94aQVfCBAMRYco5YolrV
cH3oCeelOW/LlpasLnbLqeSngQ5YBtR6vq9qE6VC4zZ+z2fUyYFHYwjC978iLpbU+MaMaepCRRFx
O9HI3oNy1IuBb28jGUJLRf1DpsJWi54r5NghxJVDOvpEbXLbKGO6svAT9fbC6ZK2qIY9edBm90Cn
291Cxh7CkrsH7fHlFP5a9hqG84pvxgir/T/BqebDdho3EqbFwtVASGVX88H8Z2cLLeoJTnskEOMV
Dwmsf8L7YuX0iytb95jQPGdMlIbc4CWTQAQLD7tdo6wRAkRMKKxsYEF/4IqWqQvHEuWxEPCd8+GX
59Gn3cGDHyi5f4e6/+OmN/Fl+vPb0DwxnjrJA89k7D7sTx/rblJPcZqAeconyLA5Aejve0viyIEK
B7tu8p8pKjywXjAlWoAuJHJiQNsfM2KDhz8AML+fUBsRzQHuDS7GcACiJRpE1iGuKHhKOBHmf0ts
7tDBkf2Lvh9Zuwvjl7OmDsBeSIcOzHN+ApiLhBhSTLtwFsAKBvmiHHcTYUVLQjhCd9Th+gwSvWAK
8aTkSPlTft1O1RjXwqRYt9Npb2dO7/vbwojMyFiVJGVyIThPeGSiAq1MyFmbPTdo2QqvwCyK5Gd9
xpSMRxWiPR0bdMkmgErFsU2jWQzxV+IgIHQFKj6Dzo/H0Gd0IQxKKAsYYGOSKqkuxhbsUoAPvzk7
oSZRo4AHamYkQ0Mju5EKix3ltuqS555b3iKGqI74QtsQ/xZ4u64kRgXCokzYjbzm90iHEqmjxfrw
kSOHmsO0C/6uS8OpCKcDZ+v7f1dRowhhaj3tH5rMngNDckwQpSvu4iWSrcZmyNRjTigGDj/EcDCq
MJFjLENbPdI3HZI95+FBeJyxOzHJU1pUOtgrxJewOGew0hlxiTPzO+BP4Mpt2PD5MbqExrnseXL8
ObIT7CHJkr92Ik2LBGxMM6lMNciColz5ckoz0hCUSiGixatDuABNrpvizCdcUxgdq83Xpeyl92ut
xz5fcCt+yB/EX2y2+lKe3dafrbj0ObAZ3AK+YbD7r21BP8NIrqZ+kBmTIuYFqB74xQxkVkx7gNEs
LXqF7/DmvGAF4G9IfMHRDLKxOqX05Y4D8fwBJxNxCY/25Tekvj4QkRX25BTStoIAz5SrR5f1XOjn
Awa0XMZYDeEbwtNIDhslZGoNRv+Oqz8VfuYL0o02u8UsaSf3IBGas/t/b+CGDvaLJ8r92J9dOGyZ
GzL1BmynAcOP4xJTTpmLel2gKVWwK1QSvh+g756A/oOPUvVDYBU5ON0wdSDVRaK20n0Dhl4Dw1JY
ot/gSZU7GJRgtlS0GBJCyOrgYt5qAYIRl56HOMRN0P/C96d9Mw/l9LW84LS9vhCUAhNSkPu/M0xH
8UgG70AaCjELkuCqSBAJsyiFXYCU0CZ+ar7Qtw30uOaWlaWEhUdccO8PQxPnD/rBG/uqNQO/zOtb
UynpsQ++EbVmc23SC58ng6Zt1NtcPvaXFFuYQTAfsHsYl2sAfeqSbEwGQcfhjFRio6IowgBHUOE5
yQlRfbFZdFfULDw5YNS1SwU0OJPgPiXSObmSvnVlMICJ4hzo4Aydbsqnzc7EKET1szH0hpz0QAJD
oK/dQ/BFXMl+m8voiR4KdtUi9Rs2A8TuqFixMeOLR5nksQzKGgE1zfoTWMZShUj1BdCLSr93UmZY
HuMCTGu0p5TD5w0aNIkuSFG4b7jiPFYElQMRXCdElgUvHxvEQIbpzPbm4qocfGfpmbil0sbIFbmj
sAfFZaEakZYYZoG6V0GFoM/C6BT6AWFx1QiC6+Q1k0aDfU20MhIu9EG9TRaI3D9t1Ee7j8MgseZQ
TvCCFKbo+kzYGPagOgumBx0Umv7XsKGIflENS1hoRxdGSOLC0Dv4h2z3shSgLfuxJJSdP4ONAehC
9AlSr2GD5KOKy3HD04c1LlxaOkucsLUR9tTCoJrPAF9mP5305typllxONjSU7e6H8KOdMBolCRNp
a8yR4/12KBFndHLdhEarPPwghiX9nTZnB5YrfNfZGMgzKWbgJM0IqPU2Vfgxr+ml7xD7GD2X/TWn
I2MA6nvC5hieXTgiG7YbJPFoz960yTEGsXQFuBMd9B3XDoQ8zXmD7OxIObhGYXrO0B9qX0BcL0EF
QjrOZk7a10gHnhKYMbyoheCmAhmBXtExiCK8eLM6DULKexhtl/Bh4cVyh0QKhAiZZphioScibwbK
MgPHVKReC7Y8VdXwEVFwBYanDQV18eI84F0PQtNjsEaW5oWqHDr8tIR6nbsY1aGBMhI2uIiKk8Tj
+/Hiq2KliT6RAC5UKvoYaTdK3hbhftWzpqTUOtALsG+BvilNlIQx1QIf+P6OT6CFf9DgZc0HNjex
NPU4+jCWbHHjNzELFobzQr2g7gbs+sSsXYnnRZuItQJrFpNdeDcEreJ7eV7D32XmSEv24ghCJy98
3wjlcAcx8zhtASmA+dYWwYYZMTFuKAEwG2E4NOfu0tAT2YChRDHDy40+HUmYo8wHLqIVeYwxK6bj
aHc8gOjotyZze8S0DRcBVH/yCCtk4X9DXWejkdww+2QH69sM2DDge7PQeZ/VhiAEPAXOLdOuJ9pm
8USpRE3qUyWpvDf2edl/cT4ovyRE+5Aj3uQzt0PGcj6B7DCJtJC53RBLW/jSqDEf0D7m96PwmzNG
qu40G3h2UHbObNiSKXavL6TA4xVj+GxorFWWekZqsDQkAomd+b4g2gg/it9E8xSBSjPkvbrSMHPp
0DBwQJx54jmGnPQeQprC1uyyrGlZST9FYd5fX5dAt8MG56k2qJZXenx4IWcOeHFH7iMsVegmMX4M
hX25oMxjtuFCsgMDYxkz4GIDQE0t3Csw4wolUlq1NTiZuRaf+UydCWIIQdmTJnyjoZmTTDYrENAh
b0NkhUhsRHc/z7ks77ZEkUE8oeY1C9qhpHGSAcTXOwOtckz9I3zR7Wr+ihtWJylU7Lk3lXRlnSLr
6vXcwr//jxmBWdVZhz6/Hb1twgF2UsD59AkU6MMHBticW83xcJue5AWxUuP+hDCA/oqtxVX9Pm+f
vdSld3E1poSMcmQX72UJ1r0xvg9FTMDTbViRfZtKovGEYTznY5Sxh6eeycoj7jmGJAqTOvW0qcHc
v8WvqYmo3d1y2gFwZljPy3CGATmHHO/EIhwuBwzlh+pEZVYNPN5Jrk6/7MZQJIQ6IpY2jxkYKlA9
57djss6CPnvox+pTSMcfmmo4/oUr/+Utx5Qjww5mRgK2t2nQJ3kGoYgLzVUAwvkhvPSH+RrjBcR0
QcUsp0PmTYniDuaX8ScaiO7NABUG4ovgdEEXXHJqgoKM304WX8FDndexm1Y3er7qbPgmpTKP8bRN
0qA/4eu8wwffmVGzwjwhPX76pp3BqTwuvdEnUMUFPkZ6Qg/WDw3D7p00t5+IBDt9zhWGMC7q/xl7
VW7LLIdjf05O3XWVhf15Ou8DghKJlVzh6o9LgEw+ZW16QSyJqh5HbDbpRf5aK4yAGW2+HF6NTwjK
RjtR57eROaUVJAp+01tmim08bfAztPbQb2Rm0+w8BE8F2kp2ij9KPyi/JGjxSOQefGakBaN+Ipgb
sIG977GemDs9eckWf2d/Oui0V/Fh/LD8tg3Us3COPmf1WPgqoAUNqwYea3/gTsFyMXOvVp1+D1CX
/Jbhs15diF7m4KqekSpuXx0PHvv0x/jEbWVPIW4gg7KC1L70teavd51+Ietx6qnhdzB6yi512EcE
t11Av3m0iKeIkODUsezqZxCfoZFuRdbB2/9CS5Q9cgeyJjRhVDE/B1dqrG9mG28ga7tmPNtYrZhv
Lqr59+nlDM1i89CEDDMArF42cAoWx2ycIyNBu8cADnn08TKp9/cnebumt3gmTE3pk4e0a94Pwjeb
9OgWfU/Ngad4KoQGpCo6rNu4GqrWhIgFMHfmddf5bfkZSuMsVp23V7lqeA+K8As0x1jXWv/WPXfU
wDB6Ta7AIQ8PgfkE+23UU57kpkd4fTUMPa4Ssvr8c3WMZW+pLoQVwYCSmkwrRHd2wVjlQYV1t0yg
zretzcRouxwxPSU9gQW5pkKHWP++0Kyb47vElkA2hY7kihl3nih01vP7/Eq1hQbS7a/kM0XbICqh
rH/m7BjoiYmd/R1MWOG/dcV/BzSfThHfTj9uDXBaB4sczIHyQwRT3RnIp06fDA6G4W2ivXmIWdRv
j/w9BrE/nIf/0JLgoxEzlm+xVgtrnEsoyUKTKIpxm0gz3N44DFqAtyZiCY/ajca2w9Myhv3vQWiy
Mx/ObqgnWZifb7VFhC5tMPT1vAWhoVI/MD6RxgZZKsq4ZLNgxxhoNgjGl66y5vpJE/5Cp0BrAF0s
qAWJiAhrjQGG+2jstvSltQQp4GO9/z9L/TxSUqf+kiSI+NWpSvvd2Jfak2v3CReFqnDKQ9fVk+uc
Z64He/XpMWJ5N2FB/iRCqybsnyqMAQnlKKJHR+sZNhVhVjydWERUIFlJVY/lhjyi4RuQ7fHy+EWF
1L8hd9nqDQCdrB53CVcLTO3obOZ6QTCdVTRuRp7n6VP75rqS7Ue31dKwuK+qr3VrodpZBU83DGDs
7iZl66SInpi16kiv7T7oQmZf7167U5zf3+Np86O0FFKum8PAQ2XG4Zp5D/bkzP7k/2i6r+VUsiUI
oF9EBN68QtN4I4QQ0guBpINHePv1d21N3DGaMxKCNrtrV2VlZrUOjJQSX356Yll17E6WlVS64vWJ
c/UIpTJscJo5N3LbtyMmhLEhZFgENEMzkVfY3tcmYtrB1kL5maxmTtH+Z250WBjKkeBTxi1BXwLH
9crQanfsF/licFVMxpdAEKGQ2+mF9EUOkrqtBVIz/7A4yjja7mMEqUZ6MLZpWV1dqstC2aFqXW5M
T1tW1/pxP7tt3RzF59kArtauGPne/ufB7V1rEdShdby2TupnsRYs1d9DgYal32ilIQDuFn2lwR9H
TNBcJZOunxe9DRwt3/ZY7QzLfDRufVtB6VMDeY6xfSmnx3uKhFnuUV4ja2bbmY39rD5ZVK/p2l4P
GrSqc1eq5dh14fgtKw+sYHbQkrdsNTitqI3MTnPnyskeYDjdSAg8W8n09u1pciZ7klOlgEC+qySz
GCGZgRWv6dsTB/clwyWi+1eKNeFXGCP6cpcgmKtpdiwZ4N3oPC0WkaC5T1WkBqw7buUj2Tm2CyhQ
Krvp3Dqa/P921GYQks6/a6VQ209Pw/mP7cUOWuyBCzO11Ko5qRc6+6CkohxJvqY+83NEjfAkD7KN
sDOTAH/ZtZIfhW6Jl1IjjwC4YyunXJ0uvg7f+u1PQb2T6yL11GwXm1a6D7xMdZ+W9XBZMzf7U2al
1E/28g4G/IrixtqwWH+ky1l9Zh3RvlboYwnLwUC/ml9S3fX33avJdf1EbVGHyo1P28qqvunq+EDZ
N01tp4teZbLhZPwDALqpVWdorAVdl/JayvG9OpqetPlKvhrYc4qLIQyKY0hwjV3jfeKdXjPGqdSX
mvtLsar0gkNbTfxbFsygPRrcdIgWoxumzoVMUV9fO4S1T3QZgG65ecmOvvLZEIhsINIlW2PYrrgM
xTj5515WHYLQXttzxf059la95cvh825/+2foX+69tI8m6+qySTIWiREXWQExTx8y3l778ywP45hI
8H6KbycPWxWilK3w4uAVUBhP0LRm2KfoJqaE2io7noPz8GDKjInqrQllI0MNdaA+mxmueEyd5atE
OF/AOmOyRgGeri5bNCe3kT5wfmZwTpw05LNY3k/iAkwQ9z4QBjkKlBenxtLMeqrVeSWbABRUuGNk
W7k7MkXr183LRMvx5XXylbM+79XCOkoWy7ldxSTP4he3UTzFFZLb+nXVRFQ7vR/QpYIja+7jmask
9p+M5Gwqv3aKxmNjAmwvcJN0YyG1o+xogn9CaPaNBFJ5Nn+PIZvce/pG++opNo24ko1KnUNbDpZq
Zl+fyGV2NPXqsW1ue+3wdvvUfj9HupPRcbYfeV433UXXm2zYKT1rRsE2EgOMOFtF7iuJYKdeCkBB
MQHmQnIrvUKwagw784WKltVVPlXqrLWm0R0ROWOFke72ZNlY3qJEoXaZVOGBBpOWvp9CXnc3xafT
uA1Fm/GODkKJUUsQ0Z96x4HGwpMrUdtQlTitDYmdGsrHVJQ4NjUNZsUgBY8d3YrIel071M69/Ydw
7p/StabbX0iXmWfkxhN2NPgn+O1NjIdVmFA3SiGwn7iZvehlX6ADx7L+2DUbYMfFJp7LEB5VHMei
rK0yp4vVepxXLyrpR2f5nj+GOQ+rbLTaxekHv+vjnO+Yns+JvBW5cciz7BGA0ZO4g3ZRLG/elN2L
fwd0l6/fjvsd5RPRrggiZgxWiDICIu76o2oI6mRf0XzHLlTmEp9L1FZVb7JZo4Z2t/uI8CdN9CzV
wjlKVDKGRLk76Xh+0MmlZTns6kuPT1jMOtqBBWno4q1yZfejYTVp3QjnKByOlecHZLlAi66IeX++
rphWZ75PM/Us3RcE+GQ0QTb+/c780BWYpok4tmX1ja2AFFKMVkBxKODVqOL4xG4DRYxS6VrZl+rZ
p7FN5vJVc4XBdltfIf6nDZwvm0iFqjdN4oqsBvNNQ38u3KN7dFftEWGTT+vyccvjeDV9yuuMWdv0
1y00tewbcwRWj8vO8jY4Do+bt/UgzAsWQLXwZafb2Fv5pOR1cLpHh1Rjw0z3Wj4qKa+1DG0B1s+i
Zod1cE/zIE/RI/sxR/U5kYrZGk0BjFab9vo3wn3bDRB39ud6geZJuXGKyQGxRS5TakD7a+rUWP3Y
ys2IXy9QGqr3VH8HwW0f2IBkGSh4PpIeOrLIHZP+maLBJw7FkMWPYzKogSBv4Mz0lYG6sM94i9i3
625+tCrbOext9XE9q2+gU9gkIE4x6SlB3QcbsB2qeH7md0Od6aRP3QxIqjQOL57Mnm0jjD05EV9N
DWKOWWZMsF4w7xnZZ/Nz6CaR18LneowVfeVQqzIwivbe2Ugwc0vPUGyZ99Z1dim3gzDOmH56Gv6b
x5vBOA6Axt3VHSaNEUt6++1g1z1hyWwQIAGzA0ZoTYPoHW8qRnjHGvNCAWTydzCBhblz2CnYZGZ8
blMdNzGRBq6MnxSbGQ4tAVfM+N1wqOFC+Wl4l/ngNFoOhGj1Hkq/WaW5oIcNnwjZiB8kB0ZulcEs
DjScBB5v+FAHHDwK1gO4Q/hDKk7PfNfNSFbnrWwwXDVQYze9GR/RzSbwNSrbwXqQiS+jyyjj7oXj
C7+2HOTGu2luHK4GNww4nvvoBPfD45CTSreouI8d0983BREjyFl9KFC7h2747PbqZ9XfmcId4mht
N92E+xkObNvddvEKuIRx4GhTU0/zzTyDH/362Q7ZNwEPdsLZWTh5emkXACffr4QxqVZJBccef2RC
D8C2x3rRDWcH0Xcrs7PLb/VMeOFRCx5A4T/hqluuw7vmSPiQbXftb1iz74ReA0eLH//27yiXkHGv
RkmGzGtEEPem/15xhz2dvV14x/Tf54ffDQsNt7J5mu6cUpC1g+yJJAyIDNNJziZaBnMqFwqnoQnR
aR6mWJ6VzxP2aVjK/g62sRxpYfKp8bqLURWc34wyb985bd1pj+QB4UpAhKS3YQUYmiIe+AzYkR8s
+u6/Hz+joCZ3ofjAbH3qUcMs2rsd03DRwuHmFr5wfNPjSs4YukSZ8XxAqBBOOfymfarL+C60B3yH
6il2DlZWF5evEBwEXGkaQ+9mCGPY2P6ennn9iN7434m4zU513wAG7xkOzAeI6JQwfm3oRYFcMalR
7jcQxUX+fhY4H0bZ+UAXyzTpIcZsk9e5V58bm/6kdmyUPLfhOvnvKPgKJyuO/u/fLBcidnuNgp91
cM3s2LdpeCFOGobgfx/s1/gMh7PJMSgSB2QEbLvCOJjLKNyk/26U01wOPBmLj0mt5BR+G26aw58F
kPu/uxjogkohc+WLtfCwh3uAmK1uaIQnzn2c8oBrhsvn0wve5E8XFlyRPHHsfXhJH0YMfVyYRM/H
xizLtFM0AQOKgZ3mQJNQdYKz6NievBT86e9IXNCSNwxn+t/b6ogM0ZFHe05ZR6qIBysPzsNPBOL/
Pxzh1ib1otbTubXwGa4iuqAc70GhktLNgSt6BijiXbhnHD413G6xpe1n7XPjMxw4nXTVHOGwrsNP
LtXiS7b2N3xjmG0uByHkfn4Wa0yf5Fr3doIRsovipObdSSfY/bFG1CQxTq2KRu1wODcjbJaZKH96
CBB1rMhCmBsxCva1nBKa+U4uIOcbYydCKwlxyVlpGI50UOn6Q6TP10qBXhR8c6hCYLNhkFCICGKx
5YXv27nGCPhBqB+G4mgLoTOHcI4z3v2862EETvS69fV5G4WeRtb0RSuXS5aVIjje2WrnfSOpu/Xp
C76DZpBjCR/hcB0+xS4OVwIjojUOK+HmCeCE/TRvyJ4zr9N5uIemb36GjkhG8+rLTQgzj8bcOHxl
cJd4DR/j7gTZcYc/dGztANy06EyL9GHsrEe5xmjsDNhpl4eu3H9HeUEt//RrQwPB7+Wh/nzZhQ+P
9tVl2FpInxam9fzfPQ0/+G0gexfK8RdZR+wvdPQye4dgSMwBgi/1aOTMwgoLq+KBjSy/CzORHg7N
AQe/9KApK8fle7lce/8t82gIn3qq+vL5pe5qNcCE5b+45uwY0BepR8f8wBmKhzcuubr55tgcI5+D
iRCeZd8Ofb9Oq+MlRl+6+2MPiSvMKKjlqQlkk3As2VqnFW6mGVwOPNzUfWOcGXfCUxwOwqv/rmoY
xuQDo+DrPPr7eFKbhg8sen7/uyCfccxtYVBrf7Tfa4PGV94jkPVrq/5nbzB3erXytVL7O5ngaZGv
6FJ6gZuL/heWhL92wn2IhDlmP0xo/HnxExaWR9IFCK/03IjpcYecSMjonGbMrsLPk/oGauh1NWNP
SpnhflPKKedan7vRfVz4RsRG4tKCQxhg13WuGbCdpEC4josvn9pCaRgiT538yyEXUzVtp2c1zlVF
qW25HqDhhl/trafbUbopuJu4O1621iYhQPaxBmw/uGMC1PjgdR4u1mwv2ZfOXHIOVjUQ/TYTGdrs
7kgs9lwv9vH+hwweliciKsboAzWBrrsymq6HcYYTHO2QLF+OIuw4/5LgE6TN6Wanzbpmoz5+mPZr
h/QgODE+3HfTq29IhOx/RsFlj0V//9EFDAf9w7dYbD4t81Ht8F7mW12Fj0vU/3Jj6LOPspzy6O8s
ilzYn8L2lfCy+UCf8vUr0ds3VhCQNgen5tHNSHxnvkP/LHSKVm3MOHINTfXXE3LeNcw7pYZ+sSnI
GLAt3vbejGbCrJ/PjFpqKw+69nh0lJOzw2g3jRLcAgIpxBUkbmw+DbEcMmQMOamlshq6LFm++BIu
IpXwqaEBiocmZwNdWVv3l3w0+ZnXYBKPSp79wDQzyA+fiP278RyjR1fhPsANi/VBvlj39BazDMBU
PqU9f/ug1e2sZvdB0f/10hYuNKwM1a2kdLgn1fx3KIlR71Nx8C7sgDvddMLPDbuJdbWQquyavxIG
Wcu09B5aPgDVrQ7Q6lXBEIFYMBRVue3MAI7EyekdrgSRV5ikbvFjjnKMf5mvFO2pGRkJzDH9RtCi
mUawCRn6lyZgO1bS04lSZRkKkwIZwbW2+Uk8WvDOBvHB7w+ZDR46OE/vXVR9VmWxz2fMpUeK9oyV
S9tUg4BXvpV0+9lUzQh+RpLPxY8KRu2SHclZ5OU007N7OlqFb6eC7uCI0jtWDYd35Ls54sm7Ipy3
8GbWim95jWKBzF6NJg/aTn+HHhqlsf48bnjTx8IbTKUAhAa6MQVUAXCmqKvvuk8tcmpyR4OgOnmR
o/OXGWDNp2La3SCieIwoGG68HghkNv3biNvStDQmp0CXoKJKzn4RMmgqWGx052tYR3nFryuAOLtT
nPkOhpmwmNSYbasM5FndJqr2uhUfKlJD+ceFOy+urE+QgJW+ZTSSrcfImj95gk5It2ns3WDbUvrO
z7bdxPfZ8BLgFL9QXSFMnvDELAfAo9K3POS/z9/EzkEyhoyRCRIXfiVjkozVEPfIUS+OL8fGjbE0
hlWyczVQS81KLaUhP5Nh5MvJfMvX27pexPMpVhjiQuPur4+/7sxulMmpRio3HNTNs3tFShmCJNKp
mkQpeR6kn/VEur2dUkUf/+xhjroWSDvmQkxJrC8p88yj5yNOHDmeV8WDvcNF21QwzfI1P152U8Va
DoOLmr1Ntwvh8E9Ov1qjUIu/2PCoP7OszFw5v3yUsMUMYR/hRzk4dbLztDmNC7RT4zMoc7xplJgv
sFVAU5klXoWQeG+/PqBSnOPr2HCsHE7WBDNw0cEjIB0NgSM5C+4XP8HpNgxpYUo3JUvPkKgi5Mt1
Cq3l4BoH+zYFS5j9zL7XnE96+4dd3yzYujJ8yC+gpa2GghRkvl6Ve0VRis52/0KoXvK19SyoU8+V
PKbg8xt9LkuEyuWvIaSHXIbNDifPIDQ/VQUzH4kCsRomxsRpzcmnh+B3yJjpyZin8Io8I9I6610R
6FOBCD3jrXJw316P4FXrMGk96Mh/QYk40UkELypjrHcx0hgdTIP2CNO+dpod+HHti/UkD2X5OwO+
azw7ll8NmGKXgh+NeDU7xFRlQSUdzrHUvtTxveKvrxzoi3aFQTCqnkJyNRwFq0rpKWFE4CfW80xd
yUbqiFMxBAcx6hrjShpFyztxlA69v920+HKozpKMIC9t3E2vv8eePMKXfUNWLQoTDmEnQL4qwd9t
E8M8on+hUlvW2d3R9zxbj+62WYTZ94P9WKG6ztH8FCqBRHuI/gU3Rg5n7XUzmKMtWIqzDicS271h
EEVqJSo29CnNfg33yHeoBpaV76dmxLkJ06/n4JW56hEuFd1qvxFFJM0ZS53yt8cnzvbuj8pEC0KL
MO+Xz/VkY1lLN471opHp3uzPxfDl0EleogWJHMnT90Uli7Q21pt6lvMgTC5x/UP3PEwoh8XEczLS
cYJgPaaJRZQYb35UkcchGMskBZos2M7xp5QOQ9GXh/5pCvtZVqFC4uNlVBjP1ZZPraoQRYWGyb6b
PMXKYwp5QVR9aclwJV/1E9+pcXJm2XEwDNJ2+i2GCGDj86k++Z2pWa31FQdsjBdBZ6hH9X3WF05U
jxQqh1GS5rxQ38xrebcf+m/dZyrCyPEYiYH/fT+dHrLvmT9F0riIGWhQLiNd/f0/nhusWMzwyK63
kUCBY+WVyWNMHxQEQ2wamDSplY6Rr+FZN9vuWLeTz1GLsW3+3rmUADlWjo/wSqTKghc8yoIByNQz
AhcEknomEUGP6dll3Tw8G+ave8FShxgdZx3nzjXJlD9wmkqmmhs2GZmfO1AVb9SrJ+xEs9VSqm3C
0ynBIGawXDcfcgEDtj/nAgFnnzyjmiBACAEtOpKvc+W2whm+r3VGoufP8mtDuqnqge4LDlhHhy9E
/nTXPLifVWept2CYTRiMUDsP2IeUDwGs3zL/rO6b9072C1SbQmriq+OguNXyleF04ZHTIZvibvYX
EHlDJxstyuA7K83VUOeBeLjczNtONV2ZqzPr5ryQrl5/LvSLqKfV3WD/Q2R25QhxqqtWbHuN21Eq
GK8HKnzed0UckkmtVRwcDeYJaEBwO/cCCkNeUVW7yBWNBU2M71kmXspIsa/Fz6y8VNmtXvwKGWyu
PGPgrXKR+LZRr8shZ0v01H/SOHgAdhIodyTvHP2U+nQeD+boBt5khrnGERA3+tXqqqxfodK5/kHB
SiHpV3bV8SpmX6kgIzdDOsrTtDAvQD24dC5vSxpQkmrBnEWJmkI4VrirydR1war9S/udByAfmsQr
RCKmzDvxDmlIYu6vN5mRnxGwi6cHIuzTaNMPdSWKF199TCc56BIXh6V52Y/Utv0n+41M3c6BOnhV
PKGrl1/z9Yf/LBrK23QlI8O819MfAexLTgsAPuhYlH+5cSEhqIme7WyV7Pc16f/p3qppAip9gigr
B5zXtRnwm9bN3/jc4xY9BDMqPE0c1U3sYmbh9SLKX6qfWPvYTd6b7J+jTHGAOKYa2wTXffV+sWMa
5Zf5OJ1FFeEaIb7Y3E5TakLdL8YYwE2QW3wzzZvzi3TUMQbz36fa/TBa/cB66/co8517zdZ+cISY
Z5/VVEewgwfN1hDAi0s1TG9Zv4ZZbXAYtNBlc0NlRYjIcMdguCtrimRzPl3P0p+LhPKzoGo1FTF1
xxSk4xqCjliFl5u5R3mb6FwWzJNnxje6J2GPS4IRCuVQTG+7NzTVYpNQnovmOPc979IA0YimtSx6
u9FuJJdadrezFKP6Auu5+UAWV+q9nIaTln2wIDUPgnrin4ibdMV4AUs4zFfhfVtD4/+5x1KxDPf+
jDXLeXyGVgbCuwSHhFN319y66evfIKyUDMn0toPbv03P8lrFaa3zr00vU79S5MNKf4diK+8ayQF3
2d10R311J0nhnq9PNlWiCNd+6CWCGGnkq8XJ1QUXTsqkXi5EciYdINxHPEFVHdX2X0ac4ci0rZ5D
hkErkdLxLz8ZdVEKXf8FFVv9t/MjLenlzK8LkEQgoAVe8YQBnm6X7E5yCC9f2iC+VjEuGtEsBpmA
Oe9Sauk7pYN5BPXmdrY9xodZ0rDISz0MEeDV1RRPV41Q0WKbplqf8psbNUpLcyz/gkS7ylbVc/65
meunI7cop7Brznw0z3heDjjV9iqbBOM+QbSZ+znsq4iOt1aYDvhcRbevSXeBZWuIolmrNAg6UnPG
XLyYONHRD08GObzwzxHBf3m2jRhj/r6FuRJWGxZtZ4mHTvhfK5koF+Zghllyp/LzjBe43EiGwNP9
JQvyK0sTPh3xgcDEtonH7wEWXbkYV17WPSKX9ojtdnnSDIPZKIFkLvPYKJx859eYv02joIBNNn9+
3/aH8mSw/XoMmNoSK3grgqMZQoawGY1sHt2MGqme5hRj24G2mfImRUfzb59s9VVkKuufqzEcZRTa
wenWvparvCHfvCec1Mm4rpR5Wct4mmCn/uetQkqx6E5f7ilz7wmYsLjvKo8eXrXoIU5niBPly/b9
4BCtBpkuy1x9nkBMkGGgBV9GJ5ha8HOZfOZhuoQFlXR/oe4HdAubG6KKGxLnpBPmlQf2+Lq+DTVq
TTQyoASpO7g5J3qpb20SUkjJOt3sNDx3xZkxcplYEZTWbf1zp8ZN+K1fovd/hF4d5SO7WM8qK+j5
CxOE/k2bosilAT7YUCYsRyxfsevB6lHGQSYoN/fGX3CsNPVC8ZNvfqbxLlEsRZ39EHoCsvjqCQZa
B+JFjyE3nqzAj+LpNig7InhBsxTM0tbTyctvQ+IUWhQg31nAdFP6QUY5kr2Q+6mHzc9kz2YLs5/N
Wbx303HYjBnN47UGQJW/evS2CPMeR54VBi3laTJedQuUZfjPWXb/olslJNNMptu/PyEtv4ZK5tw2
lLK+UyE2WcDYouClgXPMsEnHwnE3lpxEySgL4/U0WFZLSVtBiJFtag5VYQep1m98GOTqS2vz3DhU
4mD14ApERMQaV8efZIlhAzZodOucXvb9SxfM8B5W2qLH3tsFWtnFMvHp5fSGZhZcc+/eZvE6f8NQ
I44JAdLuDC38DPM+LOf9+PZylKlCFvAOetevK10+1Mb6wIMiBZbH7P9tOg9SYkrWZlERFEaGMlwi
goxuNOFueKY8OzRWfCGCc1MObV58WM8s2FB7OkX0Pts8OOwIFrCH0yUlrULPUFm+G+8rP9kaprzi
bRuhAGiHAZwrxcprzrwAs9qIgopkFdfoZ6TB4h1Jc23mOeb2YWTHbQbDBVAWm0r8ebfVTJZbabUZ
tHBeZ5ZhtcELmNOqu627e2M7gDE8G57VfcxToNUIZmMaLTRzkE3wfaUHmrJTP1s3JcoiZillHc/r
1txwy4YD+W3LK1kiIJX5goGOXsK+lh6cx/u2NqtgFTILKzZmCwE6wnqtBf6+B6P8BdCJX8S/yg+c
TH8xx7PFBgvUMhNT0G6HCRaXFkMgz/W5DX4U4HTQkZT1hKuTT2G2bOBDfx7kWC3K21n4NH00Zm0X
tyXY+OCnnP7tmmfaC1ximEa7QK2N/4GVSSS3qhrS0zDLq5n7QBkZzsfFmBXFK+l3d/ueEJcO1Txr
pNpzXFCi56x8IB+48FHmZsjLxyEEYDBkrKcBqKh9ATkEnKSndv3Lu/C2+JAHY7zTl3eSPq3iFbRW
S7B1q06AzmFMoSEyEXDScgilO6SRtRYnueM0VfUUeox1pHHc6JHs65bs+eXhlfe+Et5Tu+gsIOuh
Zr6Pt8oYzl2GGMlBw2L9NUUiSwiQbHIlDw09zdJByu6tKCMBQeBpm4uTnD1gN6E06f4smiG73eui
reTDusyiX3SVMKXieTcH7pml6wLsznMxtf5MTcaiSDQ4izYz/6T4r0vzloIt3mMmDrnqIDGW+C9h
APLiZdvbvh5finh88hNUo+xL6ju1IaCMclkBSqig65nt2xeX4ZQAbEoBxw6WL0hmjHo7v7QhWmCi
02j9rKZKNaeAPJAg5OA/xNQH1BKWQdAumy/yCH4SlzAKZ/ZbbRVrjogTiMug6a8PNqmlwTf4NkEO
4rf4G07K84/5xy6aBXQ6Wwh1qtC0CR32oAe66ptBE2IbhbkcOPMs7jM6L+OVXb5lR56mxorSkhWz
7rJuk5Ro5I9sB2bIIAmkZ2mb8Szkpo/mcnrX/oKVVNRHmSDeiKC3vHlW1hRTpO7Tlrr/vs2ljeWP
rMKDXPULYVorQ1LSAD6LJvK7RfXHTmIzP71cPciXN2RN+Fq6eRNB6AubIX8QIr5D9po3czuMd+Jo
0A++9GE0Osfl6muqEeaR3ol92LM1XJaC3LMAFILVC5yJ74IdY1N5SwPpjFWjRUZCrDGYMHts5o/B
V8N2aW8EITJPsWTKnwUZ89z2inQWPOoySu3qALcvGw13oacPCYmVepY4kpQYBbcMW+HvEEehnqzm
pwojfDmGgHzsA0ZiLgZu9L3cw+bhJsQxJSluye46HIGq1FNgNMc5e+NbaRZJEAHTHdc0BMEA/UkT
bU33vfS6b4RLdeefkqigMLGHrawb38QTPF+SVXVzpT/weFz90m3qnMjd1Sv52qRmYpD99FY2xCsL
8+HmEjbs+cBSoUIix1hXYWxobtrOz4p4LLNvl95XPbCoM8SwqprPzmpAU0JXAezBnbAHzalc4m1l
qJ98j4Yo4evKP4lLpfSNlzJEStKlZwQFnLRiarNpZb/yoM49E+CzYrgi6+n+UkuUhwSOPDKWwVfT
wn3vlTCkeZVcgtNgopP4PiHshaTBkz/Bf/0qvFroHrLTCEBeLQyGCtStYcBM5auLEbv+9eDau7fs
iQ078+ALWqNiDYv0VgtVtF5niNv/jtVMc6BqM5lkpQ9hxTunQnf5uUOVjk8DHIdYi75c4BBvi9l2
Tyyvw0XQ9mNx8w+nUIPm9PlpT6vMm6k6ULT3bPVLgV3pp5rQ5fXL+StV/peq/bvbuQJHHI/7fV/P
N4II0zbSBeJw2KRRYpJyaeYa42ChYRpvSGvCPRG0xLZG2Nt/grQ5XAtNMAjk4iPMhth2e6YIbk21
+nrMFsZ9/MoyS19500QONi/baHc/PFX+5Xkx9hNfNrrOQMrRerzdG5bs27GfaWuvrQRkHBd+eLhm
c0T9yeAme3JjjEvMxnxn9tGzZ3sMvI44RfcVopOysHLC19nVekhBIVXSq/fIoFGasOh0EWuCMZvW
8bdeHjvpRS2kbUesBr4LqdcLzEWsnXFuLv+sA23DFQ47Qan383oZHm0gjDBgPapN2dcg8/fxJMGi
UJAzmrGLi1zb9/EBYsXQrfKDOllGhsAsUSb8WNjnqJ6MVvW3kUi3LdflwuWXpBbGFSbKw+lvHg0S
KoKIvoL3CJyRZ+NZl6g73cz75tdzxP/f34THrWfvr+wKBSXUfhtddNrkJmqtdJiHEuT6b0jU7Ry3
bDbB6o/SqwFWarNN/6EVkpTtL7GocAkcok1R/RhPOho7KkIplXnMeCY927b6Z9l/uWDGmJoNFvXO
H4XmYRJ8o4ezpbPlXvSdRCxTDlf+yfVe/mTOqm1vEZqpy029sIh8XeoiiYNCR9FKMlTl2ltWM61g
5raIEXCH9ox9wD4zSi8LBeccc0lcXd3KiS/stPH9Q8MHXGw16W/sXfVmEccEI2GM8hGuj5nk+UHq
VcfHvORQAROd7kX2R7h38fF93iQWQ7nJqFXgJlaR9MJw5+rqZxNNmsEbKuHviU4gIRe+BAO7aD9L
kMjRAEpI64mvy0sBx2S3qMzfF+dIK1iSZJgsYWAnXDXavIR0Ki69Hoc8ZhlytH4byv1s1f5wlpnB
G8GGThLsjdKfE3UGl5H5XZ8Qzdx3sbOU86bRiZqTJ70iUTXvmDBki9cmfKQJeVQVwT3d+0yxEfZj
BS9k3xup7B+z+ZSpJNf5zKR+ZUFYOQxPk/LGTMm9ObEZuD3xv1k6rVWVHUG0G5rft8RmDwRZLp/x
tlHCPNe4lBHLtUSSdITwcWzPpQOPYEHzMHFQmYNXgta7pU6Wp16UjbvRxau1i8c4hTFzLRdYzKxu
nJBhUeN889Y9zTCgBvuYCA9/hQbNgxs2g4VBopsgnYnWzV3z0MnStS9fNu8HheCtGLHHAnRrjBjk
dy9JPy6MBg4N7SM1lb3K5aG/gz+5hlrTcf57GZ2/Q4vHv5FUP1ujv26XGqGQLbF8ubR27GJtCPPu
cVf+uSD38kgZXiqvKUVb4XU9NQfCey/jQuhhF9/EiqMqMHhXJ1HIqsmWi9VR0KzaueGlte7tg5KL
5by5tozJo8s4440yuis5cxf8ngzJVKrmDYXOReUQVV3X0v0vaE6v1MIrAi/Y9w2PW5r2Arpdz1Qi
3ZxWDYudJpFh48E2cThvH7+eXyE9Mne0yHmODkoILIYspnpGdVkQYvIkWEJn1de9laon4IbLrsNG
rbKBuXeWqBqhcniTWZf/9Jjzbul1U1v3TWUlhs1824iZHvAun/ePlUUnjIrM1hjuZqIEpgB8nj4p
mDgVvrEaMVWxHGq3F4BaI9+6js52cpStH4gK19eisgW6/52OYbx1GW6hJ/d2DTT9R4hetcL3IqRx
gUiIipAHcQbWL4Bw/XWrJ6XBn0ldUX4+TJzbGBHXse35ABRrpL7FX6KPspqvlh5cv8MdMXpehYkp
C6qxPckG5Fw9MUnbg7cwpCeIFMgYLKEMAxLOGtP8S+F7xF6+4tKE59Oi9XwFCxQz1di7qGV2BPfT
+6p9Gt2mmdZkmmBzsRB+UhMjMefRNPPCtUl+CDmHg3lsHzGPoE89jE1bY2I1r+lxcvw5M5g8mi5j
3TdpWvmV6M9NqqKH1qw+LCYcv1yelUzN8i2t0cT4Cv+CiEcXdy0gvFogHgYvCK0O/AkpWHpdVxdI
C0uGEabLz8NQ4qx1wH8PyJMZO6n0S6F9h7tSUyz0jA0M/h0VexciDcoyZjJpCNitVWLJkS4nx5CV
ai5s+pPytVmQOBGDpw1stcGFvTJRP822AF3oj3KbDGrELim6Ohc8bnB9HuqBQFvf28Wetppl9TgM
FbD+/ZY3NZAlkIs9DpSr5uhWwJRgcRULGuRW8dbAtcQ+xa03F1UmNenNW4cunfOmr6BJ43fwtSGl
HPwO11N5AYkkx3fVY2/TzMfLSTnZXsaLZumfr21UfrIIzpqSqDBhjZ30G4s7JxhpT+XGv9wOo4JE
oTgL6Zh9FLXOGjYSWTau8vTAX4ztK9bn2neqgzDKdhdb49fusndXdXKSmV3+UoRtB4fC4JTX/Atv
9EPEBWK6rGfePYOj7BpPg6De9QntYy54v9920W0rUQfbR4nho0ZUcJ7UH3qw3exv07COQnt57xWT
zaP04JUVnW3gPiB1+F1Fc0kloINbMnqBPWvbUswu7xzHJ3Hq0DAm47YYHhOsuwrV85XyoHpf9TeP
2u590dyY4pjos0IarMGZ4jPTF+Z+taeAahTuBmDf0g9oOIfv/RiPIzZ4QbiUzsBJHH2MafGYJV88
Ym4IdIWJlqsqEnAvCRy7SR+VUdh9lNmlyr3sWuv4WZLkJL7l9M3JSKkjxw4ObQX4EGm+ScWQxAAe
B3yGXLF2/z7Go+xASafDFpoGdOTvu0mU+bj39+PlVDRJ9fTVzEjRfJmXb2IrD/siZpqKj5PAUvex
emKXVowTw21rT3QeeIHsRJbEWt1deP1lF2WGhW1vI8919qvP+WtmxbyTu1bQ+8+taWYM29H5ezGv
v6yvI5qY0g8DfJtB7crOv7NpLlWMEim8ROnmKPFKgzL2vHNBmUD5s58W6PkcnRNhLELiw4yFprEr
E5psa0cESn8KfXW8+kai/vyYvLn7jrMh/H0WjBN+vLiSNumS6jKpnCHIwsjE32phH8CLiAIOoZVg
0PIxKu4rp5msPtdLvTImsVJnLDlYcKfL2BSJY3W/70yun+wJl9nand5Z34CGes/zxcKrXHSoLvWE
x1IzSndv7LIv99Xf77OhAf31+9b4N8nXnTrIBT7UL2dfHoV4Afj4TtHFvodJwKZbts8fpbMxlxbo
k+z9a81IDXb97touAarogh/5zxw22MeKY6tZ3HA2unxznYsxD4LEz+E998EKQysaBndvsj47z+vn
bHd1a+yxrZbx8VFL8+1mPgU7rdyTrNdq2/7ki7pmAJsoP1q/1W2fS9hZswmfA6eVwfku5sXaKxUq
i3q+Z9CqbspyigQxvLxvKE3528WTnixoUWcig4yFFzfaVGwCyl+a4VzTbrTpplt5DnD2GOmYtMMa
v2iRvzKsYA9Uc7tZUXKQPG2rV20DIX5gedjYlqO1Gb2GyxUr9us8079F89qZoGvXzicmcLra66m8
sviSaQRgbLbrP6T2YRrIm2F/9o/Y0shzVailJYcqmFaw3vh9eehSrtrB0Pj7hn6lNEHc20SlZk54
/rn9THrpeNK6dn7fsoPMMPEqZLk8e32Uc+wSWPyBGILoNNvNDmY4Aj+W9XTgEc/0JFUKgU/Cy6ur
MCiNKbDkbuzxtX416/WWKoePeXxpbaoSnXNbYnpBxQ5DT4F0zYcz+KV3u/s3z/0w8yozfeXGFidN
EimENWu/QlzU5f8VYpPxFXlDiI53/dRbXl9WfEy/MP5q7/mVZap3IDVBZ3teMihEA02fR6SRZHsK
ftvaFdMk8I5xau1uwkPbZi0t5xLHbqWNY4XbDEhPFRunPFY5gqFWjs3nt1RzOx0JUoKYwUyk8IqZ
MP+t5m+8bUw71DCQRmz6pW81oR0W/0vNYhdrPdubvmTooDUZnKYXHxebHMvDmvCIisUuuyKJzdNd
T4k6VDquZ8eF/yPB/PJK2qcDCgQJtPX5KmvRdd9OyUabu2F3/sFNEtkaY3HUWf0UXYu0mQX2WM7w
K+V6tlY4B8oWA49qQagm3gABYg1VL4UIPP4Xro36pODUKrjZzJGTDETalGqFQp3N2FBVYjXi+C9U
x2E6JoBjJqMCTdlX3pdRoma2WDkLtaadw5HW4OrYy3KMlbmS09Sz/oqf04XZB2np4Gn2MHA9yDaK
HGVM3GrKrEf55rKFeeBNynNEbYleHtVMhUsvkoeWxuqVc2UxeERswnQPN+XRLiBnAUeey5vUcsq/
S+2SqGZAaUasZitODtBc1M2yayMC5njGHGZ+FRAOC8lHXwhG9iZqnlN38ZOy34eMCCURxUrF7Wfo
jOg/ijtjleVim1ID6EYXHLjooC40nJDtapSr03UOSEAfs+NQcOgtJe5Lqn4l8yhUr9ESGDN/OXQJ
uuAfzfy/zSvX93eqTzdH4ALDHCpfVGRa1szPa/vX67uxYbzPeSCfDHa8t27IhKEbZLvikH6H/x+N
iM31V/8KET+s7MszVJlhlE+ypYYvVP5H0p01p5EEQQD+RURwD7xy3wIESOiFEELivm9+/X7tjXDs
2rKBYaa7uiozK+tvAgG+Npx/dknTirC4Yu/pP8JgnzhMlCRRu8/2pmWFpHu3f38OOPm3R5FkR8TS
ss4NF95f5xzG3+7YvE7PtVDzy/yhFM8Ova4GQuf1UM7CzslXsYWka98PmT3k4O1Cv8c8tCHBZSSk
6kV0zbUkaItnNM+npBPn9/Ge7kyGabhMVA10MMZpjAkZ52vH2qUSPLKyl37mDeLoKDGP3dScuPqy
sDRpPOD4DoxR7M5DOSwJhjFwuhtE+VpoIOpiFk0o08D5ycJlxM0UsG1Lw6q/BXeUy7bivJiEHYK9
3NceMtaQe8ZKj+84hyg9nopmHoB/ch8yTTN2yZtbvNLfNgNIKD3FtU8n0wuY2/KX5/uPYXzFl7QM
UHoepeDYx/a8T+eUhO0GhHsz2ErOgzScs2eZgM/Cn9v9oYtLq5y5IkjL8oFv0d2VP6vgtjxvTzbm
h1n0LjFtQk5SpYkTiE+6/66g2emejSlE5P6odQU0OvcmCeVIvPhLtEh09at8L79XXU9TUm2em1iy
qbEJ1x9bBxPllfz9XXerE4NobiaEJVJqj3lz2zukynnmCzJ1LZW5UnIZOpePBFBYKMGZn82ifs4X
F7viVoZ/00mmIB3ePm7xQmIaT7PugLJcX+5xUdF0mwdR2THWtX9pwHLn1o4LI6jg3sw5NSer9xtR
3NrrcptyBqDOKsmA1HtL4tYMo/VkSLtiZtt69i/IGS3P90Ulda1ndw39omMJdarO/NUkef/yNs7M
mKUWHtXHiK8Db8M/k6uMewozv7MIwHiDbfCkiCpsa3eDcfIJ0QgbDJccq9uPxFg2GGtJLDqnNC4q
jBl+coh6FjnFZzrumywn3U53dD43/gdDA+vjKF+PNMs6JqWtAbt3QHB/C0NDpbQhhViODFrBZX4F
JLO3qskWBHTny+dxJIl+fI58iggmlDstC+qyzfeqH1CYXHFEkkTmYCuV6KV2VT/9XBUA4zecytpg
oiCLPFQyoYXz+ScozfukWhL188gMnurVCX5unHHqUIEOPci9aU84G3Sts0Iz90uMX4+8JPSry4Kd
Qe/Lb0vEF1FzwTdnegLutroC1YFVpou9F6LZtbZ939eNnHJ3j810/zW7NzJvFvC6482evczb6fGe
i8K4FmOBqBSpoazut2MQU89z8LnQ1pl/C5+suwYYoXx+FmM/q5ke56qn+b5C6DYI+IJWJVsNQ5GT
pNz6ZQLdvR3iSF27WTvGjBmXWUXQBi+VM1Oln1P5N2pmjAB/sGLkUIXayZSS1dtn3vkf5nkP2mDA
RCJI917vyrO2LDsDWe65SBBK4ocrICQkcJh/55HkQnBsuKBjTRYfjXftuNHsTGiGc7Ntp5cxVHrl
lClpMN/JGr7zZ95cHreznmaQw2iMuMdU1281GRUmRkc+tyLD1LgYZM/bETN0tcsauIRTlMnYH+kK
lFX1pIx3fD4LG+WQRLic2b5d8FRKsKNRpVjRfCllNH1neaxetaMRBLtQbRpqa+MOr5XUvTrPVc7m
hNHIhHFFSRl4OMH/8jLBTP2oABgvE0VfTf94riOE3jR+D8yozOX5D4OaCynn9aEMxOnFusH1+qwh
DIea/Xpya5zQlvXk8+fG+uN+Kt68WdmbxGZMZXMMVoF2lfzg3DjI5oG6vEDjtetUYbqpkkB2Ym1y
UL6ZSxltqpvucFBfKDMDtX4yJRWRgLz3rCdDhXZdz3hczsMbVHArPnirXyuOR2JgdmA3fK02hXdO
x9lJQIJXXF9v9eOE8LQAAvE1ttNXGmyIDahsYtVQyFBhpCvLTHMSdRbZ2jmquJvZyyyzG6xu7yLP
bVJ72C3xwuFW3/MHIk5wbCF/x36WufVeJokj2vhuwRD2pWttmYY3nn53v6tftg7RTOf6GQYhXq00
xVM63W58cbXHNzNGcR+4eBWjqJxIVP423LCYwOObiw/z4G9l2tTD8AJ3aUw6bFrHHrwyDSSwT5Rz
x/f4obxIf6R234vYnzf33Tiymf52LyaTtbSx8UvAU0HB91xUVvOweJ+m16iiWS6lS0r+PRuIXOUA
ruW1MqEz8uOECkLAWVa3U637ayzFvrW//2wzabXKGXaXm5dXk8R4m9QDML1xiNpObvVsrHl2nihM
sElRiZHACVhiu8m2VN3YB/F0XuB+74chIsg5LXhWI0iZQLvW6PKLIz94vC2n+RYUHDIVFdzrJBgh
D6vIliyuefn8FktXxugKjzD/nrwN9RiWMxmyeSZG28r+yB7pb/sEQz8rJ+AttFd4PTwryqzsuiFI
HibtG7+1k7Gr/4pAeWC2tj3399dh/FE2njWRKu/TlfWrnci9CQkpNThZHruNyXATqwgcur3S2RLg
c1GxCXMotv1gua0yEtbBpE3ummkafmteRoeueH3Xg8O8d/7hAVizxq4ZoMOpgyG9yNcOEB3KBvNA
6jibaLneJMFK+ix1S5SIFpogg3lF49i6f+qiWVWKqC85ZFOnjuwCJhhqiASpqigWrPsr8riD6whp
yHGUUqf9xMUTIogzH9SyK9qcG0rW/EK5jib5zBjQKd9RzApBvTW5P6UfNeK8vDAm2Gg1zxy4evsW
4xPz74Rg/p5MVzLRcD2CSmJIZeA+x3hflejq0tgyn2O3Eatcd00fnWXNuxg65VEW22d5kyrmj/XE
upJe1veTst8cb9wX4r24u/pvSC43jn28urlUjcZNRcHjIy7EHJf1c3zwTAk+zUOsml59XuLN6/0H
TrFHMBeSl27c0JF021QFlPu+ZNMHhwwSw+rSYXh9vmU3JZ/ODeSkt5e9Teq+LqYvYMESpOm+rC8S
reymDB+6b0oS2DO+iPnkZbZO1laswTM9f8wvvpKiRTR67hr22yIqH6+VW76fSpWyw0S2tvx7mpEz
yn7dI8ZAFWtJWPE6seaSb+8+uVMfPrPD4wQLd2+cJg22F+cwdAjqps5aB0cSms+QgRr4YYYNWDTU
7RBDf5NuL6qw4J/s0A36jKIqnib1o/4VNMt7lfJtTPlzEEXPDWlz0R2qaaJq3T6dNzS673EBwei0
uzZXZ7FcfKWLliG7z40CpgiEOaQRpvfeiqLoXM6Sek/6sW66eaJnCwTahZuD6FrMj5+F4spclrFa
fjIMFtrRwRoXpuQYX6qdIJv0yP9yYLJaEGrx7EjJ/JclBcCidfjBXICrbDL2K2x+199flwBwHqVr
e966pheUv/ISfm6j/RWJoNF2+CnB07HkiIrVRHafQO80A8EEqrRPeKnEy0u1w/jbNVMUqZWGtmdp
6/s5ybhzZ8u6amRHjpMqwWudWSfxBRblbhkWV7kRnCo24ZbttDTUdNLPduA5TnlwTWUBY/xa/sEJ
uEJfm3p8xMtSaNo5NpllqszmH0/SUF2yVa86NrnscC2+2c4AHHfI/JinVVSI6zAdpLrOhqVM4mPy
6/CLi3I7dmfArbJ2gWOt5wx2FWL1YvhQl/nC4nKijF/KgVoNbXoV5vwWn6W5E6gDYqn4zpNO1N1P
D6XlCI6aGjitL+Oo5fSSDGAwd+nuBo99KJxWbFJGy33jnmccVXL0J2aOEdcTq0Sxao5CvXyd5jqH
qHzNa1vU9hkwPPfJqWghi+7PXoqyhDz2OnqNo4FD9UUUXr+N81fjVyqy+nT7Ml608zNQX9iO1HLd
KF7J7Cr5Wu5rX15/PPunn1Q9qJnija3JK2sLRTfL5+5HqvK4865ZGETqMFnZDVKNRcUw66hly4YE
heouOIY1LlACIpZr5Qlv1JzFLZZslFPGHyhfU5uYTlVA3WqCwaKyWXbgy49YNb8b7h7VaPt9vVaS
i3DzLjy0V1W/8VnLP7h09guq7gHexh4MRTst13JdjKQSVvEw0Y1/2d6JW3MnidaVIjk5lhwVZ7b1
UgLX5/klsQjFHCiR95aO6XUldayJGAZ+eySPVXlreFCuIltIdzahXyWkQW+HT9/xcizFv1ZhxH0n
Z1wYUSPLeGqJi9XMJDZWNRCcETdvQy/uU+w+S9a7u7GdroZSHzflLsnoOugZ6rVOVpVp4DRZU5+Z
Qih8QOJ4/LR3zFMZPTTW3UT5MexFJUtrQn5PGk1rnXi/+29IOWVg/aWsitxC1lgDD0+vRNxjwxdB
gkxK1K3RlBPXSY8LbeXGALWzMvBrCwjFXcHOo/JDG8C6d2N1PJyk6vb2fXqnWrqVn3KOYUpf/AGA
FgZ4x+3FwZH14PAxtohmO1MGkMBYKSzevPBefO9RK896upvxVMF23PhSjgEi6tUwoMLhx/ROo4zd
uXRn/mE2TznqTspb03ENjR1Q6Db/8gyQszjDzupWzs/+YFy1oOvF8z+Ln+1Pmi7cdy9QJbFasm+m
Ooq5n487W3Zs67gsQjpylS37OA11oF4g+IAknJfyvuJ9dz8AM8bA2SF8/MdIZuumeuCcFpLt/IAT
NLE6X6lLJcyCtvqnPVfQ++v1JsVRqGLWhSakrcar2Avh0neIXAzgeS2M7twOXOm9qBIKrUfQ9jvD
AGpRcsnc0A2wPGemzXteeahwURh7dPfNO5rOjpllBmyYtlP8X1/7ys9JoRxVLJLJWU4vSuyU5R2H
aWJ8bkIEV+1cP07zVLeIrMJ8zfzpXprCvitQLkxdbb9AXt2obm7nwJgG0mje5GGQ8NZJFFGU6D3v
vbr5e2NBL3z6VcFNQythXHLJuoEpu0E9uY7exDaS3ykzEPuSGlKFSAMlDIgExzRDfZ56f71JwCa/
i5a6LV+7/JhoHpJ6qDnPjb4TVX2qqbcwe7y9dsVonB/H8GYWaroTm4mm6bb15YvaOdGAtL+D/Ohc
fbrh00MLELwmEpvAMjtI+esyff/e5oouRthgONZT6AMXa6UYzm4WdkTZCsd/d/KzdWLoOfsloMIy
Fquy+8VhWSUXuVMOgb7PnSRrHtHVI+ab6TDhHaX9PuTnhegOoqxIYgwKdwQIhGrvsJ9Ly+nrUpIf
29oZ7pS34u5TNWvOD5N1htJT5I7zwwTSBQjWGOc8c+vYQDb/yvhGRQeLJ5XpcinHdr9LQmgwt3U3
wtvzQ++46Hh/0ZJwfBgAtS82/rTllH29xPjYDFLalKFDC+1k249M99l/vMV76UMxHSn1iUz2CYbW
92tFj6EKqL6f5seZuqE/nOGTrFSLYbN82H7aft5WQBdX6+utfhU+5+mc4UhcVEkNltPEsnnm8J/r
ZGYRg7/P3LlzQ6dxlhUy1bkf110tP9P3RJ3W9jhPYfUubrXULL2tX+hglt3ldD8p7o9VD9PrBJRJ
2VSoDuizmaLFGu+vlbacYVLcMGCBqiSK7neCUn2cpe+rzN8E0C2wZGm4mQ9Rc1mBae6f1sPAY7pQ
Si4qklMf9yARcp0ng19tAd6fHhB3eLJf+1FCYy62cuSa5q+XGGfgG7K10y6cRwhOz0LfW3xXW7T3
H0JeRA4/DwWQ4jw7KdpUTjkAfHeOkoZX1SZ9l5YT3tp3G2/Isy/4yQOKW2JKZmATHz96Bi1BD4o5
8vPZRcG0HklpE12orKHvVXRvHvssp8gOOag3c1HBbTX63bSZ+v8rnSwDnLQcxU1L4LWj929EyNi6
9m6Dy0xna9L8CHYbDxhwK/PO7ab4tSv9spaPagnai9aJqmDECAp739hzdN/+oSLIKYBU//Tzqdq2
lhzB7IHx2R78Poil4Vk76nadh7XQOqXNvfO5by4/pLocaBpsH76DPdajxRmNrIjZ0bKjDUnIp5qB
qDCqsS1brjZN202S3o+6iul/80q+c4ZFhM7t5at20KxE39xW5b30UGhG5uLa0M2tYmyxgIsRiyLt
oty3M136cfp0Lse/Yi0QZ3M+jVUWbRzcj7GG4uTWrHqOjgpxapCAnhTlQVnmA9xj3I6BZHO74Gin
yCW8H8mcUlhseb2eTtv1IxwG10DIJtspYE2+nu08xrbcsSnaCBfe59o0BWM3jOoTLiArrdrRjO4C
IJA3GWbSvwxjBstxqZVnfelbnQrsu0cDFmRnPzON/LIa7Yq9RcDOqAH2gIXL0J8m/dPw8Cv1sPD6
k99ng0uU0gihcw86KLNW1AfQ/7OJ8CKWAuEfVOR08w1MzPxHghrlZ/4aDVOe6i5DHtbb9l4GCJs3
m3Ok4LNMxvxINLOjq4lHJjaQJZ3etUefurfZnXkbk/foY92kfQ5mcNc+TNrknom26HPn8X59lJ/f
PFl2pftvVDmMdUjrg6jBwDeo9hp/CIonMOAjNFjf2/GyF3PQDAJ7KO3t8+j4ieoyly8dvoXLOzy8
e//N1Ej+zKbvm2jon72Si4DZJQ69pX7nVxdevcCZaKMyRxpxrv/3Ul0GQhpRiiRJCC+TXTgpnU5w
gM2nCC/wyUrDz7Z8/CU2sYEEQRr8eMu2YVzz6V5aE6ZCnHXX7TsJlq0ao43JtiQeP8HnhfveMP6d
Jrogj0yW9NvT96C9cBfq6+Ucx+Ob6eEi1kwEcWCGjATw7XI10uaG6S8noniyC5BfektgIReCxqbe
n31MeyYE7y/QSf9CXhXQvebO1HXDIFGGJKKrWfSpUxwSYqrEoZnoc+A2ZSNzI8M0aJT6Uye2bOvY
I6EBDUerFruIS1TTfCvnUoCc+04UGz1LwE22jGZ4RIHpvG0qKR1MXNA0PQwwqad5lRWG6KFLEgqB
lsqfa1oVfGW0KUk2GsOrXxr159XcugFTN6h+Mm9Lbz6Z9TAYoZfNOvVr2x01xEmHp473y4QDAh4V
kmtKaWb/JgwFtPk9j97WQkjESO9o1gLB96ubEpdbJ+qsOir6+XcHYH1qB0/8uFBgzPMPXoTyvx9G
2BdKyBvz8FVrPW/vWKGt8XWpH33qxz+oFnTDXgF+Jc4qGcl77gty8lTbCqTbMjNSI58fimp/9PGS
o0VxO1qPYpdqPFNY0sp7hnDhVHG7qpto6QLT5/460buFuEEHzn2Wyozmcj4x8ML1RG+TXWfVuv1Y
rFxQz+dWbjdKKh0OvX2isSYGRG1dq/m8KrGO4Aaq+wwwkHTU+94bSKh5Kb4pOZDbAQZPV3KJHjmd
DjpvmVzVUtEQbrND3DzrHuii/jJjTX29aiip5qIooldwfHmXVe0FRFVs/liUKcjfsoAHSGisZeVy
LHEaBbFpqHgVHInbD/UV0kMP84TizkMqJIrnUlRNFDPfbEWTNTCZmuD8AfbVdtGLGaUYYi85oCYQ
BtmLMXs5C2ei5fufm/0wV3/RQOqi+/SAo58w4ndeTpL1YHoPpsfYBKFBbN4MzU7pv0DtrsYWzXlX
ShkwQ/RQjEilqXeBaIL+63PZ4T8ZvHa0j5VNQA15DhqnqpkoOCAdgppapmDadn6aKi2MxSiRFZfy
nIq31U3lIjOgHiO9yxWyxRQR57qXj5g2n8cPx3s9xzGErk6w6j56yfeNDW9Mhb7fYr5/OZQPuYoh
CfXLn3Gp3XVrPki/QeIxhk0Tb+rs/FPT/asRN3TPQDbwPrHyx73/mB2cLsYTf517116MKajzn9I0
Xk7vylpByvfOgUh08R4dq3nlAkxeks/b4tU0Lnp67680txlW5UZ06R64V4Zuw0TpOZqy5zetp3QZ
5DHLwpf+Tf9rZAxCN2uCCbZGhWfZ9k05BvwM9b0ucfBdoF+7+98Hw6v35/DYuPZlucqH5ss3jReW
r+rOYKBHcfWTaV55pqcq92++Q07w4JqvOYm0Ey2Fkd9axi9lQpyrwLL/NM19VY/OQbBDtsfOJlff
YjlcwJVFTfms6XvBm2CXJB4vLTLlDDTtVKcjjFEBEGj3YGVMbFhS8K845t/FVKIQJZgWq1cdrBqk
OdADbEzx/Kpp1+dJcKnunhXszJYXPCS7QF3LFzmET5IPkI8mQagnI1sfY9TCvwm03CY4hd3y/3Yp
TQdl+U/Q7bxb0KkioDS5ra4ZSiUaWOpLuj+P8ADnBqBKaHIe2ZukdAuKgGMpUl7FjCNuJQNpdfuk
C3hEdUjFcpSs+lwEl2TcKybPGngVwqfoy/CcCHrxXHvOfloMawlekKizIX8Sj3Rlc6pBJ4zMFchG
C6ZZ+j8R/DZt+jOBRbsoLIt3oFO2fhXYqRH1wZiUpzK7wsU/onM1w1RebesOSmQfMg7l11Zg29ZV
QHvlMCsWhNi9oTxRo8mbpcPPaCB7PjghUVY6kp+l1/g2Xq8DvHtLddeZBkVj1smPP1fXnZrXUxM9
odDhjTWFDKyXlQm4ENyxGeZX5YXZXZNfYIPD++FpqBXVllDCY2Wi6ydWdzburnUnsBjoW8E9LyFn
KeKdk7vGM1mjSIu1QCTJQ9Vfbp3o7O5WvegOJPgD5kn0oBhbVuGFADNnimo2UTTJUQmOKZWPZkSc
Ei/F5zTdj/cN75NSBkmrX69OOirZV8ZuUQ7peA6HqdvNCjInfqSK5L+WeDw5EN8BJ2poM4DQJvJS
cLtaFz0YO5asMS5sVgFUO2cwxokrTG3uFJtwW6lK9G+J30tyVkk90GrmjVThUxc90ZDHW2miBLqZ
ChAgtNe9eomqQa2hDmLUE0R6ihdAj/Qyeazk58MYJavOR+cHdXBinFi2TolRglgyK3HqyYZKLJhS
deWwewqxgrXGjE11963zLmoSEha1LtH3HnZwrm6i8vyCy0CgQhRPlR7DaYlVyJtPsBAVbWZScaMP
FKdhglrwPbnzSRKmk9oFS1IxLz43OAosTHEe+zgvXK3K+3xJSQUipUAcoOigMrGWrCw2i2be3fas
zytbg6yWlTQZDTgSOkaq/ykNoDyKyiDP13hBNHsPsGpqvP/wxhbM+mONjwwolGwpqPtBVMdp7tQE
u95W1W2qZjEcHo0V6m4GwpXzbz/mdOTgn9NRiheQbzcaLoonSBJjdLxraubzzzok/+HMG+iRUl/u
jTTUOSHU7xtzOM3N7m+z4j49qp7LTS3IMk4dP5CEYjU/mM1EZSsyuvbkoMa+YdQz6IMABXAD58Zo
JN2+tDeSwx2zFR6JloNM3hlSkG11d+jtAl5ZzKfkREGOPLe2nt3wCGfJSSux+Do/+QCFrqHdp0om
1TVJcF5Q7ifeRSWEivd9HUsezQq1M7NBludOjNAPP538uD8p9+vZY/PlsDjw8CnjBDJNKU86jUNz
s5vWOUHlKN2T+OQvVYtZsDrvZud0ZRuvxnuHz9uxfmNBv6y7NiyczW3RkHlXJt9CULTo4BGuu4aQ
lT3i9wAxFemPLyiipcP+reE7BE9p9rl8biwuVRGAh/+zfkQBuwici4M47m7tanPMrHb1VzeQ5Uqk
eeH2u2uDMV5MS4LxAHRhUZKQp9gopPiFvR3wG1HRWx7yjYVI+qVNQVnLJUL6w7a5KYVE8W//kG/Z
oSiZHWa/Nq6E9TtM5NmdP75yK4g4k/mErGDZs1og7tGiaZMlLtqXMZkSTMF6pQnEyRSvAvsoE7IP
wwlLDiGWnG0bNFzWj7wvCSCXgmIoNhUOZjXlpmtyBvzjQoBFtryd/uhnFs1drJq5lmNLpFnVlrRY
M9lyetlbLiqnmMK4Hzam8jhshuJlTJOjrniWbOT/QS47wgYBNG/28v+iX0gEi89WXi8q8HOXHf9S
LzEBO4srZbyE4SzLEh4sc44j64vrfSNL24i5noXhrLEmr1oxTSKnT5zvmSHvsIzjuQOpP+4b8K/U
OM2v9GMG2glD1x1q67+k0ehCA6WNUrWkKHg7W7TlNIFYO19XbLRzDMmHix51QD0/9v9pAFAKErXy
ufTt0+uZf8980di/7donXwcBEuue2qFaOjcNA6m4t5fKEXxCQ/Rr1CQdWuiblNKQ9qHd+VNcy7P9
O9SgrNgbEVYqgwI0IYjq2S7s3m4cGEK/5YQU6/3we2bHFqtsPyKD+RypH+RqFgWhbZbC52yCmc7T
ROmN6//3ydiwmBrXNDBGbR/L31TzNc1LviqrnzUPgtOHwTjNrLEg9/ELnmfpJsqXKcMhcLwlcqtw
DmIyWdcuzPDMFEAdnfLkpmL88pb7VkXnDUFKtQ7dSzc52urB0gfFBlK79byqMJyARxZlWqKNd4H9
ti4VD+htDxxmlhELYlNl00WeyfPVbODyO7+lCnfl1rq8WhfZ87zcGV/83EQrVIKZCP6sGyjMfGG6
eEexKms0RoeZWqVLDVlTOlQYw1XSJVoLPUQnDZ9qSlC/9r/6urMDALH5DtaQphbSLgW/VI5jmOrz
H/m1E5Snz9eamev6XjJegMKoJYzlW+EI2pcQUvq0dKESG3hmQoYO8C9HV6ru/A8gqh4Mt3Ica6p1
q5Pf/XT74QeBf3zbV+ee/A4pui30wEzaiZoqtUawkpYiIvmV4p1kqmBwbLAXnkrSC4Njcd3eTH/G
p05xU6jXE7VVxbSLa2lOUfE7/82NF9S3NJU3TWqkB6PcKLhDES5nPp/S0b87zifozL5Ck/AppBYc
hhSpLBSNXczXqLaNAwxFy7bDd1OlfNRs/PnUkPG2/BYW6L0Rnj8cfapqpeXIi/P5RsgdNoXjn06k
nwnMReGn+iH2qSqhpavpHlTBn2VtSNHz1IRg1kA20iAgUeBs+2sBpZyEsCABgnvAIFfOVOIUNdct
+K7gPWvnr/OQSwYDTl04j7rUtWckXY2Vvq+oRm7JabTlPkoHdtXgevaw6XbzSGw4flYF9ZclR53e
fjCcxbUO9DjGm/itGAskhlZ4mzSnWPqU6xofpJu1HXHbew0sLVZgVBfMaY1tl89z3CtMX4a9BIHZ
/s+pGatkh0nTKJcaaXcmafBWlIQR2sKI4s/ClWGMB/62LzrG0RGF5PBcXfPUesPA/rOTmK5722F6
pbU7/s7ZkLTRGEFyEzM9D6SHoNHCBVf0pvLh3zrXt3IvpHMlPjgvs002ZgLntd/r8g/G/BPwz8/d
QzF/j9yZ/PxlibK5ZefhB0AK8V6RlHhWVmbWXKvxPBorABUE0qtMP2gw7AqQg3Ybh8KkHDu0lRV+
D0pI/Egjb5/7EYGA1X9oi1AQ0Z/c11Jj2gjkOvmCc/wToRHLbeypdvbrQD6TrTnsziQbjfU//6rX
p4pIxSLxTnagYU6bz1Oumo+qQQQp+p0bsVTZ7Ornsq7iMaRJHvKjAFETqVT6Gmo4EpjWroMrzSbv
NFxKoQSKMlw02MzgAQZ7ZdiJp/KkcZgJuP/8eMhMoOCKixYZCktZ8xggoOXg8aveZK9go1aiLufr
Ot8LYy3hrUFfkNMMt5ylyiTurQOxIGfT7mZAG888PpixLcsPKV/j0n3VpsEHphW8E7xXK1/a10xh
+QjveW9IU6wgIgBmLOEEWL3H+toaPyBmlWw1MaCUciJQx9SP38FR7G4IxmkWmRtY2v/dLOxl6wK9
/Ex/UUMsR27InjxNY2DAUXY/TzDivarAQDdm3pHIB9qPZNteE7vC2dtPft17C4dyhm6ssJa4KHhA
+pwnn6XMTDosyUFKeUc2x9/oBvgluYaMIQCRkEpCJq/cTvGaip4Q6OYlCpR7PICd1DXzRFEuDDsm
uvO5sr6NliKnCeNGnfnu/lw3cslfHcjkZ4akIxI4H8j63zC2LR+RmhEHqq+Wf9t8KZ1vbj9ydOLd
29iXSMx0F/3jqFZGBg1o4VDjsIF4JTW7ZYrPVF0xpeaT48oosf/ra2W+b2Rmo12a6rL4vGqnTPyj
zLxsCdkmQQDAh971VPdFXaciiMr7cxNjIsv3HW/jSboRpFxfUkfsCEwb3xMShGxf3oJ5QUKtqBv7
9ykIPWqRx3ge6fb8Q9dUPIi7zBMsr7QzCsQS4WFspsiR68t8FbZPfJ6NroWh4+rkI8R0uJzgbHg3
EKfgas3TtZYkYPMGOD2GcHXfc617svw8ll+EqmR/ls578tXcsTIYrG+FfPUbUlqavy96ho37Z8Ft
yUX+2iDm3/bif8RVA9nSamAeZR+qyfGptMWP7Ph/SPi10YIRfQM3ThXhcf5jVO81Z/ddoN6p424V
Rx5ivMvZrDp81kEvb1HXV1hPFSxn3Vnnj/NHSsvaVaxazVItZohN8vTghMMAM+B+UmRHH5ODDs9q
PeFnMo22nGe6Yl41vZqBdu0/BhFQVuJO7ZrTkvDGIFqBex8ZjiEmLEpnquqRKKatqHhhO6yj5tAC
4o1EYapy4MX8+8QCVyz/Rx6BO26f4hUk5upQ22vNgJNeG88eiSHAMkVifm/K/ukUBflEvIJJRdbI
A8z9toufhbZWcxpeCfs3WxrDw8Hm9PG7N7gIDzKzv/VFPiv6KexN9cO5RTsoTcgv4QtBLiFbVqvG
Fs0Et4N4RYqd6eYUP3C2wePNvd8b+O3f1DbtG2elfuKCuQnUXYFI0+1VPUIUrcBXrLBM1RSY1ojU
RFcKVyOLNDF0/kXhyZG+0lDME2UspLbQeIfI5zSHrgL0E13c8r+CjNZEw+t4QS4Ti/Vu/5DexPsl
W0szu6ip765UP6kAAlB2SFIP98Lt8XmKiQZJvUVqC3ooUY2A6VomZsC/ui6VKY2di8jYgFNCmLN5
me/5rgZNg5rG7gi8CL3x+HGmgKWkFEDTBCHLo7xeNW72t8xEtYKk9L2jMpUqFlg0w6jPUoPTD1NV
lfGc+r4ONqIcwihPN+VNb1dFkNaOmCrgKwNB6jeSEzSaWwpIrTa4OzY8LqLuHW6ZcV5bto5orm+Y
0LLGeHWxmfRxxFwNbZpqzr9kKV46FHfVR1sXmy4MNp+yco5AO3ZMhrWZXRNVIgZtE678z7/QtBGL
aQ5ffyu2gkGZBmmcGtTrmxF08DGR4qQq0effRoc1hYIfLobsi2buoTntZBTA/w/CvNrKxOxQiBDn
KDPV/SFE1RVcb1FdMNPaPIpa22lqTOsSXHqCL2leuyUV/DdvpliA9y1GuIuKFeyRG2aZupwyPIgA
APKx38O6YrV7gPnZor1O1UNNhheEISs1DuX1NAE3GKw/xINUUAeEuIumfoxjssjQMPh3Mks7Xmm4
6ohIK3QNiwaeQca7FrxjfhaURx1R3rq5SplhLpw3GMY4ZacpYbIxLx7rR8rvFbewHQi/sWsc5sXb
o3jIuIhS0si+vU59TRv7aVBniyFgLsd5GNgBaj5UYuRYyKzyxhhrVvMKmVr+8/kXJjvcN92Y9fcV
vVqw9kMlyeDoCENPdi9bSPklDJlNTfMf9y851m1SYMKBbgL6JTXaJdfOAZYEDAFZEh2rew8iV0jU
DAk8fr2CYfOtntB0A+El8tekJgWLSvFdFaIsTgUny7/Q9XAvyacyq9YhV7/zwppwX+NqruBfrFpQ
un3MtDypo0xtbrI1yy6aRQYsvt+v2jrd9Dfn8gWJ+ngDz5IMO1/ha3BKSl0FPllJ/Ov0c/lJgnjC
0/v0iju2aBFoFbPSjrsOTihfgw5UEfiLtsRWYVZHq6lEeiAFDTgQ1CFcRHYGSttOt1N7b/4xIXkF
09F2AFNBXs1brK4yf/2jn+PyTbY8yzej1Cfn4uHr1jsTnJTvu2AnkFwXkwoAniXW+E2+gyuQ4+j4
+DAyt8J3OK0bwsCGwWuw+qHLXo1J9d+A7oGzdLGg2CIY+i3+oR1IDZYZyzaABPbBvZacMi1Ad0P/
Tp+vn+yuSSFgeBHvG0Miy/Fs4TGYcA18M0rBOOLFe8pwXfZxsyOXmLROnUqCL/4pMKjKCjtXZdqC
EsiuRHv+DBpxtIHZjO+TjxqcwK/9+2OY7z7Gu5/dp4a0t2AtdHjfclZUAfmGElFX5MjnDEbZuHFa
rL91f3KipJRWwjriEiwgf04/91Xtmq5cfoxPVwvYXzOSAAhlis9BAbO1n77G8w9YJl3ftil+P/Zt
WmfILUGVrEQ2RZd5GcvpYvdq6t6IJrXQtr5sHvLzIBLKJztzyU+QAqTqIEgh9fUOwzuZtt1z+NiG
LkdiqMZN5ktH3BJbxWlKMknNFeOUB2/Pa0Q/VoBJ2rmdIoRXO2o5sVgGGXRF/StY66oxEaAK0nmQ
/dybpzYZ+9NvZDK+jIaAZu4rKlhbDJu6si76GIm4lpId3LAG1ox1nWVgejqD1ziQeDowQX01nXrl
IGajFipbuVqwnqRHJ+5+kx5wQBG7rkW1TOhQ0x+V1uOi0IpJR2RkmTD7/SP9KAxW481MGqE3jhPe
G62Kru8xggl4obXoaSwIMU4F2x6qzyAPDuRgbMoV8hfhZM2YFkvYLKHRGGuqnu4/fHWul2uzN6DJ
keZlAm8QDRZqxpN25nM/zNdyumjYZqMChTCarq4jHiStA/w3u6+4ykTtOlwhxX+VzqKhQjFfebBj
QUcOdJv+c5wwtq3H2gWBTYQaiKwLpw+Nu/sumhkJtUV3fhLE5van4tqsdajeqrFK/OHYLT9VvFPo
9ZPOlkJTDpvkZ11Kk+wc/qlVjhUoKa6GrN3xfj+YJtlY6yvSf3hSQ5aVB5l8X+L6Iu54VDQw+PcQ
VgAl2DxqnT1YvVVWZdAYivFz87pXhVyylk29yQOCerHBUmDy7XJ8bobRgiQi3p/rbeXxbp5iEEtZ
S/tmSlI0e/ayX7TtsNJDpnhet+XzItWq+iJGHC8/rFotgN4BbWQLOMLkS9ES4q/L6dqQx8U7t2XT
5SU7xnW2jkGjnemC+7mI9VLMqSX0XV5Eq1Klvqo75vOtbEe2cohae3bclrzkxdnNQgAOGeSecb1T
0MFDa/NwNwvrS/EKXyMXCQjw6Wc5QrccGOVdqkJH8qt5u9ayRPSUg7Zo0KMBUVMD6GXQHs9lThxr
OL3A3WLI/LJLQxNRws1ke0qR3a2WNzuX4axm7kACrBKh/PLvRd/N77pEd2jF6DT/fJb4k2XbLDWr
ThGRhLIgjKGKBlGdGQ8zhE26EEs051FjGXj8YobW/FG8sJhcz66lpKm5qcarrIFUOpMr33uiAr6g
ab91qX31IyHdVFWsZ+7aq+SgTRea09fwqMb7sWYo3NFS29FOjwCxCUaTbn7bvGdL6iaNQmoeIM81
CrqBalbSVEnsW5qxJhM8W01vwFIJU5PMhrDlFE6XMqevhQZxImpaPLWbzqrfNdYIi1difEPS1tz1
/iPprJZcuZYg+kUd0QyvYqYRjPTSMRpoZu6v99rHcY/tG/aA1Nq7ICszCwg0mgGlOdCtM2EGJFo2
DGcohlGsCA6LajDXXbjNgmNTUYoKKjQnlMpTFvRKQo7HVkm6rOLFmSUIwgutvym+wc8/2OGBHUr2
JtM4wcHsdrDu+e/YmnwaaF7wngFcosi+Ct7hjmc0ZgvniYrZBtj+4EXxJ/qo9+FW3uEasxRlGbRA
5mW06ZStMn01jbO+rsMl+PCzH5Z9vgvkWXHsX+ouP/RA9cl0nPvzZsvrDOm06CeZuyyiq4Irw8U2
OKNTC9DnJ9xaGK2vMbLC8QpJMN9aY3CQoXm252DenJMDpfOE5DTXzv6B/fZ3Y9lvmlk/R3d9dJEb
0gbjJbS08JEGnRHOEdLMfGdYIgH231Wi4VmZbqS1czLWJKtvHK4rVMrdDR396fgu8JQ0qLKFH9w/
Fzr/h5ZgEQByRRhum9PAgxrEEh/aOfIsWBXmxUcSBqbc/plCFj7bsGES3kKnAL1kLeS1vbIjVWy6
wUQA4iKSj8qdas9ihRqDxK3M/M86BQHFUXGToLNn5yRD+ZH+FpPND2YdIJ542TGQPNL4EWMIvpgm
PixMRpbVOWYDcflu34E3TV7VPjzaEK0PMkfwYO9kJkDPFvx5xi2z0HFvrGmwj0Dw2NEAJPdLDfkl
TP7JONYKCodP+kZ34EwddnG2zQZ3O94tYF0BXvdVfEGU8405tKKGXHUEPsuOeE7QTNJWsuCKVSlU
yMnWR1FO82rxvDHcaDY04tEbWua/Ynekd/sG5mJAEGC5wzui9IwXYtor1oHRGnvB1L8KxzZkBldB
dGMgyyjhOu7Kn8ybOJSzLAbzkLv0k67HNvpok1UuwIjhFWLEN90P1KOWzVcYKiFD7Xf4UbCM5DhA
/D07gFh8gotoYb7xd3qSp5k7ZnB0wVlJbiw2wDFAiHgQ+xzSPQbAF/OiX3xIj/WM+K7vAf5HFh7z
CTuIiGcBypQLXTu/BQwzZqk8yh4+OOHQx/AOoKxaZhhYZreQFzGS3ftph+ZtUa6GozjKBOd9MaIR
VXDJe6Uo9phATOp3TbVvTvHLDDD8xMpORk/BmiJMMR2M/PiBm/yYUGHuiot8lz4b/Vw408iD2CZ9
K+qsB8wxuy+dI01hzvNkiD6uWc7E1IS+HiBQjOm7fyatPRLvYgp1i3qROR9+kmgQKfvxryAN485N
GamcPW9vErw/0X0IiEFwv0YQSXtJUvaGOW05JbYK7GkvgdbM8sI6bdonj7faL7iResiRmsDSpymx
f1222FYbbGRaFTo6XbYm5DMrUpm91zgi7s3a8bxd40xABk+FGM1mIlo42BekEzM59Rxw+A4vUMHg
TZMGPsTf3V/1wDw2edzRmwRv9cW3MfSkGU4/hwGRCXqsrfMT/jKOg3hKQlJ+cFL35uz5eYrE9mB8
+IDfmEEVi9F4lZDug3RFjh7Nnd+eyXcQqPk+YgjWfoAHMKxJ/l6053UxKgRsGMqp+wU8mbEMmqhh
kTsJ6711Z1AYf5L3aawv92xFxK8XYJV8u4NDHjLFj1paCuiqx48YNBOiCtSVrXYVbMwnqVg7MZED
sH3/kXG6iUrUoZbAso5EfalItfWTDAEmGi/9eX3pdirBqcZ/KpxLsx/qO2QLAM0veEW3aOYg5jNx
UgPFW96kVzr5AA7/ky9Af1O0g6iyQTfhkdf0PBhe27Q9w5m+oqdwpeInWfJ1NWRextjBn+BFXEB2
KcHMm/dG7WAxvW+2/pI8CiWn56NNtrQ9yCuwe60XcCAIO7gjzIEyyWAJaAFFNBBQiJEDWshy25/4
WOHoSDtY6d0Wp8BmV+2AoSZY2F+k3Q9b3afy+uBvVOTft252k9YEIuylGGcuKPsw3WBv1IxVQYf6
kwCBUIcKb3onMbOqRL5bWwpGpBd4aB9q+kRUfxyMA6wKnqrE0hZEKxDVf0R++eH4g2HkS/zdt+6E
HR4wIsUkAbLim4aBbQ5AmP7kHCLdxbAIBYu6yjFoZHvURuxZ0M8/4eQstCJCrfPVoT70voS7+8g6
VWr3b7ZUqszAsWVmDxcWVp81duM2c6wDHoWI84M7QrElk51ZiVbnI5rF83FO9fVijQ7VD25SyeIP
2WIw2VfLPSQpFeN3EhCSsh3TT1zfmeBFc/3P2/azSrQLM3n+9mfwTtfaeYnXC6xi6dsRztWwollj
ZEw+sKsxaQed3fhRsE0FbigtFHxo9Kfy6g8MHeISRl9oE1c/2Zx9Obglwq5Cirtsv5Hi8GlTkDk7
dQ8XwvrAi7qbYR8OdorXEMPf+V3GQp+pKDjpdM0I3355l7e3Abn+a77CH+aL53H7rpgyMzSaV7zE
iBUCYq9LcgCPohU31x6jkOgCUTZa9Wtn293CxcgjmUM5Fi60YGwX8TtGrIrF/9iktSqiSQr+sGJ6
OWKBkfwKsjVs/mt0UP9tmAouTKFg3sGIZCrIuJQpkhMgARDQGrQ0vF5ecC3AXhcrftYniKdD90zD
3GEcxiygQIfZs75pAhLI94wUZcwbq4121Z4eAsav9unfxDyc8y1d0z3oA2qFHScPZMA7Iptc1wtQ
y5W7AXKGuo6A58ZYk/oecnO4h5WKupgqhc6GdRZMcVksTE7+tPevZEMGPeW77bigdihnCg6YG2Ve
LmFqzsjGIJbwOdZ4kmM1y+I5PO1oxC53uC5ItLjb0R3KL0tQKX158jY2u6J1lP88oHa6EYTdXAm0
ECFQFqYhM+b+OMOjuBT3ie/BzYC55x3frDMcNh3ZaDyPKJYsgvSciNdgM0bVa0+Bs/fBq3+MQNM7
YAX7JS2KrYvfqMFbghGxqkHAI3a59As6r2PPhanmnA1m2f5axSvOxdvOw7vDuwu9eX31UYzGE9yp
zZm1x60W62y0G4u3/UfXPy8f7jPY5NDj7c0/YytErMg9tB11xqLgEkBn/4b6wqaNcfGCTPtkAxOj
mAWnCyXIB65oREN5Ez+ZtOE74ixA6ozHACYEAjUJePTByj+hP9rtFYHiMQrbcbhZWa/P4iNIy9XG
fJxC7ptVxZQdI8wEnFHxhKVZu6Yz+iqkBFt30T29fb+q9taDiTbxwH69rt7Npax44Tm1TN7yBbCG
5dQFQwITGgU9+dQ8qflEf6qw9R4V/C20ijcXCP7DeJdHn90L1tQ1J5IxN8Uhn2Kv8ykm7vYa7mjx
JfBCc/Jq7sJgHN0IN/abSCD2o+KUexBsH9grIjJgHxJ9Actm1kz7Dlj7ytCCYhBFJxkCRYmgr6GP
/+w/PXSBLAf2n5AhwVRN1N3SguUQ7OdjREtpwHAUFin0PoYy2N3DeBCiX/kiFhpFWAOTZuBtM8nG
9GOGhozxQ7UhxPS4yOHgy9FFFbk5kyqEsxQ5aV3M6dswkeTTy6ewwUgCbIdkjv4t23wxzIcLzpdY
Tqtnc4ktC0xoG1N/dnTMsR/TECgik0T4UvPTmMusWKk13Z6HB6dVZ0eDti6F2n1gGQVzMPJLhe6J
sLhEujj/wegFMle1Ufmr4DZ6d2WtnuW7I0LRDCiDRmE4K0fE8jCAFj/5Ml3e60/8DS8NMI5B+UNJ
yo4qkEKwcQ/Z5KfYvNCjArenJNS9dqX6+TeCVBkUYMalINZEbEU87w4sUWDpEdIs4beA3SpVkTnX
fqw1MxUgHlhDS/NGiAoepOAln2D052p7ZoyowrQ1HtkAtNieoJ654VM4o4Ai7gnbIBTposZXTmJg
C1KLAmx8wsFDNQl6iSALMSawi7WjPaQRxqzjRNKnXQQbcHbpN9SqcMnvUaAe7aUtLXo+j/cN0lxU
tw9WAAkQkJ+T8zoQbwo27ap46wcqWXzyeZcPXYzDE+YYALgY9yKyf9efkC72Qs1onIDiKCOwUfxt
sRh5jD+sCUNxz4KPX6SRlE8IFh9IVpk0Xfzf7hEvraskpKFYQS6ZP+GwoCAhM66wXXkYvGxFMBzp
Enyqw0DkuhQSJc8uhd+DzQkJ/lJsCeXjE+gT5iQsEOIbIKCgZ8CKuRDDuXtCvH/k19LIFyuqYBS5
ADTUnojJWbmZz/zf4EgVdsB+fJHj2iRbzFvqm+5TQcCX27KNhF6YU0blM3tKy2Gtb8NNs7JYIEQC
YJiD1Rc0SWbaVDwQeRjxYBEQTOhTbPYRY4jGYlUaSNaFfqBgWhBMv+kM/FNxR/pG/vjn1wQBllXB
3o3taPYZc5944W1O2Ll99ezOY4XMkQyKdW12A/te1ycPRYBYRQSv9zc7w6paWeQmcIqGC/8CfGJp
nfFobv2W6fNy2GfTX4DjqTV1psEmW9Ln4B1nTYLbCIh4id/mCQp9ldHGTGMVXcCkurk84m7SV1OJ
nVuseQoZYAQwS9AlTrNLei3XIZouR1iQNV+uNYsY0LhCLwX7nT1mzZ0iA/eOYxpjH5UZC3+dPMBR
yAbFhu21V9xAICAjh0GRUjgHoBGa19xaFX+JsIF3PvA1htTYiiBGxCFxQkonY0HZxOSWpqdewHgn
1BBShhVWFYQFkJUSNWoI2M5er/8VxAw4RFbL3sijUQGC61LWbLMHpf2Tk5SzPdDcw/8WiRFc6end
/Z38grvr7EBp1ANVKT6j1oRt6UyIYHBCpt0Gfy6c5/0n/FVxjxXAWxqK8ahe4Nx+0FhQjyTYj2IR
QB8jpi9EvORBf0N3ajHpxUlEWAJAEQPlFfpJeLuwEShYOOiE3PUfIBETg1X+DRSwwiHiiQHqsSTr
kgmIceYM/BIvVXwVojd9FwU811mYIFz4N0xLxyd4qXohaCPLtXCjxM/jykyaCSmyVOOfHSstVfW2
TiEburUjVSmSv+htQsuky5enab+AUQtr22FtM6pxokMoCcoaf3A6AEhlagvMys0nDPEHBAh5IMM9
qCDjB2xNmg6u4q89Z/+OtLYvhCdAfgC2ctGdLUgGWC/bSziu//Y1LjGKZV1E+T3jPyE0BT00IPug
d6fUsZlC+Hvs5kEYhZ+Fv2xYI7mmkwze9ty+gM7fpOsKuvrFguBp4aONZR/hAFCGeQu26asoQlsM
XrpO9yJOMEeA8E/cCKwzMskhxZlwhlYWuFn7IQiZVHXY7tA/0vcRHMeTtELO/iNOCQNyOj2IZwwi
npSMqXvhXNBCIVsG96Z3F/x8vdvZh0aInBFXMzv8d8JoGIetdJKEmSr+Q8xU+Z2MUuxDxdDkh/hu
rOFdHAD4iEVEQh4vZSssRyZ8xrVmIvLDxF/6cQ/uAaxcAJ9ryE4cvxOYc/Dm37GazhOvH0sOBv68
Tj5NyC34cRQPDdxjDQy8r940gQrh3LgqPIvqLW/ZqLjAu3lBH7jV/uqDOxk3NlymZOGc2AoAfshZ
x3frqM66NdbK2w8ZyijkzfktOGGb9BtvOuoMUQsA7n7ZL+cDl3h2Pcj4hYsJFyKEqfKIMOkn8uWn
TOh9ohVVzjFa6s9g8knXQr6DL4WlDBgcu+xZrAhqxQo5zLQwWs2PPdvkzCkYirYwVggOCGUxxQh4
8kHYHLH69UAleRMLxNJ1cshP1HUL7L5YmgHZU3uEH+kRFvqcXmXZQ4h/KpdqplFOrZNdtQhw1nTe
DIP7mu4n2LKwTIHf4Iu9DFQw8h+DJV4PQxSiNLuq+Ttuqf/GfUzowNMwOxV2FmI/IN3vFyZ4GAAC
vRgnpO5M5+b5DY4YwwOOHHt7QPlOTG4Z9SRAfS4FLAAdxLx585vslUM2NbYOepoZ29OhWMKl7Jlu
BcJBjyIm/6a/o7igaR5P0AEME2TbpvtaiLaYOpVQxdH7ZluBYAYLBqyw57N4MDG/35/EwBPyhZVz
X+zqEKuUDPJTdCnugoAMT2CBF9gkBV77+oKxJH4lwzMynbXm5OpsSq0szLNxMzCmFCSQFiBL0KPQ
PUHQSlfmhbhIruaE08vrB4REgPUsiAUEgKhVwiEQMwuGOBkPieMu7ShaQHxMOFigAR3za00TwyE4
A5xrYjHcIr5OjDNwkz3BIdiB1KR7/0XF+9SejIrnCZbB6U3YQhsUkyD7xCRICdpPBtVajTCLcFYG
gQ6RM3wtSDGo6XuOF4BOyUwwIUMcxXQKTPYBB4txN3xpOEzxpl9212FXUZ1PLLbXkgif7cv6UqkO
SIBIu8qdMywkR2xoF82SfmFdh9hQ5NdzFgZ+aJ8cHVLgTKRpd8k+D3WWHcimYO4jJrLjDiyYYfDK
OzuHnCptAsq/SvbRhs5mK99HCJZQVPjtNOvCbKT+rCCMgMGyCBfRJ5yJYFL8zSBQ+jsQsl6EYyIg
FRZRnM2NWIYlf0y5CGrqMENxRExnSI8hhxHQFZpYGZz4cMiLxsm9sKLgAIJE0sNW+6DjGbRWD9Rz
YsAUbmHOVf2Op8QT4w9aGMqwniZVfzAQI7gpJ9oFQnCDMRzmK/jpXfhoQ576KYr3GMnwiQLRgdmB
N3IGGJoZgrEHdwlCm82V4atJAARZqCQSA+dwzjIWzC6wt9jWLUOqOc6V03yfslprZbGMDbEZXyYv
GGWjA+j1WWdfcbaQgjs/BEkOBbDKruFsR23IcTGEkgBbHgJheMN0nEnfVYx/YNQRdy95AzUBYmII
SQaiAv+dLI+VS7PADwc6jJ9ggODeuBXqi5rS1Y7QpojBPAft2Z71dF1SENIFZP3d6goqlJ1stxtq
HpQkH5woC5zTbf4iOZq7g4uoxf/UsQds7AlZWgrSA2Ct71yUGEdrWaajjfem1kMZ2/dFTeEv6Fu/
CXCK7TwUjSo9Nr8iacStggtStnM1xabP7EE7M1tZmjoBSdO1eZxkJ9eheC5LzGbbeO1aWFpEQ3Do
o34dRc7ESPqpY8vFpK30rW7IA0wQSEkWFvytuWj9ZBPK1U23x7kUN8eSfZYMtd2+WwccnbH69dVt
UAbTUA4X1TjuU7ofNR0uVWcy5E6ksxHcquo7MXVm9gfFitZSlR5a4JhIttm04Mzjlkm2HM4rtkaU
JuPO30ay2WnBSbfqrQk0346I3pBr93wQWY60tWZLpdci4SyNbyePrj6kuSqMvn21RlioA6U5ySWJ
oqVrFBSmRnnOHHnXSD3dpVIpG+6kkClhUScdnIQlVuNR06hJFe9XGZq/2hu2LaIruJGe2z9itVqH
CRVWeAxcCy5k6WxzywS2MvauVuzk7JVL2aYMADzw9yhzm8klgplt0rAAisYjGM9pJc50ghclNuE9
i2hdDTppojyKkGpaVWFgYdRYkTx0fG8H+Wxmp4CFrzVTtsyeyEFzMdtkF9Q7eyQ9aQE32eEi1SkN
lx9NC2lrGtAzFHA62DR+1MJ1q2aDOc56lh8mwGbY5Kqpuw6IjxZ5NHgqWbjloasd6L1hCLMKt0Wf
D1DQjf3Ucz2kFSwagMXg2pM2xaRLww7VmQVBsm9KcyF+d5iyiqZbhNJvJlOF18xX3EXmQunJkVI+
7Ozk43/+XXVih7qPmT6eyjCQvACMIfNujhmu9CbeJ5IzlwwoBeOiUwHc7i5Kc9AJ/Bni6lEqOHFa
zUuWIbJpqO0caqCimGRet++4y3WMUrW7OZH9Ke5MhxdQH3yVhbRKq5UzpPMggBKijTO7ZkttGh9i
a5jUn/5YXmKJVTidN8sqYJ0Ou+YKAC7AhKwfjpKKLMZuv3u200VOjrPMWHiAOE3LAPtDS1KdabQ0
VYtla6oLSwfwsdkF3tBK+bOuYx1bwxjQzBchN0Wcgbjd6QOBqsIh2WxnXsiGs1FfBXHz7F2Tb6/a
QxNKu7q2mWI5K1UJ4qVcY61thUcfhy0l0t5aqSBLUfqd7+rAgJXHXEPxprrB0fHid1fij1Ga5SHI
WJTRSAWVgr9yk5g5OJnON5tuaTu8a71k2YTkLIMuuBpa8Fsm1nTI1bNdY5WdmMGl9hkFltXJLhlT
sEQgDZOjztISJ+1elonZuepBKI/wxGy3tTDKLN4uzWFY9bOUUjTEcoO+WE9mHde2yhmCbp+5CpfW
+tV1h2f2lFvm6ONHm0B408+GvY2ihZ3PYAIF7Joe1n60U0ya5eGgUiu7GaVFunEqoKJQ/0br5mHX
FhyZI9kj/mQn7MxgWvMD/Hph6z+WuY2ukbNKYaTFTLZ1EMyY/QB/ufEdUOBSPFn1Z1tvbLY22TcM
SEIATOsLQFlzL733w6GW2j2iSh13/eCn99dSshm1jcWaCDZTcBj5f9nwYfbo+uh+uvHBGzAiVk0d
8v6WyQd+Ne9K6tZusjBYR002YAw8zo2/zmR/lC70mzAksuRcaDffI6EDa7W3JF6bEHsY+2XhqlXN
qQMagsMFFo+5sNKcWzoLjcaOMnHZYjw3HKpoXTRvn+koacSc+9pBKz/T8EbIVdU9Bv2mshlAM4qd
oi5SDJvsYwe65cAFN4r1oF4NdcdFN5zbYH362HiB/OhzQ7nnFbvORhpcKlX5DTGBmFdpX41op5tZ
CxWE8Gafu+Bpsh0qWVQZQr8dRM96q2cbvn7IP8ZTZj19UBQZt1KgZvMzyX546Hxkoc08fR/nNx1b
bOt6psEPN3r0wUfeaCjXbJzG+CmnpFio+nWI11X5ZTbfIn2YNQVzxEhauD3pVOwlUyK8WUqGR+2j
tP88D3XxlhInyjEpxX8W6uO2E31iwEC836TRXbf2JfYEDKzoru21k/+EGEr5VDg4/sVQavgWWqh0
XLbqX8sklMkhH4JKyBYhGkodP0puvyX7l1vEz6yC+eidORMu+7yUjZJt+fl+hwHFRwrk1JwS7KLC
JYVAoGBMoR75IDgDrfdh8YLUD7cLKXvJwBsmq8XwGqtVXK4bUOn+l1MY1e8UAqkZ/EbuvTJPOAEo
t7T71fxnWy1D9iQPy9y7h/4u6J78PcqQLCy6f+OR1tPJikezuTsI2WxNFk9LxcXRmMHAI69zJAXV
Bp2MvhXvsHMfPPBAgvV6CIZrW+9T/xBGx6BbpdZzzNjWy4+GCPOUq98CvlPYwfIoaDSxc6X4tcd9
BcljWJnuTlbpuJetM0/ytaEdSvdC1AwAfP1jl/XCryRwDjYfNYt93C0fGNdmJK3F6jWvLwX27AXL
z/EZxeaU9vvcm6eoZGosL3gTHFZVXQT5Vu5mElR+gAKdwxGoq8x7WNnaN/dOdAvzp69dmuxbVc9R
QGdsRDTfugxKFJ85qGirUZyjS6J31dRTCX3QGzfkYCNbhabNT56Y2a6PvnTt6qr10lGxMfDrVWlz
4RPzKoqsRBlhp8BOrq1H0UTfNeFR+Rr0dVq/nPwSF7CatjreIgXJfU6cG8NlUD5U7cZlIQABoGnj
gitM/GPwzXsjACjZU0RBKz+r5jYFIoRlBUO/mBEJ5XGJ2kE8vvLA4qjhS/+Dr462h+YLZUkdHgz9
pHapCCxlurC2EnqB6CuAf+tIzjRREzyJmRp6rPWRP1ttIfGa1I9a3WGhi0iamBF7rMHSWUKGvYC+
bs0dxIS02NMVk9zdcUWNo4enEsQREAJUJWS38LqJTy0i1cLDcqRbZp0GXV1jrs6NadbBvaGz9vOn
Od6U0NwMzq9PjOlh8smdvk2KYBsb8a3vPKwxKfJQh4nIpnZXUkzatbMQ5qL4q1GQWaeW/JTT5OXY
8U/UsBtlcMddnsvAbxgZB8q+TjtSZFie0lLDtymPD57kUaP6n70dE7kj5BZNa+0l4m9gpvM0oIuC
/226w1sN0ES2yPehCViA9KXz0qjPTDSVatfib2FyehAiuwba42ZWkiYj988AlOjdWdbUIDkhC/dK
47OLgXTYGuCMET2mIU3zKh0pTRu8frA7iKLrkBYbWWu/6sJeJiXXVIVVB9G8NNjFLfUTycFSrP9R
IpzeR2QkPvYr7W/RnETVaKiUr73C8IjhlGuSy0gREv3bYE8C46WRtzkxnuKijWkRaimXlirZ4H3E
TTfLqCRHDBVsTnzjAObZqMt8QFyAirKeO2Owc/r2YLO6qMZHdthZ0a8UUjGZcN2LDl0S3UqhzQuL
hEfXprf8M59TVo/23uL5FZh34QzOg6kkeOYmLJoxYrzB75NTZWko8TPjWGvdCQ80zRx5i5gMJgkg
SxhImCLUSM8R7KHqZudlndwrhsW2nQBMH9IRlrD3W9c3E1Qt/2xQQcXZU7wneaszvWP4lbf6pGMU
GjaHNED6lJEvMpZUhJa4IOIxBNZ3ADDedXA1WsxHuQsZeJsS/FAYzRUZC3UF4Z0bH8TFkYLuaEt3
B7lJWfgbDw5xpGMznPA7JbTN8Borh6LUIyp+FPGFz3rC1wfktEQu5orVT1SJSpVVEnx4bQ9onS9l
jzD6Uxgyh3PctsW14FUrFUBAcHbakLE46izYPjGRz9U2Xgj6x7OVskfbeGvJCiihi12IFCcXuhKG
oQ2aI7hO3Pi1CpacOUz+LOGywqoTP1vHXnnQfaYXckWc8tlu5UfbgfAjSpNgYIjd0krmmLsmzsGP
+lXablzAMtHT9Aq5OQpXpj9Om0BwlHg1KJSSgsXsikllynPW6gLusnROYunVei5+efgREGKNvv8o
VPVPo160YuZ9Xj4Tv6eAVlwQMNtbjplRX4QLQl5dfCby2XEDNohUsL+Y9KrS1JdoXkx54Q8AHGGm
w2SXHu1AIdCN+dZ07U2q5SuM6qssvriVejNypslOAvCjfkQEWnGlvBQWNLoxmYdMQi8jmFUms/je
poio3Vvv9CATKnZWZy2DH5p6K7Ou9gOLmiiZsaXAA87XWMMk77SmALgDolYCbOIc9MM2ukbZeraS
D/47Egm8fJLp8SMZ1WMOk93lLuqytvcCJoeByrH2ErAQV8Mmz5Df5X7wX7mKN3DC4pTkIgcMxiwm
NBn2KjxkzTeJCSkMkdJZVJ5NVMunljobmWeZvBC3qU2Oif7VOuxDjdqDVcJy0LDQr7lkbG8EN6hd
bAircpaq1lLmTdU0Lk6dOBOkUkFWH5Dkt/kA0xLMVHVNPCdR2oTdVaZ4Mdz22FahB6cxxZJKZ1eR
F76dsIA05JdzVRruWk+/pBnShyNzcTsfZyJcVYTCZbxJRr6SuQIpeznoiQIYvTlAQKxjm2SAKTnI
pLFyAJ+Ai1FEs8ybOggSaABYIcBtRR0Z4aJT4oFv97cxZdgQqcpW7fN9SQBvTdamleP0Ffv+0efd
2r+ie+xs7nFWLVImSHX9mXKQyJz66C0V755lNlU6M3T0ZS2VcWR9Onq/qEG0XcGIdz94pYQRFAOU
HjG2g3X616PTDKxi2eUMZe1+M1RxhLFMe00apFR8tCr3SRls6sQKwEqALI0V0RdW1U9uDugIeghA
JJMl4GbpetirZfbNUendG02l6amR4AwJFgn2e3TstQfvwixRP3TnWAK1SZDRA0CkPhvTAvXHVnGm
XnbdXS+WekviDJW9nzlflgYNJ5GpW6kd2hgfCXVrGGDUvfXofbrWAbN3Vh8AorkdS8cQHbQuIznA
FsXFrEbXODvzLsP/opPfdGsDWiS9SB9lMW1YmG3i/7W2Q22r+NXZ5Rd3VXKOiDcAMBcn0VkQgcFZ
96mwjdrlZUshHrISTZJDWmRvWsG/68bvOIKDl0LHgBSUgA+awzsIoEfkzZxIzPuUuLVKwLEpOb5K
dSsBFqjiGytZdMa48XsbWzuMfBgQ66P2GVi0UflBcw7ScIyyY5Ad3eGQy3s13DX1RmJ0aixk9eRC
FrRQm5EtG7XftzFmhHm3ck0YaDls1z87hjNXUzWxUaMZvxuL5dEIUvx8ZlmsRCe8kxKH6iNCT0Ch
KrCxwCDKko48tHusTFSTjVvdMRLs7XXSlvQRI77x9kKRzpovzZuaMmI8K2QlkoASKBvVQEmP7JV0
TWzS3PJaau5HmLvLqnWgRoafTU2bzSHpm4TLwUbbukKAsO5Yb5jTa42BNLcktov9pdWGXtpo2fmx
dZu1d1aw2xiPCG/iP1AgHJ9WUn9IK2/axSRLPVgq9AhhxloriyvsGmDI7N1jJmxSBDlJg3r75Ct3
IEl/HNeBgcFTxGYsdmSgK2RTX26fa8WdFmq6aHiWrjIsY6CegFpBDRGgaedG7XYDpb9i/AwuK11Y
0FBHL7m+jbqIQ9ueuV01MM1o471Ftm0D/WJmytogZTTtQQnOUQ/FV932LkMTg46mf8naMid2kEpd
9Vpj3SqFKZQyEpUOtZxEJdvqgnpUHyCEK7ThxbrkO80N0aHllpcdzIlT6LJ3AVRL5GmTHVtJeOJy
dL6FZoHRimXtUrladj52I5V0KVXobshr4kL98J82UHddBEtIvLtgFAUljZATVeBJ5n7gcouPIUAr
YyLAuZR0ZuJn5lEzM9jh2KKZarBN0mp5j9tdpDPEp1KRmmSVAZglmsSmhkSrTo4CMRuAqaDGaCPe
n5ovqyGaaTRoUGMzBSMJOoAqCr9DA77wuXZnPVUs1awWskY3LY91jR7orlXdNcwYEFcu+x88VCpl
ek0VGRlyp24dT5r3erkBZdck/1exx0tuOousse9RVW/Gvp0OkvmbWPU1DFQ2fWChpOZnK69WumZs
fF/gdbWaTpXqWNUjjDI8APwRrH9I9Sdy+Kp2yr3W1L91fPfUadKipo1XUhFMnKGZUTSqbJTp9F3i
AKkaD798yc1fXEOFovDuUA+G0KrFq1TZZDPq0l7AdlVnXQIgdpU3zTYkVx8W6I3djlDPrRSVfS2Z
W0Mu5zaZRG4Ya0V7u1Mn2NHJBcuwarx26OUdPPuaccBV+zFEjzGhZKx+Iws6uEMGGI51LG9auZ3F
w9bkQCnywQ6CGf9oTBjqlknRtyn7fv4vIwYtsuGp3cKnUitC6/e/shkqufjMS51F8n0+DVVjJlqz
osM3qUePr22ixt31GqE7xImjT7Hl99HFlM2qzJRv1FuahBSxTeExxweXOQwkjjYiNyK1w/qjZZEp
eqd/cAkvUZOKhTbwruRwY4tpDiNnu6CsNrKNqDJUyqBU9+dKu6L2EA02j0REk9KF1Yy+ylf6VYiA
NmFNNxBMbZUAI3Mfb5Kwf/uq+jWG8TqRX47HEsnKXtELzH0j/hH9SmR5nINyY4oCSR7kz1xXA6xm
QaBcf601tLgmSLKefStlv1Ez7gtoiteBSHvMwCUyMHdsoTnvyNUngFVSE17yFgltoCxbe+lWlwFB
4yArR/RtEEGPuoW8E+xRtfJbHhs7UfGYGPQ1igvg4+A/iEQudIeTYhanVldoq7V/2V5u37J1l9gY
W2rtKmudnZ7Ato8hsfKZFmD8NqZfTcfsRvcuagDPhcJsxL9br0hlfHqZ3i5D688ms0lWeYw6d+Zd
dDqYqorOb/03fpZJ9KokC45y27y1VnrEZtRjRCbh2hAWkwJw1YlSRtW5fx0U5KCeNEIGDAaknIVx
rsMum9Mpu5M8ZyjUY9zKTag6BQiUSBVmz7gyDpnqvJMe1x7LhZghSwYySqNZ+25azKhpE0/QBc5B
gXLRs+daJU2tGqzJQ54FCYUInOWwOwE+R+ROeYbchGSk07yETCzHb9W6FZRxtLkzu6u2galewg71
uylhqYOtrq7vy4JXV7noh/mkwjFjn31fXCuZcaQvbRv9y+ivHDLxrIyHJMfMRIbPrhlWjlyeq2B8
Z3k5LU3ahDSm2gNes9kRWs//o+k8livHlSD6RYygJ7DV9d7JbxiSWqIBvSe//h1OxNvMRM+oJV0a
oFCVebLycWATvD6Cgq9/yvjPVulm5FHNOBaHXkemO9GXfrKZl8rQOMdoMeamVMK+ZmTZRrr2IlHe
zQnr37y2HxbHcIExyIzMv8pmBj9F27zU0aK34baqArReg4ZTBBuGUjz5pjrUKSMIy8tWTv+eKgRR
jpxeTXP6yaw6ZEnWD5pmqqfcCjGUIwQ2opeG1NH6HEkKGFERo5K9BZNSCy12UcFEpC07xESby6gn
+SPujoppTmSGz3Vo7Fojh90TkOCO3URz/yk9jmebVDaa4I4TflO9Fms5RhvTSp6nsH9x/Dxet2n8
sFz34YfB0cjHc9jVWKsqpLq5EROdBIygrj5dLy6XRQJAzaQvaEfpsu77tRMSHN478UcenabOg9vd
6Y/SsMpF4xUzF9tKvXXRkVGU9awfTs0svIIBNVynDvgHnVYrqreBRoYLc8KupX+vwnJf9qG7qIaC
4IpRbKv009BFsXUR6NQEXg0FkGiGcQurmqo99vqArr8RaDu/xc1ShAcnCB+6VhybYEIYEbKDlsm4
HiML5QAhR02ctWvmC7tKutWmiLprl1niaezkrctIWktq3AMl/pJ6yKjdaOIMXXYIjEl/SLv5rJ3x
EMnmHliiX1NEXeysOfqxNi2JjQ0y7dfUtOfpPRY7wYyMf2XN3mA0hkVfe4xqz3/R//9P/phzPuE/
Fc0+Ebv5D1ACZBajjbd5S50APbiE6WvujdRx9o7RmQ/PT2jgF+05j+chacdxvWp+hpSTl54hFdYi
4jjjtPWh1uZH3TmomHlxUFBWWZVD5Uz7wy7cO1WcvUjx27nTJujyzVSXLjFCzvA04Mwy7S/fRNLb
xu9YhCJQbUn2oqGDDWkBim1mEFxLml0+6Mu+4Eel/a5n7uggP8l15JACtkPEwX4Y1yJJTo4P0WJ0
1qofx6fO8e1FVSBT6+W1Rb5XpiCGXV6KrH8LYwVSx8ciGdJGiignM107BZb53PuQCqwy+2NhX3sW
J3lZIvaqOZjk6otjTqvcuxbIc2Em/HDnOS3GZzHkw9IQWCpKEyBBxLkz/+0rWoZ6aG+FK099DTqk
8GubMyo2USSLLNIXj1BCvodJC5kjbKoX+2KCxtzrya5w/Oto6jujoB4qhvKc21MNWjdEiuou7Iiz
aM4IcV5IrO61SEzGTzbsaY4rtdJ/u0RfyZRqslWs3AWV4Vh+9NrwkcjyR7OAd01wpjPq8rzm+9f5
p5vXp6gcc+x2+b++iVb5BLhCItrU8Dc77LBxwiI0MZ7yHXPpCnG1y/QzSZAJ1u+aNM5TDL1wQBlW
MJdvi+Yo9ew5tBU8znopAWcVfNAWXWua7jQTvbwFrc1FvxsVksEaoQOJt7VV5CzduLjWRXdwXfeo
DcYiQ8rRGGs7qg9jxxZTxQI2Y8UEI3w3c/1XHz/HAntHz9xZ67ZlxIvrD9Qf1toeODPxCyyaPt+n
okY4oL3IzD8kHoN5H2RHhq0qNXe6VazbOt9Uor3lvaJz3j28olI7eMcWt3aoqN+cgXC2nmvsMLt1
C/XVTNFbqrFHtSGcsKC4TVbw6OdloIvqLztjP9Lco1+8xpNF4zE4+e58RKcFwaORf2Tet5PFV7uH
oMxV6aTx7U/0zgfqZ13Oxae3qrvkXtSdeDL1kdlkcq4j7DaCPnsnL642BE991T4bjAQjNd4jFyRH
exKVu0l9fW13OHPdBLNqZHDUMewrj7dXEP47Koh5MT2g+BZO7rcuiA00Nl78GVcNhVzG0ED3ccJY
pXbRoFaWYXPjOUerG6Ybutk7ngq7pvtnWxyL8/je5SmtxYAkT87E6YxM9LTvQZlrp++fNdZl6YhV
KnAN8TIGhvxx+dS+nr+0Mt91UakvpEEDPtKBYY3Zte15qYPxo03sn/n6sCudU8QHKu6pw8qfJm9p
RKfoaMW0KYPiyuz6mGTwd4zsHo5Q/EJ9A/+Q1rsX3XQsVHV6bCz/4MpyU0Ww4grfx4RGrG/DCTBI
TNoYXAFRpEcdlGwtyZNUxc0CC5ml+V5NzC+8+hYX9p+PCs1U8MrrxLmlOlIf04ksyir/aFvjswPt
1aA/hSCt8PVnEQ1qU6hPs/I5uSUGSgsCeUYPDUarXYTX7oSKKEIrvGm8tmnFEz7/3bjqd8IyLpAf
Byd/b8rqe+ox2MiYUUITDgfFoylkB8dPvNdCbqvCRAQRWe+1rz3XCiEXa0wWg8oUwaWix6H0YlmE
cuWX8hbk/acl5bNnw5UIbHE1J8g0msGqF78E/nSen2S7Yj5oaE/+4AL7ZpVI4rnDJgHaDtsubYyn
YRC/qi3QqBQODyDrs7NqRXSxC++cJ8FLqFHyt+N8cTPUnln+MSTed1IO+4ibK1puaNH/CfdgCcz/
ie6uMjs9aagPAyfEuMtpTNhrx/6WIacW51sTOd7LEDOZKR6xNy9m9Oc0t1kEXI28csxFqcYPmaC6
TZGU0xy8A5VhTjCPiuIP9rS9YYDgl5x1USnlZFpPp6iSl9bPwa6thJnf+gb5n9NzTimKR9Q1L95g
Av7qrH0jSSwgATvSaFT6ZTksus6iR0gz3oVS4nWfBG10JYZp6Pniz7Pg79C19yTHflQntUFjRCuZ
hoiKNADdOkfu/AAqknYzWtBmTTaVfTQoJbtIgtlL5IuN9JqCdjVl7ATahPiTFy7Ryw9uebfII/VK
u+SztfRdZaOSN+y16czige6iAppOwXDQvO41HSkUWINcszjSy3TQiulmdBFSvY1Bh9KLpDdPOw0N
W1xgd9swC+C/jOZVsVdFsbEafUnYQQ+vpDJgryKiN22blA4FYab8TJ3yrY/KazWi+wm0EvglCDy2
quypcLNN7/XrTPooI90V517IShw0qyTnPLMKFGSUHA2zwTs7hGxIw1/JApqFP6UpH045fsnGQLRh
PJO1jVTQ2qSinI2wNP9HbQCKlHpvlqRBmKnotxv1i9ka5BqCLOpWvlnzvgWcr9m4WaHRTndj/lww
QPBbExd9MxL9OuxqZGoigyhX284VnaLJjGVq1UXBk1aKUywZfSZzML1ltkuUAUOhuzJQ/jZwD7vo
ZJfucug0n6JI3MthwiKtFmrA2VJnNn0/+VtUDPwmBCfwimvhfE1hg9TRwW0QcATtuakheqpehp89
6KdihKiYe0wVIkbvpPuIpn2lj5YxH36ogAGbDMwvu7bRRGKRK8OzybjyKUtNE1L+yrPGdtOh/1OM
SLtxugYBivL/fnG9OMu8pE2HrpDUpTjFeDySrO26207/RXcyKgaamokyo8T8YtQRYR5UXRHvV1eW
Sy033qpaHKda32gpMs3KXhpRvWkstdGKmLwQZ9iOrrkoTPO9q72HM1UcvhyqSI5tQfZuaQaCUSZ6
9WRtGmnuLHnvQyb65jIYoocby5vvoyNt+AV6eAZSwTFPQGPZ5l/WfPSgDpjtbGNAUWxIFNT9rgrj
P2dKPyLdhuCOb935N2nGOrXGb1mJe963P5wCFgaOjiTgNQpdmkuleAxGex0VCmc/bX9zbmGqJRtL
mv+CmFlJjgUUkeJPLofXUEJ5LPxtEtPFna2dE5W3ihJoKt2+HPVlYrgcVI2dLMNV1dKr5OSDyCr+
nnSYmPUxqbx9brrgP6YfphovfkkZkdTI/fQQ8RWC7qbCi0F0KGe7hakYXqWF+BsaIDA8fhyklxwX
j13rfEjFK+FbmM8Prkm5k4OHoPCcdOpiTtXkKJsrTc3dYz/fDmjl2rmXEj8Cn+5KE/Hk2HTgOIY2
H8I6dWGyNF1nkbpEB5E5xl4PaaRkBYzoPUwUOrM2VPy2nKFjQjcMJoxteO61fCdzH04cSjSj+0DP
g5qmFYy2tL1/C2JutsCUaOZ8KObnBSxGa27nBosGsiOUvfkberThWhZGK4EzhDa/6UqCL77QMQXZ
P6Zbm7ihq8v/yHPorGZGh5hWSvpbimChSrJg4KTFiNEpZn0DNi0YXO0WG9PSiOvlxH1iOgivlhx5
5AeWZ0OQJat7MhZT9W7H26I1NwfeLNgEESZ8+IYx3j6aqsao6J61q76Nd9L8AwpvMYdtmxd+YNDz
9XwUyYIteljZRnOnKjm7QX0IsnnnaIE7oZ+kShhTCvb3QscRn//U4k0Z1QI522VErKphoqyYo8eo
MWvmrVr6kYiLHK4c3Z8Uf5ESlb6i/RS8WbT3NYD2sTmPyod1mkZPeclE5OgGtAz59HX9N8Xsjr9B
9d1ILAOYNuvGJGkNEwAp6wZfxl7q5r9ViE8SkWFEiViyJ/v03+bLbqLRop+zZLvtactFc14y32i+
Ky21eYYWPu/QxeFbyvnxJZtPgflTQ0M4TdqJ1nkwnXrnPRTMXTJGCsAgWijbhdmsRNwzyNYXljJ3
852haMDNE9p4p5rfgF9TYUPO0npZGDVNSEzeHPnGtH5QCPqKIlNW7SNMh20fEcnFxkLHWLTWKn62
ArkC9UzHQdb1JXGmdV4T0zE/uXEEHgb1DjMJ32E4MU7ZNnrlziyHYgQJ2A5AKjAfzW9s2VYPcx5X
OKnPDXQpRJseZi5mxZZ4KBdBWaExPe3UW8MRDWBGju+V/KUss/A4moSlm2n2SGumPkC8ZPhCQ3in
2d6m5ItyT3uuyvg0GHzY5tWK2n0wAaEr/Pci0w8OBg7PBvphjbg5ORl5HvqqotFfq/CeBMmeyfrZ
B/nuym7jB/1nKdRW48a6tfwenO7uGO0mnqjjVNqtjPojg+nUhNXO5sRQ5fYfLc1Nmm38PthTjwYl
vThNt3njlPGWmc6udfRHMJ/KhuAhOCT2oDdGj0YML38ZTutSUb/lA31N9FNIT24V1gDymlha+0G8
GWrWxrVf5pz3B7zTNvJXW1P907ykG4ykG5PoKbLC9c0k7WOTmfgGJx1eDl7slkIJylURX4eKbDvL
xL/o43iw5D5R6mDmBNR4NBFkmvyQx4DUmXV8zE5Rx1OdYs6fw5yy5z5z7/M3mSyuY0ahDVOn5/eZ
tzydsl1ahLFlLVMEmiakzOI+VzBPRz08q7LZu8NEoQYaRdOtRQEWyjGTb7+Ntgm9gTzPCB3S5a6t
UZqEBTonnAQVolLPj6L/PsrIFZslC7Z7LYdi35IBVdh1sO3eZchQer5SVDs/ZVY9eh8rNr/BaOOu
z+IP+GuhxyTKRxwTwKxLDfzKgf6ovenRFDcxwXGXE3ycmqVFaeladOOBpdaftYY0J7eD0b3YJisU
tyFvo4NVlutCoJYOKw05Dtuj1hrHKckvqemsfbCKKS0KIWt8HBUidKdcAQPLvcbczH3SQu+uGldA
uDVqqZ5TXtRv6pD90LOZ0MEo9aZz2fTcIgf+G5Vt6uXnJE0eUG7NKv6uy2hlYC/0o+q9AettNPDC
U8s/a7TUp5CYXuUpfZPbzoIqshIZoeUFh0Ynrl4HRnpFsBnyaUcLjRS9qfygLXMyalah3rwYnFjm
kj7zmJfxlIeF/sGKrxOrYSGhyabpqXast9LIbyNNBJl9BAMpST5Y86j9Cn3zmg/YvBIGWr5IjxjF
avUa5Ic4IQk3Ss5mSJMbayhd2mc0SK+F9ev17d7qO2MRKqTcdJWTdDznSI1N1pO6peMViOY55af5
Jj7WlGembOH1yRbSbQy4sXF+oyk9Mm2iv5U6G6/j9J+MxuI9lulbX0M3NRrv0oU+TqlH1SQfZhgC
5DRYX7uXCt9qPzYvbdtxRiImfn4fZm+KBHdFso9KioOX1l9RD7tC15/rHhujQV9PcAwqg7JDKd8t
ucGJrJ6djsqvTQVAMs77tgkjKqyubsxL0kx6tkhpH3iwHzXG/4vWCgDvGB29OvSUheLGjR2PQdiX
p4TT9xRxjumdVUQz3+2Kryqbp0AdLcI8Kl5m0A6SeNoE9ili9D5NzrYH/SyblgHkhDunc5PvMQmv
ceiBN0GAz5qq/846DHufaB26woB9pg4YuXDOq2wGWmYyvppI5xvvJTRzQnYUyECQpGYnfxyFvLCe
ijc5srCX084s2DhSx/zIkgYn+URH09dG2EKUBHAvRXPR2WnyOGSMiT+A7mRgBPti1oo3oOhi6yYz
jIgZOJY2veiaf250OGK4k6BIhuzRaQ8PMEr2fpUekq5wnwTxgUOVrZTHq50iHuIQkCwEAW6tzijM
jhiJv8uOuccU4SIfMmxOFbpzmfQ7VXe72PpnFhP94Qlbs9NhHDKaVa8E21Jg0jFy61ONll6w7EdD
RiUBTDBxOKC1QnzkBWIxXiOmQttKo1AYVdHh8ZV/iQTT3xTcNYekphE+1AC3ln1GCXBdjb4thfyS
tbN1EDvSNSRNXL4wg4WkNFpXHvu/vizmhBi2xqiE9mMZ+NPcgXuAKS1LL8mITE7iMBSSMCjjPteQ
WSa2jSUQBpkbx7EprWwYIL53bipEgkqkD93q7Xma+KcCFAQeFkYKsSiJ0Eupl27d1X6Ofn9uC1bb
pimI9aYl8TRKlG3wUp3yU6K+dJkijlrwnhvhqWvLj05/jc3OWniu/POmAVcQKhMxrEQIki4MR6YV
9rXSNr7hnyqrBHhMBV3MN1PdMOcFeX3maMcTAPrTb7FW1fl34n+29px80ZmviOnuVeHxM/M5Zaz+
CM3yFkfZBvCLVbTvoTG7yQSFpoH+NdPpaTS8rRnbXCSRtebgmtidhkTcKxcvobCeg27cELItG/s0
ut3fYNK4noCGzUu60d0qNuU0CSCE6ZuWqnrwJOm9AdI1NAReu4w4uvte/GqOYHdMjsNtWB9kAR56
qnejvhrInwh5lsKs/bOTmgQ0XBSpvQ/YpxpcwTlnKDWEJ1sZLCZU2W70r+MwM6GTrVt3F1JNe1V8
L+mv0XEiZszIlpJaMt51pn/NwmGb2BOzLPnXMMtqUPwaVJuu3uKeoMsRluWHrcVLVdEC90oK/lSd
7BoRol5WORB5+0JXhbdDq4En04OainHROc6baOx/I2KL0QIJ6SAcYM/GErJlr73lSF+sAIyWJ86p
Zi6zMXuppXFvxfST19qLC1sUD0ZtJZ+RP53KjOcXpLTGaV8J0m4LsZyvxfzvThuPIu+Q7pF+6331
KYweXtkUj6CXuI8Q7IXv+b/O6EL8T67zuBR11Gun4Nhp0drNftjNVmnYLLUMK+VPnFd73wJST5c1
a4LHML2HoH3bgYwbnEUB5LUye1YIDV2fsaCVQiuq+9XAllugq9SaYEOzG7RKSR4SykEEuVmbXDqO
rWMFgyGyNm7svBtGTUcrWfYdoEzhVwcPGEs3ZouIDcCog++AwjUjVLx2P0zTg+1XHFQJ5E69xxog
m8DbGHa3YqbKUGnY2q5NuihslCikGSu2uVYf0rH6S3k3IyGWY2atUk2dRuXe0AnfLWfaJDj5NDTj
gmpowPpdc7wtOp0W6kBIjbDZRlzYnHp7LTvJkDC9ZLzSWZWu0W9CNPK08+g93DDhzJcKPAZ4rzN/
i9fRlfYc0kO7h3n+2hiNZ/fFlupXKBT+GW+brpM0yAfkauoT6nnhZY++oY5rcT8bb6qwXoZEIak2
jOvYIZwxLww3doawj55tTUiQhpVt56dQ2yc5Q3/bNtHJsmLrbJgInlcFosRIf1GJ/94JRKhKES8M
ckClxZpRzFNpaWfG1WtDx5npZ19yyJ8HjRChyX9GCr3rfIySKnyrU0EqWfGBkPkqBIYWXFUYJb3G
O9gWNBlszX5b7DuL2W/rtJeyI4Dah83ddTNjBF1u7pGBh8JKI6uKvSnGT98a7U9DYBdE7bqkJWbQ
zwfWzaP7W/TtQ6liHbooPyPw4LpftUvB6EWFZCJJzJOcgHuFncCcrsPgrpi+BagdvaWTMrz09JPf
d4+ej9bIdm0W+T8/tVY6TVV2JAErPhpMMCJwIkum1zm78/zGl4X9HSIOURAxdDt69KX97ZTo2fx+
TikdB06KFYdLr6bXpdXRmydghVFQDbxWDVtSQJGJmfKUs2LqaX0ycFsOU7NANBZkmxzdYBUdExZy
WcZ3O5A3Nyx+jcJ+MmV+neF0U/MZuBQs/cipn/QypeFWlQHd9i6pNwxz3/RhwJGA3QfxO9mXvAV7
rW4lOnFx4A8LWc6e7Fq+FDllFadVP1J0ZBD0BBQ/DCb89WhZG1EV66H0N01i7kwx7PIaZiGHPadp
dmMWoIzOcibe5tNEVTpJc9tq/jowtL0nSHm2YjZ1Iqf/fK9fTpKXi29rDMA2e5fBj8uBoCuc3Sgf
4pYnj7kqZ9+B2xWbu8y2LpVnEuhBU8Wyf4JeIn0qWY2a4yDVsRpxTCO8Tas/jZVloj3vtQL94LDz
MNTMerPc3476179TlId3yxopTurgr4YbV2KQaXCaa3ef+pbxKi4kpa7F5PwlfrWvMALSUmYK3lOr
hQS2lhjsePcHnYhBUZB0ETcn25DXsX+1vPqeMzDI8WTXsmfrT2EYRdQb2TBgTWitzdyZ7bzPqBLn
inVXJtbWQKy5wGEXed5iKC0AkfHXmKE/YpHt0KjntYKpq8tNZULPaacVItTVRGsNuRh90rm7mBj5
s6fg5nvelSftiPL5OJXJXDQcBm/Y2CxeaQgvWxinoUfgVdUFm89fQLsAuPK8SrsoyBt6r77KFg1H
e6VRA0+UDRQFWvgPT1mLlIO0AoP1AU57WDp34E24z9oU+xtNb0WlEcl0R7MaXT1PVISOwnsVBRK9
hHyL7rmO7bXNrFd6O2VPoDH9Z820vuwK442WL/2kXtuQuNwsXGRZ8K4bL1YQv9qy/TECYF3eP9fO
oE64U7WchP8a1IRQGTLblJbgAMK0I3HwvWc6zVr6aru8oAHSxoc+oTkSuQfW3sXIEWXd5VO9dPAX
t1EG8ULk+1zwHfIM8qiuI0qlbVU2EwuVZ3JuDJc48P2JFyXQDrVBf9sVGO/q/l9bTZLkP/1trNK/
0CVHbNLemyijNT6lPGckIdXVsLTQ9LAmRRrOSverDj7ID4zCmQD8JAz3vSQX29FBTbVOA2Q5RN1j
FTsvjF9JsvEbjLiNS2uKZknVk4+nMJbkg41ygkFJNEWnXq8fvh0Hyw5iiiDKp8Dn5xkTfdnI5eFw
QDB7+IyiBiCQ08ICzGklW772YLS7cmv4wx55Y3VF+2gYZsvBlyuMa6CMJy3oPidfLYqoWuCTGluX
pAX31ktEV4IdUsN6u8xKuRrxgWadetYs7YOtcjWpPl0iYWFI6za3VLkmrta951W3PASXFkEUdK0v
g81zkHb/5EeXASvKPO9bhwpOTS02jsEEPNeJy0IGrYU9Y/sOeECSAszMG5gG1pNdZZ9l4F+l5eGl
/uYUx14VXOcKsWjEd9V9FE4LBp7MmNRG5jRr66AQ4C7NyZsDBJ01i8EfmGgTMvRjKkiWOTqCbs0L
AGmSU5H0ib+RIdybiGrcai6OsVbO58hBtwYmwRn/qcm/JCYVW+JfkYDTcCp8887RBR/F2h4ZgOXN
osoZ2NpvHY5WblAun8t6wKF8Hp1gTc+Ev+TmzSoBxpXZb1y1OoQjRzO96LZwvHsPNHwHq/9gxFd3
ONLgfBI9u5D+zeSZICs/ndY14ufU2zfRtsVd2LNt2XgW7Ceci/bMJrq21jYa2BYYcmk/o/FVQB1g
QMu+rt8TRbcIjRbmPecU+SSTvIXBlip5ZNmFEILElfMfq5QHgavnjOV/UNoS5aRjZOaVHp65ZP0M
49kav3mw6h+NolxbMG7TPmbktrx5qCjEob6knOrE0WVPdNEuf2XdSkRYET+M7MsjHs97jl+0cJup
A335htwVZOlL8Ej+J7Rd0KoObFma9v0a1wqwMQIwbKwrmI7Uun3roI+B5uHBJeAmJGR4XbzrzmZK
OJM/6TEtJ2/l6b+oncz2as4oNjwL/4yOn5TfcxoyIgN2sXSuhXfkXul8+NC/A7PgCBdUG829asNm
MJiIALaD69J/UAPIf0gsTIox3dvXzgkuulOP9C6O1lQQYZUuHADy9JdupgejeWGRKBBjQ3iKn5sG
lxYrv7ZKmj14Dg/zOt3C8JiTwKEtu5e435XpsVLBiiekADDfc6D9bYEBiXfOcKwv2nMEyZ+VBzGo
82DJbUcSIM8wHMKkXRtUiN8QlGodmxPeEZSetKr2iXOtfr34IAiYLY+DjfwRT+oXp9bEesQtDz7Q
8m31kpvbzOfHr6AVaaDA1iEgRqglJFnHoOlQ9UHhL9CqdKtmbggK0lUee4uvhxooP6DNiujWc9WR
T3+nj/wifzV8bS9+inZpPX7zoAWCM+HKbF9RfEAFJc2gtbcp6TQJHd+DA4lnXCMOyG7tG0JhhMXq
vX22i8tMmSj+cTvT6pGIFbPz+ZuReNneXHXSiw3UXSxPVXUkJgNKPz+HLpVpUii81dM97C/l8Nq2
V6u9uAp9IehyDQkcdvHb4LylJtOD/FiF+5G7zMjFRvK7Ru5Sf2N2i53yaQp/8/EVT6lu3sV3ar54
CsP/KhI/ibt0zyQ9jzdIVWO264YTD0Bb7tPL+N20Jw8LiY1ujDKB0uupvNKZxYDCBhSAvwYM+A8X
MGUjTYGxXrOu9lA1alIPFoa3FbfOCNCQMfCiWQcQEDSL75E7QTP5RcHiRZLhH9Bu40+PvUWtwQ9Z
8ObR6wmbPdwa179q+Q2meY9BFzuIl94DgffqHBK7ENH2tndJduc1mEr8BrzpunPxWeWG4sVwr+bw
WzG87tksqXExuehPCnEs5O6TJ1YULy093kPxiRSR2cSGpxUtIU2RFp/Klzmu9M+4Z9p6QCXiZGsm
KNm/aQfqiZw1vBHZssMESC4SWp3JWkEHIurB8e8WZrM9yxb2BkMdcO0W0XkZKpQSuyxmYmZyKd+M
9Iikzslf4F76S7Bc9rAivyF2zDU2Lx6UmkmhNNnrUN3SDIuXo8b58TZg/Y45sW0Zu3LJSSxhoyQ6
j+e7iTYlZ+PqBFgCpXQcbkqGew0dhzl8DMGdfSvanRw2es4IYRP22Nhp8d3A4XRqRQ4LCP5/6ba5
NjyI313NswxwMFuUYomNVXsQ0wIDkIpFfs195zv9EIAKCPOSM91/v9gzE2O14BdT3inNtzmPCNjk
kkjZn7EiDIIWNOLh9B96/0VfLBKAdqOathAqSX0EYGAimG1+9fDC/4eV40NMIZW92eg0yilNJ34v
4G9ThX4ObBdvv3qih93cHOBZ5Ymc8fytdzbsTxG9a+5rhM9hhQ8MJcYcZ1/OJxyEIripx7uNaqTd
5K8k5tjXUZL0tJTYilzOyLGE1lcUL3mMxfzNQCyxD5pHQIg32Dz0ZIRR5L8GGmBYTuzGw5XbLoDD
L/tDDFvHWEkb2shh+gWDFxV7NiJCMmlJkpkJ/s+1L1r447OYF8AXTH3FvBAWG3cRGyQ2ZSwDDlJV
vOpPRFEO3RI3DLmaG203qZk4CQELEj4EblQj7iZ8nvx9rO1LYk5LtBt/9Xjno3DpI77KspYIKacE
ztU/zpjDM9ZP3FH9l0n8RbJv7GPSUPt3QH5J6Vv3985ZgVeeCZbSeCN3BLtjPVLE7Klny1fuLLsF
DmgstxUmyHqNscd5DfoX2gNID1DADP0+y7BQ4kIiM2wZ7mgmgXO0kN9arALczBAcsmjQ9RBsqL8Q
58KT4n08/gjkqmEXsbWsWeyYB3IR27UV3BN3y+iT1I4o39OObsonzrxn+12ngDFf0KZtBmdX/It4
Z5mbkvfO1Mrjwj1BJ4KAIcILyD0vbIjx2UwX0PPOhcZjZywRuXDn2GIQwaI0mvDkdy1hMC3NmzkF
jCRsdpyx2PJ2wVMXtylcSfAm/iqHlLoas7OOPW4Z44bZEYjB16Yk7s35ZktQV4S77eNoG2DFpQBe
TWv5HkcrtNRkfv2QdkO3rCF4BBqfWo5vLCFKXgkln6YzA8JoRQiE/uVugh4h8caGKu7MO3Ed8Olo
Pj2m6uYSHk5iy1b7Jxbs3BDV5I6l2N0gQtJRyN5mUtbIsB0VAbJgfn9SxBqy27r5IaOvOjHxCzYs
omw5c8yW92kbq/pQb3nHyZczNtWHBh+lW5j7mJI/PHC1eOVSKFerJtjKo51sWndPvw6uYyZQ9zE+
55UEKvuCars4sWRX9DWXklMkcK4ncSfGx+CxAHhIrRihN8Lfx1ZOTiCoSsCQkOr1PaZtIhuImMHE
soSZbR2ZDSVHujkmQ5w72gZyouU6DXZke60sVK+PEYv78cZqlB7Ty4PVwUKwpG/nDv7S+mkAVq79
P6PZlpymAGErqGG7JeJAl5MXkUfnAqrhv4iEKBoVVK3mKk0O2ndGpr154kvpocf6m2jv/Ljyptnu
EyMebk1Y3MBIwNzLIVaTiTB36vxGUMvBamYon2BPM/AjONH3qG9K9ei45NpPoPFjnD0Z5HSjmYY0
7osnfmPUech63P+RdF7NrapXGP5FzFAF3AokVFCXLMk3jL1t03vn1+fhZCaTTJJ9vGUEH2u99VNA
ck17FO+D+qRFK/+5+AzEs0H52Z//oaHlKm7dnClOoudZ5uEB7cdHtk09m3k4uANbo6whrINIZ1IK
zR+SOsWjviSjFbyqwaRFX64jBSuQEwAZj954G3UTMoA8ukB35N+mtFe9d6QRk7VuK9JwEfydhmNz
IPKOtC/OH3XD3o2ESd0PdGMlR5UwJGIkXdk8vwI8ZjLd2eZOv1FUV3WW7y+jmmtPmndIxhz06MHj
tBGuKlG7K8XAloKZisLwI0hcj1irdRHyT0R+grCPt3TcRmeFtbZxYwAmUziM4jZeaOCgJQKvvwYQ
0qjBq8qtr72EBvJGbmfN6j3Rvhuj3yfyD/d/zwZQNl+BzBoKt1tjhyH6CBg+dsbwXjbHwfxYRNTF
qEQpbIYOA7SMihj1KLtPzcmtvXGayAzX9KebdvCIugPungU1J8Qwg+yXJFmJvIUKdtcWJct6+kw2
dfopBzamU3GPwzj9R+fGmUoMLIgrgt6gGwpHf3v6mvy4fCQqwGVk4sOlttBCfmw9w5L+tbtohltx
h29j4t/nvj3tLO/7W5w8EGLA1s1TDd2WG2+4BjDqiv9PQwN1+EP8tPDu3lEPHYZ11idwHHQTHPB/
nKeFPWIvpOU9+AfQmGPi6LdTsOUZR6w5kIeg7j1pRVNRu5FHLLBgQrQrZszmtoeXyGHAFHTeds8i
BrIDxp0ZFJCjaiVuiEIFzJKdBUjcZSCSqMWdsUF/nym/kfyLcbEgp5pgvWHX9AePe5daJDTP5Raf
o4EWSnP6fFuw/7C259cod2PfDW9NY7d7/qjBJzF/KaMTXCYFIbvmt/BfJ5EM85RIfPaYRy9EFKSr
znkQZKifCQTYqLVT+dQfML+RfoOGfemnv41J2BNqR4pJM5lKKu0e7JLf4jfaYU6XbqKj8fKW0Uea
3znTVUwQZv+ZEnfW2hxQen2f1h9p7ZLA2Z1T7nSTcNHukP9qz1JZo3SPjAu/3OAUz4Wx6r67Ec2T
Jd+hK7WVVO/zC+0qs1nCTby7H9vdHuOJPzhx4Ro6doBvE+AfSQ8UMNUspFCpjpkcZPmWOjCQ2eSG
nLi0c5r78EDzm7eFjGNQZ+xYWCWXRls4Sz1cC+UT42ydX5EGoZCmuCeFLCDx2XTaa3/ISVntpXXL
4B+vKrIPCZzBVKysPNckmUlDlIMjkrILbn+V8XIa4MmvhO19D4x5rrSBRl/6ms2ENoKq6qsmuqTS
DQl/YodAnR1xYa+QrhXqTlrbpOXTL3bsxaTqPXQn+ai0fVXc2jm4CrExL13Wc2H4KOIA9Pkk7Qc2
w4nttqSSvn+rxbXoqmWKta8BLvAxKErtktSA6tcoaersVPcz69DjeKldsnkJ5Ix2PJKEnYrU00Q+
iYtnE3aziWZr1LYrTh1b+SBqZNn38BjIi2lSMtthNyhuEGY0mKa7GKW5MKG6YqgVYoxHLPrknzG4
Ml9X24q0Qkl2SYNLSVQEYjdv8niSkcEjAsl7qAg0V9tifhsL60HFou4SKbNsTGYheM1FgmeQdJ6R
AAJa0k3BVUJ3scDYj7u49FDpOzX7ErsKYx7al2Rd1VsmKw1dcwlPPLsRIlczvngCjGgu4YOGC5I1
cV5JQGo/b5ThX9p8GZ2MSe9Y+pSdC9pyRKJkQEQaBjGUjGQlb1lC+fyJfCsSKIh4JVRgaeon9iua
ZRBEDNVSp02ip0kRJm0pk5YImWxB+hJ3TRuk+Ln47MoDbwDf65ycfCiTuaMX1SWabxWmpTNJ0x4V
hDyLfBPCoURoUzKBKUJ4Mekb0W7w/pHYcfZ8KhLNDKgMc85UWb70xatMZprT1DMDWwYI28Ncxc8M
CApimjRQgyjRfVwDk3CIhWda7zRxH/vQJ9hH4oxs5iMwFwMf2JDSh9sFQr8KeFXK3JLJ3QCLmfDL
R5RCWybexRx7pdDvOpgjcZ+hWHlilTbvdbaZa/iyL3J2dfQK6dkMNvxRHKhAsWdaBAmjoUWVmqpW
WkXIdW3pSxtX49aoLHhq9t5GueF/IVOIftxqT/gtSHXCGIRS3QJFzD/Cv6a0DXmr5oQDHXMq61Sb
czxf7Caqc5haoZB37U5VnFDmyBf+jOAdNvMJyUhEOH5/LB7Bg9ITb1xFZ406YP+pftQpqdP7snDM
O3hIwFu334iTWxqHmIm1oHduEyqPyt92DvC6gNnsI7vQZlACmMrrVsRaiiYWq+06BSjn7Gnc5p/+
TvR1d9B0t/qtCkQXiD6t+oMHrc92pBgU3jag5GVxL/cBEdMxsVZrXI5EXPawpH/+Hzf49KiMM0Wh
jHK1pq8mmBFgRLZi3SVst7yZ0qG69lv/Nc1GylWHb54Ergs1ZT26oDvhqfPIThjHcCTiPVGehnEn
LKl8CjB/hYuckDB3M7jmwUEWD2X1ofgOBntDvtcGUW1rDSgHcEy5If/h1cRG2nNcTEQBL+HAWKES
BuF4l+gPajlqjgOD8QicfeMpxCPgUHGi9EsXtrxcprdAnhWIgc8eKuynm0HuubkMxxUJ8N4v7dkK
3e6SJbDQUc+B2OYdjv/M9tA0J+YMhapeAJD4QwZwoKVuviBzHduUMhD/Y0pgO8xRAHTqudHdXoB1
Z9SUX2CGAItpuDVRYc3j+7ifq8ZYEtRPxN/1s58BPwpXLyXshXKo51Tf/LvHXTUs3OwlbEjlbzY0
DgMwwjswhFCDxDgpN1+1eJeCD9J9czLpiNklt6Vds8XQtuPHT/1UqNcIKYNSEHVoS3Sj9SFO/h+S
sExjZVYPxCf081IdilJysLili3+g/vwPACIFMm3BTl68XvOvtDwOBrFrn5p0VTw22k3EJtgptFzX
jaufsvIyG+gFdNYqwnyv+2wY90Me41r68kKeKwCS3qpFzOa4Iu/kuGvRXh2vCi5FLYSeSfEDawB8
GqILMrJFGI86PI26wQ6DMi6mmkk9h+nC6vRgRSDx7JAowKbJK5LEmhQ/1L5M0r1EiQoKrfLZzE55
ABudAj952jUQEEn8PfMRjJO2yJ8hK5huSJmowMUuFRu7LrvVTGaE0/WCET4q400Bal9X+iHjiuJn
cuR2oJ1GX/alE2uHEf459lEedKkVm7qV8UVQ1IFAk/cb8VhXKAFfPaE15taJ1gCcgFymtDbIR+p/
GtSmM8I0XXOA95wzpq0Cq8I5Ympk6mzQarO5IpweiKhQbkL7Bvvnb5VnbUU2WAnRDIsaDtOK0s1i
o6DB80GveFmTQ0Q0DC7zDeqGmSszCOW2uKLSwFOASAcffx44rOqj/NWG99EgC8Zqp41YQA/Rr1K7
PBhxcWMCBqfWTN5AwtsUrkyt0AKs+2y3cLUyOxZncFkNywQ0L40Q8/J1wtHJj1Im42mrpf8alXx9
d6G/q+yLsDNEJRbxzIXx0clUeOgCXwuw4rCtikebg6LprBIOwdS4e3nnXcGNCNaEeyDWLsDoFYrf
eTesqA7FP7TMKUOkTSw9gHrWQGNkHmWbH8BnjLIipTjE+PvIhui8wBYGrhaf+ID6T53TJBIHrHhW
P24nvkibj4mrATrAzy5ASwLfzIBMdlmNLzABOhTGwpne/bOKbTB8+s80YFOPnhcHFVHQnHBOQm2b
/q3rV3MYGcAbgXDgPKTZkt/Dv0EzXNkKKX4V9WPVHoruEqhHZPJU2LLg4a3RukNzKIGIOIRmAhWN
HAcnERDQ9+BFVkxCxmIjJ6sSld2F/gOw7lEGqkDsIllieFpUt256zamZ2LwO4Ln8ggQVRaCcYWC3
I9n/pCAo2tkkqw0DM7dBUa914pNg7Zb+jZd4UW4b4ikW7qI5cm7CE4X6zs9fhYhoZo16uQPnDgm6
XFPVEfsHmipIXP8LygPggfZTHZrpjkm6HkEG7HFDqtjv7IPxrzyv9FIApuJz41WYjptE3mdURSgv
ld8txTyLJ6XzdtgFMDI3Om09K6V7hoLFEdr0G1WntxR2YJp0nhYofMpMeUQIvVAS3yZejTY1O6Vp
YH6q8nCtFQ+Iq4zwy6sfrumOlalRnfN2TJ2tMfDWwLWacG0UwqmCbDWH6JXFLsi0NbSOQRek0co8
yMyP6i1VH9GnQH6wR7m0uKMJpbMmtvhyPUCRETmDe2UGjf4mkFBcnWyp4bZS3OkE1SWck+oTKHLR
bGr1S5m4qdQ9/8XzGcRoC9B56O9Y8gvxwRgn4WalMEuG87+OxaWH/05XqvAYbyhvynXjI6bmVcDB
Nvc75XR6HOL6KpJ+CquwnX7Hkhjuq4guslxmv0W4R8w4sa8eknBnQK4TDkFD7Xxr1+8akdUFUWoj
fQ7tP6J23Uy/174j003ZXxfmskT5DCi4JipWJNMEvdZS4VJJhxR5rsmFeuXKKhvvbKEy518z1yEY
F8VfEf2biWfEcmn6zMsPPT8VYKb4cq8JiD49GsQG18cFxdncFjwfwo4vbiRW9oqQLX0y9AHk17Sw
+StBduvhAXpzSZKTqu662G2ix3Aj1UHs7gYSdoPKlOjU6YdS3OnjPv/SJJQDc+MwyQ44Sxs3mB0n
8m9L1Yq6EgUIs41XkKN0bbW1b1rKq8zPhepm1XYEn6V41nfMeF20DsMeFgImBdJ1SaAe0z3PHq5l
0dbfIs3RX2iY8ezQRkuc6rL+4OdR1AqCk5DzwiJBdAsMxKIhNR7hCeE8RKj62O9o++Tka0FM65h1
5mZIROES2z/nxzXGsGnJ+IvlR62FluLvKuFvLPmxxCJM15bp1IfV9cppw0sW+qlm0hyUo8Z9H/Jz
orQ6eKrk8HCNzZkYHJ7jhAQ7k+oZimNyWOJhKfNNJeNr6C2POg8DnUb7Cz3TdBuJ415SaWiBjgpR
ONIyPDuyAlIfBWNWZBAX3P1BWMuQXT3tB/0vxtenAPriwYlMoJ5+dPJHNzko6jNQnxl4QVa2q3Je
FRUFWpk2kP9eFY0XrZoU5BqADv7MQB7h26FG9aWG+iZC2YDJkvCwASUKwi2VsR5ItgnFbR2z9EQh
IopL5sPn+mTywzaTfch9JAL2s3xD6ylf/uSO5rsqiGDTbI8CQ/mhhicJf8JV6ArLH340agL6FFb0
EvMEj8B5QNipudP83JFyAXjzNtSf8FTZYHLjXBnHez6iXjx6/jzvs2VOeykHXpBPSzG56BE19ize
Td+vNlCCEkFsoFkEQSp+DnBNmruy5BQ1BGOtU4apxHbIatIY3TpESt0QoSoeuz8xOw2pk3NGKGho
XFH/Kb4m5iek5c2lpsgkYD3N3xMcIU0Rki18RojAvXoX0wTy66M0z16E7gTrUVxPyN4x0X2Q8FR8
zRwh1iZ/K9Imrh1A/QNGMkz5eEqXrcDQypbA55NVq29oDR3+mNkB6Ak+iu5UOvl/VIEARVEaXlI0
Lnxo4U8GhsW5Vyh7f1jHHcHJh2qxL+08O3Xaui1PHt5L71TWr7gkyRflj0icxLoG0s+yWxw4gV6v
pvqfxDfanlnZ5sV5hlyEVQXw3/BxeZXHa/rz8t84Rh56Ss5CteEy1KwYH0A1NPYa8qVJ1lpYWI32
t+BqxKT0NwbapHUwHFNxgw0WthQPXUsQDU/gGipGjg8QW1T6wCoNfPU+IrwkQ5jwKUUPhYMkaF5t
ZjfThy4eSwwLgC58vE80GdmPguhxIV/KzJZiziBr/GmoISOkCLI9899alvIPfosjicqcrpz8KkXu
itPTyCDQIqJxXmHZCXVCggMr5vfPT+j3aADh8tavXkn2I+woedWgqB48jvQXcn+0QAR62AIXoKjv
xE3PIR3CrKnnOpkc3sNNtKLKvY9KK2VMY1DQw6PBTo8vfgBwZDowCodBREEWSz1Hln3BisoDCmV9
GShEQNc9rkY0aONVzx8ZT3zEvNGcgkNoCkvB+1N5m8fiN+cXFQZ7HopyYvOBCaH4HmMtojMa5+gR
jBCBGz2tbN8F+sguf/DJpvA4z9weW12JpG+D7o7KDtK/GPvJDuHddhH4j0E9swwfC+FX0hHERx8S
pgdOOIZjVuSeOV7heesFcmBE7rwDSTvwvYplSIQqMVEKmx7gvaAFilmIzEeEf4ApjI3NMvodla9w
QXitygyTHWBCDIC0gM6yLYobJb8CqQqkR6vOoJwpwiHocNpFvwk5U6z6qMhlOzjT1dUDT5kHMAcC
3Qfoi3glEbTkb+NXimgD3aydl4f630Jzn1hxNWyC2aVDtcTIkfa/4Ej+txbaxUv9IyxxWqOWW3yy
WBqIOgDrfLslLXpcS/oHcgmPRMKZ/yKd65TsyLVy54p7Ik5sknwUpEQoyTkbIZq0O5/XdIoSDgY5
9JzVBzOoP/qE5ezYQqDMUX8LALESFRsYF1eGH0ctUr+DXT+UtOi8OpgI80iMzWEmNgd5HT167ixg
2V0Dd0uCZrpRGVWYLBaH5mQgGYJ+OdAp7sbasiu2XbMl0UHQN5p5mtNy7ljLordBRWW5Hqet/1dw
ZB9nW+Z2YR7r0qJtirqd8q28pjUpeL1/aCRkzkfuIiru0tYNQDl/VWY8skfUZ6sS/OwTJrgcQrvr
HCzRPNbiR/sZ7nw+7o1VrcMm3VI7Tm1V47JLLhui2ibv4OdH49OgX53eFVTBCyzjGRh/88BUwKov
ZHfTgx4VvFWZNMcc1GoAQw0RjrJxe7+8CqGnBrQ0gHkixw6LOXrU8Ui1HeAbcjmaZRBucwmfzE3s
N8zKXm/DGAPPMcomtFF2/wA8Mh9UAScu2F2/e6mXAI9GoH+XwplVOSkPhP/IxGm3v1X6xbHDhLAv
uOl/ZoxqsBDUQFZQ0ES72QuTEl4W1LI4DQXv+pH+4SMsIR7p9PpUtqrqyAH1YaFhJyh7cgU12VvE
Jxt5u2GxwVuH8ugthWeQknyDHr/pCbtcjuVz5CBgsfK1g15+4s9IS/ZCYWm0DHcEn0rtIe4jXEYI
JZyhPWQV8gU2cl76NXI7bCG1SlECmKqwxRzMlSR4oAt4vTiyucfBStEEfZZsQGbmzizB6FsZrAUG
BoediPXGZ7wRmz/zjqifQ2dAU2d8LPjACj+qx5MEQgT7g9MrvnDedLorI2LYKF+0RCLv0x5lVDC2
7Hhqui1PPZsRhfPwEJlVWQQGbCA5NwwyBPybqy4+ZsMh+Z0IQQBbbNFZEDWxrSdSD48V4cmpbVDY
JfB4gmAeYvRlmm+bp17ejX9z6ta0WRwkha4rk3dwgs/GQ09DPfKlV0Mr9fYj+Nkg/JgKi4LDmdM/
1accrmLNX1JrKeqXVL/H7XrMP9LmG8DOyPahuEmvYbZrSP/0P5hTTQwS+ckgQoBXYOho6qpEs2Ah
sQPaIJxlwSpPRQhCIMdXQouzkP+LDAZy5SVe6kgdYX3ZoSIgJQ6b0bzMANK08yIr++dJhD0DaenV
DkwMHcVfEruEsvfqO2lfab0maMgXtwkQQa3ukKj3Zcu72QoHNmDAbRddBcpdsqx9egi7NSmIaX/0
KYuxWcI0W5ybttP+W/fs6qYBjYHauMF18Ub0YPg7+BOc1sviqq/AY3LL8zdR/RyYLLXRNb27qAC5
M5Uhd/O4NRzqa0imgcCn+bxk85xabK1keEh+t47kn/7C1+x/U7+oJW/A2bE+9lq91/pdOrh6j9Ju
Ub09ifhhNzRI3TMFW8so29omrJqhsTbAHRa8T9C0TeG5fNabYHohQl/XysbgJRTzreJGRtRLNBWh
Ep7qUPqHeBv+4FgxPwOqQpkF8roM3t7i0wAN9ywVuyuqae8PyCgO1yIprdVZLN9IeXo4crApeT+8
yUsUsx+gu5ryD+LAOd2PKSKE8mheyJv1oDP1Dbkq5vgZCDeshnF88m+M/T0JMnb3KxNrO+sPNojW
GNUQBy8uFKhX9kAf4zw+hlaF3a28eM21ihGJC4ld68SxOuO0mwxQK+nUyVZA/hE4UnzUmZ74+BSv
vz3RJu8rVtFXneFxo1Us30KYRHWpx/fu+6SgnFkr8lknQDdH6b/HVss3a5z7HmCGxHWnwPR9VnHc
XPTumNh0mQYCQw/x706zuJuJg8t0Mo5401Orrs5y9Fcm+x6pdZhfCwjXynuTn0Gqn895N9l5uBme
MpXdTuq23sYMUOhWPOCIzKxhg2mxp0WDAHVceERb46jnB0/qyaz2MXc7lQexw0N3D9s9lBSZmu0l
0ByF1jMKE75VKLCcICG6f/dKgRnr2ETXGZN9OvjOi1UX3VFr/QXsbD8jeheqo6hq6ikBh0fy23tT
PLXB9YPdJH2TC176Wx3zC+BQ6BY0AekkoRqEi3J9UgjIdAUeJfor0NMeJTFWS8PbcN0M3YEGSzYq
+i9yJQQI+p2kPEpigixje9WuTPEVck1YFxJXbBoEDNr8lJ3IYcMxYTdbNbuRC2y5cvwYJCc9iykh
3tgp2RsZL9K1skNoiua9tmVz0xl2dF38k4vD2O+1sV162YljPOPvDjLHN7cJj222Qp6JeeurBADK
r4LCexi9MTEom+RHSq0GZ5B27ou1EkEzbpJTcEqRCCw1wmF+vQ3NTbMvFUbVHmoiocdD7zlKS/DK
JUWqjVQmtiTzu/K2bRpaXFOe/mRyidpE+WkQ8UgS4vQpaBv1gw3gVsEDX4d8rWz/D8+n1dpcfBcs
rsvcSUamdO/l5ReyCHS82smHZB4779wlv3hRfYi9m8FBolRXH3I0BKdoly4FGoh1kJaMJzWwPaye
6QqNQjrth+jnCI2ZyBdiW4IW9/W+as48BHgijY/onsgffb02r2L9LiQiDsmTPNOuSd9ufe0XewD9
Fg560W50QODVyYPpuxqU87K2rFp6z4dlhT0Y5XfxMZBpvVhqDbpMkV9VUK3FwhrfADR17MbCHIg9
xusKJLDf6Y+sOWOvKlwToxrrPQEVldNHe40c7avHa4aEr+uw+xdbXb7lHWXqSz66Ht1N5pykdJgi
xcSZnoyVHV/UQSq/ocWzrxqgFMKCta+6Vh+5C+z5xJKhL+65RCER0wfcLeR96WJPK6I1SWsgOmwg
ZH28esgakOyAZB9n8m31ovV7ZE6wN8GrfwQG3QWcWUtfdzVgh3ylQPStxJ6tzsUqQW+cWGPCtXl6
5S0y7aXfgKxTBvjoVEfkpu22zbjujC/Ah8hYodqG6mEBLFnm6pWvQ/Wf+mPrADL4mRtgw1SuXHXL
2Imp7YcWw2vHP2/n8yK1Ml3R21PVC7uDypLjr25PIoGX36bikLVLvFK3od3BwP6wnOziPlb/DPRa
WKtyJ+r2kfQsByJ1XSz43jbb98rHdBW+WP5FSqyCTUO++G4QeDoxg8CVrFpU7v3KBPhKdxK/a6st
DXGLNtHoWM75lRNKoYn4W9IgUfLK1e1iS6d8tkcgzM2N4i+e76YF/qIH4ftBeIXJTmPVAmuPIpex
vJU36Cay/gCZozHmzy9IT+TK0PCgGs+wvBnJalg39bbpdrWyi7LPBbZzA2FPCXJobL1xo8F3yeiO
iXTDoV2DAX71lANJDpWIc8eE1Uq7TN+SIB1zkVr1MwGrAeovEYzmNj6oZVZcK4wFOkPULFrhWwpc
43OR/QJvy/O5gXA3x2fC75TTuwLThbSspQcop8nPoF/6UPOdTsWFIE8ZC0pxz4Xzemr32KlUDVEt
nNhtWk1fHnwxIeh03ZILAWmHLZC+CvpK5Yiex42YHILgD4h9od/ZVOmZII1uoB4mu6KwgoCpBALm
rRaJFan4cm1NqCNCH1wfdBN4dbZrPEZab4RXmP8js0zv94zzyOCyFdHQgkCDHt13WyLRUlp2Voyp
vrFq+1XJSxcrNKx6yB1XVg8pxNS7SgO47RZtMdy+uKWbMQxfdMmV/QEF+Xp2GFI84te/LR+RmWeA
V8Z2dCCClhVCTx6ZeIu7nPhIW3oRPaBeBpvI90JzzHStZqsC2QMo0Z9fUhfUfhvlsdkGP5L6gwmS
UxUBcF25iBxRnXQ6qm2Yj/ztFyCdu6HaDq+8dfPijPBaUn6FcR0f45QZ5qzfQfwuuUTJJsTfRv3j
7wmClfLPePRPD/ElldiYEfao2U6h8rlwqtbRFYursOBcwHS1PiwcleqgowcfFYqXCjlVZFekqCvy
k0bEJb1FZNbL7KzYYob+Drklmne6ChaMZqGtcLjQn0ptINsdpWP6CUdvS70JyOlmag/wosJ/A3/T
7S9evgNCSm+TT3sO6QnrLt5C/Uviofky/xaeI2ROMQCdkNOm3Wad9GKHHJsh2UcPUe/13png4mpS
oGqyynF6A3iAXZuOxD0pyvbwGZPKDd2zg7sj5h3xQwbMczV4ylrHx21WuTVzN00hqJUrm+p19Sdj
ruadOUq3kvtno6M1AanWnUDZ9f4+QAWh7pNpl8ApNXZAbFe3GrpL0h6gUaFm0UyMLpFYKno4WbyC
mlSW9DAJ7qwv+fRsQ0xnq3JNtTlXTHyJJF6X0Jw2/soyXYfx2r8tiCgVcVzCp5i2rK9haUtkPxh0
ilUNv5SjUPYl0+L4iAi+uaF68zfINOhJHaMN9X25cvEuHAQ8zSVgky7Ark8brJAD2pjwJB+ns3cE
lBkMFxBWgrL3yh1fAeqPePFTk0F01w1qZYYvnR567xEq9HSoLiYUE/sakw7y2qVpS4ce5pYgDmG1
EM+kklQOT1r+05Uf1Rw2X63fq5prOsLvJc8wfujglQgkvXWLxoBoHEvfqe5XK/5rMPvwcz8X//lG
iF7hdnej0Yl22FQo20xiJ3n0ZBzNQPusf5vjJUcwX1ojrvqbYl5WTe3dkUdAwRtZy/qsAYFsSxnb
OawP/hdnXQuqvTUCS3W0fxKhFBsEF9M/7HfidbwSoEEsOMFuzxDS/O2fuHEiitvTPSZ/V6fg+D28
ST+/hH/TPyCanPljHvat5oUQcV2jlDeOfAOYdQGN//hAmLTwYTsUs3iXxtVcc69aZLPyqIH/JKg1
67XyAh0DTe2Ls78fSI8miJGgAtVVmDa/KCVD6YfhaNmT3ruE2W0qW3npJ+nmfTK0QBcgCWGeEc/Z
Tycv+RfESf+Brm6yonN2Ngj0IdrrHuJenfnKsF77/ppUYiUEx7LSSyFYDSsZ+DdFp6o9PGN4JvTd
WxjsYObPNASd879b/Y/CwgVG9jZAhoFwSUBDHrtSXwOtohZDV36PsJsimMyX+qFYUcF4Ig6jCQgK
s8ZjFNq00FjxNV4Abyxn5+ayBCY16KKB2Ih+GHjRmy6IY/Ytje5B3jWPPremb+MtvmmkZM8+grO0
57nObOlfMpqleWfH9/BeWMEhOWQX6YKoj4nGaX+S4/ivhuMEOPkkFIY7EA8yCc+kJGquQU64iiaJ
2E2qz80rHEZ9h3f9ASGsf+jkWerHnmfCJZ4HomM1fTRzaaGWWSJ9bO9ySw1wiW0EcmRGjgq0iJ8o
mLhpEUlA8bPYzNG/yyKxS3OZuvoIxrxMf0B2pcNITuOcdWgJf3Rq4CHjQeX9wSebpYvjuENDswC0
fEYZyT92zQkGdR7TaLOJh2X6UJD2IJ5H84DmgkHjJZG/ADRMtuA/doziRIxDsFgZRFRjJLrGOQJ+
TgG61mypIqxvpd0A2fGQzMQaqc3srDpVumDslm8SPw+xgTKGWLsluZrWi3uMzKX+Kjz9uaHaBt2X
TbR2a14LqFCLxcZARsPf9EVjvfwmpVuI3FGE/1yXMK3Jug9JZ7GkcsXFJmszkyFO4UmsTOLtS3C0
TQmCSG7k/IDmFWzmjkQursgN4SpC2w5mAA+b1bZrnRSPdWKVxYq/HkHV4sDMo1ebyUCLy3q/Ldur
L22DcT8LloQDiAuZsojKu+mYTieoOQoWhuDKpILIWiK0xwXN1N+MgtVaz88TIeL8Gdmu6vVAxaSw
6hHYc3kXEsaobcdIl64lAnGSTcgAwT6HBwRaGIClWWv6XstWtb9POSk4zbyZFcZ9h4oL6YLZr8Rm
i+W0Y5DA5BBbPg23OFtm+AKrbgKJta28AyCjwAtMdqrASRQbrLQwHRP1x9fc7zauiSlaItDOs/mG
0tP50ERWPktawI8Bt+uVzvfe21G2Go2tJDkwYSHLRkjjPddxyU0uWa3xRqbG32STViJPVyQ9G/1X
+QoKjpvSLaQTt3tiU7rIR+WnpqBB8TkCCnMJTmBmE8OVyHBicduJPL3V4Uk2wCr34EnWNTnXS2fB
fjC8EXYnOBbiLbMEJnZU5RO9DzCueflk3gs5myD98sXnH2J+7dMgoCPBbppaCp4UVX4geuBdr6TX
8jtCHmUz+A2GhPSfXqsHoI7QnEy6xVlv7SRzI5pZlAcll6QytBoiVJTwuOjwzjtp97GQHtqP8ON7
eEDz7wDPh0ZQrvCScULiM+CduSe3OMofuDfILSTBzRcfuUb/JXBuaMWfibkujZVQW/2h9l6CsTUX
19B/NdNToKvU9eiAw/M1ixyvpnDK0w3LBoG8SbgCtp/iz46vrpHKo75AKZr+oFljOid2F12hT2oQ
SaBbv+QXaUDvwX0ajMADyxVNs8QQ0d1UkTk51lc4A6nalrxe1wZ8IKA6YdWBTYmhaXBAPMIvE2E0
Hpv4pp/qiJ+S/poYLLi/IPzh9sScCIM/6JmgcuiQYffkiIjJ71i+PPomViWnZIh1dXp14OaVzwE9
43wmNTPClWKmO8OySO6T+UQbFkG9AF+yodN7pL3qWbjCGZrZAguhndxK9bho8JeSwawCLqgYbB8R
hQ8YJ/cyxhh8AB6ngWBP7QBodJNZfamNSqB3IAr3wvjMfpAX5AlvFuXtiwAeOYOFRLpOcdZLCCZe
ixSHThskUop27dmA+Oy8Qbx3kxyKU417wlhhaOZvMvot/Xj43b8M+B8yc4IDwwDep87WzKX0wrR9
ROFCKOIcJ4CehaRbWyf7f8JCTSHgDM8DEMrnwtjoxKh5p6S8K9nbQ5AMDcG7WdIF0utd6O4w5yiu
2c9WCJ7r7JxtFxpqQc5g5Y9oDA4uGeEwqzIh+uKZySNQrwpBvO2GR9j8KsApIjQQ+QEfot4cQh4l
QZEOON07LCslQK4W7mG7KMuV8geKgR8s00JEkaxtynvyC5fTcJch5FtPplXq2BsX1sT0G7yRLmYW
xApdteIeRItZZLY3VQzKTlDe8VsIiq3AQ/ZLbatz1ZgAaP/hBXIS0htUNHPiYnIN7cPjjarakIbA
3AnvAshLbFGYudXmil5R8jebYnGOKPxdoP1CRXqh07OTd7p0N5nDSkps1wNxnciWr7MHD2hVqUkK
vGgVuVrIq8cIxelFnV0Vw5agIN8NdGfxS3SJd4kYTqLsRKl2me8xUolYr2Q4p6XOeCIe/U2N1Hve
snkX6qAJCoFH4UcSnUUIjHlp+PaULfXTNdFqRfBbCR+6ehtZdR89UnHcS58qnWkWaT9bSh+6DQxL
Bdc1q6hOiUtLNqkbmMEzfnT/P5LOY7l17IqiX4Qq5DAlEQjmIDFogpL4JORMJH69F9oDu9zl7n4S
Cdx7wt5r69ggECSRo2TF13mqLxKN7rNG6zsv85HVIIKswxNR0zqyzxcJ0DKUxzOwf9BzH8UszoDV
wK6XUhWRImo1SfswWU89CUCr9iYPlrUsifh4P/PibnAWk19u+W8eSmQJpXwO8NIkKGfpVGDoTUDP
geD6k7ZC2txqNMe+WZ3Aok2I8kg8hgjbbd75M9T9anxgbrYG28LR+br06W9ZDbNXdFBsof6TECEZ
ha1l6FWcvkVug9HUbfJ1mBFrge4MmzlcUgZ05bMh8DTZCiK0PBFFssD/XIv96aXTVgEJ+d6OyY0o
SwB2BOfkDv1OxZB38UrXneBKJFoO23dIvs6S4Ive4JpjJ4WNRzvmKNITYVMTcnNPeenKEEO6X47u
2O4F2W+csgY/i8BxUW4ngYqBwYLP6KD9kdQ9AwiMNiMGhIn6AxcbJodp8U5XL3CavmDDYanTD75g
fHjyT1asEeGVxL4EkTtkSHZYmNo96RLfFrmsOU8nsZR4/lR8isX2jRwQK9JFlz/KfM0iuNgqbiA4
dbpWcABwwhdURXv2Gt8abMFXfa8UohC8Iv3UsSuKfgWgCwuyRA/NqH+0AQbgfS0g7T8YXQigxeJ5
DVt8IGQKGPXgkPoQT+ZfxRR3m3/LZ8KOMdoKgLPQFoHHSr7e5OKIv6MyW0sBnhnhE5k2Qjs+Hok3
RBN+0avW4g+wJtRNXbtJM9RHPX8zovQiknc5OplZRUPiqjOMDChxOUUFSGycZkK2z2sTRr7NUjJz
Y+lonAb5n4ygawvL5BUgdGTsuWVeLv4rWCblm+n51rklUZ/9DZdcuc7CNxgDpZNVrN4+m37b7Blh
R2+fp0kFx6GtBH4lEeVY9GPJbo/Cr+oPlrVlJMGLYptYUv947JCqooZE4lcuKNSHkYd6yfS7bWk2
cRsxlV+g72ud0vApQrDTYGxDj0J5RQTIO1936ESYUr4jl5DiaAXfArvdDU1Cnz3rY0RKk3pVrlV4
yFuvaY7fXLk9OCzxNLmqtQju0ftRB3xHDPk+OU8dFBHaWn35jAp4CiVEKTK/FTYfwa45k1h2mRWT
M2e0OBpvUfY0u41O7vfBsvktatOtV5CH8GbIuD1R6dhg7tC5IcROViCvlgJLBKwA7BYBALYffb3D
99KDl1gDpIMuMixlBiGa/A9TAXHQ3FTdA1e49m/eqcKjGj65ZupZ0cGwTNf4numOj0Lm6h3LWfaO
MB5O8RVL9LWV10j6TaZD1AdOhwL5VRSbFOdNJrA6tcWKFyT9lfz3kfiyOqfK55Uh54Z04anbM61F
s8MQl/CJr2tQb4z+1CColeBjMNBZGNWZaaPeuX+8PalwROinTUesu4w8eKW6+jL/d3VROq6Is/EP
LS2LO0gigfI5h82Bs1DDbXXi6eAwf9crC2UHeu9BhBTlvfGXOCyMakLWOBgEtom0KbNiZ8+jsiYu
EWuBoyL3XWUsaXOnHjDH3HE7oEtkrPpKiP20tacqr8f6FAd7Sft9dWsFQzq5TbnTiev8Wp+zCgrw
cpBphr3IPIQiRuV/88nRp8xwAtv4J5frir14+mMiekkREWq9r5L3yNal3wFHZDLPdjJwAulnCreJ
ulGyG3zjFpnaSc4+iJliM0154IPWRjDKInG6sGqSXx+MnybeUFVbvX+xMqMUvxm6C23ltYcBaPz2
LF1k/TDNVSxk4ICc0+kz42ItLiYNov6PxGlulWEAd1FuhuAbr8OzJv0OkQyq58N0T75FLDP/8nrd
HmiZr/LkoobN1mK1ktA6Q9vdvNHJRdvcyJksrKLpo/lCDcyq0XmhQ2bPoGU/wBJQQ6JB0E23HznV
Dkr8T52e0YkO5p3+y2owc1xlxJg5AvYD2c3Gk9TZM6nl4z3uSi5g4UdnV9S4hLVCLxFXJXNrBqzU
tctm3W417Kt0VpdCQ7e0NOtT7eYXOG2RfswPCRP1bonVktUzKasIVhbhgct/2Fj8ir9UMkzx+K5o
w5hKBibmD9CzIJa86owMAypB0h5C6HYwgxjkRfk1YJu8Tz65snum7kwCEFs3SGLYg8ARvlKtOmhB
OmyDS+tNivLFCD3uu0QjBQ9FVH0IGXHSrMpr4aI90Sx16AU8nVEPyh41Qwp7Ng7hNVR3VrPqyM9Y
AwAhYQgn7rdhrS22mO1Ph/k9clDsjvVOAJH/Fr5yXh2NZ2R4VgiGLA50/lDVVlCOoKh7oHyf0xJc
0VGCnfJ2mRVu22GrN9v+jju+RU57muWkriQzqOi3ersV6LSv2rOwMQNgSsBZQgkWHWmJeBM4o4S5
K2Se6jLkIcaKQKL3rcX2ncNDtRM+IlYTbE6RWnOhueGart+0837F88K3O+NbSWmyDTgmfD41TsuR
5a6o3sO/F51czejkigSKDgq+EjbN0m4KX1btV8YSeJeovi5f9N6nBai8gkAf6/AKIO24GODJS1Ww
8hKd9G0Q7raY9mG4ZPSRLFik2fo3IzXkIkhdsI5Jbrvozm9f49eGPsHO4++LdY3wpCwOTsYh2MUw
qf/kNVIS/qM8i+O05zfOLskl/2Q3MutBCLBZ5r/xp7FHv7xNfvTt8JRO5DGOJ35vR/+rr9VWeQZf
/LsIazkUFJJ7+Vxv6pvw0c0ihWiH5+g2YkZx38LC8A1fO74fs/kWvAD/BMcy+R8LhjLBLv3Tv+bp
B8flUvtHVc8N5eq4Tf7MU7KlruDjw9QolgQw+wMhRKyYuXdW6b2ymwiQwwEfJ2pXVr7U10w89f2L
rVDKLJCtSbWYsp1ds0nlLaGbqL6Q7xCSVLp4aRFCEViG6W3WzK75P/B3GH44bnNzLRdUvOz0ZAgR
2y6DO1a5IvFl1kpax5Gj5f/MF7tSw2dlriQ7i017HnJOLzGSLqrpAI9gvCSknndeJ9uwOy3WIPph
8zlsqG71DDPePHmCMGFOvrzDRmDyIUhrJrP5TEAB0WYDDUBF/uI3Xgdf5BUTt1DxjDDJ9kmsyzQ7
Gx81WNtvA84qEzqbtX0DhTJzGsZ76Dvf90A/RRMIB9JxqnNsrdrAHUjTiFFoLfkY/f4zvVX3K99k
YazudEvUzSc07LHqW7a6x7h2COtz8g+5eWKGrLWQ0HuYjwb6wf5EsFKZ3iHe4IWfhZ1YJKPf2dcS
qaJT9vsXjIlO/uHsmdSDNDyGDdCfTvU5IiuOJl/TCcjj9kI/yacv926mk9a1zKgYZkcJCDRx+AeK
0AwefI35xPMcbBqsLzqIMFRwwaOJFIeekVlJ7EZfTbUt8xO/3CnlVyTKjPolar9xA5K/lurepPk1
WsxhZlKUHPu3Cb8nwrXS0Q6JcjXpnPPzf7QomyGU5r+eLHN5lxkhxR5LGvYShogbUPx5a1hoqSxr
xlHyeB1ThJYhxTB0qWZdPuhAzLuyLBxu5lm6id8uaG4Rykz0HRXXwgMPkDZ9QALIeX1k6AzvGpoW
GxgRzzdOZJatDf5S/fBS7lbqV/2ZTNEb8JyYDmrHCyE9Qgxmww20MxI9g4/wnT4D5PLbFKTkoj7S
96yibfEU2R8nNkUG/zg8MWx25WJaWiuhm3FMM8pjYf8zHl0Mc4JQJb8Ee2LLtKwoh22RJUWs7RSi
uwDK6+8fXPmzDPXIs/sa9+iRZn3cNUwJCP5G9YYm6ZFSKyZr/iXwUpCtD2jy4eQOnOLZafWHXAs2
DqPEFqdtcMPaxI5S+O1iYpEfb2xEVCHj75C4KZYYj6eYIEz8NOQbNGvrmCC75TMeArvgfWwv4oYS
hV88zg7d+Gf4s65bnUkNj+b1NUy/Y9rYL5LnRFd8PzMPVXAGbTUFAS7RQwG9JToYFlz0GzjRmqaX
5kAT+PlbAraHfaDvcGLp5yI+8lJmXn5Qp+vUblQ2Q9izmNvz1A2++pPbrBPMypY30I60A5655r02
Bphaq8ZSePfX0ekE0iNSNjRmKh55bungKqHYD86WwRxl/pjXdeGjm+Pdk8pvfhgFrFftvBvY8p0X
yeo6d0VkGhPXVILCCvij/ER0AdC+ZFvCQ2r1rELIyqG6cLGPc07homCUyeompDuxOYyt+MjwkRcQ
IJy85ZcvPImm6BdJGM9q8auLH2pwlCTAx1z78N1xJ3NQjvFeZ6KzmjzIpqggF9kBINYypM2jmpUv
ASsNzWM24UbH7N5tOgCDaNgvPRMnp73iuFsFezixjrXgCl4pl7bEnMTOAbPhQVp/Fp/qHlyDns8m
tfJZQdqw1X9kyzCOeXTDwnAe1beKk2GFb1RcYXCGDwE50Obp5lGswGCUR1SxWM+Iz4Rds63dS50v
5kgzN0Gm9JVv8MYNTpSsVRaVG55IlG4oxMEfLPWfzlx3BIGmm9SleOWhYAxo+XW0KXg9CqZn2sGs
1zysqXaQ0bMlnsBVzHrTIP5l3IeyhcDrW6lwZ25bUEsZgyi/szzDQ2VlUc0kuV1yidNBs8pbEBjM
J4TEVozmrwzS/7N++UM0DwTpVA+Gvpn4i0H9J3B4ZtMXiQT53VhS6kqzzgk/zY5ZoCm58RJILFiZ
9zI0fPXZfkzy0hpWMndX4ymRP/wLSb4IYFqdTR2+zrlDcmU2fsyYDm1PtSP1XnZFO2JmR2ASh+ay
+eRD5cspHwaohkX8shPrONNh2TvzLicXhQOHsUnpsV8w1jnLpuowmstUfxIOy9DGsyYAFUs6Xba1
rw+Sod5LHSAXhdFS2BMBqHiPumYKopxSWtJrXxxrUABGQutHoitTQPpLR07O1dvBINel5/Eq36Nb
vKY4QV8HbaVbNKiGl/mnybILizYOmQ9EWVTULuKvmngD2sFxk5gXZCivzGaz6subkAxSO9bXHfKK
Lwb77z9Lo6XAEohT/YHKPPDlh7UUfsUnIgQWIbjlTchbS1l3Eu6JeE8+CKFqAwUGkA4LCf+8vatD
olAJFrgRrZJuGH3wZJAqgCmYjhmDW4cC/iP5kYVzle/MWSimyhtgZzu28DqpS2vxnlzF6ZgLvd3F
6FZ2FPcTHwKxSK0TAP0BIrnACLjvpEV3KfbBsw2/hcmHZvNCIWsrt+LBrJDrt93QeY+NA+Qpc1/T
pkYrX20sy9eztfyZYew+Nx8GD0IbXBQToU1McbXQ2AoFx/YRHFTXjH6i1TReaEZp2FHFfSDFEyfC
YsrT26k25KWXNNcB6qT37kWegUgzJxXHF09uvmuYtgf3JPyKKSPZ7xWHjJKPNQLlOLLRRQNA8Lvz
WCTjUQ0x8GGucSqaqtdeP1Y3GlUoWfJ3huAgdcozEHn0lodXSx1ubSD/mFd0JA4hDTZ7buIsIj/5
6ncdTkl3hubAerjBG56DQ5jyUMv0LnJ8K2O2ZmPHSdFk0EMysdmGfxNJ5dYvhHz6kohEFAZleFP5
IFwsYh5fZnaqLsm9mAFjMQ0bAmiM6+bCsuxEPFP/xzvNZKpAPhsgH255Czm/O0wrPLwmMTE+hkl+
PBAYqZ+ueM8N47sZ1xQP+BWtzfgkZi3gusAKV/ql98smCVmnG1CpbNjjIVF5Qpq1tK04OjGfs06u
EPVEWDt27XRzN8EKvHTKW/Zpsb9onCJzQ3581BaJF4gerg2kR8m6VOwUkWZwjx+dvJyppqSvKowJ
Aakbq8T4hSBDYs9C/ochBCjpTtkx7YHfUrLZmxMeUCKCBnX7D+SCogeyxHC0c3um9Vfd+px7w1Fj
hANIimoX8/lOuDYKFSEbhE1zwx1GCrDF14uL4ZEnTLPpoMEUCKdmZEqwEzBj8BUxvdvLBw99+lTi
KqXvRbaZ+wM+T0TCpYvEdhZBII5bMLvzKG+UVRB/6OFDHf4hfWZLBgNNPeEE5WmhmZy5aSG6eAdD
KfYHuukJg1n7o7XnFzuC0jH2UNkwuUB+lZyi24wrzRn4SDb1NiFa6dz+DvuEz25TAatdCDvezJxi
L/DJEdkmLLvRFWfYUTTmybsWtdaIImwL+3Vca7eQiD3Oqsfw977ATeYg9IbZSpnNDmgiQCD67FMG
kKi6Pn6UfcbAkthgbk80ppTX0zmXvlmb0QMzbz3nX4Q9lZJCE+JEl2z8N+TnDOAhm2TZDVl4vfRD
Iy1/q9X0DxmQ5HlohblKgX3vUHmx+2bt3Xq1A6fcHxeTcc2/lBnPJ3+FrIwCqkF8HN1f8FuyvS/u
DTZBqK3mJ5CPagu15Bl5uBMRBuCiY26ApGDcsbh+Z3vObHYK0oMGHTfOC96+XehAY6hy6LFahB7/
hPjAwGhXfmYuTgrVcuYBu7mrXvYMnPeV9NhHOKjHA00qT5slwQ3zCYmVyi1EQ0jPpNfJK2qZXW14
yO9x5h4i/5rvO3XdIe9djnb2NNrlB/akAFomxlMH8lHAKOYz4lUvhFkqspSHLYIaQFmwYFkFGiuw
cuyGCIeBxmmzuecBLD6DfwkLeWUffyY/fXt8ewStzgoTaV1LQDsQ6TqA3WewV0VgHBsfh/OCXGWn
fNF7c9KJ8fIprY8pk4AOsQrR10K8gqRT/0AXYpDMymTSP5FWc7ouUCaneGs3tbIP0bWf011ROerx
bbrp4AAkl3h0LKx3TV6i4fYVEBb1dRRXstuYtCgHkpfC1H0ZeBVHlS8G1iFnASC9+yA/W1RgiUWM
Iqc9keyP0taUzM6Nv6agWbmmaPDb1o60hyR7AQMY6Zg2H4SxzQKn5P2ZhK7CxOaZT25ybVF7bikG
kPM2J3k7VfcIV7LpCm+vmpNXQDxZ1r2NbckBylb7zVWcMUfLXoAZzwOjhwA9Td4ubWn130hr0/Cn
IgqZbJsaJOseybMQE0x9GigcuTege+IcgG+Ye2rrVPGubn1w5fCqi9Nk6+o/VXOias9eHN/XZ/KL
RQlDDWErg/f6QoceIWGd0ZHBjbZlrGCd0CEuONcgiI9rFPHdFhGiTBl80ZhkFbSrtFT1Xqeu5L0w
cEyjlX8ZNnd4HNrjL14U0Nn1ua7XCLZS5PDsDXTud9gJ/sh0hYaBbWnPDncWDUNyhKDYaO4b/Rvy
BmNVLVC1xOg3l7poN+vIwRqrYz7jp2RrgrxqgzPjFa368DZ0R3GDIH48YWBLdrKw6fJTXfmZdntN
pzg95DXIazKi3jPs+INh6BjeI3rJsb7CalEQxD6pkDCSahic5hoi/dgDdvCQUMudz7if5YbA5jmE
2JftUVNjwSPQSKfIYC+Oa5uv3loWEfDwdJm3YFrzkzB5dKBcHQ5BPeyM2o9AwZjwyzCSRV3VHMcr
GkGqzo+eEm24ZMoHlynotmXcr/qNeKHAW9MtRxge+i2Sq3FHYFW0RhH+3Yhf4cufXeNz18Cw9S27
1ohR2w6WAnuEz5jj9ha6OewwH9MNQ1CYBTW6cZtt5rKz4FbZCXok+nkca7PBkxo7+ou570ZXej15
DS4SFU0zq5UuCaufQumBhGBTYWBGh0PgkbXUihtzbXR1FwHtew4JYTh3gRf1PxkKYcaocgy5kdgg
hL/FvmE6bICA8AQUpoIbC2sYDcnk82PwNhQC5KmNqECXAi9j9+1nIfuGAZjqQD/bCxdZRXZObf+V
ugOw7Y+XDg014fWgqnM1ECD22/De+pbQx9ZPC6+1tvnauvWw/+yBg48o51PQbC1j1ZBparOLH5qr
hkonrX/fIlddfehapOkUtPI2RaBVKOdEX9HIiQlyc9WvfrGU6rWXc/erpGPCQoWywucP80FLvDee
JpfAVxc9jWdWQNIgiWJBjI8dnnEsan9NbCfplua1GjciZFqs0bVt+elwREIGQeZ1r+V12T47xoHy
I+xhysQ2n6DZwfqCuG4tEvFujtsVUyQUyqQYHQcu2SqE6kbN7sMfa0CTpG7xf5QsWVAManxhxl3A
Z5k21R1FPWbK5n0nH3BpPXifwwtaYWYC6LlggRgVaaBom/GOza6ocSsVcIrcQt9iN8TAhpeLfku3
yWSYAE/KnM73Ij1j2ETt1b3OvekXbzfj2md8IiATbJfjT84xw4wgtTIfj0jcsHcTWOZmqw5NhMYZ
I1f/Ao/LSZa9GKsRWxtn9yof1TQvP9/IQtGFTUvD9KQZwUE+2hlreo4gls0pGugeIuDibawMiLdq
eX3NukWOIbCWAIrhmLR79HWIXHbBeBcR51E3yD+v+JEPYKbUpaT5wxnPavXysxhDMwudtPvBGyqn
KxG1VV5fS/RrrYZtLmEH+J2iq43PmQRAj5nhx5t6OFTWiF/ITWZWAacKwXe6Yp1UY/YERlLvGLx2
8mPK/yRmZgkDXqhsZisvi9onpZd4o4c61784dkHQXzABGwWxgGgMqdpNSovkVfB67NAdDPFNk2yF
nUP5JEpiiXcAdXXj8q2V6BGeADCxDtQ3U/wWZNOvZ+UG25Za9WbGExuQoMJEg7uIh4XSuAnghKbU
IPw12ArMCa9DPzucqHFgsojUWeMLfQzHzxzB99pjJ1fo5iJkmkaoeP/kfTN6TX8aHyZJQwPIrOQU
mcVyVG7As14lgLDqRuRU1V/wXOI64IhG56BBPKaXMuCxoFEfkbMFKOtwhvFHe4B8B1bADBJz68Ja
HZOl+ovhON0RIGK5kkbsfO1E+b0TfjN2FnQ2VF8Phc0+Fmj+FQPjVxPJ9XeNwOUz1nnj/kbY6BKf
OIIs9WoNkZPz3VqTa9DwDEphx3zH0jzi7lDHQwqh3rnHs3mR+XQOlN70DY1UPVSnQ0Ze9Eowf8Z0
214T+EvoGv1C+UurqxmiSp3DJ2Ec81QOYbbSEYGk/AEJXiWj2soEM4xuZPpjsB44lovQ2hPjtEzk
K3wBNUcoiQTIO5TTTr4y4wh3b3qbAWWAeGwHfrfZjQG9kJXTBLM/EhhexDopBhvE+vN5EGOrAyXG
LEggjRkGOlUFNAXwn1iryTZOflv8yVwer73wr4mfiIu8N9+YzFPRql94FUOgV3F2H4ttIALOmAWg
MkMTshoiju0NoEP+uBtrZHxdVbI3ebb4Z98PUKo4nYvgzD7PQF+r8uigX6/TP0AJbwBDQE3/Vfpv
IR/1yM+7r4hss19iG3BBHgkjIZ7JWjMHMlHw8zQM9oi6gvJ78Mr+xNVcKhcVBQ+U/vq3Tq/YUMUC
uiKfyaNfgP4GFSB4dYfG9iD3u7D+7CbCBv5iJ3YSnZEagtORGRRLsCVuuwXxlGN8KG7Bv1BYlaCb
zA8TJKnz0k8AOgyc8iM8eG7fZ7bBcrhRH1K2G2+8ueo+xkB+Mcgx8RrRfs2jAQnOzx4TNNccl6G6
NsI9WgSTsgOsTRKAiUT94ejRBcVR8b5qla1tFO0wrgxtV97j956iiD38m6aKxYQzu0V4xttLh8kC
9Fa4rCiQNI/iQC4Y8yN8UBbpX1tSTH5PFAWAz8bZVHyeelqc5SyUp/po1RWxB6L8UzD+k42SRxu3
wBtcDK2/5CtMJvsTSoSk+UbNXNEXI6Hfq8NTU45m/6UZh3Kjdafwh4chT2gfoTACGuEafA0fXEEM
+UltoV+6SsJM30YHhmVXGy6vO3tRAqNGYgfXcXKb0LzHn0G7Hcr9pNuNG3lWzJo32kabfg/hFsci
G1Js/SwGAVrMxC2G/VR+ylUwl/U21p/pNoSGtEAL8NAiRjyfKXj8Y+zjUhRIdlqJTPQO0TWvTvm8
tkNlhUD4m+FyJZMfxiXe8txeZKYP36gsR1AjZwYApVMQYA57+6MZTkV5zlkecqTQv0Wf8lnRfdaY
IxpcXqOj2EHxswUYRXZpuHLq8TXGya5OfZAkQJhzaYWAp+TC/0P5jyNFhAbxEJRtVbgdW4iF5tBV
hx9zaWt3xzJ3jyHUivXQb6QCPSTJI+64GH7LbPPmbmaD6hiYo7AwQM5Zos8n5iP026/Dj2otowch
FwWoGnByWHp3hCV02WX4Y579PW2/aeJzkxbToV6jPiLodeDXir70M2X+t3Ip7sxYsEDkZ8jTb1zn
0B0ZVj/JGmP5zIbQRTTTs/xjW5jFR3GCg85OVyI+4RPdvgxmO9/Hmj0DSnM/8AHPVQhRGU2tFG1P
Q4FOa9XoW4IY2jVBZ3hVaGSxpRjPyETGcEZ+Xl6t8NxEREjgcu9RHSLevyHJzRfStWa5D2P0Flw0
r/7grF7r/0HYOmPxehTCDkYVybopQtAL+9DASb5QP2HXQvnBEOu3OyGiRtteX5Pxwoq8fZ0Z8qgn
9tKN+zcELvKS8BDbtAEw2tHz1w06A2oK2NWkJXaeBrkWjVBxrs2Ws2I7/rX1h1RdUT7ThsmTW3M5
h/XHa8LwgCAfed+/BoqCLtADC3gjV/mSmYdHqXRo9HlQnYOOW7ETkRxN3040eJ1TPa1I81WZHAeH
wNP9yMsli2sJk7KquiAOgYDgWIGHxm2ikrWBwK8OHjG68j4DQMCJ/69/SJJw1Amii3C6GieOfN5w
C14cFl5oMpy82geVvpZcp/SEavSVnxNOzU71kEUrfNhBTkYRVbX2wlqLwZTpV7qbyS5FcmS5uBnk
zz7Zv0o3oZ8Unhk6fCiMg+InyXPGzIBYRO0ywmnTYuDSrvRQ6C0gzpqoQ3ad/oWhXh3J28EFtDK/
BkKgF+2qHq65Ns8ApUvyycQ8JUeZEbj1UWcnuHsqZXdZCq6FBNCCFtSzqULXMS2rcvsHjxPjSssd
Q6IJ5BGWWuO6RlE5BUvj+GI8jLCqOL9Q61G5jnNZ0equpEB9PSiIP8qzBqsx6R+1sBmrb5ZSqf6l
q75c3LG09ahz+voz179ihM8iv336BJzVDLuhuXQAjfDAFfG/lM7q/QOlKoKJ1odUYCA9jeN79KoB
XiQSFMkJbZXwGolduieMXCYzkErbNanHQifq8RnV5Zw0kmp+/16r45alUnoytngGDij+xIZ90SxR
4deyxrXVHgiQExW/M09yfyzYxLuq7PMpF5+CjwxI/GlJtQEuTKDWamiBFcDhYA58gIOjsgcIqhlG
gd+HnSqZaNwBya/GD/6K/nQeQw3XC06anYwJWmDiwt8w8E+B24qEP1buBLYgUlApJIVfbpYwfrxw
dLLfw3hBqOhCE++ZCKeG6Vn5bVqSJwIAPJAwkvPz0vvEDG6zD7pWmmM2mmwv5Z8OSDDzBSnhz562
RNIJlJeaXlwLgML2GP4h65I7kkcAVwN1otH/aYNHTzsKAyj7jfTY71iAlI2wrTPwBbe0hZ9F+LT9
YslcDr1jZfFlhEILMlEUn+brjVOF2cW3pt9EFJgnC6eL7EQZFG2m68UddiE5JritplP9pqVnfiFZ
2x4VnIyGGs1a86Lpa+G2g8EWbGnA5gQ7gnSaxsDHmPwlFev4fCNjibyPqIxk1EnVFH5V1GkM/1kv
JsZe0D7i9zUfvGDajPFJfjkSzY4Tf7SwSybGBggtQ4hKxQ8/nBnKTp+njoVemvHUG6qJ8SIU/Vi8
riiTismTAIp2zgicBA80Fsue69sDzJQyE6bFv1gTkoV5WTwHTsX78FImj8hwA9WxfpMdiRJv8Rdv
YGPhj1mRD4Fxt75BGy6+Ata0fANLE41kMBwAcLCBz/clI2OX/qXOPSG5NtoxUhls6nnloL1Vb5k1
LxxflKIc1+jR434PPZmAsOJ9SlRpNaWZz/pPTzJkSB/MwCLzjjSUd5LH7rCvSxF8E2NTA10f3UGo
Af9NL1yYDW51fNdNbyviSqdYxOcaIvE5lu2pwiE8XYOfhk2rBAkaH8LBsK0XQCPoZXNDAWYABGCX
+OU3bC1md6d21fCYh1yNIUtleRB40ZbSAFXxWzAnN8Cppi5FhXfE2ATar/J6qjpIuG+MGoAg63gj
I9Y/FvB5FjnLyxVpgXWCLH7FRElnKLEeJ4yWMP5h8+607MhXKElQTSZMVoxVYOr6png0lV+GpSJI
FszlVrGW8k2CSPdDx73C9Be9W08MBuMmUnsWbEBylkBLivmJz4aAbv4H9dMezVHuz4Oz7HxFSxFu
2WWawX+qSMshhDQgz4U1QdKojNeMVltDEwcfz4WvkMn7o+Q3JjHx686Y4QV8YmmBOXBUMhUteHQC
2V3rN52+H+OcF1WnoYFKGRAkzHOlgZgA5a/mvGneSL0gjQYyA1BUzxhQc7Ywu5d8klie8yVo45uW
dxvHCKn+0JENLGszxMs3XA65l748ZLuGeFIaElOdsfAQd1i08EG6/UwGxtF00LdKuaMHTBqOvh4H
Apw09i6I1pn9xieEO7r1I7INoM9jN9frnSNThiLVzC7ikzf9zxI9GW0WzsRZlu5NoUNWoDPqdof5
X1lUf+FxJtVZS1mi6ruX4dHUVrK2qiqo3S55HwqWqgnbikB+AccL7+SF+ZgazOPYwlGuSG+jHQJ+
PQJ+Arx4WUDzokW1dXOl6zzZgvOI3l8WsHwcz3zJFmgrNGySHY+XAK5GP2wHHNNuNe+BUkdj/Iq5
MbOZ1v1FexHHSbauP/Bo9b/pgSYcZUk27hi7vvFNMr/NSo8HhHOZUNQDU92G+y/eCeTI66swWKNn
DsFNvY+afg+MFe8aH09iouw6GYGTH+Hlku6iOAyMM3kd83d0EfhPu8GmkVxaiLCEoLH0ZV565I6I
cYIpTHyBCy6AefB3VfI6bdhnSycp3AWtbeVI+bEKx3stvYskVzAXiqqVwu3FboVVZ+QJi59px9io
J1CbFHNYoW1wVX7iCR3nTxyfoIqI2VVpvXydhckSvEK8Jy+1900WhwqDW7ffviNvRP77Ns/B6wu4
1ZStIj6B/vAWlt2nhqFsvtyY4J2eIcqeOkbpph8lrsjZ+XGLWU9itpbp3UUnwvQsr6xmx2b1SmC0
xKO6ZGDLehh1muLK4+IwXQn+ISIXUdIPlwylrTHe3q7KUKAPvUD+mJwWKvhSuAdehs4weeSrAkmK
Dg2kpydFdeZm/8SItEoZ9P+2hEZxIwlWfhTWhxoSIWfnZ2rzLJldvG9eJwWgIpK44GhKH1r0ieyI
HHFjzh8SIuBSDxHb/EPj2EWifGt36S+tRNsfJHPdcgDBhEEG8Asxg9ZpS9IKfOJ1YyzfhfMO3Wb9
F2RcNxS2vMALgDNI4dSnYPBI3mJlX2EJ6mAiAffZV/GhKldF70YHsiwGiVX6FQCC+gh6v5F+5pws
aqiv2Fjy036hI5JCP3THw+tfDpQyvgwtMlSjZGAanZBR9J/yhjqupcs0XfrItyt6k+rDFiPMALbh
JsoOBUXHKTypycZ4B3AHd7mXf8Lu0UcPGMX5ZuzgTASAHiHYXTCYk9mF72HZTwvzUqCOcoSrEAUk
0RJTItwF/VRT5CrMXpnstXOi7I+aXI1uz0XdJovgEhV2zVunuyFDqnUULIfqM66pRJYAZ8Zz3y51
VLGUGxeLvuL9nMQlOzPkYzi0pj8kBtUjxQtrsondtf2pRQ8HsTz71ruTcs7JBR8RCiMyY/k7164I
QBnETNqSJf/UE17C8rZEOj3/cMzngmv9OTAWabhvzEVTrRV9l8G7IlOdseVShScLtgl4f79mBM+2
uHchyVSsQ3jIe+FRyU/jhySUyFqHDq3s8D+SzmM7dSwKol+ktYSypqAEIgdje8IyDhLKOX19b70e
dvd7bQPi3hOqdkGjjZlReQTODidtDT30xPoS2cwXA3OiGdzZuHoPiKI5A5MDLBg8LWP/ulBjILDB
i+OF3PUM5e1oVfsywAFCr2ZQ2gk/xB8ZBdNHJqLym9B8PM1+Le2ZHYvaB4sh6E3XOr7E5XeSwnyh
z8gc4BfsOAHFWNK4LkeWyJgdyGqV6Q1ORuZRRbLYaJ8kGVzE99pC2KaIb+g6OLxYeHBi2ekDs97+
X/ViS6U7fGQVCjfRQcQNmBzcYte4RuJmjD0ZSrLDiDUiG++ieQQJvwwCPO2LX50wgD1wp1/GnpHi
Ul/xnk7YMPch4i0S53qWciiZ0FkchQaA2Xvc2NleekfGD59/cSQuQcp/pvHOM9ACnpo5/uFCXVJf
gyHEeTD+vc5sb4N/qVzS9IkzH74n4VPrkPaAOFenB8GIw80K/1hMi1RfHDDbwBGB/uPIe4Z2s2L1
CD1iNkCEkT2P6OHvCUjFSaBYcG4zkmOtTzffAzZheFeVnzOdT+y/WcqsCcoNuF0ffeo+oIGWi68a
5SVozitbDVtC+BcZMTM4F5t1fFJEPyVWFA7Or3YMuzcuo4iKoyhdGT/vAIdwvp3seETrCz+2vieP
0wI/qRWjg2Hn8KK/lMmCt8m6CbLGGVUg/s1o6yixGFS+buOIFIla6qPQ2ZNZ+J8SYNMfasVi3xk8
087l3Qvg5/CrUWl2TjViL3FyAYvhRmyszgPr8ptBGmThT/WKo+hh/Al4CE02Ut+K/D3hbeVSio3b
IvuZ1HcNXUY3HvqFFU3e4qQOmTdB/2YHqAmnGLJ808Ik4NtDqk9MCvAP8mh1s+h+epGrLNuY2jVD
oE1y6Id00cWNxpRImEDf2z25gVzfD5QX8mM75SwgMieUsLSJf+3CSvKj+bk4BeyhxqU2HnPzIMd/
kvYceVLFA9JxN7g+AqsggQsuw2rNow8g5Q+ezi8RNfpncJoPq9/MQjICwxjyESbighU/mhuFHpsU
i4JjYZOh/iwvCWM0jQ1OdI95xYS1ZZ4WbEakK3dMZDiByHxYU6UQxrc11rz8EHjeeUrX6etT4vA6
LGAD2OLLJQ2WrHoXHBRWI6IdwmyXxlZ+YxxKl7FCBxG9DsKqhBgTr66EO/XhBrNx65pkiU6ukT+h
RjVEqQVYxTdGuFTWwS5QoKBei87Jhw99cZPou/Wcpuovu+fKMQmdBpXGAMpzU91ZKJBy42Tsql5r
gpmNLdIcnPPZoRG2hjy/72VzEB6YfVfaRUeYes6FP2yEgxfe0whs2CA7I6RHSOD77qx5zFC0O+2Y
wnrx3jXnYnGqFGfUvGyWDFTiLajYqVkEPdE7MsmO3Fi5M9zKrZRp+OkFOpSL2Gf8SYmsSCv0jHPw
K7wd3RaaXYDAWr4xLQJNmhsu8GWVXc1FLh2mQYXqg+tyBvbqdDYRTuvCbd8ZZH6JFnQYyZYsNIDK
s4a3ZfOkXvpplXzjv16AEYNR19iobnRfeOPxEk40lVD9Z4F+6UlnkSgZ1TLfELZ9tdtyy45a1S+8
7Cb2AlTj804fx+x1MVxh1bRMiMnfYv+1zN74uhKj1bKlg/DHwHTdvCmGa7xstlONzSrTqhonOYd7
Jq+Gjube0TFUrrNPBSIiW6FTduMKLGqChdFVcuyPKDjxtpBfgVH/xS0BPcv9yqEEHBD7q8EJZ14o
rkaMx/RmfyckqP1oZ++dUlqgUIrQJfA58vS18IcYgDw1kSkdokemQEs0t/S+uc4ClrqCshUPZLLu
q2sFoeGdatobjsM7YTaKy3qR0ToJSKWtXivCydAxtYAvs538ZRbHHGMkjDeHj2wp+PMA+wAkk605
JtV3fS29HKwEeseGbh3aYNNVig0I4huSG/S/ehswpMp++f1y1ms2G7nG7XHa80Hid2ssLhZJtBDs
k9fVnPotjTR/bAxpTbEKj2f6l4200zU2Uh/keTau7FYJPPtjBHGN1tTJbswNZWS9Fm++3a6rPVkH
umGrNHHtmvUL9dofb6DEgUQKLWQYMkKWQ+fJkcuoIgBWiIxsxSlyL9xoVYJm9B75HSppM/B9Qp6H
YHjbZSvziqRdeyK4EDZYLXPltzkT5XlVrbfhyNZTvfR3MsTOsxwfUAu/GgtI3mcZVQtnwctJMBO0
HlBFc5OsJtgjDCS7b802zXMJhuSA4oRCt/WhyTHcAVoeLogEJGuuLTYqoW1hdBTWM2i522ko6YuO
fuU9YCrYIgXjSUK7piF4bA/wUaX0XZlReHBc4r3CA5fuQHRK/W/V4+U6VWj/FUqi+UhhY6TDk1UP
CjlyfA65R3FB5dweo8jAFTNrSK2y3VcxSzXKHmO+UKvbGB1MKtjF0ySyBMp2tSLgm/XbK9iO4FgY
GTBaaYbeZlbGGK9RLvyhWRa/RIkW+4BL3kgs+CXSoVPvSbhhyoavoouPSbDqmpmf9RHGPyh4FhNN
IL8gSr7SdFSVnEBebgEUr1yc8xo0en3PmAvxivyWeTA8JH7krOw2P3N1Pb1+U+wRvMp8AHTM0HGx
wsl81Wj/YGg2O7VwOnMLYg+nFfwobEsyVMeThDs6OS36HaheIrZRASCs0WRE1uQRr3B0jI0fGJue
JxkI6gug2wE7cer4RX5BE9VAEUAXS5oi73vZHfFj1ouflI06G1RUH1heqPmPemcnJ2De6kbO/Ooc
nSrtSKOhzqaSaicuh0+Zvf8xEmzxOi5pC++gMspxueBRqEy77faYGdgc8fVYSodZg890KbDDX7WH
orpJxx/+O1M2HavDiLXuqZA+zOVkPZoTXycIe0wSGYhXv4Mb4vulYCZPprO6PbldefYZiG9FBVaZ
p5SR5PDBEqy9FAiSv6MFpmSGAJI7Fge1mZH+D7Qv5g+KoGH0tG/wGj5IcA+rXfRLRhWsssAhH7uA
waMg57f5BNr1iyykr6QiTf0JP4WFIOqnYB/Vb1wWHJpSSfYJOlQYweE5jBHLg8m7BQSL6B/dYjmz
VGB9jciHVzacOa4brnm6ANktKy8U7tRIWPPzWVFAdRHfA9OV+1s2fMWEdiEUEEdHQtCPeZtRJsMi
DtoORICb7OV83yY4/C0kRl/MLG5IThRnsqsvgYpaB/fZjfYkHE31vZtZSfGlRnpwYmxAfZVSTkwn
Ov8SsNqxbg9p82FEx+ZZ3LlFShk9ruoj+GsWV3E2vn/KIcZpalIkDq5pB8s1hQG7z/JXQj+9U5U1
hvGgXX20wByWe2wIqOJZZy/cRvJaPAKRx++dW4o/3tkumK1N2xZYqsU54rU/1fwqmgESu1KAI8Pe
4aDOF7cJFopTyjTrmh6L0xvWNUXfSOUGitJ2OgcIZUFQYudEzoCaOfxObuhkdq/aHXllrS3DMXos
2y0GpVxC0JheCkxjPfknEgkjgoMulo2kAv4J8But7E1f2B3z7l2o76ZnaIUBgIWlDB3dTkgmXfXX
zn51dzU70q1/ooEy6g0ceuGEtqAz7/JA1OW5eeNq0+Q17t9oE6xJAnlcHhPOgh6cKSljzM2wSshs
0m4FYPcX7b/gHpuNUa7VeqvvUNgJqt+hFaFZrxgpuvi69MGLH84U+4iJuZHAekv7eDwP7L68GbAu
OMYt1T9S1c1Np1Evcr9GT1NXcPg/5jM2eUudXlsL3PeWcZsT3vXHGrWiSmBT5GTD+qFv0PAvdsLA
K7Hx4tQeO44GxTjYK0YoYHl8M93kwbPvNhEePOG0uGWrt8Z93Kk1XvH53zuNuqrXGUW6hK0Ze7I1
APlF1C479uBOK9tkVe/QKs87D3BGgYUkswGAHXvDw36ZruHzlWJJdoIZU6+xAXBQpq1NaiPAQOjr
J+GT1FU6eB5oAOa7oQAGdu6Q+nwb3zADSJzSFM/wCjClMkxK5wH1iP2hn7C1eVEU1EvGxVJ1SBSn
KNyqvMTyXoLQh+uS+rRhIKiTWbwSRUCAzoRpWneaxGdsaOYO+WPRAFuLlFALR8zRu/kFU3usezx8
4Y1Rx2zY+ZXxey5QQ1O7ZuzTgEcrO6X5NabnyGYs9tuaf7Pa1EckerVsRRs2DYY3wX1d0hhjy5TX
gX5FyaOSQCofswXjC6cFxQba8oUTi9xjAhhQHP+LqR5Y4bLTHlbNWUg8TlAwUNnspcj7eygyLlp2
tji7IGs0K5MNBG5Kjh3j9xY9y5ITVufke/3kmacq+6i9ErsbgTwCdjX4KVMwUBLuAqaMYlXSHU8X
nhl+xTl/78B+4h9wnvudtPYXwcizq/OBOADX8jsMnVpfidym1G6Omp/UA6FECKoC77POLxrzWeg9
AGeI6BVzDyJrtdLcFgWQRgTjMuf3wDkxMfp3sH/RRDE3MfuBlp5cpyPmfqA7LJ7fpm8KSEL2VPVM
qJ5KODMDdbA9b/G+43cmj4BTiK9SZx6AJxh8+jF+af5C/UdrXrLpTH/k2ImQddO69ljNizvr0hay
zZ2cnw7J2RzhNBNkKYK5iTT9Y97+7bgA2xkCizGrP/E3VhHOutjPMfrB1LhlBFcIb5RMhswTQxEk
FZuJspPvnmtJikva48sSm5Xy1D8yRkeHjoDm8RvHlfD64VuA8qxwNOHKAlJk4Bi/+Bg2nQugefpK
f8AzqgzVpXQbgWtjEukCk+J6hGStONrymT0Xcx8Iixjgy5INVvY2G9+S58TsisiQ5ImhFlkZYi5J
8Vi+73K46euA9ZA6f8zylSHlCzfWw7QH2gr22pI97IlEN4t9tY/fAwvJCjT/bB0r1/EPNBHEHWpU
fckWHhVrYBEfMtsIAZ8UmFZlfpx0MxxUsrLNJaZ4U7ENVoSvOWzpBOv1TNwaoKHgcWi+h/vwgRWQ
320lAp/7fRBbDbW7wWIU2+wKKFnC3ssfvlod2P6aylG76f1lKC1BOVc5x8YBMaMinxbvrI6AqBoi
ekUneJNg1+y1v+6n3UXoZro9M+a2cejUcfP4+oohTIox/GFuGqw9HpcGQ4Kq9qeH9aBC02IQsCdk
N4ysU7RC5sBzwTytYq0TnSPmyGKL+nofIOfnkiMmo31YKUDW171jAF8FsNLiP5m5gV2yBxLAXREp
lhHuhEpwPMac7rLCl5zBHm8gUjGZ6xhBO37Dpyi8Y6Srxnc9siNE4C/FA3AJd2jhSzBRlCNxMTEH
WverC99a5bPwl489Hz6AZarfHP3fUcdCiGmNpOHsixBDvSXIkkClfP6H8ATYBTsiqmWpR79UfFXh
xmTAQGFJiW+cmuEqfIjhR0Odrm0alhowQQS2IvNqMXlv8NuGkl9gWI6Ht9DOXH0qDtlwzcwtfld+
wrx0mfLz4/HxoNKlYFW6I9DQItyQLFfdJtzUGusqXKns6uE5JYhI1H0NQSCgrBro8xoQNpYETbF/
wKoEFdZQS0oISHJx27Foeui7XKf2bm41Fp0HNhhArhkR3hEU9OatS1wZ+lJzLV76eoSVzwJW2Srh
sxq/jAz9juH3ppdk94yvTkCMwbsAi2/0zdppEU+J2nkxfElc9orxzF/nSbDVyWPRVTOx54HNqXPQ
2Wf5nzRcBChFaIRZukGggwdlMIepvAHnUfxZ696msXnI1NzuP0RKbOw9RHJB/MnwrDELickZvDE+
obVg4Y9WLt3R5qnCezacGTnwjDBGMl7fxkds2CgH0OtN4SFJUHMgv5LX5nnBl99cvWiD7f4YPfwF
SeiYPO5nrHgAHC98TNQ+taNdwGSjCL+CujwhMiRB7PGhoSduWT371MHCY9U989XjylIidhEqkS1k
kMdK+45nAXcmB/4XNCiK65qmQrpKlRVcBxu7duN2PR/XskcauBx45C2KXlahLJQVi+SDQV4PaDGe
/EsaXN0THZSPiLceu+grkzaltNVTYkTFgVv7FOuEAi5+m+oZmAdJxvRyFXg7a0Ka+lMk2UzTKFrR
7K2is4jhhpIydsx4CZMeVTq/HSNZ7cXRa0lr6bLVFJtPUaD/Bzk5kWG3gw6Mxkx7+CTB0GHwhFHI
8QJ5fXhsA0JmxucP0cA8n+aW347HYIehyGSQl5KWSPo6GF/NFjH/EZr+05HovlZ6R/1CQou6BAfc
5vVjiHvAJsjPJdmDJAk92k7/mFQEZFBUXqMyVdlAduKVzmE+/8BWvuRXQNh+BMhLoKVFB6PLKfdm
fQjn1Y7pSOwpJ4nZCsvpX2V0KInCvZpaKnC1tb7Rape/h/WDzAmPph9JLVxxO/XR7yBtWMFmrgAg
ruE6ZI4E2wDrzE/icsb4SeIlhv+i5rqbxF0S3kAwzfvQUWKveqoSPCEGNOcc86/DHED/KBWI6Ewt
hvSDFhdqGIwZa7qMNFPLNt1NN7rwP0xARzb1vI8G1jmI3vWn2Du55pqozFLzNN7xPK+8oHYhfewE
xe4ZEVYxfNVV+lbD3GF0BEwZxVO4EfQ5NzlH+IM8ACOCyoCLRMW0W+HpoDjSnuoM5jBZTZgOcSwd
U3NjEzCuCawVCw+ytTesdoWWvf1cWTNKoOsu5xpnlVKmFrcEXLqyDm8KRhhiV3C0MHkZKUtdXXEw
PuBjpD3bGqRMMZFZiWQ1bIv9QFV7rgM6PprccMuFzhBk7svjjbgyoFn1lkprx1ch3RtsNG6wZSge
CtCMGlDgb9LQCmKWWnlDAcRyMGQ0hA6emJQUOcGwrmXHzD9e5JoFrVM+IUGba/GsvyOFR1llBXiP
PfmqMxZcnVoKoL345ArQCsRHBOmRUN3hjr8yg0qCPyN0tPCOqFubJ1AGvyGFW0ovs2HFGsLbWVgT
RZgXNTb/MYZEKthSu0U3UJ0UgRDhex4sF0/lhsorQVjTOQ/CixrKZjuTvK51wuggxW/95DZ0xKm1
+MZUMb0b1feUH8rhIBOxtBxIiJRWrz2wXMotUMdQ3NbiG5t3soC/LHwOAWSaJx4LmP4VrZIHwFEh
lIl6Y6Dn5J6vEGxkzoSsv2eLgYXhmP6xEKal5Is5nsWCEZhZf4jNDYkzkTVoaYZVQaox1oFlqRL0
YS+qA60O/ws53xJ5WGhHsuzw9lhl5DEARBBJJcz3likcQgksJVyxXL7mGY7LocI05GYEtrp8vx9n
xlCD4xkso0jNVOzHjdlEDGnnJ8lIP7CEa+3jjiVnE9y7vOzJkBRejC9RgyECpjDmci59+GL9pt9U
w6UKwLTP1h/I9G8vRAxQ/0l/sFCca8lGAarIaMEJvtr8TigcAtgI6d3wU1PrSF/MKxGLwCUxurcF
vZh+Sn7nFLqTVPvACPmcITDEfAu02udVCa+3UbqFqlVw/1K7ksSr9ye6TQEoK/IwlAMeR5vMSIJT
M2g3ZbfRlNuITgYefN9ejNoayf/xSGYsdguWk7ZRH3nTRp+vQX0HoyBhQ2XdjHMx3TGdeikrxL5o
Zv1wh4Zzi3uUfSTyQ7g3OqHItv5meJ701M4Ydma6AT+6ScihWWanYlc65q82OWguwi9tCel/nSzW
8Ahn7yDljIOMdstVL6+KN/UkgwyzkO6MWyRgIAHIZ6GVWlU7uJs7Zj7MUdCgockA7WGSxIjKFbmA
RRMaBFbF/EfunrFCwB5fJDy1kLw2qC+Zn8KS5B85akpfVN3HqvVrX6B9Q7isOJiSqbHoCwtn+m1L
UEpEty+ZZzaNFd+RChKkPuHYPAvQRa2s/Eq19SR+Sq3LD0o1l/9/RPeDoAxxQ36gGMV9ZNwY6lko
eV5EaSFWWZV2fwrYdyxJeje28q2AmLoN9HNHKfCYR0cpmxRGEtg7lWhbdz5IAMbRMJkf4hwkWEoe
tV/y8CAUCddsB12GZQPm2Q2wYIPEYq/ErPE55ht2JOqlKk4Iess7DTC1foM3X1hmu+Jz2qXfBafu
YseoSySJ8m9x4xkCLnT5o29AK06VOU0eoALm6CzdS9VN79oO7s6L7D0U4ZCpOKxJWZxOvKFFZJNJ
1nPop+/Cumx85jeYHzUQyxWbR2h9tvmRoAtxTRpeJhwMSimfVYFHHvW9xdokQ1XdSNRPXrMvDB8U
kMXHXjIdjeiwUEssJn2pprixjowPQ3IybfOxLUii4Yyu05WyxZktXOF74peJYnyys76JRggtzTyy
QlE5mStoAOZKZMr5Aowza4UrSgHI5/T1FVkuYctyiVxmmQcEGKtgpc01YD1PAg5olQPTwhRTmYqE
TXZVNuCF9P5Ib/xzH3QMxCrYHoBQOm0/a+EuKfCL10bFavgHO8LguuBSoSoYyV6lkBc2tuBCEJp9
Vdhc4SVxluzM1qLhypEgFF8ZbBJiouxwJ90jRkUHtWci857LvBvqPNRCwsN1oR1FaRXLllaekpBl
8Qp9XT4P0HzJyz9SqHf1Tk4v+sDfOvLscRz2JSR+FNpcmrxYTj1Yz3lyysimpRbQP1aMMIYP0VOL
W7TDlTIWFsc0VbzJvKTfS35Cn1feJn276D8mBYnWG0EQnMhMR17xVdoX79qG5GBtsCmbJHkHLdP4
NBmtNu6ofYQYA2nUuSl97KGVy9ad2LnhHWffa9qV4yEyDg3ufI0QY9Y87bhmxY62Gtomg6ajnDxb
eS2Ct5Ge/+7+oV2jDcMBuIOjAAyn01D60PmwOyQTugy3o0wUrwgtChH+IC83NF+s9iDbrJi6/SOf
LPf7QgMfwXIGYz3FUuCw+CnSg0yA6A4n5N9EpMAGIYkq84ktoEjgpQCGjCD7xjFq3BdczyzoSEzB
20Cc8C3Yy8m2QCuGylKnSNnx1BflZ8+AfdZ1qISufJKJh/lssI7wCnJmoRTjHpbEmFxR8njStWGj
mwwELG8MWGxKGMpXub2O6DWQIDDj4JakICI2uT1U5Y3LNk4ZCnF2AGqnvY9p32e1STU4whDg0Edw
9TnIoO60Da+7ffKuELOsMTxBgRwQ5rkRQfOgR8GhwBYBRTPj98Lhh5nHYXbBPky/4hbl6Wf5E35y
jL0ih+GFeXwwpQ/4O0iV1hVAVpw4DDhWM91wqb9BjhxZPVmhr5443pLyyIfmFWyjC2eBHAHrNDFH
DNEYzqMs8heir2hXavnhvRigO7h00QkO9XetOXIAvvqbTPfqgOUqx635Q9ddqsQ78S4iibtkwJZ8
jv3mky3iWvjBoEGXztgXemM6ftLBaExO6w05P4g4FNGdmMLFlO3MKDrlLI7rPPebLaIZnXF0zq+Y
XxcLKyj2JI0u0k8Dw6KFB0WPIE7SiYxO/VpRMYavWyrcBWyg8wIGb6L2FCh7hjs/IsYm95WodkAj
syIkuU2/5eIgIkH8oqZjZIl1gbtq4T/AIpjU3Q0zn0sfXibgopHuCu1Fkag8fAVpJwUO0nC2I3j4
jumv0S9rtH01OyGQKerA1Jw72sbqhKxans4qyIfENTIyBs/Zo/LKombO+vPgcRJhaOi7LGN1w/Ca
eVrEaoqPYYmAIdTcQHSRAQlAMQn/+RWBEL69vqoMWR5O6GgtwyYY9y+deROVhmHp3GFgGoPPKsL8
uaQZNjOvoDvBHqavgmbDZH0PEnPW9JFRMq5Vd/gLW1L6ltHyA1bMEgt4GtriuKdpHf7yrfZdhLhj
3obRD0hpSKrZmcLvoVZA/1fqexa4TbmbBA42tLYPvttLhcmYHG2VBbSXUxS6WWOrHHIL5LrkBamv
G9Voh8JDkH51/WmGXxl6J2+6MhGdgk+mmAOD13bfx+5kntrYx5CGWWyq3BShHHphmfqO7wSXoQ4W
YZY2XUZjXAX8u1tlfoxMgCKv+VNTt8YUewMaAJ4mYcC1sBqFbDLXbJw42utMjTXd1ghlpmRriTXp
v908u5Fzh/JGChBdYuZsfME4Df6DGR70ZqEDLLRE6lFIN4ZeoBrYixvpV5KtFRQMD23bxBlEbp9t
kNEhdKMNQIcQ28OszqfVQEC9FC/kuLFgwsyoM+l5eAj6J7aT89pfmQEU1bgV8y9ldKU1P21Bsbdg
g8lEcs3e+TbtUQ7W/jrEHeU0P0WHDHbTDg9LLH5w2cVoWS71HxW+Qonx9sr9bq7/EX+Au5EOBWdc
vKRbQgdI0F8ceDAC8t2L8yLzeMHGyyVrUEMSYmt8z9OVqG068T0AL5BhKLJD1R+pUhv5i4DMClQi
gEz59mDXLBvnTLDK0eUapmfehZIN8loiCaC4ao9PjdXrQ3wbYf32xpc2OFPKIOe7gYyRXs3ye9He
RsN9mXhiwYnV7+SMqzpec0aiM8aTScNI7COrute6aX41862OXeaTo93+iZ9GvSz603TorKd+X/h1
MBwiKpq7hl0S7GZySoNNTXsui191tE8cLd8mF3KDEDljSWn3i+Etbw+zRidi7ad88LnxnIjBJr+F
zkLhY9jWJ4HLJDjitaHVoya+jm8NatyCDKiW+4iVHhFiBn+N70V3H8ObMMwhK681u+4Xw0wBBtBB
n5fUEVLQkDCHr5pQYhqlXnNk8dmpLsNVgRwtdY22MYB63+ybktDSfYK6Tg0/lOFUEeabrzirhnup
myzIcOB5ibpOFdBkbupKweal3ZXgT4uPxgfK9MqW76iWmFlBFsUbjHjrlsuUqZz/GrSww0gnIc8V
b7oJk5sc+kmHNy25ooMqWZ/wuwAGyT6r6lDMscdwNw9NSPeKNDluHBHUZ7fNudWJDnhsHrEV//7K
3qJ4N2pkxUsMigMG6MKJmJPXnox/XGcP0na3AmUczYSgr830ozEOcv4ZP5Ge6Aba+pUeHqthL46r
mli9vUSyTnVo9B/yhBm9l+U3/A9u64hUSH+GSKd+r7yXxTdBQjlsiO67HsjMZjiSqCDkj8Ee4fxv
/ThP0SZCId2YJKD68FWISqyeFZQZ5RJVbhyTRsolaonBH2dvfKpdMhN001PpHuXNi2oaYQ/lHdIX
tuSWfkPNz5NZ8KFWzPKD2STqGuVxFMnk2iyQNtZPSPlco8ti2sfEpwFj+GZIk+b7MmTFLrpVdBsl
dxC3ZE9qzCtexxCKo+SE8UFVgX+x1twZayBv5RIRSaocjfxzqLZIv/6QbkYMdhLtncneS1h/D5sX
lgMSsh5k2KygdiBhybcN+txoT8Ckzo0WrhOMd9WmwUup7rFuJuRwIqCJyl3UeNlwj+odRIcQd4i6
5N8U2mAVRIVVNi319INZlvAphfOXqQw96L0i821x0uPZxmAVZBxAdOaSj8WGuTcD9RR2qnrIXArg
zmYXh74E70xAlXuUWJNy8NKiqYC+kXNYBPcK8Sy2Qs2Qu0hHe6dkEPCPahkAr8EgDnMjW/UVo7SV
yb4Y9lncmkuWIRwSrytjl2pHARnS/yoinkynNZymvVLhBgviokvLgJ71MlbV+6veKvXvo/uWcZMx
1STqDOuUkDK5JbiaLJXITWLfwM33YscS/bAiYZOxq+k1ZyENHsPNAzj4ur2ECIkhQApey3KrTnfz
XxuYEDwTXqnEdVYv9nW7qYITE34cGMAzHo8NDsJGcRgpZwUYj/kqhm/TkRjQrvRpPU578gCZqLyT
viPkvkEww3SQ/4gK7K9KfSUaDzUzNRQTsBuaD534UNpFIJaF5PfGRmVwytoQsh3zg8Jjd5Re6I0Y
P8ixncRYkiC9dJ8L3P/DAuwsFyghsatMJPLA1VF94rM0rg+c1vTqCIxZI4WnoFhTeEtnzKxtPEMO
V1iz1V2Xn/X2ULLRmqB3tXyOcbpjF4JFW2n/FsqdfID4UponBVhx8Us4RYJ1MVB3Q/f//w+xw1B/
kABDssuQAaU/m4ufgOlbirFUi05G6nUvNyI8af0ZCFs1/2TlNzCEIZyJ4rwkB4RkkDDmzERANOvs
fUFYT6gEKa2pDzAV5s0RiZTOzCfhYfjpDPvBOa8Kb8B+C/XSdsc8yeyMXCDpnANQ+ljkz5hBWVm8
s62mfzU+JSALJbwWqDBsuXmapfAwsAR7+BR/k0XBi85VXcvEb4Vr+BfigOyMCEg0RI1W4uD3S+qW
Ownl+sPDfWaq4KS/os/wMxxdZqn8yVyGrEGZHeL1TUtW/sgreOpStKb86nl77LvvRjn2zX5ClQFb
bICIBMEXstCa1rtnFpWDYEaKBhZx+usALcbh5wtK2JIG1u9E4jDO8eA0YJqCkC0G2YbSWYNE3ej7
2PgN1SU9mZ6smRsUMvo0V5OfE/qjlimLypZDQ/aGX6ML1rwLfOgSWNG+tMFO7Ub65kriAqeGGJqf
fNHZMXREBaj6sabFamAz/NTCl/xVZ7uZWWrof5jzq7lxv/Xen27FipPSCQFoIdZwb4oWh7r+oQe3
bOa1bRqm98OnwFdtUapLXfzDL2JJ6Ey2qrCeH/6ekGUHN2Os7WSyKjAV4Hrpn0mw5s+dRG43aLKe
Eq74YFpbMB32eTEy/+qUlTtOL73ZPaZ1ztpdh3Vjx+ol6YnxMrcV8xOYpaPLDBf1RLLNWrdnRmus
RXlTpDem0QPEeRBmx1i3KvUboAtBRumdmNTBGhBuhCwZHRAYuNJTiuMI7kYb3aPXOYaTZ14oll8L
l9o4bm/1YpOMew1D0ONTV/H80RDZBJ+mVgrToDql2V/5uM82vTnaQDA8Tt7BN+NtBcKOziMn5kK4
hJA/RJUICN17hLthmzO0Gf1QZYhghx+vvfzYVPWCSt2NxCOJ8oxPJcTZgB8TS0+/uuyGf2B6Ib06
dcWpAjYt78WU8R1YXeZk/YrIVTrwZJv3W1Ek0EE5G/kxJUBGPjOMZkdeyocgjTezqYG9W9yAJcgV
MhKJyWIcCCjAYiMaUfuFq1TdtSQS2ZQLnXbOM3fQ8EOsSqp0Dr/AxjF/QGVRsUqCxEEYOipC4hjQ
e7Sdo+1LI0b1wtOHHQN1YItMHvfBNux2D+2qgfNhTNmd9NcbLuOX9VdXhG+iaVHICeS0BaFKC79n
Rteqa8599LAw9HKUTAg+LJ3RM31d9F43KHZXrcdcG7wiQScUX+F1kn5l8a1F38xaC0//mljEuPjW
wOsFDB06J+Mn5XDrZgRZ11r4NDJ0IehyGG7sPDSGUAIfsG/OgLP5ePkiJT7AreP0I33m2ZvgB9hV
GrSxrU+kgi4i0lkyiEhnCC+57pNFB8lehtcUuVG7a6jJ2r1wDAvnwmhDunMjafBJLlBS9AcN0Epd
WouLIFpvHDFGiafdgpYtIvcUi/dYWmkk4WGdJze2+DH7y8j806QVAPWzZrSdq5sJN3mzmkhma/YL
3WasgtwjAsaiYLHIICMou/C3nbYlAfCYnAnRelhweiRMYltmXsZ+0lalbHPhgpNALW+lwHeHM1xl
bEEM9yd9rwYXYLxx9za9UPthZHEYjry+0RmPFxHqoOiC2iGuSqg3iwVd/rvg8XaG3LMTDp6HDZlF
7lERHSIyGKI3RCsx6BessUiTEROhGGDZFRyy1QOvHnLZhLm7gK4WuTucTFZhpwEhDpVk+tiP0864
JWzwpYNxHsVzMu4yF/cUhKs1nE/2morHPEmjrYR1hMK4wRuMOIl6laWm9A25Dn4vXQKUbN4fjBGB
y5d40D0oV8DKaergbncO1kZhQ7aLO5waqu9V9YZ77dj/8Ea3folMAQSF+i2oW85CLC9tZ4mreN/a
kzHP3Mg8ZZN8kj6HA5TEcM5wApnlJzcUtym3w38cnddu41iUrp+IAHO4lZiUsyXVDWFbMikGMSc9
fX9s4GDOoKe7SpbJvdf6Y2KrrG+k5Zh0qpn/x6mvu2/89fy2yTk5UT66xwwc3jDMqScIuxo1Bl7H
DXxgk55A9ZfRawVFEhDcQ9yAONVyAbSxjZH0wMpJNcPmg46bMMFfGrv1bYoiCo/I2ZTPgacfBg2d
/61jQnx9DcRuDV6n2U1FiyBynI6Oee5Q9NxMpiWQOU3hLhM1r2fuYgQqEq8wHIUscKrqkU0Q1qw0
c9q+SLVZfE68F1Z4ifQ1hwnZleyJGXv2vYKlUk4yyuw3MZJ+4sKmfhpbV7zBpYSHOtvIHTBoLyHt
rOD7RZoJWY4u1c/TGxFT+OUN6lMNrrRr5W4l8OkOCK6QApUOqpASgYZ4SGX60B1s84CdmbaQXo8X
jxcktfp/pLUZoVsizAL1yPvNXY6PWaOV5x+Vfv8E2/Jp9IPmFT5TngiAKwrt6OXTp9sTBlK46k9z
4S0DXY20Cd4c6AXYwkeOJG9nzSq+VPaGqxJP/zxDYjZpnCtxPjQgFHMjXMbp6v00iNchg/hCbmHo
cjIOAsgaZH89g55Q5q9v8uhNa4uAjJ7MYsBX6JUrv78SnHOTlhQSEzxDMB8Z5yQ6IOyYr6K9/MbX
T70InxGvh22ZK3TJsFGp35QupdvtT5V4vMNAg4YND08VD2cPan/abml6fkzOCDRyr3TNfUCOqbjR
4e+Wfx2kRz5j30tvwfytuKavGKv3kr+lrFYMTMxWJ5W3eF7Yn/1rx8OW7T7dVd1gOJCwWWBaMUtn
+K5ppvvM/qjYpWpxSrfvTwRJLviOIRfywgF1b31pLx+INVNHp6emA7h5iIjh9pIdWMaMe+T/jEgU
VEDA4pVWSOBPFgpUzQbVvEx4do7h5Zn9qCtsJ7PsPLrWcq99Twn/VCICIxc2KYUJ0ndHrkmKmr+m
35CXowhP7xlY6JaXgMgCwgTj2XrYPGKHSCIgderi6H4gEREAtnfDbAcXQNRV6Iz5FyMbhKtgkyIp
oiFDz0rBBq2i/ObsycbPXnbG6UAmzplnLQn2MiIxCCUghkmd7sClEkzJ88gSALNLNnCpI4CYc0bo
w6PVlqS3gcn7dbZiATAW2c9E5gILQtzbwh3ZFH16qRepS/TPRuXWi9rchCg5DXotlxX8HLk4aMB7
UpLo3gAv3oodJ7lrYgsy9sleMm3BiwZb+x4QqHEyweFHLn3uvFmCS7WxHO/gBPX+iQVE0Lcc1AYx
iYdJ08l6WHJ/Nwkg1zl9dsRhmS47Jh/XAqhOX3iFV+QDUcoeZb5S7FPg0G9SOmqg9tnk6GA6RMkh
7ZbTIb3IDVKJyamZpfUiPffWFlk3qT9vy4/Y4Yt9/Bga3/hsX8qyUR9puDI5qqrdlCQzk0wXJs5w
pZX+xblPQhoVi0wgmPR693ONppjAbt3+vTLvvTBuLa1y4LGm38VkxdjI7BqDeme7+SxbP3hGgH7q
HArmUzkpEB8yRd1R5+Exarl9+AL/LExASJnLTQAh1LiyuFC/0YHtBOFSMJkWHFFY1Sjww9nt6Z6N
EB8TUnrGfDUgUKq3AE+INrzoVyJwlFVrFnWeCMdG3GPiv4iAs5BfbIn4tcLvt4LrlVKfmY765Q/0
pEAOzwDH2QCXCrvMlNG8tkL2tiXGRRUKfQVZTcSfced4gZ7gSQw2BG9PsUAUm3P93SivxVgN/8ov
mTSukThdl0Sp+rvooGcVapwiOxns7LsU1kFzTGuHgkkSfVXKmN+8sgsJedTx8yLLByh9W2LkVk9i
vCov1rhOyrU0bqQjwDnk2g0mJ8aj330VMDg5Z1JNRrNH3I4Ub3D7Kea9JeUMBdguvb3AymY1OgzC
9mBXaEhiRP/XrbprgVObKjza3ESo5vk4eMChZ8EgvcvWPjw1c67IPtgUzHyORfRDJhAASy9NzXZS
4DWqKdY6yaQKE/pCWKSMQkJB3Y///Y019KP4xYr9wsL1ekANLSV34q+GygNTJbVt07pQ8w3qZOEr
K/nlXpWKTz7TfkTlVD/jExq47JKjuC78xHI6HeITIHj5PofykieV32FZuGZP2+ql4OBSfItB47Nk
6qJSwpeHhRGc8SN+kpsZO025TMz9RyXhC1Kl8oDxOm0dlm7dbwhzxlKAA/7F/D0s68bGyy3iugES
OnbCrv+iCllGxieB67Gh5ckywvsYNO60CHDZ0+OnUtHFjrnGPS64CRcv3gQkXN1DYo6QHCWH8vlN
CONLbyYtG7Hhh8gUKNbjJg8pi2ZN0syFuYlaj6BzoWLpQdgR0lPsyQcrcGXtUDOnMhFv8VCRBUod
L/K7WfUTJxsx2gOw6GjP9hZRrkcjWCELTAWab6s220u1B2g1M8dlOSyQ6rCFmHRoVOE/0vz2anrV
YCcGcgvPQGjA5DHJeMrVVE5I/YJ8bd55OyLGNfJbFMkzcO03SK6C3zCEr+Pp7nkTYTBK9AisDN8S
ev+lAArV/zZ/pe7TO1kghvxqwbcwph4rwvnLMzsWOrXJuTjMtSfH+zAPdlhd+4vUXTAgRQi+IgrB
a2LIQPpGynVng+kaVOP9dKVDDa6+bxn1TGnVNatcPX3yhcaY6WfPRBKcZuhs5u7YHot/A8/LywFm
Fy10IZiN7RG9T7oGdVINCq6QG/XQFJ/8OWBTSdYcT1qA4GAnImQnQoiO4PRbC27jcFNJ1yYblqwr
ePb9YrLiXGR1L76+iPbDRTACQ1Jow4Khrz8EMabwuVX7J3RfAzIo8Scn7pWCcX7297zNWKmANoxj
1WxVYk9xfvKAaFtzvIUWaiDGmJIS9Wal4a+b5oLwz2j3sEQq3keiS/W/XDgZ5blDpeEW2U3hs+BZ
JAXByZ4BNOzbV++TXmxA2wZ5F5BDVW4IeRCMA79XJACidLOA/nXKYxA3qYu6vATFN/1nYrJv9XnM
m83XdSMnLjyM5Os1q5Zccu36Pi14zgHvNvxHRbKTZCefBopwSTDGCK9WV1vtlksDgi4d5FJ9jJyr
kpdIh7z4mlom/fIb2BiDk2qJrsbdJQFnAMjSikbR90ixn7ihPTH/LZOrDqM0/oXHjzvyRwz/CnNB
cFxIbnM04mTEUzKuYIbI8SMhl5fzcyMjnVT7hIYEUXCS8qEFCSJ4J2GJqPRfUoTT5BIgZLNgVVIs
KMRrK9jiCULJvwZ2nI+0ZhTvBv40ZA1bxidMAIAwAcEbETMj6fCwGsiVuGQptGPtarbBUf0cs7Ck
NesuIOmdQnOHBzJpkEUr+Un6r5e6GyDZCELAR8K/MnJWihQYrEXWFo2DDA0pkdrkEpfM2Dmbagrj
FvGYKDITmQzB0exQO3KSgJuwCEqXAallvHoTGR/eYxoKaR7S8WLeVfm7ZPONiaFffpainSwaUAhq
luzmyKLAGEL3auKSDN/HpHyhd1miI0U9MWu9YTHOxUPNoUUAL8H0nY/YYnRkrxr3TBo8KEz52ffY
Y3sLWO4/DLiuyjfThZBr/LkvpmfI+G1O28O7orh2UnVeRaHknL2BAAgl1eN7XZ/qyuxKOqlcFm+C
fTEwBcWpUYj9xepGu9vwG/O7RGUVEiJIWImXi8dG+OuR1uZk9SFgOPY/xUujPWVeTnKFjUZFErc0
vCG00w3/RgFq8D5O6f24y8/8hkuUrGn4NHoyQeKt7qQdvaQzoi1HkdAu3VZfZ5mBZNyx3wyOcoo4
ZAEp9JUhz8fxh+kUFd6re8rWXYLOJKKpWgfPKdfNV496trceUVzYOlpG5oQhNtBwLKY6r+Cs19xg
uFWlEmYIwz0SrpI5r0GZw7JpIM+NDZcWduTLpK2u29A2d0ACuNZzFwwJriVtiHOcx2jumRYB63Ac
E9oI4/JJfq0YVLJfALuthGhvFxY6CydDoMDgI1IT9kLlVE2V4fMXlQvq3Lwl+zCbR9sPoSPiouH3
Hazgo8QjxoKPumWYvQKJGQHyN5/PR7IXSft+sINkbRcCG3u9g1VBHd/qENE2pZO/XEIkruOqj6L5
tXGqrxh/x9Gq2ObnvA69Ru/XXAk3WB2xpHPtdscEQQw+OHfEE4/QM5tn1eG1Z2MCq9c/qVM/wHRp
psc1eFSZOaCUrFNGLKCvYjIz2Ao85aw7qDNMwx1HPycGgJ+yQFywQ98Fx5EXfnXQ5phEA0gUAnGi
9NFKjmXyfk+hOUSQlcOqBNlCRJBzxGCTQaV3GiBmHfOG2ol7GgARbTIPxiffoBmmnoH6A5/P008U
DbpkotuGf4R8YzUPnmx4FrNYOmcQUM07BtP8ShUpBExrwyb5gcKZxalRhVNB5Yz4SGKnXrIt6n57
Y262k31M22M5t4hTYQvbtdQQEK/ioaDy0K8UIcBTXs8cyFMal5dv/vYdhrVaPRLjlCoL6R8O/IyD
LPrhYutjWtDs9AeOXTKv0C9jdciROCDbIfr/jebLfl/rKX8o2XLQVPmuPXLbfs5VjV3UC1fyPFg3
w6/82pK7viVBESYKpd11kL6iM3PRJBC+RQsiYfXiSmxJ8H5aPJjmTNZhS1YxdrbSUzEx9AvzHr4o
8MyxinzX7aYAbLEwJjXcnDPNoBA+g74mhcwm/0gT14bldu08r0mxn2NWywMXOTbxx0BNFBdA0b7X
LIiCS1Pwtv9XI4nhmFA30NqC/k/kb0cBjrkk2eAwRURqDTYe8IhQdm/40sxby0o5Fhvet677MRp6
z/GnUY3MQ5n4eAewL3T9hb+lPVrWyaK0o9nIhLZ0pG7yJ8aEzZXoo5O/nMjyVFthJ9Dxd6rGQuwx
+jkCupJfI536Yhj08GP0RB5LvB4zQd8MLRbOs4LvsJ79Ymcgpw+4ych8Zu+pEfW1Ng1CXKwVvjTN
USj0wIzH3DEyar8M3MHXREWg6wp4Tv/qPc/+aHPuOgV00pzujRFxmLAmokVedl9NtkRdxQMLwtGT
tsPaPnv96BF6wNkk9sd6Qlo1zzQyCHZR6cSyFvG+ZMF+VJmMdxiZqo9nJIt6DwaF2UX0SB2It8Bx
gKEcGBrIleBPpRzjkecedBvWfs++DChC/OKET2OgJdwE3QaA91jwGPLv6ESWVjCRzwMFh333NRoH
VCA63BUW9ohMjwO9YSQNzqcQTIY/la4A5NXWnmR71mMl+tVyAPoJmU0vfKwRzQrjgY1Jnl3/5fTK
zmIsL7AgAkx9qeitlSWK3mDeX+tui5w7aB9pFBM5viErEnVxvwrjexeRIrlKKk9Mdl2HF3GHh/CD
RNAk4bT/s/qZD8Uzp2Szp52Yoee9adP7hDSDt3OaR2AuKJOc/D4Mmxct7ajs+q83odRYLQOmPdoB
SBMyFi/rDHS9IvMHIIl35zRlDrWuJG855Hm0W9JSQOSJ0XJYWEcUrrVXtl8aqgdkvJldClNSNTBI
tEAiyyAxgUztvIG2eu8DeRmdFZoVXDJx4nD5kbfGXbuTedxs5S1nKZkqB2NY5td8xUtE/ShEONJr
laQCaR4vlS/aLmT/PYfgzHXI/miHImyOrhVWbupd7ze2dMcwAnNhPZhl4g0BT8lWCZf0UtT1SZQv
WEMoTibhErIBbX1tnErtnygvrNgRSIEBoYUrgqLQUdr8DPFPeQXFg8Yk0GHwqJItnhXFO5cPJuNv
Ay53pt0D2IHeR80+UDoMZhifgUiu0JFYdGYy4Rs2isC+2r2nbIcBLcYPX2x5TQhmwcSBis+NcNfE
8Qq+ZMDwz1REHU66IUU0Wp7o7Yznyh1qvTMKmGPAcDoRWXclSrpZPvlRedqhY6exBFNFny9U+Sea
PopdAI/MLVUChQLp5XucGAzIGrYzIIPWTZ9YRHhl6hUkGXIhvfanOiteo3HJ/Kbdwd7pwgFMC8hC
8aArNYBXAkrF7g+Qm3DOEkz1RJBttTkhZElP0QdvKD4AV/6VG+qi98jkxGQO7sQKKoOAhGT+o8ia
/CdEJID0WoWrEDmPAmIiH4DBgoBYWU+KPRBCS1xR5gy+PGqUwLnk0so+cDzsWjj6LRkesif+iceI
ehXuxy18G2ZdaK51YNE54KA7ViDV7en/7+es+vRNE8NM7bRJHqFBF92883hLsNGx+S2zkwR82+6V
llZ7GIQ5gYR4nUTt36c7c88KNMaTaYByEI1Sj2KNCD1bQ7fTs1d1CL5xamTX5t7Y5JFOUZTzPvF1
zE4Mu9Wq0PbFeEtDxCnYge5vYuEqR+XwwVppYxx4fiAMuEis5xt3ASGqKHn50bcTv36yloaXUEpN
h80O4r+K/PeSXqaV5FAN33y9biKvGnacqyY83yxFwioWcAQ+x/eCBz0dzgEzPOzJu1+E8gWIV9U3
6PuN5s6kjwB+OjnUBX+VRgcM6CQSAV6rpvOh9CBzSL/7BURv8UKQij0+rM5PhcWAEKTcMENGuJ5o
06YYeiVe0XQlbguLMn4VQILNxRwfCU+kEyLgj+/q9UNZWIrHg3YM/ED6T8qsmH68kIEYFn/VIENM
Wwz7Dk2R7JkqD3T/8QPrYJQIXSDPsFw983BtalNaLFEt2fiHgoCn0QQpVBFba62boVaLFTYu2khF
dfVGF5qSivoxSbSHfZNef2KiOrVwN+p/fUb2BE2vHk8k7aYZWbtwy4u38KWChbXpuRrOr8LXc2sm
D3uzXAYRgRo6DK9fI4jOFHVOtUyXV26TkNRLmK2+TzfdU+GzfKiOoSWLVJTKKKHlQFMGqpIPkNLS
LRHtRoopDWY0ihaFRUjkKtuJwb20ukVb3NpTYpcnmXhCxL4l/tEE4b3Z8E8eesWUM+KyuKKVTlRc
iHBLJPtzGQnhEgHCezwXSP0TLo/kUY48oNgHeeJEwEi8bEVUz3RArChY681KivcEVdiRtc7TnfX1
QgROttGwwQAbyQvjmTdXYUAOhHJh1C46koYcSlkio7KbThCu6CF5ZPr3K/ynWTQpndJp/zaX+irv
eMfG+4AREjOlK680dOMKcmc+Og/Fq55dRJRcFebtQrZAyempJrZPbxtAE8AQsuPeGGpz1ZHSlQ5a
lkQ16zTlAwFH8A33Iu+e0tMpzMtnxP1agDqa/pNgMuzVmAfx/4n87GW+Kaw5QVGogLYkcJwmBth0
PhtL4LoeN7m5kfnX5M9fWsxlYks7fAXGwGvIT1oQSJFQHxAop7G9whhFoYWWgXtbhDpQBZYJ7pJF
cQwoBgnJhXdYMAIsEB8CoSha7ONLQpvkZ9/Nw/3rhmdKMfEhkBcH1979SMMlOmYAoQuCJkyPHMg4
X4bVv5FZ7zsIV2W4V6frVrGncq5yi25fw7reYfTOAi6ApYacWNz0kfdxSB0j6w1G8x9X2FA/24SL
mTOrIcjQ5FUF25A9Vp00wG098I7yz8dGJjUNt/dcIcZYO+o7Ql2jNzm3OO0bpwaCEtN/BKjk5M2S
3CrboXBRRs6I5EK7Br2BZyxWSONEwVZelR2swpYWuV+Wg1dBjAG1es2wYeKTsx7kQER3Qowdv8A8
PxTUHgw4Ut/aoSIfjgFsrglocDiBdRnv/kNCEmgSOEMOZ4hPFIMxVqmcmAhX5NSkcnnJJ0K0nWxx
NvmRi2mZGi3d9M1dyc5BDIrBe7MMn13/aNt7SaAogwxiPWIKLK+DOfZ5KogRlu3ha5LJggbZ2K8V
cOaAooP6+kGKQCq0/Z6n4/L9L9Mm/ptAMs2YBqmo3XFsEzXwef5qf+CEGYTy6KossuaP/G9y0L53
eTm1v6BQJKVBgHsFqwk39UL5Jt4LQ7l0tOijl2nA5RwA1sVSiEAF6guigkuBldiRf5DayFsNDwLn
lngQG2OG6AS7SDMZM2TrV3R5xmI0NqcY0HckfHkWHYjFmEAdW27+uFM0HDc2k5zF+jHXHvzj0omd
l/KtXrUnQrL038utpNULLQmnCrs7iKdxxhzM/zI8e83vfawppbVv1rnmoqug1JXTuwmpmZfrLRTZ
SVeJPGKIo7eZveOFkWiST+CdijeJdejCP2gNlfEvXlHHiMLCN765qdntsWNhPGSiekUbWJXRqRTO
XkgD62ToixsKKqxFPMeNBSDNhsdpR0FDzCLDyG4gqfXUc83BtWLduEqBq63V7xd9NgjgZ5y884H3
MGEXAaETyIlRXYlYOGA1ItAtBPb48xcqzDvahNht1lQ2vhvRF0MS+kgvkK8EF7w7OpBWWXJWq2sB
R5Bu9HCSLo7ydy7STgncwNtFVlPoS/0hOXX9/TV+ySPB8nb2q65LxqD8EfmiCTkwCdNp4lAfLFcE
MMfmAMNPMlm118RdKw5uR3ORHXwGPhi8z2pkXTbuqezLN90PNC811+WJ8zzckbjzg8o3tkk6oaZh
enx++R+5b/5o6hL9B2PwzLxU4xS2DoqLjoLBmwvBneYoiMIZy7S4pJfkZmekYwxLRH7sMMYXOVpm
zpNK+p6j/sAdEGxl/El/Jo2QgLfDEfdz6XCU4wXfJLyOKBVw4oxLbDoZ37ZxxvpEcMg4Tnvxn0aq
X+1rJ7TKnMc+jwXqQAJY39iAQ8KiTzyptP48cumXK7nV4F9ALeOduIreX9EwDa38BHiqIi5+hnK+
8CPFsB7Z62wcuPUWQrAwcaNjRt0KNj8CYpr+p+kX/FIOCcxgP48G9ocYKfFCFOHpU2WFUkj+3CMC
l8h9W2XvjXSJffKrp9iu12Qv1KFxsVPI21pYp5zOm/9JNR5m5qmS52IqzcJVw0NlZl6rrQZYWGKb
aMy+DTiwPCySXegaXzjYUTfMxWM/R1bIahN+UV+QKTuwF5YBfcv/BeMldUFnxFosuMM8C8mYJnQ2
IsuFbRhXmYGxyZta4szdm7BdeB0V/mT8JWmZw07/rFkF2Iypcokv9Jb6BgA7CCkUopne9C3k2wDS
w9jae+zcYcG0s+xiMDgiHQKeOYeU8/CWghT2rztbBPEsHSTUeCxrPL+nQL50BHP1PEHBd07uETMx
cX3iue884zn1tQNIy3Tr8cFBHHukh+FTwPqSGQe93tY63tx9EhxEREb/kNajsIYvZSMwkZRuOyZg
sFFuR7BCn4WEDRfhUQhDx0ZsED/FMriF5jLLZinCTqKrI8BjJWnb0VxibkxU1KxgHw39e6hUFm/1
Sji48VB22WtBmC9lPeYZFSaegYli3fezP2WP5QxcnNS7N+0FHNCApBINuGyPWrMjabj3KSwiIMVI
XHILZbLnTlXtcJSj+K2r1Ymcg24X6hsa5DMMEuaWd6wm/JdND2HyUfp/pXmJ63fi1eRovracqOMR
8GPiedGXCfvKtEcY5A3hzHK1rkhQpLlixn0KidU/sB0bqHTu6CFADZIrYhzKT1xR2jLmCHdetPbt
h/kvtXvZDyw3QRgIic4sL3K1yrPbOKLxjs809qrZDa8bbxl3RoveHim4wAo8a1o/+SyI1CSV+TSK
64Avr3MwIxjgmBiXuCBvQvUvQMxQJwex8Ap8b8MSjSwQ9oGPgCiY5EHqermH3GrDP8UZuWSJyH9e
Nnekfgw/axSfpF2Es8lhnh5RQoBb41kLuH3avYoSBLwv3fAb5TUljcpiXxJ8VT8jYAJ8IaqFI4/f
JvrQ1ieqQ+Uw7b9w/Um9N8D93pHcAIGz99mXe78gyh/V8cvllKlJ6om78+RyGD1iFUEx6slzFz/f
k9+Z6zBcAMCyx/P/+ICg1S+oi3kBtLn4e+0IKatXxE+iWtb2dDMi8Ugvk10XhgYbZi4glMO8jUhr
hgoTIIeQRsnlmPF4bF/1lUCgfqX7PGfp3NrXK8p1B51nL31OoIHkat2BnEp06L3PWoxcsyZl9Nhe
2WiK5Iuwx76VZz66Zc2u0brgTjbA7OJDXbDhizQtMuESFu4GBxR6HV6lHVaCGZ7YJnUQ5S97tosH
Ej++u3vFKwUqFwIMvFu7/Zm2Q0rcbmz6S8BMalvHK2f6lO+YgBswDjy7DUfQSYGBRicjxmeCXjkV
AhNTD6mtD4TQ0ZLPzdcLpoOJlUofRBOeGHl5tkHQiYD9DeLjEIfnN/x1/wL+ZeHBM8iB8oGbghSB
xGUyqmk4XyPSxCLNKMyL78Yk2Be0hdHCxNUJI4Hr9sF7Z0S+0i9N54I0h9OTezfMznmMfZUhcZl9
1g8hhZZlfeSHQvICt9Uue79k/qTuHpH7HHOwBvqK4wjhaX9H+fJRVthoy+FhEe+zTU7ka2rJFkk+
Sj5ex2KTuCV4zzd4i9TurGSFjKcks8lEX0A7hG9zBefAIJz3pRtgTitP0GOoeVNU4Z5K9PcFMQaX
2Cr2JIqGi0uLRL7COVF6QrI3+6+eNc1o/1FCyngUbNny0fjoDj62JN9rpFVsGI+CUGKAOVu8T4Dt
lYFOhhfMRNq/FMyVWS9gcoQFpwKfv76yjVoB+RzI0lY8jQmqcb5y/sbUA0UTwj+e40S60JuaPbgl
c5bbrWJ478EzMnql/NHjLcYaiwSvmqLHZXmHlwcXFwzkxDdwACn6HvwN5TnJsmNzyBBValhLnvzz
9r0ZcIpZcwqCi+mYUu7a6RVurKnrhaWPbQ2lroskAWRW4r9CtAad+oscYCMabg0yTwsuJNOMoG/Q
Ac5S4kHy7pG+HuUPH6f/0YQ/DjQWWCR6UL8sgrZ5I9N3OBjLDjEREWQz8e131tMAKraBHRaYMCiT
MX5HJ15/aLAnYZX0fZnKPk5GrA6ashTPlffpPSTbCtP8sIkuRG8ri45h/syjKqu7PLib/LrG4Mwp
m8RLrV/WMAacOZ/iiE37rRCn2B8Y0QXdUZC6JAy2c2tdqxsN3TW5yTltV0Fy4JIhFKaIniMP5nue
nHjNC1Kz/oaJncuPLIs62Bsa9/CmCFuC+SYXPBrN5HeqRiZLGG9P9qMDkrIJDLS/PqebEytrvnmj
4LD53MxWSG3Q5I0YhGZUTuBEuvBzlPD8d95X+Ffkxoi5xJWBFIBwKQgfyhTFOYWm+TInYY+eXIL1
e3ys0odlpI7vn95H6MhZsSoQSFbXRFgluEUp5eTErxKIkv6ZFusJcEfGx+Gufr9ZP4UB0zj2W1Ug
38NnQ7y/pU2KPI9MXtBcHvYw81Tj3wRvv8Oz8S0Vx9o8lPU2n6RAnaP8pUgeXCBcaa2hZf3pivX7
Qn+XBPTU/sg4JZOvnDgAuNR5TUgmoEn33dQXZiggw+QmwQaQqYyvbPqhnJ45iZJDj9d5gPWsSTTS
82UgLzRlcnqalSv27Uz7DdlV+nEue+DcNc0ElC+7AY/KH/8GtWSouw6KRVrFRSVKYhevyZ1t0B2z
iLEl4eQy5IdJVnBKd0NskZqxLISU+IbNKzLsdCNWJ6q9AnXXY4JyhXytJCSTAlnpVAX+WMOdxFya
DNUdpxZ/SpNnM01HgmYsySQIcHL3myQ7FwSfUpekFchGSJcwUUatdRQqOLcfJXSSOPyN79uLlFLi
Hvgax3VXwaQRSsJMHH3mEqkJpi0afwQHka6gqg7hQrA3+PXHyiOwlmiW+RJ8SMSbSYhSucyRiHV2
bS2u8YfUh9lbn42MTKgH+EF4MaBnqXjioTcctLnNsChJ5H55JYb70k44CnrbtGiC24oRNPtWeT5A
hjkguUC7Qy8vXjDkFJJQPb/Ew84UBhBzIFA6Q5jf0Yo2UyNPW04JS9+/BaoAy6nRP45HTjfjw2iD
KPGP94FtxE03hbTOi2VI6dmqYN8qlvnndwrTju6ske2iI2nh//sN00t0yPVNXfG3h6euYFUhG2Yr
KVfWPANbejDdT5SQEL9IhZlyCofnBwb+QcZArG7JBiF4oOn97vmJToxTNJPF1WXqQ46XaAai8t+g
bt/KCejbwsnLqbUjQSAmhxsLp77EMJGpi77dlsXynTgvJml/onV8dnj4o9qXyMlHVEBGiLm2vgLK
7hObb7i1bK6cQFi9NVvVPaJB3wpRSqiK0OhcdPGHMxZTQi2euRfkFfphLIKcq1MborZlIKA4L91w
NQSTE4M7hPGaN5aN4Tl1bc+sD85gW3qgrSIgh7gPheYPiWqHeVvvsfR3izdZ1WgTZ6SAgidBeWCl
AfS6Rc4honxgRv7s3HTy/MoVFG+y96155uMzKZcFRAPIMRr0K2ICoh3JjdU7Fz7LQMKK0Z9rDYcD
SUjt9C1uUme8piahgXfFJP9plSO+Mg+dvGo/R8J+V7K6aKoL3iZmXICbxGsukzKdbbHGK3zHz1KE
sM1TLdF7XjMrmAdSPuREI+hv+vTqVry+TuIq+YBA6X4xnolSeOMd3kTww+HnwR+dYExkQqGJaoQE
ZU9vBs86C+RjsbP13PfdU2yuAGsfRErRM/nN0VazqirfdK7R38axim3jOSX7u0z7nKXK6xdDPUQM
vkBQ+eqb4M92CbWnfTx8hT5fLHY4D2kJ0q8enxGFNDw32iy3MNN4o+mXyK/AgHSY+WXBL29s5oV5
ExBRzVIMbMsEp9ZqNP+3ZtRENUwgaPtyrb3V3mFMTWOD71P//KjJgZ8ipstuyp4jXLA7au814mMT
jRh5rzmlu7hi5iONkN9cnIZBCOD8fcGOUAN3IHJ29YA3yqkNj4+IA/X9G10Ylk7YZeim4SP+Y0uV
C7vOF3p6hlcV94DSNRmrpPNZMXEHdoTFMHb/mD/y0dd44w23VbHwbgOce0TD/yNkjRWSDlrMETAg
gDIruCoA5nfm87OJwp3/FlE+12fxtgVzHgfbN+gOEVXUT5H03x0lhydVpbzPaxW/AplIp68OEBjd
XhXCwi0/wvq65sYosLQCTatOJ+74ypPmCpMW6TAUZ6E04BemVf+DmMdHj9G0a3K1DZoFt1SICZ4x
zqLtlA3O2S1QI7UNYgZXHuUV0f3lquj5jdul4nPaDAvtUoJjpdSXXHSaR9J/rMXlFQyFBQWstrpo
/QIHuIfZC1M151HmzhvvA5r+cjtMmvbr9EYo+P54HaJIUmXBNhHSASkQZ0+pw0ZKnhB6/aqpuAWR
4zEni7uUvpf0mwcI8dskMIZUfTbjhverkRdQnPwqoF1KhuqguWbNtUtWIkxMtsm1HfNA9ZokJoQv
7MZhr1MYB9MAw9EagIn3QvHas/Td71T+ENRIbreVq01JZYTDtCkv9F8UB1uaHxCgYOP7fEUWIEdw
atV5/VmB/ccKQSDk4DnBbsALSHIwOYPtDftzK+yibo2UM/jloBfKCyBflXHyLfOB9i0vHVgBI6cS
/deDl539jhKtU7ZrVUYLzLxT7nCDyUiFSSOYvV4EJCEy2sGzlYhQqPRAbZpYHkuYFi/EbM7HZaaH
eWF5zUgaXZBISvMFScYkSKhUX/qI5kyRAIDDhIADZrDasCS+N6MEpvx5EOPZTEUbmfWP2ov+kRp7
+ARmI9C2mj9tZuVHMEOBZy6ih6ff4L1gFwCGLueoa6JjSwY3d3pETifTIUckxTZQv5MOwWZoEzkV
uHghQk2vZHZYwlPyiv4pxTePH/c4W5YpoY6zVXWYhY/O6cy59EHwjo5hg3yKl1oeXGZU85afGVOj
t9ewvNH/SE0jkq+T/ivWfgx8+LI7A/n7vmx9S1piOyoh25mVAcAJabPjem3I5482Zbdk7AmsDPsc
enbch7CZoS22M4LLNepG7Ki/mINLNinf+HvKKvVJciOXrJPxSS4YVAenqn9aa9nbvHaoB02+Mmtu
5HvWoA+Pwe0NiHRou1lAeTLPiYlbWrLH4doUq0m6lDrdoTiSThLoP8UXKVF5s2kzlxjWriW4GPX7
VHCYfkv/0goMdxY8SjxN5CQOhOmQWYLs6HMsRj+raJt8GF6+ZnDStiJQpOEOqPMqHjtHhBDEwlOS
K+o09FmmrExU+U0ZfS3Lm+m/Pu5ndPLfgXpFDTaZy2OOCgo3jZAh+bKxrNlw96isLSRW9P5SNIVG
mZCh6isXt9ofHA2jV4Qi7VRbM+tPGRBAIuphfsObOMG7SIJzB6B+0KaFHlFAJ5E2QmbtXJpUR05J
iCO/8NGh5DH6QZvKWJ8YHkFEcBekWlX/kXReS45qVxh+IqrI4VZCIKGcOt1Qow7knHl6fxyXb+yx
Padbgr3X+iM9QDihF4CD56UBisSAysMAKEisjLHBYjlzCg2b2FhbPyg7+QMDC7XEJbhRkSGQUYKU
nxt9xP+++FNyYjL++tbFoeRjFeCIWY7+fUTzNJdQ6sBuMfgX/LDQ0QRnfszx6tovET/7lkAhGDgy
0XGphXey1trYTqMTBbcU4cKkpD33sbaeRNvQTlw8UvoPxzwCGW7o/hoysoT2M7gQ7yW43Lfia7g2
GdIcPBkLFsankhVHBg7jD3wLWIsIYS519BLtuGHmidq1zZYwEZ6EfGKVPq3sleDVIm5r5D2Gz1rk
LOSPliN6u+1yPZK9rm3bwOOj6kmWAN0li9NG3oPChBgC6pZCLIa87u8TCclr/gDSkDRSGkuGlUdQ
WNO5XIwp4eoR5XHO1fhECaeK22LeQJTy9YoSaqQ3qKOqhrYkG8Plm6dRMYfMIkMCatiFo9b6HWs5
V1PEPT27cv2WD6eoXksfVHbBi7Y/aGJJokfP3otrRPMQwoq2qQdIGNOmJTqDofnACWLqH8GMCPpM
mKcVk5jOAkbC0/CtEPVrNG4qfPN8hQKX+IByDnhwBsaZlZMu/WPeNKV/aniuMBuYj5moCxBlRQaV
GskTljEqoMlMMu7u+bakmYW/RQHkp33FMSECR5O4gV7ltMrwNvCuBcEyBFLmqxjoufBwcx/BepfV
848VKboTFb3cPIr0YbCDskgGMXwey2QtE7EFVJAqCGV7DnbqDwb14ZMlnH4bIv3f/G3DyP1Q3sb4
p2Bt1EmKrkZeQabC6brUnlNifqalOQsO5ezx/yMsTJqubXKJqm2UX5Pocyi2cxTZNZEYmv8W0yo1
7QfeeeBg3+bZ7vCJMuUhxpKZmsmS2yC+sfSLRZgaugqeUEm/5xrNEmjf8OEQPWceymSPrcso/yEv
qww3i1HFpI8s4Qvp0DWeqwYT2uQlwqcF8ywFfxrglU6X1xchCeMfudagRnV/TmFfUrj+EEVloD0b
8gSKEckMAMMCJ5o0zyS2ny9sOKAfgBELSh2++8aVG9ttsjUBg7nHQYeirDpM+9yNzuTwRAQSpF7w
E1zw62DGXTj5inPoHRFJ6raEoW0GdM4ObyvTSOWIi7oMurjcxcGOrqR2cR3DFUEcZPioXOJvGMLv
08AR9t6TbMRcugA59SnirLjwyyFBkMm/eGjDmdy9rdHZmC+B1Is19j9wcWI0+CeN6aZM0N0BLeAY
N0WvoDwbbGJpG0gWNpxKDqcEc6ngkvZ0GDdnpjAs6c+GnO0lTf0Zbv+Tbc/8ZR0p4szjhzJ3Z8Xr
/4RoqTo15i/KwRHf6XDSawIK/qEZIiACSLR5Ne8q1QQgUAciqOf/1Ma0lSG8WcPcXfw99nPBrvZA
75Rm1ORKrLkbFKTSeAxY9XbTLmh29OMaaGoZ/oG3hJK859oWyLRz6+P8j6U+3mfZ1YRZqpyEIONx
aehrnzR0xNcx9DyqZIrDhIp5DRCHtLfVP4fgIPtkKmPihnhoI68CMedM+yt4vmkt3rGpFY6AbZfW
5HX+xtzK+/wfmF698Ggmx0G/wqP+8fuq1nm4p1dkEdaNqBYEZLK/U6XvBQZz0iVv4R8dkQT26REG
6KWg3LzBOYRXNlU2QIh2oMXOxj7LeyBgm2U1432mjCAgDocvt/GQ7Ctec2AP8etdubwTPFpBhUSD
MlYik5UOf2E9eYwoRHvQ2masR1eJ6GarqE397qZ9cqkWtl/6p4RbWicNjyjb0XBBEBflG4EtZ71N
1s1w4cpTswcva4EYdAtIYppbSfXqayN+0/BGnA9tiTLll/o7fBlW93bLtZ6VO23GSc50fgPD7B79
TIsGyxqhGuhfhi1U9sPXftTeQw2XIGPxDY6x/3JIJm0bDPxDSVd3gvra/RC/jSXrl40JC/W4iU06
vPFTupyb3Px73bZgNfXvhsrsxllGkGpdV3/Vw7iWjZM90NYO1g4c1gHcNk+54EbKzrhgxTRLXCgo
kAL1pWOC2BXVbiBWhpLFDNyYO/o95jPUXF4RTiX1Je85opboRp3Lkc7vDnGBbN5kxPXmt5wueqAV
SQS+QoFcvvr0v5my1W/R2OLuIAopOQq3DAiqQfRz4vhF3LMO3wLI1GDTDchKySrYonpBzDhQYuGo
D5acQ467y7Jhb8DiwX4H3c2Pxg95SEIIzA3hEzmgHORWDQIO9SU7EcWrTFjt0rujBQ5NmKD3vmAn
H752lsKdRKIg6zi15ng4FslAfyjN72grZl7901CDaxfowpRbFDqkN6jtqZD+wSTUw6fsg+dCiGFB
tRfRODu9uBJVFIgeIlASZLPSTpw7u3vsWOyWSfNpvCW9V3Xep5g6LbNWdRP1YwG1tQLhUue3/mbR
TeXwKZXHANRmnTxMc8WyEYJnLLozeYskMJ/IMFtHFQb3a+51psddrnZeQOIIP/yaJGeX3JiUn1vd
66IdFndVPJTprvGB6GDCd+3ERrriUV9liMcJJSOJDtCaXL6NEK19RKOq+mJZau4Q4EBHmJN5qomB
PVMAlHyDGSSf+Un9mOqjERG35pWnTnovkJrNQ7qKcbOjR94o5W8+L042ukqlTYO5NQ2JsHg+zZfU
I2kYqFWyDTRm0xMjN877Hs2juiOgnVn0bNKjt0uJI/0XMfWE0psV7hFToEbjo3Cqxzic+b9wieq7
9OiX3pRd5eLDmrwmPOQpqsxt/eWFi3Bb3S2FVbkd/SEgEW+13dsUFuzpSMY3u9KGO+T4iCvyLL/u
lfpU0wcRLUuM4EbFibSj4iX84fEWJBsQF6he9D8y9SPH/M3YQZsc33rOQE7qLzc0RFByis4wQNFw
igH3AG04xHU21QPIBe8GYSpLVzZcUYX2YK3s+JvQhvuEkRLam+/RtIk3fmJ/fUWIBM46X3K4LMze
8YU7HLzPelDfY94imx4KCWC7mA8w6cjo5iNbY6nyEyGxgT8+FuGrpbAkGm0TXInjapreJt9B4q0K
//Rs3Z84kBzKXZ/LkCH8oacvjXWsfQLMhgYb4KZed9XGYlIixJrZDR0pd6MlvEUsR/KGXyIdbtn8
zoANbRdr7zA54RYrnb9HvLjWZHeuLiOqMQOJwjaV3Ri3OROBeJoK4lz4XUESugWdRuEvsn2tia4V
mMbCLw4bvmDrUlM9w91f9p8E3VuX+za9epVOX9uBHxJnjbbhiEo+qGLQkstAMAuulY5Ys1+kaODR
qHSGYE9rOzHH1U6swJpoGEVMh3PDQg6cZAdun9qT3+XCA1qP4PiIRVeX1cbCkWVH/mcbbElIYIzh
X6AhVLpcYrBDWyJOoBCuoXkZEPwAyBfMAJnXPEinKSgHGezZYnnzmvKs+PfS+IiNZkM7SLzk0b2L
6p82PIVimTOWktO/xO/tFhNlUl013m+Iba1SQElP3bCvxnvESk1G9UamFjTpwdUUbw6vc3DueAXY
95F5Zt8xM5KUIY0kV633MFDxm0j0nNHvySSUf/FtklOg8NSA5RIkmeDzQqIWFuuAUwbFv3SBEEyN
nY6dtR+8qlrCsEhPrrFmsipasE7ZOSMQWjOWT7uv/5mgXuiF+ZxASkbhTS+3pULVRrSlkjPi6sNH
RF4emZjMNjo+wV9hWV0w8mF4Aiav3rXuCBRJOgpKFpljrvbq8mbpp7Z90yHYom4nc/sK6zh71c9C
eXFB3SLVnVHBqsQD7JiofESIjfVtSEer+IP1ZZJ9aysCswdmzzbl4kaNxRrbvVOP1/YHrLUWTSLW
n6US9w5agIVZ/CrCA6MUgS+s+DO+BgyEq/zUC5cuW0vEUdlk8wIOUmA+YFhHDlPi2JQPafQL/QFI
GG/FguY44aUbWG9j9hZ1LYvL1CsGdCG9RWTA9B85h6Te7pgh0YH8k45F9hjJfaU/CH4uFTbIOnEU
ovwYdzpYaLgPgj2qUEZ5DGCaJ6rnpL+Q30/0ejheY0gga/6A72/XYbGZXmJhY6vAVVEeyZWFjYof
MXJHyh/4YTblI6nWSCaP5HvBfOfxKSsof0LhQXo1t/12QF0wrhrq+JBLoM68LnPnjzVd0PIw8ffV
brJs9u+QWN+C78axwHM8FvPY2PknWGV/Q/O7+UheBEx/CmRXY+nIib4CyFSNNVKGTCYZ+on7UeM+
rAHUPyJgMYgEuGz9mceueiN84V5kLgcuGV1RsUm2WFiT51K7HHySIjpZ8L7GijIVUlEzHt5NRyo1
AK2y1QcP49PQb4f+GGmXgKCDTLsouZf3BJ59y2wpLRKNli5T8uszaAA0dMw/R3l2o/18aEYbhFEj
Jdwp2w1eufmDsBuU8UAW5wLQ91t3wzUuhk+huvuPcMmJW1fW2ZQPpuDN7G1IWLwmfZZvYDjYmmvi
ZGlzjd6T8NZwbmC82i6nsUsUq/9ec2ST0zs/BhXSj1/jZPlUfa3r2j6X1TXL7F66BOQ+LEH5fOxZ
c8cdBnznZW9IF/3Z61nQQJLaRxB+QgCWayZ4TlXgdtQMGMhWwpkYTGu8lzFM6Zq0HVk95sJWr6DZ
Tnn8togBDj+xfy4Jp8/clFrO/ESJxsj7uEEBSO6kQiAF9qwr8V/9AUmAgRz7ObC43WccQoSIJXth
fONEZYFu9iP7G/Y2Lb3OnOSIVlf9Syrs6GoeZ+tHOTTu8LRMZ/hNNgJyTCLTIEY/YJVEeUtSCgEr
4vqDqF4cBVSqUmESyB8Gk8++q0i/WDXXUCK6t1s+sBs9zQq6IwJFJ8xHa6m5RtvSCb+F2pVywp6d
Ibi25YpsSMlpX/m9pM0cAYDDpV9t1Ksa8VUCx14KAJsHZjbCPe35HUw5WZ9fdbbu2ttMZRmVTA7p
GNQZVGuUpvgdOpdga3QFIk3MBJeuQNd95Tr804nRcNXYNYXvEFSwfVfUXaW+J78BXNqXtifcF8/L
RgK5BHq6Z/h3cVipT3l6TIqLO82euMuI1EbRSezoM6cpyHIrsq82S7KDYcuDLTevad7O9MDN9Uf7
gV5Cib6WWIZCdVTRw/qZfxN4FmgLDsXUw2SFAhfQD9ZOWyFCJPRScZQD4Xv34pens1Hc8GP47fot
ahH+cy8y8+4CHYATtiyI2K63BkVyTPscAaye2S42IVy6o0z1DPsXTcrob6s3kSebYXI6qxBc5nKO
4lo0d23GsnBXRJK9XypY5kivcTygV6cHYvUbQcxjFvedCtgQK4xvq4onc6sQ+0dDxppQrBru4dRL
xJo4GsQD7G28nvwfTfqXSjiqN+jcO3RsitsiQkr2tfQK71ELBoUxkMPXNu+Vg1eY23E4f/NKHOmT
wpMbnwmxnrfkSBDEg9N4MWAS9ZLyCrsI6VQCCA7Kw+JnQAese6oAUPBv9okJMWgMGLCacKw4eYoQ
pKSWaZV+t/6q9R3E71qIDe6kdR+xtavnU2khHlmb4D2pO8r3eL23qNJhsyMEDJ3zBw4uY8CtRgcC
u058rYYfgqxEz4KqtPP2nv3q0bf6qe8IqMb5myI5Wvq2OAbfLWSPrVPdkOgWCBAIe9icwzsbpEGl
qh3Q9uu2BMrb2j6/p/F5fEVcs+ppzD+KcdXD1RBCqB7qnV/8DvLVRydL003jUENHugsRu+3B8L10
l/Fd9NydAJtomvczNgTFLoZbH230wvUx9/7soxMs/Vp6tjKroXbgEFwyjt7DQ6Tt8BYio/f3dK2o
b1nz6B41ama0Qrb+ip8VPSr89IVwKYi7m/+JbzWPRiByZSXBmRzkMDyYoVcQLaLsiX7OAkdQwXo/
M77ThgTNhqzK6ZmTRl8GmC92mFGwsmy7Cm0aRYxLATbSorp14bwhfZOTjupLxuxDllX3/zwqcPUe
Ot0JsfhjPUXTiJpWn7/N9KEGpHM0eIacNKV24l22zd5FlALWVOqX7B5Z6A/wKuFVVTy6Q2n2xFW3
kJs0EGXrGJaDQa+GL1DPjY1/BOjB+LP+JN0JQrcGSh52PePXPLE6kWnkNIh/DezreY/Y/DvVHtLs
CsNWfAdEAQrEwlWp55k0VGRDtBogatYTbxG9jyAo1OrRF4edHJKMBu5AYkkj1TX/9HnWCVAyblJk
D7zNevjLWdpiuWBFQP1CaTzNXLdavPTad7dhPf7WPtIHCSqe2p0HF/kmhYPEp74pHCEqPWCskK7y
EcQ7c8KU/kNCgYG2Dc5huU06FizO9oYeK5BkmcqTwTMAj8riGWmkL++pTAZCJDl3ZGJmZkq0X/GB
rHCZR+t7tWdaAE1aKpUrey6v0Lwm2xdWFcLR1XPI+grlkBVesmpRxyAeHbbLgvSTmCd+in8mqhX+
RF+DsxNnF+dnekOjtb5lTTpykpaukjvqbQl7o6MFUmDdXBKBMQ+VSo9ZYPOPUvSMavQ1ZY3rghCv
tdrv5UcB6Fjg1DgMhitRK39Kwg387ugJbxIqkB3lYbQlkVMHtoYLDkipPEt/dbnXMVczD1OfKaLA
Gmn9ohMdxMs05hWnavwiQDIWCAaA7r0gAPVtxLM9p5PsVMETD5rsO8lwgYgK6N1TASsJKewsN5T4
zLY8NiWc7pMhv0CpkOhk3DjUk311JeJ2rByxDETju9q/nI2bfYVhN2NPecrpGbKgV2i1tI3hvFDX
4g9lOj3y9JZD/OnvDc0xLUTS52ikvBOIfKdIJL9/JxR7zAimNlp052ODakJ9A9VUZDjq069gQCWA
+/2kYn1ak5qQI8nif0RSM2tbRmshnBNQCLGFNYU+8JdOf+VJ0q6F+NufAGmL0DUAe8SlBUnWGJmW
kli4f/Bj6owRNKI5AE2w1uwkjLTqW/GgHIYx2oJ1WYnNFagDfUOuPij9jdrtAr4TFfk22VrwCMUN
BiDobRxPjYNnFsbLtE3hQW5a7P91dJZjMrDiS8LqZ342ED7dchE/BuZepMjRm4A2kPG26JY8U1o6
XRP96FOFLwEyw7gN8FrgVbJ0l3LR2IMH67YQIIL5i8RrCh8x8SBEAtZfs79txJeENVUk3TOyg1e1
neBmwOZpvyATD4LZNx7sxv54mC/D/Fn2d0n4xS2JULWmEBLYOzn7zVZ7gkVjumOVxi2MsD+JHk16
TNoTGXIyRBOoajhfQhwJbjvvSSpLqbimyurYHH2Rj+qVKadCu1hQxYuB6SIrpybYit2n3G8k4+EX
Tkm2sWaCCoCcPhUkMVzHULsh2kCaOAScCDbJXkhUITNt4t1u1Kv5DLBx/6PGr7b9m/sfgsvoPnjJ
TIoBb05P+FALT4IOaR8Fv6PwEQp7lfw8sj65AMlXovSWL8iJ0MSCG6rPOkTDAOhFlavafFcdtmna
e6kDjk4E1dcvq8NoD0fHTr4mWy5KiQxYR3rHT0IliE6iS/saWeil4tyjCYj/LQxYu63o4XmTEfl+
VBLZo+h4jBVydCl8g+eTxX+RTo0Kcbb6Jj+itYw0Vxu38jaabiAIBudj110aHzfiE4QVrQVJGR79
NYQURuTLMyOAuJvYhQunFb75egVG9PBJ9qjVXWEL/egK9zYr75G91SVyBrcaflcp+RY+SdQZL9mp
R5vCpO4DJRBhS7i72xC19aUMZFz8TsGR43dTk7nj74tXLLGPaTZ2XwWpU6iciHeBmWWx46lkr4kh
Io6ymy/CCn0n/eTjFYgXp4FVc26/CtpkVHv0/wABiMoGIJWLU8OOwMAO74kBDRwcPRGRtLioEfkI
Ag5yfkg2JJoCwjU8HK7dk5+PuBZUthMe94lym7WIr4lo+fBheszgKvAzJHK/NfGPLcCD3YW3KEAd
RHnFEOxIztuNWx2dCBmTtnXsgIRQH3EfvvrbzL6yln/InOpXCa6AvW6c2+IimjtcDz5Nv7B9a/Ep
e7SugF8SsszJk3iC72nWk10PJ5/Ea7nH38veyYhMfd6GvZmacAJFoJ7fa9UttyFOSHgD3VOKndJf
IBEznjOWlekqRS5oLb/xsFYJ6OMQaV0Eg4T5LFg1k9OxA8QfkOT8hGiXNriXEXybIYmIwGWAhkP8
oCV7wlil7MIjyioL0rNmv6oITuYBQqK7ZXiflQ02q+SMXRI3HtoM61Hy5eIQSscN/vtydSAdhIkd
kNPtP1HTwahx2Ihb3cLeDnG8Xge76sNv3ETcl+8ZLg1e8h2Dx4g4YtpVewQWq2E/8wlDVxHUQE4W
kieZQzNYF3tGWL/YyJ4SQrzckBHglBi7c4Oe7MAUAnCArvfFaIZErrH/TP1oyrnTcXcSsCHtYAn5
25kB/3VMcDMLgbacvyYD/b6hBP4S52+lT1gj+y8xP+mq2Il4vYNjGxO4t0qEc3VI+NSOlwD5IwIf
htELX44wkOuEjXsL7scuyBjNQ2f+Jex0cM17wjM3oYlshmZajHIV0wfukGPDHWgdcGE3Vx+g7Kes
ztG0lioCetBXngravSJqtqggIL4IUGZCouFMPeOIR2hdJCGa2cVwVdaz87/JsOmktwp/CAGUhNCS
oLSxyNr5qIKtjNLdEaNDTxf2hKwDRFzLfgJgbPIUp8mZr530gxiMwLp0SSx3UGwqTym5IEoZOo/r
DXVSW60RmzBZ7rWnMgOjAUXMSM6PCt4lky5dNA7xxaImG2EPunEOO1I/L+ZDuybFOqJwJaKAZ7iU
y6Fab6rd7LEdTRwLxLDlW4LiCTJFX+1UuBLOOV5Sh6B7aBmmxIvOs0ukyAI03joRSZkdGPC/ZH6+
ScthcSO1hibgyqY4QVlq7az3mLrZoqWYu3jk8VXTvDD7yH6XPpeS1ckt3ywvc1gLyhrmibou0Mgd
kztV3yajEQ9JRFXxQhWb2DvOfxFWbbtalLrgYIweg75riqvPA/Cis3uLuRH9mgjDOi9yFT7GjPif
fCVvE4io9/Grr37j6pSiKQzZ06aKKCCU8ksIYILCCDED+VWSrRPGfe0Y+Up0blP5CBFYiWQq5Phd
1I2eP2oJyv81sWUWqDXH/M0a0OzbUbEeaRmSNsvNghqV4Nt340RJEEl7fO7mo5w2wpHFF9ET3jWt
Y8jwPbXhkkbYm814AEplIyN4NwgF5I9C6VGNp5QqnOHQvtM2Ms82WYZHsKpFnE0xM00oQE/GJlFu
JQJ0CcRyo9L9K0LKO5weRkQmAIJ5EioGb8ZHNAgu8SPnzto1rYcXmO+rpqQw2PAkyRxLJlQr+TKr
AGXUJLwMTx/f63yv4KSQfsPqm+esJ+d+Y12TS/ZdVJjjTQRkPJxMTeWEEfJuRURwnDA8jF46fHH1
dy0kxa0m91b+88Nnnt6L6Es5+Q4HefvSSGkRyrtB59a6+kglJJYrTVy3xEavsqdxysK7BoNHEZu2
i1EXcWFeGCc4nkkdBdhof2cNm9l1jO8CNMdkt68YiMyPT0171nGViy9eR+iVkWDfL2na01abJl8+
yh/yyYQdFqI70vEy2tbPRHMlwcXGVZKub/4b6ps+vsZPJKHFsg+CayIFNFAZZ72jcI2uEPdO3HAE
g8xfrELUdsKjqcpm+sDr+FmxoGTgUzbbRXcE18JRe1XuPcp+fd8BeeXkiW7a+zy9dcynGCPyZImy
rdjItV0ur1MnuUbUH+K6+0nfJZZqaubXOg8guRso2D29uinSKdIeE57yGSjvxkbeSyiyGbM9Vjox
34Txk/pbvv5gI4Itdo5Nayu/pp57UbyteTsNnjx0EaS1JKsNgQXxQXfE1Zqg2DNrVqR+hcLWsn5x
JJBmu/hyCy/Vlp7BPjqo5h2HTLXru3XVvOYagSFxtuAYdvDeZLa1NehsKrf+XjXJ+nYq46YoV9R4
4EO91wSYgNbRkS8OCFX8Xnj/oTlh4VEQsxRbhSjr0aWvAEYXymlgKQPWYQ0jz2+RAZAkjIPmrwXw
+A7WGclFGOqAuGiTCaAdE1qy25tBThQCiH7VgmmsEiB40gOrqwytm9yK+iBzbYQb6YNmv3Th82xh
cnFjDIxtFcWYV6OnLmfrrzMG2vSvAVrlswSdtNbFV7ThgSM2NuIjstFJoxjAQqxssQYOx/5d928R
zDaCJRNsCJe+ewbBRkS/pj9CWYUQChjBxB23A8Q0+X0XOCn1EkyxLV5q3IBXjUcI54Dwawa0dT4m
2VFpVqj/VeRiQm1xt+kbSf2Io50BVzVWyM0iagk2pDIEz9HHrNECPG86SiYjjmwRUIPqYAFRpO8o
7H/mPKwUMXAmhZbSGJKPqp6nqlK98lKZpGoEUMrWqeDfTqa2lz2TiDfCpUU7ItK7QEckNPvEGzmY
4SEiW7ErLlHzqkPhA4vVhqcoT4GeLeQHLih9/i50fz1ge6ZS8cDbmdp0hp7pBOaxLzt6pBkMQwkq
8VPLpo3hPxXS5tH5UuqePQlllv/KBu0AoYf1Qs5WVEc4GvPcHpsONowOOfVXG36S2ZvfO5eAd+mR
Xyb4dC5O0KvZ7dz0XiJl4iKrXZDlSFtp9bG2tgMVQaUj18/03m9FkH7NHuWn0kCKE5ozHFXiL8mD
wjcNogyCw3EAtvPkXuKqkcgnvUggz/4m4WwhgSXeFFDjOwEUN4VhgHiklvkWd39G9S5K+5nWr4KX
q+FIcXmxc8lVRtqlSJ5/jhxJwTokqx0v/ropj1rqpu2lIurD0K+BzMxpMdbwFwB9ndVoT0CbKREF
vwRDIR9dz98zylm3Jd35lloeQKkPMELthXaRUaT+iDrDA1/i58QapG9qwxnGU4W2n8meEGkG87F9
tiSe0e5sD8HPFL9Q17b3APUIGaW32PgcopPcUnhFKR+Bz78lCoZgW7/3K9l6q+V/mQCOhBwSU7p4
MIm5/yKjDttbpNgBnzmkkOVUa5mCTYGX70BTJAj3QDc7rEpNnxxcQV29t9MtxS/OT1jTtE7JwiPY
ID9k9miYnNN2N9VcyZhKo/IvRYOj/8wJUUK6bYiLWzkhLBG/boyVr36E0mkpxKLV8V4ohHi9Qb4W
dMbxnPTdJpC+aGhRoNE7WztMLvSZtvrglDlP1HmjwIaiR3A0rd7wJBH56JXnkMzW+JF/wVXCUi7e
0Wr+VMs9kG9Q/BUx9CtQyfAvEXpPcSS0NfKfvD6S+SR/9tz5Dc2AhJCN417oV5fqu+tcwqJxgHYO
+YY7no/qLi3Tq6mQHAI9kVzZgXj7oWQqeOh1CuTg0B9IImluvALSwXonjZ4jJJ0AK/3edrvOZ7TW
GeBlDEYcqytEYeE32aJEus0C+aWIaePA/hN4DgYmq1TCTSys4uorUthPc2QsZK6BDZq/HbsTPcUm
nD2Uxq9heex7sryl1alU7RBotUIic0HFjnjkbyTkhTi2e4NOaO4dzinuMGGj+tuLKQBhCN+x+qWC
VwQIwtDeotucEc6OpYpqxd9+M4oud6N5LPKDjuRiTRvbI4vtMXpcGo6sOPkI21+Rc9KMXtrSt8DQ
9SE25k/QHQ2KoeGcMqCGbnRz1dUf1kb9aXHTjYeO8yMMaEkAP7wsfBQaVEp7qskrdLruT83sje2+
G9dTI6JSALpMajJGcrsTeI5odhl7J2S7mpGgVUSnkpc5Mw4Zd1H6qxrNluZjRI7R8NUt8Tj7gMch
t/aaAoYdBraiPwTgWR26iWO4iQ7jrSIdMPzqm0vTX9X+0cgIDYGAkcxkdCswv8SMGwQmsJIOdN3e
LBgwiDj5QHEatAsHchDvZ/W8nKpdfMop0DH+pUSRa6zb8iWHlB3kE5LVjD2mbv9KFnIf/hOtLBDk
UUOkMVzNT5NFlJ7JjJE+LTz4EtMHP97p4BRiimg88HRhS/IqS0c5k5SJHPvLQnk9HWrrYUComQIK
AXwjt0wF2t3JAOIzzaMwQNhlBwqgh5F+y88IuYWcvyf53Wft6ZbgzCjmxnM1nFu5sO5w9XenEgcI
FNZo58Z41OZ9ZLwH7FGAO/KXOCKh+QiwVuourIdlBc645DPAK/rXrCRo92D0hBOctHJXNc8g+sv7
PQ2E/rUSt9P0pfmeRWpQ6EbqdRRJrziksJEUvbCuLyJyr6XQpj1WCmWScm7nNAcVRFq9c57B4nGY
ithQnbDbWeohJ1smrUhG5ztCFJGzKT9T9SlGLLorPfkW9fep/FclP/Fw0fVTYJzG7FCluxE+D3Ec
Cc+m5NJzMCaHTvZQ6DU3GgKa7TTY/Iw9WcpgX9azqdYk2RmzI9AZ+pfJR/1NefmcewE3NlvLsI8y
BC2EEMsWZzFVJ4fuGWUnnSGDX2HkIugOZrrrsTzEbLYfRXQZAMh5UInt7Pi6EWMfkkPQfpjVtiXO
Wt2EtHh+R8eWggSyWqEbxYtCEVCIzWVXhf/K4Zk91G9W2QrOm/YgpExMvwhfaiRT5+lOaGkKEUm/
u++WXwsR/dNdDP5Bb/Pyx8cCFcyfDpYrHMGdWoY5w52WwDLAxgPxCGh0W7hDfDno9LSdIdEddBjQ
ZswUkVzHYjN+GXQXtvfpPlTnnkJK7vDuo0Xl1yjcGH9o/dXHIF2kISIpNsToYpeZlwYfQYdTpPyN
lUeZ3evcDWWKWaCJiHf0PzUqafLtMDr5W1d8dqRoPdvSYTAmpy5gnpZtGRNQL6JK3UrJMXyJ9xwE
+i7eBRTIwIEIElpPNhDnr6x/YbrtM3f4QA6nN66AFvPgm152wZpiZCCcLmJ8QzxK+V5stvo5ajbQ
AcZ1ovoLfpSd4JOdjWA4WhzkPVkKAh5N3fHNHcJz4tcG3qVxb/zNFTd34Ma6M4KBPrIfYr6IK4xz
jqgnCK0xsepMwAYoMb+JDBQ/WsoXxn2IsAEhHEAZ5xyiXLzqoa11B6lPV9ITcRBcXQcsh0olF6h1
xjuL9lL88M8xEa0pJ9RfMtL92ZPdKCzy2dygjgQj4pY1rbgUVGNgtOrwtafZ/XMgDsbcahmGDtwE
+b+h01aKvh+U9dAiVU6c6WJF54LQYTzlhIoazWm+FcVZKE8lThbBUTTkrCRv/jXGDT2xN5RLD9Ys
LFE/PR3J+Rbnv0mIlI/U7SlHDobKiJ52qnGfWLnDXjy0pPA0Ph3ouAhV/C+uPN7RiJGu0nflmuAF
fAMwEEp4THAj4dI8afDoCDXAG/4y44fUNHxQITW1xZtmrBk2LWSGlzBza8ltMTO9J+0ZnAgt9XX4
ntnHEQcBw7Bet9OGYV3EF31G0UPps0VEPUN+ThL3ug4eG5qXeBR5gKZPcK0C+O7aP+PkRMKIhBaf
xiEB/pH/wpXbfUM9RIxk9dlj6q7doH0vELHV58k8NiEyqHtNVF6duhXamYqhuqz/kkUjlz3l7IuI
ayQHJKUnuwii5ubXdAv5quroICEhad4g+NK1mU9DQBP9HYU1bi/Gp6bbjdi56ZRY1G0R1VeNkxjb
OvsFAcCuRtzvV5Sw9q+qT2TdPPXlL2tclnxEhJaAXN1J+0KHT2VjhXaKM4OxQD8YxFH9lbQtcydr
roximnuACMN3S3uHjrNyt1FsQd+3s0tsHnQnYWiCsmczUPSPyNpJzZIAicKWg4ejqt6qhyWf483E
NgBytq9e9eABOqNvxBhhtixtqBZc4Cbgzem+xCFNxzTiikTMe4JiEc+0GfgW7WKOnjiqdUQDTfA0
Li1MpGYCAcEoohFRgqdGvXVEF1lbU93wb5Bl/Y+j89ptXMu26BcRYBTJVzErS5Zkyy+EU4lZzOnr
z+ABbl9090FX2RK59wpzjhnu2QZWNccoq19nvMjm+vWjFl91c5i6dTQHKfPBkI+YqKWs240kzcr7
MT6nv90ulU6I9p4gaysCMm4V9vefdi+QVceq5cHYF0ze+DDHU9HaNR1A8dr1/Z7/skMbIe6XDCTZ
06DkJhcV3h9DvP5IN83LRNOr12eQo/m2msncXZJkko+W3yFy+mL9rEChDV/acWR2i7n41lBvJ5Sn
J4VLgqmHwgTNcMYrCpc0Rce/QVjf1e9AoxjfwdGeBTfB/G0g5t0M77zZT5yz4laSbHlE/eUIMlgu
IDcSApGF5t62CP+ddHCFB2u1+hMbJcrHWDjlDAXJXiVkJ76g8k+DjK6vA4ti6TvpZCxmc0BChAni
9SKxLCK4T0epQXYnvnqWnkoaDGjZKa2lt0naMJBGaacIdnwRc0ITsOwSlrTg8ArMfvqOQxZReEcR
39rAedQDoO75rf2JzQMM0oH2UKbDP8mfJYCg5jxOb0lHv8tne3nBRWs3ZmetCoeKA0ih+LoY2G/W
8GRT88TnyO8wzA6TPeYNzyBk4UnKE5AGajVUG89hlxCneyYMefhS6VChrqVeV7DbD6gLVMa6wl6U
ZMu4Uzwxg82Ii66cznBA/L+y33HgKrDzCqb5y9BIQUUrcRAwWMJAz9j9vymGW116eTfQ969qNyRM
IrkRYUGdE/9jEIV4B0DcoT5mx+enCW1FgY3G7hltwnr4Kq8FhPcaehJ/5CA44WbsP5JsN90zTgbz
rYdx/MOaKVYHW2CvtMgh5mWfpEMZwBst4apfy3us18tulFUPMStPr26uUQr/2tfN48vYmuhVKibO
qKmwt7BwMaSzKD9G3hENrjF7V7wjuv1iP5MsLCwW+Cw7LUyQ8uXJUKY8jIynQWHALkiulBkcmKDX
NT5tjpz5Ahc89wDAI5hqZs4GlxhyUflMGR2SgEawItzeFaot+I5osHmmMPBnmfN6WyDdLTo8ty33
LLtoipt/0z95Yl02vYkTf+daR2yLkorKqVrRrPQWL1qg/Mr4XuAt1b0/veyy308Mx3V9N9EjG5/N
t/nbbFL52oQnrI05+Q3YpxZP1VX6Hhlcq+CJgCVVUMY6Oxz48I+MjirFJZDttX9RxJks+zGLDrf4
BcI4uig/c8PIqwH7ypLU8HTpXzMH5fCuVEGRUSjIv4LijEzAYhGW79IOInnXRi/tXFXizGaLocRL
3HJejcinjnJyrrGlZFFHe0h5RL/lMUfqGOLlUUCwohwiUo8CaBKYK7CPzsUXXMIVnETW2C/5K4XN
r7z7G37/brXhdUMVn7Ady5vtXMzs1q5Ah2UR3A0oZ689czPIltyTfrYAarolvUFO94vW3fxDI8JM
roWp4DQExzJIKTdvQBnK7P6032q2VvyM3TIpu0CxYXab6TvsmTCL+HuH9xWGVb4yB2Y+e3RoQP9z
Bqf+F4wCCosCyV8PJpFMv4EQZ+YoIEgO7Ys7acsunQDBmLEc6XagPG1iHTvkATPWsCWHD3gVOsQe
W8RCYf5pb0wKoXACZpjMB6AjXqMg5406kFWJqaT2gMGK2b5BOYuBIA3KncaQGm/XlWYPITyxh9Z8
k32uqYJa0aO24d/2n4LA0mGdfeJ8wHeNWIrLDlcg/RILksP4iLHvOdC7L/OnAZ2Zfg+2sbBFusvA
Gmk4ohTKReirXZA+Pd7llO72+Dz1DHe40231mGcW/hrzrwX9YesPUGpDf2ddrRt781SuGC18TMuK
V9hmGomDROBRb+3FA0cfO6i9zrwRj9/4lyfHarUvzkxn0uyyPJEUjYndvGM68HENmqd76IjYVd5x
lZhbYoolqFICcimqajcKEAILW85ysFEFLiMnHrc8LjpzVweCHkv40MupHzjM+hNCPrworY6A3Fbp
9vHPjBFyPDjubn0w/5Hp2nFD2XHtD+YRPk2sWolvbLNoeTaYxM+QuWziiNbFB8jExjxl/cIOL1M3
YUiT8Jx/CDhAdHvKNzro4doelE9YcPPrho2NY26a9gv4SnrLWVB1icQlirHBoLzmhQ8vIPqhkKMf
VjGSJX/IizB7hRytl07+CsF8DQR2Q4vNa2KvlFsHAea7oazSky18pCpi2jc8RIJ7ZrRm215h+4av
NUnvd02FqJj8RP1xYGhRr6S1jII/SX4luUc+bsURXhBEYezrE3QS4gt8wpP8RH6Wz/CFabm3I+3a
YTU3XQjW+l8e1EQluzH0hQSfG2QhTgEym/F8KthX2ERWxEx3GufVEfnDiHUTknV+hDCnbDWYKCmo
6ZwmfCVd0sarKSgGnKn5z4Q5pG1g+kQfhDo03XZRR8d7kMer1XEQEZ9nHgocg6NJASeD7CCymuhL
JxujY+myZQkXn9T2IwcvEp40CEEsWtsVMm/VNWJbQj1zhBXAYR8jUrbkIWj+VF5ke/pQKtQ3vkZ1
Rjm3dBE61dYtf9E0HfLEST1N/GaNNqtkOjnS8jrZ8R9jscx+IDZm3aqV2+paTJ9Ch3Mt3L089URw
iNWBpQD+X4xBF8RXgT3Ub8mPw5IGeN5tCrrq3E4BUR8e4L1l/AgNxMK3oOH2+T+nDk7DwdyYl3iN
YYiFKG8XUaP1TWVHcIsgE89uvAxlty3siW3x2iqMx4HE99t05WffAGE1xaNRyltP+8dL0fYMAtp3
LfqtWXgZqL+g2HGXMfHgG6GTHpkCL5oj3BIEtrPykh5YfIjZ0KAwL+YXBByw6dTIFcix0/aoYUSf
dX3jDwAmIHCdxRc2DBqXagmlurx0+Z6GxKTl3McJBTsUXm1u4VUzROnY4T7meItVP/wE/j2JaCIp
/29a3ro451Tl81k6MQ+0elKH3QoMoBlBuXVfW5nJpw+ahgdUops+6IiEGDYTKGPF6r5MIN8cwkH3
C0Gx0WURXYwiB+4dQ8uerfHvkszAaTO9NsLI0lgJWrj77cBVjaY2h7iZagQWdv8gKLGQrVAJi44K
hmUad+r8bQrBqowshqOYANk3/X93E7DEwi9ok63Ugl7nHexxf4KlkZYGgSh7BEvG/9W0Cavb6pFb
aB7BTQhIIlJ/g3hbv8de7PSnrboIMVPF10fktLAuf8AqdglzYAmbNQtO9ZMaXx/PeI84slndzQSe
JXfARDEvOeEPo4eoascwAC6WlHBNZvDEkeYw+uppUK5V/aaZaOK4a/LvYX0GtVCj+Hm5T+gLoJSE
5IcFWlFcQFHJ0i1CM6wc1ImNXkvHA66BPDhxPS5cmw4D2YGjvdVO3LadpIP9IPORp4Rs3vZkzN+g
Krib8OQO79T13UOicO7v3D3P7sBj2KL8npA/KZhzTG9ioUlrra0mqxf+TSvmMeG/atph82QfurQp
L7Jz4UBwYMq+hGLhEEWbGoVrnp2xYxWvGQT6fgUps3dzQ7dCvjVuakE7tTy6crN9HpMnw1L6Bsnt
OCRUzMbUrYjxSmJoQysZz6jkuu7A9Q9HF4qSmWxxqk3k7wmLwnJYJAIaozphK0YH5Dar5yeMl4Vf
0XBhonj5/zJmBgxLVhi8/J+4kWpHt3m0EHk99X2iVty964aKQfNaHFcAYwGCL8cx2tOXsa4/mU0i
duK/GH8L1NeI/HGgu2czIFyc5xakDLIlXCLnB6rn7C66h/FQ7mVKJWbYn3ivkp2AFtRWd7gHgTae
Rh4zDx8aFQ50QzynyZ5ZyyC8l4WFI3HcK5YORADwNH3eQNYVHKrum59AZHYFRMyJf+XoErGQ1bev
llIWkfKTu9JuL/zcfLWvwLRlRpsODPUl+dahZIqXMK0bvycrHmWJ4Fka9opZObKA7KAKbPNvKgjJ
aBkgiaEH8N20TSZjlGO/Zr6YlRexQXqb90jyG0DjdEMI8DCRlw4K4IB0UG988MEmlIBIIMFzYtRe
RS7nwElVlpZvWiwiOWUjWeHsIKQlAgQEsPBbs+2YcjAKlnEBowHGgepM9IyK9GN2RcSavdD2nWNm
2PARgRiBgl4oIMhgYUn10S88Dp0dGcaAb141VorGokZRtPeIz1/VzzG3YsVYp3fS7ExW20KjgHMu
sdPqmbq2+Lx4toCXXhJaXPjS9IGNFaVoqU8hcEs2wVL23ZBVd5K0E8ExtOJmyZ+MBN1KOYVYLJ9B
d8wAAK58BtTY5hPDQi4RJ+wvyClYolXBeNjN8pOwIbPDOKZPihSAs0DzkJo+/xFD19mkINXdsQq3
dEfZntgJcpb5QITihtg98la5H3+DERUeRXzPkFJYM94nrHHVrik30ryZghWnC3HxHLQA30rXTB2j
2UZ8u4YrxKdapK6JmbKiu0dRkxOOkge81SzqV/q5YZJH7YvBin6dOHpWvjqRpdbw9qQHv1GMDxj9
r9LIyoHenQmrzyw32VKR6snmec3xMpNKgNIHuc9E/ApJGrw95Depl6h/Z9aHljtkz07u/ELT2Hbv
BYYvb7U+aDrBV34GL3LXbRZ358plN0WjOshfInwin88TDlu1xZ75TG8NMgarI4GHlq367CHz5eel
sEa+yG2J+unGj80H9L3CM8mSrMRO4MAfRlm/rL94AlDhDGt6XD778g+61qU+UG/SSmrB6sKHAEOU
aQzayCdyBZha/Fb0E9Ee9wraNp6y4iavNnW61b/iq3Ywrcq9+atvsteYpKWxlfyydfydeQxZ8Zxg
U3MGLnU+2JvFJIQ73oqG/Sq1JjT9f6/ijNw7ptH2W40fPCMx6FwyAIVSkcVvyySeO9NhIje1Bwnj
IPqXLZPweY+6TywdOg8tuumiixixE91a38kXDlM0ivhfoTJzL8w3bD0jG5ieJDampM/sOLlaAteC
pZlxkQ+GFX4pRzV3QhKuRonz+V/+xi4wRtwbHQH9UheiUwopgBniTQ5ObSaycW4p/8qMXmZmNrE4
f57trstA65AjazcA4M5EqdMcPotDlQTU8BUrLXhSDC1m9cz8Pv3uH3z7hjeHN2wHzcYQrVX2UbJE
9vozUOzdEDIEWCjQxrZdaJ8834NlQ/3AItltEKnn6Pd8viseYB7dBGUiQUdotpV35oSEPdCPgmim
An2IeFDb2+sYAWAwt4yQuHSO5f3Zr0nOeptco7bx6w9+/g2MHdUmw0LmATQXITrog/A7FVu5vZnE
A/kQgFMbLJ6A+BVPKaW+7oSOcOXoINxruWo1gm5FKCboIYvDspTzQcTVxikHt8WWNHi2h/lNRKKI
StjGnYy3L31P9nUEr1a+0ZDNJBUw52t5Vz4QgpbIlUka9rWzWbuLCLV4I0xlsQ4mXv6Obp2HuQbZ
6vCJ81vwUkcIlxeoBtN0FE9LrLu6WQ0ukPDnAObBUx4Rdv11/iVIn4zQUbii0QAcwN28pH5i7P7k
cv5a8YmudbD0dnlaho0J+niBVvXlQq/Jwk2y2pm1n3NP1H7D68LXwEoyOdA6dchQ6RYLuCWI5Rm6
BjEasOLcf65EbEYmCgf/VWyN/USArBOKwKHV3CUPHZGwGiCulo51ZkE+4cXtkx+Irs8RHddZ+eNK
bM9kHL5aH5CGslDULlCk8Iht0tnNf7TSJZFhXGAgkMOAICMgRlxTogRxld7vCCUkDZ5pE1yoM+MC
UQ2im8ypww1NMc7sUjiYXmzSTgVdz1TJgVM6+Fj4M0QjmOZe/GPAdcP/6Rz8zeT0KSnrFBc+ppi4
JUo/pok3lFAWX/Q+OyflF1c4xY0t/VPphMCF0KWcOsDN4FSRkjUEnTrSHidC8gezFlJhQRwHq8X2
OmS7+IRmkfW3yhzjZuIUcdlLMiLWD1SVq9Pos4SF/IWfDwDtU3Mq9PXQFiZS1hwy6syTtCfZPl7r
nxOjBV4sSHZsbCqLeQwzrMZmaLpR3tmyU09bbAbVZSGIbTUoYNKw6fUIvUtQAmhu/toyMmVpGzL8
i/arLwxpL9ERDaBP2KvdFATr6ogFqgWvRhTqUldjK0qu3QuP1xdSF3HDYCc8xLaVvwEDySkpRYde
F9UNwy7YE01AR0v3tS6koBQRPS6VzpxvhMwfpq2K4DwIV7hnMQkSbstdRfwXKwfIWnCynoKNrO7e
/tPJXofG0YM7IAaGVVbX7adjjSBac0BxEWYD3ktimHmONiBrgigI95hHeeSoAeQLONziANMJ5tut
e6eATo85cPapX/fYysVfvn5sNgr5R9mGCLpMOvK+ggqj8KWBvHa/KQyNi+4xp515tHNLrmzJecd3
fFKRMmkMsTgsVoWPNZhiIdmAB6juaoR90WcU0bqAwiENM9Mt8Ml3EScYFQocnDk9YJKXm7dOscsL
MrKUeQrZn8/5m15JOsmVOwFxQyergjPZojRij8wM96lsNAk4TMNdLrFNd1/qnnJLQrDU2gonrIkU
0SZABH1N7SbV/vm+OnCmUhS9EIrBWEVkTkFJ2/Y0DrrgZh9IjShjVOjx0jr6ba+9EOCZZ2JGiiBu
UoLtEbm1gcpbxB97KI4FWtXV6CdHVFlFa+k+Jky3ks8rg5PFlyg1qkAb3nuGKWRg6O5TPOP4Yw0g
b9RP9RMPtR6w6oiHH8N0hPJjHDxGfKCWS6fvr08u6oeI+C0P0PWbppddX68/rhJbf8t2s3GUfmmc
mEYXG46nVP8sEAKwLCEsQcVo0ktr/uwi+RGuwHixe2DGgTTASBTPpyhfW/My+O2fluKYWK9YiRJo
cX5qzNnA3TP5clRUAUwuNQEfIU5Eh6E45hoAeZ1OzeqITJNI8gvgQAJzrR7PfkstMl2rgB92T8XB
bt/Xvfj0YnuJ3AqiADGmfCbkh+KCRdSwRfeQjguAqEpccTucddUxzUDHNkUFn37lw7Et12i4D7Ho
qzSg3ERd6EQUpW9h7Q537WPGTPmhdFfWTPzYMIMZOgjm/aXvlacPLhh+VImFmLJ9cp+JTxlPtp1a
80i5qzMibWk9/GHvFJwXyln+r4E+wadG30tkRzj8PDEw5dAnlqmrrW4Ug9yuc/rV3Mf6LFV7jo5y
PgjC4oDv9C15QwJZ7qwGqwgqKWvprU5gqyscMbLzuUQORm4ldhIQiEipXztzxLF/Vg6st9uQsYKN
G9hRdkboNHd2KPQINiP0XEe/aoVkJmBW9nBDRrit4NZ7mAlVCodtx0Rpr4g/wrgrsNup629M7cWp
Nfxn4w5fmGSH4Si/Lk/GGbb2Awy++dcaxF9z99lleC06OiIm7p68WYLtbPCHOq7rF0ceOZzsM2a4
cCdkPpp+NR50+T9ls49nDCaHujsQb/T8Y6NY+8bgFfW2buBOU4T4ffiYi4BmR2BQnxOXZ+zQaTQw
FEAx6h+tCi4C4gS+H1aXYJjla8LvTu16j2TWp8x3cOfRvDssLm/1ymopNfbVdy56IYPy5IQuoqxO
5p3+l6aH5p64gv/ZiBtzCelGeZxa5b5kzPrivRwWUv+wRelLmBLAWKu7AAkgZgohz7Zd2ADob2DW
wlXDEDTzPtoDgS3wYf6PZFpY7iCB6mtekTERRM15Tj/HnWRfdZZoaKUZjNFJKvbRxE7BIw8qX/R5
OSIucXt1C/cqfyslFK597Tds3HK3gHCRrSEgjdFUsQ6gbVr0fBjEKbNDfd/+cb1rv4SEF/E2vOFH
f/K/32qoFVWXFTpHhMViRUZnn/pkk34hClWarTT+6OgALyjLBniQT3JnXbSi2MKEdWM4JcJ0NwTx
urCRnrvhINlNZQ3/MDNDnmhrJyTpkrKaNfzkKvVGwmlQ/hooO5FRmtbzTpGIjynQio+o27IzjD5S
jj3oSUeBZ771Q67GUDzK8dvMqapuKixGSPQtBaHQhp1hmVED7ePYryz1VnY+Al9Jc7rRj5k1MqPo
t1V5YUq9b3+KB4yCNAoEzW+iJxAqxE9j9NkKG4TTy0HcH3Fd83qvnKVVQTJhIa4diD5k8rxfWQjK
SjOIOhqe366hMA14MEA/vcAq5s7cBFT/TkLzhPVy3io5n6G8/J7phUxDCdOfz8+naw7Q/BGT9DW+
II7qqFn3Cn8BqPT8WL3udMwNIXEPApuIbUCh9C/E8vazEs9z7VAYvlyR6/XS7jkVlpS1XPZE3QYs
ygEYzg5uleyDI2H+5F7OPgBYAPrlm8wtHS+V8k9mBIpuyuZ0YgZz5KtTWPk0l6l2yyXrFmE5VmPC
zeZjdWdaBWKDVbYe75pko/yqF30XkYbdr+cfCBqzHjAVRZdX/rDnou/gy8g9ifzzTwyZ/YJPLzD3
tsriKxtyNA/zrqBdC1fY2C4Sn715MebH6lwUR25NoGS8nYKP1nnweuOYTYeMA+K3OZgQhrwXjy1b
DpxJlo61JLIGdT8AKDCjQz75EWPVBoatnCP5Z6mLhPofzfRoIJwUPI2Z6etnheBYf9BJPZEJLn28
zf+HiRAnR8KKuP1DBxoMgQnijfkg05cs9MX4WgCmOA64fOFrHOMOt/921d7JdZt/ad1N3Qu/mG+U
N1oLSv2X8qmEy+7OZBwsrO4agDzzjxEPyz8ab/3RkAxL65fdGHEzNukrn4jz1z+uMw6o5FazWL+B
YTNtiFlaQLuVmu/itJfZMBXxrsBepx6hd7c8jyaR5yKmLv5Rzn2aL8NQHMp4+2qV45EWWF+c6hha
rwr/ringvz2RGuDyHVv0/6ST50iUI6ZuTJhzPrGKVwwY/bNh5PIoScfDsBtHdsIf+wrzoAE4WBlo
jMI/o/tnglAf7516bPuH+XiWvkYNGOOylSLiWZxX57PGi9n6oD1oLrO0A/0ls5kgMpNIG/GDWoCy
kfmb/n/xOGGckWZbfbSYoiN0TZFT3ntpQ2QGZCJR2QE+ruRvJpLPI5B8tnJMHmv2QmZ6oLUy++sw
XkamxsIVmCAEtPbM6lzg8tZOKoUxhU22hOaAoAWIHkt0iSaoYPK2/RHh4mIyxEzeAtHONgD71HQH
IGlMvZWxLi+JQCgnQDwLX9/8RdZQGRSfb3iGscMA0nVevy8G+qNdH0JQR8ty8+WC5kyGvUbBf0g/
kJblb1jlQzigs6fGTnM9yU1ghB7Boyq99Lq+YxpjSJx5Hd69h/KvK68v8dRJnCkYHoWFqP5VoFtB
gg1sqqeGKBHtLg2YhojunSdBFLaEqRFXRPOLy+X1bw/NQNkIR2TOBf1edis0LqlVAjMVW5t3pxge
qn/UoM2dMUMPpSsv6O2cDhC1TK42LbwnGd/PC0BWUFZLwMBv5St8chbbELNCjICRXOsI27EFG5TX
QxXfFkN/Zk3ghynO68LS189+Z2YuAXiRnWJCK9oNBTxyWmotnokhcmkgWfPUnsEgH86gsHIpVoEJ
gyOkgkaHIVYbSbWXMQ7TabaSByBa6BnVrMQZyCVpD+u3tDuwHZJhOfUR3p0PPdktP9hsmXjrwAlC
aX5Qyyn5DgARHOOX0z+40o19TU0Fi+RiDDt+kLT/l7xu1KbLEqaCE+mBTKO956MTrsQh0woTiaL/
YoliRUPW1AxdOPwDmxcicTagbziMXfv4NILyZyWRjsv0cR3K/sw8RNricE9uMfqhXzmFvLd9LmPj
5+YX4VCN3Y/gqpfMoOEv2j9dBiIhuCaLLQ+T1Ykg6mVwSJ2Pgv3x+tbwYkQ/FMNAAgkqGTA+pNSb
f+o2BGDKuMFbGgY0O/vXd49fbpHOg5Nu2pPozeOBaFlmWSI0G6gzFnND84TdmyblMm35T4XlA+CP
8b8eKH+I4Iswg6gfpc7HeuNyJQ0Nc1+dnsAA0w2bD7k9AFjeUT4LD/y+ZBr37KYPRfyvcpvf9KTk
NllX4a1uaSJvo7inQEGfMPx+3ZDh9wtgk9fdPLBSRd8l2ygV6fOJa0GIhJ8aPzTc8lk4hLixBh9p
Ctql6r28wYkYkEkD30OI17p4r+j9EreGZgQllJrjDdhsd6JLBLnOuI51Brszcx3h/3TGk56dCtKf
MSBiRcE3Ht4Nd5KITF3yYKEL5mc2iQYEtShQTZ5B0m5d06d3YtDuFj+suybqGPZpSK+AdTGcoiH0
TYJ5sDRoVnssbMi+/LR0A3bn01FOF4X7jvwgODqGyysbfbJO49p76htY04Wt/MRckm7+HR7KZWzb
MH+/1h8JuuJfQQ/KD7jgTERycmLJ9+UBGkBmkIjMjN35/69JBsD8HukUT21LDKvCmkU7ZZuqdlKY
bSAlwQdl55xSA3oHpRYTtsHh1wSuxG68PMvIZrj+5cXAqw3pWsHjauBthINjWulesORAPD7SE/xD
zEQLmHXdZgfxisNZ+Hv9yALceAYYuwL7o4cLAnsYZ0vLzCUAJ7rhZWyo19l0awF44/AdqPCKmmd0
JLyRryNCbyrTtRSyaNgbEDjfUpZYwN0P4fGHnERCa23Sv6k5WHvaUP2RAfOxKg5hFzul+eT30QGU
iPbA78l6ESHfV/M730vqBgM7yxVPSH9+ii6SUDDi8K4sPcOZyXG2Lz6ZVvY3iJJs68vMby+NAdeH
ROLb0gI8gZhRAH3gRUjvlBTwL0YMAmzs+fwWPQZromiD4gDcDlByXtuXY6rfxfih5awSfIoKdNBL
SmHlq5+m6lSv7eq2TBlZEGRnvtiZ/TItqXBsMLq5afI2Qe7oHPwa41bDak6wlW9+gPCUjKMWZLS2
e/AJ0Sn6f7QA4lMA1Bv7YOeNFr+SaCDOdyFFILwbo4OwiFNtcV9t8tIznyzjbRBjoh3aOHboSDpu
JzhA8PIWJ5M7YCZKSMUuSfncJgM9wFYzv6TqY7KIRkBbf+/nE6IyhBMR9fKS86hXH+CZVzeMooV6
EK41miOFihIKYBLfhmXO7/M6RMKleb1HBM32yLes2WDkkSzZNrRmZNggXhN2beyxTQdeRavJ7zWd
yh0CPsE8GszYGHp9GZsyt6rukjAJ3kkmyULXMUVis+tEViqM0+slXQD5XRLzmkKWThbPQit3PnLE
nDPKcKbbtdrg0pGMn3nXrYjICGDIG8gBGN/thfyR7UTqlMkaLFKSkL5mrdfAncsd/r4oZojrhC0z
I4+vTtb2PLVDwApB/gDOWBoO8CKGrJzDyq/+xM9EO8eeVvRBMg9+ZZ45q6bK65V31hS8RcShrrlj
kXJgKryt1CBVvbz/JRAJnAe9PC4uZd5GILXXFRI1t1G2CsPuIx3GL5g9rdlMzM3Sm9Y4aBlbu7wm
ovv8bGl6biqDwZsMa1b5Vgg6yPbJWw7QjLGIto2/SvRSrsB38dwI0RVffaJ+SWDgq60MgBdBuo1z
q/j5X6HDnLvf6rwWZ83XGgzJfjO91qs7Qj4jfnuWu/QMo2kqPKZm4r2PIMn22zo7GsNDewJX8Hrh
BuKExl8OQAzA6k42BAO913BaJZQ4iCcsg0STnJCZ8lc0WRaw3xEP3Ae61YLvOGDvF6HZdIKfn8XV
m0oGXhggJ0XmSZkrjx/moXhjowfryZmDiUXIlPqyGBxhIavZe8jsoHNeTKwhK9+f0CZeAbhwCIrf
sANYnOW+BNQKWwL0n/4in/mOxMv0bybZGPnd+zzTddfIIppgNOhsKAyupmBNqZf7T1icC0mvsV43
KXLDgEdPJveNxx+AB4OiTGe2TFzK5L70gH1zGjAF5cDD9s4QZEZfaS0UyOjYPWLqtM0KzQuA6Yhx
JjERKdCGtcA/F2nybwr9cOGWD7raQwQU4SDGHyqL5pefbqa/+o1gesYvqT8w2VZshQphldr1WwOO
40PtLkVAi4p0p/URSeL8GQUXlAgVG0c9brK1wkhlNylQ17mDqa1QXznjsm6SXNYz9qAFIUrCvQFt
MmIsJVvxErxmy17DipT3eY3J4FTytKKgxW7VEvEYesSSbDhWmHN2HrRYmds+5dok1loS1+BMfF33
GSEMfJjEE7Dd4K3ffyumr7FG1Q5MqnrFNxLbMx2t2lxbzlp5XdOmsAq5I4nBZsfogSEF2/DyHdw2
YAEegydATPyzySn0GGbIqAcUd/6uhS3GPdh+mLfV3u/LDf5TY/IwaI5hUCyRlJtC2Oyhxo0nk7MD
R7PhSTkBmQG7I6aFbrhJ4/P4Npqg+s/Ryhu7rQrr6xQdsa2ei+yc4bM9oQKa7CR2h5Wf0n+bujXK
yMJCH8KQcMhaEh+YlFAHOatg6B0BCZ353OWD0zdo9bcjQ9ykC3gubb06vjQ+rwj4C0N0/rUCd9/O
97pynjzy+xZMtMjgGlnmYjwK/QoB/3bO99cm2kjQkxj5WeGD4cbrEyIhEoNw12NvOnVozEeS4pka
EAbN4IXBhgVxj2pPdsDGMZNZV/uIbF6NEgvbeHA12dkJFzm6c8mIAxpXHu3eDWa/+RNQ2lQUBgy4
+0MCRI6Lk4YcruaVypMJlaOMiFk+Z6wFwnuYOjq0nnw//HHCreDgfJvyt3ibA6ZUUbNfGZR/axn1
1Q1WIKOok7mmB2qtEev4t6xZdWolTL6RtfkIq+A7LyHpeDywtsPPm6azPuM8ZHsJfyz1XueuckfW
aoyTNRYJz8I2vmbG8j6an3qb7wmZcRNj85w26k0Jg9dwJFydZzMlxBiFCLva58T4yoD38yFzkgic
A0TF4RtinJsThKvrOLd7HeLQPkmKgyhxajG4240Ns2P1t5E3kbCJkTLU5vFZ3hMeiuZ1eqYL43/l
wDaSQCodU+lCp2Rquw6ErMyNAbIIfGpKcJlTTTehLtdC7uJkV2UvzJjICPTg1E/xuNS34kQPp1q6
eBqEtyhEQBOwykGY3hEPbYt/jCaVnU5hl6z+svoosdxraBHsekK9xDu6gkAifjblnwm5O9wM1FvS
EfBDPNzINEz0++osA8vCb+Wn+HTAX3AOOF15SQkayx6mcVWGXYm6hcUfl1ZXbeeJfzLesnRCoIaS
w+YPF8wvMfHBW8LgHdGRYG3gqjqkwDqIetI2ms4OCTUT9Fdsg8KbSB7WvxHkN723tA6u/Zbfupgu
3QO/lrzBrgRIt7gI9xnueQ3/EY2TNcDjoI3qUJlYvKcLyRbZ4PxRKj6rh3/kqJYpA0Syu5ezI+O5
FzA1wYmCgX7GqxBHbyqDw+GvYfSeMWwLow142zLb8bFL2k7VrknsSMVDJsSBP+trxC+lkvxksdOZ
qbOIWN7lJBxF3lD/Rjjqp6miDOGhYuSv4JjlAWXRC8Ax3uYJ0BOeStGqm73Zf8w76p/VBmV6r12M
6ltkVjWtQbjimx2ldxCdrLNeoDbiRVWGUQJz8IVlhNztqsuKtXnBYT34E2LqUnhkBY95vzUPHExP
D09vL95GdhMwWjWP41Xmt8U7cBZSSwLq5gmoEMrjCCeJB3zN0DP6FdbZoxTQhDIYdrCSM9WS8J89
gsxdPVYPc7bHN+YOLupQgjxwCCnokq2e3KnWXQ3sLFhKwEY1oKszeypZjNJ8kFVY7fD4p/i9EMrb
DKqYXq6EtbSrwSpS+8LNMnZD7GMRwYf/3Esz5/auRNXdnbvEriF3kBqJsQ2JojVWluINJ+qBGlXu
O38tjELRYfcW44FyMc02qwMLdS+fD1zDtTOfpdGBi9RhR5ogdIbAp+0cEREf+9v02acg+gntWznD
80i2ELOj/3Fv6t9rWgwnA4oOT7qYJgX3XSu2SLaTL9gSoXhIlI1Em8TPZZC/xmp+CkZ+zMjlZ2mO
KQEkrNm0fdS7Iid2Wb/Jij1uVoY3TW8E1xjGUZjPYnyLDmodNPGX2fyUBWbVQ7OkN9WeP5E9uX4+
2NNY81/xSZCVrPoUmk3Db8cuxyGRJ6KHphxlzLCs+zEuY3TJ1xE3W4rhEjjlOl99ghomw6n24reh
gIrt5cd+OrNMINmmeZNG/JdY4v0Nf9SKsK9dop2bnl0Vv0fkaHBYUujc+4YRvezSKjPYGOhXaF8Z
PEl4aLf/cXReu41z6RJ9IgLM4VYiqZxlWdYN4cicM5++FxuYg5nzD6Zbtsi9v1C1quqcrF8zuYi2
gUYeDEA6DZtoOodTDW+U9VicrK0yIAV98Z+xJiTYOy2FdoXbY6REfA6gLf668ruWWdhs/PCYDh/N
F2Foe+VVjreO5Jv6e3rQ1zJgQt6wMZj//lnoCjKbIn2WTrBEugw8Ah6U1hOLS++r4PjKtlpLEHln
VwQvPhiLYHchHmRgQCPiakAzrr0xX6a9mvfeRbZnDjmxIUh3qcJE5tusPkaP+xZ3wzYXwNsztcwy
D3LzujELpulMW54SWNp85qH36h7SPsYLoipRFqI0neVlPSpiWhOisj7xXCotyL1xt0zIj8h34zNk
xGGCfNHlGknFUQE6jAdXAAIkjWsPA6GE4ba0tqbVrvXsreJCs8S3Kt+yt3GNqxo+TPByDLkOuD3L
efrTOW288mcaNeYF7gHlyyx2I6qxDSdXLVFpXIzqkHTbipEyCjEd9vySh3+clrWJkiBBo4Vs+i/P
DTLDxIXx1f7m8DLApBX4oM5DdkgxmnMeyCcG9P6vKmA14kREfd9CECyH9fAzhU5Z/2QmVhYWVDYG
+eHHmn7E8FYfuIAtgJjGMuQsyefTlPpkVW+UzykGdpdsUFzF9SFmyI8LUQQwbDxN3ERgsKrovdNR
Jy9AA3CgR+h/qIoqsuBOJGMid8CELM0W6JNG3zA1xkKBOKTxYwYqy7DKydA3ZtDZ0PSvEayT4OWa
G2tZsb/UL5P53ktQYNzMsPeQ0qVmP1F0s7ur81cXHlTfX4nxZ98xW8COimL9nFKrlQL0soWGNYbQ
pYksgPreXUf9ZPUnpd373cqRYhANmSPn/LOWQSofaXRKhhEUQnW0tzS8gjHL2WihpOsBLCVLUX8G
sIzn0uYyUXkoSvLByZEjPI82qz50ysWCV8V/R8MgjK+Rkz94tHSbjMcau2O5xWRzKWGLp9yUx92o
U4G1xOt8VTqWYXKko+aL/zqStoWDRxjU/uQyX7EzSQcL9KRa1fVrP74XMuZCJ/qM9S/czsQpDOKl
nBsHZZnBN+JqTyFyrzBqYNcKu0tJxdqNTpD+VfghtFrhwrgGCK0Kqr3ao1sOVyAyeQvb38xibnuo
ikfLtFBLz2r4yvCoosHK2OD6w2oa+TddOlT/O0iFWDg6+52yfIw22kuiBA3Evugxsdk3mAJGJl45
+EbJNY5sTUqASMgdVAwh+Oj7caBIvxWM/No7loXSHi5iQ0e7EAOq7vIHyWoIDTIEQMoAXz+l9dbf
jMkyZBBxlEU3LA8yd56IHX4bS3sTBYeyosxoeFOpOV/Wm5A7nvWDodZEcUswHtVxgabkSIMY8Quv
Ft+1C4SnZOc47BNEf3PqF30c8Mi4v2ila3Swk4i05s7AWY2zAksR8EKIzHb9ne3UbG8QRgrtzkuJ
8tro4FphbC4TcfXt7VENwCsxbS6xuN9YUAB/MfvzdxdAOMNdKawH/SK0v0l5M0SevuoWlxvUkl1+
1vD9kTdZowimJCmRpJCkILoNFrpqB/63LIjBWekd58bZ+yB8GPqp96DBockCH1iYN+Ewx/mic1+p
31Qj7Wf0yMZTwa+fqDE9c8Gj9v4aWJGQHAIEKd69xgJM0gc+9U/W0ZKbHyk4WHuK/qHirIIZQ5u0
oYvRrmXx50aBo4srMtx7W+qeJWyEecCOnswZZ+yVRHHVCVvLfCuHV4TlU7mn4gbvJ3BVg8wGtFWS
uWKza8EjEN7g/WS2t5JcjLA4mzMenCbs3EH9sZS9D2Pm0YZ/0FYk/dAfmjv6r5QiPEzem+AzVrat
cNS03/pTjRCGy6v4amg/JS9N2S0B2i774pjLlTuUylIo7x4H2sjWKYEE6lHojCGdYMEp0qGmavEx
EobIa0ap/BqXWnU3OS4qbrF6K3png5hMj3SPl4fKFTe1zhAKn6xtQRs7pcNbeMyms68vYuHWZizq
f2OmRglcTS1xa3Fjcb/Qy2ikMYx0JuJcZ/GZFe8zTt6hzzZptBzGd9YaAxiJNYTskkARE6egThKw
o0xsVAXqvEpbjBXdx6nCVP43i0UD61q2LmDZ1Lhkq+w3cYiX2OMY9L/zL0CR3ATpTvsxEAdvK/+X
XfkZcXN/yXBxSOE55BgaGCW/oZ6LXfYOmAf7kcxBO/1OcqCxb6gBrQi+Y3Jn8DlzAS8Da3oGuC2v
q8ZVEXUnA4RTtarTewYpNPxM1gaGp/Ahw+knoGahzB8XhqyWLJVvRJ01GbmQ+3tbUyldHLNhptVc
oZ14K2KIPJ9dCJJ2/2SMO3RkmFZy+RL7F3XiEjMXgvhQ4C75uT0w9as2WfWsprPyHU4noV0Rjxt1
z053ihmosalTC4Y2knPvKIobHuvOfOvbz/nhZFTqPZD6OT6JABvFZS2XVM8mfBMGN49wOFfAtd7Z
jKP9hZo17IsfTSOi0jwAhNezdxJdY2kNPMxkiWTLS//oX61dTioGLYT/ab7KdWUPiErFS3o1t81m
2oNPWBtuvG0W+R7B4MFbm3uOyJNpD+9Av3Yl1nRG38qaeactikeFLxAH90bX11Oxq8kVpqX1gf1c
U32tIHdNx87FhMUuX7tIIHYCENQqJQESq0X/4ATSaYPn5fKeoUQ1/oTYGW+9yoyTzaBD6WozWbQp
MpfyLSYr9lrXtjnH2TwaVpHwM+L7GBJw2K14WrGGekCCfNJOn6Nvtx/pk052dKuHaaHzIUhvgctS
d82FU/gHK5kvQfjQM2aO+56FTH8Z8QDuNe1A7aBNi3MLrd1uJJeYzgyDCjuZeVFL52Xz7NPCGbMY
CyX4B0ud3ikfRuMgOpIMNIsL/UP4BYjiC8jm7fbQmItIdmpmDMgFR1c1VygwwUFM6cY7m4M9ROAs
9lq1kZj2P0nJiJB4aksW/9r3PNQZ/8pH1DNePCcojlnbLax1clAc9QQvFqwsgqg7N5O/RAS/KFip
LGyiyfrFHwtW5NryVZKoMC8NDH4UPpDelumlaeBk4yu0m415UTWwCZ5DwveXofPg/rGBueYMAoMK
6cdyZCD1ZX7wVvq0WpE7vIfeT1ZsY3/DLK98eUAJzjRMBX8UqkpoVtou4JjApRsrHxAHdGbOoOQX
xEH8n4c/bPWVs3Q8Gvd0RwQeJD1QCfwL7toLEtLRugHCQtpu2fqq/6pMSAoOXqLsxmQIn2Xmnxvh
VJnfmusjb2qcUt8pbgB4zyVlRdRuLWLG5gs0U+szF7W9buO/pt3whYCJXzHmBetX635Um4EdlNUl
t9WpKNZ+dcXuVedMN5aWvkXBRp8avnnuWd6gWEWUXNZP+FgTnmWGl82asfGbcuDxo/OMRka4FMyg
vkNHdc5ieU2jr1a8UY4WKFMRu8/a7B33GWflji62TltggmeJWdW+WlvFamwPYAwy042+hstmMexg
1vX4AxWygEAcHiUcfV29A/6L7zMiWw9CPwAKz5a+qMKZhDPmYPg27aZmB5+KIICaBSmVODSpLXLz
lYSo20mP092iL32yWKIyNHbk2pCMcTJ2Peg+JEPY+rmLKfsfSvqGsCmfPgCdAeE6DNUBRzHQN2SI
lfQthjSCdPJAaUSYGNKRDMG7gCKu4Ep1KgFPsNttovTNEyg9TYxh6ann9+P/z0getD/iPSTtTQMO
0iEZY+ZOqYAKdQtUwLeccpt8q9I6RqJlzEItK+TzqWhGPDTsW6x4Gj8Gv3E54BHYMA9RbCs+xRfl
vf1lycN7OP9KtohhMiIBMTnHnG/es7nxCE/4DNp0zfPDze5TCeJp4wmFGYTShF97oe5V1NEwBfor
U0j+8KGi2WYnSrPX7tkgXPnw/JmIUQLxll5lul0+o4iMOnJJJGkrxll4uKd9U6IlhTxquFF9SKtf
D8MaeHnxNJXEBTsBUzetpzCxK+OUprux/OsZVwjjO9fFQEL2RJQPY8WYVXVBks8ivnIBdEgd+Ypw
mqBaYkG9sWYqi76riMlBeHDJWm1hfGsqYyYAqkLvDOU9/1SIl9X4nQDAfobdZ8SpWU/ZgqgLjl1a
IQuFo/dp3YBkjIijWpOrVrLWPk2IAmEp/6O6iBVtWYzH3qHoTJkHuWRViAZ29WtVV8cGlLvJ7FjH
BVCui8b26oHeiz5NcvKwXxjCPFd2Z8Olhz0r/Ijje2PO7G/6uRwhCb5MpaMK6VYTENfQ6XtMmrQ0
zBv3Evo6mySBJ/nP/o04swAbG7NmEo2goy2iEas5w6riGSDEiqw/DLPCXTsbaGX8LdoB1f/I4ANy
HhCcwT/k/e9ofw+GxmvLtJK1Pvia7hQG55xJp/KM+r1pvrrmpeERhQYR/vYKIsNLDlMSK2B06CCp
drtWP02mg/+tabBC/uFjjMQd5ijmL7hiMc4CMyiVdQE6kJDv7M1UTlH4wOQKfrCSiHRaMSSu7h7H
JXoDXDdEViqflrriTQ/Yfyu34hYD+0S2f6yqU6d/Ju1tIi8iQoNKr8zI2mrWw92HHEn86UVRlwG5
NfhMTBB94Us29mIHqWtTYUsFUsdZwfycjyn7TETOEaHrcFL5rrTMrkoec9/Vi6MJl54LXwR59BGA
bweMkS7H4MA2lp2IPIcH2YziHg3qUWFvMXXvQW0wKMcwuw2Lq8Fq1TwzRh/uMWDMDCVsUQGRpKQ0
LZCsi74hUhLNJPo9DxSx6HjycygQUu2B1DcKQin+Oejlgu6yWSTKRpOZqeC43wCVrBjGdEcdvmm2
VF4QjMp9GBKNvWvrtcLz3YaObJ1wgj7hO03Snf5jQJshMXrqvmPs6+2PR8UR/zJqTGF3EOknqRtA
tlr9biUgb+j0SG0ccOvirgwsV1dw1nWbuNgP6EuKYj5by9VgXWq/XHsaUYmvMbw19P19/IuA1GA1
eLxnyV2evUQw4eFXsgRT1YvMgD7R8HdbFPnCKYo++4K9Dodw0ayTEZR1LW9q6oui+DDiYslRAaiM
wUuPx6tFE2UZ31kiAi1m1izof52h87XOiLjX1G4V0miEgIrE6PcCXCz0oT78N2qpedHT9STymDz6
j/m+HjjC4It6C1IXEGyW1rsWfqnyOiF0cdbcCa6NXUtaMUzDEJTdkc1WZ/gSnB20mWxgHeXbClaF
f0wZD6Ss73jUFwJ4xwM6S4RNBs12tCENiKrSUWqHFVbdMnxbqth0fXzaTsJYkkrP1fYwgXFgkAQn
rny4uz3E/fRXyR0f/HgNWIM1JsBlIKLaKWU1rLPJ7x2RlEUwd60zsl5Ll3Ezr3cZ9bX7R6H9QeiJ
WJQgCUriN9+/mPMeh+kB3RZBMJwqOSCm8qAzCO8Y5momnCO0i7WTxiCTENwj8AONOOxChp3jH5XM
oXVMZCJefo7x1PTl7Kcj1SadiUedS74PG+bHiAi+cXBJIBWv86M6zCoICsZd/wdwU8x/Bt4C84vf
VsN4UKBxMrkSO9SPOsNnw6ecmmMZVEaogC7GgfBtRuEVGT1UnzndCdpQCFCZSwpLSDxESkOuSsmy
zLgGwFfRM/YUo0DFX4myKqt7lN1UlOMYFTSHseVk7CrjmN9ahJu4NAgGVbM1n12USEmi3GYBAB6F
4eh/MSxr8H7BuGmIZqyMzMMvr2dV3mHOcVF4RwA7z1wVQg6OrbjskekmN/xRfraL8HrjwejPXY8X
aimJx+4eed+1uKZhjRRIndwyqnlsRrcYdlHYLsZkS86SnsxrD5/5qUC+jzViw9J7p05/NM9FgS3u
SvIXxv5bk6gWcOuSoKu9hP7uHREM9cYrTO8WJ6lMIQ8+7P+YahqWA4EEBB9pZ9LT8Up76bqJMAyv
wuQgj7aB0s3x/5KNj1y4qNbV3h1IjF8auOTBFw+phcrl3eofHuyGd9k/UXxwPjO6YWlEK5G2towe
hS6iH0i1+OyyixRfR/IgTrF4GvNdR0wLjhFs7DD8TgZVGyrp1O0ZOx2IIBtWCX8TiQaGU5Tkxi1B
GAOLRodBeKnGtmnF/wRi7lDbYveVtuyDjo2y78o7rX3HhR2/l+0+hGonX1qmcSqMUtSsXcGV6B0m
6gFpgoKOIUp6eiFw1voWtLcEqcK6AdvBI1tvjGfE90UnOjIEYIDH+9nnP7TGohxfdHhPLQJKyHt5
CZ5aJUHMn+dAkrZNELkIBUo2vryB5QZ3wBXhoSpjMIrAyDL8VdPkETDd1y1tWyLS5VGxNn58Emtc
JiHoN5x3E3smWULj4nT+3NbTMfWOiiqhGD7UXRP/DIfEQcqG3FSyng27A5lQTqcky0snybvnf4uw
IBL2XrMKDWo+3tGgPIYsLiyUGJjNmNGv5P9MWYGI2tnKRO1hI8mUrL9xuKrBKeFuyT4jZEm7EESG
3BLEcokieRbgCmdEX8StE+WKN88E4/Mu8aN1FDVqcoAEQfS6GN0x2lv8IwHqbHfAO1791oyzDhXT
bCs++yXcWwAGXs6bVG0bqG2mbEviK2URab5lQD+calwbeHzKjY9Uw/uEGlqiSDokvPs1G4YZfpQb
V8axQn6MpBVxkMTXQ+4I2XgUSPSEv0meyxLC3mDBsFzw21uLHMy0GQkT9gH8vX9LkPVR+HB5rsBH
0TEKdgNSx3oQ3VYR34H5pCxvFDHKuCVuLFiQvEq2jP8YjLVmwdbY0lcYtoC6hZqBY/VluA0FLWI7
zvVxx1o5Fh3CH9EZt9bRsg4CtRJfZkaPejY/y/ITgQnbdIHISoYwk4Nhi7Fke8js/sUhkTGHUzlg
a/fFM6BxT16N9EDCU+FO2qn8nYjxYbdRkjxFyMFJHu76dPFr8rsnN2ddPqgBmx0EVuXRrFyDZkdD
SDwXuiYDKy+QiTYDL6TOeBkeR/EPzQC0RmATk8OTOAJ+QjV+lawNb20db3U+F+2TrqFrDoHFePyT
B1obT1xF/Dz5ocRmEdlN4LLm7L2HyGA1K9cpdn3pNYnH6qy4uvQqOAZVLK4jr61LiSVEH9Jw7v3Z
svTGkjlBsVMA/0KMwY8d/BjmhnJMSF7IvPJ46ykuw0umPnILOypzGOEpNSY/hk1OuBVYaEhvrBav
ASK6RWccMlfRH+yTSdDlzlcQsKe//M8UpkjY+4OPRvjQJaKaAEZ99v1mwuIMEjr7SKsns2IBUbnR
Pyb0IZICNSb8q9CnGHxTsxBFZMNeduReuzGUXnm8J5W5zMy3iB4NYF4MHmKaFbrGF4alp44JzTXI
QwLE5Yzq+4CfPzz7lPIYR6VloO065gtQs8TJMTXmfe1oDyk83yeD3sg/RyRoJ9oPG3hj+kuij1x4
KAYTH+WQy7RhMkryj8bgpg3s+as3MeLjtpWmsyeTTco4Lf5h+cy+KfafqsWtelCxo/PEIXGp0ZO/
EaSTvo8mS0dd3CTa2mc+NJCAKAg74ruUr4XW7AoFDfberB96+8UTpcZo5JDPQV1noijjwb6G4o4l
Uh2cLVLh/GqjqayF4aASuD17m+q7guif6RPiHuQWsf4ds9ElyA3/HDuI1v/ux3PdsEjVxGX7ISAN
JpsBSaDe2SUGCzw2FRSelxLfW7J8kGziGKZ6KVW0qCcm2Jh7dCyyXPjRNYITQf+DDNKHZyzWbuRt
1GSrsWLO55U2cYmEEn3SqIvigTzkydpiLAWGlsxRqtz7kJWe8KvL8GfQ1h1ZYe0S+hjwEYIm57xs
ojUR4RNLeJALLJTkbpH/Cj8zYxOL5gBXAaKpgf80ITekcKL0yvh0gfDZl/WudcQ/C6DloPCm8qAI
eufAg6bm5IALKNFmtc171V1405nN4orUQbgWiBRKAGGoQVqHRIVyYcc7pXT4rndpRwkivw/D1cda
2KLEXBLFVkF0YK2UXhVwh4X4JWKnqcxLUNidll4LsJFiU8PcxwLWF6tTkB1aELWJ95FB+WT1UNws
de3Rrb1bRCksxeZJnpKEs+MCw5qcUlLD7W/VJuMEbjwa+A0FbPPFQ4HxRcRJsmSWVPNuMQbinbNI
SANizhdgYBHx9ln7PqiJQ+evMoSQ6f5bEXffWgCKolHoe7ybJS973zGkJozAbrHxK9T2PmkqEyV9
BQ9B1oGddhcDm4c2uvO/puhAoZlQdPBvJiO4Jn4VKXndtEd+d0mJxPDeESM5DXg3a1ZO0OkG/0nK
nLrlmhuMqeFsOL4IFn64Qxn6rlAQkuSpG0SUGQHHxtJ/L0qDQwlAJ6LpNj+a6eKil9wpvLwFVF2m
BALucOtHfOnKCvCliV6SblyQfgxU55g4WSRQQVNskLU5jdkyMbz3EYaehTLRQNyGA90wk49IZbb+
F2hOo+ncKKOyp4SviHQUgR4J8kPm/x1QXfXMHbMIN23UHvrJ34jCuWYIEhe7/+ffqlDYc/Im9h2/
TOOZF8eZ2joHhzH5N8VDDSsiJHmEsGy8NBRGGrOsbUu8srkho1hnYqKvuNuQJrzCFrRf/QjOeB9l
nI4jWrrGkZAyJt5pTN5JMMcMx9M8skLCOEkatbZBPFWFn2VyE9jn8nenR5ZMPmMOFgN21S6/0mzH
WQ9QGQJ1/U1NF+Y/YeVCGw1+5kckaRzFWHvKBwOp2mPNSBbPwKfcSAg70TegYiIgD2PF3St2rfBe
3KvpnXvNujXPGscL5u7/e4M43x3mgTYP+A/uyJotkGiL1mPD3NOHKc08Nrx21UX+I4E9qS7c86xF
kuG92IhbDctdYWO5eATz9D09E10zmRvwJaFyiX44S/bkbKuQt5Kdsla3XnY0kVjCxd1q/lkg5gNs
vGnrj3t3immma4AX3nRSvC/oUjCEjV2h/5L9zUzK3LT5rvpIiu0cvc5MU1yzRRmZdIGIZx4Qot/B
JLTj/9C1H+d43Yt4MEl3YcQ57IZq7U8bhZAFwsGe3oruPEHHSdRf6CY+TtiUrSSFq4vCfk/3Rw4E
cnxfvQuyLeBdXEjtMco2rJzw59MpLhmJ5xd/VayRIIagi9yCi9qEaai/0zsVJxZ7csWnBGN3NgJo
2ZuB6+XdgBrEGjKeFVtj8lOXfwWEsRz3xw07p14xr3O6aoOGS03WSf7BN4Z8UvJWXemgIaYHhQ1k
z23uRVl7KxdXJk+CmJKKRNm3wT2EuAg+Z7Rh60fDXvjc7zYOLBYVjFbD2XW7wJ7MBp8x+tzdKqI9
4NDgrI5PqkPfqv6R2D49NfiG61K+S5x14onD16dg2McXQp6aU88rAZA9ZvXjplcjP0Ea7t/KlVE4
rJ2L4Gig1PjO2hWmcy07YZfMBuxpxNifgrf8XbTsObxcZ1UNWjQ4oFeDTRCvC/mv2lOV0Hfz29SR
HRV2uA0YfqLiWDJAOZaAb4Hn+rMrPAdnZRN8VdsxWyhA1NVGvaiv4lusdh22JmxSA6SY1XiN6dW5
zVl9ae4ET/XMXoPbSdvzxmSkRq80bzUPQzY83RLJQIwdGarReSDIgM+BSsrLzlV55/Zi+Mx3wsjG
X/lX5NEr8dNw6ZiSYp0TC7XhLMOOXM/xRsmq2fPyG+AsKrKpGbjRI0ZuhpGNKqh6ygYe2pIh7ZM/
MWUzZ65x9Sp8nQiWSierVxbUmGrJ5OzOcJ9Jk000rLIt9sGmHnmT2a9a62pOA+7mBXb1Mx6DD5pJ
EUU/Ay+oWsTB6O3JDJfpAW9ogs+VJPVdRj9CBlI8LA7WU85WRbyn81Pw3TUt5sgOa058i5RHEu4r
oA0DIgpzjfoMq8pFu2sbUX6rh1O/3Y3bgOcvWDHNAic33+kyYZvOCE/4E+d/fGhE2+/AITv3WnTY
NwnWiuCOnKSkNQ+n4uO33Nb5Qz7UX7Tt0Mgotj68X2UxfDM4weXIjNGAooe0nRmAKy+9lQ+ROmQN
D6DjpjfhUqrWMDsE81MnwJmKrtz0zMtSBwLXdBrGIzBE/wTQmV8WoUKoQBL2ehztyBYbqnwmJuTd
ziVE/ajzFfYXwlMZwcS/CCbYcv7Ev+Uh8VzhOuZvguRou3jc5P69+0ko9B1+QKjPhXlt7hQdgjPU
h/5NEm2iuK7dNll8NWtJQmCD/oitNKhloO1swUgZY9FXPHE/GZDy+aV/TF+o/3egYwD8EQz8hzxu
cNUCAIczneIrhnqud53x+VLzzhVNLRORF7oIRWPisIvTNTeX8EQw3M+WcwWwD74fpwJJRTYDwzcu
mc71LKDlqG4P8spMV0/BBSarv0on/WSeO/mEnDrsWrwtyGmmacGtY2IznnoJyjgtAY/OHLE4Xw3M
GdV1WLicwSw2sOfX1Q8TN641TcXvfrJIdVf5pDPW1g7OhL2yMuXdiKy3aHqv9unngAzD2Iz6nYgA
np3sytwXZWi/zdjoDlgvUS/t84FZ2MqQ9wXqIQ51EFeYv5hSocno7F65zCvz6cxXUNXcLwbfcLVW
zLcQpre+9rx3K78Pg/tDzBbx0Qtro2ZbIBt0r2J9zq/FHOFVH1CIlcK1E5nC0Kvh5yKoJD+mR/W/
1IELmb9lnrbZJhC+9WY8RjQSPEGMZO5xeWa9oazzXzR1mD3Ai3/0DAYKtqRQey7U1IAmbIiYsbJC
RhfF7syU0Vyrh722RFrGlvEP5fptNmoV6/IKj4bT2bgyHjdf0zdBlYxbsXJNK+/PB67jiNMGNHmX
XmGJ66TPbekFOQFjDMwTVLWjtQtcxkaf+qdiudUPiumCV+eS8bkRJjaOL86RcrS+aOdq2IScy8Ke
PKThhKw4Nv+jLXjUhnV1QgxQ/hJiLP0XrhLVyA+JHSM7IU3QPyaZBA7dYcAAQtfW4NMAul8RdWF1
nwJRTmCx7ML6INTrgaZXNfezXpSmLnTypWtBNsEVJAXHcLRr6kGW7hklzrkv/gYCrsqPRgHXmK90
4mMAPBhbgl+IkRH3/HxMU4m3KQHOLjRjwW2IxL+7Gday+MqHZWrtKfwNQ+FU2oqmHaH6yedROQPs
flao3yzxbMQvifCAYNWxd282tOIpnSLfcEJcgqzvOuwhG9otq7cDA7/gTzs4/H4SPmWOjNJluCbN
B6ZLwO7Ld2DWK+vABSkBEb19NfsQ9/pDC/bgcuo1rr4Y4PhgizPgRf/zdJAL9YbOLQV64kzNBnkl
aYm4T3Zo6JlqswsJhBP93EBseE368WeO74BpnwUCLmVNznmiVHdRuRQbYM7KPfNOVN4WQqd8J1Xk
ieWngtunY9n9PYU888w9Atb2WBRqOrBAQpDUI7IwbB2BlSnfI4vHtuL9hdvBHNLXRX4biPoB0c11
xCpqV+HEvcLRMDpyj22/hyqQEDnGXzObvlp07Q0zTCIqleBT722Dbb9eLKsnD2hJMCoPXlAePOtG
ns9UfHAcTNq1Mb403In8ZAlmKFjXExp4a0V96sCsNBYNVzGDlm+DlM9NqIyrfn4aqg+mH0zPx2KH
zJyJRhtvqlklhXuGtIY9cCDmz3xqLtWihZbBHLnelrXLnPPTUn5M6S6PJ4g97HtZlS35RafXWcMh
MPVI//TioVkHLdoHk4vFiJskABpFTam5vDoCisiB4KVgrhRoLagqRHozeoHaYS8qj68By7x1GEdG
z9FbOmdl6j/IW7sOmiGAD4ieDw41li0gErC6UxzBfP9TVyIHdZr9Ur7NJ2bbLmV+1dsXE3Llktau
PrxV9RMPxfAMpiPNNwUradTFI5w2XY2C46CuJHb6fXxDF1aXX1PMRLU5mMqLNq0qDpN5GAACW4uG
mZUUmJAcdZBH7H0oeFnxRCqxcNZnXHwL6neu78T8oWY/UyMtxPgm1vuouI/iRxTtC+lX0b/qP+Az
A8bI9lPyhL1cNG86jDxEqyLmgICCXE7/4IjkSN/Ry0wWQuVHDhi7BlCMup5vjje46ncDLpiS74gn
S+LZG/xVy/COdfug/nKoKbyiz2HYNfo1YZgH86n3jjUV+3fG9RLj9yg2Tct4BPmV9m1mv8Ktx1rD
x0gpo54jA0yJWXYcIQVVvydvG6Y2Wyq92eekj/vIPXxULPGnx4oANV2XgZooWaHTCTY5soTkNjJr
izbUbXz0jAEX91CXMooCkAaUPrj2POfKd8N3MDL4bNr13IjaJo4VqhTWN0YEVz9e5/6FP4btY8qe
wRteYfTuZbuOWA6Z2FGqMA0w8sKADTFecopb6cSksKIRnPyvQTxOzMab+bnTjK+GTxjTptJblulf
pvxQRXDOS9lHVF6avnBMFGWycaM5t6mTFgG63EICslZhEs7+4CWZhrh8oS+bjSj9FUwEpaOyZ+CN
hwi4mLKh54gAYxunNkBVV4Ppo19C8o7x/lCvgtM3JUHNhDs+lKQYxX8dU09kC2y9QT5T/qFpILPS
JytOqlbwqfzfUIclaDfY7TM0dYAIlYMFHOesAHYY03f28/W3xerRa6/55EhNvQqjzvaxyfCsBCL5
sqM+V3LpiPZmpC4Es/o2jnxkA6ZvR2rcGsUmRsKU8DWSQgltWIc7LId0XGT7MggyD2GxwlcWzBvT
o95eRXazOoc8gozRWk7WN393TV5jSLGeszvy0Xcz4EoBNiPPH7z02FgH6uDKEdpyifpSORQ1MSzF
IQXCFuAgvtTBMkRJHmCnHkSGmtkpYulGRMeG8VofvnvTJpLO0ZmvegIm49eKa+I4jSAlSMQE+t75
4NPAgJMcZHAk0MAlFZvMm4YkoWXapAMr7FmzoJ/SkVGDMENVyFAOGbjw7OWN4KHtbrbsKtvpBDUq
k3UHds/4IgUAeAeVkZTfjQpUOjS3HSW4Iu0tBpkZWzYvfxievy7YSFoqBoHsrDeMMD+B8AiuiDcb
6WD6O2KlrKMN5qk9kQLat8CKSQrf5HovEwLaYijt7ARPRsfF4Ex7w2VKJ8KE5jrjXOiWoVQRRrwS
t9506Kp156YsSJlWWGy/PH4ajwcbDFBTUgRSVpP+RgP5TNGmgh0NUTwF01nDllOyzz22Aqwb31Fp
o2kcFesk9Tftu2HoVVYPBhET7RncQFJq2CYYkI8gf4onfl59XEnqks5YYiRl+aMzZ9lxPTd7gUGk
CajpkU3HrADn+5bRL0zu8IynDSh4CkT+LKm0xYApz6dqHSXENwPTqggHpUpLzT7KyHK3fTxCzAnk
4ZCQpwc1WuMZNb+i+5mCa0WrxWO7mAi5gXnCfL1FjBYs+dF6EqhaQh8s85T/1TUSTOtQO1VxKRgY
lQjGmpKXEae2rGFD79ngVOQFAoiheSNqQ8mTH0OkkpARZWJmi5e6fk+YFkQyL6xJrM0ml+bGj/Iy
MfmFP8L0qyvWGQVTCvNO3Hv9V4/Agy7tCTwuPyLJAB2V70BKWSE0pXA5tKWtPOPir8s/ZPmOCjYc
3mQVVSdlMtZLAFt0JDV5gdYq8L8KgVEc31lnoF7g3MKLoHH6d/RHqvZs8o8BAYlSXUThxtRH8Y/A
JGuXKVXPQlr6roDuaDtT/AjzIxgZxsewN8+Z+g29TAHnH75rtkxx8a7UADXR7QHp8xggorKwek4X
GWpkuvLjWwgMuteqTYdurI68U4lWaZApIFViWdr7IPYPxpI6ZNviFcBgLh94edTkzK6D6jD+x9F5
LamOtUn0iYiQN7fI46HwN4oyBzkE8oan76WOmJmef6b7dBVIe38mcyW0bPWHEvwj/KugvsOFQUhD
zikyfqtGK7BL12YCIZgsvt+B1DGJJ7vhd6xgR4VkvqljuVSjb8H8koGxtlyNEgqmjNL4FX/3OsQH
3gFu0VbFcgkD7DWyYCDw+H3OUAgYSOWfzCWGXsYvR6vPrzXwn+s8cjv+bc+n2xVHMUK1jJ2IwKwY
0vKnMe2JyUWyD7gyBAuCes11DAxAkJopw3bchOy4X3FIiJ5FtyFlCvveYxFNLBvAN0KxMDnjOMhf
vOiDbCUaZqseD0nm9Fg4KvgurJtn3BXMatnm8T7pkriCBQm5k/FdRd4KituKAr5410hm5rWsO2+K
DhhkA/aejtsLMTRmdAJO0GLQIPUUoAVqc9hxAxPtajWjfLDhrVKBzqjRMxzfLZpyYur5Tzwgnw2D
Kx4NjAqTBo8RyaAeqJFpkk1tG4oUa2ZXIb7FoRCmjGCv4nDJcWD11HQQMEH5KZysxevUAzPW9gWz
j5E7WtJWH0kidE/HbataYUPSwZdiETgFiJycqLr6eYVvVMTzD8ObMf9XUQOupXrzhF/DZh4/Qgn5
SWdx76rzWvTq5kcpVKahjxnOdDk51BQug/IAjsfaK90JGAOoacrnog5R4WHleX5J4BkOJCXxHbBr
lMtAJlObZeqLpxgSW44VQdhDV5uZix7zCLrwjK6RlaqDN6DhNDKkfQF4X0o+fGVOX0DCi7n0OS2Y
aHxPTSID3YRiRPda7haeyQK5q9+ZOP6lXxTOVbjoSJEB3MAivD+3nnktzNDvk0AzQFgykua/OWxE
CguX9X95Gf2inI8/6RDAwJ7kgFMq21wD+pIT7gt+b6u2zow/utNWQKYrNsDNLcdTKqc0PeQJJQIE
BpgVUBSdyDCRl9jqX3PjFNR15k/te1eZ39N5yZWIcoLe9Xnl5cMSbC6xUwM9UkBbA8WdhX9IkSpQ
Q33NPfc+gnb91FdQ+IKYWB/9/IpR7KUbffDIhOtT7MDzvj2JjEwr6qwxxi10pLnQOKzNcTeUV/2N
t2yhp5DUzMWbpdcArDdGMcUHhcInE4/Dazt0Fyo8XWK0qM5cPWzWiWT6Yov3ey2lFwh4jEDwOH+K
dQMrIa8z5DlXg695kOA3iw9SkREAreJw3fL6NFymHWhymdaXLQPK/y8ZAen/nRR7LWRjhja5eugh
mHJqn8RFYKvkH0Y0TOFFr9J9KTWthGNhRgskeGOOke2qFuuOLX3MAm4mnvMZThnuRJ2NEEPsWqTH
BP9aWBkrP/Z6zhSTVvJAdxm+DnYFlO1lS3NGk/wZlmFckVoCvQv3ZznVF9FCpbib2j+xWXR2OGIb
3NSkmiaAemr5WLCKIDqd3vyJAnc4aXQ+TFQyfffeI4zN5dRTaYar4LkrJdA1Hub0gj2vYeCB9HLI
hk/tLw63kbznNDB0Ol2Ouvqhf5FpANqncVDB2IBAl5lb/jzpeDF/MnZOIABoSHll9KTJoUgOLQMY
xn9a+YigTBbnnCut/Bta7z27KHQKrFEEkJ5phYuIWiWyK7oSk3rF+9AhAo9kK4UXhJ9Lehi80KEQ
qDHGP8Z9Eb8TFm9OXQSVk2iXg/pGIUx4nkLENCGsjZ8IQfZaPoltBFaecq5wKc1TbkER/jduO4aU
KZgcwhOYk+PzW3EmdivOju/4yD6FFc5imG0FhOgwiqF2usxp2uw3AVxKfCvn95XUuro6l4altKep
FZczy3guIs3llxtOTXCEGNAQ+QNmpPFfwiQin8OKgJAUqPBWVGazXxld9yJdVVgxHEzERwYhTLFo
1LQZ8lUuqBKUMvBJgmJZMhIkziQMQkysrKoJdfKbP1oHWa31IZxN3Im1z3PK2pDKHnUB+S5/UnTU
GRUKDMWBxNqpFrAWpBW2ZrPdjPmI+PRTJj6nQPtGsc1mJxRamhAIcMNJ5R+kW59uv8+9x+mX0USO
aD3o87VojYNJezMFwhRW++2z3Wo5gxgEt4QhgGHCLk/cSIme2xOWoLdmZEPPcRmzbOGB+BxDW4t3
wm1AMMoO5ePqhJvEVlsQh7usGB8JMMpn49ysi3mIaNdgBodEiiVdri3ZsDy52Ul2WBk4fg1iJpwa
qwbfk7gxr2i7KSGfxycJEDwqr5rz7S8mdGYMNzAjGnLQm6BkS+T3d7IGGst0FQdqJ/UcyfNsL4vc
HfI7bVrii6z70/VYn9V63eTuk0x4qlVssa+A3QV/L6A//Ikt8GyGB8jOuD+GB3OrnqVyOuBBc6VJ
hcOxR+nEmaKhMOe5thnGOaL93CkkUlv6BPC24vEyPFflJvTQo+ffbE+IpoEWzuoY1ctGPjeij0rr
ydN7QbMwKI62RxX1+QOWHw7ngU3fdvYrkx3PGwTLpCJKYYOSE9G9yqDgGajljXe9Hyxcra9l1lq9
Wz6ZWOrr9xRnDXKk9IAOpOOKlSB/AppLHuX640yDfUqzGudvNq6jReP8ql7xrYYb/vGJElIuZZi/
Wf2vSUmHtkbjOlMeCIrT76TcVDdE3bj7sE8QBqahaWfNce3IzLiwIfZe2aHJVvX76/nHBfo+fIKn
vc33Ymi/QScDiZmAKpL1PKJBYkJTqi6plVRCEuXb/BUG7R5wR6X4EioY5Vjld7HcdsIl4p/KIb2o
DnV3xRlOjYsJ2tONH+YMsxST1FIQ9+QZfbA+vmiAuNnp02j5e+nI9gVYBKPCBp6G0NwF+QrsRmKG
BsqZx30l4+uanBfZn1wEI7KTF8QzNILTm1fJkw4b2gIA3mRfQSoBk00X2zmwFQL+beUvBzQrSVZK
pbhGQRFT6+o/EfXJY7Zt20PPe9ngObi+plCc1jI+AcuESYtIzAphy+N7QlLvkJyEAuU8jFuQmuwT
6Qji2TrEpoZRBPjf+2ZeMzavyM6DdSUgSv+b/QKbQZkTrUunZt7xANDF5S3g7bTl326cJn1g6p/W
tbyU8ZYDrqg6q+dsj6ozayyNZlXzAF5pXNGNwz75Nw1PZ/wd9KMJU31SCbgxqjO6IUYECLeeLjdP
5OvXcN+YSKYRRHALpxitR1/q73HBKwRsH/bbt0xGiBC8VJwt5ok9rCYhnL52MPs5ZnB2tgpnvfxv
Niw5hGihaY6Z37zqINV+qfMKqDB6uEUX3ToVz2FGDSxxhQKHQVeXxuj+Vky2ROgHk3MVRzndODdY
JgYjCnpmRSCHnQ79iAc6mgKSK9gkvtwIkLtFwjqm9nYT+jZ/dsRTMfPHDkD9vQg4v0z/s8SxNP5L
HDY677XIHuhtMUlUv5P9iMq6sQSTcFlbkO5aNjGBcthMd5Mh/hKCbLqThiAbkKe1PkAmsdtIAw8Y
qA5edKv83Kto2a0QSyMksCNqRnsZ7u84WvpzzYkYelvR7ReGQ6INbYbpa267hbEYI6BjeeLTyWcI
fqRFZQYZ6R/cnE62LE+NvkdUEw6ce2tEFP472Wg3XqbQ1T1cgYOIxTgl/Ho52hVTvpHUFpvIoieR
p+ztIJJMWvhRZP+15PR4AG0Z0duJRDPgldUX2M952ZkSUOhm7W+lnM1lfsqZsi5wGu0k5YbDjxnp
ohYxPdrseqcwWPkRR0sRffonEHq2tXhP/pge0xjRA/BHO/HbYe51w6gyPnrlCKCuElZC/Zu/n37Z
9O6AepfC4CXuOlaUiXAfjJ9u1q5G6aZPqIdtlZ1yMVAEGVU/Pf9Xek1vZTXOWUkDJUM96bIBlsT9
LFxTXbzFiXo2hCwQD++WDnLcZ++LUa4guBMj9F21i/d4YsSGHMMzvPb5Jc8W+XPB1ku6aSOJH+oh
ErZquGZ+gqeIVRwWjVSCBuTpcjUfaIZnGOtM3APQOgq3MI/GDTyjGd1krJP6K+gIpnyex3/vO2Pq
PL40w79Y92rpriQ+hPmQ7Oz0uU2GW8H3WLpJv8Kl5cXYJEx2XzNHJV5+9o0jWXXHTa3a9GuPARdv
v5XfRMubfk6jbRwG/a/ZIQaNiXsLGkUEi4B6KF4muMYSC1suuk1UqFQmHQY46L+crS1j+dzFL6Pk
X/DjntTsxTHxp20l539q/KHfaTcFIsVWJPGO+n/zAnoDM0PdxfpCfx6VbCfou+qrbJhDYutDpMVt
DQ0u8yPCd0fT1o3fFhVXgsmPY3WqCnu+Fz7+kFJD5SZlZ+bzN2BLa6BBDM6W/aA6md6W/JRj4aol
K2r5/rGS402pPRiowq8GV4T0GebDr3IrWfiJMxZJr/Qwje1bnxfU02wwu9GOkY5wJf8AtONno2D8
6lEII54YVZtmP7HCBwgP5mLt00OQGf3TpsVWy3dtWGdQUc9MQR9zTBkLX2t5TzH6CpZ1tNfG+0c7
VIxuBgn37UI4AxLzX75Q7ntMziSLET/w/CpAPuzwzqAehA2IoF9Z5JtXxtKa1NnC+oFehA3pFAHK
7I5yjV3KzWKnYQlN65IekNcIJuo2tDNIDioMYAgq3uhCn24BcPIo/qbxCY46mjZagv8JAJvXGz2a
D05nmRVu9dMRU6stqmYJHixTGFl1RL1b4Z6EGoKyZodMYJPAFNZW9jFDd+aLUjOQlQD+M9sXMyIf
qBFkgkWt07SWuKhWTDaX6DAVQgTNhMNGtr+FmBH9qpFFflB3apdQjznIUcI2+emDXyb7m1435ngv
5zlbz9SDxCuuzhZFumL+xwcef6UASOZQDuDEJvbrTI0cupHzwS0MlyP+jrJVekb1xzLiFmJ7O4Fp
UnNUsTBCvaixpUD7a7Dz0pn9G9gD8vd5GTspxU3UhTzujPqblh6DWX4hUunz93i7m4pvf7Jpyw/J
Nn5QuSNb9xf1olMchWGPMJFkxXNYryg0aD3t0IXsUQBohugE+QH1CjrCCQoQRD6Fbq7AJl/m++5j
q8LiQ6ecHgZ2o/R+rjJsqFfeDgtaL4sXWnfM1ylJraOl6789agvFYrtrlkexOs5+pY/fM86a6dto
GtYhVtHn1Rpi4kvytF9ldGP2afTS5r/KQjD8r2ITiXCKpAjwUmS6WmSSKXNQdxMOIUcAqFgK7yOk
FDrM4qw5cE8yK/akO0VzSOhbfxeX0k11vGiBAB9hlWs+nRRpq8ujLsheOFjH57a+xtL6zY22MogX
XsM2yQOShUAyOS823ZN+CamlRo3TbUHAAYO2g4g0DRAAcLRMSkAQCSFsUJQprK4n/SCXFwYOhraA
w6P966hfEdSKXF/TlIveIkIFCIKOKQ1hGtGEB3DKTf92aDybdrrZ09cqPD05HPXJh3bs3xvE1TV3
1lIvoZYw5iAt6Yy4695iDGDO6VbDGasK8jG2pquP6DEQk53Kp5tBS8/HSgfFe/8+V+D4uyjouiWZ
SfFeJr59D7zguTBlS+MURfeU0vdmRAI4TLuGxP5Bf2SZF6J+GcOfZG+We5hlSFnqICuynqi27TcD
P4yrIVwrDApvz8Bmrl97mLrCjuXWi0JnXmCXnKc2rrqcmRDyBgLfv6crlS2NuBCEdeRXuheHnln/
L2bTllrxC36T1LXIq2X89DaRJCxoO8aObIyZKVBsviEFYEssdsS/vFgQwmENOyo2RAIvBwHi1LFv
NK+p/dzAfYTOa2I8GNxD886Fe7uOixU+lL293jZfyXMZFi4aTTk9YLOkSaqIlcSe+L9arf/OswBq
HKwPGK3nF3Efz9rRvM9R69csKorzyGGYDN/sLjUMRihHhO6QiEEIAk5+MJejSRMb1E2o8NBMOPJy
iqtgDndEu40cChnarIEh/KCnpIOrblwG5sS3hcQDgXA747lABiuWZxl1N5w9z3NJqIrqX2VBRT5j
Oc1QJhpPXQ092spH1ervysAa1gF0MmkKWVQP8kOb1tZGUIXbol1onMUUjmLyXfBdPLUDY33zahJK
o6vBWLo49uvMD8+Q1RBwKUhYFizPuPIBDebGm7MWew/fK/0ibwsnQepyuBYpJnMsgPIiXDCqCkzh
AGG26tizLZVTSLzxj6kEIE5VN/FH0S/qW6u5Mayt77E+sZfE1v3GakRJxsB2y+OT2kFduIlDxZq9
PV59g0ExRKQNM/uca6XEH40OH10MmzivpXerFkokO3z+9aYrt4Ps1PdWu8QEKdfMoQ1tQgCUylwl
Nz7DKuHWBxWdCO01bVCdL3B0TYV6zfoQIZHhA8miWrXglE3c4RYnoFi4kbwuC93qEVIgWNc0zFYu
JqiXxowTO90PsDtLiJFrAvPEmGEx+QaQ1f318C5hOKidRyVEqZAz5EivsBvKf/2/9ceV8y27aKR0
7FHTyuvHU4lKcCAFwGVhGUyJz236N9O2s2ximcg0DuEMbtW6TxnyYYJHLgEfb1dvfoLWLr5ZKoLF
Iyk6LX+bFmr8zeArnoxvIpyuImYDuATfgWMm/JKaBEdMhx7XYRMwLSMmgQu1hPT+S79UdTEAHbC0
h8lTSvoAhf8yoYHvHOCRyrQ8mCLF0K/Tqhz7ZcEfe2QmqD2eRBJB0YKbz1iMqQJLfoctLtpdBaQM
MMD3ovU+bCAguXMbexSPAn/lLsqtWmenYRvajslAvsfjjAQyDRAVMNYnG0Il2Ri1H3h0yHMTPAPz
DnkW2nnAp7IbAmRSk7Me1LTdlidjFgyXkRCFlhl8vVNvAlrZtxt96ZwEob6QVoryN1nAPxcCq4j7
6tBbUrCd1BNFgm4ZRxT+z/pSvf1ImbOOHXEC4iOkd1uUbrx46LekWmZM6RV901Nz8jPDUW5g/x2r
2CNKRm+ufQeGecGXnPIYgtMY/SoB1EGU1YYpFOcLGjbGs1f03KxB8PgStguvZEkOq9quS+GE3Cdn
gi6RQzRna/eXDYcmWcnkQ+EtZEFcLUNgKmSqwOIEu4XaEe7QPnlIsDVrlPNPcBZL9qlxeaOA45lm
2CXKB6X7HjnyWOcuaEALc53P8QOVU8fWGfhKaYsNjFG6NtkDConVDbuVB7tcqH289JLDNhR0iHKj
HjDwS4JsRAwkIU4G04/X4LNF2NSRuemCxAFOeRl2xTXK8Q/afXlGVKUPLrvf3eyW2eZZiEFvMll+
kExgOAomhfWMsPgEjg1btE77NdsrGnmGHcZzUy5+zP8FM2BGESPODmYbCIMz9BeNTRrVH4tVJJoL
GMAtvCHt/HQ5yPMfQNjav2flMA+ZE6/B6I+3FdRY/q2dMEZCu4U7wWKvcxNp2TP9nIO0gafKqFpk
BCSzGn/ea0JinxbRY0TTEcLMyWU8eioBWmB8mck3TSf7+pxWbQ89Y66SGUdbQpjY0gzC08hQnf8v
WO1vtLBInMAMPL2UJD40Fi3CTH4Mcm7gKJbTPJUBQUucsHAI71x5zGFQNq8oXAkK/UwqUMpXgI+O
cZXcNqDkWZg34oP4wsLvHJs9G9Mzg33XXN8gRNCJ90vdnvmMLjL+bFa3+MRgCBLwAjwJPytZbeDw
GrwkjgykRWIeO92twCRa5gAgsR1+MrgRzW9d8asyrhEe08iYqSyPlY4AwkWlgBoCWyRNEutWxqn8
pPxJGApiBT+Qhx2XyWFlv3sbSQBOnYSbjd2w7jIvP2MxYsM1/WQEpjI5Ym2CcQLfe/jojk3QrVis
/ENiR8WCvHM892fZrbgjSqv6+6zYdowPGYU7SiP2Qr8QauD2g2ua5kIo25DOxthrava86CifwCZm
Dr/JUJIP7gKef6FggGrHerCzUZtKsGEkC2c88rGVTJRP7OLiSS1lLWxYBrPpfNKq9zaWA37OsJg+
I2b9PAGzLcfWliuNCStXFayOGXANWjHRQTi4xQvXojnaUSwT9mMQT2rVewJxnPGb7QJ1CzUZipze
lmkhpt+CjCFFIzbReZEzRGWArXFBIM8xx3llMdCjLDpPime88C4Hnm8E9COw5qLeYoUzUUS2+Nda
/o5wQhN+KDMqF5tPyUN3MPZIqCS+H7pIQLRsUlbtXb2IP/jsJ2FmcYmkOU4pkTBU/m1IY2/NBS/r
vvZc2I/EETZOihyd8rZF8MHmy4oIkbsxSmY8wwfOB1J9YScgWZg9NqIfWA3aHA0Un3TJ0J5pMK/L
I/JH2M+i36+xCf5Wu2bX31t+NkvCWE9Bg6sDhxtpW1yYOFSB+JFy1eCTW/LW4K5HNqhRD6Phy79o
fxkWFFuG32zSGELORrhQRE7OObNnFjKKnOE2ZFqFABVuA2GjTf9+7mgsyORjo3Bnt3F84vZqUDlA
VbeaHbEBDDN4NFxILRbJi245h6QBTIFlbvIwTvUy30LtdxFanbXF9B7w0sggTaY3wMyY4yFvtPt/
773sogFxe068dvpOa4c3kCh3irsr1XvM9/GIb5OT4VjT0UyLGet1Q6A9smWammC+dKRlOBhczh6i
6d58GkwUDhLfDhpWulCVunTefFHKc0L9o6Dj663KoyR6vT4HS1r/sb8FSzCFoh6MtYYvkBsFnVXt
TqYTHkMQA9CxXrR1sL4B4vjUxJhqVYcrt2kcps3kJ744VJw7jyzrcI4CenZ+xBQhN0KquQHajx9u
uhvYv3IaEJwFGxGRKDxRMBJUihLjVj5VJLrhg/XSrnxwMOAjLnb4DMMzUk1mTKQFyNhviZnlZAdb
i2WWoMCRH5T2lMbkiLWYOh5HSwura66ccbEwM8/38g/SOBXy0hRVwiLBAkWA+n6WuAhLplGQMn1y
emXNULemgVY5NStSwvHGOYtjZhQy2DHWgZVNyG6fWsaG7C8FdzVoAhwRGbBip30Fpem+oDQUDsZq
Xmx4X7S0ERlE1DSRQ5+IapoNNFscpqbTsYFx4F+CFjNxa6THbzYLfCrOpBtCkoH2AcUNCa0JcDtU
O529ZpMYvH1zJ7DNCvYtQda6TcqyN/sy9h/3mp/JdeNafzNW5sEHMF4CVOIs5OxBpJ7fpW2+ynIo
rLaBrhjG2LRatIiQ4oXnc8alycVpMvTm2KX75DJGIP1Ntd3s8G5Mc34a3QcL/fEs2lu+N3CVDN/G
P+Q2KmONA1ENbHb4UCPNYuzFaydAO4BWjXlatdgL/SbjnBsnYaYLD7VHXMDgjyOJd5naO+QJc6VD
TkDWPD2RRZ8m87/+Dx87SawGBfa/8Ju+k/Ii3PNX2m7uFi5SbKOsMMxf/YpGxWmvMoIIvJ/Mp4ge
xciGgZsXFMk6P9UMhAAL6ekp+RROn8Lhhyg53YS87aRDoWgwWycWbUNwGJzyR3Mmtt/qpfnRN40f
gHEISWdCXkNRTGArIciDZf6wiCxubFM+DFJgOU3VjaX76RSbEiNxnJ4ucHmWTsIUs9I513z2pSCu
vNVL9sZf8Dztbl2znPKpOS7SWljUjukPN42jmI0r9cwL8TwmSDBTXLOW/KduRyf3UlwOoKbIerjj
fxTO4dm8MDxV/skrUNdwH/32rM/XLCt4RBJ20/Pnn3JXf02XN084EZoUIEPH9aets/8fG76NF8Ph
aXqA3I+Dh74PBBHQnD3iQNIy5tk52ggL1jV1sKY1Fv6/+YDEReca0YHFUc5Rxuc5Q9TChAX9Seoj
1eK/0F1MCYIhihWvUhy8ZFOMYATtEMdM7SCENgnHA9g5+pwFycfnbkYZoZGd2y9RuXREqeOXrZHg
81pMV+1VRxTIEpkywZbBpbKwJiQMsBtkHzCP2bEIv8XnzIlMtJvDn8G6y/uAVLEoaTCD4oGjEoad
ibecjyg+vlZcgJ69bG7jaL/fNjKWN9qno7Z+c5TD6RWpVeBGWDTPaGOjf1VtMcyG6YErslVJ5rMK
LgvVTjkUyCYPxjNGsFW00HbkYK7QL/kiKMTPslkS2bRjKx+VHDD4uWY0mvNyI5xCHg3uqrW+8fpb
/D1pUOcj3tqNxKP0ndwnyQr8vTPJmLg0RNU1fsOJ2apeOOknPxjZVFi2LOEfJ14l8lfOXuUMfIgh
P55I8GjwExZYnzNp2W2afzENySNsrBx73EK4qnu1Xr5PJAs5kxZp227oNE/pb39g+VqltONWsY2W
0hkqg0DdRfXFKvHRystqO25IllqCF4ANiH+KRdYb3iSWDo4Eoj4MIgFp7bci0Q5F4GLgnJrj9Kq7
5YEXiOeNz4AxP7Me/me8W3NOM3+Jc7SJVvRNwQ2ZomOW+Gh+x710r1wB/O9iuNI+XaMzCQtkQ6BN
0o/RRezne1rF8Ye1MNFbCVvzc3V57xgZloWd/uN0hoLKxDga2QULBCly+7J6AzDw++qcPLSYSqxw
rH4lfvxHlYKdmFOc0gGJH5M9Ur/Ck/ilYmgS0GQ2nnCKNnw3KGFiTmycIIz6GJoCruVn50zjoqQM
Zg0V3xgB8tFqrV1nNogNHnOkHXP1whkKL3DbbFnWuc0FaITpCG56ULGlz43GTtbm5kOcTT+Fmha8
+cT7XGJmshSs9YQNPsxRk87O5GEhDUuYAJF6yx6Z5Sc4i4jWAYUvAvuXg75lGm9g70Uty+1yrC85
Wo3pmkEr9jVRxdYEdf9xMpbfsivaza45StN2jaEWVS7y+PBEDcfHxXVPwV16x+gw2OWZf2K4jocq
EP3SKxc8qgz9IVLtil13ZI5DyQBidSpXgHpwXaG5NuyCqRMygA7pvc3OX3SnsovOIXgeVTTOZBPg
3kEvAuxm8q3JvH9QHtYB74Vyo5AAuiwe0A9sQr/9pfxMKbggEs6bQ7PPf4dNiXCDwRhkS2QX82HB
tG2ctyhUNCzj8wWqrxH5NZwrXAPceixpEKFQqX6dvtNDyZCLguehcxKB10VzF2jwVMtkvsoCExI0
J8gTKpW4USEveVgyCP9FX/Pz3uNL+8cxkPLUwrLZVMFgZ8D4kO8NzHTP2nl8hGtxheuQu0xbsE9f
lGt2KTiR3kgx7xOMFsVVBugh7fAKQsQZ6ZoZEZABASCAa4x7m7kxWmbK63LkiuaTaq8sLSRYVIkD
RhGTInfk2K6GiXziVrM1gxbgIvkBuGO5H1akkXp8hSICJBsFB/qNKRsCgZT2DTYF+g4ecZL+ZuRv
2Em0lzEtGT/874x5qrXQ4OWg6atUyv+sxezuNc3UxNr0jpXyV6Wg8THjQ2/Kum9++BJCCK8CAjTm
jBFmQ77q4qhACWO0hykJRbuG7YLCjk9EdNdN6FHBrrj/9hMrdT8D88dAMzuIwqpIVh32NHwnRBsQ
YfQ/TYyqhqqHq2d5TRkQ3HqIsOl8FByOkhTdDVOzwZbeDzSS1ZET5kNyq+TkL/J7IZ3/8sPLgWnv
039xPPWo2r23dCS891fQyiy5p2k1EnK2c4xzm2qNlpE+l6Tke8HXw4UItvRDJIkDLBg5PsRhjSpd
em1qSCX1RQ3kP7bAZHgLkifyW81avwnvrQngqSKo3UYSgsKW50NZkKsbXfTRff2VG1bM8S+M82Fu
BIkTfwHYtatfo97poQvIzqaYIEpTe64LApQIQlWjCUaBLQM+CbLVeZti1EPzUxNB/j2LmZtnV1i4
Wg8+PIj4G8XdgDWVisZ+UqsUHdtUH/GmZah7gedHbm5ah0pR4+mXt4bzEdW5r3GLhM2uNHQrJ0EW
ZVt/1sXla9g3fFZqtXv7728GFVUG3YbptoJNxxVEvJTL+lKw9aba+MhLWvHZF3zh2erpaaFFfh70
B/xwhj2RAqZzfWwfbfeohOvwcumOkh+jH4HKuJmIqn5LQnv/qTwVgdCyVdfg/lJndrNepyJepHeN
RKfGN1/OEF4T3evW6ULs92qP+ZvtTpX8xcMxZtC8j1guatiLhwdDvcidDYt3zxzRcCYEWYXb81KN
XsHGG6TDi9kNcYOk1LMSfPm5zjBlPOiUDx+dRwBQNqsJU/wbivkjIzwkPj7hGhFJb4WY5TOgq/Ml
tSGcKx50YodcRd1/xK93szOUNXlUnxvaEpUFLFEfETmgkLVZXPIF8nHHXsmXWeIqEJDHb8VpvcKW
f02knTIGUrowSpfUyng17EoOy8Dmb9zEAVP/qdn7UEj+/Ilf6DRNkndW0QUEG6wS6c6PJHOy4FlC
CxNaEYMvRDYYykgVVD1I8m+SHxRbCYwj3VhnzImj4RiC/feWXXWp/FMRudbepDNp7UTlLLGeX/T6
rCG4bKAwRIjtw0XK1OehzhUch0hNRZRQHuLxqCAcYVqVcfPiYgZ3qIEcIx+LBQCj3j0rai7LEjuk
T/Q1ga0NSbIf2OLWFNeowT1ucNkicrFZes5W+rH2S1/w++NIxkTIr/JT3RW/wog2Vw4DUrGf8UAn
E93ZKV8+TDnZbe/Hdc/NZX510Mjn+ZlBQ8V8G6z6kTeIQYx0DicWaAlNFn8nLJyPLTb2iAIaM+l9
jeSJL1JxacOwjnAoqmjt4KD+0C5+QKPTE/bTCIw+mhPqtaIepmBOgIOliEFddLkN0sUEL4ovyYFI
oAHGn5lfQA9E+jWh9olVsFK6bMVCUMyvwtPHM5G/7a60RSSmDIk791miuXBy1ZM7R4e+A7sX/wVf
vD2wJGsOA6kHx07bKQYCFj99bT8zF8GRqv0ymcj53loXvjWdKoVjcZyh5H/IQU9aK5T+ebQxJvPS
1D/HAtwYW0xcToFEcuXSiwwHdAawA46699NhIIycBChgR8NaOCgqKGz5Qeg4/i+fY1R25hKHs4/Z
5TD7xbmB3KpoLPAVsUo69krSd89+N+hrVBl5shga66dwOexZKQ0a/tVpp5up3OP43B1UMux13oNP
0zkyk4HIzpXgtKZjLnHMls8lpXo5LnRtIXG/9aidLMLWnvwUoIYIdWrZonU2TzUXdiZjT/RAUjYp
LxOxH3aheYxtJEYbUQDypeNpYlSHKpng3czGbTLlLJKJ/fbBaVGoBPzZpLJ8xpVGkLO6zfp1T3NH
SIPp0ihHZH30a0nbsd7i/8B/kqaebPhJ+uA9LkQWb+MKGKlJryzQ3LA/bE+FMQ/4GAeLu4BZSsEP
a8EnA34BWmP6JjrGk4sPKBTFJwEvRdHEJf+DBvUL+QsTU4lM24+tv7HeuvyYT4jM/OqSCwrhpfht
738u1JZhwD3DxJ1umSaCgTnVPgNlIAD8xtMHQHdvqcgrS3LtoIMBBp2GK/ww5Z1aalrxWx1eJroh
dJOCTcQXkMPWtJ6/zFrolvgKsfCBJOQX0v7xa9NHaexnqZIQWHNlKaws50/Gf1zIXwy5oDYyp2Hi
wCl2pPOg39cGHuk52w3+iYWQ4ONPKFmHh6Qx9mTC5kz7VETTsa+JLiVW9o9Km1CkGxGPPJYf3sZ5
+vsqiWhhRoQFOKAqRYtjFBBW/eESPR0S/D57bBBrr2H78bryaM6aZcjAcHo3nokTUfsBRAPfx6QX
J9iMNozlFU+R+PNJcO1ZJdVzaLuoI9By8n69ecU4bUoQeQ6ZO+wmQ6RwyTTao/+hHMdH91b25HjS
1yIWBeoSei8evTUwmo0LRJ30TJm0IheABu3StIqsfZhvwLQQLkLLbVx+HrXAiI5tcmqXhPonjPGt
EJ+Zzxy3TgIbgop2L8C1Zz+YFOk9MJ/yO03QrHnFyGw458bXuvWf91Ry03X2xRX0UVEEbSORHfIX
I1vsM1hS6MnIFH+0OkUcQ1T08RxKF4Lbxd6RiAewzbf3yTZDREf/N3TBs9+/RMwcfkM6CJTdp5eH
ThJiY3IjBtEFnzKNs9umC321FL+r4puF7DM9p9jlsMqGc1ZnVl4hRYHnZ1V9YID6ZEEt+xovecuf
aUeX7KfqAl3Z1MOKlFoJz6POqsCiWSTV9kdja51E15f9BHZozXCj8CYFuF+Y8IUBlPX0F2hzeWqJ
jyT/fcUQgvHWF1v9lcpWFNuYsl6+yqMgesiVSEqEiIYSAPTD87MKlJmDo4GveJJOos6geA0ZCwHW
/F+SGMkulQo9fnmQGfudy/+ZFIAuMFdMzk0iXtk4osQLQQdaWbfquLLu3c688m8ZDfhGE3T4BUs7
dpQXchkHI8i0fCATBYecsEa+EtLrG5pbiFPzPJAMyMN+hHce9oFOqiqaUGpdKi2Ge7krMfmPgyFF
qxlkd67vpprOo3qtnDIohwImSgvLUoQn55seLSbVMHJlTuZowZFTFi5a+mw7Q2TbWAVy7mLFnIKX
OO4RfIBJn4ILkcsDQWwFh5VcCr+NJR3oH2qzcqFHK7b9SRREUYCo6/nFbz1KXk123LCH1Qeh6Z+U
OfXo0WNazISm39rQ7YQ14Qw3o1iuqbMpIKcV0tlw8PUyJvukDiHf74sk+W/Jh1FGaaS9lnTqqozQ
20mW78HRVDtELb3lB0RvV8kwxF0U6KbhNjTcukMe7quDu+IGaO4ZF1Id/kfSee22jiVR9IsIMIdX
iSKpHC3LfiEcrplz5tfPYg8wQN/u8bVl6fBU1a4dcuc7uTGqwb2gr0H6zZyfsN9VN0btRS0O7iQe
O9R+SFug5hBfGVOf+c8YbKa1+amh8EAbMJEKjZgQmMQ6D8oHfNUJ9BBwRfNmOkn7uPAWUV165nSe
W6+8KC8WxzqrGo7JX/mDo3x4NurHiGFBC5bMBbCgm1TYzNxIaGvu8H4D9omlzV2fJXuLR5SF+zeT
C+WQKwsRwxP9+cJbhFVNlt/sQvQDqHEL+VFb39jPxI3rd3b32S2xiB7fDT6tnO6BuebYiRJ42t+H
eXEhBLwgj9iwS+NGhCWeO5Oxt2aHY0MUZVTfyvTWB59R9aVlL3F4lBSpyxkVaSa9pvgH7i/un3zc
oUKuJNTQasedCkUEFnIrnSYJysOHBSiRjwcZa3BmN7T4Jwk2D+rgUxlilXPC6goZrNOfM5bjoXlb
HKhprq6jduCPKCAw/h/1L2H8m3Cd78e/CrdpuYMPs5cMIGJHw+BUe0QZ2g9exWL01taPBi8KlK7i
vdY7p4SkqmMMC2XUUM9d8K9XvuThkeavsNsbOZHSbFr4YKKr1r9itCH9TqwOY2TDPlOcMtgr/asz
97NBOQUz6GHE9fmwksSfSD4T7qxaFwoKRDaz/4Yz2tV/RDEE1iXgqMXmMYh3ouSZ1QVG45ASfXTG
X3fCTp7tkijACD1BXRK7A1yWIXqZw40cN1/aQonUIadjKrPVpSPoFE62IpfABakoZLpdarlc4xxZ
2nLdfWIYX6r2gMYYwgBxVzf0RMLgGFR5NmWJtyilf6AtS/61No8QmyjL6eJYR5ukeYBnmVOmX9R7
Hi0CE/Ls1eCwu8GTDXv2xIVNUu4UYi7dML+SLldMro+k74I+ZT4I5a61HjXewPdOdiBJ0DzAnRnz
10RDs+dWrG5d4Yr9x/AW3Hgz1PaTjaAIIIRKgL5h3PG0isYzNfazx6Jx3qexAympwFcg2VTg0l4r
Yw/mBsORuGA5ejKOEwyir7FupJXlv81EnLZnabpJaJBddKLJcDfxEw3U+xS7VfWGyPhOB1X1y7KX
dojWL+mPQnQmCbJofklhp4WlfSkwLZgdh/tJZMc67RWebPBzRnQFm7vPoN/ADDJCp1Bt4BEaOLpi
1OtFB0WbrekKFy0XRzne+EViHx40/cx5w9YUaLbqvRpqS3uJy03Te7EPqwNx2KYE6Oupoy9sTe2I
kKX2FNQvX73l0hGRzGTcAnwaHROOUkI0BnHv9066x/E25Awl6M3IDW3WEeZBqR3oP1m3Y7XV0ktj
03uFi6alu0S2y+CVPoUvkh6grk9Qba1KYbPMs2nZsg8vDTmOvykCsj1h6JLhcLEmWzIdEK0IFVGW
0hLbww00KjKWLn5pFNm6GJO0UuVPP8DsYE3IX4G4T95P7JfIOG+7d/W/5Pou2XOGqT9gOdIRMV2m
3/vxQIEl6dQr0KdExyg9UZdIw2EGYzso4me8T6zNMcRCJ3ARXfHxYErZp445AT1Ss4DNPKTofX2M
f8XFz0ssLzAaAemgy7BLY2BDJb5ER3o1XRd3KPX+hsSFu47r2TB2oOxwM2lmedyjdY4Z2og67Tbw
zqyjzwSLQxBffFxiwhn/cwBa2uVbdT2C1wUeYilUlPDPGGfKC7ynHkcfuyQqgYwbdrd56Y3L0Avx
2lViJ1w24SzMPaqSZmK84qhLjk81eDTk1El6C9be03GiwWdjo579/BZ9Mg9Bs8PhZ/gH1gWbpaH9
WVF3NBRCKJLrdZg4wuIBdlC4eFfw5up7chJxSc521bjh3vqm7QWeH+2O1SRUOcncIkrgnqapgMbw
M5o7f3JNlX9Z8GJcRfMzTt38Kh98AfzdLOOQIwtHVLOL6hNQGa2MhlsJJpVskdlKjrYh7MbiVTBq
suFxp/hZyx5Y23K/1BfuP9oD6NfQIOmgwYXF7AmSzg1hUKz5AFTMzsQ/6K19C4sX04PVmdvdQf4O
0IRok/d5RgpWw9xCjKE7s0AeXGp5fnLCT+9CUQep6KMvBE0kWALiBfBYI6+udtNR+BFVlZ35Eatj
dHkYCLERP43W4n6srzWHXWSDfSJ2srlNQy/mm4X5gnmytZ1KljBei4Mc3mOeln3ibQHNDfMVxgPI
Hwmx3hiBxniytFv4dmcid8ju5U2vrmymK/UKx1Ou/qbW4aOGMx9BT3IDY9n589aBkZMBJ3MiRU/g
kMO9yqmOLtsejJNzUG1dhn5Epp9tfCekaKzjs/nlYxq3BKo19JUkYa8we2uqk1F6qbEjDI9BBZdg
phs8Bfnl1MUiAg0bb6Es7xBbaZoXnov6RKsLp0DqXaeaXcmWv6SZYOzld2OrHO2JARq3Wb57HNF3
Wv4b35aBB9s0ugvGI5YD8HKoVsQMMZA13qyBWbgMLnSaQrnNZkC4LbHn3IkGNzr5lMBWK2RV8OqA
nNHPgunC4WX2oyupL6oOck/4H0F7a0HGIxbQYxFwmk9eJe6fS21u1wAYUkRSxlLYkAQWhMWyUfnI
lVV8iN7Yl635KKd0k4yeSgbLRnsf70z4FcBCsW5JKtPsB56pJDen+4kwWqJpN9LgYD+GXCqz9twE
c7VjomY5DCmXa6Bcq7JzK4AQ4F9sJmVvodZjy8DGfMNbKOsLwxZ2sEXqd8CQmo5/8J15zCkd2xG8
ByolqtsIxsSmUIAd9+oHjw8leULZBI8Gbwz1wCeGQE/szipRA8wXxIirJMhvxMBrAs80NqzSIw9d
lEo6Sq1/psmaCgrR5hIlS6+A5o8lFT5bsvxRpe+GeAlZqwsYTe189KTUdOZogJJwmymO2tlcemrp
mOwyE7JeHIAKCBcVDwwdwuAwbRO5yny+8G9g8867RjtxBxHzgma2BpdNN5q5K6wDRu8D0pQWMsGA
krFbdtj9/OQDamjVfBSeClusmsRNlVF1nn/T7j0Ble7gW6pvDDgyMkOmbspP+4LsH7xmwPiEKtuz
Yx3R8Jb9q0Ff7QM8IHRSpU+BI9+wBhIQTlTA3jyGMkOSGrwQTpHT4nfNXqddjIH+EvpWZTsVB5Pm
P+Q/iOVXa3yi78mta1Qc0MYE1S2gBfnNon8JwUPSknQQA8qpCEDfxPok9gdcKyIoXydGfXjQfFcO
8Y4JwnfNPyR/l+4pQSVqD/rfxAeCmNrE7hdCC+pZ9jfsxlf4VmeQFYme6u1oLyOhQ2DAuktw0F3i
7EYEB6j2Ev5nszFBAMIwE0+W04O5S2A+WL4SdDrTXZXEXY/XNL7V7aa23tL00OvLaoSLQyVlVr5M
uP9mp4XUDhULk/vSwX8ndTXzqwO8EvvrjAmJuiX7pbYeQ/yTavWa63+0HlR7QSeOUvGwza3eav8j
Ga+Gbqxo9wFImuqQJDCR6IV3PdNfBWfiLcJgImRMDfeBvCWQjOsw6W7UDnlH8gUNULgPp71Eeg6L
P+hdsbVdDulgJ8aLkJyy/qjFdz/bNfIR90wE17pyJQSMqmP9mPE2T0EUtozGsBqqjBd5ruRHhp13
BxJ4FPmUmQTNJwW9KF0ARxwvjeTRd6cco8wB5iU931vyGdvFkZIrWLaQYxSF5d97u1A8/oW0ysta
WKFT25qyZySOfJxocHJvGv6V2amu3gZhPyhvWnaGOJRP2zqgxeZqT495f7bkT23eKZ0dIuPG5yS7
1+lWJRIw2WKJms+b5rfEwZhoalZVK2V4M3YzAv5TxwVPIA30L8PrNCy1KTnvkmkrfxbMWtQRCA+U
dbGtnxJNE5cUfuyDbWkO/x/hwiEHyXqTEfLjAnLipxqm7c93DCStGguc2k1Kr81+/NqtMPCYXWty
5QqvbnscKIyerWR2WN3M9iIBFe5bIFdaeXkPYTk4l7hEyxt/8S1bteaGDRp4OZt3SXYagzxf3H62
8YLywYdfd4NTZEdAbgFeNj6sjhX/6D72wq7Rb2XFi6Heg64lGwuvdRoEpIYb+Hv1Z0VsW4GB7UYv
bYNh3p2DZcECUxYPqnPbZG6kedWvZoJcHi14w36DqvBhFP/WvIs5IgJwhIkrzwf1zFlIJk4Kq0CA
+gvRHO/LXVg+K8n2h/gUDZ6AuzI6dCYGLL8Hp+1s64MZLYdOwpMJq6gn0deKsL6Uuv4kEGLxY3Rs
9eGVFwIBLdVJdWrdiUqmP/Q0PpU5DhytO+joNtB0C9UzSc8BFwZMlnyR1iunGEjsIKv7HtJBRqhY
hVuog0F/0v7N6k8DqIeH1m8DiKfHmHWxEcjRS8Ud7CeQGKn7YI3ZgHH3+0L+yadrnDwLCmDzlDhX
EeB8EWCzx1KmhsSCeijBcCIdtjn+QP09aXBM2iAx0xJPlKEQHGc+ZbPeRSIx6p3uaQIz6EYq9zk4
AYY8n0bldCxP9Am7NsHzGxyvNlN7DywSV05z9KOPP0l2bHoMO90SL2GkyrJ6zIS9WN8VcT93W3Zl
sN5ZiYTumHzP1j/J/KqEg+j6MeRUp2uPHTJdiGSgcUT8zJzWng75uuinxvRTziASLTSujA0tmDXJ
KoyQJVrNq1x/F/MnmX0IGfRj2h3LJXJZvYj5riOVuZXfs5Aw4+dI8HX7FxLLxZqM7ZpgkPnD2uRz
9G/xuAvz24C5p4yw5RqxqkIAM7rWL3cERxF4925wDw7HCbdnpp5zmdj8B5l970YpDmlySlUGl12Q
bxXfm0XHWNQIU3cy4r2YPAI0y6qXw34vd3y/QPUmEYcJuBK7kZqJhoJgMtQJ4PiCx2MU1W4ZcuG4
oYXV1DrCTGLYTHCQ6IbX5ScpTTOgiN/vhoxWDv1XYykMCOl6JiCwgLXV00dNj7y5yPCDlPjawwOq
0+v4vSSl+QG7RfUszYdCxPlfh6wY/quY94Gwe2zcdrP2Twb6aKBmtDu5gS3+0ZcfA2NaIULbiXAb
Yh8Xs9CJ8WMR1McU7uUabz3oqMGe/nh+z2Q0neGXKp0EdCqmZ6XvyOn56h5yGe6lEn+cKFtTfqZd
NbCSE6uH1dzarWX8Tf5C7vnmRK/1zDE40Xh2dETXtq6AVF+TXqIXbKWWQXIZc5tHjT89PbHysIJH
mdxNSnc3HLg2osAORW8OCDwhqxvkQYAoFZ8r/yMN7tN7mu0GtHzC/Joafi9QHAC/7aCd+/EaJhjj
dV+T6pgz8NgmD7bYkeBLBkStBGTM7llhJuOlD/9F5Ae6CGhNStVbpnqldmrkr1o5KRCBotNIbHJM
nfB4GGPsANEQlPmtYDkDn6Uwr1P/b6/Db23us7Sf1G0Y/frpS2CX7VkJ1drV2QgYnwF/rwg/xOo9
Zz9GwA4IjFNjPT54BVro+afMdvWCzQ6YZ1xSwgQrVwM8UJfHvsCJXlyPUGsgSgJ048vjiSoQqo37
UoAJeH4QFBsnddKJeslpVBdvebH7p1jkIa2uQQ9+il8EYYAbY1GFh3/T4IT1sywhWgRwPqG5hirc
Zq70gRUwu+SFOg+Zqaa5QK2a36Z8i7kLq87kKfA6GNJYE1H8I57qmkRy1q/n8RQHxwzRnl5DUurc
Mv5X5z/4OlfEQhPaDVn4a6YTK/G/eheVNy5ktb3XijvGv/3wqOGNWc+2POSfjXSRl+sTH3XR6Mtd
qNOoLAZH1WlUdkZ/KIlWy6/x8KHNr0L6ivt7X7385hQoW5bSQujF4kPR7lmGeIKbJkzYOT5EjEHK
c4OGcVu0rok0mSY+snmC2+iEa0R0Ap3GG9OsgMO+Q6jSQfs+tY+6/06TP8ss/5lcZgW6Tkw2/9TJ
d321XY/AFxKTElkjUFthPsGlIXJ9Gu7kdLIBZEAnbsNSeE/pb3PMO1uggOBNoc8c5ZdQIHwIi7VY
MrEunl2pZOvNqSE3K2VJa4S4RbKic5hI8DFOQjSaV3VJvtywzuu5jpJnE+8ta3FoMDU0Ek6TogvY
teWjQ2g8Sn9a+tXATmggQ+A2Fig01YgHu6dRWRuVLUKPx0BPcfKZaaTBZKsPBAnefxCSbVbvGkwc
2lM12ZHpKCBA1mP5HvOUHgrsBorv3ISbUtFJWBdd3wPZxyyqgXCLY9f/K9gZu5bOff4ch7ue8w4T
SVYS/obXfaRCc3FFi6CrQ5Qfg+TaCQf8Aod5w8jEVVaUlwmYQEi+NR9aknEQop/O95Gw5qvQYHpf
BbjfDp5PNW9k7TshLVzNXm0/wXSgaRNgEZtMdEjJEimEBQWDli5qgqhOpkt0IaCuBNTTdShbA+Wn
hHQ9ke0DzyEMsDINr9xl2QgzAg22GB5a5aWrLLdwcRURqmXsFjOAcya2mhmYdyUaEWmAyXXyV0Y4
RYkSST0OSyEbtqq2mQbqI2u1hgAzhcYIaQFX2hQPzBEwS4z83hUfJbQbC+TE1wEFonsRfhLeQ/bk
hWwxJd3nOFcwDTEbMmAo6Z/q/6QLKaP5U/HsKtl5Z7+T8ieqv+qUrAUNf3uOnokEur5LUrvqmVi6
5Q4Kma5YBPSM1pAxLB1PDnEZWV4j6uaJ1lCwyrXGj+4y4tFg10MVkBmUrHDxXnqvSxSWoARy6yXa
18hcm6nfw31gxZvPX1rN31M4GJAvK0GFlA9cLY1Y7uTrssTKCdJ7xU6q5WfJ+r8YnWH9pyz6MDot
qLcagvKRmS3+ruZvUQLy40rR0qdPmrt0IxaRQaBRHY2+bYfh3jrSVDdBIjTBgJxZjKdwYnE3UZYZ
9Jwgc5dgZ7kCymYMNEuvM4/QLyB5A/QAVEcOPiZknsf5U05JEsSjGk1a7M3/0vqW4FDr0PfF+4T+
ACaL+EGrvi1IwbqkiiOyhiiFJzeBTf5IjQVxeYzOaehF0J2tJUNTg4w7z64M9Q/pGautkviEnBXc
cx6nHS19tZPLjfILlaN0a3ekrKumE3FtGcjTu/nQo3tjIZ7gU3SF+q/Mq2I7IrG3/W9V3nR9iH0W
GHK3rIrDHRvYAPZiYiNJpHcsQeX6U8gHbq7qEP9BkMThqMBpabX3IiAGVluVM3S49wyX36jbWyUk
PqT+CJyNJGFVwCiWMb2ppIYNdqwq3qTji9DqsKA+/yBkM1fg0IAtKf6CPDeOkNkjYfGYplpXLjVZ
Oyu5ak+pshsTrG7EaKVlCOqiXduhcKCE1QghNTBm1NX1QcTrHT6h7vgxST5nndcrGJcWgxinIdAL
fJ0ildfwPaFaShb8NsblbJFx/+G7XJtw6hDPCaGbdSjGpN8Ejo/xpWxwGKplJu1kcSLjsAdE8YSs
AgAysAsZPsaTccNYcnOAnoMfAa5WdhntfHiK5uxvRfoy0YsJVPM4SWvmQk0w9mYQ0TQx7qsk975h
itdSZ+txGwiPob8IvBZV+6LBj2QWfbE7pA/xfaSLL28KBwOr0rn48m+9vEc3VLBM3BLSvNqR7BXM
7yUJah+DxUpGgcTAjkljcuSiNjdcsJDCzODoSztIRuxlMadgxR9f80+8F1xQB/1IpowbHqP79NCe
0hNPm63lis7IPxVGeVsSt6S46sKxR5FHZt1iA4sWe43UJPjAikFulvsqgA3RegVqXhYo/Bn8DsIm
jCOGBKh62IWsxIeKiAz51C8IFvTK6a6/BPSHvFo+ti52RN/RRrsv3BrvR8SP21F7kLQ60xtD2qEb
oCkT6GkzA//NXzXf0sIr6beGD35P1M1NKRwT9mdPthvPEsz/gGz0o8pOot8qCN4xmIBUDwtQeKYQ
SCTraWKP04RnhkZc0eJdanzP7Q5bw+wJl1OrXiIyGZCcBO8mql7S/0UddANFc8MlOaW7YDi6kNsH
fIwW66ItcW3FZIsnU6ZrRZdV0pW52half8/SE0NgFjhiif0Nco1WFjcGhAVDQp1OATpX8Q6/pZHC
blKkrOgn/GcYG5+Hmwsl5fZXEEPnISldb5zL6KdQCCpYMcAgxaGtVLkYtAtTh7IUCuuD4QjViEIM
ItKGha6w1mgp/kaSMQpnb0W2PvBbulDbdFCtltRFaGP4rnADhhD4cxkm3F8JdQdS+MyV2ECSjD6y
5FywkAz5tFd/+Hy5vPt8OpEz7DtWC1KwJUqzjZ/5v4aT3NkVscsFDlNQfxrGng5mlhH+BZxO7kLG
fc21ahANea8LplNz046AdLnUsaOrsOfhztzWx4nePYKGJzSTjcsLTAOeJXwy7XwHhNHx3IswC2Pu
CB8nCVnDKGtmSzK7SnLhrdJG94kqxDgM32rG7pIfMH987RRE/cz6z4TnTNEdsMW1GiF/ZvywU/F7
wFjL/xsnG+9Tpq8AHarLOrGGIET1HlC4rqVxm48LTmMqa7m2W35/dNn+Bm8SATcGahrqI3ZV6qYJ
WF3h+WmHPES1EwqbcsavY92AyyHKV3khKco2eFuRw8hZ8kiorAXsHsERLEGsLik/CcFLWK+y+KH1
Xj51s7D17+4FAAq+GmduEeFLjK3oBqULmATwucUUQELUBxY8rPrwhBe7x9ixoWWfRhHHfuBKhBP1
Hf/eFs52sNGuPDxBxvDGYvc8hLcmNkmrWxpQiGyLtKz+0pJtSsCICePuR/e4gCWqhxML3qgga6D6
ji8I77XwG2iflXJuP/zg3JAslJNt/pPGb9KPUTwAgI16z0iRtbbiVCeWWpKMLSzZc/DeYFYvzBO0
TJh9IyNCtSj/dRh1oImlkVgkejVt8rfEXgutPGtKqJyhA5YVqiuDGDDCqqT1tSsorugpnLpwmKPo
4tTCtiI3RUaerfhqCOMaeYymY7JA8dcNRFbmsBvYX2c6PeCW6eDgHZBQTPgeeqIZFzPWAOuFsT3C
6V8FP7yaRQcIiQYrBAB0WGs8wgCswfJ+yNouKzeF6mJiTUhjwcbOYYzIQy7vNd0jpgB8l9ZdGFyx
A7OmAmEnkGhtEA9GknAK6ruG20XBVFBLswzrXcZgYfeVz6tOXXMr8weOkolAG6QccIUxFZ4+dYv4
PlAAZDj0JbiYw7fD5pKH5J1Wja+FUBoi9YlWLV+ODpw5eCt98ZvJ78WdIpj94umNChEBOzw0JKuI
inJoU7ZC5BqGiItrAwd2lX2E+ApGdvaBG632jzmPfsx66u8p2jNakz/5vx8RNgg1sTFca5ozqHxC
1CY0vavyS/oDG20JMJNtK1w3xL7t8Dz0MTzL1jw8BstF1ME4n8LZQWUcbOjwWpTAmkPhtnggG9Jg
7ImRmCYzsBWi8qh6/A+Hty2pwAeVm/8BU+93au0B6jSGjj/ZLzWp++Vl4BbET+HXnNEyI/PONtnk
NMoanyX6z/qrFDYd60d0tQdJe7XYKyCegiJu2NhIawZBWpvhIp3qjGcNsphNr8CF0IGiwK55RB8y
Qh5o5dk+wj8faRwbm9CBi2326wpFK/y0cfF0mn57tHbYcrLMXEZqe/5jPhAYKQbsIVjLuzLSt5Bl
l8sU0GLGHbrDDG9tBQhcETAorwthzTVJ5+mjOcTqnPZmXBVwiRHtsuNhL4hrCc6TsqOhlJbgYwOw
2RxzYuooR8zfCuQr1QUGwd65YLd2L984pFi3mnvA1oD8gzryV7jxwqsj6AWrUBm2hOeb7jh7WCxG
tV0aOAI6aNICyn2GEdBaB3QFDlrURGuQdzqh4kDHb2CGwkqZ74E+FTMYjPMYAfAzVXac9uSXi4Wz
hDUwNyLIZb4ePPlUbAw28yVA/XpcUxf1d6CWmF+LXxTd3LApYGAcOddlbgOaBBg9RTbm7lzawImk
d9JPzyaSWvC9o4+QJ2P16Yy5bVF7+OZ4lc6OmhxIZ+eoJnRJWHayPCVBEnXyCdD2AAqNJ5Ftqqwx
YHCvTPEQAWUoCW/AM2hsfpSW7Kf6DiqjgUP+RmzqPWOfYeDL1k2CkWCH3UKdlbGRPnFV0KxAijd9
FNB2Cfc12Yyxm0nMQ+twQ2CKBe2fewKqicOnCdrQNRdVvHIvivF7qjwXGVfAYUCzc5giGmUs7oT6
qGHGgugLn4WaPcBiTxhYyyYYwyIYiyj/CFEkgWwHMGLdTYTRlKOeEgAiVv4YROLYCDXZPLL5t3UW
+XQGcIqZN/9ZgLMSBKhnPnFd3IWaX5Nh8pV/8ZTDdce0x1pDGWDY0ML1TDqFCnfNzi26rrWMj5Vs
5yxNrVXIoh0/CuWZWC4nnjkOs2/mLORcs9f/AUT3FqAQ+1WOyGr8Cr0ptAV/M0HBRxoFMZbrjUgA
JNEIQcFrlEMg7FD/44O35bMkLtah7dRabEcpedXohOorLy5heU961gAP5XMwEDdtkAP3+zjGtQlI
+x2RaKqELvi22Hyyceub9//YZ4R0wROA+q/2N7FttpP/71ul4OFGzi6X0wAPaAe1eECBzxa8tEEC
0ZP/LM4N/LIgRwp4A1SMNRxPfzEKRHtuw+NbgkWwsx0gfh3z7GCyCF/BO8FnCOIxdXahCmxiuoVP
dPfR21wfsYxozZWCxmYV/avHQ/qNuhlCd3gXMFmme5A2nDMY0jgtLHzpanKhvEMbJ8KRL8MGCKE/
GwQGfeQTkLDUbfwu/6TSVwueiAtVZ5yWYA5+iQA9R8GUtWnTo0b97Jz/q0kzySFZmZAvPLKQmvAI
Nm/8pBos6iYtW4DUBpPHiXjoD/q8IYsKA0hIx4u5DCu7igq0kh4dLRQTFwY3XCyLOVaI+AZPAQIZ
SOijKIXrHi0r9yVHqnMQEcckRZJbwnuCbQgLVo75uGWxStBoyMO1LFhhKkyjPX3i68aPQbcKwLEW
t3BgKc9sLqxreIfcFMS2WG1L4WI0Xx1ZlWeNpPfmYMBbbtEISrgoaL8m6VCkBUuQgi1DcUt4s4J8
ZcQJIWFof2kJR8ltEGBIiSvnDy39ZzZ4EuLtiECn95rRsaw9axeKFXWmwoGl3XYCA0MIPzzjScJG
Vo7e9LnCLFfiC/7zoaISKeqrb29ZvW3RWldeghAFK7mALQK9eO9phB8I6k4oXVX6jYWDGnx1tafI
5qrsvqpHV+NxB3QE63uVc5EGnL2J/ngO/obxX6eR0XWe5E3dIBpk36e9QPUIovRwbo+3Fiiwo5My
SxiXan3lSWv74W0czppwmvD6g59s0ojILsWtkJ8zDogKt+8O3jwOLemwDwo7+tL0Wyy+w4QJ0em2
h1J75bxxkl3B6sRD7aFZXxUBelihJFsJEst47TmODeYus2s6onqo6qPZViicaE/Gr7LHvBvnNwqA
uRE/qms0oMFW31XIRv2xLK09WiC1OMYxwYFnTbfnG/sQOed6HpDzQPhAjIR5XUUSZ0/oCQPl3iSP
LvOrfV5QZLgSw5m/puJXwS1CN1Ed2+Ba1TwMP1Jv0KIBdj1pk8Xk02Qq0tmW5aqJHPVXJA6GQJOG
f8MxCVQgW/SU9wEvt7hnqx+ic6++rPQ4Ea+Y7wxyvLmQyupHFi+ljq+MfNVCejhxnyDWCt8acNwN
1L4sOWCJ0NkzWRLwxGNxo+LljiUcHvvCrqbzw6AfDG4ozoLqUEF1og2yfptVCAo22mIcw+IevE4p
3juMLiBfrwsMLJCjD8bZgKdKcxOOJauw/VSGThO/VUsET8Wql6KNFCrYU2J9xmgWoZKyU5QjVX5Z
0GT5gQ8+z1y/8oFCbzLBvhNbGdBjyCpcYWChXb/r/xt6GJhjctk/JrZwGwGPr3r2AnQT/JzhIGIq
FG9Q6Cb5mc+qckrhNktnb1Qj/GUrbElOXfieCBJ5XHcz3kdwy3xWLbe8vikwqt4NBJO4C5RsqoMN
aKRuARguQYOQJT784gx2hW8JE67/bWTvtUzXxuca7tUJ2SkH9tZvDvJPO+Nczue1GiHPUQqxxj+n
eAdVl6h3sddo4db+Z1vOcIUtmenW7Mpqff8hpbt2ejOd8qgz55useQ7ifPBmVF4R7AfEM3UPHBe+
9BFuXonHUAE868kwJzuTAEAfSPUzVNw8kNbFBVpzCGWRoQSaESXV+mtHvEuyVY7zoDRsdYOob140
hC4+3faq9y9aHX9V3qbGU2d8nJS/TvsVpnMVvXGjZW5u49mFDzCCWdtEYrgYYNCh1XT0/VuDuGVs
vtPhza+Ok8NxyL8yfO7o3GYY7pwOXmHhDtum3wXxKmLOEul3OvxshtsM9Kxl5Eg8MvrLiSItSfDm
u62arH30GTKYV6/ZNYRfMgxH5hEIl+PAegMtkUbP4uOo9BLxv49Zj2Zgdjj57H3cXZlvJ3+VYFcW
86OLbZi4f9Oe1WiyrLc17ElWMQBoxL9BUAinXf4v5S+bsD7qkSuneoNlYDEIBudkOkwoAlKVSR+H
AU4a8X6wfZXBrX/2tDVwbjA6sAosBJxvBX9Kd/w1sS9DgMSG/ygvWwO8MYB86oXEYLZ7VYObSe/M
xTqH9CA28kQfxic7NVbwB+vd8tcdCcjjRbuXvz2D1Kbd1RsXQhSpykuEJgkp0VV+05/qExJp4hhe
SAjj/h8MWs2BLrjzLPm9ro518QCnq38xZ6nwNgDsaY/cc5Tci4a5mTvP9nDRdvmNI8u2mTdjZZ64
v7O774XfOVvRVesFyl2qCLcmlQ1+HPlRr8Uwyi0PAhvsc+Lv5aPBYmMl0De9oaw+p87ictEiSsQt
A8gcGylxsTnAgHkHU2HPRlEbMKI4VtpxFMbVBDltGsnJfBJ8AGLCOWDyNtOrv0GTJJT7Prv4GFgQ
fyAcMkTfO4ob51B9sLhV9D3IWFNzpYQn5oxGfNdkDJK5HsSNwDteHlikg4rwfDJ850dCl8Jf8R0B
qjYseIgQQgJrz5m6tdpzzMmafho4KUv0Ha07HKivyH/AZAk/A4PRQF01Kjjw0Ludp8qWC3SbiCu7
KV25f8PuVZYUjvCvidQ3Je9mpX90DYHcpiv7OEVnb4ycA7ikHW0QvYW4PcSA28sPXrweBNioljOt
fcUFIenbwPWFAgIYsMo7+nitQbW5hrpY3uG8d+pF9W9G+BgEN1aZl9WVVdpch0QOC2dI5kAQgW3S
JDDXYwd2akB3Vshs3ggnQGM//GH5pPmf0V+YOjOiMjw1uTIJC0htR+p5gDdZeE7af/ihDJg27u/t
BDcUgH+AGAu35Yll5DGwveZdhM1tvqJXYbdvbUfvjllTkr66EgtYiMTb1DpbS9W3859qo+JTh3j/
rDj8tLa8h8o25Vd+EOjNy0zXQXDs/sYfJhQczY8PpFlQtRHyWzcdEZI1MoPjzdiw59UfIzKSN9iT
xK7bK/Pi6xu6w0a44V62QaABo1VAgvpOATVC16I/4GEsWMkT7EcF3+FT+xGqm+Fd+/AXVEfM0Ckd
Wom9/erK7SPid2SOLofkW95YKyddLFyrU4CYBCu36DtMls78X5x7OgQDdAWw9uQP3/5Xv+sYDjkG
9DusqFaIYtr4Bpc85jUIsAN/khOKRFQfo0enqtCSJubJNjfNd4Qi4drfGIOAF8AK538D4fQ8UKg0
25WHRz+b7w22TvGweJuB0tHQMHzkDpnHLM6gvfvJrtvwRoqf8eiO0TMeroOFv7K5Cj/xHYhXcLaG
B7Ow9ehjcBTU2OBUAr5bn5j40dKR1LjSPnWdefkVWX+DwSnnGljFRxM5hTOLLH1MxK+0xzH3LaJE
b90iX3uH0taqd+p9CHKFX5eEpp+joqvbu/ABAaKAi8gRwT8r8V1QYQuYeFjnP9wfeGtjyRpxQain
jisc1lS/QXRXc5fDq+LmwF1O2gKNGze/OQv/I+m8dhu3tjD8RATYy60Kqd6L5RtCkm1Wsfenz8cJ
EBwkc6Z4LHLvtf6ar9uHzJcEqvbmEG0tirWdGZAgwmuCtMDkASnnh/jsiHuuypaDW58izxXmbT25
slmaZ2u67/BOIZoSNgMG+WgrqzNFnCj3RrRj7eaDf0M/vpGOt2jn7VZZgTwv6X2w9rwI8H/15JLY
SGCX4lmRiW3YCZaNOjya4+CoyHwwj5Qx4Mr09bkIcIBGKKV6choDCHnej88ajB9QijbWnnwZzbgO
zIUkPHa2UeB04M9cCyDHTryNeeQSWIlFT3TxvH6pDORpc/BJq4XV6HCSkOYjZitdeknSV3wMhJkJ
I6jFu1Cl7+hHIfBgusJq/qvWBX/lbzPiu3IaGFaBaLaA5kCRDMyNnVx50MzxhyPbRKkrTcI0dGCF
gQcxuzz8tUZhDFg/hy6qXZ7NhYYtARfsT9HTu03/0rLwl0axG4Qd0SExEpY5K/gZhIElPPpR2ymX
igwcPa/JmmEpvpJf8a4vqnHqTFj3KV+F1CHQtPUTQ5jwAEISgKDEE7hmfTEn8+zmJwvQOigYN7EJ
6xqBKgI5Y9xGd5IAAh5Gy7sWwtJNsfNd02QpjQBI7DBntC4qfbuHKwxJaFsNbE3eT4ZAX7/G/hQk
sBOd8ou6PvmFGIuOYuQMnPGoW/qjpN9FEt3NtZLzJcxoesXLfIaEVG4Psz+DWhnHZHL1ykW0Cain
msoPU5mYDx6RDtsMF5dIXyPicG6GBZ3EeDXogxHnW/OAzIIOo94epuwWw17ECAwsM4uW/J5TfQlp
zYYxPnVzBLGDuNHKo7LJEOCzknOVjSD9FNqaztYT+r4mP2iWOSH2CGFJ/PbwXET7DLMpzwG5xde6
cMJ+JcyYlNAqjQo13lJm6rOFd5OjETgs3oKF/7vcPt1GQ5TP++fof9LMrk+hdOLZV/96hhFUFLjY
e4wojJpTnokOHx0DJtOE6hBWGzsRbaLjZt+rZ5XmEve31Q4irqxzLP2g3xFGvIG6qlS2pRchfci0
Je2J/R0L+6fef5RzXm8D81m6C+DSfLbBp4zsTP3p3VU+7Db6FyQhos1cQ2cxAm7sHt1NwGLkfC7V
HrlT+1n9n1BPis507AYYpoQzNUt+NzRxHn6LjXZkdcA6ZMxSUKpkt8OMOJMlwumW8ec+YPYljlmg
XRp3Awq1o0wem51Je6+GDgGtJs6c+LeYGNsZeFHLYD0ecHzqTrF6tuKdEV/VukmlHj1u5IKgRr+H
VYmXqU5otz5v8f0+e3ShPYk7/rG33qn5I0ZPMVVR+fP/cHbR76ItDRBRxf+zaKzoP5wsJBDER4vh
tX/1ny8ZWSKp72OWVrZqoh1nfgni7XGXpMBnZ8iLHipSopS3WynNJTcvTfqstX2uLhpgBHJGv4X2
AXzLroDMI7vWDD3oDOr4COkZKVdwQxSCU6vD4yoTpDbqmFLyCLsHQV57cDX8wwimO8gWLABcnRgj
gptC+8MaM91j/Lrh8SELI5oZLpq/UMN9/B3ADaoEP6Cwr9b+Fg9RTq4Yo7LwZ/KDn27ePrU3lkiH
P1QeixamsfdnzdpXhmdsmkrQPEB/+M2aZbCv3JvWbo18sgIq5kin4cxe8oQ1SAWMFTFp3vZdzKO3
vA41tlEIdPchrvWStIhZMsqRazxDI0DLbYjQU5Se+VqgVZK7lm4ojl3YP+TO/4JIVLTwHWNutMvo
OfpSmkfpPqyLoIOFUiswHTbEM1AQwSQJWMWuzVhDGRxTurLAfRhS0kYajdL9Js0hDB/GmlYFd6uo
uwBHfI8rkLWbgY+Rq4XQoyDLBLtC99cv2vLMWKtQl4q62pqKMyBpwUQjOKsc4inHhMpkG5sbLgls
ANF+Kq+Lb71xLJzp/Saww7m8KM/SHAPrQX1wiNT9iitdmAYOPBgs7Ryzl9DSe4bcbgp6+h5tef1Y
TEJE3qgdBw8Dl78RQxDtUE7w1bTaMxU3cTPvQ/IqQU+Tp0zq16bFcROvs+9ilHbZlJHdlQ6OfvwL
jNP/MKvjSxH+Gi3ZbXTZrkX/YYrvzONjffdkqkms5Ae3OFfdpRdoj2V9uww1p+hR8c/Jt/CIf+uQ
QzOfmqdPuipFfMOkP2PlW/njW/PXviJ049dzRSa98DvA94JfKS0XfD+Nu0fAU178+kyPW+uAr8Ga
1XctBfhFsn7l6dAr4FvlSrIBTDSgmJdcy27zeZXFGKnJyt5Fvx+D+AV9ovqO9lkZjJKC7HRsbL/x
YDK6GKiOd9bHmPbiG7LF98/NVnzF341ww8/P8qnt62IgctQxEV4UnMDA9lChAP7Akxjf+UMnSvFd
iifBuqntj8upNOZjTvFgC0vwjeiEb0b519wdyvP8WjMKj0nFqHACY8WoFiT4Vv6yZqs0Cx3udjX6
BIA+jpU4zesF2Ic5MZxniyx9WhwrGX/4rBPnkiNwn24jotKoz6Bp3ODbtm8hjPoVJGdZU1c2Z6oF
2U/eTTWzwl16BssChAunrLTG3qUC9cbyZMFvzr0niQi/KwxaDsq5H4WsAiey0SXRZ0kzJoh2g/0H
eTlRyE6JRBqyFsJVm+O+1SaldWFvUwXaxSZ/1lKBAGUe32l08LXaj2+QObMC9qyF77bawsGZI0yy
r9u11M7MCQ4079h012KHeE92WpmeleQ7ROykS5iJcgIcewgL8IdqKXu7Djq+rI6DesRJlELNf96V
GTrAWim51HH1Nt8BJmqEKRJb6ATG+8dn10Ah5YJ96NlKXCfCDYStNFCqESy3Z7llfYKX6Sec2cEs
Mo++ei+gfXP1m9maUvVrvaKue0DRmOzN+I8YWhL7MHK+MgMUDf8l+Uanxl18fDusL+W84WOaaAnC
HsWCIvihx9hdsIUmBBdF6je1y5MUcwBM4Ley71e55BCbQHEuhdd0shNEX+GBICkAfRtVUdhG4nvY
TD1pr972AaaOO/EB2C9FnY8MFUyCmOY3dKI7UjSwhSW/Hg4CEtCnyJU7YcxD8UziEl3KdsKTmK4Z
namzwubFKkZ7drdeGI7so3Katsui2YibCEhIFc+BuRrdMbziC13buvz/1kMhi9B7lP0GdQrdsFLw
RjrbL2I46o+t/SI5guTw1qpyK1UIf4JcHB0agFwFDLedI/kH/LPFGoQwArQh8arzydHyrxWT76KY
zK0/CYD8swm0V48hN7gQZr5IwjULPgMJSOShszZd/+CADYRrcGDKaoBC0jfmDqJIVLvtdzHVVsai
SP6kvzghjb1cBsZPGBxVor5pA/ou70OwNgRMCkTOfBXpXCULcYUuIhPuorGgiQbpAGFz8/jl8Q9e
yndP5LZw7V0KeLbImj0yBuvXx3hD5qohXkpG6T8y8ueI2onWEF+StlWjnftI5KfBMuVT87Js8bTQ
IWTtScNNFpUxyRaf/osmNYzc3/nMUfEFdBay69VwkokJpwKRZETSA2/ZzUz30Om0GZCbNizgEAAT
DnqwG3JqY+j+iMszfm7LWhgQ2kZ1EUF9CAHCSF1cteH3o7GI6me8ZKRU6Iy9ZFnUK4N3ii64dqyp
i3UHnTKmLhkTX+v+Cf3JNDbkSHlHBJv5FvUUg6HJregU0AT+9Ba6i2jUzpSH9o+uKJIwIDz3dMgL
zY9wCwFryr3nwBEPvt15TEbiUUFQUuhE1BgPZXgoxxKuZg8zOe3vITFW3gqNEsdP7T2b7E+RHyRs
8eC6k/rQkWMFkBf/1NgwuUn0G9rKGMISp1G+KZS1yYKk30fu7lxqVCYAJaFJNddBTKqtu3EZIOqS
Lr8tQ6CqbgwOQMInAXO7jiLCp2l/apzjX0mGoBbjKhLqP+MPKJfSUm1ZnTibkBVbzbUjMgy5AgsU
P4RwsfsWCtbRTS3u4h2gd4dvHfEQbS82kDOq927iK2v6vNVX8vtBfmPZXuDg+QrouiGYSHFGvS4W
XH4ezpoYgVwyG6QFOLWgn5HiBSgAPnbA4NTn27xfm9G17c/cEmNxMcWU3Tyo1rDqIGeNzH9OUZPG
O9HYCnxs5k/gobom5K6VdlW35E9BzSwPyO/R0+w/JBsL537WZYcBhbqV/yBwtxhPoqteEsALr0ms
S/pTDrx1O9ngjEwzQpt3qXqS0+8gALZnD6bkVl5FxcIvbIsPWeWyj/9CWoSSnf+BX74H/a4PXk7d
OlU606RXozlFhxxD//7gXiLZoPLtmggFGCxhDdeCkRssZpAIHfgBhcWLQGrkGKA0Jj7jtauMLRuX
a5KCHc3ZuTLh2YDBFEAMHI52BFhvwVggvZwEixzAvpp7SEa40fIH7nt5OPbdlnYJctK7r4+8sPhg
mP0+6hGilLY2el9SXL3JUS5/hNqhhQHYzTYfGDiAq9PvMl/Lc9jcwUQxw6ZKiRQkF2Q8xyb1b8WF
SGbCR3dfrbwqqXZOlJuCuEaunxF5TXNtzPzrCpaRSetNbiEzXvgOULOMEfgMrgMFV8XVOHAhtf4k
JlBumrZzUQDHhOKcnHLmCHYzFPqgZ/oU2BWfyh3fBttTRQ8NmC4xuhAzE2zRUzm2Q4pbi6OItx8/
dfagLa1RHuj8IaBKvDOtrbq0GTvsSp/W4VWrDx7leXD79bBWShrYIuy5xZaJriwX1M9NjtHrh3ML
zaB0aAu23T9u/8TRwCUmgk8uFKqsjYENbxUlz5HF1SFCiNKfI6YZglWv7vMeVJ/00Tm6XoRDxIHA
MnP0sy6yGBCsEP0qt5a3jCiAFLgIp8WiiWe419amsZWkRZxt6nrF9wwfqdUc/W8ETtoqPqWt7eXO
Z4/ISc0csdsMzTkBbIKB+RzigGrplRHMfOV3sIGlSSA1XLT6s5qyDUYCjBwpf+aC6h1qYj6yEygr
j3Cpv3YkU+KZEa26xBG0NQIVbQAbJ1pArk5NeKqFg4j6SITUaD7f8XC3bNqesRkLTo1eRd7wHAj8
we52EJ4xgrE22JoGYg9ilPHNPELoHsmpSa2SV502F5VLxPh17TxHIaGIsnF3+E7QN6OpIACkItRp
pkS29lbFhausxpZaNBU6FWFj3BM1PTk0+iZygN0GgNThTprJR98RC1WI7qTwaHsodoH8NZRnxb1E
2BpRCBkbBq+2JjePxDlHDxzT36UwD8yUXIZ0iA7oexaxNeqzSroE+LiJ5VtAT3aZEwmIwOYt/C3j
eEM81Pg49m/Bwgc5aRXME9OO1OoWvcq0W1P09DuSovKvmW6F5rt856gUrXNpLJqVQea39CdfTH/9
SbjbBeVDdOwiUKGo7sgbxeXb2wq/n2VfLutNWWyH5hUi+/wS+nlgvVTtpLqruL4Wf7Qjgf1YS2Yu
mSOTNvVJ/AwO6HaVY7rhR7PixpRY43AkPeTYMizrs2ri8F0HU16o+dJs13F9ggjdwKF16U2FFSJW
o9pIbD0ohbSJ8Vnjc2HgZq7D5D7lGr+V0klSnOroUUZR8JGZbyk7FJIDOKiLtk7mGr8IhBK1SRFs
XcKfxhQXHi8u8DPRxujB9A6+SnmIBqp6t56X5bHzjoUgjpInLCs1zVHGugMsDogv6IYpRSJptKn0
ryY7oOul1QsdJ0Y6M8NSBN1tOV3F422AorCgk/hc0Ro6KTc0oxHp4E812odaREP420IqTcicIQGD
MfUapn+6u0pIabHbr0Y56nsRrL+ZRfW0kpa6zWSmSSvVcpJhz43te18miSQGiv1VbW1d78m4n166
5tpm25a57PPHHtgLHJgHkepW6ZqtfXhnwfbQLtTZRXwL/dSKFqW80VYukvbPd2m98no01SKxJhKh
mwTlgkE/rJ4pcTLlKVA35PZW4jI8ja1ANNOL9yQ5a7otINIV93VEfN3D9Hb8J+trS7j9lC9C6E7Q
Xa61JcIn424+1MGmhofFeowPonT3SJ3iYRl4jpE41dOkE5ZIReZdxODFOYQw4VH+7ISIbXBEufgY
KVkRCGrSiePdJqrNCjePkcBfFXINzV1vk1ZFV9NEmSuiw5xaKU7JLs9aXDIxnlLfjr15vC2m7X5I
HaL9oVlonpwiqCsZTKAWk/Bu4QwWiEaZmfW2JK2U78YoecOfhmB+lLIijZGdOjtKBM0s0Pcjj0DS
kSxiGhbRp9iMsmhTY6j51PlQhNeBYnHAj5+9Ue5IKm+0yaqfATfI94AJ/QdtBtbXAr0Xa6gZsk8s
0mXcPUMeP3/41qgA7O6dcnSJcq8jypFOGgMBuNeyqTb9e4x+iJZIRxP4HoQ+tbjPj+Yj13qc1OsM
grdD60bKA6LGnVC+6mrVoD8t5nJ26dWT0BI6RcxevjX1zwy23sBxj3bM855qw6PYewTI1Y4MmCh1
AzrU6YY3OriYvZ2Wy1L5I3lJYGnPkazi+SKYqhYPMfReTqrKB0FSQMpfG7O6my8vJbD9UtdOiJq+
E4lkPeTjIQ0RPZYrgg6JRJSd6AvkNssQrnhPJbs1tw/PCLhecem1Ux5tWvRhmYtt8YJcTKGygmmH
N8d6xfkurb5KeaazM+Q11XTdlefVNMDPGb7t4dbpGGKoBFtZ2W/J1KD8xehOWmSQHmtZxRhgpeuM
q0Z6RhTHfSGZM8xpuFP+QEfRsgIL8A+2RDYL8e2Pot9RH+N2a/ctHF0LXhKNhDCqfUblL9kXzPPg
C2Op22j15bWDhEpuKiIgvjzAPmvS3Uhh/xyMaDmSiSUIyAz9LxgpwNc9O5l3lMnc4sGD/ZLTYOUd
kJTworH08QubU720fnGQILvgHeJvkl+6m3coyb7C551QAg0xO3y78RWgA11BjbhH7j+LwMB/Oa0E
5BkLqAgl/5MRGys5RWSnD/nEgfsach4aFCsoyBSWzRWor8l0pSjHzyGjV3324Irg+dMD/soRs226
IT07uem4xtCVUJU5rw0EVQemUIaTjNWY7yK1ufx+lHM6obKS/hBJB41lo2LGJ7lSiGH8WNdsGFey
lvq51hpVvh2GaEwCERr3TVQ7Fp3R5DsO+TvcobnGNfDhzxmlKcZLcLpsV2+alruGLZVfqIyK21tP
PCmQiFcswxsfoLCtrJ2R/LpgTVQJhPIRBVDun3QSTe5Swe1qYyI2XpwtaGRQVPNQsJy0tTDjXRFA
0Lu5HF7fMkBIXRzdYqmg+yRWDF2Q4aDzbXS6dX8H4j+2TJbW5M5vx3gK5RduKp+yku0A1xPudLqO
5dtn6TFB7jcbeAzPuQtFTJ0E9C2K62nwMzGGLQjkF2cvz1M1N/l2AdctxseRJBDOEnNfMKHn5iJT
jrKwjXcBEc68bkwPVB/K/CUjbHLyrHkyVo8seUbaFw9hekFBLuMpd8g/ePJ28wVmT05EcDFjkaOl
foc4J/mp9Aegx3tAiAnDXqpe0hR5TnUbf+uEdkQ1OwrXCXdRPqvt6IJg2SoRiX51AgOB3VFrphJO
6q6CZSU5Cfcmpn2ZnB446Hn89Pj41Jq5YItgGqGBKoI6xwv+Md+5houF7zJnZHwnVE55cB3x4M/n
yKRl9VSJWw0tBPIi1SI959AhMZrI+cWznLl3oSPHhHv9lpRtNmcOpgRtJgQdEnue2xFeyYRFIKD7
xjYpHIP+XnBgcN78+ae+t1FqsTNHJrqaCaetZQD0KTdGYZi8xmFSoDGOKpgxEI5gtgNVLCwp3wP4
nF6SikKzAZ+ilz0UgjQyvsgmPkNY9f0abb/PBM1OjWpWWUXRRhJ2zI47Vs6fz8XisfVbg/MJxZTE
l5YxAHEYaY7qX5msas/BBxCqlzG1IvszyyNN2I3Tef0yS9chB3U3TxAVjHgGp4Xb3nsSitrsEnXr
UcbNi10R+kViorv1hUOLkjklnjp9qMwvgfbjnhNaG5dYjngU8nQv8hOoyW5uDIKZg5cKfytexaZb
4FPnU2Lkdk8yhlEuo2Ie/6KJwH/Cjdm0x0GI5wsPriGhVIVv14okCwT1WUci+iZ9KUSwy+AUW3cu
NIBM577n1gQXZukJ1VkqzOBdcW+i7TYZ2uAh9C0ZEPi7udX5CdQGmcEC75SBCmlac/69JPGrXWNL
trwV5pZEWJJtqQmnsRb3bKmM2TOCej6f44K/iEe0QsnbMqMFp1e/sL0YoLszvlLfOBj96D5J+z/R
smuSLOs9kBcjTLbGGRI77YTGaukwhhlMIBcxq4bQPU1/TEw84Jh14n0qztYEvyRI1fMxJ5nXVvwR
gMXgUc2FbNHOaK4rRHmCQGbAHy5PgQ3I7owZDSGjQwgPmTgXq9+A6xQjFjYioooEOzcd6ZgAsc8y
FOqb8dE65Q+O94/pqLRGI23RZz6l1LaK02BUixOaQaKNCjxLP1s/V6w7TqjSR/c2vvOpgF6FVrCB
L9JdffTXIK0yfgWb2yDNtCXAAPwM228zt6xmhbgWG8cHYVNFhCS3W3D68JoO6SEwl5V8lKQVc57r
LqmuCWdFDjZB89Cd3E0KZmJK0HnvkRpNVF3A58UcNsm101xh4RO7eiF3Zy1/ozzSK0dxwCqcgBC0
/pwS2hOGyHq0HzYP66/G18ftRUIP2Y/BQcYTIZovk6QbuJHRULYfD0jxMDBhKM1T7Q0UD0vGtxgd
/JCS87rNhdVonP4Yp0CnyGYcVHuYWGwWvbgTy4WQ4j5YcYM08vib6aMAOXWtaVs5m44rqEnWmIU1
IAHxUlcOGKSZXVDcq8pvljjDMW/XCbMW9j0XRSLXDCbMeKEXKPq0eQks2s+0PyU7jLM9OK45k5DY
AkVyV5si7ofvwvExgoefteAtZQJHbSk9RxXppOF0N+/rVYnym3OeNLtylt06Mg0Gq535tKfSs4ZP
h7MzQOaJb6e0O5Sr5ZcJzMRu6Ve7Qb/kX+qZXnWUwIAz7YXLPKsReYyVvntcOlo2j9bZMqDgZ8Y+
58MtYjiY8MPCqeB+OxjFxgQkYq7RfZCybWsz8+qwhqTfk3jnfPh8BCR0RXf1TV6tA6Auo8MHC+gO
qAHbHVosliNbbtax/ChnbfHFee3f5to3Cz7KbdYqgM1JhhWMOAFsTdrP6GkCRF1kN+lqUua2aTEc
2Sh5hl15btc421Tfti5AQPVq+BG0N+VaAcCzsJhJB0ojELpo1j7CUMDhvO5Y3+g9YOxjiSIa0ZaX
CebjDVLgz5FsOUy97l2nr5iykjFM/oHkaKs6ITfatmoWQDS0l3hkSBI6xZ4/Y8xOWVa+MKVYRCcR
lKG/9DUHqNg66gK+qDoiNxcd7Sg4I33OAm88Anp3389kB6KBkqIK0CRPKm65dpaNESRG+ZCA2Oqp
dfGIv0uxmgMQkKBok6SX2P0aW2JNzavuUMPoA+QilfkVfrI3pgARdwF1DtslxT2TZhMnD1E4+ERi
zMktuQoIv9fyGkepiul4z0FSAf6OrVIIYab4LtJuNjaozD7wi9q0E9dNO1q1Yf+FX7e5aaGT6ltR
5LoiOeqskOen0T2UbhRhUQMgYdZr8a/11BCWZw8YyISGzhkFZXi22pJ+5e5WQdpJSW831AB2ML8D
3jmZozDBGe8X4cr1Xt6wThEheQ+ipCxjLYDZtNZLouMGn5xul5d+w2NFQkq/YVcXeM0ywCqMSkCZ
iFcU7lPGyBhdzs34oGDXLjIenYrjsKcLpLUWurfWqo0gOvoPkAq9sPsCtHWlyduYourBFhwEz0iG
fX9a4JTcdMQIgsiSpce5VM76WekhlJmyLZgWQDbsD5seHyCrXPqLOrwCr2Ue38WvX4IemwOSuQqt
wTRYssbK6g8lND74bbJcshJ8Nu7b/6ACI7Z8hnld1Oc1IWBaxUeAv9XmOBgUp+ach4btiIFKOUQr
KsHJSZKWw63YeexiOudCLbM8Z78hheV+Fy6LCAJS2hY3N/gWWL4Pn+AUMQ173TkuT7iQQCWwrmpH
r98J6YFWngjm2saxwV8L18hpSFun6Z9IGv7Ng7TVsT2ORxcpKv02EF6DQDLyqAinD7VGflf4FzFu
Yedtv7op6pHMt5jpQ7Vr2CcDL09Mj2DVnnwc5gOWeQw4RCUVoCkKmUqmtcemlMJ2MTllEUcJfmV+
lFgVRmzekdJi0srtVv5xu0ME1TWJ79oJdy+/QXjel79kJ1r2HtXDSpw2yJAnNPmwJ4co/QGuYK+x
/qvfIiKQTJwQ+BJWO1x5xUjzritanSBIx3S2u+v+cGhKQAE+ZyyLc8kxyunOoZ9jy0FAnpMsXKrv
z3BIg6v/Ckcfx5r7MRuI4iKIftYn0BNXgWsvhVHXpshajR3FXoJKAPekYkVuuLWg3haaTk40yzTs
nlvBRsIhJf1bDdcVIkPSBZEsSEy/e9FE5WmdfAJIcDKV7eWD7pyP0+CTLmxZQc0xdh6ABetLkW8z
33jF+wqEZ9HgDTEWGpxRVK6YU/NqEbNNq1zJLJHsq3K7QzQQkNl9kaKd1ZLVuQTJl9qt1zNxJctu
TDwha9rzcEXwR/p/o3TY4ijVsS7q+97Y+vFP4939hM8yf5bG1uWtyE6V3mIa2vBbaqRkRmvM4ml0
RaXhJl+p+EaeJ5nzlH2GIZqKb4FAA/klkehKh0d/M8u7ggaULF/VPHakjA/yOkVNQMoTBBdCnrgD
xYOX9ht10qoLl1EvJxvAZRNPCGIS2Jy90FZzp24AgOIv17wo5M0q1R7itWeC59dqSA16XBHg9MpT
pDaAeSKAaKaPRpdeYfcYKQTEPZ70jvuLD0c/5M/BW4pUmMHBk6dCioiFJscfHiYeU7W8dN0joz6j
xgl9FiRb5fdtgWv5Xsm4g1NoBy9bZESOST1pTISNqVeFv0EPoKug6e6Qgvfa0ydlkThR5ET8m+5h
zpG/NJTErbgRs6WIbAuxFUdAol2Y79kFAQkEBd6AQV16m9Wyqn5ia91Sp2z+BjLzY8f1eoAEGNND
v/0MFY7dn31p37q8sMYcZMdNqZ04dr/oJ63eiY1xFVwFPVIH89AHc6AHcQOUAngB8BkPW9T1TLU3
7w2BKTh4CwHhyVm/BL7DBOSXp+QPFgjmQd2INoeHXq5IVgPTIp7VFugnS0i1NeuKcZ8i0BjePHWX
KkBW/wGP/TLHvtNf46m2wsJXHALY0AGF4rIF9mHLJTu6OyYEPOfXgYAA7+5y5/QwlDFdAR6xsCws
ZZkjvOfi+G3howPxFsPVXHBxke3mnl0u0o36NWQvBQQufSRzPBQKRnh9y4q58DEjcBajQTOJe6Nn
GxXX1JWj0TdejYhffUA6KuUzF5oN14MkO5p7jjyGgqVICDM6kQVub1CfS5RNEgvBR7PyP+Mmb8xC
aUtAgplfItQq3VP8AlgvEBcaGFTxbi3oudaSGbiT6F1b7WaZ3spXQ6d7puTJq9DH5oyHeDbcGp3p
kcAlpj7SXFpufcvhGnaRWzefZU5s8l96qC9VKtm4B5DLEVL316WvjMjTeeQR6UozOoPcNH3o0dPQ
CaX31+t4Ph7ySNTrQF2ryBpkDiKRt30pzBDQiz+xuwkxAivFQVWIOpPNWUQoX3kJmo5yApogwEJj
JFwF4rA+JzXoAv444XsIKPIBTkQ9koZXzyQ3YTYMkBIj8lu2X/xv5X357RMntVssDPVLIv6w5YSo
/Llj7mV+vPavuYVfZen7pGWzVSJ77V4Y4Zp00TQ/CRpy/BlJfCw5P75aOPaJ9EXCwEFDmTazbQpz
9nUIGj1TWGikMZoCNaEybAMkXMotV0hTmrnUUYevul4mhe0pm8rduW8DI3H9xXeXPBhgWMWJgjkC
2baaaojIPAu7j4t3pjuJMSrXpaah06X6lesu2Xnke7REbJXHVDnwDYhtrDwHiVl9uBaf3ecwZDu5
/RqSM4iZi/yGFzJULtDCU5zXAGkiK0uHm83KD2X9FXxsL/5WUhT0jB+kAvIzgD872bGsL0E4iw2Z
DmQtoMY5BLy0Eu5RIMxQxzJDKB4h5sBceK6M/ptYG2D1MTOgU6GoFll0/6Bc5nhBw4a/rN+3ZMCk
PxUkW0GwUU4PwTYqCe96EdcvfxkOUNGnIfoOO7W3a/ztx5+38p8LwcOMynaiTs5YXtx2J1Zz3O3t
huAGWMniSlmahVyR3Hv0FsAxvHNUBhHdK97gUF3tVpE1+9eK5wHXKi7Pu0jsHZqnhYuw2xsTX4WW
o6W4j93n51tk94tQOw99BqLICblWUANzzsjo4DRCtuibK0nRHeMp+88Wj7mJVwNPC23d+jH4rHi3
yZ/5iGAXz0AmJnoBLgkVcQgtCIdLDkQt7FO2RGKT2ButL/LIcTbFUySpkMM0pBVL4VzJG9XcucQC
8mLs3RtxNhOJBdCVjibaORQjIH0sM0zyvMcDqe0rqG1RvhTpI5RRuBMVNxELPmXIxmRFHHX9K/U/
6bc3Bn2MDSmRuZbU21AckWvlvAakCVGFQtpbJexNfAKpQX6KfEj8XYzXKWacNnM6FFtqV1C5j3A5
ufythQLHQHPIMl3fejztmNIbInPZDJJyOeBIYla0kECzLimYOkqeeyAfRuOICC9ax06W+Zu7uC5w
FO3BnyPsB9Afe5xdmAsNeW/tKprACU0F2aeSJV/lxBB9K83ax2MFblTMDMuxVKSvh4BymJw0nC8J
Vq8Yi2ZFB6sOj6Jpo1AV3B9qBPtgb1b89bpuHq9qJFb3sl7ixjIPEhHo0ZVlleTyin/vhQlJSSfy
X/D34yG3ffT0eC9BoKRrbPm2XHI+eYtiFO002/BXwM6Lu5xeuIakQLhek0oLioSY7nc/M/2ERc6j
C53gVFwlzTYvUZp00FYEEJqb23h/V+sS1SVVsyipA8mjbWcf2S13kkf6VrYQCM8iDZbTvpjc7unD
RbYX7RoHULP1XoQyoL3mQdDX3iUkI4IhdXtvmme65H3yEAjpW4NhLUPoGe7c8HH2iJmmqAUa2orf
+Z51wdcfhbcnUJlJsP/tkCM7LjlurTILKT8lNop4lRGGZaZotSvXUcfHYYq7EU8m5QFgb/0xV77y
heh1aOfuqxkebkzrgG0xrSiBN1d1h7qDEmfzpDDXLEOVdkER+yei2OE5sSYkF4TitwuUD7Sb5L/I
KqsjEMrd8JdFKE29bkdopJCeBVoShtuTw2ADCtXTCAQZV9rWEQuplE+JzfIX1AKuQn2m4v3/idjh
oocYzOp8wVz7j1cYf0FpLSRzbTzzZu2uDShQvDTx6lMuCnJkZu98GZRzBnDcKW1q49TnXwI+SWXq
P0H6W1pIaZZiqxTvXOD9hT+AmBcL+Y/ON5FvBnrK4reX0YzBToBEhkd/IIGTKvmdYk1hm4l4KoVH
SrvbVekcEY93shjRSwHYGCfYPAGJu4ufI36E/t4j+Cvvbg5nRVbdmDH/gm6U7zKfcviT1+RsLDi6
wB89uZuLY9LvOndfSbxQ+nkGzdDOSGenA8cgXSj5ZvSoVxmpuwzWGc2MObb+/OzxmWes6U3yTv7j
6DyWG0eCIPpFiIA3VxIASdBbUbogNKIE70G4r9+HvW1MzGooEN1dXZX50tq9aQhWRsvc8586AXTD
/+wO3R7y8Ljtpx9f+lcMr5paX5CXam6seutmkqigzmx6+V8s0GjiH7P9Bid/wQNrl4QL/T/xM3qv
IFLEx69aMg8FBrfy221VbhQ6+77pZaiUSsVyIhH92VYOAeXk9BKagKsAh6el/Ku9std3gSLs2nMJ
/bwGgjEhpt5I8BFN/dEDlk7oUCVIsjRp3dLEbcx5jmIxMlEXOQgoi9d4rhat2e+hoUuFnGe8/K6f
sWtvn4JykcUXQX8ylet3s0yHLHs7pw1Mu3TNjERbI+dO4bV17x+e82KiEnyba5i7wUsDoF9Jp7J6
6OUeEg3GJG5BXJvtJnNFt9D+jfVaE/fkKZdUYWxKOPU3CNiC1eBQsjNRRVnYuLSswKYI+ZVpLMre
wviyyABjm+hlgp0P+Lp4PrzZx+pUyzRQt+glcJBkH9LyW2Y1SMJV6r7ibfWinYweaCL7AoCfX5Hg
sO9qjkiCdzCVJTDD45Twr+qPxUA0W/tgVvZmZcK0nq2/Y7NtuKSMA356hGco8Zk/+uWzG74JlBUI
d1iH8GMX0IFHf15ew8OENnEB1pOG+9xApqlhOHvp+q+vPkzi07l+zA2IMqAtQx/Hp94oWMr+XMcF
/PCYCU1ffbakbEYMF7n9kqeDrJSeQodWRjWO3B0aRMpD9Zv4m3jrVcZKeX+JNfHMc4+bcoCjqRw3
Fi9N8b4ylTPUM39p4iT0If2S/s5Xof9FdcPFCvEl15SEH9gwcE4RfQbMgU86zcNJ+4Q8xHRcs3z3
zR90nJKd9lmhcNTdsEByRoANQnLSCxNIf8XtjXbO9O+aqS2DV9IBekrQGzEeAVn9V4tQ9TxhApE8
c0ponNYqXnn9jxoXZmrEc05zODbA2LHoCQgDeYTt9/zyNnG6Ki9Twz68KS/0/pvHOBBsyaWd/SwK
Txk9kk7BDUxTxUPhDyS7qOxWOnrIt8jgBBdv/L2hmkAge/OliwCd5vcN5QE4ZpaECawoP+SX5fyD
oqXnbwXtmqZ2xRhCGNjCeW1OiryPiKLS1tT/Gfur9VuaJ15JGVBBJtQoaVZGuE49LluaduM+0HMm
cuhxBqlbVCHX3vRadauLHz1GT1KaAgrq/MNSvDZ7hKVEOJOwoKeDs5ORexVfWsyCqObbNU0BbdhE
GuF6h7jb+fwy6KSzo2A+aeS18W///pDli5S0NF5OEq+3icYSj5huV8hvd5PPIm3XYMGQZ5aI3VKp
4/fcxxStVDCmsotzO/kpdHJBea3XXL4xOFl0/NFn2wnQXJ9GOvI+2op+SpZJdBGpp2m9YutDG/mv
9udSdlt0qyRgPqvteMfEbtFQOsnvlclLNA8IA/RiHeNkevPKzgxpLaiBZwB70i4ar3neB8yQwGbG
uRv7h+Bk0I6uJAqAb4a+8rAlMQIHsKr8jdWt6rkHGcwnpNKJym6pE+Dx1nHxowbibB4/JBFCkF8A
QY2Qofx5IAb0JF7SUaCpw+C6GLYiwhiUbYn2MxDtUqGh5pYhWdeOnpz1pgB6EyAR0k+VURV+NfJD
RwNf9mzuHqOaefprlD8RM1At+1Ubr+PhTv6HyYlIN2vExCnBZxqVVw6XCASaeukAg/kgowGE0F2O
jWLb1v/kjDknb2j4Mxm3WCI77tGi2y9N2rmuSaPKbYhwKly5BEJEJ09meo8ZehXFqKgJ866uqb+t
8drReiTCjCSbaWPQkfyU78Fv2yG7aLalRjJhz1euItzB7IYgTZa/IoYMrH5BpAHvTOGu4BAnCUPy
3cj8kCPyeM7Y5KoKeTEuWmZHGMPsKPvW8h9lrxhutw7d6DyNv9b4ConeJaDhO9iMP3ylCLWC36g7
4icSLlgAgruQrZGhiTycN7ZvApPZWHgaaPh3HabSsLcbYzhMPADJuKr18e2/NgPxMqjD11KJycQZ
X4hl2pLZRaPZY3GOgJK9qZv7hwKliS58EDAiB/Wky9cs+ddn4L3wCTspOKlh1+KzWhjMYQD2dGRG
YDGorwYZyFtTuCgcvbhBi++kIDOL6EOWhkw/GOVOu8iCm5TvUeoq5pkIO/J/iYMcIVSSFgktzlNl
l0xCCmNeIK1Gt3dQuUax1mWmS0wx+WyILb+S3zmk90PoDuJAp5dl9WR2Oq40dT3ELs5ta+CYHx/i
6BEWyr2KKWMEY4g2TkDwCgArRwy5kVZeAwYM40LHAPRB28woHb9g2L9gb8+V7xLfkM5TaJBPWcGn
1T8APgmOb6saHDWElrO/WR0Z6JgfEV0SmutWdAuni6V7IRc//3NEzwU4YHB1YFcjfeM50A20GHkP
OqxaHT5af02sS6p+MZKhfTqwsVDkMhmpfqINJD2/PJt0YEO0izOwzZZ0T4ecw0z2QN+FiU+mXUaN
x7X6YFQm9le1uPXSKzIcuv842X2J3YXtprAzlDxpsCO6c1zQ2B/cDI09qA80ZeJ9lPDl2EZHk9ar
NqjgJG+FAvgrETxFXJ8KknD+JnA9CEho3HhCdTohB1OWqDCsazVcc+JVDOxOLGuJ2xqLhfkFogy0
PLaIOwJZ0y4JIaFNwXlMmpVYUjSGJyug8l5GHNlFRhccu03DMWjcigY3UPfydz37+DLaT/6w1KFu
ZbPLmAKNE19Gw0PeQUPY1cx/+1fr3PYovfALxN17OZF344Z82ffKNgPHz2NcSIUb5n8dbLceoY+h
USTUBEVPm6xEpgL3iFrfKanKdHQiUo6c4k8pHvEjApoS6qQwLGcaD884R0WMJIv7aE1MDHKbNnVS
9qyRe5t0Yz0GO7N2Jhz8xc0XlEUikAReYxih/h24jEgi265PaBkOr8FweRYpDtxqgGOfnwR23Tyi
JUQ5VEfQ22qGWNG0CdA+6+B3NC5I+KqGDqIgrY+4SghKowWCglr5iKrnIH7OThrEaMpJKaCFfWlp
DuGE6m1A2jYtYGSR0EInJTZv9bpsD3jCrGRvvhv4n8fMSL1R+Wipjlp/G9yj+PTulxchQmbXnzv5
Tv8qujP8R18TxT8ayOqw+2tMaGLYCX2bvkZF257ASjWiKY+yfaL/o+0t4gYBBiXERPLHdF3waJjS
jityJV/bOeA9OoGKGT6SFdfqiLHwKtZJzFtJSumGTElaRivNNlW++YfTDxYNXcrsqc5GSOpZ/c6n
K8wHa833uVE3jOGp4cdTr3HycqkLe1RPzNruSvGEKmDVHyPNnOI7xaAKmEJxx8RuaN4P2r6V16Fg
J4SpLJJfEiU7/RaHe9Ck25FBO/KE4Yy2+6M5pSEgKCIECLy2p9/mqH331BqP9IG9GYumPT5DbUt8
WMH2y1JE25ksOvQpe2vaZ7tPrtOL+MLUhk42FDrXQfLe8GVSli7fxtlkAydWYSBR/f5mKG9JgOfc
dxg7kZx7KqYUdMmzs/FDRoHuTy/LpNHXsTsY7rt/WhYlbx2SGaAsqZmRCEqZU2B5owMtEOe4Qz0x
PJRyS5SDeuQdJN6s9bhboi9JLwzEu2kTt5cx+UIMVPoO5mxSvA9scrjSnrKyFAybkoIb47W/cjkf
rxAmCTmlvNX2eu/F9UrZt4/izSEwZ1iwHEcnJpBgXl8OaoqKrNKldGbn4IxDiQHXiBMXFhkhlIC0
di07Ah92j3xX51KkYSx6+ghvnf4fWTVEJFlQeGhvTyi42QEcRBLKl8hDQvIWuZU9MDFE0RXKHmYr
8xiumdQs5/7WWlb/glkOXvG7AdWSPtBXS+D3yGW3oalFgOE32fvczl4ipo/s1p++5U4IG29L+JkP
FIjmxFwTHoSj+mv6TMgWysoTP1G0DA7xumxf09Kv7Pibq108j2UHz1LdQGBozsXoQIQB7WZAMsaa
WT7eG0PymsYrSA9K14xIiquOLZxbwl5yFK+aN/gDR2BIhTlr4CO+vh0PX6MYQ+hAaNLoOgjr6SoL
uBRc/gp0S4eJNEqQenCISQnTrRU70mOs9wxviALhNRKW0x0payVehWzFkuxnhu/UHPFAgOpWt2G/
C7k4k4UpLoojG55Xxl7NbJLt0wzeSCokeqLMWGkNrWsBi4HN0JV77nFcozZAnaBrG2HY+P45jbyw
vjC6IKpAZgoS0XNalQcJRvpAXG5iIBlM16e44BaxVBhRIOqQCiA/LrTnOnuUyj6WNiW5jZmDtR8K
2RGjFW4ugqjUp9g8GS9HGlgw6I7sv6hd+xeBWCpOhHWVr8Gf5Ktyjxcy/ErZl8B8432R3UScyaRN
TM7Vorla8cv/COjGRfCDY1pBEhj9nDqpNsAhw9IKfHKg536zdKhoaXxq4tck7YPTRF2KduFyQu4q
7mokSyyXjcZlwadoB8VKszEhrxKbGDwf5KVkEEFKrG/p4ZPDlh4LisUwWUv+qXlCJZR5ca2jEY2X
RiOI5kcxbOtcPPtP5iIykbTUgjCIfpDJFDTomlX412SfUlaT9kE066LCYvWNkQCjwf9XSpXvqIou
DMQgw6JBj/+kL00+zj7bfhkL24Jx8AGsi4s0MPmc9i0mFHZnQv+4xTNVn/mGdsAQIFklP3SmdCh7
FJ3qNeMWeKWm5sKuTEwwEJy7ktMk0KxXRbek7Xaz9nAiyQpQEHIzhHUbfe0TocUb759kehpvY0PH
J4TnLG6bT4qkNn+BQzh3Tnsw/1Xpbamu4W9w+4FJvKxS4JnIcPTmSfKzvMvPdD/rc/OamxU9wdp4
mU6sO+ssEdJz8Z+DfEYQDBGZdiXXUFZEvSc5/UoeEuObDtITzSOE0GCrjZv89YiaHQcrfbAWeQcu
GCr+5DA3zPDmG/uxXskmPFyavSmlrLyHbEW2ziBvfdgRUqW5KSPbcqz4mcECt3c1/PWEs2czRtPF
SEjw2apD86Wy/Llba3Rq9dXA2YALO3HeA19c7/ScOfR2/dKLKq8DsZgy8GUERkB2eUk0zLwbAMNv
/WiOSBK4OzG4NXOLuTPxCUSS/YYMnWgYcCy+P1imes4xuVIQ6RT++W0Wyzw7BNmx1s4iTAPtXpCj
t++PwSmWPZ4qkz4sXBUtMOMPc2U0cIRBPXV5UY2zxkwKDam8muYouNssrHN7WvUxEL2H2kCWwvRL
YQVPnWHtPNvLuBnrhxGBL9Lu7KugQZDqrs5kqIq+DfkMLDY9jP43spZoVrJaG6Q5mF3o5GO2UX8V
46nJnmhu1OrMe8zviiBjPFrkoy7SfzJiwfpj7sWYTotH7JWTquPIR/FH/6kf1l9YL+k6AxLhA2ik
BWsbDRUQ/Q5yHGL40OMGeFIcedFPv+GsQaxjMesum28aXvjprMgrveBVP7q/AVkMXw/2gZ8eofk3
JSOX8eaLH/QmzDOw4y318IkxF73di0xGOENhxcGOp2Lebdf037sMBzy5QVACvWbC90FKCSbSpF3P
Atoj1QCjbNT65Kr4W+ZR5aPRHLquxPbgcv/XoGdEim1s2SkNZpq+8oh1IHH1viv+2kf+jfCtLn5r
buLaCAu6wMaE9cdFug6XvV8xfCh+MZhVwHwW7Rb/F/oI+oV83sad5VJP4yx5VMjZCxEcSCdSk7jZ
c0+Xoy/jDPyFmOX3uoeXE7iEdjVwgukUseflCa4ja0PMYjwYy7l6xkxjrfxngpGSN50e1CA4OIKZ
QVMvd+MSYReyhE2DC2llWt86QApaGiRrYTErvlGsMIw2LGei7ii4/i6UuVQgnkZBlPFSP6khfQTV
lfceFr/KP36f8ZT/YTug/Adl/EYJt+t+ifJqrtFTb+fuYcecjHHYX1m+TFY4jsi7WJIDspJf2pf8
E1n3Ao7ELNEJ7eTOewVbrvDYwofzR7ooLxy3VFycGROe/2v1KUxgmNYa+ZCEJvSQWefXI9khO9Wv
4SMmyIPEQQfDcuNUxj3ZMex09G3+lfLENjBFDUIbVmS+YPjh6sAAFrpl2B+HyrXAXYzfhDdoZBqm
Csg97LZoFKmZy2Wd/SS1hzMZRyLo+7X57patRZ/yTnwWgb08+NA2vB4LT7WsixWRgujZold0ywWn
+1ObJwLS/gkSVzv7x/SCKnOjnPhWtyQ3ndBm0WaSEiy1Di6DyP/mOOGbab0IOw3kmv8JxSQJF3ez
J2XSy36hDHdb3uqLfEQWpNLDndZ05TXamAN9+RnIr6CG+0aJ8L7hi8O9Soyk1FPx1zSenpzYOA6g
xCegXfV/4bQhraHlm8425Xp8gfAxztUONTqKkI24MW8lKLVX65nX8JvtZ+rv7Xdzo9E8PRj4Mz9i
e9lig+glm24Hl8OZ1UtwA1d9zL/1KsdX/6ZTtvRfFVxDbu9fNLGMP4AkOLtAJu+He+4YHn+ooMcc
r9JfdsOIN3PpV8jXGFlz1gtf7yddtpRqXecKAkEvsgv1lMQMEMmGwlRqd+v2g/B2L/fP2j/lX0wp
ikbXYlRLP+jk5+ZKuRSG85MuPq1V57Dy2FK9LrONfc5QaJuSVUB1HaHMvAxn+dTHK333gweR7RHe
/VL/VDfRhrYwnhdHWncaBwmkyBZzG0MIydFfwjInSW/JreicEM8B6gDriJ35F/CXjH1Revd08t0P
rAUi2eEO77xd/gor5cClxXDUI3nlHluivCUD9BcHvEcnlKfsZOhP1C2H6mSTOJHZDvEFTI6Y5A1O
Y9cf1h4gKfUiUEn8SVvW4fvIO7NrfjSn6Nb5gt+OBPsN0kPIDFKxdTiQ0MB6XImeDKLRU2ksHLov
q7LfQ5whksCm1t6NmdsfkcNBRlnNui4+UI3f9kErbz9+GD2q/vFfeaboPcCuYJ6cGidloEJfTA/j
DzMQF4YSeQOl9K8OhPWrQvVdoo86MMZsxi1d5fcNgRsG/J9U3ms0rHi1v/PLZACSvRfBFnoVfe04
3dSig2JnIDNyaBB1PqXhPMkYgMhs888lV7F43OshVHvfrYGv7VTMUMgojeahMcITj7LwTQvI+Ckh
sQwMCwrtElvXwgD+MVIA1Rdad9TzuYLdoPoaZ3QLN/7WvsyGCCc+YikfqOJ/YE2y/AxKpIGryex9
m8MRzqwbPySU2Z1WyQYBNFjYJVZEkFyrySFcQHYznNsNIt+N4GH1Ac9EdI+y0WiFQqDgFmiHMl24
dZB6FwU70lqAyrFYr0OsPP26jNbc5dgDObmYpO0Tj7YfLSQ6DjXbBdcA8BfzECxc04hFggwC5iJu
qxaH06oFO51hD+BauCMQHTIAOQdkdCGFUjfk2bbjCp6Ioh0ouYZw1rZBbLBTFK8kASLOJhUZWL1p
/Otyxzpb4op7vq7jsaEjig187X/S9pJ5XEq1EmhiFHOdy8pr1FMan6HccR6+XT1xi9CpbvKuibhj
77hIxl8TrVc4n8aVSwnCAghY1fvQmg4RM8w6TN/uEUKOE+gorKcevv9geJV85domCHbSSPdSnZw4
JKOCK5PslBhBTCb2ZvensATqDyVBvCw+q+JZqceR2QVwPrXBjLQYvnYUheMmOYKBpl9wYxLeo/q9
onIIhB0CwLf/CYxM11blXf7XjA9BO+kfmCN2HcMEWKPITGWX0AkZ1vYExgQZYsRQhRcKzce0ht2J
P3cGH8yOhiCyJayvPDIJDP0iPtNHH7obLpixwJc95yPH0Sa4MQcT//mEu7vDr4iDfA2YQHWp4JCk
1eC9TxoSYZa6yYk0wh9e1tJ2ljFiJeccwK3o0kmSgj3twjFctZfkibznp0g+ZORdxrIfvpTgDmgw
g+YdLJvWwxTZnQltEKQttzAmLToSxAfvMA3qJfu7BQvAm375LbjfpBjml7pDj22uf491uosuvuoa
vovfSp52IGj575FSFVkKlqYFOivEg7X9HS8+YdgYfPBjRdswVC71Dz1dwMKIjdCr0ODPaT5tegC+
6F7Co5zaU8tcAlfrJU4OYEMHAwTww+ichhyZfRj+9uFnGv5KWI6wnNzxmI7gOfVLyOIsdjCw+Jik
UpNkOgD/tVtjw3HToEqwoc2aus2GJ34wmrv2pHaHTnnQ10o6R+mpuocSpSrgEXj1b1PS/Dvq0zZq
15r2ZH3koCQh1Y47bu0kUljHEUwbge7tqYD7M8DV5NyBl2TrKwkwzbfFCBpk4dLAL/iNeKjx9AsN
L6KfP6eTeee8omJCr5O5rNHRs5Bboy0AFGvwLWDXWk4nJuDVZ87gq7NRH0jtsmDUvCBCYc0evASD
w2yLD/OPfdzCBmCusL7IuCtzzl+3Kg+Dxu4DUaF2Sls+6EQX0ATdQQyKsSSAdkgWEQBOchJQ1ByA
mXK1MnY4rYIP7ijN/BnE+Cr2xBUhFkRoTXQehhhjyYAlguCWOBrH1neHIb5gpFrdRlQfvtca62e6
0X7MEEj1NnvI2ln+GvDuGQAvsJWRWjfb6HlFrPwuddxR1yPjbcKUA4kslKv2GYzok5fRH9ZHINS5
xiXAzck0++wYW/D9AsE41cSaXFE8URr6q+ryFRyG8RDQ7aFPvAhbWMGAPTE80LjC/oR58Gs6Ugyz
7cYHkkx03MPXLnW78RqFZ83c9AzYTUxSdiesjV1tx+wK2G6SdW1nVKaAvXWaivq9zu+TcKkQfbBP
OiiJRCoNF1K90q14ZrwUYL8sr8UVeR6pKRQ4A1xNUrv7pO9DLiK2CBLmCQUd7Ba17RItSW1s+jV6
lOqDEn/8a779OxkdlcNUlDPXXBk0WTEq/sns++rP8CRQB21Kzsu4UvmZHYoh4krXMme1azB9ILNN
heC3gNX5Z6TLkqa/Yx3lCIYEikpIPId+hcm85l2E10o50HNTo6loF/ht/aMo7lXcWe/yxVSNYEVi
GpIlIIGf6ab/yaS+aK6kQM2gN4fjkvu960sFXB+nEG+SAMp+ctp52hDdWC8GpgOaCIUXx+jWbfOs
s2KXe8h1bvAPIu+B8OD0WdHIacBL97/Fb7ZPvrhwA+hSEBOiy0NjIJ6zb+mWwft8ofUnBZSWEXdy
OhZVsIgAU6/o09F1d5B9mcvxNaKl9VEdONpWDcjiWqnG0yQA/k2wWf1KsX3cpHQn5yvJWsSYvvHZ
YMn4ZXTFdja5Heor3oeLGexz8up5WwWS3+jN22MFqSbaCeuACYwW3juafB3DHpaZBBpsFXjN3GJA
zT6nfgy7L15QZdfcQ1Rjd6S/n43lMRMiG21db/25Qg6c2AYJuxGcAiXdKfPKa2qrMIlJsUBMAxgt
OFWX6vJmsB8iiwX4YsefcsWJ/QiIYDoY/p2oduy8tHBTLx63YbdqvrVnoqOdWAf+IfuW0b/+sDcT
L4CfZqEINPz2ypHliOaD5sDi/Vc8kATmG93LDn2yQddAjI71I6qkuy6BXFu0GT2RJ3jSV2VxHNyU
DpEzp8tghlmw35JfzwkN163lO/b3A3rvpcqSUVeA6nH2qysWjKOMrvUT02Eocd/DkP6ZnsE3UxQN
ztiyo7HEj3pGNKGJ5XCCg3FssQILX3MtMPCXtX+EXhDGwVHab2sh8TIVd2qZOiI2WYxcUbys+p+S
VKoK3EteIao2nUh9DnEEPy5/RAoAOXTujDVcekcyV+zmDb3oXLDPpGa+1Ng+/fcrGOZWXLOtMBHH
Ao3awtMSIPXKJmP55Cu87UfTZaKNkF7cKjRkZqba0UKI88kgMJkAd+4bw215tBG6y/BDemYHqVmV
HVYCGDyXELBIiGT7Rb6ypQA83DTvE2qCalwHVxWEDG2WCwnrCBMNBWLpgd2/Ma5g3cJXo6wnSjB8
of2a4l0RFvTc2V/jfxMgUfUb9gTsPIEAawbQLG3LFV7aRh/X7XRqcOPXyzR25HydpWfhBm07IhOT
mRKhGcWag9gmeaVEZ7aWKQEnreRStlIInyNjUZfuo4Gb7K4HQAe1UzL+VMKWbPeAD7wQBHTtuNy2
WozT1XlfwSba7OWUuIAbYWLz3360ITcyDB2DL/bFCLqIdpBsMK7cg46zf5l+knYjvJdpsQdK1bx3
EtFixYEERP0ccuhyg5A8vn1BmSuxlz8iR4aowvyDW+lNnhYjjv6fV8xHoB9CYilexwV2vcFOOTW5
GyCYKn/awKvIqj/HncPn4gnSj6b9yvHQ17Df0aVwnhK4+HeliP2oGDWzS4/U5KsQgOesiFoAssw9
unrnuuPgXGVk4kKti1fSUTzj+UFHar2EdbuLor1+JsKRoq1by/VOJZILAMhfC8XwEiPrIY4U9YZ2
Mx317cZ3ci1N9KGrzMWXcGDlwE3byFTlWCgBwyDwx1uyr8lAZex0iBgMLOxyJ8PO2Bg3FsbdME4U
+ZVlTzFt8VW/2PJxwhcbZS+7PFM0NXjsllPhTrCw/9rbCNcWuPAVWSXCEFKn3WEFXks5lTabQP0z
9VDZwx3KYxEtaYuTYBVcNKx9/YXAC1Sm8krknvap0nWReO7IiGryLte9iUf4q0c8iHLlaUicNjZa
t9FldJyqjh+tx/jcMhe1A7QEWgRG1O3P78rB+Jk/DWMjnwFxMoZCdqaQRnB+i7fAsHMBScGi1TAO
XlPhDPAU0+YQOBi3jw3szvraaR/WSWbCELPDyOaWzYZAh3GxHSS3BdjEdCMjradFeVB4yceYOQJT
Dd7I0tqwVSY+Uxt2+QV2bhzPPZ4iyB+O/4Vm+dqhgY7KD24KId4uZzqxY3SBDUCcEDlLdDvalwxt
F4YPsAOHOTNDZk37+tnTETzyDFPK10W2h9wCGZXdUn3f+TdrOEtLtf830ubY6FjuvhQJ9ciCP2A7
TKKNNmxjWGJ4uMl7bckXWRmkKaMug5NBQ5fCIXnv1JFGCRXitKbm44+YHpkLsmzuuuRRK+2naKVs
GBoHi2qyrU95jxH7vX1HDtTCw3AkC83ixJ0vGBjsUgBU3+OI6hcpBNoQV/l5n8d9Dc1mgziccQZ+
dIqMHRUugDdpW0GZ9fT+1mV7ifI5sssTpre+PMGV8/dZcUBVX4NPufonFr6RQ1Gm325r4iWwtoRl
wZZokbUHW/1XTg41Le1b3D2R04vxyyLfUt5bMm0FZooZ1YvyfAN9wu4W2GjPsT9B/fwD8Tj8i5Mb
Z5Gy1cmtmvGRGyh0PhdOedaHI5Tgpc41p8ajOTJSBYJRxbYyHbR5mNI+3+gBkxn0B3LZgqCAxR7w
PbFQfLM5zrmQcldujYP4l3fNque1F06dbxI7YawtULCpD7aQT6b+stlXgpPxFmtA+Wfh+q6LBaju
HSOxineLOQtoVdJ2i/IQAiGrJNAHeWvH9S06MN6p1wl/J3ojgMHTL2arOKKr4+9r27pyUzK6j7e4
avEN1NGXuY/EvWwm63mFIFLsp8rppL+El20q2XLS3xE0JC+E8sUrM8nXYLpMIeokie6Ch5QkJS8W
VukpF5gSituCitMYTpaBfwnUTRu8/IQIGtwWAqqq+hoJiiOCCKOQfmRdsGv00obvanTnrieKbDd9
hh2tHXJeA+/NXtl3r0zZiOK3JD6Q8jKYQbkM9I3HRaPa98xshU5GRpuYn9J21ULfCbpDqssbsott
1IIbK3fxd3Qyn0KJr40S2Sk3p0w0XbFyC1QzonmNAMiF0Iakv5wvVkVDFJktrmfZ1lg8FRWUl33N
X25uklAyI10XxNe2v4FxjoHycsdZSihdQKqhkZhOdXsxrBNjY1VeAoaH+GRWJAfAYHDqwaYhmrlU
CB0tMHgIhSacCHLw9ylctQ7BJP1DcxVl1wKBzRvKyims1ybTWdkpws2g3qcKN2L33qQj1Sy6iNad
8ltvPSeVt5nWko6cQH7n16kHfqij/PNRYtXFbmD9NvhISjIdMJ4orVf03TZiaDJfv9HDhZT5UiIh
egNWXk74CSlaLdPJG3/1Dvbs4psgvQ7tuFS15C/j6lMkbCnobmQpcQNUOPpZxKjcSHNidstLF6A4
FK6CH/7l1dloB9esZmsqNBUZLx1t5lhF3UosR/5pAaDDaZQb6+YduaaY87b45PJpC0mvHoIsb6K6
s9NnnIZulvx1xbk2vq0gOAngrzIzpp9VILfrWc4EBCEBhc8iWAdTYfCqorzV4Vkcp/8bx0/NZyL5
3vuaDA97FWFLvVnvT4uuanIGvEtHRflIJRRJBWY7IkdTiWrGMO1B46aeEa1BdHRGVk6xUXlrC2mW
E3wQOynTXE4Hr/lHs8FXuXAWNpkW6f6P9ppxTtDb5DsZDKCZe/SvQG8KwSvlbCHsFKubUD8jTg9u
l5bgCcfxL9Gfs4t6RMcP0Kolaog6vOGxZzACTWFXEow2lLDj0l+jPkrILaJTH3yG+1jEQSmvA9WN
AoBGXKp0GSw3mBS1dztUlNpN2Ri5O8X/Ck5sU2CSRQqyRKBX9NCoZweoYzrNzY4U1zwZvXJ6ahxg
AmwHlg1haBy84Z4JNGIXZq6D8FslyapUtIUmRvDpFhHxXvGjFy3+5ZAh0ifcNRXGCpEptkBCqKiR
PiNf9UNZfGvaUujPerYZjojugGZzZvRoGdTTe/jpNf6Zh9KJ2IueIQIdST00gOmba8gsqaM9adI5
UgJPeJMZJECPjw9iAr8+mwVoWI9IKJaccgbvcnPuQ/yhpkO9m0NU7/JL0z/0CnVAhcxIDVdkQRCF
nJjIw+kF4mbSKWfTc5X0HN52QNp8djYQ6qLX4j5OSza/G9z7tQORG8QXz4T9Yhey03S/0OzdiMnu
iFTKRrkDx5v7pM/RLfBf25Yc9nyn6+dB+YjvpoZpDzdj+Kn0myzfF+MLWgVeEVHegHM2jB16E1n3
6n3FwWycxATeA2cvsVu8PCjkuPig7zjPN2VU3W76TFAl6JsOBz8tWWYuYHNJpT5TwEGBhR/8YWzo
iEzdnsWG1n4buHBXlL106jjnD9OJTsNEGoxE/U4d3pqM5JV1Bn+INk92ViUnylYhF8FuPCgjRRP4
arqEOOuR6EwkKNhtsLZuqHEDGjYhV56JB8D2DRoPKG8Fpwj5Jeo7kL/Y57VoF9N3JoWiewhujNgG
rYG8E/mdTHyFj7Fz0fPuRVoH4ab8eSf72ngYkWNIv/ncX1RgMYNeV8djSInAblpzVaJRVx4CY2vM
/aD3JalOIjypYvWeVn7+T4R4QSLUhlIL213PARjuZ8ioNdJo4v9AFw4Dd8hcjvBWtHGscVghuJmu
AVDiqVmXcBwUus7oZCiiu0VySNFBI/yG+zJSl9FoeAcD2WkMDVPQ8LToLOI/txR+wpGwTwpgoV1p
E6PL5/DGaKGvkcEPX1JEZhCTEPlPRW4ToLIxJWYUNHxcPxsZikGTRhpMSqBIQy0JwlX9rMnVaWp3
QnfcFAexu6etlxmMMOhdE4In8uRVttmkgTZAKUhKj4XKuNHwpckImRib0YCxdEziXtggCTqUL9+T
wn86cD8KSCQYeDN1XJ4GnJphW0OxrBtm7szXJZW8pvzVmffQR8aGvkC0DsNEHeYVvFRolpuP8jom
W9ol1bOFHummZGxRtQAlhvYQrKf+JeSNm7IO/Xe1CghuCBkhs4nT0OAF2jOu7x/pTIV9n1K031us
hG9r1wVfHbk/4oA6aamZc5Qzfd/gYHrFxfiPpPNablTLwvATUUUOtxJJQjlYtm4oy22DCBI5Pf18
nKnTM+1yO0iw2Xutf/1hthQSzsizGJW32HQ8eRqhTok8FvgPHgxQZFW9mIMdQcc6qfAKXjKWFxzI
PjiW3Pyo125fyQ8LzYh6FHQPBASaghQoIoslSCCgNuReVQtGKQqQaEIAPW4XHMmNeGqSfWewe6pY
QmLHhmvt+AOnmgfI2kgPRXw8f3P8PR31MuUB7zVlq3x9w6Emr6uQEQ8zDQA9g9ST4V/6IccrNWuB
Ty+TtsoNEYHPUsA8AqcQUT3DVWOuFdXUaOk/uXegExs19J1Lkfip6ljJ7Q0rEtdLapRwWsRoHCBM
6c7siBHR1hezhX6i+y277nogRLUFD+a8dzWYE5Onad4bEmaHkUnl6OVOatdxgeDyVAjrRPmQ54e4
Q0XA4a61dHTSRcdComzeXjMe2JywoZ+gmYQMrdXTW7qGxY1RhpENlHaw9gV23BqhtvUbx1f9tUtk
7IDvL/PxLj9qeFjhfNPev4psx7iatpvZoGrYgnAp0PdSZBupR2I0o28DCru1ges3CV9aupQg/b2w
S6dvP77cJ0AR+pWKO9gYd6EJssGtM8ZZQAyyZyibAQBzjriCaF50rqnA3aWR/tDjvzLzrOk3TIPM
wrF/xyNHmmBVf5nGIekAEnsUKxQGe304akEtryLodZ0tt3tDvg74Y5i/QA0OjQVLZlqpzij5yoYt
z1SC97GHXaMky/5adLuXeW+wuNBtLku50yH6bIDQpPsonPXuVGOTMqToM1HgIIm/G8wcsGrNfFny
CK9+2VCWGWjDYTUXCPbgAeYM9t41Nt/XXPGiGPkGgQWeuh4nIl+leYCQvzxrDMrhamF4vQbBRHPg
vsQd3RdYLXCeyUOCZiLc68pFAbzlaNuruDkp0/lVXeSl2+CeLm155hijSTcD35QlnekfguP6uVXj
rT5e2/qnsBg2rWW6ziE1yIFaR7Ba/wzjQTL0UzgMPwYMEzxGsTiE5goDXAUbvaoRiuzTc4eLtLVg
6vZsTqSRdQ0TPAC2D0M6yO0JmQbXMpY3PdDWvBEXaA9MeM1BCIvcxPkWgg4TFdeq1wb7LLYTLyeH
AMVotJwcoV6luk3pU4S2YmfhotkTLaDOB/jpHh6JtvRrv9sD/TlYIGH3GWT7E6Jnw3lbGw23MiNQ
sk1EE+0kpHhwfnE2jM0PgnAxWyO9LhCmlichdwdVsjNUu/j/w+kOmtjOy3/xJQ1p2GhgI+HMzEfB
y2xL4TEnkbgXDpxRO4fxMSZC7COmM/CBJ9XpPsDl6DFfpEn23seBaZxD37phYxMgKsXL8kMFuP3c
UrEhPR/IyoKz+6YD3LeQ4JS/kO5Rqj9VhmkDct2uWWOC5DyhkBQtIaE0/0v692ba0cEKbK9h5Yqo
1PBnhEo13x0F5Q4iCwJA0/arV84QckzoC0yz4Oy/+0ul7RNSXwCEAvmNyL46W2yKzPau2iYDoOU0
KqylYq3qUcSZxakq56U+ivAI5c4X5IXw2Z4McSHBq2nnrTZC/AQF+Zg71OPSYs9hiK5PBLRv1zwq
0aXDOOoM7c5B8UNEcgNG6aMiKpbCrffGD2wfZDs5qH/A3WWVYjL2xw0uyIJjPfBfrh2FBUlKK679
s3GF53e5S7VLHn9K4UOGq02FEHKTKR/IejX9YCi/IvNTm01TRssuViiKkhX+747I1GwFWjPUPtM/
dTnQ/ANolD6DiwHUJtdhgaNPPKgvT6YVO+jUn6io7enC5qkiVYbeJLeLptpnClJrwJuNKbL9prM/
clCtUO1zSvGSYaPRHY8LTig3tZaG4aNi6iGB5WsGG1O1FZoVgS8LnvMY0tEncbbC7s6qfCsedh6v
9DpcUKuV9/YEePTZ8ENPmAXv0T1GOPSZq7dpM7al48gsn8jLDb4Gn1n8zWLshGs+XM3x+rrUH5mA
JAEwk3UT4ueLby5dXXqnjMA2LXoHVCZlj7NaDIEOuQuy46CdHPr5Eqfm5CQYgIHbyprjHJN/WnUE
cn+1ARmqorLOfXKHoO+g+Dkj2UoD4MrkIGDaJjvdPja25jeOigzRCsVuoA8sEDJqbvg32DzBwrnQ
fsvqib/9j5bTONDvj6ztzxxTvEk6GF1pA67zDMQO+5giH4aQzFw7a4k4CMbSJaNxYi1SHGnTzpS/
yN9+saAZ31KdhvWjiLyU0wmCxIinOFWI5VHW1die1u81rCUoklm6AZbuPwogNtKKvHugprcKwCjU
3Er5iyOKhAkP23lWOsB1UTQYa36LbZ7d70CwX6u62aQ7Rf/BimyhzoABvxGLBwU2ZokfpMY49uXo
Hl4I9WeY5myiAWczm0CEoXcI4S1OCakmC9RPwu+KWO4ZkpLDM9HiGN/txg8tvWvs5YznjrFbE4Eg
fLTMSP0B1SNMP8m1ZJ/AkqHy3jz71keVHZlu38f36b/5HrKw9FicuxyAnebtuTbClSpvR2SszXPO
Nwph6aFgFO/1BMaKahIB2SdWEWIevPvGY0fqIDfRrz6XfXZQRCzr/vr+q7IuOrh3YvdOCbjTnapV
p30Y4jkUkQEf3jOSrn3EGoXTmVQJHfuThr0NkITkAO0xNShDXXOtzds8mPUCm0QK4AS/Img/NMIn
WAdAp1UUFBf+TvETMW0lKIkJjz1xacbrjpPeupOupsJB9YSRJxfNk2f+NhiP2O8dElegapvNjKlj
hd3yhpKBmdTS+gzX+jdBrcSzSqCiX0jdJVyifMFkf9xyDk/4aze4sypUtMsIFlaKcFt4vLq12T2i
5qNG1TzHLj8acxGtzbcLREopBiQ1TTdmu6UyUAXZCfCpysgdzRi/eHIl/VRHLpKeXP2Su01xUHGO
TfHLqIx/GL1IrGRdNzEIY9b2cgqYSNZ9Pnt8FQHypSGWIm5XlDZd7krGT8stHI1ge2cux03zeJzr
9MYVnw89/Zc9W2XiQebnS7Q1bTWbYYr/WjV4wTjJCFUy3BiOSGQpzG9WCmRm4zxA2mMHJsYeYMeJ
7gVUDLQJdg85DGmysDRtCLBZ70o+LpyZDMB3bDOO5nBFmV5POJ1AM62qNWkRVYtOhf32ncOnRGLu
hoRkfr6nu1wQ8rEP5YtkGLhN7KPndoAyhQWUgKMRjolQlYTqouNyU+w7ND7RZVI384KSQYCof8f5
zkZgZYx/P/bApEaJbgPrMJnunt6dUaTJGYJPUjB+zKsa0D+nK/gbJAJD4n5JvEseF4EGde1qJrcq
vVvMY8B1cpx7mAIxon0SL4XK5r3rBUp1ROHlVwG5Mb2rE162i+Sf/pcTVzSddfjsevobEojz1QhH
ynLxe+JxibLKjt5ngCzdoMjlWyKc11vcq6+NucoTkmaB1iQD+228mpmCfadHEOoSlNbahf+SB9LM
BCYXrlAERb/IP/ypwCSNfKX/65tuISlbHr6qQDzpD92/NDyhv1XSz1HAlg7v/KBX5ihBmDLaVirP
+pPczWUYnkZiZJ60J2Ay+noiz6+13+Ma0WzHlg6Ko3BuZxms83t0lzJy3HqHmntC9FzY6ZHyAuBZ
Lq8dz1Q6fJEqPH8LNT+GO8ZBhy5DlvSzttvZMkz74BMkH+vovGVSKVE+QM/Ir+K8trXmrBPflcrb
tjs9fZlDmZGzGz6XYuox4V3uLwo26SjNl5zTVKJ5esM9Pz6b32zccRQ0sg1Sii359fUZH1qyoex8
S4vwfNl3BdeQRQ4J6M/UA8X9ZJ4lIuNm+07xJJhcqi52c3o4hiDEQ0AUxfuC+QCG58SJL3WidfDb
oBcD9DsW7swAEIp1KSLuh860mskJPEiM2SavaBl3bRtOIgP6c4Wnn2l3CJGx86SrkSy39NgJvjBh
tdKvSHTa6WtOkLzCl4mTbyvdZCOCimPy1ZIifEpjIkkQToNvtLjt3fOXbU6XbkWzwIpv8KMw16G8
lXr3Ga86ihAgQeIepB0nbDhdKokYhdtE3MCyo4+PPnLMifVhqcCj1Pelx55ZQq2XlSD5jGYqrU06
0fapn3UAi7xZiKQbRxBEef4Aq9VoZeJHafykLNxcoHGP+XXn8ojn0nC0CO1T/Fd7EFDc0X5TiGJT
x36lc+ivWtRGEWqSJQ9/Za00RaLB3cjfVBIpDSEm1RNiLtxLyCX5smIaCkf7fBEekK5KJlzbp19V
W50A2m4dtZvGWm23yILtXNqG2xR0+JNdldmcS5NQrOJ/xUS+mJs0K50S6wXYJP4NWLELh5cC79We
WtJwwEHhSq8z/WQaNmVXMhcU7dsZfzWSFvNPSwgormDMvEp0BDA3mOkNooWgxevgrqZogGiw/8w1
51Esnk3Rr8uNEnoR7iXtfLi043eIEkjYTcRs1C4zYclDQSmNwVvaqoadon8enVS5xBTETGFuYYO5
Gl3dB50Im13xhIe41qtrnjkQTcQy0F/nrD4a5iMVzvI8VcEf983PZJKtrIf0FEGwLS8tMYIyhHXK
WVAWEy/GlH0XSnm/TzA3cl/FSmjPb8jI+vPTmgLufIWrTk7YBSu8MdD6lXsB9sb8g2vO4yf2b1ZM
m2O2D129QNkBVIr/UdtaZNcu32tZPxC91kKoTG2j8SO8NHSFy79MzPUz/Y0j2xSc+sNAlJndJpH4
LMzMYe6RnqKtdTpUzCydlISSz5r2MWZXn2w8D/vrmJ3THYWaoDqiBCDN3qkh86MbBLYLKeLmzin8
tgw/S0ntZSBSlcoys/j93bWbMMKEqQo2np0rbLTpuEh7k9AmSm6RbrpGJugPh0eS8Mjikw6jE/+L
ny0FG/wh45MaJESIbby/6v5aUpsJ8xhmOKtWvcwIXTYI2kieJ5rEt+C0FHsUf5G44u3kM7wrptAI
2NAZQgqoWahUlE1aws7jcDVw6yjwwJMvjF/VGES7Ix8VtxYZ9t/7t8R5q0MwWZGSOpRb/dVsplpF
nM5sAyIxuUlpTYTzPBJm3RsTwDI22+XyLnxC+zEfBaASNWXR4Y0NVbl2LLlymoh3jxYFdrIkAzoR
YjQQ7f3Cw9XiIJuxRt43Q3Qh/k7oxaqM7SbEpOfviXcS/mYWMuN03uuYeKvoDKLoMpdK5uLpPX8r
qoHUwZ4ZyqkOQLdSqS8BpjSdBz72pujRh8Vyfqz7nmQACtvuZGJMD1pORcZAG/owNHEnqb4iaVUC
kIS3NGGMY0MZItAtBQHEEwoVKyBJ8T6WsidDnCykHWBfPhx7FXh2Ef/I3QkE1GCU6pL8lP1LYjvr
V+y/PFhvGmme+Qh3RHgVxtK4GTt1JcEXju4Dmop6aaSnrAvKjHw7ks8VhqL74opfchHIwNHjtcND
sXRZu/OAAg9QGJsFkwSckWHVeNpr28afYncXCUaeTTZJuLOyVZTQqTva84vo4JBnBDPV2sY7GfyZ
SqeHOZEZGADof4mBiGGJv8frTdqBcH4+z6Z6GRGlW0gwVkZ9TMsgRPZo/NYjTlWHRjoooI6QJ7Hr
g19WOgWj8x76Bi+oIAOgJiVpRAfW4VkRgLFNUxAPu8bymWmbqGnlpRa7lUWGSRtXyygBg5Yk0UA/
idD68awP44TDJLu6X8Kp0cZzR+Mo7Mvy0I7XSPKfA1ZZDt2kSlP3pQHAr9hEGxomaZVDTwknD3af
oKTQWDGOECGBB2KJngPU/s7WzPbRPkxpW/3jKEmAg6EHM8HxC2o/Tdi231CEyh0New0J/kYSmYpL
yxFELRpsUf8Mc2dyE2ELopZ9hcIOYzz5r7K8usCVgwkMBC0QDnkNO3JyDdz10B9qTqN+zIQGnq8C
n0SCTQGa3MEFDKWYiRl3WMpv9A3CTDMNlmJNuOoD0MFmUj7L5jHX6EsjPlH6dXb7QVmV+Vz593ZQ
fPwkAPbewyKimhxosV+emp87ddPyXOnMUXpe7tH8bY/6+M0xV9JtFdz86pKTdzBfvYul+ZibjFcD
ZiVKi7f0L45c/af+Sr3MflqOwPmmbV7GP3pJGrXc1ye0FPsOxu/z2ySpZFqyfYJ1SYx1eOVmoOa3
vP7YS7Bh8JdetMPTV0wfbKWIdhYr7WHCPJVKiD0UiqvkAPwOxIb4nWkKLKKVjJVlpxDLCvWGez9+
F7mri1uT7BfmINz5YSBQofbF6Iij7SFcD/pfKMD6d/hTAiOy71p97MbClvJ5zKNbrwcT4lz0N5Tf
xr7GCR/aCQ+TXR7Z0px9CGPvhPhg5lZqmCSK9AgiVvmrGq0wmhGy4doZPBFXg4w/xKLBR5i9Dj3u
aOHXJx/n0x5EUfk3QOyZoEwy4ea8GoerVPvv8iDBaX/X/2i+BOvR0RJIHJWljBlBALbcYNsWWOyl
IUE+6Yrj+A4gIEDTz1Y8KJAXAg4HFQ1bVa+A5QE9wV55PyPi4O7KZm5wUZC7XntogeZZrk6ijJNV
hDd3f+8Gl6lrhvpddYzKH8TDbJuGFnMEh+eA8atlsiaVfOrPMubxeF0QlfdL6EYV866Qq5G5Nc7y
XOXtPhlbG19PnBwYq0YN7psiI/4e0+T9k3hN5MBmdS5+USGrOt5fLNYAUL3maRFvMiXMvjT2QtJv
akLOmQF79Yh032VmLSAcmD6J+sKDiHQQVEMcQ8jPRi/V9sPrZGjLIw1JY4sFwM0SHTh/Rvy81+Ki
Rgl+h354f4unfJ8cI6iwMbNW9NUiCVbQo0V1X0U8Xac49smF91PSs5f6bbh3zyNG8GkT6OXNxsfg
t34MpAb+0eJRgWSbxia1dkkIb80h5gqrlFFv8fsnBv/G4IpspETC/KswK75yCjPgWeIq73zN4svY
QRPB2dcAF/c+Vn6b5I1fuvv6eRO8+H9d1naN9nQ2u02x//aNL4go2AAaEOP0nHEovT4u94yGIZcL
IIrELvCbQBoN5toolHEl5zKVtD8ggNEFiUj3dpaQZ9wIMyfWC2kIXowRx4eU/Js0kkqgJ9hSvZ5U
BDLOuw3UJ60i8QANjsb8EIb9hNvnSA0Ggh1JbyP95FF3u/8CTns82W4jg18r9KE8tdoM4VHN4OKC
yyOZK3+FthtFSPbDEQ/D93RiiMch/8bHDvllENLa+TVaIlhqhIWIwpdorJP0kAh/EDqGf3ybpe5g
iJ97ckJV/M9tpvzgw2OyHwPkUg06wWLT/LJhMy5JvWS9tDBukQ7oXK6MNps5sdpTH8OVoSlNs4RY
SvEagUzUajPpjLGzS0o/QM4JZIZsF06/IkO2O2W/5u5NxBi9EaE1mpml2YZlKXQB9L7hzX0P8jMv
vUy/nj9Mx3boMXfl4Y3zIimX2qHFh/w5Jy+lh8FB5y2foPJiXjCe8gcPTXN9liuDQLaP/kc7ZmR0
Af0hacfI38oDWIxwvgci6TveLLN/qgYcJcePHCUF8UhUG3/axBggWpqTm6MKSDZwGwj0eP7Aanzu
hxqTaDAmEjVsIqs7T/1Riwt8CSfca0CRMDyCVplVOrW6t1Ywcla1T54N0CXdFhvSmuqOO2oMc0Bf
pMFPc4UK65wlPgOYhUFjwxhgmD3q1f8kwIKDKB9wu2H6LznkaJhExGIFh9ygnewnnSo1GjEV3zAg
DEyRGOAPSzNxR1zhHbLh6OdtlMfRz4Sv4dsvWIryqWc2SvgNk1JApl0681RhqA2I4iVjfeLovz8d
xXSf5DQZ49I4jqSsWcsRXz2FZl/CqVxmjahr2Vq9s+v7n7iJOdIuAEKqPQtLLXBG4cZA+P3FG+XX
UG2RjWEULnSQb2aS9eycjzMKNEDgJ2zVF3id1ARov9cVZFsEL38TTtnNJm9IZJzD4rEbauGHWUSG
Ca3L9eJRJNZFag5qw3Ds9GKwoPoC2xiue+xJT8nGI/ptevls6wKpbaXjiLIXcPuE24XWrt+k25gi
pV643SGV1gYUjM/mH6cwCHTh46ZSDaeBhYDRYokSu0scmkuGETF0R4zuIGMsxHRjls7spiQ54JMc
oAr03YqwnIV8UtKNsKaHfbzxKUg1aN2kjtsR5HuilKYNEUzlayWxNeIwMkeToEIZ1EOUMihHbSvI
oLiAcgWuKROiach5GAbRsr/+JvOaj4QP2fyBTJ09ycgTFjN/t4IOls/nW7alrGdPgsb9gpoufrys
3xaNBSw1ileDgHTss+mIY3ZY5aZf+TE0E2IGIwKqDc6V61j56SXsXJwMn9o6YSQGpoL/r3jltLfa
VVcTuFxcm8jg8m6TnuBaBI1PSnJoVhg7d9AFhmJTckrMULM5/4mkESUnEha2R7SrIgskEuwngCWA
xxP7mxr3W5g9BuRfxvnq9DO23KLwMta3KsPGp761DFuLWRCATzmrmS1IX4fTgwCUHgQLm4lZ9QUO
Pm3k7tAh3lP6S9v9VonBpJBpiPhpSrOT1jrFQ5V92SrwH3Na/CpgF5aWi3IxRipXZB9ieEmASar0
XxXdcvEDZ3UrWpX6eykzswZXi4Bnsos5MRT6Z4p4fLhiekrDH7n2cus+UN+zGKpyk0S3kY8UHJ+f
aDmOrfZd4vHQJl+v4hRWnpnuLX6RYG0sUH69DTovEdei7rCRJWRmyOZJ6jYDOQDiLa++DEalQC2w
bPGEeTFTGaluxvAhyF5KECu8i1b7mLpNB7YTcjKF9AqY4ab8hQn6retNsj72wnDMSYFoiLHqDlmB
2iX94ewy0cZp/3l35BEqa6zQxvTyzpiQ1jPel3iRgJ+Y+y4lsqm+xpvJBwlQP3kTT3yFTJIBuMfK
8zdOfjGGLHj0n9m+HT4SkoG4daP8MIoNtsgTtg0KLiZqvs1ZBsbr0VLIlxiKyBE8sqjDr+gYZnsT
JRQGHV25GZuboQQ5/LzpL8S0jhO6MrAuzw7YZhg9dq1cCgFHoNc9d/FucVT/dS/4uPIar/JwVGHb
9sjvhe9feG97tiIffbLq2fi/cA7wRF+8zZx9grVdmX+QH+INspR+E32U1XxS9IvfaisHqBJFcnpm
g3wmaetkLfsyESd8MH8N5O3XXfaT9esuBqlb/fJa1nC4+Rf6eLfwXneOWn5b4gy/+g2hvYf/sK8/
+AIvP/MqfDFAQ8pnVP43f+3/v17mX0Cy5g2f2iHjtxbe//9d9MkN4jeKPirXQFMXvFWievh+/naa
+ftTAhFIq17j6ujHfOvbzda4Tz/4ylnGgisxOBSIryP9dl7G96DL9DhNPVyuXnwltBHq+mvH9VT9
bN2jGvRLPny71R0NhcvPw4/avHGvmmPjSXw3CJ47v4bMmV/D22WSwWdffDz8ctFHH0hY5BYIq4qq
7UaqrLTGEA1P6NkkCCMvZPLdCX0sQnY07X5SLMOHdNUF3ns3cC+r32TdB9bKWFk2CtFiAWiOEH2J
4YR/7bYJ8m3pN3cRVHJd8Bd5rbP1/Ipf6+dn4yHqBzHw+L/nz2vdn58/ptueuQZvV/c7z7x1XN35
endcuyW0smXlAQ/wduS5zM7WIAOc6dX6dXxTGdJ/YaZkmzfUJF69Z1bNV2ITvsxZb7lN50lvf6dI
705cy/l6cLHOECDcKzWlS4e8wL8W2Ua/V74TtKBu6Zpu7CtO7IegDS7HkPXXb6aPxI/5z1jHfrnS
1tQzfOmKv4hTFrz508+v7rtcIVf2Ifx/mxRY/gs7MMLpVswhXs6LhZJtC56Fkb+ZjpNrgknIVoD8
SVu/633Bxt2TnGMieE4TRSZ2BTSdtvKhcXHLf3xyfmue9NueCzz5uSGER/nA5OvhVw64LGLA1Yh+
svVrzSV0QJt4DFO8tFRf9nG6mL8Y+QOEI4a2++hHDeaFs+UTzbbeM87gBqs+K7k8v/d8KU/d/DeP
9HrElDjAz4gZF1sSS7PaIrhy0WoE6eLvLC9uu2FN6U6UJv/ZzP9/WXU8lGteUrPttnjC+R1bH22B
Wtj4dR2rLc9nyNjI5EfzNwbzyRFRY3p+nuNjcc33dFC8UPIYz1gx2dU2PefnJEJC9t7zcG2zY8qX
NNv5lRZbMRCDJVSRY3pOjjlUce796D33zz0ycutAtOIbMAdA7RztC76+DYTVa/s8CwcLTVhwfl2L
bXTWOoeINmPxhGV6EFaITtHUZNs+CE/WoS7W/0mEtINxMHcR0ug3bA8URkG0h+1+sBjibflCGsiD
vjN32sE6JFvrcDRWxkETIAxr0Ko8iP7wTfm54ck8tQEiqviaXGHF3N71MuS7oA/jE3WCUhs67wcd
WwD7lK83dzVsRmTafHiKaOlZNskWCfc25LcJGzRoCq9A48XNWqL/PlsHKe2j4sfbOlC+sArgO2oi
zObmEuIyL6jqF8Im3s6veoW9EdzoVRvwUg9lkGznN4HbP1Foi/KGR/sJPp5D6uB/v0qB9bLjnMTQ
Y8tZmj7dZMvl4N3a7SI4J0sDbY/d4B6C7fuNLoMr3QJVrMMTHSCS3mt4qjnKruYJlqvxWuonRNTa
l3BBrX5r//t9/eN15bgTvnDOmL3imcVcW2k5PtobrdB8mSxc3APbP2ZX1uPOWGXc2vmWMuSE5cgr
1Q7Z1lphn/FbgCIiwd4Lh2g/f85vA+4wP2T32pZPN5qXinCY1wyJChhOnqXie/bMGmlWmx49sXrD
basBeZapflY4ReDDQPYNNh8ej88r11xauRYeZ4yfvECnW2cQyiLdfkX/BBO8IQGs3g+MAesWw76E
Z5JOLxobO35iMaGCVzxa/W7JtS0xRMhjYjAHcaExLH6OBFQOJqOl0FH6HhtC1dXgfRbX0UKl3+zh
S4u6/SbaNVK/eumSRQF6I4Z7Jnl/LtbxqbJ5/pN0Fzldhy2DxmaDJ6xH5Ftp35Lst6GIhdLIw77A
IHAtFw4ia4gvbnIsp6BHAaBti+q7h8utNgyUe1+qx3XDUHoML5mcIHFXEWruX6LlcOFRZ/bVJSbh
zxRsAU+3/Kx9kJeUYzHK3ScG1dhQ+6VYfilThmIOB1hKt5fmat1RyYiHS2AzvHGdAAnPusYdNWNR
ax419jLimLdLiAyALiYhEpKbPQ9T71XJrNArAbeVRVf9YNNW7rLPPF1NyOAyW/iqqRfxKSK5t98/
s+1g/dPaApk8Y47EGyVsSXA/7rCyY2wJZgPNgGXZk5xmejX80QYhVxW0lvtqrsO3nN9j4ivcWIe4
y0RQyeGE6uwdOGSUWEwrO5NmJvTZvULiQ4FMEBgDVCtrRV5+QM4rX5hvNFcwYuO7T69Evb8BnUjd
QtKSXJFiFsxHUlhqIf5OZGM2FXlc+zcC7SvDESXxSZTJf4RYc1SVASscwZxrpECoNZ7vBQGQz10/
/LDEuWWkekhIFUXeUbkKpyvkfclyMHrK6r1gEDH+VTPCQPtIdAED287lTcX/8Jj3ui0KBjZoMWh0
Kk0Ha5FsG3vQB9AMLN87C07gZMMU7H3G/YHwR1Yi8qDaZtkvxpWse/EdqIdy13p/41aCZpYBEiq9
0dOBVYd2L9Odvyia0db1K1z1+nRPkP3Y7UoUGaW+f11ZTpe5vgpElwvMNP8s7oXf6ShffrKEHDuk
khhVEVhehTsObzYkbVUW8G1c9a6/7HcQnRtvGuyXQ/V56weHJzEB38SEyCNBha7poP08GYfQLizq
dU/AwjL7RSqLrSOjJgzucCWGOL5VKIA7TMvwoCCMEj4Jvp/9QYfTt1UP2MtWPq5hGGxSzOBqc0SO
gLveFdfrDmTTrUEcFhRk8krgWEkdtjupcxBkFBRjNAwMFrjMZEVS2kLh4DWAWFDlXnFUwPMQK2bu
+gJzCLfa4XBabubwZWqR8ysY+2UX4gtpP8kOW0Ah+oSJCTVt8fpF38N1bN7I8in9iTB/NHAUxpNc
/yqDm39YP88/OEE4JZzyExAa7BgE+8vw/sIIMbJTgmy1IPoArhf2jP1plTfge0AqouLzEE9SEJlH
1hPKCSBPpG4IdoYDqslPTE8u2Zd6Bcp+lPsmWxEhAUhDL6NvC82uxRN7gZ/Ck0wPY4YEBuNdG/Ke
jvcnG7huLFbjWbyBpd3beB8ciwXhZRgobuPTbtiV+3dhC4YDeqtq3DOe67eDu3u7oKAhrQXLwS46
lzm97xfHayB6syOFuYpeDsXhrFeFgXSMg3O4S2854T1obM60Pc7BQwIkX54bbOQv4gX4oqzWlEkR
OXyyyzJt8BUriN2QlilenaT6+gTUMO76t+6O7/1LQ4Tyle/xBsY9EcXimzLlyopCPDoXONTC4UPr
ydRe0S5S9+jj5m0d0Q9b8XMhAzFXMb3GtB76rWy5ZAl288G1BY3qBUzOV5SBvxTMyIzhGmj9loXu
c0vnA7fwyJRhEv8lgb+ZPAA2kiFix/HRg1XJQJp4xvyT1JLLiZdIB8rgavncRtuEyQaF8/zc1cvX
sgCrs3OPjrvFPxJ18a/waK91awsnzRn+Qle3cazusAVZyqjaWBBQdr1adbA6Qpbu/NP26IUeyqHx
BC8tjkA3OAlG081YA2iFQFuQwSIoxx9fhLuQFvErbpoPchD1TyHF9xn55uRaf2O2iSdaaFg+c4xz
+DlXWyHePmJwupiryrfqBeko3Tc+s56EZcR6Ns9GqDXOlbNDtBB+AIWtPf0aeV/p4lEcY0o/2awu
ArVfKlNbYWGCjCzEu/aFC85c5Wkc8H6xNdV9jQHxonzQjYykZLEigcAUWw3KR4PY6Ll7//03UEAT
HP+i5EeKRHuXk9tBFQw8SuMD0hvaFB/XIlrxICJ0F0Wvi9daYs/nFCNjnEgwdQLf2VD/4ekUc2wJ
C+LjkIrNKlPUn6Y7RT5Qbg4VrF9SpKLTYtdAklX1fl7wgnisinufb0dlPzLigGnyGHFaWGKCJsG7
ASEGyO4XYjEnjD1/lBkebKsNQwLgWwosqigSvF8tMSL281wcAdO6O+ZG0JSJ1RsaV7b8CDtCFjFp
Q9oKiPnNu3u6/FwMHxDFl+oqpL3pnL51+dMCGbFA+iVlLA46bD0A38iY2NyqdK7Ou9YeuTJwIOBu
JrMPwvNMh4DWJehOBhMpCWb0AklNWPgxMXV4rPU+RSSTdgx/mJOgWTctkDYCenA4naNN4XTK+iK+
JG/s9Byq3ibxcslJJBepFLnHRLOaUKIB6XKH+1YaNvxhPADW+Be0PpfybcJKcsL4/697hnwpbimE
3g8aAv6FVVMVLjEGsy2vKzKhl7h+y/DGcps1H0Bkm6hbJ1AVk9m+lylRr3lskCp8HAvomynQ8nlj
2k/gO+wyrD4YcRqzGZeV4IfEcMiV4bg+2CmYKchPl22VDbX26RLkG5dsMsmpgGTha6YDnps2hC97
2LcObEEdEBF9ck1edblmCETOfEfbg9M2bQxVFnE4HKSJ6egotFHDA9LryZ6c4l5Ca+O8trzWvnPb
zi2N9WwbO25yYy2/VuJtTpKck7K072RwpPQja2wqFQ2zYcwLO5dN2DpE7Q7jIFSOGdZkftKyK6al
94J74Y3RF0MZVA7vvdRtK+yv+wUzVNRX6EDweudSoCjAfgPCe7fCzoEtnY+53FKzD19rRUG9ZzMV
SzibLMKoUG4yNVkWUoBGEa+PARcfuiYm9u9NFa0jFVbliRO1+x9H57XkKLZt0S8iAi94FR55m8p8
IZSZlSBhhBXm63vQN07c06e7qqtKgr2XmXPMgHbjDbmo3RekR76DieuVbSBUCgp0KBeyg22Vhy7/
UelDx5/2dRep33OT9wnQQNT9PZLPgkq0plttZlcAfzdJkalDcpxbkKwEDBU+8UhUvjSjdud1FYux
rv9Ty5AZJwUyn5uxXogSalAtKFDWwsKQnXIKTWLbKVWKo15/PJSLxr+7fX8q7882RVOwVrNDp29e
zESLb42uQ6VfF/pPUSQc/b1tx7MCZAxkWxIm8KhgZdDfCSsjPeNZntBNK87rFTRvV8pWDDqZ2JFm
3DRUjayqUNUA7Tu8CbvOUPVsWBdxULFOwrVc598PmBykIZzLe8PyZ62CHaU65nBtEBWwQiPSKxGd
RwFWb9ULdm4QG0IBh+oQlRWckU3/nXbLRYpI5SCC4+LuWQIo1uo9HeaLvU+EEebpmp8MSzk/aLnB
VSnqR/re1gJpIX5k8kP8JtsllwIGkic+UObbBVh3rqzcB2LNmUuRUoVtd2xFf8jwoC77h8vROzeI
uKGeO9DoR2LSh3l2xxFvuJRYTMZgZaNdkcEz2cwa4QwT3iamu4dKLQgNz4YJwPlOLeI94afh6aX8
7G0TlCWJthpOTrzD0HqPFfM1prM4Pz7rFURVNiDPkfvTgRvLiokNEHMgckHfVn8ez+yr0ceme8Kw
qmazCB+//NM8RzHrGNISZ+fz+oArbxlUb7AV2YW8qPRQgNzJU3W7s8jeCmaG4FTC/WnYOUfNb16z
hPVjbNdpm7B4lP0uj3dKr2/7ETwYnDjxTUeBdXDkiZ5g6SUyQ47Tg3mxCIkO1vnMXomA10mQ6P+V
yzWgTQ4K+0zQpF0cqcfXBHnEO82rV4RgL03nCzV5vzGtDypPtuFUjlbqN94XCTYM7VYg56mjwHQS
8pyo3oPQO6B61+hG+a2F/FhoexZiaaSuBpOFFjieHa2z7KYXAHxtBv53ioXOhRVPOFQJygtrz3sn
ppyIfr4RnyAqvRJNNkwzGbMxt1/s68+fZ/TZPtw8DiI2PRuJ0bkYn54yetA5hcPFtIYbbST6lHrs
AJYtmZUjNiWQCQxRQwqAVwk46QaVv1ziuEmYdaGkcUUQPvsPxAn2MByxg3eqA9m9QNZAGAiX0CWR
CGCtoehnKOTXeGbT33ne1dHaABR7rwXDVv32H+9VAZqyI8sEnpStYo2nx70AWY09w26UrfcsnR5k
RCECtKpVsIsrU7SU44JgA9ZHGGlpB5BR2Ubrixqjeb+RtmQY1dLuuYpvNEHZcWydCR2gwVaFdw0j
cKB32I+WyZG0VOpdhSrvtrDEffF9LiIPiwtImDfbKVwTVEFHopE3HaPsY3NFyYbEY8Tvgz7nOAkX
nIcTG5GtnHk4aYhPvOUoUn3pu3RqI3jzRbYgMz6W+r7x6CVYT/vsbMBX3J5X0kZs5Ru0D/9g4YAm
XE9znsDHtBXmNDA/JhaLfZsaiCCFbAAAiddvouBc+GvN0w79Y7l9KDYPu0aPi2/2ZR87IHUQP5by
jdvNJtjKec7GWk0J6APheHjIkPBwWTjCOLG/ozMuS3nhKPHngmnajv/XULSQojGEmHGl46Dbxi7D
O39EuSzjp2ru6htrjwPomDw8LSyuDAe9U2fdKlT8fqLzEFhLxtWUKMKdbDePc+7WrFXWxK1Ddr05
fZWDzaKZ05OsYG2W2VoNqWKTK8PmsyuttS6UD7RwYNMd5Y48SolONBJkd5FhQRK7vGzWj7Vh70s4
xKFuel1u0U1llv1kTD+NpPXOvwuawuG1hk7QXooNfd+8eeNkucxjtnG5Ruj7suXvDEeCT/+/jef9
5zLb4VT5BbvLkpmPCroC7/lhKJ1h+HmsMYL3dikxGf/ZA2fhEElWpZQvH7AShcfq9Z02kU/5N9y9
hD+Q+LgytvBMmOZ7460F4zJjyu/OA0kQmOJ1lY8cDk1mp/q/BDSB8latWPnwFC9h0la+fgnN6nn1
6tHJrgRdOeMMbOb/ECZK7cr06lBO1qzeloDn13xCrBkuw8YMsRVqf+p35AjuorIZ/x2afstVxaHL
tc5drE2MnhPIGebMh5LK48DQhUjPO85BXw86sDwswveK//AHLKbrKuwh5y7FYLFNvxgCboaAZ+Ub
yuWmR7WxbCiZfVr3pQgHAx/2Js+3Tea45+Us0qaHc/EVXV5h22+7wwB/lJOcN8mJypU62MTFgJmw
kDKJv5HHHc3nzGqHe8fUbN9PZ54bDJsFnGblrDE/11foZ2s2wvk1CZpHKIKNnkJ9I1Rh+jey3Pp7
pZ8o5g9Mq/p9BqkaL6nLWlbw6yQ4DOqxcM85DKPu60tbtqfbDWeB/kVqZuzY5Q1n7h3mhugN0pJt
oR9VTEhsGIowm3Yie3r+kEHJ1uGWUqkh2N0tdv20LAKlQX+MGD2NERe5mN1R7QLzK1mal4i6KObq
4RF2umrrFu68Lf/INZk5X9FH4zPFRn9uwkPbbv7JTpB8zP40Bp2r+uEk5HdCz3efLMg8aeYxjhsk
qq1iF/tip6gWnq0VklWkA3ZNZ7XWWWXGHjF7HGGCYnGiNfcJ1+9gqymYBdAuHvI2OJ1i4WF1eEjA
7JbVHUX3wvzGOiG5FTuTES43Tm16JWt2053Hf0wktffsJG4MRKJW+7AXvrTmwZlCTHn5cVgj7Ht3
q+aI9A8gSLnGpy1BXHEfK7K9nuiJyu/Xy8GrR0ABNtC1IthEDCPmRlMgnQsbAalJgHOxdKsvj1Mf
FcgLWMaKvX4FScKSQLCyj4N/p/kpKUDqDL9KuqV8kb5N/CTSR8x2zLl2J6YTxBL1h2alOy+MHggv
szLYGHn5q0/ov6zmwla7P8qzPMrGZIoo/nVMfrPfRv3Er5YewTTFCC5YXD2XbHWRJZNXplt1bkE7
Eh2Ey0hI1SwY2gBBbd+6yCsXTVDGyK1vlWEDfgQ1wYKHiFg/rf9h3/lVP1adM98ETdCjnxV2/AQu
cxqj/bPZ8FVOa+wnqBn4lWdc1qfSWUgcBxxcxH8A0cVSgTScxtmKfaxp5C3zRcAo/RyWjwFFgZVY
zxuHyiZQB+s2eszFV5I/RbbkF5gXrfZkliHVT7aDRiF8pGGcetGTfLbv/kgecjKzd3GOtLs4ND5f
tLKfo7TibERFCq7VMnaTAVsFk45lOnGI1kVa4e8ZqaOmfLKBoMNu9ib+5Mf8oN+J2gy9nk3jix/P
dhvhR/X94iXtpPWeF910Eix4NanLtvoUlzElhvYICI0hsYkBhM0knbJ1nsnnXsUvG6OFrA7K+DVQ
aGSuwp/BRMSd3MeJ6qEGcY4ftsDRa4ORhaA0dFslbQgVDJGI4nRGf7DLzaCGGF89gdDZxLNDampm
ywScD2cOXbOyGxw5apOB1sLqVgjjFp8a8WpkPAtLOsVnue4wAL8C873JI6K4VwrVfMnkn8SKVyDS
5Dw+8+YURRY0tFVzRpHFtDPW/jV8tpPzIoMSFWV7Y+iO6CBhNEpdMQemDFCOl464NBzuMx5cpi/r
uDrRyL1/2o4//VY+Fh12FbbFL1sS3bkHnNG2S5b6GLDZoujIJpaKdNNK94H/HHgb3zR7DbecDnPu
Z5585SgPT23mDXhzzOpYRAxN4WHbxKJJrN8fJ5kvZXFXoYUax5LwemU5Fl/JSgb4iRxtuqvjilkS
LJWlCggGU+B8tSCz+RNQZlXWnF9DbEAheyPuGgYk7zsQR1NgaXCPlvda4Oo2AxR8DAbmy785N2aA
EiVaIipdT9WeLfIbO/9fuQ3LbRVdAIvDKEXZVm5bSpk2REzONSt3tzzeWuOZW6y1dIOkmjm1pDi2
vHaV9Wyod79NhY7xH62Y8EfGT1/tpnLVtEFCaGxLTodq+qE0XXhmBozkpA4MXxf6XtoQZVawoe/k
sonRshabCzmn7eBU3QqxXxe5helUMjmcfCa/xbAxpON0SRLaa9I/5Nu4IH7v2BWHno9JmPc4dBjI
bBhLZRnRiywCkI508TqX+SCDtwC9kV63QkaIgpv8qiEJniJeeOmHBbMarzMU/RzKByEJu6dbndrp
zarVJgRJpsuSmPEO2U/TY4AKk+ZS5xQXT3xLnJJON/6bkP280BwW38o/UgMaYjrx+SJJ0f7pZaCx
etXnhV0icFsJNimKU3Z9aHgaoUNNYathxYY1MKeT20jNqn6eISJzQZS1oEGwGfwgwITrw2F6YWx7
icW10G/emH9TdBYN4oSnK+fz4JhMavOajZs7f8H0z3tTuqBrKKHTLdUPgXJAcZl6fQ8Krvt/L9bZ
RXNhcmSWLvqwDL30P+Kqn0Mg40grDhmHM9RxUgtkflqlB4CQNN3iJYjUgLE5Ol/+NPy7Zx3IUfhH
uUJN6VQVwCjkjUzHn5lt6LhsfG4MMmdeWISRXhWPPxH+BdajxQatB8PmTHHjbjUlYYzNgPsA0VLU
fFR4dQ7JV+KA0mA1lNo18WeM4Q6zEvrF2wjwgz/8Z5sBeeAK4+6HCsMaPzHX1ZO8B/vtvfbdzG+K
hn9COq/uueCSUEpClcmCyIQdlgkDRkZnRnGjOn5vGpDqSJmJwjGdSECwhiO0CnPt3pLepQVk5PA4
KP9e/RbdzOOnMTZ8qRZ7Qqr4uN5V0LcX3vuKQg5lBMG9KypZhDItYS7IqPN9J64LY58jg+NkX+bA
Q4h/aToSWdQlslL4p40dE7/zPC4yYt0H9eA0CRAugEGnkWeHhhG+t89AAd1le0CszYfBh1wZm3Cu
UzOnPLx51BW3Ym5eOUgueNfKoJEt9CwGYjQQgP9ImG926GN+zYGcbW9ONrZKMdTRYsUwUEFGZLsK
4V6xiT4WPBLz6S10dm4TVsHT86LiI/KYBFO49SgTTsqAC4fT6UgOVjt5p0xh0QHbEAMC9GcmZqjP
oC8hItHuamrFtUPoesvgioxyDBfcXZPHupqXb8cryaErla4EvZoaTnaIKuJkUL8T8uS0MPNzcZ1G
7nDR8p9LMQTvDdJrnhh+VrK8vM68lBza+XYeH+sgOWHB7FReHwAEvac504YclX/kMSECQrP3jzOo
3r32DAzopmMdXSpHJQkqQMTqDeMnfBAvj530YNx61Urosrs1999nanomJ4a1CF/SnvmW8jfeGH9g
ahIcc6MPLspUFrMde+2/ai3+cKchg/0bWhbRF3FYxSoPihDx7dr7AYXYvBTbNBNQQIcmT7GkwpHi
G//uCWYOlwZ54qiwuW3vhA8l2FLFncIlxwYCMgfuh/Mj8ggel+OtqAdq6+toaZmmkGTp4M4a1XXx
BnNLlxWQ2Qrjfk80OJZ4SiGozSGDdhSM+WfzS5wRmQYsjHY0dfyK20JfMjVCmrv4EzFi+8mKhTV/
Z83YHAEOQRSQG0mwYWmCZnvUj916xHfLr8nfTi+ZYSemZeLc5g9MPMK1fpCJVmYffLL8iLSxNWnD
J4uodhYQMOz+TQp7VJmbWzoUfJjA9LULm+4WKTGh0Is75MkNVQSD9BmSitoRoS3jXjaRo9XPRnu6
sZAFBI4B4AIq5M3bnI0Ix1+n7mDHeNCp3HO6NWu60gfPNctkKfo8VuRaYgFjXvn4Jod/Rp7dXw3f
F5TbaBEg+ZBtsjJisuLFPX/RIRwUNmNii4mtKtZkDX/gBMjw6Qi9VKyeBLvG6aoz0gyB0MfBfoOs
SWzjR70R3AGmidSumfZszzFoVGrRhr8gUayfthIeU9l+c++j+iZ5CvcIo4cZiQLqdf5HfOb4IsjT
ZhfAJ99J++j/v8NHj7mWX8sAQiU47XX+IqK7Vu4RYrdXmnQyzJrzAIqCFS3ytcPiDMlg0/1qxAtE
PB8yynjkYNg1p13J1MQzpm0l7iFq6q9dgqvAfoF42eoDm0yrOCY89oqXtSSEOHhuWWRs+7WPigfY
ki9y41e/sumxQPbIwFxcFtu3cY7LS9BTQiPKBVnrxcvFlkkkak88SdwidyGIbRYXQ/xLciEfgM14
eqdceaB5RIbte8NcW0Wq+v+u4EszbNkmLGL6Imkn2jHfxMOLMpIcRuwkHJoz6Q01ut3gw3MRo1NH
kbEyuY/OYfEkcyz8iT/1VUmDdHJx0TCrYhLBUZV+IgiSvOfx1RJQiQsbD9ByurQb1h9JtsdEpIzn
nmS78shBqgwbXqOYcPsMT5fD/Kzbk/mku8wBLLSXzNRfbrRCR0F2CqEXXqm4nJ3sJiiXmdssC/2T
RSWj9jHgLLJwIXbYz+YZzyzPP70PGVGZYBXR50i3UQtKts/sGduN8UGVwHHM6mQxQ1LJGhEK5zmR
xcjLpbvGTf2J5eX+uW0YEpLwtDQy7lVUE2/W9jg9CXejnGqC0SZOWfCiE3AuTJ35OVpVO22WL9j0
8VuWnUgDf/LXhpI4vvF99AEfLf4zjvUyKEp3IlsFhkPAtjpi+M3iOAkRx3ODVLAWxTmtsyQUoD9x
i+iJp3aI9X1qGpymBzPbkyU3lW6nos8NBQSOxjIVsKd/lyK2YZivVBfJirkDXFXBV/Y1T0O9YjfA
SHAKhhDBsN5ZrMbUG72BoIHpO8RBvycMKvtggsfb+Qq2rB6a/asOY+r4nzl4pHC63ZBvyRJ5v+3F
YPfZero3v0+wt5SVWnVXqnWtlEu9ZyPXP111FQvnKt2Viz0XFt8iFf68IHmTd4drFuUig1s7QatM
GURkDnUln44CfYnHliXZFEZADr2+OAAw12UnL/0Xsmj2a+hIhfyHh0LToFb5iMpH0X4u5u3baDCR
sc3xgHpcSAIebq5/Fs1EU1+5vxk7KVxqkYAXpFp4cWXX7cVAX7ewWjEsRSdndLdQXPFMboxIK8Ns
lSwni7uXGgJFakJzi2EEs7qKPwalKqUO23NCpRKbBLszuZJ4jHCbBnQjNSsYenSQSwSLsfHkToDk
UO/nJeqtvHMCKWAGt4ry+XiHgHhjtISF3dPOIMDJDyJmYac9MNHn9Q61kF+H4/Mrvr2h8h2QW+Jk
syXizowvnChGe5JxMV8yU6H+JMw8fFFaG3uKma5ilJusM40dmmV8YB4aPKnf0WTwR38aHxGIfvEk
JYHInY/pRfLnLGCuP+2PY05LgwdkSwMFBCzuMwex7HKO1xBOCNf6oRfHomacmTTwsNovJvSBvKs/
/oknnXnxLHRDDsQxaovMQ0XG12Hp47qeV/54gHjCZdCsVnzmhTzJK/Of7j7O3CXxnhn4yz+Rl9it
X2i9ru08R0R1pOlbmhUK52aHjHVdW9ql2XM27xfI2ulqMA3cZqFBuThNXJPUpMS9ybZTs3bEfs0S
wzMZu84PAvdg9Ul18P+XHK1aor9iN4QQ85kdDcqMQXcJ7qSaQFi9+KNpzDKfd4bIY2wwrxXJlcat
JWGGqCFsOH8ziJP4h2Vxd/Jh1f4BOGNs7IC9ED1OFi6TV0AqHD8CLQgO6uIqk9uxpSV/cJlz4a5j
Jsvb0QULTPxLKi9RN/rcxCCy2L57zN2Nm2SQzeU4CLbIj20c/WeCY8em4qJ5mAEV9ug2fqtPPtou
mLyWsF3GKpmd14Rw0YsQA4eZiN8XGoBZY85vaphPeiXklEOZGOcWlXeH9+DIA4cSAvUU2kik1E3Q
RR6FCOgcjIvL8sBrUMhztO4ltjibsHoHFxwY23xvekwHPGoJ0eWLowIKFOqueXcm20RPaReaO0YH
JBqCH4gDlPmUorRED0bGzBJMZmxLmAFLKhNpw01D2SNkfsrFex1P/Ii3h8eTtJ8ErXLNDanPpT5d
Ka7ezn7oFD/EIu8or1GW0yaT1s1iu6W7yXeZhuvBkj+w+H6/djoNUzW3IJjRAvpDdRXWPYLmYUOJ
w/+e2CszP11Y0j8woCtywyqf1g+aIl2GEZo0QSwwWadQyW9Y3hKBzAbVZMRM9f9G4JL/mPHH44eJ
LbPhudVrduJi3kkXWAkNcns2uKsAyojLsar4CPkcnuhZgFbjK0SHM1Eb8N/EUqYJJaGvcu4wsmQt
1y/IlDyqWKWRrakqBioUdpJI5duA+vZbGjQ+at6A55JPnQEDar3GTlYmKqrPVERYr11rvjt2kiqf
KI1p+otNDBivwEAoWm6fUkUQ9rhugOQxKZHXXJylsUqQmbCJbH4dylUBhYK3hYQp7ARPoKxdbxVe
kXDLTwTh9/ZKGSOUlwIbyB2yO7F8Y2jrI0QCvugiJBVu6htJOfxBqUtx959zetH8bI47adqUA7PV
xwUdv/WG7CC2YXnNkXtK1mdJlsbCziTqiWlZBbM5bUFwGFO68lqO6M6yUOu5umGAACJjslfHm7pR
3H7aV6BLK1BN4j/djopLnNhoI00sk4cuaoO4h7RTAvTLlkfWVsONyEYJI8nuc9ABtoRqjuqN/Uvx
2gs8t5FOKYwpAyO1IQOGGd36CUvppniICXK25TFbOFbBqMp5Xkes4wC3WJfcZDY+5nlaAokgdXCX
o2t8IvnlN1crTZgbl54IvQuxufUTeV0+nCYgAEP4lLyFthrG3SMAaAYaN2zKDZ9W27pMJ4NXAeC9
tx8dv6KLoZED8ZT+irg0O69lFQQg+TURoOkK+I3ZKFD5WyAnaMkn1g6tXLsa+9CKuLc/UV7rHS6Y
hcgm9hqR9YMPka/gTTVoRqfyL7mOuxHYArmaJb0oRlSN/KDN5LAPwYSXp0e++SE7sfXkY2nWafpF
QZXySicHKv2J8WkMNQPkSPG3Jx68WBmQjqiqX4z6hvhW9/dK4cfskwlZ7Mt7xQxi/3WNb84PIgPm
FOxCL+3F/NzoTmUKIGyhS0wfkrNAqCUQlFWywaAcbfGbMUvRye14qh9c1cbts4E9J4K+4bGa6WeF
98qVfc7Lq4hfRZ79qea3yBJmik6wY+AjMPcu/xmdlxwHp1XOMgGk45M3sOcPqlmJOvq1QQTZxAxc
G31DbhH03BL+9dlxQeDVglRy7x3tYzSnnebw0w0BvzH0n+zrqcWhiTSW9uo5Ew+oD6AEF8g/5Xlx
68SoMPMm99sGVg/z5EV5RUiYV2ClX6uI77YJWigExZCvG7ZgPLq0Pyd1nGPjmJQ4kpOi36eqI25Z
luyuk5aV+q/mEuVRMqRrKYfN8FGmJx6v6KQnhE10Jrjt13Lied8VxCIt5muN6+ssL1XoUhiJH+e0
A06+lEZL/mF+zb0GDgwKFvfJX31fgN7e5ogUHmvzj+FG8SVdjR+EyGltF/fXuYqWj7P82vXvMJX2
Jqx+kAPdfuyc/mFHkiOeRxWTUKi6jc070d3K9PZSjuNjlbO2qoX1eCMwksTE2sBs+RVVaAgIHRs+
dBxU2fsyGLFVIfDSpHN/K3hkh3q70Izl+69MQ1apaX+iUMvsbtetY1oNFdovsIx76wiMY5jBYqQk
rxBUkL4agWujey83UvGPifkUCIQYUEAv0wOxhfXxBU7fvEbZ6kHc2Xlsg1Lf4x+YICYAdq9d42dh
MGxk5orNsgrGxWxLHnpbfH9o0mHghUslOu923ToG8wbEvjau1e5Sw5dY03gZyx+DsuyryE4Gc5Oy
IUvTb6/dAPTnDI3UQNJ26JI9b30xcmF03sg52LGwfUNvg4D9qIMa7V1KhO2sdFvQQvop1Pt0kzWr
VzYEquQOTCqMTfvkkccbO8h302HVVH1kTLf22nMjZgWMY0Kvj5p2qAu/lnkQZb+p/cjVqhWqZ4TV
BbV4L/119C4xMa5dtGnr30d+GTns39QBDgt9zXnGZCJ5T2M1srxUrwX7Uc1VRP/RgD3wxZ/3a086
dMV9bPcwUoxLNZ6M6jw9g2jeam6KPHg8txlslJAzrM69djvqO9KVhWgfNZ70VTtz0bzOjoxkMvKN
lixahk5YPt/f1DYFv4Vyzp2gUEPwNkgHxIIvd3ElBtcue/u9YK01FZYJ7jnllGAYJbODIjCZ9b+d
jy71fT9HNIcJ9KQ0yQm8/GfqtlputK/iLzVBxrrKNV/88D2KwU+JwJSyFOIMvaqUOxrHpLSJTXzA
3W1qvisAf+rP2Nxoxbj8Mpleja69Wvfar7z45g7Lw5Fl77PaytqR3LXGA4hplduazE3Zlu6Tsa/0
eQR1T/XfV/QzT5ooKQm+Xg/YJTE5YXXxaAtp+Yzjm1nNSKbcnhmawWpjoMzkF3zUOwZgykakGk38
O8c0KxEhBD9VOOlv6qK8UtYR7x5HU9o6b8XFWq287tMQIOASFjeMcNB2jFUZoZDBsFT8JdXf0Hwz
DmIpMvHOj6DcqTTN9AOehgUecbGpUz8h0welP1NIUrcX1ZFhXho/D8/y1yQpJkd5NZw6d9GR7vG4
J9GJA4aB0ZNMX27+WMT/dpW5hOPkXjMbhyXznr4aPKbtN10rNVop/ENV9uyPBryO3hsW+5Y28MEZ
yQ4jMr8w79N7z9USxtt58iZgdVhWALRIl5hQfIXa5NGxKmdGBUMMAOI0vvdUwYa2i6lP2rOq/VsY
TPZaZMMmvTdwrewQMRJREDc9gEnkJEMIfjWsX9O8kFUA27GPB/fVbR8kO1bMELBYEgJjbKEQFYt1
0+zzyiOrj9UnpYbs4srVtmKP9qoG6fnyWRhkxlou6dRYo/0qLQ1mAKh5JLoZsJBu9crOOJTbkj10
CrWbnDJKUvZwyHI8xXmjUDY+y26XfSHFRIjUCttopbL3ea5yYnUf7GARojxWSiDLO+AsfW2Vt9WT
to/kauQM68fzsKA3m4N+ViO77uabnqqKmTI7ymutfuiJ+5DP9OJyszJtxMRVgHC3a/dvhJMCR/xX
33wXQ/gmiCZZ1fa8BKoOTNdeLgplchrUlFxLiHYg25zGB5Mh+kZEOgTRkei6kUhPxRpWwnIAajp6
GpYt/BlGt63zo97/yN0WXe24QWw9QD/laKW8Qi7gLuxf2mCO5dksloQCHEAkFg2rW4aLgQJ+HFIz
p8VPDsR6duBUs6RajQIdMe7T7SUn85j7iWjmbbnETgKpyOpKdO5kum0iNpijN7Vkbs6xo/OalBnR
w2OP27q98Uk2Mvq4LSMxMoqY7PD1VN+qQqHrKbirqP09SYGA6CePS+2+CeXDDhgL1MW/ps1NoAG5
NslRRU4Lc3SZIIWx8m8eHtGTYqeJ2N5BeuM+hUDB9+CxNW4wMU58C9s3wR6AwhADW23qGlveA5wS
+NRXMas5O3b5xp8hQabd8A1XuRB2r+VGI6PzXFXw+PmtDW9fP8KXVqQ1wYMqYpvVIkD5nfPH1FiZ
4VTR+K2lP0mxW6XNt2Iw5D+aEEzEg5AjeuEheq4zhejZvRzyOQEy8Xv0VTD74akdote/5Ewp3My6
4gIYUZm62vNraHqWezYDM/JZ2L1o77PAY1AeQCpaaRrqmtvdkZPIB4Zpok9iHYFlLHQ+yPgRM1s5
dX9R5JSUE7wGjL+YIU7IWSJ/MLx37eubhu2n5MFSHnMnxmamD5WDB8jDtkg0Gj/rfcSejFcbDQ+J
UqQooI8vkMB+dCFRbOIU5I376O/j8wPJUqJen2Te/gnmjnSVCr9u/5ptNiLd1KYdt5nIiG3azZZj
941QrA2vCn63gUVtuRHka9+sv8jZ2TRHzoI+p6qGpo4FdgrG8jrHBfbEa/X3t5uQu0fbUVcH9ICR
3xTwdZkesl5BJJ9YE7+OqnFoWiOFKLix0SWeavtcXBD/s/l68QrtjY0JwqycTinVgAN87Ut4rolS
0Z9sS1ddFnxV/V0lTFNGU5rw9uPrfoVNvnqaSFI2PIN9uZWlT516k4+a7oM1n7nlBag5zt3Jnmbc
4Zw9AkltJBFk2jZ38/ZW1vAfyVOj3E1A9EPOG/R/5rSHDA9JvvCE3ze99kfZjZZ20l5MiByQjAaL
eKbJj8vt7fJaPyvyflDT2yIWC1pFVPAPhHMq/k/Gfp5wSu/xVe/t2yYhWoHMtp3oPSHmMq3cQ6ri
E3+9VkDAK8sISY0YCcojtbB+rxaf/oKJseS+XggzYmDymxI/Mu8iL/Xz9fny6ayb1UMO+7AfeTFX
LXycNOSM92e8zHxmTZ9mAGEkBhCN/xiQRBH7B/VxyBnbdpiFeJcdjUf8h6RanQeQzkv9fmYu830P
I0k32upRWMNKgQwnzTlqeYB2jNuA3BV1qx6bkb5gZWDmccbYJaQDsgmPL9hRgvaGFkonnQnwJNL2
YsVY6owb4udZOddNaMD/vadRbL/lLeqwPqzUm8ww/+f1ZlNt4jy5GY6S7K+juUpRQ+nlSZLITfyo
1C/Omul9LnW/FTyz3UyE5D7NRaD26x5LSVBBEYvcBWv1Z37kq8LHCZh2cSYEi4hB6CwRExPlSFJu
D6GguJrY3vPfEcVn3jDvp/CcCA9Sbx2zJ0lE6cMvn/WhZpfyhxD9a/DLYcjIBA/WwZhQsTKEdFXZ
UbfvtdIyZ+B6ZpplUljYRCsjBONx5pHsyOhCtuTUyJ9zf6K6642PV29XNakTbO9p7lhk5r9DR8H8
YUZfFXeSpPtFgNYcAjynsHzmP+XtGR3xXWbKh5YAU91qFaitZjdOXO82LfQoaLh6TgymCaFFi7M4
IDBeyTDP39a0SxmIsrDbD/uKeEzGNWxecCyPjlTNJEipPAhdID8xXO3aHE+56Ytz42HpGI14QtPw
sY1GlnVXSV/Hx7jeau//j4OEQ2TYqSIZloC3kZ6uO9/U12QyyZSCFhsAaZ/OdCoblky8e8UkjZPH
mn+IkBBQSaIbz7z4jg4axSJvSoqrxUe5kAg02kuBKxA6q2tY8hjMQkJLWC+UjtSiVd2GJsL77A+Y
PsF+KTLNHk2KqXiysE8qImZpSCvKms571W5Gy8oTbXPTIKVNCILorJTR5OTX55FspNTvuandRlhz
frXPrxR9Z8TsHAoY+tWMvBi++8elpJbA7JqsqRQmwU328x0EXX5wuHA1exxhxZyt57jtVga5OMWa
/CMgYSgmhPWz51VXujMRHXhOG+AQ6t486bkPpxQJptTsCPCU6h14sSgPpAWg/KVMQEGwUJav0Rne
AS8FIV7DJ1Tt1q4YEHK38gE25U8JWUL7aXRSl/zXjHkMVfpamcUCI6horaqEiFJawDZO2ZDpGUEJ
6a2gWDPz+6skcdkSnn+qn39XGvtHZ3FTSKbOlo+/N5aGBYMsXFHk0H9qf+w0afC+q48aCO+X/kX9
vHp2u2RgpXFtzc30M5jcbUENhrjEba77T2VbPT5qjGwKzDtsVK1IWDRHoIT7533uwim5RFrY+OyL
k4sZHeOS4afb9L8dL+dkIsSo3V5AAQK4I+YuTr8JuMPczFBqZKQ8lRxMeHVV1Td/u/gT0NMg37LU
FlHON8dOt/O/Snf0rcBGrw6gmBE2hftSUqisEeSFmD7RTvO28e9aFj+P912jOSF1lOpEfLs9M7SD
xuiNwuhxRybZ4ohD40n0Qhc7OUOqka1dcSagTsIj+7D0iTw9dYmvLCeOGP70uWfo76aPTWsEouhB
anwVq6HVljchwkpmDgG5nj1TwnlW+/GGRQNZ3fDM8qChQJd+yKJv2u/I2L7F7Vj8y3VjmbPFojFT
IbWAbYzpnVYJJ7jxH0fntZ24tkTRL9IYyuGVKBA5GPCLhrFp5Zz19WfqPPW5fdsYhLT3rqq15rJB
EbSVXVvbMUaEGF8L5dZOwRLMsTIsSsch3PTNVjDX/eCQKlu4oA1QIk1YX4VtWpt1rTGvSK7wCKOb
zo/Zpw/uPLuWv4PigNzxz6ifRDmbiaNyFygUJmuW4SHeWta+Z+HMJ/V49XYT2xgOUrGZ7P/IrbmF
2ONF9mMSdYiCIM4jytceACjrrXRPqzyHPQ86i0T+Z5Arm//6ArNRgfXvMG2WT56bWn8TXyJQGYen
3LLHHQlMXIWGNBTtHdH9HKSzwYxS54/2IUiz4Z8rMvbcl8GJ2MehRCec2F628C6DhBaa2IFYp5Mv
kQiy9BHE9Nq/Snnq0BUS8rLNGypzwXowaocblBCrfRDGt0IRvIApluv0AM6NepLypRLe2rfhEub1
1woc99dhY7c3DYO4NIkHTUYsL6//yXpmwLvYAItetPO+WXNOGQ85khMKfxPcsMFwHv5mTWw0z487
DZuyozWlWesr9tp2BDpN99F0xgGqVWqjXc5OnCJk+mIKpCO+Rg5lMvG8/XJkoJnRFrMkQjfn/Skz
FlC+5XrlAYJC2DZ630VgS8zbI3Z+0lWNj7IrCYfAYAnPqYFDBxdaCHObG0P53fvmveb4qcCw1bAE
lzC5ii+iGUGLy1F3QCu39DEI+dZFjf+5NLJJjyLKfdDrlaS2ZDW9TZ2uF/Mol4nCnCULJfY2KPTF
eLWIerfQTgj09Kb3XCQUxRx4QodetoAPlF36wUQ15/BzRKUhQOeDMmoQ6VZRtdrDm3maiu+PxWJ4
q2c/2skod93wOu58EhAOMTgR5S6oR5+CEA/TymPHT4u9Sj9dFLdNxB/jG5NqySmf5PkWViXcYSfH
Hod3vrpEyjqPjhXoBePeQiVcx6atWD9Kz0gbByzatGDNWCCqaOPPhWzbIH1sZajEoHPT9bDMhnxR
FbQmPdQiNYdq5RZj6TLpXDTZHxtSxlsQ6OjoEc2dC45Uk55hWi5COAHy31QF/44YYcm5nm4oaC3y
Lsi+OmxIMWDrEf5HWqyHbmd0rHnJLPKRfw+Lqmk3pJ0QGdgfA43lX3gmuK70gB1gRggYo67qWCN+
S6W7QBZeYxvuL91ezpHGir8g57wXREcyYR+n8Al94K1m5ASmAvylPzQhI8jutydqMUF5G43wtHSA
chquOkU8EIh64Ebm3NzaScXFFcDvxuWxz/VDy7+zAILEqU6Yk4HSPBTJg6DvICcgPFw+Q2ss9ZLc
p0G5q3UCHJ1CJItXY2Y8TJRTaksbSSqZZ9GM98e71MiPVMQPCkllNHYmixUTERoPxVJ3Ha19mcqm
F6DIy8Ul9OtHXH5nefAdZrtpT+8pufwJBW8ib8VRZgkGWXmE8nVZiTX2b+CbdE33t5QQpLZKdnNV
4OciJzYPHQVCYgtivIaiP47Uc0+RnRBrrqfKRXVD1INqjYzelF5CE1204HcE7JJYryAbFw3/LkEz
kZv9o8EvzWOusOo1WJgM+DBRc5KjbFGoR9nwz6SDS9PZY0CpYL76xiWIxzy2Fc4nRqO5YfE5PsSa
LKuh3nrDbuj+/Jh1UjRvgVn+E9CPWmH9COL+IGK0A4AQ9aMjui6WDf1uC7Xq+FZPPzzH9fmRUvOc
ie9YjglxxNSSCLuM1GILUsowFJ+Gd037o1ORdbtLjMVirDFGQdpJ+qirMBtIspNJld2Y4q4Yk5t3
jWX1SIZnT6NJ32aBtkhdcyNh4OLexarC90XKAoogTiqC3DICd7dR/4fHFkm6LAC+D6tTlCan6cro
anERSVMVWTya9p/r06QaIz/nHbCUsmIMv6SNfNKW5rfrLRWcIGbx8OPk6oY3NWL+TZFK4T6k5bLw
WM2JjRKUazLBvAZGxWS4u/+gcuUCLmMaBiKKPi5/XB+1CmZOmf0krjwvzaUmZRd87CIKtya2MEaB
1uDlC6XEkM0aXjJgl2iCq8XOC48caw1B29h4SY02Xmg54RZMZXtXORk+NfZj0NDZUfJ6wNtwoNNg
pGgjtc6zQQ8oGbsngae8mUb5yWpGqrzfkerToLWWR+1W7hBr9381yYBB/9e8B8TUfJwK96EGbv+v
0gx6FUR8pmS08HZZqHJhiokFj0P5rtgjFagK8l4VadeKJMviwACGIw5MlLwSIORcR3jbc+4apk9I
o7ByIvrdHl59kf6Idx0sQn5IaQJYzuceO3fuXnL+ve5iI6PDl3rIQSGYSNJXGi3T/hznP5be7gBH
cQfOeAER8dtT5udLmWND+28i4lIhFwNkHPNcBfiMmNcDg/ZoCTw5FQ5m8//LRuNi4PmHPUkz4jVw
J8DdTbMf/k7AsOFyyxVQCHiFUByWsv+agnNLPr9bME0E06s10BusFf+PnyOpxDLCC0wpv8RfIiEd
m2MoY98+FiHcQfFtmkyzPVhpMGr1b/9b5P5r+XhSeuET+DA9LOUqtv/05jB90x1j0jSke1h9G2hj
CTfzCNRQ1INmiUSMaMtzz3Nci7DLBSS+zaSJPOt5chraf/ByfQ+HmjgQUoIwiYl/QekrpzhZKlJo
cJPynUcMjKZbQlAPfWeuc8SiXrwUFrW8ikMOBoot4heaPm3oXTOa8wJCXzTL5pk7WeVFyggxD94U
UqzJeVrUfOVc3xZiigrTRbVY4aebvsz6edV/eRXAscXdVe7F+BsNv7LyE2fAsxYereda8BcTyYSr
nYJYDcu7N/zFEQ2vKee45uNW8lKzUAaETs8b5c6sde6J/tYgWA2Ttz42qzLflZ/8kzUpyuIbFpAc
LolJ3TP29Ma97eiFWzqpQA94f66Ucr4h1ZDPzEdFUhXli1Sm5BLk6ZflFu6k4c1QLCalR9aOanTD
o55nET/9UZG5KPwnSG7uH26ZtJv6xzDaV/lH1zBdUsfyWwTWWStc87NDCh/GDBYlV6mkNYOh0SMG
lXakt9UB94X9xeThcyf8RTSspTBfjKwGffTbUIECsdI6iFcfrPmZTFe4nxkItqsKdy8sbaUTqdPm
cfL2DCb3OXo5PCmYcWKhgP8r2m6Wr83hF29/GX1FnoBQNTtN7X+DryD3PzW6Pi27wAipuIFB4HyJ
cAxFWtV9DERB4wG+g+GIqIN6nyhpbhspJ1Ru7HeQaKZZIl5yo2Oi9eC3dk7wP5l6UDdK+OXyqRs+
VmSQyRDPTe5EcDcSDmxo3YQyR5SNjBwciatS9rcyOmk0fd9fORAtES8lYo6WGO9Z29mp+MwYAFAK
pPyUEmlLt2C3YWDmQkH2SY+9it2n1k9aXi2zCmoTT6OKfe0blEpHoGYcOY7E61YlHZhu2bKteNf8
WzfP0xphNWSGNCqLnrWwI9JbI0cgosL3NqG/rRAimMGKO9mFgKHQu+PmBeSmdh3RdMwrmxLMPJMS
AFVthCmLdLZee0Sp7nA90+Rt9IDytIfOlaIZb/B7InyVX6DEoT4k2UYCYk6zPTLph/Fy/UwOi/PY
M5XVFkDHxYzExzUBwgiQwvDPHX519+XxXiofxjPDh1P8GUEVXpXOhsoxLXt0QsleQlakdUDaZJrg
GygRaeBt4+q74E7xec5zPlqyL0kOA35YtiyqmJ9bxkshPndmHh1dWWuZh+pJrx3qijn53X2xLrAR
8u2p1bUGwyUoe8n/GLDvYoQDHnGl6bPu9kr3guFVE7Ha1MzO+FPmqomTJSjNgDTf1Wa0sfluv+gy
TSDfEXBJjtul01d6T6p4Nd5Nw19X/IRikl480Y+G/iNxVajbFf8zkKTcnvzyPtV0jsFsFfQQBygf
lxq6x3RPFpgYrDRuTQFdeFjjr54bQYSuc6mjCy3v4kPxrY2kHTQANVyMsPiRhm0qofNekmUFXDdz
vnilnsGhRSsCEzbbnXOuaMqX4EonBlmEPeacc6tUYCoy2gku32wU0mGssSyhqkkDHP1ls65QooQF
lmhIAqTAw80J0plSfUMYzgboLZDz72qJDlj9ifAl9IQANpSJBbp3vj940/NBqbdCUBLwgiKo/7i8
l1B/FAiOTNoI6Bc9fQPrazgH2TNQ74H7KntbyC4s7yZcE3lV6fjggpVplgsDlYTA3SAWdPAc+ts8
VPCxDF5+CF4j63FdfSusQOKU0R71nw5aRJ7SDOg8CkvEkdN3xfhPps86LDJj6g8hL0Zo/jdKzzod
ryXO5YzOuMoHD7BWdghMhx1B7+m+Iv0dXgGZ1lmgLt3M7krESak0axNjLqM3y4jRGFmNATrynO7L
jweHx0LSAay99G2wPNFBLHAbE4tMlUI1UaGlJCQPCe6IaZtr3wk3TFiDtzMz4g1cEK3cHJgOMm6b
ycokvQmonCc622rwiQg6kXsk1T6eoHDlUrrzoCFdFYVX6W+hUEvNMdFQfQFdGr5ELmRPnFLK5eKc
thZ5oOCqdGCsLBQKDNXmjO6790TN5TrFjHIljlBZM95Fsg1yABLRxGmmw+QppC+CQel4+pCcs1wg
gC4/YHswN/ElpYl0RAHfI4cN22FRynBZaLJKCYWoDZHCKNcgHecxy4J0UTHi6KTvlGBqGDZq9Xf7
YScGXaijUGTZ7F/Yrlp2wo6GYQKjKBCNfYQus4xWluchqOc0heaPDk0cAhh39LdgMMdfcb9XnuLI
GCOC1Jp1TJPrSD0Z7Lug+qsH1ELk5KLTMUVjBDpqJMXVR7kolx7j/Trvjy0jE09DpCsxEyuwOh0U
nkpwNZEFgBtHSoYcRChGtBTD2XVH8tpbZggMvc0WlT/l5LbBWWYkKq3zfNun2KAQmOQDTTXYAjVT
RDu5mvxpcH1y/dGBJqQxogzMJ7nDg4S+Fc9oAp2bLU9HH9Cr1a9ggWUpJXwpUE7pVKCA59sK6kdp
7ZLsCU9cL3UUj6Ez8hXQCVlGibEwyrvJbd0Zw6YUxZUnZjaOOC3+EoYtrCWdyMbJg5jGXxXellBw
twFJURpvqvU3AWGQ/T0g5iTnu2ZZS1bGcAsZneOLUaO9SSeyVuBocVEUPqYAd2JiR+sWDBY4zpNi
1J3YJMEEjS5ym3OeFew12uLTtxowdlQIH+O1hV63FSolBJ944kZtYZXVUvCZsOcX3GBBw0fQiMUw
Z32xQ8SOJ3H8hMsxhgTJoZG05i+qU1TT4UytH25BBUBGeoSLs2dwk8vPSNz199DoZm50NLne2CSR
/E900x4YtLgJlwIUGoUtZfT/BdGLDQhm/J+QX8rw04ydw+3PVRuA/pkEjX/L+OgZRlb0j9HMWPGX
RAIfSofBQ/udng3od1wP7SrQ1OpOIcODWuwWVXKDcMS14NU8flRW7/hIBVijJYBGUbi5LLDtfhBu
SoNMKD5ZwJDI3u0OhbnlOiDLb+Wnb56AlvNNBP4uGBndCxzgaHSHyW/GjaH0S9HDnVz+YIGQo1fn
oz/GJWwyRkM9mybITuEJ6OO/TPzqU/p85TZWnnH7LVvfHowZ8zTkT68fMYecdF4fM3EGrgBEkO8/
jOBaoCCMB1QrCQ1b5kqE1oACaTAfa9qtq8/heE/Ea+jfEgsFtPcVZg9PtyvMivWfmT+NyS5MoFXE
DFYS6ByIH3I+dHjZ9V8jfjSkt67wVtW3SMeJ/kddrjvj4+YmVdRdC55Sx4n3UZh/pvZlFseOxnZZ
/dXVn9g+ZeMvgCc53vPuosK3b3f0nJGsybKxEKFzpRnSj+HumZeiPucMw+UFQGxEKzmel+pMCTgr
BDIWjzj1iikJ8dYP94qqcPyqwksu5JzTf5JqjyhTqX/RIBYuFLCT0dGDuUneTTYuctfNYhMfcv/O
SMOQNabE6luv1ncU3gbao4IsNQt/QoGrpSESAnYv60t+6fy1lP1LMv/oaV+WYc5OOY33ukF85OEa
W3K6XMoypoxZBve3o1WXHwV/L0doJIqblZ8mwVU/OchKPnPqrxl9ImeSo3uBEBJuU3fnsO4iZ7Mk
vopdOPnosWjRqam1ld6R6f0K6FLX4aZG+jjIQEZKTlrsoGzjwzUnX3Fw70Vt+8wKy31VZFvVBYmk
i0RHsDiYNkJVBhmIrSR6wwcsi48YrEp9qeWtqnz4361Hyg1qwIYjRfuvhj1RduRm1luNIKauxhya
/SUYXMZt1T268Dukwy5V7zz/K/Vo5friusk1EtMuvFZBKuf4aA2n87AtPgw67SIOfrRICK6QomMa
dI8l8ET6ixK9wYhbIaI7mKOFCrEFKNVFZVaXSUsdP0mef8XSa5wGLMh6E4mFKLyiHE7Cb28D+q8r
5vSKPWFVVjtqDT9h2l7C7AQb725z6YagmCbXrK4vmedyb/+TyaMZuUjnUntmhq2IqFZYiqQzljHI
vfE/UQNcpDmy/JXxWJYJ4vplT5NW3iLjw8wZsk4gNU0IKwzlNTXEYNhBS4PWQWo9wD40zZ8GDqVC
11Qsse+YQMfvioXphdluofxDJcq5bo6bouAHmBzyJSHZNMuNodFw8qaMjAdFYlz+SuO37x7iTmEX
pMrKT/jzvYDRuMpeRYajPtu9+kBmO4VwB34k5P0l1dNkvmh6IlZFjgz9qjLeTdmROXsP/eg4kozr
R9sQmowQIDDNmC/urMzJLLvh0eJdU47y0F5LdymbnmMNm4BOlHHL5sBC0p4OM5FiMgJkhej3H4my
RSR0kCF63pOsNScZlnano8aoTI1fEwZri+jz2F4QQuKRQF1fpwvifdD2sPy4oK7c2db1SQEi4YJb
4stq6OMs9af8HP+hrhOfIeiUYYnRFbomHkhCUqDoiHgiZgOKOBzm4kJC/8bRNb0awrKtVj6s8a95
8ovTqNQW8Bwj9xWtmjfHN4NhWLuiIUEtXxRLXOx1Pwc5uMrn3mJOO0fX1kL01dQPTT91NBq6/RDf
OMJzyqXKHKj5x/yuUmxIdMfGhUXjTgXNUeDsy/tzBGkNgvTE8JOjhlEHdS19E7vK7DokdZTTbLvU
BNuwCDQQeoJV8CrNFaTJnN+oiYo18hVkSzRohugs0NLONgI9ndj/W4TokdmdIhed8z1tXwZAc+RP
/gsqhkYxXql40zO7evf4hERtz7szsCHBdt5OzSsKL6LpB5oyNF082qoB/T+ZGy3CjtIITkXfv8/v
kv/XcUgluEcNjyJ9BTsukDyG6OdubropqZ84ZVJPmV2/I394FrI7AyrXOFEOWwCFCqQ2zrx1dw6R
aGfgSkIHyUfYvWTaRt3D7D4D0yAcyOAZMZpTaBv4ryaoH6rjnybbcLUxfgNKg86xV6jF9EpajNUP
tryCmZmvUBnFGy3YW1B7RrZ3IP3lmq+y8UirWdGonEvEoWTiTFJfPVqj8jz4b61gM4l2B61cFTfA
kgZH5lJsJtAEvyKDj+TdEgMObbrClCJhDFJWMoe0zF1JFsUz/pMx2LrpEws8VstuwjKYDJq5HsPN
Cj40aJk9wKoBgObuYI+j3Q4lm5jGKUhSfvvI4qh7bKbTmvvr14vxT0Uw2fTpKkNNgW2TUxLzAOYI
jYmhQthwlmsqrIpXRIt9Oq+MlXKFTI54gBUNs9zKIzN1Hd6GrboOq6VTB9+dvPGQOjYrbjqX6R+1
OEl/OCuJiKazoIVr60a5YAXDCuQ9XfRuM3US0WCG0bKkIaXi39AvY3gy6eClWG1FF2Qst3Pei6sK
/c3DHS9Ze5pO8TH9Ov+cTmVIbA1kQR4Kbydw6+oj9tQIvEiw0BN6TP2tNZcissc2JvUvXBkRaogj
ozpIsMOWzB+OydNoh2Nv38/ViUTBsZfwBuA6k250K/SbPD4kHJNNQu6no3GlNUTZL8w8RWizV4Hg
wgAXS8742sRbbEpM6XNJ03kDoCyoqARW5pyKcnTk6uwiHGFKBNDV1TchZouCNMb+LrMUg0+JLdZh
tP6EoIAWpyD8Z6GKpFVEwxAlUEMH5o0VHel5LSzF8tyizmNjMJ6wK1nTmTEGyEQKsmWx7a8j9xgr
r24gwg+zMhspmeEINrjOPjG57klJOc6Vs5llrKo7ttZHAOtNAMWyGKO9Wr3cnlURUK+50qFWMg7G
J5DhntkBn6u4IWALzyOOIhkGRPybSPNjx63nO/8LscClDpiFnBtaeqGt1ltOEf5Pof4mzb4wvyqE
RQ94gO5KpDJ/8jCnNs3jFtp4q9hudKA6DPWAQgnV0qF8a/6r2m+4OggMoTandFxnIBGjfG51J5Mu
/CF3RtnWUZL1az4gLqCmteU/CCssE3CSUcQtMUwyPtIWG9reHkUK68scxjB8+VdRXoWtiAfa4TLT
iiIY6SrqN9gnKVNZjg7aD2kcaybNrAno/9Z9s6E+le7loUzXHIE4AuOOpLG/m+wvIpH2oR0HDyjK
A/wKE8McvjyS27xrwzAo2EgbBMXU2Xf63JK67TAIZkewpSxJWwT0fnuR6JeKCzhGprWGMaDSb5VX
nXV2NRJ5aP4INiN9FY4JEXuNcRw9+CiD405Jugu2Ic879fp0M6HcViCVT6IbVErNbHfw9F/fnDe/
Oh37o9lOITThpC4GK4JiXxs3HClJ76G8Qk134l9uK+iAPEb4GrEA2Sy/4G31C2M8VhHWcXCkmv/H
nuF/s9ERNQKPNt/SYQ6HLfBjWqO9t0EXyQbPg0wL+ZrpG3h48HT7ekIxizcY7jqyly3aQe6klW6c
Oe1giNZiJP4Orm6TXsCAifDGQGftCxdURGhEUXlV8T5VHqpEN2ZRqccYc3p87ukJ6j16AjYBmujN
ggSDLLetE/q2kLBOm1YjlXZE96auvz2QJsLXkG+6W7fLSby6Dti3mOu4jo95bSFLEDKXNGVHFbbs
zHwzKVokIcBZMr5goNHVPcmAaUC80NtmgEDlmq8q7YgeW1v3+aXFSQBBHSzjiQ83oGVc00tPjpSP
HEQHxuDbmlC6RflFh6ucB18y3aQ9eQXCBnslmzeLNNUR8XzhJMlOz9JPKp+leXZKtxLT8mTOYA6H
4Fw6ps+049qRy8R7AQRwgB3IDOgHaif6CjD0hXZXECw4KJYRDOkjFNoZmFvmL/Q+dPmCDUJCZode
nrqrRKfNuHwLRZWuT2jwvDscoQC0cIqBtsgXY52MDeo46a/FH4+HoFgFBFsG6wHSQng0BBupjVus
2w+9qzJnpPTtE46FtmWkTL6iozrQfpmOR3ZVH8a93q49NuR6ocgHU8RrRIjyMonPnRP69l9n0VXk
TqVubw5JvjW1dYVJKuoB7c2iY0FvpOpOBet4zZJGHzgijwfaKjpRRejJZD2S3BF3xxgYogDmETkN
S3tqLr3aaZgVHNt94J67vwHa+k/OxG+1a/+hk2FxxVYe2+X3WdjwhizhLIDraMltnjL5mNk0cLcX
2lx1LJcxHzpxTt9QlzsiGAj1QhEHV3zevNv9iKOXpB1tI/3BA0flBJuwW+jo4ddQy2GAI7BYoTRK
1wrNBuIityajAgvBIFYaeo8LfangZqK6tBnPuEuOotOp1Tk3tvAa90QlVETA+hC0RgLcpx7/RH6q
xy2cCY54sZPtKkxYYE+jBWzdG0PyFfImxjjz/hX9aGzv+WYSFHL228PbJrNG/y43FRrItXipnF7F
xNEnyx/cZ0rE7K1yHMyeK+MvJQwJEy16DAtS2lolM3okJ8A4wSQfW9vSHrjJp7gpdBR7VHfIobIl
ZANt02Kcb5csKmXBMRCFDM8W9AH5lwnwbOCBnvs/5jMmaWNKJyDRhZkOWBTOBpDtSZtFMrO46yFa
+sKRIZI1hDbROTEHLhnzZWXtLWC7l2cuMf+GvbaHmB5tYeJPPhrs6KfuPSFGobLyIhGAf/tPm3qJ
0Amou+6YW3rumHRJ+t2S99T/a5OFNwcI4wEbVyGQ0D6KnKm3MJJ/TqLvYlgxEQar0N4lpjrwjNFe
cx6lDWxJMPB5wMcCRNzMBm+IJiAKuSe3tX+d2uGgjCANpR19OJ8+OLlY6rPG6mhsKtrwWJhwhsRn
MgphjtMFEukgWP8g4FmRrSGYnUCm3OvNoQOEUQ1vo9nfx/g9XdggfNGojdbWK74jXWXHC09DcSUH
WDuR+SBiqmFZLu4WqZxGAH5+hXNngrvI4U7SJzOi9QlW/bGBwrBCxNJIP7IKO/JFEi1bhTinwhBd
etRzUd/W5Hv637hfCvkCQZ4Nz8cdvFN3mmhH0zHHOkhM/eYqfnfG27MO+py4Qv146CyQoMaGg68G
JOliYriBlbNC0knPynrle6rGN6KJQcGc458QLEK7cZdxvUGbg2IKDqkebLRyq0jX3v/t8iUJBJXI
yWjlf6OYkZN9feboYzpliJ3+wdy1cYkKwAALoUT7V+efYVgBzMsClO127S4KIrYda7wH5BJMUWr3
4R0QEZXwLOA3Lc8lz8++XWS20CKiJbkhXBYG+gAIRCf5CVGX4QdrKY5VbnzjRF4B80ORXHP2lXxH
GYDKRNAXrJxIXxjmIQz81z+JdGAfO8A1uWJ1nZUbBD4SvQeqETsTiSZ1NPkvyvBcsWDEyWUY6K8u
iGCmTESVnkVnrzklYAQ5hw6Cw5fDACRlO3TzLfsbaVa1cmUxjZJnPawVb0v4FKO40WyeTKMbgjBp
z1fA3Cl3gGlJYNmqkm2WHisTpKEH4rXGNTUpDHqO5ALwIpKMplFgzf7AnC+NfjPj28O+FSRnKsqC
GRMLkhq+fC4o6cEs43inyEUhr8JbBVf1IY1b7s1NxJLKgklNJj4l8RkEDN3h2RjYE4nKKUcwEtoj
9m2O8dSY6NelgME4igi3xUsLxvbhKcep2OQ7qngU1I13nebDJUJZsplKSk0uUh5+SaETeh+XV6AB
12DC4NgpYvXTyu8WIQ9otqkYQQeF4ctn1heT4UKaQ0w8a3mNGQ/6BPz0f8QFCYuSUahqBwJkfBw/
1GgoGjqYkeqmJhaDtANhI6n8EKsX8cSe+iPhl0uM74T5QAeegcpfLR89oVUyJVIg6XgUZoJ4BM9M
JYfgnWF31ByyKf8G43R4aOQ76xb5FASEbQq07I0zjfmz9jNI94L/SghNramRIV2iVF+04W/Jrtiz
FwobZs6S29uidVNyutLUgdpBqr95cjktReQz9cFngPs69eYb9CPWUkaX9pvVa/MKG0e/VFftBSF6
a9rBjbkkYkuidXGrLSUqUQDyDBDm6S/qeYXWkrYqf7nTlCXfLM2XFggDByVGF2sZalgDMARkvo7q
gzuEw49PAfRDEJCPsZpjNZzXH+5zdUfjmO8XZhQehe4s2NY1I9YaXcd8+BmfOD98rJsMEUiTqlfG
kXPRV3+64o/n9t30z8g/ilt44Jj42AzVg0vQUb5yl0gNdZeIAUQDm8rW3MukAGJRo/MenlKm7yot
BPpMFaetZcMD/QIrtin+2D3bQ1JPD5Hif410VNol4/lWR8SHjnk7Fa6OlV56c4cBlck4z+W0LwkQ
+qxX61EacUKdm8NCmkLisQiH/8t5uHEboowZCrKYXBClfvP7OQubxtY6DWv3DPG9W3YX66jVL8H2
TXu8SieEeQQ+4NQKt3frq8Utvg3xTTgsSmpeckUOvkNKg7u01ofsxS2vGWvm88wM82m/hKS60W+q
usiXOnyAbhNPurcyWKO+hzOy/grvCpJBkQDEIlrhqj6yaiNmNx/GrTqGAimdBpKY/511MLE4P7B5
6UuyNojIPngPVSWN3Eb51X5TB0OeE7LZwstsZFRVdWU6MwcHeAeD1V3JBWyXRnUs3n3+XRC4rdh0
CwziW/p1Kzs6WFH1x6KA5KbFt7rGO5I9OJQfXMjzrKFz8R9kd6YJFivLjc/IHGWRbgzHB2a0rL60
mXKdVq0phIG+XvGwOFTRcpvkQ8TDdOMvU0F0SNWRTBIGM9JS4oZw86WvLfrxWeTg3GdNgeh9wdoG
zXuO/+jUbCh0ENkuM+aeC+hGaYamcE4ZiduXGp5GOz/jkU65nud2/DBP0SG7SLSLLtifbeWjPzks
X+SDf4d1vfTv8Q7S5B0DlnGikwUhsoV2AO1ZWo/rUz4FxS1g6P6O2H1xrD2CYAudvjPW8Rc+hT0N
n+SRU5iC021/6guVM1vFWrN2afRgtGFtQ4eTU2os20VwYTIa5rPA5i0Zt4YO1gldbroZF8kW70K+
VdM5zdIT3jvc6PHzi/Zh+ZTBQc0ibgLvKCcbnzUPWYfHcTvrcGrOBuiWrHN0tYCf2xXwymOG/Drj
nOAQugSofuD8t65uYISZ6Rpbezp2Kf2c5Af3qowz9SVQD82NO9AnRNfhot9PfF3YPxBbGEfIvUNz
1F2K3zz3Y2V38ivduB+FfkW7EYI1PToIS3OXZ3BOSKlP9BwCC+2k3Lya40g0eb7F7wyOaLMCv7Yf
PhoUxCX9PvKjR5u6euE51f5D/x8Zbw38/SaDLj7ScGzmDgYzjsmZukfY29Oce8VPnETgEcF/YcTY
a0ziX3h/OWU0NhUgMWKIziZFaRDfyDqiaKQEDEh+7cMvC+lFturoPSXmOnQQ0Bgr+TuGxjYrOSHs
+mKv06dnJY5CxD0LMTtJoMx0hzGPyol/1pFMioXO27btyZsw74widt0h5mRDKBqNEBb+P5HIMGr0
qyrZQ7polK1k/HZf1Ze+ZcIpgXsJeW68NmAku/DNdymsiixf5XLFCPe7DTHdgSNRqQa02JtLJXQc
6ZNCtmXAjOcIhuC3h7BxayrHoD5J9V4Q4YNLP7q4LPj9Fco2ev9isY6sG2YPZBXWAmVRgUQnW8kX
i1uWMjCinS/RqG67G/p4wf9TO8oFDa2e261qdDJux9PcMAHz0aj44ZIoF5Rrg5ORr0czDzv3t8Ci
nSNhyRoTTYzSHDULwfohmhGBTOUgI7akitDH9+AhEOluhlvMA8GhqI3QVruYVAt6bfOmPjRUxymi
r5rkNRZlxLTZw5V+UK96AXHlL1J56KOn3ieaRIX0to0TO2Z5VVEVa0pLOPUkwIZNTk97WkUypLQq
aaus8YZ6iKnP0JdSVBbvHNGfNOUOdn5O5/2jx8+a5mkBgbByau9fQB8E5LowKSiBJ/UUayXMG9Jw
YgO6n3b8/+lBGkdviTNajIonh46RqtGhGUDBisDOBviTHLeDvTp+etZ6Abu1+6SrqBnDOmmeIHzy
Dlaze60ayuz+WlHWlO2PgvkxwSJBaSnTxqMRXK7oIDHHyq2HUH8FWHvfFmKcfoaIpfC3wqO26cc8
hMOIwsbbNvv+wZhXYw5+DVet032qtYG58Q3fwskfxV3/VB/hUDvhI3eXpW2esnOyZWkHufWJnMRu
HfkkXrVv49s6E++y1xnyzt0dfdfYURcgRa76XD/129rRSTVQMfadWyd2lDM9UWsPQPO326hv78qF
4OKTI7FApBHf67P/48H3nGRA+b5v9/xVP6P3iamBA7wmbJAKBUtt6pR3Do0IWXxI6dWd46O1jh5W
dmLeiQUl2Piog2rgHIyheVUvFuo/Fvc/pDOU90B/Kb/ArSzBSuVTqi55OCsvXk3oCv8/ks6ruVFt
C8K/iCqRBLxKROVkyfILJY1soggi8+vvx7l15s49wWMj2Oy9Vnev7nEpXmeu+uLpyO25eSK0wYdP
soV8pzB18lWug2dNwK95JPSrmBwl8ZiurHTxIOgUo+gvSUIYYs2IPp3ZkAg456A1R9YAhPGGdVBx
cERlVjg92paOaf2OgV7JbmsTjKZZyng1YW31QjajLus922E5gLnC9G9iYZpoDp7Nez076iduSLH9
k9YYW5Ap3IQOqE7qrFEVfVP5VyHwyZJXaPzCmB1WvTlDkWtUdMMkvANUwvWSPhU9WnJpaLUhQpxY
OGfUV9zBGwcltn74A0TZAQiIMcluQDv+7xNjzkhK9XSr0yObpGplc1DOFaC9ka556Yt/DFVr5O2F
DLSj+hhj4u6Ziw1wN8PnGYrU5udFXEnvJk/0v2A5iEZRXIbL/VpxhoJMBl5alAghGvftNIOzmplT
SslogWyXuQfDNqjQAEvGObWCCfRhtqSEAOWvjywYkC7x/gYHUZeiF0RTOjDvs8twP04G0g/tMowO
MzIytXxqfQSnUlcU+h9xGoiutQ2X+m4Pw+S/hu0y/UaIDj8K9zEgKfxFuzXySbcqa8zJVGs6jQZB
VASS2HLaeL3DjcMFiJEKjIPIjkLNReCnvtDukrFWGVRMLAlZ5uCFq5wdZS3Y5CGhcUxc3wGx+UDY
iAh/pzlETimFiaO6PSbgGj2XopymqWcq1XvQHnyEtKjNwL90PMKlR51cDdLk5j/1r4/WtLH0UxQw
jYqq5ZFBllEegCUzC5yrQJl2pzhEqAX0DliWNBZCVeafwIDHaKdnnqJ4IVtkQ2agyuiOReYtKi+q
dCCit/ITxv/IBSYPpuX0+gbHhSqbqQ6FxhQMRIWLySnsWxK7IwYeGAuMJLiNJ25vRfklBL8RXodF
fwE6JDDzQ99H2yPSHKEwHv8Z6qHEuEfxkuieYkKYom7V2aV1TbSy+Io2jbowr86c5GN3gfGMyy8k
/hCMCjUMvWeB1Zx/VWR6lJqndJ42ZU6uMDmweIDG+Rzz7iq3DNW2fwLfPboJ0KYyfzfnZOzgUTnl
HEPGopiD1u6QIIdI9aoRl2IyvbYGtfnYkjZFdNBLJU1IAwg9TNMPOTJeOhpIQerrzrhP2lLX1UC0
dvDjBG6TZiZxAKEYF0DPC+uazg/zDr/q3zQ/xQCFKIfnyLRrlXjXfkkuZLxkjd9AzDUTbTQk4mRT
TpDOvBrhjrHnQaAqNa01o5kKPCWa6mPSLOkvhxu8Xi4ZS0TKEjwc0As9eMMlItzP3vONoM6mXD/U
u9mWQHJCvCYZ7RspcUffCR7bCtjc9EvwPo3lgEs6uiiEyGjVRx0hBf8r6K0bOj2mibLpoiLNjOdg
0Rm6MQhoFIYm3HKIgfuYdseIIU8CHMbiMVI2yOjABf4/5QBXEPL5hNySVFmwY7y56hz5PXddmWs8
UUY4iVPPwG0xkcb8W+f9m5w5carCvK9yeRviYlm2eBMvidXMXUiCiQXpjgEK2/cVUeVITCaqdwGW
k3uVjIS5IRkxEPORcxiWp8BADehIN0z5iXegJv30dxWj/X478dPKcyK2/6P4ZZg7mgXgIpmjfTbH
8tdSnu10J2DOk0uE074iDt4Y/vra6vNLvZAlhzmo1F2LXlkZmB/KBtzrBVS54IE4tUz6Q/99zMdr
AUsmQyyPZQV2hZ+zjN0ul63wypSUSgWnZ7FiXTFSYKAbbjoJ1OqmC9Bg8HD9sU0PybdWk3X9SiCK
OheEWeuOIsgQuYsNzzscgslIHxpmvk3VXfMGro7MCLsdFIOaEXmKDtDUrAxyZssLPBrBOx7wvbEl
lTrDUBq8u5Lc9AtSjnK5uTGBUimeMv+hIcOaZZhbOh4VkF5vh6hU+lp8k8Z9dMG3ScO2Oz+8r0wj
YhExMN+202KawxOWacpUITBnvFG/0h9eqzK0BVeRVxK95g7YVGfSy8D+AmnwWiu+mtmp748ATvh3
Pz+Tspa1j2+w/rkllF0JIgO02SKRAJ8v2GsidX4R6AXiSee/olgwklcHa9FHsSPoGxRDt4F3O0Jw
25M5Qnxaq+7C0J3iBWkVZrxA7CoVjpgFGN2wAF+icRAxmUyZKgipcVMHh6+bzsMSQYv5uWFxCtHt
SvhwSkh8mbOPCNEQ+stg2Di16ocIvXE+XA3s0j7TGL7c7gOSsRH86Bmx5Mjsghs+/fQ7MFqMREI6
9sRAEypnv3t7JLfEmN+a4ToRKRNkFWJr8LEmmbQ2cf1+FLsZ1SkMX0iAZd2zLWFAlrBT1wnlO5pV
pQ2ZIIlQYGPbCcNiYJmE2AnX/jXntz4/BpMLN1Oa8/AyUHwwCFpWvcVhUQ3/hOIngEeV8S5iQ/wu
6cFRtBOgDCUV2VB20+b6BqmG+VvprFqSAsdNghb4Y5HHiK9v9UYN73SgHl1969OXIbqCsBsSwQrC
TVLdqokd7R5x6AjKCaKCK+wIC8EbCPkkJE0bYzOyZ7LCoBgCJ4GoLjymbqtdn6LE2r+FKUyX/Ho0
HjtsCQfSvo4aWp/JZMFF1i78AW5y2qJ8iWHMo5PfnND4y5GlH4Ma51o7Hdj17OhxxWegiTHxBxpm
/gqaTdn22SYmbzXz4mSXzLeUGjhSUcjnrkG8T2hNlgnkG7auDLepWWpMMw9vzUjfW1hnMtQtYh4W
FgQeun4xseg/+Eidwk51Agxj9pIEWuhVPI24iJydkCqlWhkYF+HlV+IYbkvpth6/Y746AXbEUok3
7HPPJK8CkOXk7wicxeTvNI2Ax54sXXWsdOQtOHXEeVCeq/ZaR/+Yg50VZ97HtGV+hU7LxZdmoiWY
1esJhXHqDJ38WpvmIOHSW6IjZeHIswZgE5rjfDDnO2UypMLl59KxqDc1hKbigMgZnuCpd2HzHk/U
jhQBjMlXGYe3ZsXJczzwx0cZ0WVilm5JMa7+sIpSB0+xmQsIVK1V5RyODv7XufgPcLThAKQa8ndk
92BAxKgPqVcY/y/FM+AHpQoY7JOf3jKQLzL3ZjJvGBVeKH6zdwbJhQ2ZZFlKMJ0cB9zILxxvHIh1
vhlbJMJLwwOl/OKlGy3CjlC9tIvPaBHeMDAio3QbTAixx/+csIQinEFgFTGGlJv6juNMeXvljWKm
UVGfiHhQFBiY1TppTL8TXw+GJbBy0V9VZxT+MAqSG6ZryXCpEXkbAjSzlu9/D+wBvC5bmL7YTf5Y
6DxCYMf2CjlmvELjKsc7yInPGRFeh1Ux7jKg+PkqgO90o9yVu2VDROtXwsArfp8LX90SnQZayVkM
IR2cGekqoZwj8YTwasY0imoCtcG311BqfB1dfqbe6E/oooSalIjqhz1lZFKEVhdkv9hSDXBC09/Q
64utqWDS1CDBZ/qIiSVVQQTDfGqNaMN4gctUuDFy6vcX6SlVax0mGdEjjLNHx8EP5iw6fQhhM5Uf
E5Lo07hqhA4vMFHSMq6cefBbeHc0oD+YazCFn99qhr6DYtV9zgGQhnJa9fpVPuT6hVe5Vg++djSa
rZHhrXeXm22D4dlTwaPtBgFmkMI4wd9/FLJUzyivqXhGs7w1zGJUy3D2nTpiTUdGrKBb3cKjJMHI
CMik8X3C9QheIvz8aK95fZjDeqGecHGSXxdUkRlDFT7N93ynvrC6mzKh44sPw8STn199FaucNLSx
y4lueES8XiHcctS+WDTQIbGD6a9TiJA2pJIV8sxVQH7SYcURDVTFSYG4fdorPxau1aQZpOI2egEA
PaSIUzlkhcBwdVs8gYj/jTBTrF0/tcmIbfDupE7YVQ1D6p5fr2dPfOaD/VhOUdZUFZsMwn8a55Km
ZuGKUg30JUbi5sgRfbcZ4ikdLgWcicm+wHHogPNDhVvz25K/oKCpv7u1EO/QI19Bm+HK0cjiW0BJ
p69L9Ckp2g9zwJL4JNAmOppHK4g1B0DodJOphvF/mud4+FwxzODJsr2L7VrFw5bxB7wkOG6sYoL/
cCZYtS8pwXuip/qEUct2Kcr3cqsFDz0Il2rwgISctYh2rlNzG7FPEGBLUKscHYSkX47yTvE3OpLi
7tpQjwjdSg9tufFSQIUez3SSi5JDx3SyCiUsKBiqgJDDzzYtdjGol5DfAYlpOUNhUwjCx8GpfyC1
6xcpq5hg5mA1kUkp1MEhufgrzWQXLcfII9wgzx+Qora/AGCkaXvvj+NQiqypmnBwezvVYFKk0ZCX
TzVgfyHM5Nwt+3/fnXEOxBUgJCcUAYF/amVlXl2VdOd2uJHmR5imQSJLQyEvBjc8hF9OzuZwn7wD
9PpPayytVE0fkwqjPbI9CDEp4LuOpmHA0p/HtbhSxkXnv4/zh7+j/oPtqGrhrcQm9fnVcaDx+isZ
CI9+h4+TjFh+kW1m5J6ZbzCgEgRiUtXK2RNb+7o7cp5Q9mo9Jn88ZFofAQAOXz7ls8asrGuvIXvh
+3Mb3kcmJBOqUgHVapyfoE1nHWJ60D9Dw5LfKX4VGMs98qiCumNkj6KpYNN4O+Hm3HjMNg6mMXqS
vNEQnmLggaoIMztA2+YWTXkGb8Q8U24S9di4YHKseSIKFl+KSoQwwMBSXb/HVbliZRH3lPzBIdOv
0dv11D+on6Cw/vTREr6DU/UX48ZDh9Ta8qsnqUdkL8DGEpRr29zo1OLaVI7j95C4wMJzkXg3Z7Jb
RBEk3grBbsjExLC4XgHtjLgFoHLNa8hQkVcinKaDFg07xXHeW9jNacbW6GjtIQv8JrNVtL4pNkfo
cLGgwTr7HEmPWNuM0b+4xQCHcGGcVyJ0TezP759AvNSQmiwYIzjNDJSZWwwBaVRH6axnuwKr59Di
YiJqmdw4Z9I1lTAvxE0Re04kRwYjJZiQ6Wcxw/CzM+EO5Wijib+5+q0P2Las8tmFismAaOrfj4ib
1XOPC17dOuR9nzOXxcCKM/8vXh3tc1MdqnGLVw9WKOpn/8EyOrz6D4mwx/Y4aPcKwbwc/UOeI9zn
5W0kALE/olhigA7jgQY1YSG8jJeI7i9l7hlU2ThJMwefqjem8NhXEXy4K9uHIWBFeYYY0B1k8NHD
507CVjZfo3atOcqbxlabLTA31BgyFuE7xv8M5fCCedLawKASZJl0GPeDS3d+GfVtLNTLdZ6bwgt1
CNGDVE3ahX4UnVd27+F5TlrlYna99IEjQCsZjLxQAE82E0mM2gW/6wqvS9MHqUK6vmRaWMXKRj+9
GcVrYOudGR3ezNK0n4hpaUI+L6K0KPCJCDkscol0wZ3fEVO4EW3lr8KLEfGLehoTRKAfzJXJhfF9
DsDmEQdOC0x5J01Td3JyiagK8fFkJmiUKGsi6/2Z87PBOyLkqZBoEKJ+jy8dhQSIO9f7saEd0n+1
cfycnywJr7IwxHxpXnycgajy+fxug9WfXh+EzJ6F+/mcZexV4FKK8I0xGD6dmvE1QovozFvi9o0Y
pZHu7yt65ZmPkckKtZsuD6Yu4pLeL9S9r3XEyoNwwxasJlVAgP1C96PJJ1+eLTNWXzdjZKm+hEFO
9M7P9AylgjlZn09YMcP4fpBhTS9kptCrg8n4S4LgYgC3dKrOR3Dvo/JHtqDsy44EqoBqBDeBwMYG
TqsQHVrdE45IxhK7IaSpRur8IbgVPwtTN9YZSVW5hNURg1r9j5RifkaJa2xn2NxKaGMx6X4HWAJ9
NR2WbYJdDwfg6t6OVApxBGAw6cKaNlmkQC0pOfk4IaZnrT9fws2UCAlq6WzE+jOvce4HF0PnUFER
wAN1CanrjCAaZglAPGZ2N3tIrPKQIZsABKrF5GPytZkdW3Ej9JKrEJD7EX+VI+16arWX8tk0O8Oj
SByJQvYlTw6+tBkpe4cSo5h0AJcFPgk6LGEbNxT+0fjO8rmtUIWi72DEaJJLdf1JSQJXzLdofuZW
g2I9dKTmygQKpmsQjLRkPT6RyXf3WWfvk5+ZbXP51PepicA5AB1RNftS+CBR8q3PvvyopMlkxyXS
ethFQmA2eP4EvDVxewmlCWK9jPNNRZEnuZjgjvcIJjBnzsKjJxGlc9jcw2DFPqcXDoObIjlD+GW9
T+CkQ/L99tf0AJh4hvGOozBsPQ5BRKqcwgG0GGHePeoaGwucT21WBAuLE3skyZ6WbYJ+o/EBEhJR
roLgHdMWL28Xfsmnq4SGRkUUIEh3C/oWsOcaNRankHdO+k3pr+k2wtbi2MPOKKZGxJYLLZ26rDiE
9Sv8VYBiqQDA3OkfPDZWjezRAGFIqysOPx9/Gh/uE8ElpypbFJblgICQiHTxiiOT286AauaGcPQ6
JxPWDIseG070DuokPJnUXvMVl5txZXeO97hzEbhOQpXS8jMXiJfuYEaHNt/kioPkieI/Zt9jf8jc
CnEcFiP+H7wInjkRVyp73CYgcSDeULJRuzKQxSYEhEh/SSWuHoYnIyibOWURxSu/6NOarSjvOh5B
aOegpCzBCtGwgzxQwkeUyVR5709DI2veUIqpsfzhjgLmcLcHCL5qTbdpkArUT76fMSdA4CIFwukC
sgZDaew/1XtzU8iJHkz4S3pLoNyEUvWm+u4kFm6QgXkMyJQZ4Uheg1kXGh+iSnBsVZxE3ebqVmsv
MEizaK8Mp0TZc9+5hvw5y1e0pWmyw48M8Qk/ANAX+Fj54MJFrXn+cC0oTgmsRdqB6lZbMLMmuBhh
fkAac7fvV6SiD3glN+Zk4qw6geKVbCCTs2Gg21jU8VbjsNiLa7l3OFzRFxJWRN0E4gNjgUMrJ43S
wnmbOQeBASDoJXQ+LAuIRnZ4dLg0xjio9BvuJMjLzF/z7BGHlPOfxLjTrrfxroVxf/HheA8461g2
XCVaFL4K7XsRrBi8YCBptoN23wvIP8gL+T6yAmFZ6VNqxaTPozWTTuK/OSQqQ/XsGYKjZhsN0Yzf
XkHted80321bN42BMc5yDjXGY+V1E+89phbDid81FB1P4wWKAp1My0aDw13huSHE5HfjZebPYA9+
YLzyp3wQXm8oaSwuY4v2F9iDqZhYPjeZNy3uJz3k/KS9WhSOyE+EFw+Ayla4AB0AbU0/jhdSg6Sj
+byE24bQMvl3WMdL7TL1Xi/kU9xJ1tX72a1nUxfIOJ60q//la3yfAabW0nOZoBVHB8uEDpBLNzWQ
ogCOcOURT+6cNRNYM63B8IUSa5J5pd+BUJhsIixcIA4EY0yF/8JvVfhLalZ1K2LcUdetSN6qkxHZ
p92xAKapPsyQkPqm7tdHVQCoYrNwWXbQdKGAaMwS9A9Di3tUy2lcw9GBdkOFS7PajLcSpy3Oc6YQ
4qrL96c0R9tDZ3GfqpTGwtuSpkfReKFdSsMZ6MQpLb5kusIA1WxB6yvCg6ssTfJCZpk746OUlDNv
EgkFsDDef6O7VNjY6ndtanb46jRSENhgNI1AJ2YzngyQRgmnUzQCQ8E0f0tZBFNUSHQ/SA8MrNUZ
fXJmTA8MarTspt33LsDhBfyJHjOxyLhUEB+ScYe9AgUQWV0axH4m/AUGgBzCqvbdeJN8NYK9QayQ
tYjgI0hHpVyg+psqrCZC8HSi15eFE1NS8wxUh8ErC36lQkVASZbbReCyi74ohZTw7gOV1MqNA35o
aN5/RfkMgMiu0fOIA1cQ1yDZcx25xSS5ZrxDxmRCZTZsRRc3dfMsXECllrTFJf3xpCZpXSYvAKoY
ENCxK47sEc2PwujbBhKSS5jcm1rsG//FgwMxwQY3bdjjSc5ObBFcAPuGADUGa0fjT1lGbwtCxqve
eYOKJaDF5YHmYEYCkIvMku8mMEUYWzMkekDPJdHMxKRg+nuknEFKxA1gm8APnevk2ErzqdsLOwZM
D7mw5jMGH4dpQ75VOjiMdJBIAu9pBCs+Eavzk+IOip7F7RXOcCthIjJEi/+VKbTm6kHBLQ5uTXWQ
Y/GBuWtUI3yvWLf0+Q/J3NTwnH2NOLlpsRnjwYOEj7vDRQNBvfVJw0lziDoTiolPO8xXTCfyxv/3
/jZPLoGvi+r1G6mlRBLltCXxh3kssGr8MD4QKCstGhp9BjoH3+TO8VM5KbWYIxb7x2kDmb6eHjS3
AWKZ+2A9dRY9akyITAykjWmuM9Pt3J++kBuR/UIccpMTNJ6+mXHTuiU2XlC2zLQYNTaVzmQyhR8G
gjTMlFqbb80HpU1t/lsqgCCMYlJX8mjGeAdTzCriA/DRmethLaE1mqZI+LjNgWfKA+I84RUexhMz
Oujv8CLiAnxlL3QXnQkskOvZie/Dx9YQL7H22i03lc/MJwArxtqPN4cxukmDz4jXlaONnQBSmIMR
CJ49K90C+CE85s9w0Sju+Qxp5+K5wCgLNxL8i6dAbtj07wEICksWIIIooqd7jIxM4KSnheC9gt1C
rcG805voMaI38byLlzK3knvOhN0vLx3fASST/8hMIJpK5nvwdZk9m6d2R/qlYrZYrVmj3DJEl2Ju
t7yKicla5F6DlLN2WU7Tx2aqjJlVTnJQzF/etRB9zlTzWUg56aN0fyrJmidWJGFPuex0cCIqjzB1
sIWGOBV/i18YdrzJzemEwaoKhhgvmC8oe5BU9nf1wBaWfuHGnttIifkFo5OwiJhbYwuAwoCgp2PD
84ujBtUCmil8P6gd+NBI+p6UYFSAXAbwCbirINC9QzJbPKY2PuALwltJicK9Y0Fzm1Ep8EElFqsO
Y4dbETOSJqY5qL2F+5sR0WLFkga1ZyW3LBMKPuxNOST4G1z/uacMyHwceuJSYdR7WqHEWXObeC78
QbBLTLr4PiFh1mwzcNady71G1Q2i9eFFZ+6ZsbYOrSVLz/WpF3GRwcsFqgZAA+cscYkbEIuDBZ7v
gXxgDmUFFe0B+xY22xKvGG1VShZLPEWuywtbrEYsXHSLASv4D64R/QWjHDwhgkBZtagTM4eEgBFy
O3TR+GIRxyViJjSyYQYenxCVM+azUCaINvE+6RP2lanQYZCER/HfvmoSSTLqm6LYlIqrNLtparXY
GBRrrNNxo8y32rACSuMT8rOQQcixU2Py3uw15ay/cWC9yB344Jngb4aykN1LMM7I7r8awZT0CcKu
fxnWGG5UzlwVn3umuNhraWSbhqteJkGv0A4fWN9G9RqJxbtEKR/LE24HjwuL200RGvj8sMUwOYCW
uJttiLNmMY6qmRKyrXoEioc9YRgMPE7ZJhrWJKH7puSDSCxcPdlD1yKk4HcSPFvDwnDhozHcg0sk
8vklR3c9Lmtw2nY5fGgwFgUy72zxgPQj4JCXfIZ8CU0D3CZ0gkeUpeq8P0cGDgnSKq5jsCV0riXV
THNnqU0ETv62dQmKi2/SLxFUG9C6XuvUHJpwSUwoTGMY+YUkHewmFFQpTB6Lq16xQyzdFQRJps+8
M6LuTWNHyENh8hfzhYV5HwoQ7upytm+gD4kViiUAQVOqrEpz0wVPblHZwFQigXlzALHuS5rGFxep
i5WAvtiwa5jFX2TsEzwfQgtAVSSpa1yR0LYvXNWaec6NzecfcuAlQiCLgUZTdMjdJoCHSTuil6Zw
4gX7z5oEBrNf/Kutz6O8JAcB+TYj1hhB/aHqZmIHljoGFEFh0tD9LnrkuGjQCUVASvwv3YkrCFGR
Zpl6b6ngdpnitbN8k+nNaJfdozXRQZgnvDtml7lSz7xRB6zxJTmUL/2ZfTF9fyztlb/YRJ7wq31h
EQDzTYWf2uhPUti0j1t9N3ZlJ1675CZ/Hi6srjs4zE4t2Me5HzeR7GQMNw+PAV4Vr36zaxzYgjWi
5mTPBMubSvvFc0QEgYsLa0VYCSvsXnCaYInwOR4Jk8sMroMSLbTtG2EXwy2JuXvwuNSjfBxM2Up/
pp2dgGTSG3+yLdEOy9AxzNd5FS+sHetqn1++mAUGuVgzbmOqh/kuPNbk3Asrjb/Ea7jTtrhP7N8H
ySZa9NiEzGp9ViQh/gz/1CM5hgdpTYwQGwa0JjmiPHXj932Wv1jSIvNcO2Kp99iUPrS/KVTaBnKC
dtPtiarA0eb4JZHMA0W2YGyJs3PF+MHioS/u6cK6bTrz64yf1+I4+Y6i29rOd+Xtsz3v9MUUDFpc
g0MA1mkntnCIUB8SPf4trPI7/hTilfgr+DjhlX4X3+8/GInFkk6XGCxKcToSxtwYTmAYkLrJ5NjI
n4h8uIkf3I6oIC7ZSX9W5/pr4E1y2i9SSmZP495xi3X3vcdibvuejBhoq6beAMrBQz/lGRdG/vlV
cLsImYYko4hnZHqcVPvgJ4xvUnDO4Lo4yfj1n68gKsPmkNvGlZ+4piaApymtuSVt59ZwxPwfTpI+
4vUiTJKEA8KecS77Rpe2/vwK3jTJ8UXJiJQNCWH+JNnst3nyQcLjGUSM04QRrHpymQDvJUoxuALv
Bg/E5f4v83t0oIjgZcDoyInIj2XZ0ddvv3H/sxn9ctC8YU1T0o0tJpGR5ujbfi+4+RoCb2LvbmAE
KDDRZmQuiCtZJoY7c2a7kRfrAfIY/QVXkRgT7Rxd62/lR31xJfREQK4loXm0TDTkfB/+JST3D3N7
qIv517nbTjph4268gO67JyhF8+TM1+7T0X3qgfNv8uH9pEyiXKFLIksov4kHtJX4jTHNBwSqmZQF
zGLA74EoUDNwSnIk+PA7x8b7rOov4UCfNNUOl/4AsVTRJl9kj/eftSFPzdn0LDnz4QEkHhZuHjcj
hl1aZF+sDBoudCFfWJw9Ef7i7Cbcceq4f0DVwNsQGk1FBd0mJfq6tufb6A+MGeYfFQYkuYrSAUHv
kp/7FrGRt/idy6QTBFyZDfj1MK251KuFzBLWmAX4i9iycNnAZoPhU9xE8P97O2RO6VvtjGt9+Rdv
YEg0O7qxwqYHRon9/5/G4t1JW8QDDvNby2rBcf6gOCKebeEfiZtawpWYtYff+EM/dlZ8kDeYsHiw
al7tUtNDnBPm3q9JPi1e40V2cRu3ky1RZna791cy+O3jfWpO4rP6MtbjBiTFSq5kR+jHAd+jP/9P
cwsMhm6hsATjvyuH2X3OTOeTwQVHoCqZmT3XNKxKp6OY+21+6T1R15OOkmAG8ET33G2VK8T3OT6r
a39c5qs3is9ncrSzfQWlg+EO7h28hqwTBsmvHeM1TC0v+CqioY1bty3u5ak8MW+7xOn2WK7Kk3bL
V+I6+WLULLajY2Zj83NKX901Pmj2M3Kra3oRbdEsf7DbOUVr7fneMl5/APU6FOe3+8ayflEeZbTs
0CTn9xHwCx3s2QgW/oF7Vv1W7KxgSvUiOIq36mv47Z/Bj8pj0Ra/wbbAdYHZIOSU5w4Hop4y1NTQ
MbmiW+zb1/wKrzAiYO8X5S8wqnBKjvkW/dVKsdJXe4lfoolbmL+qlurtfcyme1RtNfIN1G//KP9j
snPu5NeMeS+n36SX5IQ11Xr+6HU8Fpn/XGZMt9P6V7TIqHzgGVGnUaOTArbmdxgvGMl8RPr+qKWr
Bs4fnjKSXY1dPx5m6nc57GE/Fas2dUhAxS4IOCIrkxACg1FEXuJfrcazyp3ru0rYVB8bT723eC84
HVGRDodhdow1nIgA1OxG35HBFRdHWKhRgz8lss0MBqpOJxrdCH/Az4axM9RRYNwNdBmDgw/YAuYo
YZXFBRuGNpFt+le8gWokqaY3UPtiYrJApwPuXWYIuXCVX0hbhUiz0AFBKjVgRmGNMorXip0Pf7OG
V5T6Z6F+Q/IhshCnzZjvy1fru9JlAD/42LyHaLjoGjDeRAWroXoESmYvjMGo1kQhWdgvgSQhmVkg
F4YrgEqbtsgZgA5HTYBQD+XV9GJ37ML8ZKBAhoZRin5PG7Db3IqvZB8e9d37mX0Pp8+/5C/7hqVE
NcJOWboig9kYYNC1APigAsUxl5H7k/8rbaNnx3hHbNEsTx0RWn3icKr1FZOMBdLIBVKJBTvsku2Z
1w1o22xw4c+8d7oFrQKBzETspcjddGbDqRDXYLmAtyhhxHUJMpOdYGM63WbWkGk+pMM+aL+n+GvA
4lpk9MgFfC/pZ7RjWO+B4EeiAND6o36nve03QMCDaAGKxyib3970EXA97qaJwJSuHqSsdCKwLxfg
GwwbYBAiH4nyANDHllAfmOvlp4n8IUB5hWwKUh8WPAMeJkugmBqFSYPPkUczh23HiZypcBpb+vQ0
WXs+ZkIQFpq2kWlGvokJWAB4C7QBAQHGp2NC07o0hPmN89rYoEOdsLklNEAXERC65CCfG2YfEztv
g/1OcAO4iW6/cahlG5o86FEkQfR4qF6a5i/LTpPaOwI7wy8SSThrDXMoUgQMbTm0v6jYVOEkJccQ
FSuILaQkPelJ2Y2v+UnwRmYPpPV/fxFLWeIoEK8Y8z/F2D9W6+kvYSMwdN7wCjx7hUEKlLrbtz0Q
eFt9d9/FNTo05/iH9ec/kFBNvfCNpgIHT16CpWiBT97ANRkXJ6SckLtmmNRp1Y3ihXFAsJV+Ubkc
utwqPLhp9gBQmGFIrjVdqE6UNQej07q4nVjSZrau3L6ZSHaNnuPun/KzpiwMekAJAs2rChdBf0y2
3VQ1ARB0TBhk4R99WaKhfXUK4GrmBI8AHERIES4qZyZTAElNMtBxnLFbWH661LbKoVjLDhLWDdEV
lNKU/XgCvF+p2xOhW0J2T12IomM4YOF6pvS2Xjv0NSVb005daUf9nO2IRnQNRzGTZcspEG2iTUv1
/zaTFxwcJ3by6P5mO4B1yv/PKri0CHIqT1/P1hk+E0SF76DCOP09xcYWSF75y2rVOlArU+Gn7MIN
Rji7xm7s9Dbuok36CBEk04Fz+kMVm+i60LmucJkgfNzHkhX0moC7H30rerhB7Imw2AU2hg67cKuf
KN5PDYFl4cVw/R1N7worAHtcTcMU/c/wJHtP/4oe7FklF2yssh2+O7jWTLgIpA9zLjYPOF4HCHFQ
nh5mbuPReTA3+S84kCNylhndYxcLzqRMHXBBTIniQ/5/k1waCcBaDGx+6UbqR3GkTlwS1WCPTucl
55xrhZx8MBnP7OXHBWRcGvwXnwL4AiaX3DA5uvK788YXoyaL1l8s25P7QZ5Kv+7fKGKdajVy0r53
8y0xL7ZkYq2Sm4QPW+mGzsKMDvmeOSFKGF46V9vpKEXgQc/5UzwYm9Tpnc+qOIZHau18Lb54R/ne
LHm0lXBqOKUj6t4UlPQQJHZ5remRHww/241Hq0dbb+f7dAXMa1XneAUkSwEnbaWVv1IpT6nC9c8U
yUZcIC+CvkP1/tRePC6+TLwjACAV/AlJRL1+YisfThFm7OguGJ6B2cpv2kGib6i3w80/UStiFC+5
gYmo1g24izolRWjPTeTx+P7xXg6OcRYw2ggtiVYj/dKZE+CgYisC27+FVmOho9wZJqerRfbRqXQN
bFXrJZZJ08rjG5OzuSc5cUpZmNCW7Yz3muZnDbNq88qHmN+my2YZnYrN+G/cD6eUtQHibyER/Dd3
fCf1lJ88Xqq4R2NSuyzpIZGu4mQy8Jy0fbiJPWxxvdgj2IVr6dwVLfBK5RMVDu4NVoXSEXu+tQhf
hnruhIZ6lzoCjv+L+NF9E/iTmIWjeukmwgaJBUss6AHHrfSUurRk5txJsf99xB5mlS7UxIImdzEs
dbQfi/mwgMEwXPSYscF4lHquXN1ik0aYzGu4nzvSqjbZBxFwDKu5U1kv8u6XR2nJJZvM4G9f5KA6
DMKsGRRdAXnwT+kmJLNQtSPXP+aYMzGe8SxW9W7mMjvtzlYz58r94qZKO+ols1lHN+U0pZvlZroq
ljrmS4nJGLA5O6kmrk2efFaOJfzfS/rpv2uvPAEx2QzObxSH2TD384pfIaGbxnewJnEe2cSt9jBB
+3jpoUEM/Q8XVvHZbetNwD8xwAqBtek33R+jRO9dZsd2jw0xaOzSoPVQocR4IgAJlCwe825LtBlc
EJ5ahFhR/zHNYEEbgukUbmlSX150p1v19szC3vM3WXERfPyabaL4BbzUvNku+ev+wkPoGf8El6Fs
1tzHi1x5HazKbWrGe5zMlu0GMhMTtwkmZSdPHWODjb+j7hjPMqVVzBIBijcxZLNls3zUjIln3OLC
a5zkJ1lJS9gRR7N7u1mBDp/okq3capYA8wuUoBYB2Qt5E60Lu3ULYruJ0qHvW/urzya6aoKNkEsM
nPwhYOKhsg9V1rAU/n1eVWop+AOBVWAHiWWiG60Z97PKLwQx6rp9FfvoCJbptud0/3YwOGM2ksHZ
/5F0XkuKI90WfiIikAGhW+Q93tQNUVBVMiAEMkjw9PNlT5w+8890V2OkVObeay9j5XEVD+LKWCen
dyS+LD5OzoPP/uZ3gIGdjAIUmBZbdDD6PQMqv97cf94Re4Qhx0i/mEPMtXVnYfiWlF/Cy33+2LDm
Fkw2qEpWmMdinwP6cM64HVDMS1O5TP+63Kin1u143+jJzRHe9U0AjWoBkQJNN12SL9ks0QWxf+xw
0WBM509HfKxPKG1ea4aJbXJ7GVf2EBpGHBzJxQRF2Cr7Z0yxX2w463E3K4EEZIfYGYpXC7s5Fn7r
0S8pMwIfSEzDk3FO97qYeXQlYwrLZRVnh+IocaEhkvmd81rUGzTJ7r9FFacrKcyXVHur66rtHCbL
sgOinVQABLMIj10IRkm5JwAtePvpCsXu3w0H0+9nTPQeq/qGrzbPFbSr6On2y5LoQhS8yzzB8gbR
M/tNz18kOcPWvG4/oTNXneduCGn0tKQjiIUtZOTRZX+O8hdewkg/4b04UO930gXrj/tGOqg8QzBh
uA/HYVMcT87DYxJLEt70D1KW2GbIrEExAVbh3hIJO4MfdYvyu6MZ5BJ0X89YyB8X1wAZl39aiqxe
cu5WWF6r1uBOvadTLG6eZGLCapwcimHr5BVrUEUbHq789/Jm38pBSv4Q0rDSn3EZI4HHSnFFYPGO
zcoi3ixuYXmVxsyBkm+Rqm6MnWExW9427BoLqKrthqYEdg+TgDn5ibsxweLz4ucT9lFm0ijz675u
nOkOEOLCPLebIg41bz/NrvrrfJUjYrB7C1bLh6KDntTMeAJj7AmdTwC9x3yEb7/a4YbrQIjz0xgW
BDdwtpzB0sXa+9IvhwWUHXgP7bG+vFd/MceBT4NFsWJPgAIq5yHSrR1VROyy5ZDpOmG0KO/qw3s5
CqVFx8mdu+NdGoNb0EG9LiADNFm0p0JBdjOnYOmt80ThAzlNxGqnHDigYX6/1H4wqAuncO95pEe4
N+IxUR+kNb0QwnAdbaFxhbqCGxbNHh5O+skD1MrH3zBmMQChPQNy0d3GD6QFXNDxsiPpqXWmD9II
SJMdx8RwouyF46LgyMN0BtDY2imdCKhmcVFHSEeIe3dyw6DgofKxcOLkzevWQetAx8Yeg2cmUWBH
YDDgLMKsnme6KF4JkI//gsUGX4pwYHZr+jtOkH4PCyzIz8U2tZ/r+xcoFyNR+hSAIbqP4hdFPYWC
wdlI+HVgcnotcGxBAkNS8oFMAWnNl+XbNCx4KARLYkoMWJzAvncLZHL+l82XmPZwugLW7ZmfAyR+
8PZy8Vo0Je+zpigwWg+il6HG1T63h19fDfOE8ntL7pYNmdisduZ7aSrJQ+T6xp0/5fceGFS1NnNU
Z2xMox/he8EoheCEbP5TG3vJKMOJtU+9wR/P2WAMNYJVYbwOmdfvJxfsdS9a8tg8vGLRHlktf1RP
CR+0WIKYeTWq32sC7WFfbLuzq3iQrBfvlXZkZfkMvvCsQkIs7L3YDdm/lA2H3mid/vE/py+IoZ31
OaTfaZwomJlCWafJ/VBHg1vDqz8U6bxaWEDNxYoa+V9TDpGC0WmxEK48D1vGoohtGi9D5y/p9vri
viRnmFJ65EwocV5AZ+YsyILO++xog9ZT0MyZOwqJ53WRd10tAPfXlt6GsSByAIaEBjPY6GqS9Je0
YuJGJzyFz7hm9jrPfhF8UC28qYVB/hD7pSZreSgWfxMT8b3xdFmopu4xf3y607gw/nqPCYDxRzM9
CunW9qMfVmenUlp1gZh8ZiFJoYY53j/QhpF6yOqkEktALx8kP5zOtFT3CNATv+HJZkfWAM6J2KN6
bDn3hWxBobEawLsdl95V0U1YuQ1GCak4fnOm4ZlCZZltSjYx9pcZBoExtgeWxqdFbeKwweNhyEWi
X0Akt1XcB9vgzL8nkAzv69wSp27zPTpMOHs5Rg7KoYq7uFlqruqPdxMXE+1kWNeN2clRt+y3+Rc8
WOzBt1DBMRG5fj2YR2LPy3yNTzPgYYo+Yj5GNRZU24YTnMlZ6r0HQ2vMPrWJ5r6KrDoTUygAJExF
DtMvHuud6mSb6ZIFDQMFdB7K5rzjCamwMurcxhXDmlP0OVxlZ6BViNMYSziulLZg5hfWbJbQa9zK
ooQ6FCFxw7D3CisHyQWCEA1AEeII4dQhR5eb06PwjDji5Qc728C2dsqdhkdMqH41fm0j4I4HKikt
TPeA6dICHmTVwdoU4FZ9mawhH74pySkjvOt5FIp1kXmgOv5oMSX5BAxlThaewde3JMCdDwZy+Lak
f5MNxH0eVRhzvD9nzdsCl2VNcr94jge7Cli/45gj1MgRlq+LkJ3HyU2iwo40XdSPCiTlqQ88NA84
9lguozUbPBkKta3Gva8uKdGtLDyxX4tjkSrIv1HV6+51T5w1UwTz+i0Ky9cRwGtMK6mbivdgM4EB
yQJ/0xfltri4iEGHS85LKht4XaTF0cm0jhqOnClbEY79OLt27ne9umEYMSzeSwpwhgYb0kqDmzCr
4xtSJFiPMPt5UNdOMXfHwW7qkFLKFWrORPHRQdwX+vlqkRdvZjbHRdiuyYy5Mef+ekeK+QlOx+u2
jyZ4Ys5BboFnMb7fF3AlJEPF0OdhQlR6b/lNF7P2pGLKfE63xRmXjajdAHKvFdzfVOGrATNvjZnu
MBaVWMVhVhnZWmU0BBrsTBcK9AN1jkdEjA2OM/OwlBT6HKphzHFW1bZa5gE2l/weKAklgR68CaAq
jCugO2oJ2kmezgZrMMK1cDRgRDHnGdOgXWTOGAHrBQI90S36QeF8bmJ1e3Vbj45qQ/EBLpnvyl3J
f0mmEnRRg8ejwMmpq1I2NCqs9w6CJe2TNkfjhn0EI21EL/P63EIth9JBm4fxjmbNFCbj8wnzjm11
gZvoTFbpL+5j3eHkEgSPMWttDMvxsXKIcllRGNnPSN7BFo44mhOoa7ZymjdRvoUFDctl19nyQl89
l7k/xTFLNyQiUBBUPnBEMZUJcZmIKe2rC+rPVaVtavCLAP73HhvZh+ZqoSP0Tl5FC9HRSjD+MSjL
1uoitQqbetuqHFxrGVucvIkF88Ru/7mhXP1P0LqfAHdMV0QNg9EORqbbkw+sgfkd6TbzI3Jn8HkD
7Ie//zDflQFif/3Kv/jph0RNZWS0bCAahJX8lr/X6BFAC6Vo/ITyTt69v6ntgyKpIibYUba+MlTo
kTslkut9qCJrPgD6Kbt0JIBHQ+INwQMJfiuXeiC5jVOsB8SrS8mkC/gmOqbbNd+PTfqtRtoGWIEp
LByHYrkk68oRBfF1DnvSAAK3pf1nn/vX5ZPtdGjWvHTze/26J7d1taVwRKzKIoWbxyKVGqOFX8Vp
kWjudKd+9zHvHjDE9JncPmLkOhb+U2bql6t6Pd5Ke14Nen8j48fg6kwiODrRe8xsZbbseDpgDkFr
xjw2oueARHjaDRsFRiBqudqYTZEjQ8Y0i5OXKeZ4R1cwrKWNhtEK+xHRHo3ZgkoqpAuwDjG6C68r
jc5BQaI/56fkj/HYXJn+M1Lm7MNwifqIBJs/mY4rdZ8rceloZxYqCuIiHnav+G61MYEWw9j93Pym
I+bFUVv4NgyLHRmRBnIs2i2VWek7N0oo5aUcve+DP9N9MhZ37fgU3cD+O8CdqdUrlNz3xctLXVoh
2vqZhx0i27Bq0OLozCHiV5i6jJKcjvnVJDPp9+O7lwcNRh1zTp2Zf90VBFIXHqxl4xPW3jU++aWL
LT3zz98PxzHL9uoQ4cOoio7w9KS4t+tNucKYql00cfONKzl4CliOdPjYD6+0ShfukFNCLTLo1LY4
KeMJuiqd6vfNlkOWwcT5UPHun8tHbQ1dwP3+nNkBrlvJzS7ZgfHbXkOds68DPWZ5ZOvRqj4zstvk
0Wg1irNEj+VFGoq++RqxW9EpVtgWeBVZhRzOZp3wDdzuVzszHGOC1+7zJQ8FHJFfhmNEjN/2uLHq
J3aVObk4L1jgjFyZrEKxdyfvH7m3GuKkMwibFrO1UreeY3hzRk1MKAABjstUfYdq9f7KDrRqWOxw
s9rSptVNP1h1uCyxCjCMzDJorXPl0HyjqD/ej1d3ho1mbg4oSe4wXaGVW3fdofWiFeGhumEKP7Lq
f3ZnZfXbSw6/Txun9phnG1JmvlKH9FvGZq/2ICk75cAfVsy8cec1Vf9mlu7JFwM42knS2QeuevWL
yUH+/cSYmAwNhwHkEu+clX6hsSpohmcGnOzZifGvg17p1jlT1YYkpVrqkgKWJlcMzuXlNJqs9TVW
KuxktHyl0/Um4WvUvVS6py+0TRg7fii0ZUYu4SCHz7dQk6cS7hEGdQToGL+yTRcP63ZxRUQ2shHc
9aU1kczhMlrzce4ZogG8vcitQbDDENoaE2dfeEBvqGQBiWnnYRAbGolPpGmDB76NT4OVzPylWsSH
l0zciT3hX+6O9MZK3mQWJxLiCi8vSB+F0G83paVXm7y2p7QUOxpBlPE1oLE+By7YcdnAGsC43m9r
gFv0th5v+1Yllewj3mQ2p7X+MPLTj4VL66QIH8WWUPprY1cQipAh1faH7w8WOXNyGaVFWPJgoZy6
Iv5K9Oey/sT6Z/E6RUw6BxAhfl6P0nvQcCXwc6QhUq0eXKHGhc1o7sG4tmcfdybjSfM7lpcDGcV+
hmi8XEun5HVKZD7XKVbb1fDv5Ue1x6cng+Ztc1OBTLg0HLYaZsYdhg820dvNkLRTVwcSk0wkgVx/
qbEe5OcoIePWd+G99fjz2Dzb1fS1Pb22r9m2uq3rG+Qq+1N7ZUsPn8hC+uexNIdcPAqTw4O8lhET
2Eh27mFj1SATtZvpL7OTjrXm6vekxbL5nsgNbXSADhGT5jGhOZNAl8JUZzM6n7rvUt5072Si/KRp
dH8j7Dw/gLPGs7U6W3OdgHfo3a9/TFcZ8WqDrREj1FgKG96u9++dcfqi7efZUP9uP0rI09d/QyhA
Y4xcFD2YZhDEedXY2B2cfNu7cOdSapv0gDfl+d/0ghtx/LRVemI5GscUmQBChJsMT/PW+BIw9xQD
Ie+q2icMgRkOnFjhHmaCrB96eeSXrCl5aspoWEueizEb6uwbieJd4S3gG1yvaxl4Pw/5UQSQjxZV
GMbJDtYfL9BqFuLInrDPMwi62lnt3vvg/ojqR6RQKmPONzWvsNYKn/smJUUP7AYykLInWIggczLh
m+oy46HN6c34S0+3UC0sUbgwN0fLgtkz6OpQGzB6ck4KFkNx327zYo10eYKxGtEGCkNFMU0mzwT6
CsJw+uE+vE1dDTOX0svRjRA6/YBoSnz5/LNucQQnBhehMhHklTUiH0r2YPUMnSVjnTHykHsxgVa/
PnhuoPsdI5TEmMumNBcW54OAUrQyZHDKr5Ta68bYx/h0EK6heRv8JurliWKi18bGcQJDgm5OTjKM
gpjmQh1CzqsdseuCppLlwYvUPcFxMiXen30az64MRs5C74Ugk7wTtBqfHBsIB0EDKq4bmmWO/bGR
oUQA4swZRJMzLH6zurvD8aHEuJNhj8X0lxdAHlgAIrX06oeRzmA3eLdMEfWfEUh6sey7E+G7vfnp
NiclUolNQTtEGirbH+N1YBDd1Hi3l7A+Ych511cjqkAAN/r9+JpvNABYBFpIUVJ614eDPi8V+rS4
vW8nctyhfBVUZJcboeV8b05STy05asJ75z3wQ1dt7gdTCXlA72TfWgfpL/lkn85TOncqe23vS7z1
FPWqBVRMrpVQ1iGJw9os5CX5z2fp8WIzFCFYzEnrutvIfZgjw/t3K2c6JDtx/2eKwwek5Rxy58F1
71w8mVvmJA8G70gyLKV3hManc2neIRLl+9dxoEl8MCMc2Wyt4BfwywsrXY821z3jc9CpTIlPzeLE
Ic9r5QE0AuYKoFz3C2uNxpaPBFxGLzoaw0aGek3upQm1gk8ldCeI79KeKaxYO1CwGMzzIXKhU8Pt
XFx5PgCfDAUhnAMa5qYQBCj+Pj+GbwJqdrE2sbyoKUHNGb5vUJLwkSwivkbRRYW6uOUByzaT158S
lS15cngzSELKxMOzr96rVl28881oBK0+uEsB2ifEkfndG1qTmX7HUd1IW7wCypmt4Y6KK0vFhj5n
PMrEO6vsUe9MsJMPp5oNjscSHwEHjQ14ADc0+LnD9RgF2nrCCBWf5bBeNI6yJxWLcjfvTJtqA2IJ
3hgwt85vHPPBhPy7r4JkFq5AeWhsYSegakLAxuhQCLlADfAEppN8r07wTNp7yIdF6MaDppTf72tU
Vr6eB0qOasiEbYKFX6m46BhT/jnbfZqEpwaKBF8MjFHGwqmAOWbAnpjIa2gg+GQEBZKXJsFLfuD+
UNKV+LuMmB6JewlzjgvOi0nPr4I4gwb92RC2whpPMDNQWMLC6FHPZbZQ7DF+gfsOGUBeq90v4ryJ
woMheHy8O+SIqglgWEivDf/Ou8Fku0MNGEFRRCXJ72k/rEHYMO3L1boIhd5JSaru74VQqLwdhFj0
/do9BbQ6+sE7mL/Ez2DygOCnI/YCjQUF+cfM1DkfrsX/4bVsig3EDP6ofnkviv9RF71bZokwsQqh
U0RfyYXGvblO/f4u7M+568Xpr2rjUYkZsjsbwmYSSex4mPrPMAa3EPmc2J1EqAA8FJ+LVT0d5JRT
1eGDcEFYWVBw4DBCD0wTbG9R1WCUTkk726mYdqFITX252Mif8ws+CPYMRECRqqLJ4AMr3ge4GMk7
DBKYJe+HxeVo6WEL3BJJprNRmqJR/SARUnAzsJDY8bWRcH1Yq+ivZpsec8DU5Yd7fHBQT7Aopj66
nNfLekASaQLCUHhxPf1pMX/9nGHMgKgguADZRI8HJxGaizyE+fh84m6MiOdEw4SZLnwchIWonTBs
hTCJEdGEn+VJJWkGIA4GhEb6M8ayFrY+zMIlISEL+RT8DshmidnK1Md1rS12V4yIr5vXaPXBGHnw
0cqAb2NAj85ijIsvGn+7VuNOTTQJX6oFZr4EoPVwwotAwXebcZVErx/gyo7iANeJlxRw+8ZPh0Qa
lF1TxYWRwlrAJQfpP5cGBU63RyYgxIxwGG7RC1wbnUKx4AWQ1SAlqmDeYiiIwBLvOPTWjAD75YMx
YqV8j9okwxFnfOZmIobi1+wpxF1FSiISPD4YGjg9co1BanCyXGuLIlJQZ5LVKgekuoaP5T1iPbCx
tnA+O7E3I8cF9kJ3Di8J3xWhfZS/NTgJI/iZBpcNe9snNRxKLwl1Ec9bAioNpRceEESnXvwB0hn+
RvX6g1VETt3suc/IZu+FWgsmzvhlo61At8On1BhVoGdF3fZPlsm/oznmcexQd909pDn/U51YZrhn
5/U6U9a31xEhHZsjpCjuMeQrRQoe/XLEA6lPDJasGGUwvwCPgyaMovmOmSYMuJB7JEyY+h+1s8s9
lQ1CaMbaBUR0r4AW1S4eL0oRr0LIx7Y5clAYsonAxiqfgm3FYuMJYFHfXxHLNm+CdIIxn4+Al2ds
hlkV7FMl0YAEIUew+7DkT7jmi8pIMOqo5riZIF6cLXcMXpCk+DwKPFtEPiA7wgZ0ZvMgCnMfRFZ5
wD/vRaCh6a2/+veFFQpfmt0AUtroHqoURQj8kOEdu6Dcs1P3jLT/6cT4vrwDS4qbojLaV+cqlSmU
V0xImHL9vs+jTbp77lR6GboKMFNmNUzkgXUxBoP/ATltXybDtlszHUBE/dP5NAXyEo1rolxeNq/P
27F0OaepY4c+oE7GMaTEmQnCH2cZju15DDkNuh/h7y+0HEzk0fMDEsFnbggQZEex5cqXzzeIIK1z
QxNcJYRlLHuXuLgVsR7Qsgf7FNGRfOwvaFbYiNIBRj1DHcQ+K9YdRxLlPutry3fngYFCA8TanJns
o3jSj8ihWGWCnYbHLTDk5H+VF1sHDnEmjBcIXRDPIbv1Ljg5o7ubp1Bt1HyixdW9e9WOAKYlyiWW
P+hGoDJn1H7wq4aoCI5+2mIyI85O8a5zZlgOpR+zMFhJPGZYhRBRN8e6AYuv7prAExMWO3sGI1Z9
wFnxLRyGTr+FsJmwP3CFmdrq4gZMoYR1HpZMY7gXjA/ZNu7eC1Z2F99wCwNwuW6QqWEAjFTujZry
5SECVV6eYDPafC8VLiU+shXqBeQLRUD0XQvmVdhNMtmW2JhCNkQ+hO812qio+IIZrobdT8WAfk3Q
DSvm/bS4ZbCxeKDZ/p7uJJkS2xHomCmVzA4Y35NQA9Lh5wyZxz7zvbwk8hl2cPgmjrIOOH6wGLii
SqQIouzmDp2ZGbJX4GE9E/cjX7NyEbhN/PuFhqyeN39KJybBj8WwfpPZJ3A/Jvw2E5uMoPJ5fWCe
F/JXOHJeVSjMClA5QmK54F8Lf3ZymUEjhu5P+i6kR+K7Um7ObduQpUfZhmsGpJS73cKHwyZtWFHm
f5Larv5o9rDDOREo8jRoC0EWAFg+qpXuKjfbYv/ivDd98kzyNVdE/xEj5es3HwjwgY+tApcDpKDG
ecOhingBTHYgBdNpCbIQ64msOrA/oueuNu0hXQ+1aJ0iwBG8YD7kaMMex8bQg4wTjA0J5WEhYcuW
VGbNmSqKYS+ZGMxbbrRFBLHjt6+HWYSwclsGJ9L0bFy0aHfvF3UJWhffFzeS6GB7pMsRwlr0lR/T
RjRnw7pjMcNSZdvSNsgOIOmSFUPBK53wr9honbdEXKGSUwXflz2LMQKf5eFDmmU74bjgcSL5LD8g
ZGk2r90DE37UIPni+jNYcKTI05CYl8wsLNjdTzJd5fsxQ/ZNlpwec301BLQNDlO0HWwRmwif+AXD
pg2rmM2X0RKGQRNMz5gmW/AgDlwz0B2mA/CHaIWMsQ89A6JUxWy8Z27U+x18JyID5iP/AVQKora+
HulrrJacL6Y16f60pUWF33kFWWaTg1e35LnFIHirJKNA+fkk8Aa2Wcid/qWOQtPPQ9udn2SRPSz2
YIpAyHT9w+koeon3DcUY7s3CYdDPq0Tp7rSdfk0nGKnPW6Q7w2ICn/RrAPgyxwSJ1BZ7J4qS1Wzb
EeqzHiVMR8A9e//KEI3ScINZ+/p+YB8eLpNEuryOavwO+oAAq6hhTMQUCEUPEjSmQgIrwfGMawHr
CqXV7hW2m3rz/su8k4FFyGZCsDqG4s5TzLO41zSLEBq/RYbBTt/M4jyRz89EinpcBjRvusKny9ZS
HlyDDmGUlDHoDEnhu89BOmSb3v8sBuwCYG8yWX3DWqtt5aIcUMX90aMy+4MlJzbf7FdCSvJwcEuE
aXqPMBuFITebsx0mSAXhR4KKf6XrCVaBYllBT5e/2otyKTaTNaEJ3jR+Q/ch2i1S4yvoO9MFnuti
Plmj7fSYvs7m72jC3kxmiytmgKkQymAdQgOW07toiSDpYN9yYCQ0/b4dx1bt4YgUDngMzp8EwlBp
A/bUG8UGXMFSiVnfGMTIwHZhf03oAbzhWAXM+i6NL+MjeQ+5XRl/v/nrdsXPKxScsglcNTIC/C6B
WrfiPjlSQqVhAsasH1/33+Zc7t/LKsgivM1DGDHMZJVDuepjjIZulyHEGTRJYWogftGYP2rCpIi1
M43eq2ovx6dv8cVWs3i24j7ZqL9sxYDgDxb7dD8/rBHOiekW/mB8M6Dl04F9jo+DyrAAOBgC7MeV
YFkSlfU3aM4URdl58kOnA/3jhStJbnP0oYzGwo+MDIgP9U62n179DXv1FiOnRJmm40ukwpRYIU7+
5SQ9xVCWbM6zLuChdt8iwVhejZ2PDdMMQ3z1q1+Ol2RgvB2k29CZ6qiNVDejmayCmmGu6ggiH2oa
yEl37uDDm6yHwymqYjSiX5QMppjaQsVbkKxssTOtyAlqoTfyQI192RcRG7OITZaJK8qOA+bz8ENn
DlKST5jHkJJgwZFcncjLdAdD0AdmTHOj2t3CG3w+AB3a6BRWgWCxYqkpt7jIjW19OQDWURiJ0O4K
6Z7mtzviiiaIJX6G3bZnfownT4Y/FLdsVe30ELKNUyZZgHIYHisZmWbmfqyJQQkDoRcsDHJlbqMZ
hBN7cyiRfKo+IOY5qnFLWtwvyHC9t9/7DY9JQZ7XaoQbR7XHs+lQeM1ftdPWD33+OlDg59+qIDwm
UPIt4tdCxsQe/xc2UEX/fZ4Vg88RRd2uIzuKfWgaNcgjBD+u4Pna5fHz772aHCUP8XhUM2opCJEj
WJOLfcGujCc9SffAaXIEZSXhYAHKfv+h4IGuCiwP2anZIRiC9t2bOpzS3gRQhx83xqEcScosBoHw
IVxjwFn/kuRpjZn4194A5/LFdj6EpTthQtm6pVMT1yB74L8uowo3dxo7DVOHyWgw7K9fY0v1xS3E
LMRNl0PwcD+OUN9K/uySbqbrYTUNJzEUaq905vDxLc5AU3cqs0UF2niDBXvMFOrVsYeHwd5pKcC4
3QxhEWNRRaDPPfM+PmQZQemKP2+bvW6SwMl9/ymHJzOR/LuB6TD1XyElgMEwFhWx1ZtP745qpDei
M3TFOdHjDiGEj92kikekLYLE8gSL3Ae3go/7nleHWciAeXEKH4AJ9I4gD5L9OjMPFgN7CjDU8hDC
khoxKOPjjsgdl6HYDI/1B1RL9fe5vEvzXrf6m1XiM3I3tJcx1Y0bW+GxOJZwunOjIUKa1b1CU9ZX
zpSViF+WjMld2LMWMwvj9evMfDBJx0zwwtLQlFC+OxRuTINglrSjSL/ZCvahC5YBXYBRnGDXOFUD
4CCsjLzRcznR3L4KtAa7c6svTRQ4ILwMLEtD/cfhbZg8iQx586O5mPiVpTkBwectDgwy2Njq1u8L
z5zW9lha5hO74OYzvbj6zDYevLtqMQ16yOEV9JMXf1vot9J4uuS8J4aBUgq2HBnOSwY470nwwfyt
sT7s2+r4SBJFo++vzaqcxVeITFOXegp4HgHnbOwAgk/W3XiJ/GpyEvBw0dJEO2MWWXHQlMX4dQFZ
bcbbEZzvu7DiouWjrafgKmVR8o4WEqJZ3avWA5KOPfGsAd47Ub3SeSA2I4/OtfZlPK7nhf/GDww4
RTepcJbKQfVJshOu5WY1GMwOJ0HvdDHzz9kfpypg3j1sD1oS6Un+feOBvv3cFqclNO7v6RdVDjMc
eMH0G2ITZCrIM7zSDs94IsM0sERKHJUx5ICZlw2oWR0mTvIHlygiw0imRE+KSsmZTk2p8RkCPC08
nIiJBfGelt5YZ8rlolTNM0BQzMVNAi6oBUHGxisSWDcMqxoqYMiMlBl9wAxiNlicNVCExpqBU3r1
R1Xc/02o/yl0e5Op1w3VPnNIAtuY3GkOozEqH5g8TMDkx+56dZ9/D8WYMUVJCZl2U8hzHID57t4m
khYS8QBMQJ9OOzj6AV/B/WKA9XdNSspHvHj+oXHYatEuz1V89XlPRghvuxj5TAB5k/qeVB+PoQgW
pS8cYl9YVhAwZs5ol7GuiO7MqRpI7AqsR2xO4ZB+FtcmpPAG+wWRxGAM8eqLkcQG6Ij9OIOMGtC8
MX5AdqO5/zhAEBUieU94RqzhBTD/XMZf5Z7ag6YCzRblomgqkOdX8+K5hC68eWwYsIeVILzefrTg
sR6C6QJncUgNcGxQpKKPrIgHmuFFO1c4LTueCjyIwebF/DBjO9FMRlawTGdR3Qc6Z1oB3Okh30NP
90RMOFAGaRcZgsMJJSlzISwo3PrJPg4hDI1F6U3aCNifY4+0DZpKcYylYnansly+WqZX+pz5IdeE
IgfNIAWEKqwFmf+giC5La/Yy+XOmZ8+3W8ouFqvMEiZQpFExvwKWlqLgToZVpcWAJ8PahIbC0cd2
jt3RD3UHf/M1dWvNw3i01eF9TTwY8Ck+THBPTA2XiYlQOcIuJVE0JrOLvB0JrY1NaAm/9PuGuUdL
lwRkilOZKjy1sXcHMKGUAdb7H95nivMk2gfnvS6S1WgEXA0yQ9mpzlE3gxBAVqWOf2OrPPqhrAez
gEmImF/7HzuwWHY/r17ojW7/NMxghqDLAIMfLvTDGk3D2+Dc8wWDH6ZB/BEacADia7EBOxLNgeLW
CtqZQMCPikfvD0AD9grwhBce0HPT2dhPArHlDQ2lsDISv5Abs+41Gx9VsGZeB+yMhwE87UOSB0OK
uwceBOQwlizkidi1gVdkRdAWFp6X1H2YvqChPK0AtbR+iSUNnkMsXCGo3zMpoOID7gXhEkA7ZxHt
Ot0SUBc2SGAfH5O+GYQJBAo7HD43H645Y+QHzgqOjDMO1wUcF9Im0FaKXzd2UIhz/nVHow2XB5Ab
BIs/F2grsxDAkX/YC2grNodXxQXGBYDEiGq4xiISBXi3wELG4NNAFiTthoDC8sy3kjRhDzUjgWF+
pxYH8NQfc/7Jl8cXDweqNapEIN58nT6t5ty5SzYGFO4gfVw0KM7oA0e9iN7EU+l5BqKkuUVCBoTO
H/Il+AU0xM+K1YFHK1K2+5Y1ctsC+WwR5LNKvvAOKn7RR5XnDHqz7rl4UYFjYrREKLQI6ObYhjxF
7idhbBRUkpDXYwfc/o5JvSxoxPlICOOziOblJLvg7fCwBfAPzAEGBLOYZyRCppcUUeNSc+H/gOYV
uKabt0gcUC2b+hFHBywwnBlbDu4X9BunaJKoS32jCfQMCoiPWZXTICwohYxp1Rnj1TT6J1pQfq5n
Ls9ZiGGQ+0MIE+ZBXHGGDnwmfrFmxLYFxIBcBFerJbEQ/Nz9V3y032xZrSVQY5hTcGoxO/rlev3z
ZZDPNHidkALjx7eYLPQjE7uQhmQ/WQAyLUgd20IZZZLo4ZfJohv99GeMecSlohqm1llfzXqA0yGM
ioDKqv1wLKKHw8g66BY3Uiho/V7RgD6xxZeUtErSqC/jTeG2uyqUN4SC7NMQ4y4haJznzimcokV8
klVg6kimKgvWX8IhjSi8N2m2X9RzVLCzZX04bRn9Kuv3UsNcHLL5moPdGhYSapUe7a/HOqDRJ8h7
Ly79ttp/FuABVyimz4BRdnjdFKu3KXjhmKP5dHTH65neFTCLxaJtMl5N4v81OqQKswJA64NyGbng
OBBF14Cri+FCFQN3UUoq3vK9r5JukV6w3k/IaRCuaEwi/duSG+50QbUnJAUrUpA0yRxd7enYaaCD
AspDciznQjmHNxhxUiyVFa8WZP6UANFvMlOIKH/D33HWNN62RKNAhUFzA6U223YBPshww4XU55jy
1p+388CKA3bwot9r/C+EVR86Gbz1zlUWDZMKinqUnC6T72P6I+0kZGx0dnglEUkXzND5woK1a6oj
5QfHXo/hIrTvhg80E6IKxBU0JvHTnwQUQoLJmQZPH9MCsNX56Qh9775G2/Ra51z2HyjN8JUoKtLd
lS4dVwysGJGoqyYGcID5eLVRbz2+Og9voG8N2LrxytP8s6shm6Im0EK2KPonUSDB4cgMGET4eMBb
Y1BqMjBfNk5q6Ubp4GGCGQ98b6R12U/2Q/nrE9uQGeMHDe8+1a/rEolKtbyvX9jt4q6FY/wwb6Hv
X0aUyXzaY4XZMRStxpQHUhQneFXPKcjlu6ViVtLMqbLR6nzgNkH5qs0HJvqy+RxZr5n3JqERhwJ9
DZOnhuTzceEScQZTuvKJr6VFlTsZGFPxBlb2L2jSISTskTvEKypjm5E7jIo7WnS4m+QWQS5DcCS7
DL9LukXFo6JBEI+Xp5iBgnj+9ITa4ttBi8r0Aqc4Esn6Ofsiu+4Uz9XZhhlThlXg4AAZc+b9O0mC
KQMPTL7IIor6PRISphbPCf/KHp3b4N0uyD5nFf62T6RSwDkSxrf0YyAqDLxgX2P8h/eaEIUw8npF
I4/d/v772WaZ/wzAexmxcyb1o8OQMHKYrNHGIjMhYpYQYOEUImyAHcoWzFFc9YY8Uw8pfkDGBTRD
T51foycwDI6whAs5CjAVsXOYHsnrARJPnifIbIEnH2u4BnxbJj46VIZjB9J0FOYmGYdHseQc5bTm
S4lUcOYFoldnssNlYDxcMbTrhUsBbrVjhDEx/4obaLkH1GaKhm0fczJSY4VZy2gjfDM3HOucvc8W
8IbZE562rGF2CjAeSpbC4QWKLeBrR/7YUz9WPTUZ1WBZtVYJ63vBgI2XQbJLpgKTnX/jDZQOTnPG
qh4GgDgBUlfDZ51ptMcB+zNb8V8LQgp7Ye/GeVajiV2iw3UIBUlmFt8ckyQ8RMlKTdfTWPIoxpb4
L8gxDxgDMw5AZME0+WiSRiYzE8ZhPPrZlsmKfmSz4ZCDhYFTEOqfYxYVEUsBk1GbyawrlOWA0owQ
5K881i+1rW+mmD2zaSxnhxwIeLbV2aFv3Et6hABNFKgk3HjsLox0LzPleYJOkbKy/WyVI74JBmwm
IlsfRI3sOcRqf/hqI33BHaLG+I+k+9pNLcuiAPpFSOTwSs7RgM0LMsYm58zX19i3pFZ3qfpeg8/Z
Ya25ZqDzbE3bue6C3eWHsa+QX7sAe22QLrkF29Qr3zqrPwnzECtpfICaE5m0wmQXtFY+Px8tLrq7
IwP8cJhVstH8qgNaCz8yM//3/sL75i/wG+8r71NfBtneqItwW1EhwP4XZfw9lYkpOlnVibefe0Nl
E+sq/eJtvkMoeYyOA9N/nvlK+yHDcMe2VIhQZVkaIeDZMHf/61H7gR70hQ7m/wLBS/wHn5rGmyCj
LnSS1XvAlYZu0Vt1yra/YH7g9YLhy6+xUVnJmVy9tnrbFpZj8+CXsdWsO3Uz3UXr0FEVQQv5WCtz
fvcVjhCzI3OHcnx8rO+/cyPmUdWmAq18Lgx25XUvTpeDqWbZfnEemVxvvIYcGyr34EO0L4wUrrBa
9VBpVxw4DEqjNSpk9dY4DxVjxnp5Saatnjt1BjYPJRejOHrKUH7nFzP1bsaSPfeTjWXP0PzRWDD7
6mVnh4G8b7+nDaBwoUhSwXJ8apGAPctalBfJo0alBYx/fjFniVJYqPYZrxhcF9Ia7CH9uSrb454k
Q2yeHwZxfuQzczIVLiKrbyCpMj5XfX/ZOHrAob3E8jndX95L2UKsG0qeBru0EDcRqlQkr5oNVF32
vHQBApmivsN5N6XQ9xJZSnYdL+uh2C7tV94cFLF4IAzvCpupm7ozhlS++ihuW+vOsqQoqybmojKc
FXG/pYG5qOjU6DXzPd192iYDVU2SadYiZZsVwnLsDS8Nolu8DB40wXcyV4t0eQns88OkwulYETtl
Vjbg1GCsx//imcy3PYTGlPNpJ4l1ZnaZqzrqocggbNg3lpqjr6bmx65brprQUTRr63KoCbbmkfMW
1lvXZF6B/VBA59+eUWl3bSvhN7ONhqV2G6epsOxWJZQb8hfm7RV31j2hbWUsB2LoB5256zvSzbZ7
DrjbLjRCJsR8B3QRaqha+PO3uVqaji3XzXX9z1uc7290jPE+iX4AVw1+v+IZJ9KQKJa9X5dKg7cY
qzDpNaEmjph5zF/KDixfPFZzGWWufkHjmcqf26sv5Jr7r3rKU/83NXDI5eZrPEcRyvTHAOJTIeYs
jXRPnX3pbf6H5j+xPzlZ4MSVruVj8xM6Yq7TyQS/E7spf+8/SSQ/rgD6Y+WVbzDtqTKfbeUwjJu8
G2vmd8gRw1XnNHeohslZKHrf39c2t1I+r/14L94D6UKagxbpAKvIDc5Q6wMpiPvFdzWhMQajagUc
TYeUVv9ip4xvJbA62RJf3obrkWFdcrz/5RyzKLwaXK5PVXwjx6UW8liMN0xo6lyf83xply1ERyVs
/k78jWqXmZsr4Fm1D+vOdll9jVFkFgbD+c3gecrLYX2pEF/cAjNuhwb/3w+zABuh4Y8E49xpMU50
Ik9lhtF6K9o74erd9FATPDoNXFw8iXHrrXyYibtKxRr8dBzpGspA61EtMNZhp/kRO0+y04aRvPRx
FMf/D61KDJGuwv79LiJGo4Pgg2wUmfaDXarvJlCi87eyvfzEBNGls0hY0DPTzDGMS+2/md6Cky7X
gUwlS2h/6biMp6UsWERL6OKcSmMzhkSOIr0/9Fesah5VLXEsONjrzuwrn8ehGUxEEowEo/e7YAI8
MTRAy/dq8jRW/MSlpklijYsO5q3qNfhDEJfzYB0v2/XT4stYnrc3KVlRA22fLL48Po0lxmdP+N2p
brnFaBvjDc/9uiikirC00X3B/zS4sPqby033XyOdN/s9gBACair1yn36l2R+2b/E64c/UI1fK1IO
zh2xYeSVz1UkIW4lVufxw9qxoa/3QJlABrNvfWa8kZzFg9qsDtNjuGdeluHGgIGhsNWP3cAXYRos
tibbv7Y2cwV4vHg8F4ap30vt/Q0YfX1Icbh+Lz4yw+6zP2VVs88W19+3TwZcWfRmXffiL8EH52fT
hxouu2FWSsEJskHRTRffWXF8Zlavht6/tuapwXn2MVhdpGKJW2pfRw8U8jxcmHbgviw90o3Itnyt
mSDTrSfKNNmv+vQZ1rUSOLBH1HP/RiwxzDAu1rJjU3puKIjkA7P2gHVoX3iupQtJ0EoPrPsaTBOF
5zDTNRTRLv7yMn22XISYPqily99rZbMqvSfXXuC23X7/1S4492FIXEC0SyxC8tmJbWrLRcZVn8cs
EyEMmtSC0cwyyuO8matsviLcSHH9Svtf7BiMicP1G+sXTuX4jamrfMnQtHYufw6SzbuUOXaoD3ny
54rxvnphgzs1OJwruvVzfSqsNxjBI/A49ctYPtNj5zCXWpag8AjJrfgLzf21AqVEDGGF6qahM6mk
vjjsMnTOcrneFFQxz0tHiRGWw1TFlM2r+z2lS7oIpFoIh22lhpJec6NzMn+dvMySRMBsawyFckxV
9OrZchQgkDBuMg2IkFcsC9DfZ6aWHULYDmNnr0sPXVVxv/1ElE8tNIN1vdeeeXS6JCggFFoHftch
wf24NFXJM8hlB2wTcv9/cUT/R3tM5MiZsLeWG6PSp9DA+LcvmyUUyZYkVzGy2t26CtXL8iukp/tU
5g4GBJC+D4AIEmXAttA8MX6wXMfoSXvyZZD0hvphCnsvIqXCt3D3ovJ2X1buKSHdWvLytL+QTMXl
scsA+fWYb9dBT8jA8QT25jo7fgdv7gbrmDvD4XL2NMjSRVyQ7AbXSH9x74ZzjI/0LLH8CZOHRT3F
p0RFfhkYJADe5pIao+aOh0wpmWolIqdCdYNw5Ao6EtkYx153Ra/gjI6QP9YPpyLc7Neq2I1ZJ6LJ
GwJH/9Yfr1c+8QEeVdqjBmX8sJhAvYqSxMniKLpiN/Kjw0U8b2R008odcpX0Pa/PVtbqDePKLJsk
gXGtHQzJWs4fUD4hhl/Q2FoEUkAK4WnbCgL5xqBA9qbZwLZoLpSeOKG4ZWMs4iJuv+99f09ph09y
Jby+F95DB6mGViuTWHffGHyxRnIiHZMSNhdsoMORFysQSGhgp0S4hyZ35926vEzwPJdRwZ6kaNsh
dh/v1TPPpFZuIZO7xOvNDHUdxBB5DhB07cqiGMpZoph5Fu7qo981XNPUKVMIJG/041uHylwm3HZb
PD5rDvs7UI6Rz6N4JSqk1kvl46Y/Bp/D7eeFZJiGlXoZGkjZcMgnNawPJnySb/P5uyLh05EYJkNQ
30jRCeIq52ex8LS7xjikSdtPwo5D/v0unMnywIi6QvJa3D7UKbdjsqtMTm96hPfulVef9iMTugWk
fkLyCH5X/nEPbYzTZW9SfmgTOcW+dNwBX9UbOSKixUe6xe/sLiMR/0ejKkFxUbgKwmEeHLrdYENI
1jTRUGu07yCsXQlcn5uzMJ9kx4yYGOl71o87SBtBUUUkyswbPHHxZGGLsLKE3qznjvQA86txNN/G
ldma4i44f0owpb/ZBVBOmRjaaL4A3cdSYhy9Rzl7NqwSVhHZVrc9cepAg4SCBMXcIFvJgiFewNlA
ODtgbpjq40X+yr79DdUdZDtXBHjH/dkZcCz1Zd1YZPNLwwG+7t6Gz5mZ660d+Vl8J+br38U/gy1k
qrBw/nGKE53VqZD4dMmtd+XdRE4mTOqqHVHMOurE2z3pqmkvSgZmRBhvJVWPEu25LL7+0Lz0Ym5E
fwXwY96KtVWIV+P4E5mBbSiBas9RRC2tdKUQpyAxeZq8GtDpQ/D5C1WcpUGjYECWa3r9QQlwLMVn
/OcQNYD0qJxJLc2t6KqGrYsfOmD6smzB8H9ALcW1EpclCzCHoFjCGzj++ERtkDos9Cyako8Y/tG3
snqVqSfAeG6DfFyFUFm6S77u/0Yl+k9Fc5CQfZ+nTn9i1zzsyIw3/r3iQfWbiqPdhwyJo/IRvX9X
WFPZGFa34/SdMN2/9xd8RsNiAbad9eGGD/8mWXVUOOBkL39TfZoCW0COoQxp4BYBgnPQeaJ7YIhU
Wzaez1D7qcZCWatY53z7e+BDs+GyzVR7lU8M37HKmrBjkPrFYkl1qfgMlM7cOWG8dzQMUbrl7GQz
OsfxBc+TtRp6TOL0/PHdLlUVe8IXZkXdCXmOtnzQCGTHfvTrZ99Tf6H7l9amoV+Xn+Tn/lTI9KIN
4zMvyqFk47yaJxM3XUSKu0r+oUObLBKF9Ccs0oWkt1JgMqGPFldfcX4MgXibgWxkCiuvgwanrxEO
978VcF0UF3/CBK66RAbK8uTkeDjKMWyV5/rLY11lad9G5ehkZJxzKDz/JGImZpx2VUNGWWpsvPNw
bMNZ/5iZRujeTjVTcg6ntGGHddVsNhcdHSKfU/PAZLJF83CWLJr9gAhmDXIo+jN1vMMluwnfRGWW
82Oo9sswNQVqsMUe7dlghg1KVBOdgKKIWdL6XAWoJLMj/WaQoqJvOoiYneiyXzqUfd0xhSXytQyk
hfz0MzqzynW4Egffzdyd/aW8Ff28NtMWDnBTMp/69quAQjKji3YHA+A2IqteZ6tIEo8nG1Btoz0T
4ZyDjkesSscTmJ70IaY2qL6pbDG7LZ9PhZyCEvnvpVr3/5vni9WIIrZ+3XsaI+G+QD6SkPeXnvdx
ErdavKEEeAcJkdXF6T8sASsgRd2SrrsCz8v61QAmUU5a0qFePBfXf8tlIb4oHZ0hroicZPH8e6jN
zSH75L5i88OfgnKynVzlhXw+Pl61bXtqWjzbiiR68w+YXgupCoFGCU3v7/gTeJP3ylveZD79s6+r
Cv/h+Ocfv2g7PUuMvvbV7OBUU7M8tCbnynt4ZHXMtQbbkFlqPJ+MUxh4Ydeha2sdF9ETFrl+54ac
RWKNvfsPmz58R3uZLipbbcWi6ePVsMK0q6SrxVUz8v3oPnJ+yuLHYKC5+Tv/OOwOVbDMa7b9PWXy
29q7nPncGJKM4n/7D1OPAXXsOFHDO0wE28dKfHZsZb6uXybMcJcY72vLZpXsPPmrTC59MvBLPvOD
nPWopL8RlJDEkt/Tyg0Ft3ZTQi6KBtKZm10cGzjRqcgsR2zfsIJ87D+WM0V7KH3oaRJBNBVsLDPg
vsMYNPO77r//kp+67lwTKpW1gboGoZN179hzaD/4HZtBFO6TXRdF1hk5+pcBu+959quP3IQi89h2
P6++IsXQUvzDGrOTzGDBoyf3b/ruuptpRWfnXyokNvk/YdGl8ncR4X4tbLFXgyVuI5DQ0D+SyIKr
2Wk2/Z0Ow9WRcQ45G9icvgdit9ACydYal3G0KIWwyy3iewcwzCd7dyMlFanjJVCmXz30pan7RWMm
T7dGH/yWs4AP+K7GV+MUb1Bdu5oE++fBi6CdSnadSXthp9EkgGts1cBpAPcQCSyS/G7aRTpIvNoJ
ngDSFKL1U1QaV+t8kg3b0I4omrU2GNuKY3xwR2E4edPtN5l6jF2WIVg3eD+BuWvUhHWSv1KkRvVX
+HyMkPmivUtdK10TT2f0Ul4apC27mEk8xNzqkUF2kp6sZumh8uHNN3Pxsytfmu+/l9tH1OoDXz43
2EVKObaEfEVY6bFrG2dwlQWhdiLzM6u4dYuupPJGK2RYCLaZ3Cfrhu02FW4gjmI40PUX5rs8EGOV
11TFxdy6c0CVv+v6tX9rXpGFT9yCYj9IRMPXDIexKVx4ZcVUAgXy1X9z0/GrR7Eds211ipsi0mBV
ZQBnbCmWK45nAU/6uZMCxvy61z4ewW/IN9t0hgOxPfxNybyloylPwDmT6K40waBhyh1mGmq2T/GM
ec9ooKLAouJ9AtW1A/I7FgVmpCndHNBERX0FBopIjbP7+BeVMcsK0wqzXrqA3Me2tiQE9DNualV3
s+YP+PGqqeQUkBddjml9y7BKe5RlSSGwoecSD6PwRuKXN7yN9JhF20hyeEmtTA0fjQSUBV35NWD5
H8/72mSylyp3tN5hzMV2Et1rLRheozlQTzz6WSeko+M0VrcCn3NayM+UETIjolIaezRbZy3bdDyn
e+uvS7SmYpo+3bGlxWw18nyqFADcYVL3QHp7AOnQ9XQpf7ayYgiy/uRHkSuFDkihMnkJf5EO4rDO
J7MFhUt2uP1dPUnT9AqOZC0S+BiIjACJwgB/ibCjyUeGb6xy0WbYZvF8DidWP1VKV6P8Pud8qzsr
r9Z9xUDPaG8adAEsOzzUBaem4MyQv/7gSDmQbBL9Dpgp9nv7uM3MHNSmvLQwC9AD0rOLmaNZAWRL
3/NgluK8d9bZ4NHeU92WLKTZlquTMt3Yb+b7OnQYu0duHH6brvWzoS4RKpdsJ99cOJeoLCAAZFai
TQ5yUHrL5FRuqFdNXPyq3YQ78Zh3jLl6X02nh8XTSXywLhQHsRpkcQvSPl0oeniyaa51Hku6sfZA
dqLb8wIDv1Z/CrkIvu570NuNF3+r0Zvb2WssICLMryuvXvTPMzFZwtAtbL6izW1PCo5FCoR8d6bf
Kt/07Micho3TJahyl790TuYgYKYz+4ZLeZoBbRSkkR6PDNxZcWRmaXXGovA+Fqnx6++PyDiRRBV+
jB5Bs4T3/g4XQk7y+ytQ0xYGwpl//Jy2bg6541H+f66vI9HjZGpCX7u5j/hEUK9ykYG6/bwoH+v6
QZ2EPa39ycy3llELlkNTb+bguW/NbXekN6X9pRqLtHhzXZnOvnWgci/JIdv3ZWX74R2ulyXH+Jnh
fnCiDrObWw2qSeQkPJww90S7GGciD2AvBv47LzqzwF+pmzrs7qNukOk8ARWfrJXbDMYHoqlaeUQk
6JCpSz3SpK9VnK4ayT5JWQ5FzG2cbKvyQy3tGWdIoyJGb41HPXWq3k9FFbzP3YVARPuF1Go1Ps3u
gaXhopTpqAz3QWKmNJws1CNNqvin+8kCIZVHW3IscMp9VRy2T0Uhnc//avbfxIdPI52/lqernqHF
A+dw1zHtTRVARc9OPI3mHLj2tqKyyGlHWvB5Ngxtr691k26WZsIz9cUZB01J8QWleHZ0WhorbNXj
nblJkc+aeSFt8wJcebcwJ5ByJY/6jmXwuxt8OZn+q1r2SYfm6y61Vqb26F45t1xH43eK93Ew3A0H
29e6t2R9yGBh82eMiYf7++64bk7VbUUr3vdNqGA8VCYXe3VyUIu4n/VveOc0z0Hp/CjM/YE902eD
xGkpzhUyzPw8TQ/3TVTjdF631w/pEuQMUK7Lup47l+6PgXcovl6IdhwVTMYvh8cOdqpv6B81xktC
qrX0jr7W17uCkZFuLI899FVz/Qz686232rbw0KDoZtckkv4BYnBIKDSri3Tv/5NBz5gTabR+ti6D
CAeqf0842j4nGAoMrj9E6+t113MP8bA0nYnB/Dr9u7h6QgCxElxllbVNM0HFp51J1FWUL68L/AXN
zJ/7/L3P5fNj8NjQ3+yHz3eF/K78WE0YaEXai+YeoNFf/k6/FZ3TXi5nizNqZk0E+3vngw+GPCnW
1+nm6j5KD19iFbKtfbaTa1JAIlWhHmXv+YMLZOJ8VNqhfrGBETwNd6DTFd2ZFTNVuL9LuVMBrrru
O7XfoRN8u3S1rdnqPVydJu1PNhLvIHYKTxZm04/2HW+32YJtBbwN8XARDKiU8uvqDnXyFzxKMkYJ
87zWp5Q3xyVHl9qNx8G3aRzMg/Tn1n0mVOf3NRaVfmK1q7yuzYyBBYRTPtqiOZ1Znd769dZLli6P
IuHaLXhwS+GZ5brT72m0hDNwxoFflhlK5ExL0nlBV2/QB9/cbDiNYkaV74L/HG/8+YrUrftDX8za
CyK2aD73hKK1za7gvDq2NPjm7ryHJd40k980HsiUEG+a4P2jxvze34tWs3D4+NczC4shFC/E//1n
GbyHykmk8EKipUs19TrWl2EpvXrpCYCj6y1unFvkKTz7XHyKvSU7Lynn3SRKGJU19JqsSu8XaSnk
MWVwW2EDUW1zwtggLKdthbb5Tiaf16icoE5pt3AY6Gsi3BF2FtjkfUCLcLk62cTCpT6w2FbYfV1Q
9KajgABs6vId0LlO/FVa5yrPn/3no/fqOw6MP0vH0fFPOsGJkc7k8gFqR2AbPruCOlKnmjIqnX/8
eUqu7vPdWAYZEOvnXN1qzFnstU8z4J4K+hCrL7MduF+8l3qVDzzlmTz8ZIfvLkRZkRe/FejdPMTL
sugvHrTJeLoJMbOFhMqidBobVC/4lWq4IPAUfppDaw9ymCznfl5tOJa2PRxN6ILikHKoaLvBbu6n
7mkJr/Wl9qyN0fyl9zlU95P7aNEVtF49+92/BWvZPDgs1x8XE9K2BQ8N9pjZo+tF1V6xPFwKPdqo
LDZY4geiyv0LciKkT1ZT79J9pL9TzSAO94fnyqm7t5pF6gYlogGXbfdmr4ZM1jDG4+B0K0QGD30Y
AxHIVCY/hW1v1CRBPqvG4SyR/OcjqcqfeGugDK1pfBZNVbO3Sur3umrtdoXN/LBpxosmMhVut/+g
OOUtJ4Vs4bUv3r5Nnfgh+a10rLrO7jSTR85xMUwZC4Q4xPKzYuI9RmDGEkkJ8Ln5OHfmu9sIoCdq
wUz2XTZXfpPOpssx1yJ0FnvzVNbCJFgBaoDWXfhZwhkDO1RZSXBZ/FNJ5xz50XXtjBNiFg89c5WF
VHZM+ebtBI0tIsSlg00IxamEzNT9CyrgdEKmM1LZ9oTYv2P4v9Upr5A3g6/q1NxFu+RYifSXm4rD
dEdF3HtnC2fFvCgnE/pXtBg4ENnW7nuBBdJPxPMeymXdc5hAgBlA7CN9mP32CXVXXdKpJyR/b2cA
PsAw+w9pHm6lEK19r152rJ/Zkpm07qv3hQ8wYIbzxxvZMb84Cl90CHj9Otk22bAvp24mlq8G3O/8
TpBtQ4Dz4t6+jSWav2LDpRGqUj1dV25uDtVjtrkYBOLAsZ7kinfya2TTk+1T2mvhnCttBj4S2xfr
AjdlXfBBwSbAGCkiu9B7oKi5Fed41knkLF3HhhaHIeqxDq1WDOUSCqPCmkpKdyMlNEi435vK+lW5
mnti4t4ef+nllyzP87aN47AdJqFndSh8bm7VHkKTYXbmYgecZ1Cqo/hCK+aFnorBdCogAzanYZDR
0bsvNHUdGF8mvKrIx70sKXIZ8Dv06u99pBqyVhb1JIaGphf5OBZrvFGvdItgoXgJahB51nupCIQ3
Tiz3yjNqLwxlLcbin7nt6PjLWsdCArqgua9YKb6GuWV388AjuGPh1Y6xxoKWmzAbV3TbS7+4PnJY
uQxO9y48EKFNHm1urTwCU/3mFtliSmhfDL3D/OCKj2IGZ1WSafBOkRvvFsQkRWpLVZ6PqnjN2EFw
V5aB7I91t3rP16XbtXFJECQ95wvlsUslhPZtf4mip7uqV47bHswEkOhuHVhgbFnFZTk8yutnSc+y
NO2NflhBsp3V2Jh+mS82DM/yLRfcWyTRWPFmn7DeoS4QM/e5qTiEYbg8XZYig4XV+kPRgphaM3y9
A5LHdHyZp/b8UgNtBrsNL25dF59EOH1W8C3yxx/32v4n3pfTy2AEaPfc/GQz9cO1kMl9TrOIyv10
I1mNJ5upbHdFrvJzjAhJ2Q9PcVPsmitGgpszvKv2URMrBRnNbI51v6dDLLoeU+NlCpeGXt5NAt3a
RYvbiSDep0pk85X4nk47WY17Mhi/hPw4e2+Dl5zAzahhVT0Yj0JQTBQeDAVOdZQcPBomHgiW+L7H
0vbxwX37jn3xLOyno8wqY+8WHU6PSMHilzjC7GgV3H1i+zJgNoWf+qofj+VHRHxR2YETwXrd19K3
eD5C/xDtv+9hG9AbGCMKLT0yVnIFlNfbBvlpVdVzitUVqQpOcJniH9eZnzPfVpv41/HstQfhv2LV
CIxb/rJItWPMFu1xf+qpN3XhrsrsunqMAFGDWmA1AGGwDnpKUXcpkw45qK4GHe3zz1uGlWOh8Rym
3gXKijFipytdxWu8q5DZVdjxgaFIGJi/3muZe8tScZYaQ583o/XqN/Ew76luosWoRJAQEF1caIbS
uPSrdjToOJXgDDpILTKLauQZQpodRMbFp2U5xhrImEQNHorbf7IWoEooEe5hinFyWURCKgym+hL+
pjMy5iClYbiQY2GVC9TH+7O9CBojuqjFurrwT5asOk16+SPR4fzxTgb+BrPtOx1DPt40ZERPwPpz
WT67weEAPyJXzLZjc8b0S8W9QyX3/PRS6SicZM9fl8FyGJ0wZDGxS94biXogzDCIA2G9oYvpPnxk
+ot2gKrr7yQoYArhytYqr8rHlm2XniSy+cm5uWlcpv19FX58na3ShQW3yzF3XhrDU+lj/5X5ZEYN
tdmBswi2KriJoRsbIZTbYiAz6GyY2Pbun6raf3ovj0Suwb35rJVZQt0HWsuRUSt2q7GMyp8lvlkp
Xzixfmy/FJYu/S7LhWwv87PIsWw9fiWar9aeh+e2c3QlVnwxbOrGZQJ0PCs//Xc39Wntn3lbRluJ
S20TGWjkacqen2Tamaq6QAbcEl+Qx/tqwtrV1voH/6MHoCBIfb40zIm8OcOqqalOxu2Pppaa66oB
TCxPpv1YF1WCw+Hg0kuv6Z8LDJLrFKuHsxFm/r3Lf3BHjGYMSahbrRGpAmROzulTuAgD2lLUaCNQ
p8xu/xFkSIXuX+a/9SWn6tJyfvhG2NZSsFnKpirJizFOJpDVLyEgMTFPyjy4tVQwvWvn7Po9VZaI
8q31J1bz5nsxErWDUqOt4pZeu/CWjaRaDIZXdkQ+EVHaFK/dWPEB0o/nU+XTd7IuUF2szKu+bXrg
wgFXlTkd32K2/4nVTNiigZqTHRqCtgwzd9+eaK4z7YkmHtiEmz7YbPedxIKj4q9dy4+p9aJO5xVh
XgjbsUiOTSLCIPFrvHN1iS8DOPTm+13WLa9rVsa5SSr7KNnz7/Kdd3rn+nn+bIHD9z98+wAATpJH
nY6r93iWPi3kXJXOJOBa8YrK9P65Zy6+5HcMjiSFb+0eLZ7Gpp3R/It8m/rTSriFX5KfQo+5Xvdh
645yA4PXaU9roGwPkG0BlLx6lziHcubMcaNPlsA7yVa0t6yBkCumn4imcmO4RUAcWFnTikxOr+DH
mPhI0ZM3DsmKks3Nchg7GOYCOFHaNU6RzwAmBxKmTDL7jxQJNpgu7Ronvl9c2guWCT+El7RRe/4F
HAd2oJJifwZOdJhYNsJg8y0EsI+Cu6yokPkA5YLPVmp+qD4s/n3tlKyYRIXprg+CQQaRUpAsOnQQ
ZWlpALhzx4rAUHJx1TWzk0wtyJ6wOzJzjaRrKvLx5FUdItaLaY3aYP80CasANZl4PIy1+NA43uEZ
l1Lux44Drke97QJin6J122TkA0/clrGogMs+RHkEVnfLhnvIoOINoX0UHaTH+TVSyGYLBA2xuUgk
A3zzagjFlykGrgrTw1g33oeX7GYaV/YZGKo6OzECjrR/3rGV++z0zMdHuGVcNunVU0znNqPQ1osx
FHWseW5qW+Y5asHgLbfsTTuP7rP3+JBHxVFlM4oWdtfyYWTXHP5oJ8r3T3OTNTi4t2ydypje3WM7
ba9NWEawd3HbgN0u9ekvWA8Jpg3o66YsM9XudLirr00w0rJhnmVzw/fACj03dataCo+C5NAlCmZr
g2CcC66NHNWv90WJSljWVQDAII+B7lghsTiMlp/Hmls3Xll/8HOjj4kVDp+PB09jqG4kdEiv/v3r
0jjNvEJnBCER8AtPpvcU/2JgKB+yIZmd/WoLEyvz5R2GXC6yqmcJYskiOPunFT0aAaKuII/J7Rsv
azEuuB1P3icyJOdi8wKwO+V3f+neprqUFLRoePln6Ve7sDT5a7hiBBh5Ko5NgyJfRxwUOi74KmTR
s9II79YMzfYNhHEyQi+9n+v+UXAECvBtHLjr4EYto/8/6Ea1Uda/Rt6RrD4z9Bv6I1THwXzUx1mI
fJ80cy2miNg6wePGlehncPvEVTw1GFVZn1jm8/QQoMB90fXLCNqRTtlX4ebpo3wGYl9AC0x/NzPc
cGQih/Spmu2nuuuKEzhX0zxM2xeMAqvToegeg5bP0pbiZTxtI7RbonPdHUuMXX6E3g/fWIV4QFQX
BkF6onasi4G2Oo8DAZUX2PJLLdP2S2T7kKRFUZ1iy64rT5+5naEQZvGxr+0RNZba8ANZk5Mnosat
inMEEzKUIg1MTZDY9jrYHE+NdVdcm63LEk/rqvIGfcmiTNJM5UahttbV0mgGp77CqTG6NZQEoGNO
Dl0Er7ITqqS7itxLupX5rTHyq/hqMucdXpYkhcWyfqwABOpgluTMOM3uRrkzRuOoh71xGKPTjnLF
Q5KQHOMlBBcMcs8KRcmDTFPEonI9G/y0IM2RrxXoc7RelIHstSccuPU8FDROI5DpdigZsa4Qfgpj
vHy+yrv5rfvni3uqeoUhWVPrMYBtvH7EzYcljtTTuxmBnkJxwu5iShYK3jUNuOVjvyR5Y94eh677
BrXwKdiGPbRk5KJyBKfbmN9s7jE2mffjw/pFvmOz0cAVe/7iNiarKuJbkCruW1QRmFQ9JXie+V8t
85dubFuZ0AJEBqkBXLy+JINEpeThRaHAxojl7As1MdXl/udreX8ICfBl1RzF9Kr/nOc+xWcwua+9
O/TeCFArCcTVO5c5Y2LvCDiVV0EVj3Oz7XvxuS2fmFJsy4wNKpQUyb7k62MpptmcDHM15zxSMZ+Y
XY5TQsFVQoyr+OY+ZsHnH3nfpnAtv1Y156Nzx81TeReGwDRzqtMXMlFJ6MzOeaq2MB+6Vjh0mM1x
XsCr0Gk41xQtPZvVmeLkIGiIuEq7Zp2W98Z6dmiojpbxMGdnuXvPVPD+ZH77b0oz8wNYGQnSyPYa
eSTsEqENl+rq1h7qms9Z8qtqSqyLzHHyeeGAqiXGXNzykvlccYPrPI3hTRZB0UnSsFhBWwgUIEgw
e1hcG86P0aL4/lokau8v1CykdVVOf4RPbouhS6LIigWbbWb2RKamyRq+xtfWcRgWWf514R/WgDk4
HbC7TmM/9H5v2eb4ZwFVWAdnzNE/l8rrs/7vteo1cF8Vjw6r66see3/iVuZYNhxrrtTnl+5iMbi2
EHC27IJ/71je5RfI3Htx3X9s7SxKzVMpalDpbtbZUJyrFNG/6ZKNt+jOUdiTA7/4smf6t2AOlaz4
2f75dWuDKNZM2fRMIYpdGm2mO4d7oId4fJluZh5ezLYyzZaDBhug74EQ1CKal6IzZ+dw2TtLYTDf
F+3d9fB8hYU/w1FXOeV6L9DmzinxpX0lpKC0JX87lvEykGtSXcfXKNseGTT4Is/HByLZKE21fm1A
l28NOQZe37GEsFXHqRdlzaUFx7AwRJTOHouJdwX5UxMWKV4eZUaCsfILDkgic6Xy25YOmTrZRVRV
zFBJcCmHRsaQs32rvtuFB43tbmh1K1LEUAYGHz6AQaQGRCIFGlkNZ8DF5t5dvJoH2y5zNuPL1If7
V7g50uuPNBmcxxAxXszU+aRpkckWrDqox6viWw+f0c8p79N0a48kGh8GDCjVGqH6mm+Aln2pJAbd
rX3Y9ow9hiCylWAoffiz7lD2916PYOHRBaLcb8WnPOPVnJJ38TfcyyMjMR+AQzaPisM1pXF9jeLT
D5DiKl3KHhRnHGMkhFWCEVe6gYZ3npBs1daj+4ua+P2Hhu+BKNGAEu4wR1iuO3g0EpZJcejCyrCz
sFnwtMPJ4Fgq6nOpvlQ7mSZWx3d87L1dM/JrXDDr0giQAUAoozP+aUIdil/PL9WPG8EjztI8nEoD
v910zM2jEB9cRxIjGIBaevodYwl/w1UNFPPP1PnIq8N4K95WIdvE10oUyXhRhuogGq6sTFZQfleU
RgQomA3HDgLdKpqt5n6a6aVLzy9zR9UsMjXR5qmxgPZhRhUyaXNeNVQ47iMNd3gYuTYp2ZPtzBwf
N/S+B+5f10q8GRI5Yb29aB+CccXoY4RpsRqkZwrLuvok2o7hxFVQgKvZllpwSuq2AjAWTn8KoSyL
yDsKIGgn9XlS0T6zw6QUcskQMWjrml0Qnm9xpTwFzpF58kWQDin3UV4D3tqT81wytDfnT9MbpgOl
ROda9lomcdQPxXMz/DumKbVb/RxKglj3temxs4ygC9zq0RD9LN6ndirFfZyvh+LO+cZYjX3I/eda
DHZWro/FyJ85KyXjeoUskatqyUXe2zbPkfqJqF3xgPpzKgE3RovwVwko/xajW2kx8v1q/I5dmh2/
doTRXnAd2wRfkmSyc5odZtE+tXpHxOCpkH7l09tqNhBBfHgvfOeUsvEWcgolZUZ7YLaZFbOubPjq
FKKoFciA7IrGQdvOuShVdpMdzj9MZxgaGmici8rIQdYS9AvHqSwbkbJFU9qMWWCSBO9TcjhTg/tP
osNyavdndvPuGO3wUNPBevixGtT+n0bX7Jj3UZj/AiYUy8/uCYBZcKcq6ijPzSpOuK+HskUa6xJ5
jp8d0RKxvNCAS4mv0PbdRjWZMlrE7FEKY+4aKCUrScNF/eZTocWdQjfH4u4DsJXmpbLvhMCIiwnP
O/++fqZylT2/KWVYkHzrwddMWnSTJ5fY+PmBHBEZJC9NKpO4wBNALfTBLMs6WTfd0z2A3bm6sdIu
G2attWj8I3WCVJzLEV54HPUHayhhPnYWWq+2lhQScucX39tzjVK0hUDyRwhjPwyslEeuPa3o5Pfp
n0W8EunkOvp0XKX7q/zSJr9OPyHmgxjzqEJung+dF+LNJYY3e6kdNrVUtoZ3HDp/E0ucZa6uMJzy
+isaKS1EKG9q1xSpRZ+PDv8gjLllP7ZppjON6apw3nYOTCGYDVRxS0gaDAeriVRH6g/I3+jK7OV0
bbZOl3L2z5A+l2xOKwdXDhGWiKLUH0rEIi32vApkWa/6OTZFI8fB0nGnFG09O2FTvOopxZTp7rkd
fTKeFINRZL7JsidaCdEbscouXo8M4nUzds/h3Iy8yp5bIlvdCy6jAsKEe3JMxMGTTyfBpeSpycOM
xiqvvcIcTlHejVKJQhSPR3bDdLDl8/cWHlCMp4qHbHM3udbgJPgdKFs9igMP3Wm6w7w5tbLsvYS2
vcYbfeEuWo09G8zPwsN+NFhWxd5tNlgXpoasr/wa+wqSyPrMeYb/VCUuCNM8zoRU1vFCoaNDKeSu
9TBITIXl6hOFKaJZRHvXT1PB/blHgXgVFLOedlbteI43+fy4EbnQuDaT08GpfW5mK9PeVCpk4RXr
cWrchprupXm1II41AzQjxv9YOrPtRLUtDD8RY0gvt7TSiV0MesNItAREbBHRpz/fyj5j165KJamI
NGvN+c+/wZoHEIgOFB0jTlz5n2/WnaKZwDdUha/I2B4TgF4teh4+z0DamWNsFRzj6xhQFV5AYpLP
DJ2hmL6yaChT4mKTWuRBnkDcsxeKWW70Nzfo+Dztd6fhG5spsloQfyL/mRD+zDbRL+/ILfkAZ74l
h2MMCwaS+DpAiN3BQAUrQMHU+TralJBEkQtMADFB9yorI5FDGGIdPxAE8WyKqtIDeyyhZeoOI6hP
GcEZAlWhWwLTQS1lmngDgwKdi6hAoYSKYQ4sxO4FmLfEAIvaEC2Fo53j7u6yPBw777eVU00OfmGl
/GLNM2XmJ/bZBtNuSmunGE/LA9eHexzPu+PszCbJ1UGDS8h0CIqGnROVDSebLRyo14qwmmDEBQl7
8F7rjy/ySjh7PgRbzhLsZOkvDkNdYi4nSJCmFfZEkpP+fGEEyv1CJsUr5uYzxnjbur2LkgIqBkPx
BfAtuTlLqB83F2IeMhReh3wkU4TcYKeIDdZ9ot7DYwMzhFQFG4MLjYRYh3QjHNHtM1X4N/bKjduy
gj396zcw7C04b5jmEmTVGYd7jUgnHqmBSt6QhM6qdnQrVNFxtD7fce2xdvyLke0f/PlCHR72ikty
qhQdpfRGqzC8/Ue3gE5FjAIHBcUKxQ0eIMByzwBsgks65OQDXdV/9Y9UepiyKBHP8xGM+IYrJuAH
g+shh7R6JCtm+CaYRprxo0gaJJwYFrliV7kct4FOcjE03YcDh3zTmKEKSQNpAJbasf6tOdqaNfr3
sbl7Fq/mvTeVuzNmp+/7JRqdEwXm43pxZXrKjYR0DpcuyBJRH0s/pPVml5kRkwkJercqMpy2dfu9
14cFnEy3chmUuLvue2fgBYTz99wCeIk6Nn+w6Vskj7dPso2LIXwqYfUKThhi3bLnKWwAux+pBmnO
JZ9y0Rj+vfl6D2P3+fFU7XDnmRm0fx8G4gq2mZHB2v1hc1NMt8OMF/iNGV/1pJkXXDJOQuV9oIFe
LvDwALUK76geHsU3hl+SifLzsh5je8I5f8II3kuEZtZBOSVz7LJGwH0l4Q9o6z4p18xj3tiHMWeX
dg9lI7YUOJYd6BI+dUxpNOav4LRUJCLF6e6X8qp9YyKHbefaaEXIEPKg12jeVplZAtQsEOdYyC6g
mRGAXtivxXX5aLxXykk56xzznKKHigcCxotYwrIOGTR/XoJxB2XtRDW0fMTnHE8wbUtJ8dG8845q
FpQHoxbaaB6jj+IOVkaIUKH5OAV2ZliXKTA0AP6Zjb4PIKWYpJjBxhQKdzYZKqKKd0FtSADOiLvb
UY0J6PeDjWCMLzzokUNEnUIaIoDS971jwuKeqgC/UHSuL0xlXk1EkhDhlxS6FsB9nfxxtmiuKylS
zjGubHfzi3R32m8eXxDq1gPWvLSYlAW6GcDZgRdaid2q+DpiHHdnc5xwX6tygpyqE+VV9Y/Ru6bF
iNQ4WvQcz7/YLl3bax+c24JOWT9hFlEa1UIPBF6IjFIdBwCP42LKRg/yIIi0DG64Pnrusw6xRJDL
RGZoVOHtqQq1SzkFTceDyJwgfyU1uRwcMMFyAS/nubYYEU3Pivvbuxlsi5i90GEn3g5uBtN1dGBi
ABUuAfjQb26Ritpqv+pnJKITUdjhXajwXezOhLH8Rq8JkK8eQvDU7QOydtZ2S9Bt+42cyZYdn5MY
hyaWL/uYvAiNFfiwhIMDOE+n7TE6YN2mWEOykw3u4xpbO+GjjJTpFlKrg8SWLl08thz35f7kQJQR
3LARNEPk2IJt4AJnxS+QWjrqGEWOigC/8ARvCLQSrBfMZ3UBDrTfx+iM5QCJlTYjMXfdu1zHEWBW
xJN2+8mqGScje3tWxnNwWWcEvJ5tAHIsyHF4BJBcG8GamGukVnga7nCu+2WzmIDee5sKSxHEkt6B
hZ9vRAUrerN3zHA0AjanzD3l2tZkF4EhRDzp06OUj+sf8TubMzs3cw5e/lde1eJKeQ8H56GKo75n
xGqvqJlUPxzKuNqXi+y06l1uWeZIf56uvZU+8O9l/w+gMh4nnH9tSzOQ8nqtx+zh5A55TCQXvuxO
THha5Vzs0dXRG79315Ql3ni+NuaxOC+mHfdubAQP3cd2Ii6n8ZCLgxTfxcG44i1Q9rJWnlBWi/19
X3wV/yQarzdFB169bzu7hhmTm2K+Fv+0y2mn9iMO7ebxtnlFXooPBNMKJBxga/DBSKI1uVPQJHl+
KXKoHkBpezoGMzOXF1scAnWz+IPj4QhPIR9ztKdEuzomsiXeZsq7CtismWbZ+/G2Rt1g0yW+01cd
MtXCttXpCcKNR/VKzHfZwafXFxnd6KDD4exfd/dcpRrgkFgos/4xyespA1Dec0XLgvsIGY+JSdPG
rWupzHs4/Rh6ZylLETly+DxlI4dPGNjI2iswQr7OH/waR4CD3DgYHuWUmpwJSOUcH1AVJRa2iMn6
eWAdUlp3BT7OpPJA5rp337FCNLw1vI1zUYKeP1PKv/wVkTyH3Q0cR25/8RQAFdFAY2YCKCSeh79f
//9AgNvApYhnqIVoCuyBN4rBkjHvcBQfC0AXR6CepwnuPAUW4AOO+lR+55AH/re0GRFgO4zRPQMw
Z39MYE/8d0W4fhcoGHOOE2rKDtq0im6yDMwiits1de7G3B+u/5TJ4UtyiQMAV3Kjl/3FQ0Hx/O+z
4ezvIHyAYrv8RK5p0QajyAhiqokYyMV/RQxhCk9393H1ZW2apYea1Pth0hUAOZFSzHviPHJnMkzZ
Atke/v+mzTBmKMw5GTsHvHlg9JLCZnOv3H1hY3XN8zVZSSDN3P/inVXhPee8fnwx9LYplZwJHCzs
mDriUAB9ATNo1OFv4Yh0sDA8M0WY2lzb7tmBeAYWN8U5fAEWzdQQthJUewTNTFFSOvbFEaokp7tn
MMWd+Y7Wc4DbHZA2sAsnXucEILhk9NH5gAu6X//wEL4iVkumvUwS2RmfITAzPGnKAyEmYglRd8rL
zZQoG0qMwhwq0o+PJGPN1ExcnlMoHjLxxviI+KGcR+e/x48vasHfFylMebZ4xnh++Gy7XrM9sBiy
pbAa/nK+6I6ILcVrmHuSJFx4oMHNXj3sOl6RTUEBvDXjAdoAfDi0dTGYPSstnfSPGPPWQfIv2Y03
6gRuaFqxucBJgEdiszaP7cHWCTfm98m25AddeGYuzhjCREgVhG0cz/ZMi7IHVNgZSdyef3GyW/oK
JM3pV2gFGjRhYFPfWTHLTqAKtuzimoT2zoDByi0KnlgGFJJDwlIUiHRiMjdVqK6FvSqhu7so0Ki3
WauuuiceVdWvNiSlPtGn8ckjsjbqGyorvkLe9lrekZFJ65dp0S9bRb3IpCzDxp9t7OlwvSgOWPlZ
PxmCM/YFSAw+p03LdF3jtcWqecTdpfNhYXAnimtUcnkmIrWYpYyB6BP2AJ8VS9h+FO1Zi/gMnzg9
RBXB5bOWLE3Xz/S/C8v92/nEaAIziVV1L1ZobiKZO1Mcxd/Fj5mEESHOX8QPAigGj3gSdSe6GGO0
gljOHNw+56y7uvty9DYxencOh8UIoRGZmQYfa8e+8IoIEISmyzGKJbhds2czbC+rFNsR+gBeX1/m
jNqfjC14U2QOPp5fkDTK/79142/vY2AIvxxOyiMCGuMezjlW9h72MnHLoWYlc51QY1h2Ts0UtfEI
Mb539gxf7dVgB0jAncIN2oBcU9tih+RuunNzWU5pzygK+P8cX4LgWrh+aZNtPErvfE75aYmx6yli
7q3/K30/uMm+9ekn2MwYdaX1vH0Q9UvZTDlECUQlQlJngRtvIUoSFnQQjubiNTBItGp+QxvByyOc
ycjQZtK6vTI7iDH3JkOHJ6Z3ibQgvRrCBsunhLonzJ5r3C7WGlb1lNeA8wc4fyvxs/Uc2azx9ggm
XaPsi60sJoiUCMotwBML/0vQQ1XatpBvlvMT97LVx1y2QUXQH7TNN2JAFij65KRYEy8tzlsDRazh
rdivry4zfbK3PF4XdvKwa9d17fDCPnQMsXX9vT1s81aDK571DPwoozD0tc/29lyggq+necfSAAXJ
dEaYSn29nQk0p4y+g01CzL5etobFBXWSPRlYqUDnFwPaHTnrXREA66o43LsUFogSoeuDg62vXQBR
GfgGNXeFvIKO+F8poeZy0AWOyDTGm8KTyJyhcYGGcaDOBYFtp9wzQpTeka2MJvxXQgdPHME/UogX
HDotXj0IWGJV7XXxyJ9Xx5lAZUwXPIpi7+EVrLK0qm8CR3KevVPC1oFZOGZIoZSdZgpaZxfMreaZ
QgtZWt/0sjjpz9WVuboz7qTCpOBEBovSryU7KtAzqvEOWhYR2YFc+RJEyK/XFZkO4BbR48SBO/df
Ogn35nRL3Uf0q3vbCvuo7Oyf4AB/KRZCTqfAFSTFzGZSR6VdR4/0BncLgwWVsMwJ1qnoocIzvRKh
rFPjfCCpVwFa5mnMUdWuQRUEsPrnt0wl5Yk4ATZ3znTPzgI0FEJbghfOAV+fAYmvyiXGSdLjRu+7
iAYGhCIDqkVnB6kdDg2xUR6F+ZqGnk2B1SPWWTrYRThpYj0R8iT4P1jswpP4K76TQ/vLWFVF9Bk1
RhyDdJ6gctDajGZ0Jw85ACUx7Tz+5GvxFxgoH+Nov2lsBeCBn4/CsCd+DdyWpBwjSryHp1m3KieK
A6vphLMMlI314A6uWdgQ/9opIiO2QlJoD36K1yY9R9KYREyM36I4AyZhSxNMFvgE9vvjPH9etWP6
LPD9/vLcAQrilw96hzWnXHkwiAYXU3IUQ7q/SlsechZrSiVCqPLBH3IYRgR6U9eDTrRNeKKXIpKZ
BvljZ2f3MjctHySjog9zXv+O2ZnrWzk9SRNQpWPFyNtFn0hQRe6dB8QExsdOUswBHTHgJ6z5unr8
NAvWJfeyqEoCFMAyx4c3gpgKWvjXbUxMNwbi2JDeBRRTyAFPqSpFoLlvHpY+seA8eZWT0vkyyGAn
7Sc1LhCkX99SjT239kYIzHzQXLuBBZapBW/DXQ1nu2jIOBX/psNfxX3ieQrgCuY0qxfkSKx50F/K
hsqHktPfFgF9SnmabI3oBEiGP5I9ViIq367Lwdmg3wExsF9J3ESaep4gZOGB4lRiYdY00ZPhCXel
z7idNGaeP6Yq4PWGS4rt5UBOIUP5hwwMz4lydZuC/ZQgOKZdFV188QlB9qIXqsXW8aWMsAMlaD+O
/BTiPFBWdJQKodkRW7wsIrB16gHWu/cYkO/A9r6HtwphRxRvbNvSkmY9FrZr9GR3F47dgU1v/EXZ
hupzzJSlx0um5kh6zPJ28g5sxJi/KEBDrObe0uwcCvR5TgGMSmbOsqEFwzh4Ht5OXmyNboHEuWDY
TrzCVMqz0UGELx9aJVDNyQByPOsTQDyGFM3UCJTDTYRKUTgIeqCaxXDoxlshMfXhCwGpEurJBxgs
kZ9Nx4rHUnAC1TFBcnvYjxjVjZzLL+aGKLG1BUNYD6N75MyVS9ki++Wiu89TOEH5eE529XFiTSBg
4OAreNLsDAgQ8UDck9Ezw6dRjNmkuN8prHBGcErG84ZC29yB9uSomIXCFoGzTCTvbcVbkXVP7iLi
IliHVrigRTq2VRNuotMeVMCHejdyXgtmJ07GW/IYMXzsEoVZ626tnH13tM5F11NccSlM6Ni2PO0y
KLrH7KgYMmuZ3rwcQuDzMpVVqmYzfw6kYoaijPv49UKDR95MrhyIuTvNxqflA0jnz2Hf17w+MzQb
GtoF60k4XZMr/GZWlBm06dVozMHyFLMElyBasdz+IbLAiPqCsBI22xSjBi3smMiz+zdz61e2s35W
RI+p4rwP16T8oTu80yWwLbBtTYy4e9j3L2MqiKOqva4SMlc6YVhhMP0STUp7eIo9BApteVC2hCwz
oFrwCNB8Lsmc99Z8hRqqwUu5t9MX+RmYOrxxUCHinEcQ4jZ+wuxzR6gYTLbymzbf3qYfzB9EAUoB
37BmM7SgcIU6RtPn9GXycFbamT1p8sHm6eOR2ubcMFNzjQMYj08CIuSeDPBo/vmGzcJs2ytCQMHW
kSy3gBfIm4ToyPXwmmDRs0/d7EU4TPpvfpMnGnw9Zl5nh6SPuMOwa0K9+vX8Kuc9spAhKjbaEBSz
OhXLj1k4/XsBOH37qqM3/CcgbDLGMc9BaDGyV3Btw+e2gHNqBO3b1VnyVPe2KLXouLFYYigSSQHn
/dfekyfPvxKZk0iY3n6gdXNerw/aBx2SsYFrrqi0p5RShfTNgOwKDHBe4bIfbN/X6fHjf+DAwl5C
h4zW5EeFWMJngGitoFYjVlgARiLtlOjNHX9vt5c7e8t/P7CFvMrOiRpNKXPWcCFLc/UdkS94lYS8
MMzJ2+vHMic9tSbMm9aImaV+ci4ifRuTCTLhWUvlZ2BZhQ3sTTQ8PMlryP7F2OGBdPGH9B3WGgby
8ANvq1+2NQZxJcvGBkIGYwtiYl5LPevHNM3s1WzxzwNNeJ4+O4Uo1Xe1sCSfYpI5lSrDwUZyXy74
+Wy2JqN06emYxHnJzFNy5eaoip3OUUdCGlUj7qf5aXa9rW64UVyxLmiI7yFxSd6Zjwg0j8g5BdG+
VMISido19dx8Nd+qGUjlecVuEYen5Lx7LxhuF96dPh8K9+RYYrLQTE9oDrgHUd0J/I3dwAop3j65
AnmKepg+hkUZqayz4g4eTQbi0RxWMHgDFL2JhMKZBS19iiYEjjK1fxWuGeQKtLFCCXzyLcxWlQgP
8IRhT+krjloE2DlcA+SJhijyUPgWAZ8jT4mTwgkKjvTuo8k77jZIu5mzbKG9pp37BFspfdwI81I4
pNaV7TZLIJMJUIFbAhQsrFiNGRw3qNyfWGpBci4X5z2CaedO/RYPhEjDZm9HguB8J80MNFYjohLD
seUl0AyntodfaVoAPMGMgZkQU42X8uSxViv3NrVyFg4YQ4cLNlmFzTOAOr/Fgc3JH2s9p6IDFaJq
YXJwWzN0pi1AJzcilFFaQuvSRDaXEXC9UCVmUKxKD2ydeZMS6TaM08nzjHl6uxZJIHDB4Au8I4my
VYdWhwYEjOrlGufpoPxjBug1F7E2oeFmI/xYeLkTt0LIDov+TuyWpIVw8fTsTIgaInp6QF04nJDH
zesT9DVkYK8oFSUCiDwxcHW7nTVMT8mtDgH9r3l74GtCNY0YT/KpIaGSGzwTxzHYi0RG9L6pv59I
CQDSTVAa9rdDl7AkCl4wlTFQ/jfqm6PLNcv0zbr8hqXAETxN7m3B7QCquZs/NdQpIMnycHXPcqKv
SAmC+Ed8mbocoC6MAjL6BGySwFEhWF2ZjvFN2+rCeB0fdmXLT+ytSGEJvPuk1KlwYP5ssjF247bq
1hDIVR0oTETJzJQ5u/aazrgK+SpMiNGCvUDvnAeyPwx/U1BsCHw2lPPmPGNggO6Gzr9++i5BCQji
EqYZY5SMLM53AauzFjCHQXmFiskkmIKHI8QKYcg0ICMrHmZWm8Cklp/0LNrC8DCfwyHA01eoBvI/
8gTYyPiLwqHs/qEE5xQpPvDcidhAzLSxCcZhLDrPPolMitebaEaaMp1lQs8eWALA0PsanejsqIMG
N6W2lgHP2eVFZUV5et6MvliZxZ5yrF2WFO5anGZYycZn4jggm/n3FSssRMqZETDbGqcMmNjFfpCj
QBx1VVbsCevnh0BWwJocn8eAQfjddrdKlBKd6KWxjzHUDfkSyuLWa+SgfjYeSTkM63VSI/kH+pJb
FEYVaznHya4o3O5s7ucrUy7uQpoZeg56wrycsCWEF5z4Hu5HhzN/mdIs+Ef5GwoBHRGTDkpjfrVq
ECg4NOkbXnhP1z4OXnSczCURhpSM++CWuyiDEv1KKwbeBNT0JuzRrNxxBGDwsK/3lIl4jv7DSavV
TXRXKEWAj9zLWlUSiyzK14Ehby5nRFt67bqc3k4gkqT2zPPe55Z9RLhiYA+MfQHlsqgFNQJqFQBT
2R+tr3388R8HNiHFbRcmmoyxMAlinc0kgLMmbOD9KmJEyXFK41+TeumW3U4TCXwaD2SWFvxpnoEo
jY9Q487em1q1Zz70FDqfkXdB5q8SaGFC0+I8js7Mdi5crHOMf8gSlfP7znNYhVbDADFQ3liXvgQ8
6YFSieuRMTW8MVxCn+zT+zMsN5j9mYRl8d8xLPBcYAPEimiYZvS1iFkG8a7HlniOr7snXMUrkUgM
CpUAcI3hIFA7F5f+DAZr9l50/pt4PR6Li5d1G/k2wWRNVxzCoaSRy4mibDJwLLbvjY+C3KmSTkTv
9pf57RqYLGFyghmfECkr1KQiiQsF/CnH2pNOV/jCAuaVBx5fmE2lCMh6z6/lyOMVjJPHMmBd6WBG
/ntOaJJpeFTM8H55TuEaoKVj1YovCCAgvxsT87zi6cdtAgALww+On6dSo8FjfAQtj58Ig/6Ihp/2
4z1jWeU81Dqp0/Fv6y2oRZPq4/YQ6q3FY0Ne+c3/TKv70ug9a+wXYTIOrZIyzC5eofLvFfBTbp4e
n5pNVh4xfHXG62FEApHjfxISx3vMhIJqc1movvRephjydHvZ8q1v4x92iHpPa829DhwGJrvC+EfQ
XRiqLp6SZ+4GmsY1NzYF98G47XiaGdpyiQH1jAATRWtJKXujs2ErYoQz7n9G76zAsimtgM/w5Xsk
lhlQuXHu2yYltQin28WhcCZzZDXkSTsifOaBb5Q4obDr1rGEKTV0n9p7ISPi2YXW0ateFxbBownb
KfUc68VTJVGOo7CxJ4PBNJUsm+WGvmEcMnVlraBcgJNAW8GRY6GWPk5LTItWxfYUAnfQRyFfAoWA
U1058y07GhS684ZpbgnbC07enTv3Ndrc3YwtEapXbMAOiRrxXGMaO2qDx/H7KORVaCkZualZdiqi
WsvBPkw7hYeBqzhYL31HiQLh+y50+8BJzIB5QZ8ZPeQvArCZhvnpukgVck7ZcdnbeOqPeLGyuhgT
dQniy3MFTp219Or7FUKQnDmTMCq5Ohkimvn2yFqF2oaZrAjQRIYPn5DaxRuh+mcn59q0MlEofi+7
kJjw0c5GUlKZX/Q1yIrjv4wifOEuc35V5N3ATNliLMibMmCwNesXyjFmzuxRJkZwIIW6/iuz5Ir9
ipGrbtBze/ijkK3H9Ban9wcGtGIXn4vM2+LwCdOXd199WLZIqyQMDfcTxFE0oceQHcwrD3IFO8IX
UysW97u3ogi0Jri0fWfPUWBNQM+PrKtg6CT24Zr2wKDWIzykUhfNcclnRlv2UgmWqfRntYmXJw/f
J2d86Vq5RQMxuOOgd+/4qZoZxJSfUcTVoBfnVV+RErCYBhdP2RItXXgEvMJGO0Gwttiz2kj0QeNZ
OQd3ra7u87W67ukqeDjAI694dWgiM6bLSqSsY/u8vBJDuqGNfWjLWxPY5Xt1H0fnR9CAIqA4v+Cb
Cnh9QcX2plMZIU/uxr+WvjCubShuVYmx2+0B/Rr5JACldt4X2JjldTFrh6w9zhl2v0a0ghN2Mbd4
ba/3EMqN6txhf538N8w4wgbrpEJwmcrV4kSo5qxD5HS9ZnTR8rBkF7khmVc2rK0INK9Ak8htj4ot
YxN74H4rWdQk6j5ziU6MuvH5gUBKrCb9CQ/Ux6GxQIg6vPAae4ASw5uzplDVrnLS59CBQCDP10yn
KBqpGBZtZA3H9sgAGIe7xKNcxkUbWZS/knfuovTO2TMhB36oa9uffMCdGUDE1f+eZ0NALwQxc4Jz
IBPUhpi6FtHz54RxrWDT9C4NwTvSghH0MFDqkwOIx2nkGXCBbEwbNEYfvl9rEhV/7iiJegJlsAUG
MwTktSUGSNBNNEfaAbND9ROebSKssaXLHiArYYHy9lnhSO/rc+4ZJYJyIh56ZgHB7UBoNQuIxwoF
SyypJa8x8suinz2ZnMDvmPLqo094kzcfyAbQDiHfXIqZ0f0wFUaRwoi+vEzFTklWJB4Q/Izb9oUa
6YunJLjmuNgZkbr/LAt4NSq2hu2tdk4yZkkrbD0M2KnnBAUVeuUjAQEXHhqmzJhFrD+J6v7J4cZc
SsJYVf/1w/Tu+AxH/0pwnRmjBmI5Wf3oho4hOk3xftq1CkKnZ9ciOkHFGh+XlZIwBz3yAIwAUsBB
UkVYyXMUOtRUVA0yrhOZBVgE2Bpcr67x8k5XBrB9BEvqtL8NotIbYzx1xlXGjHsNOrd7onhuMKr6
NY/ZEX3AE07BzeVanPfyx3+SeQ62zwao/aNuGSurrru5slaLuQ31lgLIECP8YOo2wfGUyvnwoAcw
sbKrFj1Ook/vXF9BEunHFL11KFsUeUWFIgMynhK4Bzc9tmTssndFysidfRmGNHv5C66y0v2M6u/x
C8wMFxMGdhdcAnHYgEMoa7sS3LZ7T2vqXUj/n7C6zdVammhY5pQ/Y5ZDwVvkel3hhvsFj9Hznd15
PWVV3y8QOsaEHHR4IBAY5IIJwFksR2GjzNPbFIIeuPf2uH+umbBqJeAMSuvsinxu7OOPYK1qzv87
GfCP23XHpFPQEqn/Rrw7rPwaqseGDCXr+3MFWbpgC9VhEsLb6IDaTEACkTk1ggMGxEmx96yphZ/X
GKoJM9UMtPZ4FPu0sqWawqeEXmmnHF6c5309hqtE3GzN1aPQU9dKyUYtDd77Wrt4AKjLCxUHp0+q
XYEEWHZxmRXynNnD8+H3ndfDI0eoFaoDXWeol1Sz5m6ELoKxxfsFqDCei/ZCR1aleeqYTgTss8jO
56y7pcKtSV5KPpbTbR2Cg96gzm8FTJB+GHd98jsZ4hCeXq+FldOrUEeNmC33bk5nUOH2dHL7nB24
NKk+qPcpGKShis9SqJnyBJ81Yz5YrxAGz5XxMgw106+ord7860530CLc+jWGxWeK7cdwzIbNh+W1
HX1ZeJbiv/l8Wc4DjKD+FdQbddaU6MnZngdsaKt18VwbQv8Vd3WMsbgGDDK+D96AlQR8vg4yddFM
YVQRx6ujZ34lHcwHvtVkmxFcaHWv3kfO23iQxAb9v3sh9RPGTNS9lLnQQ4jXojwbpdCRFfqIL+rP
xMyvq2pZ7Iv9DZeBz9XTccynaK7EAA6UD0UJhBEMKb4GxQO2MZzz/Ru1zgA9BR0RMZ0aXQ1T48dx
+dSSbn7/wrwCHchaSBJuh3PlQV9mekCP+X6qNtDzeNKeJiPo4gNDimfU4RF1H2INiqFNHPCl+WZ+
zHNJUXZ3P+bEZEZ3/ldbUxU272UPM3zw2e66HKKQhieE0MszIUATFj30mLr4CrhKtHuiZgqWh5Wy
ftx+lXvyPM8aOZLk/fsNwOiAZPDGCLwX8pXH7GbFWBJ2z5XcpTchy/U11Ax38l8SbgJu8ysLzlUK
enjJdKHNOWll1qXy4dO7P0kwuFyxkKKmMN6/VKePQnPvn2oytuKR6SsMItFuHB8+V6TBo6IyLeQi
R467aeaStUCeCn3OxvwhGUoG61rAFZUmwxgU9YwNudP+JzKrg/7ItK2CoYc09jwheUf5oQBFM8rV
gE+ibgwdH+d9WwhzcVTlDWD+pVKFQT4Jngb9xLvOOtC6w0N/+ah4OlCwKQSAyn/x/rkR92o91T/E
lliuNcJBAo/CBb/hM33meIXX3JCQiCqfgWqyyynH2B8FF84pHBEbKBS9CmmFg8/LR3e4RXFSoOCT
HiTBBs1teZLjooGgbCZ6l6HTJpv3ySgS8ngZsIgTIzzyX5g7j7H+T5+PtdIu6VXw5QkLJUaO8T5O
P6MFnOXe8BQM1kGlEYaqvOmEB/qJfwKd9+tlP36oEc6PUHGa6XPNx+V5ORptuRlpWFhHTyefhOPX
gekeVLcPfGcyq7Gm1+NLB33sVrsxFQ0jJiSNFQumjGbhyD1GXx4xibGWDELAuc4JpNUt5j3CzrDf
nWkQR3N5aYrugS+OIp1O3sIkj+lKJuHKiLr9RGdQgCIV/+47Eftz94Vqh5y2L3mpzLX0HRB2dQd+
kUAgyUOYvOf6qv6uf7WpulJS8a1gAtEHyOCLwmucXhNRarOhXHMWVGSjVVjCuLrntKfQF4lBjoy0
SuAfYR5hTaTJM2Liw3wSQbjCbAfDyBjN0lLhG3mH23437DAIXRI6GZlG+EbrVK7fHA5QJy/O76YP
xpR+lo8IM83ojoQIKQMI14gADP6qhi98NmIrUfcKtsdtLGOb+6LmiEcLnEOYzULPZLCkLC4TY8Fd
HFvIqxfAKUQ+Nr8ck4+/zdF+xFVapcZU5I2SypQwshctuJV0RM/dhMxpoc70UA9NAufKsa9CuBJI
l5AxSDFFPeNGNZQm6MqqYI/hFdmGG3018G304YhItvISHlVyBnA5zkQ65zuCZLyuJ+eVETVTYBik
BGn5I+BjMf+6Emx/3eNMSarmJ4f9urqHY0LrBzoJpqRSRmjTbAhfwZn5vfVL7CVOUDicPxfNZEg6
3I5PK0FFgF/wccoJkn5QXGZ/PeC0oC7gndcwHK6wDbmtsRRYPQ40aFQjSMXmZkYbLS1HEVPyLqGf
vSagXvcEmHZJkwm+y1HBK8IXmVRoilIrayBrQPU+cE8QJ878MYLlcM65pSICrrmS9AfCVQSy5oA9
wVg4L1ehubwm8gx3KWRNjECLjX6mHbMWTb/pvFE/kTSc9/0H5bmB/Bqj2Naz5uOsCUdZG8pRGdbJ
JygTI5OiB38HGsoeaZUh0YqlFGQouU5v2J9XUykV3yl9vTMDDx5nWOBw6V0oCyYMp4JhfsIcItRC
c3r5atM2LVM9NVMJtVnQ8ypkk4TYo8VFooVGUobP/MJzGumRGknobD09ambN7P4zHNoQEdWqnNUr
E4rg6hI+xSzYbsLq542tZWZkbaLOh6gJOzrl3Suvw4H5KsViMkTH9Wldh/pcDxgA8r+xrNZlUibW
1/Ewyh65mp7jUyxvH35HvzF9qRz+iWrdO8X42E7pOr+GSRHeYyu9JBL/X5L+UDN6A/b8uSWcr1V3
4Mf+nbsrani+4RNpdDTJ4LxzZdcdHkha5g0iV/udn9b3A4KgpFzVlMDrYslM3q+mKj4y6yGyUmnb
Jlr2ZLqYaUs5kOefoOZo5floOco+eHNeALAW7/1r9txwqityuhfqtEhUvITE8bKrTJWZEo7/ruFn
LnNezPSxu1j2wy9DJfvwEzkPg8eOd47hGy6KRJmN99cJEvfFKLxRlmDGtMBQNrzGb0SV0P+kqTnV
vRqko47riZozsKcYQ+mzYu2liJ3ew3rRJRKONcIi5k6ObXjFIIMpRxfCmfP1RPOKMXKkYaalIsiX
Hl5dwaGcIE2SwwFjD7TBODek8O3TEaC1RTcuQ6K5pRdUtVH/28fUaiPeWuEX+3FYbNq0CKWFNOXO
Rv3EHco9it/qUloM8TBp/+65y5c0bfBUY9Kctv+kRTFrvphq9t/m2O9jqBvfAHDDhGFlzby03JaR
HF/+1fMBrW34QeJwcZqvMe5tgFMpP4V/n9Zf3W/H4Xx+h8kNyhmVIq/GF8ekv9tFaGyAvuC5SQtr
gcMnd34Pb0iaGn8fy9/o2qIBj6BYhXLWpOa0x57gRQFvm6DA/IQZwmcSd2uPMe8Ew75QTbWwRPlz
9HEnc8vVG2B9diptg0lxPjjf8gTbYLyjmQ20fhG9fgrIMjCA/+hA4+jt1XzDfXabjue0/j39w1ps
bK3gqdWL8+z2005pia3lmV3RXD7W6AqYviOJSWsugjopIsvHFS3SJ+LtinMtTfv4/k0EyWhzc7Xl
M8ccQwXtxGjVeW1m598RjNlZ4XNXeobLCPYkcrkxeiDEEQBUmz8P9eK6GsKb02AFVTrl/I99B15p
GwBfN4+t78Ra8rLVJbjjj4nuE67CV30go4SN9wS7oD6wg00v3w/WOmGvgzNLMZU2ZTb6vQdK/FiO
CWG4ZX2KmfVSiV8T5feMTH0Ua7HEIqMTmnDxmyWSk1BJDTZiQL2Iu51BmpqVQKhd+GBzKCfnmRHR
EMGJ+SkXiCWmjDba6Ql62mn1P57Oq0lVbV3Dv8gqlHyLZBPGVm8oW1tBBZEg4K/fz5jr1Knt7uXs
gIQRvvCG9wnwVcfSRRHqNucYSwmC4Z7e63snilD80Zw8okfZFTFk0fUAYEpTmZWccInC/fQ7+Ypy
EkqhiM3KAooUh3kgyJL0D+nH7IvaiT3ORoADgaGUU6Rs7feOMuiM7LQI7ON9UwRE4rANQwqeEHnY
rUBBxVaxAYrJAT3lWu0AhKHOBACh3UKIjD1wNRyT8oxLr3gMJYHd6I4nhfjU/gqxtr9SfQU5T5qN
oBxwVgr564b07Jru7sGuRa2Cawa6Ae2kt44fOnjUSCgwsCCgN0eWNxVFwO/5A96xubIxehr0fSvz
IZrirGTJv/2MHB9kQL05lmzHsQeCDQCYDViYzsxtBUjr6/KOW0nWPBcFCeGWR4uIFnEUzzglOv5T
oO7WYKEv2Elhsl254bRQ0xMBwDPgC5gwcJJgwDg0bVq6JspVCJazFQkkbLNTpTmSX+BiHSBR9bTZ
DV26JvqZ7d3m0QFoRuZcWG5QkQU2NVfeY/AX5L9LmIap/1oNrBllSQzHCfDF7wHT5FrGgBCaXVfa
mOQJ1i+iWChl0ZvdUfmjWsCsI5kJhVDWlayOtI3iC7UsZJJsusczOXMxno45lMDR0ZO79Du4jBUY
uV6cLlXJgKdIoQ5eAgfSz0QXeVAhzU/15LsX7PN6ms0fAsBKiRSqnkuVT5BaoA9Uzn42WLzmXN0J
oIJYDU76Ip/KZ4FeGI1d6SRA3N8pTmqX2R2qMNpptYAF7Srae1PZlVhaZpCNaOFrYYOFiOEZHtcs
gBn4VgDGGOyVcR4BO+f78Ks6+5cm2p2BQDeRhpgoFMKc/PARnHCiiOCJ20aVTgmxATB4tLMcSGtM
dxKirOa1V1IO50t3eSGUnbmxVGd2VLEorn8hWMAMF39Pr8svAJ3DDJjvqdSwowMAmILGGe5top8M
NEgpuLW1jYU3uhw3B5RNRuzOUAMcKTDNn7NCA4FslUI18GaUY+wkKjav+WNeYJtCvQrZZ3ra9Fw8
bpZ2bXbJhUI8RUI6oiEdQYYlwxlwH61OlU+7oj4qOnrMyZ7jga1j7vTuba5WDoezC+y43MbaI9KD
xgr69CgWjJYEeVLAeJLTLfH9EhglFSUx9B7oyjEuwARvKL6Jm+TGV7ZcSvXomYESBj8xMSe0+5F1
x7egQkKwZX6wTL0smwSIO/4ByvUhm2oQnwIhoQlhO7J0epklR0TNmcN6+p6iEcbnBHSYIOSdZcdb
AZIDPMJmwjNcUIzt6D7sOuhtWG9OYKdwGz/uQ4eahccfTVU4jwDDjky4ViBk9iMgG1yG+mUBEccQ
5KYJ2T8KPNkPRtvJn6lNtdUXGaZJhbGVn6BTY6vECwMf51w7UXFl50pZ2v2U/idl7rHhM/FNr5mm
kQY263oYsPIyq6e93URbLNoGAZuEBuTon6RJSUlRkMuefy+2Hbgp2aS0bTitjJN8SvGMMjMlYn3B
GBOqVc6dOpFsTRC1ImKn/cbKiBzR9YkruwCVoIiFLqfyC+NzHKMBuEWhdZxi3Ip9mlsswS9Q3UXy
yj7hu4Saoh6iBS25d18en/QrQe+h1Ojhf537KraGdNStXHMVF5LyvLffGz2UqEnCFLq5t/2XZis1
l7+EYS9e5l9ZjgGmWM0G3Boi3dwJi6ZjbDl8yAGzrc7RryqwV7ufqozK7Y1GgVUApUUX1fqgvGAr
GI1Qavduh5HdVJQdxk2EcBQyKIxIGvDgJ2lVLSs77qN0PMD+ZtaAdfZMKi3+bTNENOPc8u98l2d2
vEBqO9vMWyA/X+usLGrnjRhKZoO4QDJ5gNkvYi835Gp0e3i52cjI8GhW6gV9GpRJfmIaUjBgAPih
oVgGzNYJ72TT2u+N2b79vWauuES9R5F+TGWEJuVCewcl1TyqAizS4/dGcrUzUvqE4+h9B7dLrXG7
2Vmoao7vIda1JJpMOnoOGtrf7B170ixFFJT7ENYzKvLtbqFFBHfmZPGrjB+rYYKiHh2mnBRgx17C
TssuLfnqOQ+w1+jW1ef0watmJphaxqS7MoP64y26oVPanhCmZj3VQCE4n4rcqwMt/lueVYQa6fhp
I6BIfe0OsQZn9aZ0XFDGfAsuGRtF1hBgD3GpdpIhRZFSBS7w0ifPKPUTUAkkYLfJW59k0JPBSako
FQRs61dXC1FiZIuDUOgAZcMcl0DMbucSGnQe5l1APhBtcAQ9EtELAMzgKakC46WH6MapeTl64ik5
5PhK2QC81t7g2v0kdd6ERqMhq3P1DCljg+OktAtMhLT4flBH7FnZ6juKsn57k2epr7JAQlX4mN57
3sC1T5CN+zX+Pkao4u2yE1gpdADYLUu+wBwXoM/RTmd/SoQ7xpIqUX6L4NYXcTDr6C1RoK79z5To
hsIzZSx0beH5A3jZQCsYoQsCc8d+bvT7Ckjo0C8ep/5UqrsC/fzmsyqCzLCRrZDdfx8LKcFOR7P8
vqLNF8OMancvFO9YvTHIo/QWvpoV5XMgyIZHB4jmNKeHZEBXefUtQjR10amwHcfZDZDFe1UcvrHd
oHYzXDWsryQzyxb98Lv7YeHXH4tHCIEA4Wsb/ZExkRAxMGDJqvMxL5QL+1mPaa6ARXsj28z8+IRI
ibpmEbTAhwQ1HddM7PtqkEKLZhu/p5/U6V/rPHe/myYhNKk2j1VZ8yX2hFoBdiyX/kTj/6GElRx+
HlMArzePQQVlgwWZvlo8w4gYLJYEdYhI9UupYCbXQBamZXfudVSL6FYjPhJCHKOC3Abft/f9TZn2
EKznf/lPhgfqy45f7u0R3Ue/g+4y4ocaWpUuQqXx3VJpuIJPQS5p6KS3NaIRJFvlYNx2KPnsMCgU
6M7ecbUHnBfOlML85p347/s5JztkY28ek7r+SdIDlDPjze620KVVgXiRFcT2oHDkzOoH9FMueQeP
MCf5+lAEHzj90B3qy1G7NOR1ghCmGg2HLAcJfhH8RetryGD7lcdjeM0MBVl9Wq08nA6XLNwathyj
lGiSjnGRXIu2r4Ge+phaOroyd3Ql7+NahVAKrsTR5cX9p2OBPRgX6YBW+6ym70W7CrCsOc8+wfuz
7HI/S3fZZ/OKVwX6MyRQsOl5ET6qoYZ2ROepjrQWOXzsmohBwD8R6VY2q3+Av6fAsX6RTQCmS7JY
/PKl/NHn5jydjQ4qQA6rP9SMwqmKxUXnmKfBE+j4uARx87L1clJOqK+q89tMNm19BRF/pc/5/0qJ
6l9z1Q8sRbaKSTHhUOL39LkS3bZa9PlhuK6rv+ei8mSAwjwiZCpm9eTjawF3Pp1xaL+cNDBieruY
fGl1DKyKxz5/I011KCdaUPojOJi/tZ/OxCfEFCRkL5s2Lji3oHJVh0oQZYfa56gTMOHhYxa7IAr5
Kf9jgQhe58J//mpgk0v/C57ZxX7FQ1gvTINGcTq6xmzToSjLDMMYJM60Ot8CUULJ9oUvKiSl+P9E
nt9/0oFFCQVKBvAR1FzRm7HvLJCy05yT0s3BDUIQYvmlfQIukU0XfX0l4vK+KBiRsCE3A0mOS2hd
5qmNGWcgr25/pmkP8NxFi+3jZEKn39OkiZZPm3bco/B33+jKLFePSY0kBIiFxk3I64md794IUyYk
uD/BSHfaztPriE4ztTrDVWLfrOZGiwYWwsayneqOkSI2a6for+HZS7ByffbOjSEFjA69mzmxQzVi
6nkDgsPcG1JJInQCO4p8JfP6C9Yiqt6G3xvxWumFoJrE45XSyfCzvbHVsK85K9a4myOhkQAtG1wX
+LweENffa3p7HUzMPlTrDxmRabKTvXTADkrty3i44V+IS2ZBHpl01tNaf8cJVa6qtb7EELZxxq/E
LM+makWSO41MpL3BmryiQUtoFxkL+SqHncNZ2TyQdk9fJL/+FMA3CsuqQW+P810FpIudCtaX1eGf
MVreT3W79TApoBNZIX1ps79v+Y9ULjH5WL9H9s8TVEgZaNaUHxnrcZ15K3in4B0xiIUQM7K/18MH
BDquJjfvJ9vk5roSpadL+QUhPxO+Yrr/2pRSoAJKse6W5VH9W44jU7c/A7Qgo7Je9U+3oQbcjTYP
Dvj1DToRS7UkBmHP4Xxofoy973VT5J60N6zHx4pUhOZumxbVkvGWYqwVnweEHapieaYXdeTzPS6z
PbAB8eNzfD5Et8iKsLBylLOpMDm413lvjelMWvX1EZj9gsWP6EsnoBkMNzIKcxBirG84v+9uEK7C
unTH47K0QshKFo3AReGMoUdU50/YjTdS5zZyVPyUEwWW+Z9hA/n7UcFPjJMfXCJEjGWSkNoqlmg/
bYR/1nVOSTekC00AlqD9dhrMRmQCqD0FPD6neM2VYlZlB+gBERMGvJWnUOC9o6a/GJbjB6dv3zBo
AjJG6fQB0df5hs0+A9E+67BtZQmD7u9O+/ZH9WSPDtoLJsg4RgOeLeDDTMw8czvSvTZiSg/kY67M
dIcCJvH88UPqCUl193gva+cRNDhcoSVpkXIRp5TBOQS64zT7Mdoty5aQngaXV1wZ/OrshsSFdf/N
GO5/6opy1su8ytrmhsytJ1d/zL7Cv3kdOptAO6ys9hqXMu2NOLDn3uozU7M/QMJLckrdk4+YK1jD
4ebroZHqt6mHYr9rsdqEngl+NyiISK3QQJNaDzRj8UFqj3K5QWCdDe2wRldjyZI+gj6Rj9/D3Qaj
mewSfSAjAXLAh6cJbh//cXcGO1UfP1DmkOR51QSD4+Cv9JtG+Bpm6HjBsjvrbPL3I4NPjx0i0dY2
kccGVMaU7QBvVtM3CB3wD42XFksTlh1l++0NDIXa/Uq4xyZDHRMVuPUgHzCFMAD9o85DY37ZDQgp
n2QemH4KlfZRxFoZGdlJLifsUA4ox2FvjpXmsUq/WEfT2yiPbb9X40lNBvMG8nhTWdQWD1hjLxoU
xtBVXq7+paz0uT7Tg577YInuZD74Ch9wyCTAHfDySyX4+KZxyEmPX64E2NrtdWfYTaEcD1ZKov37
qyG6ndifQ143DilVZbrz/h3spW+MdPcNi8bcSC8XGIY2+Bu2f/kn4qWDXqtJb5/aYiRPikX+naaQ
B8z0YLy3MlrhZF8oCtFah4EMSIaa3sPS0hBaTI4qH5e1fa4TLVCniH0ooASB89cewLvWKS/gzVAf
yCMBiOBUJGrz3V+W+P1n8bobdiN4OmjuH9s3ll2Win7Smxw0qGX/vsPEO+4uehpKjUg7wxoVvNHI
HiUIC9uJ5uKw0p0+yiYboQ2MTeKwRxuODdmAfFD7b4N+63shA63BTxhX5g5lpB6z4jZSe29If2aJ
SwzOR3OAUNbTmOCCU2h2lNGNfm5zcyxtjE9YshiU44h+M30yhzbtbY6pV6w6oWH4ZKqyOVb/WsbA
cN7X/h86TQmeTdYdbx94wZAFLYpK8fQOtKI9jJrlQDtolrdQksjIrV/5CKPombjDedHslGaZUayB
RoRYx/kEW5nVpJ2omKsObc/4TNgNnL8B3ZzYMZBShBU5/uPhNOR/xOB399FZOD5tiXmBt/kahWV2
2zvlCYKoMl0Uv6bu/umIldd217iIb72w7XLoodMLZ9SPN1jQF5xxGibuW7WfCySvBmOi4Ak8d/tF
oZx+gk8zga5F4tJnc270vG5eHYI72oAwxVaMGCSdpvy3DisXYJUTu0wmOmGj4MuP8CxuWRSsgoCO
EAJk4SuBQmYsq3Y2jO22cDkDXSMJw351YH/wnGhmWgR46LVN4IjA/O+2EEEFjX28UtYDxZXphL3O
6dMdHCubff3+Ojc3hzd02/gZ89hAmLRg0dJGF5ldPXxMWSaGS3nZ7svrfVWadsVWW09zgh24H7DD
LgAgCIT0ntAs1+0HuZuyqfGtJJhUCnj8xHap/Z3SeFkxm+E8t3/E6Y1iQx/bgmIwdnUdiTTYN38a
oqvciZVIT0jGgI494leobWS9Bf0s1aQB3IlExgTjbrmpQ8AMeacbU6h3CHVm5ooAPF3SxqmA9GvA
uXxtd4NtIsruXo5kRn+/DD6hRmOUQnJ5INGrB6HUIwOUeOVgQSJfcPIOtJKnNZu8rZktUAeq+4sP
BhkbWRhYwjcMlpWdzYE9V+DP3P4k9A6J9VCxZ22AVweA8D15pRPTRZ+AtLo5Fmtyd0Cg6h5sdD2c
gvE0yUucmq31OcKtEdyybbTj3M1a4QmESNFRymFDEtZTLifd5yMIT1NUp7t1DEfoe4RZfR8JlYW7
ehnQ2TbseNd+vTIjPcpXIx3kSxiHKsXsXnkTbrIiUEugr9SDaRxmyqRVVKgTKHHlm/c7gnpm5DfX
6MGnAfKDA4MIq/6ZKLBlUkTBpsOBl322AxSuKMbmf1+WzQeGaIl6yeiJszDwW8/G7ZTpt6Bu15/A
alHXoiPZzrViws3+KHiGcw3+l4ArHNFerKM/Ol3d+uFDJv0M56zW0vqV+feD4EtTsqIQ+N4ZYeFW
xyz7/Uq/zUl2nzyFXIpQxxrGIZICDAgmIdBkycneEdX1rCZrfIYI6ikAs4h+7nSlMTepEDZcwBNl
/n9+7wt5opyylUq7wFzcbrOigtCjnlMNz+FRfgGJpN1DHUrU7bMFtj/K2diEiG9+Jw0kVPzmZEhs
VpWMSPmq/UnXpbTHBwmn8Vbx34vkfhlKnCkFOSysZDQ/Vw/12H2cm+LXA78GEBeVgwvwmRspgER8
/3KTu0PZX4IjacFYxqHlZU6GwPavrcrAUaJ3OSnOZhzANe2qsCIAxSdByya0/0dilQjloKHLgizD
PwOcLFA3ausNtN3TAM1ITHvXdw/wVvXf03wA3qE6zNZbkOx4eY0fkMuGpEPbBgxL0EQiCAHrPjEQ
aqR2gULMJp83j2me+eWs37T0wUjkjFMCpVGz8GTbNBpkQWE69foB+c+xS+xq6gX+KzFGGaBaA3ov
QuftoALNMODC4bh6wTv6hlwVKNZWtFzo7mGiIXl0a1CBBamrknj5OmLF9uAnv6BIilQmUD1K+3VQ
gC8sf/kGPab+tlHw46Oyx1JXzMAFwSMaylcJXQCkCKBfbiga1nQmel/qg967E2cw64j5/kaJp0eT
EdqcHVWjkbcDWIpT9X05sP3EwxKUgmow+EW0xgeq4yGahigDygpAYoARDgNjBmdILAczJEoe4e02
/vzS7/3Rq0l6zNcPh85Wt4GLDOUxV6cNhFZ26DEUQMxtXqMQD7xK3d9alnY8Kph2P8MLiDAJJB+W
znQkqXIx0h+UwmjXg0NCzd1XSSiLH8rPuj4tkrB5Owj9juDSItQOCBT6PKEUYkPOq3fjhbzrAJjC
RGGYqAJRCHmNgQMLBuNaSuryPep/tdSV6HYrfkLDm7F/pUEAtsp44KUXGkUENxtphQ+NKNCH+j5L
xxmVc7j79DCr01eKqI0N1PP9vmVmvseDBWwm9B6nhJUjoXVDkYn6upxP03Y3iHD/NMFZtGF+92RQ
W5KF5HVhjsmbZ2b0hDX1pQBjWHLvpbGL/eoZb2TWnx1oRqo077+Ro6KRgtcw42IORE2+lJ0LkiAe
+fE8Ri5o1qy3L3X6WWm/aDZhak6LYc4zeKwQQ5i/UROgTt5OIfHg24paPVYMfsHSNvyt4sOnnSF0
ryeh3M4qPdRp4uAb9fHBYUKuBIwzjAQuT7JQXQVBk+NjZzgdm9vQKbrxB346dmsBSu8tlVImkUwB
fnx7+TKh7M1H5/6ZgJfzG8Eu+WdOgMkswv8wCT/SpMZ+SHI5vQ9kAYAHiO5eIDMD6gcjyF0zL9oK
q4k+D5rf91d85uDQIhmPgeYfm6Xc2C2kxnm3e6ZjGZ3C3EM00yZAo6vw3rQ/uFijU63gtlPvRzNk
u8EKmb5E4+sJJj1zZDANzezuFi7msHNkV3aIwGToNNVBuUGM5TXXejqtJsGsFhqhuQf4AaudjQ4z
g91zEy8Bh5zpn2gzfaNvuAWoVZaQn8sAjBWcqDn0B4LQ4D1L3Bznjznjmyfz2bxX9cbkA1b5hq41
y/tJwFupRPPoGWYk1v/0Bfod/iypMBOiyatcITfaqGZuq606qZYlvmmrbl3Qs1hR55iO2Dgefh3U
m+LwPOQHfnPZrAY/3Xq0BSg2aeZF9Fpl/idKrSzstwjM/fF1O8JmZ2rQ3tsYO8rlVHW/mwSPIcSC
OHfimWNx6Nb1hr7vvmSDm8e7/lihPUS9mF8AAp3a90O9oULd74wrJ65Ov5Aw0U9YxVCt9uxX3Eyq
sERhOHs8XKh/IZiN96lavo8AUZbd5HVstnXEIYsLNwil5iFV7025QRXD1fkE8AgUzBELyS/dpj19
WFmFw3odDZGxUYF83FZvUNMwGaAmpqsyEDic5CzRurPrjbKrN9LpeYjF2T2G/kizqnkdqdOH5Nze
ExNQAzphqgvg+rHiC2spp2Jcjb9/CregeT4XbiK6KafqhDYS3OgNySKrHNGQxLMmwOKpsUQcCMfQ
8RAfg1zYZfBj4mi8RWUpX9f0wxz1l8A2o1+CRuMvETv/NaJsakxwa2BCgR5nimF3yP5+O7+jEndb
Fp/677VuMayYG3A9r3iLouZPFSohjgC9SChBtDCmQTQpw359B0ozT4g2lhpZJaeK3ELY7ZT9sLe+
12RFZefUTgdeMumxGe/X8eTOu9shi9JLM33uBL5FAqf19eKpOisd6r4ErFQCakQoxsOf9jW+hUix
rIyLdkAmVf9pwLyPRM6B9KOIyBOreiOQ4zzPqLf0xwduOkLOiqHCPkVnXIKkjgwhyDz6ScMKgCct
G8b5x6T9WO0evvxjvFxEGDg67aj3X7JoZmSaMNBhpz/5B9nT7yvs/5rjSHD9xGJ9pU9CexpRg4KG
ONkEHUJlDDyLpgD4ku7yDpODIOpA8OX32UxrJHm+1pFdk8byl3ZbFVSakJegdcMuBGogZc9nN0d3
gMogwSkAHvYEZA1MSwPrS9cV0/LWfrCUCMCxT1SB+CerZgMlhnYAXUi8RgGMdjByECsfoz/Ad/j6
vSEUYsNL52v1ROMoMkwH9hcLKH/+Tac0lcHpZpkDISb7zvhzWrV4UcM/g4KJJE/6M7jIUb9SgUDm
0w8wWPgSaEylnrYezIYrwGNUYJKdEhibeKPOM9i7Qt1QEwJ/aHvcgYfAIj0DkUgGM/IBVhnAe7CC
qGKilzqyuHpa3iAc6FhzD9gjSzAh/9h9dCqFJvAZwZglyDYnccq5NpoCVtTBAqXWCG02q7vSR6UG
WTJS3xjiWZ8rpRl+pzjVlfvY3C6vzbzeFdQ1V9q+isy3pbLZ8tkns4enYmlnirlUQKsGPVSbKlny
DaqzuU1+4qkxlWc3Pgiq6rXaJyd52Z9HZ3K9N0vNuT0XV/mJGxDJXXtOpFm/p9TbVs6LIBPJSkpV
ELas7mbRw1iZ2/e+2hfXB41INnFQlZxySuhTjKkgYn3Snkl8JKiUXA/cX9Wi+v68Pq9v01JIRYHd
H6s9/0mn6jwOZNH/w48bqq9gE4LSc0o/9ilB8vePETfnDWxSnZELb0DE0YmQou/8u5SPxo0yMK4v
s3iqz3UAmIlf4UUBYfMHOyj0yi4QTkHvvEkjGeAMZUFPhcylqQJ6++4F1439iIygwiQaBAzYGeAM
JaYlgq8J9+cdO5/agw3X0Ij9t/NCw6+SMep6Bh4TzRix1fhNivaEy+ngzjMESJWskMSD1gJsh7+s
YgeXSj7gBuOGgh7wXghmaFlRP0WxnRiR1A8pKmrrBKokK0S9cDSY9zv2FZbX1+qOHqwSit2VRwus
a4BsiejPQdjB1ghQGf9EP405BwMQYALH5Zoo88K2bpGOa9dMKWNbA+6GURY+Vs+LQW/8lO20I6qA
nJLWOeU+AXLEsnjHqhEee8Dp01pjG4KQiUcXGpaEOcU+3TWvCbAuBBFRkGCS3xnslJGR+36Omfkj
hvKGq/mCQ7mHGiK2eBtRnaSLXo8BiBPGGCWaJsKKAwKFhp3KQLwILqXGjVHJxA2COjo3dVZN8Cmp
l4oPaAGmvmtGqKJCKGF7P4KBoWMA6io99btvgH8oqRfd1spjO/1a2imjSbsdYF4Ddq7YgJgTPWZS
iXM2F3f6CtWZSQxMBz0hMgfW1j15AkTzfFrtwG4N1um1OEMB9O/711H6I0qIHidxP4hoAdKMIL3o
e57R54JLK0TNS2U68Q5Zt+G0P5Y4ZpaRwIQDBZB2oOnGrKYtViAU2fDFPJENks8y8Hk2ANA36Zxn
yU0VVgQkJWAqrukpfrs0J2eK8zh+f99bhNABdWx60M1iqHA1gOAIuCJlS0hSHpSTCn8RnAYorQ/F
1vDFeKLij2bCExI0eCO3xrU+E+rN1BmfKIdT8hoSR4EYEWO8MAXpudh/17xjvUWoF44vAyS9Gtsm
7MlxHrQNKW0G90hH/+EVvh4224w5KaIvOy03niCfFQNFiK9FesOuIhQWJJ/+f3VSrpwz95bz544w
CAnxqBXwHkgXV8RGQtZnUPIGjcoURTga6ZMzhhTVqZ62u2Ozk67PDRbcewI/wjya5oNzckExD3ZG
gv2IAUK2/bv5kF0WzKzqOtzzYcmFp009h6fMEEcqZ4RCNE5KaE3/85ZoDHAh/0wmCOO5PNRXeqFe
xm1jUgPHoxwCCGRY+uSZQov9yk/ugKT+IfoQ62czRpmHSQ8rFBYOdQYy5++ZUIxTuwUdmViyK9no
yeHxO6W9TN6DsEoMqBYYD5pVBOQmQF1fYqIMLVru79bmhdKLUIX/h0HhPMCcsUoxt1DSgHFOQweP
TPjdrKZMXYQGYLwJd3qY2ogN/PdExRTn1nLdbCps0Oa/RA+sJtcnKF63K7oZ+Znll4fOL5BxvtB1
SQU7m19mcEjszoo7kJ3PzSlhI+twSMdouyTkEdS4wKTTWqBcLdukWgBzGTOcRg3UvRfDi5OBnsCR
yVzwASIx2rPsPh5ryOQNchGsuaYIBVgjajYIvB08IOAIrqC+UMLEpdpqKS+HA/tDSrCxD9+D3C5H
hkc/6A3FIqBVcyhMX+wpWvxFN6VbGWCaUVJCDSc+pfUVi3gK2hRZKkojcLv6UTDqVshR341rpuJT
BjGKwq8xe8Eqct4juJxQ67JqjvqlCiMnm3T5QqBzv4Hcu/fbRMeWRpqNVGilHuU4ILeUtABwCoJ0
SwxXRM9+3UO7lac7Kgi9NsnA2a9u36PyxmBvwRIqUH7STPGoNyHK+4eqwrC40fHfJpWPaCY2KUaN
rgswzN2HzEgktOhmTlgbVCsYnt+76kqwwRgjlOeztX2XYVQGXyG1VPEk2dAWKpQbZCTvQW5uK3SW
3PYZwoGXER7JH0dFoBnz+xZRoAU0c9Z+5RWhtvepfALyqYSnyVLL6Wo5owxJzJBjmsJaR4FDDugS
Vi/+FMPelcF/GmP6OldUDO6BwCQic3IqQQa2QAs5D+xV0K9qQdG9dsyt93NtxmGBGlWXnroI+2fh
+CiM7tQDfiWjeAyb6o4a6Yxqii7bVagipIro7t2nCGmU0LMWOsr/xRiTnUUpDdGYgTMVpz5KBcJW
BjvyEWbZNnIQiSmAp0boPgBSU/J6uh1gQvQhAFgCaQY1jCmOAGvBWd+x6nL5pJQQ85OornzSaWQo
Kn+J2V5xWDanwWNLRfg1WY4ePwPLHu2oSHHYnJp8QRWcKevMpEeIPwI9ePIORGgqIPebZ8BONWat
oByXIChRjqa3wc/XCEZSwNIHPptffjTTPQMf4OfuyFZjeBk12IffQ4CDho9e9wDRw+I6Qkl1JzjC
bsv6yL4LRAjM2HvZg4a16/XNoTimPFDa1XIgsSfQu+uSIUQcT62bRwWG9j4lMgPRDcwI2dwplEwK
bF3ltHhdrxd6w8xf58NkvBA7+RGZ2E8B2vEZ7TbEtirKeaOwLAAeuOxbjCMJDMEgLA3/0tKChAyK
jC9OcogKoWFc2oD0lqZBGU1ctaMRPeFuBHlaLCeEFsRmUMy1oyhkPlyhLDUmUbR1gClCHXTHc2Ik
fVy+yPvvmcVVMn9IYFiXk0qshgvqlUz9x1WbdboHzY4l5SNHujolGfRTdzLcEGOsnoFL9IA3apD+
cNs2H9AHiNtSv0kWrMvGsbqjVoBBOSx3zszrnQpyKaQ9LIiH6wlrJIEWsrcoQxRnFb4eIQiDEFUK
Y8aci9NAH7jxkRWD5B3UcIbYkuKASO+I9dhbZDAYAbnSoGEhjyG8b5jocb/4VnvU5dFfQ6Ck636g
TXNXH1LA/GZqE2s8OxwWgBTTNeJWYISi+935tkrAZx15hGgo7Xh2xCXQnbkFe8JcojLB52ZFRX4T
DAs/7qNij28WizlxIYOG+JS1nySn9jpohkCMgVbAE+gg3cCa7Hthk8Y1UBdDWv8tbV7QHnKkPR1U
zRPFzn4e9zF2PfwQrRAEPaCbYSD+atxWCitUtrAsQPmAvQa0Lw91Sb+ARRQQdw/ZcU7LQ8AZA4YR
+MPYA8JOQYiclLUVgKdum1Uow51kJ3ldmzwklESpAFOCiJ6EgpI4Isgd5bKpWnr0kkZ/XWF/0b/C
PpQ+EGptgD/ZciWoFCiygSYD+QlWjYZ/STALnjHZ1wP7Jnnfwv7AoemCEgg7nCHCYc0hHUG+x8S/
ddxIjpaFGgN9IARIhdB3vtBoWlGegIPNkjvV+VYgsmM8v1gZRQ3mBgix9pNfx3QU+uGLobVX4Y2g
xJr5FSSSh0OoukLlFkCi1Rh0CiE9/6J1g3Smfq5CIS9ZBxRu7vbogBcUMxUdj8ECeP8QGAkVnj0a
DAAuZQCZ0o72UzMHlfmtAmRaH7kjl0yWHoholAEWFgExTjDeYKU78Lecyh8uujPR6b81ozlR8hRh
vbiGdk7ry3nu9Ks5p07TcChqxjiTXEQw6zDB8W6XAkjgSAMFnD7AR0WaCd4k+iOmBTZe/405ebYB
tKOOsEaKTfF1KdXjHIPA6AtM3xM/AutT2Qj3EG0MbHT7hvSKK58xwMxu8IxdNtu+sWW0uQIESXzq
/9d+F3/ZUx00mcCsAMOj9V0dCYvLX2kzRHFviUEX/dyzBng6/jHc5nIAb23lYUriGeonaulsBsjk
ajaWhf4QKIkavvZyWK6bp4NyUon9qOZoJ31gc8eqk86te3QEuR5A1p6HEQeNZtHKm90r+vKidImD
UVeNh78uswewADkgAp0Iz1LK76/sKvG/qkFauUpPh336/i4A6icbFrWS6eVky5hc9OmW/4SyuW88
Owz5yE5QFkHdHyrQGeNzCiIKbRFievkc41LIM4dKYK7ZAmoMXAhAIDXkGN4LXQqswYlaUE4gZuBF
M9IhGOMdS8R/L94TP4oIjdaAjQAyf8C//v81CvUFOSTyjL3Fi9SOBYNGFF+JOPlKgMl6CKPkSM5J
mEfYSgT6ApHyL2Vg1lMy4cV3+D5zF94CwjqeHEAcbsW3//shkePLkY6EOryQeIDBzHTkU9p/nrpM
BzJCyv6IYKQe0Nv0l1UbkQlKRXwS7wkuecMCxtnxhqRFRMIcrhVEMRb3/3QSeMOLA8d/nDCrMQkB
U4kXj4Wcg9Cer0khUgTe831GNt9B9ea/O8Y3P+4E+0yQYqQelK9YnQhK3iGNq383jxvKG14Euyys
fAY6VYx+XhyLXZ6ttudZU8xGiJs47mUddzwIpiAHJ5/hs8Reeh3CMNuw19cIHzZXzu+oXDkCAwld
ebpxUFb+HYk3PBueGV+5eq6LD+cNz4IXb7jFxM08HXIBngh3glclmCDc7KIVL6CmODdxDIDdIhT4
dwqcC2/YQqh/cfZcL9f2323gTXYC5DojtQEhxwCaJl4/oZb1mQum5r9bw9Pgokjs/u/c0H9qtnSq
1tWJPY1SA1EpdxDDbgsCyKxnpfhX/gJER9mLYBN5DJ4Wp89FqGfuMjMhs4RLBh44Vn1mm2IAwiMR
Q5ERwL//uwEdu9i/WzLhCfAzTpcXw5cbTzMFJR9+jDzyDtoJyLG7tWQw3t8W7ZeOO7XR7ewX7rxT
Ey7RkUHyGpUj0WMhuEaniTdEDLBCGsN9/3MmxvCKZo80UbfPt8U/OBBf+T3eiPfUeOGHQutg6OLU
DJSZ9ZuC+c9nW7+tAl4YQOl/n8Bv856vHJ5j0doBKcl3pJ/Wl35vuA/8cFvw6+WDS7HW0RXCZAIl
A0fyy7DzDF8iIxQkfALyOf4rSzME/AeDwhoeiK1a/ztLqZDfHUQDdlSU8ohCQXyNdybA1//xdGZL
qjJLFH4iIhhU4FYQRBQHHFpvCG1tBBFREMWnP1/Jf3ZsN41YFEWNWZkrV2oEEYCM6tQE+Cf90Onk
OVPUZ3YT3HwoDvC0g/dhTWs8BoTZplZeQFAn6fKyf0GB2TfHj3KKJSoJu2smWXOdaLaCNwieDDJQ
jD+iH88EYZwaVPUA0xt8qF5iS+ME+hXjD24OAkgCd6a9/tKx0A0NGrczuOLzCy9BQrMD8nHgk70k
HsJ9OYICE6vlmZCkUJNkk87dxVL3PhEiHmXY0tym8JxvUtw9iU72cKmzTkA4o88sjYk9ab23Z+gD
MJhB4UTILqwLpwtonlE5JZdzh8Q4BN2RU7emV0+SkPuVLWZWSfbzeggrwQueQTCWxEGFrBMSaGP+
HJghkQICJpbb3gDh4Ek/bA06MCeESFNuDw9PPOZYZdky78wl+1wvQZHsI2KfPeR9aXrFE6wWnntM
971ISI6a7hHpk9kYuCJ+eOw0VCIeUR9sstIZsjg8/JfLEO9Sq7jPIQNGCcgYRNHfgy1WICNgPEKx
xCauTD3C82GqMvrLxgKozYbjbXXgKN5fXFwWIsu9rR74zuHqCKhCG14moMM2V3yUAf57FZ2rXxFA
FoW/dcGx5Rw2Nbp7puJisI/Gl9QdZJf5e62hBAa5sHzjkObU+w+6cFi++u9RMVgiLIFdVmfgJqXJ
bx+sM8XGBUd2GEPbe3CpveTsJpMKbv8OWNlBetCxpJMcg6YJroOQk2K1RT1t0PKxCBCDjvVKMF68
CdTYxqDDvPly3gKy6J7xetzWZP2Yyqv3xXq6VQhiEcpL/EipHjg81rAuPcD/LxNi2pr4JFjyG8Pt
SIQBHD+myQmDvdH/bB5htws0sLe9q075tC8XzN6ICCj30+n9afdSN/Lq3ggzDxhT0ILfsCYJ4cC5
GYk09mqCA53y8O4ifsKwSEyfDAZ8lnXooQRjwwcILPMFhGRaPysc7TI4X1x1aCBaYBkiZG1pQWF8
gJlkBIrbP18G2WtO1Mxoj1rkQUx7/LaghwFb8oayDnstXnvgaEEm4GBBGJXPmbCmDhCtu+I/CTVf
AD0Jehhw06WkeV0oUnsWbhAQrWr66FZPqYkLw0/xBU0WL1HYXOHYEw92arhHrnMBfISDa0PoYlSt
t6HcnRBbVQJT7aajszm4Vpub/wBCk7qfiyt3hspzSrTv92v5pqE7aB0cDSAzXs3E68M2ZX+YKv2y
HurKSrnM064Lc5FSOzV+2wRxz4Jcn1zeE6KgDEvJf+Fak87iMiQQRr8mULi0ULJ5ieF2jsO+zBpo
PbpTXgh0Z5z6WGBR5S0gwHeUg1F72GuzqUnlAMKPB2nEAoGWQ7Ka8DbDk684dTb5PHsR7sqKLyJA
9Rmmh20J4D++TD/wOhPjy0BlajqJhB3fI/x7dgmSys9vi6w3y17eozd7QY8+rGwGaeHU15+ztmJ/
YmI3Zjnx73sxw97nxggh4o4BOcTP53lG4T1Gtr3sOKTEOKwAtvUBgEmWjr8jW/s4lMpQIr4zsZy9
JNB+YKdVDLesV2z82OnpIXwzaMhr4mlPjfe68V4aNhwBhYgtTKdr9qh0ytumEbs9sO2Vf1yjXzy/
2St2NfSqIBKZYt5zCNqBExEihRUU3Q+KxruIvPqC42xG73hbLzpNHTQqONC+dFkWD/f2trBb4Ly8
xkfrj30fOXn8R+WCAgkyKI7PPxOOBcDkXrXBgNLswHC8CbHTdIPqOpdPrzV6WGMuyM1SGCM+bF5j
EXxU78uLWl1rxfz92sDj8/6p3o4ajQUvGJwrr1EP/1bG+uFmODlOtbV/BSN2XicH893da7Jv5Obs
+hrLWOf0fCAxsuDY6kAK3pn17tvbx5jklrIF7Fa/4NHNcXVcXnpoOzPiFDoNqx70NbqwVtRQU2M3
hvkJWHAswqznnQAxaA+lAS4HvWLAMpDjnk4xiJn9HrOQHKWlwNFAoVERVZPlGOqDshjQ9wFGmUvt
mOErdVS6VqwNY8Xq1WshehyQ4D5SP5s0BxUdG7zQtRcD+lQGOkzyi4+2kQ0HvBdo6GcuFGn8/ohH
puRBtBqZdl0PVEwr2lQC5pO6xC2gFwCZ38bP2VWf3xWri/cQTBcfG9gJlFKwOBnsSvHnsi6JA6BN
SwecZF269Lw7K7qztBMQsvsJzb/ix5JfRjbvpSNOqn6uOvR9CX6Q+yApgMrM7ze4cImSKG0ziKj9
F0hOWYiciOhdFL9/fyD7WIHG2Mvx1n+jMRHFI8Nm+MDIZJ1PBaYi5FBPseT+fA42ZHCDD/lm3cOO
iMYwz6/9dBik/hkDf+QZmCBz5MjYVliinca/Jo5aDM4jHf+0Zgw+ClgOg5bx2SEEcQdbHOFN/AvO
RU+iWI66Yk6fECSvI/ezkbrBgrwCO/N288yW3AeyPBPVoEIR5EIeQxisnxcIO4T3NT7F/g3TRcku
EjMcLmZPB9z3AvSfj2NLbNe/ks7kOXjdhigzp41/HoTJD5knv9rJONQ7eUmw2noBdG72CpvQ2HxW
cr+YK/yIIAm64Y5NH1kFx4Lv+fuUzutTb5Pv6kmxsrGZwZb8xp0Zp18kC08HubDSVs/pY05I1uQn
/o0Or/DtQsIh2e8JPhSwXSg4ne4SSLjUfbWu13KAVWmLuNlFI47Et0Gc5S/Ni2jKkctPYFDo+b8X
xZXURYLlREImBI306jfMU1TBW6Rsr3CRE5HgC0riJ5Hse4WTQsW6F08fk6vp8BPJAH+h1+eEr5yk
mDCBMrHEI1V/c+AKw+jiVCs2/Q6m5nzX/kAKHk9Z5c15ZCgLZBAXLlGL0OU/5RF0fAeQxvdjnjTh
H62fnscPLPeo7ZFKoJmgadmroYEEfQ/QBSv9slH7gWxni3hb7T/IN4L/Ep4eppBttrvPcIxG5ZOQ
8DrVoP65HBGCUjZOTO80Kv6+p6sd/wKczzR/KDUuGgvXXH92IEb1k77nkc8jXYvSsUnAT5tixGhX
v1uDttqpPaqOuqKe+bBUvUJ6uUf98JNA6YUX5+Eah+jQXckCGz+4T5FD5s+QNWeVBdWgF0ZDiPfn
r2mDjA6mpS/8z6U8NHfVPv5hJwHcb3hxbiELnPHetE/iAew2hJGFWQ+sClMm6JXvyQd/WKA2TOC4
p54uv/ctX83T9ZdXp9qakOLyoXzcWxUORz6PU4o1t9g9sNUzC34z4MXvWyqDJtnfj+UyW5AFnzuY
afZxqx4W0R9tx9Bo+9e3KDz++qvtSUZ7fHCvnF6On9i5EgvIS4ne5FCR2Xfb9TzmE3OK4Sc+iJlO
7iPz048pGyf0bwMKMqKFZxNWK6CGfxiWPPik/OeQOiDJeaV3UPe8TpgabshIeFdVF72f9ywZvdwH
T8aiy/odwbqBK4Ax6OFk+EDeaO4juefpN7cBiPJR7nvdgjLPxmaOhrGJADZSs4olYfrQx029vrI/
wDPkytCwaYmZbMs+3DWsN/NiZwRP3WHDSPHZjDL6zicAMd8X4RU44XXYLjYhI8CcsYmk4P/ek/do
E7WDhD5Faj5c5wq3MdTa5qFIbaW0v2aq09kok86YWxiv1D8pmT45T8IYaYl+Ka5Rcfmp/TUxRUvT
Rfit7Z7tOKbs7WjmK5nzK89irFJeehhHbm+PJOPX9kHk/l8+PsGk/eeM3f639G0iju09zfAyhYKC
LySno1IEcc6u+R6P4QSYpLtqxfUnMydGSDSFkAA55QxE2HstuCFYude9ZRpeVt25NELeGKPOCKDt
Bs593onJNzSifi3oIh67fCcaimG8S36TH/ruTt83S5YGBVFsUAQ6QL6/ov8a5wtAMbA1sb+wrxgA
fgwiDcDYczDifjOUbFrlTC248/PqdaAR2Ukbm2Ildq2MJfY9p2rxOJlL1v4LShH4KFBBnECZ0n9p
PI5tyzM5iMb/fyO1bVnhD/IdvtQEo7YdvvxEvZNNW0mfE0naxmVOZUy1A4O24Ku6SXfNww3vnf39
gsF4dA3TYUywyXU10W57itjztRWzFXNlfurt5PkNzw3MXuxFrNjCjjo9sjqg4YeWimnNec/ovggA
HHkHWpgSU5q2CG33gVEy5DuNDJkg/YSORLsyxTRhZ3w5cBvLEbonecdfqq+tCxK2+XDCi/HhRFh3
vqobylOvONAFqTSu8dgHm98D36iJi3MNeYAKcmwn5jLYRp59eXidkgcPQSRuRxxVTRm5yG0cKRmr
ElWm0qHYuIGEQms2BUPNHbTqUyBkUKRswGEPa3Q1jgppBtVzX8aEL0A5hpLqrgvlZlslnGBxRllH
lAA0dSlObHg16diy/quwNiUtpO7ug9ecshUnFH8QHkOZP7iFGYRXZxeZzlh8ZjCJ2qlbOagRp9Ky
+/NBjy60xG/vFsBjgFVQD+ufZNgZQN7miOBdEDAtUZ+YYbLXlskC2AzowO5PN+ytJCJvo3uEwvun
3KPxR5+GEg9FhC70mOgmUEmiWlP/as3GmkGcCTvZy0S5KMY9SGbuxNOS1/nsGhgTxN781BFBx8kB
Lns2Fv6B/Pig3dB9Y4fijq0JCAC0k1rRvwwisAM4ocyvaO7YD9jQ1nogcVoFH09G2KZMAg+C7W3K
ZaASN3y1VVEsIhqB3mc9Ar3Bzh+NomDn+U+NSslRw6c0DApLAdjojFBSbzGSgoGGmA7YLpvSrxqa
yueT3GEaFc2B7pmTD3powPPfFmTvTWekqyC3c85FTevPpUKkbjt823lJ0X6YaDlhKud6UU3/nbcn
HLlOY2vbaEAizrhBfNpOD8n+efUcQrH5nQTaI13+fIJ8k+A9gbbVZ0fTQ8uppQAU+pmA1WeYyi0u
0YXpPikDglFGj/3mz3BqT9o+zhjkWSQz7e6WRZJ7noco4E87ANoT7vh3wn08moV0EodK6nKdMZ7t
GAztHeTICUk4/jG9cW9OYqDo3wnvEqL57G3Qx6WT4gmlOcHdix01SDrKxgxHecQDvopS8uD35pv8
RPEY9CwkPIIUqEuSkJJzC3rQVPzlQx5tBiQiKdMBR65zZEZo64MR3l5neJPe3LJ7+a4liN0Pt3AL
VFbiCWTBCZ/2fh6OBMUchFMF2aU45X2vkAsnrBba4O6w8pCObdIpP7UrVXv/8Dx66/5n0KBwfJa/
0pRg4NbctP9GYcr6pG01T4PhNve7d69rE5T3UKzSHXg5PtQtRxqSD8USy8YNljLxVI4h705tcUYx
+Y0j56QjNeesKXzlSBq+cuSVucJL8DbiOi/9vaVN0GZCffBTm9u/TLgIbq991/at2q9kxQnJ2gJx
IzmTbXsjv4rtzLfOeBC/8nROpO9kzde2JNzSloevfLi9PVKbnJO/WOG+F9ts2zJzbNNXrwHtQAKu
kJiLFIYjHe3hnkdc4me+UxQew5GGagUF7mHBJzVFaQtKSnJp7+dXvnK7+PWbA4mFePE9khXnotyg
qA40BBL3d/f2dw+5gQ/+UYjBPJh05MWRr6z97Wux50vnQIFIOi3c9pXaYgizwrdgfG1LwldupcyU
p30u2fwrCVmQPdfJ5DzI5oox4AsfCkpefNp3I7u2xCHyDpfam7hEBuLu70N4FIYHfuWEVY39a1sc
bubh3NK+Dwm48WOI8nNCYo5n3kfU3jcjsqPw1B6vy5X2IkfuJKP25F8x2xNyb5PxSLJDAiMlJ2G+
4woZpvNmeA3b57XZUlY+3EWCjq8OScR3GdkNF228rb/NxjkfkeP3Qwm43gyLyb9LZEARwujAb2Tc
1i733EKyaquhfSrXnt+ikJAPF7lPPJGJjbsiZIixECJJ9O/Yvk37Bkwh3PZhh/WtXhNIDp2RiQOK
3O8VWWyyxIXvmzffZ/EUUr2+qThyKw/loijp9yvpufjvmADn+2bGRTZwXG/vJW/asz1vICb7XieH
9i3Uw83WXKAUy+1ngPMpgW7qmEmPOIzutVjXD0JaRJjRBXIFg0Yi23welwi1qgPmOyZWYcd53ifg
zTt9aYWS/oWZ32b3fgUkYyEpI0fiRrNk0qP+ybotJCa0z7cJKU9b2n/FpsdzkRJSZ9ScocI8LhqH
+uNeIaC37cEr8QOvQZ2j9mtrnotkx5E0fCJ1wDk/xdqA51HbKAqUDA+6b1t8Owo58GyyBhgh7uF+
flYFcqlP5dEXaBCOXOl8T9rc28eQXdsI3Es1iyNiLeOnwsWNJDyUI0nahuYrd7A3Rr4kSy7yKx9O
+NwfAx7CCel5Zkr0O+wf4ho3UYFoMygm9/2Xx7dZSRvGv21mXE9YGGOR4DltC28JURb5DLS/8FIT
r8EV88QDeNITFaX4a56waPJTZorappjmiTtoJfPEbXz41paNwvOKpHgeeQC3vo6UixRk+D1l+9UW
tIsahqRoANYqWzMq73Ukm6dIz1P5tFmbJ3IhL/3EJUpYilTmyTyRE/x1L5EJz3sdKQ4pOL5EqfmJ
+7/vwjcStMXgnFfhF06+L9a+/3+lClSb6+T/LQq/841S00Hfe/Q26+7qtr2yucE6g0R8druovglY
C5K337laGgyc9cjsOXHkdU+RX4PZqIY39OvAeAlk5ORB72qdVa9E1fO2UcR0rkJnkd4GJXz3BiGs
hPvjNbFlYQq7ECQ+kO4WXrfJQEkmJSg5uL7teAtNzh/f8sQqZzogakRSdqEYz0wYzoL8OpJBBJU2
2qgXZHswht7cVJ08YdkHdnC26xwCOO/V+30l+zMxr7VxB4r9yzhbPKN+hV8PThkgJ01MC/1kluKi
gJT+d/k46X0GnZAKN0s+eACPYiMB/SaMPcjuc2kOOcCHeL5zbfRyEGxgRLl4EuT7v5+R7MixXcEd
/wt/9sODbkCCMH+E0jLF7SkLNfwp2B3dpld9qChzHGFe42ttdcGJdU7dUTqs9venG4V6A2OcXRPH
psZRdnKDpG16H+uAVolPfbUv8HUHCto/dd69zfRJAdLyt1hAanh7uhDTpIS1Bk+BfxMEDV2YVaSV
DKqZNyAGKDGwwoRujiZgL1lSkHQwA17mvWXiwh7NSuPkU3zx3Kfwubo5cDkPtEXHpji+MsdLc49r
8tV+ViOIgp5mXxCwsJ/b9o5qbgWvUHNn3bkgvOjzgS+jfw4i3FGu1oW9zg+ESMNs9wxppMco+Xn3
iAFjiUqs/6Ipfj4k/Qwe8lBZd8rh7eqcYYk9dkfnRY5J+OeN6tGJNZggBslMVB6L7h4OJFgWS5hS
xpqLJxEuPLj4qGBnGAMuUDnVLV0dh72FWntAMqCoXl4cZWT8KiBqF7fH4LZE0WZMm58csAzebDDG
4NsxPsOY96fMeXdzDhUEDzNdAkLS3618xHLXGdaQZFvvPWxLWTaKphkUD4G2h58RhqXbtgNwlrJ4
IerykQzWjJjowHAfDswYHibLAfboFSP2si3HTw9Q6s3BvLM3APv80iluHkXYwxiF0nDR2NncMPoV
NlhsvM75+p3ad92Vso9+mQMK3SLqBvpcm6FHPIgzQBQob3Cpswp8rRldPecBwwrD+Qp7Cf7TNiO5
DriWayPGjokit4YwxZF0G8vQa8mwhLckJS7Fzc0WCmhAvM5Z8VQcrmCA8O/nAYNEAR+DOX6ou9RG
icaJVKYLakYyrAStUq+vRAH13HF0Yncv7iX6RwnvOYL2/pFU+1M7g+zvNZNNAvv2X5jT/sqrxYgG
me8q+96P5hpY0RtPKJ6g8eUDpxd4Wb4KHk+qnIe9fqB0unuSiwcHUZGf1gefl1Fvmh6o8C4R7MTA
rdkr2xEIX8wyWXDz3kAyni7cUdg8Koyk4x7Y2TMEtf10oXQdshU9LHN6hkfHrNa8MGMTy6g+1+f8
gQuHnb4HpxpCwuBuD2DAn6VMrb1p41w92WaypQsw5EveAiepZYl+TKOpC1CwS/Lkwyu8YbBkfj/b
jy5confv6b0Y7jhoMMhEU1S4yfJcYh2drQ5swITbi90kWZxzt2ZEN4QTcplgZNgFlD6ihoKXN24T
nVmzzf9QvBfUTDx6TvDgNJ0HKpTngBHDbg+Grn2JzyO4khHhDRqLwcPDx7jVatYTnR6eXxFGtj7e
bvquo1pMGZFKeBdbLrfZ5voC9008A3VWroppZ1UGH6gUf+6TMc5oljbMEVauE80m+vnfDSs3Sogd
7UpUGxu0bzZFarXj+9JkBzmPcaAOgTWiZUavt+ju1XGdiS3Ee0dPVpDMprj530LEPnRmUYCxCagN
RpLcVQ9ouX6bjwPXjkyDAC3sOsquHhB1QUVpbanjdIRQUi8ebnlU/l5Tk0ZThCYshndyqJ0eE1Rz
KLZxyZiVs2pxmxkbM7byeT1ntWalooYgPavWEK1WhEOmSdAlKe4df7U/OGRjaYKLIzWZDaGxBS+h
uVQgboRXL93LU3VqhFElJME8teBCMZVVtITi0r5NsdQ/4Cm0NI/YKX3cdbwKz9qpLEwUqk+Xxwg4
ItqgY+DYKN5IH0FYmy6Sbe8hulcWvN0KBXDJzDDPgwQI/0EHb0HgwEG+o6bkDbKjdMeRzSrDnMxU
ltObyzQAxVrb/Ux8VbBamIrDZowNuI4giEMFu3OMsyeUiMmvPKaPYuzZoTN3uvvaffoXu+c3xaiD
k9hrYsANMIwiUPfDy0+xSGq3nCXZ+HoU6zBW0EAbUNg74afEuH3MmfUN/+WZ645ztysXbjIJwMu4
eA2uRJHswV+soYWzrwTH0palHy3OO9qDiY31nqVQg+CZV0VsYS57r1Xc30DhW0XQc+5T5tMm1Pc9
xILHJA+iaGXgHmkLaxemWNaiEA9MEXcj8g0fTC1S1bNjdXFAAS+AWDAvj4M6uC6ZCROcsQxPgogK
gg7YIXBUgvNrw5C8zhAOOhmIB7ccR7FbdonfEeFlDwsVjH54DBI8qvS4kgAkuZ1yohJSgpuYMmFj
e5VD+eluZepGY4m3VsCN/L95FkjzM5o3GGysSMGVwFOykBukHubnUXReyNpfQZSYdee2/YAf+Ewz
nA5K2APxZV6q3UVkNH29HOu7j2y9YBQEGg3VNuswfsdQKDh3wCmqb0CzCb9h42m6vZ+FLwD+EPnN
HkRuygVSjHiki0ysM5HKEveXn0pQoI70p+JLOgA0DfXzADyFCNfkRId0mO+v49d4q/4++ltzjn3f
wVQzZArEnUFwKiMq085h1wby5SAE0INprXvsjlWn1z9po/EigLSvTBZMQQZAz5kJoh5gVOe36zY2
ZoL+01bxmnb3+Vp1ZuH9bJPz4o/R3oWfGcZuYJAZEpJCTBTYTCE/hhnyM+nuU8SLERESHFYpoB3R
RiaAYzYs5vXi6V2XmOOHau3CEtnrb/E1ntJppi/iPw5o+trSRmcd84JNMEvEA+FVXMIKw+LM+t9n
Lp/Nzoe7TSlY+LZ4NQh+zt8X/J7AyyDdo/ag6DLnv+ZasFknHj4MPwAUuBn/YrYjFgFqqj0THlAy
dgU2TrA4RhxNV5yydiKXlHZ39LF6IcscTBc2sifrGWC5AQWw832CS5rNBI+JdVsMVHz5RljxnPtY
zKWQXA8YGu7q7hBD2ENQCTA5zhUy7FosrhYkos7LKRhpkgeXikWQtn7WZxvc2BhYUTO+QrRW9HEC
tkxMiArf694mGyFIgLDzYOhwms07YM3GMATsbJrumeNYcO+/oPT65oQJ4fgZFKNyU7mreHb2UcVS
wscCjVoTvvx0bslD007n0SC3nrizVBf3T2j9BnGoL3GvbVDP5iAtmYnM5dO/HZohmtEyeIGtHg47
bI88ZStQKsQnOwpTCH56lgmZr00uCoUIcLJSCWk8E6EyrNhBbbpq/Bxcr+qj1Vn1/LuDczGmhuwU
gW9PMTPgyDH4nD4vK8RxbwV4eFKtPlvG/jjf6ZBJuehH80kEv9chQYvqZSMTfpEYJvuH9RJz1aj8
M8fyQd/yhm5s69j9L4NXyCgYdxF6b8ezz2yI8nzLPPP7MUHhDOFCKUFP25+9sr7N4iOsgpoVb/MA
lrm3XQddYuiOTLcIkhni0d1r7A9+DNcZOyT3IZqVH3EUX77GNb7TcJ8gfmmWLE1k3IOlwbUzjg2o
XAnTSzMy9Vdr5Mr8Q3RnK4UNosG8Q7itHpLC4/HLuiA7dRGUONdVo3zdzUJENpzxSQClaYkPH8Bv
D4B+cfzAic8S65jxBEjInQnTvRJ3oOtwNaN15UkeBc1l11PXebGOYzcvAqsLvOSRhak0ezU4iUsz
rUOk5maqAeVkLJd1d6jBQWLkBP8E4FldGAQVgmwzLbqI3XLFTu2vJEf8aBMcEz53KAibB948ow9h
l5QRkyL059HQAP9/C675NlW2CTPSfXL/udtaz64QpLmhMfepjKIhZvmG/7EaIaTccNTA77Byb+cF
Ehcn93jPbgoR8XEZXaNJobiPYq2YgdoEb+iOP5+JpoxUrD9NOTIvMHI5b3xNIV215VmHve75FlTl
guiPGOFuS/im+ppbPZySeDBQk8TnyC9Y3jRzpobFFbPY6vO4AAPdSXhcdoq53vEfOFFGs0KZ9/DL
YJKoEJU1gBoXgCD9Ep97ZcurvoiD+TE3D7TpN4BmDA/e5QPc5w1nJ7s0ddwL36NOZFrw43WmOtsE
GA6ecAQYTEI5Dmt1meDDBIYFENODDdwlVMMb9EX6RJmbk9dP/vd8hexrLwCee0NERColRiR16pEa
YghmFmZp6cHwogOb7Es7hG34GKQdlzpKfwOuVoTz3DY/bBoQ+e8lbNWC1QEJE0pV9l7wMqRrXbDx
4U/8i1Rf/sC9K+1YtNmc1XhXsIwiAiHvTiFUHiOVKvN0/fxFgtQm5TYWc9gfxYIGsfxh1UhTqy+H
iK0RDhjsCnBjRvBrnE4stsifwuKJiMvKjrlLwmcKlZ1mXfBlq8FlgrPEWwDyBPjP+tL++iN/q5tL
zbP/YgiPyYM3ohXImBMuw47aTDMKgD1ud6Z+Xpa+Kp0aTzMb0rEfZQe9r75SQ94hQmD/u5l9KFNf
d6+M7Yb8nSzxUr3/wqWjshomkAcxkTIc2tCnwcMES1dvcAZFQJyLyiY+FjSwPNNc6SvugtHiBsTL
u/7cFTYUgpy6SVy46gq9b+KyHlJpNAhqIrCM6MkgkRoTv6kQ/KXPLVcecIRvKwIndmxlUWS2fIxk
p9KpGzCb6KcsfrsnQJ3pbOlB3uL2NXkTT9EyvMTFj69fw6hY2m7syTPDvrjJKuJvx+4ONBgpft+Z
/UY4gQ5rI+17Ywl+ScWGEpdNCRzP0FDfusRrJWKBIKO+dmxJc7uydYVcqp4rpp1Dv9oIDsuIqNXJ
6LnKnK7/RNeOJn+l6f380KChQNYEQAWhjYv0o8PtF5AHNfVoYBskmKZzTwePGzGc+3lEF7YhC79X
aDTs4uzAK5t07BtxQ+BruuG3Z13TwZsnb7jjAWjYeWKyA9APQRYar2Nn+aTyFtQGNaQvqk18krck
Ob2IikGHU7cPIoREcMRBEm01MDVJwMjxqLWMJe0Hv23u9458VW42FUzZNbg+IRNC1bHsHNuSPtAg
ADToWlHXuriovvwFrUxmRYRjvlVRSEK/pcsMoyu+5V6GCe+Qfux48lnUOGsezgdg8BTwDunqNp6Y
QXyKjkpAf/oETPGEhOsdI0DWGN68s40T2fiXcHVsJ7bppnPsISNAu171Tw8f3vZmFqFU6vRPhkes
OPsyOYFF+CkGxaBjn2BHh90CKXALGeYqGjcg1LbSADKf6hCf7lL/4Tcsw3Div93y7YKuj6KhDgUm
jqxwe0IodFSLPrh6FRUuYckwtFoJAcGeMGwsu6ybxag68DcvrUKxzJuN+gqMboJ/NLaBnbJRfHD0
afjeVBhj0SKi/5GG8Sief8gz9nCrw+w0hIwE3tIUUtObexnlDrx6k2rasEfhRQljcoSkAUrN5g9P
Eh0ORuE4AqcDkT6zIzDgairifN7o+Z8b4Qv6L94LZ5DU7gL+7Y0V5EaM6qsezQ1R0sVKDFG8yE6G
zLDmT9d5uXXYHWbgrzfgKnmHAitj2NkmE1jVXX3FTKnIllz0sxvI/wFN7xKSoHkR18cxlvJWnfWO
DWps8M+poNNXEuh6BX96pqx4NCz53UDgkDmn9rb6AqbRakMWJtT50Swidpvd20bEvKs2RG6DGuiy
wiMCtRIW/5Wp96+T2j8bIhKcAUt9Se3DZw85v0gPm6UfIwRfrM8mia3bxPv4LNVTULPz2yqZZ9M0
/PjPSdenMX4zyT4nzEJ4ptZLFY3FtFS3iQmL2I1wd4bdOy+S2RunzfM2mtVEmuvNqg3VZuhQJ62U
4X31OcRzOgJx507R9jKJd+WkhLXtNs+nUNZNNF+DkxY22KcLF8Wtaxtd9iZDfCg7q0vm4W1SEyED
ejm7cGBIk4nawAoIa7qd/YqJQxoas3rTmwkaMsWHqkoHgIBQvW12KeInnXuYO/FcD6DwcVCqdgMl
iBzGcQ6nJAT+grgH7k8Pt9KFDGDMr0byjHT6ogdm5wBhrt/1CVkOjcwJFP0Qut2zTai/lQLv/8Ur
/saCWhvMOEECYmJg9WOCNJLpwhR84Qz8jse4oS9AYyz1STvRiK+1bceIscyJLHD7EfEK1a22kAqX
eSHfAOcndsBGCzoEc3z4TO+ExN6Ix8SQehUEFMj9N6xDghmKOAQzuooo9/S1ZRZi8tcDHDl82Tuj
s/AILeHDI/3uE/zPF4AVWiphqFMHzVGEVJRffaL/wQ5PI703yVwZfj4IWfSiXmpfJzrjYfo6QWI7
F/D4yj8VQxFvkcJMIG8lxmGP2JXSpEsITtVJgxJcWW+ar83JOei6yugGJ9lndB1HYbouHXMXwaUk
rZl68SX7y79v8iHKpjY5b7RJAb+wCOiYHgqfumESfW614ANH60wORcAFNA1DEgbdINtQuzBjLbRA
ILHRy0QOpFmOqB4CD0RjaoqmOW9EVSoLBlzPyzdilKIXCJKVucDlodrgDkNcxkDEPqxg/o45ioiI
kXclHmQyFBFUDQiKnsGV4IKiQ99O0YwhagYiOXxRSyJaBrixA5lyPy4zwITi5AyFhFFYHQgmOr+s
NMOpNsXhcWD5i9laDuOe1V0QWUK0EGs8PRie7x5xO2rUyOBkjvHqhfAREEFihjYQ4AFvITNx8LbI
d/6b0S7mc3WrIlTMik20fLTlOcpbaKHpqxsWTnD9M9F36I2VmAGKAfNNdDQXJL72jZn6osMygnzK
Vftlx04Vi7mIyCN2d8FMTbiOhb4gYki+qXxoyjvITRPeY1hvLisiTiY7Mc9spKA6kOem5yUrZGRe
u2Z4MMfTjWLmfGPLJD4SwgZRKU+sYKxixYHpvcKvBNuEFLBccBv/KFFxYJGlEuiYMssmDRkNafEF
C6CoqO7irYv1Mx/GYxnaI3gFMNTOIcxAhA5Y0Yl3ocwVV532BKWXTMhX4nZNIXoemqvMr0ciWika
46k274T5UJ5KK2SneqQQ3+PDXRcieKCKRVQnHCuup1PUgpXVnVQjdQrFcfmD4QSVamx/rm7zix6Z
AAJXOjmBW7tQ8SIEIjkbIbYiA4MKOXWm/TOq3bl0Ov/RTZj0o/FjqBMPVFoYsLVOICIeElSSGCJI
PYh3BJlFAYo1hegqhH/dC9HqFwH7Lp72cSmtCkM0jdOZMbNzJAgCoU0QcwhXwoSwhPt/Ug0V5g8x
8UF5yuR+mRfIW2LaeviamDzGqkegER/xhRam4UTglmj2pjHNwPA+WF2g+hZBSGKGJc43TDGRg6+c
i0Jh3/G6AQvoUPM/vo4fos9yeJ2koViNDM9c4OVy+vi8Gs49YeHgPBRA0BreGQ2EQqVgOPItpEU8
QktGkJYPhI/Xof5zC7qigMwCzAzDazxQw3r0QcOdB9DljKWRhuHl7mAQfYyyASqAqeEX844PYbEr
S5bAzRSTZBoFxuLCShqcXWByaoDnpNMLcBKZgJZER4v64jEB0TkqVvKmGYJ59eKpsegtsonmfbYy
O7mNuYQKlZDP2/NKQdmNflUeVhOwHjALo0DwH5OXnxOBOIx5nD7DhWt2JhR8Z94jrrY5VIknrcx6
i6ePYgJkm4feYQHlzDAdifLBZoteQ5pl/yPpvLYTZ5Yo/ERaSwIFdAvKiWyMb1iDsRVIEkmIp5+v
8Jrzz5lhjEJ3dXV11a69UyU8LdtVK2nj/XWECPVMx+OmNk9EEiJHZXHYC6Brpo5ycqsIYuDgQb7A
nnJKohCWNQHvlqI7+rGZCqE2TXMwaaJkt/my5krcBIOsjZv4GpNzuUMrNDRnzdbMaCFtRzbs3mmf
fQkoEa0fNG7QnAIElnvbdKZpI4brGhfmyA5B9cXUWEDvGS0ZT2tSLQ8paPTVZiaPWqV8oVuVYHrg
OvDMQIpFZBSZPCW1mJQKdWxUuWOT2lAVPH/yuVzTBA4Rqn7OeZzqghoBCQ03WT42M24LzZ03yMhv
0VPThzizi2lbHUPYG9GK2kX6tJeeAw1RbiMcZOD1mKLeSgY4H4vU3T3uAvS+w3arxvu5GvTeI6fH
Z49xDO5huRNj4TtBHYGC8yCWDq+xNrnyHPCgT/bQvTrdxoUjJFCzzc9zooXXIz3F1uK5PqIIDqxV
Bm8wuzJ9rQYZc0B9K7yvTqSiUNm7rwYzwI3F8objakeohS+ATw4sAQhuSGmB5BUlvoKybU7Gjr+B
+iL8Ib2YKhNebdxLFQ8yXu5jYtH3LTNywm731EdT40dlOO3QzF6Q0O3PDq1gFhl3azKY2UHn0zcO
VjRfaRNrp4XH1XHVbOn6YkmYWTkHyMitsb41f04PEfWVeU2NgV9u/+cQFVEbi8h5szLWmHfISG7k
PQNJ/T38vtt376Hu1RQxLnBjDdgsj5kyV2iChhw+gU+BxbaZWZNCxyzUuE6hv+I6KH1jN10sk3VZ
1unN1+NK1uxcmTAsYEK1See3yMfXqIsjbfurxD1OGFnBirjGoIivW7KGssAHfGaE9CFUKQtWoZvt
vG14zmt8jwFe5rR/hzztcpMpiRHSV5ptMhoC0nbFYuYhMNyJPRFU9NIIm1iftWdHn2EBlXNY8ixY
0arg52JzBkYo0cIXBqAk13gwy8es2nQwOzM68J8m9uLv8nwvw7Bp2aFZ476VZUHT2n5bpNYOgp/r
iDV4ja+rJyHXjtew1nwwmFnQULDESHUuBhh/xzCb2T1mmZIH2ik7voLuLx+sepkWQlE+aeN29feu
LDxBWstwNFsgtMUPX7quyNfzX7GU725l9QPRlcUgTuWOm1lCSDkbzHBEyyrtc2N70awKJsnErM1Z
leIqucCVryjr01IejiRuDOP+gs55GeLcMdphxb9s8HF3Uqb4QR43dJgRJaE1AD+z6k/k2WlVWR9w
l/kcdc8pLWaRygXQNpsQrDOv4juVpBGpzLBKz3F/XCT8PWZQeZoGzLj4Q/5EVww2hIfMXmv5kyxy
GWRuzWTmcx4ktieUGFk/oM/XJ1p/O3CsSlgM5aZic+LcOr/56GAT6U3rBOC1yQo/JTn8bAiejJUA
6w2h/ZD5ZvuwOQjGLVdTnNKTXWA/VsFBXPfIMurxcSyX5y2DJoaZ4sxEPWkHZKywpUAMC1uU9Yzp
+fAfLsT9IaoCH3sbHenmkedsgxOOqORS+Lh0ELRh36UdKaLXjx2DXQNTmdzZBShQwyJzonPw4uGV
cP/Q/XNxOpv5as0o8Tc8aJEquIJ+aAdtpATA1BwNR3HnNg9fY+XipeIuqpOOhVYlFXNzWNJeFIPd
iXW8qsJntK5MDWq2bjlB7CghChojvSIO3T+4h5RmnitLl3T4KTXY/hhrHO57AhlM2Yk20SO0PQ1S
W0jpZ0K0fvFsvNk1yj/+1NOvv/CAnANc3USnCRorxR6KdMNbkV9mV4dG+B9SLZMyfEQ8hgceIewi
EXA32DpLegvKzB6z48JJeUJzshflWYek9IBb5zODuaQYSic5NoGlcJYnSyktfV4vNgOGMjtk5eKc
WD6CZGFOtHNGRpx0Q1TEJ6DRN79OuyCfg6ShWadDlvseU57I52LD9IICnGiTa6KkUvk3Jud4gCD8
ObAnePPQkWWHbwrgt5tKGECSPzyGdSR1CZsxUuY5nJC4MeLsiAPCVK7T0mF5w6dyy+SYXEOT9rdH
qnIpO2GbD3DueFbWPtrpyhja+khPN//uSc8Rn7iZUQ+6J5cMn76UZhGVaonsE9X0HFzQtyf5AX/3
KTl+nBJtbCzOQYOvkee0WBd22LFx0meKk820ibbus0bF9/ZmTcySlqXeCu2HuBEWHPC9FX6blWhM
rJDNe83dKRDFxZS2HCtyIL1VPKo7+HU6gyEvYgBPBGnMrEO7qSPtgcQMOBr+QUIbsnYu+BsPTSC2
GFD3kb6lr/TCiAw8zS3gqhNq4QdFfOAWChsRc8n37PDtPEA98heWTCAeE/0EWtFLJJD16BDCGxRc
iQJAzwQctPmJzqcHvIuKUP4BAHvAK4oV3okIKRZdqDXhmkLFO3Ju4lNpIVBCcQG9wNxSJ+W2fOUq
RmaED+QicVK8Jd45eHu5gHfrgj88vLFjH0e9D9+Ax7ZD2vhkMycY6busHL9gbxST6rs6lyWqg+le
YXagFYgxW2CuWMLth6IVu578UrxWAtQ7TuZve2hZffLyNJbx5Aoj8gey74LHz8U/YsOMKIOoAwNy
4CeLz8Hhk0eHyoVvsr0EF68IT+y8vQgq2L6ju6f1Dar9jqoFdSU8Cf0rHcRmTOoZj8e7y6gX0eNM
6F3hYAfbQ7Snsiwjg4Cu3477TGf5LaMhc2iTEHhFZM/JCDB76IlERvjmrBPXINMgZiDW//d8Knwk
vBzH7RAou4yrEsp//IQjX8V58sqUFpmo+vsiHAwxHRoN8Y/qlxQafNqaedOLr/Dr5HaBGHrFs7DX
M57yVDIsZ4eUclBMYWphpREr0+aNpCCyGZh1KFB5NkKZE9xLVKRvr82D0L/Sxuiee2eUG+GE9vvR
C+IbohKqdZ4VMvcrac9QuAyRWYjPbHH+YjnTbisBDa7WI1ZjOk2y23I52aVt+cki1QlruEYPN0hJ
y7OAEhNKMQq8reJpYePG+S9Cxv4V05TVI6/DPsffaE/pgoYIjUZjz2acDOIGtpGYoix7GRkKxgEP
C4HR+z3JC8nNaKurXMA7vrwvlizjK58CAgkEodVAPC9zw5gzF8QIwW2tfl089UsCVUhCWR/yAPwr
ryvRonxf9kH5HJI0CqsElRj1+3Y8M1Mj0ydGffHK34634dWMUcNGgcv6rsTfw9+YqNGFqhT3AGiz
Zn/jenvM52+lM4zsdOdf5NU8fkRG40zdvB/1Ka7qeBOmBfRgqPmiYHVFixMVT4ZW3oAIKpSI9saD
4N5IIYYAauSdFV9ckcQnbzfuHvD5Cn8jDvLqb43nI/D8ex2barmGqXcYj1ifEshKF6fCQL4X5tuu
dZwj71z/1Gy5StgDhYIRKJ4sYZxv8DBHsm7lGn+7hyx3XhUGmAAwuTg3ht2EjdsVy8DJejqf4T94
9PcGykgiPx5dvg6uWI1MFfdiRFhErNd7DNFQkT4g8ONFoTtgaU3ec1Gx1ZucYQgHMYZM5k5W7Xuc
i2Fw+YF2HFuSbZHHiDnTikmB8gnzlQyjg9WDp8XU+kiRMfucf+mqiomqJa5k1THOHeGMuQVR/AX8
QZVNVFaEbD8cKUMTck3gXSN5ngnPwwLCu8rWxxclqsbZ4WDfa9QiygFelL2NVKJAWTcc5XloGW65
oIyk7PvHB3PIoBH9glkPaBpl4qkzjzh5cd2QZSdXk0cXb2Ju75wW314lGLGbtUhD8a4y5QrORMZc
ZZTzLVEkZi6+V7aaRozB4K3l1NHChcOt6lTOUfJ08kzyhEXElvB7OUu/FsPN+gMqyy9xXDJzagA4
VU75hKngRAilWTn1j6wpzoWsW0t2HOJ9HlfGRa4YtFe4LNqYSxbR4Tmqfy5iRh0nUq7JOMqPsRWI
xclrERtjIWIldMHsgRHzwJxnfjjC8huPK8YkD2uF0mZH7hrhGzlhEdW+I1qDuF3OA8TjVco5SHP5
FrElyURHNnn5BwxLjEBOStgULTj4G8aR//EkHT8sNivDzExwaOfBmQxsbrAZYQGczrKW7uEf9j7Z
QpWJRLYtoZg8FwbKz3D8gJVX/AwLRtAcDBgRCT8mtsItmTt5c4ZJTkhyeKAljS1cXi73yLdwBxle
bFAJyzEBOrUoZVTU743hz45kZLhhSM9ln/97+2RZdzLesscy9FxIDp0ce6ALhqRHDJYFEfNwzA71
TVl678MLTlkOMvQjvnM7MknkVvCPfw8q4YUMAWuGXxhsEcnzM+lyL+ZSGvOh/eQOXPZ45RjGSiEc
5BoT3qUc57UjD0yYSiU95XV5e9r3GRHGhDdtAxsHfODQBqVAKGAY5oJ/OTCLjHPBKeK9zZ7eY7Rx
CVu5dXAzhSuFR2HJyVwy0H+OgYDEp6eHB+Xe2Lh29uTn6dPiUzY+XJesa7EkPsV3yMbyd1rC8nl4
HuFthY8fFsvXjR1abF8G+C8w4nW9biELjlF87xsNDkqWtzjZM+e0wycqUxhwR0GOW0okA7JIBly8
lyxAeZm/3UT2fhsyryFTNuBIJQ8npsGQYh38BZOQlT3GjOQFuQ9NIoMhDUacmSz/yj6BLYpEA5sN
654r4JB0EkyyQAmA8M7ymDafviMWpuCd88AcLOJk8UoqsYYcnWS2Sa9xZmZEZdbE9LArid/E1UqY
IOuDhxBPyL+L82KNv831HmBM4jb6O1JLvADOj68S3eICmWhxW3J0lhfHrRkjEnbiCIgzcB+cUPgP
I+DuHMtxLDyuvC8x6ftY8+f45bnkuoMNZF7sQERwbCub7YNtBf0tWk9YZFg79pjSaPK30vCUO7IY
DqTZsNy87V7WrFzpbXRxjwOo+Dp5THGTf44Am/l739Kby3bFdiZL6Y5S33tq3md9MXeMmAO8WAh5
MnGyvDUbqjz9e7nhsuSwheNnDbChxaTaxCfw47eCjYs7nmgEFpvE57dyWHlHTRieLCcxCv5PAljZ
dyU1ekKtkbswxe/di24rXp9NTOadTj/Wxw+SenBm8BNvVwLOR84428t7GgdbPSCkYuTIUWMksip4
UkYM9gzWF9+RhScuXwZSgob3qJ1+/iz48SO7LudB50BQI/GcRGBVJMciilchTBDweBVhd/WBWE+B
kU7YeI+ICOmQvUA8R44a27qkF6rtRrAr5+SziVOYH+mzFr4DJX7sP0hlwj94XskGTAb6B0zfz6mM
9BXYjqW9wN/gVhHVQJKRtQM4HW50hwze3qGt4gPaLc5Sifr8nk7vG+cUHeEuiZhDIEutRbt4dNMl
5jAmxfBDecAFBriu5/Q//k1Q/7ZDwrPa/txTc/JfH7TiOAe6pOZ5/XkbfdJZtc8nm7tf/TPHNfjT
xP5Rreg6iDZITNCQd4ZnsviBlwCmzWGxrJcXMhTQm88pD/nmqp3TREHfyxntKtGcvkR7577qh7BS
wfK7rAmY0cAJNLRuLt7tXzVcsnfiJjbEM44+Lb7h+mLpQ8M7gqYpu3kgaYC6j6oYEwTTFDZrQLXd
DoIgxdm4DA/nXtFBGNcUCrq+HIYmBRzjNHXQbQXAm2aYJoFBXaARdxI9z33c4yR9ntNp0gMLsYZk
BphniqZOBxCXDbL0Pjez5UB1HXsXkd10IO5pRxFna8gUBj79vwVw1tEJfB1hxb/jv0F6W2vUuX0J
+OjKDNSv3vQwuS/B6vxsHGry5fT6cLsvim9gNWcHEI3qaIxOBlywH3RKorHsvb7hQX8Bwm6AKrlc
jTkoXeUb5uAa7BWQwN1AB5IBHOzjFNaFc/1Vhjuu8TXd+A1yvDQuQngAjn2sfFaT+uI8bm63D6hC
fEEpgXzcQQkYrM5H1QKNRVQ97JENWOqVmktjZywGEEfh9wizdxaNkZ+9rFegQz9sQDkgefMU0akr
xESlEEGolKhDxAJMKMFHJuS0tBscXGPvwT8AfPXpHk7uEnRRNdwPnSKEkx1qcMPJIeMCHwRRQotE
zrg1YnUEdmzY+jCIAT+H3R+IIrADESDZc+MVB6mgl92HrEHEDEQDw6BS93KtYZrmiImO6s/iSUR4
4jBN6saMpocfUqFB5esbNCGGd0jjEFwmPwNiFe2FNb9toKTXo9r0+h9L6gBIcQ8PSwgYr1BCLi6+
WQtlGannh5C89uH7QrBT93LOuFN7wWqlKZMOeGtYHqY0DQBCBYfdJKrzzMzV4wvy3Jnhnz7ypAO2
jxIkOacRbz3wyjmb1KE3J0NdC8Ftp47ys2M2ngEAEwxxP3TK1WmAmvmostxK884wWnzf5kyH6aOz
SQi2hFeARAHiUGCgWxgofUSwrr9lBgs784ouD1wXWtRnbcJT6lTTtvXmB/+XAs6tLypIsGpcgQc2
zgkhVHQTkuPvSRjLjwff/C1ngy9IM6F2y+H44q5ZA1B6u6eUkrFrcDi//EgckVaV82EvxP+TriEk
hpAOWq4tCGRM6EgPkLBHPz/t3FdTDTrRqPcQZvaFBrgksT3a54BHUNqnLk15++tB1qiNUAa1ds/x
6buJT8vNrJcdlpzGjDW34fikQl1JUPtlofZ78mCnI7P/Mkblio9gYGMRpRdFpIgAatrj1z040rAD
1BC1aN6o9s5+e3cORqD3EJD1Mbz0KqJ756zuOQjB7OuJ9l12X3CsbqY0Nkv1Rs6FcuJg5XPQZQMA
TA5+dVzZYwA6139jOOKbWW+ETwDoCjUHnJ6BojqIUaDngUYZW6qyuG9rnwz2cQ/mOnccYHEWzwre
lBPVslePmEZovT/xAeP6+6R4vektYUgVNAJIl9ul241a0dcA9V+PHg4qOC+oZC+gLhXhCj5vtVBP
TVoo55D1V2EMd2JNb5i/71xmPIRD37/A6nXipKGu0MwQApD65iisU9EL4sKmM/jSWXVZ/QkdJwSH
mTJ+ouJECRBV1GIgOkC3MuP1eXv6cNAYnTzWPEFduca8whppVjLQ8rQYaFREsGIUZMz0gZBUhNBQ
zy+3bX/cLydQgH+Vlm82iF/CROru5wV04Oy2tdBdQH5heXe3zId3l/Vvlxkjb9BVS3dDVdEq1hEh
KY7E+CD+RuTlY+JDzROeYNh0nuMedbMu/oXoZKLtHB78NX9BeR7fwAy6m2kHuy2exn8OC+4+U6MY
DZPJ5uw8AUEMxgPVB0s2Mrz7c7gFiawCdSshEEMz8Z5PYSDe20hA77M8Q+MLf9ijKclGQhE+WWhk
aih2KWajZxOmkJ4jzec9QHQJ1Yx54Y9ofqGyoqH8s2QsCYav8ZGtz+PEBDPz5DWHaOYhUrcwceq/
jRYWuzq8JBXM+J/xjc1ggZVIybtc5V50WILlf07QnrhHSiKRP+D8Kc7EDsqxsWtQW2dghO/G8Do4
tnt+lbyPvgTNcijjKEYwVkU9IiqJYouIQPwdYPIDkmdB7T2kXhxJqVgKG5KtzOEKeoSbSP03+IXo
GGrO/Ojgq0/J+feU3BJJ/p6S/a9o3iUoyPCXLuqRZuIjmt3Se1Qkkq+RPJpkXO+oGyukkwrykofk
gDgfvEFChFxCMEkStIvwufIFyTV1kXgr6IOQgADcMrVEJDceaIvyFLfV3Jjzsrcj3KL6xTOn+ANU
iDzQHFVE9ggBH+TSnF9tTfniFTxFtBcwxsVtGUDQ6/Rs0k3OXM/y2fOTWRs/kFb2Bge/U907qNRh
rrlwhV6pCNZDZUFt/1U5Sn2HO6q5zi8QvzotihBLWCanzpW8WIBUO+z64ZNXMwMLwVo7NV3bmaLs
cOq8xohbe+KVxWjcVdGTDE3j6bVP1Ea64QJL5IhbEd+MZIVrozoPzBnAbg5TnXOVxJLdn9cQyTzc
DYDKMXqu8eZb8QfAYb6BbHAMc68fxBbrwyKH98if7q5yoDGD3rdOSyEgco++cpC2JE211u1l1vCy
gI+pWp8WEkUgZhDJEHmV6dIMRKQyGCHXgv5EcgOokB4cD13lBf3di8XRt2Yqhxx11D2jEwA9iIu6
CIzhPb0ac217XBbeeYRkR6Pj+9zz9+MyA0UMNIseyv0o73lHneYxDyrl48CtwPIFKuusW5wUx6qd
ujcrnpk+skkVU2geILmuRzdlTLseLXYZCqjlzCaS+krV34vhHrPrCUTksPg+Nc6ZvDK67chCAUJG
mqMOB9MYkR49OpLlo870e6MjBDVSw9VbJ9ZvyRnGpqFBhHSZdpYTGk2qfUIVTaCGLityY5fUeGX1
ZpmfXS1RU9Uc5XUCZpGAThlO2UfprntN9ZvXAZe5psZlOkDahI0rQi+33m04Up1n2moxvowvHIhF
fri6phpCGDXPPkSo/YI/3Zug8NFcSS+UD8Kb9/iE+zXKtRTx0sTMU/0VVAtDAtG4WOQnVyZqQXk1
NuxwP3A+HwtlP+sPgq/YrLPeL+FCf1E3C1Vx0wsu3xwWnWf6Y1QFbjljePQL50l35W34hCHp5+pf
rYlJ09/Mun82zeSRvKChoQ15sM1VctUoQxUeHScD/9HDxqNqgmgBnWXa4nnHWwGsd63Gv6b7w668
jJBa5gB3GHr0EdK11A1v/Y+i+Ac/SKaOUJ16fJbBCVtbF/Pq23yyt8Dc9CQiI+yoQb3DQvbPoGR7
9RCM20SePirjg+Nb2wuYs73f0oehRBv/SwQR4TN2anu5ibbVp/4x+PfFffWIDRTW/1fg4ZgGX5tT
NiaUrR361b5fGpFvo385Ebup2Qv2K1ZCqSHFIzeuE+R6MH4v1lUCaRjXRfXA9DfXLZpGoIiNme7j
7VVqNdHxlwLhaYJ2cxUSAYjKpDuGOvm03n/U+b9DYs9btn4i36fNYyhQF4NeprN2juybBld/f8bU
VJ926RCLorGzsWNlcSAQ5BCq0ToEC9y2l51OcIaPz0DxBoDvnWcPBsDggGAEbW30HOXpR/nPmG+p
OaNGFzXmEOHdWCGHhQXHe9QvIeaid2B+1N2NB6h+giKZqg/LxrMeI/PsNydHpx3NDoF0o3AGFTv6
tC1bGWk5thMOSv3fQYQIGD704G37wYPOWP9WuDly7VK+4qxk0lFXD12b899oR+kPUgTnTO+bGSuH
rxPbJQwBylgDMjphPO3r5+08hgzYLeEnUS7hnSDseR5+Hl9B+fj3OHgnSLlfY0ifX5zhgV3R2c85
75uODyg03NSSQwkqNVTSri+XyKU1hzHJhJtrWNsXiplhZ36W5chEAZ5TjjXw286tLg4qVqfEGjPR
Yr2QenpQx2lPTxXse7nyjh1TyLbH8j0/x+fBfA8lYQ/u5/KjN9WJyWD8+xB9Kxt6dSjpOCm9xipt
kauB+k85f4E1OWbj0yfHxmt0uYTI4jnsx/ls4Ju3bYthbTpYW/ACXs99zmEJP/h0XYz0H7zLGEY7
BeWos0Lzj68L0LEejUWmzWpCzkgXOukujupSOw4vn8iMcshrjm5Hb5V3dU+f5QnA1u4eXMoJUdQO
FmcMrIORjxHf/Oq99HkNEbBFbR6E1zXpa9hkFVpj7VsslRzFuAj1qT23x6dkMzWp6t5dYBy+NUYK
7vP5qU+vvxZVcZKL6fHD4NNDIgLiVXL55MCHLoLFsZ7E1acS6F+DJccJbU5RPVX9azRYCpyM3F1i
By26uOyDjzXkkNve7LGm/j07g+o4g6UDUAVe4RzfyRtSp1FntSLSLhKVs78CNkSoXJsct1INyFEn
wNHOzKxPiby/FpyNRbncmNgENfy+AF60UBLgWaxzcGb/pKKP9uwYFcL8F7ksClscQyKVMryxoKq4
AFqYvOYXDxr0+DU5rh5rm1Dk9F2udH7itVbel9wD5zF2JWmOM9VlO4EEM6Kh0AYdFMUEO5E6Jdre
o9+SdtxAXvsaUbQSxEsib2g4OyV5guzQM3Kdi79xkRq2NunxivaCGVQSftMBB+gzbdIEvP1+pQM7
5mWJ26gChDZIniPAvdeaPwOCgntfIUMFXmDSUDeizZN7cOOZlVDqxePKmDIoGSEo4/XWkgckdd4S
PWzNGaCWdT/szUAYcRZTYsaADKed6DOq5wLbNOnkCY/AF8gqcBI7rgbiP/crqVzst2A0QXiSj4It
nLzXTKf5EDQR51xjoc409D98YnhGQeWdFS8Gh0ScV4GykEAQrAy2yGn/hrgZVO9dJPY4SOEY9bWx
NlZRpYyqBItK7syYQh5YBbBCZqGdYiudP7gOnT6IAqACJU9UgudSs3wrkMIj3pzsDQyv8gY7AaIp
O4sk5UPh/C9VJZBEDKs24RyzMHYXj7fQ1szF7Lh9TfqMfkNplSIsan0hJXpmLSBNIAXm3owhyzDS
hwEKkbiR6uTsOVFnnFPJsuwxPV5dRkhlMF7Y5Dm2FoTbwBoAhukZhuxL0YdZYWasxX7Ls5F/iM2s
WjZbcrtUEkOB8AgUs0HtmGIPeD8SNWA8CSaWAgWTLuDjVmBdilfwyXkL5DZjdbDoWAFKwjzbO3XG
RITGjsM+qWqxKyZuVXKSB3YA+q6/e6GCEpdbRHsxPsdiMPpgwnhXwYJqE+RhAgxwRzpELLdIn2uO
vJSUKRrIvXe9GaC/hoqVeuKVeY6VoPsMrIZRlAws2M5mBZ+9TACYwtWTFriw2QJ+kwIQb0kKhzIp
0TvIZ4b8CQv9SOywXD3XrFFwl4JzIrzXZ/bCqMkY8fAY5czeCYk9HnktkBHYPRiW15qZB1HKan6u
7USsmLhaak1y6DliI7XUWrn2BPoZxCsk89M5b4Nq7kzujdTWRPHUrL/oh5zeM9YbCWAOxCevYyzf
TnBqzV/fvQpbvkdsMsAGRN11fo+AdNzWViKIjgPRBnDp15AEEFYiVkp3GmvsRIPqlFwZLLK9jA0F
F7hgKeMtWcwlw6fPsDHwQixKEkskXEDzYZzC+9kEHMhJeNUkTBb59r26+CFSaPxugvBj5heCBLyS
l0je654xaeUHzrgwfQZ6lqyKwnmPfxUsNzA15kur+TbvideB1nQzYsUC3BNhmwH+saVFmo04n5Uz
VD0nWqLTOj2E7tttIk7BDnxSH+N6h4b8bXEMjgEncLLh4NCvmYYeMj91A29PwwK/8ImeOgb5Rufk
CSQ8HQTjM9CKDhWeBwjWA2DizSeFqmQAPcHZqSPtnx1Z/sajQw0gWuu/AiW9hgMPxFJqjvXxAyQ9
UQ69crG6GyQ3EILBLaphcQkGYT+uPbZlyDY4rKKxw673LSCljswIVvpe16FMOJkn1CUiOrbGjxg+
Jwpz6YZ2IJrEFmVKvxltPhNzcn4D8mnxCR/bUlowKlrAXgGNKRGNXufRK9BQjUnP6fE55N7jZpqT
/Qw4pTzC3j9krLMTCMjslej/bA/xPRM6sZBDxg8h95x8c5daHMFbv9KG9RgpxhWB253Yjavvl8X8
MCbmjrR3gwOtBTOTdn5Es1CCWZuTktY1el620j7Yo7uJpocbkqTUh4M8NNwe7Ws2vXCPwM6kb4d8
M6MvrR1WqqCvvoeu5RXlIUA5zyDd5LST11TaGtRJ6ZshfXmPuBqXDFG31N2+8yJbcJzBiJ4BnZyK
M8+zasFJitgRwR6iUIhsqZJQOMFaMzpn4hfdsD1E3aL+F51FmANnr0Dj91ewCWmRCvfAuGjmqOb1
/BiR8qHD4RTsk5z732JpiTiMz8t9ZHmHSUUrUe21aMXsA0LViJw5htyb5llNkkECx15EDm+f2Z8P
DLHNqm9lZeNjgmsKFxYdSEkZUB6Q79MtAaxyT9ObNEMageQJ4j1eJrA9KzD4RcMceXf6uKan+XF6
XSKPxpTkXzQfRef0NO8Hx0hacC9jUvhtCuAruPpcbFrKMXnGWwZ8m6a6L0blMC6n0hhIm8qUY978
uHfzrwaCAOcZVOMmPX+hGsgsI8AEBzXTZ7i36EB3W39m0O0B9X/AjNC71q21GU1ctI/dVlZ2C2i7
o3+taYebQA2NWZmWy3K5T2mtYsPU4LByaCms3csqT1t6fmJWyOJFm6W6y1PajPOUn6tJBU/oKh64
xVyjgXSsBUeUZnk9lsaN/hhr9tRcuk6tjNZcC1O6rG5bZfZYnZkf+h/ntEWaE9oseVbpE7Mz4lSf
RvCS1qPcV2B0yGhIwiICk08GiRn2uOjNogGNJcajHFab3WErTXdGWnxoB6emj6VPNxdO5LXahJuQ
Fr+dOmHV09OX0yV12RZoMKXSykYjW84bX+ir68/o7Jxc02PUpsfAoCHnh4YyHEXwjGqcm3TXf9Oe
XybVyrqMWBrinXr0xb18GuYSFSCayb8ZmbRK0aJIj9aSFp+cHh7apcbP6SMajPNwAwzqsO1IIaXP
wuMFG3rJMNhSBvXdJJx1OPvJJejPcIB6qC9OQbV9zegYvLs06EyMrDehlYmO4QvttHm8QScM+UFK
IbRolLM9PdCcDaOKESA/QuqgdHSie3tddA7770Z12Wjsof2tumR3JlfUMmBld6ZdL2j74QdYPvwP
ffBOJUmygJpXMALwWKQR+x+tK9qw93TsbWe7gx+TFnsttproenLG2+JzwC29qu/AWaWR6Yw6jm5J
bo+MT1h2BhaHbA6BYb1orBFJMzAZpNBXt0/iYJS9HbKzsCjRc8F7Q2dQuaVDsHPfsuMBSclJqg0p
pZKazKlMgaEAZgr0wJxruMUgpwun8somfO0RC/bo7aHwjcCL9E8QzhFgCCRJehEENG0STBDgFT6R
hMRfBPJ0QIAmIuyk5wBgXdZOu2nvq50qsZUQTZKipToOlFkAWoAY2hWyciDAJdsqpWOhCJfrkp8i
0iW7ymmFYH0i4HfpjwESHFRfRQSE6OxQ40Zb6BmBMROAzVNISmnN6YFsB8pAvFmjRDST4LSXoQwh
7STEGez0vc7R2Yk5+1SjnkU8T6gG5GEiHRNF+poQTwQQq/wi/M4BsT9mY/402Jhlc34rgJKj1b7J
+tSgoK2xyIJyYHsnbUmZQx/BfHIEIhdhzaUd5E6thtz9WT7u/N6UoyZ5Qao2WNogKmObxc4mE1/9
I57c9prZKzE/LK9L6/HVF1/4SuqdeMx+rMVn8ZcxSnggqO35YEo9YPFMLM9i591XpF2nlCsu9D5e
YxY9uX5T6TsGFYSOPpvZQ521MFrVycGr9oszBW3W4O0w7bXrG3oEm/WhDhVt1pKjhY3lS7ms7weO
yp9Pip0D6V4GnGRHGyV7QeWAZRY5ByIYuGo109ulaXZObg73V+/e7CyI5Y7LvJxuTu7xEDw2MU91
blPoJVq2bzTp6Cin2fNAcAZnE+ZYBBasDqScXi4beA4+wkCjd0h2BYqAHAA90sMd+ISO4DDKdUfl
UECP5pcZarGZFFD/UD06jSpeCZmzBnQnYpPqVqndzpy8wBqSl/kZvKLTMalAYbGBlEt6caH8oTEE
GdNTUFDZaD8YqhzOUJvS4jFt91nVRMcvthW2pAGYAvdSuvvX0CLib3KPBu/HeLOm2boa0bR6AC5Q
z+8A5LNX45fG6mrAVejbPfdsgQ1c6UuijBfUI2Q/f6hsDX7PU9q1g/zgP0ksjxhgVMp60Za9oGcl
QjfRnkcP1dF/GCJUmBFMpYx3+3kt7Z/b9DxGQeJEIY3DEtg7ZmjeW21WLx362hG1UT4k6Yf+0yuP
SJzfqwDroCB+1gIKw1buI5uKaPqjoK7qSR6SsgvlWVihyCw/SUM1qULrIhtejvoEqthWNNhPFqSe
KemUcAsy4tbomnv9GzRQkHiMEDMIm39Te0h+dUTCYxYN4HPE4v2d9VyAkFN0tiOH5L1ikPYMWy3d
XHnuy0htZ5seWcMF8cvllOJ881RBK8bbalkEA8s+QcEwg6UGErG09DdOvb6SNrIt8gHpnRAIywEg
TCsi5kV6QEX/+QXRUN/YIF+N1YUFMB9Ykec306+KxBxM0LC/T+8/D3Jao2eFhPTh+zHRP4q1+Stk
Cyhaa6vTvJqzUYA5YKOBzIpy7PScEmaRZt/DAOOjssi289uIRrGClCyibNj4FxLv9pDWwPtraMTg
d7/Mpx9Snr3pfklsM0MF8bGyO+f4QLnBu0CymwxG+y1j1bzohzBnpMX4H06qrMn1Oeh94ho5WXLo
JLXAGfIrz2B1IEdHcpt7U+ayG+eRQ1Xn32xoxdiVLo6COhzEik9n387ak/NEDkUHuBXUW+gqJDBD
/nWBLOIWPJIUngkeHgHyiCw0iHKbW3CxRu0OhmeYoM98rI04XKKKVm45UIFTYBWopCQ4Gl0hZkDr
clH7g8Y3YA3k5HkbV3enAUv0ih6H+HnwYVBuqa9PjvAeIkj7Gm7oUqZC5UMBTOuTpANZWrcRRXjT
hC+pTxWY3ModAcpR8XAHtmNDkcquf3d7RlSW4+Yc4dCbs2MUQ9MFA0ABSs3IlHGs4qTKcdWg8hPo
fPHuts38pkC1ZJEjec3BXpDhRze7bweUM56P0QZEwj+EyQGjbJDdQ1eXyYOj9BY+oDu8RErl2TaQ
wuXDeX4jf4G8RoMwNTs0bQm/xe6y6338J+m8lhtHkij6RYiAN68kLL2RKPPCoBxAeO++fg56YrZn
p7sligQKVZk3r0n8mIk0no6bCYff8TABFA1YTwT5qXvULzADFoSZfKZHRx2dI23dh5JX8gL4meZu
JkP3Dcxb9Ut1yZu6zL0tgHfWO/lnIDRw2o+kgHAScph+SAcFtPDf1J9dg9x2sz8WY6DHvwaR3FGQ
TXZ0/7aw1Ms9Zq0MccCuuek8udWh4bCYV7pO3+yEhhuWHs1E/tKq67BeL+NvOFFAvBlXHHDHURiB
/z5z24qWQHH1j+/lojG5JJldwOpCXjFaqRYXIbthZvBDYmsMXygJxsZnjYIgs9cwUGj2lJ+AIwTg
AuDpVDH4T4beVCCftwHcoQrEKf2hA3P+jjVdfSZlVY7fIOhwoXnTwOj/Ypvx0eIJqwzqH1swgwqO
H0K2dsf3CeXeQDfPlvDd/CH/UDU3ZuL2YBYaBfV39jdNPCV2Prt169TiIYUYwA/HlXXcMgLoHDHc
824mPjv+HVgG4+EqHp/SfrhfZwCh4SFNb2F9UzlwBWWdNr4aB7L+XoiBSER7sWVAM6WbAsvo1mF6
xgSp7D0Zmn1zjtCmzE6VbYrU11jmoUwHTUavOwdP4GSdYsK+n1kP2aPeNTfuO+0edWkpO0aBQQAW
gU1zAVSPJ7qGtZB/DJBq7ibnzfnO5LXdWd/mY1C2Jrk0KsV3yRIRXf0j/4lenlAjDuGn1bo0HJTi
4mkko4dUQrx2zRUNzA4fPemtbLesULH3M8mtVAebh+4YzV/PYmeZL7HF9H4dje4o48iwSv+kS7GY
q4rVGhZfNqywZjGlLaGh9Toy/ZQq7a3yhgvnl7Sj5QdXY86zrkcyFQGRKE+FbIdAEPMA1uLaGqhl
OjRu1W9irPtkLfOK41qJXcl0G0ai5o40+3rXT+/pe/eXnp6KWyWn8WWc3AKzb+y5ZNMTMJrj5q4k
uERYPzUndDuYo8pNkOZ4Q/WlTZ09IAqhu53t4aKj0jupuH+yTe+WQOEaEpBxX0WDm2wb1gYOsvqq
KD0DL00MFvAvg2oAwXMLvgO30OJ0ec1cg4qjQnDfSfAi88Id45tyB0YSjXP5zlKVuMvplVig3fNf
bjfZteO0yz67g6Usr9spG2ogIw9USBqMIuB/fNJnn1IyBnF2S9x+eEkhAJqr/DMJX8Mjw68BFVbj
WU/sLShkyeAVTsYHglhU22fR5KDmkWWaVmuYtEYkdtkl0PK4Q1mglhuLWnLB8+BEqs02bN6S5Azr
RW4fWXmAOcX8kaltiio+8Yd69YOh1EYo/54p9ohM7WNUeVLvkeOVIVsU34XkFmEUpVyH6aItQ7el
6vIzOMPTbgyvGflcFOjYnjfY/DY4icR+mvYwjHIIb9toMlYtHJj9M3YXDO8blE3Fhv+q4mCPd+qf
CtD2Mmon+hpT8cFV7/kvY6fsjT0fi+AdNtRP8EYcI6n9hXep+lR6P6m8COtUjS6OWPXNMlNi5VTh
x40k0JzOgxrmX6WkZj6khDh00sZJ301xbdVOyB4sd7f8u1cB9tC+iVtCPyPaDtzTCMDjq3R5wbyY
8U8yG5z8wjvGQXDV1kuuiS2JMKDr4iW8jsO6l6/8+EmEaOGWil0LW/bsiuDlZWLk3HfNK/NrThOs
8CK91FeUScc0ckpevnHG2k6qP6FxSAYnAgrXUNEuSvvJgBkaT8ZN4FmCgGjrhk11lnYOJkP4XEny
MWbXx1wV9q24NuEVmwQoL1VDrVOiuuIva7BlZHGkgJzw5jwzwXrqLg8hQVOgtXz5gNWOI9/CiOBt
Cg0t+Om/c90OhXVhfjSbqN/rxpV3yOs2Ho8h5keMffDiiZ3hqHG+qSsBajJEkPylI+eKMXdlk4Tl
W+8ULdBFStFusab47L+5Qmm3FkP0fMYPj8lMFgM8dlIJoS3Vdo5D+XMTZBfU+qi76nA94RpHK7fE
CqaMdWHZAaBiTZvZEc7iwTPx01P1yTtjus/5Ry6Qm0HMiGE9+nPy2cpokpIdDzsT8X+bgaTCwSOO
nfwuDKTzEzXzcCHAmsvLsuR33YME5xq7jSB+UbaUnOVfj1ss8Etyk14yxLjksqt2aWILvUstFwf7
aiPpTi66xv0radlAz5hWV/OKu1F/8NmM8YrYONtp37Kxnv6iyIO5SqWHaUDvVjedTvM7geK51nzz
B1/B57bp9nALOIrv5CmIs6/pXy0acYB72XqLlMsMLVJek8hNR8JRjo9GHqRPLEA3WrFPTFzZHcij
enpWZWVlEWwrhRu9H502huBabDrl0ZgfnUrKo0Ya98vyQFsXGIWD9nSowWrzZk0n8t6398KBIfQc
OcfadJ1acEbWOdDQBwN0iLf9sB2fn9pRwZ0RXodtzvC0nwypK5tJz/1SJva9dLTm2KkewAr0oKij
C7//MgS+nznvJ9xiWqfzitcRp9lRWoOHPtfLNfOTwVEYcbyVdIUfJuckllqWPRjnWF2JT1JMvVxB
MtJ9IR3hEb+1TVDg4yTv4tBb2nQGeZCWcT/VYl8/pgBhmkMQLlow+ocoRbItbzO7fFSTWyaLFTw6
1s7FjTUzV/RYRmJP87b+JHRYxMrbwEkbHqBkQfQocY8zXZGm3wp9Ht5782CfsejKGGwoyoGxydT9
RJj/WH9l9ii+ZgCq6LvtX/L+3HcBo2UuWFnhSByEwimhRjZjH3vRZlcDkXb0kraMKEN4iMJJ533K
ntW/wxfTXSgmRucx5IfuqrPXKTid86XUBgpMgex+ndJrb3wp6kU0D+10qqztSEQ6jpvhh15e5xMc
Y7lyLZwm8e88jrv+qGyhmzZEtJsEZFvvWAl48bkq7YYIYXVv5jbvvucRbxdu4Pgd72hHKCbvf4hv
IDgfZBw98PT+Kj9jy87A+XvChsW3CJhseWZWhaOzae7h0ISaK9R+ar0KTIsTMrsntqTiQTc8fFKd
81A8HwaF96VfAiNRfZkdmRlOZRLcx8DTZQql7+rYI0O31GyaGL7qWZzhiuJmMkWuLh+rgSEiLXzm
6HNABdUbnvL0JMNB9MTs5o4ppEg/urpr2/kYI3MRJOycQ5sXuiUv9Up2y8uIkLA/mEyR1LcaI575
gg1KaazT364FFqg8o3doecOKYk0gn9xv7h9yd5qfNyR9DOdGT4afr9rMgKTKniWbZmJOXFoqfrwU
b+/SKwNfRj1oXYhbIwsEFmLx1UurEDJetZXUExRyKX1oz10TL59CkXbm/PpEZAF9OuMYwwnkXfwM
/+7Vlj29M6i6YLnV8Vbq9xHQFVASEGpGFKfW8zFO/DShepehZWd/sEYHyqDon5yniY/rhoqE4T22
RP/kUezkSCNpQaEKyVy07VCxRcLwYXr2UoQ78MOYYAisnfGfRzg2ry1Yqj5ZGUQMxIabp84U7axw
MRTQvS4+QrXvTYfjnimzVAXZDfp7hHc/w9jEEXVnyZTBj9iwiV3JvvlqU4cYd4jPpqv8NUdkE0+P
AX60mV871jgzIogb1b5FlE/0qLJSTdzM33jzQu4V01t2YgWG+SsaQgEzy0/DXEcAbMlSOliJk7Ba
0L5pNp7jSWXL/Sp57xl9fAqMJvVNOXqwuPEK6sJd9DkLv3myxQBHwSm7hasE58V/fuSyJ4K2qms1
Wfcdzacdj0goUtkj5EcQoP2Gfgz6qmybIkjeFzdvPP1XGsjgBdUcZxouKYJdmAhbtuq8n5/vzR0K
/uKmrHs68xXV9AqLyVzWndEHzXtTBkJbDbNdzRcS2D+zo4pmUF8TRZ06JsgasPJwzmDtYQOKUafF
RmsP8Usu2Ry5Ruyg6O0U4D+3JyLkt+ZqfNwfIIg5h8mA/MZLjd2sQVt8tTBh5NGm6R/hK+PE1Plt
74PHsgEM275ZlbFHLcECYGpvHrC7j6YNwDnC42+K/qTaDPIrV8VcqKDvkK2dFGl2uMbU/lrfajRN
FnUcr/d8a7bokYj1iE994pSvvNPSk/YYo1dUiiDKCb1kMtB1bu64+lFvJQeNWeCrXATUR9Zv16+l
KEiSi4yz+b4p2UgIgNGdavCM7jKou4bB6AGar5dhgluWfwW/x/m1DUJFOwyDRsvJshQeY3chEP0O
DaVZ6b1rdocIiwfLUWYPrKJfL0njQPkhs98KXI9K9+7V9a4TbVJ/yD7oKe9QMCDyxCGxgA/mDOmH
bPwY+lUpCPyGIA6hM9p2xtFKN+QsSyYNKNkszRcrW2k+eSKRn1EQ0aa0wV1A4xG9Z6ZNRVjrX1O+
rZ87GmI0CNZw7aDQQGQ2PWjclPzZzWh9aoUBWAgrbRLgP4sOEg559/ilo++gnNU+dEgpOZk5IRwj
ympqAirk+34YHWQRGeI6mk4v1IDmbkXklkCt0DoNZ+K9XpOHujc++l+QSPHCDy18PJoWqKpzoCDc
OR7hfvUIFc5tt2erkHK3pzZXAooQE/ha+JmyoJGcWbXHwp2MswYkdhc5GwDthEXA91r+NhA6GDZA
En5HkfbKysZ2DN56vgaDSvcUS/d29mVpWsn0zPUn1HoCG1ThJWo/K3Mjya7QvKowYC0nL9e69qgY
+eAIys5H8gwJu+/Eb7VeSG9LrKnwZ8q2Af/tye6wKqzNU8J29JTogWAu9up6aWfCV/FD2ArhUl0T
zLfFaj051SssWBaJVUHd0vpq5MwiJ3boZdZXAqbzS4J1FAUs8Zg4KrKkoH88/TkMwnf9vuflTIrN
6lrO0OAvebdbsqDGbScetG5XZhtysIzqEPl5czPji5oRmI3DhZ1ba5N4JWYh+VvW7E3LE/EZmbZS
d6F/EjZxfXh04dbsULh8peoL/QX7XowovvggbofknzinoD8K7YUAmkgM1G6dl/AczK9k2vZ0mZAJ
u/giYLYqfBm5Q0TPyDc8VE7DqKRb/y4fMkNm5EQyvt7AaJFj6LyjxducvVucDz2Y/bPblIR8164k
fYQv6rcQB3O6yTSHHCXhxEaN6zVWQverlWwaIV193MkpkMnCgoten1NrLb/3N41XN+lwu3WEZyGt
+WQdpeYyattKptt9fmZLFE8IEOtip502h7lznzsstvP4LZqxjbik3SvW4OKPypxAscUryJowBZwb
deSKNOOCi/c2TszkV3SxA9KG5THrTLEzC3YBQRr+OJIwhyftV9ys08rrtc3YHvrcT+NNKz7U51ZT
mAsD4A+olVz1FCZkaO1NeHNA6uxan+k1DK8a0VASU+bSrkBq8mMpHwZgWSw0V3W8MduPcRmEwtzO
NFuOt4mnvrR/lJHtQzG5RDRGG4tY7GfwraEzzgIhhAa7Mvt1947hfMhiootFnQLyRitLm/9i6l93
a9OIt/iJfNtTr5PoJt4MNJ8HcM5l+YY/Op783+SBPJ87TKT5O+NivY4bXNClyUkmt0tdudmUiy4X
r0rCeQgqIDJrh8M5aWDcYoH4wpuC626CT8I7/2HcHYKGqujC3yt/Q36MUHDhAVnEh5oQEzSN1jYz
HMuy+YsMazbzBRiKexypRxGKf+WZ7IXaQRdWzAsEyRE5jJHKYVTOEzxyvPjTz2pGEPOl0eKXTs+b
Rl/COIKn4106R+WhKl/ohsFWmlXym7xOQE9wieQNMSAtIH6c+N3wVlA3QAY2AlG6weZ43n3tYPSf
CcZDxk4uX3PpSxT+oIKksPF6J1unX89wsepWP0DS5HbNT2HNSRd8QQ2QOdgY+FkYToW6I3Gk+auD
VBXZ4bCu5B2e7Hz7S+USVc8AM3cwCFIwWY0Xyc+V6jgW/CfbGtoQckCNjc40B+kTdbe0VhKv8ykJ
I0pkuD2kYWj2GAKgIR+jygOF8BnNIrvntJcSDgksEFHZNhqByzY2MCVecYPszLLb+RJSrjAgz4cS
Z8DXiM51/GWwFPVHJsVP3YPDRktDcBeW3dK60I/9eJ4R9QvbGVHteCv6EwXvOK7CDgj1VxoCBRl6
eohqBK3f7Byk7GhkLckO/33tQJGoLqG/6l5puDUJdqJN/dLYEVyA5kTWiFVd1DbQsK0GCFTJ2wmT
Xfc+nEb2e1jU0p6sHr6MYLraXOeDrX/HrWuWH8XkYu1uHi3B6WpKSgTkbhF6Q8JU01W/KG9Q3QnV
g9oqXsOJHxAL7iULUwuo1kzcF3VsvZ5QiYWvAoxGyy+BIupL8STSg6atsZ+YmA5QDQYxsu/1mX2X
mybXL2y0T3pjjsOErDPlNtK0EU4eHcgEJCAmoU04tH9ZExgoB4focte+oWlEWRD/9VCmE9xekBl1
bvrezAFEgREYTVga9qVRwCchZ9BGvcPKqHungoBROZgFWJhgPQOVC0wFZt5oZcCTRIhsHrgZNEIm
GKSfCL8iTCtmMdCKTIe1pGLaVa9Tkr6WArQF3Ihp5v22uMxISwZKOPVNjskXtQGjWAiETw9U1t+p
YYfNRvg0cQxmIBZYv7JMfBKE9hXC4JFswIf5biKcnK8cdfIXoyrlivwjfaeGRFz9TLAgYFg+OtLk
zakXxh+q5rOSUs2uRacwzyXtc7vmEraX8ZXPTaOLTT9H6vNIUzP4SxTbIUZwv6PW5VT643RR0F3E
a7BrVV3kzVF94uiOUjKzfDqTogvkH0E/c/m5HSUNy3pBupgRUV2/ZhS/H7Pi5hf6FNIYEVuH83JM
ttZaEPGK89nZCGETKM+wospdgUrmJEYeaULZt1g5lAIkOAnqi4E5TbnNRpBlhEWd5dXDK9F1kv4+
WMdOvsXyR2nhut69j7TWBvQlIAF8d8E2aj+O3LY96E8nvZ9yhEowiXMb22CM9UvSBwijQKeluaz0
kHwUhh8F914JxtJ7vlBAPOszOQ5W7RLLAVwhEEAff4rSEtQwxoxJWsR2S/6EM0K0C4ElvRo7MgYd
9gA8PXiOjDuNZNMW9ytIfY5zhwkxfhJi0Ti7Qn2udpLqcn5iUFz+6RIy4osgvUzQnCu3uF9Uwgqa
dUHkQbRIkFpwxvwY1ixNR4ZhOJ6K5019eul4vBteq5GQAWGaCT9OxJBB69iXLjjceTxV84VzSvqk
jb6TWlFnqxkPKcF7In7Fskbisq52xjPIMzIz/KYKInQd6HBoGz34h3vlTE5aebtftc+KYExtGRYL
t+7pcaYPOABgjbhgzisSV/o/DT/A9gG7dmXdFJj1iApL944PFWwYc0VJri452AjC0iUOHWcIGmBx
zVSWNuTO7NOy9WTfAgbH22fP9GE7j8Rx7bT8grdC/au+Efn50vx0ij3exF1z1Lfj0lehn8bGjc0+
IfVpnRzlN/WN3N0JW6f5D96FhRxcXmpDhGeMVRNc/4aAnbvG8vTB47Bt+PN/+bsmpB6efI9jQVpw
3SVwrRZ5ciTcHz75WwKx2d+B3WI2gDW0YsjL2/m6yB7zd9ApIDhI14VP7P0h+aL7Hk8WBGMUaW/s
NxGK89jJjuUZl9U9E9P4LU12oMPoqGn1Fnieq/ZcaEmC7jEtLMjFM9byRNfLMN6fsbgjCc5GYwei
lBV28ieKYOsU1+hN0FSXeG1Ir41lm5Yji172BiEJcF88oNnpTS9950d05UYJ+m96CewYZgtcwKkR
ulCKhPGVmbe+m5heqgsXCWGgNb+PsdNskNcBNmuMYCiGzgDMyvt9HxIXlyHclAJe7Qk6Pricr1LJ
bP/5mqdrIDF8eJ4OrcvYgp/gAzLVu7Tn9ZKDQZJBIGs8dHaD2C/Zo+q2in2J8IuHuVtXj+QBsYc+
h2aEtki92z00jWp2wR1AnxhIM5s2z7whriDQDOBc5mIcAKbMVBhCUai6bOjYi7zolN4Yd6B+OC8v
yYB2XuMvAMcc4VFhdyWi2FGyx9pnJerLe7j/0u13hb9gKFQK8GIQnID5WVhZUChhA8OoEYGT4aO4
G5m+Yj3dwtixI/yOgS8Y5roCOaWyY0ZLrcYsg9VHr5qfzYt0HHKKJwhsBTXojuCgV1QW/RZJvHJV
QMsRwMc78U98tPJaXPJlNvdXllbbfjRImbr9c7Z555ri4isMpQp5OAskhyAAV+mb0wpshJ9GvOqD
jL75l92Zng/eOCMKKimmI3/TvHBjKhE9qnzu2AoRdJZvUn/G7FGCb+T18LbGjWBzfHU8Fd/0poxG
FkyvuIBdhO93WFo9mDq+WOulZPrnOtzf90iUOAJoWbP4jAtSZF0Umrgv8fw88JMjyQbvUeDrSMz3
sSDv94W+p8wS++UAhMdAXYR2tGu2fJ5E81B+/oSZx0C2132ueDKtOQygKVjaeiCvGsrDlmeZ8Vsz
XwQ8HHSfWzyPW/mRH6UXJnaMJXCnYESxQC6Sy/OAmYe+LMwFYIK1h9/pC1IXplagAc+Sh4kO9Mrr
A36k5fI4TWiCJt8cfjAQmNUDoE/1URwbYpC+UDWlk1vzbKDiv6QNh4pzR+YBFh2H/qQeVeUBsRDt
j/GDk4L5mk+HQfpgVj9duBKldYvNXd5/GM/DwFg1tlGdm8m5QC+rehG+gioOToSxHIHQnpQG1OLf
yvT2rkZr5qp36GQM1gRPVdDDcVx2K6k1v1VuUL5PfyeojoKwCmEJ2kIMsvA+jPAfCA2ZMSxReU4h
2klZ5bRCZAsDw88IKUvNrnQCiZ3DK6h/G/5JyanUDjHJxOqVkrTtiHRjeRkWzyFWAvpGGV9083y/
bzPMBu5UgseM6AbYXuaK+sVn8bPlfd4d+FPRDkLP4nkda0yD/YgNuTFIhsabCiM7w2np2lpql+IS
6kcqkglBh7W8efnpConHeKNn3sh6mS+t6Sj6ugUNBtcIe0Kttb1svkTJQb13pIJuhdBPFkwZ6267
AV4vN0DMgBXMagpEy/ypEv12bBbR+JKCPKtXJd7K9ZKFy/czOKbLAK+O7ZDlIaDmlYaXZom75TmO
5njNwROl9qzhz1BCx9hFRmO3LKuqpTB/JNJFE98rvtUoLimra45+2hC3F4IDpa923TXXSvXnGCwr
DMbOVgt/mm56f5qBA41Tlp0TvASSWz/SmsCfhZFNSgMEmYq26E0lfZg4HdzzFV8TfE07mOm5j3wz
CoGE6R5JlSVMZU/FN1UEz3gsHgt7yGxfKq75dO+lXyYHJsiG9mb0x1HedsIag5nuB/0Ctkb7pcsZ
mGLjfsqGC8qadP8OTSqTzmcWrXSoOTwLZ0Egwhi3vmqrhRvuj5V49Cq4FrTtcYy/mZNBmZxJS9Bc
/Ffy7iV8M8CQqaKwZMjhpgBHwoBhToA0qf9VL4p1M2AcGw0+O0gtQLC4AzwXa5E6OsYgiQcm2XJ/
VW7xuNcGH3gqNhkkDPt88Mv+QybL4cIjUc/vRaGv0/Bq8jkGqhCXZ0XBkWwrdGT4LHSnAWE37GKi
HqulIj6l6jWS3RGGxufTTV/r549xqsHiALdZWS3FhEn2CA8pLgTJ2TTObJO8tFm9pdFvO7zEn7J6
hCXINozaRXjpY4eNB2zm687MJxg0V7oftYXiCoownfrijMaWQTCCUsDCxhE3c7GcaOFNvsDve36h
j2f+Vm2RL2KTg2YQ9epZFffoSK35UBEWfhBfmaV2DxGOzd1ZNON4TVg+GruXaFcwLX4nhZFZRic5
BneufsXm3Caqk2efORijUU9MNwLElDkY6q+G7DnGIFR6NRfnLe320/PYwQKtDYdDXZ/3nAUFJUi+
eMCKecDAiAOAzkg9Y+wRwZ9ColsgFdkV5fZc6ZsWQfQ7NiJ4wtHN0RLLh4S2I3KWvbLZjfCwIIPm
xWs+bia2fGrHVnYVlFWtjdQFG59itHPO8CUI2AMonQA2E2aVKy2ikUeRxY4t7zPzTJEUqQcYGcoE
RWV9yyHfsesXTJdXo+BT192FdZxsadciwwGY59ysOB8MnCz6kxF9lPApEOxD6ZzW1ssYH8SKnGBc
usiBDoyrVPucKIyTZd0F/FXPMG8o2J4HhR4WV6ksgPh5J0up3JX94WksBibRu5UHMGRi5trZv6LB
5qci6qJy4aPDr5ocLFO45dHdp1V9Vh4fGqojVDpQFDrUpU8bbpRBDDvBenH6aMQjPBIU1uKn2RyK
Gc6jx5Z7H25Fcq6L3TIcrey7YcOvlAq/LeHzedPIIeUmDEsihsUPCfqlTORL/UWdN2QebC64WSVk
elwPZ8wL1g1puXMAsWGY/e7+JnMRtZK0QAxAyF3CmSu1K8GBnDFpOP2s9G4Xyt6IxSyRv/cNbFRo
Z1wl6aUbAhWqZuaOlE0FVuYmejdyqxvUYHB2c3lREvUEAoqMCMNtqoNdMIbvdQAbQvT8bjzC/YDk
qprXWpVX0jdszJ7I5wbbJqTBNDcCmS8XRvWq+ELxSyGMNJ+zWVVLklbxain2XYiSzEDb0DyG8TNc
xvzwVZOrRUg9jm/JdTZ8+Q8Nvxoxcs6F9DdBbZ3eyvhXrbnhnxM7lWjdKb8v/G+SKArDEhoMEHrp
6JWnsLOnd4g8MsoUZuqcHS0O8ipTBhEhcwTTL77B78gWXDBkVfkaw6HCpTMYjV30yoIHTxhHj6HY
8DwqGHgYTq0e6vxCTVYufAL6OYCDOlozJaUzShWeJczWFBhMOOFpi4ugwjFqq4xMP8R0PxosYyAD
fM2p6nz5Ceuv/7OCvwiAYflOg45p6k5jrni1Ibs10rcu+hBpbq2eQ6nZNaK1LhTqIsxBQ4quU1G/
LVQkjocp+ph7bokbkUas7WfG2UJ+CVPSEE3nLr8OHGgc4Oy8nc18dDLPjHFV/TNOTknllJDzTDel
CHlWTo0znZvDo088xBRgJfjQcfibeBrAzLRib1y+Dmmuxj7BUYkQbQjYeKf6mhRBYWziyB+RXlTj
T4hPztcUQlDt938c8RmG94SoDfsKIvC4vDp8+WRtIsHr/6BKcM63+D2NQ1AQ9bk4bOqfbfNZ/HNN
SbOvp76vGSyWy4gqH/aFdmRWx2sodH+lvm56l0lgle075ZWPnctbLPhKyiKzfuOsMuLt0OFgDj2Q
XI3SBiqUv4zY43rQwzRqMCiPeAh4W8Jw7s1dXe5mSBLGZtCokvDfkS4MRxFCTJ467e4d4O5bOp6N
4RzqBrIX6K/hH0avgE4k0OjztxESMf2xlFPEcCO4gQeU2NX9QwS5mMdFtBJM1ks8gtxuC0xY0ECy
dd1tPuOIiAK5CbbUZeIq5ci0kavNWEXi7VVYMwjci+meUynvFU6lJsLIDt0tsd8Ro0OxP40VA0tw
qxwvkU6QCViHza6RhT5A7Az/muaazd8ZrzQNv+p4y8mt4bue1rnk2F4qoA2LHk40PUDGhhvBOjc+
xfuHRkmHRnWpqJKtxGCn7ehY/ejpW5HPiHjS91y1f0Y3Tv96/5ofFi5/nvLL6CBx7tZLO/jjE/OT
0geTLclrH9f3wk/ccN5pw8e4eJYXR9kirmmtyK5Uuhi5YFLNt7R5udG/huw8Rn5R+sACMpZ6ZBys
5dm+khIMo9Jy9a8rQ/rrWmQ6+Mho06FK9dB4mVMX0iU9n3lVcJBVQ4o19eZkbEJkwLJvlxhSLn5R
HyYTJyeDTE0AKk6VPU2al23nPwqN0WFQKY2LJRcLDj6wdmwUNAushrx0daY/agIAnr8T5s068Qsm
JDFPYBbQM8f0tvVJxCLjZwrEwc3yPelI1OGce78qtg46xxIYuw1aDsiBk88aJPspvFCLxg61J7tC
5nbw3uXsLEX+tNr0jbDaRMAif1PykDCzQTZs2nP9qtSvEjKv8Mp2BKbSq4cBwZg0+IwmFYrabCMz
nWNWAh0r3zItAyGC6EH0Nxm2sOVbAhxLjN8Y7wc0GSI+tuRQwa0cvvWcHfoY14+aQS8yHp7+2G51
OhHQMY3H9tTSO8QHqCBTDEGP5tsfOeFhQ5mUxdD0eSeYdmOhp7GKaRyNQ8y5Uyc2/wO4BNbpf/s9
gE9XYNW7S9h7CrpnUXbSszIQQ3gbywvA6kyhVuRnIWW8SP6oV56BdFzsJP3iOtPQpw5YV429Z4k1
aumln7BMX5vr8qXL75eYg//Ns1M8wodjZvOPu/xaXmYx81y+D2CUP8nPqZPZAKup01wBeh3oH662
hpy/lvlV2IRE8k2x8/8/rbcYtsvgu4w0m5dZwfK82D2DMFhyzJZ/J/xu+e9nMG/qJTfB8LRNhp1t
sfzaKf9s67Og4h8Jy3NtI2Nnb3mMSR+MN3FduUi8h+UzJi5uo8Bci9JsUav9b4ALtLeYr9akgnDW
A5X/tkj6nO7uzSgrboC3y49cggBD/NdDBIrZexgY+9mTCMzTSHvGP58LkrDkSi4WKd28NhRJF8MA
HjbcQjxt3T8sYMblrY9/msfb3UWHLGBUh68/5u4LwaQ9LKb+0Ha2zbFyqxMFIX9xkG2UP67E0Xzi
/Es+KgxHgSsdiB4VY+YuAFPgEmHDwicHjN8UAdMcMkGIO/fxK+SqzI7qyrjIY2KCT9jzkAaU0cNm
se5Pg7uXYTtW7/IghpHJBcIBNyjPtYdpr2sdYTAEaRDjW7bkTCDHCwCZFmMHzHg5dzDAW+xgB/79
/+qBGEegQIWxXOaCvhHJ8DtVmzvH5bIUuCOg+h0DM384NqcSsNFZ3i9ggDveqpPqMncuAg55kbu4
/EqCmBxGbj4Jv0ii/c5dsheAjk80a2uagw1DJOTKjE89xauC5XIpDhUut7vmVkwbypCAD7dUvHRz
rmRDQKdMwGPnffElRk9I5sFy3yY2V5YBi3nChRhBFtsBq2Ix0mfGjjV0BOGC1TOjguT/OUT4jACa
7sS3c9wSEYbDwmZ5emp4jDwBFescBgr3uwj0dJ0R6dijuxZuodeTZxgSSVAEhIForLCMyyDa5UXd
dVhR124aMInSN6i8uSfY8gXqG+nxXk6gBdKdxcojWFYsev1zD0ab4fpNOUK2g4FZ9fJvbFoCpDmD
TzYE+zSN4e7u6Sjx4Sq20hYrT8AWzKqx7UfpdSUjkMvJU8oS5ObhfpsROxADDv9bcEg52A2wY/Wx
y73wfCNv4Cphk4LDiOhAZma50O5tStb+4vtNs4BT4QRDV38X2BqsfzkK/KmHg8Ou+wu/ImSnn6y0
z35cVVd1x97gIKjisV5CD5Y9gqHpv30D4Ic9At4aDyZ2qP+er8XyTiQDyLo/5M3wFwVk8nD02bBA
ghCBvMzfLW55qCOx0IM1iDgd16JlqZueCphbBsb7Iq1Y/nT6U3Hly1HWo1B3GDg5COoRIPo9X7A8
G/wkfrGNMiIcNlQcVKbcFrZGnLvxt1+sqicfohTvedkBFvUqCSf87JyrsLzw3Wtf7p64aOTKQP7j
ZV3M93hrdSDeUObo+G2pvJnwoHrlv+uYBy2Of0v2y/IZ0Ab9cw10rWDZf9mzcKjKeXz1PzDecsd8
dsObWz4fr0kKynIJUt50jv3LYgAj8rs0wPdW3TQPzGwxbtM3y6Uwvv+9/nIhWCHLGlGwmurJdsZr
yRYTXBNzYY/mpjgs12i5ftQ2VBr04cu7vnuLSWHL9y4XERHATsQWDgjl+O/Ku89L9ShZtv+RdF5L
impRGH6hY5UEAW/JYs7hhjKDqCBKfPrz7Z7qM316eroNsMPa//qD+J54gAf/F2+F/tPf3SEVgzXY
7fHj4v6IFyOCgfBhFLEyIkrN8H68KUzHbrzqEe9SGErgdcj5ntyV8EgESexFnJhJlTLwAxLmh92D
CCYIjwojUXygPmcB6/ATzC08FDFVpAVESiYXRQwgnprvgi2yUjTY4PxZKorZEtC9ELkeIklHPBCG
7ULFzAceLGKacQAizQCXZDRXf4NczDyRbyB+QHxAX6LSp8UC4eUiHHmi0Z0upEiOGQiTp8coIs0I
fyNsjDpEkvxFSv09Wx9PEPGiAfUnwnmHf+HvDDUgCV5hwfz6e83hWDyakBrzCNTlPt6Q4jWLUBlA
FS6EUGW/8ATCSQmfnQ+PJ4yePthBiXg54YrEus/f2bpegrQlnGSEKFuEr4hEMtZLmM9i6Udz8e/b
nM2YshBIJSLNxb9BRmb4YzL/J+YWb5eLyDTUp6SfcKszuPKcrf8GLeOmOJYj0KmXFePrGXqpWdsG
hiBiUBkMjZyxnQ80bjnMBzYEhgUOlLy7+00+ABXiDoPOXIwDelci0yc84tpy+YA/oYfgQgn/Gfyu
RLyRoH5z4f7dPm5F7/InVie4RLjac7cu4iqLK8bj4+sZi5ZWb/r4Gxti/ouXL1YV8Wb+rri4a382
VFDOu/h5io8HaxADC11v8HdbodwHwkXpbyh5TX8GFHW/AWhiKQRyImz4YXj3aft5f7etEY6rYsIS
YYQO72/RAHz9jbSGNYPFYHD3WUZKXEjFPBJWpsJ3Qw76U3GJ33g8/XuVvE62XmY8+/xvhK2xmHhk
mnmwbxaV94JK38Mt4+muwgGOKoM46Lu6K2aoeBo5CPHuetk6UCdTgqEq3o2wDu3iesobpD1Z/C1G
vFXxpGIQpkwFRhD3oxFPLtY8jVsqHlHcRhxhPixxGouMKpTv5IzxqjjL87ozrq/YNzLUbxHrknip
EGUmuNP+vSexnmcjmmMx35KDUsqdRz2UpsLXquvhj/Y3OcWkEUNBfM7PEW5XT64PC+EA6eag50La
/buLHD/TST4oRygS+Q5fZNjeYUIYiPd/nwjfHcbaCOhDpLwJ4yzx/kSCjxxgoYrDIiPxPWp34jWK
n4XczpXhdUMYZymUA0K7WEbEckQFJABSuCFcOd4u95dvMbyqIDsrXLDw2PXCK1RM5wKSMGL5+fvh
bMA8Ea/t7veYGiy2rrD96buKLd5L1xFTputUE7p4Mzo7C8XG1ZHqRhgG0gHCrg83WXFRNS6m2FZQ
8IgrLa7l38on1ouOLx++gS7Mjhj/BcZtfdYWEXeksFo8GQji5t15KmEvg48u1i8vfGgIf+bJxZwV
g+83agc5zjk//9/G3cM5KCE8WtgZfL04gE43e05x6/FjbVYPFf/jvYlD/8y/Ar6wdXqEywRuAzL0
yG5jaA9ov3HMt8jx7nXshgLGqljKItTX0c9627iQIhdztFRs0x8T9O+9LGqvQ1LPUu8Mlb4rwd2Y
ttCjfJCgsOvj2vmB9f9C2GypTjuQIgCzwSdQ7CJ1noowGj2hCUJl5D4BPZewCKgucQVInQTvxX34
xi5x9AXDSCwNwrubd+xuvUoP6Hs/1aKvWu2ojm1EidW1Afdep5k7gMaBpbUTYZGf46RoJkEZuqGE
dU7KDsnZYoTfTTMxNhUotIVtUwySauovSwXBdLobpK5IOn4XGggxoSl4rcKRxS2SFHgIjYPq+MNP
EnC2R/XWHLVbDwV/ibYq9Ax+QPT23t/xdyIVOwmdEdpy9RmoBQbT9bD79l61vUs3CmRhLJqOujF4
KpDKcKQBOpsgE8ulCdYGbxpDZnVnYGUhLSETKcdYDaRdD1yrHPV2uD+Dp9Tr0Pv2DaElzoBsW2t8
aBydwnDHb9zn/JIWpIuvhB9Ah0YmywImiSGCIWlMe9dIWEJZ75BsYesg/PZpvNg6BoJg1RrnfLyF
+yZ+ddK5SbaotVJCl8WDNIALTDTmTH9Z4rz5HUnySA2dOltVVquFJhJfXMt3Pd3vmzaviGWwtWMC
qBxkuZpXacPkWNyUM5kINlOZBcqjjV7vyjvqD9wsU4L6hKqCzzgkS9BBNYTAhaerTjaKVmE6o/Hx
ICwULJeeGr7VnMLujuqV2Ct+F/xavtMaoGWvI19Kjrr4TAWQA8o+mSDqrnwBqLp93FL1o85xLv2c
3ucOsmtwqugOPZmE2yrorXLeJO5lH6gmLFNPr/MjV7dGshDbRIkJLkLfJi4XF8rePGcLWBQ1+DzI
MWwPxCAYVqUo+aCkqQf873XUo7h+58Pwd4MpwOathz6OqGyhWTEuCrd3ybQRDsXFXBkI9RIWzQ8m
lIN7jXLpRzNKEgzphGtilewkbGHoCUCPKTHJdaG/0OhO5l3kDDzhfV+XNJHhZhlQ1vFwziBjQNml
a93aWXwGiOvN2mKMm1Y+LOh2mOkJYlto/STsY4xeIL1HpeTKhRuRs9AjVuCz7ZUr4Gb9O9VVMjXc
V3WhJxbjjQ4JKEJtC5lpSZMe0oFw26HrgocLSrQmo+Fz5HyWjtovx0NLjqdz6JGQ0zi+Kvj6U9+g
gGiRf/BQtBGTGNqmXZll6WgLYol/k9DKSnKncfXDsJo2X0mx8OYNfojCwVoIZS+IcQbrA5zUpDZC
R0z+MoZPQMgcwjhmKP63r1sJjSnQcWMhtyebZ+I11G9RPkX3KxDO51QUMy7jtkdU9RaMCZ8b3QF9
JVYKLvbHIw8nXJB0BBrLPyDhAJyl2qTZqIhjKc440EQkcrE7icVqPrvN51J4g41AAGDzd2j3aSXD
+HzY4aJXDkBlU3X69Hr7p/d4DC+0vKuPd4vW8Anmc4McBNBY+07DmFc3RyvUfzj9H9kgPArPyk9l
vGFF5YyHWRCat+f44mvllcTwhzZ8dDr2735tyFx9f2DJZNad9/+u5g/ablECKfbn9EXJhje/EtMx
K/kJxAg/XBDL0tSx0ngSpCqxoZd0ctADwVSJ8HrIHz/0nEHns84TULG3Ok+a0e3p9fPCKRKShNDu
pDkZG5qBlwNiJpDeEjhZxu43f2H7qDxCGpub2OUkKlfXrw4HOKP0DeEE3Ul0NtpFF9JAN1nBLIjm
IM4hDxcDiiY2rekwJzUxra0fKxD+RIl9AdDtwlEMlRfbVRDN369Tlgzpwh4vIHa/yvC+v2F3S1KO
+vKSpQHJWPZB/nseoQwdcfYw6BEljnwSvc3JHdexnILKhxtDxAoE3WQp8SYyDuxwQMR7gXb7WW60
13j4VY/8GGvGO13k13uX/USHIBt8IpNEIP79bW64IBeB/P4I24JjCYbM5vrh6e7ZYJhO6ZpLAl18
j5c1ZUr8W8Lhjczbo/UacwjE+l5LKBJ+1Mkg6mXamg+HYLKOxa/P384Q9jIZQSbgf4wcB+SVOleb
ILbYfKYQk3t02DEOIVO1sstFsW0ftoG0EN+/nXYCxNR8mld4AxgO7AkoAToRWanoe3SB+mEBRrjS
cGxq5zRRNU7p2+EdL5PnAfGdHjRbGgn9O+FLaHaKD6PKnkv1qgSXoQGiHwpOAc22gGSBADPM0B+s
f7y+rBq8n+zFkU8jjPjCvLtr268VFHoAqvxSjzJd8X6BhRKW5/QrKpblESAvpOd3lzAItvrHtMoc
JRYpx9maxADvtcQOKWHBfhxfsqkga5TMFqIhLAyvi3jW+Y5iA+YNSr4dXV0YatZQ3arqgL4Mfelu
5kjF4A6iO06EDQwM3lc7Qmv6MMVNLJt5O5bQfAbwmY2vX6LYmKWCPyog1AZBtJlNNLQmYXBfaaxW
5URZR6alazSRISfMH/RqIlMa9xhui3toPs0j+jwzLSEa+lwLPXhd8rtbEZNlhvmYS87mQNMIS5Md
uP37ZSNPDz5kcIY23E5CZvxXbNFLBQlPAPMHhUuv3YWdzI5nZkf9kCG8WBc8Ssd898bhqP8+V6Q9
wAFD8G3lGwiwisf6/LCMAYRXBA2WemkDeXefvcHuUzrdKlfGlpgtxTK1c0RbVmeOeckArwkJ//Zw
uHqeItZ61sAZQOFZIZJ+xTLzaFiDTHnZP0gtnjPP2oGIh2aDewBpqgC+6aDl6o2q2QOOACZ9HF3E
tc4Pw2zOMo522dmAtLpDJGW0X3PrRtrcGViixacURgFOnTjsSjZ5HPBJq+CAcwnZSTXVFztLbgOA
dTea4sUq8Qz6kqPRByMWesw5zVQvanbSnvEeWpBWJGtSsg073xXzGscCffSgCieVK7MZHylY6Ndj
OIZ06H828Res9NiS7JkdfdpBLt6qjpKLWkkxBuMdsSkp8nckJF3Bbggw4/qNfvZ0zAGjdeMJrIT6
tafpfIm8LD3KsE/1UYLDKqfM1i/7waVKEfXP50jrofwp4wpyZmjV9Ora0W89pInEoiVSAi/KjOUb
o/cM+iU1C7BkNIIBLf025eEHjSsitN7AD3dBOfLpDH0Re8ObINXEgWN2eSC3XBbNpo6wThFEoDoK
ysz9rWnnsXaWvYlodnFiiMSKxcOpOK9jWTJs9zz7HpgWckyyJBbNbpgr0wRBg4oFghmwsULky6HK
oBbu7orYNtzE1r5ETZN2LJSqYNjCWQlsF/UmlkrUDCq02V4FG0VfRnjeEDcHL/6NaZT37k1YjSLw
KEohehk4Dpi5GXwHH9msrX111tfRx9NscFtm/46u/PRFK4IMcMghMMT1IG5oLVkAyMhYqawwNNOC
e31Lfqh7E8XJZOyZC2xGFuG5dpxAPb+e7qtjLq4GSWScBSmcPGlyT1f4UBjcaPhgZjV6TPRH8LUL
u/0u7qvR7/aEbYGk6CYbg9bSI0tpfapzOj7YrtBRmaEmq1ZVadWHZz6iq9DdhXhZuK/9i4IAOCsq
B+n2MxRCfKhTsy5NgweUeYx1hUqEYgO5H3x/4hNZEOJKNH8C+QR3gAYhDN1UCjKINFhQrh6793vc
nmQkF+vI6o3wzjfmOoojwiKclpwROz0qID25i8GOLqzUKixSJFP9oOPGukkkBLFOZRZs6t5+DuNa
uMcbc9IF+gMqaQ5b2521Cz7fhf6zlJW9Zp+oBhkZayJ/j3wUZA7W64NLPEwQtNZwKvFeNBrnt+uZ
mNcbN6yKsKoA4hCEVHYJ+WXu4XaDgiOhEPmWLOwGFsXgNG9e/zDdkKcGaRkd1AUXLDKeKN0cGvXP
640nbYbvaxeGvzDGiIiAgbRJcNqejfkIsIZWsWfzuTtszGRqSCeIBGICd8SG3oIs2a/VfrRPgG+c
DoyaEY25p0Nr0YkmkuXvNQMuCAvgb8IKp8n4FgAUBWz8CG3FYxYnXYz8/qyYdliZ8DQwUzhLnJJG
LawrzuhBsqJ9Sd92hpy6o5GDV84ZAkJ0tFk2J8isg2SVDLK3g+aht3lwlKalg1nGPDs0yFyF9kH3
PrPv9BHAoYMn/Tt8C7OYlRCFyWURlpS4UyMlu8DbnQm20O8Uzfq6jy8S/hUlgBxgAsb9j5UWLpNk
UNIpSkYoUjswGFsIKtDodrWdreq+D5kISkVQyhyXlbM237VY/Wc/v3WNA2cE5p9N85lI7OdaHRaJ
UMiAJAvQi2yG47vj/mTzjcKz2ny9aP8z/DDZvj6bfsg1GybtlHbKiyIa2YyH0UqLmR28KvmAXWO/
nvR0L7MBSRZwN1GVi7jY+IR0EaXHuSK38WXjh6MSoLannVucME2oKOc8ET7GaCKcQUdpM5CmcOqV
DLJLSh194lzU7sklopkElGjVbroxiLaLRohOPPVs4IrWDKJto1COBPW2p+PJRPTglKSE1s0YH9IG
lfIjcwzKYNmKD+9Tb/5axfu2tbhVHxqJRzgAk4FyYOe7O4+lfqqusJKUcc/pwtjHnIioGm3QNBNd
s+HlFPpAYvMjxwP6EWZYbwfRPIo5BH5d3U/bCZISFb7w8bP/TCkdWGTf4UJ6YEmBz5j1lIaBAvGj
DyQyUmY4Z7CI5gcD3RN8Qg4Gj/rL2gpjnV5QZ//2imRF9cyoF63+yBcUmNdcPo02OcVrxTnTho4C
C6erkr6LHRF67S0cl1dmvk1jqdDs2CD6FNoveI1fpxI0YDtrHWH9M+u9vQ8eUa6mbu4Yo0j2JODg
eeHiQvtWGiduJr15EjmxOlLk8X0mXDWIyf761WPxQ/ajWNaWN94AL/w849z3mqcLfzIi7W4V7vQA
GQzzUocKDT64667IuxnC9C3IE0IxAI2TQzee55yJo1GEVoZYkmhaT9F0Cw4aHlk4KoFe5OfU6QxT
Ebu2w0MfW1doH1j1vaxhcTRQMLKjRIsulhAY6tAhfCg4qyOjdp6M0s9gyHe3kI/RbDQ2l1iwCMi8
ggKvTgxcKGFnwD3qLnBigvgdBb8rJJDngXMOVKv+DH8GxEw4vGpWSXwFoNYJIgXBjm/sPlqrGMV7
CPIgM4Lijtz/gzqx4VDIN+HKDiKs12FHzLD8Iwh2jRpfLD4ceDCeXtBaAAYaJYswpxvXX2Lk/uoF
pUbVB36CsdrnEai9uSFPeYyMtZzYm8vfEqtM+2woCuorZGo+xE/eRnQo6Tu62vwFkOeBZLcicObn
wv243pc3Vld0CCt0FOQ6YjEa9pcQJ1/cIIxBKSEUajv8T7qSxxKP49BjVg900YH1MWZHcCDbzDhj
wEpnnFFwMneCDgplpo3iR8h/iBQ0tWlBEMsMqdSLlbc1UxidlmoX7tvXBm9qQ05dW3W1aHHThHwY
m6L4N6NbpZhgm+EFYRr/qdhzYvxfIWlqiZwDLlooCw7jFGcJbmT5074POB5LSBbDk7AeNexuNOwY
s903OlTS1iiW8NyrCmnLGJcR2EZ5E/z6I9g1kKFkH5kYYI6FABCV0ooaigwuO9+wHGjUDhq9ul0P
I8wEGp8vSpJCmqW4dsHDo4bwuvUMj0JnSbB0NVTt7/l5UjGqfTjvwu0uM6eefwqhx6tGoWLVFaVG
pNvhx1Y4j31u0YL8HYwZzehoSCMJiQHwSmU9OSJrTneQ7rq5X9kffO6LPdpNGj5XYJrCzvxUG30S
B2HyncwnyBTa8pFjyGwomHA/thK6strrznSLqjjzQ2UiV4FkuHhZp68pC1Y4Kv2ZTvM8uaih2Vrw
YJB0ZezWECMoj5RxjcwElNfFVmYG274YvM68YZezgWHLlBsuBsQ2WK/z1mj2x3a8gw7rt2Zs7btu
ceHAzEKkAasMsKCFQvfHeEBgcAAIMDjIU5ZymoMl6QCw8a+Dyu01pvOZVsOfpwAfTetxNG+garGu
ay4zSixaqlXC1p39LP+7FAcgtn7HGBqCHO3IKkW1i9wLWiXsCwyNLpo4Tf+u2I1UH6cx725jzoEI
VVMi9mJLXLBTj2tPcr4DcmmQUAjprpmg9w7KcRYs83ogcQzf1hiXe+/D6xP0ia+hKmftIGmYdp59
w3ZkxonNcAgLZhxtcYqBNoWqDN+23/BGt2xlk6RQBeTwEJf+WZJQ67y9iifdEg+J34TPyoflx/Xp
VVDxqVVncQ/+n/0AoR/HHM0SzxBxEjZ2K485fOhtTNUAddYihHf9W+dWcn7g6ufd3t5jjB8Ej/f1
ozVSCMSvBLxbFGNQHHCPk+Fee59VrF3SGbsCPKbT2/tiSQR7YnjfvQqfIx6PJzsK1vDCBrTYxsmU
Q8HdRdpAasMW+SsrWeo+Kh/SqKpOw8UNZiO0BdVG7LTvYYdkgazj5jd/wT/ZppBSyRk84LlDbBG5
CP2gb3PaSdV18EV7yZtiWssu+ovenjPK/H2gVIYgsNT3NyF6dcGoiAvGNAFTkjdN+t4Nk+NsCg0t
CwJQM1WwLhADobk7VMTmQMx9B6ys8tPVX0EkuBB9WIDW98QlbWCnuOCtyzQL8tr5LEH8gFXDSewi
oW3MJb4XyNHR2dBSCaAFn2As8COYAkBjJ2kqQ+oWcTZgYbJ+Zyjh7N/cebqqyRZu+6XhnOmmWzQd
zPHnGpgPwoOZcimHKHWSJYfS2L09PHb+7iIlkbuPfshDvI582UpxlKxWeL/1AAoHFDt0ptGw3eHv
eS7FvUNDELgBKAyhgWSh+41dtgD6osLNMKbYBDSmlHteeULeGaF81iexbDKG6IrhMzmJ8ENIPIYS
tRUYYsO8jBzZ7+NMjuYGxszXx4NdWXFoeaD191EUAS49kFuOebxX40voiyPChlfy+EH9Q4iAWwRd
msEAUG/vKaR00Rq4+AC9DXETTLDGhphkf2fFsgM32P4OSQ7x2zPuMMEzOue2/XXwGcVcTHsNs2bW
sCZOuWwopTWf7D+BaUHMepFeCCAvfKnu+IG65YRBiNj8MzZ2cIwUx2D/0Bq3Xf9371b9vpFHJcu5
Zvct3TL4bNiY3FsQgNma/v2JLTxa//6FDo71G1LQ4qwfj7Nthw3D6jiJl8A3UmsbT/khBtQTaPgn
EUMjmAXM6r5w3uR4BK4HOYfsuZH4iDfAUU7t1sSHFk5Jwt9vBFw3uA/vQxl+TDFnftmCUHWnseNQ
0fHR8CG54nNLR/LfH9GV/PdRjzBdnfz7CfFToRejhfPElxLdRMmt7XRSjmr7NUknNVZ3RlDbIj+U
xEw+42Vniv+7qAr4Qjcp9O3clqY4XIwrjnicSXnMZiMoX38t1GxQ8Bfx+KJ3Xh3vPk9IeucmXSju
b9V1MD52VEvbcM6j/6ZagEF0FXGBdrEG5/ODjyeUA2AuEHDz2nGu0olIDIsuro3+zmLLZrsA4KND
9zUPUyMAVjAlm4MqfAYug1txDfMR5xDOMiUWRlb0nlfcEKouHIvaoB6gmCSj5Pv0YpzhA2ivAL00
9dLFI7NfIs1C8ZVT2/NI5AQmtyhBuM81uz08UsbAFjWp9YPxxuEAjp+67fraSR4mNqC0hc+PSd3D
nxy30qcHPA5tHQapxc7K7zWDn8VSCY0JwtsSN0wMJfS9oEkKMB+oyv1HgBSMS+K22UizzeNYN2bj
4rrtFvZ2di0xQ4GaaPX5mF3xs+FaoaizRIOW5EXuaBiQVWqJP7SDhtW4R9pg4uhDmrk0dDW+f+q5
X/NEFeTc50Bga1q662yZzt+Y3pdLwkBESrM7TZzTaopJk1vMY3PKV9PIOk1L2EWCFid64p+FGIei
OR164rutjf7RVnlykaGIUJV7DNZmQoD4u22teb1ez9uzmE0kUFs4HFhXTJesO5eZ+czlfvGOxD8k
TMHr05yBYfChmbx1cR9qbr74MXouDAVxf8iDNk+qc6I4MMFh+Cgwvf/3AfyNLboYymJoVw5icvsf
i6Mk0S8bEQ3wN9QhGPNzdK6HnC2RH2KTZYvRTtydg2c+Y/3fHBDzQITg/ez2XLpiyn4csCwywiEL
7tABE/AnfOAxTLMwArc4MFnPgfHH2gq9ion3b77+BlDfjqz5i2yGXHbxnuXMj+dsLAhdJa695Uh8
lQ9ekx+EDYKNYUQIOkw4Nsa9qcFnY6xAylCmv7N6UA/vHbQG2afm785Bz5FNIxBWCPrZsPbng85Z
kCW61ncjyHjiWogl4N/aAJ6s1EOsC4GLCLcMWQUM770Sl2rXWMPUHJ++1gkfE/M+7LnT6elEhs81
4s7SDOU6rxR/tfpa0wHNn7/b+jS3iOXtEUdk7hw6PWpGg+NkxmKLuMw8ss3iO6uBaP37ELRP2dag
sna8EJLqc9LYetC/dTw9KB32qFXt5BtR9ooPGaak6j4hiTY2FZwrEdZe81O1GDzBZ54v9WE+jc6C
PKHYb/vhiiGFMw2+Bc8TFgkDzgAs0sZA3f9brPk8xpDeHIiBRTnKx4kF0AMdJKNtQKuoCWToT31f
cIe6HlJ1iCravHCMOccEwlhhtbBGwjFyolltiw9s+liR8Q+lnS/W63j4WhBC0oM6iOP8MVqHTs+O
UOA3RPo8Rr0l6dcbmXiJ+xGyDsh1qVjJhqfmGJbBFYbzb+nTaFZsXgvAjv7yfqRfMS9uqOdGfIt9
Fn93Ftgufs/WY5ftimADwKZN7thGD8FT1IlPUPZQJiLGKmPsge0N/qHkEXtiNaft3S7zwm8yj8Tu
jFSDvqND/zQszC+hKsDpwfIeM5YnVRs8CHBT4bZTURf7LUpRYfkvQ73GLWZLwx0EZNHF/8VsLjHk
n8GrT1gBAZD8gp16j+ln3YWQYhEj9QKReA5lAyiEZraN+8qk9uOnq+Z29gw4BpF/sQNdiFn4Nt9V
g5l7aUYMxgs2Vck+10xpY+zei0mX+7bSwA/wIXXADGJo7pUddZyuYmFkjkqPuHmaSzRD7rwNly8k
3foAzwDS0EdgvDCMgORm/8Jurngz6ZMIVGWhrpRFVGyUDFMx2zj3PPGVi8cJZYqlMePt08v/sAmV
1EVWMuSFEQj8MnsLSRhUVRTglw4WNTNt1F2SikPSUX8cpyY/bxkcKC/PG7ADuT4EFiXWBw9fjJmw
baxHna61KNFWYZ2AYQ0mxxS/4DsBR78u7rOcgsc/2PIlO4xmc+yt7hcJWgc1YpdaRB5IC+5RZXac
CFchXiGmFR9kC+ynyjbkFDZFzoYpv2CGgCDQL9lAf1N28ASxcyYGBa7LsXPiLn88PFrs3kK+GNyn
c7r77tKduvyeoy02eIyzi3x5n5p9uPptI1Ks6tMqmevbbJov5bV2RWYIdQjakXx87BKYjf53ApGK
Js4kX8GjgjcmW1xhVxQk2YqhzX4S+8TxxJbYYF4TFujbc9CDjDGVBi/YXivia+G/pR8rgrVhEmO+
I+IFall6RJFI4d1VOaSME7BfrGpIRjSuYOyd3NEZAaC9rG/SqaWrLVkVcyeavg4yXL33jDm6UWQa
Y2M1xeKaYBham6SC9V1oUfEhuXKFCypxJM6H4hxSBMAfwcrqfpR/3geGD2fzyEqQ1Xcwk8TL0wq/
dqN7v673rWEV2Qm3MLPwYulsoi/URF/uMGOGIaocYb/OiDIfId1xnCOtN1Qc1e2eu30s13BnwMgA
XRWSGrfqe2F/3UcY8fb0zuyjjN7HzguGAuJDtyaVkWoTEAGa9q3ZEZ+xoj+KB9uV6QsKj4g1omDH
Kq/q2LE+vL9FDsH5BcYSv64VGRgJVu19sQw99wUzNTHJMLOyYSY6qgOWURt314FMzloy+jkxojEa
Ek7nqq9zMDFCKRRzhSE2bE5cSCBFz2VCSSOwuGbO6pYscoxtMWT+TrJLNoPYtoNjSOgwB0FJNKwg
JGOxgYupjaiZX5DOANYN0tpVu0veXm9XeQrJdDGtTH2Ox5iD03TRt4rFb1WRJpEMOrvsQklCfS+C
JUro3yFpZU/65044kCFEUIoBE1TQNIsDXzVrWqvUOSpsMPVYLPRh//TFUhdh8QjzcyxdQPY4CNUD
LG7lU5aBei91keWoE8mJ09cYSy2Uq2iwavpmJbi/JQ8xx8O5CL/2GrYZfd9ZhFkpEDySWSoLGBp0
YxHv3YAoYN1TRnZWGdQ287XJqB5Yk0lpRlt57AR9IGOcRTl79Gy61HTyMWk1ht1TtdQZ4vQwAHOc
mAjkXbxCNj0CtAYyVa7psv+BgYcDFv7odOyieXvlIM+S+sXKEIYBj4RVCv/Nk5M8/u1wTSE4GBk3
lx1TbFw0LG0MavqiOJLHOMXiQorHyf2WhCJz5UdYL5ATABHHfMgZPXgiDqsIqd1EPrCwVvxeN7LS
jT5D7/hDjf302ss3skokAREQL1HP3Tlaf3hdaIw5BlGuneEEI8/tHmpJdJKKyG3pwh3oO6GDxu64
xhT9DJ2Oma8SdTnRMNQTagEUEbcuts1mbxcP82WDPw/duBqdLxiviWP6l12AYQR6Fzlw+YmN4xEO
DfaR9Aoxd6Ns44bwvTfltMpKjqkrZ3TaUx/nyTkyIOsdU+wU25PCVkIok3s1O6ZoxHoTfUh00eK7
qCYYUR2+V8Z/vUVYeowXFGLTF8cNjJDH0qI7lYLHBmeoWRwoOhpE6zdiAWY9JDykIQ5t05ADyFxE
MtuIxbOZwHvL9xmK8MudI/uekJCczAoGBRQEOkojkkFeNsXe99hzVYy5ubBQSdev4OGqTNPvvtj3
aPYI/0SCGH8zaHevBdGB0DunGuwLJwwg35Ga0lLXddc4ZloI6Ja0n1EYdKasUzP2ChbKx9tKnGJB
0BS11zYJyAq8xg5dfUqz3JLH6gFzMZTKHyQd+ezXXX7fQVRNIIkOusCc3kupXKd0HPabDXZQG3UX
7nCvE4/tyui6QzOfpEQ7IMABoxOqQJMv0tVjAcTzdasdpmKY9djUDzOAey+JXaqbG7bn7GxuoWEn
vMi5/7c1Pwga2wwzDq2T/tXYglK/0e/hOWq1ukU7b05Q2UDHM8sv5/mk3uRrbUvn+8OBYytTNl4K
2hXMEqp52Uwv9102B8kurx07PBlghuvi4aKBLZb6hp5evHpvQiBkkxUfH6Wg3tFTYBxjWcZ9u5YC
x0T5iON5SEudnv1aWX/4R9QKHJLYpTNhjwxkAjWuV3taDlHBrPfRtRr1guexQFnPag9zkubKn8+w
3DuAdpVXBboE5qWGzbXqpzQTZAMqDNZwGJXBTslajsH4Yw/eVPxdEZyp1w5viH4264J+7V3ZVOjy
YCFKsxoou9M4BeHdwJ4MhqegELV8rdsQWmvg8F1zBvulaZXIpkPLhkWMlnaj+zyX4PdQKIL+ktUj
Ex3kAOH30iFUJlxDkNU2Jyhz7V/WkgBqWBZh33EWfJsqbl3Pg2iTCLwJk048xsylDgEB8sXL0o8h
B0DGH69JZFzR7UKULF6GttQPyqGDQyyX/sb/m5nu6Os+RE8sWMxz6PYd1OhTGg2L7j7aElJSL9Cz
98x0p9A7TE04M4S6T9gs73umoTOSnPu+z9IZU6MDaJEmG5+EGyCTjSGFWx9UD9rPtBdpPCB65jiq
4I0oWiEAwhXC/ms5747ek75KvA6hSCbxoJPoRN1QcUSmFAZwO723Gk2PVcvNRcC7xmFmDV2D0D/a
eiJGwPyeqm0G3otJVUZdf4CoRd+uvGpbdJ6Um3NlbQyRM19TFjnUw2D1SJGFS1gFSYFMn01yw3qB
FBoHYydlj+3Ib68R+1uIF/5DYoddEE0RxYfiJ8iWY5ZAFkI4B89duP59BqoHozYkws6qCbJm1YXp
jl8pMmQWCNWrbgfKngPsRajbW1pe9OUx9UarncYuQxrgiwE86pFiSYo2iQ4mgjioZqfeheiWqbRM
HeySAQc3dPkhIZMhVH8dsoDkiBYUveNpn8FsMY8iPMigVh/70+amMhQ3WJN0NxFQw+tQnpKrxsVf
6AvKDtL3RJRl5RCM84S9PWzg++ENumUb+FzzEycVNmGzf8r3CklhkQuvnIbQ1/sE+rbGypnHTRcc
mOEw7EGD/PTwWSdzEvR85WXer5TSOaUH7lFE9lJ4uELegcxjjJnscpHMH/Dv44Bnqcl0TebKlqKD
A5JygoLcWZCKsLsf6UJ7BJNtGx8ucrOkxYEF1wmCD40GKJ5Rz6YNDtMAHxmYHndG7+JzokXXnBhh
//zKWeDZ/Po7ubXgoc/BvKIZagTo8S1ne1zBKOfvHTT+lpxZ1FUtnVF+h4vMpSR16XPkZ9EsAGTB
MYMI3rofVqCQs4J193Pivz1yj1YI6TgeyiB59s/V4G0I4YWeD9iGOfUCgCCP4wxV0fLFb5KcCHRY
0j504tNbd4ipJnQeIl0NIS7ofn2gWp7CVS86TDpo5EBD3vm9UTyOP8mI6dwB086d9Fzs8SY0Vnkg
ejmEJN8hZRj2ayYd69ahFqq9Gn1i55Zcyq8b7p4TZL13Lw7Nx/EhkqYGPfBKdsfIblbp134DctyY
i8+hsWwnFd5beFdOK93/RDZMRHxE6ShgZUafliJJS22Uyt0TpRH9XsB22uLMjt++JM+dYiB0M+LI
LP0JCxpjIjO6PC4NNfWeHTLRXHlzQl6w4C+haibDaoOSheGtF6Y2p7qltYHRWbJoqXBuKFY61IjE
8aGagrByLYYshVjg9EQkNgtMckq3EBqIjKA0oTzit/pLdaLBzBfl1oN1a9XD0pCmzri+qj5eCZvX
SraLEcEEBQdi1ktarvQmuzJGen4szK8tFYRmhvleitkXSQgENFgy/ROOHxjh64KZ00NATEsYfQhn
+VU7u5+oxOJbAY4Pxxz92Cqfve82tRHxUROOo+POqV6GXrLpE/GtzNJT/yLc9UTw+mPMiOAtAr3z
uetBCipuVC0pMvTJfZj4Oue3obr+zapxQ0FiU7M1Y+1K6TQneHtEgMkyhUtMy4Q1imuyfa77lwIj
sP0dlhysFwg1KFNixBlcHS7oZwvi7mp+NOzPy6C/lg510BljqUxnhKEOPnlg2Yf9Pu1SRe3LOWRi
P6HGiHyibG3W8gGj3f+fqDPtNh1auvAfusbQBMnX9BJCEgRfDDYSPRGEX/8+Ffe892Sz99GmWatW
1axZs5r9x6gQ3d1rjP8ffPqX6Qv6wFPgBIiUxUqZ1WesdIpMY+bpH6xFqJ5ITEtqFWFmznrcmb9n
EBhYToEo8gErIWrz6s2E+YgcMMb9TSs/WL5CqLtsn2i4/bW2DERGPsRacs48Tt5xQtIGqfecaiNi
3nPUccjEA9sxe29wkzI65RoYgc8OWQnkC89TqsiJ7Dng3XemDFISSN5LIsTX9AqN33zXRcwEdIgE
G4MaFw+hTucDRkxewywR4jJI7+PU19zX7LFjMKCu16RlZlPHfqGY0ycgGNPZ/kiLln5rjK9yXtF3
Jv4OlUUnBKFaowPVmN1Ydhskr40Z8wdXh/6w33g5eevuzg99qlZmuXnWfc/L9Kce+pvpFawZvFkg
4fGwpvP3mFNm7q2WP071CLdSH6MKBlZ3N8bQGS2bV4x5Ma20AJPagN1r6L4WKN641KOrEfE22c4O
bx/3Ur0nDxIBwPXrgY0Iuh9FTrSNtpkZRdvt3omc0QiT5Dh3U4+iaDSKnD9nvuVF3wAI3qkZWKwo
6rE3470e1ayIj5V9GI/Z3/Vaegs39KjUAdBBAYcLOc71cLEejhcLGqjpi4Uoa5GC0WczxZktBjNB
EJtgiDwBvmANJO/ytRc8wycuBpouNZsCMkJ0Mj9Ay7wCpQlQJ03ew6Dfkwfx5HVgtpBPhzwqoNRd
Hz70Ycu8DfkmVLv0mW9OfUhEAem30+RkEJ/5MaKQkL43T/T9j7p/ZLcExp619Onb8N9GmJrhbop0
LLU4t95iNug4cPpmb6Otc8G6uj84y7PmbDB7mZIq6sYdxA54DSYrN1nHhw2bckeL6ECuqOymHGFO
ygsZYo6d305nwJrAPhLPhZyVsz6bQi/hpZIRk+MCOeK+NBd1YzF4W3LsknGQ31duTW+xWCsUYGm/
o+baAB2AT3PBZSit1/IAw+Fgj9dr3EBGhXA5vj4DpdOLuLQ9fhgdPMZzvDFyJO1ANop3jYfc9Ur9
Tx54uVen9HsyYgQ+kxP7sKaciVlXP/Q48BZ7PyUm1mdPg/MYbrpmiKzhgKrehGYfOofGmfan/h7S
JMTv6vAoFTRmnP6pn9uzMHSZtDcjzrg4B33SMiZXcxUggB1sDnquT4LgpnvBhCXcnJB8cnnh7mLs
MusD1dDNdP4f+/4mfOtUlsineTsSy6FPypcPpI6lRcn1m1rVTQc4+mZ2LB+0l91qOhTqcQRPdiT0
eYs79X3EOnuNOOuRxS7/losmohYPF9zADU2YgCZlPSdjx3e5YUi63kBUOSLQspDAqtB/UgJ9aLNw
d01Yl8nDnCdzOt+asI6tDq/IoosegBixOZItmCfWw3zb/dHfCPkPx9kbzijZSm5oO9JIwxJwGS+D
Jx1yStBZzH2VFHOcQmdy8tOBaT/iX5QOOvBfKPs3eeNfpBlOkvQpEOjDpNaTOT3HdB6Y40jpfR5n
D6bs2ZxdaHkHTjEdLheHVf9l9SElWfI4r5r3S8NKEp1DkSOcq7zvpgfeCh07Yx5QEWdW2Q4I/3zE
hEZG5iTzva7zGKusS8cxWRKLV/JJwZwPTpJtYk3m837fsrjQN71PIqWf6wFmZqvwvbRMNK69pMFe
zkvDUXgWBMLp9+fWUrcCfnG4QcA+bbf9AJBAvnTFKCF8/iAPQ+qC7lqZVdfDHSlFGRxIEuG9WDJe
NHO325twRXY8GcIv00HJ7V0c44Wwiod+SDHAJMN3fuubzSbk1TYgj38gi00BJGOGsR6a0EwMOPyG
623CMylam0ksvxelLfNjNn0avjwyBUANrtbBCDch+8Ag37nx7mDt6PHF2E2HQT8wMvSGRBXJ93cT
RvYu9nbxzt2FpgzlixHHUIAhHbghjcvPBxfsx9IwXNzEUlDdY/tP62MMsIdidsZr7ru8YDbABou1
XSywHuQyadJjY7wfAzwIDAR2Ys0Ng4GhZvHX+QSOozCZ1eguM0NkI18sj1ZPvA2sn68aUw7uY0yn
JF/uFkd5MJh9ECreeAeSG86Zy8Q/xEmw+TZLjr8L0WLDqoehhWgoKUM+ghP1JPHYlS9esLs8ZHJY
kuV+9SXRKuZOkpFiRBfE3mQWq1Xgn43kKOEJYEm71T1RJzuiGpsp3CMTrWjqflS+WjX8bAEe4nkM
BqJM9lPOPicaDMFcndwVg5aA2FgFK8gS837mKjbITd0kRvG73heZkhLadwzwo8vV4b3EMzoUp9DP
Jilg6FXnO586/OQw9uJwM/XJk8q2mVKRDc9r8+CK8mzIMhRuNpD2gk0ICNKB3dgq6B0fcmr5YbXh
ArwkJ7taeoqslEsHk0+ibXGOZJkDdALzWlCuUi0Je7emD2qcG14gDAEaGetc0zWUFhaORdGrLi6E
dFk+SXVyKeV0yg0TzndiJn3WSS6sXGZZEFu6z2q3kIVnVtoDGD/yuDy7gETNspS6nykZVCAzQEhJ
epMM/5osPSw84x6rSTSKKhekodtjjcyg7JCQGFJ2tsGuyPX+GKyi8MqZNsMFYYEc+pR1QpaFwYKv
ktE9DcFz9RWTPMaRosrW5xEHhrCxCacdq9WbQnq1/Q2nnlNqYZaxx0ZtLBWam91bZ5ZnFheLzslI
e00mk6YepDAUWhYfead4j2x2DKzwmnjEC+DTXcaBt29b+L3HHp1juccAYqNGfyT15/OG8TX6GNJ+
EARikxB8M7F9ntX25tjE0gpWAVYpWAHwiW2KQ2O1CmK0GZgb7AiFpTCyMEObDdp8oza6H120tjvW
ZlqzmVkd6HKsV6yiqnVwQDP0eOJx0AxVz2P0ybiLdzU013Q3XvEtEhLqBjVXVh5CDMQOoqPjvbAn
BCGYvoMHwLZmXrrIEFWPHJFbAwjmDMTGZJ4EqOHB1uCVYknvNMxqTSmihZa/mqw4tDmEZdazHCk5
qP1ouKxgfV6H8kxpsZqAg5C/NekACHWDPr806GFp6AwTCsG0EJjIpGkI+e7bVL1SHnZh3wrKOyC+
I2crJwLcW98wdyGsf+jvBplrkcNKoLsP26XHZKDbEwNRqDjAuST2b5AN6EfsIJhJHr806YuJgIKo
ZTysh0VrSwgLqDnbV+uKAQjFBsjGCYeuBx+VCARBHf5An172QauepLMLvw+ccoBQEtGypQHUBmRR
6DZR+QnyiqWV2jVT7IhsQuKkyowbS4K4Ryi16qghyvz6whL6EUbYy76kAH8+WwfukTjCQsyAcuGJ
+RZdCNAlvpMKfVuMl3yy3MsnE6rxwYOXOZhVzhZzZCbH+6Nu0KuLUyWl7jKf6kYaKbuuX1ujWmoV
ALigP7h2P64RTnypb4Ft3LOzhWTjRjU8Px67GqXLK4cd5lCPzlyDJs3SiBoiIZ/sceWHdQNb8HPg
ZjM5z1gEhVBYzIhYLnIIfQpSHOZkZckURx4l7c8K0QNns6GdxOrVyqgw4rUcXjidhlNmPbYF4yQL
GKsVlogJELIarNHrZZkaki3gTMim9eUeO4pDRptPGTpUk226PR+XLhSPbAmD/TTZucx1L47d2JWm
wqXzXjcjJdgxbcSg4IAk82CFNVh5TGNn5XkH3aPwKljNrz1xfVbJfL7U51/0DQZvMoyPq3kAd4Oy
UYsfm5xgshZQ00RZoonPo4tYm2w3B+oqibGUUmZZZ/Za022UqUUNm55AhscPq5w+2snqSTsE5fRk
8lhQg5c6vlUEHVpvMIkoP8DLCiYSMOLeTlZf4w7XRHwwZt4NZ7Jgy/Edl/A37If5MnIL9Tgwvj5l
TxUTROhFwgqpQZ6CT2wSSEqMNKYNkD5ctDmpEresIbsQMUY318HJ/HKhKZ/Vo5Gqr4KRxHtQKOVt
VUwxTuZJlJlEB3AAgQqPDsiST92CWRIqyJfJPX/rSI7yxXQ0FJ6MGFIOX9H/HrAlYH/qe9T3Cqs0
njBaKDowtXA/vk1hgxVkTd421mT2tgtyVABxsRr/DjXngFtCKYDRYJISxT3+BqArdnEzlAI3WTbK
TSsO2xH6996hA8Q8naSTmkU/LeEtLs3jhF6ZluxbrTo5UGIyzo86J2MhA7/afWKkk/53s+S0Uuv0
MOlZi3dKhrkPf18n7XmBtWX+ET8nyR8vLfS2NVJ6f3is/GAmYQkJtRKN1epMZNxnEClkosH9G9D3
BUbYnfRTxfhjjr3xy/DMnLMn801uUL74yYynQ8oODBhiKveZMSMwxGkj4UkQyAZtQJZgJk+zInr9
4mfxkhZDQAV7cDOZYbJV7hUYMrF51y57rMzyLUIjk28U34EvlJVaOD0PpMvwI/AnmjgbuA+qs1gw
HMSaUKTHrtoUYFTvhp5mvCf06gSWuFSEJKHECSnuIQiG8zse2ME2FAWbI+EogMd4XI5H2HpC7RSP
b9HFJRFzsObYaQVlLEOJeeUIZasc1Rc+4xfXlj7JuLV79xm17Wy4NBNEYpLOvPBaCyXOEbA3WuF9
1hl+htm64dR7eSp1E7WVOu6Mealx7IOZhWgCwp4PSpxv+RGAgN8SNmTMayYf2FW17eLJJJ7sduEu
JBfNigkPxhU+pCzpe/M2kPhQVjX+5tHfFp9lrabpJI/LPf8hjCXRash6TQmrK5gES20VxbCYsw6T
H+R58aQlIAZjq37Lo6oPtmTL8tzsC8sSBqZ5HMo3wc2sVvyJK++Rd4JgGe/esyfeLMVHbXQwycjX
QtRC4VzKTCuYaY0w577tIGzJkCZvR/QlTs6bigwxRChxkCoiIwSvjSo152ecTpQO0lOW1yWsJRmz
f3vCJpVW3X6bKut+LcSRJiAUidVMXxE+JheUFinkdt52y2t7d4pG72MFOpwcs5DlJG7IjUlhTLpb
1ecIcb+hVLPSkkXClu7QcJWTEbUMXDgTtkHFiJNvFebobSpE0nwqPLrqMZwxYdFxcb/oVdaRLBSx
0IJvgrSNrc4qwVA633BB2sYrOvgH/zmiAQzelGxAyEbdJgwl0pR5i5VIrWiLOZMzleDlRlGiVrNd
p1GMfkg04+IvXQnQO2bHVMcaVuay5n89DJGBiRAia6nbtnA176tKKQ/tPPJ3zC+4pIbGdHrQglMI
7XjK/C0TJ49pelDNh4aZdPT+aLQdYZeZlUzWlOUdeqnYerF+GCp2D5ojsfuXkh3qijBEXKMfAPij
cotNEqqg0LyF8A1SzlyRNaQ0sum+8nvJbbHeoPz6R7m+WGlcvOGTQfGktKWsvgf44QdGiJ0TAvnZ
4BxdmfANVwxbq86+CfwkzFfBMR8sL0i/2IBRVmr9rKGYXmH3ymohRFkOo7Kc3cqU302SIEbpQeKS
laSwOPuywZLQBcR+92WpxN3kYGVv5YDlOJq9C8NB0XQVqo3TZswhwDGl6GXKctlyspU80PCO6KU2
ACu6DjLutsY9ipn2a7r8u9PlwaBOre09+lKMJF7sj/MrvF8Msn/0jt4Nc0bsNZVgS7YGGpsU8iOl
+eT6YcC4QGKSBdJ8QTillwmkUMgXELhpyjBd0v1jLHx4slD4cHT6JjaWiBiqLn5uaWYjsenylbKJ
Wa48RjxHhFwM/Cl+i3nEQ8I7zqGViWcJNO7KvfiCchNcUZzpj0GRK4ROQRnlc+QVpF8ZeGtNFxTv
ScQq3pw4eYI9SrRZfThhYw608WbnhCt8p8Xu0/hFXUxMCUqwkxAAJSoWHEA2OtpXHyjEYTz8lC5r
P5cZmVB8PxOfX9xbQQlwYdjao99buhzW71QAnwDRCfwqUGLWYw0SerHQlGX/xVsWz/ipi03e4HQe
ejib4YZuKQGoBJeaNxLisZ16FA7imL/s8o9C4Z4gGOIvy6HieII8y7mQScg1q35kNd4zboW2v4c/
LlCpjFYqb3AnhI/O/4b/G7/HgYzh3/abEcLuljkms4QCLBcSTa8VlKCqXIySBQ/sZSxLb7WYD9fj
MS6akNxhKnOPa7At10wYygLI27LiynRKq+nU72sOwVeQABw6UY1DEASHA5l1HLmwKvdvSgVmDWLs
n88uT8s2xMeWF7+BkQRMknP5T1xPLraciUVlV+7GcDwUDJ/oPwQLC0F5zzjpC5xBSQrwgx36ghgP
13LmFnICBZ+QUfOhYqOsBp6ENUA+nsq9QEEgNL9L/rvsJ0NGjKydDCDIYU1qDEjcMJROzk6qtGRU
Sfh8slg77d9gEwD44lBbzUtpIcUrDjwrEXIs8exHr/X2QxlUIMGABQAxm3DVMPCmGaayndBAothK
wr8wjlmVY5fxUzBH2jJaec8GGhXh5JfA8zfgmrvf5PpAfy25drAgxC1Gx4vLIz7UQz+6ko3ZphaM
D7eByfuVcrT4O2Ngibcmp1cuiQSUMrI/0JwlTf6LHVGUrCIpcC3vW126NJBXyzfTmpuz+puPEMx4
pzh6jB1+NDEZqF/K5UQLDqPRNN5T2U+xPgBqJlREXiV8+M9U9kPWFiGCEwqybf86uKosUbLRVIjl
RDYa63DfYXVrR4VbVB6+2Gssupd6h1jsOEkrPop8EGejYXJCGoxQiTcknyWOnpRpkIMZCWClGEdq
Yu7Rb5zY10D+QKYtEI3cjiFUdvre8om1NST3Ydt/TBjc0Pqp+KZVRqyOCGhBnQakElIpdSU66GkR
7m+vPrq50AnWR6drKb2br9H7l+aMLl0p7G8wvrnUAVuwh1xSXr3mCKF9YfrOUwaBl040S4uauE7s
9YuzQphQRVHkPwx8/D2xQ81qD5ADEC/JdJb9M8WlKbWo6YDuuWanp/Tu1cL/tmvGn3zR3ph/nYd9
I2g50ejQoZ8bq5PEEBSEWny5c+6/vA8LkZRaoXhFHPd3cQNEPvTVe6TwoMRNlJzbBdKHKfGOZr08
vrXXcC6+OGv73t3c90rkqw/3AL2jSfrWVfelmh/9PgfRscRHRVmKuHRPPQ5qzuAeb7SGkBd69Uhf
OMBlqJPV2GTSiRNZ1ycWrhjiHUsdfEm8IGhoIDsU5kjs9scgESOnUD8vmtPJ2REsAfUpBwbq/6/g
v5GE80HW44hmiOQ/JLZ7mg9TnjslhGYj8ZQUjldW96MBRPFl7Ej4KP6MbBI0iaNwMCW4EKHIo/XP
fTjYEjrl8cVkmDBojphpMdaEIAQmZwQmxYtq+/lTLwD6F40gUwnkaZdjQMVYIaDkSPXG05Q6JKnh
kEI58YDFl4BNFpxWKJ3IS+grWrm78pQ4Rk+zjscpPgNkqgbN5zxYZerftSeaF/jZuNuP/pvZilnu
n3tZcO2TkM+CLq5IG29DvlDe/TED4DeijQ9xB+WvkNbq8XHx9XsyDrEezCDZSJ1zI26SOOmHtqJ1
Qi3Yz7VAItmp7742DXbMLwrrL7M2FKxMJv4XLB2iuSdeBGI6RJtSgLYP96H4YZmdxfIboJZFD2UM
5jELzODuYNtHcEDxDP/AgEgrd0bEfZB+MR0qJV+UluKLa0JKKJrmafMaPahapyOgTUuww1AdaTe6
08P0MbS/8+o0QrGdyWpe/BSp9dPqkhwnap/IGh+thYBKCMNtT8QyftGhjtwnGiS0cdKEU3aU5vFm
SX37yaTC4gZoQYPO76A1ODSsz+g5P+068Wn3QRvEQVOHS9x1ySIhi40bSDfSJwoKep2WRPq1X59p
oXiJWVAAnZym4symY4mFaBIMs9YWP1eu8cuSK9X8o/M0Q5bi7up6IT3lQIaQK2ffgYEL69qn4VmQ
BTJgZJL83FEqx6uA47qp91Mjj5q6agvkjBbNUKXXrAR3lMjxm/nmVoHm8BAy/6qJmi0UV3GbLsRq
94aK/GEhDRNEkchGuglVhOpGdSpz+7+S5tKOQJuWzmMkqo9IuMtaCSMVzgYDSxZIblZM+vLtv9fv
dQr2iXoeCjODJVXmvqjtZ+E+lq6gip8Lq5udlchIBMkPVmqQspPAp5+URgLAtGBmM0nLaoDK8NxT
QSc1i//8fQl0ZJPf2FarPlLNdkBXw6qSD/qVzXCCwF2g0tWwrqB5dgaF/4urL468YET/NSfANRIs
AJo4MnRlhmtJwdJDh66acYSxhT1ZnyfKvDnvKo6GbBjySyhSWPXh+e2nmIASyrjEzdFyRuTbhApO
P0jEoRgXepts85WuEhKnnjy5HuJrGOAAXLkqDBQTKMcOdMdgpz2D7ByGUBbGI8UCL10AIDHblWnk
kPdUWgnqJi6ihD9MKxTCqk0m9V7HnSKLfHHCENST1NZwgacFtAJ+xmGPInwqys2YajU9H8sqLlVW
UvuKrCs3iR9zaklEWV0q/mTKr/EcBYDb7gHH3vTpYZh3Q4yt1a7uZUwTw7AGUtlDBERQNJMxLrEy
VPcIwhnMFwLmX+lZ3dS8Z+/gvrlJHH6dP0asrowIGnwNGVMhKD7lbYpLVQ6l9jTnGCLxz2nsJLmh
rhk55G4k78AAJ+mRg/fT6X4tw7lai4ZUhlTIuyTpkPLD6VcG0HhJ3OW2hAXkDH0JSFALQ4KZNFlP
4gjybFXE0fTFKZSbhwu8h9oSOSvcOFDcVeBNBEYQ2IR0iIDE8jlwuETRk03y9qipUzSEqygeZAXf
IDgivqRcfyhcfDCwyvbfczKFJKlC9wXmJEX/xkYAbxD/HLBeQhDZJL5JTSYyHuhvfkqPA5nkgoT8
F5hxWQl8T5AI2ZrgD3Q+kjPM2XvGLc6lIDdtQA50JUxK4qoYV6aELL2ywv6QREEPxfc8mW237ctv
RlgiywaUO/zRxxHwjcCFF1G4KBCuOKQH87hAwocoXJbV80DQm38opLz3zmCVIIPx3MZUCtgpXIHV
ignBrgnQJH7Cgf58ximEzOuQ/qzsi1zhHwrVwYI84qZbHPXXQE6ADJozBywHLS8XqEoeUUnVd7jR
s3Mg/78P0SSorFdjcEGdAC7fCJ4aK3CSwIeHhdCfk1/DLaEjvXdw0T7siYUtIlK4qwps4gJht672
pC1TWP5HSEqycDMloy8BQex5q2BuCT6CrWl4KjMbUJ0FBwPdNuqmfCydUvhLbp9qYy3C5FNxhJ9A
o0YKOKGC2vlUMn51HgWCAoUAmKeo80anEcry8ZlUAJMTMIKHEiJFepF4GfkUnqiF21AyF+XbBemn
pr8nuP9+JPBaCwBKLvtSb/JBLeMSiVtyHlOKVT0j91BAMWaSCfiYF770QxoC+TCAOtR3KRZza7sv
9TQ1ThJVNaSwETNCnoRJXoEc0unmA+onMEjLEewnB+q+m7IpZtf4z+fafGTLa/5AKaD5RhisjVaO
c9eo8brrsH5x/DyUUJCfvhiNPLkjZA0t++SfEZGyCiiXJd2tjHvbaHdR7dNRxIZxfKYekq7BBtV5
rSNFW+EbrX2whJbfGMMj/ey+oMDApB23RYC4O/2lwNTnQLmGj86EsPn5po2bAcF4//W+vYwGTrfJ
F3IPtQlN930zPjvkaWun4bf/TG0V7+U0viqo5KQsRP0WKkujp7HXTHSs6ZSYUWRXONe2/U2dFnaX
dfNe00skSZt4LT3q1KigfxOnt4f701/3PGNPy6efPiadYnHMoEBScdIZKRS207CsOWk3Vhd1vrwt
ivffOSXr1mRhRTwYHmbyLfYIXa/qd+q98Gg0PurbQad2idNDYdKTZlV6Z/4Zfukdbn1Tus5pqC4c
1qd10aUpt8GOdXOqDfajVxGoZ0KxfSu+QoSE/kOmVhTPSXY0/D0t1a5WIyPFCZ9ZP6y1qEstTHil
jASauGbnSi+v+Y8C/nVECz7gheV8Oe+i6bwukmKdJ+lWmXdZpis0WgyWdGkRDwDhHprPtCxGlvPA
6akNOsPaQB1qIUneoTZ4eV+n8JpVrVxKZx2JFjOW60ZysNPFwS4hki17y55abb/Qcy9QhiXRg2Rm
pPnRw24SuaWDdLAfqD1JT8p7Sr/0Jd78+l+fqtpBw2cEHb2W+3TQXqeKkn7GtoBk0NJxKlKP1JSv
UmdS6VTU8D5qwXmADJOfDWuRbNnwMbjYUrx/RA7/1VMhUdNfgHbrSENJ2liq3qnRsl9m6nbtM9yZ
jyUR+tvgeUol1EBF2QOtGxpZXAa5g1xVZS5YIi3p9nOhsc2J5x/+gaYXB3G16Asx6c6780eiRLBD
R/Xg6XWoL4CPE36TffjY3tm+6+s2A+fYaqn+OYyE9E8tZvRVbUTL/UbS9j9Bq2lqf6h2zY40Dzva
3SY5arq/O02KS0vifngAsGpx8Qmnh++OQf3nsndFsB0qHLnq+ZH4XUOLTr+ta9H+EjHslg2KnTdp
w79czUydNxRHwQZq5rZO2fWL9uIUHBFKnRfF+kSVgFEu/U6vtStooF2aadPMppdc/yKrQRRbmCp6
4F0Wi4Q5eqYVrd4Gktzh/0Zan+I2ra9tFMRZrNYYNvNp3IU9KRD56tV0FTQHEYJ1cZyiktZMXTD1
xtW6JEuqXeAxFjriWixRF6+gxbV1+NLaD414EoGXRnjtv2HrIZVxsffw+BTncu7Ve98PMuerrWpu
IxwyO5IUpdDr+qxxFBCOyAxJRPolb1fvQRFnDGc0+ca4+hwOf9JZsz7fIs2V3JLjgaZRrRQVruWG
No3b27peY5cy++LfzcuUtQTfhb7yNJNDiyh/mega7s3GIMU/uPWOs2Wiuh136efdYD/D82xQpqQf
S5v+R/scggSoZEcvaMRwxU4QGmfoNFMC05io9Xj/tFpT1YWpUvO+qZ3TGK0xeLQnrLNdgoh+8222
4/oiv9kfysXWkK7vvw68TKPMpn37MiJxXihJZ+krVSHDcY3M+Y1iYGoEkFrrZc0VRSWDAq1Yu9Ww
OjUSZoSNd0d0EZq7Nwp5wyuaTQB7FEYo20t8qZn38DKiRGA5aA7gUtNLByFyhzoZT2MZ7J5c93oE
rPpIgWlxheN1I+zr7v/obIionDZ91te063WlXbzIgyxRHJ7fttfC/6Jlk7nIAr1a/smDZHk0z/F5
eAXBIxHUHQHinUZUUtFo9OTmCxSQGm98HunzACXl0o67VIIo8NI0JAPoSdj0z/XonCdKeRkiaYd2
Caxzd4dIqlHvX2m6dhy3J8jDPsB5KcrToO+XwzrFZhdDra9VVNJNlAQV+EWAlQedP1r5Yo+j/W0l
KgXjquIsqXuc33D268XoXF5slr2Li8btWcRpmxH6GYd1velSMHSaHV8PxjgFICWEcQYeIui0mkMz
h9qrQmbgs6a6l7p+BeZuJW8Vv0Mzmb+39elLX4YtsU5JVTBFaq0uIowt0sH4UYhmmc06LtHDYAbf
3tNP6qkj2qTrpWpgoEffZDlPWTvWrTWlRIulTV37E8DW6Gz2pIK23SVif4T516Zd4IuQvwVQhbU+
ac5ffk4un/qRZL+tTZcbPMwrBUglrSbMomaodOd8u3WakaPNP6Vcx6OU/Is2i7L6jhtjjYogpS0c
4vxkIyt8oGb6bD4/FlaskTQBaU5Eye7R0vwm635y7xh1sLLSuB79D3IDOA9u80h/Toq2BdDJKQVD
C4OCdbPdAOmgVCQfa3/Lj34b0UkC8WpEOFFF2L0SZdh2NL6IkDlKRx8T9VNRUlAxPgHtzp0ySp3n
BFLHKEXRynoGpxHZEqtJExaNnljwgKKO1xii7ug2IrWf2SfEfvvd5IXPs/2s2sllWB8c4leSTpaj
to8ordEcdeav9WV4XbSTEguV7G99nKLhnhKqw4jA9TbqQi4glSJUp5QqmoF2BwixW34qtfe3dbmk
AzMdN4xlTQc74Rpw2RTF5EEW7Bt9J/DfJ99EQZphfHwNmlc7Z7K2F3nDANS8OtpzpFyi68eL9oBm
7aFkrGoAk0A49/28ffMuuXPOvAZVYy+bk8sf97bZ4qKj11s3H1tqX+kMPnkiI9QxH9Ez6OKuRg3E
xigaA7I76C+gYDIxmXnbXG56PnoBA1z1/G85SKfHFUUvi+PiRplmHU1tTpWsIes2FUfSwqVGgtA8
XOzvWGEJUYHwbhtldTob1LzlY2zDZY7T0kYhitp0VAs6KDHRJ0bVC7rGs87Ozh5SRtT+tvzH4Bp+
++nqOEUi8hCfy/H5iQyGyZcechrGcC5Y8go3X69TL0On5K4X6+ukfSZgapE14hxvWoDsCiyQ9tI/
aHPVLN1WBOqIp/FB/dS40+TqDyunfewmo7ZtF7NsUBtjyFHeaupIE6yV4CAyahRVXU+DjuZ3tSy+
1zwwQdx97G3Rmjabk1p9oDFLPUp9TgR/aPeRXO+jpQaAYF2nH2rx22YnlfLK55ryr4tmUFA+ar+h
4i4XSqBEy6Dud0cIyK0vA154Hd5jik2tbKBRaHgDgQOAh8by9bsUgbVtahlTPJFme6DcgT0bFKBT
130IWmjxto09ZdcJXaspif9ELBGdgG9KYawnDfIb8Rt5qDrVk9KYtMvob49SM0/dOg0hnnZBU3rU
0mfPHVbyuka1bHDxwLAG57WoG1La+6wb1GO3fLJSORxTX3uhweDnb39J8vXr0kD7+TEKrOTB+FCT
VfUJa4/fIVLih166RwjZUMHp+M9ldIW6MawBxLBKMjjgQPWVsPV3WEa0ZO8EkCn3tOegipOUH/OH
9hHjct4Y5bjWEX1MapDJzmT04Z1RvM0JI3M4uigfg+5jbjZQgidsXBY43khXNKQyHOihiHdFNZvq
WJJ7rSGd7I/rgvwsUm30moEAS2ZtaaTwWzCvBykyRQxw831LtSxCzkQAuDnahoLDTpQ+jJTUYV0K
oAkLOKVcO96xe8K+xTYRmgpRDa2sNkWSWtc6bZ+JNmdI0XlbRUzB4E/B6ZAfHtQpoqWxZEprB4fm
CR3mF+s2AMSCgqdJ+owVxc1eQw1Ow9F5+9fcedGLXZEWIq2DSYEq+5kyACnEo0qVSjK/A5iRpTEK
hzQWoYyNRS/Xcnor93nPATEz3OlXr7j22yQ7ilETtV7e9SCf1+MgvgerW4cl/ya3WZi1/ucDpflT
RwgYyh69Xu7gckuXBjB0gRlzJXjdt4XyrF5DRRrR+nP07ADslJaG0AiU3k7/AFuYhMoZwZozIZyK
qCMFbe8bqoicwyNM1YOXlaVevOJTjJ24DLG1eFLec4BVIBagf67/7SmoErXRWKHnlbekk+BPcEq0
3KQJXGl3SLzj5ePtv+wC4qgov92o1aI6GP9f0oGSPv/dRO9Itrq1pnqSXFUH3LNlnquEA4WxMY5x
eJ9IlJKCkByN794+b1MWye0B5Iif+Do5xKdhG3pElS8kJXgB1GOhsxomTcXQxEJRn+aEHUdu/7v/
VpJawpCCzUJ3LESUPZIeREL3AVyywTd5JUd6S8k1bUutoPbwlI7/Vd9GeZtnlIbW1rVZrUFG72ET
7V6eROjoBsLv6LYHOdq37WFWivHu3UlOn+20sbh/msbnjLLr6eR1iSBvGIzPZXzqwvjtTk6vlqks
jqc9/EYYRGe/U0a3BxjKRYVCWifYJ0d3tRvHjpu/WLtqsAVQ4Mhv/XbtZV9Urf/Y3L63bUeyJDXr
yQh6v8kaKxD1WAxFDqb7NZ/z+uZLZkoxruMs7CzOO5i45LPKlTpMe7fg4HenBMbIHQCxt6ZfSGtN
9M73CC8OUX4Nz/N3q9/eZfVh8w9qt1rG+8KiUOe+uVHuSa3o5ai4jyzSaDj2oRfNujwguYI7ikjF
9xijsVQCdOEm0FfqAcTxd0x9rUGldb13gOt2pFK6CKm8VU79Fq0yvkBlxw0dN24ISKJz6r5Y8RAZ
hbHEl9KLWlcDpe0u6VB9HLWBSepuChT58fK2meLnAqqz4lHynhr3OK4hK9paZ3dQmyVykV/nBd3t
TjhlPmA+q/oBBJKoCcIjZ6BlZuidAe+WpsIpIFCb7kdI0O43yAyj1Osth5+/Y58ydKeV0BDjNUSq
a4cOkHueFOsHPiY21f9w1oDKOw3EdPE6jS/FL38kYzgFrbAVNsJlDCOGZd693e3/tJqd97F4nIvx
udbrasaJEPRpHQ80zjJvqp2+e0e0WOh+0DBy+JFL44gcN74Q1ipFKmB5XdUw1NhkKitJiAcPSson
J3pfYjfhE5ATKMwbnWWoCFnXIHHgCg4QGKFIvR2dB0TJd2Ja1L7Ry8H5JcVwGCJe8tg+tnjgZyeL
j9bbwZc8xfhcMRX0HC3N1M4hkweXrRgOj/4jYhnx8jEJclsDt6W5MmlFpN0xIA+nPkXNabnLEWBm
RZhplLbO71FJdjL6TKWbqWrwxOA9zUD9phcen2osT0/9bCFLF9anqrcMH1bHQqJ7cPSyPX4qfenv
Ri0WkYEWvntudjKjKTox6M/4r02BekFyiVk3klpyZk6Zd2iuEiar0xfyRcAoXbN5cRotgwpj5L8V
WhGMLzFSU8hpNj+6QhOD4XurJbcN/dfrRb8FjpzbOXpMJ4P2R3e85sXlIrDca/hCEFHd4p9hQt/b
NloZtES9Bo+paPPRU+29K8gDkTGP9gEOvLsPHhGCRt8xHTAI4vQ2ZhKdGgy5TxCSrghhG3bRE+LH
Db+2CysEqoFV1aQ8prCeAJ0zm3pWmveV7gsRMdY1JJaSIBEmW+HXIqTstrVUxsV+wW+VdYbLnKSq
9U0AMVpuF7FQSv7JBh3BeghHrFSo4idqPx/OxX4g61IpEzQSbO9yXgtqkYbc2te/OnfGwX2SxSXI
2HJ+W3fBhcokR61hqPYf/8fZeS05jmRp+lXa+npoCy3WdvaCkNRaxQ0sJACCJEAAhHr6/bx61qZE
W5bZdFVWp4gMEiDc/Zz//ALQ9gn4mbi2hzE0jhHfPKdAc/Gb/lEtRiCQ/Xsb2LOCnZ7f215PQHaQ
iuygRJJMmbdUmfReMTyMpvYpnoKo7sEpwPg1Ghvx2NV7WdhCvZbY5RJNTl/olqNpBIVNg9f0IPNF
aFzyngXilYxijbF5zpYIi1dwVeQVuxIw1I4Du/kEOXkdjR+MJFTkpAtpep/xW7wRniUT1lfkNbGn
RF6NnQmcEtAcnOrentgelP5AtClDucfY/DLpur9owDhuGY2UqMnEMWg3zmtEvJ9nNW+Pzlep3cCo
MWhAEPaZ/ZRnDF+UYawDSX/FhUfYW8P32XNo44fASW9JTmF6lYgoCx+5/8jnVMW3zFWZSR1rx7uG
zZuG3QDTB7x4MwdFeY8DXOUSjm7g69QIC5lkU3wLL5Dv6NTvs0v6yf5IyWN80Lxfv4tuOhN0/8hj
B70kB2LSHjg6aIRiISLx75Z/u9K3TFXSzIXXjMzgCwCeYDV7TxaOoQdPElKIz148V9rVr7fFtnVH
G6FaAYkcwqEXnnkVrNscNT1xNU7/Ev82jC0qD/ex8un02HXg0/gKrDPiFhXaJaARnFx2rrP6U+1f
9AfkswOs2zg5yPg3CrppP4dUu0y/blsMzrBvIGaBBoEm4ras5pj/4GSTUuZAQoGrAK8g8djR2dof
hm+jiR/8fPAbcybxdoAwxty7tgHjEPYPVe2Z7937XXOI2Vbm9A49qddwPRvnTnV4n+pKIPH9mjGe
KprT614/l481ZQh8FdWV4oC/+pDCR+VbxcIqJ9doWRPshH6DSoqPh6kiuQWvqXz3KMequQQdKfEK
IhLiwISDqBEY5ONByJlxB95Vjqbp3B7L/9Bfrzwz1K7e304mPPYPE3o+FBsW2qfNUBhezqyYMWuA
bczNUPQ1zpXoQanRQnubZV4pjQtUBqdk13ywK7ya0DQBF8rIHWYjzEM3yYpRcJ7hR8KZiycVhVHw
/I1RcgU65ZgQ47ExYCv/lT9w0aRNmDJM5pfiRzzeBt9B8Lk+QVteMm2qPp/uZ408A2tKCDxCaMsE
HCKz4A8IChH9mgs16MJ4jmGSGJUxHeZrO2HCz8McmEsaSyyl2VDA2gNQGDdfCP4gTc0EEX7Hi4rd
UDBcIqFB8DFdEVPxjD8UzCpB/RPy6/s3PjQ7MUjm1w5JhAcKKmI/3zC3hW31X8UkyNtSYx52sJcD
Fl01IMjDBbbhDMw39c4G9Jy3W4FUVNt72O0flxfuhOzhnGpsLNIxDgvN4dfWT39sj/anfs6Xxe1Q
jg74h3217bvIXyDWQgrpteXJi7Hh3r7OscsZra5rpB675Ix1lqp7gzLmaOMLqneN6uPn+a7h0yeF
ej4u9pyoTLO90ctRGFSBox3LffTTTMCWyJydV3w0U054+FgqMrUP9Q0rJqwmjiQuvImpw31+p6Fn
xI4RTgVZ19zYC3ljv7fcCXWsQYvv8XplqiT84tRE/DJuvAoSw0Je3g9AI5HuPAHyC++uufLLh6aS
NZNony6G4D4ZBXjKzaOv7iNZpduIuNvIvS3T4MHIhIkTiKgb+cg/wlvicyLo+IEoNtGx7TyzTrKC
T3Y0BDg2jqNjW41LmUEQRmRqA6xJy8Cfr1L2wZRV6d/h7dGOAgameNO72cvVAZTeeDJfbFqyHyt+
QhpfIMsfAvIa5jcMK1RyV+/QgSBapG6fB8rgUNDDFLADUmOrTcM0YM80S37Sl1jAIFhtLkltxPGe
0FgGyglOYi7gf1SAXBKpPRBBIdB6KjPddutQxvR9rnEnr5RdIMAahZa0uLVBt9Pnw/yxpjrjrCPZ
hMtDJvPFr6QfHHPq2rt+pbMKwlfqELuj/eCBdEyxirtvSMoRRVMEKyt8vvVLYvDwd7WDF6Ur1i1U
Crn4CUjSQBg1GwBzaFoPHLuAk1mfPJUoMyuPo7LBw0sFP8W6/YO+O4WUxbIoxzoIe+mr8IyBFKgG
cQmGM/xb4qosj5WNLBBG0e3HH9ZB2zCS6HgSdyW4BxKK6RPP2/QHU36A9wHDP/74ohCxl8MIuG4s
wHOkXp84w/BdO/ZqSitG1ANQlWbgwo0VvR2NMfiktjtjOfT1tB3QaLsIaVkThqTR2JTckthikwUL
dCZ9i0F9ebld8LyqnXYYf3AakLEYj81orM9x1HU+qO0e1y2rZtLNWewz3Eztc7oll+QphbkS5JAr
hME4Fak+v+NJwajqCgF+HWHZ+n33cCg/FhwOsOEQ6h5SyaFQbfbXL0q6KBi2j6vT/GT4xdYOu3LD
7IeBDRuZNRZT1ebD+noxAjz/a2ndb87zc9i+zikKrENbjJXdAEMmbP0hyBUIyWBFrvjSx3z0Hvk4
vYr97ZH6KbM7rhnMsxJw0LAUQ2NzfIucj8zpTjz6usdIhfAWjb7CWRen8kObvo7tOxPfYZvKrLgc
MiAb+cjJkynvS3QW0Zr2F8eaVdZ6THuFJ60I/GQEMfJMc2JtssqXIb3GLpneQb/RRwGfPl4cFwI6
PMCYmIBEHn0BkgBLAWIEUnuUtJV6kV/hsHtez6ko56sFnKJS+hjJ7En3dkN0XFhfyS0KAb1ZrBat
eKJkY2rqJltJ3/fwnrlNTRPxgY9kyg4EsyO71IsMRAmlC8GMjESIdpiVKBAFL6QOOst75A5GWHK9
ion6IOeI2CP5DG7kP0+09eAxD6BxV11LwlCgJuPnBeFf21hgkqyIhrcRgzHe5qUd3qv14zIQ6d7T
ulF4sdl98kxLGD2Shki9wGJldadLGbAGQy0EIbPGBzFfAaw8dAf8TCuxEiYhbsxA5HF4PgiTm5Qc
zgXAi1NfgOqwqrxe3ftJvgAFYaFUAUfeYZxhNstF3jdFS2hJMT083ov3Evf0NGSNpD94cvBdK4AK
wyEptJ+lCa613u5W8CZos9HpFBhZIInhLT7wdwPualf3NbMRiZyAOt2TxMLAEVixeBvIhqFWdmw0
i+rYMxksIV4mvmZ0MaHxreVdzCVND/Jt9gRvZrJmuay1u1MAf2bne+re6JoZbY/zZmo0xPfAx8CA
bM76xMzsiITIFbbd6bnaUzTdfdpuCjjIeaQbPZKwtX2TrdfV5vLB0By+hBg0asDCyV+eNo9OMvhO
RdUKI6VakfxIeijZf/kpQ21hTI9id6PIgzc04f85GVn9LxRA2jTOvXry0D12xHRrM7jAxFP3rXe1
OT8gwL2mrQdloln3VDwEfmLOphylG0nk3Q6yxZXh47Zk0uqr82ItYQP2kyrBUC4ktm2KFXrSFPsG
Y/uaxqGB25LD7vhi/IDrGxSNn+IsFNdCI5HiX6GE6QpEk88Df6T0g/SZbl6dcL6aABjzJIArk9i2
pkxnVto5+vtw2OHWx+d6ecfJeq7ARdw8V822Xt7X1UQ+QpOZv/bywpoV0+bAx0UXcv0mOH0SLZ7H
5CtfqqQUilyTybPy2alrOEA9aZA+ISMjGQsm/JayHieeGjsWG++dkMe7EF0J4uLqWB2x03vAtNw+
j/ktZOQEco/Fd0cFhsuiexv8zsUSXrOcWCKY2y139InjWEdxkXqkbCfd2NwD8R6Ne9BuTDI3h7Mw
N+MhkgG04KwycfXNdM7gRlncT+kD0+avTPowsdEfl900LTx7FDzrsRqvpChAQ3VlRo39wvyJneey
XggjmwdBBPChocJQEyI4JJeZ++umq3wFoY5nZk8QIyR25g3lHvjKOJvZtMS1lnBBZBSQLLCKxOnK
+jQXIvsIXMqpRhOLSdGk+mzX8hY6DGt8Ek/0zfWo09FYwUjzXxoccmMOf+cK2xyQu343zjLIAems
Yc0VIbfzeyuQ2SaIzqnYoUhHsSeZXz0WVRWUt0Bym+Vo2iwN/wmX0qHSWgPgEj3ROxWFFxT8lNI3
Da6CWaIHbI3dCZRhrm+7TeWnSAwbr0TUDH/Jf9ESW6FGqCAMKcVfjoI2Ei5iyTZb28RarhB9EBVY
AaEtRpdkI6xNOb492qx+XywfYCQMQSRy2XbDe7HE3PLdGi8veNXgGFOOPahUDjYJywsONYLQgj3J
zu7Hn8x8X/zJSxg4QB6jSVfGF2xq+IuCaiUUj1g5xI5GuQdgCGMLPBx/hGpvT5fmFOMH2fHmL3Rk
2PmNL0BjjFe4/QzPJnCYtc/7/lltcGiDrOVEy+fJpo7mnGJYyun8DMKHSI6RkyneDVNtRorGrghu
njKut0z0caXQZncO1BXJQmzCjIBIG0roipG28LCY5Dm7Sefw4LCZkkRkMpWmT5eEm1/PqUK3QHQi
W+3pFoTSxg4rbFDk79eugzxz7t7Md+4eZ8HqITnZWvPzCYOHSbQaPHWK/+rw08kc63ivv0Y+OKAR
u/VUblzNlYY1TyCb+js0hxvN3Lafi7/Wlu6Jp/s5H23aOR3A8QkXf926pAym63Q9AkDMJvn8OZG4
iS/KFbYG4xMDObjf9pv5Zi5GB23X44yN9o+6I6Y8jpzHU0yYwWRACAtE3oxCQIYOwEKjLbVspTv3
Luj5wMAuBAG9NDZQfkfv5Pg2EFFxE2qd7OpG1N5wU3iSI0f6MtySygfHB1z47igURlhiDKG5MCFT
Lh4h3GHeEyvtNnv89J2fHKGV19dJYzkGCXxLvMn75J1TiCPDPA6c4pn/hJzNqTGrgf6JnQ2l0+2b
j4suGeFDgB2We1V8kgmV6wrfcQrXJ68dhfLVY1+tIBV8GeXOXl/fykXzTUEa9PM7n7HL4xLDe4ZJ
XbikUr1cKhXSsS5S2J5u7OfClpXw2hfpQiNc8PC1at1z/k7RbIoBxgupsjHD5NpcgdIB1VdFgBdw
b5OJ6m+qDxWohGnWaMxWjqJwl89G89epwIg+nBrh6MIDBPrDg8U7HrC5TAf3ecLxcqWD9QRs3dir
ld/ZTvmQPq5kWY0VGvUDf7/85qEtA3xHNg1KF8KXZ9lKW8I9HzlIVRhW4XirQw7/NhomkQrsC5S3
q5sIkpp2R1BrIuY40EsWGoyJA0UK76KGqeCSLvRGCTP6vF3KVb7tzin2vdzqT+a/b8UZYUJ6imGD
Aa2c7c/rnqkq8hLLAZws8fqeFi8HU22zPOs7NFb5Qt2303O36lrIJ4V75ITT1wxZy90Vg/cwab3e
gJ4KFIVPbbbOd7pDvlSns+tzmOAwBt2rdfptFaoiOrg4pHC/sYefdBeVDB68lT2SXpVFw9tneDjX
lsSkEXhviECoYa0t5XVzoVsbQ/lwaDAymM/2kjGtnc6VTdmLn7b5ErkoylMPJ0SkVOf7tryknnyC
B2BcHo3fNgtDW2ZvhACZBbiBDTrJBIp+T9BNQvrW7mRwynIibfMYvYor+GQUZIzOENroHEMMNyb3
Yi7rK/O6ysmJphHPF7ACDG2X1Ltm5BCyA8LqVqo/wvduiomjR7HRbocmkPf0IEyQQBKUW2gAYYWv
wVloDuhzPfjJuun9RSrsQrV3CQmaage0sHDvSIKlHJvc1qALxnVi9fBA43fuOdO/T07uFKPTipoH
bWf2XpaTipKWsUzm49xYBw0bGkNQ31S9HDRKCnoO7N5zTd58if8WmDRUIDi0KGsCeccjwTEu76w3
bEkuV+ig768pjWN85KsZHDOkpq08MQomsC6n3RB1N+0l+zSfVj+jwCHYeQNzX5plO+Lz7ist1A8K
UNdvYee1MwoyKkxZ3fTn29b4EEmKpy4YBcYnc5WO+wWFSp9J0ZSjHGYAyAZ7LGhafXyudXhdbM+L
Elrhcwbr3WSEZNESuA9Png7bK8leljcin+RJwiArSM3GBWMop/A0hB3UD8Yp2+nrdgbP6aRPiNN4
XWAQCcRInmkT1qNnfT73V0ZGMBZVyzGHFbhjhP+3W4AxcUHdLbyv6QalVU6pA6E5X5PxbGXz4rVF
5PQEMUvRaqTwv17+9aSorglaDkuPfBSEGz6erOvYmOSUJuwBh1H8red+r03wMnWZIecfSkLOuGsI
Xxs4Ebxn2E+QGEsufqaZOHqqdWAZNGisGTKIpOPttzWD1HH5WPf9OBd0hNlvW0/TAXg6muLdeExo
Uk8lksNtwh1hpx98DinQ2fasLpFD5OMLaiz77vX5BbNuONTZPGbSRa20li+vsSt8XDMLr1j12zw2
2/I2oRloskkCIxCEc2yMpj20uxtoz7ieok5SdvVPRSg7COzgeODD3bS6yIyKwchD/kNIAVY09fhT
48wUcnbh3UfDiCBG0DOsSTnjq7RJCtu1ho9gjoWfSg3nFYIiXNkr5hBP9w4uoszvKic5W8uSoffm
SakSjZ8N99y5Qd6T0RnaGzRSowUCMsy2abPviC53FX79HdjmnsgBqgSGbyvztdTZoJ+eHna7VbNv
9o85a4t11skuGaZ46uOobZgOJDjtMbXTIB7cjKPhY7BWrX26/6Q/QAjZ0y8uhRDZwEqYDlyv5OZ4
96cQ05ynEJ3e9pCvx3biMlMagW4vKyxvP6K5tS8468hzNUUWKuw3E0tK0CczG8+vBJhHnsoZbDoj
24uxe/OGDDQl/a58iKev5R3LaEbUb3rliN4bN5Ju/ES9w9TiA7D1CQUHVaQH+U0xPfCsZQIxI9m3
qOYCE9UfBDgjtNg2dMg3sCvhhTX9GJmX6qT4QrybnDxPSPcg4jqkoZ/n5LVnnEl57uNf3blAUshn
qLfh7Cx5MjJ6Pp4SUPkJNUHzLqFvaAK0MjvWIGZfFGGvmTmxsYqGP8hmgOX7w6kLXyX0fMqYY7Pp
xyG6GMTNh8O/PDsofPAMoyR9Z6ejGYWKbU/5eeyIH9gT8u/yAA8bVj8TSP6pJu8Sfhj8HbDr+ig0
aMK+Q/zgAS2OJ+Rp2FGm1GJoxk+/6bjs1w+ZLODjQsg9gdAgE5z2gdlSKqRHsLJxiIrHwtfn+zte
fH/b/M43vzkTqqZuvBX49H3xG26+T6f71INV5uz/C2JHEwxl08X7oHFFE7nIcDf8+no4GxQ6u36G
PSM2jcXidboe2tlG+DGi0gi/vvAT5ACm3uUf4VUHxO9LzttZaIRRCf/mkPORjld0w/zOw9dnKtGR
m9dvHGdOqvrpGZQUBEvBcYCWcCGFplLnOYo1dKUd6c0Y+6sQCp7jYpjjV95NnltAtFsVptnkSvff
utGCEIj3G9nvMOgLN/6mHcoTVwK4UIZl9xOtIFGGHZThfTU4Mb2bxBGzh2dt5D6FKZmDA4Q+4neW
GdriMU7d9fCmmqbHdzFWyCOZXfsDq/ALMwMXc+Mi8crY7QNC29wRnm8+7LCtxhJ9Edo1ux/TE5AL
8QDZOD1am+Ecz6SR16yZfbQmeovpXfZLy2e/gOBtGlMOL9zNWk+LpywMOIHAbUQsXdlyMUokwxe3
Y8oBPAC+SNSGYhWJRRKqPfoOn10GbkJ5ULUdfCHquWTKfyysPOC2kWQE62ggjcLNEfMemyWn9+F6
oM4lZBS+FwPETCKEq6rXV2Kho3AkzSSQPqf6qFbJtrhO7B7MnwJw3Nm+QVBTC4w6z0f0tnbrqVAl
DKRkTAqLN1Q10Cg/s8DoNh2KBPyg4AvGrnbpcaGA2woytNRRTqszjoBIJz0e06/f9Aruk6CFE4cK
4kWSlol6R7TK0f3xPHUXhpQ9pC7hRiC4Pu0UvHeFmS8FhfhHCNGqKYRdWGAzC646X8jpjy8fOt+1
EKVVoUth6BjLDmKwQ3EMzVf4U5zPwnVBsIWwq8ydCetKzJaE/E8YJUB5cPcMhIBCfzN+YvQk8NF/
KZ7FNOjO6SAk99EeqJyfwfmA2jYGDJsJVjoJD8PyekodbGCFEawCV/1z/f29jcdCRP9mM3kXBpnC
FIAZIe7KwuRRqNSuk//vhicCwsWbFeQmY9NBe7oR8SZWWs3AYsF4gakykdtOO1Nmj00MbY+q9+ld
7Tn5sHjnYdJwIE6WFfs4CEMjYd6AVgeD3OokPNn4pEOQpDHcaBiAX6b7xa3yBg5YZalOClfcqxmV
rgke8rUU+5SMukuoqy+Z8clgVakwvhdNmSBUo8mhDTuilJ8wwZ89ZtJX8lEzK2Ypgl9yR2eR//ys
QOxW+kIOmLUG0QyoYNUipOuW+SW9PN7KbbWGqH2WD933Y6p89B/1d4uXUqmwp9kQYk0cOhjrsTGW
3n0ehcNy9P0fZWmqhl1Abrm9fIX+5wBEzVkDFXc4Pd+IS0DzLiI37uc5QVY3a4IDNPO0sDuxElWk
MRQIHOlkRQNue1DRFQ4d2b3OYyT3TJPC25yorhTapL6L+7FKcLFnQsuY2CUtv1/a0xbLl0/rp9tB
NIPskkOBI/92Xw5brYEEc+XU48xDjzVlKnF8THr8ElsMWg/EJW440oHCUWQI8kaCp8EaWDAAfyBE
t0jCzQ3ixNfVUbbCbIXTvpU29eUB7QB1CpNdDDUYQpI6MBWzl+kI3SvEB1yUcCYhbOOt2nCqWxBn
Hnu2rHhEPmC6ZKanIl60YDI58PKFsYhg8wLL9Vv9iwqaRrXAGIgpIWHsT2ZQ7yOFycNUxhsPmUEo
LdEjYKgOsZOZB1ryT+4BUWYpa2YYPxqnfb+BQDNTVojvhSKEizUqmTb+vo4ccr9qF8SAm9IMH9RB
Bket4MtTZrFxb3u0bU+3hILO3Scn9AMfSNlR2HviMMvcSjzpYxBtpGvf/SE5UzBV7RjQDnTrdX78
JD+UKzZNQj+WsBW64ZU/R6JexUS/eHfa4YE0NlYuFaFRTeyADOe9sRsdR6v7EdJqg+6zcqtkQQ7c
nLECGOpWn99g4k3rwoWNE7nMGdoWwoGjIYoWlGkI5iMqfe+6KonFgs/pyB8MvVcNgtgkzJCCqzsN
pmZYWhy/XdhSjHjRkUHSjlBdRiopIVvJ3jjgcN9vsg8qbvVLeoNvPIYDcjtES7kdw+tg16e1SVcA
DAd6nUSkR3dY80taMMIvqJzH2JMqUgBSDVsJGPUBTwOFKC+HsJoKeN1u4fwRILc0yfzseSZ5QW2s
n6A9WmvIW9n3iD2C0pccGAN+TsJUlMNlV6zUE08SvSD1I9NgCRLMEa0gZ3OMiuGDuaW15umvDu3i
sX8eR7vnkovhkeIRVT95sEXTnx5vZzp+GNn+QDxeNC0pr/JLCZS+Zxi/uc5SIsFoR8A0ikO0qr8V
cRyMLiBpYDKEnTVvxRv6kpWCyo9ZE9g1rH+A9Qt06ATW0ZpxB/OPnH6M5o8BwGtFlE+g+aAY6ndb
IOphtiPwj5DD5/pGzPNCmWnone/ue5+6Otg/4Z3gKm69IIhCtRBYJyXjH/hBoTaaJUkYr/h8HvYR
YnC8K6y5eYm2KaCwymjUpT0BPYGpjWBkNeN8kugzNPcF7Vy9MNeSL3bBIjfn9eU2FzWMfNZggu0k
KuQplT5PE9NlRBNX5k3wKbF7WA6flunUn43KiQXErjLJF2GZ/ZStyTE2Fuwk0EjY7WYoEZq6gAx9
MddQxBFpv+ggptYnRZUigqdn5Gt0y8qY2F0YWeNm2DyKIPcLTvHcq3YvmSvtUQD7JgxHdYorW566
o8rPAPISeXFlNDONwvKYbMHiLB62myOtKga+mtd2M70l7YQssuAxeDo+0EN4owPM5sZzMbA/LCjM
Stp2zUsFSRWvh1CpnYSJWoO+89i8w54Z6QhAabZdav2MOst0gOYej0BlawGlcF7aHMxP33TUyphw
kboXB5IZ9td5yRZE/8YQAXtxxN6MiOcndTMsZTFEH4t0wGGjfWmABduXXy/lH10npo/4pdL75z/+
1//9P5/d/46/83V+6+P88Y/H677O00dd/ec/TfWf/yj+9duTr//8p2WZui5Zim4okqLrumbY/Pnn
Oxq9mK+W/6NU5EhRuybdURYfM4PFrWPbuLM2BbQ25CDkm5Vre/b4uvnZRIFDEYx+QBoXL/KwPEJG
vvQT9/vxYVzgrclXkcJp7Ue2I4OC11M2M+0se6DnKb0VTBO4vzgCp2Xw2gFAUg/m1GFvYMsdsOz4
q1tpmwfTF4Rv9vh2brECiD6HIxsWvKxfX7ms//rKTemPV/7MzEeftlw5cYUBasGN6UUhFYAZkBG3
aGfqmnjXevzrVxW38y+3W1U0W1EklR/Gn15Ua5/dTTesWQ4k3wZZvjUgoVakuMRvGV4kbXb+9QvK
f/eKf/qAm7i92lakxIcnIQWefMbG5ScjA5pWzEet2GM9IoKD6+3Pr19Y+7dP1n9fqvan+5vU0tV8
JK90p/JR7pGlkK5SzJmRKUAoKfNlgnA9NpQrXpk0vfAS1uzW9glI1YI9JuTd4IjqUvsEVrIXzHSe
expm2UloCdgij/CluxoR4sTmnF0pd+fFdMDX3V9fh2L/5UFRZUWTVNXWTdm2beXPd7Aa7tE1v1mz
uqACKONTWyKNqBF0YnpTwQvTjEDXDlc0YzKkFRl6hJy/JRXNowW0qnFklkpHVjr8DSvyqxYeidqH
VgfNwezmsoxXc5nM7oJLouKk170XOjSglFnXQ57XKdCr+dYnhtve7q722t4zL8pj34wmtQlhh+Lg
Fn9IcumPQLIS/Thk5byTqWHKyBs190WRYFPJDtF513gZvVKnlNb36hjfESwMgga+ljoY9pmX6Ewz
IWR2CB6JqLKT+evu2pZCzcxbE5UDbAgJPl9SKOsiySd3Ld4+y3hcfz3LOny2aSiu+NEYXt+9lxEu
AYQy1Vc1fD1iJj46Khhcg7rLwITSvkEZzFBvlunqUW9ZCV2Bs5X9XJjXLihG10WJcjeJOZPqTXyT
Jk294Fu4/YAlY9K7V8gx2u0kFTXbYLFICF6S7mFLkCBvXX/2XiIx6kixITG2SY511wApS3mLLFTf
8Osf+WXQ1OnoifhfeZKZZbXYCOgMPQeNGzQvjfc2wVWwvgdFYUyLe7MVH9gd6F2CDHstPtvomJuk
FdDgRJEapDjD3tEH5o9J1nO1KbHZxhXc+hDdkFAZkElzw3nBn+hbBKb0RKSY37YRCF66HTVThbrn
+XwXP2tp0UBy7jqIKj1LvjUf5LneOFyujNI5+G42NVZ/d9OGQ33dPjaK/RZD+FXTNIx7e2qmsPUM
VkVa+zKN+r3btclW/I5l1W+FPROX1l1D+VYcOhEfim5udGOkUTMMG3UtPEK+m24TppDgtKdAlBkb
9E6KSSH6epzavIPh0kyk/E1WyoWVa4yKmEDcGApfvwcZZzX4LtbjrTaSUH/E84F+5l4SNYFw1rph
cgXtSL8bk9pqcWNCCFbJM/tZTQ2l80zNcGvSKUcKWq7I72PpGHFyyv19EikYDpQq/Aj+upaGpWky
/yTNqn+hKrUdScUp/s7Ia2QCXZjgbVe0+fyoWESS/mMq9bwv06mRSME9j5dlNyxuSEpf7D5P5lI5
UmudaqBnwq0jJe2ebVAbFEx6OZDWSiuCyRqBswpiTTy4X0Q+aQrBxGbJ00aseVJ+J83DbWsDTvS0
k7Lls6n8/AoSIDovhhFSZiOluAWjpqe0/+iePZWa4vx6y/rLlv/HDUv70yFTDZLdDaMR1UIEh7e8
uq/c8jV1KSHsfBXyQlUWlvTx69dU5D+fbOJFZUkxTEP8q4s//10h8chyQ7NUuzkYm3pS7l8LDVrO
nv5jtBQwteTrAfSAemnuZULOKEihMgyXX78J69fvwTD/+B4svXwM1/bab9kla5pDtWXes+UDh0fR
Jvtfv5jxb88FS9EUVZYtRTW1P75afx0e8b0cNYeocNAEzcxZeyCUfpG8IQ/0hEXeKyTCbXKbyhd9
Vf3YobJBZoWsy/Yfu2iCvcWuXFeb74DSEMpd4ute8TMs42+wh2k6N1bJ+6l2Zofrm+RaEwTHTHR+
M6mZG2Ebwgj189mvr0kRj8Yf6hPxKf73Ndl/OrSzzDa0xE7I+ayui4ZxZAMa/aQmbWlVrKj0ezYz
uBf0T3UhO53GBDIuYMOfc/T5rLr76HA1IRq0T3D61stMumgDEs8hfcIJq5laU/n++k3L9l9KDd61
JVmWJhmqYqqq8sdPIquqaDRYcrseGRPlwX9DmEcZ/s3AffD4booOM2Z402Gu2WxXGh2zYQa2zXHa
LWSOCY4VZl/3MbwAig9k7necxF4etFa2toc+aVD3tYACuyoO6aMJ5K3BcrUXeGZm0n2gY6BCl7LP
krmU9m5c10qDDE3dVdopLubPa9Boqxhjl3gSt3vNnMf59t5ctFFII6v3c9PeF/28byY35qTt3qpW
dREYLSyXSWR4NWIPmdwARhrhs5qoTIoAhUZrMzpV0aKkEwGYt4PHiInlhMbGMMMIxzp1rkZL/Sac
BJ98gAWmLiRk4jLgmpqbRYgR/Lg5DJqHllLKFvr9vVaXiBriImT7ZXpP7CwdaPzAIH9SaeErdUkC
7nHWg/CGHVkXpMW0ysMhm5XJdJQF12FKrq4NYY22DOUj7BK44ldfAlbKvDx21cxttUlsTpX72eym
T9BUDh7iVJ+QJ5HnTdU41NvJE4rrzevk8IalkU568fg1QVggVWFCqQRKos0qO8wRqN0mHOWqHMjc
EpwDVdx2/Aw3MkbXqa+r+OIEuRp2+bxCvJG5uu7KMKsRzX6+VBcIGkGihp9k7z8ZphEPbHlV6ieN
Z77Cv3tG/83C+t0jqomt6/fbY98WWtEow5bQ1qZSp1WHVq9YphL+V6PtvZ8aJrZJMQ1Rd7yTMCk/
NqPm0zRubn9XfBI3taH7Zif7m7cl1vMf1rumyZpu6aYqqZIiaX9aObKU6YkRN0xiS+YfVKmPNJCV
Q1mtk/4towzVUs9sJv+TVzVt2aL/FF2QWM+/uxnKqHi8nrlNKRvhmS/lQT1ysSIykpeb0alH2GIw
cvq7DVv7y4bNxVqybsuaKtGAmX/6DJI07+SRWjZb2NtAgDYx6EwTUWMz3fE5LT7Nz7TCCxbNB9jG
E40Eq1NielovcxjFkBZlPzc9mO4ISXSUVBV5L7ngr6KNB9SPXBltII4dJpR/XMoQCMjObXFrIEFQ
J4YPJqPKKan/pkOR/3L0apoiK7qsy7au6ar1p2PPvlulmrVWu00l0pm/uvRDpY+NrkHdfZjon/gM
1Rr99HP3N5+j+MZ/eno0jaaIj9DSJfPPN/SmFspDuaXStmlOBQ2dio7sLvfhaBUd402E0ZHtlNRL
MskAxVcnsa6YFbTnNvqbg/8vFY/G/0xd1S1Jt2zJFn/+uwcqStKyzPKrtFXSk659GfGkx7HEiiaS
fbjdlzHo+N9c+l8OSl7QkGzVkCXV0rXfmsbfvWIqp12XDLa01c3JqEZqpCCUqkB0WvAvNAdJwOUn
GUZbW1UNrnYLr4uLV59L7br69Xv5dxf/+7fyp3Lvdq3SyOLObClfx1WCMRdQJkOkejtKJr3t16PJ
/+AFFds2DYvlZEpinf3u2ovU7ORU5tp7aWKom3YEt9V2niDiCO2Rq1vHX7+e+tddylA1dOOmatm2
Yf1WtfzuBf8fYWe23CgWbdsvIoK+eaUV6nvLeiHcCYSQQCCE4OvvwDdOnUw7jx3VREVlOoVgs5u1
5hzzZMSxVpSVtLzQZQPgbgaXaHYpZtYRR88isVhX/SNMAsfUXNP0qKgI16BTAwPfbld41Z285MsB
t1vVPaVyeKKPgGP8slTFjSrPBOGXF9L8viFRdZVhKFoMEl3R9C+b4aI+XvL7/frYFO6EWDokSpdA
1mil7feqt2/po5Ws+fRSMiB9/m7Um0r8COJx5+TFdKcvyt6LecF2jWLFoG3l8P/oOayEcR9F1idO
tkMOnjsSzN77OLzt7rol5o1G2MJytzRf+tTAC0FJItlmA3fThpuV626pwQb08uJgVvWtRH9CBNRk
lvr+Xtqdp5btK+5rGAqO/woMZgTXXXgDBi5OXnV09DTH5tfpzBqtKXBOQt3xL/PZbG19xjxlfohI
l4Ojlzs+HhQEY+vXy/Os71di4LCBhkz6SbbvJJIC0Me24OmBJRzip6CG75A3ByKJXzfe9s10X4RA
4tNxbsNQI8CuHr43ZONtJ1HAhultch/v+H+THcTSobYr134I/TVcn0YhpPRB6F/5SDoiE7QupP2S
XpDb5CHbgBKIVtztqIVNzGCn0IV1R70koPEM2pr3HVFRFbUFRxi/DwT30Pe+nBGxW+V4B9/eodk5
olM5QDghuquBFr4DwL14Q3K1CBGFt4yOq7E38miFMC6QQiPy0d3iXOx7C5ABP/HqcDM/qJSegzU5
VNUWUwOb/z1VoslestdLNVwuaecGvj85v0j+K2IVG/kEYD9YPlDmZs30lW+Dz4NeWILIvAleaaFN
lmNcoFM7mC8f9tpHwNwD3DFyuhMC//Y0c7GRk6ZV4DRCRzM7DfzJPiPvC4k8umyYd6rAldBIs+g4
T7Z92uKCZONF/lpDvCo3g8GIoWjhipmQgxu7C25Hz4Xe7xlLoeDxD/f5dZb5a9HZ4d020N2JDmCc
cK8k9mwy4b4urLAabe/ENPB1+ZgJjUFKkWtqyOFMGasOIYEWtwuKCjpTApsFC9nG7Y0Hc8XsDTAv
sUG/7M3hTHdeQ8xPts9XU2/LiiZKGrYo0Hb9V50RJbxU52EIqRQ2sItiaWl/5EhhaudNzBdS1rfu
mCkz23oRCztLexkL6EvbC8bFIHI/ar7B9MHn4o+jxIVoNZijuvc8x002n0GAwOG9JymYn8LxG39E
4T2lU1tded7i5HpA2r3uoNsoDe1o9oTGrXI9gRoOUvqxiUYsfek9oFzR0/MNhCdl58AEBCqC9exZ
iDbmV3V3oSxK1ntGBV1ypjdnOBiYzmKwcbzPX5GAlnonnDq0Cj3+xTd9Aaj1Fs9Rlr/cF7BzDgst
XPQt9pEWDgYYTgMFTduozyp6vkxf7svhCvUBE0g8nWwLd3FwNpSD6Z5MX27LoYcdGE1QOngGSl5B
R7wNvcdWr50pbN97Nsx7ebcjWjb+PvTtL3YbvuRrNEUr8ekwBEx3tKePILH7LCSwc63gsh4TwFuF
KOd1MNx8Z/3NYF6iC2LXhJeiRTr0YQ4Xrvh9MFil9jBCsTQYNn1MLyo7MhkIVEX0MxhAVfbm+Rsl
R4TfycvYCNDP6/603HLVyp7KZG+qNVfj49qs7Wc0VmgoKR1hSWKDDa+02Xl5WIJzmSMaQL73nFKP
7LX6Z9RPumyDYjVXHnJ6d7EVkXWcbHe1mXryrtnJb51TIbR0ypcqTAYQAckDVfm61Mhiq9f5yz5e
g/gZMO8GTvbi/edFkRrDt90Xi4yp6qztFpsv8csiE581OS8f2WOzlRe7ySRcMwPO/Anwns7eTqis
7/AkruirUTl24m0PoJGHE2b+dWwHH4gessPbCau7w9gcx3PkbB90xF0/DD+CbCTtg34iQWFi8qdi
7LWbF+anGUltQTufL4Vp8BaQZDOfB740Wr7hxBh6vayw9J6mHppPl0Ye0lsbsB0fQiYG8ZDIzEMe
buRcBxDhkl8KAfL3Zke/7v5xS74cZ+5XQTfVTGzmGUofAziNZj4m+3PrZsaLgf2ntfAgpmDQBIrG
Nu3s8lk8Di9XtLMQ6E8bECCxm9KvbnALKLcBldBeishppKsrqvV97bxFJ5BxNKVNJTOzc6iOUCIm
/NClHQnKuKb5dxGYf42V8qDCQCv4VNIby9YarKkqe6vT9+Y0qo/vd+RPesGULL0qCFCM+0HC3X+c
STdKDRzS/Tsy7XuoNsGxGV2k5wvN4Cs2kBIh9LR+rEwKptRS9XFUr7vuFa2imfsJ7oZTYFEtuvsQ
YRMAa8Tz1aCibFEDWOemnDrPPmY2lOhFw3l7kedh276V6ZtGFfa+FqFmp2tTfuF4n/Eb0qDKldEJ
hI/uZfi8kxCCVlQ5ZTLouuE1mx0RAeuBSGDGeWE1E1wkKbIHHe8RpChUiqI6sKDCxSFMSRNhVT1t
xCV7xSYKKLgDMjWOQX33ZSCEykg5Tu8UvuUI1xBmOCFZNDmAznjXFMnIrBOCd1InoSNkOqAtj7HL
a1oDMQf1gamQ7ouvvCTY8utekmY0Dmiq7qMvP9x906Abg17NpmjQD4ScRi8HN3xbPYag6q1OI5xn
EgKx24iLzuTRI/5QbrPLKTjLzlnxlE9/lYXHEaEWq9RxLUsb6R7KyqDJQS0OrsRYAJaDBJkMpJNX
kbt182prEHHHP6iDlag0hcEDKqrsa4iRU++XWeGzbfnXmaxv6P7RdvsyK5zym6Gf5BttNxwkjYus
QYpdM3NN1e/UJcp0eMj3XQR+DzHoQTzEo3QOv7jxKsLcUKvdnoVBMWZko4w2S/8CBknD62xOMDqY
kw4F9JH6l92Q18szX5ymjzB91+kLDNnmoqifopwcIFNEl0NAEgKmKZKNnfkS9+iVChzZHYP4q/gs
MycN8c0/8KUG5o3tkPGGkxv9VC9s059NePzmsJ3wU8dJNDOJFrzMegnO+DFqVBRTArV6L33BgEPV
XgQ14SejdIp648NaFpotYTUr7cdBQsmNDROYhhgIe8IhTMv2EIFFs4SPufS/kuMkQuw1NP3jSnqp
8VUHj2G8Bk7xcQpIhqAG0KM4sB9eOcWx0GY+slwLjMPC6AJ5ZKCwcYttt1dHVNYoKzWjDkmgGtbU
CAsS4skVIvDsWUNw0bEvZHv+81O3vi0FmiZJhqXRw9fFvvr+94lMNur40gh5urrtBIzql4BtU0Zu
i8a1DvVsWBpvcseyj4lMU4EyTo4bTac14KaphwfG5Hme3aL1T/VYQXU8O7JDZ4uOkF4BeXUcJcfQ
hIfDWnrFORhKCb1Wir59qDksUrHGc+bECGSxUKEEwPgH3wR+R4Z5roSl/WwsBM0vLLzyfgdCApMs
AGN4fgdclbSF63liut2WIt31DQjJbUgzKetBVvXohvLvLWGngPdOD64zk4AIz2RHAH0RsnQJ6ymk
6HcDIN4X3mG9IoNFTKCirfnlWKd8KzN/uctfDton4x7fr2qZri67LvYqsE6HaKG/yA9HGXGJBH8M
uVXvbHbv8RiVVcmloMNm4tGwfDjiGx2obTy7ZcwygNVAwXji1eN5HH8rzHy2eL7MAn8NiC8lodQ6
S0IhV+nqRD4K1p9uQu2+qAYGMaeaV7Hj0Xxd9SWkgq1/tJwzbYvXFPliCEutxhL20e/J6qDBzpCd
wioLTfJ/qcHWeG8X+cmVlPCOnQBmBMLCOLhmAwlKwNG7xO5DDyzi529O/IAAJZ7cq+zzXpsygEOn
wn1SIPnCYogpjqU0kNRQKrwagRfIa5gVMAcAsmpPOcaUCE5VeEnDVB9R5TV9+Ymlgf43L3V8Gh+r
QXEakCCNa+Wh2mnj1WWgQsSnLA0z9jYyMB5w1MhZEdlgEzOhL7sbArmxLM5zVMpYgqG9UHBmcm8m
ejoqOGTgbEvOq9OueUUxVMejKgpoA1rELlOdxADL8mHYbGHYvgj5jKFbOkwLmCXgmr100bZfRMAe
6I5B8xBgL34WxatqaqoznPt0ihnSEn8y7a9b0GC26mHS4bUZ/zwnSP1e568hQOlBNenXyCrtEetr
U0Q2TlH1aDV1WRnFuLteJioku+ZUDWUWzebWsn1XB1esIIJy9q9pOdDpDPx8DYr+bWKiPCjLfZFZ
Mej+merfE5PZ1IKkHs/xhkgg5h4b6sLeJD32igSQYybbBH9tPYG1oG4awPQy7BH+XJTGqKVnHMDC
9ytx7DI2No5+JKxx+iHZgyPh6JDge7DczEE+6T6ALPY/Q7CPR+lABmuD5vL5OHndo2VGzXi3w/31
QJgRmujO7j+BwgprQl/2tXcTET1T67wzL/UZEQS15n5jb3vXyTtK9NTZn4bkGXKMWoxo3gclhRWq
MCRzSAry2i1XN2vQbVcDdtk071l3XM7rfWYblOEYjSLpR0HOUZfTqDicpO5S7zEqfLZm75FwU4le
af5r4kMYCkDrzq4BgAvQaerwFkoAISHyPGGfg8wwU4dsY8bAANB04sOC33W0l2a4Xj84Pr8ig8fz
o017UxCMEux9d7cPu10/7MQ1PGPTBfq4jx+OVtex+vb8jJgxoFk2z4ixR8hFqMN1jMHeB+IOXUoa
KgHoVpeoS7dBbjrI58RBBL1giNwOlo1BMlwx0wXTy7a0D4abhCMS6N3H8O1MzE4gk78Db86FSuA8
sz8gJUlZ9Gmb6hhzCQRQzn/nsQL/nZrHxV0vH4MlB9l0WhJmQYv8TepPIThE/CVtK/RjD+fmPRND
ROhK7G4wUg/78NYM6sMK7HZQOovSXlS4uSJvdXYPOEQOOHycLNA42m5QGzm8v31hRwgj71BQpbX5
7/XP457i+7eX749xr4rilz6qnsktnYzOXJYEeBbhGfMFZQ3vvJA/pAH8njyoc/+kOyDcrrAWEqD2
iINbFQ+l5Z+Wx9HJY0PPE0Zx3bzQrqCcgOKaAVCQC4sOmJCDwouedTem9NI9nVCYTkiIhSivrtV5
vL+4xQoK51W1mwmaA6TN4kYDDw3o8zLnuOInT/SaQuGgjo1hMkIi+gRwkH1MikTIvhMMNqZjGZD6
Orhs2CLcaOatjH5jj8ybOZAF18QyxcSLdvUepJqdelf/NmmfoiVKiobXmIYwGUUnvBcBbAtmZwvT
DSPI8mstYNOsTn++6+Y/brqsIaHXdIVWsCb16/cfZeL7VTQkoeySDWZeDAjyMJlTarSYnJ1sTikQ
3XhNZaonOlD4pDY6pcSFSrmxTe89HW/7qqyFM+iIwGw0i4eYkiAcXYj3AV7rVoI9vwzeEDEgQGqd
uXQetcJiTvzerGvtJ/aHjT3mlk4v3gb+u2gPi8XqkOxvkwOD7MKAxchiOu1xrbxj2o5+me8/9XR/
z/fGX9/+y1RrZAw6XSibjbyI9ubiulXceAHQBxJ+Mb5RwaSkGnSj+xPOEBwSlE7uJE8hPp6A3AE5
0AVYuXcGkQdYNHHbw+P6bZ8q/2M5+Osav+xTz5nW5ZqZx5vdrLeE4Qu7s9n/sO1lGFBYGwyiKWvT
6DD4eWR8Cj++3hvTEGVanaoucwl/jww5ybpIvKfJhjMb6QOWv6emvNv7+sssdz6G3hzqFPbK+WmC
TinguQdz7s7Z8V/Xs9D2qKtOPxkO09ViNBm5gwUy7MnRPxzYUbkNA6gdLEzn54uWv7eYDPnPi/7y
QDtLkk+5EQlra0UD4MoeuOX87QBxuSOkpHE8ea2cj2vqyjHRKAbPVAC7yBSsPt8rWx5lm/jp50tS
9P5G/XQjvzzAspFiQT1myWbkq44/el+8T/a73lvXhxFfwoTKMn+hxr8PYntJguJmydSO/YwzZID6
yGNAfhaYCYtw3nEq1va282FfI26www9CNNaUc5nyl2s/YOX5zMrNg3A8ptLKUFkuDcrwFGVpKLDu
CYkNr9GJPJojWe91p+PP06C4ziVNrs4yxqb1rJMAU7x+XN94WQ1nmtiD6Rh3BfGQy4eDEdFR7SnR
XJ80Pv4dUFOeYecD5+wvufy3u71EzEQNgBMrnsWgpbFrM//NMXs82F7cBsBDN/cBZ5ARYdwlMCnr
M95TLex4oob6HHKV95mLIGw15vFyhDXCof5Y++2s8lV3rCzZsQz6JLrEJyrLcw6YPd2SBWsVnW0g
LunwDJFdRP7KWXj2DF0MEY6Tr1anVUtjhHkujNz1np3N+2pw9s+szQe6R5TrWXj6eHvGe9996Bsd
o93IwXTKIv6MSttkcKf2YMUq2fuszkSkkaPA/qaxY3+guaPIqzEK9BW7NgDT7xqc6jV7y3o62I40
23VpOS0ot/jXge5J77DHA5feybvppeAPKKwMTjadJy5g4rAmrwYHMBn8jn5VrmCIcIb0V4cMEUf/
oa8N/oSQxsvPQ/e7HJn+MCItXUECYBmG8eXwJiRRVEo5b5MyO08VN1f8RzLOVhK9l5gWBCxoZ3l/
qjcUuO72K6fMEXRi9OrDSHTrXedMsbXzfuWhieseSNvSHJTQUE50RmCsfLSXsMDJi85m8fOF69+b
n39duPWlpqlKl0cZn/VoeSKds47GirDQoznNs4YgMDANxUagd5QV4CvUfSSvhNvHrVAOFosSMD75
hgkQjLkO/bOLVPtRMVHQoG6xE+gUczCMtLStEyQnXTStwH3i4ETyewJcLLgVhBB9mEejI5bYdFWc
UNMRcYKn5BFcTq8J9PHzs84pEMFQWj9Ht8P9uUlmaI20xtHx5wuBJj+RpXXTx/rxlzsjad+POAZr
PUccesMmdfAvbf+4kdpjHZ+YjRrCNHriejQ5omJ1qdXPOOC4e14mwSPhx+3jdJcnUhR52eiTMb8A
fWJhD2yiufld6eoxQhTvMf87VJyYamji2/Ay2f1OwKsv2Md8Bs0/eM17X6U5vtlzHJnANJkE+izJ
IJxTVXqeek9sBnrmD70BugmUj0ag3kiy43VabVYETdMqHE4/978vq/dBYg/7CLk67NeZTQ8JwtHj
TJnVAO3QaSLYkcKrEy0ttxr05sc0qO1RPbw/ky3l1r/Ukv5RQ//rphpfpvhTIRUn5DPJCi0uHUyF
LMgjE67pNuCMpzm+0YiddrUEMXEEjkfeHibnwf3i/zzu5W9LDYVMwzIlapmcY1XrSyFTPZZxJd3w
D4ALNrA0cWKC05bCJQPz98BnOC/yISgeSuAxPA2QL5wPsCgemqecegJMgCYwu1/ujtIvun8tgH15
lV4ME4kuokT8UliJk8dViFrDHGn3VYR4Nz66Zvlhoi+v6ch2S0LgjsenVjoxvewReHU3+LjXt4gc
OS2rAwVax62dREjUW7IGKRW9UeqXSrqQSFTx7qZPRRoPEOtm+ZTat8E72grqL9/iUw/z07fo92l/
7JTTR5PXnVI91hlkMkJCOODJrqCOhR3h4TBviUXw8L6oU2uMdkLp5VJEYI2o/EdejPbz0foJgHPL
on9tjFTA5jZiABJy2q3oVUvLzyfAE0xEALAepmdocRxsSWgckgKDy3WimX4thxo2wb3e2EgCg+vF
wZslq96dwyjrIPDfxUUK6DQqBIiWa5G29dHJ11o3wCpZ3VeV+yZRmrSPEKbigLzEvruX0M6r+D5A
ptAYOi1xlSbGXh8xLqa2d2t86s3igVT8ckO/9+I+h4VGoUVBqaKoX/ZqZ+msSknLYEW0fn/rDdCv
j1F2sJzktQOBCieNRQ5uIuD5GRTEn18VXf7XoJRlyVRlUzKQ5Pz9OG96WghljJ3W0Jb5KQ1l6+xf
hE2Z8s2JEtTPhN+85FhObuXseqE2LjZ2WYXdaVwDl4okv9CaQK+QlHC6aYFcZeolzCigxhGJGylG
PUJO2voBAOlJyql7XNyscvv/im4m6wZlMvhhaZ8eUtxHx/YanuKphj60fTvzJ9KVc685gcwvUUKM
UhQKmTWsWpAOx+crWzg1WorVoo7W8m1kktiUiLdRLTcDIz2OpLv8LObx6n5pf5lgvh8X+2f2x137
8hLIQpRZVWXFmxGCEHaU/V+z2YRzSR9mGlNzWdO0t19xwgO5s19n1FCE5Wzv7tdhSE7vEjxp76l/
2HPbnnp9UaKvcfQVih5D16d/O5vUo1V9sMJeIYJQJ0iDQ+LBphDcZHh0yU63f1sV+3nx27v939f6
/z3SP95tIavyTux9V93bgx0ya5jlkXh9O7wUG+uXQ+en9+mHD5O/1DmqNG1i6063Safshpf5lRkB
RMUeYAygGpqo0iJBUulrZPdx2jzOMf/59aij1gDe9l33FIGDJh7z37ZN0rdt019Pl/vx9zuRpNlF
votcWQ31wcPMbQIvQT7QAcoiD+nnN1D55abL/Rv6x00XU6u43pB90Ro443A8wJhSOfJQrtl1K6xJ
tSdSzXaTlZJjWgON48TUm23NkyhgR3YN0Ju08dY+vpNoC3q0Z4NZ858v8vNhfH9Y/3k9lS8D/iw2
dK/z1BrF9L+qJg2POYwOIkIybX2pu7BuJwmBndpxmB8hPaVM9EdNou95uJ0tx6hLp8RC1Ba6l6rA
+S/3X47pVIb/NXYVzeqnMXSFX+0Hj6Y0VNSFx1U6thB2lWFMW6Ua6AbJXnO67g/KS/R9uaUQjBFc
CkPOkcCSqeUbLgYq+Yroc5pgBZ6qnWfsknvvNuyIo4VdGpYSWiwHie91eZnf3iP0CVMNsjLBY2+0
K8jd7gns1RL0OEEKHkW052rLXH641172fnkHikIQ87tydpopSAI2Q8yUN5JsMQVx8GR2dxHJSWPd
dPNhgpvjTiOM4AGIS8pBkxcxUTvFVLi9akQT02WUh0yYFy8mhKq1K3PQbTO6XvGIX1Y7/4Chu1SC
7upr2xY2NEG598BCK43gThpc76MTuIw2NC+LVnGvyQgxPMD9VKTlMWwZUnPr+efx89kx+DZ+/ng6
X16p/JEpaZHzdOqXiAt+ycbv+RMqNM98OUHXYeqDs0q5DZZTQsnCtm98EeI74HKSMKkciA8g3Gdy
wW8etKPTb8WJfw4elmDRFCnyKJ+izD/ewbZrj2VhWseVMNAsu9yJQ1C3xMH41FBvvvF2H1cvx2X6
DlZAGxNbhz39oB146R6BcvFqF/R0smU6d7qX6r395fxp9i/Xl5snSYqEUtuS0eqYX84qLUu3xYC/
w6Ta4YOZVmbsxFxZpO9awOUnn7NSp0wvcSAJk/LsiDAkJWQKk/bS7GPiKKWHXUIzzGoXGyBG97A0
pTGqaxDfk5ITA/XlC8A12g0uP/vIeRvalzabU7esLLthtrkBPqv63brxrrdP1b114GN18M+tDLPJ
8MLa2wH30GnKM52TDaXM0PWKx01ubtJq/GhdCeS8BIvIREF1lMAiWQt26E4r8fK9KJpP0zAvgXBZ
OE7vgSDNMppmjBqgRr51R+5aUUogB/3hxNSV0R01xyrQSdHRnKSeVQ1eudYpBfvngWv8Y3b+496j
Vv97dn5ctUyr9Oa4gp6tKV5L0m7mw2ykHIwP4CaPG/a2iasQQM//MQN9cZWHtz7RmbvBVyVyz0Xj
b5kh/BJyAqqBqK41DZDc+pFMJWuPhmjwOHACuPE6t6N+s9p5G7UkOU2cns+OboYV7fBuVmnwyUq/
MYPbaXWrONNPLZGMIyrpIYBauR5msZ/QKFfcAjgYDRb8PggxsNIPSlgk65vQSyB/uT/fKo19Y/u/
sfltrWybh6JGEVZ4pfSA1Qtyn79TMGhysqFB0jvEcF2Y+qJAF6bitpeLXNDy00AlyPW0AYlS+4gw
utxDLHkXF+wgxYvf83buOI6GqDEQT14A+fp3cXhBPFAP9OgtJY8XMRX6X7Ibzz1YjNtk2tmFaI5B
bW0E4akH6FohBBelz/hV4N6fl8Y6iQbQKtQzuBKfnD9UCvc6lMiJgkId05awU8J2SAuQcRI54i9d
hn9t9SU8M5KusXmk4/llMBWNmUmSHCEVmWXr4+i6JDsBM48wjSfa/jZMljhDmMs3+lO2V95/flL9
JPFtElFNTp6GBbLhK62h0YuczXEEjqMdnIWnvAuKbKfGm1JZ3KKtUP3iLPjXJorv+t/nGf2U+8eU
Wh8zoYhNJq0b6W/ywoLOwuFNRlhiH61X3uTut33b9zZGPxb/+0jcFX9/ZJFacqQnAiepoDfUA+0A
Jp44EDr1RXNQ4G0MuzJMNA/p89t5KWTM7NeDPnw8maFBS2bHJELzIp5AAwbAJoZZPjon3nktLBCu
vhViGIGZlZc/P5jPDsL//WQk8csBsDnJxxvF+uPqdg1voDt0WsOUtNkHatGkLuaZ+SpeDvXt1aQt
RWJus4lkYGpQm9/llxo+D0xL2rIBdWlOiyCOMz+2As2EBpL5hGjC13q/bTMgIQTptIDCaZ+bcE2w
+kWTCxNL50exZ2ioaU9zVjO2F89QbfhtYF5++a7/GoSwQgwsr5iNvoqNrvj081okoC7KzoF0kbys
2sL8//lD5O/SgX4g/O/HmF92G3J5Lmq1u6SrBKSduLhG88hcdeampdOWf8j3Td24irashHksTlgD
1XRABFWiDyzQkPeNbK5amnwrqWXjaF8vo1rbidWYfxuXZ4tY6TP7ECb3BqwJHX1pSkxtck3cW+ZH
Gwk6X+vd7vZlZ05rwcuEoaZ5KrtgkNnKxb9Ee0IN8JlGEO+il1s5YRzW8lAyw/ayEqWg34IWBPvN
FWEotzYBZ8ppLJwBV0zYbhqE3BKIefahWeYPVydvDDwGzEdj1NK+xfSvFDOjnJQNdJ8HWyt5UQke
f3fivOn1Ke2IddpStuS9QvLvhBeNxBsUXA/U9ndozLYmuvrx/dLM2ZzCwrybAPcGljrO8Xw2S+P0
YkhLPRm2NGW10DyNGuSwMgRIY99oq7pkExFWp6msTvU0yPOXRJ1F1jKpL8QVEIvsYetH1GMaCNrX
GlLKSMEd/Jhm5rQTn2/SMK52VvqkG6/nYvYodTfSB7q0ldCvnqLJWX+zLoe0HjeJB9rDbJ9ulS9W
YQODrlyYiI4sFEEfx3e5mJ2k+Ymv04pTSVlXqMlj8YJhciJoo5y9XDRF8n4Uhnk+QxV7Fyfabclx
CsWSmRLLQnGyK+mkqxr4nYkgrYXLKC3mp2LWwYZCNarGr1K7QfMn4V1axbFLu/puuJo6bE7PBbmV
aNsFN4I6sDnOMsNv3Hh+0sPHpLQ8jQhqxb/dXeDMBibAm3fmmNAFUhJaUA1qsl/9RlqqxrBBeCp0
RIiKlSOi+S1JD5d6I+tVcOPbShSRMGorcsRh/asE1ZeDXtyKdjz39fH5/Z5A+NXtUsVB5koPRy0G
53hMbesKFS59JVCAM49Q+Nfz5IT9Nvtlavv3IsCGWtV0S8Lq9mXnelYSOW4vCVmjh6bo67AkSF85
thtOYTqPoDr/Mr/8q8YqSbolSxRZLaq/X9787poXZZk1BEFZmHPFaNoml+GjqCcm4fSUnbGBT/Si
+HiUcqheUDPde2AJJmzsrNSU2DQoT+I9OCZ0oY5CN2zbhvAiunSWOVLN06w841A/qSQhHGsIanaX
scnKi+0Z0qdwUvzjSUAY+csBQO6LcN9WiD++1ZeFTZQy8y6rIrQ+zkSJmQyVPmiTpLFCyzxF3dTq
E8t4dcXfhvgJQNYjbl/0HnlGWoGgjI7ycXwhu1PNr6NrWwJUA89UepbYTPMC7YGZxSu27wEbgZ+n
4s/y4f995YyCv5dkLRLi1jyfCZpFp6R6FQ5zCsY0oaU+yrlXZnqnA4tNvD1Ok3k7xDou3lGLOqpB
1YAoJ8Bu4tFJ31LZaR7rWiYvghmZtCZAt5AzXJqnELGAmhuu5MkjOoAtRHRmpF1DN1l2awCadUBm
nJosI+Rgu/tWQSJu+QV54rRSxV9GoKT8c6P138PC4/j3Vy6ESo/FU5GuSsk9vQi7ROWwM87ZOmyU
msPVBGcX6mrkqzU5dwZ5fDXLdBcKxmtarovZLQ+lbvzQSPYYsBDU2VMkB2ayOIEG1WeYjyri/kxH
fZfQfL3UJDjBYTs01L4HDa6EXaTZbLYUtIzP9UJle7CSBgL4RMoLsgNpq8MUePYana3R03kBRx1I
IsZ4IaibWXx32QlchqIRmPlElWzOWRkxpaH8bNIam8Mb6g6nZzpbHP/Sg7ZXgcGw0PCkUphdBQj1
jUHug+Kwi0L23+hvKhCIFXWzCvdz4mScT+7Azibnd32QHZi3qzTAmIDbAVV1Pmoy37KmNwovnZca
flI4jTG56rOoGML4R3nK5GiChHpspcZR27foJtvHtxTc6MkmFkRRp93lRRJCVQl+HsnSP3pKf8ws
8Jz+fqxlIz7ixGQkdyv9kD2D74HJEyPMS92ydFpWSYLqG+/3LZP848uvfd1IF2mbpY8kS1fKKrvu
2nSYRSCCvatOuNmo7KYi0coCcUuuQIseOy1pOyzw7A6IeAPOC+dA8e9lULz2uDiJ+s5EZfddt0+c
NjF03ONJnBLVOs9UP0N/XocPNYC5o0B52F02BkrDl3iXExfWTEhLEEjBJc0cuR+yJOOXl+eXiQ7T
7t83uShbgpYU3h127g8rOELzq0l1YcYddrqndkRTQS51rcf2iDptR84kyIj67FP8aqwgwkYperfr
smBOj3v0YU6hIXd+HgnfLcX97vKPF/zrfj2uy6QueSDqiWXVNsAd1QGUDwT+MAFg3W5P4DCcJmZn
YoOJn+qSC6DzuKaml5pOIg+B04O9v51XrcuBXYVyLNjkYv18nd9VvF+u80s3NjZ0NbYSRiwy+fPh
tCRzeKW/PAZXSn7BVXUek18+8J+1EkPWEdJJSm8r+/vpVUdVjavokY3pJZm8rulDArcE5dyDKWRb
pYLzkB3pta+M3H75tp9F+W8rzX8fbn5d+S+F/DALtf+2W4O6ACGQ9/WDmEmClsZ3vGj0++I7ByQb
x6FYeWzGnuXX4uP6Synxn7P/H5fRv81/HHvF0/Wco4pmxzPsehD87YCSsX0isfb8266gfxl++sb9
r//xUV0idBfxxjjU+oWy3caan30Q3E3K1Qsw/UG9k2icYas8Z35GYOEQ/OVWHhjhLx2M72qzfqD9
8Z2/vBBmG0tRlXHcgjssUfoBvgsgF2V2FEpLmXAs8qwHmkeEdzI90fff6NRuVsLCODymKipgY94u
fx6KWv+RP92bL2O/TG7a+SRwSWhY0vWReIe9dnWR58SXVV/FXyFzu85wFI7VF2uXskZtH33JnzlU
v8IvfqyltSI4j1U3Mp/V527alb6Y+cpeX7HYyW+Xw2OBEyFKbLPuTUI6xQba7X7u1iOiZlrBafXZ
kY514YKp/PnLSf/cDv5xv/ua3B8Pvkk1FSYnY4xd0PWFaEqLg8Hs9tQRaZRMcanCuSuWt63qFxMt
/PnDlU8Rx/db+z+GIe1rx7i8WmaWa02zzj2ihQJxeD1cxvUhnvJey0OavyHViVAcygSPyoEc3HzQ
In7uiYEJSLIZljsCfIMyvK3xsJArJ3oaYXI0kvm541Tnp5Lw5jdDc3NDvZ+E/V/NsBn2f07/K9i/
22H/R+DqIhUdJ1h4JKkCIhz/mET0pvxRetBfQsqPtsPH2/8j7byWHLeWbftFiIA3r4SlN0WWe2GU
hSEAgvDg19+B1tlbJapuVcQ5IdeSupskCKyVK3POMRlr8+/WuvjzwpoXBqLbVISnKothhQNo3ZAO
lqOK7pDVkcW8SF5EL5sqyOxO047dZdJ5ij/+T8VvvO5NweQFKsiX+Gv8sUJMa0PwpOoQJjHGZhyn
ABk+wlnG24s/yoD8XTDp4y/X+D0tnwPwY+/i2CboismR6AGhnaKj/TxPLcTFb42n342/vcRvTF6H
W6LS1KcA+P12TpY8vgKPyF1XCghCRjQxXkKRfM1yWqI8JLubz0mbeCF+FtMRQJBzaYFKiTPVh/yg
+tLbeG3Gf0VhMsIgxn8dZgzxF7Kf8A1ysuB7UV06SbM6SB9Ofsgfhju+G82FcHX16WmQYwGMCXUi
VZwXcgFVB8saP6nyrMPwJs1I2Jqqb+epMrN8Dq/jp+UfWNOJVUNDwAXAWegqnyguuCiXqTYTPeBa
/FfJbXejoWLMcFG9JKAnwY+o7MF0kkYVAIqZClPm4isIA34N3PfsNVPBpw/hg6vh1zNGcLAn8AfV
wBCMyRdVMKDN4maU7sZb668bbbxBxw8tBKD2ZiSeu0yWpxEhWfAYeJ0hIO9wlqPTQyXKbxP52l74
RU/wnWDpi+dK027Gq6Golv2RY+WijAsbw13xLmazhLOkhMVRkN22bgjDVgKpjrcyde5llIchLO/k
1u1l5sAFQfW6vtbMC1bdzyF6Jkj05wefRvS3a+p/Hnz9T9fty7JTZGoRJSeMYQPpgSMAmkD3+MWY
GNWUNm+u3evycuAODzf1hRw3L6L+PxPvTQiOHW+7bnKMnagDGh+MjO6YHUKb5DRStoLOmcMOX87F
R2lNw9qrzi6Bj2Sx0dTiezozYjImSftoXjbkTTZn9zzsI316UUmrLWa0EZkEHFl1TZ98DQtqWzgp
WAWHSYSHJf9knhWDjI9fKpjRRImOZTPALltWP1VhJhzvaBDRbTqW2wojIraeaCmitJWXdQ617b7t
1rr8SrfFCIPeuj+pqI8cg8zv4qCKsCO9KtvkIslyM6VA2Em4iisUC2BkEm/vuCh7xDOTSPE6BoTh
FBDXmUCI386d/5ZX/9mE//52bk7aViVruVLU2PaYOpn+sFXee5R/5cT8JFLjQiQx2ifiq8iobe04
d6ONTHPy3YTB/wHHUtjlDwm21HuaGhbTzKtNPlQoT+gp2iwkbNgXskCAcKcbFTKF3wfyXprpDQcG
u0b2+QZIDlNc/qK5OEU50aYkICQgRT08IYQGMplrn5I20CmJfxvSIcL9+da8rTwvRteGssCOqG6v
pt8ni4bu7DBpOU6LrXvFHz4x9pj4u4jqhAkkA6GDBIH/GpyDYW6hq1R0V4ShDji9sS+rLDhe6U07
KcF3AINZX4gvi23pE2sTVu4LbnO70bzyPSHYlrurcQVMXBBCXtvLFPkBjmla8pzBJVBtkY2GnaED
rEMCP1tO1lQM9uU9ZaMrkdMSAWqiTJtx2D+SGNk75T6GBpU5xhuafRnrEyErJSEGyszg77hXNwx5
Vbp5hP/KtibYOrREqszOrecke9afJWmhDBQhU485QslcpFIJ/XJFUlPFITEnkcwR75kiZ49jBcM8
VdrLFYmBFowtjyPWBnwbrUWxm0uH65wuMK0Abob0uEFpx4bVrsz90RNgDEgOWYzdI3FWtGSNVzQL
EWZJdvcSn4pNAuEsbl15bUU2H9t8GHVeW/LzuOEwvW92C4OYPpcCFTxK3zlnUgKXWF7MBGMrjQri
ma5jDUtNI2lez37S+trLgC6WZPVlPCxqosRUEipc7PqX10IAuOYUv9S30vfnmv8+WrdHf0MIhdYY
Hy3JmhULhYwzi+JhJe24eMc1JPJfVtpv5/2mbOmSRucUpOY/6zslKuNj1FYpa6qMT/ZgybVT1tsR
xjwkS6FjhmoInHyZelaMnclEOENOGOZK6hOfWCUhza32t6JT+rak/u+7sm59aY3ZXoXaaulrKbYM
0eIIw9E/KgBS7QQfXO2aHHh7p5YmFYotuloQG672mPtrem3lsABA+o+I+ouco+lo0D4eAWCeUre7
eHAyM2WeMZNUg2tPvBsJzfNU9TMJROMM/XlLRpM5ZTKeq/v66J4teJsBaa8kr4KjYPLPJm/uWvTV
pLRjnJYhR04uHUm8dm/MKwDyT/SpYnKK1Du2xiyyyXg7jkEFhJFWjkh06e5E7Uks+IFZcTxA55jg
sC4w5W5y8hZLW1qe5+KnVniZGuTtskvsE2uE6MmhzWMZylPMxfkdch7adf3xtUOmJ0/PunshvpZw
QivoajSPBCWzOLl4vH6+af7YYf9Vln/5em76U1HcCHVY8/XUb7i1VkeCng8U4PdkoMG68DRgpC4r
FJkUb1DtSDvE0sbD6gxPxLour6xTJyQIE7ZUA3xnNMlIAAfdDIl3wdykflCfxI14R8hpiiiHg2RE
QjJ9LzLJZO/6UN6dD9GqAOI60zeUwdti1e2Nj/M69sztcHYuT+b8CuoZo6hdvqdTdtjX7K48gD5R
IWjvjoSwDIT3pIF2Lz39fGmMb8/kXy7NWNh8KVwirGODrFK49Ou4c8ydvgRGriwu+K+QobLULrPT
TNhc3OtGXgq1zYSvuicfHJGxFhRP4oEZgXxAIvsgkdISnORJuQpJNGIlWJy3w1IBiRStxMiV7kNy
gWPECvEzCzYAci40pvmsmpTv1fYIEHPLjWg6A1TDl+Gx6JweC/uWDdSgHbyHUeAel1fsY3uypuJJ
Ns130bx8rl5Prz9fk+8iDJCi/2eNsW5n5amSXS7JwJpWPyJ+q+Ck9jC6XXm66YeJxQ4/Jv1eXp3f
9c7fti2+vPLN6jakYG1yuU/uGCa+Xg7VMt4K2IVh2z5EW/FB+U3irH23fOMjN4HqobyH9PjPr7+L
o0KQBL5+g6BCxN5kd1W+AEbhOotoxV+8lFYmgj5SuCkOK3YvG60iIr/76O0qOOyDNBvbV7rXOiPJ
guJxchY9gopRppWEo2cLTD2VbBfPYGtVN5cm9YaVz1DJIRhDWArs1C3GloC6TxGIZ51Gz9Uv1fkf
v8rt4//1Q970BHQtkvpiuNA53YZBuwCdAgYQ7Rxb6CTecQPWU77keqMVUybDJJeZiifBXFAcvZgr
KjImp2WpJlBXwwUYAJo+2cd3puYvsuzgDERaQyffxAK/JOZSCT1D9660Xz8FcUlU4XlOZ5/LwGfN
SF9UXLpe3TnQ2qWBGpSms5O1nvD+y0387c789VOPdeGXJ7vqT+JRUrmLI1LQ8ZaVTBIGTyeSdX+8
2tpb+Dq45TvLGmXuaXDI9hnp9SLgBk/9wM4kPBwbp83HgKDj5k9gEHnYssNsHPSU+ZkAfzza+skH
MREBXfgYw+nIltBtAcvUjKLHsMMn64+XSwZxvEuf022MBArIBfE+Y3nmyoNf0cC2WVAnTO9KfUJf
PtDtEwv0Xv5U7yH/HIp57cJ+osRkTm1yRFaRzk6MA/RhDPGWHT4KuYfc8Hpf7wYW6SC1oe2F8/Mq
XlEK9cs+HFFcvdv6zV2NULW2hwf4MT9f738b4ThjfL3cN8dUXU2kKmq4yfo3o58r6zj3pcrt6NIb
1Ta13sLzXSk+dDwNS/Ktokf2yg/OZTkKCgt0mt0Xdir6+rpDk0o4Yuz1sqedXIbnzb4++/COYqbh
CsdaW94ZHyyL5QxiM9g3WXR+/izfKZr/8VluzkvZFeirGXPr0MKCQTURl9WzMpc/jIfrQ6ZOzLXI
PNgeFtTOMhGmyA+iEVvz87v4w27+4bH9I2n6cgMPNbkLfcPadHqR702oloSY7403663xk3UxpoAj
gmRUPlOWCFQ2Pe2tNrHzIJ2NgoCnlGMxCpWpvFAfig8mb/mUe7xfgKhYQjftJ90rWdyDT+4Z0Wh7
PeiX4d3PH+G7YhV20DgRMUdl283CY8qipF/7MlmoFmuOS6qQHzX0U9lEr/1Wyo6/iejG5fpfl+y/
L2j8cbR8uWRKD8hXqDvOetcpqSRJtjU0PLuyp0peIwRAW9tZS7qvQXcseorS1yJ6+/kj89F+eQ/j
HvflPUip0Gllzx5GTLN+nYaxfeR4zIq7FR7NV4Qdyt4K+CYG0PycnEqcQ671Jt5HMbMiMlAmSgW5
bEJwWYo/FzE2LDIpiLvFcN1qhBYdF1X21lSHNltoideHi4Jx7l4ng/StYJUm2BGGxhDUl6BpEdX4
MlOkyzxS3LbzLparpvcYF9LewzfAdlfAgVyJzbiWGecgwyMAY6snkc+R8iCU5uloAh048E/CeHVC
b9Peoa4UERLfUfoKcCguNufGo0dvQKQ2itgqFsRWRSssbLpTzkMjsNACC66Uu5oYxJyYs6C8jMNa
opn4VbJAaI+j9HbaTxt6s8v2Pkp5a+4pWpiWpwoEqbjZa/9C0UEKmrhvWUOKKQj5qCeFcfx7hjFU
mefHRZI6I4/K2KTWgvTQcxEIlxGwFZJDjfgCHQanJVpkQUHmszTv+1kdBgPcHZFIFJ6ubHUmQxFd
qdP2s5ElcXQATOgSYeazBMnE2ZMSt39DSSBo9i83znd9ir8fFkO/qX2OrWpdVIlFB4/pp06Htlgc
ffGOjEIANG8kJHt0ztDrJv7PL/ztdOzrC9/UQENXi0o2lDw0z1boyvnnKVomjd9GDo8trYqUtM8l
cm/1KbUcdBJ4B9vyjaNTQXb3ffbw89v5viT78gzfLBqRoVzLSuGwIvoW6QmVK5XTC52IVYRolx4A
j8Z79VzOCSWvpqdZ+14d8o2xHnbASEjdIWI3Fu16rnP77dNXytZHYQvlJFC2yY4cg9i+PAkagqgJ
vQ9O607phetozr0r3qUuy+LPH+ffvtdxX/zycW7KkDRthVyLuLrlG+fa5Ambh0iKemMXtLuibKlo
k/JVUgJEKlgHjiek3R65dL1f9r/cYX/GnD+tjjdb9DWLU/k0HgMl+nJoXwhw6LDd82i/wC6RX6Bq
oUfxwPnuzsQ1kfqUTiahMEE4FB9OhWdwDxgTzOh9MYmeetAMzYCSpPqwJJAIhCBI9mmqrIr5ybYp
VDjvoBKQx3RqlTXLq3VPxBaTQ0FKtuYOMQKzmn2NZmcu/Vb9jQ/Lvz+qqWnkbgH3vvXTxpbaN6LJ
R4U3LNq6PknWEbmCO/O937EDsQVgeBgehviXbj1ZA7+88s1FlqWiFJqjzKz5pQ3nV4K5Qs+qgwzl
Uu/15rKul/qFqL4xZ7ygLnynJ4vghrkNCZvx1aa3V5PuevYHjskGnEui00lnWmjkZakz1GghTBzB
z59o/tWPxHVGb8NLJXsplLt6URLBCN8H9h0RuKhON0LhCHwttXdRnWGUfY4BaAOsHX5ATmugnpwI
OkPhoehM8j/q5s69/OkfVpiy31O64ZHdKR53hHj1FXFXAee0DeIgS5/NJkk5uqJcIr1oYtWTopxd
X5F1kvdMy7F8Hd5P0Qus/jx9aKjgrl7vDsqiNOaliZJreiKrDizQh7oCfsaTfeodWq/kkZ33qCPr
LpCQQT13gGWeOjBphxpMB7UDktaxFnRb0S1QAWmBSawlB/I9IlbisSmPa9NVcbe368LAjzOa80it
XaTdpg3i94YK+Dg9EmFcAzjFGQCrh6QI0BjsLEQbRW4iTcXOM0zXwLYD4yjxhJNrFk5cBGxGJwVD
AuIkL49m7F5m4iW9i+O1gySIJ+/iNvqywOLcuUdz20aBcdrEut+fVqSADJLLc//zGvOt6kQmbuM/
d/tNvar0giyE9ZDc8ThBO39Ll9FMXyFu5svI1xwFLKxl5r3hqYfzFpdPeh/upc6JnyoJpqBdbqVD
sU1mvzVHx5X6Xw+hzsAZaL2uo/L8ZyUk9vIlv0ZAC8/anB6lKN+19WuU/dau+PaJ+/Iy8j9fRsbL
G4XHc7IQ04/kBDaBzrig3cNtWitZR5uO50rmzhB6rCXl9lJvyTBQlYcUYH5LjM3oJ/75C/lj1vj/
f3ICDf75lqrq0ivSUUru2r2yII1nQ5CYvr0ueALjA7JhYaW99lNiDd7BL9BeW55mp5f+DXEWHSEG
kaByiWpPJmVw2ljPDArC2ZC6/Bp+hDjckWfixdY5IJGzTTue3poFG5B2gjm25gUD0ZBdvwoHDJnq
XfLA5O/4VGFcWOOuOr7FT8YLj1H4JmyK7WAuzwwKCo+h1PBwumtBcUFP7KbWE5HEv9QatJF+vCfg
DPzzykTDNU3ODVcmKh0GhSOEL97J9zk1eZCs1SemyTMy6mfZPEID0N1ruN4hgwYRB3GyqRI/vq8X
qM1Iwz5OteD8IrMiOlSOu+RJ38qxTZP1hBkIWgfhdn69By/2dNqxxpWCLQEcmZTkfStP0htxLNq8
2jV+9aF/Yif0jLXIwzGpsF215LzNs4BiXL8XPwAocNrPTr6BVW1rrpty9B9eT1MJ00SJeshV7gdO
6K7GeYtD2os+tvuUl/KQ7hiBSWefWNcGVAjAjwBf5bR8vvB+mK79qSOPq7Ob/1bVfTuRRW71Pw/f
vwRX0rFX207Wxx2Q/JngFMCEIwg8ps8eXNbNLz0mdSxjfrjjb+cgtV6hBonZ9oZVfdcd8rX4MRLS
GDHOZG7c4cQ7uOCjojLLlRmnjnMP6ZlEXc7+vvBQb6I7zWUqK8Ga+sjW1R2dtPqZA3azT3cgGpJ5
ubVMtymC5NnYqIUdLarC/a0drH17gPxy1W7WkquqlrKV8jGq5/Rkx8/Cqli3j8KimnGA9CE+jRgL
+qE29cSaLJpNxyhvQ+Pc4b+RbLskpcdWlqzEaxh5xg4evh36VFXoFlI3ndFqr5fn0m8/yuVxx+cE
6qpBMZiydH0AF/kVXv7t84bTCpaNaunGbcqocS20E0JYqKbaYwF16HSP5O40Wqyus7D57fwtf3v9
/n65P1lJXw6/odSfoji3+PzRTolfekZyZhARUWfZ5dW70rDa4yG51vZrqzi9goeChphdPNHxGhSo
0G5/V3E9fNFckGLWEqeiTmO40frmfGIYxO7uU4jq7TQpHItjWcLQZkwbl5+MQ1dMJAkIrW1OFXqY
GE8nxWtJtUTkpovGWrvca+e5lDkn1a6OI9Wj3In7Jpro+CUuDgtfTGoAMhYG99sKpfK0WoucLIkr
O7mMEQknO92Jr8WSbk99YEDU9yRJ5zP54cRY9OG8Nl4uXjeXZ/JM9ysyPZpxuhIgerOTLZPA8nAx
J4GKCj3oHoA7Lfltu2zZYBrQSHC0OeQo6kTghJzV0C1+xTlDpPrmIVXoWOj4DJGBqTcbslzoQ6i0
YNbEZxJuJzhx7AurghcOvodu29Ttvpk3I1mU1W+GB13WkdeHbCcoF1BQB+n6vDzbvrzXYI4y1R6c
yiOdgq/VNp7RSsxQ9KBGmQ4MilGb0feYWds/aguZHId7+Y1asnFoq7qjIg7EJpY6ImWQ56MZmRub
LojXsJbtiuGKatOpokMwA6H/lC+LZX6ol+IDDANUOekimhYOcxEATaWnLpVp6dXe6QHXkUu9Nju7
I1KsJNBGA2VUzQXQR/gL1tni4lj25kH0Zi930RYygkcsRLD0QJpM1s/38PZ282ixvduOoDeCcN67
CbCybWBv2WWQ+USLcEdnlcIXuG/wWHqRH96dnOt4UxjICbgopJrQ0VnAwP65qlC/beR/+f6027Nk
0x7FowYOgvMbxXJQTNPG5euh0SMxwMzhbVEAd6BgNleuO2IXhQ4JbgrwkAFaAB6gQnaZ5pA+YBmz
7LIoiDpJ3bBfMu2Iz8qE2WxCyPBjQuwt86YuKPMlDgB0Ow32rJOThg6e/Ex3BnpE4aL7aKIZh0aj
snNsE6gNnvpsSjtcMEl5h8JBMixQu8QxXjtWPoSu3dYokMC4AJsb0HeEVZqTyyEGDU1G7oUJQeIP
hkuvjme8xTrH220ckT/DO1IEHujL8zGLdF+d3i7RDNRzpq/GeFqOAYeyvz83ay1ZD8WCjIIw/oD2
kmjTIQqqaGZ226J8iNZmh/kKqub2QpIWaC8DicFryQdIJZj0tvkOWccgYCa+t9p3uZ3yfsef3LoR
1Xv5nBHmN3b8bRXmfxxcZsTU4/tplg2q80MG4Q14C5ubSThCz0IWzqTYqzBPVnd87Fi3C/QivenV
SBPy6dX0jmDeTXccr56c5oPHsCbXlzgDkHr8xP2JExOMryEgywnA6zP86suBr/YahF1mS2OJ0s+6
ZFNr/p8gYLRgd6nmh9dHuQGNzBpJPvprAVPG+ihOj3q1LgcSC4kenljPzBj9hHCFSQTQUJ8JgAh1
WxHuCZdo+vvja1P5EcElJVmUsyMVjumQQh8pIO37+6YdQw5lr9glJFzmHnEEJWApmyZ/ZTdrFX72
i4ScBHlx7ec+WrxsrSaPebMUaSMNDpQQa2FIXsIagwqvnvN4YfaBAhW9H482bNcMpaw6NeUDjTuO
URmrLHfQWoVSuEYtpT/cifnyyq1jQg3ZFbptXp3iGVcC7hBwetAvsnFZ6TXmWDiMJlJDWxEXDBgH
ARHPhMZfh5qxnxHbJY28S6jz43AHka5UHtQCV9ykr++7Pe3yWb4U2HVmHPCK54IHvh9ZdhgIGGZp
n6VI3Hz9oTTrCPARJ2XJ1tEAkDaY2AbcAw25Ggf3GSYcSSEbwJE4bdKEiAY/e7UIAZ3wpyFNcoaK
U47C2DgGwy7buVhtMuAHsJ40u+0muJL4pox43oYzrhTnT9oY1+sjM7QjnaxkDgeBf3JGYEt87T/0
1q7BK3FPccZvPT5qyI1wJmrV1t6Zr4fxkySTuexk1R0+v4Qn0pMoDMiC7gCI2EjTGdQ9obrBpWNV
zxXfCHkWzVxe9CBUXhImVrNmM25kr8QQFKwPgZW4XE/VIvSlQLyxAp5eU3WLthr0jVNpo+Yyk3bc
aCRz5KPsWpsa0Uw6ObXxkAbtM51aPSNONRAHCIqsVsUWwEfSB5X41jJ9KRiuTaNUdY6a32hrbo5B
84FMtAmGosD4xTH8raJaYbMURdUEAaLc9CON/KIlZjdAefDJs1yfBj+9y/qANal/2OiPJzoR65K+
+fAOdf1XWut3BZUiK6aiY1gk1/LmvKQOF8nI9Et8l7FPfvb7xOkIesP5JvVzaY+p2OlTh30XQQDQ
CDu/R4GFjsG7HhI0GxxcfjnBfTvn+/KGbjkFYXfRjLqq4juMeHVqa2wUkLvikXaZvJ0/TlumB/EJ
XTJHLePsKLueO38mI5UON2enONB8Y/Dh9iC3VYwI6ntCdxEmuZO/HOcsH9kaLDR+fJGJqHOqfumB
fttd/vr2b0ogpTuqUpfx9oV5vFI/q0kW2+ZLfQdRnycjOK1EiO3G42XX71kPYe+NIXsuGZg0gsKJ
vIZQBy6bLVAavbhnh+JtgZ7NWgLrp+eJqs+0oU7kK/OVVKJNdrLzGZorp3EHH9vLzxWBLH3XYlHI
x5Z0BUKNrt/Yai5Skx4r1QwPLNjQacOXEVdvTZ4Vj+YyCW/MQyZn+ziNPNi3u5FWldkfPPfuyCED
3TlZk2VgR7boiu7Iq9wR5OVfCV7z9kDupx4Rft6E5Ljp/nlJ7h0/3q+9NT+R8tEDU7mf7jaZvZtO
91Pf991gZk5ms5mtek8Lf/HxsdiAr5yuX9fTqb/g/7fu02p2N0A0cyemI0DK9d2n0B6ZZsgPpwcC
uGZkWaBglh3ZOczkILCAtm7fRx7/yNYeP9zydb9fv76eJ88aON57zTnPyWyhzHsHqe2w8nVz+LYF
OMzJofVXh2q6erHvPt8T+93kt/n5K1CU72rqv7+BPxkqX04851PYNXIox3ftnfGqmi4lsw5GWYd1
uKAk4CBzOTkFpxUSgAvnSFqLLVMx+PUzCREqHdNwqumb66gjcFkqpWbNThU9s2bnlE7sRNP/zRuG
Yi6rMsEuxq1n0LzgG696iLXptCEXctfgfnhM2lH3m5ZkbUwuW0qk8iGG6N94qhFE1yAD22eLzuS8
b93SRjh6aObFUkQBdWIw8398i+atACluKKAUuEt3Q7PQuxfhVbTwdFaTGLdF1qDeL3PHTN4vwz5N
nizisxSQdFSaDWlCK9O8bz8r7aCdVgZFjmxmk84kuCn1SrGYaMl9z+/QUjv13TbSKqcO7Sr4+Rp/
2+VSFbIpGEGTl/GnzfDlpuitsCkayRqZUY1bv1Wf3AssNbPmYK0wBdXz2EZYDF2SMmV4+PnFv4Pn
kYvx94vfbFhqJ5xFs4MZUjh0J66L6+T4iQb/sUWeCqp92lzsIy7VaHOaR3exrZK4xKrG+BbOppPM
r0uT+n3at78cX6RxLbptEX19Xzenl6wvruL1wkUpnAHS8fr6IO04MT2LD8JvC+P3XwCGfc3CFEty
+80yf42UqxI3CW1GwFehExoOGI02dqjU40B5NYapNozZZf3VRql0vR/ukF2Hv3BuvlVwqJo6kjt1
Q4e3zBX5chtItdad+1AKD/06xXakzy4v+dQZU7KShd46HYZPxc5ZV9dzpbGvU2K9qD6XdC8F+7o7
1z5MUno2Qees4H08AuYaQkd9PE5sYWbd1xxHWevOr/Lu/Mt39d22Yijj6GxUASrGzVelt+K1boos
W5Sje3iV0hZNZTJw4l+UNrfFlcFoTgWaTYwwicdUODf7l6xcQ5rBqbxqL9vyuJRRomq+LHnH4w5i
+TDDGWIxPGAug4dRdq8WynR6rL8s4re35l9vA9SzaQJ6s/Q/HoIvX1TbldpJFy/5/lFyUgenvCvN
DkiJf1sXxuv25RG4eR3jVidtRX2tWpGc76FhrYXSoTVKBpgTw4dGT0TqCNZbhF6pS4zIL5XP958R
MSdpBSLX+5a3EZHiIKZGelnljS+LQZX6lzfiPVO604QqfoC7+nkd4rp992n/+4rS7adNj7qaGVeh
WDWFDQxc6r1qsDFISIB/6xEQXEgMH210ty1mRQjG4UtyXcnyXk2mJdxsULcZjieix6gvS1ZKxiN/
/m7i1EUWC38PXzWOietEvJccdHHuZdb5HEUJu6HfcAEs/2q9Vh8ZyhGCavJJ9gG2HyvGR3igSaFO
T0sJ6AF13dOob9gwKVmkn8LS2qYv9E/uzovzIlsUruGW8/gAxZtQlCNOP5YK/HykqszYkIzlaao6
b5wt/Xh6cUoQ+MSRkXuBI30W41vLFjWyo2Ke465uMA1W2OTGLpRvOicyexDwMPpfRytcyMxrztRx
iIWgyEGZ6Zyrhm8mwRN3yP0Ev67pFat8l7umN5ArSrsnoXNKaBr2cTwoo13w+FYtlFmyawjc6BaX
qUIa7Eb3ytnlTp7L85rj9nh2BX4zoUKFHp74+RL/2rwgVtHaJEtzVz1Y++z18gBMlUMxZ1iBe/S3
G/LmZPPXs/Dl7hgLqy/PXJxqRVcpUrnSRb/u/CN91cr/5Ra8Kc7+9Rrje/jyGqdeKLKzapSrhPkm
vcczHXiO0QUH++Hstke0DRhljOZwVaCfa4oj4ZX5+T18+8hbpNnTdFUAjt8spUbbV70uSN0qVYmg
Mj9xSnCymQpgpk7n2c+vpd1ssX8+rykiZaa4M5S/4FdfPq+gXNQsa4phlVTucJCpJZt5Si6msrq0
Sz1+q+k7NV58nDUMFLOdrCJGRgrxCiX2KvlyuDOGNdlk8IlQqp+q4FzPjHRm0QbsAhnfTTIFDnap
FnWNQMpTTABRiMS2FpPHxMXBpQBNzwMTHaxRLyPD1VGj0RG6Otqv1cRNL/tfH/XmYBzreSK1Cks2
cRTP2Sx0LfvhEG1/C12/Fc38z+tQSpD9AzjsdmB5yQXlKl6iZmXdhSt00U7hnbaw++fxjIMgLu4t
c9psVy/MWbM1POCwm3RKVOse1MOKvHXCEIA+l3NlJU6vvrFkTdlnm4L+OdL6BYG/6+Qlf+FBVtx0
ddknu+OcIPnPYkn3i1hRdH3kHinALxfa/ue75fbwePvRbmd2qWnKZRvH9SouPtoQ51b7oR2folEy
N43LABiW/FDEVCrPOeqHnvZTtu2FX84j320StFX+c32NUcnz5ZbNonOh9/UZuFp1wsqDE5gGs3iU
J0Nz/8vn/W7FMUVDo4nDMMwSb1aDSMhPDYrabnVsOc2j205wsXTaNmvUD0sp5hwr0EGSHhZttQ42
iiD5FkNxBeqtvv35vZjfLQumJFpjbWgSrHpT+AiVJAt92JUr7SxPI6VcKEk6a6JhaojKurt8ZMLZ
I6DDNk65r8L4TYfpCctpLTwddY/siokSi2sVu6+IZO/8nDACSM8izqPTPhFLopfQXwtXep701DUA
OAAJYnlp6RSTWPFNIrfGJk3uh5isROIgFN0+h4NbFYkz0PDPhY5KjI72eZl3EICM69RCqaZldN2Q
yCRZb4vpZ9wzszs+n9WldfxIfD1fVgAcKv8UPocM9ysUQtWziIBGOspwiTaXiFmO0LhJJBId+KYo
TyjnnDZa5uWHyPcx3nqi0AdhTcGQ0SzscG4jaEgH5KNs6OIAqxkcLYDVo9T+VouO1fhtcfb1K7nZ
kKJLcdEFytUVSZNnvO0lRJl9clp20uKKD7zf6eyvdb02s1/KwlsC8l8PomSYkKstnersZo/oOmXo
TxVlIZhTJ9kkT9K+XqOrpShcQyiZds8kEU+sB6Cyk8axfDqgmR3N1bkatH5Oj6+DE2f/VpzT4/z2
ivz9vm7W2KIRNLGpFYRL1mZox0lp+zzunfWpcZHMwoO3W1TxjebIRYcPtpto4ceVFvOle2u5ReIT
mv2kpIHdHaxyJqvU1vgfTgm+qmR7TgmzzHqob531pl6XZAIPEsGlZFmkF1pC1rzPHhhJdMNSBBZb
ixsL33cnyE9SrthDRH6yq5fZIpa4M7ZH2Dna5bk+PR9VAgYHUj8hVmnldVo1hSeF+qpjgdF0ZoP6
4LfZgbmNegxtqcmCDIlwEb6aUGgwHmYfGUMPiaNY3RhOdf4o43RW5+3kbN61Tc2woyOjNcnvpORZ
vsqzi/WUavkq50RXXSij+1D08VDR5CmXp5KuMGrP7imlkX18MtAbiwngzVh91LXsIT8th0Fca0jc
WlIcjpUfKy2JdsdFI50/BVObd1b2FIe7UhocQ9jINcw5GfSDVbFeE4VeVFIzCTFWFi1NyUoFQHLG
0JJGdFq7ZEXbcG3ArxRPamw3Vr7KhupVxcc+DofUlF8vIE7IFS9F0ZJIWy3PERYp9NMZkkhx+SLI
zJoqXdqLabWAe08jyBOPBFAoxe4hz2nWWczwyvriCHVs56dAviYeqOR7AX3nVSFzUdM/ILNCWGSF
yYRpKW9ltWMm0TjcGFpJe4zwagR0WdduB7BJlcHMLe/sbkBpylJcMhojueHSnfw+1h2hsRZN/6Zn
+F3i86rVZfd0NGc1swXl+CEqrDnm/+PsvHYbx7Yw/UQEmMMtk7JsOds3giOTmEkxPP189BnMsVWC
hTlAV1d1VaOY9l57hT8I4HO86VOoAVaOoAHhRaRp/1Jo42LfJW6NmUWeAxOSAJEw9N6H7i5Wt2r/
PqgrrH8YbVZ+cgBczCL+O/B/E3T/jTL/b0+ddmx1bTgcYqFFee3JuKJoeSiugXg+yovsS9vB09G2
wb2BiiQTdM2BXLo8bOTQT0UbY+O/b0U6xSb/J+7QoMLgAy9V4zQB0JR9YoVV22z72tMnrVGD0aYh
UUrYwZfUhv6eBkRFubZvpuHfa2Q6Buic+KqDRmI5reK3qNvf7hkMMfE+bCq8rfUVM70+d6JXDb9U
zQOSJXY7KIX2wbqjIovbRYneXGHBt9I3nfAuW0u52yXykxLFblvlXg1bTFOZG7wR9rGdcLv4g74e
mbQ3IlIdy3jMDwmUK9hOUSAsdeXIZDu53l8zcpbldb3fHMG2Shmn4F7aIAITJCiCpqtGTGcKVi0J
qLcBAdNeXHQNMMgKGjGE6SEd1pJl7RDOWFfISUc9TH2OYFa/U8hAOtDyEeLANhIc2IPSzw8Kuieh
CCsDzxGF0vZDOEgbUdhvtePwmSBqHkiIKYpvg1EsNAFGeIJpLOhUs/9qGjyuEtsaW4Co92NR3FTM
vS2VRkvZ2Q/FvfF8SZ5HPptz4IGAAJBkipJ2csBZcT60g5WL2xDMYEXfsx81Jv7MAlO/Lu8F5NT0
ulrp5peQR+7IK7DKoztQBRYBLjjgdzFemVgfsjhjjieJ+/vguE3k+yDZWYZXjvJVexFQfemmT/ND
NeiaJg5QUjVmx3q+zzwxfMrJzMiY2eeMjPHAxjpvf3iJEc+uHyTzqb3NLhHvT604/u9e+e/LOzmj
U0voyo5kbcsg7li6I4ySykfvHXeiDsVg/KBBs9HOT3C2cbOC6SkTVw/IQ5dMhtMCs07cOY42kgZY
CHEC4g5dKxOoWC7cQqAevZDPnArH/OeOFRJdxkbULeKUef/IrM2siA9RwB3jAtDU3hjZEkT8YtVt
WGX6Ry3b/bJov4ajlz2mWPZ4wX6WAZ1kvxCEl0ASL2qwfnc8/4l+/72nb+rxj3vC56rKchV5erS1
WUhX5ku7k+/BggF+r2eMNj+LZqUVy4bxn4Zk46z2cyyOIfMsc1zj2XyFN94w6Gy+kAma0wk8xq5a
rVBkr55gI5joRFR2avoa8/w5VcRorkXTbgxnavODjQZbtNZhfNDXaJ4vxNNp//zzcKpk6iqy9xha
nKRLWYyLV3LEiyMwknndpEjzzFDkToVPZasXqX9sh/nIsbgX3LLqUf6c/X0D57+4qYg0vWms8s/v
Ly71KFHIodFvCcSjOlfxTRD0lzqcI6kKEUApr8B0Dcc5qcKekxtpJuB3E9N5PsQMVbARew81DQl8
xtnUEH/f3fkdBBlDNwzVwO3sZD3mpH+DZcbdFok3NCgJLeCRQDQnuo0dHKKu+bhRpAcB0JelLAoE
nvR7MDpq5JbRrCRmQxhRrhFbqybwQE3ZqtJGwe3MPSo++ATO7Qt3fDb//XHHJ3teFVPqorA5btNs
JYCd3jSLQcehVJmj6RP6BS4FrEK/xIMB64xXHUUhHFSu0uPVdDrZ+rzWrwJr4iswn19qlqO/DdYd
uCplo6cXsJenJrjf2512mgHbkuOctOz3xz9YWq/m+9DYlpyLhuB3GSaFwi5vsHZ8zel/tsL1gS7q
4XDV9AA62qchg0fcQ60SPkoJowT2kIGYVt3O0+QqjwAv9vSpuxsUi3pYI5gxVvLT369YOrdnft71
SU0+CH1n7feJsc0+AEIdw9kRGuQekWuQQC7CS1B/lc808o32QtElnSv3LImmzmTsbCnfWr0/QlEH
D7RUws7Ydoz8y+ukut4ftgeULtLuUZCXRuDvm61xuDaU27+f+WwKaMmqIhuqyXRIPan9xWOftHoo
GlspvTKA5YAlN64OHAn6cNdPHBThuq8shJLQWjJyUGRgsmhVluJEEwq9gCRIQyY7ReumUMtZriCQ
g46u+KQpivP3vZ6y6P+zqn7c68kgrQrEtt538bAdDclpSYzagg2LElYICRNGffhkdttMK+18uHB+
nb+0QsNGmv5lmifxQhIrpemr0aAxXtHgXo/IJ4pX7bAM0FxQxLkebIv+OZXu/35kffp7T8O4pUrY
RCoajj+nJOIctetGSnRpW/lK4L1Q+GFIMjYLaBiR4ie0JjYlISqjVWOrXrOO16jxfABbDgFZ9RxB
gGJAHvdLNCxf87U1wMJ1hE0Xush2qL5s2gPm6CoyNSqeqTPDcPqb/UcNfnydaA9YLGifJfg/wGmr
KqEnPzaTa8BhfUQ63lOYfkc+0kcYDT9KaGRefu3nOqs/n//kFKmOSlXFQt1tm/Xh3ZK9xkKrzdFg
B4cTIlsCwBwuW5O+4HMABDOcgxo8fmnjjVZ4ouRH3UJfGA5tGzZxmvvhVcWnQr4JKKZPlxmpzLaa
k5xXHNAsJupPsHCP0ZxKATTYaNog7JU5P4MKHZhPqxM+SLzFD/CAAsPeiQEHIk4v3ZrRtnyvHuJ5
M1PjO7SeZMlRqldkEnLV0wE/grkO52M8Oy5AojIrinS22HwEuoPNhbJN82W80T4OG43WZuEBigsG
gHir/QuU0/1LaV2P0i1snCZ2j5BFqc+lYC6oWxm0gQadztypEmCOq+Aq63fFZ4KeJ0nW36vxuxH4
z2qcbGgNGRgYVNLfYT0zpKqSGlPalvQkFEc3XGzJ0CSQEqcGF4p7U+1UAQ5krg7VRFw0ryJmu0Qx
cxrcmJe0rr/d3E7uRxMVkZJRn3w6TjHkQ5FlnSZX/RYz3CegUUPmxtq6G0HgecoqfILUcaig5c1H
FJTUWRl7FN8BC39CO9oy1qTmI63kUp2JxSN4xj5eWUi/AYlEszIAPe0WjQ+4MEVb7gVQ9SVwyZl6
QhMZass6BS/F0MkxaVmNUYtxVW0rNnF00Ck5FyZE1yBHqMr8/Pvrnb8YB4wsoYKAps7vj3eUujGP
zLjiXIFEyRY38mUpQ1S7N4YL2ee56o6or1HWaQZMQONk24baMQqMUGHb4pgR3iQmejUeqAeh90pg
BMxt0pteYRz4lCAMmS0y+pvaq/4a7GRgfIarw4juOfmdDiUmhoOSMM/N7NJynnLg0+UjayTJomWA
K/jG5/04dZvGiPOobKOrEpOyo/7eik9HOM8FEb7ctMJWgYaB9JdQPGvpLjPRXiGkpulDWHnxQEMH
CLSwkYrrBk3BFhNcOAYSyIj2MeyeUwtRQ3B4+/DCu1XP5Aq8UVPmyJ6Egr7hJj/uOkr3ipmnXXSF
z/zDxNJD7mZgKuAir4zFCUqVEhNh2gmIkKGpM6uZKxQEH6cBiYwqJdr+ht8CryeoP4sfJb1BWLgo
8XvaPUz04AnHiJSReOB0IG6jK2aUIrDJq/9faafpOIckapo4ISnoHZ2mHpo5RkGYj+GVkYEkzWYD
bjUZrCytRvfKxWCLHmNc0Rn0C0QHOWezCM/39IIa+LlSQFNEWTZVHV6SaZ1uwqEMwjCeghqCUpat
AoSBiIPvBBqIbv8EM90cPZZBhrYuSb622aPCOMDMdTAVQFoHNclK2kiCp2MdhQlOb9c4pg+z/Ohr
OP5eLATOfX8yAt2QDBplTKt+7+OhbnWc3it9y9S4DL8Eqjel/TxG2C5Y1m1W16BCj64poHljocyb
3GWA0qQS4wLYjNnLvp8VvNUw2h1QhMuqZB7vH6I2W6sQfY64xw2VuBn6zxBtuXpiBBlO3SXL0LhU
g5lndh/D4SmhAtwjf2emP9ZxnXeqoBZ5w2GCesL4ogDWNZKdkH6OJPiGcCH8nY1JP693ksLVVXtI
tKMhba2SHGaCa6QBIto2ZKLsmUxXCV0IDBgTNQkJA4qRdoWiAOZW9JFxKcDHSnUE9PcaOsu8y2kO
Gl7Cisln8j3aI4ZKjLY4Zb83/4+XMhrYDJd9KW8N/HtQJ0Ey00UPNMNHCc06TFRwooSMwZ00Hn16
2jiYUhxTt0v9FvfM0ReRmiBr0RY0CWFJ7KVLSfgUuk+DpiFLWGOxCDVMTH8vv9aomaCaZHutuEzK
hyD6ioHGFyl6v9s4X0b1Rq6We+Mly19F+UI6fO4I45xEbFLhS2Kc9fvaY7PP9SAev2EaWXIfQYFC
6Tzb5OUF8MK5TAfzOc1SgezRsPrOy398h8YqhUgrlOCqcHsgPzctxr6iY4xrM/EOWG2/JfR07pDz
jcU5jikBHA9gY3YprIb+ggHxudE4ZzbpAbC97+b4yVNHWmoUigj9U1onyszKNkPABPS+QYsL5sn+
ppXcfbPUejeN/QFax4FmrqpfeCXnMFsEaUtTFUkSodGf7J/0WBWZnCnZ3QN92IMt2FwIJfn900Ww
1pklxpNqFMLQDCz1NCL3OH6qVcmVjr45w3dzMdrv0sxAePvg0SD+H2o7nRpjGjvISN18K1b++NZJ
mndpXhugJByGdDayD0AeG9BLozdcSDnOZByGKCsGB41FziGebp5cyQeTt3gHcTznFcLpcdp1cuGJ
zoU6Q6SqlwklcDW+j7wfT5QNkVKVRWJurXQ/O/alky1aeac3rW2xZIOI30BiM0k+R0w4Q5qUVXuP
6g7srelowwJDxv08BSpefvSSaJvJs5W9FdD0D9CpROMuN+6w7Ljwbs41QQxA4IqmGPg+ytZ08P24
a9VshiHR+A4ssNDZwLfxwJzYipP4wYU3dCoSO+UeBgsM70USVBkG6u9rZcbhWJMOZHf6TnmfgPwH
H8nAHfQrX/UrB8ru/xA38foyDSZctMDxHfl9RbHDcqvrrOxupc+ydbCVXBIF19jhb+TG9iW/07Mv
UydSSqo6WYwZJ5fLBuL3PuNypQfqx3kbbQzqXawW7eIiD+c75p+cCYYBLwixXUD85qksvBTui15g
Yd9V7pO83O9MzGQnlMDssSideKv6t8uHv4uZc0HRMOiUEZz5jLo57bQfi+XAKrKqlEuC5fTh9Tsj
ANY7NKhfkR0W7Q/yW+frwjXPNCNMiMy6AkCImubUXHzfHpRDOzbZHdrNwKpi+CsQC5fsE7geF651
JsuDZ0VxCzmC3Oib+vTj+erIHGqjj+ttO+yq9ClBfqat/FSDGmrbw50FsdeQNn03u3Ddf7MyupCE
KChm7Awakr/fq9Hk9dFKgLKhMutfIbu1YJkifLq/TpyD/Rr2qGTKq+CyePW0436voQnTRqvYsKhr
/qPq/+OBqwxokqkU2R2UaQchw001B97qQshxHhoXW9wLucSZRTtdUBdZthrJv3FynolUw4kJOX1L
f9qCnxlqaL3dd+WDHNNR8gZ6ZvW2Gq7QkBPL5zzF85ypFfTe/2GsyJ1ADCA8gEZQTutQRQmLYt/n
6d2DAa3p7gbupwMlbX3/tdtdHLRPG/+f92xI5DZAQGXlG7b58z03vXys6kPKIlYhZcFmdUYHtAuc
rb+X0neu+s+VEFskVSRdAE30eyklhtAcuyQUtnstXfbYBheZU+5zvNO3ZbdphpsYhAnKafuefAJn
GP1jb2g4EfiSgr8CgjMwC3uUsvw64xTY36n5bdd8xEriluOTIi5rinQJy3srdYYCYvSAtTIVd4Yz
hmy45eHFEDnRD4sBL4Xx0DA0/h+irCpOn40eFCU5Ldrfj9imaHs106LFd8COvNwRnL2PmLgNu2Mx
XNqb/+ZFIPRkKj+uxAz1GyL149PFcRpwlsn61gIjaOfWNmg+DrJCyYq8IOsYcA/gcsBZGL5Jr39/
zTMHynRxC3iMQt4in3ItD2Okj4LwvT8hqSzql9x5R0kGo1Bx/j9EPy4GD2PKAU0S/pMopBTmfpCi
NCUDlJeDB1jawYfMC28ggDvKhcTjlEZKMqDC97AsGCaQEQBk/v6KUtbSqgrCwx1Us3X3AJz/uGgw
pBFnoz/Jj1+DRfYlW7/WPEjLCxgz/riq3jSWMYYdM90OnPKKAdtCGexXtOa3BsjEm3BZgABOHhto
3v7fH+NUKfyfO56i+I+V0KnKOIqHQtnC5GoK5M9Q93KkBioZJ1Eyusfjwmz9RpgbmV/TVuzcAneY
FrU/20ClIXcRfFPoUhQUi56BW2/jCalPZZnIPo0WtDupLy0EMPFhFW5y3Cyh3Ol+gflEuMBJRAah
XtpIpIT5vAr9MV5G6305V60NdhptjLiml2ZXUbXpKUb3AlLhL1mAleZ+1gCewyEBIA5a5BMZflki
FuCl5GCoZKBnoOKbjpnEdLfoXrbKvNWW+iWVsjPTaT45KRDbhQ4aSqy/X6AyKY+ETZpejaR+ODgN
W8lYWEKI7zKF7VxoHkFSJ4zAspUqN5gnzsRyLvQvWPdKGA5Zdi1uedkjRlDZpWHgv2nG73s7iZvH
PoiyND4IWyFw5Un4wrG0DU4OR33VXZUxloFLQbygmXQqNvS9osi9J+izoZA0nlw0rQShHKuIrpKD
VaW5LK4VV3g03rTH6KWcVVfiJlo1d+YX4rH6snuYxHGmeAcwcWY44xLncQ/6mKdNdFm/qxfxTXaD
xKSNwo0L+5uX6xrPAlMNkqUcZTAS0Qa9Vbea7f7eG2dGdQC4ZQmjN0jI+Oud7A090apY0cfsLl53
Xg3jmIG9KzmADez2QuT45tufHnGAoAEhqgaV6mnk0NtklPJI17dCInsIzGF4rfuHQLnJChpHdbC2
kC/vJSbwvY5QPWKlhfgm6BPpNoLZCO55oR+VD2w0bq0WEYMG6q32GfXhIi3z25CuY2Ee1zr/23HE
g7QNMs/KqdfCkA2kQ1xsIVUDcjZj3ctwalXV5roQtQuPeS4n/PGUpx3HNpLEXlASaxubcxST9g2A
DkQI512J9uDi7883rbN/3ijZCRWyrOvSNwXiR2QzuyC2FCkihspuYrm0g9NwBTDp76tI36Ohv65z
cnIb4aGBtsoAzTJmbeqJGHyBaK7AkzlhPalEWcm6qFwRcSSCxG0SoRCBGgnGUH4AOgQg+xveQZkj
9jZgUhFwfDVTGz/8wMuxqjyjcIFrIrEvau4+8RBoaCf8PPBiz0AXO3FM1U3XoEhq+FKmIyLBFjsY
yTRgXwTbDDHJwX3WB5xqtH6bOUwYwDojXN9Ic0v30fUv+vmh97Kb3JpVMkY+XmVgjusJInhibzSc
9uDEXMmwmVRId+XOeCNi1580N5Gy6TqmATYDS7IvwnLOLMwOUif97vyjKALKkBn3Kx2t/hPpjRqq
DvcQu+HBi97w50bbmAkjrBA0jyGKB3uXwTDjgrZwxchDDoc5wuh2g93fdXCNNX+IF2O1SPSVUGzG
xD9mDldBgd5q8dn69sHiQ8te1V7o7p/N8hnaszepaFSi/e9ADwolPxzlPqG5I8+KNa/DybcINfu6
q0yALpqs3n3hSJfcHM5fGKKVCMRIZg52esI0xsEMMjaNbjzlAJqxD6kAszBuwaCevp2YbwIdltwm
qr0UGcj8ulGeGhGG+4XG3XfoPl3qzGwZ/DG1nWgev1/BMUlSUerj9CpGc998Kbuj3bHUjP4hHt5l
YL6psTbwHmOEu0eP2njshtQvtGXS3xb5DIBYaqC1epVlroqg4HF9iMAczDt8ENtZj2xjsOtBGph+
JWA7tqzUG0P0RX0Z6tusukdQJdCuCqaquhsoCyt6b4WVaF04vs5QWFQRihDnF5NNOl4n7Q75GETS
0dSrbc82qNCaF6N0Fg9g+6NNJdzl8EZkMVoUiFnWiD8JBNa8tDtwX0cNlgD8N1nzTdLnTtmYxX2C
pM4EuxWk+2ESV5GRtEBUVQa9X1uFI4gfhbkJCuRspM/IXIRA3V8LgMaVpQEjJwnvBA9k/vYATrgV
mSpAfIw7f6RTDgL+VoU/ImW7Q6ispB6WBfNY+IZGnDiGXjtWgwbmEUvwwMuAH8ixvgqjz7rQ3OSg
r0RIk5pp3AZD7zG12hxScdcx5C4z/6AAbD7miP4A/M965oAMMNDabRvClYXIPsmZUdzDixmy0k/f
s/pFE5OFjKNyw1v5O8ROSfM/q+7HF5F/rzpDC6M9NRNW9NaSXj2xXODly1B/EEH4+1JnWtOT6AVM
IYUurgxp5fe1MjWT9EqnNpm6t37uACyzB1e8WNKeaRsCp8SfBRmIqel0Cjho22OqDkWU3hk0b/PZ
HZX6DGISOQ6M2NnDhVTmzLlLH0TGWItHmzqVvx/LKgRd7bsKyN+42Wu+Lr/EpSeWm0N5fRzvLrzD
M1nnr4udpE2ZEQ5p09IXqPzp4Sw6AwY+oyYF1+FCZ+D8azTo31nEJT7YSbLZFoejYenixDEC4Ym8
PDHIUd3rgZZ7Ze8uvcYzLQ/Swf9e7qSajOvI2tdWqG2lJ/UhfSiemjUoqiyaFVAZI7u9gWUKHn6n
rdub/o24ELwMG2kllnZ7f7zTH8qXGj4YHmqwcEQbTtYbvwK2jsfuHbgizlPAwO0zWmcPw1peZQ8W
U/lXtHn4uYN+Sa52Z4qQBfwDcnefFVCgz4zxesPedqTb/EG4heUgb81t6Re7Yhe8FYQfWDiljTgw
f4LSFiY9b/0FTYhzqfLPF3PK/5AYBBvHkGYfuYCXowmSOnBnNugl2tb/tL7ADCkaX5w2/7T+fiR2
kkSE1kHs0CPG9tp/CezP3umYfVxaXd9H+knkYddoIDk1yAXK6exuFIeksqSpnQZ504G7prh3i0Xq
NDZcJ3ttI/Ij2red3WENemETnQl6hCERaSzaipr8T3woq6TENmG/LUxAw2ioufWu6ujMrFR6/gUY
NTujCDg41jNysnG1Roa3SJtL8XA60f95AyaDuom/R4v8JOmRK1SN1WFM7tQNCyteI/t5c3N09hD7
sy+U6+yP/+m5/3vB6YZ+fNxwyPd7Kyd4rDbx9ZVkS7Ztq7a31f3Yvv1yL1xtOjr+eTyLot2kc2uI
p123XBn7yCioEQLziRH5CNbtJZEeMOGrpEVXbBBUlSM8VqT/5b0qomqBahfpT313PH88Zl+JZhUp
tKVghHniwwuJ9vw6s6tXOm8zwb30Vs+ea7QWWcLMjWRC2O/XqmSVpB5gxW3Hqz2JQGWXX4cPoXWU
9/1D/5asIPTdoCmPYYL50l/tXwaMqU2UvrJ7OCdAFMbrw7p/Sl73mxJ9MbEmGqHTZ2OiN7yCf8Bq
uXzoK/xQsVAYF0jPp5+x5KiCTbzLWrvFn0K3aTGh28lI2fzQb/e33eLwJT1Ei2aVbtTF+FBfl8/l
bXEPg+OA+CcOqypaIk+0bFF1x06zErx4dAougS4bNpF32Vt/A/hUfCrvgnV9h9Vp9YIMZfVy3BoP
x011L22yHfzO9Jb4R31BuGxQm7iRri8so3PHArNsU6T7z2L6Vsz58TXluFXjQmCzHnXvSIaHnCzk
TYJTuIw6/7bpnv++oPI9UjhduIC75Qm3xRc9RRFnRrJPxx5ITueoS2AlzojBxQGiFzOs/dKSpzfO
QZ9d0xJHjbg2cYKfHZ6LEDqge/iApVKOTmC6NMbb7XCvvdXatseJUnL28Qq1CBneIWrhb9G9Dpqe
5OQeSVUcZN7q3bg6uJPlOP20bej0c+vmOlsZ20lHVKDfZ6vXoW/VSElHG/W6t7E79qQVKu0LZcM9
PUNRdcslUowIpcF3QmdvkgWCrOokXuqlzqPkZRiGSXtHMv10U/DZVvoaYDgu9N0TZpfYjzMlux8h
Elfe4KYuLClChLVRlrXfeGBpEO8qnFfmadiOo8CWy4xHLef42MxrF3lT/z7yWQfas3gTz1D5c9K7
wzazcc90mFLZVLIIR82lz2JGAeAbtwcQbXa7wlJilXlTO164Y6Vhe/502OKv53/lK8vlQu/KDgVg
+6NefgAKQjidvwuD8GQhvu9tWtvPwp32HDGBNj7iTfaZYN+Np5FvXCuLvcceS33NqY+T3MnUYQIp
N9jPQIrt7eH+uAk9yy3eTa9bhZihCa5GG6yZ4frTTTrN2HRRavj41kGDt6NbfqiOjEM4x0Ti4hWx
bJ/GXeuWiyO3jKcEO3o2PIlXFf7rottefWFI7eqijW4KQsWST1CaVVihKD5zFBzFrUU5H3bR4/hs
3qS3HQ+T3KoglHkYV99It8oi8FlTd7R7GeiFi9YWXNx+V6MXbyWc43bGADjW6WeaY82IccziUEX1
5VXhtMjfHRc95CE7f9Ceji40eFzdBBf8Ca0A7+iuplEznGUaUzYE4WKNPvEGKghEW9f6gMjX7eIZ
4QTqlUsD+I2RjReFJJvG4tIo6nwghQQlAu8gjJ5iX9P2IOVS2ljbcrzSpGtJk0E/YMuzDosHMWht
UXxXsku4nanq+Ge3/7joSVWyz9VQS6EIb/f0VI2XqpsF6cMUaGpxNSBQmzwC2a4CjPxWVvtSAkMd
b/6OONLZWwBdCWxIg05+OiVnJhftD+2UaN8O9D8MRBb3brARP6TZ6Gw5I1eXIM3nLznNVLHONEFx
nJxZQnoM+jhQq21ToyGxiXPLa7RPlKZckLiejk15EdMpCx1pRCR4odE6oy9wUd3qTB8RCB1ebyZq
Z4CsTxoCqpDtlYNeiVudYICs2RGEX6gkmJhNsH6sGcDSjRAlh/vI3MS9CCBctMvobV8yqryQsHyf
06crAbimPMmLiVQ2J/kYMqVRW3SJsg0PrH9ogrYm+PHerqJJyjyFUoMcVO+KHJijbyZubq4VCaka
JwB82vqC4FZIlqe4f7pjgoDBvAvmjH262pc0Dy3tMllpRyctfc30pWpWjeuuW/SWi1pi3t/q/eOx
eVPj+zhfBeK1jrALe1gGCO9aOHpBM7iRVaf6onNiiTNNBT/qRIpdIyS9d8J72B1SPAPWih8sM5pJ
0zf2TNEbhpusuWJAI0Wrul9b7Ty5NAr5TtX/eXGk0Tipg/L/B+UxNYKpS8XkqsSPDkXRYl0sym2y
GjYob2ulZ+IS321ZQkINJxwjZDtf5jsEtzawOBEY1K+hArujsJZeslXl6bcjWCfvYK+PnEGiXW3Q
A36hxYn1zIZN+SY+hi/dI7JT6DSuChxcJsM2mpk0hppP9Y3/EB8H+vb34eelxvcZJha0d4YITFmh
bIJO+p3sRYKcWkkTdVtLssNr/N484/G4OrxZW3i8FW4AMXgsR5tlW4vCaYHZRzMT5wA9QSk/R5dw
AvK5JPvn7Zyk9FhHSWWQSOl6YqNjLPEO0ST+GO7bHe6ze5S9jl/CS/yqvjev+3f9PfxMHq1n9e3v
ADZV5v98//++k9ONAwDTbMYgS9cmova6nYjY3nthfRMdXgiX+YXZw9m+hDVhX3Sg0QBgThoFqYnx
XW31yTpDZTu7V8LXLsY+Gc4fM1RrEWUbDHtApXfFUtDxznn5+2nPaCCo8OGnCgNCnmx8x9YfGWkm
KVosJZ2xG405QgIDiQ5ZleQYNR4ew72Ouy0C9raMzmKsrKoggIcHJs++pBN2hgn5+0ZOmkGhGpZG
ITFDCxc9fiL4tDi9PU3g99iN4pd+qSF09oKWxHmEQKlObXWy2sww1Co9wXNcktz0q3kKXmv+nT+W
b9OvKVT6p/br+MTp8R48iDfkXeFL/lY87V+Ud+Edxx7zK3wSHqFvX6mf7e54jRNB+C7e0+/BMvo1
+zheA6AmRT7ALMH6nMEk6t3P5MgBrdhJZMPOHuXn7C17Mz8kHBUgU2HhcXN4zB71GLmb4q3BWLJ+
at/lO1Suw1eQ/+NX9Wo+JR/jq/CVPndX3a35hsDCW0Fn+Up5sB6G0utupYf90/gq3u0fMdWQ35DZ
hUmEeSRi7eLb1DP+DF+yz+qTPx0unf9TzDjZP0A2GELAHLRoCJykIFEnq8VQDdmduYvXDY0Xya/t
z29XM0xHLq4b+UxJ9et6JxuozI9JXoIF3CWYuL8bJYO0WbZIbppbGc329uNYrYPK3RYv5lt72Bnu
iDUa1MYL2+hMK5O7YLSK+YuC1OnJXVQ5wTVpeGqkZcisHc3/hJS6tpbF8kJr8dwAWLa4FmEbeyOm
lr+DNmZjRTG0iJMe3/WvK23dxH7BifGSv6i3+l33Gn80t/nL+CbdqHfWPUpEX8Vr8iy/8f3Nx+KF
n+q3sHfQVo4/4/sDnjv2RffpM4uAt8Dohy4CeJrT+U9ykMNRSOlalN7RrxaGXwJTYiTNSNxY0oa0
/379Z1h5Ey9lmjhp2E2icfb7ncixkWYJUuBbFa2w+r5PmTJ8adF9pVArFIwnnb6ZkRMW5icQcr1e
yDirM91U5U2aab4slP7QaG5kKp+d6iFZZqvRwcUmKBsSD34BNbs7MEJvhWcrrsC3wFDhR2X1XlFj
xiQjDJTf94fsQhr3H4rcyXbiK096pei2ka6efO1cgEMm9mW21hgjig6ONXTKGWLSZqQacrUrSPcI
SUzVD7ozLj7ILnZ/qFjbw1ewTbaWXa0lKNYMHd0VEkn29H/2T+YsudGeBg9bpwf8xSbQu68P7NXk
Zs8vp9/IX0kMZ4fFYYGy1DtSfnDmQChJvvKULfa7I1t7ugeDv/rl6m7SWWeay0dGBmneAPEzNlMR
bW0QInXRSNz0aKj4ArUlOjJInoKsQvToGtP5WePRhXd69KCn388eGg/tM2xyRgc/egYChVd5mNAD
zZx+/wgCdgJpk6fyYwQiSreGHzi1Am2fOq4qv09/gooeix2HMLkYFv02XsUryRNdcR1SJzYARfAe
9uJd5GZO5pjbeBNvaqTUL6Y1ZzbDxGBgIAtiA9Lf9Oc/jtijnqhpnbX52owtp671WZB9HTQmfdlL
cUBhQMMd65j64zh6bfhwqOjdlxupvofLMhED03IZyduY7Dmv4jmFfMNwv5z9vYO+wdmn6wzwAxwI
RseQ8k9vEiWhQyIN6Vr8IoDBSmpf5S/U0EdbQw0Jcz4dlX/OvfAj3M+Y0j6HH3jwVE/DjfbcfolO
cDO8Hq+NN2YW1Zv8rN/Jz+O2fBJext3whKiGtPeyV+MrenakTfSMS8P+fbhrdtFzhtyYTXfvw3yy
Krt/bXbVjXkn3xavxl23kxFxiO3y8ZLT2Zk5F6WaMQFFqdiAY/3+Jntdbg0953EbEWHlXWu6cLmz
cfKVuCfV+vvlnusFTMcC6BLCIXLoJy+3N4991EndNHyqaGDUznvrixPm/8Ix9J2znHxF9Ko1MklA
k0ALT0pQC0ZPWAhFsh73aNvL5ipoR9opgSOHrd8xlhg/i2zw9rioCMFzlAZurOO5s+mDbFE1xjqW
i4Uxjo4aPBzGfGZhkzpOBhuKCewC2VyxmqVt6tbNa5TI805BvRCRlRTt2gMzOwwe8jp0Lrw8uqN8
jH+fCqls2gmTpPzJ7M7o+8bShUO7ObIc1HRWVYelABhFUDtHpjLBcsLEtxS82oHWbqwxcykUPFoZ
MQ0mDp8YHmryLBhgnx6V2TCCuP6I0NeRlKm2yzGrAQvMjH9jYMYmpAi9Airpq3qm1PIsQffABNyS
C57Z3ORG55adMOvTfLUfULzb79JeW2tgLErmAjKNJKQ6VACNYMIcrUTYSCQk4oYDXMCxjuWq+j+U
nddy3Na2Rb8IVcjhtZE6M3azyRcUSVHIOePr74D8cky7zLolWyVLMtFE2Fh7rTnHlHS3Hiwkb9d+
Sd+bo66VbhyzAmWMJhmbd7GbGFszcyry4swudsL29yItBzltWDIadyx/pfXnAmxpXiPK4Q7uZb5e
OBBuMccHlf8jDnDxtexO5YhXwlCcmS4DlBPg//W+0t10RJnBODuG8dWrqduFHAhTQfkrbjmOLpIh
Wpzbhi78THpwQ8xTWG/08j5bwTOpujXyxFkkEXLO4NblV5xIrqKNdryKkyCtNINie5OGIoLkgboJ
yLU1NkrGrwUYfwuSVik5L3HvWgUGSC3cIst1quyxEk5l/4UfgpNXbEXhpZWlrWHgBJ15aITaaSeF
Mcv4Roq5oRwCckwbWhTgQuvSF0JYB5JgD7QswyV3WylwokDe6mwmO/Y0wpw5cUE6RXKb4HB3auMq
49Mkj5v+dwOcQhxA/35iWB4I60vIzAaVKOqD3yrEuHdPEXySIF2P4lUKqei1JxQLfNBtO1m2AAnY
0IGndvtG7r2C3M74uauvGX3m5pjTHGkJvRYHFEnivcosJCKcr+/I3S0kvw4y30TsWoBamNIKkzR6
L33wdDLr4yzwVEBFqd8VD0u/h4aZ8KYbUV9r/EKaYDLk7wht3IhQwTbw5iny6gFuddIegoGeBOqH
bCnsiNhbub12YDUw8joG7eNYF3xl8dRsGyY5Yt3EaaVkJ0e7Mb3qi2tI3VsCgVdoEIGE9EsT9N8d
+RfFu2WezOZV1u6kBmgL7m8hDk8ymvgifaypgcQR570p+IYApV+4wKI05i+17BzSmo3degMtsuBV
LfpMoHB9Ai2Mm2WkXdYlV7H/ygSCe5RrnJ/bKbxHrs01miEjwQ7L0shZH+i+tnyFmURCMHHdMgJK
/FC8rcBDIoyRDMGxiacPleeBgNLiPPG0jOTWtddR1zZyfcghdEx80yiXt52xnUgTuqWzi7YRnqTS
A+vbzKYXp3cpcuS76mFhpbOOMwizl3J05tERa7vGcUQLftizKZ46l1HJQKirwsNj4y6HTNKNiLxs
wIUZg+4rng8Q8AKzOy/MAZHZVbdPZMcip6+zG9EZT8biNE88JobmZ5Y3mu5AYgqFzi4sHEvw6u3y
BAy5aaDt2UxlppK50bs6HnMcDhMvXjTam6h8TrKrIBPssTJAEZYLygA+CG/+W7JWwyOECVb8dHg3
QR5I2XToRhJ+8ltb7QILf6BIrpfE86CxdC5PcnuEkcS4wZnyzDEtRn/aYusD2NFdRj4RRoVDFtxp
gTdGhBX0u16UHWUS3UEiPaigp1TpO1B/xyAxacduSzbWA3tgRX/TWQQHBKTxtRtvuM5xTBwN+QuJ
pB0Bq6+r34bKK6vesWKo1ePUIN8mNFuoI6eZJqd/HMJrzqxAHeCWNqSqW78WvbRDSzlK+VtojY5O
wHn4p4ExSpvQOMjDR5oGrkjFESe5n48N0Jr2TjdtujMPlvBhLsN5QkK5ACewQu5HkcvOOt4MG5Wa
hZdbxQOlGNN+ieRzUA47mNm8KsRNIL6luQXQNfJi/mZSQimpDj0E0TjbRROBSEXFUL726oYxyTTa
eY7XsE49wTj1+XWZDYTpJd3hMn+lYDx3/a0YSOTrPqeq9Nr63A9oN1hL4wazx24QtV0+GuBaUJGm
413EiYwY6gVy4NW8+Kwlc8d4mxnsR4c3GrdKzeBmuGbA9YfgUKigDvTGbo2RFwE1czj5ETrvDHJK
HWwlGhe91hL9xCdABBaOSBeYpE3ra5D3TvArmjsniI9dfxxUE+7LS2hsj7upBEchTm5UoSGPp0PZ
MlESnrhhJFN5EYtXPSYK900znYppnr7Ac76yYzegM/flfVlc5+Fralt6rJVfF0CGpl0shG5csYwn
AsTKi6B6RgQaLdSdkWe6bm5BA2h1uosRoinZjqAyAtWijSEydmCLG062QC6gOlN5SUy6yPFhn+jF
yXUpbmO9lasjxoFavWY6AiQYtQOrkdIeZXom+ox7MebtBUeWL6kLD2p+YULvUyQJ3F0W+V+S9JaV
X8p8qWF0Kpva2k/aayjijv5lFsekZYqdQ7o9LTqBhWiKRZWti6h5Iydao8sLgdRrpCN6xX7md4Lo
rpy3AzlucsOT27F3CkbfaGWnYLDZtMyzzITsn9cxu5Gduv45vKGuATbUS9we6qMIHkgNOjePeL3y
QtCSYq+12n5yU7Fw9TULXqKsJvuUtdBg5v7Uj/z2WeF0N1Owwb4KF5yAw+EqvEkUSYZCG9S0E0vn
FSCdZMNvoVEsC4wnnHmj8DCnxyg9B8pbI0SOxER/0RHcNS6lUVV/ca6gIbd5YesmlOKZ1McW+q3f
RVdaSET/AlYT/Vq9m8TmZIZv/VjYveUP3O1adlV7bpPgECiBXc+fUvQ7pcCjcIGJuRkgqSKqlCiL
RiILJ/mWWaJTGvELez6l9rC/+sYyEL3Onp64UMlTd/RB4frfSSwAzTA5YaVtYkYds8X0s5SfBwtb
nluoryKlXaE/zUrlBsVRaTtW8c+oM52535UL7zNdOYkKQI7RW+s7oAVInJ/SMCJUIQRMnNp6/xu8
WaW6Ij195XHUGGNAAh8Adna8z2QJoXl3gyuwxLspk3gVRax6vzmZkIVzjEDGZWmXY5efF51pqwQY
FSyIAHZaHwfiF0U71SD4wmES21OqmMfevOuofMfBrbTWHTVp02OtTgmsXF8NQXufoPIO1YGCoUQR
RGx482ThrzYZPKDIejATeUvSAfpQgWUtS76qgZwolVDM3Glk4xoUykMlU3MYED+Nj44U8BDlAuj2
nOW8avD/VwkO0cpe0nlTZEjNW/LGLOtZydStybQAPNvGkHeDMH92LYEF0/KeWIzaG9oScUie3Hxi
X8pugqAoM3T69KrmAvaFTwnHNCOhZvlIO94GpBuPAVARlPGq6AjUjn0aMugku9zwGwFOijZvi7zb
CvptFiOnozjPxchNY3fuB7sgfBPI31mazCcxGXcFRIu2BxWpPRhrdmUc7sXyoxZJgKjeJZJAultS
uKoGQ3c8hgnqRF7wraG7GBTs0qhOCljfFvNgjngkrYZNNSxHifVtPsRw7eDNjoJ0VgGmjRbg/SpA
Ep7nO1X83Y1f1Ik6m4TGeOgMW6dqMXjl6MTDCBFZalp9SIfiXhdgP+dwwdu2+RUbv+eANXh+kZT2
3OZMxaL8VQZCXkwpbFUaJPG25ys18XmceKEAV43z+iD0H1WnbAKreopkv6eQqGGJxBpQvdx0RjZP
XQ+PZ2T+VDxXyX1G2INFhDkgrVAh5VCge1t8FUTLGr8qYK+i8lKIjJAnz2y3KTYbTdpXVrnhE/H0
Pq4LXIQ9RAYlYsWQYKt3rWf1YB48iYjhl/JXpoo84+y4+q+URd+AAcN7Jo6rrRDv2/VWS86GWXrN
g9TR8zKjo1QXT4mZvih54yQ0FEY6OsJFBK+VkiSeKZeAsNNO0ryyTe6X1gMu8efur4im5nFXg6NQ
pt6oiodYlKFa3EwKNQ6fLZd2PsJjz+XHbMrdMDy3VMp11fzC0uqVydFoP4VgsEXzi1yAkziNTlO8
FcUtML9S5WsOtrp4nxOerYW4pPu33MA/aK7vAywJU+0lUuXU8nRaNDDqKd4HZAspxZgx7ob1GoU3
TJh2vzytS0euQ5XjBVwp92LX79XgrpJOjWIR19v4CY6fXCDlFYuWMp4qfH+gdvu6dTN0OHKk2UmD
HCL+rcuXfJVFaXfrIhqDTBNEkvVEgYKwtaeYdGuvlMlzTvNNklzbjtUOuX303Opv1iqV0Bv2XLG7
vgk1hQRHZKed+lFHgKuLrdDex2jRm/RhXpZtHREjxHC5tbZZdq2m9FyO9WW4iCpiDpqRktTbhnRH
/ZEON2nApw/Hb6ZE0TACrgfgHDFvrjdidNbSK9XqMD8k5Sek9E3Qw8ah/OYN0or1ZmiVYy/4KQ9N
GPEOJncIvO+8z3LJswZ+k4GdVn0qzE3XWieGzB6Oa7o5G+TSyYPFDweoE/JFDhiZ9L8DNbAbhRKi
eFVlNmHQ1ps17A/7ycL02xDpiVAPGiRIjqMz/TwA/JfJgU6vhltxNcEzsv97J2qpjFKLsrU39FRu
ngWsY4s/enx6W/ihO/Qvs0aN1hCCWHooSCX+uDb+pxEpanVkFWpHiqHXHCd+nPqz4qwm+4K90KO4
+akvv049/t644YAYsWleMxLRtW/fW1vhfK10Dmhsgn28r51XeIjuT+rbf2mvaQDt8LzgZCft7vu0
QVjSKhzLvnxeGBzG7gqJYZbm/Gy+k/45oQbdwZySBimY43808gpzUBYz40iVA//SK5j3f3buOtLA
yOL+0Pj6t4PhIVKRFaMpZlL59ztDjOUcBC8Hu02O/M53ttm9CL6wb34aKf25x/5+nQyAQyQ1WmQm
kZz4bXxiJJqAEp/rlENd3Rg32Y63lEI3ppjOjlaWaosavq/O/mmW9e0GYaxBW1xevXfwCFcm19+/
xXIc06YVG5WJv0ge9bANi/mR5vMo7coicCQe1TjflpJx6YzFDlLcnzNLP14xizbdOL01BuoKNmuK
tO8Jbm4ejPEoNNdhiO0YL/IYFCQ2XNX0KLb7fLlJLAtxkiBur6pDzrZaU2m4EAhmFDKopVs9Lz+0
L79zif/6FvFBmZKl4gozvo2ZtVLp5TIss1OxnAV2aaJo3Y0m5iRgbknyCbjntR20w7pD6cLkpOTa
VllUPw0wKLC5k0vidbM5d4Uhv5ld8yudkebIfsd5MNntdqfayLZ9TZZIRidCNn6Y5/7750dDhE8d
SReKmL9for6LlaWb6/xYjhf9uggfDenFI62F7i3PAcMi9pylJ0hcxkJud0H1/9osb0JzCdgtl8w3
FNNa89YSlnDtLiMZPTtJkNclr5CcZPphjvGnlf4/t/Jfp9tgbftDTZHldbn9nzVuqps4nKN2xAZO
FTorTt4hzU7bzdLL78iYlXuLcLAhfCzr8SwXKCSNz3b8KDui2iFymAK9pc7axrFCIkfszJjHAzPa
TtqpnTDoUwzjm7IjeqNsT6rqSNlWZY4eX9PkFgMmk0lvVtiWdZOfRiiEIJRKAmvrMO5S4d1q6m3X
RPdhBAUcawdiVfbmbCOe8hF9VGV3uuxptfjDTfhd6/DXWbGIWcIEITGF+PacBWUl1FnVYFDecQci
rUic+GTYLzNy1Gj/o5bj2zvtz+FQtMDRQntGOPO39SRUZ73RGglqDdB3RKLsghkHFtfoMdn8/u9V
koggruj3K66aK1RTxEXOc/b3Kz6mQTZNYSkd84pAnEtIj7kWuZr0SIsZ/ykilmpwdNTk+gxLVwOy
iuCc+lxURT/MDFtJcLKmd8sA1bAS/dg8SJGxHxUwnLFxGHjIVB3URvoZatjLQRWq/E95N9kRksLQ
HO4TPadNnN2XDS+dQHQXkyTLUdnq43PYKr+UeLlrE2x8pksC10NvaJumexhoNw4i2Km6uCS0PusU
yAP1kkRzQTEBYddMBIv7JlMOPd3KrGnoYJX7JUl3gnCQpI9+IlUmjfZGYrlJn2Jv1bBn64RgVSFy
3oXQmwdrko+WQu9GoUZ7cMrULadslxd0T0q6WwSaDt3LYiReD4ky6fcSMQF6Ssdho0aWHYtvVUH3
J36IGP6ge+RvC7aa9vasPUtaQZNX3FWsT1oE0r5SvZo6nSprCijuahy34EtVlIazeVAJE2FZkNGp
NITbECOyJNhhFZyCwXI3irhGkuy+bnZts5vX3bq5k9J9/udnfi3SQZWC+6YwfjMm2RrBzoIoa6oP
AovMLOz6YHBk9aujobHEJsSIEFgyFqoGGTDN0QRfNGP6UEz3rTnv9JS286CHtPmhlBbRczVXntbj
RTAFe9TflMwfSlxCYbpXAZPvyi508CagAFuSebckiqciNqny+LXnAoppTVemobkLwxesqZUcldeQ
7U/HZeuieKuG7IPDNyBRFhs0zqReT4woHpvBDV94eIClZg9Z+hXkt0E+CLRPyilwJyV3zKB05Xo8
CN1dLML8o5GUiukra0VNw1wZ3soBh3yyZ8rny1y6aHiz6uCscI+zwdmAGDolXGt2G1b+FdNn0Yvo
qSMXcdHnk/xS5AFVLWOxwCSghVgCgxQXETT1fz+idIX+5RGFP6aupCUgQOa3+ec8TwKvRzl8SEJ3
0uAe6XSQxid12dEwTJUHjZTfPWkyEjtoS38cBtwCrTf3dt2cmF5uyPChHe+D481d2qz7XjqV5UFe
tmTm0nOPySDgdMQX5VbxxIbqq4LEgBid8ILKEvn/FIh2R4P0t/na1seByJfhXn+XyN9gDgpOfHCR
u4H6litPVwErnLJGJhnPjq1ra/0eCXIsvRJJvex1e4TzZuvWx3iXjvs2uhr+UjjN4hMh+qGX+3kL
iFKrHpXhFAgHBagn4tjis9euSrYH7dnwJq+uwVNkPgnXYAsjiM7HPkWjshwH3A8dTWZHqb749u/N
V5CP0FJ7zkwGZLy0q/q+1Nz7ckd3MnUstlsmL9nKL0/Jy+hEEFbsjue6ovWuIptfruyPsNa3djx/
9cabSXpICMScsWGG2MxfKlr8PxX9f5Tt3xdkCnJt9VkyY5e/rf7KvJgjUh35mOzCx7ilw2TzLg7E
rSTsRRGYFfcpJA62s5uOwciZ9NNyoouxlwwc3CfL2JjhlyC5k3yJ5UMrbHXeIH5nvXbpw9STgcJf
gEAZf0rrfwy/IvliVqTZKvS1JRcZXYyIkfNYv4EKGYC0JS4FVbOtj0HKd71lM8mzIg+Efyb0Q3oa
OsOmGV9rwVbY3aZPotKR9YiO3E5rF+tyXTnpxOAl2lvkcYxXiS84PKQfKm1Vw12mmxRsW4nbY/vD
g/Nt8P3nPUrlRaQpYwRD+m4XarNBqmVplI+juB/pHIv5XhxOk4IZXuM+cQNtR4DlD8WC+q9HJZYB
So0oUfl923dYOcEYuR7KR7XItoYwfcUGjYOCXJLV3R4FhVfJk6uazTmtGVHUIEMMiSFoSl5OJC1u
PCw3Qw9Jy2BGkMzeEOUPtaHe9SPYCPrxoIAV+BHNGhZAvkMYDxeLZIG6bz1Vh3OntJ8MXc60iS5z
afjhGDxIWvtRxGEIlkbc9jJCGfH/qdH4c64hWK46HchMSGD+XkYEs26wEejkI3m8ivrFQ6WwhhOE
qMduLd3P0VvKK/iHC7wWz98fFUNdBYPshAFCfzvV8SAWNTuE4ll96Jxn+X6X2slL7WDe+TXv6Qu5
Pz2cf3Q8/zgiHs0VPkWF9o/SrO81ZVjU/Bipwon5vFOkzb6dhL1Uvs48RkUmbifjKwQQACutzd61
hHoq9uXRlyq31vAHKwQVWM+TRvrL1zw8cFmzSN90xV6ARs7ZWuY3xis095hf2IZ2UyoyhvNuPYUh
VpyEdaxOuKGrfcmQox+q1x4H10/KuX+7iw3sIBpkHsSBxrfeg5GzCGUV6b8T7qd+j4UxeI6YYQsW
SQduor0Mxft/X83vKsS/bqH/OeT3KjsehD4FZIrqEQkzGvZ3xHhHwIIYzVHC+bPXoctbNlgtToY/
O6Bl3QZbk+iz3ztP3kHDJdy/PL2Ld+9Pv/77w/1ZK75feCyH2mqElrELf3sH52InxRmZrve1S+jV
e+a8MRszrS952OIGIcm3eW2OWHeJ9xSOPeqByGM4mCDpgWmQHnCRUL5WDjByDThTf64vrK7dFiGz
Sg8JdWBtx/cKuC9PFxyEQZU9XHrBLqZnHae7ct+39//9HfHB//n06KyM0E3F9dlRvn1Laa/nXZb0
42kRdbvHMSIjcSnTrRUaD6EV2PkQ3euT4nb6SiuurlMU2Ia5S4PENmjQZlNn51Z/6LXKyRTLrhA+
dcwqJ+EuFS/jjAqAdA6x/j2T+dGiyJBiupXRU5HJvlitYqLYEWYmowX5y/J86othr5aJbxSItSnK
V6DgPEf3kUHrGb641kS8DJfoEWzAcziS/G4hNliy4oFJuMyLhP7sbASbLHmuJI05JRImgiyUL8Ny
dCpLQeKB5OvAFHaW/NW6y5kMDUbkMilfp8l9Q/R7Wj/msWAbU+sXC2NV6Ll0Fzf6dDOQDIhF68gz
waKoN8Ubo+wFvFff70thcEI8nR23QpsWTsC8qedZT4qC3elsz+E+rJ4N36pQY+IRXbv7FuG3I3Ek
uIEDUshoElyGWnxoJngkye8lV06TARox6x6AA9t1fFx0R4+2QR4SEUccg3i/GPpWGy9a894TPjIH
7UZRQ2chTlBj1FIBvkz021IB5p8uhnQbKNPS8kgWwWYdlkY0pMvwQ6B7UyZrMhVxAzrxMLTONTm8
7ynsuuFZZiug0juepBs9LKlf2VjuQC5rzPbQoF9MekebnDvpk983rMSO0ggAEjFSSuLpwUxw5wuT
TI5Nrc2wsb4lKG0UoPUqwcgG4zxxDLCb4Rs235ZsG40XMz/iLEDFwdWh4luGT2GdyteiX0my3QXD
icGGUN/m6ROsexSD9K9uYf5WaZ4anSdLpmDb6fORrnwg31UdS0eOa/+uin7rtac0rpZcBc0RWi+c
DzKt90y8jd18KGTPaEyvjaAXagkHeoqRn6yDG/42W4de0bxhAv9QPP/3k/i9AbsufGuZgvbdpEox
vuMPRi1dFGJlR9y3F3wsFHR6/RYjFsvTSwmQUHuTlR+MK3/S5L6tZzovajbpBq2Gf+DSqzRomi5b
llOLSLFZNU8qcLBoyr0kpL61O4snRgaOibwhmSJn7eJYFMWZOoH/3K16LvAnR4vFrAFIEwl75Czb
JuZyjATADxN6rzLyp4nRcIU3hm3u2oMsAo5UlAiH2HJIBlKxqThZlbg1vHR878LHKryf5ZeKrsGy
yZOcYhScfvSoSrVtFeE2HcDgmICmzYJalFA+EmImxur6ncXYNgwYAEhfJVlkErebwdOuz0/v0rxj
ozfq3cEI+p1WPgWGvI+ixunZwfeAdSSdidxQWrYmz36DdWxqqR4obNOvoseXv+SIVUJxY1U4pxnT
hozVxdnuATLK0WtKKoGlntvKzVn0BPEYqPJe6ZOLGpJRFKZ3naohLvqJk/Wtv73eNTREKTJX/h+V
1/oG/59WXTook6k1bfncgzaQgL/Iu0coZZvLvP3Rm/lvx8LgtopHiRAQjW9dzLiW4JIvZgmsyVWN
w1iyT0Dd6A/qVmP/3DpZBfFor8+f//1orK/8b3cpkmq2vZTw9H6/N950RIJlYUrJMZcIdZR9STtR
IfWC6U6lH9fufx+N+LZ/OR6HY/sFMXX14H47pzLzOaOikz/a7dUkNlze1I9MZWMgi9GRlWaTbWMH
lKY92wOwQsPaGHfJceCyH1vAc2i/HARp/AmvfbffA8mst8VXhZqeNrTLVH6zFqbEjryjhPBGIC44
A0yeDcYh07ZwJid46O12O3i44amB2ivugz2ScpY1OqTuF2ROXzmnp+hJeon3A4Hmm0LEhY7pzF1e
2guAC+fNABrAAl3v4Yo6BIrB7NH9CON/6od+t+1emBFfwFIHTyiMMsNRPwWfgNap3WBc/y0yYHWk
a/uL/SSbTcuej8V+3NVeZ49Od+2xA2Slu0ot9yXvN8zh9Q9wsL+U1t8uPLH2Kvc48yhGON/Kz1iW
yeQVxumhu6HvTKvzzMZF2kXs12nvlqRvj49Zu2X0XggZqjxHI2FtLbVod8zlrj+siqPI1r+0A0DC
+hRFvooIYVPFLq5INC+Ij2g5HDB1gwUnLOSck5enY9cwfpXjY4K7dh2UuNngmx1I2Z1WbfX3btdS
qTfbFIwuoBREx8lhxvcfeDh/BdPnZ7VwzHe5RlmwbXJPPKFWJdeqdo3Z4aWbf1WCw74O1y9CTuLI
HJXWGaJSyV0rIc0e6ahxq2HLeM9vUu8hvgrBardOKmwS1jDkkTaqk0j3ljPFRnYnhvva2ugoScQd
sEEJ79zga8igTTdBjLGOJqVr6okf7QdFSX2Qz1MCM0DYZXvqFyGnim4qcLCugHAJeODoJtv3hW3U
o7xrP0EKdNKuR2lJcaFzA/SQhtz5Y9zOgZdKj3RLBGZNZFrGWyYu8as+e020q4z74KC22+UtdIJz
pPBUxGQS3bizMmTEINgZGSVO8tA+tZh9Z1cl0LOn60/vYDvqp1DZEto43r0vs63eFHuPDV1k/uHn
znSWPeFLR7XbbazSMXcKc5ONsZ9fIJJMfi7eJ5t2h0DQ3MbmBSSFsAdoVnpTfkcCSrktn3JPPdbm
Ft2XL2MwrPZDu0E+SuAbSuXfMoBtnDbBBolBslkuaumU23ojPmg7yp3s9sOK8y8L65qlBKYZPhkR
2t/uc+ayY5J3CwFwyINRXLxnmi8rLlHxvym8tpZ2b/yws5PXsv77o6WzZ2ZrB2pJNL5tsxjPoLSR
OKQye1mzA59pqTSLoJPa5vu0C6jAqe1yp+836qvmGpNb44fyurWh7orPk3kU2h8+k/IvEw+2mgQS
iEAPYQF+G0IURTzmbaLNtDIPGoKy9FD+TlCNPdIc+TO13CzVNiw/ZlLgx20Z0gd2p3wv34TaxqMA
l3apPKKwGgYWgReiFvmQP5TEDT+X5Ie16a/ch+8n0FixWLrKB5b0b12HcaKFP9bcadFRWM74OXI4
o42jRc66tKwqM/rVGyNyTINRI69Jt+N9wRJVblhssmqTSRutpcB0DMnNFgchpvlr4U1RowncYI3v
4aXjdWXDhYTEJSJaDc4B6gnkceQXqOs/OiLBykcfKbwM1CWPBqxKFvnQafs1JjpGXcY/SPdR8xMo
TSZXsZJ/x3vxEz1G9MGagdCf0k95yb+KA+8C4aG90dfXn5prj2/JZai8zx4gXQC4JNGNAOovJiY4
EkL4ae0mfeVtgYSlD5hCImRxmB2IJsR2u0MXK22U9x5eQWpjauk/lHGjPIPTzBgAWeQQbuYX7VIj
8SrWLzggz2KHg0ZY43TwRR3hwaR5/dyy2Fx+eODE9RX+96uHzIG7jJc87RsCMPjz/ymbJqVJFQ0Y
90M929WxfA+UvRQdKonVkoFDo7sqtFH9geeScEGeAz4QAmJ936on65fEC7EYXkfLUV08COs796Ph
JatcpBbR6EVQ7sby0Zz3ASe9IJN6aZ5GZrYKte6mnvZNfx2gEUjJ0xTv1NHHN8XIID1U2k5Lnjvu
n+5DU320mnYagRyBidgjymQo+s4AI8jsCfwwPB4a4VwigVJ8864TP8jEoh49AviaPfkwqGGy5MxJ
X9CqOShE1S2KpICJWrFle0Ei3h35RzXPV+CkpjduMTK1bPuQcuuYHzHOO2rtxdMRYewPp/+fPQfO
PkMMCFlUrgwd/3722xovS9MvLXGsKx1L9c19XtnxXgvsgQW9sqFQqR7UD1Hc0P3/4ej/eu3/5+jr
avw/175r9EXqA/Uv6uQbUu6NeF+5rygDXWZu218/HO6f1SRsAGPd3K0lMx75vx/OkMpCbQe9eG5d
or0owL54qj95Cn84q/8c4XJS0XxxNEolXf/2bY39mIzx3GTHYLz08X6mzsF0m7VvRuEvpf2j2/Ff
OkfrVSSBiXOJ+e/7ClhkRaAtZjQ/lBrJvSwHrgnMqd3M7BE/UvCtdvkAKjfT96ZMHxSTNMJ/nxIA
cA+hnRr6n0h1UQ5jOf7vc84GlpP6/fkmJUNlJ812WtW/vVGjRNTGTNOy4+r3XZzwINuzq3iKh4wd
1wCZD7SXbPQHnuhKjm5PzuBBke+8zmNe+8mYy2euATrei3z5kTGLL3jLk+5qII9kf7ktt8nTfd1X
PsPzWlyDrLInD5oSTcvJW3/u13IHTLq4bb6IGcMRq2HzxSzsGB5j7IfKMxEGtTZtQz4SqnpbchSy
cEidvUpOesBrRqzVAhuqO75xUl0U5n78jvNm+Zz35Cs8yP5o9zZjFTSQB9OGynSttw+9Ag7KSQcP
KswxsAObFQDh94EmEz8Mti2BKzhUZHy+DPip4ZiPlmPdhw5h1W7/wpSWDQypA+mm8mOvAEYlvNK3
92J+FH4PjAogFV8A5JQ/bsM7vhRbGoMfJkczXZN/5cflXmJ77FaOEbsK7U/gnGxOA0fAw26cTbCO
xjk4iq/ia/Ji8ruWbbkxfybYuS88Rl7uB/f5V+gmHj/uIi90Qzfj1xm/ipz1vxjXEZhHX5i6HSkG
M5B9sCPc9yM/BQgzYJ/Zz9IBL8WGwoWfPyjwXGGzOPkZBIQj/aFj1NBAbU66rRz/ugjtRtokzrT5
kp9z+4sJ+xojvKF1ySV6u9EJstcbpn6UuKdAzrG/W/3kMR8k2EWeYKd8HwKfbtp2W31nPuu76mPY
EjKJRJA/BceWuihE+Srz+3rc5n696O15/UBo4aHfJF7E98kZuJDe4+C/c3hFE6NRbMkxxhi+nL++
Pl8vl9JJiDCS6VDwYnZWm7Zmd/zbPjMHxPa9/pw8Am47riZwChKfwQQEHZSKTPI363/omwE9obpm
Ys7iFaux45M+4WbX5Aq9/FO+6z1qUrf3MJ/7DFPvKARxPrmLX7mSj4vSwyHlar7hp7v5tnrLOayt
P7GJxHU+8Wt4Pd7sGQ+UFuyWMJ6zhzm2DpNeDr7Yr++X92hzgbG6gZvkoXDmq5Esy19dST8SuQTq
sdnnzmV4y+CYzU9kJ50Rn/BDuwp7BRIpVHQOa/IFJL5L6/8IO6/ltrVli34RqpDDKwmAmRRFUqL0
gpIVkHPG158B3/uwLbvs41M7ujYhEFirV/ecY55n47vowl3n73FnbovjHHLwfzZ36iWkePOFYb9a
mNyCF3Li3YqzuPjzFxiCxfzrVv3/3/KqAGnj9eYsX+LVx3hlExrDU547OX/0HO3F2GSr5BzMr5WL
He/nm0DxCbVBPdSOfO5YVaZLYXO2+vmG8Gby9li8L/waoHnQUOPN/Bed5TvVg96QDJIGFwSOXzCJ
4rwN/2ejS4o6lZM28g4RpEgl5hBqVMNaGi9+ky9z2tdq9zoUW0k7x522nigQzHJws2KkhXxtY0y6
meDkGk33ljjlePrHhvVztPDbIj1P0EiKYWT4vQzQmtxToz6R9xI9hRENGAkInpDYTIsV49bRN+7T
8TYma7Ug0DyKjvPkLCXaWVZx3TK/rlcCbnOZXm3IGhPsLDycPwUjKmO4laVh4I1Z5zNxQzoDIzZB
fpkhFAVe7r9vOH8Q+CELY+NFv8NAkLDFX2+1MmZYcid8flm1ZhhPr2htbvmT5rYrLNDwDndSsZIR
/CwgN5T3wql5c78wWm6aV++IawwHb70bH/9+Xao8b3Tf7zGqaITKGmwkJMS/Xlja6hETF204T66l
P0XBbtjnk+NPJ78mIV04tMFZYsSC60jjtJu9ytBAiymwu372JHAETPa+ehWSfUjAFlMZZO42PXId
Tnxrm+nGKG5av50bgtWeDBZrnYqUyo8mU2xOafHST6/h9ORpqyj94dU7UeElEGgXHgvDMZEntDau
Bx+qHIZM+BkzkJlNJl5r+rrP37V6S6+H9gseZgZMHKY+Gkw7xTlsry3+vtCt/QuVc+zUhzBhILlp
9JOBDie5TsLS7DcRHxfiVXyYw3JkmjKStramd3oGFtufaCuU9IxmTSe4+O1LyIpOPwg/YboqtJ0h
bTsN/6UrSU6sP2S4u5r03GXnWL2qxTESL7lB1eDU5q54SWSkVMj/SQDP10jn/O4HE5tqeLCkYzw4
mgfGs6lhQzu6vhxfAxCr0h7GzR09XKmca+/YYiKu6ECPAFQPanuLxY0r1pQJRFCkwXZgjmXBrYx2
8ovsr/twF8aQ5LedtxHoXqHAwNhQXXTc5GgC3sryGLEum/Z05ZjpJbwn2aPfnNCEaMVK07eCZTPe
Qd7n5OaGE6JxbA9SepN7rJxOlVzLdB2+6swDtWewS8IxyzlK7pktDeFzz8htOrD8K19Wdxttxbok
KfcI5R2nOdN3pq3abpThncChhqggncAIfZGhexPvOXtBcup7Eq2JfaeB3+4x7QvNOl2jc9Pixxau
DrVKT2wzkhtbvGiGXTMmBeHN3O5db8BNOv1EM8cxmY1vp2V8jY7+w+SfFWklA9WFo3Bjt2gvTBQY
vxMmhnUTGo2r3TzSboByTrdyBB9HOFSwMoa3AuY3COKLR/3QO1Zki+IjhFl7hAUtD/RMM7cJD0GC
9w0JG/EJ1XJYCA7SxcHJKXDoSIFueOsSmoKEwpOcyD/Vtg2Tr6X5rD6nphs3ZOhMiuOfSHICQIJ9
mbc+zJxxCx61J/IDlL8SfKL/8DVX4clQjqgO22euRo2vSs7WwjxxLp/DU6YepYjTsrFlcCcOT4Zm
R/SdzR1wFDl9TcN0Uahb7a07B8WyvoC5b17FNU0RAxId7cngUTBs0dwkOIC1vaiv1Pa59QhW3gnh
Uhw/i3EV8Xp1a+8otEj/dLLf96Hl1h49FdrZQrnmj5wWpdwV14l60Sd7vDQiCkxwa6HdJy94DIUR
iwm5KbziAhbvjY6RemhOUezMmaSMXGDjub1/nAxGwMwfb363LJ6U8WSchcoduE4VAOcyheyeU2XK
dl+8yNOF061xEKJj/888gt+bYqzipAEhXmGSQlzxr4ulVCdG11goSciTuQhrukt2TdVav6sn0WWP
+scG+Me1mcUZIjVyP+jqv35cOBTqEFp5tpflc9kfOnXlxbcsdrxi9fdtQPq9s0YyKxkLuEjmaNnv
3b7CNHyfiIpsdkGka9iZW5ynS3UXvv8rKVf608mL8RAVBzA8dE/fjrs6Y8I4DX6erv11zsShd07o
Xh1/g+UfSu2/cC0/79L3He6/H/ht6xW9Vgu6Ih/P8bgMjwXlq2I30qI/kMHVNTuF+n3ukTnaW32q
FHe8ZiI/ucQ2BuioXdTaP272H8/F/72gb09ROUydl9HJhC0WIZtkiX1RfoDvpq3nf35OR0DaZ+t1
gCimPDVn8wc4Ye2l/hF9Wh/G9e9f/HeWDSUg7ACqK4a7xPP+1nxQoiLyxagqDpr8pDANUTGhVZWP
wTxwYO6uBrG0Xa8RX0XrNhCFhRtTJJJOqKpFZFirOuq2eWGuajlbVTonsOTL0HelmEI2gJzQZcZL
KuW44hQOtd2LBOeTnqWVPgodFCrzSxadv/9Af6hnsDoAVaftMIeJ/zz4/6emVdteS8opnB7KbDem
nFyAOhzotepADmCqxvuucUQBEeqxzR/l6m5MJ+bMeuKaFSZVRxoXOj0HzS0fWLQ9yhVO+d3H3y9S
+/11AxbO8z8HZSAT+qkf+89FpokpjaI4FIcwQ6c7DgvQSPWEQMSRsnQdywxA9i1ltjfd1b45dSo9
N7UkUQDGsskpZ2TC6pqYoKdmckvDrQ07FPbYEg1WVU0/lfK+Ma1nIRYPkUxbT2ZI4Q+C04K8xFeO
4BtUjYKacoS7EAwlW9zKN8WjVIvIpZtnARqniIbbxxc/f5lK/TTIu3LkHI2T+u83Q/+9/6Uy2WDR
UURRNYls/XWVC5JwAPiXNEDijuoo201GtnWXMGesbUQPbtiDFRiKVYS7cqJaRtPTVVcm7QucW4us
p4sM/VVFnO19BsV6JBor0ynrlBQtwatgXmrVjpJ7qTo4oeAMqAsmCLhAC3ro5EM62Yg3W/btsaMR
3+i4IkHio4BMKLXMgJFLsiq1dtV2CKFvTbntx8hV+4eJdlDQn6cAyEPHUESQd4PVw/E4CIH6kKeV
U6Vvpf4PRcYfTCbsP6I2Tz9kskK/kx/1dMrKwpPFB2nYZS/AhtSNT4aIy4YpMozKl3gVXqp/7UTK
7xpKPlYiXJujAhox8dsxQScIOo/LEayYjG2dAyrtZCUYVtlJb5pTHka7dm7z1+TYcF+GVMJpjoII
x2wNfgVzE8zihMNstFRbQtSOFbMHI7wbrUmHecYHosfOa9zfw3o2EZe7RhXW42hiJn9IaYyXGBXM
Gos/X87fn7/vdkOWQH40/gfW0DDQ1XzbkDo/9+qxwQFIFpTTbGS6fshcFumm3AAPs//+aX8w0vBp
GPJYoAhbJbjr16ddVJFMlnJQHCREsBYh3tHjgLVbOqOuyh895LeLkrl52Y+HNATXwXLZ+8yucm1r
NOh2q2kxxqoDAGsZM2Cp6afG42Oq3MZd3xH3W2DVS97R8T1lzGn+fvHodLm63/dSPE6cFQ38md8q
kqLM22Ec5eYgdunea3o3bUU4IBYgWZA6uhqt8kk7ee2jiWyvDfHM5cUuGQPIC/rzEFIpZua6VHJK
0W2QnBXvJmi3NFqPtPXxRzIv3xUW2Czl3Eu3QHgSilehuFmMl3oZq/ETiumFhXu4V19zb5cn8noA
RzrdMXYi9jnXHf6+YmNJ9NI0Y12QqBgyjsp0xxxvM+mlNVLHm9atsrLC4G1S0tUQ5cxxsTkaIdRS
lBveyce365MhpC1m98+ApGKuvodj6VPugd5gFSP1jXRYosUyMSLKETq+fuh56EfFsaZXCKXqRym8
yzLACJkTlOj6ygn39vAc4mQIEXkcqVutTdefvXTXy05i9YsUXMRSG251uQm7Lf/eb3Y+GrqMs4B5
tNrEKa1jN10AyvFisc7jvepM6UOdZBu37KLTtWeCD93cEUAo0fteZJjg80B77sGusPxTjGskKaPs
SIFVFFH+GolPWbxPfBO+xZswPcgstbUK2TELnJEJXSEdG51vhtm8Sh5hGTGJyuVtUmIo8cxNJ6/b
gI+Z9oboGL0B5uNcCc9jiAIXuK7XmsvU3CbjjUIChknCyRIkThneouJhxh4U2h3g+eh9WRB7KeW5
fzncnehtpnZp3T0L3mTEsnnzKGrnNoIQwVk0pUeXOknFQ5B+muh7gq+0OKLSccM6dELxFtXAMMRF
OoVLedwYEhlpWc9FcmCIOExeEsFf1B3MzrB97NGbIhHQk8jN+880a5xO5Rz40jGbbJQ9pi0eahK6
pHaZID3ocnU3dMDT/R0xdN6PqWi4c5tIbpeVBlXBbLZxaNlSOF7nfUFrYQBE74yyUJTQaNVWPnhY
kcf0Dacdo5D2Ywan6cq4KvTp1AL5yiSs9M2bAeORCENFnhFFaMVi/R5g7+xD8I12q5yzWKAXgKWj
5ZtVTkH0JBvn+WsWGZFJWQ5cI+CyGvgwfF1Vg4WFdSNFxTGsemUTVPe+vU1S5HY6OulK3Gmczkpl
S6icbp1qJm+YmM6lQj4ECDcClMPcborr2OurXHz14PIE3J1Y2yjgAbrY2wZDcykx+yetzMNAes+R
duLSCNdB86oKup2ilsgVJzOkfUAmZ9ZED8NAFCVDRCUQHuQuRVt6KUeaQ6RzDkPrWn6wSWA/VMee
87KGvhzaf6rGQEeu0qguR8mNIP710qHURgQyEHcrRFeMC6n2WUzUldR/BhLPCcwRmtIyio8w3Y48
7KAN5Predwfm25Wwz4MSu8t2GPYTYl4wETpTZrEPnKbyFyG6qVH1HHkh9T9+wnK2rYpG18NiRK+j
DrKHKcvX7ZghJkzIa/n5ZEcx/BaLBlr1MXAFGT3gYD3270MyPDH4dHLhoHuvzZwgan5OrCdFuZ+U
c9pZjukdtAqYw6mDZAPXKbVoxuwKim69wtPHi58SBRS/FyyDmej4BAgIy0Khsd4/RcIzNKdcbral
9KhlPyRLsEv/WBluM5Md8n0axW6dk84bKPaMhMlLKBBEl4wToQNAA5L7kPIq5HshxoLHstAqS8kQ
lzUu26D7BKaTckzP2o3Vp7bMf3009theVxX8peghh9yNc2usAJQptN4tGtxAAXU0xGjZQ3RL3gnm
BEra2n/yePrK7FXhodENKr3BDcLJFpNXT9xD8bKMyzAPxNONP7+E+KEBoQTFrk5ASHEuu6ndva8I
np9oulFMCN0mNbFQvjOnTZuLp59F5c233pVKcnL91g9fmVGiLxqWni45XvPW1yFWwgepPBg1hmqx
pyy8WOlLPXy2KJxFRi4Yf/yVxk8QtHectgspxG4QvYqQF7M2YzJ91/V0AU5/CdYtQEYathepRW52
V2F4IZGeQURtiROHWmjqX776slmaOO+LxGlLQF4ZKth1iF2L4hT9eh7AiJOdIaZJmj3N5KdJMSim
7mPfseCeQt8Ada658XCFdW4G73kHHJicSf8u0RyDpGwSd3KJ6GUOo+bAThKhGyJNla0MX7+1HoO3
Qb1MbLZKfRvEg1iDF2alLtLdWBD5Hhv2KMTLoNjW1knnQdvWRQyK6lymj4OHbkw/Z4rJ9lwtgAEJ
Rr+ibmvxpPflg0/0eIr5r1FWiPUOgfxUiqd54TTJ7Bpi76Lj+AZJtGsshDnNa3FJOEeWFSHT1WfM
sqZIJyu6iL4NRgidSLUM82vg34foGnC8CXK4SmwOyWXk1kvUiJGwSuQvUSxgwSCIrDX26C85BTC7
m3zLkTDqiWjdjHFnjPsSx+wI1yloLrz9/RQdx7BbxXK5EeuVrq0r8WTmkW3o4U5hp4zgexaysdir
RBxJ1adRCrspnvN81DrfxgbhOuozq7FgWU5HFaeQVebDHO2C60xZKRoq1vQxKUFdLnEHYCBgJoQ2
Y4YP6TkMJRzsTfmo+L4DbdQtenSGSX/nMOOMhrIo/MGpRyQntb+J+jdTo3LJ6lUEwmow3Zkpl/Bu
ZD2rZMCIkThQfz7Jnoce15Ci7iInxvjODr+A2mFrXb02/Pd++mEoR9G4yP1TUnzkzEgmpxdCW55A
XAtk+gTJusu+RFrUZcyqV8OEgRFBoqEZZ5sQftzUNrbBHgYFdRyeE92VZcKC4U1yx069V9F+ZFsL
3k0TlYb86PcpOBkmbaY7lhgYAhPDKBkkKuNz/2rF18wMdwDrNLhC2ghqCDJUHn1kTNaTkUKK9jgT
hpajxhja+AGQXPf+ax2SGBLduPihFlBSsa57N9bPVhocT4XmL9teR879B6991sLZ042FTgVnxF9B
Ba8eM5Bc2KxNDYfvwqyWADkHE2aqtK9DGtmwFjyalzgKQhWAJwVOSuEgcSVmfRD0c+jngMeiZelt
xfG5Mo+N+CLopm3Kl64oOQM5Gn3OpGNsGq3nQ7oe5Es8/Iuof9WkmyfezTcfeU+h3sSJqQMEw4hW
Zc+PPM2lXXPly6ykFoUhkhMlxo2OsxidXwleTsYy8zRvAgPkDlGsnJGKuNf3AK9+QnAbcTuxnGmZ
sGINQoJvjO5gfQrEkSW7AOWMOeeZr7sYs2G3Hk1QrV2KtgxLNa2SsXmI/bs/bZTwSWHmMS3U6oCx
tsxnIoO0H1EBV9V+Mju6DGRjpRepOo4lBlcEpPM9LpnQaRPrQZq7JmowTB8lijOp7ZeBaa1EQgE6
AvxWUUuEtMF0M1ilwsosOBPGH0LzxtmfYQpS+H4xDJshg3r7NB/me//NCtJTjlZWfaolayEXqMmT
XZ7uigA5lLGpipuaPWBYWOrDvmChxtwjUxmRdUoz3bJgSfJjS5d/nIjmXt1vByJZRvRuEnNBouu3
41zW+rocSs2h1ui+zCUPY5G0ogXRAeoUXlXAxp1cu9AItf4eDM/ZvpjnfYfZxvQUFw3S7BdTSgmj
2cXR1TSIamsOXt66kAQXg19QsSaLDqI7EVoDSDKtP8bkh8kXeSAhBskXsxeGp+wdJRTJt6AVHY4/
fJvPY/I01SyM+iUJr2rTOgVjFoHXP8XZxL4yFzsBuEa+o5jSW8lx2/RbvU9WQYzTSyyXuWJPhrFT
QTb1BozLMnP89KQCTusAg/m4dcWkXfsWXRFORYq4TfNkq2Smm/go4n2oeaHJoygerewzhxIB0W5S
zwWGJbNaJfrR00PSjxgljHQw+uCUSdgYR1tjO4cwuPz7V/XnHvd/vqpvbdchC03Nn/vA0KqYqSn8
9OzsHnUTOoLMKS8Im//+kT8lVX97Or4ZIpQp8Q12LZ4O4Tn0r9AJe3CV3b6l6lfz0a2l3k5gFRiP
uqfZdey5UcHX2L6HwqWyXJ5YS7l1eKcWBbFylvbZ1+Imj+WFLJ3mYlayepc9vao/o+HW1MxdaDvF
crDuhztIvy6451iDAa1JxEiZHC0CDrT10J+ag4zhhKCoIQkZleOXiK7ygMzAlN0YkyEKRkebNGjj
F7XPoCJSReOjiZP7xOvmMYcJWAX/cbd+t3EwhMDMTqIJPVwMJL++S5R7o9SJ8nCO6WUStZd2S10j
QLA8axzMi2HXJXQDzr1hgyYYs0uDoXxv1c5YuaO0SiaXN8ULsEiTd78HuBYHF2xZykgs+TKjMWhB
v1sM65ESHZyvjumGISwL2S7LPy3V7byHGGqjgATrC3pXspay5/gFHaTcu6DhFi3E4+ITsVy7p1cc
CI7R3fyBbOBSbpaJaavNmrxucdd1myb7x70Bf/WnhYakLHFOzAIF/+3pbcPSE402FM8RcrSV+OWX
VBX1i598cPLBji+a+z56ArAbIbl34tewF6kwHNFfi/0G8LVVvviMyogvR+YknaoPT3AC/XGwkb1V
B7nggZRWBc2KiAfJ6dPVWIZL/aBYjLQpmV3VuCNXjvpVdEHLWy/NJ4nx17zPLoUTnfUyZhPdCFG3
SOsvC5U/BrjOt/WIqSjehTVxPRKkH8ERD+VKY1Ss7GRpF45QDb8KEAOqgUNwN+zUngZgsdS6BxyA
ITTjhmqESrifHLRYkn5imrobEEUfxexRll21O0TdcWR8HRJ+QS8F1qcbf/YQ+NJkWa7UzEFU9dVU
+3HYShXf9ToV1gWJCsVFdl6pRdmllsIjxTJ8QRh2JDCoO01E6ESUXLND/4z4NnDFj77eNpXbVmuN
JgDQkUUQPRv4nBEFTOBIOe6jcsowkH1k/tkvk21vt2g4alfhZ9cDJ4fg2fOmTw/4MgQIoPGmptdl
apyR3bomptWNaFl3h9rfc6eeEUqgy/th5K4+vWu4iQoHf6GV7Vt1Y5l03xbZdogOTb6SjH2JC4AZ
qgE4EqV0g72VOCkkwvhcUE70yBmkHfYN/q81tq4fAC+aAHNlF+GwvovfMwUj7mi3FwOZ9Qp6SBjs
4ofSzZKjEVxCjD/7jgduRcMdCFu2GQIUGEt4jilgf05Y6cEHwfGujg6CJTU6m8NehWyfLup/COvl
3zvRrBL/eRG+ramjUnWCWPj9QQ1iO+KMnU43yYf+CGhdi1x45mJ5l8Be5Ymy0jJCrsQvS0c2rkOD
RGWmPc/7y0DDrOblSN3umMYtRO+lTsbev7Nlfp9ucLkzEApXnMV1f7MBSPLg+anfZNfXchs70+Jh
n9vq8z8GStKfPoXRiYVLm2keVqhfl05soVVWNkV8ABFOdOCoXqRRXyjdpxQd8LkqCUuC0f5je/uD
oBg4ny4ztsFMzf7+64caauT3fl/Fj1B/sPzP2vEFHRN5P64pyv++OdBh/m0B/LVx/q3S8q0hgppe
FAcxA15p4jwxWhKZSh4+Fq+xrw91gOAdU7zC/JKGYTxtmxA8NMBtephNs50uOe8wvb5FJWv2qOp7
mOewqYNadyXj4NMEyTT895MbEOdl4lhgxATyjdbH8ke3ER2MptbFuujnflnZ4gqI2VJEG1uRcvOW
HIS9sPdR7W/6bbChd7wwEL56DtoU8m7wwZ5o5zyYWAJHR3bCnewYbrcB3Y5wtD8WhJLt62P+SAuE
BOrqKtz9NW6pLax4m1ChJ8PeFZtpL9ngZBcZzr16+eNkruZgIDTjD+kRMudi2KD4QQWFh3r1U125
RNA5qxifn/PDtGbpXGduCnXwx3AlScDfkeX0ZLjhmj9zGTKa03kAQk70USLhiDP2A9sDquhZ13iY
f4sAY1JGDQ2fxZ2Vyrzjy9dDu7QlEpPK47BHPHuE72fdPbTs4WP4mFzJQF7B8MfgsoexyL9S+Acd
XJpu0T61T/mb8T4hnkwXQk8D/dYIPVWhv8zBCKrTlUm53WlfdaKuphSdaaA/dEyOoja8RmFg807/
EFia1J5S2QrcjG4FYKkILRBHpgJbBDu9hchYxLAVcq7Qlf5Jz6PntkRQ7JdOzIk0Am6k9qz5wjqv
4qskC2z3SQtVDpR1KPE49QmHimpdl+GPLmjPQv6sDMWjArQxYXggSyFHtJjSJDzISeYkasuUtVw1
CpNmk05BpNhWwmizk7YTqc8eyt5GXwzML6fyaUZQAmfVgG1HUKn8tQGe2IgxEQfhc5qpONmxdBRP
HS/3MRp9R0fMJXfioZr7dbSl5yEEpNtlbrlqeaIzozCIHFp81EwFTZghWlGudPw6iQ8+OF3LRB+Y
8dIrB7xEcMRy3CAiRZcs/QC0b4JqBkiDZD+5+RgD/v4i/0GOgR9KRwpJ/KOlsXr8ump4qalYqU58
QKXyDg++E6PnEjp94Wnm0lBaV+EFZuujzSBBFTOH50HP7KzfJ+URsGlKvyLWlhU46IlTeozjvlT/
odBQ52nmr3U7ZB6SwHCgMOrENfHrNfZThj6hg8JRzGyCOFlHUOrJ+F4q4he9nQaHFh25iNCmdpDW
nvw6+InNbooogrDWwFNuVUKKuv+kNfQFYL+YfDU9GyLn50j17JT85b6AMq53ZyNDK8ZIyNBeLAtn
LqlxrZw4XfXRyvQH8VpJj1WDQNgal55oOq2ZrJkiruQWcw8PSVe9zvlDUfSvkNafdu3vdwG/CHNm
jFCwc759U3FuWZGRePpB4ktCd+5/NBz1Iw33wdxVp1bWtS05GBUKzSiEEeyvIKCXyawTo0sczUMF
I7oiYaO0tBT88srN8FZydDSL4zDt0wyw4yv9y5zVqH+39EPYPA2Y92YUUtvsp3QvCDNrhHRtgu2q
2qb5bCRzeu6O4yJb+cUCHZgdE/ABybBX0o+qfOINlXTbSO4hchZYyTElGQtbki4l9TQyOeUsze/P
MN8W1zIPNxZ4HPQRQ0gLk3lC/p57tLMyUtrSf/g4ZeUPzxUqB5FdUxR1qF2/PlcBmQFZESfxI0pZ
1eEcP8tpyCJH5l/Y3AsNUsCwIXzde3nwmECZdoBSvwLHd4PxCdhOaGzqq7+/kX8oHlS4SGBpNUTg
FA/zVf9HjdIHvgHtqdAOeQIAGtsxZkWxu8b1BvpIioMYEcg/j+Noi367GXzgf8qHby9ZEKR9MLI6
graH3TMax1qgM8u+S7wERKwfnVz+yDmttMTB823P53XzZOKdQEJIJ8QxUP5aouoUOWWyKBeLNGAs
GZ4LdDBhtxdnZ2jmY3fOnsHWHzrlyauGRcKUtWMSjIF/0curRi0c9N+LXGTJNRO8pLKgEet0S4Rs
40v0F4dXnc5IFqPfJNvLS79EViUlqR3JWM34XN8kK8j01q1Q3zLZsOHwDAx1KyV9TiZGDpn0IeUj
XYaAjIZhUxv3efDSD8zHvTu72pJesNsjuKeSwqG9DNqHYZy3JXaQgCTnJHCMXUHLtxQrEIxfxghF
iCk/3USTHONeEl0rxt/K1gE5yLD4GcYa6oV0UsTp3IiuHpbbTDdOSobvoRlf/ICd0Cvb546cX3/Y
oDFZij4tNf3syxN9OuYVyuzaTG8BZuMqoFuLXNuLBaZe9qR2z1LNjTDJXqmhErSbRAfAIX3yyNQJ
9hP5NuprnIPjoC+S5j1nacyFdDHozbngKqscX4jkH31GSlG+Lbh2NTeXmUCjWjx4GWKtcYvyweic
0JIhJQFZqby9bDK2J6N6qtSNISa3wiw/oXtiHm1Wac6sdB4wnSXzfSRxlamDwOYVntMyxqeIshuN
HX7Y5iH3yfFcKfvaWiYfFYuRjjyWABJSr+z+rWLQuUweRv5CfMrr+dA5QfA27smHuZ32ZBuBJXko
j92+uKZHKuzkJX/U6Bm8T67m1m/6EzIzApOE0yRTKKERoCfOI8zMcXLj9Vgus3RJzI1wAhJ77ekN
hvHGFJ5FBMi5wRSQBxuCm12iiCAYixOd1F5nbazwGaNbbui1z8ZqyVv6lqsADJPQjlXep0+pNAsZ
POqRWKfFUxP+gBj4PKg/9BZKX4LCF3pnXuEU1+PVz6gwjk5h2DPzjOYv0WA6X9QPY0YKUp3aKpUS
OiYn9jjdoovzAn1VjPGqGvN9n/UrZEAx3XGlH5wpt7a9hAVOCbZqcEnNLl10EjZ/ieeagXLU+pxB
VGQSNEaskG3TJzpoBPLiO4YvXgOT0scUm5NiMD9Vqp3uT6soDtzOr3axhh9Vx1OndqvW00hssEHi
eYyAZvmhSLSPbzwUPgKwsUH3RMp7yTY0xSJpdZHb9Fh8UG0EffAiTtStDdAeZRvl1VYIf5gEHyXz
wU/bauzNOseISh3cqHXS9CsJ0TwALplju8w5d4NKqKwkmMWYbtXoJpCRFXfOpDLUkjvSXO692Czn
rIyCPpzX6VuFAXOa1Lc6TBax/Imi2C5QeXZUDL5MYrmHXj0IXVWNjpZ3iT0Mw+RVarQWUtqmEV/b
IL2ONGkzfmdkykfgwvyHzWXLsHFMNqK6LrUJ7pa/HPSLqQAOsZiUssx1JcJ0ulWw9fHA0L/AFAyU
S1eWcTocBp79OW9EsAxoVrLbGcxnPSNl0RjxOviF6HrCWcSrqRBVk5S6y/wNXYpaIz/m2SIwD9fI
UUk3AuO1SBUWWdGvxMFcak20jxBvBfBLYF0VPAgRmv4if4+gbhSkGQmetIsHDjGgwRd695xpzAfV
mRY2LMqeWVpyTRSwERR/HeKesM9ufcC0vhCJTsnWnPg2uZjskQbeu6RwiFZ4n/VlEyO7rsdmJ+Hi
ES4GPd76Ncrja8xoq8fu0KT440jBEfPhw0gRWmLaauSrwmw0ZiNowlVXMOehcd5bZJ5BjhL31nSP
CmXTs/QGfUtLDAkG879cfhBG/z7hMxk4pQATwv403lW1pcmjUYt3SPfjTVtjRmDKk9Wvevs0Fp++
GrvJYDBW5NQ6MR9DAKZkqs2oZicmpT0AlsgxVIuY9ysZiEzFmaFmN/E9XI1Zg/rmEfgQUYn5qQr6
tVlE615VFlOdA/KNlpYxrE1r4m1VjvGIRbDrj4kYumlUnWW6WGYmbKzQ2DOGV8xlWNJc7TS76nwn
k0Tbt+DCtssc0IbET2Gp4aVIGVazwzQau68kvYmlYDcpfZXmZaIIK8FlFsmlLbUVDxwsg1vITiEj
nhYgCqicnYtoVefvtENbgs8ppJviAKVtUSAQNHl7DCBQsh4e5a5dVX617NiZIwxcVkhsTUCtbMHB
pK/X9ZIdcHhKs3sbDjje1QOKWtZLZeEzSg2aZBfO1ZG8a5Ufiv8FH8iu0EL6Jll4OoIm08AbRG+N
erlxe2AmOptkS4YVisUxf6qMvamuGjFBdhUsJ2NvoLeTxMhO5XTnT921zfWHoQWthrnM0C4MQ5fM
vLcZnfCSw+mItKYUbvhC1BH8YBFDl1EIcMOi2J9r8zXkvGCJ0X6+YDO5J5PoJGG7rQHhZQdfzZfJ
GK+LmNSYrsfK1FzNkZahdenFBIrS66wfqfThWqrKOReBl1WMTOc+V+nWWG7G/D6gquSg8j/CzmO5
cSVrt0+ECHgzhSXoSYlyE4RUkuAJS5DA0/8LdQf3SK0oDbrPqW6pQCYyd27zGSeTNWR5LzRfcEY6
P9XVuisvgXHdXK2KjIhCsxRcsW6pcVVfqLAhQAqfUifIdxlDEAHKB+CkodhPiblqUn1llk+X/i6+
VRhcvU9xt+9woUmbCs0aRvfogZj0lBRejY53z2zGY2b1bK9FfoIz5TY3kCYydYgwWMDdLl1opM26
0xALQuYi1n5Bxv6ArARSrYCnBvpNH0z61mlTFflsxmxHILhbckf//J6i3atESVCM8QZ1rwy/Anq3
gwLwQywDnWbfbACAqhRyfehUy8ucK+mM4ry0w4dmUad312uDQKvkSsJ5O/SzWc5KRmNf0u7+nYNr
c+b/tdaa8eASYDLFor1pfMvBVX0CSaSNxbqFaK4iVdm7VxjdcI3gEMeLxn6DjQmLOYPaDI0YiaY8
kI7K0XDg6z6YO9IGd3B6b6b1Iq7hlCgSY1H6l8eNkEZwsf8f+VoJ6Y/9VkD8b7kszwW9BJNel2cY
99cCwpCGa1MVk7RGjB+4TumIYGG0LHYieH0SB22WLk/rQ1dSxgD/TzdqNnoit1WffcSCvMyEj3+v
pzJ3A7+tJx8J62GWUqd6/bae2U0ZM3Sjmi3D7PyMYlUnLa50QBLytevhlq2Ebom69UXzDSAL1/40
WOiSIZu8GdFYaUESJbuY4aA8gifLwjEDD5G/kfwUIDKHfq/qoTVt0KtzLlhPZpc/SonO4C8yBT+u
qyJapmjQaKJg/LquOm6Gunyde5jWCf4PmmbnAhmS5ZB5/14uae4P/89yUfrNtgXomX1XIx6781BI
2dzKve2Up+u2/EBMipEIdqvL3rltzsFou8YvyP8fCk/2jcrYHHEjAMXSN+S/2OcqkY1B0dWhATj7
FzCZDSbkWn9lHf1v93h+lDmLbKCOzvO+LmVXF0UVj80Z85WZjY+etzPYjxX6C79C5X9oi/MUabbi
0YCdSvNb/U85rQC9akACjPsE6MgtXZvyDhXAVPPTAmIFpugSNsVrjd7brJiL4VfjlONGYnzCXTCC
P20MHNC4wrAPJWzfKSNVyTHqnvriUefnuXMxtYSaaEyLIfavmS+Xm6GijY0Y8OBd8vq33fHTN0I5
fhbLYCtSsn/9Rpkq98VNiJFAkA85ENRc3QkVWFKrXAnlQIZwDUoIE6P8EbUw3dH7bxgFYAN5TIZq
JZYo5OS3hyxX3dtvO1f9YRxEzCF5/ksdgcr+9bMNlxzrqIuogUYF9cYsfEBFpEiwu/y8SsAyU4TL
Sg50qAn3gLuqbMKkVfC6vnvP8B/s1SCI8KUjO3NFgIYGaX5eknxlPpXWTb5L6nv1EPvVdJQPY8GM
o1/Eeoe45YOBlv9FOoDRAoQY9vlW1F//glEo7yXjYUBM9t+n9If5OIFM1hXZtNjG30dJCgKsknJt
pw2GahRnrxgBa7c1BqGxyXWQ/9Ks+qEJKusGJkww78G14PTydWWZ+w9KH5W3dQdHKdr0aARMg7oB
+rHqASvG1FU6DZLa/EC1jpylvQFcY1LbIEg0kOvQoNBp6WIiypjFQgFfSbxWpFFiaSeWOAaqhVyr
10wMqvJDoUReO3w8mphQ6JiWna/QyD0RiFGJTKLm6UYFQ0QJL5VoNwBkJyPfXt8KoD2q4P57nX/K
JFhdZJzRPUOe9PvlkV9N5opjn6+F8+7SvwnsiyvVuQWEZbp9SOTkdbYDd9PkeypUY9GZIcp3Z+EO
tA+eSXdxu+F/wlaBSa5Kqob0dBoWQqgrOI4GkvTLSPQnSiX0FZ0CTuESZmt8fVOFLKhNhCDpuqWX
KVTV0tDJkU22Z4r+Cf9EzP6WEPM02NRpEUjojl/MdyH+Td79h1t3ngRKFswRXIz+Mh//E/oEmSrZ
AC23ThhWm9CmabUgjNKcxO6jxkRE0Q7mzFqYrl4CPyEpglv8+e+X98MhMUxZQnhNNKAr/aXe/ecj
RDrKwXpijRvleka5ioZu9tZmO7m33KQG+K/9plLx0y1mirJizk5lGlJC368Wuk+KIODnCAPLQ8be
eXyul+jZ/nL6f3rL+MmZBswNFerXX3zTf76ZJRZ0TONztZWAXNwkBzcvxwBIVuehNHym1yXQFLwK
yjaHt/E0Rb1vdb/k2H9v5G95wpfP8O0mKBPuUCm7nre5tBSMOuhNHGeizrcqcJ/x53BNAg2Dw/P2
Qre+AFWo3DaRhE4lJPX+ROsSktovL/wnThJ4IdRL5uyT/PnbDXC5DFmF42TOpdk/R9OrmNLT68bd
rLsftR8Rmh8dqp3xCPgRZHSTP3QZoQwSW5sBRoWCKki0Lad4+VggLqL32T09Bu8Wg8SaclyMgNhW
QKsYpVtGMX+BSFL9lAvj3ztX+SEJ+/JFvi1unMilRWeiWIt5UIIKnu2q2/4gSCcF+0r5vLMsYz7K
TVL91TVJ5A3JoCHsVfAaFTwXIJktFtHpxZsSpMQhAWFVVL3fmvtEa1yBoD2KGHCDN+PNJLdNQoTF
IVciEP9WjZGlEnS+bpWvU4U5Vvxnu9Zg3XN9ErDWNTdy0+w0q3fUgkGtsrR6cCcXoL8y+L8KvaQ4
wijeCloTG3tkjiDjgr++yKWnA+lK2ut9j+AlBnV2rWGEptyCVHvpDDyYc4aoRREYIzJeIAdHbKZj
bE7a7BzmEvLOomvWn3E5PV7gnMXiBY+Z7pSdg3hW7aQHBuDXVc6fMOuxgVuWzUAXZHooGq9pRleY
uhDWDTzOU3e2EJE2EP9rnAxTpCcEuOc9f20fOsgwYpoe8DNK2tiXupNEMa32SC2a8kKIX7u+pDPU
0kw23b5bzo5tZ42m2fWQmIiO0m6/yLMl7dJUkHwwxIWcHm41njbpGaOcFKzSR8z3lHUGtRP05GYZ
68ljjxhgUr4iz2+DDi2k2YQJado8gjbYe/WE03lZh9fmIz1zJQOkkgoGXJG4kqKUxlSuhClN1L6y
aOgFUqPvJS7gecmxnMNPCrsfaE8GlzY9MSh/tjjiBTRe3NF6kKEqR0jZCBzs9oKAW9SvWqgDGt2Y
+UljYwICe7mlzLdIdq14fQVdjpDQDZX5W3Gw8Jrljasd0GgA83UnOpp1KqQp6G8kyq3qSr0cXq3W
F+jr3KKThHvT1C6my7JG2GRuBFpYmgjqRlYSJ+F9oxka1AwN50vuDEDjvMtLMZDjU6EjEiUyJq6r
cKItrbyetcavrcNtfB9LyFtOhon10G/4WMJLIgW5/iHgpKxB2BH2xq3yYpADJcVqc4ENjoT5bQpx
kap5TVg52ik4/tmFypqU5xj6djzB4OhHiC4V03ZF3XdJ7KryB6VqYOLUfEXY9lbBCcBdZTaNuiHC
h4tfr7V3kUXJT9TU0SYedHUFUxUhOhYLyUVFg+S5M9D8VTXjpUhMOEdMDJQoNPP4ubpBRxBpTpUF
kwykuvoljmLLzJCfr91TOUJhaChj0zx95etlxDhtpp2LL5KOJqfy3EiNU2eIskX8K/02VGjS9k1K
TrKKvI7QQAVEHlhHWE6UUJtEjorxddXJYYqAjnTpA7xICkRC5fSMQMyyvm56DamrGt0V8OxybTC5
nJV0KB6UCdv6ZIMcqCyfZoezfNFeIswA+QaUDCpLKAhoSZUgcvWzTV5v33LQm+qERYTm1+z/W5f+
TWSUtAIBcPNuzalGyjUebq4mFQFuD6uB3tu82okn6vVvgur/O7YkrukUGuQYlqH8nfH+J65FbdPd
DGr1zRWV23jfymsy3Nj6JDuHKOYJkwgYdP3vqwHI2E/RlOwfEjbzONLyb9F0aiqRdrtxwMSuu/gt
joIjkDfyGbtFHKfd9dEyxrS4g7C2tJgsVItOd8LpEavFfv0mvuDghf+6vDzjp9C52vhQsbffrH0K
P6vDG2Ehv2W5S45aQSsAriQCUzJj/7zXdleECA7ZBjRnhHI93tR5WBkrQPhWFIrL5LlAWIthCNhF
GcmmRUSP1mKguzSGj772IMZF5iY3QiovrVuPZ1+Gha870bjEQCxCYOYwscUpKSX67Hbe7OkYmq7B
doMuuWT39DOl7J4RD9IFFf3hDBG9EbyOb7W4d6LRvYl75oLYSi4FDQSGu+9LrxL34nv1YoYf9OGR
DEjfNaRTAtSIULbA3jVAtRRNyiNSD/iyKdKmT51hewsoZ8235EVw9RZ1xOvj+TDi3fsxWm4DsQwF
uffLQma7+VdgX6Fhr/Qgple9J4zHYEX6dbbWVxm8iUWjY16+7+6BussrCwdwIsPWqvyMb/CUzmzc
/XgPdKJdDviOuuoTcGL3stJhPjqi7Choxz8kjd8iDbmSOwcTDgxiAtNy8i0Claz+4rpiUKwS1s7+
v/fbD1h5lWYQiSYFEDR183tOm6dTHEVRvxm6QzGEteyKyCogtD4zycSZoMvcsV3PDui/PNn4307N
10d/2+mDInWD2krmpmtiXxFmp/QHJdq09LDnP7WoRJj57QAgPpydjWqwyCnXY0LoUKatNSfFeCqI
5S7JNfzeJESQ0LUbBygRBVUHxmXay2wWqFyX9SwX51r6tsBjVbscLMbeCZCwhFLXgJnadeuuOyLT
ATyaqn++sj5zuQzKYkOveStCirVQWerFB3EGT2g2XpckC4Lxkk6zRYcmPQgo6eLfowKnMg1PvUJn
ssSFUtUIVmPipRfbClvE2S9Tql6qpPeg+I0JrL26CujI2S0CV6VU0KAG3hZn4XxLp8PLgPMFYLOw
QWSl6S6hXKa7FEkV4zZikfKpMqi65NarhKtXpxn+GH9gKFYouxtI8agvdmV1xoLzslTJAHFbtqcI
unl66BXoRe1CFskk0tHTx/pOUpWwryCIYfnKbL9bZmazUAx44BC/EaevCBIxA+OqFZYsoSANvmU2
KCQni3L6PJW1OV9wZ66HBLP7+ZoZmg/R4Be5raBqCVxYgtB8mmnmzAqDMb8cK6KnkVbpYHWu5UsT
5evyRhLObyCtB8RvWCk8MjFkzDM8Ba7iZYrPkMTkxdhxDjXFy5D8NrJxi3oHF99hfsFmykliDCUI
zHqvHxIrOtPuhwQaiwhbvcVNhpdOkvPbaZoT9++pMI1oHOZU9KTxa/0avKW60BoAxxoxhqQtbKXG
vmRz2geaqnovZviquC9lFkI7tOYvfZwf6lMOlCEBD5aB+ABG/vp0hh9KnAwm6CoYRV2f2JwUaBKR
Cr+bCoFuJAQpBpG/HOQ5RPzPl6ZRBZJXR/1c+VbNNOe4q/Thmq2nGwUp29qkDW+RvE6Gb6qiFzXo
xGfBzJIGvQ8zBYB6c/r3h5B/Qg0jaiWDFwfJptGV+PrlrTqRb+VFo02Ho09yMtPHFPQ86k8vNRJ1
EZvSNxMfCbILCJUKGviC6kMc3Ri7disUURUUXasNIpN9AXzSRZbufPWrZn2+rJpk0WR7cBNxRiZi
Y8LQkislC7FyTHMNYAIxnSpZ0jVCq4ZnkUVnCJaziSNfpwtiLNDdbsHWyQvz5mFDDdkiK5Ax8JvK
ad/UnfLCjQcl9tMqfPiK3XNmOsMIkYe5IzvH7a4Od2l1Dad7aaDZ44hAVq4ep9KI3IvplTmFknv5
mJDV5SudQMS2vY0KhzZ6l8IpDU+A2j27X25mD8zIQxm+LQNAir28nEoPBaIZUq352GPSXBDIqACp
MpOKlwX+CnBcAZKOAVh/6eL2W/TGuWuLxxIZAAnDXwetjIaVhd9mQ5dh4lzhCPWnutgwPzm+lF8g
qSbQdzNsnDER/3fyoO8aMyCRwv+zJo2ggjMXIPkRI0IGF//wlxGIxmibkpuCHxYcfZUcZclFak9I
nJa59IQ6I8NTf4L3gizoyUBikNCL+5u+pANXVqF68aN0ofUOhHow5OQXKR3q+SO7KfZ7sE9AKUNy
a918Cuc/xm4qBekn4/xYpmJ1DMPjr5Qudvt+pf7i5ySPaga2RVW75O89qRK9JsFpYOBUv52sec9+
P1nYz5CGGhwslLW/7mkZc0jtatTlWq4ezucX4aqGhUSE1l4IrRMlkI4tGYWyeD5cC5gob1d23r8P
1t+g8e0zaAiG0hhGWoUseK7+/5MFZ6pVIeOCvVj0IJ4qpKd7X32IAko0DWp6HaNEPUaoILmysO+R
rKaMp4uKrbp9npulbnE/Cls92YAq+vOJOFXuTOwUNN5xR5y9BNcy6VZMRN4R+GvhhfzIk6/36Yfh
kDoJ5R7G/FVxzBToICmsxb4mA5QvjS3CxhLKGe8UOfXtdFMOxvRCbNcxSGDkj6rdm3h9IPv794r8
xS3/Y0W+t6EUOlDgkGp9U6WPAsKMEmFl8hSgqLCqOKNl7o/vevppCU9cbVfllBq7JPkU60DNny7V
e279xs9QfmjBAOlU6ItRqjBe/tYZK6VzJ6NOEB+mmnjBXNyf6o0lyjTYn5Nxf9FsqGTpkSsB3dBW
CY24tuOTLgQYKCnpbqofWUsQUcQEmRs7mzZFvixeR9di8vRJkg0FOwAbJa7q4ZmBvgIf7N+r+lMi
ShceM0WmuHh/fL9F8hqYvaFjtTT4b5u3Dw3t5tfZS+jfj/nfQauKopbO3B1NeMk0vu1miK3nacT4
m6gewJXDwTu/BRfiv/zLhfTTZfzfJ5nfXslNommSq9dqPeQ0TgP417ig4xUGuRCMd47q828X8Q+V
45cnfhvjGHLbxc1Nr8BaByj/n4eHqiV7Dv69gtKP+1+3THVG9cvMCr+lGeoktLpE+3F/5rTCMjHu
5XHTckRpSMhL5K4fiwAJCRFUVzoL0CAGjIdGfPaM5gDyqDcXoEDRvOWuGvaQgkcYIlNTogAbgsVI
IdTI1EwYTWNZpC2kR2gQV0d/110Kk3htjF6sfSBpoQw8atYtDFR521mAcaiwJnbsHz3bavD4zn5K
puqp9xIDpS3oXw17H5BxcE8Qf2+CMyM1ZOGpKx+SRRpBTnbaQ6O9Kr1/6RfAIUusuyyvCkcE+Qr7
io3K1ZZypBERL16Apb1wEaDCMy4rMYw+INrF4JweYYOfZ+VWNGdcLp8CwQ/hpeao7ScJgt9R2hmB
rgfDxVVE31Dd9oXuWrKiVv2ll/CTghx8NOYHDEg0GTbp19B9u6hpkc1H6gFHKCe27ws/cv/03inf
Rcd/74qfApCBXJzKbMqicfFt7+WxXg/CLcnWVyno+/vx9iwDcaLsLtDcgED6y3jiryD49xiMuJqM
uYWqAQL7drpEQysTpTARo24ZRdLDtNNjq3nUaTSSsBKERgz53OgRp6P1G4goS6PeCnArXlpAagaU
Ckrvht8ZxK7b9qLYBgZRaN3GuZ+8mFuAI9ZOPdx2YCWleAFVe0ZaG7/cJD8u2n++xLdFuyRNVqVt
mq3jBpOgAINguL1i+kY8mmgXZrffju4PHS1AEf9/1eSvG6KFrXspNSWF4XSMiqUFuRfNNXUJ2CQS
4Kq8TEL4732h/fYdv6XlbWX0admDqaO+/Vt9i5XHo5OSft9lOTOvmM+Gag6dChA1De4rHcKY6rlP
X5knVFRPlKvy63nUwib5jNOPYdqqAKcZCJvP2UAipny0HeQB9fqsNsYOCJwrgGaP+ptjKhr2RFCf
riQtqZdwg8mN4qoZrfd8Fp/7OLcf4+3DmEeVmh70x6wEADwwtDCuC1KqHFCrMObrlCJ0lpOfReTb
83Iafuk1/u8sc97F7GXJlLkBvzf9KGfyqoqvKaLxs93ntX3hs8EC6crN5TfO008yiLom6TKeRxxY
8fvsVh5lvcviFGD6mqLADmMPogR9NhrHvzoP/Pww7gomdqL8v2z2DH6cIJvF+Z4VdlGTfyuw+KCj
Pdiyj6fQL9e79MMdSPpgAjWSDFwC9W8DcmPIJ3JgHgfHcAd3/5nOo+5k/gd6057WON19tKqd35BA
P39LYuz8YPIX8VsXrb9F6B1UPHY8iEtU5ANYTEsluLgnltT795H68TvqyFvMoV1VGEZ/PcUSTDTh
Qp9lg261rS7VcjxWWbwuamFvIXJTYCdmpi9Fcdur6tutN30Dg7a6kVeto+q7Xz7MDyFFh9+komVG
SkU68PXDVENyHi4am6l2bz6soqC3H00bFYJf3uxPER+QioSQLnWIBt3n64OkZGwS5GjkjTDuUTqJ
80epPJ7lpxHAOcK4cxKBnKMuYWALDcQ4tQrqK92TZr5nJkx5bVNCm8ir1xJLw9yi6zR7wR6uylIF
HKxZLxW8foRNouK5YAQYJw8tjo9pK4cKYzXrit1aycisqnBHGPzIhO6bP/yylj9lVnxHTca6ydRR
Nv7WPrrEfWQOA/JwVeIMTzyfFlk6eXi9MaOrmD5qT0jjKblP2dn+ydYwxMRi7mDc/tD2Gv7UT0DM
alCZtLYhheBPiAMbvrkA7mLMg9289gfcjfCLsfxSQ8SLSdtWueyRZKgM74bNl+LifK0wV+V2bB29
tuX9NaP36dTgy7kek0X7hlQwxU62Ko7ln6tpi9TVmHSNvsWa1LMqEhV6d1mYUPXwQ8PSqwYUtsRl
QUHE8yhj8CgFoL5N5EWg6tEuRHz1YoOSs/B4AU1i+hAnI0yGZok+x6B1Rlt8E4kOlfbZXKtVmDBA
/AC/heqi1LuNZsuGc9XdInMLdSuavnJ2Jph94PWFMMFKhmHDo5L8gtn8qWL58ra+xZohqrooOuez
RnwR7sCdu39AG3iN/1sN/sPtwIOA/XBzizK1y9etb6jYz099dd3QajsoiCH0Ugs/DSYA/Gq1DUrr
+st3o2icz9N/MiwOmCUauMbwPHXGbn7bi3Dkz1I91tKpfbpJzLBtBdoDuRWsFEbTdBU/lccLJp5w
it7bt+5hk9S2eBre6aj3T+JrcdfeZ7vyWJ3kTxQUq08zUHEBkx9aSPeRfdMQJHGjo/VgHpXd+d0f
lx0chXsg5mOzFV/HFU+hty3cTWTQRxXz6fv8Tnhej2vtXTzInw3F6Ov1IdrIy3HFTz1FzGPBoCFd
98TcXYw8fsd6Byk5QiSw26f0gad/qN4Q4r+27fcmSPkFvCUBAwkP3hd0rfX4KVPvXoIGITai5msP
TUeGQvHaPAz3/Toul9dXLd4qKHkuK8CcD0VKfuHGW3OZrqy37Kk61CgjQIs1VingmLBYw7KeHRjs
7KNb9bS//OlOPE47bGwP01ONP1j9Nr0hnvk+pPadcYfyyFrYGbt+fflMX6uH7H4Iq+31IT7e6Jod
L9tkjxAz3T2au9eN4AOhc3TsomJMTwEM0PX1MQfmZ8mBa6hyn0yr9NEbH/AtrNBiZhLW+9Ghdung
MNASfM1+KzC8Snxz4Ou+X16byd5l+8xc5J0NyF/BoKr34fnc3sslXiPO9NwtWlc/vEOUYcmKvb6U
PdmhjXd4gxIXZHuEBhZaG6A824d60C2ypTs91w7aZu9PLMdxQ28TV2RQBgf9hLGaC/FpCYD9Tl9k
H7l/WaBNGMzlUPGCMplt4OB6dhSSE2CHOEa48oE5IAPMZbGBLraguLPh/uHX91Ssn6AsOOoxxWYW
4QegIlgvCS5Vty1vt91KWPhKSF6/Rp/YFbzbyu4fb6smQEV2b+4QDp3NyXSXC8weFoT8VbGb/4zi
pIeBjf2S+TFyC3mgbVgwXgxKV17u3Vy2waF0cImfFpA4QEpoi1pHoAGjpdGZwsT9uPhpsEa4ZrGH
Pu3cFt1mZu9h/7bFSiSMNkhEuG+B5d8WESo1HS5oQNlBLkOOw9ZMxkdM2JrvI/D/5unm0js+IEYQ
GKGIA1W1arxsc16/lC962CNub9eLdMumOEhuccdWdarNLWzDdMEwCWn3Kx5j9Xr6Y2oI6nnSXbnq
nXNuL5iCOup22l3R+HGE54F1f5rQwt0sMbD0og3ZYYGVtei1a8SZbdlT/gBeCQY3RledpEc+mUsQ
gN5Hg5Ni6iEXuJOR2llj1Xq4nsi7cZ5ZotVIxax6x86B0kDyGVN02ZI9hDAJdTR57mRc5257M4h9
TSFprBZFWDsoa5wSRDD6cPLve7zruB1e0ztxhU3j1TmHOp54TJiXcCiFtbGv3qzA9HHa0pxx1WNx
B32KviW4DIf0zGtW2A7Wp/5F9en0h6mLK7OnhU4bILboYNG9zJBXJ+B5Ol53SYgpq4epoXNdXe6y
i6u56QPUaQ4wZ/z2NLkARHZnly+9vobDAm4RysB25Cmo+09h60p+bGvHi9tsUduH8CH8qV1zmzkP
rbvhoDKpn54EfXEx5l+zdpYfr5pN7rzJexX2HFylCg9B9t9tLQJQQajjSX4QHeKUV24757IcvTf8
v5eM2dAmdOJNmNovFluz+US4GrCA5Wf7fKnvCZoKp4IfLjd0wDfPj8XZ3hAiqk3ipEGyXT9ecKer
1qljezhPe8394IjunVd7tyWz/+V4X3CtMpXH+Y2RAURA3NFil/EBMqhOHxJgaOSAgsJdO0ZpZEC8
BE/EyBt5dROcFgThbIYRfAzhbpfshkdrZfy5hUz1XWVhBsZKWVxOWHMwtMV00FzgS82OrtA76bxy
waAlOIcbsh3K/YfREZ6aAHq2WwUMqb3WU4J0/WbspLsJk3RiM+LTu/auX5tBxutT+FgV3opISvHf
tPKPWOBg2G6TTKX2NYgOll/zoS4cac5xWJ0m/t7BJsCzPNgv2NPqZj+CsaGAIeFw0xCjLBT5b95S
OgJqw0f7ushDiLCfaIWltryznMfttv88MUXt3GSLhhTff49nLrLzd7Rg+XXdrpG5HZy37qjOZSkP
0QIOD89owsw3tvaztDqvgLsdHqPnOmQN7wS7ZAXPd6CCAmX+Ok2gcHEBkLAhoWIsr4ayHzvQK33N
qT/4MwGtdsYA0yG/eEC78GBgx6d4+w/cACEb2X/KUDtcQs9wki0sL9KYPog4CoPHNMvu9sRQ29oo
h+zxXHvCjvDpQI8+qPtomb/mC3kJQGWO+Ec795RZUmahuNlddXySHYS314XP7D6IXAA+ewYz7BSa
esv4RTtsC5/7Cy6T5UAPD8tFs5L8KXTlwAzeMveIZIurL/tdWD40kDmuTrnN/M6/ETFUDGVUOFIo
8dhxcHblzWo1EhSRdVvhwP6UL9UQb0dsG/ODGqJt5WnH8inmb7l4bB4scFcah4QshXi8L3bqPvOV
LYPZBVI988VI/N7Wu36FU54LyTUcVkwusDaEiOco2zQ0WSgEr8NjxNEb3HKpLOIV6FwEcMC0uOn2
TKQYHeRdHGElET2vBHV5ed3Ky8QxiIPYfxHqL+xg42mDOV9AwMp3TyYaPKg2H6DTL64LcYU1py3t
ZdhAdhFGHoK9/IfiIMhBISZMvbEzaA7o8/rTKl4j9c2N0d9Jj8VjeuqcP0esmoI02P4ZMR6TbMvr
sElHFQsSDnAfaO/usGPtnWNjSysYle8XlvDykfgq11m8wTDEK0M5NHe5c92cn/Nl9JwHxet5IRwG
O2dNJLBfzrQytoP3KlP71dDS9qabcgGSOeL5k9OqQaJrEzZkKEds/Th09J4CChSX5y8Gbkg+aLzM
uYuJorw47ajbj1CEcIxO/UJwq1O5vHzIjr4Vl+MrtqqwYv6oQbUQdvmxXff+GBAldoAMn5Iw31IT
WTvlblxaO9SWPK7vxbQCKMC9K3UOhiHGS++hukIiLbwwToQW7OEVVh9Rbg9A94VCwAFWgmvYhUVj
55wjfUeDWXL6U+ycP5ub021RT3Qz1JMzHwzQCQYwSQVNRxQErRf46u1nskXnh9ejv/e7G0trvUQ+
ECh1f/2wtjGqRWH2mgdv/UI7RGtQEPfIsLoxJ//Des2di2859T49jKfmpIbpPYEHoh3JyG3xWD9G
7xARVpPNs/MNeo+QAumlhQhdunEAc33+bBytmB+Zw87lT+7pLHxK4Nf36I7cg1/vCc/QI99vkJWw
e4fLBzO7N2FroDB6ouS7daCo9/xRJWvh9dNDvbj1XYJSfAy0bGUehj/Aw6DB7KDjEpuNyL7m7hVX
zz+celZjWlOdeR/McD0MtAjy9f7sU5mvkWD2ScGD52JBjrek77pAIwmBrTM8NMUJPkqkvJ19eSgX
VZC47FBAtejxLG4LMZzbDDO30CV1SPId9xo6yjLQG27FU7OU/vBFuS/wkfYT2JQwLPF+ALIvEcSZ
sBN4EU9nN5TYMqI1uL7v7F0Fxd3VMFwFprx6Iktg8TfxCiVpx7CTp1haGPDRe8+6BPI2Pp59bQeo
eoewBYL2bOdsV4Rv0wIpb7ebfWdtBD82eD/wOtN9vUBy7E07bKrA4DuWYb9I7ghMAQpfhE0upFW7
wIF0csYn/V4KorXARsR5w449enPhMNuLD+ww2TUOnE23PMTL3n4dPBL1Xe9liypsdlRgxFa7XM+c
tw7jVIF/WrSh5Lk0jWwINS4TkPiEl+1W3/MKkA1D2c9B18G+LYWN4enPIwgZ9ZHOQQ+hn+QyR6+J
ZL3YY8O7wA592WxAVLTlocCh93A9ojR2Rqw84Eg0L8NdjBtyu8uDbIdS3Pa8I0AxyxmdapWPLAm2
eguMr3z6Vs7t7UIwnyKne5a9ekEn4wTG+L7muphW5x3RiTk/cW6ZLiqnu3JmrVcodhvyPFvHxnJA
JE0mfifPZIcUM7yyaDlxF8hORQgj3lKUJDuM+zwwxUAN4zC6Z4v5A8avrJfdr6Iwd5CJ8BtcgpXF
i4yla4vkm0rXeTGFxK5ViYti4QA5h+sez2BM2wg0J/eVfeKdlADOE87NZJWwyfjb9DBeA7aJ99by
/AADRQW48Zw6XMrEtPL+UX0y79ojJrSL1teRccPO6A5lcUR2rVe8d4vVDdoiOWvGci4RXKCNw9hQ
ArqDdYjoIvnJfEzikBGneZ+ChzIVAvzxjmrAITkg89zgd0GOzjHBMnmkbECkrX1X1vykNdcp0BO9
iJoAarHHrUzzl/qARgJuxLw53my/GBmgHMSD9sxvEvtiv8PX2TyMbOvLCVX+p5Xu1eFb5bzE27kq
JHEPieeso+VhN7X6SNdNODl/1q+oXR1r+2NY1vb+/FcSsQozeyFQCTCtKRFhQm4WLvypNdw/821q
bDTuJ3WvBBJ/3XXfeiRgXPF090K0fDhMbM+7/iB5c9KAzrqCX4cDR+WlvD5GZxYcrZCFQvacEw+b
QNxBHKO5/fjR2x/iHox1DL7V9sU9bPVX8h3KOWdYkgdht2VsLOc5JrbobuvNUTN3dqA/HHkP+OAe
mRoPYiNHahcHw8LzihWEti2clxUewpw2EAuh5iGyzKkalnguvxag1Fc1tWONwGjzNDma13vHNYSF
Gt1nyR+U3bhHrRSUixHOcB0EtS9czPgib4UjUAcGxibUMxTZc8FXFbgquHNmjReFCN+d33KTAytT
G/MGkEUKzXW2RVCHVBTRUJnbEoVc3LnBRCINuaSKMNfTY7kETD3Z1J6xo/FdkR11k53R2cQaa9M9
m7b5f4SdaZOiWhauf5ERzMJX5sEBcUr9YqiZKYICIoj66+9D3Yh7q7MrOqPr1Kk6nZkqbPZea72T
ZD7H3RRD4aCK4BVT1/AoAcquIRzX9zn+pqfwuq2j3VT/cIyZNidEAtvXCZVAvj2FeutrDZdQmr4W
zD7s6Fqh2AhyOCC4GxH+0iOl1ykugOQGQUQyb8fOHXgpga5BjCsKZkyoNbzLhO0M4/kLkWCCw9sk
32b8zr3TzYeCye9vHmGqQshPRMw5F06n1BQWwgj9w+aR4KbxGBcQssZCVIyzsQTB01RjlbFgII1r
WNXki90C+GLPDkdTSfDylXokEI5aSPfexxviT9LQrBct7x408bUazAm4b84YIN69hwCjyc6/Tl94
wubjy/S1PPsFHlfi+A0Dm89HgMkLRxX/pUZVZmYYvuF1hiuSVY/PtB8CqemULNRha40hA9YSTcyw
sz1gqU/wGMbHCzRt9KWXrcA4A45ThBzRUvx9d3jS+TuSOYh3yWMGk9F+mZ+1932bX+d4mCyXg+CK
6Slv9fPRTrV79OLX4UH6/D1iwmSnMXPiJwYEo7KwW0aWdNiIkf6YFhGalPFYwRykOyIdZdWH2ive
UIINPL7QStP+P700i5BnQpQlurPonLNunjfY2HBwP8yHM0HTw+BjEF3dNiYHe/aiOiHF27BLEyKW
c5BhnT9cWGBKaSqjfN4toFDp6+Eqj89zxa38fKG5lFMmhhWmMSPdnJm1NyX3l5pfmzwI1n7a3wyb
GRecEEMHBWIE57az80BzUQcRoHwmwz5jm3jRRj08dS7RhQ7Cl1mzWLQkMzfSXAjePOEChgrs7q42
vljK7L7GgCwWQklxX1cPq0oxzrL+49YwOUpkFVR2ixdloGblGNs10b03jnxMyt1GODBoLO/rd/q1
w0LmCbm+olPrKIlzBz/7s5lGt6lyOM8zHIbu0bWZqAO8CiYXFZoUDGXl4Wb58Q27XCv94XOmpv69
ZctZHJ/h/nsplOSj++SsWxm2n062fzuo9q2TW7sZ20pYWaeFTnK6aoWn4EpvKhM/5Qsf12B/Xrzs
YgXiNsLkwNSOb/a2Z0g7EeaB7BCIFmCJa+FF1D8sNiWef/byBXXsTIsmF19yGQaYkknklMthM8/M
dIb/u6k4T5oEeNhUdmPdETC1M4sJhljWTDuMDAZ0N1eJSMMgE4QrTapBoPjsl7wteNxY8jbWLfqW
TNBaEMgu0CLmCV2wYybGKNcWX157cyowh9zG0O2FqsFnO4FJP4fcW7li5RJy0BIh/IniLSUOK52l
/ADVfyQtcO/QRAWUVHI4+CYAFzfMK0lq1rNkrlBjGXtxShJBHhbuN73AY3HbPMYSBkycztd+HjZc
tSNs2zGhOtzi3RE2FXm2N4zaVvnN3h0uM60KKZRM1jVkJQp9W/1EYVHPNKo2mnpPimmhQ3Wlqc7g
gjMbDuWQwr3yGRGtXeo+jOULWopti7nplgQvLHBuo+7ktXogq26bLRGoOQUXtltbZw3hN0RnT1oX
3GHZuQcqrjlXr5cPUkUcu1EaYQ42CKWP3u58cT0nuNzlLbXI8Psxu9ehxAp8n5Dm2i0kvByb6lAX
retGxeuo5UG2IIKeXy59Ty3Nek1PjP9ddgmk9xpProcMFXT8eAPXoL+w+P38jjKeD3x+SHA5nvDE
ot0YEJREDpOdkkpFuQUWX2FUZGl40NzhHk8qAoS/uinfiIJUers403NhH3cAPPO6gTFaba/EHX0J
CUDqXvGqC+ILmfHXvPgYtmbJJRrEOha8LcIOnYQLGDkAWfBKv+GthYWnTwZx5lf79RtKYkEqmvki
7PoX5sYfWPN/oSM/IJl6IHUqSRyEfOCttmL8J7olLQFTO8XcfQ4VT4gLo7cYbzqbM3UE54kBsqtk
1pVdwsWl9hfs8KcK8//iNfh3YsoyNIbqT1QfVtulE5VcXL7d6T1qvwd+wfZGZoyz26rHJkAqakvf
fV/0srD0pR2hC/wzDHM5qhfXleEOmWYCPOJCzCHI2dTYpNDQ2RjUDVTXhjnGvGPIl7+srcBQUZsB
HPA1zKaBu7nWAZYv23D+RirMx/bElfCxI1eXJoDKrXacNRY25n10HYnUlUymkgcCXkI9aqvxFNEq
qTSlA2vHz7wo9Z5ueWidbcYclgHxL8QU+Qeo9l/X6we+RTLvvTMuXC9WIkgQw4r4YV/oN5nbf1Yu
IisgAMVeiyNabivjjxuKv5UYKiMifPzlbN4Ggt/6KET83W93s3/x/1hemqYqEHVkDG1A936Cb7dL
I6utekvX+vZNclmsMDrGFH8Hm9R8xfCqroshrSIbIoqOz1+W0n9dmR8v/mNtS5f2tZMMXvw107bd
TEioXt6L4bH8VnmKP3TsOVfknXwKn0/kQb89WT9UQXgi9R8dHhkMFT75T7Bzp9Z6+yRIct2GtCO0
u2fzTqqbsLx7hDc4rcvc5gPx4nN/j6E0eNSGz9+4qD0P6r8v//9/D/0V+ovz/HzW9/SUdem6C0+J
HhqYcJ8Y3QxXt4UWGb+txJ6v8b9eradQ/fVq1f3+Egr5ma4H/pXBwpM5D1GfOIID3aOQkygMKN6x
56GFHCTlqAqvn3hEEiQfVP5t/IjaoMoxVLOFqIvKaBgYcf4bzeMHjevnXVF/8O3gewrX4ZC7chnl
uJWzX/jv0Zkic1vM87EYcrRe4xJeBAdeFp5+e/n/AqNZFL3vBVmqePvI+g+mXC0bb+OicUPqD/Fo
cFJuSvKpOHwQQy+6+LnMD/eD/BvTW/zXnfn7ZX/w5bC5Ky7DrEnX4rEgHYyMzS2xu2u0D++E/ssY
Z4xlcJgx1d+ewX+twL9f+Qeh6K13l+tQfqRrELETaMEeyzyBJuLSf2SKZphsZ4Y7vxp8/Wvj6X09
NDLCe8LBj7WoECujkmPD63odtpDMod06rtwro4TaGXrNqtlXhiXZxi9cVeVfm85fL/yHGvPXQwC7
4aE1NzFd42x7TEGNmeLS7YOgA7x4KSrJkerCa8kdkUFR4ZZe56aoTmzBlY66aL7D1h06clg4NENu
tnq52keVnDjT8MXEQ9FRPLrGHjUE2xz+8giL/9q0MCHRBLRHKK/kH1umkOKKrdX9u5fBxN8RE9mj
Nr+PLiGYs/u/92eoQP+6WLrYO06JhsoL/liXr1OdXakC0nVEr3De1ycvl8khhRSJ40oMbeJSMZg1
xHmzkbLwsrjJswFcDeongC5SQuji36WPSKhVyBCxzhcnj1I8C73X0LzS1hGCxkQrejBS6KkeUBPS
a0/7wFgR5UuT2RVE6PkL4Qm/aJQYXFH0p1aewBhIL8zdRBtRUbyzDLOHTuih6RYelBAxuOrysqQo
iDJf7Di8UH+kDHd4rvjCDgwtypYFsH/hQN0wFR+vQdqSK6SaF7PB7KOKmcgGgmkEJci+FiHWsvCg
MzFx9pkfJFAaJ4OP0sGCku/jdlgPr9oyxAIo4RtaXKqYgwqo1GCQbGXqdC4MDtHoIjD/qfuG/Nkg
iybVq3bhci+68PHR8i2IEfp3P87oTOj9Lb6HvnEvWvyq9ghUqekDYIEzLgqmFjOv3PnXkQ7PEZUv
bScQ2vjmG7CiOkTDEJS4qmNsa4YBvqPXnTVwL4HxwdDYfDOYRE4lT5j2VBAmJc0kn9GB77PAwpfW
FzZGLCRP4Dm6ad7rjcl16p5HnM8MI06EhzIODOoyFJkmsk9ZXdxxHT/z1c3aDs2h5lyoeXbR8PNJ
jRerl+Ssu1IyTCdpZz03yuSpWuLbeZQuNojwM+BohQIeTet+jGIsUJP7kHZG7BB9zAPwLQOxwfoa
CUm5Hnyil1O9YimsG+iJ5HHAV/KwmYyfe8Orot1i6JxDOGpxSwAueLKw4W3njK3fFoeahau1m0YQ
ONBUm6eW2dvNvqxKycw/jLj1+9GPRZoRQgE0WlXP8qkv1vm7LCaMKPj/riUCPqcTLL3uKXOI/LBD
JjsqBfcAAng7TKM1OGFoh+6OSgBS0f9HkpUN4LEhXz8nnVxh4lPgcENj9lE3jiiZGFwiY+xB7HNC
3oI2tBXY7bbBraQwbuwLSO5YDshJBVO42ZJZfbBF98QTrBw8BQzhmAWMjvAf4aLRVHmQfD5QZrIx
wZQPsDX1MzhrQwdeF+ZXkN7su19WTg1zoYL9hM8WOkZYfRHOU3ZKV4jxPfL/AKlFzXSWdTRMKWXL
Vf9cWtKYfD7OJfrodf821Q96EqtxSbA0Gak7BSuZ4tU62xe+8jzRQqJ9Y1BRqxo1dA3YdDMmq12V
Ecv0FapTnhoPj31T3Zz7nBOq8xvkqISnKRuDEFMW8YS1/t0f+M0MAntnFsdX+AzO4QNXdlMYG+tL
Y5FrzYa+GzNS2mKT3LFVNCNjeg/Zp8Gmq/EOVhFEYeBAIkimNdYRvFsLgZeV805p9Bi8MNjhGVSi
dlpZ6Gj6zz4VLNG9xLjsX2zZbeHOJO8Y54ZQn9GzcMv2Cvgyjpp2HVURzcgKTNIeTIBjomdAYEmf
WyzNpEltA4na4oh/XGRbC74bbNOGQ2znY1KnNgDzAA8KPysfZ5wmwEMpWwMdsdXt+0gWYtCpSo74
exyF+Dw+L7FEPzkVwBykjximUTFvu+BizDB/GUTgBhAzAfZ6bVakLPHRGEpERPp5UiI4Vx2s6Csy
jcJswUpDXkNbphAnastzzJ/P2fzBCGZcLPWJHGOKRI95nsK0xJRvcrILD6MHW5mUznlymmP6CgJN
EzqBIcNlAzdaFiHwG8P9ysYx55tUajgaA/T/40fc0yoYFQYcMQjDx5AoU0fxfdzC+TkG9qUdtC+I
MdhHsAOMGlsZ77hRyEjNwmdmbpLqxUKr7DsoGbrZOeaAM258991ZusVfKjb8lwPEQ3cYgTXzl9a5
e3d2FbA1Jr3Mlp4wyMpvun7IG8s25DtnD0Z/wOzwSwb+3el/BAO4GWjqIDmNMac6NqGwMSag/cTf
1DHCl4jl7+LXEKACACk83BxYtDSwpuH2C+02gcjmXiz9ZM6xzfWq4DaRHNh1rJseBnzOmvWbNSN6
wHamZnagAfoC75PgcP+CehDtgDOpSVLzcPfePNsFP6CwATltiH1WNb8zMIaOMzn5zSjnUYEAFV2s
00RgjUNcAd8EwFSWb+j4bC9myjec/Tw69d8nmlAiHyN+FFAqI1VbX5dzZSYBn3VfJWgXgL57nZWh
bNfchZ6V9Sb6jsQbQA+os0CG1bTzVMCa1/Iy7TOF+nAgGncOxwf4O1efzFneG+s4fn1DXgg72E/i
5taYOtS2VZ4oF1AxE/G6AE6BEweRAZ/t9g/u90BhQzz3FJTwgeZcctFP3LaniFRBiITdtvti9aMO
vmeOFBDO4UgrtsK7pR6I9dJ467dZdsQpxzxv5fXTz+GPNX4t8TCdQBwFB8qY4oDg96pq2S0NysAB
+cD4cARAsEzkkgp2D0wLdtYZNkHeGX+HaQ71qLBvJv54iweZB5KF35NKTCgKDvC3e5ANx+9hWDCR
Ijri4g9K9l6inH29mLVTKvv00EGiHw1AbygypQ0HsQHBieP05GByBVRPcDdut2BTWyhU53FOesnx
ijGZmQPkM8pA/wzrDMDh5BJuMstgfw2BdRqAeOXTSATFrHpCCqQJQpwSuHrR033GT5eHyoH34UGf
YGLShE8oB+X0xnSW9g/pBFF9AaXFafSlzLXpJULNNM7m9Miwkw5i/68bTuckbcfvoakygu7L4n7X
G0wECHm8gZMChCTFHLp8HD2ooybCGPcZNXPMAQrz9rXbXOwG8MC/jrUYP+WMmb4KQkHB8/TU+yQ9
GM4rrimYDo8IOgMGiEf03WBQ6Td67RruJIQQoo9vJFqb7eYxNJXPpK6ce38d64a/8Tr3o0FQPYzL
80pxIIfncMU4M6CrjkjDZDhPzTVkuonblYUZzSUCJip6xvGR8YcWvWcC8XOIKE2Z67oZIsohtBCc
UHT0yuxbQ0pXTF76bETv/vIGd3xoWOmaMjktpfNk6FwAPilFMAYBwqjCk0IApsnnFtmhuQw8kai+
oAvoJnu3wgCcpf4EFLevZPbwbGDR31mvL6RKIn0InQkTahTzBxn4hqMftgPI95lUDTP7YIjRbVEd
yCMI/b4WFsF91cDS6xH4xrm/nTbBqgOziM3tyKUWSpdmr4jux930TuTG8tgD+hX3joeb1DBLPLL6
d5wKPLoe5C+cPNh1Y50OkTpqAlRNPUoW9sZYthT9vhZLMcsaap/XepcFbDbwbairFCcU3xT3D3id
7OMjMoNZ5zhi+9xfZnfgs8T+MdQH5gQK3rG6LJmp9C5SomtMxhSOQS7kqoNXrY2E3XHDo+zclheY
iBvibUQ/dzj9088H7LRFtbjv6xiUPjiK9G9oB2SoaNK08KF1gCFznnL4VZ9wyyHv0acciymXWiIs
w+k2b3BC3P9pDUBDnZuHLiHRqRbeNsOHnh+g8V4hclqGp9iH3Lov0SFY2h7WysOn+rOZ1Q+9NLkt
SJIDMSs3PMemEBSHBk4iH4OBqA5P7IYOBNJY6eGatup4nJ9hxw+f95f/QBQ0cZoxbnUSlTrrwSSR
pIKxFVSr+wgyvJl/auZRnVD7Bvoncuuzed0+fHWiB8JmOIEFwJ7PzYRTZeCAXAbtCHaOe4n0UeMP
E9hPKIUf7tXbLXhEByBUSzSLQBkA7MhgcdJGgkFRYSG6twJ5nS+VjTrhcSPbAUo6d0/fvHkB/CDO
AOC0VfjUmaLPwguNQ2FzFLmiqUa3JRuBCgvkKHIOsTR4fitHTECq/SaqMHabPX0WdvBaDGEQwhHF
kb4nEUZP7+l0IG3nUfYtGeZRmlZ+A2BURxgt72hbjCUZe5Kpjhke9zwQSppJjTsVzQw7CSzNI3tE
4V++08MpOEEGTZqwt2oZCTGWhe+ZPMGSevP1OGRzhm90UM+e757Zt+UTU3qAX9iTZJUWFPLshiD1
VBFJHhhbaGqS2d9cGlq33ms0u8vbvH8l/eMdAkGNikjeivip390v9c572bGUAOdbDG2dgjjwgvVQ
QzBSzK/LoSJKIwHSVjj2T+MqUsng++L5yNm7Sbdw0MGsy5LbyTCqReTCcFt1LsD3ePLgvwq4BeFR
TE5Ldjo9wCnB0wP4YclRDwhKf68h1Hjv9XANExp+ZJcUdpdofRpN9XYrAMMVfYxTuYsBDzkHpgdx
DioaUradLSZkuOJPBQ3ks9pIS3VdervMZMXwlLDrFiC2vDaa6e/H1YHshy3HZc9YhG5w0m3a42AM
gbf+Fr0+GNE8FuvUlk/mEQJZdIcfw6c+fYnJecyOxIyACRd55RsAKgm+yb5wnl8A733UGSnsV9OA
eIQWGhycM8ekaWYu/g0DgWb1YrKj+z0eDMPfXd4C3UwnWAXOzjvCDsynYRkrmePZzHyQRfO1eTjA
YnSc6GiMsFplCSHTjAJ0V+DWopOGDeM0e2D7kN1npfDAAVhx2b/512lzxpvdTJe8m3TUAm3ucGTA
IF/3CY/1SV4AcgWBWKhW6gNn+lKUqiB3NkbH3sPT2NTaaT/AzI+kAp84R86WDKVltCMwIxCdxwrj
Je8aw9xzoaHw2oyiqbPkUCZKafaefL0+WU5rhnUcIVwvhhPfOXu/4vB0KbSce4mmJ378sXZBnMqx
+fyuJswj1lxGEHXmEuDZNPjynPaq+Og/CAcM/dqtz1gVP8GbKMROkieN24hGwFQXpQORQXPasPVf
0YOCMtSQVj4m8IOg+F6cu98ivoApMq5dY4RDGxOTAaLm0n0pjNRCZRef3+O8QYhDIQWVkhxN63W4
rx+zurDrhB2Zyw+U6fRIbqR+6dHe+NL42bJFFDprglJfwwyKeCezhj5chTzeYTM7H//cMhBfwsFp
CCrmIKV7/rxA4ArecO/LQP/A9sWEshKScTISUhCWNjgDBZ5NFi0A5gmWqmSePrNolzCmoRWWFy9o
QrQP49orp5puvvcyfKWj6imcAKylOGMPQIIvjTDmsoQRxpAOr7WoJiTuzouJdmyZGp4X7F36xw7S
nM4fzH1tFfxvGHDxC7oYmih0w2YW6GMFZgBmaKxi4pJcnoBl5rSsGI0TrBxBkurr7G9tIgYQxSzJ
76bl5rmvzPJT+7gHt0BxKUrw2TKfA0efYmJzBOymMKCkU6HWGxbW8fOWTndfm5sS4H6pMMWXPw2E
KwVMD1khGNmsvvRJ3+sjZ+Z29LoXTqklbDWGY09vL0H7RhfE08FAwybQgub+ZDPcGmzqcT0r6ZUV
X1/DYAtxwhH8evuCRQa76wHvm8lXgImqs6+SIqH++cqcCv1FOb8N7P2bRwd3OjOPJSbgi1x1rgtW
w76GgCCM2lh2lJHmPvaAMq/SZFt5OueFGvJnnVbs4/VBmiY3GcD4g+15CBrPzIwU1FU37cFjaqWp
dChoFqsl7Kzpi8sPhdRsUh9vF6te7nAthFWcOgiiX1EWcuPHhdWMU4fvZSIAC0iCeZByw/tw973u
v1e8DgxgD3Un0UvWbi6HNe/6seIvp/gWsD6deoykbF0fha0xes9hL6yv8xcUmzNEy7Ho3IJm1RMs
0rW8JUHTpQx9Wm/rDrMN7gXvEVB7IiS9rOAV1pBFmDLfIkhOjGkqa/8cc0eI1/wWKApguLEr+VSM
0zwWbKJ/TEg9DbyV3UTvrYzU7/JT3p8+nl8vH8PaHi3HYcKB0UlEEa918RTSmU247TOI8UsUUFY+
l3OvCIdfkBY4nuC8XKfZzc2PzaQbqeEtKGMmCqFqMbHfK8f7iFA5OPHBc5Umd2gYXHR/2ZNh2ihn
M6sm5MKMWbMjgVuthv3DwVBdZ6qpQx5bi9CzeQ5HxviBsFk3sTn/RszgNl9D1B2KwwM7eDrgE9Wq
5tRFzYnBxYsymaXKp829/phYQLg6dhjX0Ud6lHjF3a7jMqFxda/ru194hVMxd+apm7Hex3pSRriu
Mu/nxHdupjo6Rf00qOcjMaOcykE6yixs5QoA6hmaE+QhvQNHTwjKqLAx3eocpIm0pDwMNTqemvnX
kLkuw29z4COWhsX5dTlZmFaT7eGhKkOXM9w8p9WReuVYckdvh/zwRk8knz34Fh4Da6YUEHVgMs3E
T+OTIfZrXX81xJ/0/A7g7Dp8HbDMemyQfnHwxnAU0pmxUZndMXW2WkR0w5EY9xMvI3gxUKlhsf6Z
p4ZUYuPziolLDcaejl5eA8/0jghAp1W1Mhg7bx5yTqP9PVi+1kP7YqUekzS/5uwP0HbwVc0XUt15
n+VBJjl7b7cgGJ1REIsq3TJqmis+NBRAXEfjpDmxL4uw8udkd/p7cIFxs8Vd06NZiDsYo5juTQar
28fLFb+N74wj/ih/lXMNOIpelryjT3mO0ob5P2bJXRG16Av7MwRL3xih/acwgusC2Qhupbh9h0+n
P78l+3wsMT0Tcfffy18PGrAlb08ln4vFv83oJCX8GkkGpsRzKfg9FdXhZYl4kV0Je3G4txDsDnh/
nV0g8P8NsPwBuX4Csjox3tguYGeHodx/ArLCC+2rIu7SNSPZ0SsUDfO+ItuK6q0pbeDvDIsw6o96
koZKMhi9hF/wZ/lfuOPfb+AHvlOkN1Fo0gH4M2Q5CYFdO2YC4v5RdaJuoUwc0KdGpxlyPxx/3X5y
TmwWDyNsVjvdYrMFyfyJ+QDTW7v95e1p/wIJ/357P8DJ9FY9zsP6fF5f6R81Tycxhmllouwbph7U
6br9RQl6W+qbc0g/MNY2+ufAeR90bE3GgujWkTihwWdQeLZf61M/6qeaosCMSkdfChM5oAzafRF1
vGEIQKDZq7dd82F2LdrPLKk5SjBENfcGJNB43/FM/bIA/oW+YsRhaKJgEHUk9nD0X2BkJabD11OQ
0vVp9eDUhhPWmGZvSbpPt9dDZpX+Ly/Y44P/teJItMLrRJQU/vnPF9SMNB8o9fW8bka7sPpEPBfi
tI3Ia3sfNZ4AyeR0YMOO7r+98L+AS/D0//fCP25lUw0rYzfghfMJU7rruONGuOzvrj5hz/wtw+W/
aVPg+H+/3M8LO7i2D6MszmuGXeiO+pE+7H/o6FBvmMYTRmRnByFomaARf+O3836I9tj8crX7D/W/
rnb/+P11e5X0NHjpWoZD5Iq0yK8dFgfm4Avzcmb6bxub3Vwwu+svu4r0z0X116Xun6q/XjWT8vPg
KaXndRZ8FAHMFs0zjiekZT2YPXSGKi1ouoJ9OVW/G06x7+K3Zf0vEsffV/8HSn1K29vOuHKzixFT
boRDb7Q/5XiwH0xO4c7l8B3Tw+kTECEQp19ga/VfHA4dlzpS+XQR75ke1P7r87/qWhw8d+waK5Sh
mEkzJkLXowVPZh6LMkTLE+qIT6k3ohrGPLMjE+9pswnviK2Roc2Kwzo8CvOLgyDMQjzbb463dYpv
RI9Qsnmsh4th0AnUk+h0f7t9/1w0WMsQUsmHwMvmx9t/PqVTtWPp9ogDUhXUeefozniln8n2Pd4G
Ywv4z/jkoU6vG9v9A3L876Wr/PNdaJIsCaRzSFBh/vNdKANdOys3bmHPWvuQxmiPD2PmxeZqXNmf
422SWhDy+tHU2zwsvIYp03HUurcAUxbERALk7JsrW/PfiCOG9K9DAZqQ0V8gLMeMHw9VKZ5P7CQd
O4lJTXwkcm1wvE2YwDE1e0IrGKNlBeWpA2Pa1e5uK6qMXu6uxpkO6bAMT9jkc6b1oE3u4yIJfAC9
vkcl4IHDqw477+rf4VjiHotqbWwkKTJ4kmbwUFCnpwQkh1fCU+6PnkNh0G1MUhxpOpShSFPnavQm
3rcOWkTx7b6Im/iN5aHV7oVvyev56H9m8Da1BwHddnNUkdRoSQtF8oa8ttcsXtij7hNcVx1mBkBj
GLpNRRQ250Ri4DORXSSe3zU/ctW/koLusx3DQnaHSGxzlGDMGGOtl2jTbX0JDtC215s7XJCzQ7Tp
KCtr4lL/EOSpCMHztPXJ7Y/vPinwZakEp01QJq/bscR83zI+rknnYPuM/n9HGQh3MsFhfAxlfgYR
PYfsILkG+zk8fNmkt0+uVJmDCGPaNZkBuFKEdIFfl+UgrpkEogCw1ClattUd9lmEuwFuE5eYCzV9
BnTFU2FnNWDC8Z3NkWH61fRvgLQuBFsaRiej6SRi8eJI8NuxUF+LwXWtrAlXnQ3C4eYyg8MRZ87g
s5sReGkVR3mqhHhklPt0oYV5AslJwlnbHBhmNbrur2g6rzzhA5AkE58CeaqKpjDRE3D38eOYjnbb
bnVlvjh+7UXzupRiedL4D6Jq8D7YucB/4WDyDLG79dMNulb36rf7vncYokeAS0BcYutn1m5CQog7
GCnjITAldextxXqaVG4xvy3L5XOtxRyLA4a4Tjt59jv2PN+XEcav2bg7ZFslwWRkDmq5eo05PDS4
J2inOo4VjeImaT5l4LeFPrRbRrPJG93iDUNZP1/CwDk5EnM4CUF3geRQYNT37lcbUZCgfIyK0Djo
uOS4hJ7D1hDod/LV080nYi9Q7GFLj3CYXhDEhB8VA4A+nvU0WVZ5HAihNKVQFabQ3J07KBWy/qSA
yFVNKwKkmSnfS7eIshdfrmyYOAuxsiGTe0YnZczvqydKIgb2yNYDdXKZ7pCMNkyFInl2IqHF1D5o
tSeNI49BCVC5z3RoM1ZrXyYMNuwdIzfZ2jAcM1tbA+zKFVjIsoucBni0xsCBZcWz29OGi4it84Ey
NR/1wZbVjZ8C9RyWxnfmZhSPCSKrUeVoIw1HcEeewaLfzY0tr8MQuwhPm+EY2Sx9FfLE21fmplM9
HiZXZubgcuI6m956e4kC8QHUxTQYgCRduUz4lSjeo1/xVCKg+wML3dWDUQq6OzMPFzkby7T87mjh
aBv1Gat1q4+ZB5FJUWy65LQtIga88O8fLE5vOBu8mDLs5tmkmECEjNUV86Q0GqAL0okgZ0CZrtWE
geqC0XVqZd/6/BwbRMqOhvyG8GuGbtAeJqDNC/aO2SXoVvKhnOUz8PgEMjmWNrG+OC0BBIwrCuIH
qA7z5BHDWeeBktkU7HPcIEk7ARyww5xn5dd5KTLs0n3JbxSznCK4WBCMeV28V1g4hziFzYglCNHd
jqATZgnT8+mJGbyG80Ex7RJMIebqQXDw9sIx525d5ldvmKgJfs8qb0maqzMNkfFEsImNnAnRed4e
TkhwpuLs9amwKiow85dz1MmFGD1D7eM2f3I0snPk8329YoXaiC6TJ5wfkwgvltU0R7ylRQVksJC5
fXgC1YjKKYSTtRhD10ryAQ+wkpQ+bbY2Zxx9Yiz0gPZwdnmkg5QB/AxfTSYMjNx2oCwJKryk+8Aa
IuydmeQvxo1zkl5doGP4NXefmevJTZEfD79UpCV5hMH9vJo1S/qR9Os0l8FLKuDrfoKzQ4xhYFqE
A73EE1pPitVl9RzTRj+SC2ay03RZuyTKumqcu7uofVhQdady3IXKrNzvvCLO/WZxSk4ClK9+37Ck
SemL8ZUU4rhEf5M0Y2WkRNW2WhZLksfj3Zo2GdbZxWdaFVCeIUeHKkKRkfrasbPfcM/6CFgG0vQp
uPSK6GCSJwibmTHMliL90OHN49Nh11/9rH7IxjUY1a7c9+llZJBxcZpWX4/S6rV02COaJB+KTFb5
TCjrngAJ6Lsw67vTWPJnqO+/VKXyv+piQxriMSXjII/r2X+WNJdXpT31vnBQ5zc2TjhqB2GizQQ2
zOs2nUsDcxcYk4SHf1L46lictS6ne9jrU0r8yr3qaxgPFr+57P0nxRLqvSioqiAQkkrcm4CX/3++
q3ezy4z60QpLzRM5gfsWoftA2CP/Qh3Flp+f9Fc3opNiDNG2t2+W4GzKwx99wavO3/KgTpUZ4UP3
AXmfHpvwBfZNZ2dsVTsTBbXK/gVDBiOgwpG5R4plQElbQBGfNLXzf79AoJiC7wZ1DdEtcndK4q++
ncPP5tlL+68JX/Go+68gugm6Z04kY9LShSGJxrJqAk7aevfx8xzU03ewCzuqGt1qZGv1SphnDRqb
p2N2W6qwzooAqqfNFALbAEKoqcgG+LfAS3j2cDqy1MsUfgQMpsfiRFMPjM6oD5YCURMoKIpo+sIb
Ixo0Jru0MkiMnQ0Tg1NKwZeks+QaZVGQqhEUwRfmOa0NhnhKfVKpnr0UennhwYL0OL/uNajJPNMg
TeBemEzhygLXT4su2FJRxjHQ0hcDp8EQ/hnyc+oHoSsM6eLXcASgd4PxOhKeXvdYYFTX4vhSYWjD
DA3uKSzKfj62GcjTazbRSih596ikvhrn1fKC9dgj2BUJjvuPKny/RmRJnemp4BahJ+6TSqI7wiTk
XfBM0Jin7q5d4OSfgsrnDtYK2ZksvXCI/7YW8j7OXdBoY5X6tfTfmvdgyvh1MpwGAJXBnzYd8qCr
U70jsGqsPz0N6gNWaEwmBBZKkN4cUNF2I4PMMuZV4mEdQVxoUfyp9hsOpmAS+ZR5SlCTLUathmyw
Dsxba9F2oqVNQQyzGNZnfqiL5AJaVDNQdyUcoR7uG1E+FEHEmij68ZppcV2H3TMhJaA2nLfukJtT
EPCITSJR1ByRkKd0Ez9/uAJ8zS1FRmmh5O0o0d82RvlXyWqJzAFb64ffQX2xsyEydxPH1uZlpnux
Zp2ab9W9U5Yw9he90xUCjMww/mpenxP49+e0N1zHkEM4+bgTDnbRoHVrOVAZ6bIPApyeYM75Omon
rKVqt74nfW7gglCRHbYFN/vG4S0GeUOGFjikxRxUwMypC4aweVagJ1Q/OE7gUtN6Z5hS+JYBulYj
ALEutV9n/hy9Nbd7u935/3B2XjuOY9m2/SIC9OZVokh5hSIU9oUIS+89v/4MZl3cylTFyQAO0OhC
dVelJHKTe+215hzTVlC4zl1kf9zDL9SNhc4Q5rOmf46zHmvUp8HSjZeVZicM2+wxOYylq+ZbAgPC
bNOp9jSQFepwki3fBIH1t7GwHinrcbot2aMb3sNLK/iYgD14gPDJT9pl+rI0naFd0SjVw01Wr+KU
R4jgtXMzOBYysEPUuNjMIkAPmLv1FXzEDGoBuVUmrWAolrPLxDSXSr22mGCisqo2tb6DtzA8U+cT
2zaqDB9sYWAWYLeMf3q7yZwYqF10bIExYk2UdoJyHPNtY+yTbi2ra7afXNgyZ1WEtdSSILuoWA/b
ESXUbNVeMu8EtpKKtiE5JrFUAMJ0m4UmtXw5mNlujyIqXBnKqvD5NDAP2XrK9yOHJm9JbgNN4uaT
3nX4QQSFxenIsCHJxvBwmMac8WhUzHsZuqJGqufTivKhv6SvvEnnC/dG+GN58uic9ky+kAKiv1zX
KFfhzrCjt0dr3CbDKsdrIDtcYHW0G7Ako8Mv10Ib256OqhgGZU/k4BLU9N/P9tJVL+7XRsDJWWEP
IJ0bSP2fW47ZALuWRak81tOLGE7LBNxMcuiGASnBtvZdcgetfGDeMf6wBf9qL15vQdBrQQLT2IDg
fdWaIS4xNgQIkxcKgO1Ed+ryHm5qW6Fd/xPLUvoOGGvpsqWw24M7tq421twT4k4K25xTL9Kjl0vD
vorJdvH196t53Wr852r+9jlX/YhO9+JpEvlNssuB4zK+iigPAVTMWvPZNaJ9Ma+UVuLiIdsj0l7M
Q9Bs+VMZ8f2lJTYDMDDJA9Z1lDMtt0AgimdOPkcrjh4JWPkS0MssQIp+uo9XLbZ/frMpsoYkrq8p
zqXWby22Oii0emjK/FKvhHfpCaFpvYCxs1Tc6Su7lRcff7/G39/L3z7v6l5OWh6kUTvmF85ADiAb
h3kfwAKSwX/6Zd+umt8+6epu1lZmdZFW5JdZMws8jDkjl7Bf/JhK9t1vAjMMwl6HaGyJv9bV79dw
0iY/T+rp3LSLwHTpPQRMJjnKyls93oLR9LEekWUAK0PZN6S0SzCCAL0U+8DfE5P3PGH6ZaM61M0p
jo/VG8A0QgJKBSEHgDabPUU1Bs4pfeIQzqjLy4j59inxVmK7qfO9V9ujcNsgtDI/Y2RcIxlKK+Ul
1KicbDN5bR5b2Fv8Kw38uQA4cLNSCTW4SZuVd/L9G19dRo3DpN48qah4ygooH8XjFrpVv6u6S3TA
lWChIkjFjT9thGqryhs1XQVQ4SO3ix4Mjjv5NlfdCc2u6QjteTRh1TwrqFajCwNHGkJM7++aJ+uO
3Sd7/ypiR62PGpC4v6+vq6nIvJy5FURa8baQDMW8uul66qt6KgnxHlK8wlicYNFK3BijSqav+/eP
+jXSuXoFzuRlWQe8DMtauvqsplEN4oX9jPiRGWY37EiPWH0aruyYDucr56eGqfLNs/rHB1697eMo
r2uh5cUQbDqYp9zNGc+qKTQ0pUUMJYpcUfRj8HuaxfNskH6lMw4GTUDZ3b9XSBAYwKrHBl+R9dNU
SPnvkeSP73Y1KFBrr7TyhouhH+b2CB0aqKT0G9DxTIcZp/r3i69/e6N13HOyplhgr6/eI2IchV4y
eMDTx7UYbfFisUOfMargrKnsiLYufZnpFCdr5amhp93easIBSXpqUbi5xXAXYASQQXKu5Jg+MTmW
REDx3vMukLE430sHQTMXRfmeFoe0PBs0R2KnhvYVH8gBKRJbRFaE/idfp5Idy/v4UqKH5rif2p6B
fTB6VejzoeseeLsxH1lmFdmfwoY5kX+SlB+W/Xdbl8HgUWQlajrx6lejhkystKwJ9HCvEu7aRoJj
ION9SfAuWHp46JpD3JOMWrjk4rb1uPSB/hrxlxZjtKu0he6znQW2N4RbUBYinRJR3eT9Vys0Pz00
37yVSSnF7jjT6ClZruqGRmsSQRrZb3CNPRmLy0xS6u2C3fTvC+S7XfSPD7rqEWSR6GdNWeWXyjnM
QmVavqg2Z1VRimTjhw9Tv1uOv/0s9crsbOh9L1eiKp8zaS/zIn4wX6N36ZFDFKfV/JGCnfLR+Kjw
3z0VTxkHbFQohLThDuPo2NgcnjCYdJf2ExgSk3jsQcCBGdHfF8h2syXxM6W5auOjkBz0aFan5/ER
P8LQkXW6FEO3rlfEBOmImsGLJsuyX+BCEFU8fjpClenda06avu2Le455mbJJBVchuwyWJDQGWkyk
H0ozdR2haq/ZfAMTgo1npxCUohXhdTNUkev3aGAlRtMDnQ3OT7eUS5tq+1GGb4irpbWR9BjqIsR+
R49Zm1PdDH8ZAiGTd1DXJZRF8BsRYeP31Bfpa4PhEWG5hUTc4WzS0lKFIVcRxU6+yMrIXdRJEpCe
yca2bNAulFfgQXjWR3Opb9GrFgsITjFAOH1Z4KqGPmisItVuGYOjpr1NMaMhqY3m/1QI5zna/TSj
/Xbz//3OXz15JBmQRpayzkghw0Hy2THQ4wo5u78vMXneTa53G2oMnYrGsnDxXn2OMWiqH1WTcjBr
AujMzzGSzqqGdjDEoJXdNTJyUh80UgEjtEK/KFZYdeFmKe8eBBcy2TZWL7h1cIwiQgk4ccr90UIA
Sx6C14M7K6v/0xMoGbiNJSIW//NOqitpivrJk4hdepqI+Xnoa4Tjj+G4nXURarGshW1DA6ht0p+e
x2/ORVyhfz/6qqoNe0uofYVKnmdj+cKwc4mAk/Oo8/H3u/IPW+K/t+XfT5r3xd9qPzFIJr/tTIZK
NV1uzoQ16FSvt/MZdOXf5NpdHbe3vbELrLWgoK1X8qeor09SQXNWyTaq0K+MrrrvWnmTCdCDxtLJ
mCGEXn5WBXiG3lOUv9YqLDGFTqzlRuiTxbZ3ZA2Tsp/fAoxaT5Zb+oSUa+atZLlpK35KxUE0TDBu
5LTzMHdofnIGzKOKMk+nNhNu/HjTewaS8iooz7pMrgPxyb3+qMP3Svp91BWvSVcfMz+4IbtpoUSS
LWQbJcxWVq8uNXHYpwUCANjoiOqnuidWgPOKqD0NNdHHRnw29bWPTUSMX+DJhQI4IZoAxS1JJPdK
mtxMeLvHgCmkULpTGdyaNU7rDv8mvboiIGV90A+dIj6VI8Jl0tAYgajCi2xm+07McKtL57rAHxbE
nK4j3WnKZj0o+XMI8L2x3CQCEuSnlAb4/MLnvLo16RZWcbKTzZc+RrnO8b/gG5etcdvkmHcixqPh
zVQ0Jy+f8FwXduF3L3WRbXvkvQaExrFI3SJ+yWV4ZRfRtE6mm0kwV9VylWBGqbOFP7GrCSKae5on
6rSUh3EfMjb1dXXTGT/wD747/P+xyNU/l55Rh1EYiFG0L8Z5vfAqGM5E1adsLtXBql9EfWNNTJKF
2x8W/bd7+G9P11XhqwWh2UgyTxczZ2Q4jBF278MKpMgPRd63Vc3vj/FVwWvJo9hoNR8knbqnDpUC
KAeEC2hmFwA9SI7B2sawLH96xFv/sp8Fvz8Vmt9fZVlV0VhZqiaZV1dZbkctGwy+Q3BRvzCjACXG
EMT8Gp/2D9eVkMzvXvIKgYyMNmQ6HVdVdN0LRprVg3SWz+m0bFsnR3vaH+hVc+Lz1UWPJIC40WW/
xW3jKXg+R/3CLBmtQwUjALpsry2qi0fJ6grP/olRVBHdBAdOX0gUtA1ZFg4NLMa5JtCpBpWDhF0X
gzkbJvop+3Sjrelbpa+xZYfb2M0PVu8MAlBnyda4CwrKhniraIduU+L9wiwD8HLL15PWTbDDyyk/
QIyQTtEzsBfzpT343DE6F2hIl8UNdl3J7fYMJEw3eWdqOm0m5O8zY1fXdwIgRcTiIsOBZ/rdcU6+
xLoFCqqsozs6tBasalcebwRyOnCUcAYCKxPctr0bqaeUubbK0L2od7KwVnPeLQNJPbtwpbzhq+Bq
5da+JQ0wmtBsIcq05sLMvNGA8FJVGOl9dVNrFyO61fQvk5HHgKF8FDeiuZyabao+R0/MLLI3Rg+2
WK2bkZyGzaC5KRQMTMvKkxDfmqk9VOvxS8Q8Gagu8bkkRayVx/pQIlNwcbUGE1gBzOADNSGREfFG
ktCIMETh4uvqjQCYttaX+bCIekcFQoopJrP9bt+kjiAvrFGwyStf62XvKHexsEJD4vnLtj/FSCHI
9vWTXYrtQ1kzuNDEeyW+WNazGADC9fZdSqF4H3ywvfgS9oClri8/DXUdl7vI2DbKSupvijv8QEn3
oV/Kvd4+DsmaTqknP/TxffNwHJ18L0CSXaaXFP83hyz+LseIWh+TELboqvGoWyEN6ttWOWKVDEfD
KeTXzsLg1z0OCL/X3U7CiqO/hP6nkWPhjZyGZKQNRQDzDKneIU9nUTGGkNaevBMe43GDqCeFMOBQ
Elu02x1vOLfxyuCPeWMkEt6XPkvfbo0N3D0QUxZyZ/irw7vBfMD2h3nCxNyb0lbGr6ydFPNMYLlF
BwTVA5ht7Hcs6mSJdxR3heQKAOYZlCxp5uxAWaczF4OovSMyCVeknHqn+2LVi07ewBulp5IfmNwA
BxduO7597JoXdA+PzY5nAhUSh2BcLPz3pntrIGzfS0Qzr2epSR/t0B9kt6G54hkZdt1OtKhupZ2c
YcbOSX+e6amCZiwQiwGQHfd5vy7qu5oR60k4BhTBlL0olpYlAtoYMkByarlKyFwK4ppyW1dt2FcB
rYgDUdMKVD1/0XD875AXseASwGxA7oPuGGE6bUl2OiNabYdzqDjR4Iya3TGdeimSs/YW8EjjycdY
1jlavs5nGiBoQZQ00ILxATLnDmdjYILf8KZjDNwejYlAKCatsAoGjt9WvhEKQraFZ4XcegkR3Di6
iX7P64PnoQMIwDzkTg+3efhEP15eWbAX1F3gc5LfRdoaRjhW5IihPVYWy8mZf2iHEPCF/yF3qwpk
p/AxGZfqTYP/zsG7V2farM4pBgFVyzmBf/ITOQrRBdbyUnHqEniZ0pgnyrWr7hJwKrmPZ5hBC003
7ZT0DsRcf8o3+sCEoNDJ6sbqbDGcVCY83U+jBmHiI8ciesELSXQV47EOsT3ducHRcScLjwPToaLi
VFMd2hmmG5XHbqZEooCvHjoU7pmrKh+9ejuiV5az+0p9kZpjUbk+auVmXRKWfC6fKuEu6dEu4u+H
UvQkyafc27bVhgYehMWebNOFV56TAZfPV0TiF2ueBhuI6JARL2jTJ99y6Qk2miOYd/VN3h/HXxDF
BKC+fCnVj4IjEXBQEOEWxSYGmD64FVwNZkHvcJYo4JTXmxrnmzPaRCnBB2VYe0rfyscWos6eWche
gjPyVtLIRWG44FJIywhuLG883MUzFXP4zO30eeCP3E9U/vd4pTjmCWBpEJ0hMRCRXtaUcXvtlG3C
V792zHN4DC4yia1P3r3/xfZVRmszOugrLC2RukrilRa5s/pio9yEb7K8ITldYUCk3JfxLbMPsMzU
Q++NtkusOw6jTOMCLKJUcc/pxvgaDhhToYaarpF9cFNk/6V6NUlHmJwxuS/CJ/IAF4W68xC3hth8
pSX6raB9rpJb8ob0FX20mN8bEw+QkBnJDASFGsuqK7DVmDtSYPECOgm2V2lRGGsZxZ22iHEA8s0I
a1ko8j5gShm9xKhUe3JepQjIMJrC7hmoiASgQWH4uM7HE6X3KHO56RF04H/K+FzQwUPNV5EZwmx7
dL1VKEKbPeL6UTKnGo/WyUBXSv2XbwBmjspKe8iEG3k/+JxFlpSjA8mU57xihI0hwcSjxj8zO06g
JPU0ah3O29QPMq+YCmHKBTxORRIT7KTitSfaZnRJUJW37KVIfg1wW96hegqETS3d+05Z2HpB0huZ
1sixb5UVg0/lvsPifcJjIuzqHIOWQhDuLsZULM29J5T5UJAxq81fKTlEyqzmETb9WjFW+Rv3Hgmf
6JTlXYXkpMZ34hc2DBmUAzaWh0XVroMD84Nt+Vyyeu+056bcCIrFm/Z+7k7bVPZJdd+PewFyEwCF
TSvs5jXqKs+ZsZLZSQaX1Wvoy1nNgoju06edaotvMyYGmC4EnAcCVx8sWyAa/tQdTH4jjR1SkVjO
cb5NgxMK8MRtH328QvjfCzcgIPSheMmOq2jX6dICJaQCNZdmh7JCN7jm86wb9DM4XlfVgtSWBQ7G
3G5g29xjURuSnQjbL0MqtvSig0Se8KNq7aJDc7C+oJShnoSKilLTajda4Si5A2TJtkK3fOQ38Hfp
rv7wZFsBlw1R56biMOM2AFGUjSU6jEQZLEdbo1v7xhlgkCivO+HD6rchSloG9yJ1inrslTV3K+bo
Ur9oPaFbX+RL4sFDYmVGDgtcfBSdVF0mRCcv6/EIyhl/4D7jFmFid7pDSyqRsa2Ndk7dM9ujqNwj
CRDyBwv/Fe8VNl5t1fr37GoK2gSXwykQscK4UYjhaBYKqsab4Dx6l5LmUmh3vDmF9C4Kl5+ZDbqB
C02DQyA+rdVuBW0HhBwBqyku+7dg95hg9cpWI7HmIyVBsQ3YEpz2ooHjo2/brXJvttKad6Z/a6U3
Zk+0PCIYwtefyWdh32cHoiEcBad0vOkdDbBOb/M1uTnZuTonjG8W9L8Ihl3mzOeJEOOFgnTRuxR0
eLcGBk9ReMYXRg0Ld2Z4x6k2wbdYW8+VsB7CncTLAYFSf0BMJaxzHJFveMUdaDiIMIvZ0qehVrf9
aHEPxdcEXs/q3Vef2Vm/zVt0Du6X+nSvRGt0GYQXSMsSQQ7X6eRJ9513O1sHJ3cy7sxmOR2PN1Bf
CLqw+4aG/MhCoDCGKUW4U7dKUdCvk9lHJ2ByFldT9uZDTLEwocaX3hHL9bB0W2Pt7yVriRwsBuLw
y3yDukICN/PBgI0MOk7DaCu2+VfzQji6uAKp1eLQNKQ1f2zJ22LbuNwEuqNQf1b6jFLzhW0rY9wY
ok2M+BlJ9Y61GTvsswTCwJHHxe/OqDNkonGPbDERMYNprnQYYCWcJ1TDWOl21XCoa6iewT07eqXd
mIsFUzNlawA4MVbZ/bQMkPfZzX1KsbnKHxnFe7eoJkwQHnd+PjOFuKsbo1xrcMntpnsGBrAJb1B4
VCjS651/ouWAVrXazTbgcUMNM0RHOreaclSNc2EsaV02AORwwkzsdTca8St0RsxFBIftLS629cwK
WEofNR0X+Dyu0K1zJ90Ir7XT0MFAUiO9clgb7iXmOj2ZdTt6dq+iuYjfzBX06hzKnDQbeVFVodzk
4wTVLih9BoyeoeqiqzbFRcFxz21KUvDQ5ZBCOJ5JfvTfeG7YmOLyfVI/TOghxpq+KzkrBx6yyF/X
8roy+JMWPP2V8JAilfSfk0+2D5HVWirrzljVyAgNu4LGhpRsE/OkLLQKtvtBPyOkO/qQ/J0O/Oqr
HH8kPK4Bi/jGj3ZYsZEFMXogNQEqfw4CTjtJwKa/msj1LJuumf/Q1jtVvyCrLO5H3dUITTCfY7Q5
vhtsoPT4EJCJXF3mRA+l8UZEkvESvfeD3aNJIbyE4h8F8i6n3yId1HjLZCfxIY3feqNdvvnP0e0A
fQSPR7ODAK4M21Zdz1vBRwfqKpoN0kAF7zXmnVvYdYn2yIr69Dx7ggyl0YKGsk/58TwA+x1fxyUS
TGAEe/7nRec8tPElP9U3bHtwIkVydOsTqDeeuVWA0JS0BJsVzZO/ZbtCC74ptGVySKDIOUyGJNjo
9LOOwTHxHmEvbdPqLm6+fAs+14zXquj9/dBTkb6ZVJiEKjOsRjeoGNr1pELKkrjskYykpFQylIbC
yBvRQ90zn2sqNiNOmtWiJVjmpRgWeGNgO1baT1/jm06HKZuWLFmyrJFKfNU39RLZCCJNLNk7FhK9
69JqXyfjs7CerfRTbeOdbsWuKt/I5Q8TKO1PmabJiFhTTAswrIl8xYSV/GfbrBWyNMynCrmo+xTf
gm3DZ/8Z0gDh3b7sD3LiBk/9gc7IbmCTRvlnrMTnbFfavcP0Y0YSaaUjbwiqpXi4tLCaKDdSsDDx
/vk+fJ/uq0NKQJq54p0cevNDmjD9Qeig2sAXPtBO3Yho64iWlH+IYJW+GUnP01BsqLLMJTXFq99m
JYkadc1AxF8jYaz0mekrNNv7WnLkKH4U24HzB/phTbOl7qtOXis5sw0FdNqcZMUTxCHEYA0I6Xn+
97TQ3MQQtGQdubn2OdEN6O1u5AW6TduvGkmfdPBJhxwLwCEW0YUprR1M0vDHBuUQjYAedQHoSLfz
KjIdTIatIhsqZ7CUaKg6rTaFJb7qJEtMqE2DEES/lLtFYLiFeG4U2JyqcROH+Wo0Ed5M4pOUEao2
vSQwChQpXY3BS1NT70CCybLiOPCqlsUvU1kG1PQDe7YX9LbqD7sq2WyF/txALtX44yqvhEDqZH7o
TMpXBRNRmXgU8hYp5aLJEbqLD2UyLsvSVVW3xmFQPlQ5Y4QItpSQ3wfpq1UorjU0pzLXtzSbMfa3
7FYa/RzdB4MVZJsmih25YyvsrJOakziXAFpGvhjle00KfhgPKf99rLnzSKMsy5RFDHNXE49oLIdY
bwxipBRaRr5iB8J9kN1rvLUijR4WhEwUaxDoySY5Gd1X6Q920br9sBei/cSG1iveNqLqE3IYXuGt
VsoMJTskvKh+rcm1lOCpTinyW5reKA3wDljPEyK+IOSak0bof4YhJI3Q+XtT9Lun1WLAr6CsUfHX
Xr0n2kwW9dAc06OeHlltXn8OYc1lboE2pdj+/bP+uUp/TnO4ihavRazc5n8daU2iq4JaSsohgPvI
wCY7eYa6S5qVlh98sqrp8XdMFhgU6BPgXJqyUWA4HWcYD6qI7/HeHJ9NnBOBaschg/+et0T2pCrM
OeQ3FSRRKDzUmJDVwHsPJpqMVAMGHo/qOMVkxmiZ7ZWfBSCKIMTFc6iMF79GvShh/iQ/SWKQ0s+T
O5IYatOWSv7YYrT7uluWzP4s7PLxzaDWTite1CRy0ugcPrZIHlTv2Fl41/QENe99QAZs9xpio1Es
RLUF9Yzjl4Ap2VrrjsZICpECe5xS2dpx6PHToZwuCnUVm089WZBoaPOUY7txk1DRhw8JmGupblaj
T809Dnalv0hQu4THUCT8l7pEoqatmDdXNPFa9aj22jLSDnILaWOkl9ZMtuIVGBwI0C3xXQGhElOS
cBCRUEwbMWZ6AX4l7zJl3xZu2e998xwTsNFdqvZh6PeJ9RIRAWGgyq1Mnc4uFUPyKL1LbXTsyaut
sWR305OcPfnE2ZrMhpWBbixQvqGi6lVJMpOJLgYZHZexOwZEjeIh0zynLDZaz+GJ3rMUfGn9fY4V
ZTY3JOON5Tkm5V1J9eX7Ih0veru4UoT3+XflSrOfxmobitYppbfYiQIq4QLHk0LiYEKmq4VHMXnQ
ZcJb0pUZXYqMQ01qrLpw3PXtV+fRQEv8Q5wfZQ65TfQqwYFC2y3m4r6fiKrxYqccipuMoCeqKzWz
m2KjWFCgzgM43WEl6atYcWiDWjilae0ltClXSL1yAqUe9MSJLXcYl9m4lEht/yXTTrulkLkBac8G
YUwu4ewsLinDOQOqMfDYUETzZCRPqOAWpo+kpdhqyVMLJ+lO0mqCQvP8c9LhHWTJ2mTbyFT8lRbM
VEwH7buVxa4MZi6WaJDL4DhYCLUEn00jN5quP7XTNCESEHmwZGMxqo9D2e77kpDcJKOTQWa3URwi
lrUUoldmxOaX1lrymuPYZGtFqi/FtG/aB6WKAfmk9HPZAAJNWlV5/8lKtAcN9bbp2/F4VjRMUeg9
D5IvHCQjcccOHOi6M2eVdvUaq0QGcbycArJJvK8O/vXE860q+jKdkCTAmEJiG9aAKULWCjCVqr4B
piZGN2FJF++r0UO2Ejo5tKojDhcNsI062TMuXHmKwmmi51pyKu3Js0pNTDlS8iHkvpv76bHLu2Ov
lY9FNto5fdFwwLkSDA8VNBAvT4hKobgf+8ytq3zbhUwfjFONAdH3joUV7MzhK45ktBDEtuB90unu
Np5oB220GCdiUypGI2rqWkLutDI0HlrFASksXdWfJ9KlLEiDQ33QJFdOxuM43nh1sZxoiKiANZrZ
CQi0aZAgBE8yEw/F1nPUVWPfLloCJrCheBzuo5CoXJ/tPPI4eJiwrLycwCWcHmO9afGwlUW+lcfs
WJUwqieIUPxfNZVgHvEWJRudTuIgbIKwx0BUL8T6VUYULxbBpreikwAYK62flXCwjbEkw3fAfZS+
61DalfYlLiAyqeDNE2vl6USstjAlm3crfq/EnQEa15fEJ5M3VtROGyl5SaVLiejeRDrtMwFgoy45
GpYmrlClO2aqQJ8VZk4j2lmar/QI3b1IrOOj7r2M0zE0SFPo0JWg5dfal2jKV2T1aDkk4DQkqQaw
D0dw683oTn57nCKf/KeReY7dxVhNcI+K4Z2Qo1FBQebBsb0fx2NbdcvaAGomGssYZ0nlPZUwwLpw
beXmO7IGWF5QYFMIOIUEdJu2A/hkjcKJ6qygpTqyauJG3dfFJgbCJsUMz3EYyPeK+NOIVp/Hn1c7
JoNRJqOiZSqz1vzPajqqAr1PS+CoVtUeBVhJPQMXrz3MW3RHaaZ8qj4LiCvbhtsqlN/k7jDSaYlB
zgsgMHPwfV0Y2bJ85lG2y9azvdlFRHM8A/TWA8vc5tlDmW1FHwL63BsrtkK3bVRYWOmBh33Ro05t
UUUkDLvjmlMv1jvBJNn6qVUfKuRPYfKC8wOpppOHhJSFxdIDcUwkLTPMNEKIzKoI0erR3e3CfPk1
9RejynBWGcuQiX4o0Saxyp9OQN9dOQmKhmIahmJJ6tUUncKi0zQ9jfEDayeS0wLQhNIuwJEF5Itm
uc8EhN7s30ucX6EI1/dLQn2n6oiVVeX63KVF1lBOY6semIMxr0QvhhK5kb9Sn87frlOYOuqHWluq
+eDWBFRXqItvetGeuksn4uGmRxVf/v6dfgll//ad5iv1m4amjoNemAkKh0Dd5wZEYxFpW+WaVOpd
wiFquAst9g2GuIrwmBFLL2x05E2ZF6x++CbfVJvq71fn6p74qtT56iBEtzrKOHnb1JjtdUbewwqr
9r1OK30OtYqOUXNrMiOm+6u5zMv//i2U/+orNFVSkXrJ3CTZEK9q3hCZp+LV0niOSaUi2LRaebPx
mjr7IDTrzHyPSGy3dknES/lXXFfjZvp2hC3pPZpMGjBC4Wd64cWsW29hyZFmiU9KIXQzOvfqD+fp
X+v0P3fvt297dfeKJNXVkUf5trO2zbtQnDVCOkfR1R96t2EjWmzElf5lgR436IzfgOdYl3PMFUyw
9jKxz9APIxC9fMz6vcpwFVNP/dSOzsBpEAnuqK+Z3JwYppWVW/SHiKEPmYzZUqDb/dOPka6RK3N3
4I9rP5+zfl+LlGGaUSD69VL4XxIWuoJY2NxYx0jdE0DkIL5kSuQRn1TqVuTtmMNNyouH2apYfvqU
eHlIKoWkbArhYMWnTjgLHj3xUqLBrT5xM0XzcWqwupN6FpvxWUnahao9TTpzOwbKwqStaw+ZlkKz
L0336tjttWJ6GAgUKlAZl9K2tD4NH4KJRnxiC1Yek1ZadOtRCN6b7iutzffqLRf95WClzuTXB6UP
d2YGiV6kdsIj1zU+YxmYo2m9sLDIq7K8Rlf/bDGUlVGVZJ2/LwyiL/xTJp01HgHBNZNoWbTZQhA+
h+JY5XcdZXcArd1/k637LuX2QA8tBnE5EEeXd3T+z6P4XEWAgfvxUFoePVtappB72s+0uvVV1wuB
MSmnWCz3Y8Kosqc6yd7MDhvBBEotwnea+uc0yE9SZNpN9NBBeQUAavYPesO8BZhdZGavWstclzCQ
yf/iQM+pJPtBl3PFwPl/S0KVpFnnL4nG1ZJop6RWy0BRD2U63s46K6V0remA/tyR0X8pnPfEn7pU
P33mVSNH1CaUHtKUHQXOmOX0QkNG01769CXvxiVnXz3/4ez7/cagImRUdRBm/OXPhT+VsaEa02wu
HdO1lpDVwPReXQXDm0gGpgTJ94uX8ULO6QuM/qrU7Bq5Y6p/qtYLsZa6QqXhW2c1+eH98v3u8NsX
u3onV5oaFEXVKYcWvUlLZgh9XuSDaBWqnRmDMsmAvjVI/URb1bbVfPgKONX+3LL8/p78e4Wu1Gh5
12kVxyD9QD2SyF+tuIlSOLyK+NBHuO0VmpjEypL9QktK08Z1IWB/bJu9rzDumg5ZsoVG+fetQps/
878v33+/09XajEO9LEOxMQ+jIG0VUUUIoTDiBSLCvHkg8pF6aqTKH58n77WWCArueb7HoykTaTo8
0IHocjcZNh1ZqEKAPhutR6WtpAnmLDbVTqRCK6Zj/2lwNPNhoMv3Xs9YRdd5SdE0QvIRiwPATI+t
sFkJ0ymj/uuDfrXl3nz6AwjTheq9p8PgyuAyVTAm/jLVMQyVNE4Z9bd0Xal4F5QZf7826rxN/u3a
XD1DoWU2XZaY+qFBZ2shZarSl0b5soLbXrpYwWsZdasBsYgH6L3gOF6Kjxq4CgiezJiCcxyDIhn3
un87ah8YOcaNbqAv1PZa9OT7OwmlObYf9awGOyn+yIJN0bwKylmT7jrxqTI2psIUK3H95qlvNoXx
w53/xgw0b1T/3vkrf4Om9JkYCL15UIpLm34YOtQW8yjDnmnpUo7KfTSAWPzwpmmVGhio6xSCr4+Q
6Hb0gfBRT2FPr1qYM0Vmj+O5zMlhyonCpqSJ38tAdermzkAS17PTobVEytFa/IUZyQ9t63mN/uU+
6VetS0nRxlwdNP2QBa8DsC4dQeFeZXXF3g819/9SWf3/i6ZfVVaK0nhSW6r6IWxfLeRECfcYIV3d
SisAL75HLi10qXRCj9IiNiugo6Sqk6KICTi0prdC/GoGDDA91wuepxGGzYDTCPtyuc7bx4q52NwY
iL3TgFW97n+4UN++gKChyTpwCUCD169oJNOZJwWY2xqXWBD/XAi0pBdzC9x8ozX59+dH/7YMxVc8
m4qYJVwPEyRN7IoqaXXicM7ZE94p5C4ayiMIoY5Vb0R5W/4PZ2e227a2bdsvIsBqsniVKFG1JRey
7BfCccG6rvn1tzHAPTvbK2cZOAtIsJA4lkyRc445Ru+tzwZVtJ3JWfkNMUD01gwHj7l1vIcQNBKt
ZCzRNpIK86v65X20yBG+DMslpBJPQj4RkMNicUvuZXsbv0yfU39s+3NNYn25MvxD5C/rfYGij5wD
d+oXhNrvE3BXjOQk2G8MEueWy9L6ieb5e0f/xx35n5/8t+fjjyJQtwpPzr3EPCb4XqpUohNHhHVS
Yws3XBktvs8sr2aEalcSM+77ZFRX2XSVcVy23WupipXNIVOrHjPYEF4j7uOgdYLQ3qmhvKzMdR65
Y3UC6B7l7538SGwnc1gmxNEGYtyumYCtkO8colsaCwLSvzIyv4wRpsfobyfl1QzeNfUqoGrFw3Ve
hn2gGxJuoQH6U+sfC+R8hb9V/X3X+atci9bqYK/liqgDWgp9k9ODazdquaVyayhmzI6RKoj1oEcF
50zJC6MTuoaPlXooaWR547BqynvaIgS6/SBi/4tximVsDmrEx2fpjC/+u+wYSsYZhZbE99PDtObH
mFLyYn2XTrT+1vXrNr+3S9c7ixZtL2t07W8qIiOik507inm5m4xdp6zwDZ2J/QjkY5DuLARJhTP0
q+4oGU5/F4yUL0zJRYbBaC9AkujHKL4ShWbpsytJk/BQvP2Ux/rbcfePe+h/fjC4MP/9g4mkSMw+
7fJj6gOm5VRrAeEjnAHpLCwWcyA9AcCYdCjpOZr+B+XDqoxI4oA9BJMlJdSF7NCWyCSZLaZ6Vaxw
owJOig1k8EIl6HbYRjr9MbkgsH7dBqYjKTW6JHoV8la1rl3+PrTwxFLUOpw2vOyXZgJR05wxgqTn
PfRwm5h2hXUKaWwjFxd0544Rn6jr7ZB235lnf20bGE2G5GBHHIR0LGaoqDy1pBNLBEh2Hox9nUI6
yHRUSm92+uwjg2zCW5EZzmAdrEx1g1koDM8lisFAx8O2DodTOKHwLZ/LbHIikf1QL/71CG8gobcE
pzvrOzOymlQlL1ofZjszoxYDLOY0rfbu8jp2k5RUKBpP/75Q/sUCxj38n5e0vn3Udi+qybewCNA0
IPTLcxIO4HBW3J+s5sZc6/7jpmJmP7sRmN7/9g/8sTAFaldnjWQk9CUNbhVrE/fTQkTmOuowr9bj
wvS26jC7j2YmGtLQFgEXoQHMYcYSNYqIX9Q5p2E6pzmx3P7T/G86GcHpDA+CL8oFG8unED9ASuMd
N0lBb3ViLcvRQHHu1rIvM5OWw5Rf2z6+l5ppoVLeDnK0HTm5JxTnAboeFIzdBS7FGi4x2kt5IfKP
qUQdVuw66gyT3EFFOYJLWmghKPEo29jd8KjPItDY2krozzordoQMqYS7shnjzb9/ZBzbfriS34oO
OpljbkRBdsInusjIgqenOEWmM3S209CPbAOCnYsRKdzCaNaTTkelwkc9FveSibm+HNYGg9Yqwzcl
GHz40EdoSsItiaEncFFTZSekcsnpP+TrYo1oxOxt6Jr1AKm0VPD3v0pB7vJlA9fN9rLHxiTZiH5C
JZDmolUOCB+K4IgMHnFhvJMSwaE0Fqux/aUyTshNEp6Vo4rPzGph9qlcs9G8I1X0aIgX5u/K1rCQ
5tvcGHTiLd7MPEVfWVq9LoGumy0KvISJUOJMUnOK0PCNHBYsHpHMUi5BEL0XE5lx7HZonlFH4onO
rZWYJ3L0TLMOmV9P6Lybjm/BSMCELLfPGmg6C3yYbJCR0/ePnW28qOibQloiBhk8eRNCfRqcLNqH
tIT1dJ47Nyj5jlWJnT2vlx3G08lKd0YRbbL+UtjH+frU6MeENJ6UNH8uuAYRSi59TG+tHL/Nt39R
I7ZC5RWtc7liY6jIsOwXudJj3TjKpbXDWTLgqjO442LP24Ichg2TuBlXx64uk4Zrf7j4U3bVaPb2
cyBIdD8iCMYWRmj9k83nN6HBzhG11V1J3+fTV+n2U4hkYjv7qpVpqQ/qoQ4Y5iW/dIHgDCOdIEp1
YsUebNfkW1iVcdVtb9NoT401buXAQmc5webq3fipoufVpLCqhnJXwqmkz10n90lnuIGmPlpdtM6i
YotmY8i2uYYdLcgvBa641v4qDXRKOl57jUhL5BtD8qUw9e3DEAVKuyngL/a3CiC8yjXo5BxGzvwk
t2H1lDRQ62pUPv7QuU24VsAKUsUE4dZXWSgg2XBjmPFn2vZLxK8DMzbBeNiUYNnGXMD+SZ3DWZr2
3tMxDmu8O7GeTOUqi21qY5ijOrYljXWY5IoR8lYE24pfSrWP9WilZFyZ1NmppCBkl86gjqnKNwlA
PxjAKMThVVjuIF+i8krP3mNJo8+wROJYIdrw/PJCPACaVKuAukGpeNcmwS4wtbPH59GSVlunSAZm
StPFNkZnHgAaeF6wG4EyjD+LzH7QO9CZADO53IVW78pMpiqDqajYL7H3xaE9UUHe0QbJUiSvnnbX
W/ZjOuZ3sfE5tIjPGMYsvKG7kzVvNcXqsgsY8mFcTgR+HhYXHzglFfEcT2K8WsyP5l3o35ezvzdv
/tgXvp0MjDrV29bOAOarByXv77LRPmWYXELYslLntpgXVA8UnPCPiXRTKe8888u3lKWYwqWaZSsf
2qhWemtplJFFKj+cu/T59f9t3/rWw/Gtttd9ozcuwcGm28kzMq58c5+egg5l/aUY9/E+3jHvWXH+
U3a5ds9TQwGC6BJhO5JVa00IT35YZlBHSPKRiH0wQYGjb0RiuVSG3QR/ig7sqzpuUxBTC+mHQtX8
+4Zh6SY4bM7dv2HGf2y9o2jVXBilcZT8N6ncdWRSNBhQbXtaHgOVVKkKfXtrbNVWWReOMMS2ZHOU
0D0pKgE7drbuxuy5aqUHvoIOJy6KxjvlQM408+gJeaMVyMEFVh/aopI6rBJW2Tw1n+1SZyUnolYj
X6ULALHxwOaX1Ij284QtKWJHq5laBkSryyfhozFPvvrgmslQjONXRSFgOOcIEwUXSX1BPZU1ihuJ
dJeNDPPLx9r6GHLNrQcNxNo1qV8rxM0G0LE22gmfFTmqdhbNeA+1oFcaP9y6fz38m/+5rN8aWIWm
2rLnyShuanIlPOiR0abh2UXtEWkP//6Y/B5u/fM2/M+LfTtshJMS5iJUxREti8brVSlgYtlC17qu
y62sTY4PeVRnEG1iYxri+SP+yeX5vzyr//Mmfvco/riRNN0Mglzm9E63gHGk5LuJ9JSB62CNzB5s
faUW77DSuBmMAw9CI/lLaaCIll9Z+VAamT/Nm366LNq3GW42xWbR+Cb5v2G+VtksYiTGifJgCdkN
IbPJ3WNW3/NguG1EpoZNzgjDif/LZ2OhBIVgIjRZ+9aaMUeVWUZKayayn1Kteqh6NydXtCAcTKWA
5RkSouP5x/MotqFO9t9PLfC/T7IsQT3KXQdE6FuD11CCtLcCfOdlRR6OGi5GZgk2aWfdPU7xILrr
kuqusl8l/+Rj4DI8uLHaoaigaLIl9vYNpwMKRVwz7zLQG5ivIa04+llJcTIQE7335c3vbPLRNxoh
cDRAOfhSSx8ibVvT1zeR2/v3Jue97FXFoul32cE3GffLFTOfy79fcPHXbtIfP+23J89EIjrITWge
SzawWMFKFh9G7sqAU+lDm56KIVhl3SnHo9dWgVO1Gonn91EL3bdxJ/FQ6gBBCqgaCuFLI22Y+l0E
j6P+0CAyJJ24AmgyqKtinpaFG8V8T6aDVaPXNz5l+6kMT9MUoPSB/tnRWYXNJ9kbzPkNbpk8ehss
eymifU4/mjkw6yjGseoQtl8hsL4KsRZ+wJDOc94HqwDuVl1Ea+SRzr9fpL+PA/+4SN96yHloqbHs
DQDEBR6ZChTlVzq9BhHZrS1nWI5WOrLKwZQWKs0vA4In4G1+oAHURcEqL/M1wSHkQ6TlkKXaUrGG
n56cv26uf7zHb6taDHappoeanTha9Iz0Jsr8shpJba13VDUyciit5riYJHg5jp1OgxIjwVj/BPz4
+8pmceQ2NJnz9/eWh+lPaaymDVjYeJfU2MsuZXxN/Nc8zlcCjQwSlZbpQEKFypikLL29j13drj6F
3jpC+sx6EpXaAvyL9kO3/C8ufo7of7y1b0tcWoaqVwFzoMn1JsHfng9XEsF46Ek73EBUtmn2yuk0
/GlR+fGV1f/uA1VNr1S+IVmnQU/WJi/tJbshlTcTlCVzevF4nmwwTAKPS279IJ5F8v23wguJPf+h
aFXV76uqF3iZV/TWCU3NBGNUoe6YR5iDgFY929j26dxE9XBsLAsOHxPqOy8FztbTFqQ/k+UE+GUN
H5h6VPJXElCW1fBRxXc1OT35G2NQO9mF0qcMFpTTaEsnMQ++KqZPeVAt9X7nkUDP2bc8KRzuiw0S
pTVdhQbZYZDhwWPT8yv2lLlcH49jhpCWf1cKyTGsYS8nKwnpYsp3RGIscnunG5LjywnaSk6OnFrC
ytgodbQx7bUXzHWRtI/ZIpQC031yr3dExchXiWdyjN4ECKzAWCeJt/G04ZC0o1voySGxcE6nBi4Z
zoIx8CFp3KrJUYtOArmU0O6l1o0ttmMMnRjvkOFy3+QcKiTtvaqZuCFRaRP49ZyysTss85Irk/HG
OVsLJAvta2UJXulB62i8SuFqGlqnlXe+wXCbc62eFM9ZR4O3qoni1HdtG11q5W004M5L77V8GduD
hGtg3ZIMX5wl3DU2WIIQT+4AhCztWASV9xgISeNM7UYyxA+L4G/qxD/Kpj9uonkB+qNiUeLKyuSx
JvGgxhKJA7nF1onjWDQ4gCf6/GihVXoFA/oDrGh06PMWoBhwIam6mRqWMz6pvEHfSiZ5/+YJek30
ru2VjV6sUEAfcoPZMWZcXGOAWLX0mGrvAV7E8AbBOCn8lU44Y4CdJvF+mdFj0N56108+lPHdH4pN
Kt4RiTMKuMd5VWVrgwoZMV5uS6SEnkNq1wKstOKRVBy/pFTwybkoP0P1Okk3T32NkUQqAQCqpynB
0HsysLY3EaoUlbBjZK4xBplCR/XdMTBDe1w8lrRqEiyotrr2cc+pw6fXANcWz16MO7oXRJa1hCko
TsKEBiCiba5Kzs+d9IrfqCVUQemWXbv9973q7yvNHx/Tt/JFlkx74o7LH6Ot4tyhDFqS0b2qlj9T
Q39cVr5ti3bZ5XldMgo3E3iT8S1sDma98bN3nfGygR6y85k2I2TWdhY0a501xkclAvreRAPKMebk
SWj3Fo1Bvzh1G+EaOJ1qOdiI7CPGa51Jt0DmlCfDKGlxzz2q5jFX3zlGuT4g4Jy5yhhOP3QF/2af
0WdD0v9fLb/tpE3cK21qdRYufCfNQHGfdQJX1PdRyGhJr7RMGjyFGUXdvFVAzDIj9YeHTfztQKQq
6nzKVJBUfpcFJjTj0iRrmBugJk+npx5tSYv7tQ+KnRIFCPGynWSbmNDah0YhOkaytlXAtH8C5Jnb
m5Abi1KUnNZUfjCix15+0MKrGm/TODjpvgb+IfGNXagjIFaBlfEt4uiakKXq3VU0Lht6UmghJ9Ft
ZKZs1nCICrR2mWubZCch+bBpA5tycbaU9DSNIQNyUjXpiRkeSxumiSEFSKNFd41cnfoUn67UBx+y
jcH23+/3v07AVcVQTQSommGKbzvrmHlaPll1flT6dtejcQ5jHMNWui87IPiA0yW0TQo4jGowPznp
bnvCYlqldIeiXOomAk970WrlxYsPORBPQCMVa1Rcmmu7mugzWb9sJdnmBC1m9kYjwKYfKrdNbqVB
iiyLvg+5BnjMD72Sv96Ef/5Y37Zs+nCWmoeydGRohJUBSk2KShm5tsz+ISKSTtJNp5g7higoMl48
DP2mJWEP/mkAzIX827zhz/fybeWP476KpNGWjqp+E2zqkkm7SCU8lfwRdSaAFHtNhqulnKCRtTNd
S19ZKi2KfOmbqyIEB6vy1loIICEcF2N0TVEdZq3CFODQsj56C0MSLc4sgqqktm6lfqjIKhX6tFX1
NMIIGIzz6Ecb7mrGgl66j4evMIZHNjHvCwijGUHNoCtEw5LS1Qy8BNYFzAQJ5By64x6CP0rqyFwm
7K7d+JRp6wlTCJCRmpZREF3rznNyhDGxjUQyJPOAMalCTEhoxS8axs3Ufqzrkxr+Tqucmo3iBzPI
zmjBFoX7tAen8zz4b2NJgVK1BxvQKoem8N2QaTern6OVXSK92xi8KRW/zlQTfBxex+JgM7Ec4Ztx
qi2FfyPSgUt3ocET1UQxM57JPlP5LfvQGUF47dMQF04Ax7AeMFQM0VrG585lzhmKVqpwh+g8wUln
kg9J4MuSLKfrEvBEO6U/ydFzz4DPYN0yhksFM8j0boMcO3l7N3XvXXor0skRYhebtSOJV9l8E1xi
EdD7VghU05ma5divUZuGDDGmQ+bR/MeZaYQpI+ZrjOOuxbpiV2hQgqtmX8zsVcZlro/aOjIlrN2W
ekw0aP/i3arFKmIgOTb3kTmt0wSeCkJJBBgyYeEKVoCXhpKAVtC6yejvsi+MSrSU+24TmYpj4rfS
/Rtax1WlC7CTJKUMt75gu6FLWEUHZBPrJhdLyXjXumvKPw9sEpHMDDDMNize8vyXx90llfCgQ9y8
hAt1L5W6q3GMGMpVUt7SaEBCRbaXGI+1pi4T6UUNdrK4JKNAbJFdrN4iIMquCP7qh3Q132SkwE/5
0eivCgT6iJzaXLxG5VsFvoD8oHo4h7csveadt+6psI38XLa/RhJQQx+3Ahr/TB9hH1Q7QdiyGI5S
WruCUa4afLUVNBejBuhRLhMmqQtLCe5DJq6d+mWmRx+TalFcpwhcVSjWKZOAtAE4Wu3lmOUifPSj
6VR6nxaLB+9yaZSbwsaVHXN6tUkuLHE5poR9cMLvuKV9akjjMfYh3FqOgrAkZE5uMmoCtLfwmN+a
5eB4s8xSJ4mjxSejTFhb59Gf9oHHRg+9Yw9bRxYQLCgAc79Z4VQAOHtTeK5z0X7hBKlmxUpwVvxm
T1MHDiLIsWlt1nSprS/2Whs7CDrvtCdxoHTriDRo81VG7ipz4xlSs7KM7JFEae3aSS2OOaASySat
J7fBs533pIEYsBkQrGb3mcbBivpbH/ONVpG1468tz/wwJzheKcTenAMQeTyRf6SL8KhRktNqzSfO
HyoJ4q3YhdWjNMQEUET8ylZZjQ5O9M9wA52aOKcifg5i0FaWT3FIw9cWvu/UKZ26hmRpL3yTJWKg
VHNXZTInGJTLDXmDzVsdhascvUjQ1mt5uFj5fY870MaCPw0fSvVcYKfFBn0EG0wzcq215n0lafQG
VSeGW5FUqLsSML+auk+yGlqR/tiF60IrjnquPhrsgCuPjjATrQTlntbyk3OJrZzpt1FYdBHps4ad
dyxZaJTXMT/eyTKag/yNP1ebW1RMK118DXBObNrwQR0Rr+Iv0jFyOv8YpoSBcRaaqzNoyk0zODKG
OR1IVsAod3qW/Be7e6+GklgZ+lflTR5lcMs7rCKOar5GlHEN/ZNQue+a17qvcSMnS2Ih8A57v0bw
5xF9grDzoRfbPGNXHymQnL36ibwZmkNR+Os+YM0rbGziOGvrL9Ec5HamBCFiw08H2CI3q6WndduQ
28b0dUfBD9dquHpwZkI6ifFMju3eIB1IuVMrificWxLOhu+Uyeu9CiMEL6UUaWurDRHg1DMhTCXC
OcDbXUE5Sz987aCAulSthaSv5ewlIimrAiWWSoSDcdFi014EyWWyOfmpywIw6MSOPhGGorX6dspu
1TwJB4hbGoShMCeHFFCOLsb3pecP974N2rbU9kEec/zAC0Z6i9lfxxl1EaLT44HttdUkJW4/+uwF
4yIUjN/slzw+V6pGCyh8SeFhKXK5U8qHuByWsv85ttFT5Ff3Qb8OY2yD3MEW6p90N4jhNcLekYBM
GVT5SalCt/cwQDeHKpAWDbAPT0Ex519zhpOQaJ08Nxdae7Maz5F9CCJMhv3YVTAMdk24Mi37PJtI
TMpCwKhbv89e5I6gEIiNFSKvxnfMBs6EZjybMSdeaxW1Ox9HUO09GJySc8rfLFadqTgm8s2vrmFz
7cHLTfXGzG/lU6f8ymgg9mwlgXcZ0dtRIdKTnQ4TXbmS8S9OSmLRbx52zmnylkbiyu150lEzdm7m
JRuJvxipAT3vU+cor6+TNHCK1CYB0XghQgoPec0x3yasUUIciHQKqOzSsoOjWW2q4GoEN7PsSSdp
MZiZLiXqYmSwLvskTqfnSmCqlRtXnzmH+XFsuQUYEynC2MtGv9I0/+i1H1rccBvn5xikctpcOlOs
266+q7L3ur3qTCmtLD3xrRwNjViGq1hpddiH4lDpHU4dUlZYzBNpjqAlQ6V5xmpEDBGODwKEAjb6
ki+X225ni2Et4uFDN/RF0MV7YXRPfjVTyQXiaWYejL3V+gDHo5HelDEEO/1r6EuYFU5e64uytkGQ
YcHrfwkN42XfPEUVkRheuZmKnmPQjDqzVwUbay+FjhxLRzG5rRHfNZQBaRNwctAcmfpAmq3zEb0u
xrf6RRV8b2XXin1lQFUMQlfL5ccKlHoAHzecY9SGcK3NPfPSB5SHjYKOeQHiWZvqpShlx25fdCl5
9YoHvVr2AHD60Wnbg+mfbf+cwr0VpefaKfx/vrnCgjR4Fa3pAk8PcQyJDmkLw4kJudIGuiNWkoIS
pjp5FurDo4ebrNLCOwsqB/FYnfI0+q5VcAgTLF61txRMMwNS2SBzEZWy7iztpMQELHD6Uipr3/II
VxxEaoF9rKEF2vcvUR+eyf6gircXI3jHOs02RSbD5PTqmzeoRyaQL75n7a22eKoDb2Oo/ZeVZesx
VrY+4ZB2KZ4iS9t1RrHqsDLrWCk6XxzBhm7MUuLPQNsKU8KM4bk0IGh6+cYABQvsjgwAkYUixx1n
TLmry4826VhepGNPhyOn471Ss1PQlm6c/iYJFSU++0sHICobjF3UUHQCaJQYPSop4i2LdQdpNMyb
CWx44enukMHsI7CQZWaszGNQXGwl20oiALnVOyOYh1wlp6e5NfhELaafRkLV2oMPbKYNR3rHLqWz
MGn3+InBXp6cNF+/U1NxjsZ2F3XWUvaQggpRbo14O6rJ4xBjT2OOCtFRfeoBiKloB1gKSs3aB1Ob
L9NMPihDi4863So2gWZ0yXK1/JJT6DkZiRyVeSeEsc6a4XEYTQd7PRVad+xKIC3+tX6ir7LwpvY2
IyDU5rXojbdUQVhp8HzIry2NvlGZQTdPakusum3uG2kJtNSrH7IO3yfpHwavlOOtHnv1lMRwvmDR
TEm/NzrcqcK+dCxiDQ8jdHXrS+G5lQnd8nAfpTIyuvYi65y96LJFBkpseOpGMy714BRk1inOD6m/
K4MnCLXFHldqKmmOGJ15+6iM2WUurHVvjqRfmmcZzXfdwZLWGc7MZkq7fypYzvsSrNxR1j8t/zWU
412reRs5WBSyHM29s6Mwm+sEdK8aE9eaJDh2T1VB2IGR3KsDAxndn77ieOIVaTN7OUEIXCk1Rq8E
TEDaSnq8DqMGZI6Ke1qBNkEg/F5TgQKxHmn9W5oEmzARbg3eL7Mzxwh8d6orDC9Iz/g4PMD5RfAV
Z6s0Ja9MGkm1I+s7gUdEboHVYF4kpsu3iufuYHrlPp7lKY2yGYLs0qb+M7bmQ6fbaGZRQyY0njrK
QpML2RaWIxDq2LNKUC3QEGABbr98lsO2DfgjNLh2pi38bKYzJPgRt0VX0BQoKbWjIzXRIQunx6kA
gKTqjlckO1V+GE54UAFslRsjZONBZJ7LiOmT/AWgV5UBluGhvK4O6DUX7uFdXyze3Wd3sfgEaPx+
PvBn4dY9LM6HZvGcLJ6fF8/u4ble8/vh7D6fD+fngzv/li3cbgmc60CmJ9IudwV7f4t9fnk+vP/+
C5e/6pbP7rl0+LK0WLRrkP0or9QH7jXPdKMv+SHbKPfqOXale8v5bBa1ky28O3mtfEkY9OrttKwd
DO57X1+k7rCHpwc2uHmwZfif8W7a+At6Va5NdgbvtVmZ7pya2bic6xcst4Cz6rvhM3WQbS+ivbSb
1RzptiVSuCX9bK0+IPi1DoQ/L6Z7SqyQnsy7CUufGL8P5RXUiFZjWlnYb3QW7Tf9o0burDsm/p9+
we6rcmNg960plje5cRA0bvIVXnfvkO3Fii/G0LFI4WJlm5paknELmxjazByOSXbzIhJA+ay5+TXi
A0soebS2LuVExV31MAlyR2bjNSN9HaBhgqnqS6A3zxkgCx3k5FDEOy8Lciw10173SOzjPhLyRyDz
w2vHYlLuTL/etwwqMVE/hpOG/Grc64xHFQAVLSOSVp396wrzTdE+pb28aT3NSbuXHF5r3zRrqxy2
BlBIFft/QTqakduODMLYQhJopRRlOBNMCxmMjAxzKtmvKBtRUAysr4qh7ZrepeSiYZCt1ZgD/XBU
vHBtNDFEdM3VhuklBXaS4HNOptbVvXQXtBfBYzAixigL6pGe7HKNIXcLdM2HB5obA5RzYA5krEkj
3LiIVEjlWAeDMysmUTZmDGdwldioTUNYkyopbiwIOv4ta3htUy4059h++pirDuCVXZdtY7iFsnTK
C3Xvj5YzIsFr6DcE+FW1gF58VLmh9dVaPLpyszM0QH/xk8X+bMrVepgAHFTvLVmoXFlauEB2Uqeq
9lWNS5wLwbgx5G96ZQYw4nfOv1rpRUIQY58qLt/orSmSYAyS1Eu9GUIyRpVCuLJMcGJ8hAXaWb2L
rwv2iAnFNnX7zNi24QNFreNVxNJ2nJaZZZI154tlHbGwdumhGbxDQMdGIitD69ZznR8YwXObhat6
EhdVirmm2lpJ2LSh3Avly6MPM0NmQouwVX8DzlQoa1o6OSCnBNVW2HsHvG6rDuml6cV3BpmFrUEl
3TNXoDXosd4PEuKW+NT4HzACm/Ws+q7Cq82ZvQyf6YMsJpW5yMxn9h9j5C06shIkYGuSxkZUccAH
PIXM8eZ+YjozcSSLZTdGBAA3ARAMFUIh34+EbmpYUOf2ylzONXRGTHy9uk/qXA7chW82r+xaAKJx
i7wmxKTZp9dEs5c4ath6AH9QuWoWQwqJlbFegg/oine6AryOK80IBlp+endfj084VLZVxbuMQaYx
BOqnm02dW1KVM2RXE6xWDwNJp0V9ygjEhKrgAYdFWdATBJLrF8+8Zv67DpRUeZijocSxMW7QUhqS
ygHkKu8akUEVlL3UgluA0jZ9tY2HIEIu3+vOAFbAokhU25uQxdKm9MvUo0TcZjxBE5Bcj15UY3A9
IcXYAgiLd5FY+eLMhZxOVXcGSpJRQsigYe1fEIGAWLXj/SAedBM3q//mx0yamMGCSKhfgpKk7nLe
TrR9rDxF7PRdszXBZyWPKb2gJHB1LjGa0UOhviTx80iHRTw0E+gNJmBM32WEY412CMj9ltEftPkh
Mh6zkT2SpUGGeA1hw6ORUuWfI9zmkHRKXyEckmxJU9QrBtYb5I4DY7y5LJ4yNzQnjj2/cuPKJr4e
82mGZ4ROoN6lMVzt9IhNTOGAVm1ze9YDQ3dV92bmaCh+uSsXVI1t/hab7AZV86hXwF6ICTfdkT7f
pN4skX6aAVpEG9mTyfB28KC/i3WBcTHjc65GVHXwwkxdWyipOw2vVUc8uPEhDbg9hm4plymLu0pP
GCWy5RTBPIPzeWDgenmEl3Is78Ct49UNCOk2w42P7c1ongzzRR5Y97rQyXhc6SOOZQtaHGTONC1D
rv1XWkJVSY1zkNz1wE3CML5M0ktXwZ+4dmDoA+/J5kAx9MrCMtpVlmlLovsW6JKJodhJIlq05G9U
bFEz2ynP0u38uEhAL+EBjaCRpjzkWHpK6WMlxipEY/Lc8P/FeDdoYGykZsnVGeKHMGQBpcCaiofS
CJycPdDTn2f1DBinMcrXeriPWXfwmlOU4snIxaIb4j3zzTa6evO0g1GFF5BpBTAESypa/b0G1lul
kRPBgG7tOy5AQKRl9MYNO3CiD2ooNmzTdXSqvIcqexWGYxr7gAWnyBFwXxKsLX6WMAulBfiulY8W
x4i0eZ+kfj1/3CrpPEHzNXpHu0NxzA6e9ECSx1dsbLuimvDvVmcNHZEQ+VPTHuTpi8gTzJVhqW4t
2XPxN2V0Y4vcWtpg2Yz4K0eV2MvTbqpr0CfGaZxSp85erdqEhyOe+Cq3qjGjcl7C0szJDtlyT1k9
PlTFvUfU7Dh8tuXv/lJFxzcdvzoFW05MraBrjSOhN0tJeaxaTu/hzPDeRIV9kymGA/S8ZWpzcOrA
F1gXnbBgyIZHX6btIFn3RnasuL1GqLxB8SmRy9HYD3gg9hpbWzIYTsssBwoVrnhctkdzHmAoAAVR
60Qswyncmq4H6AUcqmIQ6iXGusZEFyOTqC22VGZXOcVOhgWMDFqM19bAcBlz2thsLH9vc1ck6B2q
hmozLpF4a4CYYKvCy9B9p4KUo5DUqncV2HJ639EEN72l1do4qt/chSJgJ5nOpp985mO4lQvS6T3C
T0wLPywxawYYMLAEndouLWHzKyWWRUHJbzko7elR9cwz9AIvcMtRmZN+kb5HzO8TZV0a3YoUHIDw
HTBkaQHcY6uOyqMA9qhtTH7whhKqtzBwg2cClgIyH+7/zVSptE1g9TT6rfKx6Ey8uh4AYX/XN9z5
o/7/CDuz5cSVrVs/kSKEUAO3GLV07sv2DVF2ldUBEqKTePrzDbR3/OvUWrFXUJRBSKlU5syZsx0z
dLbYBjHctwQ3Y8q+Es5ckjF/ML8tXJUOFQ8PxHi6g/t2s1meWkBkfPvX0UkMotKq3WU1sNZEFpM/
hnJUdIBCjc7s995xae8I8MhN1V0oBr/q7AP3oJ0vtsCOtxRWvhrD2eisUqvr2TWnri0ANXgpjnaN
zvk5uMyHgPamZwI7wDwE1KjbAu+MxMrMB6lxCA4jMyFJaUZw5zW/hgaRlu3htWB1AM7iD82PHdi4
xiYnsmTjD9CA6nEX7d1fnf1KhMMTeGxVnsfuHiOmuXvMDtl9K3dxRi5F+uiRqkXaoTE1d+XMKJ/A
GprXxluDkz4D1KKZFyOs48sKfWezW+zoPmWqG4+VuT0EwxqulBqE0W9Qxjvqp2PBvSB0ZqNj4O7o
XJNivYplWaqGI4qBgH92hXMb2CW7LZxhj0WTAs9NsLMXXflxIcB+dOhIdBv5l7fBhhB+hF0bpMLq
EKDYk8hP+uP6x+UEaKFGDvX3ACDY+vCxMYpoj4ihdBASSDJWC6Qrs4O5cZIz2uUBS+/A+nk9/z4O
6k8Px/Z+Yy1Sezsd1M7qaiY1eR3KULJGzRyJ0etW6wuSOqhYJDl9jk7AkaTgpVy3hM59jAl2PRkP
dSVkD8+/VDn1uj/W12nphkNqc1+HCB/cwxpnD+uCus3GIBzmVTjAbDtEcDDK2XE320KMV5doyWKe
bc6L9Dh3sb2OmvFquH+hEpo5AgM4SIEGtackJcB1zsX+oy7vie6ODUJDXADFRrVR3m1Tkvk7TGSl
B651GpVbJxqQ4W2ey/CERlrtLYzctnuXAhd9uaDCgiHMDmpfL/GlXX+7J/DVyb9t98CIZZf4UI6V
3BdvKm/e7oi7GJmxkDd325LQGJaRs1+c1s4SNCXUEN6YNsf4oXCeDoC88O5I1PEAfmjId7HuCNF3
S+nn2Uf6vq1s8oYs/Kbl+dEhsn19rp6scuN3XRZnTAmlSLWptrhRtg8bDySLE4jy+wat/RgPqiKx
HWLFzH0ZO/kai8Hh1WxP5J/G2WabmBSI2yH9rQHNTb0X90T5QuDYLy9tyn5RWthyq9DcvDiN83AF
5NQszoSamIQbbqJLVRLPdX3cltuHzJodFEPBnlWC2FWj240wq5SEoV3Pi0vTzTssa+Y1OJ7WnwCw
RRWRSeei8AAqQdQZgVbI9um3VxCwS0LNBmcqvZgfxe5yN2iy573AOY7HsIpHxYuVvggJYmu0iFgJ
eZAhJa2mBqNWlltkuk+z3fnVuIyz4pzRNNVXWpwe4y4+Pu72s4PdUqgVe+rmAaBVEmqsDYGCfocJ
um1fDtbvA6D+7p5gwnRvTLYYAkenxfH40J0XGetrW+Q/LzjMR2FlX7HOXsCowWP5nqXEIY0GMycr
X+0dpG9kKZ7rE6DnVka4VLGe7jqsOCDTTHbDw9IGfIkInGtex4TRYYptDtMaYIv1hbAzdPv99sfw
/GGTVwRtjFvIwSGTDUwtp3z1RvX3eF8kZofBToUl2ca84co55aitlK2rKErnGGDjjDIjnTobBWER
v0HBA4zU+5wAxGK6HWcQlsUE5ZeCYi3nl+7SPacudgL3coYNFkdqplH+73R+qY8ANx2cN6RSAAxg
5o61WxTX7CvdWRkK9Mcecfj6CGcebK7LgYub4LC+rworPBrAcNafWbtorNPTphrcRAXD3WJHK9+u
WRkQ5bxM98NHEdsZvJO8PrxtUuIP6rG/peDDcN66wN2Pl0NnnHiX6ChQcfLknZEP1MS2uQc+pfpI
2/wLK2ncgaddO+bK3puL3d26ejNdfBFmOsMLRVTz96nywhNu0zFVSEbrGS6ccHN6HnnYvE/4cM/5
7LJ2sMaZCksEuf469ls8v9G2uL4SqJb9JlD6SkL4aHzBWoYzklD1YwuMHHEZwFK4JKyx2qkBMl6v
/cx7rYq3/cYl/4NAiuvkJ37Mi00kX1nC0iuwEJAlrw8X6NDE/O44m8+Nc32Q/ayzQJ3yWr+lCFy2
T0NCbcKDjWBc7n+UbIb5/hpdGmOObjQxuhTMESxRrO8tCpUiVtLzctOsA2gEjMdRB6yduX7yxtX3
BvGxqiiXgnxhAxGyXz+cSPQn/3hE1x2lZW7fbFSqjiTmC6J3A4LxJr/euzmey/oSZNlrXRX3dXt5
MZxltaVc0yal2GtL/RlunF/bO287P4NuaOJ7I7BkQOhINfhoD6D+43hhT6Nm3sEfYD5w6uz3oDvG
e8pfAH986hDm1i1pmh0CmWMsFNhtkJE+ulrA/L1uUzew3TcyyybVnjih8cGnJvFLSTGc9Z4CF0eb
hKv8uKFywI9rtyxRWm2iT1z4I05rglECJucwiKz1j33HwxZWgM1q2jX2kpkjIrHoonXxsm8eUvfn
euCjqk09gko31qtZZmFWWkFjdw/OEKMqxtm9OBKQT4PzcNraVPSgkszuMH4s2e1rCkxsL3VoDqlf
M0S/e6IGemQZ9T01cR6y6+EzzcbTguqi7sH13dEvckwnBPpMz+vlBRyREQAJ5dmk7BjA2PXz2T7M
qmMy9t4G9mGalYfppYDFOtZsXHYBeiRmqmJaQzig0VdD9EJocE9JpWYEZtbVX2DiyBNJGe2mDjbF
GF1mtGq3RjBeG5PdJvO343GcorCZDF898Fbp6OKvKdTggk2UrgnvWQwHSIfAJcAsjvcFpbOAgS9Y
qaCXgDbfHuOx8dbiavU+DyVuyvPbwL0Ge9wYo8tXThzc1X4ovHpyWYc7i8QOpHlMxDvqE50/vOtb
yfJp1uCmkkbtWE/jCqC+7vd485iXJdXpqf/KLoygU1MMFfdkgXwiCd4FnNIlvsG5jO62Baa4NZG7
A+pLucMIx+aW5J4TMQcwbqh70Drv7s5bmodjaBC44pBdYRHM2p4fMVZsa4rPYDjbb9r5ERxmG0OR
0z2ADzG1EcGajxYlvCSS9XRA3R8hBZ+6qTIVjTNFVHe/ivRtuHvCQkTcSltd59313RsSmmKRMImB
V3mmVGF1xnBMzJ47ML8oxJrj+kgxvbRZG2Pr2TXRFXSW1lKOw3JLIa1hPd0SPH0ZLOoMS0B2d24I
AaYyZBo0GFIQs41B+1nZlKfYrf53ICARPP8Q5f7XMLU/0gvNNdZDSzFG4/20tn7vtp3v1tSwtz47
kjUokMGkdAjwxWBMAXVvand14IHjgoUJlG6i2LBMILoollnVVffny9Owgg5tgs7yj9xeAAt8Z6AD
doiaAKENG+Dbxus7vKNWvtwW3zXhURfv/DTI94FBJoqVe0DPUsirpB4D9oDWfCy7RX7RLkaSzeYO
JNU7qkWfLYecgMOTDUpoShhOdtne1wSNl/7YAR9T/M9+wRreYSXdO1f2l6TxllVBYS8iXDqMOFty
WjdF5aNBUeSVQBgT2FGMsiC32gTCl0Tg7V5sezAt1m583sx29vQ4wlBbRBsKAxq/C66zT98ja9oM
sYCWL0/ldr/c7UCIs7HpA0rd7Yh0KSlevftN2WvymAA6n4wPjy56W7Wr/iX+9V/DH/+IYj4BWXI1
L1fQvl3ivxe7fbIFlGI8q50ZWL2pCVI14Kl+NqBg4HxnhP+blqx/SpggSt/DNEZI6cD8I/oSSO+s
HRSkBQAfQTAJRmMMZjjT69Vp2dnPuNYAhp4P4BJh4wGQMDk9b7aRLbVqslnfE4J4AWZlYeyIsk0u
s/b9f/fvhiXxZyz+X/v3R0RmcwIza2wb14fRSxanyyslGPcLzOBllOGOj9b3reOX2QIxOh+ssBmB
I04tjtPvwxWJN2njfegUeCgAWP3qXoZgLr0PqdMEdQ9edu7H/st4ybvAtn+Xxwi1aB9843o4vll3
CHhGdCLROyTm3rwn1KU6xBvE/Df43U93PTNQjEG1WRhlfFxSU+UFwKgqcPDBXXHj3jcLYE7eXayO
FqUokemGLYFqk/b9MP43KPx/5AYWgcsU0RwM/wYpY11cWGSZmw+wMIyY5Y/jVzFvYjfxVoPp+r3+
AYIMyVppwhZBcYfih/Vs/UKZhl/Z/jXBKj7Nn/BhZ9gypvvP7TcF06lO/b8n8h/qcDg2+Tj/6eXf
8GFMcJPXdnt0Fq4ZNhRjbIGj2ntk4h1+WsPg6PyuzfkQE2B1HD2OqJCwkYNk99CSF99kdWKR0fUv
Pfrf4+aYf+RIXdt0R7R0ARQPW6kVDgOAG0D6LjFVTXAmk4qNjSbZvHj/tuT/ac1RkGRkUbp+7FGZ
A/b+l/wS4OsxWrnlDnhI0z8eqAsGh7Lz34QPgbqA6jvak2bHUruAywHur5cvMpwWtXEMSOdfNET1
ohh563/p198A5MAJG2BtcihTMnYH9t8AsDrLvbbDffG0+SUU8vPEku4wfgbzyfp2t/7AmpBbV+Aq
xZbb3g3MSUPwvEHm9iSnmgweihdczVgZs2F4fszvj4943PNfpzQsPrcvw0clpuymhDpsHkgmAbP5
bfcw/BeGMfhzcP98iD9yGjCWZTv7WBVPI3b4lAzJGnv/ll1ieAVFHW/PcNwuqlG9AtUdCFHqWq4B
f7qCBWPvHouSRN+izlfZcAZ4+b/gmf2Z6nDrGhFHQOfYAIzZfxJc2pBpcO028yN+uQxSGwCxATyY
fVoW1L36F/J2xbr/yjr/uJ3zR8JrS2Hqob1riien8c+D+ckkxDawyaS4Yo28a76OckhjvsRHMjPb
X/k1LlJ/Nye2J/vKrdhpqYE3ufxM9/egHW7rGVqEQ6kqAiSxij9Sg9vMFuXw4Qp6d3q3s+5AsEG1
wZVTUnZyczfOwESfED3TDqZdkr2VD2sXi100ovYmodg4Wx+p4pSdk9N+KXyONEBHGmP8AWqMTD0s
DWED3Jo78yoiTf2c0isEVJI/SbgZWD74+08hoB8gM10VMQyCxZ2xviMogdyMc01dFqgTYp16QDwB
iAHd+aRRHfycDYxwaGIspriSh0tgW7DgeuAC7V/TAxYQDJ7k4IbAP1UjcvMnBkFR+POdCdRcvRcA
jB/nmRWePo4UVYJJtbP1epW+j2bnn0i4G1zXxM5b0wM9pK4qsCSUVgTunVBYoiCcCdhWHZGG02tB
PmRgsSaGGPvJ8g7yn1RooHI8IJoTBayMMafIJLU9xPnR35GQPDbuveP8mD7gkfvf5OL9ifdwoxZ3
6NrEo1jjvxUosjAq7OyBQVVc4p1sVkkILNeQOXSDdRlZh8DJ0Iumm2NEdmtJxIMbktdNaaE7Urs7
MryJvCSnoYo8qlClRANNiSA+UmvvTJVXzAk+se7HH9kntTDGGyBrpntKnhIPz75bhXjm+QdGZ7kH
kYf6PVj47oalj1ZxBs6B2PzrHQIi1rDsN9qrd5yiI1pVRLm9cRHaeXCoE9KkqEMEoPepxlM5vbI7
Z/+yiQ3/cQX/3yDdcD/+wrlzAr/NnFzMp/wnkaNQHmuF4nngApKC0RCOPN9tSYgk24akoskQ66JB
atzd7leFYfMaFa8ZyP4UkfaB9d0BukIQfLVMM8paqgwVmQKUM3kd4U94tv8l12skvvc3bvCXrv+h
M2yNfFub63OBn3d+qe4dNzIGrwWYN6RJXzsG8AsjsusEOyPo1r519JACP2xqcjL/gACRSksZ0jOm
qztcMOhD1hbvH0awZWEQEhIOWK1EIb6MfrA6yG6lsCGw9EQmjChQ9utI2K0x3V99wsg8kHkCbDUe
IvjT5hsvKmZCLGgsGZAWjiuCzg/kF94dKNdC+KIbXGvfesooiwBPGYTHTbLGnTJebUYUApwA2GxR
77Upn47VfTV6oTQijjq3eRu5UV1GHaZHqu1Bbl71u96/1u20/PyXlfOnHHFbOZ7pDIYmnnn28/9/
Ox81uVV0XXN5RrChgPkxyOLRR5fsYmoiESeZjMJRWMdrBAyHFymfvhcMpoxmsA/zDyo2x2VIgG2U
h3qRCxpeVUCZNylF/ilwQsUYmVNrSpG7qRtYQbE8f5vBOByHdrB+ax43/mllRnV4iU7RJvRiL85I
kJm4vvEvC+BvwDZ/Pqt2378sANNJj6VRny/PVmgmduiGAKA18118DSg5s4vrePwlybN/TAp/R55v
T0/BMOwCj8cw+b+KPTquN5V6VYC39UFm5OnyYBz/W4c9d/iPhP+X6flDIDhUeAaumXt5boJj0ARm
2BElQk0sCsNfkmPAbhwA2xeX31SVjSuf8JwvHD8LxZKY4SVpviggFGtSC/63QiskaGJezM1Qv/LL
YHoMKNE038z5gkVlcklGi4wysaOFmfBDrIFiA4yzWIMGcByfnVWXWOFgcwdY4+0UK9wRWTexwoL7
2PxvJofL1ErOgZns5vlyE3ffZuKs9EMWo+lu+KCfdvP+kx1u4t1cR/bf6VJUN17VcRoBlK97hlRj
mS/U+IbmSQws4uHXhi8kZi/Vw01sJbTAj1YypmzhJnb5VHNEf7k9d9P5ugcRKA8EBvKpoVwhNwMa
VT0CLDThjdtqXmS+2R/URSyAucub41y244ieKF/qArrJb/ZtvYz4ri5ZdHr4pWMFLIf144blkoKb
IFDfYTe9LSctqeqnmXjUZqwZIYKu7eQaODzVLoYmM18X2AxEDV26REDwtZljk9DK1C/63w3VEzup
5/puJc3c5RGyew2gvtsc2XEntaHzaYnhUL/xP3bfNieoVR6ORijILNJP1gTn8gy6d77UPUruYSWl
UAmyX6ZP6GbU8BjH2011I/P7GpAKj5+ae7CUzG/dtpmXXK6GNGQ3drL92T9ew6Vq02XiWvIBORuE
kUAHhl86m7njWLpUBy7fJUPd91RpBvGRn6j+zE/6WTfav9I3dZQRhoj4lRGr57D7cmkj0iQgsPWj
hhBG56zbaNFTtTqijvFkoefoJ3ZEp5r5Zr3STZnLb2OVLusboWLTgV6GX+ntvnIz+gzq7VnVZP9I
OaeoY7dB3vAQUIHzBTOtua/I9Xy6E1nlfBTxqcNbSKGnz3QJ1j5rT8Suk9P9HTINlKoeqAVRok7V
i8Fl4+qPqbmUgcrOEzs8dRC0t7JZl2pEVCmCF/mnS29FiyJnNaAJUS804rrBJj59q+kRCZEPuznu
4iUrG6jC29pR33Zzb8UStkNvRfAgzdjQk5ZOCp3sqC8trmCFOqpmNSzjlc44wQNEewxvNdEBfaQr
Ok/rmp6LYWg9076Yg/iFvqrn9KKILzRshtW3+JBYyW7ewVbEI7KYvIPNXMyw/TJhQV2y4dnFmTb0
cN1zD1oUg1IVbDE09jl+Zf3BUWipuB0iS4DRImWWpop55WexCd/UA5FC2D+Z2BEt59yQEzfz9iuj
1WOgbqjt4UqsEHCElGWWGFEWn2DWWbx+OfHtSFT15Ag/rzCGTxqOH4Pzl1g4RaTfjKiBUTdfTdCx
Ix9h9Lq9GLoRrV+0AZwYBFj/2/G93xROCXlIvsumMGQLGvm6zoD9uy862r+wyUfVzPXJq+Mc199z
l/bdCCgNH1FJl2P7mRMfIl63v07cf3PiItSLeuWk8rA3H2Yehw4R71m2OFDN2+PUDd9O0WlWhCdS
9MhymJxu3w0qaA7f1WgR9jfiitBdZmE12/OJmGt/GA8piz3Zfjp8yEKDba7jKV1/HPXPZQS4STiu
nuefek73paL/t22Qs4/vXTiIKQDIdYNYo3LmyfSiHGJFMyAOaRqNiNxEI9ClBMaFlW+FG4ZbNU0h
LNfP5h3jjAYTNG9mOFiNFla4/3agXc2d9sfy+7ZpMj9ssh9ssZCgSQwds6mJ7RLdTVOtjt8Eqln6
Y8Dk0zi0JTKAGD8sJlq0rBvYi9umy8lfQIw1b7paBKM+Hpk0HulJ04/Klmj/Vyt6a9s2ov9+U+co
Pq8D/+krP7OFh9tvCQIiX12g0zUS7MHfw1XzpZWq27ACEQwkIJy/oFotjP5+uhfkulKjOjFjcLqQ
uP/6LUOI0M+iTLWoh+uFDJcK8+p6FiNciNw1nQdupKnjG5/WLzqqCWwg5Mtt3AZP7ged5hc1KiKW
PHNJNI4GZOs8m0tmUhduCTvmA5P0ZHJNI+L2qff1oQFgTem259uNNDFqSjOrm5+x78Aa1GX9b4ZU
p+cex8DGCzPRhOigSMMBfOH2eFVEtqTmXY33K1sM2pZEkLPriNXA5J7ZhrXBJtpu2adoAab535cY
VfbMlhSeb9tmds/OmrDx2ImxYgschcZqu1QTNjutgfBjJ/mjNmjx0J4xS06ghQfxL+B54UbijCQ1
PiFHPIm3jx7Es+Ga0C37nk4X6xQT7zcDRCftB/wBt4xZJq+GBtyHdGk8Ifn8H7fVWUTGrgbBOhwl
eeQgHDTx+G2LIEOOIXtOv7lLRlgQ+rfM7rGDxufVLsCIPJqUPnHxvHeB+fsUbjg4iMoElaGcXGfX
6PT7BGLwjzzJyUnIPwpAaMI2atEatmGaSKc4RscoDYnw9+1n3rEV6zs6xcx9Rn/75fjroI7safFp
T+1nC22jjKubJN6EG7jQHmYnFUKT7/riXQcYHXoepEEFd6hFTFKMkPmFn4HVd4kuMyPG2847D3a/
u6iLSIe5vSgCHhvvOgPgyGAL3PvdTlpNYAb7WApBFQ+Tw7yjTDiImPzdz6t4szSD1j88X+bSgOzg
ABRmFultBUa4j69+ReFyI8zvpVDs58bDJSC/juSKxAnz2AnTuJoPQ+eBejurMh4/DJL1qljuXrOl
xzG9hyGVRDjDWJyCS7BelfNBUsaj1WG++a79QUgQSDheqL3NtxOSQhC2dG8bd8EwSbltr82sV0DH
xldaavw0rhlaIqkfCXwLah/AZIadgY+8FzIaP6gu+6Lfa9Q7AqpCUg2C8WJIS8dvtUBMMT2XnrT7
iZUgW0oD3McU55piUgmPi+3KisDkCA6rLgYYNPSSKrZXtU9FImytPyi5yn3zOdkb8TW80v46OgTX
cBAS9RnovQ6kWuroKSjn45dBaMZ9f/Rb7V9D9UwvKaBq7cTxY3JODkH7oM95WM/aRxwwgR1LbdUT
t4naRmHliUk3f7Li7EcaWjEeB0akv//pSz3Rk9+Tm/NkvJ4T65kCLHRtHeiG2ANvtzsxQMOP8cvt
Ubj8FGy+pUqSBMgZg1AdT5m82m+TNkljHTkF3oJy59wgj8llU6d4RED/ExBI+V3H0ljTc06qN7XG
4yRqG29+kPOLx+RIXdWRlofVX7Xbt6+zhrStb+eEQLsneh3V/vinftFUa4iu4fZNdyLRPf7/B17P
pGv7O1q4HehKfxt1uu/ggZMYx3cNiI6qE9Aof60njZzmVLfS8XOSx3rUnHZIEnoBxyC6PhY/3Hjz
g8QNn8Lsxmv7MH7ZRdbQz2PwGLmayguRyRXGa3obdrKT39uHY+K9aJYO7/bzb7KLub34RhoqsejK
ieIlVmzdeMk6aCL8vbuZ5+fhaJ4uvKWHD5paZ83Me8xDuM/sOAOpJ8pfrHsXztPMCFHPF248Xtow
J/e+mbmxfjhG58i+Hy/7zxZmC2wfeUgrC9xB42W+0BnE/HIudbLsgrSsUVxhJNmH+3AYmQsHDotu
IjF4/y0xst9z17/ZXsP97Pwu8ayXnfA7EMqJyLRHeJJUlP7AHPCuHX13U+JQmO/2D8OpVDTE+tD+
QB58cT+aQCo/e2GDWC3tZhRql5IwfgzyV0RVtic2PvaC0cM6PMZEGIZrHtRmDHZw2RsTWI7iNjrP
uvd1pOl2WAaaZnuah+eo5LFuTw6r0EIyXrVstCw9xl/Tpnlg6qPR+a72qzfPP0bjJUlEN8afJttw
GwLHLsuRBisPXZYmGAXNLMfAZMd2DAeCC9W3bYAi7fhtbjanZtZgf8Lkx7BzM016wcptouyT1LK6
P04L08qY2PHlXZMuUtNfXUmA17v9q6FZzOb85eisZsr4dmMOLuPQ70fl4hxdo+ssT4ixYDNzfuwC
MIh8/b8J9DqEwx/91F4/RXFwBtjhNj7CfMHkDw+QsNgHRM8Od+Mc4TARZ6zDXVjfXmXg3O25pqF/
2KsZB91dj0WcPnuNFWCJ9A2saliRA3OqT9V0OzWxoZmfVG4NtUGpDTF1rXgx/Z7D6NOQ2djxdG1E
TCks8BDsvgcQ4zq0vpu4oGdanMYLLP2jX6g9y7Mnt1FtIxCzIZ5d7Hyhxt31xsE0sv3zPf4xzIKY
ZKNiitf9tqG3n+uW8dOousysqOQcadI56XZy83TgEnKrQ0QE6G4XlP4gOiisgvFVKtyQKhqnR0y2
iBS7qSyQ5us6dBFIBgHB0tBxg5wjVbPXxnuF+Bwgnt2AYxDSpGpK4XL9h/F059tBPSFegNGsYifZ
Tju0lSycNdisaDKWrNM/o7RXWSly1HJZWmRZIc59SSh1kPPMl9D9LQIo6RSRvdEwwNU7ZPmlkRd4
PJ+eXPOsrVfjqr2i50KiLnI4d5+icFF2965BSplwYud1CJpc9JbVJqKG7XN3o11y9EW6Wh4j3keu
hkExobpSRHuM9FdH9Ld7zz5F/drXclaGPtnPuLqmt530haXN7rn/sqfXZfHDYf2wdRGqMhe1EQb2
vFvugY27z+9NBBgZPMehEToJQQVeWMYXnqln8QPoBXb+VnJl9uhxCumo/jixggEykKhURlMTCQnj
eMdiQIK5LQ4H+6rkGKSGOX4YyRCJyJy8GybKRsQyGLx+M3NYUGVcvGogtfMPiHBAaOJY9zX+kLSD
vPOh//XKY3XugGTUEzJb7AviIiOg8Xaf+xFrIEiJneLKmknJrUQHTVvI6wyrxLC1idcPMqF4K28l
qVqWExmeZOfaYIsEcKC3UsiMYidYlgCCgDJl9ysRpSUmoxPUWCRuZhYsBzfThtSIm5VnaaH8yQjN
VbQuohtxx96y2SsAuhdpcHPKWWGY0rsXwrvv3c0a2qsuri8t/RSNkXcd1GltEiL8ToYirPaHUGuP
KPjbG7wevvdH2ihN0kRS+PFTO6Cs+NqsxIFEYkcczpPRf3Y9GG409l3E7p4JW+86QS9tBPq7/iXS
95AQZD0X08qiw3N1D3YUL5vvvQisv+s3MTObeZZI3R9vQI63AkT6/4jYuAyIwrrxUU1rORcBS3Dr
Bb6bSAhRa0dy/PaxhrtqBYl3ntl+zzxXBZeTEgK3CUi7hKs4QfdzMM0jy08jLXvpMPrrBO2cXE9y
E0Mt5WOsJb0Oi3v7W3+PcAfTb+emf3psn3QxMPJMjiacIvTBGCraM8QM5qwfFXWBeD0dub3On+2M
Di0Ic4NbsmUsenZ4nQHUtocYdTnAvChOvDk4labUfm6CPBl86ooqPH+u2ZD1aFrxesw0MbYTzZsY
ghZyL3OSZYY0xdCMXyQKaXuWDK8N2RjfrYNez9LGioQXerCEK58QlKN+99ACO7w5ocR7LTHQaJgB
0i3Y+2n79IXPcj4IM4I+vgCE1pprvrdzsYXa15ZzeNP6c++hnve+c/qNuH5aRPofoxENfLJR2ANR
sSKgF2b6RLGZZBucwy3+FQFYTCyUqHdpUiKfcVIvLfxIV188ZRgaH2VMep3uLjFakuV4YQV1SCg+
XRb3gyrjNFlDznlsv5HeF5KbdXNMHe/MKbivfvGTgFQ4RvtYxsSzQJsGbqrzUs4r7j4fBcfbJxfF
boxig3MrMT7Em6RriTtJoxLFS82reCSHxTjyZerKUEy7SA+joWwfdA3lXd4kSImMb4LBW/flwCS1
0YNSk3h87v1O1NiF+NHj8NGgJUqlIxAjj8ds0v39+8kS3xN31Kv/i6hOHCERAFS3R2jXAOmH/q2Z
1OccTu5wqbpPJC3jW0R66JbwMECmGGebjum+TC3OTVQR3be/Q/dVIslL0OjJgwInPyu2ARGKGr0H
2xQJJI0laWh6rjfRP0dX1rP0l0lWKePzd8eRMjZp0lEfec5hCPg6IGeTEXqqLgEemFPJ0ip+dmOa
7p9Y1KZXrybl3KxNEKLYLbIlOPn2eMItGFF2r7uGmRj/kq0Tg+AnpkuIrgkvq2oqDnSbWdKQoG/p
80d/y1bVS1PqzzY2YUz1T42Yx5hon1Rvtctr5Wha/ys5EaaMsR0uqHc/QriC++nVdlfNW67Xszff
1fyamLdR1qLR3qpWt3Odp7vyyPGZqtbaNkVixCtpNHQ50/agQ+roAI4rGiJf8RL0W6r4pq4fJtu5
2uzfmiSdqlcLqYtNu+zWrDYkyF6i1Docx5cZFl5svl68n2Vhb+OUFQWdARuqtaiwU2qfoV7lzU4p
GyuQWRjfsBUe+dNbazkZPURWtux0x66EJUZmXuDOsHdinPb1f8ddKBrwWSANUwv7rkISloDQ68Si
38NNo9Vj5zH5wtfbAIo5aXylHyLLULZQRiGJzdIHAB56RkHmGwrvi4i+p199EnldE00jksXP7W0h
6DY9rwTw56ZgNDep6ra7zcTDyhcc3zclEaXxxlt0hlQFlCR4fJoAMBGf4dUVqpTUBUReUggnkn+l
uspUosVtwVIo4Q5DMW8Ms30Qi1ZXJdJJjBMvR/HhnTIKejh7mv0Q97We9V0mE8jrIcemoAcTHWpF
774vAQ/Gojy8QYW96iFeoaHUc5++9Hf3zSBqoW7jbIl0xg8SybZzjysr2LixKDUcMNUx4pPMLyUa
nx2nXCwNT/SkJSMOwTzB0CRmSbciV5xzEUrZfMQs1C/WCEPdUzG4qVCy++UliggwAwfSreZ+w+Co
l8iha87XDq+n3aGt9HuUDQKK9CctfbFHkT5FHtTIkCU1SFjjqP7rIPthv0tKliHg8KZ9IY3NlXkT
aJCPfzHMccsaQjVD8RG93IyPzOuWR2THvE1ErwJfH5vo9J5ibaIqGOsMgyOLSaSpx3EYLLEBfRY9
aUn3C1frUWxEA/xfhkHMjEZNq08nyYA2RnqGM8JBnKXEeIxdZJJGaew+aUo0HqG3sGiIrB2si5oT
9FA6zUwlkq4l0GtcsJHygJsfqMgNQyZjSPE5ijOEP9li9wsu+y31Q89vxRh6oAnZD1lOTLpUzxJQ
GzFqMbR1xF9uwF4ZmBHgmiiaWaJ9FUQvnnrAGbKK9GqdJGniqrAI/O5FHUwgM8WIaBpuCxBqtmL7
mWTtb20j3WCy5pAMJ+zOHzI7aLI16f3W1FuKtOx7E5QISUbfGymwC4lcNa5e6H6xhBhnzWj35X0M
QjLof+6Hd6CFNXdZNbULtJzB8jhrZ+cf2fRIftTn6eJvH+y7akk0CIrea3F3IpoaCeP7BOTnVzUO
tisKLV0pq07iPfjnYf7TeNs+UoRp/3pCe5YwX6MrNKTGB04ABPFUxm9EwIcDEie56agWkqzX0/Lu
OBsTwPcIzFP1m96UC+Kbh2CTAS2PXreNrxiA8mD/AI7dEv8a0vJxSqYhUb7jfZR7DyngG8fp4AlP
ib/HKyK/WhfK9dhHXuCieM5wg7nw5t45g+8J3g3wIFbXbQDQcthMfkqgwmgQnG5KghHgcPVwWuJ3
eZSjbUDMha7HeY1pSREdQ3xAuzkD4HMEn7l0Ewt7kRw/sqLj7yL8eSZ7kzYFeSF4zQex+eH6pCe6
C3QonLAmflvcv/ITyz8lY5dLOIYlzfqBnGfiJvA8cKKNw7XGLCXfVPUt/412jvWi5ko3NJ5kKpPh
ysTPsv+W/au7XefhDgbZLHjDKYIbRQEP0rDUIZwnC8LLcae/FQSxyCaAp5XeXpIh3j7Fd/R+Y/0G
vsPnBf8YUfdzvIOoW9IBpPbpvnLT3+4vX7YeYsTjaGNTdI3GTLqanVAdORRF9DQB1nLkoChId5Ne
eA0UCDGihznjrAHQ6FDA86nGz0YgFu1taI2jPJwcbkdcWN2DMVMskLx0eJ7AjV0pJMd7Yg5HD2R+
rkgjXco4YaOEFCtSxbWmxM9kfikXwxRL53Fm30s1abB0pgspccPHEgOn1mye7ILcl2a4XSCyszCl
B45BFKUNvUY3va+Oytj+kglKsjGByABcsoddvyVDtq9S5PTTzfPx3CG1b7D/k1GMVL/xc/7vYCR8
n258UvBg3T0T1e4lk4SDgVAbqpQcbFW/9bfXa9ZoJuz9eOWCXtfvrctsguz84uGkarM55RhPpNBo
z5flud8sRl8V4psEOHWz3zrEw7UxuSsdc+6kn2pjJq8THjjR7pqiEY/90X3JiDjEf8Nm3ZiRlOIl
u1bNKHr0WHqnHAjqP5Z8dk+xL/DzeapTAHzW8KFGGAP561saiWw/4pwa4HZGWrbMwtLKe019E8jG
iB3p8fxsQkWWb/riMSLFBqV0HQ4CF6fhMCBU2YVCRXA2XkNFWijkJG5QR3W2ru41XpmHTX/EyX1I
jCwY/QKsWdf/j7AzXVKU6db2ERHBqPCXSZwttS2r/hjWBCKIgCJ49N+1dL/f27t3x/NEdVuWMiSZ
K1euKe/bQD5vG0pDRTABmB3qPxDXZmzMI+zATbgrsQ5uaRNQkNooqUWSY8UrtoiJ2aOGEIU0TWKE
zwCJBE4kWHEPCYJkMsm8znvqq0fBlEg3n0rRxPM/xXkoBdFqIuMpJR2Swt4xH+x3eSdFHpKjRhW8
yDHPz8BPopKVE8j1buU2UlUi2oCql732+QysMOW4gJSEiep65sZFE0jwW2Z0MtQ+RQ8w0bisTENJ
VotqfKaD0S2P72VKynmiWCRcc2YCS49IOZUEIOWKMRUxMqVhtKeaSCKHzYR4/0gPrrj3WWhEzUoG
Q8ZNEseGf8a/p4RyXPBe858heqnBUuYSiZJiIakBkuhkQbZYAvnyVAnFBOwPfHTJs8Oo/Hmmh+lF
KbaR8jFRgPx+ZpCHQEzL40qECfqHgCQA+pVMgSwAiXitbuYpJOdhFSM0hV0usSSqOYbFo0BEKjv6
w2z68A5Ik2ZTR/7Cb1eGzhCsEGpCrngM1qOeM9tqK1kWRGlLZ0kHOZ/Op/JphBWd0m003ReBRla7
vcGrCLOzZZ0h2Aw38CifNRP5/QyxSFdKBFj+viCAJNV/JDW9G1DIJaeao8ujLkpuJMuUjLY60j6l
7yTIYzCp4DcZ1y9wwkyV1ys3kptSrg+IMAKN9iZZQlMfQWUkWaRazpV4kEwqmUKHx3tpijToUeDX
49x6LwP0mBLEADEMhvaPrAYyZeT/c+AoNuVbmUCEC2X9I1b9WJIQqkeBlih+WQPlQ1lxGpYLuYxM
ZDZyk3KQGLs2TkPRHhKRe6ZexAsSq77+FBtOfiQWQIrvU2x/+RvP/FOOEXu4IDYjAX5RcvKtaEmx
bcUdFRP1hu0qPqYq7rN46xUGl/gYkrZ7erpWsAAFGZuMTCxpQQr6UJfaQF/LFc31QyGuJVGK4uYo
dSXuz9OkPwdg/pIskvSQ5GbZrZg5KE+JzIomFyfimQC5YNSKGfnMtIkpeQU+IzA5TB5dVrCk9p6x
R3l9xiEdVPIlSl/FBUlfn2uDRFuUPc7TqtjKQ4jalmVO1gxcl/dnOEL4Jug4eUbxMVjZMJcAWsHw
FfO3i2JQhkbdWGoCnOGjUgDMxAEwkzJPqD6IXzHaqkfVTcOrVJU8DSVxo29RLmkelsQT7rZD62wi
UwWLXBOdPuRx+Fss7xeN7+48rVjIEuM7Dlh1ZEmrGCyiNls6+pN85mspSzyRCqmDEIejJnQqP82G
JU0cIiLxOtUK+lZ8OlmPFB5VnGbWUkb2iskMlBCC8Rzn5keWSFkoOxZDMfTlaH0lQ/XslYeXOIR4
QGwA9khIbIuaCQnhPX4IGtzoH1EDt/GjxCKjWiz9loKyhFepyaDuIhtQOv2WvmfEgMUHMX3xxQ6D
3ZeM3eXRH/Jb1lzJUIgMOdj2zjthYPFcxVN+eskiyCKf6V68QvvTIroobddDe0uFBc+Dn0gfqeQ1
6gnOIr6U/dn8iPMvz/eMgkkpBMHBlPDnLax+xL8Qby6ZPaMEeJZcnqtI8EX83AOW0hGVXg8AhQza
D3HXxEF8hmPMrfwW20acOIvwhOQeJZcj3pD4QuLdi+iJGyZ9K1Oxxm2TbyUD+3y23jqHdVkQMrPX
CwbDM57NxjaffXiPVb4aXtZi9+F/RGJDSOCBThs3+F9HvLCn+Owe6Wf4rqKWjZYGQQkx6x7xft49
anCmwAIVUzG40C+REV3mjjg2KDApbk0J1lC8RTmNZKPlR1YMKC6SgYEvIB8CK61RaSZuiNTzSeWV
lGidtuIdpNROFgE29dShokoWhfNWfsuy/t+S9mcRmljgYgLH+/KnG2Hhin0gpreoRFmoxTsR++Xi
d57UDsvyKPkWLB9scEwgdCj6U6wiWaPlw0eVNKutrLiipOXHEtseg/nEClytSOjitNUkeaVuqf4W
5NTnTz6gVkl8uVjC8WNIdMYlaSMOhBL3Pq6/iduTH34WPNW/WM3lj5KhkN/Sm/IKFit3ssg2kTFl
sPJAkp+SexL0THKekp1pqZOSFKoY3CS/me0y/yTI0Me6liDzES0skSLYmZkaMgdkCUBRrE0/Y6Kg
QJBP9nRZ7+JPP8VK9L9cSPS8vJOKnwMCX27ls1vYWq7Momf4WBaQ40RmlPzc+ZpQkTRCItgSuuBP
WSzSWbKXaIZOBEjk/Kk5ReXGmLcI0kf7IVmNLHHzb9wKjFFZRW0GU5yaJiwpRMvYiPEcJVkyJZcq
YyTrKrbVQz7EzJPjxLKiNhO3U6LqYpaIqSilzCRtcL3zAJB+xvAyN/x6ALZpKJ/Jjzjm2hrM4oer
LskeA5tVpTWS00m+eiM1kFq3jsLu3uCO2SmFEdRFcv0TS7m49fUAZMeUYIrkqw2/XLIo8yASBMCI
YDaq+HlciIkip4tJKScjeNysYQknSShyKaeIOMf75/4CKTwX4+j5jQh5/SMyK09UzUWGiFqgB0V9
kKN9KCsZQVFcEh2R8W1fHgMuGkgkRl/Jkt9n6O9LlmEO++/PLQR3uQsJq8uqTuSdajRxjGxcOsnW
xm+SZZG0nMSGbbSYuET4daB1k9hVUKp62LF28dePqNtnSK8kpCyqD+F8xFRFez4j0qR9hZ4cweUd
sT60oqwsIIdbqOGSZUtqxkQ523MAXntEAxXy8zqauz9AwpbGI0p43sstJQnd2wJ6DHoNl3kKocT2
JYjIly/XiQRWjUCSGDfek72m7u0g2yVzDJvzRm7ZH8kKIeuD1OQBEJDNCoKgT2F/Crx0mpg5z/ki
/S3Ji+PwvNmtxC6S/Ka4d8wcrKl6S4huLqFKUfFSaCFFL/Ij1WdiTkipW291nODekhPYofjz4SnK
t93is8TwYe+2yfQlzPe+C8Vm0lneZBpJmYuEUp/TXCY8P+QQxTVuiO7JIiKmkFhbVLZFROUk8hfp
hN0kVCvVTqIsxEFNPqTs4xwYUwhA9lJeBtVlHQJyT/BxKmVo/SnQq2gI8ZrzCW5rj/ItOGpYneeM
6EhqD8X8kHCt5M/J7S1EUT2tF4IFxNjEr5WSGVTlo5311EDHXeZSGBFHzraZKLLZYy07VJzME2fp
uLGnovL1QbuVYn7R8uzqWIuHC3yhf+eh26V0nBWoQ6ntQuRHFt3/SPFYPznllCKXksSQNKFUEPDX
zU/2CfkaoChH1UbkSIRxkCzLh2RAJ439IiZSjWj05pK7fOYvn/VpUjBnvUuxnPXQoowiqO6eiIWU
oYm5SkTTzwg4w5fE6ixxCsjUxIaV8IBUYshvLExCLbKoyyfZh7ySQ/iSYrPLWOw+Z7Yb7ha5LNwl
mYIdp9wfmtfisdTwNnGoqmhmp8AIsodoS+hFRPz4li6tkaTMjwsmDxOEWXCjIJbUQlTPCwJ/Bn1S
+JeZwclsYnzkMe1Q7M8yLCThEx7DihRsN1ZJvQJSpwyTkY6hSkUtQd8izKhUyqmesXpMTjM0KEMq
uU7hl3NsN7JoJgVqiltTfEuxLSX//SFYXMz3OyWOIpvm8NF/mFsyY2ri9OmyGJZrZ5AtZULr4Wkm
kzHjVcw2DDj0iAwZ5izBWEpQpMr26vfIDor1lXCg2FZPl4c09CPIQzHJbz8WelBuq6/Fnirxv2Rp
YXvfB/sY8SBlqReX6GkDiqEngy9LoliB2qgJRF5QaXSo6ENgaLwe3SbGu/ZL8mSSpT6/wx46UCMQ
alRs4MvA/KAvWzcdHQmaS9eqkR4BnRVVA3V8JC3N36/qWLwJOaEgUj2Qg9RIQmMV2Uh5TQN9nI7S
ETCPMg6X6WWajg74IXJmGlym54EuefKgGugfD+9k+oiqAcNKhlMclafLwmuQjqTETB2L8yK3VUjr
dST3juGJkw7zboxLI2+oIZtKETS+zq/zNOE08XoOtPk8BeBVBZHDPvgHaHjKX6cC1BsgJyOlmJx6
3uHsH04u4MwUgx03ijm7XWfn787Ny+AlGVVXoKDcn2SUxT+nbycdc9PspcGsS5KIrdFxDs6kD5Gh
0gQSWoDxQzn/On0rvvrqUx1w9U9eDf6CAoAJrHHj2HaT2xROZ5XY8RGAnthjFzbIwbeoLCLwfNv0
U+5YUm8MB0h4XNEr2gdU2V5mAXU+LvJpZbpw17GJKNLhPbVhufSiDtrddZV/cJfqFgE4DLJrGYCo
BPNwPk2OY57xzAbvnpezZrJp6TxSFod59h2HNxr1YtmbUxNpC/04LU+R7YEEbywO5yCpc+/QfF3d
uJ3krz2w6AocxYKdOeZMmUiIBeP5kZNWJspEagYoTx+zQQaiJL5qbtR/AisW9GbmDBZydusoE2iY
5a0ykTpR2UBzf5NTHmY5nz2qR8faQrbzyPdSBU9t/AzPaya3AqB6hilP4F5bOBOagsGOq0pOoRwf
XsW0wkPDoJ9IzamY985E9uBonCh/kyqg5nXWH3I13ADJA5AXjuxa0iSvz/08EjIqxsC8AwDuFhzx
KGF9OA/6jPQ7F5ZtSXTE2FhL9kHvfHl6eSi5r2wWkpPkM9mXJOjkwt7jHVTuAmQvn5VjlWaieHgD
deDNTaaPqlkUEUmJCZ/J9fpfZcSOp7G5lA6Q7D9bkdjEVNJBsmFA4zp0GEQ2xLa+Mq9P7YbcUzqN
zeaPoaFBdcTN5PmViYzXQ9vRueCQYYxOn72qTCgtmBgLmj7bqV7bD+RGHFJH9kx7q8foSsmoX7m5
5LtTmsf/seyvkl1WUsHFbujUdfgTuFvCa9expOGzacJEmUtO3hnGcxztjx2VxrS0v4jn1zFJqv7i
GY3j4EH6fYseV5EL72BsngF5fB1zyklidymweQ9nnQie1N7grqMWohNC7sofhPK4724mFRIAXti8
yaZX2c9FnIOhwZ+/cuFrxAYx/Hz5ky1h8pH06n92k9WRdgERg05nsOQpqSN4dOx/hhWZTOltdnhN
pK/Fn5TtGyIsxrB9k75+OpYd4tq8yUx57mQrkAs5Sgnj18cx644zC3I3VEU7CC6QpUy0XsBOL9zQ
+PXf9mhrD6Sd/4NN8P+3aNuGYFP8tqv8dr61R/UCrMItgT1gpsYvcLIAeAdhQC18JO5Zie47x49x
AcAcAEK3c5PjJAOk6gSKs3tOBs19bEGQcBzGoCkTRomBf/K7dnpXJ4mXXqOcfA9bDeuo+9EqH07C
yyXQMcGv2zwbAhZl5V538FSUjgfMHzXlk/gXbNMH0CAdlwqtPrUAuM4A9NlDE5Kf40qB8ePqURID
2i5GuWl4RgfgxQKcqGP1otmeuQNdBRSjMh7fN6CNVEv4y8A9TN+B/rBAv6aI+xQZUzW8ri8vOve4
BacyNJtBF48NmC1q1zpGdre6nMepFgH++S/ABX+Fyvmt2//Ao+ndkjiOryp4P3C8AlcZgpd93F87
WF+83bszLzZwgoCgO+m9UGYPUTqxbWvVezlAFLOKk9B+z5fxL2N2/jCpCOBBtneY5oFyAecPlDmA
sj5upauNT/N03o7NoWKHffhUCLeWgbXz619ZNeilAxCy8x6cSG5z9uCVqRfHz+4+sewAmDo4uIye
B+of/Jzt7GC4QCzGANM6AwjErgtjo/Vclp9/7hjrTxrY/41yYBv6/5bHXZYc+/20TVdtaICGCkn3
yO7cozECl0rN/fY4gZnLohwkulLFRkofmKOXBiu0/w6HBNE+LGPIkgn6A3flUZ5IPQIQyxDzeYT/
2LZjvla/LlNt2u6bfbXsjY0ivKtzON12QGcfgub9uAWq9zJAj/7zo/X+CvPy25j/gffWQmKtq9Aa
rsDMb3fzGq76S3B771ofksQUXhYfUVCFzj3cYage/M4OYEqK4W1wocK8k5gzXlI2hWZBTsoMQ4Vq
xe84C6hBx1HJJ705/uQNN2fnGp1r2LBp+uB6p49/mNVVHw7DQYcpBnUNFPMQC1FbOSwAb/00jx5D
3KsHACkmkKz8G9fw3wTeBn5JNU3bUoG6+t/j2lyuugH0vTLOqKVgeybG2gHHi5RdOz2qH//c1Zog
9/2p1X67m/mHVjNhwnOc4xVkCBNgNs3wC9jM7kf4w4p3o9s055FTrS7lqu7XEB/owg3l7+AwS++/
DtbgXxrj/G3gf2uNJa39Tcd2p6y4xaqRri5XqKX8rI6uwNvaILS6EGECNawDSbNjMnkKRYHbHDIG
yvDJVkEB3AvOwHu/3371DL8HHdIB2y8AQyrG12MX33leJoMUYxyOsMxjFjc90IVda1slo/y0BbsT
AuSunppgOTSQ/AxtIPgAjHzpH7Glr6N8Q0XCAEAZc1b52aI7jy3NbSZo8uL1dPByJIwtwPU9QmbV
vp+LrL7AP5x+wrtwLn3AGvtY3saoPM/u5zfLCrKvTF0d9OiigkU+UY1xE0/UZJUZwaU/t9l/AQdC
B2mQSkrQHlvgNR/gdsT1PA+7ZFhn4yqb9w6edsFiHXfZyCpcAcYHiphdCmwPAL2JSpTWu3xANWB2
r238ck5eYgK0JpRM88YKE+o9TKAIvZoFK4WewgfPXE3H1XUBGHkD3m41vJFjML2OKqwsurML1wRU
OwS3qjiOu2Oo18FNW6St368WVj7T8sXtvnEsHwz8ezs1T9M2GR7jXxnIkVR4EXDsh008t+NFrYbN
blInk1MWtHYQORBYq8lghzHd/1IvwyKbd7eF0w1ibPozzIJboAt3r8dzdKgG14LOCf5Z+P6mTsG8
BerOhOPM7P0x7TrlrNqFaSST4033HICOcuVXXv8LDKJm/Q3o5bfb2H8gHCVFF5/qm52uzDsY4yxE
gCm75i04kKV2RoUzMYulgpPXXzQ71K1/xZSh3ij3rmV4v81aI0jxmAk+xeHuPHbUV+syPOUheEQF
lJRADcuMyAh3MmaKC0Z6jzQdbBHwodohAPuQ2gHTDAoa/AdQ2WG7a3DGwODsawnuVVCYsz4xxI/D
cXwuAxoDT1BGkBB6ugw6E0gAwtNamxSjflSMBJ9unqyAMj+07vkCTaVPeKgYns6RYe5VZ8KgIipn
KGVKw1V6AjcGm+lpWZWefh3BXqoBxMb6BdkpUVkK6ZvlbRVDskv0mW0U2HdSE5W86Iegd3rPbsvT
adRTvANw0YvkNErawKvK8AQXEBiy7fB2W8TnYQkfj4HrBtPXCI7xWzUondCII7sYNtAFsB05nhgw
zHBrbAA8jLPXh08ZZp4EoC5f/YAeDfce6G2FHVgWlC4e91StKe5lRQ8d5zguu93Wif3DK3Va/yyH
fxcQEM50U+1Ztv3H2lcWuQIMVv8wUdPoZPLYwfW8h+wq1aGh2VSsBv98v78CKtrWf27oPLBff9O5
Z9Pe3ZKrk67O21ybmrBH2l6CK2Gn6BhQ3l3zBysCTdYsum9lZileMYJmAmUBaGlteZfOPxiCKNcm
kFQBYC5AdIdFvo7f4IbY9Uewhu3gDn+9ssDATPWdVN7lxQF22f6XKeyILfh/FrPfHuWPyZUfKwf8
sPi46huAe7/sNNjBZ3nf7+uTnbPK0XnqIrsEKnBws2s3OJ1ADD5/8dSOgSkXHciSsI/5stZqXz+H
DVR0E6jVzNaDIxZiGf1Lc9zzV6MHijJOAQgGYaqY1NmHen2Ds+l2DHSSbVQffkFBkH6Un44FEvyg
DyFVBrWEmy+Sl7Yh4eheZrkW6gsV6nQLwlEA1oe3ag3RdapPr/dxrLl5NahXUHjekINQo1bLgdwA
TqAQGwV682xpKl5f31b3l8v9pbSndX96Tr+UmwQeFo32L5Baf7US+n1Vt3XTAcFV0MV+k5Gbo3fQ
nJ+TSVVttdNLTKKQSdL7V2tE/6sW/u+Nen9Y+7XWy+Iiy48r4+rd+9EZUPR02SYDoSRSAUj3dxDq
NSg47zozPhsKG9mWVQ8NoDds/96N0XxxHgH1psOO9X2yon4DQZ936PxbNr7doY0I021LnXY+wpU4
Y6cXgE6HmrNMKa1whpd62Crzslnq14lQu4Je3Qzmhx7qctS23/ltWAExn/amLZq2Zy5M/bUx3otk
sbvAVb649NfpRwM24NntJW75eSE8kEHD6mvqsH2/ESqgXMGG2cQ1+/MGYin8WpiYQS+vvIPit2hR
SubUCaw7Sg8iDtf6BZ9K0nm57nXEd+OJ9V1XQcEam35bxrgiSlMCVjnUFUCFV8jNDligk6v1Zjob
34rIJPPBHmF8NpSxeXGbb+OX0SHmo97ygt+8+xft9X+QovFKDNV2HL2vaobj/GlPFk1V5rVuHFdX
r/I/oDT3lrVHKtvFz3BTL/mXKa+pfxFNQxdYaBWNaZqPBfc30UxUq3dJzpdsZdhTrRk7zdg8riBS
pihDJx+TDbAKoaErQfu7DggYwZFmJnCR+8D6ahmLQqSB/IjJCBxsP0p2c+c4MRKoAKZx5yX3SVq/
as7LvV4dzZW1G2dJ2LAhjO0c10UN+j27o5QQ/ie37n1WSmDeZwbpKv0Nm+7sHdiS2EE1NHScuXJf
VOoip7BUGZ2qYf8aWOnMSsc7snfO2HT8e+Hd0Dvwz0KxR5zwMuspQzZR65cBhJYmW2NxfAHz/K4K
z955DGa6gU7duiycLIjjgZEPtPtwp3sGNiobejKY/7yePTzh/bV+A9h64euZ8NvURnSDP6AJYLZS
1X8Zkb+Oh6WZWr9vY0n96ZYez3XvoDrZcZIYpJxVGGqWHaj+BJX+ed0CuFD7i7439P/ey/zDZmsK
w2gNzc5WDPaDesAHEXtj93yILco8uMdY4l5iBvAsqJR8pFG5w7ZmhofX00xpZ6kZANFkrJrYP33C
p5GyjqGSgeTdBQpJxja8mEBjuiYppl2wO8OIMCiOkQZyB3zxmUeeehcQFiagUPm7vsfyUNoe7Jo3
VkBAHDEfkuAmRpPbmp5998y7d2d72CHQ81FK6ZA5ilWvR9W4CufBwGoGvLdtSMl8C+LGk8/nsEQf
beiJfMUZ3vPwcomKOFTzV9MYHbMhHPGpE9XFwLGj/nV0Sga8wmTBYS20r+RDbL/Hnqi7Z9zDI4WT
QLSSWSZvte7doY3mYf0aTeMM0ktESAq9CFH33Y6KFnbzwLCjhBCdEtwwQ1ofhFtiWXwSFwMoD/OC
fYVyIgEGzfSwDhsTupLwoEVXjEwuDS4nDwtwNKSqfXjKCJH0PeuIauaHoMjVbSCPB3cTppfH1xkZ
YOq/cC3c3nc5atmLkEHQOMnPgxadyOZpZ3L7ZX0AAW+pMI64Rez14V4CbrWE3sqHDSfuC84vJrVd
eIbi7SjBYOVQ/Ez3eregz7ZyAjvUgJxDDYox4SBw81Fl7SFmAP7TtHy+J1SgW76cR4uzgM95wyd8
65QBl+lijxIOtfViYmF4pmzIYAtJGTi63E39z0V6QpOllAFsXnwPK0bhYEpDNShvMsrT9AASWL2F
PXMAS8GdXfl9mBMnRQZMEcZv0PvOqiAto1b3hDrTCfLD6vaexj4sB3wDEzPdZViRCVJxGxypnPy+
wRz2CQVUDR8Bcl1G6F+4uBv/ovrce3EI2H7x3aOwYAdn5L0ZZM2IdIeMRNUbWpRxx96uHdowBZZL
TfXrvtfNuJ74ByS5W6or5tY42TqgbvcGO8qT2gCs7f5tdiqm5yqgqQVXt2VEuyzA+01vUMW6XDb9
5PsYHqLrSqcag3jMm52N7daD+TDZthQEfHP9XsviObypwTWPoGePwU5U/bBmA0se9Sg8hlUMhmH/
CiTnCQ6kQCeTR4YbRoBktju9Xih8SgkGhebJx72CDPZsTcw4dMjMalGazJp4cafipADhPcgrT9jT
diBcjzttfuMAcoIkeWGuIhiU/1KIwNKvkd762mWoY2Tcx0Y2aY7LRpvFeLMNSMG/cioJtNmVqqZr
UDveWV3FxQqymEZfKPfwRIfnzMdIa7aHeN6nvvA+1rWhzcSjyEKDECZQzElTYnhM8nJ8Z/LW07nR
DBo2Y++N3NtRDwOlBMwqHTO2DWE5h8yjd/vUCy28pbmvZL/auFi2R8tTkxfTVt5TowXyFirBDhk4
RyUVr3ZtRhdAV+0qOEENatQvsfmSWRGNbidXiEfNTMVC2l9qv1d68YmSl3v9UiQk6crk4+iMe/EL
Ghfr5rbVQdappwfjxanZQ0WkAja1ql11pLuIs+RL+GTb8xvPxiTrZ+E5I/4I5xaquQOKfY+dnZR+
Ur1UcEVrluaVsEIfWojTrj7bsU/XQb8dO+bkont4yXmG8Rvu7rAqTkplZZvrth70eu6lH1nq7Mqj
4Wha495PfJ8nuyFg35n1vWs+rmwJPix3bKGu/UPldcYas4VJoA169zjAjoToA2Kc3k/PugxiBea9
bmykYfa1++n2UBi1ObQyLn2hEnZ6K2daiIIHyVPwMOQVFkXXcXEH3I+Pdli7GJ/RbUMofsCq7zl8
V7qAkXhs0fDgzuXvagimN8haDldofWivPWcLA7t79xVX5ToWVySgPHvHcR7pnPQ8TW4E1DZ/Ff/z
u57V7mnx8e64cquD7SdffWgYTfMN9HidYcFurHpf6ekd7W30kXQNLOzulwKaAsoi381YFtRSnVxw
Z1S8PCUe4+Zd+gBr9yNNh9WUcALeZ08j8n03guPhpYtfuvNiF78k5RBO2q6I4ZmFTXEck9jE1MkG
ahfYLHxFfPHmLeTbrJUNft5Q7Y+NZrTTX9Qau/yIIQtg8+BuTKqconCssARwMZYwvb2BkDC76S8Y
4gXQPQb+FhkK/Qc6XzOjrgj14hZLUg+ws23ustBWup9+7diT/sKi0QgUg8XGBfPnevAczKAJz3mA
9IV5fAqIDPeTAPMu/eoT4YnDGNQ7xIAdFF/x+DJhSH44jJzLwfEQAI2bwSgFiy23h7+FkHPhXhqP
8LOJiBRLws/XWbmsGjdfJmfQn2Fw9Y5gxrsdpRN0cukxCXej24aofErAmLj5JbCcwZmxOgXpwY8r
7/wGtDpSf8jddthCOATsu3sBo3tpTYjGIuR0VrkxPvPZeU20u1y265xlFo42OEZ6oUgGsT8kBpGO
o/sEYB9ey1m2SBfH2WGZL9XNnSAjV8yXu1GxLJbntbMV4PRlt+k2t323of1fXNHZnte3/XV/XLYT
QVY/r6t1udQ5pOIdvXjdnxZQOi/IIUGECZ9PCOmg31EMJ+J69w2K+tXgTnkcVOe+FuLnIuXjzbOR
jzkxU6mKhMaaVRngOcoDR+Wsz2+25s3aSTu5+80QNzm8T4rlgdJ7KSQ6Lejq8/q8RkCTN+ySbt/t
iaC+XRbq/kCa9s1WAsYKE4lXRKXbp1+Xx9AasAGAnc8+CCEUdE9fDpmPg2sLlw+w9VApuDHVyQsY
Dx/HM+h8x5HYN3x9owoGEjIy3W8qfZW8XYbzOXkPinDtn9v+vrt50mXchSQf1zUA1t9wHn8hEVwG
J5LPbll0vMuHBKZJzKBXuCSfhzAIWdS83F32FfIR//K7yxPROD7hEbiEHEomB7qYu7xyFT7kPcco
290Pjv+228hmxWxBse/6uKzWQLZHhAR5f17HMX2pbHkM2Kl2ci4PlbzRD1wg+6KZ3J5vaQ6MS9Il
X72f7EumRe3Td/w7xWO67wigCOQ2uvy7ZhHX4hT+8QDyDxqFe3jdc6D9wwOmX+oGFjTOFggNrOqo
nImKVDcZDT4tHBfBzb6kkBI8biALo9OCR0G7bp6pK3VzXu9+lO1tzzW4zW3PM3ePh8fSzb54Lg7k
O+6cfTZrbNKMjJtNNtvcaHZU3VGPqPWCdO1p1U4OkcyI5Ou4tKm0iZIClL4i9TKbxLJRDg/Lakiy
EHKsoSxzhvWtVVQQsgL8QNtEyDkCW91P6BKoi+NAP6P/YlbCxD1RfwUFwgy+s1ZbGMrcIUYBj8Ve
mV9/cmZM9XV6q76us9ueWciy0uwebV5TzzK8DS7DaqKstC0NWJ/euj19cWU1gcYbbgWmwGEpux3J
K6+vMzoXaYDngLloMZCopzREExPHYj6yV7X0wEOuNwTyLvcwQcEUQQ6a0t2TMLE6Z/BNVFHtCyEq
LgIlmnePIee6KFGE8wZdCjiNLdRvHs/e5J5TD0uJOkGY5nEur5j2aC+mC7YJeTj0IpoHNckc5XgF
8r0FBhO03zvAOZwBLC10Ow/b+9E33d4BpeTuiUZGIx3kkjRB40oMt/MJePSaj2gJDhApH+LhCQxz
3m12DlXPcpUxW0Dp1OSLFl1IR+jCcIB0SFyIIJvtM1XqpXViaiD6kLazc/ML7wXRkKMuAQ9wNmEY
946OZ6AQYE0/BCmys+BayvauztD+he3zSgvR9a3ux62PkCHN8nwJUDJ4R0xSc3P+yhai/nth76fc
39ifzZQyCRv4soDLtidwhbgu91X35PDNDeHToAZtmmbmS9KV/KM5DBDX4H3d+nQjrUPQeviRjseH
THrGgsP4k/NI9bAqmj/2z/kL+4iWaWG94QsmD+sLvb+/D6uV8kqB0sHHzTsuta3slypH1DXPuEXy
hoJgren7NY32uNFpjfG5TH22fa53hCh1n3Qy6oDICa8MYY0xYAvnhsGyanrpVzUxPp3VCb39oU1o
JKsBh5nQ/CY4lbCmyopHgozXE8c3Hmva9R7wILY6ZG2hvTT20o2FhYWdcNRU0msImD6o8ndkoihn
PDLSxQFcjQ6h62sbSsfACas5Jj8V3aztaNyf06n2bur82V20UGUNxwdNgn7l648I9jKu3GIG8QPb
zXYDPJ6SrXUwYPQ5k5s9G0orS2Mk/jJDtj6fXTiGcGr3B9KJjZus+2i1y+I2K2f3yi9kwxo8Mtt7
7R/BhqNYjkoQUiW2X0D6giLDZAFc6Cf50nOCL6K4y00zaYbmHsHjqcpywUhzaxqgbrgTAl3Mask1
vuNcUfbsnRfwGdWs4BVaItXdaoK405/MEeSXe9bLy7x4z5DoyYXNj/bo5F+wGsaoBt4PW9hkZqc1
ksxtmFX0KA9JPyHJ6RdO+xm9JEr37jlXTywPXYwPxFhi/geSiDB5I8yoqtB8N196gxvqupm3Q/q3
gW1pyXWdLU/Xba57FhaejMqW60zdyAO2YMWRLsj8dyOEcnCpRCa7MUIk7Q3ldPoqL9QjS3NQeieS
Xm5v/1ByjkGdgad8AporcgnDLUqKiYHu7lis6Wg6jhvQE8jvHWKSDQNEePi8PkZ5VCxRdHQmSqGZ
wG6CeRxaE9b1YnacFcvjEo7IDgX3Hz1AA1CrmAKYZLSLa6dfNRTW7j0en3BCx8jZ7iZqoIIrbdhS
1+Nq692IFtCeK6Wf5Mc3ZKVRotDPyJQFcin3WSJRPWZ/nFDYY8owcwZz/TnkvL/tmzVbEG1RkpyF
JY+XwGJLhox4EQU29MjdK5fmvplTzDo+h5T+6KSjWXDYMbHG3Fevk+d0Y3QJNVEdhEFCT81QfphI
1Lvl4s2lX8RBFXh8tqjsphtzfQiKeJUCilmzariaMj/u0wWNRniSN1ZM2Y0Y2i/3sL/djRgYr52I
Me7vRqjmcuR8VAsk5TS8gsp8/Sk36YJnQsESPEeaIOWik7HapT/hKH70tpmNUBAcxviSJqfn6SGM
fW2SbKt1vaemgjIOTLkJg8dgbdjZ6qzYc7ugz8/r5Cv74qGZopzJdW1cAFMGkkdiQvA8z8///yvL
BO+n9OU7HcuBjC9HYfOJ5XfyxT9jqWBHBoD0S/aFjLFgUQCYjZByLU8yQ5+KnznGVbgYQseEpv2s
w/zJNWkCb/jHwSRTmW2859n5nNnG6ZzIIHE8xsDiMidhihDPBFl6REUDljcHcBjDzWEodxxb/jzf
bliBIdeyMch6nYtzQA9tGB5ZQgnwllBWyrLNbJbhP0h/MA331RetoucRYey8blNiLR+i47gYGRMc
XFCjT8FhmYDlzMJ79zCsQk7mcjwAH+2yUe/nTOYZx6eU1/9RCXv0GWPDcRiCGKf5UlPmnIJIcQRu
EksdN8aEfYY7GULkgBmK6nu2OLkGqAd1g+MgQA5sVWYCWYAAMlPX9r5d4+djkXITZXtRXNYoD122
xN7fsOzRpUwU7s0IMtUwVKlhozGPNA834K4URGCWoNNeHyrKMjz6jfMYB1F8OcwXUh0ig0bHP3Qi
D4CUoPKrS8R7vuKax/yV45/dUc7SL3QxUtrbNHPgjkObTRxwVmPa5qi8bTwjPHycofM5gZN55dIM
DQLAkkacxxSzjo+Zc3wv0+5heONnPvqHLkLF8A2tIGSM6Ikks5duQdORNPnmCgu6SFQ7Kd0zHhjS
xGlio2AsPQwpsetJklEEuOeBaL7Jhsee21Bk+pjqnMyjMygMLRqblvG5dh3RqOv9IUBI8+NI9Blm
I6EghEH5xIaisziWq9IuPuMMbskr75+fo3fsn1j6j1twX2TEuo6eliOtbx9toBM5DsmmazARsRmZ
LUgOnYDgci7mvcJOWciTH1NrTXuAhYrJIY9OC86mJdAqsbf6aQ+hfAgpsGQ1PlYYhho9RAN5JAw4
7vrsFtrOh+gkLIT/x9KZLanKLFH4iYhAAYFbisF5ase+MdzdrUwiMsjw9Ocr/xPhdtsKRc2VuXJl
Zv4OlGLBZd0DRe8jaMpzNL726F8fuY/fqFHMRlG6TEypmczMC2/Uin4rr+ZJnuqfvRmJU6424G8W
Gr2brkcBEAHzgejwbPyfkaYSUlnn3EIGQqC5MgOz39EBVJTscyhgaw4VxXYIucAKYjx5yTXYOezg
XMuIsFtFM3P8nrAtJTLbscOUHx3C03sywiWe05JJzv7EZAEUQLiif+HLqddmyYXtRF3gPzpVfjpt
GqlerJBIPt5CY23rk5KfB/cZuD2ppwc4q6NtMGxSlQZa95BrrCkSOBsEkoDcOhEDOdfsSXhfMtDd
Y0qUVtNVCrmo+BGNgjGkg9qJMZPejrj0+IS9RLwjvAT7rRRDtCm23OZa4bTx/4/oE8gTnAeAIwwq
3US/d8OAzZE/03ReW3JsOUXYDylFakD1lDpiQaFR9on5osXb+mqcUIpxrlwzVUl+zFZCXZDL4/ts
SKKz0ZYe5EmyLoS/udJbrK7/tFokFgRrmFQ+KyRej248LS2UsV2gwbsPZpzZ2VKkAc+KMfAyjypl
lYEAUNHLbQDvkEnx2Q81khiwuwwmQ1Kv6uhe31gUmT8sCuuGpvAM4kiCSV1BTj98M96VM1CX1mCB
yeTJVqLY6CkPV8WZ/yr/bkDd7rMHmQQ+/9JxSj/TW3zBXLhI6WFgB5fX7yhcRFS0iLcW7Hnm8fuy
p7vDVJWHrUkWDAw8g3xV7NjlFOXKjcxhoh7g45SvRvjbPAGjPqYf5q/a7mlSls6/B0QaRY+QEqf3
eExpjXnZy4EmtRyIhDZtlOV/EAyHs4128xG/njgzvrFL+joBi+7/SPdcVBO+oXWYHdgVYSupNCaC
lBGYCNgaNBJpDoO9yRmHFczwGURWSZgK6/D+7byVTO+pwU12tHn1W+1ey+dSJnbi+IC06Jg/ho08
AhY2GWF4fi1atzpdFqR7JNtTQfBmPFWB0SR2uVf33b4GDP1+CpIa49VV3PCyXxMUX9i3eNne1J+2
8EOppcITFQmxj7GrnO+6251JHGiTvDwToUsuXwJ31gusIPHAiX+qL7Cg1gHKbv7SLyiUqeWURObR
Iec56UodidyShiulFBUfEgjYktHQtIusEtLcVImLjmgt9L9OfjVKGAfxxj6zkoYpSn4KTGfhSZqE
vslkrQMaY33MoH57/GCRdcHJhyIuvEZD6qXXH2OVmDObGsgI4j0aLXZJ1NKCBOpSYeMQ8157MjYO
0FrcnvyHZCOF8HN31nDEzuVuICy3HeeJoAXloljRzvobA48R+5iG9Gv7a9CSXFRrpkR3QKuKOACm
+hW8cwzdZhq7o3U0/Wvc2oUsKbQZS4HzU8a0ABNHvwBcIgj4hLA04a62BFFscbla7n7AzxzNZT2a
/sDpx9aa0fjmqbhc4pjkpueHhx+RMBYUOrb9hA0nmioeB+KctSJIFiqbAovD4NzcYcSCQVlvm37f
ZcQyAj51Dc4wzS0GyPOF1KYA1DH9YGIjjaf6ZeJx3bkGeeBbB+alWpIK07UOOekeSTB7J0lggBjZ
XHUcgaPDYDI4QyYLF5Ur9WKCuzhPQVp5sk4skjHbydBbgSoGtqdgH0gQbjj0fkFKx5lbTFA0NyTW
mLX/oj9MMRaJoeGhu4YPLIj1QBh4cbNGyCuEOCUYMoccmDikj9ZIz2ijANh43WtEteJ43JVLosi2
JJD32grdRVzOxfhn+fRRv1eveY0I5eP7Ox9ipsNhrVHEez+aDefRuT1kiB67CJo1x/4t7LxuNZQL
01d/HZnYINmVIV7GBZyOW9U5uJKrNfiEB+0FH83UrUfj8hzNHxrOERyxbngwFsrB1slnYO8LfHRg
ImhOjKvi04sH3p0MwueYE6J04JwS/QA7UN4JAsvjAQQZYhc92bQc5e9C5+CJjFrPltBg2hOmKoaG
MJZJ47wwleAtdibif3jUOpdX1AZl5eokYH9Mnm8CiXoPAkchmu7iaEXUvOFojrE5DuxhxXoMsXig
aWfbB4TwDBpW3stAciRrrTCLkRiU5Voikonq81mJ5Z9pvaRrrYF/r12+t2L5Hr6Y9flAFAMBI2wY
Ez1XfuYOBT/Wz4c3iQQJigIfbiCzwJqWz3PIXs9lyR+lKE/XeuPa4l8QgUtxaZwRbg78HvmWOR+9
iRKiLJPaLXo3+muPsSLuhhvmrg3HBsIu2DUnH+Mn+oG4tw7pTymRL99kLbWwRAsK5TPfUH356wW0
xYEUyp/cxS1cUJK+HrrfCzgacErwHkJ+/2SxpSpcEye8g5/KZOVyUn5ufI7kZxScxx2xRV7wKVC+
99iiycRuTpO7SHO31J0JCZrviUtO2hJf/VJoA2nYT74hn7Lb8B1X4qoBjZlLHq2s0mskH8Rno3Ls
ixtK677cUfnyZbj4bDxYqZ9buJh7O9o4nDVP3BinJeuBzb3nGpkPtg6n2B7LxOXVjcSbRUkrErdS
xIv33O1fXr3nqHgKSIPNSFQJAiobkGV5PV0OpIElIBFF7poqPjSSi8CWXt+RfwNYACn5RO/iTTjA
RBZgUhlcHdlk/0FICCuh0/EE+gud5zf3cEVMgGLSjXuQEjCo2rQicTpijowEfcW0YJBlnMVVwUon
x9O00lxzlnIWYHz5NETTx9C/L4MTj37nLqVTCNXnw3/veLxwcZvg6TiHEkEreB8mLqQGWAphIUNT
8CcdZY0Ex43xr9lTMVrFO6UYOKPnsmu62qXE56b5toCmMF8uyL08OAIdvl7APWSZdWVkVL5k1Eml
kHr6X/6Vfg0uclo+93evgkfAcbhv9rH/h8svDrkjV8e//PX32MS1I2OW9P+yVQPx8av+Y+BGWIeh
4hIlm/iZGaea7ZcBukH6Bfej/n5/mf96fcxZCtVi9KFr6LB4/0Ek/H3gwnwMT9qRwB4g9jTuZXts
4dXvYwtM4td//dEksfqMOoWEfVAX5hHPkVBY04ETTcuXk/nQLaIZCvfRNqULEafRS3JYil8iskze
Xy2mjFAgeq4eC9gebriKvpmRDBEy8NMj4IZbEUV8JHapC/nYaf1+QisyP1yxQ1uIHbMQWHPAsepn
v01AZuX3S2adEGCVTrXKFReZIvJab42R28l2Owu0FsoCwUTghRfehSa34pmu6SEkBu0FGcHDxQzJ
gJ9oL2mt7Vk0rjdMsjcN4BxFFd8/phPaRzfjWFsviFkGvFNuGMHza4rj1QqzRk1eLI6eUxkA3Ywg
XPhVGbSK2xCiDftzLu7dZEiMgrd712dJ9MXzordr5LCn4cCKYTQdlg6X5cQbg7fyJjt3gFcOH5gY
kFmYeLxDEGob33hJqswdpsnbbb8wnKy7aAz9J8YK/Xb5EqmGh2a1Q5vJ5t18R52sRWI4VTjHZvKE
fxLCe4cOiWldc+uAgeaw/4/5bkIgTwOYBToSzTlPt2YiQJyGj3U/FOZlo/cBjBUEgLD1k27RPb3c
DCIIcye+thGa2fQ6+OB4w7k0TVJjkLXMIDQkx2lIxjFIKnwPDXRbFqJ5kYZ6wo/6ffV4HiHYPE0c
K+TEeYzcogmK3Gl/gaOLM1SX7punvmtPx2W9WbXGvC2m/KbgsFx7aJmjaxYFGSYtFVFMyi06Fuxw
XjOXEU5YKHxZeKXq2Q+UGq/GbrLVQDQyv3hu7sPVP51v9On7F0mbdXumHCtC+8WbBu9E7itJnP1w
LAKnjcevDUm2G2LXEJEALyh5jqLmip6oP0MgFxAO2QHcTIByJ/etux82gVHS+c6QSECIlrjQIXA5
PAIo/UlYUSDj2oOowPLiOhfZXrfcjjqxBmNnFeJ17iNdvcYQa2AfsLB+7RJENvB9ChleMe1wfv+N
iFJBj63tWfsLf4yS7VmPtXkFne5qzJ6beiltuBNmPg0FcqIyIJwG5Dmo1SK7u6Or5KvVHiC3MWem
AGemmiQcqIDxBP+gmWSLPxTr10d6fKJJGqL9/dfIyQGAxRSItbVSjRk0WmUqblx74WOO5YX7QNJs
gdxJ3diiGa/IoLv1qzEm4gwoJuM6gv3EnGSc6q31h4ePDdI7QqLj/45Y2jQTVzaACxu8Rs6mCAn4
4nA3k4cvrSseo1rEgUeWbtis8r4noboj14KtAmStCvoHoEbitGXQLNHUKIVKfYwPry3l0WJ9j2Db
for5h5EJx2WCj+7CeoLqAfviBTGFvsMcaRjz0R+L6TWc8AUNQ5qmdncfPMyp1pTCZ0hhCgDh1phf
WpGh+1fEyoFGRAw+CC+DY/dN1+n4M0hEjLFgXWb1WEVGL2T9S9ABU1ozmTPtpPs25jZmmN/3L7ZT
VHYmoCUHSpuzrsstleK2ywE7UI4BjzmMQehaPeagVqhG9RbBnAls48aH30kkvWguqJsk6U4cNjN1
Ef6MDqDpcg6fAZfIFjc9FSwpbFHVpCS4F/ZGIC9spQCClos9kvXEAiEU0K9ctbg1Q+eipJKz38FW
0oYz1mi3JCIrhxHNkqUD5zAdDpTEgLJ/SHYnCGnqMhrdN9sVTlxRShoSqfCWxDHwmeIMMO/dkk0O
M8Oh3MBUpNFsHRDdGcN6C72NPmGDYR7bMxiQ9pHtBzohGxKHp/VHrdAhechgzuxMf9B22Yj3g92D
QKx/rG3kWTTXDWINwk4BzS2clkOfw5HDHhbU6rmAiedqC3tPgoUfGcO60YSFx/OigqKikX0jQ4Qv
RBHjTxdYYFu2S5r0EBH0xvm8NCBBoKirYsAuqDlvE/lMPNigiP3D7uM+GjY1f9gEz0w8UZhMIBCR
zhSGjkyep6j08GnOsK6cWMob+/qe2pBBX64M+Wxs9OG8x3e5E2XhGuSMOJE3REOJgGzfgTBjQsQa
F1Bdfrxjl2HJp6KsIfW5+Q1fFcLdaCIi1H6yG5JzdqmWsHWFid+27tm5qDEMjnjU8CcCaFvF2Mbx
lCK6gYUU4kjUBgaLAVJCZcXwRyV8GyD/3ZsXlyOJEx6hqwLokZHrAeHMsY0ZzG4Tb2ymBuhW4zYn
XDpTkr/jUnK71HDU2dDJMeor39YXbO/MEsOBe8e4TQbXDjABAA2F3Y/gLRXye/qi0T0aEqW+jbYE
vmcF99C73BH/8IVYgVuYRIysMeKKy8oIXqWH5wgVqzWRQOF4eNXNvLBDe+ZlHb/gMWKxx7fOAReF
T076Ap5SaqBrgqZlh1fhhorHnTxEu3h549KbNvFhCp+bhjZQEHiDCLPgScp7MPnGfYZuR24hWFuk
CSc3M3rVAwKFTy/jG5MTUkXxWhNEDzHBe5vuSw4pX5iF/wi9GmMv5rXSS4imh9pP9nXDww0tRTsl
ZHvnXUrvTVIniZpSVxYbusPiSdgPCMuFSwntcIPLe/r58421pvP00qPMChtJIV9c1gKXEvm2X0VD
0F35Z0PstsblS4VIAvCjC9cmMhfTCQxwKN110ixIAJPgeVMINk6YFHh8Yvto6HePzuBKeqspPXpi
ZDtDHcGFqerxogMUBpJgIamzft6DtPQp5UKS9SdOxZ7y4OT2mueK4iiUSqia0H/w2KYf/qswd4w0
QT25UOm85h5U9OLDNYl+lHkNMCg1f3hd4cZgepv+xqV5Fvz3LV2mSivv5AL8INsjXxZGQQaocLmn
ZF8mclRP73t8aZjyhULMA+5YvbDa1SwAQQMKbGQ0A5TfAhSEbSI/Z9qZK58QJz9/8pmLL9hyNUHN
uIunPMiPXm+pCSUzPOW8UaY5QYfKSWEZnM2nN/F10rFpCZXJ9mtIHNi11clr3exCjJ+R8xysdfqd
oxPa+01Lp9oDrw73jS3e8AlcltiTIkPZx63Q0ZmbPpXr+J2gO78W9WeO8wMyC6EYZB7ZdJr1XgY8
yuJO/Scg6aucNHZQXfvnzC7YutDuQu8JX9UiXiPpLhr8WzDr0P3K9D7aynlKpHPbwatWDog6ASHJ
L0ut2aeX5aAHtBQVZADWuzKto22jrmn/sF8yl3nlGCqKzTtf18qUwTTMzq00Ilc+uyN9xJcRZod7
wKiyTkICcZ6e2rxVji/twJC/iMrNXkNmHgSmTM6oywvuUC1XySA5ZqWvAvQ9Z/dkT4Gd/nc8n4WH
QUMEy32GX86aLOqOt8wd8fb2z8l02ZLEqbgSV8cLzsvGPQ9PGOQI+KYR8IcobkRma4kAjlxHGayd
ZTmHADU9L8/l/EU+neOSsjLnfCYIgpPslCBdno+dK4BB56AfwfWYLUkItHt70RpvKG/kNK5Yzr14
CTLpXVZklj5h0HCutduLM4CiO59TwZjSsqsx7cXcorr4dROqKdqh91JquuRscq5gctzzmuTOsfeO
A9EA9q9fnxStCAf++cw8d5VNzpOmF/zw0Lpdiy7IneU0WJ6FIwL+n1+PNOY4JWqHg8opjue59XNZ
sZXwBRPbmwY8q/VYLF7uTINp7py58bxcOsvr26v4aT8QuRPg8+TU8wKjnONRYkFDL86xJpGDLAdz
xVwT+95bXhs+5M5+vmepOPaUBTkNx50rm6y612M85noUvz3haTOHnwdiGjtzHqK6y+mStlMPRCj3
a6lT8DQYCHFkPOdXz7kuBQVPl7Gznj7cqbc/XhxuaL3COceOU4n5OwiGzlVMz/vlUvdxrhVLCqV8
sSSHwHLJOwO6t5zXDv4bJHynumK4u1mk1+MqCpGOis2Ezd/Jl/l2CohDxZ5cq+5E8OIycFeB9OGc
Hz/L/bwS3nJKX6dITViiwJbxYyFm5pCc04uSQKC4sSWZsFGbFfdpjN99MBx4NQCN8yQ7CcnP2nVL
7C1r+bgci+F8pC76eG9x5mlzm9h45p5czoPXpLl4/XMXQtPQtsbgWI3maeJbxuZSHUp98R4eS2Ma
P/ePwVVL/oWVm9aL12Afk7Umh3RgojqU9a232dyZR/kba884aX8MhcAtg30Vz/T7OYFmVeE9Nhni
5Zw9r1rWihYV8WUDBCMDN5gFUU8iHUGtaJ2EDBB3PGd/NHyzjXg9aHYWiKQBhG/g2vkqjmkNiEcs
/3ShxRgfdAU3jo6dyhSXkDDC2EF0UtcXOcxTwndgkQ4HIDH5SHTICEYCZjVaD3FmSUuTzWmmtZuk
/bvj+t0kK2JY1cYqSndGfjXUU56su8s5WT0fmzCc7nEw5Xb1n9W7cYug5owGSIYiRaFOhE5kMrBA
ifK7OavG9vlJ/omsCNwFZrfi9yIcVzrqDaQpsAsn31N47nIBJRBI7BE6LSgdYioIENMJ4BDZGyTk
KUrWditf/UjoAKzAXRe3zX0uo338OWjGFRHG8Nx7fD2hXGIR0R0dFFN3KuBA3IcIUXYHzJN1LgAd
gQ8th6q2FAXDy/apSZt4ySi45+NHInJArx5HbkiK4pk58nowcDybLQQoAuCkwKahw3f0R0WmgsHn
UeA5lsejKHhYyqZQapG4tI+bolXxx2965URsK6UYgNslAs8+njtUHSKeqQPRIXcT9C/xRqosXT/W
1P0+KUgkoojkixu4ny57vKZ54mgtYQ/S7wqjEVYqdoMKthFQoCBXSaIImv4E5nlOCIdGDVNgTYcn
8T99So0oO/ErxPsF8ZyOySfumQ5oCqyITzavgWCU6V5uoqt5Bv1/IacmAAZOOXfBxCL223skmBJ0
ziuXTaV4Lq4I0Ae0tyLUVeTf73MCtHWUBVj4FKOLW/CBKYAjFg1+gmQKgrHFdOrL42bGryf5yGc2
cHFfy3L5nklEuTrkcBCrRMgJQcdgoyCuMf0I+Ir7WCl4MJ/pa9m/tVsDNF3ceuhZKlKUaHK3BpGm
MVQdR6ZSMFHkwrxP+JNu4dW9vC8tnPLJAiJXXHwWCiZjujQZK1zAcODI533jNSSPAZrGXYxZTaUT
NySmOasBsCihonO8bu3GSyrBrzrQFfx71jm3125CvmlS9wGWWo6d+zlmH8NVLxuCXkTAddURL2rc
dS2yn6IcWYu2WZntuCkDHP0e47Km1ah3XjFyp9VwcmH0iUQMKy9edJQMpFj5EaAFWpMqnoTGNJkD
y+ElGIBMPfwe6zwgy7WqfDPiJHR13AiwpaFmAvkAThDYduSR0CPEqIJ/E7wjyAVnBZ7iLxuwabkE
WiDEjWa5Oew3KPMk4cJrD8UToxdabDqm/FjCKWwcGAwg4srYOI/Is6CLljLcwx3PHvya5VV26ozg
Rj78lPi3xOoxPAveO4IKkBpCJGctmcEJhIbLBDoORBlKPSfQqeBSURbcCmiV6wtGdoAClGloipgS
3+K5Ji6P1nsvlPTez7fUppubJLqBQAr5BmrIMxg9xOtc5s5DYwZjf/KS8/OXCC8VBlHw9nBujpYt
sPW3sjYJTqZuaxOTj6NERJ4MBRJg1PsDHAYgYJ2M0Sm89vAkodNLeQCps5ynyCXt1YBZPPLjZ1CN
/OHDN2/cEwIESeIAeT8FQbIi+DaHvCJwESvNp88fdKHsUaewZtpBr7z++m5dnGUchTCXWK/BTS9B
QxHI2yPHvhGECYu/dF0gQA5L1NFRUMfqDDyXSLxIGjF38BseWhjd0ZXKjY2fyOvMDQyNfSsxvoNY
wL9Gaiv9duSk+3iGVoJEWx3agz50Ugz16TgEX+BaC9DdSzCfQkGCC3PuDxbqIWxv1AB1TNmFNh2h
qAqCPmRbGtjMPeKwE4fewsHQQ3h/j9i0kDkuDuMZ350M4w7uLv5oDhlpmh1QAwcFawYhU70H6HR3
SMwE4USXQYHA7xngEzt77xB+xug9NAKt3c/54VF5nM425Fo0BItYPy4xzGpkVEiB+PFgZEZXBpH5
KAs5tTC8F2QEyFXA2Aj7EI917PoCl3DG6b9Xa84UBS3MLTDPosgBy8GbhKsINVfHhuNzI2NO63nn
ZQIoQG47RWu0jEgXd/gP9DdVpk0oI8zOHionmhNWBvRWlGCQTDRjHJcst4A9BmnESX6bHaqhqzmD
gwoLZYU6Hl+z6wuOP0Cq4VHM5bKiVTTS+nQJxfSwemGXSLVPvl7EBCYbPWS6LBigsNJbUveTP+na
HG2NStNlSuE8dug6dF1+jWAwEWYB/cec8ZuK3k2dibeFXljIkaeg/9QruoHu5JHMCJQlov7wUwyz
BtIO+hf6Jh1G90PCCt1z+PmZImg5GiWX0iU028jXA7zIUl+Be46D8lDeoDTgivC6l1HlvXGj567C
peLoj9zIr9SgR8WF2gtLHL/qz5+80wQeSc36A5u3+Hq6dCV8loNxo/W0m4WnASwA0oHIwOfE5QEQ
R10xDHmPusTuhsskJn85SAwxLZFjCFWXyWcJHkrXoDPyme+LzwhzL4NOc1gdPUujJUIrxKebdbJO
RLWF+8v2VMg6t94TbhtAyEOqv7k6fsFuaqQGTEnU6/KTsV5n7T5CQAYl/MkOJP7E8n7fAYegBaF+
fy6nkdlW80LMRtZ3Ps/BFcBf4LQBaIqL+IKcBwFfWXAdH7rRll5PYG/hZ0LuP/go0DKvECvZG6XX
BoGeAgbI7lcWuYdkDwBfb+ltVMZei2YAJDkNM7xCnVwuCx2gB7jLdEE42PbAPKqXbBCjxQstqAc1
CaV6z9qVpSgL1FVUfa5kbaOR8uU7C9p8jXrLNTn6+Adu4CkD5gG1g0DKZvnCtstO0t+euxL98kSp
oB6gPzEVwZwA0EMQRJgJhOn6AbrgwbjxALd5AG2gLUU1V088ALCowTWJ7QpUFk0LKhNkSeoNgVLx
uAsIhUZWECtRTLCVNC6ADN8AH0kIjP1g+QJ7JgEMHUQWFE4rgJzU55nANLSI7xtY83gBAAxARkO1
f7KFubyyD9oCiQK13NI9ih+e2FsZTNCrSuZVjaH6mWiHjdNMkaiOj9krF5/go0TsVCb6uD1AwQou
X+QkmYw0R9v2xOjODgBIjIXSj+WDmFOpD6zFKWQpU1YFa4ZVhKrSWJOzjOKukIELU5bohGFLhlQI
rM4RT+czuUxCTuBN5hGtrEp9kzAJCmZOoXLGbR6H32u8lG39oeLhlqFhWTKID8LiESVSQajDTiQR
HxPMFQUJPxq47YVDx4M38SfvdBEVpt9UoIPCAduzyXXQOXMJVND5zAkcXoFzZA96gGYpUydke/IB
q0Y/DIKOw+DiLXkm3Pbccf4SHr6ThwVAHrgeQ8EL6BZIrjAkaMghkoP0FT6wXZqvy8cHjTOeS+t+
ZTjMZGop/r0c86La/2EjgCa0xSastn7qfGZJtkX8de01zyT0ubGxFznCy1dMl32aUd0onT7patyG
F2CE1DeGC4eDgCFROhoOykmFgAMBbIEzZW2Y28WEJfrTEDFpXqf+SPcIoCYRwcKnPSCyFoSyCq/k
xjVJFsGRB2LFzKN9uMXQF+TYSMap4dMHPEAuiE6+aHfzgdIgtxG9mmqyThkFWDqUBELDeUZqVpKP
gBF+KsafLEyGDOiJ0eAJQISURJVwj2bsGBCAQr5necZEF+Mg5IgF4IRbDNJ5Ayfr8UstPSYJeCtd
CyDLA0FvaRP9IdcB08QcUx266r777ztGGeyU+vH+orqfvuNCFqCczemX/rlDuy+oNF8yT+gHPnAN
JdAtgNCvOrBWdElLxPab3CjB0j44M0BwgctSHQDKg9szMWglRdB0HskkGZpj1RwDU795Xi2SOqDC
rFEmmgSlL8CmEx6QGT6zCMga+JoSJO59D0DHQcSHP1SsInIeYFwKZo8bAY9A3ER+YsqfePJowNE5
pniKAW9nBqCav8xxhlsuXK9+Qql38EFwU4JsmWMSNGAJKEgBhO94OY0hfGkihi/GnlKM31LpHQ86
kVZb3jMWmznGgoA5o2XaHTBj1KcWCIvj/UvmdyBjkIvYdguvBadjvy6hP9biCTpj45DM/kzYA+IL
uan9pQGdhSIbYC2RgH4zcN8XD84j5g5ipVfya74ITTfCyNKJV/3/1xOEBKQbR8lHQNlqOS0V/8KD
Ca2o+3UlcwjINMaPCdOwn1pf97lyVTA0Cm2KaHpQsJ7CsuYkxgkFKR4SKexrcGGozSgCQH4Q5glm
CE1ih6VATmEikKAWrBEWuBSBDtCalYapo8RDqIFAKGppCrCqKTskLw02GEWzfTGPebFRKiHmMHJw
ulyUociAt6ACHJiDnFMcSRxq/73knod1WErzDtC2fCAl8wTemROYlX54KoYRJDX2RWwRUsBHPub1
qKecurSFFx8oUMoo7YxyEOFoHbC1GiHH28gbkftGFSOe7FvGIuU5PLOkM2BaD4NI1WkzBBYIeJ+k
FZz1SIadzzYLqs1KJDIfn032g+EU5H1wYxOqDmxgHAmZtmNrNsmJxlFTOLxzLJK9A8UFTi34GroY
g4Qpl10OyByhGdHp7aAH8I6hg2nNZ9BmzE8hYm4o+y8nphJSFWIR8WN7Vigr+1e78QkJihegunEz
bmkK2dFB/H+bMwnQO706VvLlgDhn+E3qUNt9hFBkLUT5Ad5IV26l7xBP6ZpsmdZz45ZHwrxFv/zC
/VXv8c7T+J1TABGf6fEi/hqCN9Gw8IWhc7Dxj5y4B43kyQwtVeBCxGc+8I5mSWFZ8mtDBVxivflC
R85Iv0PwFMKhVIePXAzZldDMKIlkfzy/l2gr6dgQU9V9b+tfHRGwmBuw2gxREpsiRYl33vsCG0IC
Hx1DMd4vTmgA4RH82bNy76XSkXiLio4QT+dCcd5nQnEt+1VNxEbTN2YFAFruwpJLFaF9Qtn0ZHIi
+deQMCVE17ORtf3hpsGVD+8zg+NsKbOVVthMVac+2msSbXrN7OIVjUMIXGJRq9tuSzjzga+bDo/v
SdgWc0I57dvrCaahOvrWev8m2cT8HWjQyxYviOLYYjPkFRH969cdMTO8NObYwM5/HhGmAtYE4XZg
INIv+9dAxjkvTWdI+CkMA/8ycidcxl0e6LIoA/c5qgLfakCv+MUdcAdlL3iSxlz6R7vR7XWL4fQj
HCX4WDmXv+jQ/zzZQqvAhFe7asRgVXZOc180vN9qzhkkmJX1nTBozBmSqh7wCMN3CutrPw53Gex3
0oawKcxNoXgPEkBAGlmaZJVQNuaG4P1wFPC/iH9xq8B9MkEBneBeUeEBgnpPdhOcmFGGmP2YF1EN
V6NvHEomqnAZ+3rXOVIxe2H09Qd3b/DzvJo/yireDW8V/OSW3V6K4wb3Ypdd0QWn+hCvodn4PZkC
hqC5y5JYrLxIO9z6OPsRo0HDP2DmE3vax8v7mLiJS4QcL5Nyhx6LeAEH+9afCP0hHn8p8RT06TDY
gIGpkQ/cel/FC03GGAehgnysb0hfK6Zsm0oAOXYV43JJhHQD4hjJqtAa7PHgSyUWXSoGPzrb6Q53
XvxSRrdkWav/3uRPSR/YQ1gmSN6Td6B52TJa4xQCUdf7CjfEow/y0+vh3DAdHJo5itY3CV7hKVaE
9nGaTUwU+mxK6oJfFEEMwCRCmtmuRZB284egGA2J4O+HbF5hnkWwD3pf5hYL/w6kZd5WvziLPKDa
kXUM9eSHgL3KnQb3rkHqRuixyLBM3efRgtqJcZuTb+DoS3ISmOd8LyuBfe5YCzIuHDQSWlrHTFjb
hgQnV3yBhOoM/2WwGb/u7qC/EtP5vVH5rmLLcV7QNGg3+AtbKtmBQocMdxBh8BsHRiHe90I9Yjly
2XnJyoKTPCfSfV1O2kCHNQ1zemEhXo8YB/JJ37+af8DZ958iIBTq1l4PyaOtrFn56yepmZNVQ5YD
ZcbiEt3s8fWVrDBdEuZfqH5Fnq3LClXTh5y4BaubZZvOwcNge3cJtjD/mF3eS6Ddve0S+x+OIH4u
PkggVbJ+qJ45bSapB5JNfM1lG2h7gmTMQe3KVT69n0ApgZVJITJ96cT/D0k0QDhiXAaOALN0jv7v
7pLFcNwRfYOsILChgcJc9KTgfcrdG5uUg3/lKvqSoUG9jmzMZMuSfR1voP3MbZw7HfJb45pqOJt2
j6VieeG4I88MUs78vk1hJixkyH7pMd549oT1dGPdWBv44M41WcdjFebJIluQkCYwBD6jC+TYFWZ0
r1qHBE7CFfCUYS37e/ltAHauuOU0ZWybCWdCPb98DX1saOLuA2y4oQNUyFz2KYe5l0841ZzbewFf
yAH1XsmMVIgTfuQqJEaxxu0n38qA+IAVS0tnyKHxSrn1Sh4XPOHky1AcbdKv0+CxyhdNhZ5G4hCA
5QrSDMsNhqiOJ6YfNciShajPObZqAkEBy+FSE80x6lT4SnwhAiKFITWlN6mchO59HW9Rxjmz0Zih
w5/q9dDXf1iRmMe+jcS1/hWA2NJ+4HCuYDKRlln0V/H4sl17bn1vgNaYO1BxwDBbRz3eVxdvsGLf
3RC6/NMH7BWFw/Y0boN2r31MG+kUJPXlRwDfe4XEGJCEvHoX/WbbCrFnjIzsKQv0LVSh5pgzR6Ht
MUKcNGRJY0QnyviwH/qImYdk/doB+J1ek3IH7jYjt82CwJTe/SsXlx+Vghl+SLPM1XCJjPBekrnJ
L12ZfwoI3IGftcLLgszzHXlw7hJtMKZw50A76H232XUYlvFjFPW8ngz2DcP7hQ0jxqCMEMZWV3M+
kF+1viXXZHmZ4rxCGvNijncTOz6xANIdfra/Q1H86TLpkTtaGhtM79t6Ev3o48i9iGa66ZgGQ1Lb
Mo93GYlwni7bQMVUZI8bLVTiNmwit1rAAnVVqDpOhzB/quaUe4M4KfpxvLpM1PPfqbmx4a6NtT2J
SLekgA7if7Jnpbd/WFjil6MpToLPwaz0CA/2JleyIMQgbSDa+Ur6VzAXHr9P97kaHgsxx0jk4rjo
hX76BQlc5gCNFo8//WzuR66BKbucgwd3u/dCxtpFGKgWV20Kf9bHfuMAMG7Aiibt4fmLL9I0+zPP
5q/2223t8Xig46TmPFjXJOEBSSUrRxoIdWIu7I00sGsIPjhG4LrETOq+CN28HYigJ/BC8430Mq5f
DpR2Qnu17BszXDOMRZci8ZPHbcyWiuMLycGw0P3DKuvhaHMb3HoxUf5hnFoToXRtoq2MvkxP2T6C
0a9MJKZt241MTRu8/0ULrByCyAhy/khjmCHm1Ri6WTYerlBHhj//I+zMmh1Fkiz8V9r6ebBBgASM
Tc8DYpPQjvYXmVYkkAQSiEW/fr64ZW1dXV2W1Z2WlZk384olwsP9nOPHhbgA3Ow5g2V4bdKJiuGh
VTEw5ykgMX2obsHAOPKXkBqw1X3EARfa35YUktPdmHwvnVCrhMnH2gUS40TJJzUXhqDlmFTDfAAb
YFnw4FKeo3/fijFQSGqm1DAjUleZpiOn2N7WyQTYO9nAOrz77227axw5KU46I6UYlIEG1dLWT+C3
5MhNVCfWN59VO/qyw8BSNhsg4H1EM4cPbdlDeDGLgzyssVezWpdyaRxZDppbzlIUz8FrotiFxy4v
zze6bmiwBa5AZMMUv22dWNoqDSsZeXVXcFSE9mG+YqrLRL1org4Z6pX7clifeaM8qQ7NGOCRFpnb
qhq0u8RHiGPnOTN8tl6x+ODs5Ldh8HCJASPjaw9Lo2srqMbVOFl/hx309hww7Q8QHk0LKJSthBlr
CG5Ekwb00rYqXVjHBKND6SJtKvx0psm4479Hz/1z9F2mduzE2yjpihk0BUEeWKT+YRuuEEzYDS2/
r8lt1zPQTYZ8d8lUGXEXX7RQlOs6QCG20nnwpmPmKVi891aiSYRLQCsZwrqSdqk6amqvDZdPmx3X
h6YwEqQn3KBZ+fzFmMZB9Iqm84UVwSltg8VudXM+4ySys6zbxmKYtvrSM+C/0brfx9k9KJt5fSaD
IPxDSL6hFhftGlldV6I95gyXeKPJorZCIlUbXppzGZH+VPuhWgUbLXU7uKbTc3ZWeVIxc8U4oNtc
HXrPcxqxXcsl3AEMmwh1sLScMNXhijagsiSSdrSSk2gVDzhJASx9VD+c/iZsDGMeB1STlGrQKigS
gsoluQNFFdQbg0G6JXzUiVIpoo8TceueZcU0dcj+4IV7Nww4bQCwlS/rM44qalyHw0KTuixepio6
jX1nFgWcrM1qKLobMSuN1bjl/xDiftFlhwHA9DouCW1YDKM17CflEWkJMG0nKKccbxVS8UF0/G5T
9zWGaX64RsDKeqCVER7GWf850y/Ud3efXcD3Ubp3QnDXOMBTc/DX53YXJdKcGZWDjl8M+d7c/elx
ggF8z9TFTurmLStC/wqBDNltSoLszs5ke7g9L8s9pBgUG9SjRqv7Vdz8kyblxWfymWg+BwDtlWKD
RAoOuTi5TUBDkFdWaxAARJ3GmJpY6KAI1jR71DbVOkIPpgYyLXKPGTVHszl9L8knQX7R4FGiAxAI
colDfgnLSTC6rdU9dwlqM6pHV7jYobbSfOQkx+eMMD3DgOfMmbFn51Fpok5wOYrkAd7BzmMiRtG9
vXooeVff5H5k+3t+jHG5pxDsyVZGlmMQrO+kpwx86OZh3rv64twrFhCFA+7xALNPRT6BIs+Gxkhm
dKDm4ovp5BOkr8ycezLPjmlz5Bno9rN+O192ejv/NqTnLqNioiF5zQi9hswTKADtzzwCcC6WMn4+
UyrnFNOR5X2G0A4ZGoc5BNCnV6O2giShgZ9FA7vop/PkJIuPFdU1Hrl7+GGxJuneBMuxP/P39O5L
fR4kxxtLtuNmxCuZW8E1VtAIj8nLzUMmFQJPL8HvteN9z+G5hOL5QSgJ8Ls1TGWxbwZVqC4L7JUe
Yp5FuQd7iCYsBVDU1IJj5fFerSm82n5NfgI0RPsgaVt+NXE3dZAoQXrBEoJ9Qpx+0ZYbdgMVfXVG
35YH+8P+us1BiV8DzW1QQvFNgLrAM7h4MlBqO7goW/NOlG6blKmD5h6+3YIBd3MfJYpvnpsBxAyP
ByipGpDWd7VtZIey/d7zoCWGMpJ7zXT7vt6hs4JwL6nWuuqSi+54SyGwKvbommxa5UiJyHs91JOb
cgb9x2STTTTI14iNNYY7o4ZGOcwiZDgpMDw6xrgHaCTYsh9ZJ6+0s+ae4BOgFgXuC4IFk2PYSJRY
zbBmgvf04D9uTQjf0DmCaALoZm1gHReSQwJIBTgXykkbJgh4zXgNYSgEfISbV5t2b1rfYXQdZJVC
6vjzh0Bp/B0GxYLFgc/xVdgi/kRQrYBRlCPsN0okJJo/gKFhpfAMkhOdiHhgdq/cB4SGUST6tfHH
opOJB7quch92iY1qFGtuBm652I24MS6Db4sylS/lPYH4M0pQslfkE/7+3jXntLNOAfy5wYKRiktw
ZG4NLgP5LAj5b98KcA54XADpNB1jcQAJghkiVcvVKXl2ZH+YDqDDhUTFyAb5XgdT8gFvryGbhj7L
rN3XZfHLg5SWE1xHTvnEXH4myQmwi7ABuAVkeNqRP/MdR8og4qouYomOOENHNC2BkW6eT7setfYf
2HUnsvVJce/RWB2AmHWfTBF9DykqLW2M3u9ys2V/pPc5k5l+qiMUhBPMya/ZF3YzUNqoDBkiVl9I
h3zJWzG3dgAASGqPyhTIFaoGQhxfH1wCLoJhPFF9FXum7IKi0vMPdwdQLyA/7hHZyKf3FbMXK1rD
uhr25UzBsYR2IMVpqYsyC03lCME+YQLSiu97Z5Rkl1yJm3+DBLb36h6g7cOLfgNP9gDDC4uBwsCT
3BGEY7bnS501K0ywuz2WLFINsF7WcDkCWeVxKe5jwunxZWeQC7LuYUh50l/k9mAOIJGgt3iSonih
747WGbH20Dg+TtHJvHBP1KbW7sgVQ/oShQR7zx3fNrwQgVZaNQ94hqYNLQMuE7RgMaU1mQDsJhtm
1CL5fM/I3kb7NgakNPi4IKfaQF3In3Xh4yLxmB9joJbk+NjwvNQLT4db7xzz3ZhfxjOqQFYJ6jOG
oGJyPOIYF0By/zmtaMYfx9uOG53YENzxnWkSql1MKaVMFAeQj12S2Yw52JTCzFABWwExhmal7xqH
SZh8Pz+h80ko3NKP2P2kdTywAYGzmTf+zuksbsRQwBCAzR+0FlkPN2H2W9yeeLQtiCiLBwbybHqY
4IEKC6kRZwCQwVuks5ygdOB8GZHn6HvGD/HLFr1pJO0im6StDDSfSFgOUxVZpfhwkITD5k1PHb24
nPQkXWSZCb20mEqDIjGGvCFh1PxrTeSyFmS5io9e69bx3ufRg1nadXdD3iAykoOKaAwhVojGDKlX
JkSOMiUCu86mje1suPxrUFQGRo13hXMUWFANS0E9n9jP/kuhK77lULnxfZoV3gxnLeDrjY+i67sw
OLNvdsxwb1gvQVtIfX15e9m7w5VW0ZbFyi2i7t5YkXoIIZ1XevyH/hg690cd4IHRMLkAZbVDgDzl
4XyuXbmfrOqjghl91ROqf/975qXz92meI28UcIfiMpeW5p4lJEs6QGhIx9WGRJPlUMyMo+GbdiuU
go+V7GVUCzxphBsLnpS0ISF6l7accMLqHjmgcPHCnZoqPFtmS3ZuNNE+VjVhbuGKPtzta0RzUjHG
4eJNb2ozotkMQWrJ+icA2dGMIUbj64F/AqnB+oP7gqF/zN/dcqv41Ci7ANlVT8gh/Nc8HhXYqdFb
0mMHf4c4bvf0uns7lncWBvUVydoBjGo3IpuPxMZxqw+hRijPbWWQh2n42jThIAfM6ZLovWf1XuR5
JPYniZZpugHAdma8ugf/hn4ZHH8tY3Ubf3mD7SXyB6pS1dEMy/CfI6C0AdFA7yMNQ20/a+9RBiZH
Ul7g//ayGn9flhzkOTychfzDBAgRuzL3iXBtQEV6zzYy0zkheXBYnL9O5Sg98VZ4GeqyHhXTjIQc
lU2/tVBWr3GNsBps9T3bHVpnknyGfzzNrjJgJsGpvd+teH15qJ7b5/f2M74ds+nu8F3sVuoCflFf
qkt2Y/iZc/bd2CrxVMzqlDbvbTZLJgSu24kNe/W/e3aUTNX+3htrscE51+ZELGLYfRRtUHQTTJ/s
NNYCCARL6qpZTPQE0kNtLCFMBsnl951R5cfbKswHT5F6ELFANl+D2zAeP8fF2OhjRgq4IqzSHgt1
difbWJUHOqK1zQ5bgvtBp343eiUOHXUPmzP/NqWnuvYp3TCXzL1v7+bDMx/uK63XjHOKS3GcXQN9
8byQWHO07Mb15U1mG214pPXyysuCalnT2ToQM+trzP256Xpp9qtB7XwGe8MtyFlxUWBytjJ4uVHI
W/GjHziJ1eg1vfeISZr9uw+Uy3p6MEEaSYU33k3j3nedcD0KrsUtrFAaR3VN+jCj/oOJ6hhEMKX7
5VVe4qs4N6quhOP3E6aamh6FSHzZ+fK4E7JA9to4Pb6ORojehgzmkQwEccgLM0WDEhsjo9uQAZyC
U0MxcptDfiprojyUFkDokZSFs4zMiH9PYoLEhVMQ3ZHADnbHz7weffePSXmBeuSZAVUQeaNJtoSV
hH++7zkN+UDOUGKxSsZmCjkNNjlk8Q0ucnaGq9QPsY9mBzYyOlFii39Abg1KzELGfYsqHyMyZHSY
+s2eNJnT2ko3DrAbwiCEmCXlMKAJxRk7ba8vOZxYoeUsOqJjRVbK90Bi1YL0FKR7QGITPYVskfOA
oMX343WCuyFHpZOKxGGp9m+TdM5B/T6jd6WCS+ewdelcdO7cBINI8ifkQXw2z+7CLTNdE8VcUnqE
FTRb9xm9bPA5X0QwWBEFrI6OheoTtg84BjaQ450NDJ9LEig0Z4xSF+I7kcTwC7KQ91JZt/pojGBC
efR8ch5+DmkhtsIDsNjHxeRGPwHd6xcum3tvDW9P6mNewW1TzIgZO5vV0pcXSf+LXXWO23bqIeCZ
xu570ho8fD2IghxjW0guOCvz+JqWvtLrhNL2fSGlMZ8BjDhJOfnxfU+hGWbLJBfKCbjpvOi3/inJ
IMmiRmA/qxfOXB4z9wHnyWNm57f5BeQnY7I5WYByKdIIL3DFW52jCJOW1WethTtcilCHPMjrvl5n
0B7llN1Yl4+1Uz5M+hGU77qcGMt40yKwwAmNEcJt5TWMcEbyxQ8EjD+kOqoL5BgofKjEKnNBaggt
zzNh4aKfI88TSRyPFCAOKRTIGn+OWS39PuiCaWGIukxdVIl477N84FlDVwr0nYNsVQWck2A0coJ0
nlGfAA6Ic0XtT7MAdf0hQf1+SBDgF1YjWxyLUGb6CfaxQ95QdfnZJLN+kFG6TLFl0I30cW5Pv+Ep
zXWM/vGyYMY4KMqpzVzFH3ifgyM6sk4FiLe87jtH1iHXW0meSZseFpMnGpMxSbh+GCZa6ywNG/sZ
dHTwSJHVHsWH1uyzua9qpuo86ZdDDG/R9mqatvCq4QnzWxPJEEY215W5IMnGNefKy6fL1lJHNfY+
EXA1hR8eCcA4GBggXKMUpgtTJJyPuTzIi2675l/YN0Za6pij2A3d7zCs6HXflwbmFeQbj3CGQOLh
CTKIPw794TQikxZitClM+5wMEoQcPukiYae/Bs06+F3F4HS+lUJZI5htMB5OKQE4Avw/BRzEuckh
xdQkEHmdEc5M/95+kJw0wnBUo/5BoE3Q5FBjr9kmRCRp7t4MMI+gHRkDlNjW0dobjB+mgx1HF/s3
6Jt4f0mXepge4FcgURioqwFunDtg7gcSry8jWq5iZFayLrdpeN+CWA7uN0un2Q69H9Jvylwk7aaV
Xu5r9cRCYgmBY9aA34ycGEduDCCDvwTPtG3dLhJZM/JzoGqKMMGWf7Ab/Vhsg4gLeFvSUjnJmVXg
OXZ5Yrd5zGC1TmBp90O22m0iJ5mqKxx21ZUZWbsQjcJPUNQv9R6UOO4/t9rqOvgeoyWTeVbF8L0l
zQwec8K0OTS3RJL3BTGTdjSdbIP9/uWDHJeKay0LNixf3gJ6eoff0XemzpTN4/zaMqiY5igcyUwP
zTpp9xuMKJ3cZ+8RdZbG0XjdUvr6NcncuBCX/HFbq2pBJ/iNwpAsh6SE0wT9LZEJb5kWbnPcDxH7
8Nk28Jzc60bZ86rwHHkBUZ8ftaWKNhNL5x7dzxG4mtIFMDNisCelGhpQC4CZbIJf8IPremBnIOom
Hf0HYfrdQdP8dSqcEcURHvvpBPUF/axuRbSVj2ob+Nl6+tpYgGP0NCJRIk9Vu6SSRHYE10R5zqMv
CSjJLg74e/NM19Uw3pZT9Bktsu2LdCEGEt0JhpyrhKj7ngSCc1U0euOAfu3Spp2j8NwN6RT/LWwR
mDhpif6wplD9jYXQlJOJowbdi4yaBNlXgnp2Xo3T8XuBIJMlpYyUIX6l/dagFrMJrHqRDZvAmLUm
Oy8huGPvMNS82sWphQadA+uY6sMkK/0Bh6meCmBpuliYqXl4YY9xMDcwZDiJAO9UjtIZ0jMl2lqQ
VmiCbol4woX4BYT/tUbb5dBaQ572WRnkdXN18zg00w+xwpOE3dAzNA/SoQhxrMHYRFqlfX7Fi/zU
YvMZmAOw25nxM9cRzFxoGsOSAB8LbSGzT0BAqbgk6w00RUsV73xUH/JF2XsdCKk/FvFLXBz2pWte
YOIMdOi4Y6JvsQHAWQFkyrsDEcI806FCmwGBl8WWiJ3LGJGvgMlPVTee76b1GgbyPs9mlEpK5O2O
7yVbBhCSp4OQ5oFbGnn7gjMvLKZlTasACi0bvoxnkVP6yNClYnfzDJhN/zgo8AWRRW1DCXVknT8Z
bG7FG5xN0cnUoAycPpy4nFkcZawgBL0Uz9Tp6BFERww1Cz4mwm3iit8gS3/LTjHBAydFqK86SIW7
8fgbtFbRdkdqmw/beVeSLZM3AyzP+HAeL7ESImGFnQ6POd9ChRXA7it9ZsoWg6i+XO3ys+x437A1
lkfaSJ2YA9lLrC2KDsy9tWUxRGsBcCsYUeoirzUzTvoIxaaT0RHLhoH9Aih3iy0dWR+kEENZLKF6
UZ8NYqRgMLItr+FF/r2iYCYBaFbyAUQ3eJ4rLhgLYUgaWt3QngxfY5hsnuK73aXIfEFTtXl22OmT
/+1N5HsAcxf9eKNXYt+54MW3lNZ4f/JcieclzkLi1h8LBsmdxvJQxkPRXGEoIZ8T1WUACy4/2oIV
pS3upxygBOEVnBSl1I+BK3QzOQrQOfnmrAX/vq/pzwVdIISTi5ogeNb1mG+VHzciljBOMpTEzmO0
Y/2GzYF3L52wkiDJQFNGprzEf3OOjCBj6/InrK4eUiJeOHYELSwF7RSQA1iK/cySe1vFMbko22h1
g7ohpSAkh9FMo7NnDSCQTIrl90JU+mwKNgsbbf9YcxTvxp8e9kP+C3GlNMWwdIkqlKYNkUyLNFsE
DDTerK49PSpm26I4IFFkkVN80aREW1AHFXDS47flvhGdA+aWso1I/hvtASmxJYjep59QX7b2LUQO
MCz3fuZh3TAq5/X8NbsFWEy7iDU+Kw4udljCQ6PZ6phtd6tm/kSuBiFHJ0FoLm8ntiHk1Rne/pwP
zIUS3vev07Ovn6F3OE4pXwmw5oWsbHETFeR1lIBJtzyYra4AkGOHIOUSFnqmU2P5B2asmfDMb2hg
qIPNd1ai+266GhcohKXdBBOWyPpuOQMIqdxx3nGApw2oKHomdj2FJzEr757gd4hntRBUQAw2Oxu6
RUrdG8N82OS8FpplV+LFXI/FkKbSceVLNn6WtuQGag+20JFsfEYQie2cpxeNr0P2hD4IruQXtjJT
od2pYq9DjvbU/070QR53O4vW6bbrqvNP3H0drlu0FAVkEHmN0zq0Duzk3aY4eFmwA/f4jl7ITw73
gAygnionSG15Q41LTgC+QXuSb9iFjxGcrXIp8fa6NTccEmDHCOz4gdxLIqsUIVKPvc8ORxfsbAX1
SLVNPSFnjn4EP2HVyXtl/5nhOxm2VvFYc+KNuZbGVR9P/CA96FwWSEVr+OaoyfrgAcFj015Cdp+u
QbEth7TTcif8iDP3bTjyqlldt0koH+QADxhYOFKneWuRbpTBewaGyCH62tDytgvSEyBePiFU88cU
Xwgw6d+mIQlhDlII6HOyJufeHyFKcsnJe9Tz/KV03lmnnIvyHCBhHp3qiwqdntW25LGS+FZX/758
76nKOFNBSajBACxAAHXGp2ygs3WBUHwm8hw6j2wSWOw3XQ0BHUws/eJPD/og0RNtfStLn7AYytj6
YvR4Sg7SoDUxQb9RwUz4iSAmTR4h/9Hn0eq6uC8Yd7eQcI1kbiJaMfA1Mv14kSKc6YGgRbYcRCH/
0ADeoF2uf58SHw9ooab0JEKvwIqh3QrNCSKbatXu8VLfZ2mjc8LSjnq+L6QNC86NbHLvnhgHko6+
a3MgVHbSsBo8Th94n3yiBNQzHFY3Vy0d/jGav8ErQNHmYa25kFfXKSYM7Mvnogoq/zaGm+RFxigF
3jCe4PdKNySwcySWbRvUk9BOo2lbgGnpmBII1dmVIIpmmQJQpPEfTPsAaStXnoO48rShHIhDvI7H
ptyT7kDvxD8eKDBxpEeih8Pt35dY30z4e7s1jJaxBoJAcfscQYTp/WxJj5OZu1RwCK9BvFFgt7HC
UJhKTFMzf3WZwhTGXRkhn9bPnWilM7JitxAbjmQGSGFUbmg/HKN76963bbsijO+WYhYUFdRQ3zQ+
y38saD5sGO2XakldIHwMI+aACD19qo0jBD8KX2s754Pi5NacxApRJxp07SjsO8j6Zo9J2jM9yHIR
lxGQ4tJzeqECQdTh0i0lmI27YwTt83dBT297qTqvsRK0FwpetnyZHmuHfKtcxFPeQhO0kCuSQS0Y
Kp7VPr3TTQg/vAs+Id4wACKfOV7FfSUot1emTDp5b3Ej6NyWeBh0357m84/RiFR0vXgf8iKqj3V1
KrYvrkWG5AOjSO36XJ5BqvIuq+yzYsUhiBzFzs39EiD6pIEQr9Plw1reXN4/aVU2vU+j55oW7A+2
lExGtmlvRpL1cooFtS+yqhRACm4DXzvFIVkE6lYTh7ZpWtNpj6afuaxwgps+8Jy8+Tmrh/WEQKRc
cBUl6SammE+rCiXOfJIGGSFYTf3DEEt4WcRSmzRkAim3GDyW+QXdE8hTVzlrDqZV2NPy8wmLYSyk
eQXdi5B+YY3qyv2OV9gYctpxDwW/TQpH8IudzKN+5oAeJCMge2ygounObiZnQDAUfupau3Z3Wzy3
B3mACxwz8kCtQJ8hDfiWX/c2K+0p/rBCCenF3dI2rWqhnlBwEfOYezesnXQAUKHZ6G+67emVs3rz
BIzvtid49qAl+gzuSxZPNMh8c/agE9+ntoNj62Wz0vuMKQawg1QW+ZA6ZNCZa5ubt6JL3gdeZ/fJ
h85B8D2fAeJAYD0aF3uAk1j6mN1Wx2p6t03EOb1z4Kj1PvWLyOG916QpofrjQACWkEFe7WFqoo3b
9MrSJGD4rf0uoLBKjuGMRHJcOpF4J5uHy6B0kr0dYpE1F8CKuPZ1BpDs+hibG152Bmbvc5qafbRi
wN/dNEzH5cLEfpHiqq+siIdRn/hXW7AlZupqhot5QDt2XqtWRaHlFhXtBoE+eK9329vKQOZGt/Ge
JDmZPfYcU7ljIDBBxzYRFDaoRve173iS36YYxNGy7KFmdutJZwaQosxuK5rNrdxaKw5ZcoZNIOSM
o1usH4RDhA4upO8Tg91X7zrKLp48KYIb56InRkSnMJDIoGAnZKoQJ+pFEwy2Ml6PTROJBVQPdw6V
NWAQNum8VzjXGcA3AqCrY0AqZAfeoyLaPqKTJPeiE5A7ZF/rcgVmh18lPgCBcAxCpArurD5jKbFi
ZV5/NjUHwhANEWUZw8y6iZsfbi5ZdTnEHTYozjBFcf8zpi4pFuQqOpJ5/C1eL/rPhDznw+II2G9k
XHxxM+b3D/w2sAFeQFzxhRYa/z4an91KF7uaRjc76+o1ohSqwHv/5yiLJBK+GO3hvU8JKL8cxTc3
thIgJEYQa9ra4RZCVDzGhJCgWHB18RQBkrl5Lx5jLsYX0o1nn19nwuRB/D1UXxnVA6OSuuAyFAND
Jkr3y4U4YOB4OYlb2AkIeg7MCNYAkstrfCEkr3rquSl8hKUe7IZrKE557qyyaWtI5ho7jQ880zrD
cJVDNMDwyrFDtBf45nf8k35FCFUYzsQWQT3sf1bx8OldPSYYhmw613RuHo3ZQ5Fjgkq5nSUWv96b
kC96mK4j2tGEVg/Ij8Bp9gGNKRfncKIRMf462/NUhBtVAZo+wRoHMwb3Piv3rYvQkXZc+sftFHWh
G89wUQhQ+KLlh/u7+tcZcS0sPAhTeoaFdspg7quVcZxc33T6CrFD1aPp7RSbwragrm26+XdAv6gs
VBdIDOCyfa7m331d2ldqoX5baDs5xtm0UF8UhxOOzmL03X4UoO7uM4MBy8fGQQkSuiI81NZHiQ6j
rc5GRX/LYN2Qc7/JMDcJBAIABkMcOGR0/dHyJ37P9uF+NupCBQ0agrariZjq/Z4iIAmu4kDhWJBX
KIBvMFw3F3sTsCfLsBYsCWCTJ0J0kh8SHQxl6Zp12G4QaXEfpXCPYAHYttR82f8EVPgthAr14tnP
Q5pCeNGdFWjac0EVhj6dskS8cLX3JMlscU7hDerUrL+4n4icnRI0RGJXEpWWz37D7mQ5T4ETUaoF
dDiQVyZUU3QUjp8e8albzd8jHoInBzwL1UGSssBY0MmGRXcP3hUStek3QIZi5wEPwlNPT3aoiVED
LLM3pXGxhwwaPd6Y7JrF9BjeCCeP3maxc3SuUgtA+tw3GSCrX8CZ+hndvZPamIu7N+DhUKZVgHMx
9vPew9U4oVjdPfZp2v1o/huZIx400Jl0vuBhUo8yWisB8j2sw3sU44b1JhDQlPHFs2n1/thRSOLa
+EInDhIk+8WWpFBDvG2jkWE5cxMBPxGRiT0C80yc95k5aBQNfMf3MAmZtoB8GvyDzQ6IAdIWsKE9
vXedyj+VErSzlfeuQYJ0OeOQfYT37pJoPigoloyZjmL4QP55C6+e6e8ETp6dwbF2pERB4yUXxJmt
7gP1B8GEXGRujFjSjERbky72zDkyD1cc/0oQua+V5LYRgt4XNBER9TpwPkPgGJLcLHNj1O8sw5+y
kvpTpfuv2zqTqnBWidj4xhnSRVoYT/F7IQ3PV1cPYXrTp3xH8+cy92PzmRARYQ4QKHDSsf4iiF+i
fmAQNRn1TcwEsTzzhvgcngg9B2G8eAGKwHmQ81LTUFy8SHhhbPiZnpVGBDYUBAocZI0Vq51yM1JX
1/A2wFLEioGCuZXgy5vjmzd45MIZtHziMVgzGPoOidHNpmyl0EFFRSrvoctdwE1Xqc2z22XO/erH
OJS/nJjJ3kz5pk6l7QMXpBmIJdtTXDQvd/vgiSRegmUqLjeGpWpCeBtzjKCCBkzfx1NS6WHrtOP8
o9gyrD4bVSUlLgT2BX5DmidcmEIkwST9GsymOTF+Ss7n4osgHJd6jhkSjQSZUxewsEK4u7MzVqIk
/IZ8VJCY4HAmoMulFtUOT5SDvU+QU0mwXCi8Ods4LlwQBvfqA2g7sO+26VUDis6x4r9cilCf/6+u
fXh4tvpjfOHKZAHJUNqaG9QRFF+7URJytVQth2ZV+buZOONkwgpqw959ka92s9gzZvyM8hBbohpL
eZtEnMcXQ2DDLhSWAQhK7wULM8MFaMRNkdTeTPeGQCDrc1NYJbENWVa0BFHyYcmEbS1cEFpczMUx
PdoxZ8VLecUdXYC3NGWYpf9NXblFSyPOP56kMwXSM/m16mupzW+1l8eTVPgtCoXS5QUw+FinG7vq
QiBRltIbwrcCcUxXJV+x1UmDn/+JeQ98eNAW/4GPAoKXMnqg9FP7lAatjTJ7BJ1ZzaJZ8aASBgmk
ODG7X8m60hY/K+nKo9vt55NYUzWlJla6cDgMzuVTd/7Vk6TjE64eGx4AFcx7GxxJYJXn74Ixf1yY
XUu9WHfuBaYf7j129MozZfeDKwSTz5/dD85yqvgqvX2PavD3v/33//3vsf6f6Ixtzr2J0uffnh+q
qNuzyP/xd/3vf8t++9Pe6R9/Nwy93VaVtma0Vb1ttDotla8f97PbM+Ivt/7r0WjxtWy17gP97bf0
vtIhLVQVWy8d4/Vxf/1ZHeXXH6aY//5hTf5434wseoTlHINyj0NvXkI4vK0XQy4FyAtGWWNKjYEC
7YDg7gabRowNYAhByYMHt8WNd1Mf3uDcC3Pf8nZX6tj3PgWqW5YNZKfoByacdA6YPhHdCJb3KYr7
8XVL7OuRvZAvflZpcB0QU533ojlQ8V230Vif/PpmW/Kf3qyhGKautkz+94eb7VRZ3kg3rM6o4nD7
ZUh3RW1rrIopR8+vP0z9z9eom2a7bcgdTVNNzRRf/91rVNVd8ojaWRHSWEc/JIa9ZFX41TTdFk1A
ufPC/+jyJu/u7watLU8N1hIeM4NabqFW9R9UU+gF6PoFaO2mMCtoiDD8ZBIUynQa9zC/u7KWKyzw
ur++dqX9Hw/q36/d+Pdrf9afuqN9uXZwbNoMX0izIcNDadYQNjfy6XX8bKRzvgaurNba4LVqDvoG
ppnzi912W73jv3iaLfFq/rgp2Be6oWpGy+zof3iabyP9RoV6TQZNvbMr5rcla3rUg1xDmCmVNOQv
jIK6D4WY8hwzk6RF8q10GCdMdxMojyqjM8h2f7V7Or+8Kv3nOf7uHWvP4vWUdBaUsZAYJH7tmWGD
l8WgnnOFe4C3XrzYTcs5AwFMsFSr2macV4Zgh14MHeDYODCLIpkyP0If3RblSg0eHtKD9ERFPWkN
9f6bpP01x2sTfDJ1ldFtRBteQFPJqJk/NncfeFgTxFgxrULjQB0ILySvpM2vF0Trz8LEvx6/rogH
8bsbvX8eelqZ3Gg5oM8dDc/nZWGhAd7HOQaC/OuPU3TtLx7sH153Jd+y+h7Hj/C1zBGeTNUwp10A
kSv4+BGMlwl9JqGeWW500iORQBoDNwVJeXpOIkzrO9N2TxLNavPG2zkx3pfW9jnPYApIhhpgleek
GtYHaZZOa5smPVfx0v5jCLV4aRDZAuM6JFRHg+QNtJVVzqf/DAVjLFcMuHvUfnisDsU+5y1wMTh1
I4bowG8UHTSVSGCd1rwI5UUZtnyjd2McO1yKuL5yXoafbTItTz9qEMhD43KtaGvgrpAjiq0G5YLC
sLpwx52LgoEnsQD491JdoJA0TLSwl0Jdz5l4cxSSN/o+r6d8FE9YcquaA75laWd4MoaYMCfli4ci
3RfALaAbMApiGGegAvDR2wkRfZrk63oqbZs1sSUbFZdmXewBLJnCTXWlL5GGfOZQ0NRsZFW05SIu
4CzAWMBE3SAMgYE1GXr0mxcAJQQXDe3L/qNL81LuCyFJBUCV58mxtUiOkBp8t2Tz0j2mnV/aM7o8
eOaT2yl69ZJ1e1GdENfKfsnEre5tnS2x9R3AcpdDYECpS0Ollw07PooWsKzvxHBIvEQfG2lXPQIx
p3Tl+lB1naCuMfFut1kieBtCj/MHcNGQDXTsTN/9BdeJGAWJFJVfvaVMpciMpwlqT+AhQZvEXRR8
wM0gE+QTyujqPQ7XYYos4BWk/q9X/X8eGG213ZE77bammB3tj3vsmxcPI2/QsT8+h89uWXTmb3Xa
jjGzGv/6g9Q/Dab/+iRd7Pbf7WZTbaf36/X9CJk/4iSeMWECbvjYojVk6FVQ9JjmaUe0++96u0k6
lEblQbQaPlc85gUJ10swpRQM2ijFTUU00OoTAd2QyD2s718c2spfPBb9D+lQob++8UtKH2E8QBEA
I7m4bRmYxgijFzOaonN8uB+asOmVU1EWnG8Hg+Zx1MXOc/oKkoNc/MVRZP5p0P/d0xOx63dPT71X
SifLXmQRM2b3LktmzUujaGsesvHj/JgWst3UyNetNtUhwBXM/oYhVey0BlZ+q4QF4Nul1b/1OoNm
Yk6fs/bSCG5HIW6l1b+XD64jxTV72eINR3WfvhcXk2E35eTjyUOaLoayb3DD5TA+54Exag73Yat3
78kLYGqP9u4e5kfkcob3nBMzsel3k7E0ocmqX9A45EkDqAcHggT8Pe5LLpzMX7wx/U8fkM5R3VZM
w1B+0rDfPaC0MNtPzSweITmL9xjB6YgBnkYHcoUCr1vbb5ADp7Aren+hX62kr/vE9NdMTJ0zu9/p
F4QGUyJLh9GlT7RHI5KPRcOPbiaBUIQCBooylym9V2+sXHom/Ttqr/KTsN/hXyGBBdpE/9/FlNXG
Rrv0QJf78QxDr2DZ9MXu3c1+van+9MQyWorOD6XT1lv/viqa1/OWx7qeDK4GLUjU1zINj7/+iJb6
ZwksNcE/P8T4w7EoPx/fxniKJ4tx8UKZRvvmAm3/oLN8orsfj8lmXj0QLcT3sI23CHHuQ5fxuP3y
GA+VD6sh+pRx2sdJK3wNP8N8+kJ2VRNUV0zi8h79fJgO4/C1yMYvomQOmbIRiq0VbWm0HVHAapK1
m9xANdDnBVlgzt607POm/p+y89ptmwnX9RURYC+nEpu6ZVluJ4QrmygWsYlXv5/xv7FW4gQxFuIY
ttXI4XDmK28pZuMrVOV550sbBMcE+vPioggcnMEYBDq+hGgpm8ziwhtnaHz51O3x/f2it4xIn7O+
QpOjiEz9gLpevRvI+GGmZoI4CHQRBQD3VPn8QoyJRAX9YBJG7TwH30ZuDy6IJJ4UldKBlHlkqPyd
JPjyat2UK+v8wxrwtej8EY46imE5iqMrlvztQmjdpe9arRcr6GmBqem8C7TXhMxnArO6Q/py2X0a
kCzYvgXy5a7fDQShqzGkYgH+Wd41lDuDI0W2YQ7kHHyBh8zsXUPWnPhFYNj+Iv2oHmb2Gt4D3ZMl
VaGAxHSgqH7eL/sPFgAaK4JiThnruqIyeEWfQHvS8431/tMabP5t3pmqo1m6I5uaLX/bMCpLbwu9
lIuDujEO6YuzMx5tkKhIlT42oCgRWACvAXKALuJyXDeodAJMjO5aqinYWr9rqNrQxi5dk4uYze3z
zENSpqcqHFxQKMbgZgZm9759obOQhd07aryjIGOLtls2Lx+0J2zZ3yh+o4lTU2ijkjg33PKH20sV
Z/H9ov56lt92GluWcz11xuJwbwJKI9Hf1R+okiO1CJLD3A0u8xRR1FegqFtSj1W2+ff9bfyZdhma
acqsmqYlM7u+RdlNHp+NMWOYMdBAz+a5CKvdFeO/mVCpUTetC4oUgzSYuP7wJh1NdGAVNOrABM4/
cs8KUdpanaO5IHoaS9A1VIwMJCiOoqhJ8hDGLtpgC4RSaLj3T/Xq8mC4/z6Fv65Qv57Ctxsj1y9y
38pTcaDiyEqvuTGBWXDFKBm0GIVf4EASVeLtot4P2+52VgPA15GfiN9Vl2LDQ/9D5qKJVPWPi/rL
mH5LZTNTNy8kj8VBqKhIbyDdvXzFPVkteheo9aFXEI9St4Sq9EPtG5a1eRpUYf2IDdwMEmqIZt4M
TpYbPXx1dLR7yv3/93z79wsvArZfdsxLc7307SBGbX0BFTgEuof6ehDviyBdghRHlST1m6OnECu/
xHC/mYf0CX44DPPPUMuULUUX+7ZhUX/6toclhtbm5/GcHt3NJgKD8IzQYoiaD71poEO0knfw7V1M
Y+YUolf97Cbw5vv5+z48AG5S5k8PgHPm/fzhPJvP94f9fRheZweaHQdafXS6k9lhuV2G4eqHOfdn
OMth26Yh2zpfqi1uq19Gr7yW0sXWr+B9dgATrUOxyiknpS8ISd0YqzhEFH5xYqtKdgWRWnfETfFs
LlNnBtzMQRDhttYExHceY7WIdqgMQOWk+jCiMUALBezf9n844j/XU8uxbJkogTCJaOHbja5I0mRW
Wd4eUpDGtIxQoyLphyCJmhaYMAC2IH7DZHfR/CEP6j02wnfIEiIiCR0FhgdfdMLU64riPWIAlLcP
AHOuP4Q0xp8LouXYsqLYlqkSdDjfFsThFMftMJYcJnSeJmzioASuAqp7Ck/dsuqXsuZP9nLodw6c
o+vSzm4Mc5kUm8t1eR28Og8utFtqJG9dCRImakGUDdA9vW3odiJMxF4Pb5HuKCC2ff/c7Ks9VX2a
85xWtMpW0arZ26kRjnmAqQCSa4KBMAQ/XIw/p484S66GY5g2ide3WR/3TmRNlih2fXRIpsNJQbcw
cal7cVFwEwdXL8GbAwEE7K7HxxPA8SxnLaPxQy9gbzwLeBYcDrgscMHrNaVPgIqRHRppOB2F0scr
LEmU9Wnp0Eakrv7vM1D/jD1/PwNxHX+5AXrn1PTTUFNt2A/0tUDbI4UFrXbTHqQtOIzhqbyDP/ja
PLSkabeYcB+bZxNNq2eRuw0/HM7XgP2+5P5+ON+mTZQN58q8cjjXPRkISjwUaTRqBcTFFMdo+FY3
NRhfGlLp4fpBpqRUrnpknh8vH45nvlmf8RuyEQd1TcN3M23avfUBorlZkquXT9ElJL0/IW6xTA//
HsivBe5fR/4ttUutup+slCOPCxf7XDQ6wyQORmT1LmH5EhUBdud2Hgp/EANOB+pC3K30Mq7uNXZT
2ALxptqCs0ddvwMiTivW9uDcdO+wrrMftlr7zzSLIq2uyuZXs4CQ4ferHsm2043GqT1oNUCwDoZd
7F0sFJoRlvCULphakDKeXnjpBPwtkOSbpPArCjYQGCk0wRaRhUPkFd4lLO1XavoFOAw6PgCkJhf7
YhQUh9zDXTnHvIH+WBxmtk+Nq0TuDk70HQk//TL6ayVaSnhWIJ0FNQtMEQHIF9kN8nYHK26LYABa
BJDlWMOmJQZraLPGiTuijHvxINUhHQLlzfigUJtDPCXeAZaCeiZASlqWD4UPFqsmzM3mleL7IJ2c
H8byKzv7fuEdQ9UsWbdk2fm+0vU51eNYKtoDXm3bNJ5t8guAC2pwgK8GaNvU4Cm5wbgDooEpQwRI
GPPM7D17B9tOTVG+50X9IaWlBkmBKjix6qe27z+jt35vvuqv5SFb4QNgr41bE6WZG+dZfTN3ypb8
6k732w2yyEKPTDsqR+ezvLGAK1NkARolutUf/R4KuZA5yo7/nvHO35b4X7sU32b8Scuss35mxtfs
0KTi9ymCEEXA7QrMu9chAHtRRgsR1U34TV6MhO8VUJ0H5cBwZnh5oPmW4/eMOqE7IWKoYRwyl6HC
IdaAvLDq6sgQDC46kDnUQWdmoTEDArKbM6TURdcyzK1jC4S8EVQuAUPEb+eEqTYZQSIIieApZHRn
EwS+BNUEYXEdyz1KjAjHIgp8IEe05g19JuZTMp+I8pAyTIS/3nD1wZAjjYzU8QTwEljZl3I9fDqk
LGhNATJHLoMdFZVYnLEQlfz34H41z/6cVf/bAvoWmJhjb016z/5ZYDVFYQZpekSJ4eyB1OuQpRaQ
fZtSxpoECFzy6dMGMdIhpIeNIiit9p76pPICNxRUXLM9beh4/vsIdXF5/3WE3wIRqZAG42qd20PS
zScHagUHNi+58ghGAddBR5hcDokCbN4E8WMe3+cvJ1ddpBv7Dta5xdZIYZe1mYYhlwxADmqRqMij
JXmdIUIOrRHxDoYYpSywiNSjkB47IqgmwpVsnls/7D3O3yIrx3BUXSUtt8hXf18U4/FEk0hp20Pv
iGhKY31GZuqDxVgCFAIV61lJZg54JaBoGGgCyAOMBGEJygGyFzibyGEJEh3OXQONSHw/a7OGywJa
AowoRcevL7VzLQBBOiRZERP0vCEMPQlNfc9A6hJxeNhMn6hiOIjtSp9Ulh200hiPiyAZoBAop+70
/MXvHSex4sV0M3Bd0QTpkIeBXLD6semhjXuB2gc7g7/3wmBGo+X8pr6CtgDpD0rGAqHwhf2H+tkC
/cXuHTxo+9NM+TOPEi3B/xlYQwz8LzGGOej9ZMRESQlzEqbIV0vQwbmCaYJzAzf0szlyinN1dBnT
7OI2mA3zqwlOH6mJefKmbBHGITi6wBuCvnqfvsEoFkizKEErTHiFACX8j5yM4ohm+Gioo49Bc0De
IpYrAnNAXF+I/3/fBuqfiQ8nZ1FzV1XbdAz921bqXIx6sLUr4VLtdvfDbbNrqSaBPqxn5fMFedRX
5dWJEesQ7LpImVEMa1+aW+B+zz0aHqigMhmo8RpzAAT/PravpvQftygBlUGiIFNv+pbAYsSQmcOV
Y0Pdl3asjVI5bSakPXBzIUQFdCZuLMAd8xF3D1S0KQgA9gJx+x4RfcHrbsFhzAdzphRz2qH0jhpw
Tu/0zOjtXwCm0+CFt4mlRj7H5h7R5AqBG2j7lVeNb1MGZH3GdIbHDYse9Hf8Jj9AJbDAA3HucElr
oF+lUNaBo6xkYrkuYSMl6MvAIQ1ZfdFkAeHhzEpYBzi2aa6BmguS3xz1Z0XITSnJFHMcuGChQS5y
8zeopjD7sMS6gHaif4XPFYZUvQ/SpFY8xhqwD/ZkAtnpuHR+/z3o5l/XRUIqTVZJKc3v8YBOPj7E
rCOH8uSaLHvQ9wFKIvUGnx2xc3wNbOwmZhEJAmbQ2syv8Aq5Yzkf7yzEsS8iS2g1TwNJSn0BlSBg
vO9ts+7e4CEDpKYRRfeM8ZI+PZS4JDZf3ioRdpZwKPlVeWGpKJ/qp/xxOJAOAXBknOF1MBiMuQA8
fcBVYIyQ+ZNL10p/mHfaXyODX4ZADNEvN7x9ruM6OctEBp+X++FlupM/jIfu4wwEv52RQquQDyA7
3lnPbFnl3fjSvQ8HU2A3wPVMb0RN8G+BKVCr2AHVe3Du/n2NtD+rZVTkTFVTFVNTQc1827sKCjuD
3FjcGGtWelKL8gUbvvv6nj4rES38uvEAyXcAkPaePpfP6p1xq0F2ZPN5Zz4z1HB09If2mQQUgNpp
b5chtBBBNxCAun8fraL8/XCpF2sEBIZufruPO1W96JIescZAhsCCZW5DjfzkziXppDFtdTP3uoS5
16pQdualOTPsUGAvoIW89W8qmRP3+aODRsWLSZMDrgaatGwnMZGRm588TZqrgwdzsgXTyKDnLpE7
HPOAX6KnnnsInHi1TLHerLzSnGsAFEFS0zRRfdj1RKyQ4wnHknZG0ba9kg3w4S7a+ShXoFsG/2jE
DQX3GhuZQhwv6Aof9SSAFp/iad6wKznpPFlp7AwVepxsZAn0uTfIp/kbwHBmK8I04AfZp0BYq4S2
WNJRXSlEjMuCQn0X9mBx5cYR4kjU8ElNy1c4lX3rsqchzzhBKN3/+8IYf97q1LN1Yn6Vxo3myN/m
uaz3sa6ZVXfo38BuMG0d+shkIY5rHPLbeNWpfgmcHBtFBSl41HPn8Uivc37t3AK8nDE3+WrdS+bW
gNmedbf/tDzRUsUdY4lMz1vto/qFNavyAugaqCVVACJ5RoEljL4FNf3s6CymLIA6gL58evlhMfsL
EkmcIRUy9jfuGP1bPq4MuRQn1747JArSJF6MIm3s1ZhLfW0TE71U7E2tGVFLg91GgSsoOAuPKn0q
zQrw+Cc3xW4YsOm2WLBWgwhFN81Tb9nwEPZhz5NmFyr8Mi717uXq/vv6KKL88vv+Zys0w3VZU3VT
dtRvgQeXLYlG0+gOJBA2fu0I70dzyxK6fHuREYHLlH8YMcWW/ywK8ankgopDGq0wfL+vfn2cn4Zp
yPtDBB9IXZhFmKeLxH4xUMRhmpyhFRKxV7CRaki38A6Q3hkOTvF0Ps3Thujs0So31+I9YspmkNLk
5VCsHHNxreYTZXh5mSrLzlhF8j6ON+dmMZirES9cfIwTeACrKbvV+9tIfxoQ5C/6tQWAuvrkzqdt
BpeRPPNa3pyjjdreRtW9nS8v2aJV1xXMDWlzRbdbDWpidGXRmB4wETtdjtauqF7r4v5qPRjwpyf1
troEZX2r1cukO2jOviSk7E7oRPkXxLW5dU/BCZ1mQGj1s1bj6kUD67wr9+cdHHhlltJFzD0llFjP
in7XM1MyY9EFxmsmu7F1Y+Y3+fjU8uh0fR9rtGTW9jW4DGib0CEKz7hARHcXuIMQleTH0dj1+a7L
7+Nhc7Ke5fQ9uzy0sI7BsmKCiVxJeTvBJ5VvDe04RXcRSAXU0qt1FN13415OPlr5TR02PSLY430P
xP50N+a7ydnbeLVWaxOAfbxuUEjVVl2CS9FSV1fDsJkQKLKWfI3F5hTdZVDK9VAxdpLYDm5NY1tO
S2QpTnRSio3Rrqx2pVwaEKtYi+74ik+rAWUzoOR5wHvpcGKud065OGdP9WmbX/fJeaNMa80C4bdk
SIxyEZ/uORTeVFYeqyosT1u5WuesFcSZKJ+NoYKWb7w4DTfxaRvFCx6K8tXUBMQekziR0VhY1jIb
bqIkNKa1Qe5cmNvOWfc35Chy5XMsI+y1AZsIgDjaKmLcT9vCWfM+VhOouSuTKCShVC4UBtfcchhV
vWyrMBqo7K6aCnvN9em84eBbY1GkSz6VI+kmeC9r2mLa6iTdpcmiqH3eMk4WtbmN61s+Jx15On6+
nNbN9XQj6WE9buTT1j7dZN3K7ncni6LYsqedpq0qpHqJjVgJDdekPIqeYOfyR6sKLcRxqSp11BXm
5oDWMIacrgwifAx5jlG5Jkjwcq5x+ZCmQ8sQWTr4d8ot0zfTULJCUtiLocCcvCzyI5B2UGOagBda
4LVBUiOjACMD/i3sSdRwe7cdQN2DqPSpRvLCCFIYpBKZEpjb8bkIB6jiIwQtf8Q4zU0dz6BHrc4d
1Tt9fQS/RraXY27q8hQe566ZSAihENIWGXwGg4O1Kz+txOt47hmNYoTXpPmCcyzGkA28npYxA4hu
8uCX6ZKD0fnQ3r0C85LmDAJnBLKLL51hgYDbuxMw88YDdEIIcFLnHCGnxtGe6ZqilZBjbeae2zk1
V3mcNbIr1SJYyD1HntmDd0mXtknW9vV+0CmRcVcexV+wr0VUgfITKghCPODC2osnHaEtnzUfuGSG
y8ep5ZyLxUgqw016Cq5H1E5MOKXUMcZ5TFcbWgrMBMPlrTjLK3LZ4IyY3ywh8G1ZSpAjNAOOyCL/
qPwROgzizuxBXIFWTAoOnNlhnBFYnTF6vK1Jka0TuzFTgNHjcPjOQx34SYcMxmvNgFNvAFvKboQU
yAf5ewxpNcdkyi+RdqnxnkDVS0wvFjlGJ4vFJEB1gp9tg6oQqTcSV9h0cdUBtIkrxonTDaN0/SZP
yP6DDZsnVsBMAWTHjOBMmbwGoDVm09ej+kdLW6nHulCcCh/HROBZGta0RsjBfH0F1xTnZTT0rqy0
UyBhBa2JsWPunRqP+ckNwtBoErOKaivNCO+koZ9LNkhVBoaFJ4MhRYmqXjNvGVATKcVT0FBGLeev
AwmaOvcdQIG+Fl6P9sdrTcEMNSQNpJzHiVDIkE8eVQwqHcyygUIUEwepgxnSTNmj/QLIkFEYUzdd
lYgnUA8BuUfUR7CAsAiokIvrIO8FwvmCg+284w5xvOuZ8tEMXKOCOissMsLRJmAYOQd28R4bAsaZ
xb12gWJHcHYcTx1DrjYLY/amAj80xMkymrn8tRsZ2D8RWaJhMyuRYq5nr8yRwhJvwpcFA7HxwNVy
Bsys5qlpPEvIv7qMJONDuTtCrAw+SzMf36snPoBXIdR4wgNenysREjN++27fX09e80RSp6QCphTB
4kL7igY6fapMpHw8v4598PC8hJ2V3I8KB8IvI/5LVLqQ6CL/48kgNRgiXqthtiny7sREJRES/Xwk
JUcsuV3o1aoyvY3fvZBTXl945w6GC+K7a82vkRiCedou+CufYb78l6hbxbx9j+4Rgoo+zfvxcCVO
RtD35nLb3Tbv+kv21IqKtA8Ulmp1deAIyRicN5J98qEi3XChuE1YGpFnYozRmjiKJJa/XvZZCfbm
ifFi4dPBWCWPjANAV8OA2rGcqsWE0W0rAgHuBYW9Pjloxq4cvBGjmCg02KQd6pQIzqBPBAkT3sop
LBFaMYIJcCuQHzMEaCl9ivrfrl2VAtWJxSjSIELkud9CGUfttQ3hCywb7sRjCTlm2gAlZYWG52jD
hgEigJ9I5cHpKd+xDHxsySEaygdP8RM1NuOFKMZ+nYTS1aj6ly+yNnE3KbT6ivpo+yXhb66c++JJ
FNhXSGsoL+kjXVR0lO6EkCTPrukx2IJqPtKRsJc0JVEOgWvHu5xPuLzNLIqKsJBj38TCGI4nIg/Y
DUMsxrhV2eko4H5JyNVwehAPABuDcvphgJdlC19dPINVWLeDEHii2HcGyM/NQ5NMWUR9IFPVuekQ
v0wfx2daXiI9BTlMTkYpbT9uErDEkT+gk6EE0rTDcLVbUy+z1CV/S9htwRFuOiNAm9eksQZzhKK9
CjXaGoW/GF0XxEUkJL+RMkQGigsdzfhwVAIvOAwZvpKHah+kVUg/nABfuht3EpxT+OJoAifztJ6P
b9Yd3KRWVCAhTtC03o8fKNFP5lxGRhwAw+RrSsDhWq6kBs51P42L+skAnxnPseSmijSHwntGooBq
Yl/f5pTuz7XfI5nUlIHehuhKpfGttqdK1OQL6MWdvQT3MOJaTm38pr2Fb6iw0uuvF6pTEzdz5tM2
5AehMgsNnwdl9DwLv+68WPa5ChJLuOnG76gc2DYiAY7id8VqMDbUUq6vBwlNCXZNtprXcVPmu7Fd
m9q9UwgPxELD6sLFhAN9PbxCm1BuFvhTjqhIotBN6RNTa9AuZMoDKSp79ooL1sjL5LzsEHAjRp4W
JYk7FTC+vxmfV/2tREiE9V7gxjHPmxfcObqvYPxHZaJgdi9xczOhigFuR9KH+7Nc0awwk9vpFFpl
QIfRIQu4XB5rC2MnLT77rTkuSjNfKG39eRoHRD4KBTeq7I6C/GBHh/NZ2hbG6CMVyeE91bXrfGRw
n1hwWBnRtEPnGsfz1DPMlVbfDPKhHV4ne9W3voKlhi44vGUKiDNg3uNRjhaOYM1iHl+FF2MxcjUd
H1EENH8gT19pgg1hew2Ua1ARVeYrCeKkBQkvqA12ezDayBJt1MTPYZUZG10LL2UIFa0k7KxvK23V
JgeYf5kC3J7Geu1dpLlcuVqHD6cnCIi4wYiV1+s4JnS2WVVpDzFEoj3kWeBMjRmuizMqFtx+VCiR
hC/u+ydgBEDLqgT2/WR7Yy1Scu6yudriWulPt9yQ0N6cm+kMHM0vlXkOrRD+L5xC7ZDLd8U1LBVP
MNgyj4fO1TGBrKkS1InFRXd8KMewNeF1RwSw3MvoMkKgwr0Q0WjLj2t3YvYPlAXvVQNuQ7TscO64
HhHSBErPX5hEyBsxY4HE3yA8+yXYdkFXmYAdXN3VlS8uS9ZdZmMrEQ7p7VRtq2RzcYLGekQ2+4rx
ErASpmUT6oDraK3W8FNOEXxPxFwhZSrw/p29TiQU+cm4GNmtJSQQ5xpl2X6VqGHRbmQLvSnp1QDh
wQKT3TqUX06X+4LaTC3cy6syGJzXRn/KHcgpQxvWUXClCNriPUs1EhrODKKoRnWKKIVFN9sN4JbK
izco3lnfYlXVbybzpiVlI4OQnrT8/oxRlrSyUFFASajbnPp916zUYhEleJ4v5WjlEIDoQdUvTmOg
I7RyWanscvkF/19zC4ofZmyDVbTh6giMotGVrWzchtBBkHUiAeQ1pFVPgkE1ByIbiEkqH2/1k4aE
Q/xAFRYSPJUr1vgE2gctGUAUmY9yI+YX1OfuUSjllcTX+HFQfoWbTvQNCZ6Nhl2iE9Ut1RYVWac8
KC+8jfUB05bCLULgT9aLA2OGOhcaNqSTjgcLmjeSCPh3vA9NHJ7ITgiftScgr4O23WXSh/VBIbwF
wgvLhA2R+Zq8n+xu060U1DwQFkL+ufz/VSSIl4BerQHFSMFt7Q7TBn5rRMJMcXReCuVVaI2zCtM4
nbrV8opMYOKrnY+QJ3to9TbdCPhTGcKwBaYCT5YSfzy5KoxMpC8tFNpcRfEhdNKHLGEA2vA4fIrw
Ms+noBfht+paCwOExkwjvhzEsSCwl3Cj8pnDzECaBGYfaQiy4bRS4IspIBDmKrzf61rXF3q3bb4o
qCVOLtxaRMpUK6/BSCeGRE/1mUit7bGp89lsIBAzcH7CXI0aODRwud06aXBu3WvnTwMMHJfSbwLr
1OvMpXFeM6G0LjQagphgiLy0JI+caU/0EDCsALEDpYXpSwfCUBZnyx9OO+RB2KBUzKSlOx3xDRjO
xZvZHsTyQy6MRF2ybJpjefaND3OFVhlaA9zdWX31ezK4TyRy0PPj+BzfqJHgWkS7amuHdhPQpnNY
Dy8PBQKlyAJQCkWMnqwL4YF2BeBJqYQ0hHRd6qlvioXRZXOLSSgzr7c8CxLzgNZOeLY8jpDFvmX/
UrwOjQHgqZV36X0o8+ywfSkMU2lY0T7gIzTqmEDskT6CfP4q5duLHuoP11fu0ixBR+Ph2vsM6Pka
sOZZKfcRvFhMMoY5dj8jqNy5ypsjR0M3Jt8IFdjSLR4ucOHN5TuFf87rZHvsrXrlwTEeIp92L3Yo
p2MXagvTi4T5WGCPnkM1+tM80COy2RZ7UVXsltTxCTLgsMMX5lBIcYoNqyiiDqwlA9oogDfZafJV
SbloY1bk05zLTDkyotkUwPt2bAyNsYQitkMl8pwu23GhUP2aXlplB6kJ1i/3XDsS3OxL5a1ajhWO
ZOcxFK6jopXj90j8ZL7GeIwLFVg6TGJIwQQL3U0RIZhKPeIVaYkRJx8zoHmLNdKYLPJuNUn3SBVc
iGzz1VitW7CcAgm3Zu0abeg860I+mlpwHb1T8ZRpW/XWkIVDuXn7Q8X0LxVtlYqlaqo0rkzKvr/X
LtWrOdZnuUiOvQs4L+iC8qjeMIQvyrzEQ9Ulc97+8JHqn+1hhy6MoukO9FpT0b91N4zEyPTazsc7
fJ3ckx9THIyRbSZeC4bjWeSeyICriIBrAJs1v0LgBs7KUg2SRSIQyY+tHx2zBeWRoFlEPKPlux0A
fF5WazVo/WFpejQTsYbcI5T50YWQO7EIOC2wl3CV8HK8BCf/EkA45+c6EEh77HH8huSjWHS+EmjB
4Hf8u/i6q+NM2/laYKDZJR7vcSZDBvZRCtQvhRP4N0vQXY9WYPLf4jEmLI+T4/ussjgn6dgWYMOK
EyM+YCiOnYMBWvm/R/UvcLTfBvU7sPWSmZncTOUkjAwQDSIKl1/AKAA1ok0h7covoiCZGokwRZQa
psZjczDv6Mcp6HLQhEHX4KUoRMRHRMEyQHRBjwbtGmhb/z5W5YvP/K1O/+uss7/V6QepUGK1Po8H
NRAJ7925gYNkPArB4mW+lQafW4Ua0hQ+c+Hn+DoyKcjCCR/35wXFHcoq9wRzezzJgnrTc+h36LvP
KF0iIg/qeCNIs9TiAuU197qP4mg85CtwZBDYUq9eNoDVNvXyvDNvTm57A9hIC5GYnxtrGChnH69e
qI4u/UBqahjo4RvlFnt6+sXxfLB8SRBaEnbrYXMJFGUOn7OhqKXM6XWix09aYgTtirI4JEcIuqup
II5xlWB4OilzW/FtCJgP9mH6JPz+JMNDAAPRDF9ey+UOGEx23yB4g7PVfAB1bPjsZ8DG7umnE92p
b5eFMWdDNJ5o5OYlns704di2XPO2193u4aKBOHTVbYxzMWLKyOts5NU4ePGOPDgJaBZ4HTpgwnQG
qZPYL3YW9hlsr/wVTO2xW0GEAz+OKg6qUeyZQkuJ1gkJlXFDKz17HjcNRrNJwLJ7JQBzCRloyKko
4ESe8f7DTPlqzP4xU3TaK8S3NG6/uN6/dJaVpkoqK6rGQ9YfJPxZtHcpez63pMMJZhDTs9y8FXKo
6bdnAwKn9NLY9GnVjWN89HB3E4FhaCl3xWgy21t13GXp+iSv1Gadmo90UmVpa2nHq5R4cf1SXO8k
iubE7zgtWjd2fGjH99G+O8PPaVYSOg7JrsMpWdud64cz4lLj8tze2Hi1xuGVomerHOPz7TA9yjBB
cqAWRrEfSBBPN0w487qE/kuDsH89420s5AXXanSrVV4EA52wG6rZZTXVh0zf6PYGZxG5wXP+OaGw
FuHfe5gM35I3jUXE8QTDH5f3uNpM9vak7I3L7aDeDw14Mfa95YC4YfwI3daWlk2816RDUaxT5JkH
Vp+GcB7GKs6zGGnPtXR51leXOszOSw0iUr+csDJGDwpvUZoL5jYfbgbC/wmU89LpN04MqTCr1qwJ
5+J1QPGvBJ2VpBS9YDOj2aGnuz66jShRoF6lb5TiNmNwKMHUD8hCKspK0h6ylGaHpyjrSAuU8lip
D7r59MPE0f+EJNjAXQ3d0TXw89oX+eSXiWPbsiVdlXE8nPFMKoLKQe0HKnGm0/J/MJq9/lk1d4VQ
TKUJFlMZuj9d9rq2Twh/xgKG2D5Xdnax1KJFby70dJnDTozXkrMXrOnwpB8LyvBg13NM1UF83pnG
YcBHbdxY3YpXyOnSOm/4zkspnF5OwGxXZ1+ql5azV0/bc7I+DVumhw0MxHkyqS42QGU8e5GhRKjM
HW2n5Js4Xdv4XWeLRrpBjL5X96DkRukBfVutYuotgctq1mP/ktQ3MUwj1LrLz0m7AwNF6uxd9Hv0
QeVtPh3Q0dFzekuPFUaJ8s7Oj3V05O+yfn/R14a0LaNFQyguZ7dDtEMFXDYXqr2sWZZQqbE20/Ck
nF6J0qmCJNlbl92ZeqBY2K59mPZdb63pzZvY5xmBEi/1yyoiujQ25FRlAY6/PkrDPCtvCUrz/E6+
UMs9AoUiS050kAk/hRh/wp3FxbcdTdYET/o7TL+maRwllXS9K4GfJdEGYHMMjanBwis8l4umfnDK
BzXdqtmzcw7qdpFpq6T5qR2t/qUdbVqGI2s6LWkAKGKO/jIHz6DgnAlQ1hG3ePf6Gd92uNpJHvIY
/oe8yFMKhAIqld4oHiLrJgKVe+kHXKkjGvbfFtBfj0H7FuCVcjrWJ0cdqSjS6gnSPMwuC0uUPvxz
vEIr5ktkANOQfh1fFycIFGagTstTv2o0b6KlJXv0yE50xCBMUtKkok5jZELI0tegH2aop6EytTCI
H1M3z7ySksl/2xxQxLUOGSmmlOMZ1LKBczWewoLltQlNjdlougIl9041Bv8oNjXmgvCJEsW+tPbi
apl9MG2Q5Sr90tyor6Q3uHpqeYBynhMvyEgmvqp1ip3fNTD1xYSdKF1NVqsjAmx9QkktLOP1aGyd
kVNakG3+e53RlL9eY5OLbBq2QH99w+1afZJFjl2Od/Jz6+PqtW59lXC1WdtBFBh+Q/B6JlSF+ck/
Ickp7eTPy6dOPIrX+qJ6TNhLrQUCkWj+YReJthtKpRj+oIrHvwt+wHUo+Zj6BfD6Ajk4rZOF+KlF
soICx1pe6vwWHZOFHoifq3WMl47mpst4GS3aVb5xWFT6EGvfIMUUqOUn/q2a1xSpP/6vmhAbtEXK
ow1AFLBn/N6sWvEYhpN9+EXv97MH1hPfmGbiDejZBkoIljFUXOMrTie09kc4vCYfIF7633eqSosY
Sq8w54xCTFRQssbNQXsW0bUS5It8nS5irIBKwptAWxqw8RGCCzvU5cWJJyi8Wchk5b4YFjE4SGoT
QhPdr0ziGdND5zS4BsOy5Cfxc/NmIl6qHMSAaXeklwxtjjwek9kDVozLM1E79xuyhOhHE+lXngb4
RiHGz9cKbD7DO4fyO7jz4EL8jwCGl5ITOMfK65f5OvINL2ZchCdRtBhX5Vf2IH5DstSTvR5TpspH
SnFecA1EInP2rz52C74TWEspkPiu8Nmah+2ra8zbAJPPgE4ZdPwsmJ4kKo+ST+5oLMQ/hEWeVLjP
njhZrNvJZBpf/Hd41r+n8lfQ/cdKYWsySaBhwUr/Boc+XapRLTVmsphpYrZelzXzlCFl9pleHTbM
72HZPIqhFn8RM138TxbD8r85mTEHmdNrxa0D/G2YBKALmFttWL2K+RctElK98WsuIhnB+Hb+dYfo
ORZ9nvpWoHIt4wsvvjv8t4JyUaA8opJIqfSGcrTRTj8kTuqfC6RDCkr2KxZpld3i90V6UIxRSWUz
ORazzTPomXCaLW4/pu0MvTnvRXWPe8n9vP8pC/7Luvzbx1rf9oa268rpXFTXg66vmutWPwV5jEFV
zCp4Oipo31q+7ayV8XOiM2sOm8hA1uYtHnaqvb7iG0QVst+1Du2+86HNbs/vWerJRQjyIrovKFrH
VaAAOWhXNi1eOp6quT0JiTf/ilwsHtrSYWzuJWRXZOO2q57M9EWx3MbGi4GaT0+6mNOelDf2eVfR
/tHRUrqZuOdp0FFmAvBMcsMVTrxB2FJtreEWExZduz9hu3Sk23N6vNAUbrli3NDdTUMxDvXadJ+h
1YkaYO9T/0OzN9LvsdARcaPsNcoqP8H6mKh9n16jAVg7daV/T3JVDOvvkxyutKwrim7IsPG/y3pZ
vdmfT+cuORIEe/nssb5/3r0uAmX7gHDx/Onl5TAP7//9mYry1zn2v5+qfg9GpTyzI30Yr4exdiX7
NRvZ/9QbaRIoA0CEoN/t/0fYeTapyrV7/hNRhQSRt+QgYk5vLO1uCYoBUMKnnx/7zKmaembqTO17
h7u7VcJirWtd/0QlPToWXxhh1e9Ifft6tXgXO5XtzJ2KVCkeTqNTwikgrgoqqCTH0fDQJlv5qRix
OmFTK/4VFRpUvMJH+UEDDnmgn3sH4+wqS8hHNFqoOLi+QeDL/oTvP22+Oszjd3N4i5heNHDWacp/
EW+UqDFRouLhiHHOgJFONHT3utXphIVCBGhf4+CF2XQ1gqghg04A14uyble30tKB4cb3zFLsMU4S
DczRdvRzKs+TdCCOeGMaCuJzVdQ0JXMBQ3y3guat40OgXYvbHx5zJGxUkIJs6np2y5TWiHEUOLoP
Goj6F6OW8novGhBvd8zMCKvoVbItxX4a2D09EQHR0W2fMEJF9Gbl7NSdK2XxGFRYmGID3IL0K++r
WLEZ0zFkDMcty6VYDhsBHGoBuE9URiyUCPlPx/506fBnFOVFL4DPV2tJwbQFaUj9IzHVf5c1/Ae5
Wpy6DfEtiBo+euncy4PyXN2KQKiiD7639+lDw6uyB4Efwk2eRHVuM2AXWcrt3pkLDdLWj41QUJPA
Juk36K70dHNx1fahdPdOrXVPMdEKVVzdS8QnlXN77EZURu9sD/G3eYcTooJpgJcLXVtKOIxV8O8B
VUptmT1tuV7nAPsveAhN7ejdqmRAybCyU3aFILlKc8lvy3e2eNyneRrqQALyd58eIAXK42v9iluO
S3qFco3F4LIDYh2NrVOr8XQvhTJqeIsPmMSjcVNqCMRrCWXmOxSLmUQ7Q5mAqeDqp6p/IvxEuVOZ
O5ZVzdOdRQXtHg2NyH0qk8P6ufmPJ1Fpczbwj9pT75v80KoJSUlo6gklLgHKddgQ8Le+H3zxcD/q
NtIncZSSOznwf4AT1eEFmZ1MwltzkdjMqk4z8l/q9fmw8kM2wRDOGotHLZllEA3yzO2I8pGiRoy1
IbaWU17mJ19sz+LI77H8bZlWMSKuHLGct5CU08xuWszbcW8nWRNu/lPfT7QQggjSSbl3knaTcm0x
5irXPMA9lpvaCazfeY3m/DmW13ftV38d7mDRFVkXSBeRVsJCL+1CCMsqBiFpIZNgf4Mw9IvLPF1j
jAj6dJmQ/O5nmfH8o9RG+yAQowx2Z902OG2LZv4d9BwffdWh6gRxRnOFuKOvTO7AZGKS1/L61fL4
9Abo2Jf6pRp5OWb8utmpK72dFgq9dYCNc/nHk8Nj1cd1Z0uj3R1dMyKMpnZR1j1/cvye2mh8UF+r
B28/u2M/LMDT8aA+iXKg0fV2YcVQg2fOo0DJCTndyI73z/z98Vol5tgLVOnzloowtyCgqx8Kxwe2
nbWtE2iqABMAjq9hFquFm1YOuOB9+el2Eww5+xdb+Nf8VGH3ztuqXPMUQ840b1xZeLsZoeIafbCi
3D/kl/nNEZDq1iusn1xOQfXK9jIqfmspn/aa6HxeCwGWT6mG7wdMHasl9oQ9NgaqLc3dzIdOX6MA
EyeFk44cemaj8fzbuwhX08b7EoTymn5ANISpcPIfHWTbqFDBuKysI6LdrieevMq4pdi1QQKBRAd3
5jsYmSLLaFXrgSBsrmquPKKPlxjySmQae8NwINZrClJOqSM5n7dLVZCRplzZVR8XJxvcB3SowpwD
ABhrnM5Jo5PEBt5ur5Lmi8QBhP3ITS9EKz7uvqLYWbqpUPfgewG34KDDilLCcUIgUbKcMNKzaaPd
ObttjaZTA3BEF9m+fp71G2La4ZZXiA4m5unmjBMSBmlYZVizbJ7lum8sCRbNqz4LwOJcU10NJT2q
x2GFm43m9yf7DmdBhLgiZRuNHU01/cprMnVRbGbStSVCQKZvGrAVvH/cDqNA2lf1I76jIARPvNb7
05s+Wbp85ZukJkT0ta6qZf1esABidfA4lNPqzqyHbtQUSoSarrZXH0At0NtACc33jo/G9rUzNPAE
DacAXG4HiSLMwbxzMt28lyBuJs+aPBQhVhuPMKiDUyoP9kDZLgf+hl4LN87oI4mGH+w/WqIY7H2W
4zscWAPbBSyVKh/LAvK74F1JuHcKNqKLUcy7gMP2fxqs98TWVfaGwu+TQ0VoCqkTd+DCQfRzwwF1
Sj++Sf94iD7oAjq/yo+j+jypguLuNNjm39QteHz3iB/lZQyOdSNLRyTquCau+/odB+RjPieXio7n
6Y7XsxChn76/SBKZKsSnopvGYlxal51xGE2lq/T6HedMpU3rlPpmDC6lNJunvJBJ9yTPvv4EGbzM
7HktAdok8MLni8ER5+/FKYEUqseTzgMWZTy9aKHXm95PoDqKoarj3h6+ZdhHmKFjCuq876rffHRH
RpzcvWX4h3fzqWBYSPP4BIFE+yx1UpRajOtRanUwm0pC6rpZT13KIFHSjUzfiu65XgJJf+GZZ5TK
T/JlWojpnqrPJFhrqXzQpTVSMuGjkb0RJW3YZBuhE3CHQtZ5msufzK6E4Pk+fJDkiT8N5mJ1OlAd
cK6ujx/1/LmNpmm3mAhA9h9gT2n/ItzxG4yIuHg7hXq+3zECEdCJppWVwkn7dtEYMvzdbcRpUkBM
RIAIWkJqQ5Jdnuyu68K4jxMsH52sjBsoAi8Rmuiog+xBMNB4K1G3jVPcApPtU/u7SbOG4VQ/3Qzs
9dmFz2KDUobVDzgxbvpdiWdEAnfoRA3Q8LcMkKqqHtozhi/0ncnJmWTnMQ+X1sgUElEy9pKxP3pP
v8zAN9ylu9P6O9417d8Dp3aYX7jla2RHURaOu78eVd+z337v2/En/HxmVfwEO/rJcdPXsWPSJtBI
w+/9p/wcJzS1IT9lXjN2tfbwSY7j/JADzyXAFl9k3J3dwhJvKUF/ZahO6RhxC1xb4LoEL+8WhJtO
wWN1UjC1hXejVBQeHsSnTsWlGxfPZN7T2R726r1gZV/Jp2/ZVMiMPZlwyJ5H5kUd9RFwDssWyXjT
wd8dwx1z5Cai2SOM9jKMxQ7R9ytDoij+fMnqvOe3RQ+1XKg9/Sm44n19ygUrSchooOSm/w2Dtjyq
2m64aX22evKg5olujLrDU5qpOfUTCMyIZlaRpLg8Y2cAP054PG3tzZRwH1vK7pRJIClDlYW+jJTV
+jaZl+1BINW9vG9P4yboaoEBR2EGrPyB4E+jueVY00Bp/9T3RlM0p3yd88dFKEjgKBb3vGR9IU70
zY4aQrlekqoDkRaK3Kg+TijJNY5EfqKki4CjcxHW3cBA7v6eAyZzWiiUVYk6LSe7UbKDFKBrocbe
EHZiD7md9SgG0xYIDRioTaimmGRv8xLPDFld4cU//cRV7ogXyCQVkBqIUt9EDeoNSYXJTfunobaz
ikd0ewcFoghWpi+/ac+9ipoohn11ehB+eikzLy//CB+jU1e8YWX6owd5ALdwjBCtt2DVnO6LO8aj
Ku07GZbcs59q6DUmlPAErwz5LOU/Kta4JmDvALULPH/SFch7ps/P6iXAgH2wKVowp7Q3SOl26z6n
5e7pSxqdE8ghVQzgld5XJQsnyL5od2WQYpY6k4QINhJUSO2xQk45nrPvzas/PkL3Xrp9H/kCLPT7
fERajgJbkysH9pGCk+x6xLX9ihpsrER94sEKQQ847pdjXTOTcfSm8uKjYAnq8FVrZSYy9wN0w3Tw
wQQhDL6mQnsgD+Z/3m+C3v8/NrnIUSfsyxACK/8JsBe5rJ5Gj5u0vsFj4gnEyD/Q0StM/Lf92YIO
T47tZBCdksZHPa4ZD/++B4v6uccUKfgOiFdWljaWSif9KQRb8GCuMldsoBRDdi+W8DpT98s6Nksx
YsCp5ma9zxMqVcFk119ODOQE3xWazuTYuNoPrQkAOIwtyx9t38jRXfHUvShir27qosFGk/JMfXvV
hYO81Il7m9AtQHh2fkM2LKAn9/Ftl2w/+kwLlaCQAoW7aKW/pCWyIy0e1vOcE3dFMaxZySgGKe4e
dgvriIjAQcyP1TzzxZzF68kuAsM0LEnVALN2wRl1MymJTsdmA74r/b43Eu7JTfC1n37e++KKHW0C
DzNBCImE1f0SKo+DwfyiM22un4k9+PdYYmflUDH/qI8nO+1rqROiUwxKprL3TrDuYQtBeh4Ukgp1
Jok+hw5WQYS8t7owJwrMap2nLcg5ri2I/FstWwjqfpwsmzXZ9m0gs7Kk5ggoCa/zUe+VAfiP8Pg7
faAy+djYpqeVOIVdO5Ld7Dtv4vdcxEMlcQR/MMNYiCiy2YpnMFLJyoxubUg8y492xJmlvHnt4rF7
d6vTc5H9UNjCLaP//pl/7TaSJYdKgkUTHtzpr/24GSmMZD+9l7XdVb7eeu3EHnsDjw3HarhG0A3J
LtYUC9LRqAYr+P/5jv3ri/1HAweuyhh7QWSKSPD/A8/o7+nplulKt1Ljyfl2C8FqMyj7ZFxgNMHG
S5FYiQ36Z1FBxCHz/2aE/mKbY+rJjVo1uQUvaEOPAGWH6iA4+I5dcWLjk2c80UvMxtM+YGbvMb4h
t5Uvo57aoEiGMoU8g/TsW8AM8VhiiQRWEd5W1I3lG5/hU8gWtYmby+1SqPC0fSywMpxKMCVU3FTA
1MP+7BT5/+PPO/5/aP71saQNgkfsJSe68h8AxCl/6k3+TLERn0pB4oHy/OvO0+Kn9QKtgVZ9VIBF
gBuANLw93BEq+urwIdn+gi9UNNvh2YapK9NuhjgT/vdP/O/uu+q/aTt37mTztIdmcHYdrWgA/wzd
dslNZgOx5kkMaOmLtg7BhuKaDV3vDfQa2Xov4GxYlfvgOySM2jysx5td2HfwAjKVkQVC5nWZvPl3
s2GiCAArLgVABTAPSMLpN3MHAGL4nfF7wgmRVeWoDoEMJN/9F7hy5xhg//gy76rukuDLKzXgiszH
kchnqbl+nMQnkswRVxiTWvmuDJUDSbtcGX/ARGpPwYJUs0t+D3//+7+NQvYdzga80cnRbDhb8IRO
cIIoImy6F+7TxbLwHUEj4oiazQcvPtnS96SDwUySggGOuc1EhI8PAAHJxpMUd94hTfXuD6ymcvqY
AgO5XfAFzAHACSQ78WA8Te8wnU5Rxzt0Z9kiqJYrxri1aZe5DECbmPggOY4uLVetD7FYc3rvM1xj
PkG26pXMlR5ZmSfhEAj+jknlyMHI3M9mD0AoRgptepFPHVhVeLFFWJrbT1r89JkYEPfoTgoO+Q4M
B/Hf745G/yd4Mg5IolkzrEtHAA/ogF5Kp+IbHeSrofPPjhMEasABhvEGldh77AdMrPyh+vn3YXgL
OwO2oMUDxjD89IBj3f3bjJBZruj73x0Z7oGwZR75d+MTcJnxmj5f5uY7fl+GG6UAWSnDzoufPJ8c
mQgaRsoAYXVkU/IPOkED1DXxebNN4rMvUe3/HkgJPwo0Ff3X3yenXQBM2WT/ggO9bD36OIhUEGgn
YEI9GBFuev/AK4JYfdk9eQk5wQo+C/++Odz/YTSOAyV4M3IVAKOBKlb4owApyxVYifUELrPLrOzW
5hAzrLokKfo9GUhD7LDkNLyCnbceDUyz4cUafLOCoTsKRoEeDSNvOLKR2/0grnToIrZBH8iUOX1w
89VA/fevwscCyQG//0EgJoM6ycHwBRhEw1uqLlJKqGw49HKaDaeiQljTcHfnGDiO7xh8DGt6OGw6
0IvuTn56gikVWI81PDaJeDFMWciLbEHQ7vz6L5zyxver9WM5QDR0NCNAYHJMCxhvQHnhAOZ1Hrzk
ziM1Bw85/+5S1zVQ4T5E4FSXfIPdUUjr4xNqvubnzFIpgVI5CVckz/q8LBwYc48/OEzAfvwo361g
iELwY7iSCfPxBoxwMtN86rOUwUsA4jCzhWwzIRnzpuocU7ZwmPdeAmgatcYQMzOMdRjLwzsy5w2c
wcGpffBtHz5A8/VfCKTMEZdhjtT9AUocjmhIZ3u5JTdT9LKhOh6Sozje4XhyZtEBuATBG07jf67s
NO3/LuwA8zVtNFFFdaL/Ixz8H4SCSdLpWjZ6t+vhaR1gOQBnXwT9bHimeZaZDRXSA5lDgB0rtzgO
4/91UXgChvkTOfwRTwamOkBNkNrsr6SjODwSmSsyOzJqmeyGkagxBEWHoTPUI9zKf9RFLsFwe4ab
lLqww4dL9GGSGPmy/wSOfTI5/M8nrOA4MBoAuP9c8f/Pk/5PpOykVU2V6/2GXtr+Ph3nHn5hAWr+
u0lvcYUrRHAcWKAMoGUUbdGaGc1iT5U3svaYKrtH5xbGdJkFjEmtj7lYIEIwF9t+tVUWxJctEMU+
jSPVxJE2ZhDtrdIJFykRmvd9aKGJBjMR7P1eNhbX60oyvNUVHl3nFsa+QXHJm+4VKliOIp1Heyr+
Kgi1lVWcxYHrgTkn8fVx+PjBrgIL3Ya9BKpbg4YT3CGzd6Ij9hohpEyrXDs0j27GZdDN4YFE/JQR
haWz+HgL3UOiEUCTLAwlCul3rH9pK8be79PeqkZjHzn52duw9i/L6wxSn3B8jbzV64ij6gJcj4nU
+v3diu6eVcnE1Q/xjrEntR0Tfg5BMQsv1g3pqhtxXJkOck40sHSdcQSx2OYulxNr+TQnh9ZYprHv
j6xIM/Y5lg9c3ygJoYu3/67v88xmYsptSY3tPvcLehZGY2rYrdBCmx4VcCiayQ4+W8fGjiwGzaIx
ACsIIvGS1RUHULPQjMbgq1LoLbw2RqI5tbjSTnoAm7nQDzVYdSGHro9OYVj51Iq4bH7vwQB1uMk/
fOaM3ovMp2JwOelIKJ24KJJnR3YNJ/dr7cNwy/tvOzfc6wZb/CkVqyHv+Q5KMhg5pY1gx6hpL3B+
9FqDbYIvZkhFH55fs41pXhsDYeHdhBq52A6nOrF/rxmWteYkXC3yaIWVrTmrvgiFjJVFWBF0/hnS
LWO0CjHABVNOMuvcHgPRw2eZs/7k5i8zjLX9HSN0cj3z6Zib1jaDK2nQNioMqgxCiIzbjrGNO+6q
XojGNVktRhmpdFIkLkLruur81YpHMlQZwRBh4cMyvsgWEc3KjvYfu7a2isZR7F/TdnDpVfctgFMg
ECYbr6sIRz/vDQbOJoqhi1TKPJaQFniGMgpb+9s5rUNUPXm03haKwjJbkZMTbNKAUxjGo26hqrks
vMC2p3pkH06GyVD0nvjr4gvFQ7sdcR8ViQxZhiDDAoOqDU07h5MLPc8kJR21Ntupgxko3goCzO/2
tQ/3IhZIdEd5CS8Ho1iK53iE1xZGuBjEGcIFCYkV6Ua+pmkIXMgfiLNLtrVC7ZZPI5xsvodfHvmH
WcSrkCeptKCgfLjpirsNLQ/6/0o0TMFa/OJZbqQ+/jIMVKN2Qt0imfBKUoK1HW9QDJVeZePxhIp0
ZL2QAG3r0gtHq62WzsM0amjw2RmUKQzYV988JI4ufq8kcnF57wX8Rw4htwM7mc821yok65Qvl842
ndK/vTKNGgszaLfBxnyY1/C3/dgva2HSTLI2PMe/PMe5sWUx5ZkycpNxtS9oRdgfOxwx6eWIvw0I
fMciNUvZwHffX3hmYaFcFY2AO/00zqmxIVq8MX4/5ssi3WAIiC4M0Qxrx/OC85DpaZhldH24XmEF
9dbefFZn7QoNIniYXi/wwR5jE8rMYWLMgtcimGmBbbJEe5t/NPJzcBWs1WLRhaun851twG9bg0O4
kr1EYtvT7giXsLYr0z6Q3jg7z87fBQ9JypU55RzY+8LTwHNSWlG+xi+OEcoWn5OsrmN3nyyfRkUX
zlKd3lKux+ONmVMOaQMaS2k9Xxbm2okvzE38+hh70Tw6hO4FmSFuqJ87K85JPYdO7kSxwuxbWqRW
YkiFvZA5tvdRzwTCTp3hBDUvzgJovI7PrBpNuPeR48RsG/XL+jZsa4iwnV8ezjpnwjTiCWRk06cn
lhh//c6/xMemsHTjWM3QMVXGUdkIuElx7M4R0Qrzbe9jOWLSJTcv5e/lvbhE0deKmI3j/b53UNvW
nkTO70f8x39vzhFieXDt1I7i2McxyFiPPN8nSnz/p89wEjUo/C/gD5zcID23x5iLmNUiYyjj37rQ
diBwzqWZ0bJilXu6p20GdGK1UwgX+ydsKECSQTdA17CaPt6RWDoielYMfroYcEYoPZVWIEQ2GLW1
Ss6bs1VxhsONI6A2un5ij7k65AGNmMSYDl8N9RSqsbvJhrE0tjkhZrZsyGvGeB6dlovOuP8tGNL0
D+g7mvjS5sODiXoB7SCVlXmszpKJ9PMIsk287wF7xYHl/1ys11/y44zLKA3HZ53oO1Z+4NbBivEV
34VIpC11O/Ps00aSkJbjeGWwLDIIg26NpTgzwe+jwaCPkU8HkAXwGH+5icXRH5vMIyxSrI2VvX/f
rSbzG86ATgBX0Vgwx18fwWoxJNCTQ/l+2b+Ll8sbp+HquiBhSHDlxhWcjgkix7mH5extbwu8k5hx
Xndzz6eV1h4hfGdwm4+iHd8df5m4hs8q3L1+AYKVJGIA490IXALRBn/esauA+1lv9NvK76MNW1Jb
Ogc4BvUuaOhabGHUMM0HvETETtcpJXRzmpUij3JArvlQwalbJ1fsCYuctmKp41Y/hOCmQnS3IIZc
abQWeEN4D1+nqUQMKUAIa3Y76JdZCvdCvK8ZuMhJWCJ047Rg6dwDGJ5IUEmtsrJLC2ET6MMK2sia
pbdw8XyD7vjqZxN6gmNX/QGXhgiZUlNJ2rDWsjTfze9eWJWJy8FgWMgQnNJln0bbNpaHK6SxgA82
0EO5sk22+31eMG3Tmu/4Fk4rZyZAbpYeP41Y2vAneeUBSXg0JICPzCOmaHAm/GN5uDxWGY+JYnLV
r3zlHawz2y/cpXjwl08WP7T9UwgpNPMMpgfhgmnEUE44cWFfeLLXqbWUd5mdGWtiQ7gKx6Gm0Veg
Y8bxyA9lxtvFT+fuQAkMl4Kt26klHXBKXCZGZjtxv47X63SC1tv4U8bTlxIJ9FOoLPAG2N3+UJyn
xjrd06M36qGPMcf1pTPocdOJevAWNy8hYgB8BQk2P5N5sRhF0LeGByYS7aO2PwIlvL5uLBinLZYf
awQvxnfnrONjPWVquV33UeRcMgxKHDLNTdqBBxpdKOIR2rzgioER/Wn8D4CarerOWgYDDQA2rRN8
hDmT2y6WU0owpESWepu+blNFsN/nFPsmj6FzKhEsmww6qi8uRu8BmlRXkXz2u5H1cH+duiToYUTH
FuO9/uNKhfXGDbmj5eyOhnO6Hz5LkjnNdcaEBe3du8etkcbAAqwVeLOYzhtdq4GUkoJq8wfiCsVM
50mw5bD6Y2Lvwwf2hzwNzOLMllD5pDwEsmkO1cv5oCJkDFBjF2SfoWGHTj90vucjIfoq3NN+fZR6
m9lc26lPXsuVMr/rbvC/SLhMlsYh47YHpYU/uOPqjocoN9bUpDZLxckqvcKU/LkcfX7AxTv07laa
mrXh6nb9DJaUz162QMuLNY4x2g0mcP7wWuz3/G/YGop/mjZz9YhXguBiT7EAKMLvD5jQahkG9gzv
B+Pa7F7mauLNirlZm0PUq/eOPzEx9qQqLwbCTRXs8tns3B/ZuUomgR7FDzru2QP3zis2mbOJ0WqW
9ENuL/flFaWdLWTe2EJlXj2cpLbS3VfjwjJOedjNT8R4sAqXop/e6Bc7GHvK2v+YzZ5WwOGclpQm
BC//IYXGEm9NlKfRTM8ks60pOCTHfvSmWoJaGYd55gt/eoSrR2nYOvEOnxjy67GMBP/K5Pq5XEUv
eDum4OKywEPMFZAX7f0ql9P+abfNtJ/Ry3WluLbVxXP/k1eztrXnupkY7cUdW7vpQXSMfpGZD+r5
yshTMqF2UwqVmbyZXESDLBHi587tjCRC6Be3h7FSvIlDP2b8g5kjZQJakXanvNYSFCZ8STu7F+ZP
H6W2cMZf1xlUu1axxu7jyjGQbgtKAfJHknWOSqxC5G8qVJlm9vdXhsy+szlXixhxzmXyc86pNN+r
bjXYdb6MxxlNdExKNo7xQ3seurz7Zu/UuvXJvKFQfmCYjaDawCI5t4XlX4oNyt/J+ThT0Zmp5qZw
AoSGU1sx2oV+dwXdFjY/NLkhBH2NHR9bVXbP88La4Mj6jrsNHvPF7CmAjzNnWDEBGELv4lM4a6Er
GRrfkOBVQe/3INiDaeHK0cbJx0QRulxSc8TEfJg5dt7G9wfeHyU8U65mOHfLdx9Q04chNVmN3OoR
d7loIFNKVWdXT8yHMT0cshv34i1ZmKJv2QBRL9K68WfD9eUXLU4mTHT0/PdjP1kSsIEpS2d+D+eE
EdLM36wrl3C+7XhLJgsbAUhvwrw4d2bNlMLMzaZGGybm1Fzn1vIVUozsWyfsV7cLa5q3nUQd0IRN
EIYpwVMCNvl99yauml9LoZkXAETBdLmhsILlhVDfqQpsCiC8ztgL7Bvz8TC3Gpuc6kK6cMjeZCgS
lOAoW/HLGRnYlrASFOdIi9UfFqwzYJOAz//wQcOqhVxGN8q7M2FphKDTrbCMF/hB5j/JVPc3ipZk
VtHV0SM2WflAgvlMeF27r3+Qw2+ZPIPt06bhck2eHmZJpKQo1q/8dIjJhUL4dCaz3C1e9lfwa4BZ
GBOywd6LlkNpf4Zqdz+oKRs7Bto3UmcJVN0iIsSHLUj0bWrlzuRQJQFuMzbHO6IVz8afLgBYiZvg
JuGkq353shAzobQPM3ByA/P/tfQ3rCV9+Po6SePzLA616duNlQ3M0JQQmChmfaiMC41vyjRqNYd7
5SBL5fPj/rB4w6y5LNThsk/DfUa+zpBdNDbJFRsxuxrHEYv9XnLZ0DL9WPqK3OnvUKxGx5i5mv2f
c0wofXtzzLbVxjaCrWXnLgiPHs/oohBZL7n7o5MQGefUK/FtLPXlMo8p9+C2BowXFvW/2x8rjoEV
GVPuitjNyzGSh2EWd5SHxWItPNGV+tQP6ZwehzSUVobsHIms2EcozK3RvsMMJ5AdzhZfbY9Znc5J
bayf+Df91yLhg3ZqYcHS8j4ihrvUIoilrWoLZeSM/QnUH1TXbAVxEXXRR+GKgf+ae39ZQ+PlJLgG
d8NfswbHJKR8nVgCwaJevRbnuw8iPgTmbeWbg2nn+DhIBcizZ2AscD3Go4gWA3uwOWRuL4nh+DFf
03lhCflUZrlZMIuvHjCL4lUy4usFliQ9+3oAr/lvtiOwfijHpJtHqEJM5bT2C5oFycOinWrGjA/b
Z/PAl960obLlMRoKojXmp4RBz1hK7bU6pRww/dxR6GBweWjiOMPXlv4csr1fRW/zcgsvHXYgQxVO
mdqZx4vucAknZ7huTrWlLiY34HMLYH6CQGxldr00ezep/dpklm79fphNLXlokbETOcaad6FCop+h
G4l3qdgYJOy9ODAWdIapRuE9dw/V9LBrfsieMHaxg1NtZh7TOUUlIWVwWXj+nPHJHrYKH3yH/Awn
U+PtocJjpcRazqR1UJt28E5tlghMq6PNWXAD9rQretYEkuFtF22pEhEAm0Jt7ksqXH7NdGPiDhPI
VmML+tt4V3LfjU8cTHtz3i52tuhMZyZ+LE18t19m/YcY//eFVp60FqOdN+zfAY0eMamyHVZJnPUI
w1vi+kwIa2My7eZ4ahyuLzN42OcbDYeA3XVjhHQn6aYMLRVKfrzgjMihoXdz1yBUcbGMm9nltdJC
WntLnJEwq57Q8rNO1p9QGMuhSh6aRAmzmnTVaCth/PDlca2nL6aWsP0BwS/3I83fP/yjZK9v9hpW
x1BtMmIZKzrzam2/cZCqHLzfPXbQudV7y8L9k3xuwM3fidBbSpaq+cv7muhz5nUAlrNsvTUF1PLn
hHkba+0E1bE1b+bu9LPXWYjJrDd+cOxkczsdW5CT+QEsuYwnw+pDCuiSwwDw8+dzhTV3TkF/Od7n
jrPWZnBmpvPW3H2sqRhXFgsnoP59K8ZgLOlWWY+Wf9oseUKf4Hmk/HwDOjOg/9XCPjuIeTd3b9Pd
hNCjwj58MmNGvNXXfhgKtcr6L8W59x79nZiRTRApLFpgQCFSxxQRV8w6na6PKjtY7YcxrwKlDftR
0rOqzbr4405SUwyVLJAqzilkYw3XUsapjE6l1SwdLAkZqzQxP+Yxdtb4WPNrss5MdM7UgyzgqjOF
4elPVg8D1oAaHOav0tjdt/JCMcgNno8KHwow+kTc6VRzMr3R2Qx/qn1pK6RjVFNJGf6xw+HIMs8z
oPGXEZzpztFxHpkdkNDXpa46AH6f4t5En/yeuKMFvB+ifw8MnTXPFN33aP1x18s/5Xc+OvadeX/O
PlZ9PeDpUX7P79L/qnusAds400m0GLOagoV1PgUpqRBkmmG+uC0UYipjHkjqmtKDodJo2HMGXwtj
Bx02/VQzwhJjpQ2w5H1oJ2iM8ff5saZDHa+BTLk0yoEgWPjFRsyqzaaD1LKMIoV+A6u24BTbj51W
Hgs1F0Tl5Sy8/GF82EMQAYf69bFtUoc+HGgpvSzWJawpce1lQkF5z5x2+8MZxBokO2ZC4+lupeZx
aJBD5b6wIS0n3vFxqFfx0Ae6z6FdHdbrx8q/RHG6Ph6pqTbD5IQl+deWl+ylTAbMpacdBYhuYNiH
SdSYnbz57Z1CjGkTkL5hnRaEmb3Q5+HZQILkZ/ZI8HMZTBDxSvu9NCiDEGkONQhtiIyvW+zqvxao
Aa1fOWRFp93vHY/ZbJ9iRmepyi9776EwGmoqeD6VA1ISYeak+VvqktqhFSfQr6EFyhaVmQ2X6IKQ
ACOfH2v/8mGmWI9CP8HoNoTlM4bDcgrrC/DBcHUSnDMMHqcvFQNXaGRcaO6wjA+X8nlkwVw+Lizw
muH+fXeJQW963bGsNOdqGR2T5R4OJOUS++7Wv4DBsvNayrNaNP/+4LYZ+gg2h1JbAhtwCIA93T1H
q4FVwn5asbDOOrv4XIiboddR+jLGiAMtGGZM6ag/d3RnJqbwbKxv3nBG5IdfS5FnTIKcDAM/mVhf
cSbL0xq6Qz0ccSlYuoARBYGp1hrzTUExS9EhLgQg3xd0DDPJ3YwoM2tIzdRDLQKMX7IYQHNYYgr6
Qo7aEEE3cTmjfyQBB89lfJPZ9C/YVzJ/8s6ViRuqbLHK5mxHNn61IIJB3Ch4nN7mGF0IFoZ4/w5n
yN1T2Fiz3cVp6eZCp9drI74o9nESZC3tl5E4Gw0ttmZi7kENF8+T/Rm6PMIjVuPt7bqtNVea5Sbd
aGOqZ56+KW2kytNye3ivg2DsUSw0NVXC/yLpvJZVxbYw/ERWKSDhlgzmHG4oXSoSFARU8On7m7vr
nDrVdXbvtRRmGOMff1jVfW7AC5ZRFBhm2jCe2pNFiW8mq360Hy3sxF2BOb/wZXNWPiCwYevTwfzy
OahOdp9lfW/LJVSAc/ACQKDijGtEH7q5QhUAEEcBLL+h7Iay6kuLJ+xyVyktfsf+Zc4SZ4Cxo7e+
cjj32CesKGzuWAAxYdymdMDFo9fZ2eRFnmUyf8AKgSGTco3eVs+Quxlnf/s3hObpy4ffl3Emw+Q5
jPPeB4d1+z5JfsB8+TWxO1PyXy5p6HS2jhyy2e+2ghEb3maWs0s12xlOfsqe8f2uc8fo9A84zEE9
J30MUoY5plPE9xo/bGNCmycFf9EFMdKVi2cNP/ONu18wd1TiTaxV6Q0l1/+e747cM288u2aBRaqw
9cKiKKzC6bO1mSp9PNQYm6mGdaDJZeUwkzyCoLNibGGv5fsvdr/dMDwLH6v+GZc1kFTzRr3ngV8y
j+lPaYdE0/SYHkdt7Pz2pWiiMNUfzHXUaGjjtvVocXteF5FDC/UVkzF6QRCTLdfzmP78BzSRzQ/R
6mB4GKMm1ilRrKk1vD6G/oZQmlOMUJXICffRWOFnccKi9HRArnAawnejvaQnfluH9ETfDaX3dGim
p8Ek+SsXqSO+rhkLHmfKSplepKWOK41HV4OFvKSZ6STTF7f7BME436ntwsTu2XLvivUZNWx67DD2
wFWUpNvvqCIERvg8RTu1Z/dyMzINFMsdCgQbvZGpZkf5awtUpJze/Q78InW0jM6SIdT9HwHsbW7w
0RABhDivKGMJCpD4EYY34JQJMQ2nT9WOXPZt3ymeY13ldcKjhmLoOtqEWBWfooJyQLaikfg12526
egGhPs2/aAzBCZRuSCojHRkzVGse+S/xbH8WvnFWbG2aBfHd4Z3tYt6o5+E6iAFOPul2N5xeLvgL
5pY/5P24n2tYaSyOaoqC0sRx8lT9G+ZAUjd5lyU4+JfBF2Q+d8giH2E3zXGU90zEWM/3JD5/KQll
ryfb98IVg8ZiYF3U6YJ5H2PjMjCYX8hjSg7ROwNiP/dbpXCyc8b0VvYHX/PmM/oiyDM4jdPp09wl
BW3/MJyWYdhHwo3R4YiPpuwhYfI8nGkzBdaCh7rhZLVTxeRwWL7x5aJd4aMw915BSsY0juPBXH1a
y/dXnUnG+Xd0iaxL43aLLRQlhbkb/yq4GIyRS3QtmERsxVDYvT689RmEQrRq4v7CwTY8/mv3gN2O
lLKAcUC/oIe4AGNviLOzXVPT22/w4Gh7Hg4dA5S5jU7/CuY3NvzF5dM7RscntQZDKRz5TtX63K6M
M1avmNrNoGgd3/QYBIgZ2HrTYL4XokctZW4KzKwTw16vv2I4Az8VP4Wf+QgZYaHPhSJrKQ66zrWb
Mc/CDqyxddletghtzTW4poAusVcGmDbgt3oU0diRO+d68ZnPOud+9xLE2PBl6fAfA4zGcEvLV3Ee
qguw3+e1tyKoq9gCZfywV6dDTm5UNpHbc38MC89RZxfYewg3wF4AZeCHQG+n0apvm+1rPFzoMzn8
EbAEkdU8SeNpHYSxtRL+gdUVAzW2WmJjBmljRCcAQQyGTHVXIdvuhacD8OWAEAagnv83PqxV1XyM
021NT2Wmff7vklqOvAiqZ/BBaIL3iQ5tWoBsBdsA4ofZmygmdTUrm8nvXDc3B4i1znSDTTALCOo1
J2Q7PfUlc0r3lW62QqHOvbbXyXp7gP4h2SpxwHqnAcMhnD+/o1aUEr/vKtf8vFyrD08zJjGCwSHc
hZql1kBpHvBJo7nanEqkW692NpSXsT7tLzIxUXQ+uAeO3s731gfCSSAeZEyOVwy6TDm4oM6OB9br
HDm0XqPbKl+kIXfaOXZfu3sxZgg7moiRZt9RQxDtLd5xdxGF7OqT32o0DPSYkZNL88f3Y/yqYlEw
9GAJEIYGfSHcXvw8XPkjMS+FVpAv/p8zj+TZVt+MBLklMxeLFU9mFbv+KlrmFtcc7TER2n5yt+hK
xQ0Alk1OIduEWxWu3sJ/uFPrTc7yyWILbuGtAKt1N1YV/1RDvBFjflSv9LW/3NrWIV33OfUA2Bqy
gI/y+Pizj6Az6kI8eTpR7B1HW0pmMeam4dVMsgyGzpCZJb/6FZoz7LMSU9Qn9OlLwVNQn1MmZjm+
ybDqqNTpt9gSUdAxBQgeVMhk1HuzbhqFTKMofVGimELdRY0/BRoSDTZjrIeylm4DPBroto/Y/m75
NKP7H/beZQNzAiIwhSXd1RpP6gF15sBEWYpKVA1qcu3oVwuxf9HmnWuPO+rlJA5TYbP5ejMcdUkr
wBCZtqa1cvuzAlPMPUWdajtSX8jDXD1UC+SGApQYeo+UQqel4zhLjJUeHa2AiMOy+9cZbRw2/o9j
QkuIAo1atT0PfHw6XVy/LueJAhyFYhuRQbwwGIUxDHLyaj28O8+P1df2Mo2hOKUIWcx1v1NxH32/
bDVfPb6buj95MzoS70/FDsjlmRqzO6U/j6yzJsMqyAaMMrkU89j7OjknPG+HGq6CIc68QGcuBDz9
jSeG4hDP+kqF9bPgVMXFSP6OHs2Spw6NWBwnlav0HX2DoAc73b2q8NsUkv5O9QlJpERoj92Mkcc+
nT019esGk0T12z+2N0uQ8coxWoj/f4s69QZHqGUWJ2HWx9+EKVTwcR/mVqVcMVmvguv1nR6Tnzlj
TIXNgXKtZuuhAM9QO4P7MwNiicTOujjq+hiJrOwzf3+DHgNCiNXRkROnjvq6NXAHtf+c03+7HL1f
r4e5K8+en/I7c0KLSXs58pIgndbjKW6/6zekDAZgiNWcnnQ49Cr3uS0wMBSxdJOcGqlz0tOQ43oH
pq2dFWblijTmRKte2xYn6oeWmvHDem5boruONTHJ/M2Ok+6TcXPjgt6g1tiXUDRvnwgRudv72kl/
mkLmlOxHOYvMuyF8gnOk5zvhuUDPxXzua9+Xg+9GYldFhPPoFfKFwquEACKx38odgY0l7fGWZr7R
OFHjIT5Qy8lbCypuRe5vmzHD+l5bT39+OLwCjlBYLFYnyEYnJhWOR09OuGRszpXSBImh1HRYWt7D
8oBk6Hqca4yDqFn5MFXhpJq75+iqBqD3ZuPgXrqmDo5AdOZz9fIx4+uHVKRLKkxgnMMAjstphcrW
zP3pp0dtMAhRI9CymTnBgMDovPJo6LKNZ9lIcaoVU1Iu+D2hccD/zD/pBoKgNf8U8BY74FAplqjY
w51mzYmICHpA2kvwVDeHaGeusRysVlfRH8bHIAtfFmmsyGGBuyBRVB9PLEcWFn9sus05ws8MAMxb
Kx++cQprvQhrczIBWQhoUfqQyuB0i6WVmN/rQ5xi1Xjw93YmtLTBb7SezY4/d7j6N3HgPfBtGsM7
Tr7wtVFvia95nnGOCVz5w5hBP3Zew9thlR0uTyunldsx5J1vDZ+t+Qzu8+8JHE3W/djH+l9pzbNO
hkbl9Dg7QJ0yuOiGm6Rh6X5JdxA2uACv3eSsSSaEmTWN+dJsTKZI42kxJz+uWFOamtN6LsFoMOXW
fvzRfxJy3hw3Twe1YhkwW6jhADtONGOutGd2hvTGMpxrbwl4oFqQEkxcJXtB5bP67qnlUcHj5Goi
mKNCcGCTmeM3XoX/ODopnIcP7Abopn9KsAQkCsSMejZZu+ZztMOn35zT1IMe/sz1EldF1X5SgFve
8jG5z8QcAprNPANOpP9bgBusm/VRpX3O6NZ/k6dAfpIpI/QJSiAxjhDVNTUmbrE2L1V3mpESvEB4
NGeZ7gTIIn18ukWlnpXnX+lcW6TY+AKVnpESyhMo8xgXJHmKmrmE8biW5tDn5Vn5twVeRuFEfAuS
oq+2q97mEdvNNXmoRXOOYdWbXKmccPv9h2NT4+zi3FvJstPRxTbGDCHV5Bgwjr/Gk/TMz9foYwU0
ziFkA/TZ7pEfYb/D0eAwst3MbwJcocPbRfTbxCW1c95DsKB1NR+jwSw6Grgj6aSBcuTLf9ygIoRa
7JACe6li1IwHLiNu1+VQWwKsfLjOXpP7ar2urTPY2VacjVHDvpO2kGZZOGdXq/F4cteSFQRcKpvZ
Ot0/gW+W0Xz51GlZmEzM16ASbj2peRf1lF3aro8PlAawsCgrpI6CVdCqqgOznKo//dnEa0jiUIfA
kUMW2UOhG8FNEBM0hRxUc/i22NIlxzLxdtk0RdtiC+KMABh4cmyDbLqnyihdhKWZyWxhJgM3MrpX
BXQjV3YypSgrpswDt+KXC2yphONDZqpNTfcHt2Wb9ZwMVmbLgC4398ezNpL9s7Q5MyQAe7ihdhLX
JiyoVlSRUevIMw6cD9XW3MBh/UAfeolwPDaxTV6taM86rBzsZ7hJet7HI0LgtSpbMzReprXyIxrq
WIE0dWHgpWimEdxid/ERfS4l9H1yETRIvhfg70Rzz6TakGBGRBJkBADvHrIRnYH9E5ZCwy3N9QU2
PQSA7MSEgmKrNTb1g9qxo97tniMe1JZzfaGJIa3xGT0HgDtc0XE7K7l/FPQ+KgwIpguwiEEZfhvR
Y8HA/VLbNa23+O44+MvFCoqW+HswhfeCDwQxjUGL+d4KsiVBds4b5GcBdXdFFTrZ92+cxTxQxmOV
WOpAqLLgAvfekPq6RbnXYnsfZUC2osxooC/i9+0vWMP076AXnbm4fBfbaDL4o26U6ZF8oMcWj7of
2cL4WLJm6dIYCUHnmBIgi06dQ9Zwz/DaDH4N1jNkrOBKba7TgRnc7esAPAg21Czn7cAxmeADSaPJ
LgsoGRgqyFQYDWZtJc5jQ14UZGt/yMcqGMTar8cIKARPXcChkS8MsVcr0YRjCM5UytETX3v7yEH/
GEfxxDPgpQofcjMDEsUEQnHosk6ibI47rEagi0LhgQB5a4nIAB7M1WUEQcpNltCrDCSTf0w1KAEt
MdjafvDCto0+lHX1CPWJuOzOyrZva9B3+bEU71IIj0qwy4F5Ij9BQA+kl1pbJtMa6RPwgi9qZfGe
Sd2y7gzCcmdR9RB9vUeDj5+mo3thXRYQ1YDw6hpQYcg9fYcIxlt4jFJGQDYmod4K0W57v+bfScV+
pIW1E/vuiAUvdPAYv1irG8Z7d7PFto8QhiNu9pzcVNd0cnaa3PSddAenMsLWaZ9eZCo8ibVuxmua
O837QqiIgDpaT5QcxSrEigBaQGpYoQQ316FhakB5/FDfpeEro6+sFtY0mSPS+YXSTPYO48eQrrCc
tqdThgqB/bL4MGiGUQhiA3VpPw21k+qGb8k+TQeGdXoHCiND4leWbf8YX/gEQHHE9doNtQgY2RZ2
xrQHFeVhbz4vQbnBXmi5+pqKzEYGdML38gvcT7apE7E/dFhPDuhn4TzA1/cvqBSIJGKnYkRdjmHu
YeRO6dfaRs7StJ7sHUB1sQk4/6XKlRDt/alohb62RHHObPFuY07bVrbA4OlUCdg+EWk4rNBbcqq2
okqAd6K4/CWdPcbQb0D9a3+isFKWn577cp49l1ncSLdS67fCACfy+9qaJl9FvlymzoDkE+xrBF2a
foAZCOrZmhSyh0siGT7ueQDzjPnATAD0rssJHUCAZWyWHNeG604i73heI34b7tacuox3ogkMVuqy
NZrLSg9j2om+KfXI/zATjglOzcgC0y6icStz0kkkFpy7eJ/RdDQ+iC/Bz+rDaajY1ThspM1DsZPU
Sfq33vbRM7mQs89ET+cVmX0xc++IqDuTnF3okIkx7RqiL+x0jTkRGUjEEOGCUXA1qY4htsL7CsDW
lNwCQ80EgS31Va91Ogras7F8p9OhNEMX+iTjQHMk2TGQHMnz5zB8QdGSvgS7UZIXrlb473ojkavw
ngKuV4X/Qc3/o7ODo/j1cF6JF/l9TBvBZ2B/PxaMTI1hSIRq9PaTYvzii2iam+iopdGoVsCtn0Wr
rn84/vwLotJcclQVmWDUHBdH2tH14OmV/aDOXcI5yt64jyMeOrq3z2et4Qxw6uUcRJflnYuYFnVV
TBhrU5ZbxNaSA87rHc0pBwAWRUlRE1GIaN9pRzSVA1LS/ATOHA2TuLu9e+kr1YbEsI4BL9bXMQxR
+y3MW51SQkQPVgVJEakvyn4aXC7k1fqOFc72CWQOwmLmBSZB9lswlhLDxEJ9XEvmAZrRk6ba/D38
srJOtJXZHKF9nZg7sJi/CngD2N7L4ZwVNODLn5cmQcV/0zDlzAYdaTxvuDgYsLkIJvpI3iH6U8w/
qGholRpvdyB45+DJCfPjGGqSJ72BTlPJA6kn1QD/D4e8yoDB5ccxx5p1nT+siAEdQB+lSwBZawNu
ZMr3Q8AXecl0YHwBLC6hld8RodOrYNWmLmh7MovFQ9zpHz0F7Hy3D+tLPNffj9Kf6uJ45Kz9x2vZ
t/ZxYDOzEwPQKqK+5V+YYPJlDtCMw3KFYUpBEgiCZoElBAbC9P5LbclBhIGPOU4QFgkK3GEqW7IT
rhg+3RFkh1MD1vxuR06lBZVrx4sFHNQGVrA0LB6APBl70+ivCMaQsWp3jpVfSstljl+Bs0PIzlTW
cfDj9JbJRr8MIWc47Y4K3qNO8I6K1QRikn9fM+IDZhICK4jvUviArSCP1+vHJrJdoaMC/RTjAlQt
jgw7UTTVLpIcMbqUgKLFAgogbn6dwEMhCRhpKXinmOnWjFxRb8d0UpmzDP662fDoCDYajcfWoVHk
zsjtbDycaBsvuK5n36VQIYnfyAH4j2zb/1lHNFCmRhEsHUdf5moPyBU37e/9so6foF7Kib2GYSPQ
1XUymlXyWNsDbIBWQTFiwCe0IQmtAlwvnt84T205GGKJveMnagfqoLuIGaYe4aa3HmepsoRAJXVW
sRUyzZ+qMnMOyQxXWFnhW2E9AApKh1u1cPG32W2/C+IuGfh4tIc/GvJQtb5LODsEgia5p53rzf/z
YZ6SQB3EwA7AoWUOq/Ib7YK4CoUV+pjgERIvWKjMZxgPpPYHV9wwaHY6PpqCrwXMEG0/UC5WQMZH
iEa75XyZEIJiBuTCLpWVx8PsscMo+u71efibRK8g/doRcw+7g5wspYx+bfx59Z6ncuslM1Bnw3kY
y6Hy5gIa32949s6fjEsQ1FkJmbOx1yMZbh4Z8AvaGYLS/deWQ3gFJBWhI5s3p5TR59eujCl36h/D
knJ6an/mCXLhfkwA36ofMO6YZF7J0WXDl+ye1lxaDxaEE/BS7MNpaG20l8mshN/bzeIx/V9Kr1CY
O+UPcdEvN5lsDLjaX6haZrheOfwDcU4H9S8HV2nrsXZ8FWtJ8+7wK8cFlA66Y6YfoLIYDWPiWoDI
GSPKyecB5m98FoSW/k1dZODTAjAEh+U8C9RfcMdYCl6AZtMuNDbeGG9nz2j4vs4xs9nCITk3c7I/
gSx2KMnnvaV+UXoB5Mf+wIVT3S0L7mpelwFH7WlDmqE+F+sPHbYl3ei3apMFHftZf9asZ4zC6wk0
c7Aqza9BCvRbB7oHu4OxaD1mU/YRDGFbcbiwSCmN+uaFTKw4si+VCz2Kqphs1lX5dYmszBaDM+cP
S4e1p2tjxu1LQUv1BscdTxp+pT3NDieyZzg5x4llFA5n4zKlu9PO6+QIkSQ1r4KFEokzUzBGp0ir
cXAGbrT+jFNNKzHhyP8BOAUZQ1gWPTR2N7Ma/47k0u4+fr/hBBcGEX3sOPjjX841TjHsarIfL9rC
jwVkhzU+VG6BsHKEtH6chMSYPvpODS81H5+FWkZ0Gt1ish8UM3DjiQpugcmH3RIHs6TNhzpBxV99
3d4H5PQRI/tBHvbiP0bi5mxogiE4hIsj05rZZw3xD1u571QC1g5RPH5P1DrCjSA+1pteMyqZy26w
hlB152UBo8iwFQiyEYoFBZJ5UGEZ/CU6NijxdfNgYy4EW2Q/4T3j+fJcaCOwVCbotxW4I+Fy32nY
bHzY0jQCC3ZtaZNVk0Ru2a0jknZIc+eidWoMa/omk64QFCM2T4PcPzFlhCOTh5hkveug6sOWFecl
1N1wo21jyhNLu270ZoQcj7Sb/i66H1biBGOQhQUa1g4DR3ckDfl3MmISQeeWLR45nugmeMQOq35F
W7+5sOu3q25GAmiduA8nAP6irTSzTQv7mRmU/wH6YEaz1IPY4UsqYTXmUMUBIjez1Jf5+ghJthMa
7KnbwVj4/csKhwkafMX1yp8LcYYAii8L+oduFT5pFXxjfmEowUoiIt17WrEdu7f3jj5LfQbdKL/e
MqJsrwWIFt9pURWWtFtlkN++6y9z7RXzQ2VUaGgu+7YM1kUjew8ZEKYTWqCeucg9BHiyYq4Yf+f8
YW711sWIgAwBXEPzFU2sFGJ7A5JzZLkZ5gNmyQclEoIaqbPEPcekh/MPG7QVpngvhzWQgZRoBsgr
GIacmPipMiYQzDi682qCcmtJW9rbkeib2/SopatgF2A4uLeyNlEuQkpRe+yRPJ2Vr12iEJQ2xr7N
IingTgynvG3WL338HtplviTZVCosSjADcfBTctL3PKEOwmoDIUg53BTx6iF5z7dP4klL3lgsQoK1
FCXgBkeTfmsV2IXHlh4TA33Rg4KSTw24sB8/50neTz3mimpXwCgUuPciULOpegJsof3sPvPkc9P7
Vvv1htguvGcPff2eU9XFEWQG+PFMRcw6WUdvF7wjm/+ArTkGLsVDdEIfQUFCT9KFchwOwVqUmZF5
rxoXvW9pEX2XkIdDrjDGID0vY77+o9nmL3w2OvwGlGwELCnh8Idbohvt3xWWM5aKpAxi44AyzMJG
Skvnajd+t4DSRBs79KgZ6WCUtopdfRyudyX1H8aqabxe35ZGd8N+zAgrS8T4XIdmY9Vjykyc2Cjt
/OQMEaKq93ciL0E76X8z60Hpj5sA3cHHkbJJf+AoEfFby3qA69O4AzQukBFQzD77B/oGnC0jhjGq
85gp1YqG++0zVO4sAvc0OEZsAqYCzVRtcpeABFz8jGJNHHyJT/L56Q1aE3cdCTpF4/60PWZWhJs9
Xl5KuZ1PS9wVkMpyabJl/5Fminw1VJbVcJk9YLCruS2lYcHFxpUHUP9T5kzRJYayH0p0e2CETec2
TUcwTMhIpv8a1bpdE4+rzp+lTy7QkGoAOtMMv1QV2yuJ6+f9XL3Ku9ePVhAAMAcl/KMJq2iWA7LR
Vkh2XOGzKlR7HaOPKNCIbUrgEaLAzz/O/fgYFdOfgebA1hX3A7ZYAcja3LISXL5cPZcvPKBl9ysB
X3Acg7vEA3DXYztkfWw+30WEZ8X90Hwx27SKSwnTfEBW+LpjVq7BoFpAWVKI26Q6JneacZJikx/Z
rjlCX3gg0A6SzdWRsxaUaHA2ccHo1ybsLYHZT3NGLyXBicSgka/aDxO+CZamAEwreuc+hseqzais
wCqqhhJSu18Qj351k5Q10E33m3WUUrzyuD5/KNFevvFiooKd5/bbOg9KRxhmn0OPmq6wNcIvtBDG
xucTgLswMofPAQS4kOdb6Tseru/B9jneZxyPWBiMXueLj/Z/spfIRu0YhylX4u3J3kX7J1vDeQmx
4Nwt701IgSy7Bq5P5Pd5v7+UAwz9iHQaQB7HvpNRs3SsqAIoy792A8jEYQ4pHq8mbqbdnThYLs8O
Nwl9CWnn5X/DDxjTWB/BC2enQtFgsb2Jf+N0R/dV4gWLhMF8HTof37b7QoTemIQXEtbJnpSYBobd
+NOZNaa7NpcQMa76UqMr5++f+0s+X2IXgcx7n0njnEu4tPIQtz0+oCqU4PhEI3Pve8alC76J2BDR
rsCl2H9OWu89zsYqtV4N76Y9daPB5b0rj8ryHvz2MOz08I2mHnxBm3eegVsizH8sHsfPyBqMwKJp
xoMeHjl/D6gGJQQz22DSwY2xRtglw+va1PDLzGrEHdBZXGy91cCvGOFPWMQiZUAPU9rlWTuuaDIX
KE+95nwfIJd4LYj+vTX03PvMT0LyXwKNdTmVJYdrAA0ngXxbSqEa5yMhP5cW+biY0lQPxv3bC2n0
LFp8gi8VElbz2KPzzCFkge0Y+8/8gwfr5Eu1twVQRULvQC6VR2jobOVAgNVY+gXxsmQWiAqZQwDW
5tsHp8adE4NJMkyVKQ+Chdh6+DjSfvl3kfDdD38Ee2ARnvvDsbzr6VgUm7/9568Rk67kClZ1QynC
dcHYhRtMF0/oe3t7ffg25OT4OQ8MaPWaKhiUmhiAIV/QGd4rZppZP8n5MEGcDdzipnsgNkhhY1Ob
JuPs2L8kE/6V3q6fYFH1UiA3vkXanzGrhXePgk8T4dmuMesT9wVgokInHOwHdmvYRRxKJdGjgDuf
qTz0lMyBX4qMxQBjwL+kH8bQAB+4bmJ2klrNAEM6qwYUIXc2Jtz+XJHnmYPbpGiLQrK4cdrAUC7X
A6OcYBrQ5X6Kcw1szsot170H+YhjCc9HTBZR5TlZPCm1jb6o5gglX0uZtjgAnoR7s/3AJ6AA7p2L
ad1zim3EAC74rfEZyMSMApsCGNLEHtEuUlWMZfyncrd/k1LfQJ17+FAwzfI1KiiulEUZwNoZdSRM
d76Ofdi4t+qfUuCYJ3xRHvuSGgSf/KZwH7vkNmSEodovr6VRXkSLOhxenvsIpJKp7hj5EMSoHe76
Km4emyyyomV8pgf5TgaaeV9hk9Yhn5jECCOgSKTrN547EcLjwv5pYQMkS7jY29fXzbk/3EXFmFWi
3xpmhcu3Bz39l60r4KEiYC0YSBIG5oNiqkcyemwQXkSuov1qbfimQ3krlZS/g7n6RcRDs7U1MvfT
eIDjxnNDfso+oVop31ZSceuq9ofHGfU5602IqiwyqRxVuOWRJ/PzdR2ZnuA4DUd16lFO1VNquB+m
Wi84h7UFKgseyr3DoNTvQ1InhdzO39iO3Ym6Tm3Cm/ge2tBhrIIH9SvM533W7QESj6MSypuC0LuP
a4m7BqmhR7lxJI57dEx3mmBH6TBhJs0K4z1ThWqg8DCBbTWYnNO0Fnhvte5k70MzQyYIWZWc0ox0
mnm3BfjlGv7erYbh3PBM7otm9ebYG/LzZEud3EUaOdmYTMgEWM+50/vLa7jK38Vw3rhDFgjcMofz
3mH1YWQbgWL12dYOFSpKW67fCL9ylEb9GhdxH2pPdK0V9IWeDu+F6adVMfLD/yHdJLnP035BfV5E
XxuyDuAUmCpi3UdKSuUSSf1DPnw43TQXq1L+qOkDffG6yHoHBa/xnvVRs6oJlAmN8/2q3H774Xel
dVCYPl+PT//GqoHu1csgRRm1M9wTb01nMu+jQQX8hjKP8yudoQ4JpTdrIYlKjhS7AKz6cB0j2KWt
oFn6hTQR2MbA0vK02QDJuS1f3o7h4qjaOw/cIdN3kPX558J6lhQb0sAHAg/c8HKar++SCBWE7i/3
7AENFs30Addv5ApzKEMdrA9KmRqNMmR7FLQbZujvFjAaAXZc/VEVUve3T6s+kwT8qML+WV0aM7g4
HxrxxMZlOnG/C9TuCCDHzyPOVGh/Z1yVZOHm+yLz2a0trKldpoMvDQKDC+QOi/NkzORZ82VDUq9Q
2ykgTiE9hXrq0e5AZZ4MjvGEr6/exOoqxJXQrstZ1nmpGqo41c1+d66D5ErZ8oKIcKNvEXpGsUfz
jDviExRhtjGaGzA2bTdspPxc8Z6XA3nzmDRPkpKXLXogoJ+b+l09GBI1lmoj5uubmCtq+USqFbOp
raEcSL3gR/zPh6HvcPJkXGUowWdHCF6rQWMe6ezWTt0UTEmeFrIvmfq2OHE4RymVsxNveo/5XZ/e
IyvGnDXxyu+fNNhxST5P9Tt8EUqZXTC6VCov2sUBGjTyBntmH2T8NXuqF0bGJdm3I+bkTE+nTygd
GiuVLfuDeAiqjRyRu5ZkHyKIv38Ji7UvOyXAC05nJCHxeJszTpGpdvyc79RjR8g6xiY7NqtkSWX6
o8m+dFQsKegsnux9bDIR5oOig5KmLsGAlIClItMmz/qgc9zURxR7XyQhypTsBOiSZHLz0DwDb25A
tNJ7469qlgh/MgWqoJuxg4wgOYgI7YY4erxPg0HsinIGdxxm0z0nBn/FkuJzHjyd8vQWQMlg8uwH
qu4xuZDm+moI9gL+5A5ZLUFZ8ECKBX7jGO70cTyivddPSW23t08xryJHI3Wusp7nilOcVrAYp83o
U6+QZfTaS3IPEQjwjR5Yt0X+/VyMh6h3EoalOrD5Mqbzb3fLK8UT7mBzBfrPW3HI0TK7C2CRU/lX
fb7kiQNcf7/mFfaCpwzMudRYO3U2ZtwCpchMpyh7AQJXHoTgtjN3j56LrTrriP+Af8/cCWWL8F0B
/gLnyW1QZFhK5sDnfEZpVUz49Dw6r3haY3Kb4tI8vecnOYS1jUwrGXeVA4CEYWPpgW3B9Ji15s/n
XGjBTCk5WA9g5dH4b8zt0zgN1uhbvl9vPm6c69IN1kVYoX03j5Nk2dydyZGlRjM0qi04KbAvcmhr
MO9sQ7IRH/XQ6QAVaD7sMAogDAlUryptED4h4L92s/nueZvPNWeO1HFJoQb4Hy+yzOZXtLgG+JJT
C1rhZPI47bVZ+2dPjhN2pM+wesnA6YrD+s9eLiuYBT3ii/foTYBhBDi8NnboLRmucKUx/HKW7D/S
tDd/hiMdBBcr5gTmNpjjN5CPXpn7t6QEuibelWGAgwzeCtETXIFRzPARmc7nhje+W3HGrXdTr+Qy
QbTQH6MEsbL9Bxvpnj0Nszk5SIQrcwDy5j+5Pd/pb3POCkF6PkYkLH6otVgkZ4QCrz6QOfc9yhQs
m8Pebarcbdk6UZGHsOeM7wbIgMwMZqEWLs+sCD23EKqVjnkNQD+ZxYPo3Z0jAjjyWNdeMHQQAII+
N04POsEegf/wxgpIaxNlWucCXVRrNcwAoPUAqRbGZoIWHZXzgmkrdxvFrqoKPTi78gcLkL1sD/vI
qX6UqHdz/Rt9zu8vhAAAX4/D6iPhsgln6G6RmBdbZ04FgFqGsf/TX59ipN8bXZCNjDqisSSkT8xj
GxgNlWT/XKXDrSXi4WLwPSYmxPCy3M/QJvPKlyzwp1jdTGXGXoace29M5pr1p6QOVa8sHIxUwH4d
KhGL5RtGrtePHc/LRx7+a60YXvI/2YSMWj4oK7s2x2KIRgqT5/zNl0SQweNRXnBdejr/A6cN7DZB
g1Wzviom905gEnU8/TMaV3078pShpXlNrJ03vv8s7AKIm/1ZfVBOpzple+b4nacOA96Xs+mzNkgF
nr4xMVYQvfBFkYI0M2MUQ0XA2fo7ooDo/cFvdQ0XJt3QZxPXG0hMwluX6xSQ7NiQfmf1NF9gge6M
hgAtOiLqo+BPPPd7hGytS38rVKQAcIy+f920drQWq9khmE/Otf+4we9CO4XYLwc7bqGvYyH0EWxT
S7eG2qyHL5DmMlZZCUTyWAaCIvNytPUifk/vG+7h0XDdMKg0L0CN8dsM+307lp3KQhmNoToQYW69
Ve63Mca+TNdx9/+Cr9yDeohj3Ix2vG/ZlfsfSWe2pai2RNEvcgwVFHyl71XsfWGkTYKioqLYfH3N
yLrn1qlTlZ3CZu+IFauhSIMzfBjtxqi3rBfUSVb9QQ5etCWoT04c4BeDLrvZN7l/L4Hri9L4PeOW
yYa3++EBYT+KSStEQLZCt4LYGiNJHLbUzAQaKEoJ4C3eECwuMKH5rU3eL2xh62VMKtDeVz8Oej0r
e/CdwSowHcstkM/dDavLW52E43qBSMbGhA1KfHJK7QTfa7eJeVW/NxhjjZiEaZQzbgsmLo3JUlH/
NI06dGU+RLaYXFK83rDwCud/XkmY59HQwIGGfzZXHgzUQL3bpClwPxqHX1gQkkZCnAaD5fgJ+6CF
+9SUOOLT06QczGZqclP97uYzYYAEL+SEmw7NLW8P0tnXp4hTmfpQxR6H6jGkxPwghGS/qxDUG5+X
/XJFS/wONw+fggh6AipLuzG2tbXd408AH/ACcQ7bY/EeYJckSAP5bCNuK9AqDGiSx606q5HODXSj
DJuJSiA0IT/N6BM/Ro8RncCqgszP9OUbvf2clepTgw66MIT5i2meYzMpfzpgwZOHdMxGYa3XrYnu
YsGE6W4zxe5cczKX5C4Y3eCEnI+oepB0xhKb6A/Sou8+rxGy9N2Tow19S2leZ/VkXId6ynEcnlz8
2FBh4ad55UIKn/7NzAP3NW4PnA0n/8XUAFE+SS0OGAEJnDZfJ33oi49TFhsU0WylvWXuQTPhmRsw
+cLrAJSutbxMyaYct00ienwVQ5uEpukGzY7ij5qXYBcshvh/BLx8HD26WCMe0tw7TQnbOZLZjpPw
ASgiTw+Y9f0Wo49os2DK4Qvy+j1hMc+jBbOOCXju6fgtfrcn/+ucptI3GOocyurDf9p5coXJAqn8
zaYPJwAsGg/M7x9J/ATjwbj6w6mGl8pwPZ+/UHwBarFJvB0oMwDlylYdYwNqvplK2TpTA2A/swob
chnsgSXsNSbJ/PWTa5KZGr9jXmop8Ktw5AKJWT0ZG2vDV9DGWxOVPCXrlPC09OZpRDQCpGIdcdho
ERHGCBtpSXV6mOuyB5XmMwYK62Fc1tqpCXJ8in/cv8lnFJnHFYO/VZE8oCnBo/p4OOBy3H4i8k8A
xoK2Rb7c78ksXMwY5HlFecmTNn8BgHydJ5piIH6mfvbvdS9SSSxnrUcMzI4Ksc1CYW+CD8bSMJ/h
HFoNX8AMpuNwg5l6PWNtw1OCNjzs73th32R+BbIHgdMRzwum7lOZKv5NFOVge/hd/LhPVuWWHJSA
zBgKGFM6Ga8Yt3y2o5b18e7x1YUSxLv4ufmwz9N8tDp6PxOsDCGk3Z1lMXrDGYCRz9GnjwGUyiRP
qKD7Y84rlgKqg4nqQl97Q3EUv+f6t/xB7j5ELpKBbiL2h7v5kcaedQQQhLqqjfM1DKcljdSrZ7BB
hdlPl1BjMkGM/AF7CkaQaGtaU4Xh0apa1KgdWwa3XxlRw4Yi/Sl/L3DjkbXE9S+qhPiFbQReDi7D
VJ1mDdiv2fYowGiBn3fn3XIK/xk0vO64YRAmCwdzSu9lfrFNaZx339PXLUTxmAGyrfFt14e56mK3
Udz9fvztezD+jtETTh5hRPYBGRAE6hugDlr0djs4LZmIVAMLf7gqzMj3pDucDtBsci8rzifvyD4H
CeKKTSw+LrPrrByC94TaSFDxM+8I7A6N1cXshjiLIA2DqqhB/0W8p7GM/u7WL3W+NTk49YPTQiYo
+CbXmBrr+E3lXhsbkSrSqWExiMkDcKsucPQVQhLolnkbjJlo9manOZ0HlS054swPMfUIbn27e7OL
faPzkFpZOf5o0wJSghacWyYM2Gb/MA+77+xUjtTKym9BfokPDnF9LR/Wmw6W09lkVBos4BxLllag
MknYEwBJ18tR9yjn7Q1fqD6ZaDfUStqYE+qKl5k7WKkhiANv51HavN7XY9YFkm+bEEyRsbFLsFcd
79O/8LEaGh4gETsZ1T8OTuaAdFbGcWCnpxFOd5lbhlVuqj/1XIGqRW+Ka/fVVPBcuM7LKmH/Oof8
qGOEY2Mnd7Mv+dTmZVXDO+EcDMBMck9LOv1pG0yFQBEJQkONHWBM1tciqdzY7kMmKq/9gQ7WQ530
NV/8P6nxerPUbsgex+uDHlZd6V3xx9feUYdKDvHlx7r7aIGAI6u7mfcdhGpnZfyox9+BCxFQr507
R3ntXN9hpzu/VhCRDoscbz3rvb1hTcOBrWEoYbZuVmfJUIPTbUA/wPhoXgMMzRV13n1b9xW8gKxk
L7FJ/IFm3YNuQMYPec4wRMz72Rx8gUpCwRG2ddpFDXr1Dmt8gWIOwUvhEu6GyyAuK8C12hYpFPN3
1A473IswW8NXoONqYfZ2S8BAzjaKvXt8YjoaANHx7l9Agxf71Q+xRj41LudoNkeeU2wvO14GmOqX
o/GXCuvrw3VRIauqXo3A6mj0dbwXaJKR7ZNOQz+cW12AMEwuU8rbe+MwGwGp4i3lCG2+I1r6Tgd1
c5f20mk/Z/UlUe52rwMtsjU+ICP+UGndT6neZRZhnjGLt56ac33GLLO854P7cTKC54AEcEMh0Nfw
z3bfHRAZnnD7OkUkgj4MJKpVWMWUgcKV3fhllx4TI1yqEBbBWVSNZ5fIe/+90KgNOcB4GADONgQD
laZGONbXaAd33koAnvQMdPASg9HsC+HEz63tv8kTIP15ctnharjo1XYZwslrNnp0/5jACzQ15ct4
Q6T0AclhAxEspvXcezZlgdHmKEDjEhZNd3Pszp74KFEdvDCtM+uGrEWvR3bf1dF3dFg9sqaXV0b5
EMsLEzqQfh/WT24uHiRYCqFeoARAVI2BYQdYAmpNkeABwawMrw520DEfKW7W64fSvHa7h23OnOvi
5Q+3wHaZ1oys45CO6htqqULB2DYbCu6nzxyhvUMKAiQDAQmaYhmoe12VJo1mDcypc3V5sVXjaa+o
X82g3Q1+3lhH9q1VOcvZQQD7IBmWDASc123G6OJSmj6UulNmtkh56ZjPp3Ws/Mc5ZgpOWMwzeeez
o5Od0vIdMN7odJCyQC7qrPuj3qL/cxsz49EQFALoxJdWCMrCn9g5CCXFR+KqekdcV65Wq8PFRzv8
/ELaMUHWGOYYx22PMIYqZlmY2a7r04Bh3mLBMYH/h3wAW6+Lrwg9sGXcJycaJUmNZrhkbz6U1aMP
Rp95oiJPvS/ZmH7Pv+8ls6Y8PScx9pGwwhz4/63h2gFvyKBq1Zr94Y5y9Z5eNiXud6X7jPftDOUR
kwK6PqwMeDGjxdt0R/syzqBv1AxUhL2L00/K6xRYDRojqsfgPXlPuyIvAu8CccuoLXQSfNBwRjcb
Xv4Qcjg0upeYFbzoCtpJGFuxj1jHdxwIGwFEQFAdUQMxlgaR4A9Ptx6/6egOVp0cvE0H2hu8R8jT
UESgQ9gIQdMMavGUK9m2P3Oyr9jAQO93z3ToP/eikIaaOBWr6lfSDC/OTYQ9yYYsDKodiAd2NeuE
x0nJf+xZjmR1Gf0R6p4BhCT3MCYdAwSp71/465WAJtfFkbkftpe+OzLMqxFF4Gkdd8FBGJx+ulvh
Q8FzM4/D47B1DfzpYa8jJUhq54wY2f8M65U6hf3U3vXhwhfm1XtR5DHj3GnoEHjnLTqB5BHAsyND
bvzaqpM3TTUMbwt2B8zYYt5aVxGavL5BZI//CPZ7PIrS1KXn9/lReoS4L74uNJi9PAbV/kuECOai
bNWoHN2BQkfD0r0AzELpOjd234K9Nfg5numF7h7MOuBXXjPN43HY0Z1035C9gO0NJkogle6+JNoi
hrObQu6ycoah0ZSr9zb2inC4tlccu839ddFlssEldoHhzGoGmo4bbsZqurXEt+DjKj1WeummWBaq
I91KzzP/YN+Q1MIX81P3uLnCN7tu0pE6dRfvACAJA4S+sbJrq91yBIfD9nCUdLFKxw1xG0UYCJbR
sw5uunvGOwBV7bJLIIx9mbMXz6npexTiDqFiIIr4F4l3IpvXYkG4PPoxodQffRariE80DqbYeY43
UPtOBlx2kF7jtZ9qIRgMfO4C6ajHA/3SiVWhTSMiG5SPfYBWS6GqZtImHFfhnKris3ZOxSkd8zGZ
PvJIx+3K2T82JdNJ4nCDtBJbzyt2pNZj04QtlfVz0G3YcD1LzfdTBUkpyx0KUFNyIyQyyy0LT2a+
dLmgXYdAKvip9JM+YreoE/TGI5KFGHrKd9ZUj2fE35egnJBoTZUgm8zZFwKOwtqDHYD5atuqcZJF
QhbvIXLyc+LU9xVQOVz+ZEzFk7lhGMqg0oPF3YQwmVmsMLXEtFLlyTniTlvOUiyJbmaPwQNuYuZG
9jANFHivpOx/1AFAccMRyj2oMKgPeT+3MbOg+XDdxbZFhOS3i4uSKQs4M+EFM9X7GgwJb/Be2Zhp
zcklOpu+eM5Pn21xEYPeiaXEZIn17maattIzklKBpmFn7/VX0DIF2OyZaS95Xcx9qrG6kVm/TPSn
+Uy/RHvI55xOG4kaAgQ7whFyborbvYVnG8toNC7CX3/r/Mv3+yPEfvurd7VHbuPtXc2M+thRBAH1
tXc3E1sfqsu3TRLeXKzsSXkVx5cIrNKtLRbntjt9p5qtHtzuCucscB4mBEdLzIGdjrXBuZp5uViD
+Xs2CQyhclvA2c4iNwy4ryNYsNs2ukcKwK+XG/pon/Z3YHp0aGxQb+N1tLmLabnG7YfrD+9acDxj
eB1tptOpkZJVKw5eEQNLKqU2bbJmP3Jjy3U5cvO5TXw5UZLr1Ic5m5kHc9QbR6sb30UfAcpbmr21
z5Ex6gGAVy5M4xLPYtiRrc0B0ILCxuVBvmweTFpMdjFtuHVvDbtDtpKddAxOvyHN4WVzx4B/MJJa
r5/pxeoxlsW1ty54RhjMn5wjAnibahhxs+n7h5nrysEegP73LdSV/Ct2F5pm9m+A3JkzOrgVr7wD
1k1DipvSJxmifMeod+CS3AwoAQ7P0xnjMc3Bge2xGWNbdzP9YpLeNy3KFm5FAzrMcu52nHz8fIGU
vz2QcjbohsEMWFqd8Eid4et8vBwSfkiNwZ2ETRQOfm4W2053iT4BUqb5g9HOOEH5/ed2s0A/xsRB
TzAUfzLiAMM+kGJFtZd0qLBx+plHC5B2CNP38P/sgapkShXebRm+y01QXIp6/yZoXCb/QhLdYojl
r1ZJ7+dHMV9Wqx3r3N3aoAWhANUDgpuZvDZRa0AVl8MVNrXtCzdh3j2C+AEqExhBUNu5KoNllcTX
1aZeb+gmuEUdnaNX/1Ei6MomfCFo+sYQi2kYYlwjuOu6ddU9OHIMkQmkhQrtUp4cEkbjPj8KFuOB
HIhXDXgAUwzVJplbJluhWi4gstQYYbapXQ4MSu7srBzqMBcq86KCvVVVxFSqmrUgemHE9engPx4h
RYARTVUMJXdMhHjUXrFDiVag+KtA9pxHtIll/GSYzblSlNMeaqXCag4UO+nATt3n07ic3T5nvHnS
rNo6/T5VgIDrmEUEiZJd3Pge/QUymtrqEe1tLtodS9NhLGOYXjsrqHrWgr4WJ22jKh2OpChCmrxS
zO8c2z4FZyBSlQ6RNsObdf5cIRIm5ysWGjEMYAYvCxoOxuHYfck7Pg6pcRitNgjojXbG/o2Ijobz
yHlMadFhWHMJn/S8VnvVMk+yLJlnDqbIqJC3i3jHrNbkAORGD9qj/H6Lp9jBWAxp3WEBVCxm3zBL
Sm4T4EjcdK0eWmtrfdl1UQfre37kjLLQd2g1qPb3KbNaulKKrr/rOiERTyyG2KWemjzANL5sRKES
QnUWw86OMQhRFRPxyiDsyQkPPRpJpF3nDgNKHenvK+FIkrnSe8Ho4D6wUrYytjQIOkxo2P+xO9tB
ErIoz2DRkKTD3AGfTwiZRjnmsLSLZc9jbyzZ+warUrf/Tt8pIsEx1pJUzhy8YnV8YlbLoC69AIib
JNfHMsHLxyJEaiUPwU/f7n6fB4V1Q1/EQS0PAb1trTrd9pjnQUSxMqBjg6hTRi2fGbqKsJ5R27o4
6AFtTb/Tb4SeHgmmiLLPKhBPfQ6/9C2IZStQNZvOlx5yzbbD0s8SNWAw/LQJkCZltoF2frY2pcfx
iJksv24mQysgCzYm5j88Mbr1V208USNa6hFa1iO64wGPI7qVh10wZY4hxMNGz0MywPCQL1bZ9hF0
Gr6w1K2Oh6/JsETXb4LM4B7L1XZwDsl+N6icb1z3I0PNJtw/QqbMch8QuFIDlCwnHc/BJxev2+NB
Oy76MKq5oLq4i0+nGxx4CaUzi4dN4YJxNsZuJ2QUyWj/GG401AwJy+3eFbNiDmRFNZ+/GLVDlLOP
+LfILAWo7s85hDEBgl6BbocnbKTmBP38frFLFkff2kZes6x+mLx85oCCKXWHiU5smiMR5TTgZgQH
T6osjFpAs4mCE/g4Rve9xvT3R6qvtyN/NwPbJvwmus1bbHnrNt+N9hZGGVUY1VwbxPoeIdBmj4Ja
xdDP7YHUQQ+BxJLQTrM/UY8QZ4QpiADLPi7n1FnuURz6vcI5IG04SzGFRRyT/DzgzOEVzgqHY4RG
WTqGzCpI1mMrcjIfxhqDBL6wGDacKkMeYY64cs3HsIeQqgvhgkEdcJzc6C/fi8KpZtmKXRFcdfL1
Oh5NB9V4eJoch2dXzL6ovWxm8WiwbnHDqdfBD8c4pPLmhhs/5VOIEWD5JP2VvI6OnHgDRqN+Sovy
ctwBz0lGuQmzgeR4bzviVKp5/KwXgYU3a48ZTJrvldxorx7elWQ8OedOm/aqoS9inYxQR+/7WGSo
vkph8k1Ik3bQt1FkjtoTikNK2Nkg5UpYYF6aWTHAoQS3Dzy08G7sRtg/Z1xSuFwlLq1nenzZbs7E
RuWBTDuwuXdERyctqLoiomNzX0hvwK791DhGhifrrwX0cLLqm2f7xTN7xoOfUZKkEoqK/esoSyH9
QGu0OJa4OHyc36kpxaxabpKxiRXAkR/WIAD6ixKUOmxtebMguJKGNeszidoBlMrA628hu7wRSIk1
3afsUJClaXCksdkzSFKty9U+LcgS9C4LuqT0s8v9bebwIWKoTdXSOF1qB4GdtW2wmD+TEahPMHlb
vJmy3wlQa2/14RnM5YczyGnsz/JOWYDFcH9boGrCSBVuvYHF20rMftEyavGC8srs42yPzWIk/90J
KJoRMD5sSBPfAE+40/xhF8kBzzp0O1cGDAqC6oH7k6DxQklpfQawGzjy+D64hxjZE+aKLQvijmzJ
fFpVhuUeq6O9/fIdP3zKKmOO16bb0cGDDAIGSKZSkg68vsdQY9OBdYvuCHS+DZ13/mLPbJv9gAd/
MCwZGjXRIeX3cWvY/b1H9VwevsGE+czJh689Jb8ZodMSeqp5n4qCkE4KxBy2WSyavZeJozc3tehK
ArBIDnWSepITrCqORrKmWhNmu042vkeHH2XLqIESZ/gk8A5lAWlWeYK1w5A4ERB9bBPq+SFlRv/z
ZpU00ZcjjFqW7dLOVhxfZt8cArIwrmwc3EEi2lhr/gpA/Jmy9RifaRMGzsaOAfB19jsOQWrwIaUh
wngXdaCHScsLw0wM0xhl8LGWEZNQFKd7rkU8WOdS1fOYfA0YwXwuAjLoteLRzDwOgjkLD4jMhL4n
1dqQHRLRCfOrjt9Or4Jnhy1HZlRz+O/JPLzQhyB9nYhf5hQNBQ6ms9YIbyAwvv0R9tzsuTjFPbR7
i05jZzaxg+bR7adk8+2YK4jmu/JIq2Jaro4HE/H/6IPncZFh2M6v/lrcp4/TAc/S8IUpEiemZszx
0jvyikMUamyvMr1kxDm+wYVhRPr32GBLNmTqDdnhbTmU/RirP/Eq6KwKV01wKee+KszoBlBtGQ8r
vprQWoeK37cPC508BnMHFT6VwJzSwn+T5BmLpClIVAbfaY63xAh7J3pL9xjpszpQmIrw4zijj3xu
tdBtrPktgLfwAT142WW/3HWTD7Iku2ZMy0xoVEByZDIE8sd87bcgRI7Bmw8FfDYRYdHJ5Zd5jCXe
sZtejryAjt+zqnBXxMyOertWpKbKqGa0wgx2Ppa0yzNfN7D4EZgsjY6AF0wpeMW73XsEGYGSg6ii
EuEQ01c2T7rZlwy9L2SWmB3cOhrCJr+THZ5jPPLCLOgn1aZwtaniA9h4+uy0fAbq+mbXQZ++BjrJ
kBAIfD3ZOFC097YlNUjGUyNlPsgfc1k9oIonc+HiNLsOO5iCE9llSLK7p9pix/7giIRw7SDp37yw
pX1MHlTq9EkUQaNOBM08Ea+iCw5K8ukHINf7RCC2W6L/wsPkCKJPyFaHAJd/sXnCIUn8+L9RlbaW
mXscqQHyfghcfGmCbxEzXo7XHpm8tGoUQNBNOMr4aRYAp4V/tF0FDNR5CNkb8E/qwJCHVIrFzZdH
lO0eGh7laJD5U97PuBdSAMt3UELAkcOYyoULOeV5PtgUP7bIGWE6uwiacM4BUtjQwbrFRD4G04/D
mDrUlsPPJIZjkIim+u51R3vBujiYxIT4TblFrXXjNfFzMeT2/yrh0FIDFTgWwCgWheZGCAZr9iNs
nEE2kDuj2gwka5hsXre/lsPkGqk8EfzDmXVipv2yQSelj1bNzYYGkZgtipNAHqkpTQNVuE7dJoE6
xURf4f4VTk+AJEypnAMflN2KYpBxLW1UfJvJC6aqpBBIqzgFDtmO8GTCXd4i74AjqDFHJHpyCDbG
XgdVIRIXQEpM9wlgpg8FinVBf2acuNIXUGIeOJmBQWDte1B05WpAJVxcFqV7dnXrvhnYWURgaMwV
1K2+VTeUIDglNd6BUgUCodH31RW9mu5fFvcNyAY1TGF9N5RIlEnfP3Za5dLk8Ab4RRb3GGPM4OQ8
XQzwcP7pQ6+4OjKIvrIJYX/OtWYEamy+TuPgNrDEu48Hq8USAP442LTw3DkwNTunD4EItxkK0PSm
lNcDoo++luJgOeFhFOODPoFBl8kjQm0/hyDBUXHyASooKUHWnzYhmA9ntxtYv7+Mq5AdHoZE25sv
WBeckgz2EXMOfKsgQPYOqMv+3IEmAOvLuw4wq1EmNd/vj3SxLPyjYoJEFH6FCwzOTmRftsfIRh7O
wNt1Rhi57BRgLTo4KhLpnil4BZkcQmBgwEx0a+PgHtlY8vcX5L3YbpgvPuvtqO6DNQVx3lGoiPGI
+aH1/9sA7lNg9BCg3IaLOKIcmhPuPaqSPrFW/eA0lYW2aRmXqTArrHPaSC43V1fcj9qxEg0cRtAs
kYZyjQQEbEpdrirAUHiYpaLLrribCLPByaW9uOHkvGN7jrFP1cR9j+LLxMuAE/Rjxo8Ilgf2PACv
aJd2sBKIFyAx0gBjbdksF6pBlh2N0obBCPwj3lLmchYPHDiQ8mZ7w9rW2fkYsRj9QH4Gux/skIh0
sR6niRCtCLmEtuWJg21vIs7rlfdgoWSEP0RgvY2D9wr7cPsDP0ZyQt4OtFzzvoWil3x3fVv8exjC
jYQ4QS4agcMMAP+oF2zF6BHsTzoAiv5bJW8H7jI3GhsPM+dUlsOV+oi34/XXLM/fZiniBfg7WwwN
6UUZ4PywN7H4W/YUDJZNVcHSp0M4ORUZm4i8N+E+sL//kTc4ILjN32WHuLYAd64TsdzEtLFO2U/p
qtj4uUzOXLYTeS28eROonfWiURJJgCK1FOF47whzTNqbAGk29EUZ8oEpn5gT0D1yZENCox9HbOKj
CyAQ48hDBpeRV8R2vetF0PA8XBbtzZmDAzls0FuADuhU9dLwiAwcBRM9U8+hdWX2zab4/5XB6ED3
SwEXMyuHhiK+UPROMiEge16sM0AHLHHqK/CduwF10LUCmGeyS3myh2BkAzOf9SVrjX2KVVYRNCWz
Kf4kSPkTrPjINnZ0zmvhtrJo5dvgcRCCnrB8AFrlvcsb3oizI1sCXRN5Is2Cqo3/YGbBprsGQHlB
hupTy0ptKI65fP1RqJIK+LZI7OUUxGvS2ECUwgrnzU1VgD8OYYdtH7+5L0kzPMV/XDfZp2RKIOCD
3NgGxhJVsXucQhIziHljr2J/d31nPcehmI9Aj+uTearxydxd+fq//u7t10TDr+XaccCcCJfkOp6Q
dSzh40M2+nuO5Pl//ijORjUJu4KNTImLtMZvGZvpsI6nm4FEk73QwZN7Q+kDUI2l2YBo9eVGsbL5
M0Htx2tlvyGxAAWbqfPkPnikdHOMNDzUIPbxGEIVA9xiyCErpPAP87dz8t84b8kuLGfZiQY2G9Hb
Mu3BwYQriIi+bdNEmb1Ijjv+QqHjFioSymk2sMb5BBmRAcvOpM/csEcGpM97IqBBYplxSoFEhQzu
kMqkhSagHWC33/4weskB8UAiouP0OGL4+Pc0a8x1PvR1Ay4+KbDDim5jPhffUf7Zsg3hfvaIjj0h
noFj41bSiTpWDtRkPiav2cUqlgMdT3+AF45j8rdWh/AAQ4NyLeFpYU4fV5z8PAWcThuNPd28OPxv
w2BWjqq2LYy67q+8UcUbEkn05rZLT0BFxp2EU4XKheEVxlN9GSE90891VMKJ572+5vfGXL+tb2E9
rnSMWdzuBh2HKvuAuezmZV969hrL+z6Mc3+NTmn1jZCl2fr8tLqu6vGQVGsr5GeK9xvTKDoQtju2
fbJqBkvOgW2xI3negJ7Cp7DG55cRP8268k04jruUZIMl3Bh4hNSBqJGaiFHtL+1Z19R/FYczhg5q
uRNTQcGVxZmvtb02HDtC+AMlo/Z88auYfkyK9OTu3/2r36G9CHQEZ9xwNFp/y1cP+r8d58L4JtX4
NnO+SSUyFx6nL08fKiwHGE2FqpKyZufw7R/RI2pte8t+cEhlMN5GLshfQ4HAQ1AWlEJVWSa4acBY
G8DGFBIh2xZSoLdFPTbv0EAGG9o0aiabeRCDZEA1bB0OHEwd52NTnqFJZnfg0t4SeZwylyaRdSQ/
ryUHGjtLPnZKQiY6ERgwG17HQmA/ApUqVk10lkWVjeWl1j8atPKf1rDvPiBJUmpgi3clsFF4xlxl
DmTmsiAIBve8xSkLy466ZMpEG+Xm7wD5JJ4kvJ2Ck0L6U4BKZOiYVhmn3SHUwg3TO45dJ5baEihz
DR/kNOqTLv4/nHZNEenHMenYu9AEb1glmGAXhjWOlSVmuRs82tg/SiOkJ8agfAkhWByQjaXlhUFA
uBsQQ+5HK9XRjdy0ASNMz7IY63vez4eUwR8bpobJZCyl0GKLYUyFpIGBa0A8QXLzg5lHM0ay6ZjR
dyDRyG16P9i9wmG5VfssFmSAeLN7GSk50aUJAlN2ie8CAvjtHCgU38AnelgRj7pSf4oivFD3np08
dxhKnB5eu+11ejYsgAKNbOXyMD77Qgel5cFKlVvybsWs3df8nCC6TYbU6JSqD+QXXX+bOpzfIWUX
YC69/dVS8CWkX79JyKQltFREzMvnvJe7V+yheUiA1LNh5raGZVoW8eVh0ylry5KnuLBYhTCVZKJJ
nc+i58cCwVfkFCgBQr+Cvp6bu4L04244KBd9prroWBfXySsumEHigwiUwcQfphotkmQ+rZuI84iC
su0KC/7KoyKgx8ekophILahJzHWHDb23BXP2M340hwyfIHsitBRTGg0hfcqLAkTtj5+6yQqv8LGF
0Uu692kKm5T+XMBCiohq2B/zeQdqGTT9k65UqF23gVv0NL6aL986xvg7W1N/5HPOqAGs1hd+hvq4
g2QfSzuYcZAWxzy57HgBClPskzvu6bRGNngu/WKn05krUbGDAcaX8LAwQWJk0VgAlmCw6zUPLmeJ
hhpkeZ1mZHC2vfIcdFHjmG1W/kqB2Xj1y7f3SbjZTD5gw6U8KevzhaeU+Zc42ef1335UTN9bVG63
X0ij/fEXQSUATs/A9PLLvT/PuQA4OCMRn+TgTbx3X18juBTCMJkXGN/oLnV714Vgqk0QgOfYpT+2
2uQU5fO7RTvXCZpP8h/NymL0BjWM4fcW70qxM736ZxxMIZHvZRQk1B6BdsWvtTK/PYrnQwB+XMbn
Gcykw55/dcEZYG17dGHs+HvqngbdOHNPI9uhsu2jy6M/wxN6cV/oNKiKzFekbXss8CLrUqGs3sy7
91/2tya8LxiQlLMe1cRMZcas76r44eX7bIStMkMgfHQo4w4MdMm6+asJybUTxfdhnOoWk/DCuSJy
mZFZCu+hmj0WN5GsoZpuKNveG1gC5L7aiK4o1Aj2/GshBSenWyicjnxMoFfHseIwJHABSIdKaASA
bs1pEoT9wxMDTn8kFhgGzXtBV07ZgjlJCCpubAd/UzAKzGHTNm7Arj7+SMDF8A/uwtVHg+lBRs5y
L7swCy7panvdGVUuxBhKQ3X0XvCN65nkYT7CVvImLzUArYhbiRSDNLQN5bD09Pm42aDiy5g8vz2c
NLhbuDaKTVGv8uBj3GbZqFvRdVdjDOVnirCCINFBVfwSPQsvEYH2HoJkaWZMeBhoTV9pF4J2B5XB
GzkNAMktgGRVYzNwdRjBSL/eubsM8yqsDCjzug45fqih2BtoWehb1miq1cKDxdOlB+uZJRNVbnWa
fe1XyszlgWHZZdTjUcGTmSajP1a2BVzUMSLaM0mqLGxODnhanr5SqCVB3FJlfX6Oc83PmSAzH/WO
G2SUQ21dtPDBQksPlWkA7r1sK5Z2c54IBk82tnvK237dfKh0A8yyjIMPsQGjrTs7HNo38Mi2i3Hj
oxNgqvcgxJvGb0no7zeGovMWa77ewa87uGtIgmkNzvowlat5Wz4O/hWwBPQG40uGY87VPi6Od+N6
N97tQJtVV+ItIYJ6LYTTNZZNd+fcBb6+lAE/7I7XBTflOlZchuoYtDDK7Z6Qcppd+oyTg996Xtg3
8kW62OP9ZMMnJ3DhdToms588ad194OnGWs75H1AVuz19VTVHQ344W/cComWZSLst+LMad8eCNs6l
4jlSKnz/ilc2wD5/j9uvDBMetJIwGu3BpOwgpILjLptyY/Up4JBh0wnVtjp+LJUhuXfDNpowLQJw
h1s3MCCDEw2QW+XvfQlM8N6+B5xdzn2JF+8LfEhx6WjR/sGLLczl/GjO+5CtaF/BKqv5BdFwNUWv
fbx72PTTPbJ1nz4J3+n59bUnQOwnqOHABq+zraI34tOuMT/5jsXABUKr/ViSrDRgIPG3912XkNJv
3O5B0IKPyRVBhnQMeAFdDC/PIXHn+QcWmyjKiVxDRw/nXY0fYiQBQfYzfiK4H9IIl8dJu212wM4F
SikiJLIW1Pze7g95fYYDP7faRIGQcLp8+W8X3wV3gNcCcwss3XjkjcvZ6oGBR5WPtpBQOb8IWy7B
Is38dLGz7ReCg9t3OGit5zALqxW+dW3jHXe4Ha6GcZx5H5/Gl+Dukugzavli6VAElW6om3KI5Npt
TY+6Dd1QQoA+IM1IKbB6Y+rSNmZvNyiMu3txW6NxZlY268sd9D1t2MX9waT5Erj5CCJ0jMdPqPWA
Q0ioJqwemPcgySYc1p/cZNbpkKFFlp/TsgR6/wJ9oz75a7SOHKqvtt/D5BWM+CfXrc/8ER2wo+Zn
cSSLKKLwu2PSR+DOfge0MOVPLwv4QywnOfRf6+oqd8nTXVzmg6//gFcNq9hQiMnihvz23JdVTdWP
c0o+lupIAIC6hZ/K06hEL2Z/8PtcdXq1c/fiQRAVXOcct45mr0Ojr6EN0ehqni4mbDBnGUUCMJo9
G92AUTGMJ7vKhn1u9w0h271ReVZYOBSEkK5KFCnr+77CQANzLKd6OTn5FhqCRPP8ci5d59izTl2R
IFxvZEFg/GFnifYyTmyHmdW/uT0Kjk2W3qDdWi2/rw57WFNU1u8Bli4X/RRf8G4ZaW+Cy7zTvq07
h0nbQ94jAw8+2HUu6GZyrKjGx/jiatDcHsb4oDtdj/X5ceub/Qqxb7whyFsPUCHjbIyiYgCQ80GV
CmyZ4wQGXLE/7vFG6WfmhUyVI+Bf1Tj4kMl/51a9wMHXZ6AyqgEGaZVPrgL7lOtnEcL57ZnKw7oS
0lwFrd1t866cnmYfVRxusK95hrdNi0MepZ38NYrCeqHW4QXPE8hBbuVcxmr4iDkQ4+cEz512VHhI
RtvAzGYvaI1PkORRSBRmfrfa2xMuCcOS2FMHBwOGguy2rVhx30z0JJTi+4tQg71Fs+7t+ENstY93
B+QXdlUGexClIE620AIBaz3A5CmbVVKp6iVNiK8OL3O02C7ECd/kjvdcJcgmX7NIVjJQbOxWfH1E
p3ljn5Ku03LraWXpulGilWTyM8Fb2mHFe/Woa/y2w7OlvI07yPRu4sGlQQPr/3imp9ueGfwlTKtq
BHOc2U/wI/51feeO8J7dITjZZ6veYXdjJIw1mYt++Wo8f47huTVrq6ZO56PtCs0pV/VUY2OJTApr
wsW/9qD00burDcnsTg/L9Id9wV+h6xad4Wlg8rXlAbIjlQiuetZ73qudfNemOth2GGkWdutu6Fv8
ffzVV8PLKv7kLnkbFRzafyyd17KqWhaGn4gqVAS9hUlGBDHfWIZtzmDAp+9vrNN9Tu3u2u0Kygxj
/OMP48W0HR0y0sv1vbujNCQl/Bj8xkemTm6daFEZ7mFeRBWwqos9vP0IR5jcuro64tOnWjiyDRoo
nNOCRk2KJCZ04MEtsbp7IkfGS5IjCU81PLNJ3b36xckjIQ8Q+h+oJgfQuPogE3siZJXp15syBaZ2
iu6GpQU5Bdqx0P8pkVrCfBRoHwNie3By1qaNAPxp+P8GlECUbW8789M04LQ7O9sonfwb0GIy/v/H
tIU2N35qUIYcgDkGDWB/SC6hVMEUP/WMzFDrq700PELj6CLxnY4JBSRW/KN8QDrfT6/p89D7DEeV
z3GA4M7KEFIEbLNPjME0ecch7HRGXxyTqOP8g3dSBW82GsnT1m1c3PwbMfCY++36HAFRmtBs+uEK
qgxgH78SUJ77hDgxFZEgs4CADIinTwUIEQMTVCnrBM2WJJJ1liVpN7oPTjOs4XAxmWGgWOK1wOnF
JlxAlOmTqGvx7LAqxWV58BkeB/vgOMCwhdMQkTnVj2kb5L2RQsJUzWZ4r2YjzthUgu0tjGt8tur9
np4yq4Pxr1MaDnZis3vaaEUWiveWy9UZXge7Up2y2y4+zG5D/TjgQ9Ivzot/h6mepAamqZ8Ei5Hx
UlcsE0RLF6eFqRXQV4TwJGRTP9Vp2M1hfPtlAjPQNyGpASIofcrIHtIaGZO061fohy+VuscghdLZ
9iUga9bhJLH8eq/aSAfT9gVbM2fPCG+q+WT0HTa14jbmqJE795pidWvzOxycQ6ZRACRpAjFx9sW5
taIJJrfr7+VH5jWqHe2IKvN49fIyLJP29oLkhjptSzXWWXf9x7BJMJ7F5WTdwQp2G8RLY9O7S3RO
+Agx5tuK0e/so2Zt55PsZpesiUHAFy6tDX2uSTeo7mk5fA6QGF5Tw9PVCbVUpvNp7QMM3ts8Nvle
dUK56ZYbOTsf2T54wYS8279lOeT1BzbiUk/0BIt7ZGQQU8fd8QIunttM6rA9MjtgGW0I4f6eatqO
dtQnX0f/yNoMAnIweg2v11MqwMoA/QRehkFtP3tF1QPOU42xrkbtr72U9wK5J+b9Lw1jnJ4ZRZ/0
9Fa56RJMxoUIYtqWfwyuzCROwXP56Iblxbufw6oj68lawqfa+yjD9raoxIvIcVwtT92G+zyHSJ6C
qGAWpfLYSqhR2/0pMK6Mga1CsCGvB4sPIBgIedobBygD7z6aRt6DYlKiedxbweboMGJn+0Vp+lEu
9U/Anc7Cc53o4kVswbPrsJ1/ThR1Z3BSmoGTkmmpmVBKzvaMCs2NnOjq5EFcDwLW1s85nNAQBskh
TNLZPkjP0FhuySRr5JhMVO6E2oXKl3eOuw6EWBiWRpeqQnj9eM6Psq7zajuZNl5PGuRlSgTjkZ36
zI1vATcGen9a1zxiGL8vzJar78gswwqQ5aqWp5YdGW33zEo2eK68qdbJLr6jmhMUTo3rpI/h7Nb1
Z8bNThvjNCWK886qxSgLSxbnwZgkOCxIIOgEXZJyccLARjCJZMO229RQ6aj5do5vos9emxuETmIx
Ajgx3wMmH6xhYKGfs7x/WbCyDCMi1Jt2jd6VPFjnjMPx4V2cn8lP+HxwJxVX++ngv/Ri3wyi4xnC
XcQpVBCM93b2Fzttb8kJDQ9Zg0V/OLDd9tSJ6gBTC0quMsuAlpwrjQ+PdkHzWKFSDOBXxZRl+6DJ
AK9VBClrh8nT/cuyZHH42DJAv7UTE4oTw82QEG2hHOGaQg+Ws6YumemZ3o4f2nDZEbxNdGOq8os6
1ld0AkE+4lSAMAvBqOvXLIRkzYViMUdvpAf4VuhqHCuVgtFyfhBpP1MeYKh7zzEzaRhJDcAud3nb
vIa3DK+DgRiKkNw8Qh8e0qqx2y9hiRJifVzq3i28hBJe9QhfSa3K4c/tsOm74zrEnnRwGZ6yBXac
HIEkCgb7oMkGPAc39RfJqdsFzmUs/HbWzRZQTbqKjXpQxdEHm+ThUqqPubgpOqJjdIbOYa5O3s17
9M0YQwt561S68SdARkziBhvl23vybJ8OlWbwzo/U+Jg2IINGrgkjp/vBoKFG480e01Rx5l5+2VGU
mvaE4yf5Rm336XJ4cgVw0kXX5ddtcMpx4fMt0T+6/BncCs5kR6OvADOjU0Jezr2c7/q1OPi+uAtB
RUieOLtNDv0qjSAtf9QSWzzMJCieuEp5HV3OPy3EDoLuh9xJqtcjeOcninM2jdSErwRBDTRpSOpO
M5z4k132dcvEhJn2gsbWnd9djeKPXt7Bjoyf9Ns+wlodBzNKr+F7/Fx2Uess+rqH1WvYsfksn7zv
+6gZoAmnDZJPD/mgJ+YX2O2hFOfyp76DImvnQpk58A8on3eOCJ11OXB5gNd0Mb1zrH8YB/DZWP4p
vF8oND+KjoFjSVdPriNcIXj9OdCImNT81lZodezdH8GOSvovEWhggochyZDWZMbJRs9IPfxDY/V1
29E5BdBlDXYpLqnHYqk6sRV1JGjkw7qCmcPBMFg2vVPJ7WtFujebAJ+tAdOj/EM7O2YdUZSobibP
v4lLcXAixhEy00zHwIoPHGvi0XX0AQEzgVj9T1zzVl8ZtQERBBPTPpCZCds/YfuJPY94+FycVUNk
+PBIHdLtD067xwuxqR127CWf62l6ju75zauc50DWeVNsdMRQgDmD/6Yc2pRZewnX1zMCaWEpGO+9
imtsRJqJ//TPEbvMWXDJV6iJsmrcjk6V++s42KIva6/lP+Xs5zlScEdRZATFAyUX59FiwdcR4EtN
Hhhxsa3jY353ojqkMKCjNDvs0O4O9mDTW75z6X2vaBf22D8ozvYXTKUqMcnK9U7Irb2X6hSTNg2h
Y6KTtP2XouVgIZbJa3p3H3TwvQvjaViUXUTCVKdw/oVMOngGJ6cxr8/L9ZEqrdo7/LraL6Dp3SO3
4AnTU42Xy3dqiHPK8WvjE02nFnQ348YnMt2H0L7OyBJfMY9PnxQGqnWbnFw2S2+nvmRf3Vj6yYWg
F7vZR4XDHtE9lmOK2nyEMq/0Imss8vTlgkVTs/GLvNt26F6vhl0Yq+LTx5b7aI+wErYbo5NC3B69
/ZTScpnuIMLy9NOrG+X0n3JORAKCjNjwTQwpDicniIjC5W00tl0oj7B3GIXRQrHec0CJm3KjB4gI
wcHcl2YM1sXOQJ1Qq8U0eg/YF9U/aux+Hu1UgHGAxVkXmMGISoTDveONOJnwdjFWiBs96H4B0bWp
806xnCDHiUkIpc0H70mmC9Nxszd+ol3KgKC+/esVxxsYEC+Ez8QhHGBJO+Xtax9W18f8gm5mAN/j
ARfj90VRjTomg+F28IJbH0mlIAGEI2y3uKCPLzXMCai2LyQszu4eYcYhHYx0Mpbptk1398LU5M2p
V0YSdsLfa1SwzosUYkg3EgW143CtvsOaveWQCByM72J7r9fB2+t8+9NdeoC+eF1AP99nCnoPuTG/
2wzOBwcrINPF/VojZNpYTTxyq6i69vhn+bBFUG3UQGy4h9pPKIcf+w0XG6dsRl8GEUNAbDeOLEAC
sNGOq8cCMyGjfmEcbXDy9k9Nd/vocJiXgFKRO6O82e0V9vnp7JkygqsJogW94gxhE0E/3GBovOm4
0Dk1FQQ0SH5R8NM2xoBI865TfUCLZLlaMKu8QG6JlJogHd28UYH5w0zjDrvO7872E1SYbzmtrBFW
M3x5wFb/glgfAY0lVrc457NUP5WYnL9PdoAh0RbkYyOIYvPrkuZU2d0s0OMC4zSa6TJMC+5OUCEv
j+VxAhCaSp9vmgOCyd3WDIFM9rJjgcbuL0fY15YIUFg1mp4E2tHebpsB1M39/D6qbYA3ytdeIWTr
z9teRoHcUt0Z68Fie+J5AL3niAce3sYXxvUKZ+XNq+ESQ87zhxUqHhfFtVcYE3LC27gUAApzBbdM
J5JLI+1gRauWvyVVxfGrZg3KUONtR41Roa+u/pZNWBxt0ruxWqbOcdmR7ISI8msEFMLg8h6hc3BH
v3mUlhc51yIam6gT8LtXOyBCcBnAQXa4lgUl97S/6YbEZQIF2leIRLwLzJR3pG+6Bndbvs8pOe2t
Fm433xk9vQ0w+slrqKcbfF0+yODtLdmH84Zh/+VXbQHCtFl+zU9qWTl0U+ALHGYdiqYKureTRk7A
22BoqeFRk5sNd9PK8vEYa1TihXcKZ6QTKi0m+RtM3e/uJgeUjsi4G4/bSE4Yfb2tkJ2dH53L5Ihl
CaBbiDlLrWR9ARfQBYC402rP4tskB/8CN3DGeDLBeN4jnOa/H9R5bntzuIbsdrKfj/7HxpODBbyH
JZIfcZQp/+GeiGADSP6fjlKL+LtXY1neFDciP0HXXT4JuzF7rIyaLzQtu3ibzh0weV48OCdKFgLo
EJblthHomvpxvExHPNTawwLuhx0zkob61mdaSiVYpS2TmpGDnmsuzqm0nCbjszOk7QSAmp8vnDnj
zan2zd4fe7wAuHP2rckLeCWG0vJy8i40YSzb5flW/+49MAY9PufNyXFONIsZAejt/Xubd49TYnYd
LVwzNdJXwFuIYebC+jpTZ2F+4LUzMEYsiFyW9AmgkeRa34xJe2FyQCVtTlETRycwhu+YJNOTOhVk
0FNX8rtMK+I68CLZWCF8ZPIciIwgEJDSgrz06OeODp5uU2vVFLhvNy3MyR52cS4T/JcLE+KN67bI
4R9LCCafMVoXG14SBnYPf8FUG3bk1fscnOPsmel/DFImMRkTPwbeDe+ZYJRCkAYLuN+DVkk+oO4z
8axp7v9VsNwSSNoD1kgob1SRO7N6zkma8utVFwahf8zxKW+uOuyJ3IyNUv3m5id7FDphGiyGqO7Y
5R2dnn0dveIfEJU6j85ObPrlWEbWMn+GQjQmxHGRw+5pPm2lFcxhCY9vFYfxbjl9CGNemMFkG1YU
0QiI0mfWSh55O8Ee7sWTw4Yuxl7zM4LJzH6ev0Zf1jz6vR3ByhbqQ3g+0CHb0xVUDrAgIkhEeuMM
71grBa8cU4XeG6s/bF2XwqtZIeJGqA3pjjn3b9pat/gtZcBTozbCWo4RL+Mg2V5MT2Q4LpJm5Chz
4UaJBFzCY9pQ5v4Ema31k+EZsD/M7rzdZ/DS1EmwspmmJ3UEh7yTttUUsmOJQ7jGd4DUAbvqxRnH
kj6shHt69y/97WYDb6GTP0h7a9tMHsZQIxlIaH1G+kzhe4/tl4n/NYQp4yNdG3f8O5RrZFSZ6Xd8
TPQOKXZlgYQs4/Ybfdo2P4N/hU4oZBkYBfkzAyyw4J/KEyJM5hXhKAcZDLw0e/GDa+g5x+wFG9F+
LZtbebOPnI8RLdjys1xEhCQHu64DvaeGt/McMquAudtHEbDeLffhHvFXjmc3okEmgUcxNsHMyoC+
LUoBjtGj30xh3bPshpVX8Xs2sV6D1vPjJz+VOWf89V53+IOhXSfHBA03KB+64hQC4x2jdF58xdIZ
jtUSiQVERvHF2M+EKHyCGi4qLajfElKDlmdQTdCRo3ln9tnTBvw1m8q5xy+I/ikWH0J3tgawip0W
8sKu28kY1J/8DvBquMtxzNjBgn4G4KfomE69g9+kRcDw+kRH9VCt/A1xFpvNNVczwhsaGZeKljlK
5j/omV/ej3ob28xSNdf11Oh/mevRo1Ruu4ejrnvjzDvHJ1Tevu/PaBbxn2hh7SgqzTtzitlihnPs
Q6J1Zcbf7iA7ezBebjbj0zcUhok+EtoBnHmvJ6WdNxUmU5dQC+hv2E9A1ocaeB1KnNdXcX/AGnsn
z6QZ6YCc0KwsOBlwE5uRyWkjMzw0Eanm3bDOevMPYZXpguWoFbIQ4Z5AeofuJHkpGiWelrwwEuLJ
AkJgvdZx/yjUDoXaD4+QOcSEFcB9ZE3n6P75eRDHIPDB8Ubdz1tEpNazYjiFCvgam1acyeJnJiGt
e897r5idN3g3jI854tjrIQZ4XwifoNwhgWIVvdTOhguUC6W6i4ksElj+9f3JAqeNCQA3R+DqNhpe
QMD5iBk1M/HxACtTuO7BHkovlPp/YR+5i4qJ7WFy7wzpQP4NYhwO4Upiw7jPsXyOudTg60L87sM2
HGoJzkmT5qCTWjPiZIJD/+mbE6ZTPtMpZkLlQl1HGimwR1e6RMqogKYDJG7XZwjp7LYVH7CeaiTe
ghpBahSKCsFwsE6Qh4RaYa1vFxgj4R1b4AhqHmq4RoCGUFxM8OUZt4kqqmE5SoKtVpTgkn8UHU7X
axkIBYiRIIQ/GH9rIevCNU6IWiCGEtNp2G/GWIc+2jpApASxzZs1lh5KUnjFMaOZL5A14bAV7+he
1uYI423KH7p8/rs9FHwBIngZ8Md03htWE/GjWVUFQtUAu0DVXeMXiMzymfFLd7BRIoKGTHLuw/yI
DBAv+P652GHtizmPIrjZf8H8/a1aMWQR7xQdka38Y5boDdAKa7Bjsou/QOnCpOMLSAV3ZMc+vDgZ
Ayv/PwEiOk5x4zgjjBU+HaHCgyprNGHzXvuXD1aLxqyKUYb0W5NWYE3KfHiB+85E0CehNMb8FYwP
7aVFdULglvhcHNW9QBS41k/Q8l6SVQwz7LE0ZUougpe3WvRElXYNj+F5iKcY2npG4rD+IJqK3MFU
hGIL4Z1gMVHMynHM6RfJGXZONGoASB2dXMh8ItIRm8YfWje4iQZX+Q4ZJywVbvhviCdWchnUY2OL
KMXBrOSADNA5duQ4+4PeLM4iLb30GgEQt7eILgOR5HeFipk++NUfuBifonrURV0yao7geZeDQ3DA
EkOE2eD5KSNHOeBow2/rVu8eLAJTdQnz2vlNorz/nf6h4SSOAHoiW5f7LoYmfBusLi4fz/0gZtk/
BVGPbb33OGIHF//xDxrRP7l/MePxF8J8QkXUE4XlqgNigE0ESEbvrFiqmfgYP0bDvrk1I1h3WEwO
2ig5hIX7mOsj5ExNqp13iKE5JEpR0cibg/0LXQNvdvJxljwVhuhqxaky6MOZNHrc25yAWEZBmIcS
xhHXh9IL4yF9J5DYXXN59yyPYemXh45jk4Ib5GJDYGbfu2tmOJP0MCdijf7iR+80L/3yS7mFPOiP
WP8sRJ4kWqddUFN0XNKWd86aYwuG6wLvUDn0upBZhR0CP8eFDeIxE+BQfSoZrJRqx02hb9YtH/Rh
cQOW9S+eDJe6dCnnoErfPrUBuIDJmGVWkUjrCCYGHhaRx45rg3rjx1gHL2Iz+6BPDWrXx2Tctqcc
j1wAQjGEhT7sTaV/kVvXUvTU/V1xxkNz08aR8M8vglPkA4W4GTHhZfdP/1jFSwuFbMxcoB0194rs
qemF2QuN1NO/+8KjsDjEHmAPGp0yPS6F8xDKijsOdp5oxIUSXbsPbJ5aqpZP+OK+Bp/BLzTIg8Bp
gG3RmqAMjnHFkAHjlwtgN+dIGHIA/yv/PUFQQFbYGdhCEdjW7ybwZYAOI1rN3qk4w/kgcura+wTd
kIGHo83w9ZzR4yxQ/qviBppS1JMafKziU9JjQLlbUTAr4gM82sQMIbsBNRFnRRn582YprlBprYTP
Tysq5x0LCwCywKYT4MihAeFIP3iCyzJD8DqT+19XGnVBWnF1x72jw5QMtxCqZAB+Bplgoh9QUgbi
AJpl/0Q3xN8Fpz6xbGBJmtoyYHUic9UM+H5eo3eMwcnBU4CZvQ+NxovEZgY/C7cFBUFki4zlgrwd
YsYb0wo+PWNOebfFHw2NtOiE8N5kxYko1kLYadbsCJIwd3HtXlLRBDVhXzPqFXp6rzftKeJ8McKj
pyULRNFUDnCZGxrpAzxk+yazh09hx7PG46/lVmvhRwnPqVUcE+RQojCVcdQxEU7qF07qUx3Dj7Ph
MqGQwDWod12/nC7mqcfk7Y1jhJvoKkUi2g2Q9CCl6AbvdZwXGJSodk8P2RezZsAwgrFDMSOf8Y3V
ewpnxLHChVMUyxTEFFss4LyDAihVTjr5pf6MzxokgS5uQ9fNM8upmxcOKgP5ja8Z8dx4UUM2hadl
cghLrX3tMSQw3bxgtouQDYE9fac/W3ZWhNOWYRnSn6cR75wa3b3BH26rJhW8zM6TjMQFpHYAt3xB
w70pmWWDxxHi4ex72qbj6CmVBfc6wJonW4krky5vVrLVk/JPg1/SOWZayinjLzJqDjnyiaOxm8UE
hxxG3n6WkJ5hL5dANHoQ2QkCfcmEJYXWgp/jz/iWwBC4BWWayosZA7e/V8iVQElKCdocrrsuIzFn
wsiq0+STAe1ipZvIP3RTYRu50vATLeOx5uGLy/PXkFN14DlZTFEa8l4ecWuop50vS43eVf2K57SZ
o2DyLtMFRsxejVUPRiem6ihrgEkKOvlRKX5oJ/Q5XbIhv8jY3ac9ksqBxYCiTgRcVkj2IRQUabjV
a5IXT3tigSuDmTtNdR98x60x0zCP6TbOowS/OVcwYYMX+S6Yax0f+rIdb95nCH8cI+2W81zeS76a
UT5NCeMLOtt+44mrmpVf6LShuHlfX4cy8uU7P/ERW9TpPr2PP+qNo1j63uqeZqkv48nhfclE26+Y
vz8S7HqQ4QthLY0gcDBPTVgMmK924wckoFnLNhCD7ZaywJtRa3qFfPgRLIb3CxfOHJj8gYkaqu03
uVUg7Ewdbc1f9LVeCfxc2YMhK8TDJYZhe5vhJcPPB4vPO2VQl9Qt24MTzWSGYcpAwK8Di7c9uf6r
mPlFdbA1oDtBa9rUZFsBUYEIEiQE8+1Jl6Pb8lehlulxM/j1QPid1vD7cX4Q+RpuE1I0/L2ZNsTJ
EcScgx38pCNevhX7REyFpaiWWgdL9pOtTkTXwUVLyogUPYTdw0bR7OHIDkIhmrJKHSlpdP8MIxDE
BTSBRpo75wPiCAYSdJMNOCpo5+Dq3Pok/3HGvTBHBnSr/j1BtcHHdmyko7s99yDs2YDuKjhGW1bJ
rJ0ZaWWAlkCrKidiSk6HnLXDW3yjDxEGPafdObyNTym/vfzNHXV/zKnAlGzbcZhVgWGAT+FaCAob
uX4K0v9z0iLfcDbltQ1stuFADviSMTqlPp8OeOU5KbcIRpciJxRRYsc/LQ0Y+5wwIn1sK3MkGgPN
25y4Bi5YB7i40zTDxeY+eQZPjubh/4OP160/1QXuUW3/uGT+MjP6/gubjdt6bcJpxv5KYRiFLU9q
QO4hILflt3ulZw4tJ4Mm4tkDUrT6ofh17Nx/mQ/HY/KOyARidTMhZ0ri/0VPi8AG3RuKOSq6N2cK
eoMQc5KTg00BeRwX+iMkTVD43SkE2Ze9m0hrh5MkV/LO7SjOBthgDF3yFhSUFvQnhq5MeoDaXYuf
RZP6SYwpRx+gt2nR2dgvdgkg5jlNsox70PIZfPqLQH7eeCK+hw91jQnNVM3+d880yKTD/td2W/NF
cEhaZ/cd3VGBD/RQL5rFD3cSinxk3jIs+2dBSNxz82UNOrh/WOFZzoKh4pFTsOWv724nqSK8uMJO
nxkX5E+v9rr/vvPKh7pOy3UEkH0iFILxhx1CnZs9MqPBXNC/4eZPkJ9/nloJS21TgeJy27JAsBaw
/N3qxpW177W4ezj7h5tLxwP/41yHARh8JtAYGToz8nshFUbSKfysowPmyDUTo0nD11lZs4P3xOgA
eBlyXcTFFmHm4VBRLNx8vA/FieTvxJ19Vtz7/r13nb8KAF8Q01H0CcV34LR+eN2oPYbD8l3u42eq
RQ+YA8Ehm4EHUqcf/PVvYKr1KWn26z6HG2N7prawEVow6t69P/DuOr9xq8bMMOLvHMVzQCnHsPHv
B9DYaaGQsig3Sgb57Mn73KLiLxoEdKCM3rGNrZDlfVh9s27yRlgHULiipKXsaPc7ee106Iyiw5Ke
8OWYLt7bpWDoVJpGKoBPK5yq3HHdmVtc+h+WLB/BBy4kO7HDZ6LH395p+mIoe2ShvbyagtX5sWcV
a4X54uiiSC6QWf1FRZBjHjAIbpsf/1fYGItj2i18DL8mN9MxJgjXdEogyeJKwCyT+gkXBmhItv9X
NhwonwfFGKfDvLTqmQFsDi6AAWQFGqqQCOZwv8X8FuokHEpmlgoT985Kt7kE6vCPemXBwSXFVcaR
lUvqVWLxRcK1PZB3jB0gXPcW007ulfsSBpZ7ouC0y/7FI5XzxDHHZOnKhXiGbloGbQ7Wab8/9Lox
VDQGJ0t6eruFunmx3B/dByjdkIuEmcLO225MiCqDRrYx5q2iOb9P9wAx/CL9ymumu4n5s5m9gtmT
88sdz5FInNkJEcDWmiJ+Q7Yic7+jc5g0gVTtuCfHGe2BlG0Cb1ikR1MMo4e/OhQKbQC9lzPeLDB/
lGHGglutnODGTR1LBoNf87f+11B76JJ8uw+J1HF+oJx0Ol4BbkKhWvytr7178F7QA0bnlGhfGa5z
lYILU3e0KF5AinVSNZ6egkwQGOkWEvAvu1IgQ8dgjsz9ALmGyyJHcce4jlE83/DaW0C65h9c3gfP
SnF/sXrFRER6k47Lo2/RIczvecOtGLpAjHfiF3qrexIHDousnT8Spq2a2nBnBfQFfOVw719Wogtn
xh8Q7iW3HIWsKNqZgJh8ixeP4mVPnwqlpCh1K9jqSWNK0waJUPifkCsSfT3B3VkcWTnHbvhN4FUX
/jNBnHDtDJ6T901dV6gx8DEQg8Pi8mceheeZIIJv6IYz9xwxYYa84JAr+nS10cI7OD7zkFnro+R0
1WAZMqXl4Gd+Lf8Xg0eNQvSb1sMOsDN1b3pOLf8uVEH2Giwi/GG0pK1amRSxWrgXbGra3MMUh1Lw
pJkRV39hkT/zUYNE3DYulxNzyI3UDJsMCSgphdlFWaYsEOK8AaW8+nPq86nJS6+5YYof7/G4ewZH
sfd7rkT0j7WlO8iYGaSd5DMj/Dh7T+CZY5LyprArPUteiefADYsL/etrziDz4dUyC6nuUDrqqVCQ
EYxoy0aKjSzLlXW3fU1f00P4xSkdd18itpx62s5h7gGUTW/T381lygvuwp4UBLbhl14jL722e4/F
SQu5uffmbXFDx9ijfcj+4/bF06mBuQuZRg3/lLwBworTxwaw/XyKE0Pqfjvfp22gdNeKWuMygxwQ
CNHjji/gXn25otYf2CWSL4UdpNE3kdEm+/F+/MYXcvp1Os1k0Ye+qaEgJ6484RQBtFszrYTntTe9
V3KHi9Ll2BeK0G7d/deJyURlTA7oAlCtfj0CggvpQSGOw7omcQ6G9WkDcZWFsMtgHXC8UDd1XINK
h3aRyTEPuyWV/azFMJN0Hjo9ECyZ8lyj77+IKugL80+bW/l1vB9w4nkINn1jDfFcqBawe1TO8j9R
+dGGUSfFY2A5DtkWhdcXNJS+ITHS+AbRsI3XBQQMFz9Qam8i7h1wU5kvsX2kZmv0mb/PpR/KFXOO
/UGk8NUUvP+DTE++FXFXtr4qeJOX/tunlYCt6ER5lx988kbuRH47bW4U960k1yP/8cpQhsPSQjZA
3H9SSDcwbzQQNSIEcO6uMIm7ubyxckqHWbk2lCq9w53cgP8S5Nv/Lu5W1hnAxcZiic9HdCvMaHl5
200kbQoJj9fNP9PrNnGdnCkvshwr+fXv6kYbqVBFTt9AOz/wIbzQ4wbnYSQzYd5PIOc8rU8ih9Mn
Br+A2XZ4M+Vs5QusTaRPeSLFnO4yFBfCBIL4H7oB7M0Np2YzrvzK4TERkzXBiXNd0V8XRsES06dw
QtpQpzuetBUybUhm0JJG2CK/UGe9nUniOIUUGS0+3Ua/zkUoX0ed3hUZCnMX0YCaD6/2JR6FwaQz
A2pKAD12tNvbzbhdieXFG1cgeUQCMpz4Zm3KgSaNshDw8MpmjsAlDvUdqU5K9YEzNvlRM4GvzpCs
XsSFzNyJ71vuP3+WuNCOljUkQvq0lgvtuzAg2cCcTKslK3Fbc748FHz4xF1GjpxSV/hfC57vSxlU
gVnWiCy2Og+4irjcKHHNZKL3JyyA6JPoHhwBiSWBfQ4PCEHOTPPG8tGDi7ML4PfBltnuOQu7BCS1
91xiNyYeV5qvSkAN2SY5LPz9H3tN7unPBP0KHEqaEfbl46Gkk4SDvcR+jZts4eSaZsPJHzElAKhB
El35NWcz3F5oml/K3SQdSRc/KsMrWg3m/TWPqpyuiQFQJkDjZXTIBS89+a2BOWykkPLDFgYXYg6c
TFiluh3NOv1SuQmV0N0fRTotacuBAHQqKU6NwYJfkOd3j5aN8fOrtOiewgdngQV8Zlyh9uzbg+0J
BEEBj7QXvZg6Lz/KxIpOiJj02RO/Ba8TnerGCK1UvMMpwUcWt1fPRA/jdsIvETpAHxhOg4ApY4gx
3sqA4/MODGy8MHkBm/hTD+mQC19UQTTu/OgbhG8McgQ95LYfUU0PLvFlBbWIwvnqOKnuPaj8yo0U
ciBBjNS+0S3ZkS8fHv7WEscbK0zolG/X4uJhR5fcC6wy6rOo2HLKIO86eTSP1P+v5AfmsJzggEcJ
ZvndXFjYERvjZZPEYwRm3PryUVEBA7RRECIgckZXlwGF0BfpCK94YrBaOq45oBvctGeN2WmieWqD
eSXTIA4KQoYwjuF/lRx8RDWTYRQ1REUMsv+GNHLAloK7Vnabc+F/Io2EoBBf2WYdh3LNl5MTdeXQ
UoJa0nNg1vbk5W/crmESakAuzzUqZaayaRmR9QSsCqjLBOABlOcBpQK3i18S3Jw1xVJHjNUw/Bt0
BsdR9+sjIdmxhrkwaLXvo4o3h+sCEHbexbZjqg9vXsu94oza9A2vMyVs7Y8yLNARbpBoRSbcWjLd
rLNW+kKzETfSBTfkUA/rd3zc/vJurz3nvr2trwFfFTaxPiSZD+6CeLnhG0v5BBfp6ndSosiOvopj
syf40tHfXP0ba3XUot7x33DZpGi7UNpBTCM62TOI3vn22Zq/4u9t3VbHHsVNcftTgO0jaAnZgk/e
SM1B6w5vC9c7okic/Oa+PW6UcQwrh7KVNHM8TvqPj8Jjr+gm30x6OVqZjMatR/njnUcCrGrk5xxp
BWWy/1YKI7jxw31RKvJQRP1FHkzUTTj5tsekVcho/plgb7b8bwaxC4j6jo+zD26o3/VU3JnOmUw6
sbCCWHeYaMm+J5hgd9hW37sdX7qKp/yWwJ7HCjgtxhNEZ0rwVuP7dNpDr9pddyKmK2JVc8BzR+xk
MJRBoY3/MZDUPTZnzMa+lJMyX7kEd454moSoQeUnfhQUpP3L+M34lqisDO9khiBEuHC28Xm27B8i
1X3CcrvEx6Tp07wxx9KdeRd3nScmTm8FJULU7kYu2VjQRf48M/KvRKCthgdoJQZ2QF3WHwwCFwFq
Gzim8s7AwtJYt/rj5lx0q/1zg7/SB3hogfVELO2Yz5PHvetDKYLUoU5MabDZUQgt4DXMX3zNgb6d
T2wH2/qO4EBuUTEvwmqWXUJhf3f4TwPkhiKi4mG5MTOOdD/UCjOXhp5tt4FNGDTzFpaAP9bHSW03
vE4RWYHLV08oOSRqwXEjYesWxGDenRqlxA1Hi5KhBs299PPI9drQInOmBIqdXEeqR9/LwOrx73Fy
5UhMdwbnYjvFOYvgJBxloQggq0Rcf3z6DGtRtYlSf4Xjc4f3jsvHFwfkq2fCVcGoLCbGDiegtYaq
Tw8J/GXoOzbR6+AcHb5q4gbsD6Uk2DrMFI4M3s63f8No7RjofxyJV9BeeAZMIGrSbEHNO3xZaPDL
YNOFU37Diz+tyTAB7l09/cM6ous5opVuRcKfhvQOyX/fs4g8hypLs/7XGh+haT8dDb4OukQpH7vh
VuYrGpMJeu/tS/bWEcQbBJfvgy27tyR1eDPiKhQzEM7gs7MBfKQP1bwtZH96Q4Zv8ebqPP1qdAVm
7AywsZmLNxUuVO6cbsqENAYIwWcalvEdOIpG1YCsaWIwwrqVAZbu78bTjYQo8EomK9BC99BKibxK
usNuAsjQM1IYWgK2O1OC7aKS/fdmSnFz2XVnPoVBPRC26dVQRvqeGQD0NcplytlH3NjQ/9IDSn30
Y9dIasQbjsNtvN/jKPtkA2GBU3K+iEEmzDgWjzF4M16coPyM6cpnFf1GV+mwcRkjBzW4f0ULS+/c
YUpiKI19R5D3x4Y/eF97XsniwKGtCltwcZAi+s/ku1cvhIZYgOyzJyYzJzQmB1xtdgOTs3iNpF3c
X+BGUaDikYpxjUxA+QPHKW8I8WHV5dcUWg+vrxKYHayvNq7JiF22TcyaOEQCLnTxFjyqRfjvi4AI
lz9cov9H1HktKa41S/iJiMCbWyFvEBLC3hCNE977p/+/ZPaJExN7ZvZ0QyNprVpVWZlZN3DC7vC+
GtJLftIBz/RspkkU49/AY3V9Co2af/B8F8iCW/UzmHrwlC9uE2YO8hpgNqh3Uavb5Iq58xyOER7/
TLAJixiTAIH8HdKveV00BwzUfaBPIXHjFz1HqfCnkybYBi8Du6jgfeSN7NHo8YddCL0sTKB+XZxS
+Org0dW9Z3Z5sF0cuwWYYyVAoU5rdM3I2ai+zyn8UDVNHx5aNYS/QEVbt/3JDnMMaMj6X+Gu25y3
fFjX67ThDDHZtBDU3EbO118j4qg4lWTbMc6p1Gdg7tRH7YN9sc8s94KPaYOzDoqmJHI4V4eX7I+i
a4uM6q+Q0Lq13qBBTmcDLvBlTPGTX1eq1Xrcir7+jkFXMeUi0t7rgMQkosfgTeOdx4STTbb9+7Yf
U4OBROwqnJ2QIuUoQSoWyf+NsY3zIhSUP0a0VmoGVsEQYIXI5tlpY5DKQRYfF/wDuo0v9dC42aIM
YqIA+SLCSv9IgkEWSVlJKl3xL+G0t0Orw3NjBoCEUIOvVXAgJQ62f3xxTsvkZryyW/fl6RbcshpJ
w9F/LRDVPRMJWD6zaUfa1eWObhwG0TGqe6oF+mlLbgOIjUm6u3VLKDijc/KiJ/vsA/y9+2u48Sli
2fYbtgR8EBUXgP7PvhqqqCTp69wB3XCsh+5i99p+v1bnM956KiaOPBO64wnW5s4ro2DYZOt0myJ0
ISG+dA/dyh+Ba8JT5rGjEU9Pi7zd8k/etiN5Z9F8ItpHOxGju/P7ZPP2OblyY+gpk/8Bzck5gKCn
SMQZZK/4YOC3aM1JOYHBE4a0EnOaWNqy0nH5hexYNCpLaCJwhaC7ssW2ymNacdUvr+SELBNjNgOz
0+nFbPvYEnjb5EoSZmJv4+9QtOAK095bVPVDKKpQzfGzpCRCpGJewjzD2nd+8+gEuecm8bbESmH9
PIEeGfjRB+AnfSfRtXDGd3Z9yLHX4f6JQ0v7PmyRTVkv4DpagiVQkNzRn/UYmS+lExZ3dK4bjrwD
0BpyFaUIogVWBrSD7U28toou02uPDjGsMX65xwha05YJEjP4Bp3vGNjvhfYZUUwxaU5q+BFgSpbc
OdApTUH5YYp98cNSy0S+h6J8v8EAutVUmoCKe5pBPQ4KtTbRkXurxdTfgMIy2Ng50jmfPZ52a3xm
qLu5j/i5fA98gx7r2H2jep+UZ4Vx3ivPADUA7l+cO3sH8M/iAXAKANQV7GQQAcWTWyGCx4wR7TeR
nbk0REzi8x80yI1LdxpPLCXrnAUDIac4QR90YDzWNh1Q+jtWtdhubpPaYsq0PMyYv+OLey3Zu1kT
NnZ3/fYr3eczOQxLfC9j4lA65OrC1dPamOOqkJ1IaRbPAuwvCceuTAXxmVdJi7/PNcEALpdYTa8Z
fgGIBDirlh+cNKsmSjw3Z5LwJDdp9XI3nu92Y7kH/czPJhIhlioNbwfLF/szhB6BYO9j9g4cwegL
aOLS7xCDrYZ/zqudLJp9WU4Wma0swt7ogFFcecWUjzDvvEdf2Joy4VyR9zb72GA+x8f5hk4bg71s
E+/RIML7Y+ttVk8Mxc6jD4aVDPjlQLxuDNqCDX4d/q7mmgFh0GexeDHq6MnmEKS6ldHh79AhL11n
2DTVwDySl8XE43b+bUMWQ5GL+odW435emkIw3HXYMni67TPRFjfQDzGfwodwXvRJ7svJYVWflHqD
KUoCEo1oJMcWscArscAJJCW4NKjkEo1VxyXWe2UGB8CN4HnnZIp8tASTK3lWgkgBzsFvPWCTcgzX
WNBYfCDGT3NVoMXULOpyPgzkMFuwbhyu6SRx3IufUU9ZHkoi5QehY/HRDnBu7q09npYPxYZeyXYL
HA0voeWRHjXCZpstU8FsOtAnhJLrNHpQT+yYbl1sF0aTFulHA5D6P3NNmHblySspeWtwd3FdBuYA
Sy/5K07i5qBqMSmAcZ3zQnw4AONjxcd3kyW6Z2KRtZvhafqwF0QlWgeQcKHGkyEjSFGtKMkFJNjx
bbZ1Bk0LumMgQkAhvLj57CunyGIH9blR/IFGDLUQyZK0GNyPg6hNTQRWTem2sepQcd0qK3DxJAgS
zpBMni32QWNBdlUgZQi4D+RF/NOGyWVDZpFSnpHO00PlOyiEXEBKu5BBKgwCSoHRqGIMDsEJHgUT
T6mWbHh2OOqcSNi3DqqiIYR1rKXguELYcYDghB4GSYIkyk2SxY1cXu+8DjW7NUBU4UFqcXHBq0Ju
TQLXFUr6U21wS2osW7oCbVTfsD6BZw2ez4JL5V3w97bRRgD7yxUd+1UHAk4q7kLTQlmDtkYMogWj
wNtub0E5p94I7w/3iE9ygxS7JjVCgqZeRhtFBjGKSpe2NSUyE7rBGcS/WG2ddV8NB6BSqYGEm77a
Az6OOLUniWQ6Au71SdSC4HZxMTRFEjr9LMkDIQa09uIQQur0OtMSdGiY2/2K7BfqVMogFUMEW1kL
9molO4HdXtgjKaSOOUZEx9EWrmxvuge+zbGPuZJwb0MY7JW44F7nMLlLzJOnCfxXnhSCZnSm1ESn
SiYKkeMDVmTtw2aUD7aAojXqbUpOUGBQDCLqaB/CCXM29OHJJWmdJxApXACNt03qR47NgQGzsvqx
1t0cQeioCJtv0IwwKfVxXeZquSm8AB7Cj7h+N+l64e+SfJLBYgU2TV0JWqCB0xos34SCEOGqGbXY
+iXCfmtegc8Oa5y514cOaXRxJQI+BKTBIElWlHc/L1ImuLXjKILGEp7DWhzgxoTCJtkMp0vQG5Y8
V8FgA4yl4HLeR+851/1YwePECwpzOdicpPCjKnZdU/5e9nfwMK/ZdlwfNAfvbIrhZhkP9KnT9GWl
2xptu/tua8QFP+k30jynCEAc8OTArPrmNbv8YXz3GTBY1scdzMd1kJ9zDysjisTkMBDf/hwWGIXw
tI+hdkcTeAWrLiAUFeN6fKg8yoR8NqRZTWvmc3wla0ooqqgl2d1sG0FRIBZU+ceRAF5kdHQLH3gq
7rMnLBCNoOQYNzfuLpAn5tW7dDAT/YZTWMm6iY14Cv9amgF86kPVBRMIIHhNyS3rCCHkSDxnNgOv
5O7D8TcZzuXW/RNbjIUu8RGsdTOa2Bta/jLN3Tip4dmzOMWPRCwAau5GgF8r5ooXn/lI8Q6xB9Fb
dvTOMT4zu+CgSkqvjmclXqIxj4aB5wq9EPLHJuCnhZUNXVn7sxB1q95tdZiUtKYexsq2gkUQourl
J3qlD9xiNu0DpNjB3fvCiKUMwhxiweH1gILOImC4Cf3HDWXaF0dOYPzVna1A9oTzmM6rsoVRbFJd
tmZfMlKGvjBZDcN0Zp4YTrf0aVNv3I25A/bryKO9PqZJhl0yMCsF4dbGHHvPcBjGp6GHQb4DD3oP
BVlTGDS7XnxdmTY94ClXzDcoYIujE+LtxshK6DSuMbxeF+t/hqa9e8+4/ge1Fe4bplLeGj/Zb7jv
cllXSMsYCmKbKS3RHWfTTYdrug3qDBm4YjAcraEtx1RX8pLURHva5nSoz4sdihcmTq2e3tQHc6rI
HI81J/Nu8Uk/FnkWLPAKz3uf1UaVEXPBeeSitlPYIvHYMCpEBwoHJVRicXTZ+ZhYf5A5EbLMo3lm
KFUcmyQogwVLZPXhSQtxahGXFTHYK9MkTzdp1VdCB/2XN5LxdIWbg6pH73BgtYjzRwuKwr8daQVj
iGqJjzsFROUz8sIjE0qwm2R96k95xLFyrZaRB7uUcfTEA0Fw7Duscpliv7qlxy76q6lTbeM2r9v2
xd5fYplNqjsHcMbAIey+w12HD+UrulGCUwngm12xn9yCDW8sj9wG/ZSGoVuTfXGcFeefevuKXX0R
3O+flXJG61gGsLibhxopoEQ2iiZwxCFbcx0JgMEPG6jNy8QHhTt+QCcCMYL0zawqPqVXgvGJOQ3P
Rf89qJ/hB5MJE41ggzYZ0IhC66MYfhi8gQvJPniSRG/4wfqAAJqnAXGe1AhAirTpg24f/zsQTuLF
i7xrNIEW/e+HyF5eCck+06x5u2CQgE3oAnJyMqcP/rp/zij+B4V4ozi8zvIO8eVKACr0mgTOZqJH
IAO+kl0n7H2sSZOouUsfnc3RLA+eLL2/V3q2c9L4QSl79154hOPLjB2GAPEyOSV+FGR9WDHL8/ro
XYnGpz9AFJcFQ8AeVEYaSrMP197a46xmGeK8zg35/ls9zEHLc+agtewq0XrnMgljv6iuGHBdAsFz
7x5jt7MH2q23IA1JkfDEpMAReKwqo2J/zTpsEqfFqtRCaM25FVpxJeMxqZ/aH/BO9/6y4cMnxJ1z
fPBhf0L1BlItD+qsdUZFfL0C/gC9WliMCsPZLNJj10i1mAPqCmi2k2U7a/PGrWQy0tyU+T3HKL8N
rjx/G26TOHzw94gTRyIHriOIBZl3ePYvS4w1BUxuYYX1MWr/hVkMhbPUWHY9xDWoDHbWDmNQKQuZ
K0S8vfeuKCJQckQHq2UTcUWmR9FKOKrZk303d2uw4cssX+5AeGNn7LtaDtQveIUemYcpD1hQCU6R
f2sSz2aW6exLlJTKp2hxqjgaIaCQVvULKFVODGtL53RyvnTRhg7Euo1zDKC8M6uiYaVeFgMci8Ba
V5aYiVcMo5A1CROPhak3osTr6KAiY/jFmobLp2fiBycI/8IIAjYBW4HqAzvHSCWr4ilfa9u8s6oH
0Fc+CN0W4slzgeei23BP/rmn/5dXuOYjkYYrUGCt/fs/wnEJ9/k3dS5DLy50m+IKd5R7VmfcxmfC
LGRCecllJIatsL3GrBrk+Gxnmnx1M2IS+4eTeUsPXZdUDJy/7jtjkGCFw0AKL8YPAjlzbtB2+9L8
MJtdjproEiFXcC4RJqv8m0YBMH7TlMYFa31nHaMTY3KKyQkQ4PSFgWuLOecclxrQwFnrnybXHi6n
Z0S6/YPPL/YAgZ+YSYdiVAG6VqD956IvD+4yW3TW4MFrs5WJtPod1jnBW4+BhO3JQN4s+3eSc1f0
QFOsWYEyIIekzE9NtfxKAQKfH0lRjOU7bfc3xzlqkt84LtlmgCPxTBCMMY0lgzFNI4MzkYyNTI+e
hJGxbjPUJTjKsIM4BlgEVp3Bs/p9hrd2W6+Sx7YEQrqGn+N2W2oYzlGLCONuXIUvXcJkNmOkH39m
0UTLfIIvP78TWsHeWBPrLlc4mlC6jfBp1ioDzNINsCYMRC22R3w5GE1+82wVl1kW2gykr18z5vlS
501mzLiVmovP/bs/XAAGYCjVcrYMxCH6BVs7Y5Iy217KRq1Yrp1v18wCLpTLzWJ6Q3ydt+Tl//8r
y3DJzrw4yySB5cp31u9nsLd3fpZmaOVYWsQDfraX/je21kr/PSbGGRIn+DBMVrBqLomFYoKdsch/
T5CfPLO/5CP6djvLMq0dzUfIfR6msyah0Vf4ux5txrsyjRYchA2reUC/D6LES3N7fp+aMTxe/H8f
fqkX/ffPjY7eOvWYQs2rWS/LeQrCxofO4ogL+DA6+HdbSr9PxoOecVN07yQmXJtsBFQ9jEFnzAma
KcIgjRpNjGNpMeTiJ0164y2XsYBmhMffexGPiZi60r15j3c0bCRWAl8/8UqundsQ7+3s4B5I9Ziy
YTMJ4EYMIGqHM5Ri/mfAk9Yq0lpiAt1konQCM/7yb4VokgsJo5aFds3Tky35nd/1As4X9hALZhQD
vtuRHY1+MEeTItbEe69I5gx4MoF/Fk2imMCkwZQtDusX5+akQQJe4xTQjDE4fNM+BBXqbEn2RaSj
PB3QHwG4a+f48Z+RbrQ4IS4+1TlKuNw/Ra0U5vJwGl6Q7KKLoBkQFUGounn/C25Clz1q0qtxbohF
O5V0Pyt2K2xiMYZf3YZVS5tZLTeubiXaorjwvknVPDPnA6NBwj/YsVt/4SrID6E7lRUsI+/n/XL3
hRKmfw2mzwTcEnYYetwKnR/yPeISat7ubok21C7+KezlfnPc4GdfYSKUJlDqgvsM2LM+LpUsmRe+
cbcznjNNXqy4eqYHzPCXSsObYy9jzOHyONSM5axqfTqSgmEAbU6zacgwWvvp3/1aBJfWmSM31QwO
5NEoyEYBeTCU4Yev1gaeTWe6lIVwD5yiTiV4QBu4gaKAvIXNqDjVsK/Zh0H2OJ5G2klkLdqyOP5a
ypYkDNQgBGpUslRkNfSbqZx5cEQWPcxmorxU6wgZJ7MYiqTqNXIJ1h/bXnHm06Zq0i5jFiSCyPY4
hAJFe8m6+4W/o3sImz2G2CInlqfO3W122QmebsM65u+oTwoMJmdmVpz390PNY2yOd3SU0S/i0c3U
e84JviVlkiUKzUP7gLPAheEup4gB8Pv4kNxSLH28R6dBNoIuMVlzzQf3y8gOLgrJ6p3Jd04reHUu
6SXdMeypEZztJ4M4asgldZiQa7nT1eXG4bnt6mZMHuhSpVjVvV4EACLuBy3BQLNJdJprmeuAUaNe
ZCTc3km6CcnVhJ69hlRMI+U9VedNHv7mexgM1Jycyas/zO5AHmvvkmMPHejw2MN83NybZ0YvqFTQ
21Y493eMT6JUpdDbdGqjM3vWf60EYRd9Nac20LZf0tM34irZKsmrLO3BGop/Yt4z5QVL5c5pUBpt
OkxI3fwhxoqfI2CDVq8S6/QQwIdk6gMkcrVBWsUSEV2Xt6J4gLcGzyMBztOikJILlTYrgMXCCtIp
oxVV4HBTXkVAsm5ILIlrmF9in4QH8qyBOWnnxmYjj7Xua/uMwJw+MBqnK7u5jAAp7/+b9vWCZ8J0
y/0M23SpBdjyzcVT84tLHUbL7jiLa9YFH2fEiggO+IZGp2mWOlfGiDY6udPqFKBTVlJi9vI9Q6OO
7ULaRDzJEnLhtj6H0y5NCEpb/xvAc4L+yik/3r28LUfMMnUci+YLCo2eCr2VfNYwEbPPtGh83/oL
Q8dDGiX2gw4VEhkDTSypzMGaxRyuuid5MFFSohnUVeLujETrgu28zCSuKDzYH2SU/yYmaGcBLf9m
2pSJo/JfLvqCTm4rRMqJ7BR5NBY9WcrXCTJf6cpBZ48eNsFcW6kdHTEKo8NCOYA1JCLxqnQFLoAh
32azwQuWXe9Klu55NgPNwsg2vczzHM/BFth0ug7Zj8cB/O/c0qw3Vf46CZfEV3o112GB7Zdbj6WX
zW7tSZl2aVeT4WR7SlhBLMRJRDgThMAMbTz4lLxp9KySvJvzBMwjLMxedNiL1gPPxGd7x42hRfwN
WPwknD+ohUGzjH8jM9oEpDUqfHfREX9t/vVon6hJDlbmkaFtUFpjl+U4zBuxNbOTCIXOQbTPRMAN
nFlLV26ncTbhePwazwDtv2rHIiSGA4zPA0j7Hay71Mu/3ss/sekIorVe0fn2oKHUo+mkXjPWLD8H
ULE0ZwQztWaBrYClAOamMCCJmEk9acHqaPXu8+schiW+A/e7843vo8ENfDFhXGRECh5++kW4gFCP
ep/+uXeLUEtzb1y8UjD6P0UyiGilyJtDZpu1d/w3tdkmwX34HOITwQmCFpyJCM0ugyGsF6UJ4pKd
d7NfY4QmSC3YXo9xqVP3rnoAkNyYLeB+Flf37t4DpOj2pb1cztkI3IqNAYcP2qaTormhrlZY23Wg
PTjoIy2mz9FxNLc0aaCW/9aaxkohY9+gfFV+i7MDi16VCiv5iW3JzXg5M0VCJngA9zyIGyhXoZ0a
IIadkokoWnNXmZaafiyqd5BK1v9JhwaATin7Uue+6BAvEFKvztlvTpLYBjQ98roRyU8ARFfTM3CE
cDR8NYcoWnXyv0YszHeCaKX3jY9z3B/CYyirj6t9Bu+HB9fKGiGUoh9nqoD8ahvicd8rU91wfgTP
YNrF3pLhX5pTcR2Sn9nX2YGC5bTcgfKPodRMIWUR1xoupi+1G6yoCzHZRsPA1W9wISc8/IktgCh1
IL8Gm9ySEVvSGzfix0oz/vj0m7/NYDPYbsQuvo7yFX2KSrb28FCqJhwHOb3YXil+Y2gSlbxy+u2e
0LQy9IMxBtzxFasIHLKPkVJ4HwHqAm5VE1pcXyYBTDFp+CEmCXgrWRU5AdMKmTH1chCEBw9yf+T2
NJhx6Ma0wyUXeiJAIOy2rkEl3c4+wPosrM+4vphm56CWlrtV4oWW5Tm+0CUdFpfMBMeQXXrQgJGK
bH34Q0sViUKk5FpQZ9w6kCeZjc9YKCJCOicOGHm6SIJAiMY2Y1QEMA2HCkdHE6x2vXgC671B89jn
HQwawGqVZ169PMXJAIR2VBoxTBeb8F4jVrdt64kcxvZcewX3ZiGeoN0RLNAaY0rFnHEEt+GDaaVq
8NBo8cQLR2DYPZcCNIa18dRaLOB4nRhpug5hN1pC/3+WU9AUre/iQnbX/fYgSzMCVe1aiKE5rbXF
IgD5o/LWWck4MII2aZi/ZS4g/QXO0X04jYRLayGgXQn1q3zsKnZrBFqZzOKEgcB5oVFaum3AqJwY
AjSouQMKYMZS6uA8JJTK3FDmTTv6TsGpYJr1NuOoZ1Qp3RY017t/s2m1R0+o5DfkSLB5mVJhAOPu
DSIwlUmRrV83mXvtOLKAwQaUf8ejAo/U3W9U5tvQg9xycqTQaovUTeT5w+WPV1t+kViBdFsnsWyr
42vQmDLG9D7bRWuzxD4nUyf7KUa6CIaccsSuzdiZYlQBwf9Krgc28mGANF3zAEcU5mt7zXCnc5gE
iC4hfRBKq2U6h4lLa3nz43+U4E1XuQCJluREKQ0040XsudjKqAE6pBEQEBDjGuU5kxoYcj3feHqF
vOkx//UK0FlywK/VDX3FgzodB442L2/+CM8Ms94pw7Znk8x2DAcZcFibVCZfTsGvj7SQn8h3HKIc
AAMezu+IBysC+sDCw9zC4cfahgluQ7LFzqcj54BXR4X6JDKBFuhfXH5GcpFNso0BuWNZmkdeGKAV
JGzG5UTosmabRixQEmoqZEySBaxxKHC88dxzPmHX8uvDPXr9XbcPBMcH66aUmk4Ydv6q4d8DOgqe
q9iOwK9HjBNi1mi//TMsnz1YnDpOLEjJRGVzxQ+Yb1FvYqSPR8qHiU6aVo/xFJZMwkaUvNXBQJXd
svvYZ1g0QZNi+icZJLLvTJXrlpP8xPNrmrWDoWQNIJA1wkGMDcqS+8bwG/NxRCezJPjFM+IDg/nI
BTUMd2t+lgd/NvuHcMjfRL0SeajrLTmeSFAw9TjwllBvyIe/xvI2Lvbe1GmHdgYVC38e58HQagHn
NDOH8jl9uXQag1EQRTHZAyeiEC9QgRhswYY6AfMCQeMKgqB4MHCOzQ+Gm/KBp9n3yYkBkJ2DD+mu
us4Q7skeGBE60BBvmnCMzJAdjrOmwVuG9YeS+PcFydXWTG1SKx8KYRProjLxQKPv7iDtGs1UYHQ4
Jm9WkV694gFxItQwEvKBtN6HQw2Xb9r/0t+6mh9qNZTCNsGJ0FVHP7xlfEnBxvSASg7mJ4Tgl/FC
Ct+05CAKnY0REDL1gUvdk7kuNgNIipl38nF0SadgNzwFjWwKk33r3AL9EhlDLrhQWKKHO0051+GR
vynxsRhqLJoiRhK1fnGRs7POaER9IlER9zu72WpjjUgr2380iJgVoH8h7GLgfn8TbKHY7MNqAj/a
rmOeotWHpIZECMLrOjyOig4UWlirirkUF24gksMdMKoSP+Hn4mbtUGxAlJYhie46XuVGHYheCduN
hrhJ/9tcwAKwhRoQiXmtxNT6uv4vGBU7+3BAH96q9/E7k26aWniRYM+pMgbLsTZPmvDNC4lbbbK4
X4H0yz9wndh6mErxlmaA8RgEDoO5CCdrMDJxWxc6NokkreORXqU856V4fLE74N6qO6RWj7A26ksm
/tBkacF4VnGsc24miA2UDhZkV8Vf65ejo0OS9lHEDNm4sTJYSWowCLFv0ttZLyBN07GaOkSjoDoA
ywSnm4zU7TdNG6upRtsh6/6Bj0rNlLMTxBlVvQc50pTBWfYAiRJMPgM6P/dIcIle/P7rapYCcs/J
bceYdVyPGLeCvdWvo1VsY81H/TSCHvkaUP+Gz5j8HIcfIitgFR9DhyAQnzZsi1CNbs58D7fKCYyM
VLUAqsshAyrDHN8+/UrrPrwHJWIYhwoYF1tfxciJEPGmAXGwcFft4W5jkv+Sh8kordYpe+KOkUH0
5cO7c6aw6ygky1mFQk+evNyAefmBYolz7wzxbEnqIqnrAiQSwFIhl+FjDSvniIBwa+BVTUIyJw6G
3b1KyQJHmvDerpJt+ZtRSrp5gq2Qg60Vr59v2qdReXGnVU2E4vxj4BfnQEyX18F7jpRa4CjAQSDk
HaY1KTq2Qe6xJ+s/Ve1o0owzXRvGWgdr8LkH71yhCLDpCjKMbds7TbY9xtIGdUwruqHfx+DCsDh8
WhYYR91j2hhJeseSf7UplanMWXrN9gDDjyYfnUGzS8zciaMcHdgyNYLycsM47rr5b17OeEyaz1+t
PsaiyhA+aOKRB3OXNUmXwulFjjPAnKBX9DkJeJtK+GYrPAgJ6lG+qDsJ22PyEJ4aiG0ACMktanY3
UXeuSF2wGuhzajhlIhSewx0VPgMWzafatHMSkA2zdb+ungn9Her6Z/uFRgb/DZzkMKg0qDp5l3ZX
8whCyMj2hfOJM5FGv4zZpHK4EzTgmICSQxJ54DjCQBzrPS5H93G9T9CAHIHMwYym9AvTt4AaVN95
B1LYqqXzsI0LoC3Fmc4NRBv2oYePJNwbsW1wixPI1YPQAS/mMWymte4D/fwRAQ6yDKiVVShV62jL
r4097fAqRk59OSZ1RHzZOnD6vmOk5QGpYsWDh8fpI16SsvKrGfRPY/yPV/hYDP6JORoyKhMbiEQG
3hZjoKd9Kha4DpiYsaNXcioUbQKXF1gNoma8nCJDYAF9wYUuSYUihGABQqc5tjq8tlGt2xg3O5LT
IhrgKJvC0PmBtIoujIdtlwcFYh9BlzjXMGazo/3o09MnYaenMGiNlHxX4V2A4PHm1Cx+rVeLj5Rc
pAmDBMlbeyEp95nIhlhP5P87Ij3qbu8J2IUNyxE5CpPo0FOOoieBd4DYxrj2PwZKdxQOuJb3kDvx
JDmfOMbeOtcSUnkDo4MWan+cjziWpApuchpdeY5yDxJbjrwbt2VMhydi8sNYdNeT0ovjqwYhdiV+
Py6zkZgbBTT+VaonHsWasw4GI+RGXI6YtYIVOj9FRgs5mObiV+124GVitIq5Qh2HmVq3aW0ApUzq
IQ6d4RuWLYZ5kGMPKO2oAdyisZJdDazrHP41HxnyrEx2Cp5sUArex8VPn7/J4mHLYltP1v6DsUT2
dVmHDYnnru7J3v/2/3B9t/CD4EUUJOLOyZ9ET42ExJUmFk2C5GiXQMS0mw85rXNxWfOcFy2mKD/t
zQCVC6R68KKXBbnTXo9kUed9PSJNn9LCPXdr9ia44C7GqGTgzY17hSyxCxo0r7zCho4y7AvmwJ7S
l6PD6g0joRTuGL7dUjR3KpiJ1sI8gF1D+1ilyyN5dt+9nfqVPuAP3BdldTdmIDaCYr8W0jyiVGY8
7WPQmk/Uq1CvT1ZtJc5KyP8Q1tjKP7YPDDo80D6rKiukQxkNe4g5EADZvdfB2YeUfRUxD4/ZqVOG
H0VsMb74in5o9DcQELfE6X2PCiWdjBqYCxpW1Js1HaavspJ/VqYkJw88ZikrB0gUdoM16AQAhOLF
xzrCryh/+BnncHfh3KNS5kZi8mqf4XlCV7ABTsEpcveCjy3UKHw0YBnRhbBQDmXVqNKDhqZR8Ejn
EMT9mKzzBkk0FOuGS28F1s70kpbPXWYyM+jJrNfsN1aPJEQPH8ZXo33HhaRq3RtuDXtQ1nwVHyS7
scY4ABdzq3Di0K48nCbqNKP5Mltrs9r/IB4gWu2cK0Sqi3XDBiFvP1E64jTRKzwHd+rjplnedJ+1
iGZ+7d4pHX8I0IEjuVrQuM92vXucAa6bLSCj+uILYJhNs+L4zf5/Yz3a9J4umf5zuO4V0jdKeJSg
E3Vxd0kleEU19xE1EGNy1MEcOPaoFNt3wDzPNoZdZxrOqQI0lXNOPbUhFxBIC6zFeXCn76IZmFXY
hHTr6N6gTaR0u9msL081hXp4l3am1iIAbtX7ru1qBha2pVIodDiTq71PLA+Oq8Xhtg82xeAOpgzC
J0o5Z9uRQx+3/s7Ulkdqg2PoZsoIrTOcy0FQPqa1vYOuVcfgcs8xxFRhnYfQXfWxm55avC11oOsv
shQ8TsfVrXO/gwRhvFdysymdlfH7a9KD6N8i7v+W47w1vMLJJ1J/llRLkBpwr/7lY2REVNG1jvp/
KpfX5hndSodPwYz7PyF0+lh4mhwIKrh5UMWVEqyYwke4ZjgRowlyDxF5+jTIPqZmddGAKV+JSlcm
7hgMXr0ZSx5sH/QQbLDtzLtU+HmEoywIT5WroV2NOQ9jXaeMsy8vX30d2zllFCka98d6jDftSqRp
GwdvOB8O0YJgsLfpovD4K/nduzEEacWjZ1ylPFOSyQd5G3RNiS01o7T+VXLUpzD98cQ6EtBXG4zI
4Ec4JY4b3G3BULub/nl2H9LRGssnU3AaRIQPR1JXuP3U3q6GRN52+q8ghDpAeqMcEcRfjSJm1fF+
7+QLIFA3ed9lw/qmVczH4KyBbgxVBePnsHPmJFIve3h232keVqh8mZv2d3kZBdzH5shB7UN4MwWa
FJa5sx02rAOrBtA/nJc9xj1Ms3rGCv52DMunH+pYjheD5dHhyllf04Vy1CamSLyr9YTwg1b6zCMs
k74qx/10GQ89KvzVoiuuGZV0au8RNBsW9+8EWanEIJBpTDKKRdLgbjFj6GqtO0/cv/aCMdCU4I+B
Zn7+dUH6hYa9zeaHGQIMf6Xq2GaEKboxDwsF3tGT+Ata6Yd+nCoR1iEem7OZPRP1waNdTVMPt9kY
/FU2uXABrCdsAxyyzbJ1jzMq5VlMHkvawrQgTv1cw6whm/gIEaiWFNgeK0BIKmAwyiqiXOicpBMf
Chz6HOQ4MthCVIFNb11iMYDRD3lGHQZDBdfJ6OCKrPaEwfUlOKK7MvFXQELXr8To1swayZQDJBxC
apBRFmoCYvOAKk3D5QZrrso9QHfH5PbqPjghuIqJqWsVx0N8hnpE7xjQNWNJ7ng0Qni0vlOiR/ZD
IdTor3uC1t5Ng8YNubtzi45o3die/i5Z26VhY2qWZqXgFB1ZzdiF8BXeZY857C3ax0eag6cE/1f+
De9HSigt31ZQ7iMDobcLZajEISoGTCMQKRJ2gALJGz/6Nv8DhmJ4yw0j69QaIaJ18F2ZmupPYbKM
eYCDr4kzxCAYAxDktJs+G/qHqLy6Q2qVI/AU1Cw/BKhCncxIZuYDmyjonWr8vGKJ9WY+201WBPMG
BlwlOWSYf3hjgBGV3fvO+PmotJuu7FQumAAAuuGnYzBdBGtIv8IrDt4Rvuejw5rhoy/5AQQCnAHH
fI3Zo72W8wjxB6n3aiQf4vcXySTvEiRgJb5qUjuU++/wSDeHqJmWiFXF3rMt/zg+jEWbjh4TU9Ij
iIMq6fchGMEoSKYWKC2Ady8gl6Uo/zC69wcssLE4xNUuUIn+E+Py0aBacDdBj6jP1MNwMPZiuAu6
o1OIWQD3CSDwhT/SF8s6+2p0aD5j/oWpTdN00u7D9ugIM6A+AkVgebPIO8D1AE8wGtkjky0MwYot
em0T3/IvOw6WVtOpgfM0cPc2yCI2sCKj6Y+MyAI88WHfICXPudjO+R8Ycb6SM6NsmgXtqLunBjC/
0wgSyFNA/qKZB3QkyCgTFXWYRvYEStXQm4uqXwiDArtM5qWt3hY+YI2/B3zDLVCxQqfALHb+WUaK
yo82zFmtrfO7zSTYgw3BOLf5GyYfmHatBHid7oaJrf+KwGEkv/w/ftv/LuLuAXEoWYIpzZ1RU79G
fxB0QmxKeGqpAk1Utsjo915t/i+KiEF3pZ1J22cGmFteFakVeXJ+8YeUCajbE0fUJOa2fk0RGiZk
aeJ1H3g/CFh0xP+x2OAl/fiw3CMKEJBINZblKSCuqE3pnM1+P0SICxt+BKJPaaGagNsfYz4nEJGe
L8h2uYvxGEfFEUMd2sTkMYAT1vy3qcAdfI5PAoHAwkcCh5GEFmjn7Am5mQGKeHHEX+sGVwRB5mJA
2XxBlpb8p2RDjvmAa0HapIEVgToFyJp5LmtUvru7MajLghG7AGQXkq2oEqIOGl0Gv09N6ceTA2CU
Oso099khLbf1VhHZsR2dPfhqj/TWjr1nIN7PPy4GSI3Q0JmaotB/OHwzsJGTk9KPtVKnSrSrdtkJ
9P6ijBnqqfAYDjNae16qF9Gg4oXU3kEraMGDVNykUOD3GXwNfVXEpKZZoO0Nvw27y7rxXr0p6Lmd
FWPDSb2Ov0TGQ7Lzd5NT0uDvN5jGaKcbKJiAXJsQ60SvJHEOuGe494nV02DucM1byGSnmpI7cfza
AyTt7ReNauI33EhwNlajGwy4fo+cVMeq403EAKcrTD+5BZDRsj7PVHm4KPpima/bkzeMhskU7mzx
79I5d/PAzlKn0eHgNSx5n/CumLDiGMP5TmjVPMEkwXiFH4jL3fvPCO+0HnZLKCVNiCm5J8PDqyV4
pG6QgFmdYdglDCvzqzB3/hSBS5sxLFeVxXS0bjS1Piz5yd1jTY9oFGNLxpKfTCI4+hEz2zmE3m4r
1Z+ZDa4GPwIutzZDTkR50/BiUkJtxHVAyqGpk94DItvaFHI+eSGveIc8IFoGXrbtQXa16bobLM5d
J7531TGDzu21xCqcZCcHFNCGtuTBF7kIaFQ77UkXQNYDtwZm2L+6vtaiwEL+gK4DhRkiEv+NpufX
OQ+KmLa4PY3uIl4wkEpl77qKylKKduZYBUECIE6pAWyLuS6neJlD/expY+Spqqja/IoQCoyzCOwh
+FvNsFxAsGpp6nmbLcuYAejsOsR/gAQaS1YmHf2s0OE+rNtEFOYHcsuXS449jI46uMQaS4hYtAg6
hZSkm+OF2/Va3nuXSYHFuEkEJ+7hxjVcqBWbYIbjBFYYJcrGFi1H4Fbu7xcke/o32IdInMr44O7o
gxBH4ZwVCdLP3LrnpCZnsxxdQTjY25wREaGlNIOleKSi3RhN4bhkNAoWDbj+//hAe3qtKsSrjN34
ISsKYuoGYK3OnccZnCCCH1vR2rjU28fxI90EGTAgSxnlAtXCdiTa552h2gvSCOp0BoB8w7t3Q6Bh
nAHeyOHwUFenjcOVw/mk0uXHYRSfi2oQ0mnIYCnv1Xn2OBohat+K7PT9WNMNDqnCHAIMVsYEFj15
7CP5vVluQSygsxMf1aDbOKLJiLZFWFAfdzYRBK3jby3SkSgq00kZkJ9ZzFyjiP+ImAzqVXVsi0xR
uYYXsgpPF91ccVKmulHqfj8rSC+3ZQ78IAkW+OP1WFT2vp0s4AM+LHSGuUortiO7niuER8lH1WLJ
EfewwzhDchfO7qzEk0Qj83a/OIgunZrl5Mtamh4DcimmZVhXOpE754iOTFdmUqIq7wOLpGMNrdNj
F/EeCmbIa2iPl/twf3NSZDr7LvQfCBqw0CAazUBrN3YJgdtYcanVVsa1xoE4afQ1KHRSSubzlM/6
P5bOa0lxdVnCT0QE3tzKG4RACNO6IVo0ILy3T7++ZFZMnLNn9dCAflMmKysrMejZrk43vXWquL4n
ueDfxqjtnRCIouDyNoYNsw5GrTGjfQjO+h8FKm+nOaWnnvgFXBpZRgqFJG9M2GWO9rX7Q4EPQTCy
BrrhEVQAl3U34xXZAsP77FrUOVhtJk35dTp4Km5p8LQQ6jIrjFd8jH8+ZquBvNPdt38BvY9oO707
BmHQaVIy56TgwRzpv6Z18sgfCUnJP6WkdzyYfXGtRIgM2xCz7D6V2Jknkivr2OPXXsFccZyTv235
xlP46T4h1NjtKx00K9oPEMsNiZ/E3AkbwHopVoO6C3FOYUvQRho2iOiocu5XcfhHu9JvgwjpznHh
CPFUSV4ljekRDWtPLIfqvzDEqI9Ef232ieKMAynhjE1Nc5p5nIoVFanmOy1pezW2vuLfhystX1zR
0aajjlChOg6tQTDceMDOwHPRMrj2X1iXwhutHUQc1YuhZout/Y62Xn5KM9rkYRHRcmju+VoAmCv0
GK+MGyzPS4PdmCQN6cMHWB9TJ8Naf2NTxr7H2+FptBnh5V60wtE07JN0nNpGKdnaDpRDQgmI551e
jGIdgdebixYTf+KzkzSNPMoZoJR/f0wpkQjFYITW+2A6CxT7/A1QAW9CkjcOtOUrjqCpAuMMc5OG
gSmMXMgnDAcWXvpxij4rym37x1iIsnzNR8y6ycPKYXqRqRPyfgeMNAxLnN6j2VLhBm4/PhyuBnYN
Vyx+u24PhACan2iYgdwZ55AtqTbkU1a27E4jLhWszLa/XmCjTde9OvMWQVjT6pNAKKdlJAaOiviK
hHNlAFDC8yROOz4Nt6Edx87KbYmnSpRFDyQUNondQ+SqfYtKGnsRR9Z78C37QYQjUCLsQW94svml
rK+8SfxrfGY27QzrHBm6xCqEDHK8V0YJ4AymCnz+gckSXHkG7ezmNEe4pe14Sr5MLGT5aB6rQJWS
6jFRaPM1v3d4GBVOeYlGGqLDXdp2ZwMCgbmoeiot8o0z0ghROOACevJkssh53WzxpuD3HNErz79t
KLTUg1YDMh2qpikVi5WXtxjb8OVCMR9B+UcpvuDC68FsAKR5Z5wSFTmS/XJwuNLE+ATk5grBxIQT
JSUwfzAOV/SLvaZTOLe+O+GuLxZ+DiGbLXpyB8qDaZT5cQKYAwvEL436fcNNYp9Vp1lITWv0jf3i
vKkdw/OcxlWbr7FFzUVL1iD6Oq7N9p6w4351brTFfVfyV02ZKo7uf2uaVPWPUfc2LYoU32MokBqO
q1lRoFF2Z6MNBDtSJm6HxfQdQh+6KrulCHxQ5VWEn6mKzMzBlfGGOJBPVI3q0dFeLTve+NAl0Rf1
+UD1ufBnjFF7U3dXPaNEizitybSj134oHFM+xm50hqifuwVkIqtBgb9LPfpBbYqCTBWvUxvqrYCb
xXNFbqlDY7YVEb4BSNlR7MNC7rU3Biw9pe/UOlc2hzRHaWFyGXI6nOZynVToCEcGwit3yZElDl4E
JbRj7xh75jKgC9FOdgvCUaH3f1sG3W7NrtG7pjPU5wJELsnQ0IyOUR1D8uOWFcY5raGFsv3RpIZn
iCjxxRz9vJ1e0PSeccPkV1zGfK5MJEbKzkOzse0LHucKHdjRiNke6n41lFlI+f7GpChK1oSR2INr
eM9rrB0VCGOEwuwFwSlJWame+Fswl8Ij3Ov4a2fraOD3rmEg2QC/xJnxjkxFlpYn0ohY1p+9r+Hb
kjACHWu49s/oV8/OfMD+82Z4w3t8dNoogPKuaNAYywc1leGLebYWc9mGnT4674ydGA4ln3lpMDKB
kaY/kJQI1IOAHy2eJSm2eLT/0UhuDi+BPhZJGt7sMrDbRr8VwYSp2E1ewh+v9DNLJO07fppYLiKc
N3a2w4nS/RRd4w1KxWRRieLC/aHiZZ8pjAstUwPMfQC84DyIZdUSSaWD3C/KaBunF+FFYYDgI7ua
FsQBqrCMskSv5sQscuIV62aeLiZT1xfEyz9FwIg5V+rJJbS8hgGYRPcHFZOjv05fVC2st4SpLBb/
bazjG+osN5wU4oOoiu2Q4FPqKFBARLQrQg2UOy8UZp1qAhJGJW+HhPIbG90t3AGMNZuUSjOMrabz
y6K8nRcg4gX18urwzkgvlcWPfn3n/PR+gwPUio+9Yrpu4SGylbada3/PvUHoCxhdCAoiP+jqGn0Q
8jlZVDmtdhGi4YvyvGeqBBtyAYqrFu6QOu9vO2w6339nxjVC3JqFwU4hxTX8/Q1GTLNmtyVQ85yU
/PVwOWCA55iEkaTkS5xokIKET4izTxMcqEaf/4mCKYIHiBIgYcAMPEp0Glx8YXRaIOoOR8rpMX3R
Yt5m2XmSqgHiChlj0PtPEPxWmW8iQtSNqhynm1k0JSRj2ivWWuNgqNvSLE+cy4/F4y57B5RW0fNs
uidwQ4cHJXI4GIixqXSLA0XNgaUhhRdWQ04v5cI3N4PZQprh2XY+43uKnOZVWQqarbOQS9lxgZ2G
vD0fMEDwQVxMkokq4xfqbju7BjUfAWd/T6IZnp3geuXNpKpT4yKzh0B2l2TfrzsIaTo3oo1dUGXs
8UGj0FFyaIZbq1JnqJa5dnQOGz9kum+34r+TOyWGEWIfVH2ZvjM5IVG6HI+Vb9LSTgDN6bVMBlZa
QHFKiL1lwWKVufxsrE1RUzeV4uaQK3dgqCvaa6grmoBKlCVwUXGbht9sw2ZUFhTR2gaTIZkZczIp
6BY2tCSVbe8h044luSXFXKRHGQZds2U+qoDL1mP8GV9Y+hFzrQuvhhxUk5npHMEA7VWQcU4yY2w8
LKkJeZcxsZsBj+KVtWlDTwdq7dyYnX6hZFrm255Zp19MF07Jwqh9zxtfFjys5O9c9J44oahdPL3l
mx4jwrII5XUe9juG5+AOmbvu8e3fIc+OihynhsmiKHCgB4887c4MsHl2UCBhCrMUae1ByMRAHm1M
UAmuS0m2bYflBP/BsofUqa1v5wQz2DjLNH5KgAPRPo/tOpnwDbIr1vzer0T3YbmNTB0EiOGowkz3
F80t7C7ySw2mw9t7Gg2OvJQxrQGkxgALoazcRYeuOkGrXXY7uMhSSgbvbz9pYwmeNa/VL0az3jk/
Xs0GkqPUvq8V/Qv6+lji/fyNZhabjqDUw2Xi/JupuwdK8ze3CdfHLFCrQsG+u8Gd2PavydjuiwmS
CJGKwjis8C9QqRI+NGIugkJoTonR+Cv30O/4u09WbQPh6SAY3ifcOMfjkqBlGjGoE0E1zBYCH3eT
sYmU8RxSg3CJD7iZK4hYo+HZuZjnOGg7AeLRwR4H8opQ3lqJAWlrRrX0UBdYoHCPCC7b2uYrkFE8
NceES35G/AlVfTkuVKi5NN5hizfjSy6KoNUXeebVwMD+rfh2ayT66ugr+jADOe+Q5Bo/RPCHBWcc
NwjfDscLpspeI4viow4DUQ4ElQPqUfez0U2asSTI7RVuwdBIdGWqUad7RHKq5EjJRv1tRVcEYuig
4zH6q3dsCJL6QOUmAQkwCsS/L3zeZXytSZhLl4Y1hiw4H6vusWJWutWogpnUoyfdcWdv8I8YIV4A
T8ciPyctv8b9H5fC9cQ6M2scbSpjUAUW3i4fqoljdzg4JtxrzdAkGPhMKZqXg8sa/nJ7ANi+N5ws
I1C26T0HzKED/kEbQAt1JCUNUpaB0YdBVL5GBCM4eg8Rm7gLUGLQFPAhiU3KQcwCvlHisSSudxPX
nzml/hSlfvu6fDn1Abk/X2dc8blIq983WgVE6s57GY0pAfRCoBMRCuvBDoW2HuRvppdFAImMz42R
PZU6bdv8/NRObIhOO4ZBJ7nUX6rHbTkYiPJ3hvwH+aaP7mEPuA8v6y3FteDwwI+BXDg+c1VWeVge
WPBNNiZym7Qv1oMmak3T8c2B4tNBg3WA6A996gzRcbn1BLjkFDHtwX1xzC62QYmXpgk4RaDWUmPF
HLBDNhEqJL5AISnzee2wFpOQMcd8CjvVoGsvbpLcRtFY1BPSm4hIP2JktReiAjEleQDgAo00UKo2
yEOoP6tkHjtkxpZDXVpdRuQkxM0ILXAy/F1fs/lIvk2GXJy61FJQFMVK/Pwtx/xSFKXG3E8c1hlp
h3F1yWvZURjB7wDrSp8Mxky8GWhDFn4KvJ8BpU5O1K/+YTWRTfXZnBgEkvjTYsYQit3x9EShg+Ae
dNxR5zH4DnIjSFhAFLT4Pmgzwn6maRpQDgK1QWxh8+S8L8WXtZm4ZIjy23XDxuB25wWpIxjMxolr
3UyNhDOXTm+6J+hRRMSAOsygZXCcn0xHj8Ye3xr8fEBQy5r1E4eOw9uaL7HxEXVB2IVXzjLLAY5y
V4k6nsdjCEEC5MWGlSQW6LRQTwuWt5JB9IpCYVqcYIF2U9an8l1W0pF3IE6vaNQn9HS0UW9OTDgo
/bCJZ7sN+Fv/ctRYEZ7VcUijODoRy+uNI7pe3BR5ZmvKCdsaWTI30Emw/th8Jzb47nzMc0wPtkLV
h59dxxXegA7a8bjmq4CwQbXsbXJ3Xhp+5DhUBEGIEseKuKivOQglObDrHgxmHvDhyApLs0vSCL5L
PHgzjBjSqDhkpG09hLxsCgMGBUKbzi82RL2ea69qx/4W/LhuS+FKbaHqWxNa1lbB7m5HdGg5GVEE
5KDQh/2QK0e6k1RfiI055Rz8DiUFTr6sBkHyChcWFv4UzizfwME/nj0rCqP8CDeVrjEyKlDKLnoB
7sczJpx8uPgVWBqMxvWpo8Meocc/6Se+2lIpkBRWGtes9IBuAAVTOOkdPWfcdsX8phYHxG6dYR26
GJ5UleDC0QdBBgdPdI2e/TsngwvWtk9pE2lzokoLEFZt7WJUvDwwCViLueoZauaFghI7Dq3NlCZo
YbcdISUl9GEjoOCdYwDKGS5fAwr7SJ1bPhPhhkOqnBv66ppmyv88qGhQd0KcmjuQGijFd5PC4pZE
ylFIkDUg95EXDmMqFmuTuPsW+B2a22JarRg7BKZ/sC5DahCRf13Q4uryxpTs0yz3BZcKJy2gSDgp
0AMfwUOyignUFZ6UPw4Pk0XEs9YAgvw6SJJuj9zfMOseo5ImBrUCR/jpImHAZPbyvgVywGXwnQzf
FOLvrdDJnUXyQaecyMG0d4bt2QbLwaYlEynJu4dJ21qNOvZ1YzWZEmk/oIO2rTrwTon+ooe3HtF3
6LIhMwwcFozVSh0Kh+DfEhLqhCnMCy49hlZ2MpkQdBkVmgBpNENcSc1mKZIHDiUqzAn7Cdb08nc/
x0SVV6b3NHtgH44DQER/fLzvkcGDDVlErzTLfDwHFS3GFRAwEsx+x2gNhE/GcS1X84GK/BrTmjCl
DvkjwxVx+mPl0jSJLt1VUg2EepNBBmGLMSXhQHmdfCqMgx0ShIBn40qfaYEFgJyy0W8qvRoCJgC0
yyTgFe+miOK+T9XJd+2eYUDPewExcl2tkBhkSRHMyUpGKpEN4Bu3azIcdW+DC0Jw4dLbcAMSP82p
zmL47ub4NRcJMYwACR+TqD7g3lOTgjTLyQD4oR8Ff8+r+Xnd9n27C6zBwqjyCbkBu22NOddwa2z2
UwRxVDioJcL0aRquy1FY4TUof6SrAeJPQ24l6AzviGaRFXpDj/LOi+sBzx4PbA1C/UM45uQtOjYF
LzgoFC45yLy6UIVfToyEG3NI8U5d2DIBn3CNoV9TWrtHhyGNqaHieO/rHSPKLm6X4WJYDXrBufAh
NxptExEk5CM5Tmuw2i0diZinOwgmeDSOmLOec39z9lHUeNHfc7Utbm0oCdg0w7B/Ea/YxUCIPkYg
hZvNRtGjWoOirPLHAmjMz3OHvjon9zm6i4uHnc2u1K0gy1vTvwG2nyeyUGDY2oCQFAH6+FoAPCfH
h7ISrD6dB1bLEBKmyhwm6gjIxdZ2iSDgevBdOnwcdlUcmxun1OOoZnjtpG70fUoibtIl/zBJRxKf
Jwp9OiXV2QJd00JlwuA94GB5XJ66C5K2NhZzACGOmMNStOKI51LJmGWNIDoT59K9jDnAqEVUsbSP
AwIPLZKabymCzDh5PwYr4KLxavggkpTXqRQZvJZdwEUjCPPyULnYWKiEGRhQfY0uYsI1lM2edEUX
PA/dGhTtwVgotCQLo2t0obpQp/DpYxMBEo5gG6M80dFjJ1KoIf3k41HbgtFFfzj4/hzSPhYY3RSQ
5brJoQZlMlgHB/g0vbpsrkpfqRgF2A78zTK0WESS3BiJCvqD5zS2MlKcU9swpg4hCWceYZPCjF4W
5/oWojtLwYtDh3Y614QIsIkYopXRwABQT5zG9jaxDzgmg4sTs4rlBIBQZBHp++AWRerHyDvZTdj7
OHIyFgxmEKvEeUn6PruzG2IDiLEHIMzwZQN4PURFTBbGwwzRDYFytgthzNElx9PR5oQs5TAkXQm3
PUHKRhfM0AWd8TManaZC4Cl+q3XEYNOciDMqLDyTzgr+yCFMXWHV+y4OAb+omDic6kkE8MeEa7ys
TpWdCJYoN3L6/sFJ/EXS73YNRxWBkmcBtCNiP0YlJ0rZegsVUBrFuTiJaxsjzDPe1QGi5wup0Q3c
O1gZMSQNh5aFwpHXjn0qRu464re6OCWOvd0HVTInP/zkwVsxJRVKHBchAWuHx5NQu+dv2+Aw3NL3
yIHnZiLtpsq/whd8ZoOzE4UMVAAGRskSdVxdGs8caZwPZJXoL3Rwj0yP1unj7POvgVLYIZm9zUSd
AWZ742dOzu6iwUFNXTC1RYAWisyEieZhqFCsMSIUjBTRPfSqlZ3zfbASmA+OEZGnbgXc3BQZFKa2
cHMd1kyRgqxezlYsfHaAI0vFg+YbxQnXSPF7jjVI3YU94R8QwmGTAHbMi4tMrwUuSIIZmLZutv1j
QsFi2X7tLmxOut7x+iwTP8M0RBHGhS8h7gbnQ613/QUlJOIeC5YuH8ZU7QvEX28zzct0Ial4K4fF
wcSq+tROIL6NKImOsLOS0VBHuGv/anMwUUSJL9wtxMEsZLHREIxSAi+4FFgvN3lMiBZHeQYCj4/J
fEwVJyrlTuCBEZQi/uS82CZzjHB22Cw/h9nA4eIwcShZ2e8OYYB9voxeSbETs8gBXg84E8TGMwK3
10SWHsdEU42oxiqZ41KuGC+Sp5i15vR9RZWCBcZ9bS6YgnQxbcigLIrSp72ouyWckpmUTKhACyOB
44eiCGojeL87Eg1c/tE+SrQCV3c/SM/B042rFDXUII6EgG5OhT8ZkldcuggRbdyUCWuOI4jBAU9m
IeADcS7OGIHMX0BErZj9K1Gsy71AbgGL7Buc/5Mx8fEZERMzocogPuizIkPeJGYvcRtcT9aIOAVP
4GDnddZEKiB/kPOWMpQMrpE4YNUxsTGKn1FMAkGMzeFoKyaFwsVOYUoEPPJ+EGmwQHhqlIAUY3BQ
NTOIjbDwHMz4S1k6l1NPqMdhIkCk+H7xEUzJawho8WQcAGwoj859QN6MD1DKn6sES3yiO4HqRY0z
qamV4XiAFjCIOU6IAIL/jyGeEtw5BhSfrxflyIgZ8OTKUWpyy4EiApxMAbUS2acX0RyOFNIyOlEt
llcxR42FUVCGk0gp9BM5Jz5WC7bM2oO/Sqk2GlMuJBRUYsjgQvpPCRqmjGTASrDgyg1iZ+r4G9rS
0fJcKV+KwO2u4V+J5SY8CXZDxSsggEuYCRZWkwyCW8M1cEo0wqYQbQqLkqMd2ElbKZZtDr3AYFY4
VM7k6vC+a1e90tAR3LeIxFTO22zYwUv4rp2eSp2sIb5z1iV+SWd9vzHJRWnCn62M7JaKmAv3ofij
T4KUGskX2g1EyK0HHD6dN3GYiHnJQtWW2OALsqGCbJc8KW6I1PI+yjlMlrUU0EV1BAxkHFUpvYcW
cUKJ2WlYaZKHIfan/0CEXU9iUrwI8OIujwYdkh+diPirFvedb51I9Csha4SAOm9bnOWyY9DbfLZo
W1u43f6LNyGR6SLIwgxYt4yTwQKK9IDPwGo1u31MCheczMjllC1u3nwxn7ilDOFaasVl6Ke4LZFj
Ye5THqTz4MWLCQOYA0F5ApdJJwN0HzJIEXCR/QtqWNaTU2sjg40dgE3Tz3NSJ7TY8jhqBzyzVrYV
cj6jTPpnKuHSrP3pZi0vP3Po3ogX3WiAkUggWW12/q1x+DI0CjRogwuD3CrptxRXOauBZtKX5tK8
fUNa2eN7rT+8IMc9WsEwgg+zTWjhqPH7SFhYagO+IMfJZ2/SCBWQmQtVW3Vd8iu2a2YCBlCdc3UA
rcESguYgOvf0WQQSWIKLaVoIDA/KhkX+jIQDjGpxLlNu7pSoAsyHxuD+8o9iH96aSCmacgOJ7IaY
pwG2myxBhCT1ox76UoRo0oaXgyAQ/IktYOWSY4nRNj2bxOsodZAd6eNxgHXVjDndKMXEeUbgrshT
oB+tURHUtQ5PTBOaRRJCqIecTJIQO1PHY5bm3WdIOnRdRggS7mAEsCqR8p0IDNUj3+Fe4WX52hzZ
KYBTJoKCkCOE3zhviHclHAIlsnAT4ilug+I2tEByxJuRYOFcGhldlHgIIbeIkrQcPC2Xq4LaLhJk
mAGqzkNKvtSA+Q8m4RHEWjxA1Y14M9HPEMFhjg4fXeO5fdRdHXaH70VaQK4aJnEeI3JI2RAZDxJU
z9rTdnZgRzAoe/U8CVuREU33ASOrSFrPkYytk+dp7EPby4g3iZpXGVmliTDQ0wY/ioibBhrTZQww
wYo5CNtiWZ6BB804A/jKsAnKjl+FcSPn2dqdXJRQsdhKPfhxnp8suGTctYSEP6nkfsTiOpLl4w0J
YTB1/LfcH7Jk8kH43ul7gBn+0g2xMNjbPN/+3xzAWYIr6LbYdIp0nEkxMpuBmHNKONj5KE6KL5RD
9OwAZopk4uDVjiMgIn5G6s61Jsy7WyAKwI6cJjgp7MMUniH0fJJ7GsOxfq8J1CskudQKBtpbDc4t
qxGjn7KmjQ10WOyANsLMDHIiPVRzYsnIRfpbHCH6idUFIWX48eg6OpPAv9BvUnqXg4tS2N1nmxjb
ZovIhibBNzWToovak740fNzL90wBAaR7OKPqSoOA/zHdGduOx+/Rz42v5CKoW6fpz9scYrBbqD20
vTzCF0pPghgaIRsfkYXDrKmQq6AbtehOCGNsenQ0UOkeSUxQw5UeE2aqQnBioCi6gbZTQ3QGR7I1
a21mMyUEedR/RuR5/f4c2Feal1LQIn9VfjMlcGc4N0pHC6ha/RKPrD4n2qowm4WFfBWhTqWH5YS2
NeFzBKduBydAf7vZNGYIdbcP9uxstpcS232Pn+N126K1+05/wwwOV++9rIEMF+j1f2jS2PYewAG/
B782fUHrext1OBLzAiGe3qnbiYv0PC4NOwzy0vQDhHdfTgUejFS133C6JFzFxOUe7YwoFKY0CjWt
B9NOmZDp140PcFhtIJ4bD0Brt/h6W7fev3k01fi7mYW83i2/MivAWLO3J7tc/G0edA6Vfp/zze+b
+JBaKcmD4Jz3F9JREZPamU3FJhKXYgWxUJPwKAtQhx1R5PvpGjV6vhv2jsGSba8OjknPtiU6wz7V
nBHociJTqHGgTSfB3WoNLgSR/9pxrtaE8Jo/GoD5kPIKwfYBIUE6yVcuE8NNfD7IDlZJLEo2sGPj
9mXCFJIDNsJn+0ai9NpBehrR/OTukUgFwJMGJPvJSdW5JiAAEER2qw0HCQlcSMf801cGVyLcEtPC
C2Oa9Ddq1u6az9GfR7inw44LepskX4NLPZGW669ytwBT7KMgHtp8go9/pGnzjKwPIic2dyF45Ec4
ezZx8DkC2lXPi+RnoLror2u7NlHlYUZOkzSJWXQFRZZU5pGIiYtLT7kA4LG4ZQmBATF9GZV8Tek0
8jLcRxxOPYjEFOCatE+rnLAc/p4Myo9KyiSSofqNuEHbsfBqjucL3fkKzojwFl5wZbLT1KzBiRmT
x79uZTmbH3rlqcoIjcHdudM8OPmBm8KExVGw9JZ/hUtRekOJ8m0sKQN5JFYebouCl0z/N6EMub1w
LXoDz8STzL8aJkCcXXs0+v1VhVkl5WX9pjlKMRQBT9GUNDQo4TBha4WiBlTC/EA9+mSunYt7cw/2
zr7B5aGSTPn0wjQd8RDWzPYrFrPeNddAzPqe9oy7RnRIdmilMK0MXCn2xwwQcal61X3CjEfqU0wl
9JjBwJO4azqUNjSAqJapbukODIkO5Rnpgmh8oTqFXz+FK7YR2iES0QiLLnob8zJE2pVb3ANCk9PH
2R/soolB6FfShncGhMSikguByP6T5aXpiShUtaYyLbJkWuyADCK1AiyfxJER7KaxvRqALwihoThK
iDF+U1N50fFxY+NARzICLP384bDMf+MW84kYkQHP6gmnRPPWVCZYMTF7yxWiXlwMNEKnTP2VSeQU
X1fOjhdRJKbm2rHOeUF39ybSgum/qbB8l8A5uPz7ijef2SybweqR8XPORB1iDgPzOlhDfuPnDj1h
A9NGM1iXFKdFbllZbY6j1P71R0aD3xRkpD41Bgi5GlfwoH4phA56HVn0g7YZ9HEQGVeDOpNNUCF7
OIXfRA/mRr0U9KbqNoY3XnhmJEmDqqeiMPWCMIE4bsQQSq9fc9lkHMOdXmX9HkUm/+Wol7+BSBBS
jqZEveiA/p+oDwulO+YFfDXxZ+k3wqvWpFaTZURVDf7wMToGO9rjVeHSd3vAdVOzuBh4QowgtHKt
KGbiXXD90LxRxtRlONH5T6c9G8j/8c6aWvLnsZBL2vVV3pEWBAUtwgcgS+pOyvoj3zI9a8ztxRWM
RQhvu1I1VDkY8AgFAo/d+HewtQD6CHI501KmgkAfR0ta71xu4LxURidWDKg4R/6exjdojIsEVKiG
YomYnAKC9CT60yIqq39v8srLlBl3Qs1te/m8hco6dMS4iOM2qYecTSmBap20Ug4zVODMsnIdxDGJ
geD3WznMez5ZESgyKlhvCRfC2yc63P0AOzHqQPUUePRXQJUrbGI0UAskQWtUGqdjy3u5Sqkr1qDV
NIeSeagi8rS1X8hxk8ZWDLUEE6mgZ0mnshc5TE1ErCwWC6DF1xLxGIkpE2ADKTxq6WPy0IBmvRn2
rEX5wtthOS7s7sxE6odyHls6tqpq5oJWhUg7C0P02GH1pdlBvtpy6At4ui8iYpqnE9BHYtOXUePV
P0gkEXXXKIlqvKhKfvl99B5h5OvE01zobw2J2MgjNp2Jps28H50kBerE/eES1owKKkyO43BLUOf7
BKSChDpsIAk4oS4YJQaD99BcWKLJYmaoVq1IjzQlXN6iU3SN90NPYRRFXvIbMn+1OrBIxPoSNaHi
FXkhwMUZ36juB5mmu1s78P/I6su/dQTTYPIDryEYC5uaspbkpdq0NhAQHoN79CAnBKyjhOzSi+8+
vu1elO8pFZGNoLLF8GLahqwsfxL3e9Rfp3G6tjuTF6xjnkBKVj6oU8Zh0Umr4EorRk2wi3oTmSvg
3xwK3qocgc3qtiAfwk5UHAtcDzrBlZTvTZmVqL1PhiYaK4xg0M0gepKNFcBhhPPGs2smiGYPcrbn
TGpFZQgaiA5Ij9QuWSwMmNF/7AGxvbaK9PPiADmVxP8OHV0JK1wyLYhGL6JwWlmyDJo/8BMANPkG
v6g5JbRp/lGsZ6VorkjXiaYafQkTbTOEIQVZDxy9bBIugBErPaHwxJVdegE7BQSuPOv7Q5AHkDDK
PxQKI5/8VH3SkTJwfu3RJZFm1H0IiEKxvQpj2CFDzUpKGERM20I6XoWbVJnAx6pRFeKSK+RHodnu
TIlYdz9bcgCA15yFJcxNr8xP2CumVWpRVg2/Y+QnJ1ctMAJP5eBRhCHvl8c69xhIkNCrVSL7zda/
ujJk4k8mbrW5vVyTJaeR7dLABRJy1I31PuIXq5frYq2RxcGAOs2o8OvRWXOQsavIeKH4MCh59EPv
pgUhMhQBXPovIA1cgHD8GdZ4JQNoOf+77pPGHJyCWj8L9DWx3GS8oojwt3kV/i0TH9bLhrEaMwJt
zntqSs6b2Jq/IezvtJDnReiZu/dEcu8CWedoi+yM0ldwlj9AEJHqEne/wRAzhG5IsnDVOphoyLMP
QM5H+n2ovGLS1L6fqp8Zuajgy22u0K+8H1TPnPJczUZ3mPrMO9snK7RDFHrt7b23mb97DzYqT0lf
riQWaiB8Me+LNX1/zXpnmjXHD0ZAvBgKwMTe3hPOPDNrjm3MhfBnGpGIQtHehbyv8UEIoiIzU/Sr
bZappimigCtB1kbzSs23yCpyXNUKypQT670k36TX7gkgnas6SczbhIplHSMiWMLuxXxNx57C7MIq
9aQTvQN5PI86N4NEEdNAjGGnsofqR2dIimpRvbw6fvGVK+iAnGl7ZNmkQ1rhXzlvXYFFt76cChWn
2MnoTGjTksyAvUQHDOKEuQofVOWk/SUyBYfYuTSImQ4QifdfyRV+xHDQT1pV59iGUcdOe9mAG5VW
CI0AWXrF3zbRlBmUSNL3GMCqX3EYo6KhKJe0hnNuBs23QchWNt/LVUJqdilwEJqNhzfXmCVFaCBT
IExoZRIvqzceKyqjla4CcgWQ9EQy+FcEvmiv89+kuLdUKyDwgdEOqMW3PHWww8kAdWaaK02VGbov
TJRgrgQVsryjWIFKBrwv9vBjlccr1lHYO0fMbGDic6r0zcX3BfjatXf40/e/+B2JeW76zYDHprd6
yuwUCD+YPRxGE91BsUoysETfiFkQialtPQ5jL691AX9zRIooccfPpIYa9jN5JhIdzXNMi9YcYAPM
SfgUli7uTN7RqsWBPQaaR1DIYlb71G8X4BRfneZQkQ9/GiEqAEF98Uw6zmbDdxf4r4awc/DGiX84
EGrRVLSEdK/16K4hpPEsGtmX7+37gNIUut1UtIkLVIKlRbAzAYi844rKtJR9O0BtJXBbE00VMrwb
XFu+EniKgq/jQD6qNFmH8W2o9r+Wo84/aRocOQ8NLCFK5d4nvQFdy95qbsZW0QN4ghKyDXwQDGOj
W+PUMpj2T65TXdPtYNO//kL9YL0fTOudfhXwgO/J/dWlq5CL1ctaOu8KAwTN+JiFZDVaRZJmKaHj
oYz0Il0SvwzdnZ46gSnzuQ3buhX0bOPn6bQi94I3NuYrH3oL+RMgsl0abZZzMu3JCii8Q3KrbLYD
/IbtAb5lGrX1OttoLNwXO6uUP9o8HGBXFb8tuOfBGF6dXh3D5rK67PBoGlEgFbzN3zpZ0+nooEfG
5aMuk9a8J8SBXYnZ1ytSmA5FHgAR9xg9ygYyMP5i9iM0pd2/5CUbJsqP+Ck3+o+9qn94W9ezVbc+
g1p2srdY2/mObt/oFjSraKpuIMYie/Lzcddoe7md0YyUv+zXaojO1aJPUhqv3Ha36hcTgJcUN+eW
rgDgbVL8bbQdkX2j3g/6kYB1r7ozZ0F6yTwC9+aBr7OY/eP8lTTTMg134AWo1AHgdOwaJQQt/QLk
oA+3RgabgkVOqTvVYdJBWkWtpF/ibB3RvedWKN32FycGShAuuajMDRXmfWX1zTu91EwQ2LLqyAjB
XR8tsMd2sjhGLMoEUQwC1f5uQrHigkguunrrqO0jOR02wIxBpqnDg9pU7PWCuJGdTJDn79PkhGQO
5veJSUgxkU0DkXhGqjHD7W7XauB3T6jz+EMkzwm28lx8C+LKGGWx5fE3o7C/UwnSEEBSi3ahUfSe
zp4gk/EFiOP1z2272EVXaGYV4/a2K6MtFD+SuMGlBeffT86mT03vSXTiVHpFXvXvdF3S4WBcKmb6
2GKUUgAYJCj6e87Ai4E2azq4cNVL0Bd6Yp33lo6fjsFqc7LrsKMaxCjUBiZSvcI0927gKoBogDrW
8WQXhbsneTWfg+qeAK+e8gTCSJj2AbUhm7kNcp6LQ16xdnYwpxmL7HgDpUQI/+L2GuQmOaP2QHXZ
Cq6MSzqAcBb7FJ/5bFwiEYfeom1WUP0iAWtZBckurGKYJmpnoyJBHnT9GgCpz5xZf8RtDt7q27cr
C4S/7zFFrVFoxlGTa0RojI1a2RQL6NvmqDTIgZAai5vM6rwbRBntqDNsZy9+jAnMNGToTQJYGaLK
ibWrmjliY4jCeNA81QOBZ0KDAEIkIBF9M+ANG41Dpyf4SApAhLsogF/3i3a/hnekO5xhVKTlHdZ2
PgMbBI2Bdg6uUCZr2PNvj6ky1br7mTcHT8hTTB1r0zauCVEdg9BNyLu0ttS7x923nj2cFVPSCMcF
+sO/GTAdKAL6Apbrt2An7ykhs52T9W+d6ImngTNMAzyhHdKaiHTU3fX4QUFbisyf7oNBZGUbF4A+
wp5nK5+NG3DGy2hUCd7+Mooa5YNZHV62O2eG7ohxLFWJT4ltxoS5gO8GB9a5Jh/0eH54gZuA4sGc
Wbk1xIpn3c2Egq28kzi4F/8AJEwOnqBm0DAVB0zWSfmT3bdH0P+pFb33AO+OvzNRHtm+uxXa7Bte
vQ4aQXuluZ7cnPrq1oVSzNytuLGmHVBZ9LWKW2cUvXKelVF9AlAepwhBj3erqAiaO2Y/2MWS+bor
sGPa3HOGlkDEtD7eznpCXV4bsweD8DjsHewnwk/Arw1sdwFJrQLoyEsIC30Ke7QXzSDvoJr5A2pY
o5QOa4CW5cmC+uadMii1+m9iUeveuCIf9KS3I5LpLhNvjP6Hsg0JljK46F/7+wufB16IGa+P2sSG
w0dfc2v2gwZIk9KT1lSpD3J0fGMyZyqM/8hlZPZrdh1fSJ13V7L2QYcJaQ00zz/Ua96S6bh1OyjH
Yl75b1CWAnG3VaJJjzd/Mz0GQrIy6ZvE9QWJctU+/b26TArZkDs1gw3UEGUj3i7t8EU+TBO5MpSF
UTi/H2AEanu1aR3qFKHKs1ejqPYkvF5nKMgx+sHeLl4g/SKOhRj7SUEoimQHLpaAZD4Xoafv7xdF
QTmTH8qowx/7uM0utvaFdvanN/N2k6fmzxw3xit57Kz+5AT9ct+dHBDJhNgRnP0PAlsvYJKWqUka
MKUtTCJJAjpDbBGr1akg390Ic3Zv0dxSUgDSGKkCK1qYdkdMCLTVfr5hRf6Z4KHxy0Phu2cU3hR7
nLNtJmhmTwqxsZ6oSA8vbeORFxDU9xqd85WQQ+HrdnZnf63kUgbAFkz8z8Dz8KDSzYd3y98IObmU
wnbUdLcjFWOulJWlaIb2CLWQZCEonK8EX/SR68vthtutscqQnQ10aPAMou1qKMU/X0hpYb6YwGd5
Wjc4aBNUyvrnHWwYOK1SQkErCG99daCTMF1nsce1tVShPHjQjhb+i/fjM3HSNLrjiKDfa3ZC219H
rxlaMhBb+Q1Vksgr14MT/fuAKOLKbeYdoi1F0DSGC4R6dGu4bevAEHunRogOPYP5AElp3tEYaIwf
dPSLGm3v41Lc4Getu/nZUdRXJqyhMQ+rMYXUBY4m7SDIGpKoMCo+6vYMIV7ng+boMFfj75VsknQd
eGhmLtHVB51Tt8m4k7bVI7hdSm5ZCMQ+vAbV3jsh2pJW6hH5k5LzJM0dQ9Jg1iosKgOQXHDhmN48
fkc4FAPGGALHbG4yg9uNuBR9CfvBg4LGiAJ11V8Id6FSsyN39wKDSvIyYG5Z2pq0wAHgxIJPNiMh
UmjE0+hC2VHYQKHypMqap6Hk7XPKq4SdUIf6k7vTX/lo+UnbClH36Rykh9lbgG1aaNqnkUD2Zv+R
dGZbinJLEH4i11JR0FtGUZzH8sZVWorgAA44PX1/Ya8+p7v/6ipF2Dt3ZmRkBMOZjwjXBaIkQxuc
icKZAT0cDBXqY8Z7OdB0zkHGX0BIoQ+rzPniTJQnIQ+CJO+FGogY/3VvXePvZlt3+4GfEYpC0Iv0
S521x3eQ8ra5euQXw/py5d9YYVZQcabMbHavQYuxe6f3olWEUg6xssbWg6bgSiesjjqi1RE3i3Xu
DCAumW66K/z9LPfqXSN3mmBullPvom/sGEhUpfSxrtNHtzG/9KvfNlPuGWm7vpwf7d8942AnnwlT
54G6uxGU+7mHeo3lMOONyCIt13ltbHVrfGXAgg8hBfVvywf1/QnmLvFmfnFf7Xf/erVXd8daFhur
e1kcd88jEoI1slUCqVcw4MiuhK00SJjWrwfNq19HPezXaJc3D685/EhSS/I451na47zw7hJR5qWJ
XEhFEm2ODInQLEfksD6qx/YbKNweMGj4kw0+XrPtZIPnyUcGo/5xzqO322ynPdPgM1UOLfPefnhv
9z7PQwDCUr8GIrChVW4UgSasTU6yv3v4xiJgB6rEWtz/3CfEYvK4rtrUXZrjesI50nesk5jtJwyB
IrV7RxuI/QiEEFU9q7WaSVWYNIhfgPNI+KYkNTORrARwyy/25mVvcjm5oMprxLJXohLoO+7g+eC6
JxsGKeMabFlIg73/Gk4cONL7/s7mvCDuQ4JrvTkX8ARG7/nRl4VDMlIZWfVOHB63WXnGmRJwBsO8
RigSywzEfdlIsJE7TxyFERDw8cQFPnv3Tkwzy6sWg4woB2pSkwUEqHD+bh0NfiFB26Uh1anR3ZCX
BVk4HaBGryhLhYl48mxj6oLKOkYazMncSXVNBAzY77+VRfaLQBUuKhyQUm4Bwvffu8usMVT3rUy8
uc2KHWrgZ25qqX/6vXJrwdsBDNhFROMxq/yLiqp2ha+0U2IlUECmXPHwNL0E+P5Qm6w5QtkUrw78
Wrh8ECufFDDWnJ8eUz37t56qwP/WvtBnfgHbPFmEqA7GVcp/wa+AzEME+R5d0wdWWTDIYW0dUOOm
pHxS/9AMp7PRSbwnGYbOEMSpvXOr6d2ZHWU8+GyrLiO1547GkClOduVJ9GJRmglpDm3Iirhw+hYk
LC5us2sySKOxryYqKViffIXH0bmcHjgvmh418tfByiRwNWlrNyLcp+AwITIaiPulYkpn7B05cejT
bryVSg3foG9Dlpviz2Jf34kkFRT+YC7Wg5trBJdI3QBRHI4ceCA+6qZCGNdpJNYGN5cbzEEILUoO
TJkKbXbyXgc/v4u7oELtxNdJnL7vjQ4aKBjH4+OrptkcnbhI7d2aTb/TKWoewYqqnYY2Yqu2jKEK
BtajGOKhuiSUUXxmWOwiKEx1PlbRDZXJ3gfFj4t7828+0y7uB8u9B19b+RLqRAyTz0Dmwb8Q4AmU
OfeS1I185W4XPhruDXgS6mrPn/RxX04SFu5zQyP24l7cn16UVnEyci7hsQe7xOD2XL06DX/kFcIa
fZ4fK1x5p3XsjtVofbeec1qMtBn33T2zgtoPLpJW54ABYIdY6sJmcPK2IP8jLdq9Bpz93LlPs/E1
OH0btxrfHju0BxlQnb79OkPnBn3dBjOp9aBwL+jLZGF5YbQNAlf810AHQC9lqOMbHIfX4NquMlaL
ukJAF/LWanJV6D87dV4yD1JGoY+ergMvtajqv/2K0wyysIFwDQcOn04eJw0opOAs2wTYlKkndCof
skb1/i8vCIQcSQ8kH83+Ac7dAb1T/SkWXRUvcasnBctKJH9XzXW8OllQb+U/SMoQbVj5F3BTo5P2
qxeOvDL7TnsFQwAfzNdbUikTd4H6aMJADoMXQ7pYsQFn6S95S1jS9Rb14iEIDRhluE32s+EKFdd6
rxwmUbEpdU/wr3eNcWkZX10rMBcV7t6+VWZyP4tejhUwE6W1ZldGIQhFvWeW7FhpHYQZPFDqoH4r
7N0JrwyqIqGODUI22xMO6zTy8EALB9A1mCKM7bV6jhPoh0abE9p7DVlDJGAz7Fz6N+gcN+5MASE2
7uadcysJKqN6DyVjABra6b06JmWyw+GuDD+yK2W4KCI40zs49BDkExWu3mdSVvmGOArqAGQYSZzk
4kvVDm77wtuY6cBhs/8GrzrQoUgQooU8AtkNdCWoLt8jy31CCDjQ8GYwm8ROCoyylKY77M52rSFL
sLxOfJZt2OjF48YI1mb47OzECJgxfNSxOMXqq/7KzX9Td77hAZKbKcOAksEWDgqAH00jXCEWAfKu
MbWmgAI7guYxLI1SjBXVZJJfaxZArVGZpySsti0LFD9X6KYxMEddALi4JmLgQsrfWtR+sKRApQIB
qf8BPQE3e/9ATr6m2aL+xwlk/BjUuntQcMToU+fSKTrsxr196DMCHuRb1NC7RWePyJwaypUBWgGp
c665p3llkEFCCPLNM8f/6oG/037y7aPTguKWS73/GB5+j+i9IA4EQwcD6Rf4t3rj+aagfwKSUecQ
bN3Roj+mHHefvzIEOxqK6oOKA7rOZGn9aR3gwlValXVGFpi02RzzHE+SIIXqBSVc/kqTrJu0m/PD
kHCFJvT6sDV/iNo2QmnafYcuQCNgOgSbgGqO8vfoP0BHfeS08g6MoAeNS+/DZDfYD5G2HL77FqWE
dLeqg6rBmMe5A3DonufAWfCnNXXlYfKQrkdgbqPRBU0XlLjd+ojyFp9YMY4V+eWDybZtuLVJuiZu
T8Ezg8vTQdp4E8zv0OSz8O3PvSJ6uukM2RG4MGd7Na7189nTl/emMUQQ+QSilvO+cdccAFSiiUa/
e6hR3ZgT+9KGQso9jzV9zqQTDzpulc5kctWB6QKsL3Qk3lwLZeO4qknln+Ns1Tc3iooSqH14pSWp
4t2LHzLbeDHQSYzyqWHnnyAOD1Gtn86uHigFLWB7Q4ZoP9ox6Szjj+hRbeEdDy7u5jkg+iccVQPS
XDuJPkO+uTQblKbHjonQyqwKu3iTE8gDDppqONdRxcv2JTidc2wgPsVPJzwUAiaBTcUmXUINTzN+
xDQQNz0DKLInlU4RczRJarwgMmog4+XMddFgwwVkPseZIojwi3nGddkm48+/sfnlXCLucK+Xdspu
xUO1g2Aeo1zxW3VfwTM0qoHTvvi9w1+l4fR+vSNyFx9EFaqQijJMI+zfHlth3DP7osvytLze3WnP
PT760aa/2YfJlLnirlHqI8rw0MD0yznb4KDJpPDr3Uc7CVcwqRbW2yEhLwwHhTh+Rw349vb3vQPA
R1D14VjFKPd4K7Zp9OL89T8ef/QcRMYDZ8Rjh0m/5fhmaIcBB3i2TAioQzJhzX+zhxhwOgbERnPP
iSBZEQZCofOAgsTsFt32O6LPjL5QJKscsX+89tnrZeARtF37T0Rvagv0iSLvB1Y5J4ZfQiSShB5C
6+jUpXGguqJwA2aSR9tViS4+c6P2NorDT0BhSI+IIZmfH4TyfhismM/f/kd3w1StkrdAjK+tiiqt
nOheCO9GipvcgLoeHAH6GeNqIXFqouJucupKUXQLhDzSiTZhHpO1BdEkGgXcDPWP+/TwcaEGPQYT
4LDi7S9uwNtGG5WnAZSUBqNsyAkrnooUu6YvpJbUPVzLB129JE0TTlIOXtD/5XFP95XBIAMsWFZb
SzjX1MPqHuEyGIy0wYktpHebzUAiAw/nyB1ZwU3jtg+yRY0tqLoUwT/CAN/Lzf3B11asBmut6lvT
tOv1V+hRIdmi9laRA8EYkq7moRuh0BnUzUc8WZ20eiH9KaaMIhyPvN+nqQLEZWvcBIaw5jJM6F/A
wPLzpuXk0DSmcXN0IVaQVaKRRRDh1neQetsqNLKGaNX0+2v+DrhNENzcYX0GNr6jXWZCgFMQJhsx
ekTGxwpgCIqWMhY329HcjmxnzPgTWehrZE2JCOeWnNkKX2gmKjtafjFE3Aebm4wHRUNtcxAb9xrb
eas2IKKAInkgoJJSiAnRIXATiYvGXFif+rR6U6vFI+Ni4iHivoRAAV76M6N8oIDgZOMmwZ/UXRIV
k6aJDll8EMhSt1aZ58Rz2WJp515b+hdZB1BrEGiIJS+e9pVeF4MxTAmQ+mN+Q66O4ORj/DJpwqkE
hWGhkRpme/Cu0izHgkTp+9wWC2UIQjLER1DBmYYz7CsZb6Ecs9eMcFyWCfk4LF1OcGAuVRINEMIE
jjDAAt03Bc+bz5YjSEk167eHshDzZeOvODS8Lod55RbaYhLW+nj2yzPaiHuXGDZq1wP5yX1xje6q
RdUd0VzBG6Bt0CyR68IZwX3Fg8FAoIcZDrZ1L4UcgVfm6gw+xIDNSA1DnvrgSnETHDt0Cdm6uO0x
ZRiDIxNs2P20pznTdMuJNCOeD/8b6TZqZKAyX1FcCr5Z95Gfo89ZxmIEMEe1Ao9HZu4lx6c/AeLE
e/KwAOsbs5x1Vm0zTcBYEHyDtmg2dRB6ep/0tzkAovKO5La9lKKenK5K/bxqW3T2bWAkMeaKtsWg
yaDkWzAtjRD1EbGulNaAmA1jH9mcQPxjlQmZ26Y7L/0gOMhoz5x8pmsQRIKk2JE1219lIClkkbbo
oMBJlbDDH2p12J8DLcA9iS6IHDl4VtIHKdqa72k4kDhjIL4FswtDQRKyjVa3RBL+st8uZjXCL9s9
oT+/Vu6GKxOO74/B+hYIRbBQmAXp1a9sWUDYodzWrm35+B23Kzirw4q4LOneB2JFnUsMV4kOsObG
qjQjHED8rc8/8xoP/ILkZc9wek/34VnS/2IrIv9GkWI4pTetkvaKUO8bHPGM7+ZG/04zxfaLWTZc
0H6KYaa7hw+95wbcq+PkNRGl4APxQjP+zwNJvRlj3L1nSC7Ej9rZEAEG4MKaZkQVtjKfEE7CEfOk
Ya/NQp4W42xQDCje7MvPk2fV/XD2QXfckYTQ84IHg5jC26WlyYJ8QG1TxRM7p5e9/rILCbossE7j
2U3BKiwnawLCJpVgMfwbkuOjhoPgx+I8ALCtb0zLjY9tY3OaHXkCrvX35hnV6ckVX+GbE9PbJV/9
Oh60JLlODcimYAklWioyK53N3E4XrIhbtGMhkohQOaFEcfbXzU5j9iDgoHjc7L0MVDGLYD+mHKG+
9e8sDreY1rx0cR8cTu1iVo+DQ695ZPKevqJfYApBKl3zKE9oyNFIQe0/oKFmgW0dUY303nynFs07
MKcy2JMkO/pDIUxRqaA8WZjoonBQlANAL0qabvKduM16ls8skOqBPgwTyiLmmRrMKE9uJXi/1GH0
CwGzztQ+ilBspysKJrC4fOPtp5P6RlUQzj5MEyQ9/fmsMFyCHiPnCW1O6MgwpRFUYdqFruOhtcZB
fq7Td6tje6O2xpyMcYWnxnG9X6f0DCHah+8//mjs7QjjFGq97WbLQcyxA7IPsHMEnTyzblPW02N8
hC5SowOJ0iYHGoQ6ogzpyZajcO/bo4iJD2R4wTMa7nHddCojuAOMJv9wxpS6xjCyE5aiji7sQxOy
ZeaR5NFSAk/Rcd3g5Nuvz62BAt2BSgxIxq1uIcu1kk6CRRqxiN4/AzGo08mBAAVU08aCpu40/IrX
I6f8UTz+zw7PAxjnZ2p+0j2Nw4kyoEEDyfktYXbBABMXVTgk/SpmqzlpghFGNCDaGVAhvFFVqguf
Kd0XI3yDzVdxx4cjw+glo+lAmDRaGX/i5OFBMLeF04EBtN63R8Gcy0GMzPuJODA14IhHClGbhMga
aoDP1MHLlpwzbsn70KZAcpNMsd9XTyntTygUtt/kQNtrWZh4PmueWhTlr/IDg61wbUvgDO/ZEvZw
3wJmuBIJjEU2S5B7emC79N7lUdIDdNygIOXGWLdRaXuPFOUY8bIlQyetJ3HehfIgwIjU3xjvgwAV
KOQQs3V8t7N51nrDNoHiLRg0Q6OtPkCO0T91Si2TcU+UpEYXeUEPrBDZRf/Qh3Y+zOWgQIzH6neU
Yfx7N+xPY5u1UoXtvwt/Ito3MXsl7DlFFkcFekCbXiHdoqFrhRXEtiGs47jJPGlzUiE48q84VCGJ
8ofPGYQraC0tAVJvji7CREgD2AjrpOcVh0mAT81Np+n2uC2YDKtjKYYi09UvtSB7wzlPuZ/5pLSo
EqJF3mZEHcyPPJPcTUtv/SWM8mRXHIficr6/DHowBzji2uBPIgE9dbxJ74sbEZsdH4MrUPzCcxfB
9Gm51fZz9x2y56gRU3rJM5M+ccY84pIE+v/YhH63WDifhOk0VpPoW08enYrttwPJkY4MJXu3vAQM
QHNVX3GaLVSR0EtnqosIAPsS/JyxvHeQzFFEnGDtR6QsdkiTYehp4KtXYyoYkBoZ01/1eRRbpC71
Cf/LoF/IXAGYoJnqRDfb1Xa5bQ7xrR2+2wb2zfITPW/uPyXklBvE7BJPXCtijz9qE0NSSYK+fDzA
A597AxmhgMJ7DBFAI2otOAZJiNsn5rc+4PfK6dRLiRHxxfoJ6xhITBTM3qlbAtukBAkJW6SeytDB
gHsUqcC7qj+rA6GjFkZPCWlZjZrWdF+jRsR07OTYUWPmEDb6D+8UKuQp77+55FWrKO9s9widUHiH
mineKONt8n9Ox67ZT7C2ynlq3UOEHrcZZYs9Gd+X6efLfA1GPQlYU989fPsgjJHMW14YNKpQRYLR
zVCgxcC+VwqsIJ/tezfXGTOQU2EO6lCl/3MKZahyiqp9q1vu3xbU2ljMUyYawYdp5tfI6L5GUJ9+
6Sat9vZnKPPhK5W3bIjPrTtdUWhGmk3CMquFLX0gVPM9uAEJ43xT+tYfSjPojCg+C+gGZQSLTijQ
zEGzp/F8jS7CNBKqHZOT0xBmdI70r5W0wbjl5kGrGnNh2utCvMUDJRkHlcfnKdwQmvWC4OHaL2RC
2i2CRaFx0ITUuzNlxgkw4jLWJy4ZouuDwU5WNq90netVxLRJpo3Bg1F3zXlVf+BBxV2M1+Z4p/eE
w5S88tM+gmEgIYSvWkCucZ2TjKrepETCeAuMZ4pfR09/04Um2JBongtuANOL+Dy1RlSCnEvqGPz3
8Lq4DM0BX+LX6Z4GZFo+Ipqogl5HSH+37s519AruzpTeXNDA6kcKniBfQeaf2+NXl7FKmwFcgRJV
mzxVIzXKVY3vtyXYId8dKYpKl74CEoC8CIrx7VK76veq7h2IuqdWXyVIohvNjxftUMH659btR/AV
niM/Wu45dTqdeB4HJEhaEip7Zfa0hK/NvVZzCy4OTDUYDoBkuofxdEQlSZpPZzKc6GBWya2+MzrF
hUfRKcRO5SPUMGHdK18V3gotM/TxQ/Ak2vw1GwRN90rPG/vpP4pnoKz/sVDPOPFKHGTsRo9zN9/V
qAo5xsGrNC4W/PS8wYdGqizU1W7G4WxDq/UI/n4IhcPT7OUdIV9AR6B7Qo3L+2zAmJMwQNNE2QdS
EiwgykbRHw5thKaIw67qcCUaQk5GLDG4bw0lObQtB/wrik4wuCBhiV9K9kY9UoV8XKXVJ3shceIV
4Q+wrcivvsaXxHvOcAUoUdahp7cXsM0Qg0N0sOHUYs4ZHTyaldLYT51KY9+t9WQ+pNzv5UsU7/+L
vQiVegtVlA9i/Jcz3uTsEP30DEWYraFf6t0d4KsJyNDnE0Cgzaftwk4hqyKBVTWtxfwFTLoUKt9X
g0RJcqG3Iwf9HhiZTY1D8sGD1RNm6kOSmfhu2MPET8bnLlNbNEk0EPZsxYjaJvo/M1r/x5ik6D1T
9qJj5uMWPXlbAFLoyrIveNF/UsHoPzkWwXMOQ4bNu/93vD4MtrPMOqpxiJklv8hlxdNWDS4s5j+Z
mcQV+zFMqnMXahy93wlEFX7k7a0/Ynt83ejVBGnyRXFj4Tl9SSjBZqS7I5hAtCexiIqhrHEo7cm9
NAKimp7Lh7TPKccjU0WZrA3GoaQarzGhVfs8EYdERhtqIVdcy79P1E1ttAXo6EbqwyufFd52wg36
jdhAz2rl/rtXYwpKvyApsQW/dAcR5TSlIohg/WH+B0EcJvoqnJgn7xYYEIj1X8KN+EW8E52R7csr
TLYTbiRKWJxxkG+aazzvk5ddTFO0MNaKm6TpHjTT+e3CAlCIFYCI3RLhcatRVBGsWSogHoet/ibD
ZIrJFpfSWVw8WQrr04i/V1x4V54SrdsudNJHzmVhyaNdNJHEB3g3y4zV92VTaJxVMC6zPMP7Ac75
Gfy+MsebiPcqvmUvjGrIWlarStoJXRD3ZQ2mro35A9hldhrBRd8/WO1lmqjQSUroqhTdN05wp+WH
C8w4ZDBDGcvuBxNC6M/C/IXRb0GaVn7NNQGVMDsGEHxhmHbnyJtjHd0q484YBxfX6NIxZv9LgOgb
9Vq4aHKbtFRHKGoI56w4r5lSfZ324LEhnOsOnaxoxdF89izAt5ZJsP95ul5B3X0Kfwxw38K/Mx1+
bdXCrWKT8B5qALriDO1q6XM+tspgsssXNHNa4jB04KHJ4TmElg1X5UNqcSeh0CFphtsTzxfv7YOT
aV780jXWPM+YUK3PrUseid+DoBzWwnTZuV9cLEQzzvN614xiGoRU4ynukEV0n705T8qk4xWv6pNW
UDFwfrV15IuXgqjhyi2nroltgXfaws3+kEVlIKRw5T9Mw9UZlOMsuPSen+DObm59IjYEbc90fFru
/dOU5j4ScNMyCe34RCyWmySYr/Bfrpej5Y6B5ItgGDUmn1F5QHyeglStRQimYb9PfCBBfIKQgAMk
Lv9gIv5z+A5h7304X/MDF0aM+K5unRucBo/OanCZijG5PrP06/OLU0b/lpGxuPX0cIJj5N02OFrp
LTY5HzmZFAeGb4gkyxOMtS+rDyaH09g+/rJR0nCRLXRP24tkI9fPUSUSfUKoIIBhzAhXk2RSa55N
3LGIrsDgQCCsoLjNIAYtpQ6bIR4y0ZLETta9JuhKnLrcE7KVHlgZTwvS3jrBTzzmqGK6sFMp28US
+gCzaSqsayhMWk7p6nC2pvNryxyQ1Qr2Fewz2kZ3eqpeBFJL7Poiv0HYiAQ1a5r8qzI1zjZ1T0D7
i6gWIIaggTwqdlmHwqYLoPoNGuEl7eiuVpErEByJYgycee4WFsLu+e1k/OfF5WBn8P8AVZG1be+z
1j53YZUCfHAxNDLv9o0JPqkyIJx3G5q/OpHOPx+lr292UdlvLq9exSFphYdFhbpqVQIcDFijcq65
8WFbBsOQP6C0kzowwA+5ISAhvEyWKlMkP3UKxT8uVFRq/hW/W1K0A7Q3cdvPJSfh9popm4hYtGzQ
LuWDkjVIIutl5+t0V8NAByW77fb5Q/OPN6XRx6AB1E6MI6RiAl4PN5ntj/R8QKetvYKAWCMkbH7O
Izgn31eSTqYJLg5ruy97K3FGKuzkTwvZm+zlsFyAopV+grcenCJ13wB/yzuHIBsfBgymrHvu1KX7
Jhuls+duU5LjAHoZeIp3X5NGs7TUJ5YLIuA7FrwA5YNtFd9S7qfSrEPwWbPodKVrJrjIqjW0EX5u
5DLymnp1uGurQXOuMRnORobXbHNybZ3xlxzQdVlF1pScCPjvfabIOdKi8lJIG6Sxn7baAIQuOpKd
uOaW/8ggidMr52HZBfgcbyTayB06WpNwAMP45exnhhZJDcqaVg1Ljv9ijzm3Hy73YA/261V019VX
w2xhLG+ZPaADQO9wgZievvXj1MAxIEjw5kb3waeUx+0rxzz4Tom9xDOJSN5fjQlXR7yYMGmAfMYS
4xDbwXsj/vUKNyURvrkwUnzalLH9LPBOKfwkrG5Ky2+RFF5/056cl4zgvTnuyoXNW7z/9mh4px7X
BjCw1ieveMxYZA+mMS0vjj4B7YyzXaJv+vSfi5ouoPJ0k0kyeHIOhc0hXBh6fU8/oQakgg8OYX3Y
XDKmAhjGoERpCif4xLzP3bls6rUO5WD94lf70AOvdrGpFfyoNWT9RGfIkpuC8a0FbTNz0xwewlvB
YfBk/KWbQYQkcYBsNrzyc+hkv73bpkT7YXnEh2caR0m0JzGmXXvy7leb7mKpK9KjOb5Cj+F8R6cB
0RR0GDKmIUlv6rZZcZ/VWanm6+/4AkBmzwb0JHlEL4A89IxP7gsUGWCeiTO8aGPPqMFr92joHHSy
nEjyLr7x8h6my31kHOcFeP/y9gyTX9zS9P2nLq/UOc729IREw2888CDU0EEsIVH38KJRuFYWpokK
ZbxsF6UtyEs60IMz5hF+uVkNTmGyrD8AxSec1KbLwqkvP4xCcmH2ZbGfHXGmgK7ZbRTYubQvhvM2
HHoj+NAaTgxxCKgQimuVRVJbQG3BkIb8oldpH0rtR4OKCi7Zu3C4wfms8rZvwL5VTLp4wJ9ddmvg
8XVD8zjSx7DQ+d+P9qNLFbA9/qn69fYteswa5AlkCx+vDnHIVpefCULnGfbMxSUsBcnPM7oMHuBt
pr0fHQZ4pERxzVktrDaWMNG5d/041cz+TVsvr7Kr+ii9uPdZjZntBTTM1SLvmX4MaOxauxW+JJlb
1kD3acAGgq10B7enRVR1cWh49ved5tFusCKjCt3sM84kvc8sG+AnYbLUbC+bfDwTiw7Tx1IWEf/Y
aXTy0fHslhBYAUGc0+wfEJ+f/g1lgqO9/6VrffzVHmOpQ8sLz3T3KLCoeP3PLpkcQm7/24fjE86f
bvbtEs+t7o2/YvAVmH1MnH2Tn7tDbTjObm4c8QoJlSiL4+WUlqzb24JVzULjr8//SAVruNh83g5b
6LZojAufKD7mm0qnDjRd9k7CTrErlvPpGctm0zuyPsfEyQ7sIbovZ+dO8cRATPChym8iAJs6zH3l
nZjRPJi+ilV1IrzRK3PcmBGDZj+my89bTGvvOXdozKY26XLeoYtILGjS43xSVNeP3gMrGXsFGuLW
+rX+Hp5E/CD2lKZzjMZAv2t9axkX1KDpb5M9uOqzfselropzcRRZe8jW7GiLx1GAq3Ra8gyQvuDV
rg/5fYfVSciKrQ/ZluXFCXIJCNp3BRME9r2sasfc8wvbL8xnrNWMtkaX74EHzIpd9fmJhh09zuyv
F6YNoNmV6tDc4MLiD2z/4iArSgntRZeolIZ5bjpP6lNeGnH4wy+dTkStz3hFMnTv0ZegbyA5XRlc
1dqlzdtJfl/uPcp+D78Fj7xX4zlRK6TgioiQjpQb9akx5fVUHcnPh9lPWZAxBC5DTpV3Gmk8RzlQ
8m1Go+EEotEkpNmlDSSywEKKvBFo7EdltGwHYp+OKnZmFNezavuuVg+Wt8OctqBKZZndwg71Mdmi
/5bTODGHZTj8i2J3jE6zk3qFyHy4FV08zPvvF+0apD96dMjBzMRfBVvNrnDAVrgJlQmHSfjYoMey
rO8xNqBlk6Yubj5dI8yF1aaYSNRGxqDWwxSpa3qmV/m5zMGQ4/WfheBMfZCnnmFGqfN4BrWRKasH
HAfoGwLzmiSwqDnM3Cuq9WkE3A3NHA+EodFX1VUjHyTKgQ6bXQPxfyDXZJaS59VpQda6UjVpDPEm
Rs1DnzsHYhAVaDXF0XdYDkBvF0ykn6M63mriusn37LZDAWNBu8+97VA1wUvLit2kgcUEjGFkU94y
WHOLnfDn8pCmVPTZPPwU9y7UH1FbQyCyS0nIbgQxQHYKw9KbZ/CI/yCL0VYTR06GBQampaiTbWRd
wKNAmE/uBOBwo4UFPHLCmpJwevo9wJTWesj59XBLY3ATqQxc8XS2NrW2tXjPktEHAyHeXdzxydae
n+0qdhi+TOqAN+fRi3MFMjpdcWdPbGLOJsqYtCncnKrNIDo17NWGMJ1FzeUcDGi9Zv0QqMCTq0O1
VmQYLfsLiDGM1jJkcQx4KlpmiIdAOkQml+s6himvYYMMMXx3RSnhQmVbkpY+/Y0hkn10C1EbhGr9
iV7R5YZ8/03kZ3AUjTjxkSngVYpjKECDEd6d86TgZR8A1ahG4dBBrfkePjmG4HAmeC4PNGpy83Cq
o86H2OmsORg7TFdSrJJ+/lQAQSCyV6o0amqQA2eHHrPOjGDwdOpSUFyf2mv1BE4jhqL9ykb9c0E+
N2oWZDo99QX0ZFEBA7V4IzoW7Af1xanXaOeD4+AeYRe62Q9eVV7ST0aaRGYWkIvSflsF5u7N2J9o
9bSnRHQQ6C9YrNkXBfQc6v1e/AjW0eoJVNjQXD38I0H4fNsCp9LBAamUyX6wAi4TVb2+aG5yxvE/
oFJVVz53lUKToDyzw++BnP771ytn4tDcO/z58iur9h3yhXOYpaGxue2So11eeZ87c4kalKQReo0+
C0KNuKE06KnbWYTUusP0GlaHJZJxvrQ5150XlHsOo3KnHOAB83asws5T91p3HhD+n+5rU86DFW04
qujbaMXYq+Um5+BIVQ9XkYnUS/dSGrzQkyTveLqHhnN+daonIBFGgFbti9nBWiW4Sk0ECQXDMTZx
HR8w59UkUNauxMtm3v1YiEfwwgtCarUtGqV5RAEW4y9tWD7DEd6u3bhxWnp7GIl26eA3utkpoF+M
s2G3Q1PFaWiPUr5zTiPkjuAvuMIIGin1H3XnsoS3jJB6sNfxiQvqgWozAEY7NnWOkPNuznhoPWmb
yXKF8Yp1AhMWUzFcmTBkwt9IaF8NXnjo/jVbXNuz0SuxL9zk6kPtjGdV1G9mj81TPoKM2g4fleje
tDsfw5vVx9mukbayHXvmsqgO33S5iTCp4dxrXva7IqDTwZfaRP8pzzcpNKptvKlO7shxHJ3gqawu
awQ/Ve5bOD/+PhDqE/lemxZIdtdUrJiMYLQ8ybGOv9BsGJLpUVcAltIfXyFCORJGDCceb2Yaa6Cz
1uTSylqEK6JzOTC714WBEkJiIzEJtEYGUWvaz8Vr2ESCEO+ugU2v+O6NrQDyYdCdIL9LFY5pCKyR
qG7/SZXpDinz3WZCrIxolfTD3oG2n1R2GZWCwkp1Z/6RW/UuX9o9T0eKGDRc0KlLSuHmyXrs0kx6
OHOz/9jdFukteidMHW7uaK6M093Vq/aV3jf6HoaC0mW9sKVg0tLae7eJqEZffAfUAheocfss9bO8
DeD8xDTLhdRni5v/HGw2NE+cZFd9eZdm5wMMTZGAtggLnZZwFoJIjcGA0aSHEFNFOFiQNCSoeHbb
mZzSzNnaqIm8fCMC4uxjarpYaFgOzVW+EVWWxQNQGIIEp3b/QzRBDfriItJNnQfPBJRmouYLsTCg
x93tIq9WCmO6nUKSDU5tE6sTDRmzcflsxOIVbjAfykogzQ+gHxVvK7+BLeG2Su15WgDD0L0B7aef
M4FqUF+XwPCgCDDFE3fpgbTQVDuD+Ao6ZS71Om8MPvMVZDWGBEegjrdEPvIIeaD9fO+bTFcxU4Pr
JU+QKfm9m1O/07ChRqvDlGCdFxR6sxIw7c7qGxuN68Sj0+/qEzLQSrbS7D93olpUiTV71yik5Yj8
CxGMjCt/2MamSlnXtGN6MnRTG2itWv08wiX07dwXMQTDqx3vKpdWhaC0OJ28lSU3TMSZTrO4lyk+
NMcXosJOqc4i5euKhCkB5HJVniPVGT0NEp0TDINKH2vPO32FK77ETpV+vb4sVpO2IquX+WOO9gOp
h8Up6hS4EN1/mhHYC8A/7e4cvZ188fmpDGh9k6cUdrW3D+iFO5UBUn5/ht2YWtHnB3dcNKfKdnPy
h+ibk62b7qqnhsGqRw2Ho+Z4KgE5ptRZYWqEkE90yJ+IIz4Fbhtr87xbCnNnN07xe8vtMawfjMIY
BNNukjB1Z1frTMfVTmOUB3sPJ70zP9AcTLFfg89ebe3tKbe5nWaOHNO9JkwabC4BjQAMQOMGaseQ
0dXAN/hsvPLKwWBYzC5pVKJQNz22D/1Vrx425dw6u3TOAZOclRB7Kv86xcqsjbPZqZ+4eZCMzRYN
2/Dao1b0enVniuWdoia0JLf009oNnyjhnadnrn9m0uxuOMPhePie1zALxCBOnRU22mF+YxOAguK6
yZVma+z12jnexRiCvu2P6eTbWu8PRkPn0CdU51is5Q7Og8vr9g3pAqG8lXPd8pN598l90UDDbnyl
a7wr1vsMn7vm4NCwSyg0pjV7v/xrOIghgIR08ukRHQNRJRCp5k7puRQsg4ssSVeelAqNcNhgVLwk
MoVTimYQ4K//l/jbOTPMwXpfQCOA55IQ8i6tzl/cb2XztDtMA3Ok5SdzTGeH8V/UbBmD+qBodfZ0
d0biPwwLvXS1V112GI7+zdC7/09xxsAKaAA5riF3AN2/GUP1C1mfzf5wje4oWFBZoO3Wgtw37hDx
nrycOC1/3PNdh+vEXUoBDUYJPS1WJWQLhP5aaJtVhxUuScyV8bASnjo6BvgMtvP79DkRgTwNlK9B
gXLQcuZFfAjbbDbq3Yf6lKOHtx/l7V845tVFFZnJY9cwOE1zfKesKFnv9kPdxqvPMAoW9jG8M3Qg
oVqIdcK/yJyQLfYaMBosMmlGZj0rRVjEzZ8Y931IyDv4DAbv3MMdsM15deuky2eLJcJptWDLmGCW
FdbrnbZ7991qt7329P9KaEKLrDNzJS1LmnXEwppbdDjL+0n/zdszVBywxtuZv2KX0lKrIqL42dwX
1vjF7r2T6gbHZ8iyBetjQEtsOqkINpjCJPRQgEW1FQn/adb4tJ51Zj2+/cQPsnYvv0wFYK488T2u
C5aE0S8PY3q/fbhCTzYYCYdTefJEKlQ6vVUPQUQ6o3W3SW1UZ+zk0sKBE0mNpstaPA6ViDAqhtlk
A0Jcix19m688ODyDmOQFug7tyujvsL6QwrBjuFmKLMWapJ7Wjf9nuU0aSt5qKu378pIN9FdA84E4
xJ6hYEhdzD7XNw1iatZ6mG4VBQhlnvXD0mBHDExS8yzK5nJ3lQFqaQKJaI0LcmyfGMQIjW84Kf2x
nJJ6gIXdKA0+mO96um/ynzPxmrx0rL+/Jt1SBMBosBKDu018aKE09SRMWsVq88zgaMAI2vjVM6b7
zju8D1fzk3tensZ7IgGVZexY20bn2KrPPks6GxA8d04v+pUtZw7Dak8iKe5T2i25OaOmF8bI2VYj
RVmJiuhTrbydxpkT2EyE1CB32u9/JJ1Xk9paEIR/EVUgQIhX5QxCiPRCEZYsQCII8ev9Da699rXX
LEE6Z85MT3ePXXhNE910g1AXvamMzjqRiNh7EPNCxsL7868f+rieWA2vDmgL2woeq+TBBN0dn9ol
jLAwS2MZCJWBQIcjygjIVL8RCeHz8UZz++J27CvyjBaVHJJqNujRVALGCSK22xu7ap1MtsRyF7dg
Jh83zBPODSxEsqgTWIXMGNVGR1xeD8xPpRU9qIgvTG92juySY1rjSsO6/UOo9Htfilkd6NTlgx/V
lwPhaYAUDneoAI257yYdpib8p3FTstgy4UeKcOEltQd99ih5S0EFXVi99EUF7l1wgevjqowR2WpJ
T+iA58V7THvSQd5KcwiWi30/kNJoHKRQV4Fu2ZcIWejVpSi6/BuOwiea1T8eDQ/0kTA5hTRYae05
mJC/6fpiT0FnkA4LilyqR2mlYef5xSZHRYME0x2vILSrMawX/CeWQ/oQdGVo2J3X3bZeTGgqvXFD
pe+xfWXFX0lvLj4TO2NoXrvTpg2GdDIUupgd4ra5BAN0LuO7B6mPPCt+gHTC8irBdHozMUh4hsXV
6oOlxv3NRybpUVDhGvmyismbJjD2CK8dTNIdyRJPIP7kV+87A9iBR0zJ3PqVhz069lSLxV6IpJet
jJBXnSIusA05ukvWyKgcclVHCMYnMMFxfIFxexuJs0DTumxbZukVcRsMgLwxp5e+d5FxwFUk28bF
DNbeRCCjJsSwGgF2DrG1XkkLUMh0jf4PLMl5I+STFAwW71tUfXfm9JDngjuLDShm55SmWJGQZ15D
Min4tgQWGVROfZMW2PeS5UOHk1xFJKtsX+M7ZHc5x93Lr5KHj04degK0AnEs7sIdwHHHem6e9iFs
7ykkgUM2+EzQs6XjzYsKYw57LNr+Kbd+fYyanK4jHMK7TK7NVPhMHYqpm6m8XW3O4mIjoTP+Cssp
EiKSdCKxMSkQMR/s1jrPZI311simFrfFgbJ82sCQmb4+vPMq6+Mfd5rh2A7ksOj4fWCFxYXKH74E
K1koJxeodeIRSvEDDtDYvFagDhDAR31O7xyfSNCRPvgMXFAYJy7swjPL0sJn08RzSDGe4+sdczVU
3ZAeyGB9GjEkUss1jefwG6nUNKPz/LsqY5VJwrS5Vf270rDqCWRsOpg5UtuvVXgveOvtXZ7LKHO/
g4S3aZ9AzkHYjc+CQAGX/mwUMNrQcdj5oLMm3XnAHTzaEhBd0jzOxRpF7z3qe32Tv6gjhSx4gxi/
f+cmQuK2tFgIooTJLYmSRyZ0ZDYrx5Bz2BvLE8FR/KJJVhokU++/m91xxSxaszWXLlGYjxtOy9Ag
6cK2O3qiBmtuHjMg77QbgTh5+vwpwznQaKD/7cLPa8dAxMIm4EP751CDtYwnhCHtm9PuNrvD5GEp
lm5voV92H+NBCBa0l77SE2MX76MZ99XD0zYER/O4/VrVUjdyWMq1mQFn6n2/HGUHF8oZs62fODkw
YtsEJDIfnthgXK3GTnNL5GZNs/LoMYStr0yUvzo9qLeuEUpcGWIRZt91haTRpTMCW+DGX8OzMX+F
4mcDTYtu2IoWCzHA329rs5HMASzMj3Ucijpe06uD2VTM9sPW+s5TcQ54Qr+CVuWRqUoy3AwAFqb4
FXc5EG/WVmjCqsg0evOUk+ZkcB7sIesu45734G5cCdiMJo7EAFpyl8vf0eZ8Z1nJaSqzQtX4Oy+Y
CSsbbrkqzR64DyYM5FKgvc5xfSK5xr07T+VaZKnMUWX0WUXabDXGkovh90wMkB3LeSde4Hv7+ocQ
HJ4HhxeFj57ubexnoWyYkjZJfcQzaoabYUn/sXwFLPIAsY/1iKu4yqqR7IMlZb2C7oniYhlfnM+J
mFEyd1iJthWLlIM14dVoi905/FpMp28jnl9NP0JjGx+diuXzMU6rRtIynnHt8e5lGjr5IqkYhzB9
Wbg4FcL6AzPpu3Oypy2UZkypzNlCyjTxOjtPylBLAOLBiHuD40RwjjZJFZRnTmf52IREXDNMjFKh
RUth1mTcNV7vpKPkRgc9u+tgrfSdOI/9Nuzut9OUtyxrQSRdV3dDM1cIrFbWohMGD+nXKgaVYJH3
adWV9KF5SGHeKqil7dEX2NqFvO/TKgRAMNvZl1HMU8aGb3qUQvSg/dfgQ8+r2/YVheVGU655ytQN
mIt1wG9h1Pc7oUaGwI+QcpPIoOVXXIwDGP1erC/vpD1fxg1Plg6T0PkigLLm4dLSUJXGleTuT+GC
GK0EZeoW/ZSnzO6r9q7mKNDcV8g769Y0+br+cdzRkWedyFgYPdDEaQFaJ395CRXIf7GqF/yG6TwO
9hpVZsMs0mawTxkDfnUU0nhUSIEkRlzaXwAh+2F1MP3AasNZb4S3oNs2b0Gx7pmtecNkF3wj4+QK
hF3NpLUoI9gx67PfDuYz5FZprddTXmR6X7QyKj/mzz/J5GWEN+ruHuuKBApO6TdS3JvJgiZCcnDw
Ec5EVVboJ2pFytl4U4Bjai9jyzOCJm+RS8ndJUokdarREGIWefevFQlrqIyy+oByqvv3jlJ8GHgc
60RyyqQGtCGVMXd3I3vinrDnS67QfxBeI6IodoMp75otie0yqFK6uoHmsqrDOnyRdu4NIqndZXVV
dEfa5P8XXPIpx9kp7JEyYnK3rrIjydqEAztfqbQ8uRLUBoabysdgQ9Ipco+Ml+DOR/wJuGFvS07a
ILmvmGogy154mMJkRAJA3t13xXaliYmT+E8IB59VT0rawKe+7714F4wW5xdbxWtRCEgmKqMFKMCY
eN83mUiPD7PIc3roxSAOssJ1rg7fpMwbHSLyfeoKTP8JsqSwxA9uVIaKA1FJ0vOoZ3gN0Z012Gz7
VFQTXaagy04kgJDGd83a6ZqiQhMeoiCdSHwcQdj7gCDCPxQ5j7SA/nfQG2xpMa4WVKc2aFAEQY9v
yQAUKTn5RZUvhZb4V+EwY0u5K0IlZmCTuNFBICoIQCQRRGrlvsm5KVdOEu8TV+5i3DP5HDfmLUR8
OVIbauRCBXnQi6AqvFEq3SJohF3sHs3PIOcN0dpCI9dLLyEoowO2xeOlYycQEtkVF1wug3hpCeVS
IHzgWbYIb2bCYggEMCGN8mSAd2tQ83PYMLZ5608UEW+boOaKdgpLAjoPdD9+zMUuDoTCs4cvCO1K
CKg/mxXSnTXOqxUjpaQpcYz3MfaHXo9UUbqSXyBHefkXiBxwOhPJn7Zq1UTIGwFc8IZojRc73U1p
P9AdmjFTQNQZcgu6aLDkSyb5yfQFBI4CXpYYQ2PrTSsIUhIOm0KgFiXfHV/i+1DBtFb49WveIh4w
QlF9oO7dB6/47H5/4i0Z7i4qjRL3BKrXpEEtf3Eoj6XWYwnt3s43+mBPtUKqDxTQH96zet1cU3s9
Bpr7cW4DNn7cit5Oh9qxmF/9My4qmp19iL7r/GSrgRY8syZk7ZZx8q/OI/gS9DxuC4kvcIZXuF3v
EeQgVBdqLCNbwozT/WbwxP+eAFJmDTMhAOx2lz9qQijCnNvM4JDNXIOvvaZM5EhPzm16gDE2ZSWh
yFmOXr+x3+wAXunFcU4XojvnWos0sz88ROIf8wJGek37bCCOnQgYKPti50UAkEBHkNf7E81+jRUS
EQxjqP1OfgfcrMxKLmKqTFmxxAWAr3t2X1zZniLwx8bSukc5xr+BeIVdfdWFT0E+euL/2pQn3b0g
fnys8xJWznO3wb6UXvtlR3uepgAMEfM87jmHGBuVEPsZ/756W+dhy69Nxb7Ey005KVdlARXB3ENB
5aTToGtwnXh1gfykoXK0QcN2Td2PdQcTA8Aixr0zDGV3sN4ZCAzWg/wk4aIsdMOH5LTCU97zKIMz
YRuopGNLPBesJ3Z+IqiwOt6IdoI465GCUkeI1SMGt1DmILE5fyIHUDBS2UDzYEaksTOshlPD1if+
Ylgo+dt/wg5UEARnYl1Y4lqDd4MYQ5SWpHhYKkyh92N+ZKLHryGFUOmR5g4xeRArsVWMb8I85In4
iw90djQ2UxLLLzZiV6ZfO6ET+4bL8LPl6JSgcNBbSYdDFvU+HRsGkWLEEG/ePr4BkBn9DU0bPsqw
OXxACFWppL9ODy6ng+sAxkcVtjHwc3XoINjU4Nj4QU8j5K89auFkHq/O9ipLSdFe3n6Y0yLuO3ys
AvmAJFZNG9rukqvI0hid2JtAEj5y7Cxu/ZVgRa6cc29AlwtZhByDArI8OacwgFu0InYaS1/GyShu
bgI6J4oLDMFJtBwRH4GGuMUguwdgkwsYC7kAkDGhnQEojPvjDNkVGlNmsC6ldDmjl2sGxwErQKIh
loHbCxYt/VDGzQgizaQJP1WWJKVsydGLY4/JH9tGKFH42QLAFqSZE2QuLyBIFpo8QCd27TpNU2N7
gLiw5Yilm8M/9wFJ+aoFk8W+5hA2Ey1SEhJzxkjWBuCiPMmNzHppoQMQyEfFpp2PxP476SQPkoXv
zUSzwG6T87TlwfqIbxwHS/jtbm8rGfrFUVCegmTjoUUM+X+OcE0wXep7mOfQaQSz55fktsv4d6LL
oUv+KSU2PXnN6pMWnc2zfSZGSbbDDmLVfZhMW4crXCzUH34EgY4k7JbKLJ8aqcIlawyPJuC2pFtU
gGgKOZvUEcFsLFi8y3i3ICGseOrPxVEQP16OCzOWcuIOfPLxm6MXI+RCt0tyUqbHpj5p7c32+PJx
mj24GDMqYKVrM2aEE6+heirCt6tRTHsns0WM9HFzFgelJZNa2Q6ZD7RoTkpzknDSe6Tv3FSCIvef
gohAoFmfYe2ozDFvLppOw62Qyck1RTJ5AcMnIRJItz28O0QKdSR/ObfA5lVwzQfn7YFU162S57wX
Fpz4Jad8e3unGLbydTM+rp9zWCruRBNouICnsowr8ExgVGLtOaUTAcfOVcBmHQBUQje429tCIU8g
wnonBjh7SRqZm3gE0lppG8ehxDJiGBAhWmuauGDEL8OdKJx0JAn0rJiVXNq8b3Lf86AifaWCjO78
LvUg6/TiScJBDubsftZLHAJU4Nb1ozfXJP58Xa3uJJ8rZo1RdPiOl7qfD9sQICZN8+XF5MuSzl2M
Cch/bYj7+5mb7TM9Y7532/YeumxciOynnnQmomqE0wS6tgSpwsQQVQcnuX/wDl7esWc3q4MLGqwm
Y9LyxF1na3bi2xRYlfwQno1xhAQdXRCz1jRS7f3g9EfaPmyEHZjfFbu1QS6jZmoE3rZnTwnO2+UI
fEylb8SzWG0mHMkVTwR+AL9mlenPP1bL2ezRl2KJsIrThkOniutH2rqVyFBSecjlRh0/b2JthgBw
DBH2DacMzyCsIMBvIdw9mfeZjyGCXeIv7Ng3/R9b+P3TIsR0lbYovWcUwjp6NAX1AmUr8A3pt8TD
voOBzmfV3akQzSC2B/7lhkBdr9Ob5AZPbvt70ftrgGEkr4fp5/MDSJ9lfDn7WTiugk0cx4eRMLw5
78mIJcyDqcEFba74TMwppcTgAkAMaA2kA4MQyiswRsSJQf9kOYvFyAe/MgbTXdLrQyabg/O8w1Jh
UWSC9D/8CS3QTqJdTEbSwvs6jDEz36j4TeH4iOoKrpmsKCg9IlQSyEa1qV/tk6r7bUsluYXYahl9
v9h+nINOeUR0GdRBUqzJOfSe97kaFDYyCuxEXxO8YPgI2mQ/oPZUFSdg6j24VBcTOe6x3Z/3hsW0
EWI/n6rRcaIsWAIe4a4BnaQgw/3azOBLSzJtor6kTRzZHwufnC6hDM8PCCZWvNrzR1nsFwKthCwg
ByY8ikiMDUpa9N+gQiCKgwVs7q2+BqRh0gP5scaciVz6Oa3X54EyrdeXvXFISoihQAd/zekp6QTP
v6ejrM/pgxL9Q+fv4CuuZEj36F5T09BkIlwuR4c/lRj0AvEWQfOS0TTQCGjjwBUC9rzA2ysAERRi
k7C+AIBhf9V+vmsieGLts9z9O5yoCPCc/25X5zv7bM6TPIemd5IpVyfyHhGJa4FU1MBIHaQobb8K
nxzbdPEnn0k+1DZHGUzbiKCQ4kJX2S1//sLksY3TSSuByQyt9xYulUkL/m0DhaUaqL/nE8Jtj6i7
nL4xCZRfl6TjfiI+dX7V6ZGur+jToWnS0HPKvz3rQy6GZIiKNFozFsK6xGOwSVyspoA3j+DlX8Kn
LTM8oFYEfXz4kg8n5grOHX7on9ly8dopTmehLtQIhhEo+eABPQAPiOrsNgYQ5qgK2kZzh9v7SnhO
Vw/NGMt1GbVm0ifToPVJ/dEfYJQLa7ETdaLvoPLPu/2EJ4SmSUvusWvgM8Q4m4e/zKrki4j6uFrW
kImEosmZckc+TfAngMNtHzx6+mRyhCe7k74rrlJCpmoD8QLhwLgkWEuthL4bNqfUlXI33/aMN97d
VLsZo3lmMLGYvGydIE6PVb+zu8WLcWF4uAEzvsgEcDTiNLd94+F1d8+JwtOTUT/sJupHBmWR1qmA
QXOYefTgvzDzyt1+XIGzwaeA7zqPYyp70zBlzCrje6Q5LKv7ahj3JIstOqrUyBffj8mn48w1EoTh
+RRbdnPno2bQ/RV+W7vn7kBWjLorhDvjAOpAwE0x51TTlhMqEIffZPSJAtP3YQunH+duGDHki9C9
z95+XG8OkzdyqMbuPP/ExfwbXSxo0XyafW40Z8A/Q2ZOgrnFlxhPP0F5Id2SeQ/anHcDdaClR0WH
/c9HhLx7hHVYY/5XhRf34N7GL+/l1el79BjAYIivo3x4cftAIT3/QBEmOMwR+apTLtS1dmS0Hlmh
UCNIEW2yMld6jFK0yxebC9wa99hY/vTgiFux46TcVuLLTBCM/pjZBwxByHpDarbXmq79upguX7ZA
FdRch0jsFB5rXoFIW5LVEnK1ACO0AdXJPOtQbaCrwbGBMxXexY5qiylViesmEpFyM02pV5Yjsk6J
48se/+PdGS7tZTfZbr/DW9Acqdb/pjZvGfNrjnUpHhmXAEDCHTbOu+usnX4Gkwad3ps76YBV7jkc
PwOQgnmTEpr7TKAk49yy4C2O3J4pzd4C+DXdgb6s8fG5gHp1wFkFTZbeX4lXXXrgWKK592usg0hM
GMEk89A/JpSbevLoQ7OUQbczMqOuuU0EoSEbm7D0AEiiLjPQYRlUnCk4IMw01sdKoJPmRKFy/9GY
xF4YzsGkrQdbDCHxyxabjhLhrvRyKN/HVxP2KFV6hJW9qG0HjflrxywmmYvcT+H60V2SLEWEvYo/
44QQwpScXf1U0AMoWpE5i6SLFq3xxj6SwDDtaFz0MKU6zSoKIUt8hMRyG96ZzMGSjQM1eCE2HJCH
hy3ETC6Zt0sC24mV+Dl/ETHyms6vDLeCxnIRWk7hNuFlSamJCYX/BtWj2+GU0ZtWB+lGApFgPv8Y
yEVEPuLR+t1c3XA613RkApD+obx/KOiQ4B2hk+H26vBPc6ltscqOw87mu+vMZOf2/zh07SttTJKb
cvHmrptKKIXTYUQ1lswPo+MYJ6sHDkbUuhYA33NXiEigtqmNhrWtDrogvwI4Tzcb0uh5EcZxcyww
Md3dp1OgarFRZNj7WZX2Jtk3upnPUcXma6+epIuCoSId8PF0cVuZv8qH5+ESuQk0H/71S2uFir7t
PGbSmzkCEVM+zh59FOn3ypRppUs9Fku7GM3HcLWKBfQz/DnWCwqVfhXeofyIhOdtxXyAmP/PrRYB
DAqy5oAiNwDHPwiPlu6UC2iJVMM/jQ7uKhMzqid84VVJGwsUtg5jiW2wOJom32tbv43Y8AQ1bOKY
SzNcqi++ezNdIAEp3HbuM1PW10yKHjaGJVZhIPZd39IGmOFNCxM7x+kURSDydib8ilUfrmd8IP7F
irkqcsPe1mqVm+pUemZsp+i+p0I6UfCWPOnJp8RlZiXVK1ySrteJ847TIq3fXuEXsJ0EdQM7E77s
waudz7A1hP6HdQhsa2ZlKrQaZS4aOR+Hfgp/JA7ag9oXoI0Cx2uEtRBvhftFnQYXa3AGOxfzmD0f
puUvN1ey1BMNBrpYTXwKheKNTc9UbMs0fcVw4AmLJ563WJGHkTYgt2VVs2DI1VZ33U+Qv/ad2hbA
gJ+j9WVJUd8wCTOwuICTIJTZTwd42+hOVoS6z18zABOypMg5D2vzEq9uZNdiP9DxNmFckaG8kK3d
rRw6C9fThC0EL40A57Urk/NDsJMQUYZp7d6jZkhL7O+V9v8EeWpZq2p7sYjvlPTgCH+KK2UURLLB
3VF4XTdTTD49KFzEDOWp+EIopgFaUwL+BwfrwqBbeqB3xPkHekQLpjwigFy8Rzc7FfS5iSNm14lj
+BQk3Xgko8ACd2jCiuFY2dsSlIWhIsyuJSfIzeJuAsQmAXFqwUgAAlWIS//bZoapPoHPRY+sxW2G
ufZNK2IOxEMVjsQNYi9TBCjWIxPOewPp+iCiDptMumYAnR+MuicjwsGomyXpy9s2IZXgbxTRhifM
oUgImITImNEOcx5nDHfEolL09RJzGVtIYeDKo5k8NsIiEdskjGXLkNkrZ4NviI0BinyyKc1nDKOZ
/p7Z1kFZPYqBJ3x4FiadM7/2j1K5v/w9lCUAT7TycikCwOMlUhcx8RNn+AUcVNMMUtfkZWHg45MU
1Qb1hlgdwQH9MPuKtxMkkYlWpvJJkuDVjwrxXNZKnfQJ+HlwjKvcPOIfP5NJgwIU/6/FVaLyEQIw
oLoQ+mT3Qs4adOdVUFFvSxErZx8gBAZA0E4OHqeVXSRPimWjx1Fkiduy2AzAquCyfnkTQQQxxGas
GsPB+pD6AaexC/KZT1OAMyMP4KYskBCBgjdwQr4OIWUAKDPXYtjncaVQ7sBqXm7PBKWnImN5crqP
pC3RoQp0tPjwB9Pw8sebpCDvTPHOY3ITmDJWcwCCsueoJukroe0wOaXrpDr79420F6TkARqSrO5g
MSI4zbIYIR0htdQ9j2mtWFYy3A5Bt1CgsYsFCnwIn9kAfCS9zDiFvtbDk35SjJLYx+BOCEkd1N/w
R3AamrDRbwfzy5UMz5p1h8GVQYe50xOnv9fFJVHTSWh8vHssOmm7X/bJ6UKm2E2+fnxYdZ2u/zIP
8fTLfGoBVCHoW93VSZDKL0ORdnQ9T4HADmKNDR3LIC8tnZTY9I0oBOlExhyKftZ0fanncjOT5tcJ
jzLdMplZTcEH29+OjbfzIHCDA/BOcir4Fp+KruH0CqsTHgdZDjgYviIScO9/JwyvCLi8dcuQ2cpS
4V18KZVPsLKSHNAICJE8zDWekWsZIWsHFlwChSFreMLdT3fSpxIi6BnqmGtIPGR+qtwS0wWc1d3d
Yw0N9EJeeCALo5dwI9GStQpZ8TM4wYOzEsQLCFu3mD6EbcYiKz40Cg7PwQcaS4+QIDkS61/oJOKK
AqZjRldzwT5aWqwosdBmTbJAZ08bSRuxA0cpqS5IYQYDmadVGxFJzhV3SDaLH5hkZklAkiUtFcQY
/DDCZUf1SbAi8jf5a9vU/LMrvhijkYxXRY8DvZ2+CTwWnNBtJPiMLYnI/sRsDR3NYI3SdFWOi5FM
nYDFVPvRG5Epbv4yk+k+o2rVoE21IHy5h73V407lgRJd8H2JTnQt6dqwvzkVXXmM2WZ4A+qZXN+/
7CpBQwLy17z6XRrSJcRG57j+gHHRL6y4dgU45lqMyJBu7vVKMto+8mv2OjmtXbtl9HSeLGzAT+J1
KoP7wrlhpDQUKZYTpN9GFmLpEA5lKZwxDis4tOhc5MBPHMDmggGvJOvMbM8AX0cXJ2Y5CTk2ebmU
6NC7tlJycgZT2O/pUxOBLn/iYCb4ooycqOl11X7fnX3g/shoP8IvYdyk2Znii3jT1zamebhUYoog
bjnoSyjbCOOMgZK+GgY4/f/9L11bKImWzTR+vq1Pkh37HjIesBB3Q7qAXXqSmP3zo0dsV83ZhDy/
620nkXnHVoyaE36vYtksoImGdA76ORI3fB9dJtruqgR/Fu4/aTgE4GiG3gni70mHTF0huBmqcXvL
H1i/YKbfOdhx2N12x9oD6Yz+vevNEb/l3IFxAM345QfUV0uLPBnb/3Gjabch7HwJicB8jZerjDqj
Rsj0tLc1eZwMnpV42Ykfbn2wVcUtgAObOsSOz8n68VgfLYu2MhEUtqLT54VIDD9hq+HeAJnCC42R
LJW+FmwBjm7lQf1SRkpwx4P6eBVElc1tNV0mrddplQJqTLVgT1s+eHkHSEcVWmPqzGeNAPubdCAF
jrxFn1t1XMArxNdpExJdz17jbnwQB0Pqp11Dnkf8JOcGOt+TyxBLCcZ7QMulVQMagXwJLfIxKCMi
D4DblUXI+GCIIaZRgfRbpS+lrGrfyE7w9qMPIEwY6QXzSY1VRqMPoA4XAbD8I8T7Dk+Y7txPpbdp
59MubNJBHn8JF1c2HKO7+D5o8pU+HX769PEYr0C9KYBze8tjf1zpCvbh7+Ft7mmNtyIELWH8VkFj
eIPzD/eD/uKVZksDfgFQFhKqQjijdBq10d4WoA6dhvQCpvKGWxGHU9p9me+PfumH3zPidTr2Vpk1
1+Xfm0zibJUfLv+T8N/YVd47KbhW5NR0vJ56iyqsATO5CoTNA15/BTcUhtgJhQBtEQp3cDveADju
VaffQ6rMjbT5Z/tOEqdOS4dWjwywkEEW2QWqLqUr3dP733lw8vlI7ou09mZI/ndYnIXiuiAJnkrC
n6d7uh4wiz6RUKWarrKuAyl2TwgFRPvAXeRk7qoAa/wks4+eDoVW609bS79ESCDvqAJvUQB7N8/R
F0qH31u9trAqqI18Gr+c3bw+LFz6KXv0R8jXX+MedREC9JcXqvYZstcXB498LB51iFIks75SE51G
N0/FnhBXsu7uNm7tcMWYN21t03c+1s3rbLA2OK1y7wBwzHAmAalzD6QEC33O7rDBsI4eg1TwDe1Y
Zc/8wG6x3y1HmFVMVacfJzf5THMHDJF8vjZp2gG4dJ1l+smZJ0aZRdWZKTBCKk8y9vtIsctV3zmM
HiHg0Aujexh6yPmZ3KaaKqTZ0kX4pCGomgqbpPCAr6A/V+YjpGVIhYl8Q2zdVZcbF6S7hDOzsDAY
1kYsgpPBMO2lnrpt3QVup0aK40MstDEEAbSrk4PTM+WuICnYBaRh0v/HFhjphQR7ZS2EG5pZKaaW
tBB+95d5J+/k7ZR0xW7pLh9ckjT1LXzsMSCl0QYtW5L6s+3SX8clPgAgw/L8bThhOanMLM5NYU9y
aYQKeB7wJiaExx+9XdJ+4BuH/AF20k1WB28tPrmwUAQYZ5w5Jhw3DwcjKkDJMQ7Iw5Ge8dI/zhmL
QmqKmnWZUyNRMNIobVHTC6PqTX554XH1A399xeyQIsXMNjAoYwGZ+DCEogWEIq4SaKxJ9kNJaeQ0
wgk4dGW7VMNfC8viKzCczHA5ex+/Iz4b4NQ6DwDCHEspZcUUNVcdDxTkd6wuWRlS8EKVpUYksNsp
KVoLItFpJOnll0JYfgdYfw1lVQi/6Cm1kYudGTU0HVx2QcUoL0JB9s0+DotoPwOogEYQ3sxiqEFW
L0fSbfmwzJAS4mYgkHSXSnJamc0ZlgrmfG/MwabPntoHvK54MHdMwPx3xNZznhHnd/JSfl1LMP9G
IntHoM0ifbAhL2c6lXDZubi9GyDb04GwgaUDH86DQCaXMWD1E/CkrUnlFtGrI4HrxEXAGahZjA0W
KoywUjAgBUN+QIF+WcuE0RtoZB5WwwWHAkM3yk0DJcBxTWsEes1miTgXrJd51NVvCMrXFh/kN1PU
KcU/iLt6WKB1YjV+BDVJBblCkksbcnfJqCqlTumav4YGAxKahGMf7yoa/4IAGb4sa+n/UdYQQi8W
KQcqHZOzX4aF56sJoIFIXwAs8fwkUtE6KSz0l7SrJ1/a03BvIgQYnhLT9KRQoZH9cttzNSdbheNF
tJI1RDuYJSLES3rIvBw7y3e3XcHC3fag5PfSXmL7RB+08rFUtcS0FKqU39NPY6mimNrNSG6t5K/n
WEW5iJZ7/H7DEF86bdSGDgPNGGoqDxJKj/y+Jm1dqM5dodiCeUXdKcLtHrWo0NI7xkLGceXxa/J/
/HhfXJoQlTMdXaZ+d/GtAJyRruTeFQtGEqoqWq9FL83o1HhNzYZz6QX60mAfKJhKy5xwaiRczx6k
vTLJsoYtJEr0o0tmi5SAIljo9OdYI03CsYdfLVTXotW+A2KTQYvsfRk1xNhZjJ573PY8PiIPF9tl
GZIu6GUxadlLpvggJryiP6wh+MODQsHICzIQTQrQ3gEFOJSpXRM40RbHlrYpA60/4dIfEGChWcFt
UoRaxeuHiLvh8iOstCBcvSm1gTnJ+OVNfphXLuPbuSL8fAdJueIjEfeWTour/GE0+2/cImYWVOX8
Iz/EaOnxMb57+KozPJCuMjyx/6wrIcNRxxo3Rn/+7NFfzgLhPRMOXpMF5TJzun8XSQwF8A20GEb3
oW7RnDYSfy6VjFFixujFE2ODK4RZ2UP4X2Aj8eNwwezy0RfMxHgWAeqEPs9MFJM1bTDaifOXofzs
Mqg20KzJrRLvTHEW61tvzJrGqOSlar+M6x3CtZVI3mUxPFgyMMHk5kkddRojqBfimkrV/sCkkBFz
C7xz0fuzGu0bmgYs+fgomv/DWu4yrrbjo6llMeHdJjrvi91/sqCqrIXGoMdq6rp9XPcORifruS9M
6OS5uTgN/rDuyQg7/TNmdJ2FNoDLj2JiAr2Qlnh0GgPPTeodHgyrL8YMTeNFHEaaXzO9jxFweBsz
A4qVKsm/zFgf/7d3ZRgRH10z26MnE9RyODwwkDhPDZkS0OV8MYtEJs09eFM9bpe6EpC7bZ/mXyAA
ax8wnx6fS1EtYFnY3suAig9LqzX9MCWkt9fvTBwQX8fWGnSDR155Bwyn0BCMM5IqEHPFm8F8YyxL
yed4GuzjTQbqJrfsZEqtIhuk5Frfx42X8cYozevNUPcjIPlwkMki4bNOqDiCweLlFM4YbSNG5UcL
RP9t09VfQDZoU/qexG2E1cjAo9rCsYDGwddGO2PR+uw4bVAv7jFttV5akJ45V+E7HnFwpi1ME6CG
z/gdMCRYDDdFetQhBHZ7jgI+Y52Y12U+MRe3K6oyrY+sBP8AZoUWuLIP6tFyhV0zelOmI16vRnnS
v9vP8DkHX21TBd0Coh5hkAzdWP4xtgCt2QmioUkBi9MIkVu+6tF73uHCeudpE6NiA6IDUxidD66X
oBDTR09XUUWh/RUez3HdHJ06cIq6qNcKKiPqqxud4JxOQiNURiKJk8fdgvfJ6owOEYLf8Us/rpH4
MX26BxN0CL9zTVUAMyl70MdqzZHcUQo2wgd2Cfz7h3mksTZS42It1cT2p8kV6iyoMKo6WkHUiRw+
9IaEg4/UDoKhPN93/gC/omYrpsBmJwTp+JXIgShipKUjoaX9C96Kf/X2I3GkYOsIHnb3HisJ2BJj
uwALHAZwh4iRj0kLVgqx880doAWLm4mETa4JTV/FaTOSNEWsTUWrRb2UZi1pK31xWCCErBm82yXa
EerZS6jgdo0pgF3acuEbUElfTGwHCkQUDW+44kfA4P/7jhfIi5dsfl+J6tFEbHWuoXh/32d0yOYa
CDpnt5LMxBxH7Dukd3SHUVuCgKiQUaWlux9Fx/iI2UrHYSIJp6wFPHtlbklhFYA7smQPtJRbgyaA
wDUUUGC5OHmtwXPDFIJBsTt5+Cbu4xxfDeIdIzgnuGkkHztAxMTd5pIDR9Fxlr8IsffkKb40x6W0
B0lwmiMG2kLQbfNZ0FuRVNAeeIeqj1nApE5YgxB+uXDohzn6D56ARMoIU1fvEDaCym/Qz49eXXKA
kosl1GBZJUL/ffntQa+l9/cgAnhZ/D7hi0rXgjQFjE21L1mH0Z5Dsgl6/IKBVwXLWCCRxtCk8sS9
PQN9/ekTaRSSTe1SeHTJf23x/94otZ08i+jSST62O/G8vdApg/fDt45k9XCVBNFsBj/almRD7V9G
xBqgOhZSHOp3aOc8i7B8RAMAukZ7g6oAQyMyJiiqCwCck/8WKu2DkpEZsqgIahJa1U6F10qTSeqZ
E+nT01gJg0VSYkQL1nGceyF9Mg5qmRq2e1oM8BtLnQMb0gRq3Kn0VY4TboKwhVkBXYQhwDzbm9vH
loimMh/JEEI4HPix8Jlke/0KaoNaB+VnbtO+tyi3csqFJ/VHadQetgOUVks9i6W+0+cnHRQbSgtX
gTIbQb/kreTzkYKEoTJJvZv4irVo2cTwD4XtCmOXdFsKkDvJmmSHSkDnke9SjTCdDhttdRMLDrLb
shUQzdpD1QQL9mlfCP8t2fkZXAqz5ovBaQOgZBDbSRs6T00F8oQzOmyal1F/t5zR3Zt9LMhQV7Dj
HjBv7rUdZuPMekwLFYICHANEBaMcGnRwTTrT8iy9xOcfc3eM81zonorLxIeev8qy1/aDCiG+q/oq
ewwolYEgUJUe0wbYeEbp10ApRW7G/eu4nSlSXAO6DZoxSjcwAKF+vhACkLOLG5R0kqGDv2F/49bk
AWP1SCLJDFuELNoWElYIdiThmOC3QeEPThOXqxNJMNgdsdRTR//pSu2hvP5jDUcPHXh/eFLsfdoH
2sJLdNjn+LMbFQl0hYtLBr7D93AToq86OBzhZPAxpNZiyC9lcsvBd7sPr/KMTecV5RmlOEc+5R2Z
n6NTLsPJCVu+FIfNDePbcMC4/54k7EVP0nw9HIl3LU7CYmSKsT3e+SKj56Y4mGk+9ZHqHZk+/yfC
IcZ/cVSNSg50fDXFyH34N+0htu/6orR/iwyKB2GDa9L0Xdo8wQeSM5aZyZujJ/oEz/URIwb/YI/+
hrQDh9O/3MijFjnB4D4oPjqDdlLm/tGaNb5rREgMuO2BGb8ihtkm2DIym+nsky5d7cJpT8fl4Lbo
rSXRaHAh12J5fPZVzaqz7hoH3sZ6XEQYGucWIxXdBwxuEo188Yg+CurNHEPrfFH/PYHQSFbpzzDO
phXAmuROkm409c4cz0/vRVE3bWBP0hsxbxYSMq6aGPaMenHBbTK4Gs1BvUX9BdfdET/M/krZMhX9
MV/avX8sndeS2toShp+IKkAEcauchQIgdEMRhpyFSE+/v8b7+JS3PZ4BIa3Qq/8UTpYYxNgwlqxU
MycjTpEZ2msiSboJ/Y3dR1IBcIn8LHuZCkfEINKT3yFow9iw6ovIEU1TzfrJEdhDTNbht08gz4hS
pxGKJHtO9AlgO3N/KhhMMG0uj6wxPb6htd6sXrQTj+Ngav6mK3grsYIYR3qf5fVunT8aowAvupqj
sHkqcO3DHU/6PbxXF+tEejEF6Z/hB/IqTZ5ezAUgg/wYvNWDZw7pfDqwgwANHKlYtDZAbzI1G4Qt
sHM8NcXMmd7QUYsGa1GJvlAID+ucBomsGAeL9bIVns1Dsfe30J6MjGM+K9IPWs+y31LFcqZHjPjN
Ct7sEMkkJN2KFeMyfRPECTdnC2+nCTcBmXoHbH+A235jLc79HjgyREjLu4fbhOO4xen9buvztXeb
PiI6uMKjxEvB3/pbR/50yThH2z1fVjdRBY7m0+kcIVmEDSk9gPlu2LcVHTI6qxsI0l20lfM2T6Bo
QIfbp00LNWzx1icmDMEPiDe3rsSmKiVUp+Jk0eWQEXRLCE5qrMYdDFGk9dAKFZNWBggyHIunaGuv
EfEBh5xpgF5jPGQuBcPJKVhuXHKgjMl93GTToMFyhHqvco9JtoBLb7e8N2ER9tfDRtAFMDMn0wAX
0/yUz2L+esjNYCkPzxok+D5yzuRyJzY6gRZr7ESWDzJ1ADV6jvAdRhAdbAEAD1NvdC8/2ejBLjHD
oteO+Ddu5R+IBsiK3g6k2wztmDxw9jfFri2RJJh20w3uJo6sPxFCbwmu50mvis6QtLnNwOv5+GeP
X+4IrjuuneIVF8AuichshJkRPTBMN88ee9kIKYbjwA7P6KjR5rq5ZuT8Mk/78IGKvUt3AgAbz3sK
gY8PsRXKpMoUZjFCtzZCJaN5dHC9PkuimJtaow5X7dXDnq8gB6AIN/t/XU527IYe1wgZgf6b0Pfp
dQm3Svphl+yJv8wJJqRi1tnWh3JxR6SM2FPEfqd8rtDwf0TR9G3Sy4JVpkWsxeRAjPuiBJEP10UJ
sNyndM6MBke45MkM5GZ9tAlPMHixK/JW6/347X0TFnWEUBF9T2OQHohcsyW3AziHgztWzhfJQxDr
ZHwil80pLrws5H8Sgs3XkIywhA/7eqoaM3c40Dc25sQp1OMh2hMN4QfRewO4MwDlP2wCacibgTO9
wN8kDYO5yOekeySVTMuUhasNssSk6dCNszPi7jiq0DvVHdXyqBSg1qIP6ZkOLIhMFRnFFQaK8Mzp
hGW4g1CwUVJwFlCGUnnUDgTjO9y9DOUMjBvX8UieLtmfjYS6UrxEVsL5b9A2Mpw1pSLb8GYsLMgr
FfBmLOL+w2S1giJAx70zM56UPBBbbHr7z5DnTAcdIK7KVIazwLZin7HVjlTHaBsvBtOdyUc39OMe
FDxkjePD6oDRno0e3MCzUcNEpa7PRbf9RXNzj97jDj/ZEd0QE18KpdMK6lZewRfGKCO/Y35LZxM7
FZqLLJYs5KqSbtyX9aJN+sBQt21fWa4bochvOgXWQ+M+QVBURPtU4kaCiZJUVIOMBTH4buh/Jwzz
3VSJEApF6qqHmwT+0hPpa4p6BhPqIfodWcr+rY3ouwCsrp5qNZEudIgzuVmP5GK1ugbc4j2mLHxM
+64GNfSjwbBe9CEQ49LREjMXITJCq+Ue0cMFoXiM1El2p/E644sU2DGCFxFmSn9QOuU/TmFEc8/I
eg5IU7JbdhzgbtYE6kkayxhXgmMBupsj8LC8aTwRk9K8hmNzg1XZs6r8Ge3xMzM2UyTqe6d2VSuS
yf9y208NK9znHOp8HXRZAZeE4+EGzCNrB/N5FeyG8rE/wWx57GlK29syp2ZLuDuwqFhnGjbqVbbA
WwDzTEx8TzDBqLR/lsK3YH6mLN46e6fFw0LWD8vKZG+Em+1ID12eKm670jZ/JqC8jHWnCU93YKx8
FJqoIjXO/1fDH2SAXvTbSroJehVVkWLh0WcuGnwN3NHsWopR1vNduh2KarGXPAyjVwJbjwmLa5ct
9yKHpgt+dqQF6AkKb+pABroUkcKw5dcYPzIzhJci79QiIwxq43Ylmog+x2VxeOgbdH3GZ4ZgtKPj
yNHP3jhNpnnQXWKLJpRhOhcwaw5MH0mnooKB4DIWDtiXplZnTfB3/KFDVULKMTvzLiZnhqQH0Hsx
FyV0lF9HVJB90UVS9kDo+ISzPySoUeU1niCxV/gOaTu9+UCsaKAmfXEJOi26bsNqRrSNUe+qKTFg
0g7uy4lP0qTc9/TGgRnDDArnB6lcD+uTHiiH6BYYPmhIrX0zJb/hNcBes/5IdBUfAYMGmJRzTAPE
0ZbPAk4NCPlCMN+mT3ibtyEVoCUhc6+tdy/0GcsBnQDpZKI9FV9HfESp+/GUfLRgSTz5eeifwsz0
u7zj3Wqt6KXgIXtzDqhHcB0SQAnTAqe6GD1Szxd3KDRXPL3aELMhTDw0/oDlU4NPTWuvg4ORCL56
FwO3rH7rf9ejC9U+U+miH//WK0y7UL9jFmzB/17sb9p5xIngeDDBkjcZrL5pY3gc4Y1zRMP40u49
ph0OY83J52kxAb0tMp9r+FnI6aChvybb8tHRmqT5/PGt/PELR+VgzHbW8U27wtgnQpI/NAzhrgG5
CjJhr9e6B3SE17DH/9oLqPVtTnjHZF8CHBOdxSngTTy2+93oClSfP9Ag/l9le6/Bm3AM7P59Kf2y
1mjU8JCe6wO6k/ax7bJ1P+BUWW9MAXC8W3e9qGNFpEne3N3wye4voj/7D12jJPj1w6+3nVP9hpDU
XFnTTOfI+XGW6kjGlsSYDkkSCgIARjNg72q7lTWg+P5bPrynNvzLiWAnWHxmqO6eMFhNSYk0EWd+
llESwmCJul3KS1dkNiwJwvbeO9E+3QwbyRfLRrZF8UYQ2WNArYRTJMzVr1djeS1wPEqUlLPnvIus
f+tIrU2x61wgyzgz/0ZV2Z8jhILgMYPlCUMbQ6gm2/1CGT3L79/bPoDa7hjyZu22scLGLkGKWkEs
gUTKI8vQbYrZysE9p/O3ST1QGx1iHJZ4ybNxXMdAnt7Te7CwUTM2C+rOk3vJqeEAtgZyBq/dI2uj
AKtinX/GXrcj3wI+yoJ6nT/oRRCG510jZQzW8zT3aYcT5NfsWI+5Mr489aMjzKguWCUH1uz9Rl98
B+p/QP2FQoD2RNsnR29wgc35Hm1NDt46xc/RxOGKUaGMZv4TSVJ84l60/RM1JjYGpymbj5zI/Qcw
qezlbNhSWd1i5c3GVLFtCCdgMHxiaXWiKKAvUfuJ8NYFPDvbh1gkl6KoxF5swSREw7IWKRIWoD6k
1lS6O+sjHGV5Ud4r5/eyjmsuA4cKSNLCvt2WeO4ByyGAZC8f3wEd4fJSrN9Atjj12nQ7nlDPSFqH
fvHFNAvUkgd8nivejhPQnIKWbzgMZRP5sndRQ0dY8AIlbnLF45gFm+6Q3wBRT+waYrRRgXjzYLoY
4QgXWYGkeubgcrJayJbhgrDTQvYHomuc9RfoMii5hU3avUPVKb0vhWUqootFC8rA6pR1E1mZnJfq
Bc5ZoxpZ9086OnwhgGpPeBGtn/cDFX7ZGqLCbfiOmsFminmESvOcA7LeLs4MI4o78wtUQ3W6F11m
WCPFI9YsQ7i2sWoWD5SjG4PVY4f4u48AQJpPYNNNjeEqrvbNp1bhQU8FTmGENT0OvsB55Oap+hMG
hZwINy7oKg/YmAR0fKLKpfaG+rqD44D6ylCmeJdI6xNB5IuBsrMeowpsN2PWcLqQSrxHU99Q1qcu
igWHV/50+OxPMhY4SJ7nA+y+l5BqOku1Y+LIGgxOZntJHkBveSJn7MQhBV+fZrF5aq2P+Vj38MW+
u9iQUJRVZi/e5ByrYJEVzzUnYUXoDS8D/7dAzcCE4wE+uy9jlnEqv64VDlXPk/kpdiRyyRpyIAwX
6QXpDsl5fKRMFx/5o3ZfE3jhkKEQytDZziWf58Ew6BLP97UbI0ytD7RTODrCSu9kp6DPiXZmMbCw
iCXkesjxa7gkZCW8m2eHbJ9SkY4Xr97O+yM6K24/bK76rGQ3g7WAVzlGhwC5AKHdOz2QJpnEBJ6C
upg5nayyhJs/C5DKcE3jXVBby75Jzpu+4zYxcCddIg6XRBsG6ZtEVRGY9/BWkbSZCQm/zsY++x0E
XarRJUSlTbgGRv1mMJ8A7RAdZ8yCPTkcfNPM6fGXvkn+DXhW2jJuenvPpGpPO9MWlVHamSppk7ZR
hJrY7Blwr+8nTQmxlDlPWmkr7bi9HXEemCrpSwWPZEge6moTXmGeXYksUXMlak955QvL+slOe9yw
rrld9Ax+OGquRKm7XUhU5N35Q1VOqqCEonRyadv4taI9IfzZ9XTWtMhNWfy+tIfUd+Wr9z4RK5yU
xIoL42AqTudJMyzdmVTZO7sVSbJJSoDM1d/xUdX87uxC3IkjEgzNu9Ocinn+LvxjH9qRm9fh77vw
IRFDg1Q2H1Aoi4RfMbolOSmSUL/zgpSZbaV/aDA5d//VwhBMJYny7kNSH/yyp8ho3IiZ2GMhzrgd
uOpDgvB+kUA3Uu0xpOOlu9DufCyRgfRkk3OByZxdyS8P2wxCEDEVI8IKDHcD+mzl1j6uk52Dje+C
fOjgFgFPR7QyqSExw9jqA0vYxrThMk6XjG1iwTr6Lf0HsFRanYDuAQASauRJ5tsRBK+HR/NzJXxO
Mth592N2GQmafAvp2sXXrLs4mX1fIYAKeNF8OzNXgXuHybqjQIcxCIS3B7hZY4NwsyXobebOyGNS
Jhsc+QiRBiU/+Lw6uKx4a4htnGgS6MAqwdeF0AiCjnfcxzx2RBg8u1OjHvxF15JCvCd4rA4iH3IX
jOqXzibeHCD3/IXPiubbuKS8APAoMPwcqJoIFgjgnOTm3xrs/QgEgopyvYuaazG45zsBgL+GlPQE
gQDC0jDkJpRvI/6E8mqC6Upw39b4w0oFA5MGaKekqlYEsnXpYt70IxwSvUXQZosP1TFPDgGNwKwS
7bY3GC2c6MOvzwmeldDdJFtWvT/ygRabhLC4jUki2QJIlhYlvFmIBG9/y8/fbG4To+BfcB4PSWzD
N0QKSXIZo4Kn1sCOlZMM1skyLCUJ6oaNOFHZxEsezG0hpoX1qOZrtBe8lq+wYONPLY9Cgv74djzr
hLFIZJSkn70d+XyzIbcT42+OF8Bwrmu7uEvH8i0Mip6+05hFcDKlCsNC8e+O+fN9IS2LDaGS0rxQ
SV96TuhPGOp0EBECmDIaSJECOqYbbaZ7C+2zAOUpmWGsKWl+0V2Xf6D5sc3+LjazTPIET3r6lTdL
4TrwCDgx3/RU3pdwJ5vgNm7uRjuQwsZRmraJfK5QnhUEYZMDtr8l+Q5Scktjvu0NiMhYN+YnHXTa
YrmTnLxckvYk4wo5JWlTPD3ekHw/IPGbTlAiF3Y2sM/j2FEuZpy+xOTniq3+x+wRLw7txJh5bbOV
E+9rbBzYAFsdevMOuoh8ZTtFgGtf834Bq6GG1EFL33gHQqTYOMDTYYknPTEDEDybsFJERRZ3YHgg
dCjVcZ9FhmHAQBK/cxkKArtLCh17v76IBaonGBptmqD+YppIK0m7r5BB8KvDPL55cXvO7JFYw5hR
+SJI2mkZC2GplDgILs7DRZWSaBBt/Ipc7Iqff/OwB1YM6L1C1hBAutafLrOB9ypkngKlwzwpW/BM
evozh2ICd2cO8u9/uOaenkuU38s+/AIMjywv5LBzV3LJkjwb9PhFYwCxhgvc6o+MP3NxNUvSFxIQ
zPNfkkGdcBf5NJ4Fi+PtNufCJTk5L7vGXUH/qlqTeYp81q6w79a3yxMZegZe4o1Fe9QZXa1alqxM
lrseFooQORDqtXwwh4vHl6hTQq6MwSMDqApJud8BJbDa0RbnyhcsWUzD2s5JOMO1iEtn4WLI0H8T
5OXusH/c8Fu7U10SF1xINaCEXXb4ijZYqqRPkBRyA1njiBUYdtMrzTtJCWSznlkb9necB439QjZE
QnH14+TMn8ktxjjm7n/ZIhvacfFwupTiMtPYUpyKPFk0IdHfnf2joR9RVkw2HCLhNbvsOhyI2BBH
+Mww7xStdTVn8NpdaBrQs5kug+gxAfqYGRuWUKoWtnBm5tNng6RhYp2YRV0idjfQTht6C6cHfoe2
rVWcMI27qr3+FLaDa/zInlscH7W4p3fRvP/W3b5zcuq0Pb+ltwoC0iMfFGL3QOhfV8Q8yRPFDq7U
4jNV6z8VLbw5Zzx+WkcgdXomN3SqN/OFJiE5QueRaJU2umqcmAvspQngwEwi6Gw53Yt+R6Qss0i0
EyJM+OitAYppNNzJNoc5RxQNjQ34PN6hy0reNDlfQ7a5CeQ0ORMp2AXeUyBlXd2bNhvvCwbODa3o
1zhVzEqyQ5m6CjsCmRauwuQ/S34mq6b4ew7SHb25t7PxCFhkuWEtktjNndmFv9MNsAFzd867o99X
+2nbvE7ZbNFnENteY+T62Gkq64a9uyDk6J3M1+fHE7wvL86bgh49qMHzeu2NHgUHA8Oe5eqVNfbu
g6ZRcA2v2AsQ9fx0ZtPZ8PRH8l4VStRii+MhPCDRIxF1wioGeUx6HltuHRa+tnD4pEMiFDOFRYXF
Q3b2EzbcerxoYDFjir0rO7PnioEufa6OvnjEBAIwQ076fdFPJaq76W4flDcDzt69AKVdM152jBc+
iKQ2KWnbrSHsgl1S3FLexlKVVhDyT9qw6eITREgkwjzKV9Th/KaR2YWiEOxoRssVDwWaP5TBfJ3O
ouof6J6o6UfDLFvY3ULjxi9gTy+545OCixrRznYxDNakiuGcQ9fUr+kc8AZKM8lXkFLBrtEk4qU5
mZzcNjX6i8wayM5zRZ838NyoANE9jOZx9EG7pyWG/zCKlTjorwBpndUKudSAY+x6dKcDIv3OyhUN
q3CvuULYgxCVr1z4x3jRtWwaaI7wQEChWhE/PQBMQeVK/1ZiSn8AyE4c8wS0P6ddfX6lV4C8pALA
kVMlawI0YoA59J8NQLqdyyvRYHUYF2h/4CQI37pj9chNE1i2ays2OdPJJ27Zbw6zABHIsUyox1i+
YGfPi0+vOqd0YJmRyWWbIxVmaySSd6SLZz2jVdqx2tbjbFY0RsdioLXjEEhXbfmRJLr28klTJgCX
HABDfopG+PZeqGfrpRyIvlTsVOfDNk6iEfWz3Tcl0lbq57vz8CXxmpYMWVJ0fu5mq69vgg1oNREi
WnrATjcldtJf7u8aTaAZwx4R4RKNczCxZ8ZwiXDXJsCRUfP2mssW2jFp2tD6N2/YM/DNvfi6JgCQ
FjQ4asBRfMoPIM9ykMifGBZnD4sndFZXH3q6yflKo55PG+Nvij70wf1DB2xuhmiGWcCfpic6UB7j
4GDTW+tARnG7hA+iwQW4hM+0WiPdBMYC/8PYSsjeuo4NivCFcXqUZsTmlxqQKDlqS0yb6EDoPlb3
cFEkX1oO9boDRWOl8uUm1CcpdAsf5hQALOwbsXWSZ9JAKtqi/ZZleCLSG35aNExlLrNhh8VY3Iqk
SY+iIkvgEvVjf5xkGKK2dLo30rjHTQi2Br5GPYjIRUkXM35aTYgMKOXFbdXfwN3CynFNF0K4JvIX
AB9auzvcXMUbsS+GVwQWbP8w3BBPIufdoEHen4o57/nX4+VSkTM1uvyUuEBUk+6UPueGWB69QnJg
YWTrziL6PhhA4ow3hfwgxJst0MJgCDF/RN9TIIuNeH/srA/WAUzyDK1F9pkgfRciDvc2gQKyTa7C
BBF9ysXAFmLYCXZLEffhP5Ti4sajx9cBvHdWyJ+BdGiDAeNmyQoHLwQa0FkIgABaNCdmxmy6ObRa
G8ajPKZnpkxTUxc0r+5gkUCDGNrzIPVriI6DxWaHYETY/uCNCJuEkk+3x5Mc+b1GZw/AyYt+vmNN
6P4oyWlyNESj6Ez73iOaX6MmRBgRTgvSxFgL8Awupi/BD7kg8dAULBEkn9Y+3aWrNh18iCGE0I6Q
L7iO9ywG2+jkirXdC58tkYpfgk3Ocd7rZWDBT52zPhgSp9mNZvcjQFyOufbApPRYMhsppGFcaH/0
AE4oDm2b4+yvDmbbD/FIp1inoJafOoQph930YANO2R2D6ZnudP7iPih48BSgj0GPdoQSAhiH1qRo
0fyCLYX/YIglCoNd5uC5pmcjxFXYymXAfAmNwCe3ULqD/3zbEKqyhgvoCj0Dln3GjVL059j0dABf
FMliirCmZ6/5jLIPAQLA1Xo24Kk0AbDXmIVBy8d+2MAyrMYXX8c2gky644ixAzTIHMuO5cnq+Ork
CxzcA8YU2Q2Kgge4U+rV7DctGrbAdTY3PDoTL9HyEJ3+s9FtJa+WNnms3zqmehR7ok6lk7QFaxI4
CcUsyZD8B9SK5zWXB0wLEqjrZOiERcpr0xbDTSAZsf6/XI+PCJCHdmbqdSbYTUmgi78ajyHsaasL
sOq67eNnxE4DJCrNVMV1sof941aiDkWixxLBRxPcts3WIR1fgb+mwVxcHeil2H1P7PO6DHyRv04C
Rs+0hU/302RzEbsGNB18GwOPDqf9h/IHgs7MYA0EURMnXAcCJK1Ahq6HTNXxALFxIcAY0AAXMzJP
7PBwjABBFGUHzhA8MmmHeiP0H/I82fqiIBKqEnyUEa4tLA0mNBM0CPNLLsGtQnER8chZ0+CUIOIA
1EFsNLB5NZutTtQvc9q5Gbi8SEc8ecK/55sYOnynmt83Gi/DhPM8aB7w87jh2pqGtc6kzVgRr6FE
uwDpOVwdWjZjJMuuN4AFgIWXru9yJCJYqPTxAkt0UhR00LkuQvW+NmZlYDiJpakk8sDJ1UCpWL8r
Vk06t/RK8ZsGw2Z4wQjELQzLTB4XJGomOBsq6nhZxNdeV68pFoRCByfPccas+maT5W1NOUEXdy3F
GKu4T1pKwbvzC4b3i5oz/FoUcMKC/x3PhI72teKGZoFJyl/EVB+7EqOaE8yII1BA6wJCLLuAVHhU
eizGOhTWnimuNNDScFRn/2E1b2BbuMI21MDFJSWzBuOvPRtFL6rBrxCe7jW2JWbbSvrxW3ypJZ9l
zAs3HIYr9mEAihA8hf1K5pQvvF+2BgfZiwPgh1eg2WGfGarQ4ri1RHH0p9s/GJ8miuYKqoE9SxFc
xVi7vzSAtP0IsvBNQiQGrsr+s+hDgW+Z7ADUfBXWpI1hXaFNBMn6iOHdP2vCWQq1kaIbpJ9owRDK
iCXUH3rs4RUBBoYNzYXQQ4HYUOpg1LD1+ENzsTXZ0ffsIvukycREGw4Y9lVNwAy0Mtbrbr+Z5OGx
FK+Nw946e8fkDC3QYtcRCZZIre5UprTfj2gD79CIgEesJp5pZhX3Js/wZIGfbIq2Uz0Y9WQYAzSz
BohWS4VSCWx+Nl8ZNKhveCNZB1BpVxydo4m6jxrDmNEvoDk+3kI+obFf0eMnxj5vs7K0TGR/NdgD
+P/Wb5kXyxtFbcqew1C8MpuGSqPP66+BtKEGwkaghD4F3WSv6vS1a+tGIS4sopYtbjEX1rwHJTFm
I3jJXBBvgYApVNw/5b3dtcE27MqFtUDr3caUz0K5dxiKG+nLYGMSPZWUS11cwOBmsi8wHa/Uw6JA
k1X2iOxsN72tEMa9Ub9pRwpMgq+sNneEcns+nxWyUUbRJr+PxTKtbwN5UZKrcYPePxcHSCNuknUB
dYZQ2jsRr4OwsprZzTgEfBpru+7L3iaJ4K+rNgSiBN6RYh+nfWzHRO6/G1Zuld9yuUvXaEuPEVvV
gT3HZ+ZGpfAx5uIYPrB7hdzJ5xifcb6Kd9mbWlJCAujUa9BlXqyB4itCrDTY23Re5wBp/BpttdGL
fY3NhSUqGcvygWcXM40DHDT1X5dE1C0yt1+6SAQUOL+dSEXcrAw31EhOm04wem9E0QdsElzktcr0
MunArgnkhW7sjqNGsBGzAeonQGc0qXBp4EH1Unx5F8LDFmNfIQ9zfGEhSpjw+PIPmBY7GDri8CsE
aI5PzRlbCw4F3B3mCRyfXbwvGbuZs9IbuNuobBGQmIGo2A1FgsdWTVGYXITbg9spuFYGpY4SqAbN
mUMJAlP88MdRS5+O2BuonrQ9ETiie7zkbxPPsVsATIPRq9FcBnTth5O+PQme3oCuC8MGyTQUMqEn
SV7eZHJwVSKIILl1BchgvD69m9HLwY/lPKlmLe+3C0+fGPC9HCrZxJdtQjbsmTMVZSQMIzwr9ctd
c7LpkXUYV8essxgFG4KPg/nDfsMhsh9EVECCWeiJrKZP8jGlncDGlyQQBD4LIg7+Pjh+2ChO/O1I
hbFRr1tEwBH2eYlmCOCXrfgcYAdqCd1eHPYeVs/cLO6oBiiy0RBQfXeNk9/NL31tN9m2rAd7RG0h
22sLLEgCxvDFqsTCc050PHbh8rB9UeNjx/FrJzR+rb5URdQL4DzzP/AjMH8FWfTUiSK6xIYxJhpY
+tuVaaxPhjL3GANOG4YURwDxdGEPgJM/JinObGN1d4HQwgeiXeIOnLNLZG1ww89VnFX3I+r1Hzwo
NtNQ5HUIEv5+1EVZwmFguv/bhxWFioT+olvktrnPuG0WnYSW+84kX+ei/4HIqHTHL3p/pvXbRlmu
1vRtTjwKByIK4XVaab3RCuVcF6Y20tXUlHgM52bMXAkRFNScXHgSnLxnI2ggkeQMEp0KC8+5ArOJ
Y5NEe9h/0pZbWGVBGtBuTjJnAtLjYcO8pHrbURY349pKa7MlGX97sPmIoRj1gRYaxXG46OknrzxF
7PaUXkfO1FIs1ExeFh/7CEQ55FN9J1UIF5kmEUGfmDLg6+2y3+OK8Mur0S/rt9XiurHSQZR1XEEP
8a4c0UhhXdemPyZpbYVhjRwA767lHuM+FGlani/wC5Ef+5zAnJ6fDAyfhi+gg2mxLxsG8IfRLRS2
+vwav33Rv4QD1DHwX4Ak8BkrYnr6VolWFH8N6WXTsf31n/5ykAvpcL0fWk47R5zQRPyyW5Na73Vw
GntApEQwRaDYrBThFM6JN5KI1ZL7iKEDitINjvGbeWU+FL5ZlDVdWDR8c4F/ZEafDo140Uv6GRGG
WbWelcI5QphIB9cg/fRR3ODwHIM7oXOiwhIXH9F2fuh84BhvbmlEHd0OI+ifucXR3YmQjbf4eMTC
itXEg16gfAOGFXS/5fD6tqSfR5OMn+xYaEvEmvG5fONheXRpJ36X3XiP01XTJiVtCY2KpMtj0I1F
T4uNfvy2dnOs3HCkL3o2J2k0pyrznAS0p0UGJxFr3Ni7dngJUYjk5QONCs5ufOq9221xbb9fhCnz
XgRRcYzmLkA2WT+XXMzLU1raB+PBI9HKCJNQjRWHExJfdfQixLnGS8UbZHvGKac5cojuRj97WI+l
pK8RC41t5WndBzQHcbi5mD7FvfCBRA0I+mQ2udHQmGZlC5eXw1gNeyW5oW3QOfJZ18rBmpXEaa8x
pLysmS7kcLj87HWDKejWvTg1Fku8EP/n4z2WuzE8JjKFyBOlIYrEh/iC7MY7Xt9Wp8SpkrhIt4aV
6DQT47hBwINtEN4eDaf1gLD1XT1Zh0ZdLDmMb9YPrst+gDVvid7S62DkMdywyVsn6G6AbaML3XIy
9BDCVfQsbtaTgsabzR8/m8Rmyaq4xywesXVxG4iszqq8JkxVq0+H1eSNvrH61nrUxVvtC+yNVi88
rbeBOuKtMDbIEFiH9+Un4dNwixFOJdwOJFdQjbi9BAM41Vbfoy7Oeolazkol29J6pfe8VEPcpdZP
zFDeReejk9rJjYMctsVXjKxQhdAfc7AELjxEbyoSu1VU4zMhBMw3UVeJN8DG6ruiK8N2YBR4CWwz
Cu8nn76rhaCr2zimopdGkJgJVGZ40UtSbZndwpDBFok1mJrfKcYv6sNgnrBQC5pCnU/ic8cr3jlQ
ZrmhV+KHBR1oXhMzEa3p0h8DOwArnojWjBiJnbggfnRelolGeV7KKlFpP8ml4258sJEDKwQNe1Bd
zhMlJRPbi2DtrhXjITPmUAkBJJBYvxemhW9cVQs2kybnTC9b43ig/WnBHBcwDkIO/FJKAn9O0eeB
W/OoZDPrQ9eVz8bBBRgZ/wtHnUtyrNMRQjFrq86VQtE7OVgQSUvSWvOFpn4eVgnpYJLRfTb6kyfd
PL2VA8d4oDBsf19gG/ykjJ6HpyrPEUdvJGxND4IiPEEJy2Zoq6UqFq8ncUTj9L81WGvIWsfUQOfW
ELtHKUjM+jZH79mE3jHmgfP9m/F3+bRIQpTN+7nsc/14zQWDbOse1v2b0d7Cn3wTmF0oRO64DYg6
TPzTmvWDfh3SOmaPjCxGVdvuZmdyk1uotF5Gg2Y5RStrUMFw62esDCE6Zabxk91yfLfw27G51l7Z
TDry4yx2olQUaSTL9VqcxgUNocp4LoWJ2k7443nAkXTzdZ5FkyUHcrSE01+LbXBGACvOaV7bHnC+
9xT26MbdVEM+68O6cQTsAKHIGJEadPYnB0RUkqN9cGHh53158W72jRvOjI0raSesnEywmq3sykGR
d2YpL954xIlQUS0FpiEsyJDk7I8nr9lw2qFo25BgQz31mvYO9hq7CburUF5ZM9jRhf7Z1cTssuFD
Sz0GvUSU4velOMz+yLJKxqWhsdxeULqJkxG9SV2nO6bDWKORMPcyx/EBgI5uIUEFMMDWTqQzaOlT
RB4HbNopheFz1ObHTJw91tQTtC5oVjiUhCtJX/qnTd+lZVwli5LdgbdmEhJXQ+WE6pW/M83pP830
wggFtHmZII/PIQOTSQUQuM/cq/UKr9iAAo/yS5YGIe52bNYe0gh3fPj6aHBnd+sma4TY+pNDQ9WO
vCFYYV2NHQCH4o21FtXBi/Py9i/L6CoMVgSipQTq0r7PKAvW2QC5JFfHYddQXgQFi1PXWAoy5hRB
BfjhhXxivlUat3LXwjAmQDm0iIUWKXQxTsZ9+mM1e9+Js72JiKL2VkmSYNEgjTehO9+NghcuF640
CC2LTb+vhWOqRL7ZxxKJg7c/pozxQ/ycOF8nyKPB0eKLFnbMmFnm+4cvV6DqEPkMHMP4XxH6eDlp
DoJBPTTCBRwUGgNaUZb34ZNYFaE2Iwc2VmKpKN5EiYNTNW8i7YyS18Sd+811bV2+z2oFPQIFgIed
jSO4s1RPhZGsDd1H7fuLVY8XrzAv47AsaFU54vuj45fEcgRH9qpZ2BhKeU2H5xRBqBZqSblojl5R
l3+6UaLgYJbDe3LxkcDsqm2HN72PRv9o5WEIoxs4Hun610nP8c12dyOQQPgBGidUFtf0gtMtf0Mu
JYjw8G7aaDIONmxTgS4m/BMUHYHvT7a7dG2Ts6nJz1INWoxJSkM/hckT4zJr8RCI29AjjRYtfAcC
yl2UdBoH9CDQUrgL6fJAQ5ILnYi0T6X+sQYRSnovtsJrMKYVG/JmcDVeQwCnAPJEes2q5BXtuFMY
rc28gXYcDorbHGLQfsiOIIYRirFgfZ7ZWGIAmzLJ+hm7W872kPSlvcuzrggD94sVvcl1QgXFbkBH
i3tKCDO3j66VETIGuedsNClSuMi2sXizePQsw+IuxoBibJ3EYrKQdiInAFKRBNTweWIMcjrJOFGa
rDtw4P3f4nMxx7T0Vr4/AMYV2wh2ypC91eHY3aQlfMJoDLNqWmka6l/JneKvMoa4l5ylcKeE3BXz
bMOSXAnszMJQrOl8UBqfrRWDRjd9eCmPXMYRJxUui7kAcjqhs8ZlYveXcKKW8WGR8+luLTZgl9fA
hdsArJb7HVpdv6fTiHC13FqwUIOVCpchLIXYf4rwzUBsXjD4mUTkTAgxXHzkHKAkGZJhmVPGQ0dZ
4KSXrDJcgPj3JGFyDxh3N5t386/cG94J1wppAV7mA4YLKM5YVmU+FffdsEitBNemT+ijtdTdhvZ0
YzH/pK9oWXmuBB0TvLcBQ+xl98YPly16nPDIQmthGaFMa4z5cOhjScF1FG/PDenwg5jlgCHFn+WW
UL/64SK8c9nMLjwnqExYC3moR5evi8OgfCTLbURylyhpfmJaSgCWBU2z5YVybAB5Kd9QzcSxjA2u
oSHzIHRzZtsHCowuc07cRRhxqs7Np/oyWEUNnz0KtgiFDA9MFmg51NZmGCqy5BUGLoNMKsovWUkY
d8qySSO1acIfCPGws9zbKOdhc9TgcQjydnZblrgObDkR5gwwZPph/GgxJeRpyTLF8BIqPWPmN3S5
E9wW9088RJB+SHkSV6xxgGm/w14L/xDIFfFOuyWKn+Oh+jUsxhEGpVyBlbuMEiyTXCuP2YDKL0sl
36vAhAvlSAzLhWRaiEeA8BSm/BJwJnZL7j3so0o74ika8mEWLY1iENokDz3Pt9lN5wUXudDhjpnL
0fxsXDxY8xvJtSpbXAKtH3kyi5APUlgMt5vOAwHM4KnIw20ZIcsA04aXp9sM9cvGNtsMWYL23Fi5
PKO0oIdpqW7yGyxBy2UF4uIwoqHA+MAqyC8jbh7sJOjpgtpStfJRGddjtibO7HTuLXnEPArhMr0Y
2zwmRgY0V6YVI7LAJpWVV8xTKkhcaWoHNOPsIE1z1wJN7prAxn8N/Qv1eHIAJJ6xFO8NZVIzYjfO
IoTVJeQeRgmbkAxu3hY+E++W0nJK+eeTmXNfI/h4PI+URynkRN4Uu1tL++ubPB3hBKUD849PKU+G
OogXmg0hfPAqk5Sn9DYsF54ObBBIPlzf0HZTN7bkDmn2gc/Fv7u2BmM/4Nr3kGfgT/gaE43rtGZw
clPNnsgPCbsCOujS0mQHlHsMBY7nkwZaxISR+xT3/fg2kgxiRoopHiuVfYxzLT1Snbs7WGusOh9I
VwzEs72i7bUCfGbXZXXPGTQQxXKYXHFej/KYnZvzFtcBXwv214fXYxzZOIbLeBP14dOAEzaweLG1
eKb5HEMoLKgO2mbJzB2wwQAU6sulBjjEJ5ef427mKf+xGEE8QelLXGyZbC0+gQ3RYyLQJDceMx4I
a8wb8VgpRAPEqcmK+RWGDdZswy/zFOSRMCybxw9hTQk4tXrcThfZyH8sndmSomgQhZ+ICBEXvGVH
VnFBvTFKy0LcF1Tw6edLe6Kne6xSEVn+zDx5zkkuV38C1e0SzyOLeCcYBeGJEwTdjK/mOJli+wng
UETK+v89O2d9EcfMSLydHi6Haymeo93NlXqBmch7lhEWDLGZ53J8UcfNIYm2hkKfqazLX/GDYwjJ
1528VeAFGhyS4AN8mF9XEx5QXdDrKY2a6ClDRm426X+NgVfzJ1GPcIr1F9uaSSIkJcPtD0ikdnQU
Y+WMye1EiR75onixdllMxXOgBmYUuEbwEMEyKsn+wVr0SKUMI9UGN6EiEu8lxftgM1bEh9nl74EY
0tcj1I563KPWpdzRKdOLmYAHI7CAb+HUcXUADmqqo6VPmSIyf0GSupovOPjUF9CuBgJO3AcGvjcf
YJCwbKTi4nBN8RWJmMZMlSIwyC5sKMnu5M5AQ7iVlDGty8/vHSin3jxQbKM4ZDkEItr0YIABX1MD
9cfNqBfxDUKZHNgjirGDuXLGfnooc2LfQzwysFuQ8orKJ2c6DXKLMRA6VcTVKiAzM5aLlqlqj4W8
8IfkAd7DKn5FhTO9MRRvVCFeleNJE4t1XPzS/uj70L3+mXKD/PV36KttDH1p5ole45ebLzk7XDjk
/MmEOFpbcG6T+Qxo7+woBh4jNkJihLI/R1xNkHu0aHbrTImXzlcb/eCOdIFUHTCx7Y1/mc1nAbAJ
LgCOLOAd4THgoqznhx8pHW6xPlwN9dkBjhxrO3PKS0NQO0EQ4IGz1tyoiPcsFlDBUp+bwIR5DFGR
K5a7TEbpCvUEJDgtD2IfSwFzAcTWMbGR4TfYEs3RTU665PcoCy2EgDA7qaepazp2RWCoHbHZeYyS
ChstYt2L4jQDouZ2aQ0ZM8CtSu5L7QiP7zQ8J0Iy0+AGbDoSfaDNnmD1X9x1ja8ZaJ955U6lgBJy
tqz1XVF7WVvlO3eBrwVJ1xVy4w3RQcqyWbNccNu/qaVr6isiNmtRbWwfWEkRFI3Z947hcwo8t3g9
PlCItT6wGwCAJ/AbsoQ93Yes2zurH1/tTRml9ZDpCDyU43QyaeKktRE1kGY36cFHpEHDG9LD6DR9
sGjCtycayL5mGSJ7jiIvBMyyvhfBaZT5Lq1yniY2LSM4SwwANtQlrzOva4JQcFi+p2/3VDCTomM2
TOUBFGSqmxF7v2/wRRyK5r6R0kw6+bTg+ZQEuqslQQ//Xo4IVhkAWtgGcScFAiDNoSJvyBAw8vrS
eCVEEfnAUyilBF26oRjOXqY/qeCGK5htUGuYmXN1GtzNdbe2oOFAmcNBXFBWvE+9D7a+xpdpDU5f
clAeQu4gOAuBpLBdCoVFikxFGKYy0vxivqclGUkCRPFi0oxWQl4+TvQh+HnXe03wjkMCyx1ogqkz
CxOGPNnGSIzHJrX3mO4cNt6DO9scrC0Rcen7xuRpJweukDt4nqcax4TDvbMmcJejI+CTZPCMi6ZM
0AAuH0zUITPCt4qlrxmyxFO1yMAjlvPlGls4EFxXHMm4u7g6rsR9IWeKiuDqi7fd/4FMQPXX5CBS
ituwD6e9Z2XQMsVznaQBPr2LKoLHtB+Ibk/SjT6JzZngJUhvNHG2tUd2VoLY4yziT3Rfwu+eEnvn
CJgv8x23xbDt1yag3Fnl2r0t5cgccPKj8wDPcrbE+IrCBc4OZ/yL4LMozV9jbnrr6bJhmKlfYQAy
/QsbUPF1ejkaixov6zrHX82poNyzF8ElAzHjExzSY4BL/+7vFvUEfqvHNbyyvnz1OhjEKoR33cpk
LInccz3/FO2dZJWShDj9zPeT5Xqy8onDZLIQf8kvoHqau/EDYmsE9IGP1Pw8Vsh9sh6Mzqvdh68v
k2FabkTieIWrj3DLWu8d7qlvekFFyVABkDl/DX+eGmRgZ7I1LlDzRhdFjPD2aFYwjAuwUdmuJSFb
kQJ+0zKmYOJearDkps1CMRUMEXq+9AU7qWJfWQY/SGRIxKYdhDIGKhq87hHdYG/AK69Bla9SlDTG
AQk9fGtu4BK5D0IWizJ8J+IDf2c9OiSJ9KaAFs/WC6K9ypLVor1E5y++YNMoDtoMLsOtkyqAVSm7
en43KAxcFCAmsv8HGdUJjZrrhVwOTQaSiEN02nIckYIgohLA8uIKb1wuP+51ePTuKbpFxfRCnvpV
+OTlckXizbExTlNWlQlxZUbSTz5qHiLGucCf5KpZtFI4v9YdJzcLkej9rz/SjcULleaYhuzele4w
LoeEXOE5YoAg8tJ9UJj1D3j/7yVFZ8doWdDiERbVk6PXjG+LD5PqW9bztzCfzJofuBdfifYznAbg
d5YdZPLQ1Jyuu7uZnQTm7oaHcWUrkbAta+ho86u9vdqD6FnY6nL/p0zb2H5xQLiC/fPdKMis5upo
MC38DuhrMpg+HAVSTHiaXxuhWoYVnYB0YKNlfgsfXrFbb7PKXwHSky76ALnI3zKAwFaIlCSFUfSZ
PEegwVIXzaV3CfJzNwelcWRgIZjxbSRB87Ld68aeileOcTfr21243pMqbzB8RYTG6jFpL3pcsrgr
4dnA8PB5Nfuw6LVgAzS4w9LsAQvb2T1UOVmhwCjGArYddBDJ0E0cMwigIlRezN76Q8jYGXrOIG/7
FbctvW0PhNjWQ8xcIE+lO9Bed9b00r+Ty6AN4k7yTBBXX5GFX83ulgwsOCGU3NHSRS06hdfRgzGB
x6xVmSdsLGirNx52e15r+UE/r0xk0IywERkqKrOBIEDygiIBQUxk9l53QqLq0nijX4NbICtn5ZzD
QXKaHZm2Ko5jeAqTUWI+lnd/NaH5+H2E7Tqt60vQ/22w9auMLllAZWiwuCu6G7sppIR+1+yDM6LT
fXrniAmQUTlu1m3uyhY0GYU94ftCtRnhwnJJEHP7HJo6ug9V+AgwXHDiupN6Mc7Kwcgd5wUNdkh/
phyNATNaaRVjYXEcmE/W64d1SdErQ8ubXek7PH0Urat58YucGSpBF2JLY+l36+E3tHLTc6yQAs97
c4YtKqPuH6YbcMc3jAQWn+vepppVP3JS8euYff7UIY+R6fY2A7fEJ0fFeadgRNoXYMO5RsY0HGcD
muGROuywHqAEZfjd7W4dT6g9+c2rsUugQKxvoVr3aSHQaHBKn1tyjMYdO6VL2EJmOoIX3UBDwdl6
dJyd/2A5LGtA+CFsbvTm2rKHnzkKxG6kjqrhwzn/rbgYxium/0BrobW0OcJRlrUGWWusoQahn67R
GYoJ8tOedUaf6a5SBdoxoYu/qDRUK0vtYeyz2FLVpFhSJkhCejxzcg/RzunHCEfIH1mWkC7tDP9M
6xghvXuYIiAijskKrHnEQqsKVn75tOD1t2h9UzEO98mDK183Bvl7eynMyYfko6lNFZCpmz+3h2Ez
feBJHt3c67hNvT8aBG3uD875suthunV1jlzYSBJGysXvYwL6pAMEFLksb44WqIrZzTvAs3CRAKKd
N6GP3MD/4DxhfkLNGuSn5Q3XVBq83jU5jolfztFB8hIX2yJinYR4/vK6NsrLrJ+R0pkVcW9PUBUx
2xqyQY/cFkwTXSCyI83bWzqCtoO7sxA8tLbl8Dk9js8JbUbiw4e0wFWXV+/EZgYZx/2Dkuxt3FhE
+qa6LNw3LH70G86gscqpfjY7ItxU+oa+qLkBOsZluxvvD4S79/bEERZBH6VmnzzqNtXWan4eIy+C
A/CYDlRTeZj11XvX5l417qg10t1G3zb0cUjrWfSzOmQyKrrEXXo422cy3wkEgJ+a7ju13Ohyss4E
thHVIIyJMpbuk/IkEW7Tu28amu4UeTSxqM+oH2mE8iNFIeVfM6ocdUzH9JP0Q5WOAFTHHGk4Ovw9
XZrLP4U6vDlvP5Jb/TvYzT1OSwfjHJyzZQreM7jJ3G+4Sjrti8Jh7Tb3YQs1qDHYqM4h0+bs6PNn
B5F1Z3VmNSez8ER90zGhjfiv30csJ7jrdfMDfBBkRK6SEzeRK9YgImGojA5t48SMLFwbgk9GxrAK
u4WBjpZKrjAGKFocsjVAEhROxVSi8y5ZkXdQdqwPy8f0Pb1QULL/vD64j/cQfwmv+uQcpFtqhqBh
VNZhTUpDGHm6l9Hqwt49IxRNj2nvYPPmBzt2MN+I97wH5CwbDR25ZRtnXyZEIJ6hOEYJ94iJRcB1
e+5Z3R+YgCC7RQSo8Ys1t4DhiFKN15ps0xrcrfPk9oOidUYy/dt3uiEUFhrSgTPHDIC2lrQGxcGE
pTfB54RmZ+0o49Pf3qezdB2wgj+wE6DVX85gJITMe8whFDHtj31pzDJksSl9ZjjSLIBY+0ONe7fU
DQub924orqBT0K9TqfihOWwwGgU/gPMh3AxcZv6xDOBtDHFn4cPE+vPIeaWbPGxcDFx69JfVMa3H
H8W7AjcU6/eoHQ9+6aCdodG+Fj0ZWzXt+4qM78gGFmZd2QxWBsTwkeLM/t5ez75an3QHX/YhRFjm
xwOtHsbYoghFUsG+i4GfhvYjtk2339sVChrcTkbgYaoiWgAhj6/MYqzBiYF4+p23cyOTXD/WJ1JS
4lUfm4XLlZYzgbtI8ECHNzoVdvmfHjN/wmkxVBW7RX+33U/fAE9pd2/34oJFj9HyYZFDdwg7Fxsu
w3rFeBKo7OsjnNSW+aQ9m4q/MGatIBMSaru/OMfg/LiAlsfAovQdiKHLftRQrqPvZz75dIB6z33k
+I2Sq/0SYPu07pDJp2emGxUyPxyPSiR7mI5SzI92tdFAXd0T5XHVeppw2gUb6kQDMu8u7Bt1U9G8
BrKmsCGH7OdceZRs7CFY/40cs9jWZ5LSlT+I2/je+YVuv5i/M0Z4LXrYfYJUTPUuCENZ+KOjOCiP
uhI7ZIl6T480Gy7wQk1W5LPg0Kz9St4N7lz0vW09PmIO06cU6iPqYS1DmA3nkAizeP9UPtQNQ6Fq
Z+X6hG0bJ/FwYCibwsPFxz4xOtAssvMJe1zBBhgohquzIO+1z2CZN7bmb7q1/ckjp+inVpzcqK74
fLu3ANSj2qHjvIdlAabJTYZW1ywpGpY0aCFb4VXrwo0DxBkFgvj0IdEUMeliVoOa3JZ8c+q8lXVd
o8APkc9yLJ44vCvziu5tWWL2rY9uNgCQRjfgMRvMZc0q7af7Qt64crlN9w75OipvMJktClyCiYIU
8L1VKWZF85qd6O6B1IvQFIMoYqRk+a3o6WbgkVQ3/eBgq95jK5rr65pKk6BEHUGVUntHBoqxhHiT
Q9BEGojEOztbGkrc1ewZv1L4Ylnl79LdirVe7PHvIXiNzNGkFklAKvRhF2ExzT23YUyepYanrOtU
aYvmE1+Imm4PzpsANDuYWjknY3Igy5hMPhZkC2bnQnBjh14fysOT7XOJoPCE0yR9rB2oMai+KPyV
WA7jJ0csLsuttJhq74kuenxYXrbHsYA7oqK+RGjSa6MY6Wj+crb6WtdrVlEydTHXzIiR1EuoYLfY
JDm3aTmkQhq+vBqRfHd9TsghrmAigCpeN7iODyNIOMM2U8I1vqFGRd/irtBHTHqarpOB0WMaBYWz
kkF7C7imMQ69JuXwnjToDICgtfV1zIfY9+ROMj+kEkPI2+J1aPXLocaA7O3lQMUq8soVhfYxKUZq
/lqvUiS0xJudU3ObIdrnPnI6C1S0ANvTU7R6I8+nVlhz1w2LJUrM33t+BXKiJPzgTTBGJj96IRDF
72l0Gt6EpndiLw7L1rbHlb13DsMu6ZBGDqawfWoft8uVIOp6YlzDqHvMKM5gathIoLWMKWyatyHS
33JSTAccwE/feL9sKdOh0Jrn/L3QovbkNsck8g/LTxVDoUv4Ge5nhd+rzLNHHK2M07ztI9l8gOse
4X7rSWuOKgQtaKbx+s9Qda8QaLwShbEW69ZNMRoWUIyvzCPX40TVnQHGIIA340plZTmhnX2bJ+6D
OucUj6EeXhlcMlKDPlnE9rJs3ZAum/310+WC4qqKGmTZVWUq+YmVQOTcOB6Z0jXBJYN/SIz8QfAa
w7n4OZduu3J2EMjTks7n+rLEKNa7YU/7K6YIXJvrK60uNbxkPbPNgrp4+ZdYXBvIc0c7bkHSOg5d
MdVoVD3fUgzWjDrBKBrUQzMf81xzX6DtfOPSP3s74iQLpLtyWmh+nkazeYOA2zz92OgsVpqzUUd3
5FpueYdPP+hZhN/q5D5wMLLqYXtcsjzvaFHhj9tKMFcJS7Ma7ldQVwVbE31WgT7y7h3MIxJec3uK
emkZiafIwJY58D2y986iUR3yT3JbkktfnBNW1umLWn4olcXRH0BDrhNQjldO6rrGDiAHyOTw8Sz+
ER+ATTGGwGxi/ZiSY4mjB74euUYWvifnVdePSM3bF/MJo5QrE/UwmYhOvlqNm+0HU3pmoNiPrUj4
1yIIZv7WVv4vdhJXZzVj1AB4C4WAzs1KNbZ9cvGenTY9gLTvDYI989Dhy73M++IIskwexFJNtzi7
ZZ1Zd+cSNcC3vdJTQ8UoAqYmAoSAbsXSFhLjjdKrJi37PrmyiqFwsSn62/BoW7Me0thf2MXtmc5K
KKYDLXu3aMAMWj9tU6wXZLZEG5gbizyk0G88cIYqwgNeOZjvf99oHQBqO2DJP0wg/rnU1gN3I4Cj
yT69Tu54R/12C7daTZ9q1MGqHd+jtlEzMLuyD7WFFcnxZHYb5w6rHZ4XJAo0S28mcBRBycp9JBe9
4Fwh5sM757Y9DdWu30R7QvqVr3yfnLJq0uVmnzXPsKPYj5+7/55d4gO4bMZk1kP8mGEQwT0BQX6o
MYmYcSb9eedvNWQGwl+ZtWi5H62Ele/byuL22tERlzl6p+wVwmX/7cwu2bHymhnw/UcLb4RzGW0x
75GuXxnW0VDJ4lYfLX3Q2slySf+cMX6aR86ObczAkBHoHKwuzOfa4ggQH7WnCQ1Ssc8+dFryWFiR
znIdJZzmdbRkKCm9hUsmzJwyrsOl6PDnS2almL3hIXv5JQMk5HHDnn0IUC9Lhm3odBgAdP7OkA7p
dr1wHDSWFu50ASxz+HXUE2ypY16dhG4dfcQl7hODzSu8xOK+QR9tc5sdJ+cJen011P84pTdOLlXT
Ga2PD2LMJXKcwCBv26u/3h+DLY944cdUIaGM8Wgias4z7KInWbze4Z4Bwcu7a61N4IfIuCFkECNo
gTS4SHCsxCilsH3pItPQPYhTTnCKBme/fIN0Elcu3iu4Bzg1rCyqaO5M3s02+dswWSa4RBPQWiEC
7a1Bn4Kxx1WB5h+XF7xYjKyYVtzEA+St+YflgXYjGyFtYakl/yLLW/SzckohdCV9Zt1NL9NbRJVO
sWMfdUOKWQ0ouEqKvdnRrT6KRWefkmfJeJAu+menxSgdarMHf2SGBXD6IVY29D8nx0kE7ky3QknU
eYn/3Y2c1yLjUO5+rc1Wo6d9oSsNyAa+jJcHVy4iq4NHbXrGMhU5EFOaOtC8V1GvPdmdzPrprvDl
fjikrP077cwBrb7NUzc/cBtHLwqlyZ737uzDJTh/4h2n/+Pf2TIDhEgkMV3gHjjZNQ0G59omzbsd
vOKaXnW/fYkZdYsLhLYPd4W7r4NVYyo4DwzIpL2y61yrod6Y8zZeUI2xvyS1Zvavk4tu7kAhIR1y
ttUF29YfofoONPR8bYKh8/jjojsHUJ/6lh4N+v5r8ANPvmEabcXcWhqfuFRSAuzu1uoovNL93aKF
y3Caq/nZ0GTV8NSBEr+K3iiQaWusluXswR5gBLaEbQrFd8OYhIoa6wM1fbWsQJsYgSRsT5jg0CZX
S7bCRx1D/s+vmmExg2IvVPVq/pqzWd7yhqV/4yXdMQ3Zs2byJNRyHvMBME+ZYcK/XaB/5PFkkl0D
jinP0totZjzkSf69Q++m0oQmAZX9hnesvaN7/H0HL+Td7yG/KBvZBG++owpnwfxu6/t72dwR03+X
n+gbv0HReSGjdlVqfqG6H0PZKdpL332RV7F3MzbMf3wm8yTkXyo6SJlouhp5XM0Pf/zv/6d9dqoN
lCVv0sbsAe/hdbIrjTFom4e/GvAC5jEWKNSjr5vFf3BgmdXCA+GGtzpB00THeWtZp1eMOJHXD+z3
3XwA+lLPJfXVGLzMVrz6efGFW2axVn+rRZ280LK1TAq/OmlljcvL3oXRjtRf7ExRhqHN1ayKCSQ4
riJOr6y7TNiQLaYfkl+GvkCIdjW/AwTxop9Vp62sBTJLX5jC8evxwfYuUkHTBSQjSev0yLTK38+4
TrpWmZf5gOkt7eyUM9Qlrs/MBcYpJK0X3QmDUF3mlXb9/mQQNlBwaW+rzAHr/747dAVuQR9Dwb3L
yE10Zh00nr1Y+e3FXXzZqSlltvEj0O1LrkxafeNDnzoDC5bXUwr7/Ekv+S5SGD+xpxl3y+UPL+xl
0Pg9ZTL47fvdxYoX6/Yu2kUPZKIMC5t2F7f1fvrZW7gNIzBN91MZsSH9vDfeCZ0MpCx+5rwr09I9
U2ggwfr99MnYkluuLW55zQS/SM9u+YeRK0xk6C7kSwx8HArTG+NvmWzJPFwd1ZceDyzFFykafFmL
OcjYEPzbls6YT1Rh4FFIeQLk1al8iV9sWs0uXnAWwgN8FvFxpWovgYljJew01h1F60JNFYe02u9C
o/+k7b6zcxX+IqIlFQ/rp9+Km2xHIowgokEVC+C+rDZtPBmEHCdzoZ/0I2VMlqRIeIIdWOJ3cA+F
aWIeSa0QKWA7RM1BwUeFgqWXCu5U2jhx5Wp+iy5UQVKq7B0fszX4vvYxoU46JpcINysUPfQa3RM2
H7S6JC58CC0U6xGYFz5rkbiEKbGe8ohmFa08qeTMl1eR+56+/bjD9DTFaiw/TRV7lfJThCUAaDJt
c8RYqZ4eIlzJ7ENU8aYD/CU+jkKHEo1/sBYqaLDsLCV+BZJMkhQKj4cC97AkJyTlkc+UpjiupmHX
VuN7oANYaxl9GO+FLxipLVMS7qCrYkres5Bu6lTQTJNAwgmaG+n+inSdLNVKMmpTjuSEDrJ1wpyg
yk+u2F2JbEH6hD5DrGjyYXUntnLyUPq1pZARCkx5qFEFk6Mm5O2wJ+TQUVofxxC/6LEqFLLyC9my
HCcp4CXhRGrA1moJ6JmSnTCWw6+KjnaXk0IqjImWIMgkAHQQwcwDCh4+QszrCt4n6ArtbKp2hq+B
zXCQCPtkBZP1JJMPAmrH9Q6DN9JyyklPUnlCLBY7HfHxg2lM0c0HSff9W25TPuHCRFmKs5514oTx
h26iYreRaTj8MK2DA9R0+mcvDrHUEfdch+4qdmccKk6unlY54NArqCj7KDY49qtQ4bBk7BmiFA5D
IHi6tDULzrxOyamYaT9WOOsK5zRjykUmh73cgp76XDp8yRe1JtwvXK14lRxitsqvBRzgBND3bKfb
LddstK0NfhJWdDvt22nh0oGDwCfV7JW/FZ/18tgCnU+uiLv8yKa/jTqKpOO6WZTQwHrf66pFccgE
3jSl5R5vez7GQ+zsOXhdXUwumvR+D1oYTvcNuqfXvA9GzJdgQAh/Pijps45P8SsdgnvAcaJHfs57
/j2o9+xOjzU9l992/IrGClRGGQhyp7iXfSsjpCjuB3PHN+wC70rtdqDqhwXD0/Ii+VPg1sW2uIwn
0nCWX+GZFXMHAy3ynv7D2KwceW8ZSRUeXD2ww4kKdwEqWYzTZQb64GgRfSDsnhwx09Q+ENLlw/4d
IfaBvfjwJBXsyjmplraUm2flPJwmaRI+j1Qzvm1UlzBsSkPWp3DtYENMT4Gv2aQftzfe/90RHXDJ
b9JyYKygJZDBIBDbHAbRx6U+Rk2NO44rO9h6SlP3NOflMNx9qXI3p3mntNjoiQSc2x1hWHLbsEn+
O6MGAQyD7QYVG0HEb2Xs/3jcpFiduXyzHkYvQNxni8/g5PWNx4JtcBB49W7NlIol+8OPHK0DPXA5
itA7XGYkaBGQxRWTzaunwkn4uPu/ViKPOfMeO/RcfGJl1qScPK6gsEm0JXt+owi/bbAiFSsPubTl
SHaYm6BFHJl6uEJ8C7fH381U6nN9Qt7uFD5DOGqE53rtnGgMvy1gkt1RwBJluZ895z2afsDtvXGH
V/P3gIU0zx//arMhxmxO4SlEwc5X79qd8WeEK9OQM0EP/ensZg/nEKquinxgxOFUl+roM9r/9Xh1
Z8xp6Bi8JeYFS166Yf9Rz7BLshXOUytRl9ggJfu/wme3P25nrHJN7P+Of00C7lAZTcKk1srkMHLQ
PiNlAPJw9dhPUif4ZoX10GAvnebKloPGgYn5WZ7nNPAkpwHGwUHwEc6WMuPGWAFJgNfFTdph3f5w
D3KdATRjXlta/07pc8Hp7ABcSMNRVg3sPrkthCFz95545KfPGkeagT0RDhLEEFcx+1lGwIFt07dB
ZP0Vdw2rDYs3scLMoC14vu5P5DVBb+HT/cQIlRAjES8FFREdHGsXHpgEBVgkCc02+poBZayU/bUl
jMvZL0P4mHQxvZrDHzFpxj1m3nylJxwKQjKUaXJRhD2ED9vgCzjduMM6I/a4sPlf3nXtY2mVQ+zP
MvAjOGYSvw9CZMIZjcqRNd732wuf4CjoJQinPCRa45TJGpsBZ+0sfwV1L9k5UF+JHqBSUg9Kpcko
Il5JzCD5PBg0KB/8+kin85Nn+4SXQ3gFroEpLLGIOhRQWeKN/4RKvSYGS+MWYpfYsQpfLoOPzSOJ
jJSIhDtQ/MnEf+KNeHQuI19eDj49oXUm4fLoJOz+fXxN3t+fm+hsVVidAkoS7CYd/PJgwYtNZJI8
skMgXEAAeWetAnW0GP+JK6R18JZMrqxA3VYu1Tn1OizHxt6lERqMD3Q0+F0O64zbG0JQtueR9M0Q
NkRRZwjZm9rmgRVgY8I6Qm1UA/5gRgmyvDOTtbRvJaG6DK+w5eWrcktzus4kB2Ce4L2GO/kAOLET
EPbko7na0Ig07NzciR6zYPn9qKgHm47eIOtQ3xbCmLiAHjkU3/GU+N/ZApgJf0xSGZhEAt2/XYg9
9J6NzDcgGkrRLL3lPbF6y/5hlSjLPtA+bgkDuwM30fxBK0kVws0fthhjZuSluYX5Bv8QljchER7g
dMowZKNtoL+qsIC7ImxL09j0hrw/tfGhE13IFCKxWTLVyLAZpGaKC5xZpnjkmSaWHP4uw1oBvzIc
rhgBVKRhC9+iMLyEGCHYOVYV+phHFJ1PJkxBxkmOf1e7g4EF/nLsGU3VwbTlQ61iXhHcAsedfJWW
E1hZ32ODTRSkLje1mbTRSbp2Xvru03nBuXpYNzzfPvE/qym8CV2iyHeV5o7hW2Imm0mTvgTQE5zq
ZsLGrDCg+sEfcCuzPg8RKSXnMnMybrg7KUd2zX0yBTHykKWGtQGUlFuQGLYh0PcwyqdRlCxwG4fK
mb9McWKy8dvsmwwns2WUB0HDhBlu53EuPtrDHw4yP9o/IQUejktjDugw/tEwiXuGYljE8JAwtjnc
Mb96+zLrCNdAs3Z/8E3XncIUXytOERLY6d7GD8ZlEVF8qFZ/hDkbog+DnJiqjIeJzvipAktAeUxM
ccdne3yxdjQwnal8Ms5idK+Dnwb2SmHilY6Zigb3iOWIp3hJD7ayEx9l3jZWSGKdYthsCtWizKA2
UNwONVv2xcEz3WAGOb6CfN3Y4Aswrt1kgh4+Ybw1hLWyCJlk9bRwC7Plx5e9OP8s6j8dP3VlVOK/
xIVzn518LhIbcYEdctwW8gjDcDYqDiB0j8sJW+y7ygjLv9BmEN3G5he30C4nbHkwso8/ymihc9y1
If4pbtyIF/599t2fmElkIc5SNpdlMVnYuGYtvltlIHs5eYR8eHsuDnoy6W7BHoULPKquRmiHYrUf
LoyYhzb7gmOJY/NKPuTiczrFY0Yb2syaOs/6rolRi/vjchSQsGB3hYUX+HVY2wsZcITjVN9lo7Jd
SEIfUw7JPs51hq2xg3wA39vmw3l/zoHgpz3GVd+n+Hx2yzBx1uL3fA3ZSWbqsQsH/20tBqP9D0dB
Hcpuxu7L1hN8U2JXN9z4hJmNfBs9Oc4+oCfY1e9+6LFs6MdwP+pJ9bYgNtCikJluO3NVWP1R6Wsj
FZ1w0k6Y16aPw3zlvUxbW36yKt9d/CNZdmVpECAuToVaPu8DGkCLKNE8O4/avTD46BxrfXOX45H+
MlfeZksBl3Jv9qd9pKAAHyxL0kuQSkWI0RQlWaZ6WYbuhsiLpbXfzdpnEmRyZ/jFxBmiBVWshcvs
3ig7BlhlD9o+iAXr7s2llYcduIfgqByJKznNgyv3tdREcMLj7cr3Sfz9ie9jHk+FQd3gXaJPDu/R
5COkUiDsYmCNqIZl9nkjHt2TJ0tEsTxa97OxxnmU6ElEtNrTZnkZap7ENFodnhLDuKFtyJJ9T4jj
0hSORFlCcxod5fKEzA7J7VdwVbJqf2D+wtQmh6XkWje2NJsciBZR9Hrh9CoxhgnIrOlUxFLDRBzF
jJ1k7cF0niUudH0iyT4MIDUEM/RwiEy2Gcv7zbr+tZN8YY5Ng6w050JV3D3jioZtMasc/lx++dl7
pk+/O2tNmFl3cY8s3y0cSOkR2cwuKliCjnEuOfsmRb2CsO3lzO9h+w93WuJhkcFB8UW78qBPi7Au
27TGYuRP0sh49x4MURYtI0RTBrF3jhwcSMzeTVCWAFtSXTi30lwiaECWlMoUgnCh2vHCtf1MXR+d
tVjAg/vSYhf7k4PxG/ydGcEKe53+MhA90TCuqCqxmXn/vShY4wpoXcB5uJWE7gbuz8tBVC+TdaEh
Ob8jGe+qZx2uV5NmPu14Xq4iEoQxToD50Nc+033OUAOhLxsYCVnRJIERrzh08FFUcoBRzMFeCfD3
gfDqsRUR6MKc5UvC4YY5TI6ZbTlqzFxlNbW54A3XxBmQ9YExCCHrvxiICkcO6Jx2FReiuym9ebRM
dnO5sqHUDwxY2jK3ewIyn0BFT/gM6+5bSAUR7gm1R9AXVArkPcGbxoEC+wqjnfmSjImDrW2+eiNH
tHFibEInIFOgKywVLkh5oDloGTsu3wgVPZJKxA4fXi3OwmC/JupK2l7SBYG+GUSA4iSoqKDIcyC6
86WRYbhYtsxnAdJRbA9wefiwyXso48ApsVDr68tSRX7TcMVEn1QHgUC+D38JVuEuGUz6vzUWlXsG
OvdxdXuDU7ifyup0h7qtowCK99uVuZuqbDlQJozuhPxH2x7eJyff7MCBkbRoB9UJB4gifmExwQ3g
j27e/SyIma9gIrcDajF/g7m1RGAokmCkL4cOop73qEFNQio+xwppPPzBnw+tzNTy0P81UyQNEBOC
SIRysKXXWZZuMhjRKPe2voMS1hq34TePkG6J0phpIh5plWk8ndA8bPYBhgCBCHOPohhEYdhezlD0
ojIE4xvepl1p2+fXZJ9oFaKx1M441omwtbosbZ+8HGYwtmTBEpd8xNzIrlGXsQfJmrR5+4LpIIjN
hSKkfHvVGsyIVRWS8VRqFsamuqybmZtu76rZJX/99nIBulK61inczSddA46DJVeQxrBkltEncB2t
JMdZWr2DJ+PN92DGxhNKWEH7TFR3XBi7lCYcDc/+zhYmDR1PmQFfek/6XqiTnXcsOgJjQyJ3Y56k
RsoQi+GjPZ0S76aVSdirZz/7AGdbcyq5hjj84k9M25HAc4w/f32Yg4Vb//UGRn49eP1RbzXsj+4k
oflGYJLCbU8u86/xFtar8QejXDis4dvpR5DBebNztSs65YPowpBLx8ZsGO00LCVud3J85NdBzxYX
NLEsgKaOPbdbOfhm4BpoMS/7ztDtHQsG1zWvngcXO8A5gX5B5Vxsa8Q9T3St/sTstx7CsIWQZp8A
n6PPlfCWpoIMlFS4KaZ17N3lOyBFYSIkxCUvpR7nP+ppbXTtOPkgyvvUrqh7Nm4XC9MjQfZulxTi
vM3eUKZ2qP03Qjd8OKUpSBHdZH8AxUmMq7W4dGm6aQjxsQw2wNEO02wLBcoXv+s07SSbFDaLHg5s
uvoHM01fJkDF5k7sYs4LsA0lZZpJXea7Pm6iad/U4i1AUbpNUV3yZe6CS/b8DrhIcOCryRyHbjzA
YYJ6+2q3kveGL95OulfzeIR+oF7NAYs2wNbV24pRax5m7Ba4EPKqSOvD5OSyE2qAALjoKmThRzjJ
sJKERL2XKrEwf30jA6yD5/LoWGfVFlrUzqI8B/vVdAERWQMFvtT9ag2XICeMCuBobDdF2OZkuPKt
uEfEFB8NEmKp3CC0G1w33HIlfuAdq5XW2X79QcnlIXIl6kOK0RcEo8pIeQcbdSusb8xuACMGW1Dy
CMI8/RF4xK4K7UCsN2rduA3rccum0F1robTZcWLAzxDSzABEIkD+kzgy4G41bHFXsaAikBPxpJqw
/KKb8n3EI2ERaZTyUmVDHo0GRCjifW9yzBUUcw+j7euEJSRAbupyWI85SETwdVgAPvXZXQo+2jw4
WYI3jLQAtu5tdPLuqUDh9L9IiWgMctl4mteKrsynuyPegK/XcyMf7/8do3dAQvtmlwUo5p8HBeku
5zwDXl5zkSJvgeX/I+nMmhXVliD8i4xQcIBX5lkRxeHF0O08gSPir++v7LhxT5/TvdsBFmtVZWZl
gvkC8WqDDf+AQAGp7ayKgLbXXGGnD8OPEupifqldwMqm2vbul74zGpboC5N9yx4A9PH8+kPiMVx3
EHFiGhFJsi7L0Bi0s4UnaNTg4UyInp3QQoibMGMzCNVFLJ/gmVx7LxWX2RnnvuELZI3Mi0iRm8kU
sPWbox21QjIagC9WwC4B8ASpCTWEl9g70Ef2mQJ0KhK0RVDwtsoI15a57L805A7bXPunYmiF/nAw
cF1cAQdtPgI1amk8af3AvikK5VjQgHpPmBU3B+QjJKKP+eORkXnlgW0mJJVSemEMQ1Nnm3s7GNME
yFQbqUc/cGjFbM0hEKWd4yDYtaiuYpB2LuWDskRntzpjMSL1496cozdYoEmgMqxN3PtovfBBaKaL
cTt+v4hyRhTbsXJUtshaKalpWuXl+DeXmg27la67H0kZVeJcwhA3XyHuJaI64pkmyJPKfIPMJ7qH
LC9Gk4Z8EREHupu2sVEwqk0IHwLT8ncvkZTJDJWo1XZMT5ENSul+RAxH3ECZiUPAVx6Jr18VNnOc
aBz2JoNLd0Cqh3UaIgZUAMJKEQ2OjqNFy1Wn15GCLx6jbGeE9DyDDGsMVa4CcqTjhKYbq2LVU/yi
ZAxeqsUDkBNiDdxaui5sOu67nN/TafxkWJHmfog8D+qEBxUeQSFRG8vrHvK+Cy08wnyytWWMYeHc
LIXQeMa41OTM8r+H6MqGHKCj7qjp/0kQuc6GJ8Bgz6xnQABu1/8byCEEbUS7gjIQNY25WAs1IHvj
Yfz2dMK5uzN5o/tExsqF7RlBLwmTIS3FG2AwPs0vO79IocdZbKcQKs53yIvctELquf68HLyGqnMD
1Vpsj7MTD2NSJS1KCWlwxIR0e6EC5PMJHujyvrHUgX6xYRvgEaVOkHl/NN7UsV1T1ioFuBrhmkAp
y+wS8JEAhMLgjXhSbDkEGe9k+aGAAR8B3QIj64+GnD9POB7M71fgJ/ApR66qCEVABy/jm0yrf6wV
Ox9eEZ+fLQki17cj3ohT6kUaJZqTEDMSZAsMvLOKYRxXc/kUqAmo1zBLwh95+4IzzakM7TyHiqYz
8C9iGp8Jm5rmnTVPER2tGCbTSwvGkm3P8pomjwL+Skc0uILROeLaIrSqGFiL9KdHMbICfqW5Wsx2
AR9XVC/aYJ8xoSvnA7AoklkOhr9BeyYoMbJTQCaN4hxk0xV6lNYRk8eQYB/uDBJcATudIkAyCHX6
RWFbY0DzSJ7r+7ptqxq+JLXZ770NlNBnZiL7v3FUyu0+2R41xfkIKo15lwtVHHu4wcEqozVUcKy2
oShweJpeCc451G3uadNuW++wySSgFMKrNg+h2NX8fG/mDggkO1Y1LFBFpc34malkXrUMjhQcHAYy
GaxSrfdXvdWRgX7EPVRdGMTP24jN23wG6zsvHElCxLEG+Xio+4c26X77uJt0ofJnCwzYxOFmPkd+
Knunf4t9VihWRNxYa8qAX/YCVhgzN7a54/XPVM68DBQmh9YYCNvn9MmUr8YA2yXjHaM7xsX7oFrd
EejhrHwc4/CPh1maUUHTDHAIW+cxFqTRwzuSb3BbETqask5YVbsVRf/8juNBM2im/MoM8c1up5dK
LNccVNZBgyllJAkfdPxQ9ysSW7hoBqz95oV0AKuU/nUjbPuWFNOSRPGry8C8uTUDM2vDV5EGeLFq
Aw3FICMYMK4ZNWkMMMP64Wwo33u4nheOrMrt3WTZkrmAs0vYpy3oOdWyW0sJQyo641w2xhrAvp3p
E8vM52DeNKmlZTiYB6NfLx9YS6IJauLkiHrp6MuEu4XU7W0tKFOXCIfFFI2emtXT57naD/C9wDwG
ETPFmSzIzSCi36Agkr0Ispcqjd2e5lOGowrNPgSoK+3nk6d/A6JMrFAzpk1cqr9FKU3jKmbTvUfV
toc4KdlhwHTLRZrGaYPiJ6m3F/IZdI5N0bOhU/r50VqafKyp6qA2IjuYeBw5ogTmoCmjHTpHiiT1
VrbMqzaRIWClZv3XveN8h98rd42JetSE4h8nJ55LRcpC5XXwtjibbfmL7TmWDJ++5G3iu8YoiCrW
kzMJKmZa8GfwiRKf5fKZ7d3axb41Ql2DRh9x34dt0qE08BGf4yjDGTh98VqFt1ji/5YrruwNN9Qh
twkeP9Wky1+aiHE3M4Ex5lw3wwQoxbDRHDcthSxSWrk7X0FE/LQEtJyse/kk4RTeJKaR77OlWgw+
soaLcJ1inQRIZ7JA9tRKeHN3J+PxF8TaY27ibklrsc5VZlLW+EJB8+GHnDZpJlnjFv7sec5tX80B
SKhJeLP4xsyUlZpkuNt7LymiGfb2ifH3txgdXCT7m+GAP0n2HjhnIunx2EXQs/z3dSvn9FjBtufn
z9kVVait9vUsPvutKQLRC/FyNOu2rqBR1NHBqt6NseCbq4Z1gTkjbj2tpuEfyJ09ySQHSNuTRNVP
8F61rr7KTDmt5VUfHUn4PFo1vLd/7SEgTe9YKn7c3SlhCMkJO2sgCEdDg4mbWWmd75P73f3Az3Qy
7Ty4L/xqqbX6O6yJ0xM66cLb94I2iQC34HC2PzcW9+LNP1YoQFURw4L4tGAIiejooUGfXAD47vYD
FO6LFvfggaF9DZBiYtPTq4E/ECp29nVcjiPUsQsXxW6uIVbVNfeVM/XnPBVjT4Ll29yP0O7tluWU
A0jNQgCbG8z20nxsW3e/R/7YedqYE8m6B7KvHbe6WfW0UKxTA+VXUivm4WW0wN53ZndSptdxHXYT
ZXh1ETVhGGuvD31l8om1lX4wDw33jJTtyMwcqp8n+v5T2AE36Fjblh9Pta89b8ZNzIrhg5uY/QwB
BQ/DR7I6vqBBeRIVxFKrtjHjrfeccZyhjY97P7KJ280waz7NLnYinHtTld+uvOphrt84SWEyb7w5
+xldNz7Jl+VpNNAu5fWwQygsig76uXkVxDiMYhHQLv6m4glTdJ0Onop5n5kTcj+B95aVHValTVKz
XrFrXjtWtXrpzp5gaGrlyiuok8m9GlQGXta7lnnumnmP2oLEhWNYX3BKaobqqKii7rwd1EQwYeq5
bBga02wE2Yk+29v0xuTp2E8NlbRxwf6g+AZD1OgKOFTQRihP3LlRRoWxuBmwe4S5BXM2Mh7mABld
yexcUC3C7Q0TWZaAn6qM0WWBPgNmSpEbvkxSjZbUlW3DvA3u+/hunD21dArNOG4UCqBRutMMzAP5
4eD2NpI3SoWsu2qOZHwdyJq8ZGbZ7H3T06vxdfnhG4DnJgXaE8wV2CsvFqnH5qznNp37slMbHzrU
LWG15ytz2d714Sz6CrNpNug7LxRA/+juednBSLoj1iRGh7PsFHwD4O2+1m/dnS9gA/bjLiTCxWfl
9bwPsy8jPX5Cfih/eMa8t8crmH9lKY7wbk1HcSJ3OHr7Mhs0xMpgQOqUffAfFnOMsBQYH9GaGGRg
fEmzsJ2hAduw5HYtz0kU2B7r2sCl0psiMG27oRWYxvUMU+caDhv3fO5AEMOc20voinfg0vQkeyPA
LxELNi+xYWjKfNHnKxZ8H1AgSBkgjro/geyji3SNTfR3mxLdAllhju9mAKUBbtohxGmR6XPh00ig
hcCErBRURQWslwaUmE9cIz4wdPvVRgM9FRANNy6bPnIj2IL/t/nh82J4+EmZZb7b9JHRLPD2OGqP
u46ZheneTV9iLx63GLFH2Y/xgdOoTObeiEanX7KvdFkSmtRA1rcVT8+ju826SPQyBuPO8VZB1CDQ
Ei6T2BI5mbfHYt70dL9mCH3LJF+aYtAOdkxP1D/1Jelnu65+CCZHDqPs8XbbBEQsrbQxWtiiKGRI
cbZeFyGOQKQuV8azIO/oxnTiEUlhgZJh4Okd8zjeOQfGYh9M5HFece50fExg0TYe4y54Km/3mlRQ
cjvGyRtrzHoNhv3RcWMmpHgHapy3e7TrVaei7KaI4StC0/DkujwZfOHtz8m/5iTR/crYz3ekluyp
vTmlGpSEa/yc8xx7cgYexbyfA6c53Kb4/LxC8Qek5GqSFs8GzQxuCDJMUd4bdKikGsw98OPEt2Cp
6KlyFcn8eHD5HsRYMMeZ9nzNllm5lNdPyXlJeX8XU+JeFBJIss7xXiD1g31lUoT8whs3nIZ3dzR6
pKDZpFylOGa50nQUXsNRjfY8X3PcMmla/r1bxgFn2b2v4ikrnqs49ZqUjdgN5Lsa/ynOZ6dJxHeD
8UYaxr54yK7zhU2MD0DND5+6mIMhgAX9sTHheYqEWaehN/wIpACzfNAY4CYhS+qgYFv2Kl5Vs78Z
L6OvUxLlMXFD/Q6cK7hknoMB5RozmJj89yzqWo+rEZJq8EDfquMVtetXq3JzjbFkDT52I9h7t1Hb
aZBmc7b/xxZ9FBJGrjdiZuiW9Iq7nmVSZmPDyu+bRX9bhVuuOwlfzG+yqtaA6I/SxgVegraeb7s9
bFUId9vD72Adnt3L5Du42WvNJGY+5+g6/tcG4+TqvoDJdfwvF/bZrD1uTszypZhKtyQwXE1MrxpW
Ob/1S5wqamKtjPeYYBEeKThsCiweZWLsWCMy74pdJxfdQ5HlckCIyW3KgrXQ5lIGpTR+YibLWlgf
zbSDDHdz3WAkxWrY7rIz6VdiRftCugw3Iz9981jYHj8s6MjR9pD/ViR4eYtkW0x0K93LC/LflGjW
lg+apet1WFNz5fI59EEXXXCYg/am/I29HI3WNWa9brcWbWoZZ+sU+3+fm3WMMfPkblne2BM2jx0i
e3hNlivO3yzQzgilhFz6EG/MPN3Sn1apymkIIhQsiFDJpPRjnxTtPo7hRg6rA1vYt+biuAgLE6o+
5WD4s4/jD1i3dh8MRcbRGhkr0f959dGPYTb3axUQ5Z9yXHGtEIibLtiUQtTk41G0Un4JGMQszdMC
+8JZEy91bD9lhcOZUg4TtGB3cE6njuVZpYwXlCBEV72mwbmBiIMqPTEhZIQKZ375Y7FFuhh3mQNg
ZmLeYLY0xcweQ9GKwyu4DNvMz5XMbD7ooYXMEx6zA73WoUF9xDqRZqzaJxgleIBMRNXkXaokHBcB
fkQQOzFKU0GCmQL1KAAESZLkyG6g4QTLMIfOzgV8B5y5o3cSgY304ywj2BsRun5AMXDQK2kUi+RS
02y87Pe0wMMaeAL3K4YIiBtouhzr9BRkd8pt2ONNLxbzR3YIhgYwFtKwh/9j8r2yimWjvxt2icDl
W2PCD/v0nR6RlC2bHI494dPsIxgOXWpATsPZP+U1w7uHBM0/7QNGtOKh3gzavDrzI4+t+geHJm+N
lWrrx4w2zc70rRidn43hCi02UNcKXo4QJXqCJ2gG+QOYEmO/d1heccNtM89L+YNrJSkNzEXwFnHX
pJb0qOZp9Ob6H8NVisksrtyDh+v0+JRc6OkDDiJivB7I2GF5XAc4N71ylE98HEix2rVYyACFKGl9
WNCGQWAqV5nOEJu8xJKsBcuCFNTQChqvLQ2i1cChnjoR4Ohl89p8pJhvgtyKoFKnHUhnRmjBzwoi
fdUmF/dxIe1AQBoY2CHTU6AteHFJNANdYya2gdwbkEPZGznksPN1ps57AfULetSt+AAWszm9/t4X
rJSaC17qbnW3T6aNp+KSNl91l027soktzmsCDWv7llywVGJtyNZ/jO5/mO6P99E3W+ic/NRyzFxS
/IU9v/IWgA5iZNvAMLqT/R4KMX7FQNpqztEBmHCXnfXxbffW8Jb8O0o+W2Mr5Qy6rNia+K5k420E
TcEkR8N4QLeauO1XhkaV8rL0BuU31YR1nDe98mPQMj5jJdS8RmAmneCe33PjG4jOitJJ1C0zZFf2
5GPuDgYtJkV6dDSo11CsVM6NdJyeGRmIf2pGFrzAnMF+IShaTDpUPOhwSBPDCZKEJ7LgFrQ3qT6g
33W3HXrXbUWD68kJT0KN3bW5KcWQhYfZ0Lx2PXY6LFrXbG/sd+hCJPSHsESqBZxvNXMNf0LdIKEC
7Qn5O+Q/icrLPgIptYfY8xD4ouJtYBJH9HfiJ39OQX7G23GemAdrK8GmFsC2bDcd3CxoqGVb4joR
mmedbc5KfEHpmXXOBqot8gcOmXfJzOscJWViINlBS0OpOKDMs8cwB6YtiXRjilgBEfcYNjD0y3kg
WYmigvIyjlsyadKc71J7d7FVklC8JY32pzZmUJHmLxNP0utaJFl1EGIFTSRTY0rZjpvAK4IeRUkj
ePjEXlkBQqplIJmmtRUEchj+LLHOLrlr2dZjJ023WTAWpwg5o7dbQDEAJw7DbcbJgjXfdiuGTYp8
QinSIKtDqKL1GskDv5yMLOU04ViRYw38c427utRgVr1qzE7ZycIBki/Q4VrJF6V04p0fJGLEy4Q8
2Rk822RCkT6zQQxm3Osj/jykmCb4G3kIwjjB+XQlq1BKv9p4rdYdY+1xiqbZxbo5yyDD+oH9kuOQ
G+11xh/I1XHNCdvweUugB5uLN+MiiUvLxeJo31nBOz17x3BxMBrbndlDVXgaSJxp5TATaf0hoopE
bWajEoGd3sDPQXbPIkRDpBGOM77FgWt0cZ5pxoGvypr6FaoVy4qC1c1IKcu2HPsvAgLFsh+3Y3Gd
5/Lyg6wtjn5KRm+bHdlFUkrBis2eOU7uPF9EEJMtv51TbfKhy5gCg3poPxaYVQ4HypuQP5JFtBbM
RufOgP2BBpK4KtUMkIglsrlZZX3NytknO8VqTkURZvLamaTy5FicpIzkEQGhMDg7ZYtlPoq9lsXe
x8m0h/wq7uJcDfccXlHs76x8ne434h4KeP4Cz2Z8ik+Ojf0aezVDH1HG8wP6qMPDuGar8Rq+oKRy
+lPDCBze4ffBxZ/YWd1lXIjdyM1z3vrDGa6dfz8juDt2ravXD1AuOKXuBETLaYrEVczOmrD+TNie
B59oBXQ9EnRaAEjRnK6kHEHxcXYaeBlSdPPC0OiNrCYSxW2RYSEmsddHUNiYplJpiCUrLIPAgzJL
3Tbxj7CJ5U6JBoIAa1n/BVPgiwIO1jD2EooQixXHG53vitPn57cR8Zs1p74cnf3Htl0Z8MTfYAL9
9gdVquG3KcKGb/jaYJYMdsSgEPy7pcP/UJ+D+5unVAZUZIYVPuNndoM7NjwhziUrNcRBBJcJgPVE
w3DyhCMpA/5cFnF5k18F8RR7bQa8uQCY2x+WinxUTvKmPXpA6bG/Z4eueZhjLAjj2oXL+YnWmI1l
4h/y1L9sQLvE51EkHr1Qtc6z6+CVqBZkwk+BBlqfCRPeQb59SG/w3TCzfC3IiTfKeEkhwcyQHErc
O87Yn2I1zRj9zX3FImLCto8fbVvIaL+oxdBjQNcLWoyBH0QHLphiOgdOA/cAqhxrxL0f6LH15IwL
q3/a3FfKEc37wl/AniWQfxiLOMYGs1cxExnyX3vGhP0WrpMltIM+wZsCTblJzUfx8RoePAdjBAHY
uLdokUC3a1RieH50nOJuIiTCqxk/wZqryekvLCEmICtgOgbay5HOlOlgEeDA9sVOkspjhTFXEYhB
Rcu6DU+Mbc+ZQxc+BvLsiOdAvRFuZW/uWDwGt1VIHIRXhi2ebp7Eh7LJsY/PcL0+EPLMNIsoAwRb
whwxRnMDQrJwiDJwAA94VUyvGaeGrhMNQdff7Pv+IcDe4MK8ERfhE26QanFHYDu56KMRNtaGtgTq
h9BFOMb1p5aHv2VVYAodyxTXDvtn3J+7gbilohXXApxNBk+/PyV33oKG5pMLuk9DKfazolBhraNW
5yi+RlQ/LYtyzSGnSQl+STMf5tEoEqUecq1T8nU+/A+1U0zJhvU5b0Lt5Uo5z/uf7B58OdeYe8HL
gIvn5Ebr0HBqZhW0eeitAg8vMZmtEe0qe5jY4XH15MwXgRSbOpGnJvbIJrVk/DNMp4dkb9rHnhlE
L4cEVXsp0MPe1p6cdCm+yz42faTiaUPZUtkC+Agi/UDPmDJGwKIRztHJ2f6IyJAAGyfu97iVo+EA
7VzX6KWIqt3BDnNvfDUWwZyZcfnGU4U8O5o/RruI7DTF4J98WiLE5YjFfYoyrDKQK3Mmtp0Zqa67
yLBnGOxlFicuxmAuVS4iITPW5HOBs8vE5AXogLPzhFMiZYOTmnmILIgZa/c6anWIodcYuCGRyWrQ
l9C+UKcfM0c861mj0Li0NTgViZpqMTv2W95tfko/HI5Pc4UcjO+HBsSBgmWJ7WCl1dUhZVGBa7Hq
INfEA2/INrX5w8+IihCPoxqFhJKpmNGSaIP1VjMABL1s1UxxyVlduMJyPGVjlRv7HCAhOGBm/0vL
IAZpQxMK54t2pqj47SEe70/yl1oW1iRoNLF0o6B+5LjdDnj0Dt5tWK6ZxZAvwPqh7RSLA2G2gDKp
qtTc4N7RUhzCntd36Epr+/L1coR5HNWMW7nPttFcVYRkjwk1ZsmU7jXeB7es3TDNO6mo1J9nuxsW
/Ue/7RWOHJNXN1tMKBzu7n1+j5sTkCqVYuSRma8BhpU29Z6AWPxNhbDOyjdLpMKDu3kjR31PhjyY
UpP7fnCoFLYmzzpcjBcSDMuTgQOz2Qbd6vtc9FXjjy6nhIQhtoLnAqDY5VnhMQG0lCfgDHKBnROh
vIAT8Dio6/nAXpUlqNbNMVWEmSxtakESoSnCqcsN3e0EAYxPgLQTETl1qFFFp9Fimswe0Wmg0JkA
uCdVVEeap0RjUwXYXIGM8Kl5vSyDgH3GRzKtvN7A3F4cT7zB6hD4y9weLOIPQXcqKqwTDxVZlgHp
mGkFwiBgjon+cHt5mPrI2jKMbINC9Cw57ukTyRjj0Je6AJXPj8QiRk20mRBZGl1kFbTJH6MRCzB2
ozBFwkWDNz1ywJbRbtnc0iFjSCICkj1Q++2XKAQH1sLwS0nLaBpOK0obVt/JAIMjbwkSGYXKYXsJ
P7zkukpbA8ETzZkxAB82t78+I/e+a3Lb+AHKFBpj1fD0iFlokgyfDgPrwz1g8xRWna0yFhyEe2J1
1qg/8UJrJ/i4WR7xbDzf8tXw82DbCFsDgWROq8tKG3539F6CXbG51SHvKcjXjuCiEa1XQkkJ2Anf
fXLOXsY1M1lbpDqzNjMK3TsdFBXpJ/64nVzP97YSAU03WX3MZmAWitYEWBMxMYb0NDzpNl0L4lpJ
wbt3xRIVByErfZBHf2Lkn/JUiT5u2ZOeKypIyD7arNhL/24qCPhhzlnKp7+mMe4tFxM1Z2DNWZDa
Tv4ropYMoMjM3i7hptGXIYaxx03OSleelPFRBkiWimWauks28WBWrFXzyXys7IIGIJDGLHnPPzA8
yCdiTTs1c+itGSArYjeri47HwmpOnfUIhCaMVYJUwZM/RFyXZqtt0J8FSYugbQivMx6pkN5exRi/
6h8AljHSlYOFDSiP80cghejNA4elQ9NNgC/NbAm09/LWlh41h5oJ2EuTRQ0qIO2ah+/qx3zIktd7
0/APwPQIliN3mZBPXDCHcGaggQGu9XxiILYb7QxPhnxKOkO699oVSCoUvQmbOO6FP7ky5issR/n/
e1Zae37PxppgTIlNyQtCwuZL7TnG9hDaW2byQHDyjnMLatSHlBuGvuBAnYOVgbMxwcdJfQGCwuAe
VhntA76g6yP219iXmVPccIRZ/EQ6fm1zqwdCIwhGAb9fEsuIqaHEUM0lOYXBhD4ZKI5fYgBon7Bs
4+Cei1ZdKGEpjGVIbG5NJQT1Ft54Bi1cHtznrI3mBE+F3dMI4SrAka3G7MqKDq/Qri4z/5hf+IIk
dcUKBWQmjjUXMGTqYNjDp9GIjtF4J8HIGGBj4m6ubG4wZlcKzC/SYWRFk/eqMUSTPm4kdwYdUVsy
3tdiruHl6iG15TeU/2R+isJXpVAHkZNChf/xNUYcF1KaflbQ4eBWMpyhJzLrLZWwis6FE9qjHsJ/
fKXjGPo/gHP38+DoZa+AyAmagzrILXQ+kFzAxXcDmmiiYPcs2faMC43ZL2mmU5wPQRC0IUxFxnPr
0vr9jh4HAuJ3SlBpsHCXC2oXvJVo/PELZfP0itK6x+3JL+YcS4Zwv7FSFrCMXFBxUQIuKv5F5u2u
1oUxyteQUhx0DZVSNn679OUEuLME5SBa8+QIniC/QQNFXG1nAN1D+81cp8fsFF0ldJBB9LD0oMSD
85eOaY81iLyA9f+iiyYhiZQQCTCWl8rMpOEis7C+Y81DF00hFUH1n70nGxIJ9S9f8qK/nDpoCP2B
3x+5Lj81mAxsZjugYbbftLlWVEODgBEunzId5S6gVLRjWF0KfYSibjQrjdo/TB9YcxfsRRRLyH7I
QTfXIhBEp/oLPZBPKPtmE9SBWinvZTyn1Fg4NJMFpw01IDe3h6tG84J784tl3MaK06gwce1kKugw
LauXv4I7zSRnbUVCsHPt2SXp1ORXj6/g+R2SExeX8A2n3UHAYrUqA8hNZzDuaBcryPMERQdAA5Z8
4X2Kl4zkkRT2ZXU6OJ+W87q5N1Q7wy8ADT5L5ovqNaYU1Efd4dltzHhUekeDCHXOzxPOGKsGlDRi
4uPg8/YUTEBHYIuEjrbudvmnR0jO8DYpSEAnsRVXU8VV5k/niA0rvtWfgTIse/aRpzjU173Rtz0o
8I5uDB97mPQjxzAvzn7qKYRH0vtWweLBBcSus9/LmDDBsvjbDRq48Ifni6+SD/RlFn+3C3pHkzbw
fHTuiIvJhGF8d4PvkkJkY9OgaHzlFWkXlw0qp5oH/+Tscn0fqZLxUtMaPGxiIskE3blFR1omwPdX
kXzZk1tM02FfuYM77aCL1wkoACA8QdgN99SwYkf0RPSBKly9489XaiMFhYdmf5rGhbkfDA2SErOI
9Pay6GOb0PYd66wHhx3eZIQ1M0+iMV7jI2FoZcUxqALriuj37Ne6/cCHrXJe7JP99lJBpni1G1VW
sC0ML8gvR6Vi8HfR+nxpEQhMEdMYq+ve/efbPIBdX1JUH/e90YJf7Q6+b3NHfBMuboypHenL7Xd3
1MUg/M4yp4RIdh/z4VJIA4Uf3cYQ8S8LPEHHwhZ3IT0FOiFDHtXF/wMnadHZMbRWvWZHKrRudDmG
B7Tk4QI7J/voFhwLmLtiWMr+SJ54TYy5htYJRjq5nux2p1+vzqdBjyBMs3VMuN0aDjZXwNno+geS
g4nUbrmovRab+E0MgvYytPJqe/rb3vWbExQSH7aL983IpFY+YpwGFYJjoJOdgwLBUem9sq7Xxlb1
6TUjfNmr0rriPWvvXrC24/LBziJE3GIonOw9Rmp3Lt02dg5zzOBvmEm07Msz0THhJPlyfbr4T1Cc
HU9y9+WA0tbModLYKNic2Fdbcyin2dK0sLjZmnf29ijpjmO1GFzOTvS030+mKxXnSbH/nDYY/jcZ
9bU7HzazGnTvwQw+Pjdv0BdKoxGlWcek2lCwiZ5wLSZsx5QVFZ79bWi79YOIgybazhQ2O6r2zrSZ
lFNMFAHQCr+0Fwdb51kv7EUVHIro3XZRFj0ans5WU3jYVVSD13TfNd7JrX9woKz3G/x8zMNKK+xm
jxXd15p/n9Pg0u+d/2RYtShwREx6m7JrHfkGC6PLZBPREyfvQTKR7s7uqI7BcbbfXJlqNwtj9csi
7nzoCf5ezqHBYDEnUQffrco6Dws490d4/TgPKgwMpnnSSbu52d/v6ALG5jXQNN6cNuGkZqDc3RfO
FBTxB+vZsTqUt8iXKuaIW2b9tURFUKg2kD+M6KXtq3vOJ070nbnrxQodTeW9AYdqH1UJ+GKRvV/W
6xudWn/48teBhicjiQrAIjgpHQg9bzvvl3nrhEr8Ku0b+ZJV0MvqoKr7jUO06JnlH2qdFpgruseT
W+MkrhrFw1voy0Z88d8dJ7qMuELFAu/91YdKko6DhXbneLs0zBrlhuKcrNvVoKNXJk0PdVHhIMYC
/Q0y+AvBjPFGA2fBl40FCvYNKgpBwbSzBnx+QbHCEHFlvRm5PaE/QW+F5wTSFsajF/Ab3CsmmZ+u
DDt3qIu/S4F5BbsF7udY4MCEkoZnPsfEGfUoXqGicWgmAWG86/dESLBIdn1oBYePzOeRdSe2TAv+
tnwiuGDaKayaXSVEU8HJd6WcPVny8z8OZZnIHXiFHfSOIBwcOXQXsMryPagdBP/gnIKJEh2glrQ5
qHCAlq8qiomjrUxK1IPXcQNnqGOszrAu4dwXrB5iiAoXjcaA7SnCEYpatuHjFMXP62AneEoNHhMQ
lJ7PLxbn6c17eGJ6pfoL8xY2IikH9/ECYmYttQYdIFsAf1H+6kz+gE9GqXnidwknlY/4w4gJR+jx
Cu1Eg9C52fuome4jrK/tnmVqw+P4vNll180Lm9mV3jB22XGOWque0AHc8deFkmpw/Rt+83edd9kO
K3wfoUyXwj2uJ40ZP8g3dq8YDOBRK48kDSl+7H10tpTydQgiTwNKfarDlEghJrwG1zugIGJT8tqh
4nHXx6zvuEzL4DV4lHBae+8yYxFYSOsGlwFmMeY3bo3bXnfVDgNGfVdCoex5mWuKniV8ghNst8A1
Us1cAA6owXqmFuK5vaS1opObc1QHN+csG5c6vvM+tc+f7MNbaRRN57YOWjYBDtZiWkVlUkc1ERql
4n7PQGBNR0a/WbdBc7rHOEF1K+fvl7XECviB4WjHMX6xnsakbYjBAYYrHLofxEvnnALXP6Cz6gC/
/gHq4O5AtdnFSQdUWupkIEcGt/VftYdra/ziIWGfwiUdlb8B1feCVMAS15pcfMboJIWDCTep4Xbm
ku8NTqV5XzDQARvd1949/dNaZQzLvCenAQ2Y/bXb6NKGN19xLqNOUOJC6UBtUd+gDltwZOGu28Wy
4SCitV7NBHu333F3owu+MBhG8D2iaNaGzvuYl+iP4Sl7IrqXiU014f6mDN/G4E98b5jTWG5AsUZ0
BAR741istMFOMV2wYAvM9kY6BJmUIICJq9Vk5u2AflljOoEBj+uE2AR7MWIaa4cvjGYxJ6QOP2gM
vB7jfBh4kTDhMN70uzgyQG9jZ0PZyxaEeAnRLj0DbbKCxPFqH+0nWiZmNMvgik5EKnEabHSzTCBC
JrFI2F2cJvjer7EX3g8ix3pEyZKmFz4oZK4XJYSstAxBuNVYi8Llmgq0yK9jGI6QKp/+WxAj4ZQK
aGvSsxl6hT8XIAm0cyK4jShveBqw7WAHOvTprcuojFGDIVhI0UKiDFtBZMU1lE53xeNhC8l4Gxw1
i4ARk3dhh71kYyVqRyZPweSR8aD0x9W6tXyNRM5pN7YdfEF8brzumnB9J4a6a6vpVJbMc19pHrjX
LOaa+3jzcUB4WTVxOhe/47KemS5ceAfIHwx9xAerzVwTt6G9VuOFd4pOUHQG8yZ4+aCja8Rv+0MP
wvVPmixVbDXthCeQ64SPxdhbi5xerBHw+59xwaGyo8nMXnIfxtDCHCxGNZVlPWOYC+gKneDVENbw
i5nI0Utg0fjvQO4m++PJyThMuQ74SrTB7ZNECONsCULDrUutNOY+Mb/FcK9Ea4Pygyjl/Ls9S2Zj
psXYuNnO1xBwGLeGuck5K7cT3Z7spNv8CKbaAzvogLyPPmG/BS4OQObqtOKls1qtRuwTmLzSxE/z
nEyjncPigBO06Ak5omF2OYWI+pXjQehr4We3DP+KsEYEO9LZO6BULAlx55NwdH5HNPJCJMk4YA8U
awHGHE5/IY9WLo0XkClwDFItkJLU45AF0GK1Siv2gg/kW4N+o0tYC14O+sVa5U0qm0+Bgw2wOC8O
F/eDO35zNw9UOeJqO71CpvAL3BnDB4hKJK8eubipJKeJvDOHms1kg8Rv5BwqXybwmTsDjJvHEC+8
LH85b6CcmTLNIzRY5a6ALRauyCtQ5ADi14HKeCP9PKaEJ2q9JtDgCzQgVNeHIgCbRCVOiCJgydHK
S97+Hp4r7A3VNZXknY9Ewf20vBaF+NVr1oB6ufXgG9v0iaH1VbGGPK0Oav/4Tuvq7+bVzx1iRKKR
Wo4y5I306F1h0EpvyKnKFIh9xyCxN1Jp1YizeDlfpNDut2MWPKQYljWm755NYUoVX0zoTjtIykaL
Jt0kP64COrxtWoEFeF3bpcm8ETrm14CGIEoJErUQE2VEIqXxCHUaM2QC+AFO6CKurVBmdjxaQ/5L
AhFf3j7uzFQsJG9iNDkAlgPuLKyiZR6YsqJ/tDhgdb/DGqVCoKSx9BmddgNgwsr/LzHprFkA3GM1
YyiZNpUrz+K+wyCJ3KwdL8ZT4TLarlgfwz0p8JgxOPibpUJvD9LUkLD6D1YOjpL8tHystntcjreI
Xt1zzHe+01xRI1EMgUlQi7VsegjhilT0uIXUBUCeuog+IH/onFGpFhbCxZfXmnHx27rwzvzW4ktZ
oo4oTUDqRO4mnDFRp+Jf9Eo5GfCsos/DogOkjeOB6Jx7CC2HPYiJbrc1J5TGOU4UkGGoyAfg5OQL
T7Kb63T71g2KAm4O59SBjtcfLiK+uHcQhs5YJtG3QjKJnQIuy0LVhrqXC4WrG32GPOFICC0HdPtY
qE14go7s5HDxvoBCMvi/tyCN+efDhRkcuh+TwTqIELYCTiXr7mABkYKzsqVkIjIkVEVUooqJwo7N
KJN6Es7xx6xb4W93smS+fMrfYkiE40nuqgAvUsDl4RqsA2krNxL7XUsSV0Uaxf1D+rZq8k3BEAsG
GsV2WThbRhtAI4HIf9ljso1M2TpUcWbgwcdmhFdF/af+QHJAdJ5bdgwv522zip1VsGARO3wYkBR6
nt0NKJVMHhuXXwZGBUflcUEhJ0sOFs86TdjFBJtl8WOlIQjXiabokgUIPQPv6TY5wmD80lwmseRv
yYXirUU+vpiXvJhI4WQJtMjVEOxVRUYOEyn2HJKIq5PiwseHpRAz0380nddy4twShZ+IKgFCQrfK
ARA53VBgY4mMMvD052vmP+Wa5MEEhb27V6/AzQsqKIP1hvPHKsPMV1K4WdWgAjB1eMtCuHz4ogOE
M92wEXfApFn4hI7wHRt3SH7mKM4M7FC1SeFEnAA5YNvtFisF4BG+OLokUfJu5HaRF5OAWw4APwIG
fNvfRpqnMUyR90IHRUIx1zJFB3zkHbxs7GI50IlwomZSH0z+yDfl+mAmwgJq0IhdCdDNlrWtEo/x
OXHB3YOanAghvxlcd4GsxFeCkkpXSA9yyL4pigTvpmOFzwFKwIfAhge1K6dbRixyEFl+gaHtQuiR
MA8RxxJ0zrRZzjQHTxSdsgkBTAtpslqK+RhtnXXQo0MsbIZ0g0G9COljnHJCIFwZuMABhdNL4icM
ObmUZMRiJSsmO95lxyot1+svdrbRP4K3zE/OUItPLlyk9hjdJjGy0GT56SJMVkX4ZJ5kkPhXmWXi
iA0DXDmGUILYrzmHkqGrTuQkw10R5kksn6cNhHnZCssEjzfB7OWQ/LMPYRWac4CDlCvzAUvkE8t5
FzpriRFM3/t3fK44t9fubtjmf2UaENV281dK7BQzJhjjNvtwl4HT25PhlxBT5F4Tez4uR65HuLQt
l7vxmyO8lO8KFabt3qZcecQo4wG/VifsgfzzhYO8vEfdbM342IoXrWvO/Jp7D/6OPLscSQRutnjT
SPqL8AjrQeOUA8ZwnGZZkxJfzP+Ft4qVvXjsS3EgQze5XDmm4oHz4gTFOOyhv8R+PhS/e8kf5YQj
WTIjJps2jDEIdDx3w9mWGCjuL3kWGVcwykUiDZlFuCSY+CUY1vX8WMzroZEKQUOmIqQOIARksEFw
SzmQTR1uhkDhmAMTzdP2e6b/92baSmNNrSq9e2mNoNxRuxF0Z73F5OsNxDgejaz91V+8POZYMPot
7jxeghILsJmb5XY3/+zfdXQNel2U3P8VI62ZEsKWIgxK9T7MuTspNzbaRhnDr7eHA8dciqplRJc+
WcrZ53TAQu7Gp6U2rF25dboz1nCccjiXslrJ8sKOJ1WcLIROt8I/G/5ngOALKijjTii9NkAKp4nT
/ANCeS8wluGwOO2g2TFGSxtrkkLI41JorCWLX0PPMNuBNIOjOB1WtR14AEpRaBLnb+EALG23NCeF
1nRa3HgtBoMbpoLImyjs7pRKJat/jxIKkuhWgcHZsmazNmxVrxq396qbM0V+J15Cr4dVnOEo/rUH
JZ2wqm+5UQI6MBEfEam86mReD5tuoritDyPOFnTguXESy5xr43cY5QxvcUqmlstp0WEvIFj9WFc/
VJ726WnXR4bcsHx+1UN1ONdBtxz2txme78ok2WdLIiQa54YdBRdujwXyp3HuHbuHudjT6XCLdnB0
URk345KVWe+bmyt+Nuhh6Fq1XLVLu5dR0us9mhqU81zMMHtQbqakl5Ss+KxCtYv7zGcXEQmFVos2
5OkaRQQMrRz1wm5lG/hCj5N1/tmNQQGvFB90+JMHAymM0RdHdImK7txxD8cipEe1xEQNhaHZebhP
GE+0PdwKl2N7/oE1dTED4wBvCpMDUG9clMAp8Wh/mQWo3+Y1xWBXn3anqq0vxHKDPkj+gErVwhaa
fFe8K7Tf7pP6QpekV6u2SpTp6ZK0mudyhNwrw2at4AMzvel51bor+YqTq+ll9mkwUILOXJ2PW/T9
vAIgWGth7BNsgl90X2jD6N82DeTIZHwan0f7KiiwGQHWANwVCpOxQTiRxOWwiGGuQri1AJJv6Ljd
il63mV2BdFt/JKMi06Lxa//t6X59/a/jZhh8iUXdY/D6e9ttB7O5K/gD2JaNZglya4gyjFEJrtTM
m+ABeOmRAUofXLs9rhgQJbM/sKCnVQ5LwjZndNDMu1/b9xxt68VE5GFtkJA9xonVdbjrnT1gYlKD
/n0s5afrnQbN+NRY3k8Z/ihjPr35MMyxMtap837oJ63yzbvjKT4gLUycP8ur33FfiPTSk6W4eAKp
rvownYeLwpDIUa+gU2P58tteYQvWMvjpkMtoeUrMgXV+ph5DFuWJbp/ajd/vK6J5hxzoZDHNbDVu
3IEDyUmJeXkvPah27nR+GD9YvenleFlwFbTPVoBVHNVWgJEDqA32T2ipj+PxoLBvAbzsJRm1xBIM
cIYx9fA6AkwaNzZvlWuBfrnzq/N8zU9vq8aXgT7UzGqNCWLYMUf7Fz144wp8YQIEcx1c8UC+RruB
Qq+QMKmbCimtPgSPBWQg/EIwmb1gOcn/5VEy5O11BSdhmpWb4wZY5Gd88cbY9Hk/3hVt8Al3lZVH
4J6AsHtIKSAHP5/QGL6sLsvK+nEyn4BT5V/Pk6TQ3kT5aQ17HvxVzBWZHLU9riAGFa7uGRMBv/rr
R1CduFqE7fyCiLAf7TtmCJ3qyK+2JVfXBuVhvlTcev+hvxenOcIkvfYyC0oOU8AFKcDBdTpiPEs5
vDE9VNrw7QbmZgNLGaipzWujTxSF49xyPoSl9qmWPM1fWOW0C4zzpOOGME4wqpc7fL5Ne4nfIXaQ
l3E219bdnut0XPF0ZD8CaLBH4WiE0gHog1PkbbiQSNW9AG4JJg33iVnz272aq0+IqzMG3p9VGpes
Iz9CjcQuSaw+xyuMW/h0JMGeid3EqRlDD6HoyV2MeehPj7uXRJ2vZzyl+SIJ0Z0c0rgfqJKcdvGE
dCnG9dDBYAHcQt3vYachfvdqcD4Um/H0iJ/O8ejxYhcqexxc7SOO35HMzYkmi5HEJpADnBZ0RSuQ
VKangv0PydLc/gx5p2KOT7YeHvBEmzPiGp55cyvxMurbx9J/rrwyUrssYk7fxotbs4vG1Gmkzlb6
hzETPtjtBNOuM8gc/kpTVj19dBsiLcfsBLMa/hwzj3FP7Ct3u+qaJ++7XhWuEq+qtThwD+iPVs4u
ZpzgaG7Le+0xjGJ87UCjv4PZncZkOedcU/34zJybm2UD6iMX2H2ZTmFHAVvxTdjoGJyicvBWPwM8
PmHZS6U2sSHtUWEAZ7JCWoA/iYuSAU4KwnpEnXI5OYoN7T6xb6Dyqn/nXeB1aY5Yq6jFInvyF85Y
pqrxwq8hcDmrMcYpKE/FnccSxG3AsjwdDHSvz4WTMNGAL+rBryqCDCCtT2HjhELNApsR2RoyB1xy
u6yddALWoiHekotMgLG+aW1IVcbZbATb3eqYMwhBgMiAstMHGHhq1lMdLlWoHZ5bq4ZtkzEMFOEb
QgeWwfGVRkpbXWEtKODr7OG+lQV0WIRGyrCBToNM54f9nDZzkLcZhCS0kX8hiy1OFljRzXAXg0fw
YkAoaI6YvNYezKYnRLtJa+Bbm8qVWwSkHBrakcTmRYd3NfFRnQF3hEj+4PbS5EMSh7UDqQ6s4+xA
aZrkiB4gKjJVER48A0zH0jcyIHCFhaEcdhZnS2pdMTPgPkdoCLtpRf0n1hqJ+0uxJOQdA6aYsL+k
kZEHuwB4iI2FcdByc5eWw4HWY0YJHdHLhVKEUXLlSKISpQhCrQVI0RlqjDiGoCOEJJV+8d0ZA6MF
fTkgIbr0CfUZH4G0Dop5f0LPCyCMNreKWmOZEOWEx9Ky+RqVEAcAWWLsw9ligmGjN9IDgKcc0i0J
32i3+AsdCB0wHCUmGAgB6P3/VEYbcuqWBKlM6p+CavxwiGlloMmt+WlpmJnaWBxhbuIv4YRGZTC8
jS6+lPf0GdI/infFOchtrC7MXwwF2V0pE+9Ycgg19uMiAoRKSq8KgxEJ18tGYibKpudAQ2hKyxvT
LH2zOMA/JNFKtHTpGs8f8zMA4/j6jxSOEn74NBiabrY1gcMfBHmHtlsHimRKOFv87l5u1Af9PNGZ
p+ObeZ6LUwf0v0DlxDKthzT8eyXZpAvlSJRtL1fSvSvEWb7958+QxqCyPmGh9ys9mT2EbyS8fc4Z
H57GFmoCdT4Ny0EgVjy7+ESYv7LO0ceqy2KKZ9eI8I7w2B/PpTnHXEhoRKyIR3yNaNsf/2K8dhzp
DnaT1Hsx52a9TqbPYHsdq38iJnyTeiIyMvrlnqltYZ3xL2BJbUhskdBoAVs+ce6q0tYSQpRTMJOI
UykWF1Znqk47I2Zwdg3mwATL744nt5U2Uol4abdMbVTh7WDY2hSGMU7iI5oZ8muQZsD5M2y0IyMU
GYC6V48hHsoqvp3wOIdCap7YPUaAj9WXhIfA99B+eYatwoFoTJA2qDgSel4RQGsERmnrm92ULJmj
NuX1sC7lJ/zuK7weH0CSo94GuicQ4RSngi42L3TiLTj7FEaE561Ocv9fv8HI/FtGpJMvZxQVtzEW
xiKGEIn79OSbcgeFTXSaKcz107ADV57J2ejuANzfXPmHDOIUu+VtKE19M2Td3NwCRGweojSCoKen
m1VgHLjuLRFHkkNjKzaeBmE2XuwrSlRWyQtWJOL3pIgtRH0Ujx0GxJp7nqZ+h8WIRTAGRIospoNP
z75PZr7McPqrIu5ZxnFf3dhK2DWYFhhe8ovhAha1TMFk5MeY5F/vSZWLAYPLhfhhQWSoRRTk9AND
ktEHYwmkUDRYIig6oZgvVtBOxzoQxrdNv9N0prB14/f04QAqIeX9dt/S8wnI0Iq4v/0mfAMR1q4I
UHQzW8K783BS/aeGoeOUNGNp7WVlA1AD7YC7lIz6Q7Ce14/Brjd5e8mydG/RZ/zXZkqtz3VUQnBe
2+gFkBciCfsKviLJ2Mp/qhAaH/eMgFPPoDdD2x51Etbrs+nbvz2uTxFHPvwMdEFCoEEHcOS1kfkC
eUsYkVx36BkdLlCuxggdWo0IcPYH2z63RSsk8/TGLyL+Dwsol/b2Vw+EaAnIN3vE0Ohs9j6GT4Qg
s3mGNWcJ2girLLubTN1lHg0OenUQvnl/vArXqgO5c4LjLgMRgcdkM/2jtaCD4V+YTLHUvWm5G4sF
AdBjPoSKCTqFwf8Dj1QCbeC3zKDPW/XsA2rBxHiJWQ3Ec/QuWO9AvY+18DS9jUA2YFjOMU6EbR9g
VIoGRVIITg6LT+Pd3RwkmWcWqBequyBfD1TpV/Q6MTgK7Pm9OIkIKglKAHdyixqxF59GousVsIYE
YBA4pJ+QQgEX3/wj+ysYRXoRhCBLnehf5OiNrpjzypkSUjT5a5BS9t2Yh4Ta5IpIlStlyPW1O3L5
AEywKw04fRE8rr/KKcEgWM0KJyO1Ototeszb/Yqw9BhXqOE5aELmPaCrIkq7czweZgJ9InFQruLi
2Be51kpxrtyPqI/PfNxqUnPfcXOIUEdDu+G1D9VQe+BHWY8B2XB8yoHULayAEtCA0/Rced2fCwym
ZJhBezr72WeYFNNXFiiKl5DUV+7JpdLuobHz+x1fS13GXu2NMI7uwdlLFxoDEtL8HK4Dqjje4Prk
3hisnB1903pAP3I+mwv0cGThCTnYwb2M+05WuZkOoRwpb4LbJHl5MMMUG2JdMsXFWWPnI185kNXc
ACFcv+mSZ0bh3ImduLgFbGmDKji6HCBp5Qwsn4622J1DBRIOVTPIc8OfUPpQTKPZvsI5U93O28z2
lYFZYIXhHVAPNqKlkxVus8SiQjP75+Cq4oyAgddu8uBwJyMC+naTzv62r3+uhnn/6WLOZ51bP533
8PL3Kr3ivHrxbsE3obOyVN/w2+gyqoEAp/W2zQNpOpkoGAQx551d+055cZodcmDCtOCot1HFQzMQ
8SfLabLpsIAKLOEMrkxdl3tIWoyvs0GjOme8jQp0DrTgBiVQYyUpFspXHEehEwwvhOCY1Tj3Hi2r
zVa/ObP1Zyx6bSu7wZHEQZ8PKsXIeUJtScj6J3jZOW7ZYQ9dLiHoud2KS6IdiI+1yQd84YYL8Nk1
P7PHXvU6YQV+iq7b8NLx16O8u/7MetzdOpROsE8c2fYqyViD6+Cr+hN5ajFjqwpqFiPaOSTxPRSN
PMV1kJLMDufOgm/Zw5Hw07Ia1ODjmjsjd9qt4MVai5kUqB7eZFBwzkeVbXVyTqgOAVrf+HkwqIP8
2bn7HwLaHjaDjILB4kNWPYP37/HtlzZQtmeqn+1nk+BaBX0mtTiJ6oi5lsUDdky6R9AEtPGOOxg/
Czh+Dm4qHqgfh9a7iNajz/4nfsZCGcoXWcdR6Le2TXwb3+AZwKuAqPg0z4w8wnd0ZobitY/CKPq9
r5uzf2sGuYvgXYN+c6G+7cbpc5gBE+SYoeVwefojrTekFsi4XzBuOzNA6GwLZ5u/Xd66jty7ZXbB
qB6hDlVWtVOcSltRotgwC7uso73YaEfliWkNsBdoAVZv9XAHsgCthDwD8JwWqxrt64QcV7pAgDmD
xOpqlAcUfKgdsRP5MWYfI/4Az+Wp00u8Ojiv765xjnXWrcwmcIX4B314/UHlpK8f+5R47JFGoiRn
BnNI1u4WupDmM+xdXFVHOJ9Xvgafj/WWtFs4Au3S/u3+PsrU3BUjrini5lFiPKwnpj5xPeqnTk1J
iV2fwuaqTW4yb/lufYTEIk3iXu05GfSOeeW0NT89jXgEX3EzUi6SbhYW0XnbgfaK/BxiQBZATTbv
qp21Fx9SXZkZNo5RQ8beOX8XrprLEP+thrD02r1ls992PW+doJFalIUtv/wpnJdhlqTiKdhxaGZ6
WaC2Ir68dF7QqX2cKtqGW12iCxS/ww28hJt8VoIZ4/vbsjJcAUuGr96Jdf+oLMqZgomFuPLFvcFr
TlIxnt/ufYZj7wOfC5wuqIWr0WfQg5TJNljgD9qx7uPbtFne5yLZOrTN+CAw/ZNz9gLVz2gNZM9E
W4ivxh1DiA4ytc5fn3mVBmPduvXZk85d6xPDL2NAIgUGuDaIt1j0KYR4Pg3zc2FWJUO3ItS2MrSr
YSL0zOUrbgcP/6wNuvNfStyJshL7fW3U3pTCeOdW09iG6HAa/AG5S7VFQeOWcF8xAtZ0lyHy42EX
EODmHZnid6Yc2gqDgVW6+GVyJ3b64gN7QYCmhed5jqkpujqMbpekudJdnExmNshYJqfRObXZCXgE
kH2G0ghD1Yepcj+x1SJ/wKhveGeIAPQfnwfsmkxukPbl5oPg1ByTn/ek4kJpm2yszeRT4QukDrsM
XCYngrXxmmgmiqcB6VJCUdOZwyDGQ1Nivo4JAtHpXFwYm7Z3Dl4/rJOsEnthOKi486Hw8Mhitqi1
mJGL1lv1Lkva1NH59w1bdf4KuoMa87QSUNhshtW2B8m5YTLNQV8UXmF2nDrA2O6NAS4CYFevcPs0
4hYFSOXIYBDXEmjSGWC53x6DV/tXVMQz6v0d1viwFTJMG2TCLmMM40cCHyu2sV2ICel909nXvx1D
8qSkYuJTUH+wpVHOTMSORJpODTKBzBQr5zTivqPhk5GTqFEM95taxR5WUSGUDpbOXj5IRt/Waqrh
1LPkIIoboozOkatDYcDrAZNh0W8yEOjytEIgYeDacCzwUH0PG9KceoM7crx4uF1jxx5Rl/Z12iSK
DsfAd+ifCwRTQmQhnziyDT+Hg5CQePlwShZ+1etz4HMq6xclWcfTtqxPAYL6MB00DC8/CM9QxFxw
BRUBP4wU3saJ/vBlM93o8D7aLGZSFw0T54Nr8d3FJ5c7Dko6hq7wwR0qJfyyybdA9XyZZAuJWJbM
BfjxybZ3Ipvx4tQkvTqdxYHJmYzHlP0V6l4o82Zp2Vmk/l5uSkux02yuuORPpowiYH+hNmQ5If6C
DrbxWqbu3rBerONLVI/L2d2m1HUoXBuvs2xG+fjfdJGZ8UDFfkbaDiSglkFdCMyAL3DOsE7Gw4K7
qIhXdAriL4Ep6FLechZ5c+DXWAupVgbhQkQ5MVNVDgsXgsPEmMqYZPJiiuQWxTy6Z+dbQRYsLLIs
Ifyx24ez215VC33VJmzyc8iADDggoaj23w7NkAzNpdFnyCYXIqQhUY9K4ORULK3dSyR26XJVtUQw
dHjO5gdq7Tq3KesU9A0UeUJiAWD4jgdhJ1j+midB+w+kIcNhHg3g0Iv722TZXyR/KUPeElaLjPyk
Qu97sqphdEnmL+N2yu/pC8qAHD+5rcUjRnFk1C+axo/7psKRGIsMYViN/rOEp2QM+pbMviuWAhFW
iZMN2yaKLqABQsMErALMQC4cYWwafVg6vkYltItCmtoRZJuySFL7w+4B64LcK3o25CYMloKERqlg
yAZNgrZI3K7Eog0P3O/vdzpxqkP3PnwOW1+N3cnlXzCJxUyKv8/4efy5ruTPynfEckM68yaAdDSC
MMsstkN3rfq1Bz5Jm83oiLLGafHCsH15KuFCp9AgcxDtxILgzaMUU2Pms2cbN6Fdz2Z/+IXi7gV2
gH+KEHeFcwrcKY8EJgNQy73n901JGwf/h9/l8RIeJmFQInjiNfkFfU8Qe3kOvH95ltEOL8MKGjh1
pUwL+NZClJVUt6PRZhfT3svD6yOeL6Hgi/9eUSADeRIhhys2uiG+coYRb/iNHbdHmo1Qy41J43ri
YmBYT4YkFyGXMio8MfVhnge4YzOMY3TR51UT8NGLjX8HHwH45cwUl2rP05h39eEtdPHV6PPRgHIc
wW+w2wSTkTEYKKZ8nUOwTxONGej2UhjCYvaYWAtoi1/at0HFJUf7Hz0cntegD4Gm77RczTmtbnTG
0OBabt/pBg/k5j0AszeMF7kSFS//kb+JqA+I6ntlsi1Bn4CWI/cVVJiDhALNr24PAE9BwwzKxwT/
xXUN5HDiFtTJtbuNDHb556CGdkU/g7Jd/MQERpAbXn6XpUQ4EX3EwfpMyB7CzpBeWCREEuciOKYA
hsKPROrDL0YY1nV2dlFfeSQs8T2cO+D3CrFEDL+4swvu8IMQDXpu4uc4wlJy7LxnoPOk8pTSUgsb
Qm7dHRQQWS5cHAEgAjvkAjsy0viXiGnwJ2GozFBkcmFML95pIemM9BcRcxIUPSKgWrRwadA29HCE
3As5Cu2hLWbeL5mgfP0/5PfHEFLylzqF0DEvLH6K3NjUJVF4cSOGT0ZuWGj4/+DGxHmRg0tcoox6
HjKVsck7hIJFvA+hxsQZf9NswSmI/nU+0eubySIxvOLADM2bjYXndBKnRa9LzC4YJlGLN9pwMdDA
Up0w3Jv1jTZepDa8LqGbjUlF9rCppX+3p6lLPu5KuF43HnFkKqiOoRLgYfLycbP3jG/mMf8Lc67F
R2ZuRKTMY8G7zOBdM6TCREIKFznET/lDhVMBBlsC3MpZHuITgaJTSHQfBk0SKkOtQ8YWsyqeVZ5X
BlByYOQR88ySsEeelmuXwF05LsIjAXmWlR2c9htrxE5DfA6MLKEfUV1KsSHL5tp2v1w2toUpNj9j
Ca3gpyVHUn6eiakF3IpTb7MEsT4cUmIDHJ0L70AQvM9vRCWJHcH6PBeWzIstgb2GKpblnc8CTQ6q
YzqWHXjnyUULx0mcEXhludqkDHnRTYjLzVrYR+Jyy9UIjAwvlubR3PICWI4NxUgPqz9kdrKj/vpi
BQCStfyV9CLR2RZOR+7ONQ77vD2XI7wE615DsZNXk40YaWcJUwxR1aJng5WDdck2wbwNOT50QyiQ
AHXqMPr9zd0lJF9xtUIq/esvhYgixDH+Qub3TOhJwinqeDkBWnInyy+hNrENwVr8EvEgHNs2hZEW
vVhPZYp0hp3n4DcowohQ9WcKhldhCGrLSDRllAQC27COyQoukxv5wOCbPpZolEvy8m9rDcUJyAls
FDE+BTEsiGQi5xyHCub34pvCPx5DygkxvZHrCOjBm3MiYs5W9xsnjcEOIkSuEm4EriFMcCSFURLc
5MegqPDrqytGGXGiMsEvkMddXchfoHwsNXLXUX0AA5JwSnCKf/9ighQm/125vDRy10jSk3gECW3P
b5ISD6S74m2FSGGRK98BDq82MxTemqxXvUjHOOfi9CJpu27w4DqMQPLxJ6jH7QE1mV95KXaFDb8T
/Hk4CFVuSF0mwQzQneUCO8iUhZenPJEFEmYdBaN9gsgly7FcUsK5wp0YyBAiJ23Fv3XXQNe53cZv
WI2ydp83PbJLZJGVWk1Yegxs+D9GBp78XQrFrQI3S54NKrPDy7d+7gGXu7SCaigF54voBrktpOyB
GsiLAX3DYMKzhMV3573JOXsGnb8hPyUcrxe94JP8F3k5Jj2UkUxTqM/lXpLC8kmWRjr/r3anduKe
k4HLQfiIp1Erlnlc/X09mhFfbsUTvoAQHa9AdQWe9jTPrnC55EsmTy+ayiuaeOkzXmsl5zZU4J6z
qw3uA2Co9TWo13hByE8LDxWyKEAGsycgAKGA8R6ARxEF8sxSz0vFC2jFfSi28+Lf8oTIDvQmtgEz
4QqwUa9a7O8Nl3niUoKNZaeX4ubsiW4RKz4bevbg1xhAIheCeR9tVJ/faTDnSPCjDj3XnK6EUqDw
28zM+fneWEq8TgLijfaKmQ7VjycettQHdrFK7IyhAl4GR5Achj873jemYkitpKSifBC6jshNwv1e
5JR9c79flAwyoMkxIUQAx6Qk5N8GegpKjK61GIV3dOQqQ99rKILzOy67Uhx9Ldd4cVlXYOiC+UuV
y8ln6bzTzFTDyoNeTfHe4P6DQuS7TbOYRm/ktAestq3eQGxsCHPi1MoVoQO6tuIOY8KEVlDqAzkV
0iD+Q2A73hUb/5yagdGInClpITBwYh2XHSEnLAT+RFBHN9gIrX9BRtC1J/+INLsNWx4tF2J7lLqy
hyYT2Zll62PXhfbAnu2L84AsDuyekzNb5lc0BZR/mkgBgqOo5BkAm/A7a0UEIzESDy0WgMlF/sTn
ktxh7seufac5kX5H1gr0yBjBSDsjOInG0eCGQpoNkMcXDSGGRj0Mlr7QC21ZxdfV/R5BDMB0dxc2
+5R8I7lPvw2ke/EFQVOd1+wVoIJgycM3oOMcJEOoa/O7fDGzIPqJ+1j2HXaeraA14nj04eaUSYIw
NeWmkh3qX2GWD4y4tI0Z3Rx2p4Ll1BI9QK8onQ7tOapjjKPAr3gZ6RV5GV4EeiMEvfW/OvBjP+fN
UkifzT7xVVKLZW3R6WfEqFW6HYUB6eVPtpbcfcUi0kOu/ivdMvICxk94xQ3xeEipeI7fhZ5qgI3/
hR4GUhTDwYiqIKI/JvpaTlhbYQBdeD3Sp4vJv84x864Ma2hIfTnIHzuW3i/xS4TpcpzlV4ueVPpT
hr4vW1YpNcQUjHWtxemRFU9OTh28l3Kw2iyTXU7SC1aqUGVrGg72evKdpU4Vzq0sC0Kz/X+Nq8pQ
W5ZFiNcuwBb/9V8Fyr2iANcLUVyc+CSBQxjA/8piUibYdKU+Fd43IwQE7g1dt4AZ8lhB1+RoK6xD
JVNt5tmwaO/frfk+oDiQflSAGFkh5SHkE9pfmOBkTn/GIlZoiTYfxznxmZN9qI5p99mBpElWuS/Z
qK7uQQqkh0UDfCA/gSPy74BJk4+5HBZOKkeqTVEthZYcPylvRLIj3338o/5yMP9kB9kReF0P+mEd
yJEv2OBOzvTEK7MskJgkO5RwDoQDK/M4MA1uFgnHkXIe5NV+BuWgje2JxCf3BnKGqTLZUHHNI+9J
pxWRRzLFZ7cVfzZ85CxlkYXfGE+ymg5AJFyqPbfCdXTyiVGv4AZ8ZJOdNR9+yt1+3NJllPmG1OKf
+qZxLFagvr8llIt2jKGJAgIIU+Uk9+vNyn8FOovTnxQfh0n/iKEfLh16lNcIXjL4XLpT41qS0dNF
t5NVclOuMSZ2WiiOXTjXS4oCyAvDfpifOWgGF7XdXhVDZvsgxTTBKQRzt14WLI40oMwUekfkoZSO
g/Th1NSsPXP1dkclJqTISm+rPuxJ87KuJ20Ai8V9q5T4Wl0n+TTbmeXkevzMtIk+IPLmhT4Sh5sD
kzQk3xgDXVnV0YtgA/DEeF4GqtfFnd/Rx9Ly9niMAmnzYXcJeL7BcEJo4bYCY6xvqkjf6OL8voBQ
MCWGcJweESKxr1VRgY2tGHZDkQmayIDyksT8jvUlNgTAApB38CC1c+vhitpWdVP/PtJDvQ/d6ENu
cJcIgReDo46rhzgEBU1Qe8+wvSgnz0kWq9Ez7B77KDr9fCK/8m01K2LNx+woLGaP0tqtqhQLr/5K
HlwPNf4sZp8E066rw26mW53ovs1ERIIVGKY4CDD7GJPj+YM5U2uMbcuquHBwUwYqiS3TafkcRPLE
uxFfLGYAJQ8oA4wuPKjM5VDxc4zBy+FnePYNT4ISSqdLxDL8Qg6dh2cBMkv5+Ai1eZo3lojjO3zW
1pjjvVAO8LARNjcH0JdZKxDuBaJN0mGaqDtG8//vcLZQ6i8qP4vOQzb/I+AKk9oNFub6JpmpwvoA
4lmJRzlfC4TTMaecK4qHJehYgc7H1CWBgVBV1Nf6Bjem9MgfUItm1wXnh6ollUHhF7GBUg6/ScSA
AsnIeYevgeAI14gkPiG7FnRJAgiqA/6gyOKhiCBBh1UAswACS4G3BSIVOFDqiHaBfRvzDcp92iLZ
bnD94OvB4i7xaNLwzecXv4u26DCV1R9dGrsz343p5uzlL8QowCShBkBAbr4Axx9mtLiQylucnD0B
OthF2GH0OQf4+bJ03n7P0p6WMZOa8UxF+voFAGdyUrE7Y9vT8lPkPuQTWkXF691INpUem14cEKdG
iKwG8CF9ErNWp4ls7x/+3qmdHAcGJIuI0imdsBPYGCMF9dnmsjgdVebFN1M8fRCQH54d5wnTAa8V
8hET0m3My5ZvsGMN24deTdXQMIbqU188eMysuUSZ92ZuxgW8eF+8KrGqBYB9fjfZ4LhZVb7fUM0D
C8H/jfF0UtBYRBl4M/+bmXop/8eg670oSF089A6PLX+pFs/ZmyNyyMSCaaIMe76+wmRUOb4XxoqH
N4tqeI/zmXzjwaSAoYGxuiPimTVAr48tJlWtVTN8TN6LJw97THj4DG/RoKLkoW2iHZFSiG6HL3hU
7Cg3B35XM9RJonyEQDRhj3i8R9ijZaI2jKmk3IJEDcn8CdtSGi5uJDoyH6QY0vnzPUyZAjbHe3wL
34tmWFBMJJG4/xk4chI0KSgUrVPMVg+SXgAMFcPqWHhdXzYJ8Ui80+EDsNOIXMdfA3L2o5oqoIcd
KFvesZyxAY0MWjImnN4jFDic9sy/ORwfv0SupwyN6CmZmsrwPWqtdB56o/zS/TrmoXz+dF2P30MG
mh7zuEj+bDz5/o3KsYz5Ud1vRjopWKRfgkXfYJLg9uXoUYPBVbN9us306VZbWBQIE6GSA2V1bWJl
fP7H2y0vPO76c/NvvJ8Lbq1UfcGN/2vbPNvN/wCXXRdaPj7D4Wpd+NgJLxG9aQqvVr65Miu/TNMW
vWS8UyfxGy8LemI4lKN3+fNsvMf0ebLVZedkvUpSgoOccWgdZhl8b2pcxmbbYrRTtkm0fWXcD8Wy
ufonmMQ03H37TYfZt5912Ea+XZhP9rf+z0UHd2EXVPyzOthdAgN8m/TWj9t7R3US9eFjouksrRI/
HEqw1jDHa+rkdJI5odrBxbB6rKmX4ARBD6N5dZNpVBBDVfEfDEgYfJU0p4D71u1oUJHpiVdlIw2E
D/UqTVsSafQDnqFiBYv/eXjLxo9beIO3qIyQNrV0/1p73RwhHC3ekhkcVoRvk/a6Gj3CfHYF/qRo
rYBDsb7AvwIZBkiR1YcKv2DKu4S2Ac1F5xq/SfddBmRDvf/qgIvPwq8oCSXwk1Fn6mT7smNnEs+E
i5gdUXTcoStZn7ZZ52tNs+/ga5AbyHkM8aQV3iDlW96ip6bEoxTCJw9ZnZSGF/xaCxdeSgUDY1BQ
WMJV8Rl55lSV11993ZGBiHdv06ZwLxFzaujWSgfwu7pP9zN4YuPH4lA9x2e8HSnUZFbb3L2bgtoS
ilEI88/H7gavE5f6CjWsnwfwE8UQpMMYMA0KSgc4SxAt7lZ7UOxVS0ms+vcCwMI8Gm70a3Z5jrVy
mi3Pc4NWTumEFzLcr9t0Zz6e4zuQUsFAY4dACa/aYWei55BVmOZWMB5scXdpwyE5M0OhzSVBG0Eo
bfVYNyvGQkw26eW5+Skaj+gPSj45VPMPpR0lLnvJ8jkWHZWEN54HiTFbg7blHFOrBiSeMZRNIK2M
uFVR6rZH5dU2AI3gLk26HLBbdB1o+53Xh7958Rk/NTWr2AeF2scnLqLa0oNBxGlCBboc18N50Yft
cWB+/wYouKvWBeTN1dc7lrhiSne0BCCIk2XxiluKDW/pEfHnubEyIKWzre0GuoYvSnJAGZ4CiLoM
msufWt9rt4gQLJqsQXvWxUwWPnKGJJ0AnegGfkd1k9idG1RdtXR7VL8Bc2kcr7G4KlqDT9tWdJup
e9YF26XKzJYCqjewPmZn0ovw5u5JBgDg4lpfo1CN9bj3ctednfNRSUOA41xjcwXmoer8vG7mAVdn
Mv0gy2WC3wXjgGLDJaXCdUORJSGqAP4dgla61os7EtlrB4qW02I6eA5Oe/3qZpA/xrd6WuHQXFsP
A5brNqHk7YC+VEAzEAkUBtjD80DIFjhWkJFAj8XUNLNQq15wI8lxTGLAnxz079gJX7VugCfaBAi1
dlsurC7sDVQ72dFN0oUBpL4iqn2rv8hZ/lgp6hnbDZ0823FrqkA4fq9vECKeG20pEcHwXIE1EJrY
KuRJ5oh+b0PkGCmkGkRWxlj3ydU1nKe/c1sXhFKCiTdeSaFSeFrXfNEq9TEoAk1PcVYaGs34/lru
xgaX0gQYIdRXxm3O0k9XdB8gLRxW4YuRFaqi8O2wsLv3+NQ4LzhSJNSATKbP4AZmwwWHN6bTwmGN
JQ+rlDH8BmKKroxqaNBp42WZmdaPMI3BJjFwy45IPspZ4elY+qUhJUCGna9MGpiXbK+batleQz6q
lvAH/9LS6zITXN0fLpaZ8JR3cNvzxCMDMv1VwndqFcsd2dJXfKjo1y8+rJP2zrzd6X/0iJs+aOjd
Jtlk26Gnp8dvzHo2/1EqSqYDi1Q/7FAOVMwpOanwbNwW5u+4k7sa1HLxRCMynoYIlZQWfnAH6waF
WKxab/Is9qtHz9rhxQciBLEFfR4KlyOWNCmCDnQc3oPYYRKf4sucVQ4hmfYZvUYtu/Lhzr5ZW+00
eJz9d+UCnL08YSrIvF6sj/ASbe9zvK+4PtzbgD4PFSYy++A+1a4WT28Ayw2MofqFwuACjNX+/0g6
r2XFkSWKfhERgCyv8gYhEMK+EEcY4QQC4b9+VvZEx53b03MaI6mqMnduU3yQFhLVhOLEa+YHOti7
pa/vRrwygv1fm1sxZSOgr24suGRXuE8Cvv61K8hs3Glpjw2Lh1n/uhxyN6vGhBBuoP1FoguNthnW
S3LZRn1l1Ikaotfb6euONG3fth7RifmGo7H540ex7bQg2BvurByewULcM5ZAutVLJECthQoewzJn
LT7zLTA5iC+M1P6Zi4BzCKCBuBN4ViW+BvqQjKFNoYrQ5KfQ9YT6rQ1h6jyomD2dBpHxA2GhJZc7
7sEA29cRCcIvCjDD4wTQAoWHbNmG58wgtY8fqv3JjfUnBBEHoRkemZ2DRjOFKjjUChotbQFzpJ0J
Zgqp1d+Pj7MeR/jDaQWri5MoTgkhfPTJfkH7ZPWKG/5R+MKdE4afRqgiLKjhRgMwhBQvt6zMMJC+
Wy02d8EajmbwHdHsvtmjQGk5f379LuAyDAROLFlVP/Y9xkqS3nwdHZCWXDx1wi1cEC9JYcfTG5RP
p+FIO6cr0zk+bHXS6R86QWV4J3CU1rgMDGMtSHX7HEkP/7vXVgsmwh+nzVlk9DQ2CMnMUMe5BBrp
ybtV8PSG7a9wpd7T13fcnr7SC7gd0ePt0Pi4q4DOE2HUftwSpios9b6ysqh2Xv0qa6bHYR1yurET
Q05iZGNG1KTxO8Mz4ADFRsgerbEgcgIciZhB/ecrwVyESgSKZwYxjS2dKCJMZWjRk+tzwi3Om9rd
0fPWPipLGkMNtdQWR0tSmGT80tnsseVsmCJ3nXveiz/SWNCfDdB1aU/vmlT+/YEetQPY9qGGy9kZ
DhmM5h+IrMGOa3w9g5avTOBpvhz9FBwXq9F3dAew1t3TgHNLrhBLGFteDg44nznPG49jOeCYAmfh
BXBKQO5Bf/qUDCjM0t9Wm+0fg50XCB+FQMiM7x6ZvF0H/O0KvbCKdxBXI92FRuoRU7HyrlzIDZ57
BazaE2iMsN5KUgG6yzJTPPOv61LsvnEBWLHD04UGh2UnPprWBSrEq98MAPpMrO/by4QwxD58ou7P
enLSw+1HVIk4alceQgiGrXhZjm6MKW4CZj+joI2gicxJUF2s0aXmyJfiV9yz8tOW+CWA6ypogXc1
gcDY7ZHBVyD0VmeYVG51e/l0u8sOgVElZ2Ev7k6rDFRrdF1eISF1vfbRrfF+gMd58H50lP4LrdM+
fJouqmP6xPAalTFFGTxKsE7PHEGnrcOSHKYKdE6sDB4MfMD8IIphMTDGUJMnee9SU6yoHYP004cr
23DS8bTtx12m0IrTvcY97DemZXxhNnm0KS1eQJLUOTRWROW68xYhFgyfsPZBL/3drUq7yo6oFjm6
GN3CQX733Et6Ma0zgtUXJ2qv7V60SH/KTB1fN7pY+uXlzb7/YEpbe1hLLg32C88HDGE0pwO6Spzq
Fbm6exvROEMyjlmzl/fm0bYaHCI4naGnoz+aHZ7OjUBP1Xq2tsrKxmUTM7BxDXSqD7QX9asCNsO0
V/FoQZq/y943zPBSedc/VjLALmgHzs2D89D8Ws/VWNM4qYYVgAlUOYXe4ONqs0NEDD1jTxw/oZXU
oBEI82C9ucY+eMMgRkHd8nXsK2Cnpg2c8V/YSrrebcMZqUEGwfkM4gzDUjU+OKB2uFsilC3zxkGS
HdPnk/GOyLgMmdQMNBs15D5tGORyYtgn033vEZSTW0vD98PbzuXQP0D0LN3bK+wdgh4XG1nmd/hQ
PS15L8ALy/6leHq9UU0EOMR72O1c8aiEx13j2Jyu+r9BfRl2jtEpvIaKi/1o1tpsWs513BsYtQu9
BUtxTzA7Md+6heCsKziFvHtvQDym3dr2kuPgFdb9pPWA9vi/yODqShzZ4e8FXnxy7x2bN7zQ4JAj
tlUGpX9HveSZjX++47bzifS0gdwJ9HfrWiWpNX91fgmpaZnkH4fPv0fOnHvQW4MUp+9jxEOXvSDo
2fuxOnwene6b7kdjqR9kmSCq3ZtWC8IcpqtbhSvK8xCoV+9LhKemBGeGZD/EpNCJo07tclFxvb3h
XAzFBRptGfFY3hjXQV3lAMexDLYPZdxOm5reanaGVnmSjJd6Vk1Mx3Q4rodyIs8e1rAM3UE0oexJ
mf/LtOr/8YBMYfD9Kjz95R5q78wgqaSCGa2G71dy1Yb6woCvA/mfHVSIJny4NzsTr5GyCjW2ENJl
Skuoa8wCJBndKQnbvsUnguFPU3K96ldodLwzpkpUPqCFp2Zcc6PUwectNsiN7rAj0RJWfM1Bxe0q
yir8hKflkaMUfqFbfvL9Mf0hkEK0lNRj/T65v9BlMQQ0xbi+ffQI/OFaei/GAD8HZ+v37CL6stXX
2VQonlDo6ZitcI/Zzz5Fi+EGUAIsKuR0d3CXor19++nzJnSqvztKUxPXN2B+ZMknuwa+Eu3/kfkC
vEo80nYN23xnccSSTY3vN+9TpmKrvSPTo7Rw1MJ0Cx6qkV8umNC8mIBf9yF4EDhb/J7eF9+T02x/
2MAyEPi7gvgNVwO6LLsGOveq0XVC7C/YFzcjaTf2HfOc7WWpqda95/5olx7jTg35DcD0t7ihD7jg
Qt0FgCh4Ay3oTpa0sJiTnoonHk+AqKnxxkAs5Yitj27DdeMe1C1c+3Cnx5+rxySMUg4DJAOmKM41
N1eHjrD8sfo5Vw4BWoozUhXMhu3HBErrl7EabmFUyFCoXk6X2DlSLHS3gUNWhSo8p5b/euXUVrDZ
uxjATr7xg12CZ+6CAIfJA2QMaNoJ5lzd0RcHFPBsbw/vkNrpe4TLjUXy8+84P4Dq7R0lucO3xfXO
vaVsdxH1SdeaoTKP97AAISyR7nMagchlp4wSmkIYTNA6Yz/wJNIDkIZutO33gmoG931C5nLWfvol
dFKrI+qbZ/zXJaSWUNk39kk/mzaj/NGebsYvyJHpkQldx0boRkOYM7qhRjGSOwS3WXvbPsN/7VkK
WdnIiRTwNbPEBxq4b09U/I3BE3S0MjhxGD61Yd3ohJ7Aaeq+AvMJze+zPr43B57bJ6enkR9Xsd7l
mh1zhWEBi+/csR8xqK52KeN7b0GpY7LbGe6tjHq3Wec8/wK/Pp6DkjftTY/MbvRhV5vtW3lV23iE
tDjHK1950o7Q8Ta6p+HkcLYoaEzu9Xj1Cy8wsemvdSEsQQHpn4csRJxOaKLxILaSAzw5xVYZwF7y
WJUhn+TD6F/+QU6rGvUsr14w7/IVIZ08BRf/yCb1D3J1Lmlq/lHFAIAWHAnXKF+9w+IG/ZyUSwQB
319UgLucX1GF0W3OOK4LXGKM99LqyoTwNq3OETIKgKuDtXy8GH7eQx0xIZtP9aU57FkgnGB+mlN0
8mYA80K67K5BcRnfBNaf3/vQXdFDFDnXCoXc/4QRGtkhaPHByvc4EmwrUimtjHoeDb11mmAskeUq
rgb8kYENi7Ui1oj9m3eCxX2h3AZSJBj1LhNCLHnspnK/I+3iIZuVgeGLjwfqoUc0F380WPkSCi41
B/SB6ALNrDzYCWNpncYMmYxdgsrCs9b6VwIQWIsW92gFycavKrAD2jcPlzpgBX4ExxzQD9KTkV6i
YwAa5uuuvlbnzt1aliUqriUt8zyZY2Zu1ZV3Wfm69MEF4VARYC7dTw8oGBpyvQDMdfPbtrQehWkw
fU2XHGgwDz+kOhiN7T24PpcUhNHJPobQ4MIcWIDt+GMN8X3YPmYn23A7d3uroisXf4hj0X66NMVb
daE73dywb+uSHDv8mWTgGkKYUsPhHmsH/zG7dOxstQpwtebSMz7PT8vbBJkStJNQu9v6wXlFn689
xGQCKcDR2hKx9ZoZ2cv6cFfsVs/e9tzw6kOGopKLCmA31/tOu/YRqvmGB/MX5mGlQvkrLgvdzhnV
b294ATkYmbywsfDPU2TDZGjL8PkM8dXqocSAvrUacsNrvi83ntPnmlCyXRh3miDFjjABYSr+rGqZ
86j9rIT2+aI4pwdfEBUhzU4nEFIAfwNrCggW6a/rmJh5Wqn88SPm/AfFY4LdIHfJf9j3MTs5WFBE
dIK/wR6siUtsdyg0DS/sa4mVcaLmRQGrbr5aJihBrlZaiObzmyDKMAYfCzV8PSyDz1jGV+X/Xdd5
TboGpA8A+doqMMII61nGBtamBU1X0wLcNi2KLAvPVn+VDnzYhyFzmp91Xznblj28V9b6+LVmPi28
zpj15b/HK/IF2sLzHIM5GTjhfigJ2ypjY3IY/OGx7WfqApGglmTZ15yaDnUu2AoWGqVVc9hCZ0HE
eut6V1aq++QfP6ifnFrcJ8R6SqCfC5m7qU9koYGKWhBLqH5NcYi7Q6AywO5gbqiH3B7+ZQAvtH+y
W38GJq2Gqzsr7xIf/BPv9wpa7iExMm3Qw6FId7a9wSO+FxQrp0kFEfYUYTfsf4JyKWiY8DUgvLpU
6tcrc60bkBCjb5QO+CexdfNUUMYztBFvOGLDmAaRiBGojEwAXhj3FD1P6bM12Dm3xWEO8mbVyQ8K
PUG3U1FisT4hyFXg4NAC4YCwA7JbQgG0moQdDGYIQuW2C+tBeMInOHOSCIh0JWkmzNF4ZklauSKH
wY7MKpjhRHjgCHcQ+AbWKWQ+JjRsUW5nxpMC84DnLDPDDx9YSBXyUBQk47odK8OWGY8XKkL813Eb
HpoO+xtlXc/25d+/w6076/MfgXXIGkMo/vZms4OtDLTBVs1x5KdF9+u4C1aU/3+1s2Na8S2EqHge
kxvIHALUP0AUAlyVfILTxAwZa374Tgd2u3bCXum+txLjBxkLrc4EuPCKGzVXm9FbJ1ZiLWaQeB1V
I0AGySDRGPbdfDCJDtO1M0sIaqOnxMQgQNm4ka1AVcSLywimi6ahBy1DdU8xfgsEJhOjLDQpLoIU
WC58MDrhuIrggP3ThwgDhHGdcEsY0fX3fE7hkOSEPgKKQW2kgBeWEggk19Fc8IJ2LrRlmJbcyfdE
GB/AEhv5geJHdKMBE0qmfHLlGR1jII4JxFxYjTAkWaVC4ineA9lP5Sf+cTuBRHnA5BErZOwmb9xh
z8C9hl1Yfv2jXMtnZuuAvAsbSD44e0w9ZirGh2csvbdDbnpJeUWGGheOD1nyMMiyusdytx4ziZ4h
lR34nT8WMrXAcwf/ETDE6HCo2g8Mutf3mXWvXfpfTf6+EMKpz1cLWSzyRP5j3Px7uG5+p2ApcUlg
erPEYXiz2lS8G+Bus7OXS+qxjGOjEBK1mXfQzDHquDkg+jabPG5V4mHws3XcrMklcw37u+hkBgx3
CWnJ4F/7w39P65bfQuYuabozufYEVco9IWkQuTuopDCcoTJ7FmZS2D5hHrSGWC12WvK/dnrD1moh
7kcIFcQTpsMv8T3SSKDXMeDBZxlqwdfCPKFyXPeDNKK2FqIKicQSG1dqkXLAfRFbf/gpCYxD5B8V
ShPoCXhBPPtNf8XfkReHeKzGdC+gw116R1FaKFF33onKfD9wr/0S1y9c8EcVpksqyFO/nUoyyS8q
yX5QHb3PZmZrXAwDs/TuUBWvtx+Ez1AZGFyyO6+3SlGh8bub01kygPfq4P51XqX15qInAP9rcBKf
k3g4XM8IDAxDOQRXuRr+KICoRCFir5g9aVcHysCr2HskgejU1BMMnKyCi6mxpxXiU87l76vWP6LW
3uNpQFOiUTMZhBqhKgkzuT8iWMjEJX0o4gBhMfJjiBc47w2XeM6J3E1/vd1Wvonh+dlaAPJZvKxh
t8Nj8V7o4DdAh3ydp/fGHOvrgdr5XDT8k86ZaI7FMuvtvTh72O37Zh/3ONzovsTlSNlw4rKwYwFj
0PGu8aqitLHWZahi5RTUsY4drm649+IVv4oWVYCcSC+CZ0Kh7N0myqwmNgTuCqVMxEZzZZJwX8CB
h0YAPWIEvyQy8RXDup7tUx6jlgvQBYVMiMqv9J6m9O+cHOdxpxDiVBXd95b5dCjqja5Lhgz40Znh
Trq6kXFiHecnABCUCDRfzPYB6rDlRVaCZOwAY+txcLrTC5mfQlqsBtC9qOA/ld1mrIiupSGnq8qS
O86WwtaUXR4muPXO2P2A5uREM7IDFlpfrxPVf8+D1UqAhXBywgF98HMnt/CL4xoTbSCUh9saVbmY
N30PFpMh7+G+59Smin3+63omZnN/Jt/XtPbYjYivCNp8DMUap1+jyLfgRL1Bm2ZDfOu49C+3nuIO
9ad7d0kBfuzEeUSzP77GWiBTAzdAhRX3Rq10Gu4zc335exFYvZDVP2wW7VBZqmNgZ1/xT/1ux7oz
KQ3fc/ArzNx6PHqHhD3pg6CZN6stlFowr/jseJw8XAIG7CPrD1QxerC3+s+n1Q5/GcaRSU8KER5w
npbukB3Gbk3ftIlsfVGJJA7mxtlVEoWTgwJR/2cP/+xL+MAJjzvxxtPRT0HJLT6Wf6KRjFl4PvvY
5Jd1MjXUsna4n1GFBMyNzJfduzg/XrpZXwIFINwqkUQp9nV+wyWtwyJeed20HVbzS/xerDz22vSA
swNfkW1AQWq3q2iEuO1QOfHjGe0HHfaPKpQ9pCGXZW8/drghVP33w1fTC0Mm+4A6MPqNaBP5Jm0W
vxoysrkU/7Z21rbhriiZf5SDKG0ZqEcwdcb/H546g0UagkfHemb7xXdKOkVMWlCkkw2iILYjQsr5
kBeC3J9Eysek9u8wiJPziKSLVLy5j5N9AgKgDvD47H+I20GSesSO6e50R+rSXP4j2DYufRCYeuk/
UF/CM5WZrho9+tUArBbjP2ndme0zV3Sl0p0igBYd68sjhT0xOPNEGC5HmWxRDGrgmRvDKTJ+v529
7TkHqG8uPigcnpHpVm086DVHST/MRlQWEhmflrncU7kFz0jh+GSyZdjVHRKC3cMU5ebwweEAqA1T
9FbcHXyYPzVf+7C7fh3NSOv5q3SUdW8NvhzhTYyOsD3TecrGOPr28B4A30A4oTslFcbTehFEcnNM
JqdFd/nvoqDGhh0B+AztQhDt7j/7EjHOQn032ggi91rDM/5OCjEDVnXnjjqJI00Y7Cm/rZ3VB8Mc
eBZuB9YZ+gFe5Q4AOVXmzDt68JbZtZdYpGC1TJGwFDqxcGHxhDJHwshFmABQAt6GGrYOjxtmcMyf
LG29z3/rLs4sRE/1MXNh6L5uj8xEQ9M4MlJaWDGEqbJHiEWFkFYYduNyoGGSoGOnTMFhp958hAh7
Ws+1MTDKm0E/MocnRi1OIl08pj97WMMgPMkN99d5wySPV6eHsh5rTGH8B30yyALtuLMR3ztxhBRp
4wlNKMyzFG4olYLC8X4YYjCPgPHBxtF2TM+EGTp+g1Bd480bTUEQgSX8IKqi2HRGULf1XTW4oPpT
R3xP2PwV0wKm30MSC6tB2WMwALiwYUDeWKvdFZ3I8IMFu0kXL2PLuQI54T3dy4/reNAQL0TpypAA
EW7Dfeg6XA2A+Tu2kWbRekRHzX3vqOFWs3bWTYDSPovTDFjtaaD+R/Ovwtjwq0J3W0GN3ZK2gFwJ
NmdCvhblESZpsCpxn0eJCUMx3TspRteoQfAcp0gDaMUpxJ6+I4LPACFEyEhEFuMy+DFILnrCj5+z
iKwmMPp7H0N6m08xVCBy4fV8mGqpkj4j+QvdUmT6+uAWwEQawNgYmtznhT7ACz2DX6n7Z/z4akSh
ZnbxnxYpOEg7eOXRy/9iz4WExN5I6ESDwkt3r/HXhzyB4VcLjUlzCfWMxfRJG1FJPHDk7jrfnRqJ
BkeNxFHoyIEzbSE7qNya32LC2bjnfru226NewAXrBSu42QjdVQgZF96aZJG9D6Ab/oDBQTdpT4LP
1TMWN7iHwQf3EuBQMgpENq9hHzPvJtg2iMfxL5W44BXJ8s/oPfoMJe0de7LlOxAx8rAVnlJ5gkBu
f9gK3Bj5YN9zC86AicCfG7YJMBhILgwHn2wsCNWO6HtYKuScoETlCMeZQgbr/9NJv66EtSLuXz6n
JoYCbOZU9a/+80+Pzjn0LoyEL+Fq9NwdaZh47rF1QAZf4UByGTJiEFq24S2Zl6/RREwVClw2ScWh
07AKXAQx1gSwYhTa9TjTVhtS/N7gFwS1wYZ4bHDOcHDOYCvAwgSWlLEGsd/2OTY4oTmnW+5r1gPq
gKKt8mIAFqu+NAJA8JPjuHQbeIHmH1IDl0ddlAioFokCVMYqnj6nP5EJgGwztDwuuu51xLJB+y5l
iLQxbx9AkI5LWhUSlAeX/JA9+u2dsX6aSAE6FExwAYVU+ExAHim/5AflyVZL2wjoZtf3RSd/DtRp
xznFPdoNId/zw8TZ8RtqNOFWdoIHPpIwC78UWyKb+wWHj3WdgGsHQFjnMbn2Lt1zwhQ/ZpYqOlMU
oTQsEFSFG1fA/B8oDNC8/UKBF8c1UzBjgHrrS2c29CE2ncKLwU7z9jo+J+3T209JYlASym23vdFc
ig1KTYOhuRnei9aKme2qJdf0FbyCw5ZYQ4ZyVyaBQiUIHtAL+HH5f1goIrhlUFg3qHr1sEHU5X6H
3AagAV9iKg++lmkZDRk6IursRZXwNwuaOxqrcD++bZkNe6WwIMIVQKY6vAdq2F6oYcvuov/VmPUS
XkqvhwxpRo1/l4kHPAjEhXmh2kcKSaTJuIQ1+HIU0sAfMV/xGZ/9ZmWE9AgPMTzOlzlDE54RBLg/
BxguPiV1IW3iwf7n9ou33FSaJc2n1D7YYDIuraqnzKRpHR5o8tY3AJxHBI0kOoTt9WyNJ/GB5lhc
K2RnEAsHkU6dBl/m6F2MmMS+DXLbaE7/sd2WwDomGaomYMXBP8/A/nxy6FwqnafXp+g/03zoOB2r
VG1f7xRih0uuN7MXnVUlSDAnb/hmNE9UTe2UX4zA2Q/a/twLpXOFQgId+OIZs1ZRuVeiQXwKIuUi
zEKceajx73mVyRpg3VaDOjxxRM2n2GyxWcsOjAQJswWxx2I3xhAf8FzMJnQ86UWlImpKzTsP9xud
vc+Yn3MO61XFHFL1P2sm1TjVCY/DjGAu6JGodpmKuMslmCmA6rp2sxyWBzYawqwANbj9CWMdqzRY
6GKMj/h1qiymZLCINZqYNfBLbOy5q6L2opnrIffhfPevU8z5dpC9anRVlxCywwVi3NfurBt0sogO
cbWi3Og/dwrsvYhd+SqAU74U/FoENQVCUj6XYAa05zwhPiI2K8V4yorPCeR3Ndv878hw98UPlAiI
koNJNuSnEE3P8yZqqB89RL3zVrrP7/0rbmS07wwSI1BL3Hiic783JuDAk3ifOy4X2EJFfMkjhqpH
mfVzKkoGQk1aAB8MH0wwVIE6RJ79v1MwBaYb5leBPAIwVA8g4eRL2ajERaLjZjGH8N9wdQQlKd1O
zPR0IgAegNQPpyctYPTK9hE8J+fxLZExBugakEd3AhQ4F9GsUrDbJoIoAtaSqi7X3X4jr8RnFkeE
0tlQqRHDLQcnHxhhJgWYpMdieomFLBdE4AqwMsEyBIpkj7IgRJABYJscqvYmXrLVCwbEBUZFznnC
DZXLxOKkdb/T1d4Dc8M2gk5wn7aylttzgbi7DAURLT0clY4VLIbRAAYl7eQTpmfyBsO0F7ceVv6t
+7CenDsH/YftMl/hzjz+DggWaUGXo9Aj9LwhdRFqyZmjaWW9/hQbC0wKAhQZnS40gS+aBtv8OccT
YZDW+Dm+LSJsqtuVjRIoGn9xQeSeLQynm3WhVrh3vMSH6hOvB2al5qCVy6WQcBTN8nI5OzCggbeP
vP74P6jTtT0dmHDJA4ZSTwYdywL1FBeM0cRwO4Mx5/b9IXB7xgiHrGrnTQ2AZI+rO+/ayXRDPCjJ
h8TxzJNCNAACmUKACZcJPyV2HYLpRF0HMRGCo7O/2yB8DZFwiIuQ3DQebPnBK4CROKBJbOE7eDD9
xWpN9CQMTvmCpXdK6wk+Z4y1IcqxCqHE5MbmydgZdA474RtuJQBqUIMRjkKiFrY883yYJrlCEqyk
0BOXirevoYhilVtu+vjR9ldMrqVXYqPkSTr6hz/KAnNE5QxVWvdbaTX40eIIg1Ubr5bMVLzTtDWW
neW0uwFA4XMgx/a0m9AryTdaJkwygSdxaRAUVgvuKbwdzKyzR27AHQqoXYEV2qLilqkPoKbMmq7w
c2jUUOUVipeEYKB7x0PHzVjQhZ3Hrx4U3StTLwnbEGzy4rzG8Gwy0fCJH0Y9Bq5Fr4K1AtMo9kUI
UD8H/98eSkiIsAi42ywjfBmmuCpBx6URDueNW+04zCALdiM4NzQxIgGEV6uwvUpZ1HFeaYuN6gPB
kViZEN6/7LvoLJMOub6qhF3IL4riPbcTIvGezVDCvwqB07E/EDAVdv6kBx3kH1iaFVjroiGcj95s
Yers4OAdCysJaXHWzaSxRBj6RCYI23IhTH12NhDptJjPpQC88shMHYoeG6vFPoTqL+aeKkPu16IN
73Ro+oWgcV4WMkhiV4XEhb0TZHG+BauP/8is62Tf4VSxE4DOl1azVZCFdP9wQqQthhy+H6KzAG3+
umLJeOLj7ofmyBjuB6f8mveABKY9E72aClQ3VWMT8daNhuTCHIz24QmfsUUwbssZu3/iHoMhTeUM
mhfricmYL6CpmiqjJ4kCcAfcf3bsjEvXDT+LRIFV9rYi3LPBfibQk7AxJRCLh+3J198FNN92xz0G
mv3NkesBxBKVBTi0EFiHUTj9XQ/EtCZsQfcm4od9EBsgv56MK8f4q//lGLY9UvNM73/BHzhHfEuv
zgTDG2Il3dP4hHnNlsN8eerSLAlAq88APDAIKj1J8MKgDftwE+YAgGMM4AzwUxemc7JnWrKGvzQk
2Zbz1RgAh/Z/2cH2e5FY8Wg+FCv/Pl2lj6nuvTD+JWYU+6JD8cMf90sA+ZC2MzjMjzG27uvzn8nW
378P3vlngLAOAObvMDTTB6mM+vqzK3OMfIGFAZC9wYGp3v5PXVMHfcGtOFCwib8erB5dXfr0mLop
ySN62Yo49L/7JgxT9+uoc31tslX9cfVpJfAgvrgd9zIoh8QJQHGJP6B6XeQF4TH42N1UrPwpyoj5
vEOM+qN9d3o4Ay2u/ds9GK7Bak9+1jQEI7bQr2EQEP3Vgv05utebvhDcgyBZl+Uj2Ufj8c3r9rvs
Bv/MhgacBvyCVeFxKLwdEHLRS5qeynnpoYMbiwCPuHIekd03EDcNHMtpteCWOOMJybfuWKSHq4y0
+lvwWNwCjcR1ufcturAyrdkwxLV5BwQafD72MSLaE57P7oyPvN8uDt6J85WPHDzeITI/+lGs2tlm
97B+heIV6xn+1THe4WMo2Q8Ult94LE5M34DQjkmdXN4htU50T6qxWnSLFSOJOwNIahQ+JeYEyEIL
rN/xObgFYHK8wZtfOEIH4mj0mOjBzTsdMWDasyPhBQ87bPvw9RgJhpwlOGPacNzsP0l4JTh2QVLs
iYebfjMsryw7SOAL+swmeOHXNvgsVlD7uAjE0PJWqM9ZWg16QlLlvPNIL2AuskrrhE9MO67HYjdV
omHshbsXaS84IFQE+N68ZnN1unQ2kH/Qyl49fNlhGsJXwJPQDerj+msRt0y2zbMovZ2mclKae6+B
0WX1Npsj1IMaa8QvnhAXP4iixRO3aQiMiFf8KuzgFmApoy6ez8fg7bydEuEtdkgEvIBCirrK6UT6
mrnGGzUIZ9lcPK95qIjYBCyWrNiq34IavrsGcuJr8u4DHpFo7MJjBWbuL/jkWm3tJwhJoYvtTC6l
WO1Xa0k20CLExr2oSV8+r9qEA7WPIYQW3Q/29YVGV59Xw+fLYv+6krrQwK+PeWCeV+cO1WcDe+up
A+/0kQMsDkS+GN61BnJZPb3Oy4Xg1TnGLWXMs1WT7N5v4xZGUMHH/7vlC/eQLzRUQFbFDINgjT+8
gAGeGxzCJudgfF6Okd7qkj5T28+fs9vpbYCn2rZNjKJffrSDq8VyiVeyNx2Xo66ChdauhVTT4Sej
O0x5Umhsrma/3z8TbIgJaen0XeJoB2IfTy5yTxChgzNZmdZXcXiugLUlPru1AIWhK54QwBo9MoTT
k3YQ/X4Wa6Ybg7IR/QsV1bQwS0MTG8CxHMTkUAJMgFmcN+KXggUAgAYWlZQGuD1q3tuOP2QJgIZM
Wk4gSEeivykAEoU8CSR41o/K2cVQ0LCUxqWVuHaiw5Su4YdoCNsqmVV7MGGFSIF9Xr5k3787WD2E
4Ymq4ewUBQfen5zoJsUj1HP/sLuQfQ7L/9eeAnGWs7gCI/sttA0i3XMijwldKdE6XPjex9Gu/hsf
7vHlJF/sGW9umIDDjZn9xt2e0zpwDl2MfvvqAPJ0vEPDchEm4tNRySuRvHExkCvT0iPuj9vwL/v2
4V+W7AondweVj7BaysJ6eWARkosJanrBjuhboN/d7YzhZnQN4rd9vsKtjoPzZBR3QufTRBoWS0vK
Z+H5x6tl/IEGYN24TMSV5nErvs7Qxcw76Rxv87aNmtTLG9qLPEkcqTNKhzszT1CsHp20WM7n4EJz
/ABXCe5D0KNET/alO7W5GccV2abQkEbi3HKynCNqsyQmd6Abj0fTfX9Ktuky6eQejSpufAu+hSs2
TjhsJ6fBsrFyuRu6QsMfMq0mtJT3SuJDQVH88ua6n9CRQRRngsy0XRwzaSXXOEIxCcP/0/Tnpyn2
7p46hSpu4RZ498y7vXmwV9qY11DFeDSKPAPh9q6EBx9qwQk4hAGkwAK85Kj40PRJ7TWfN3LhmHc7
QA1CfEfi6tHvUKlQtQL8Axgx4c2yfZHRMBVYEMDVtAHYqLJQ0q14nufi9SFkwGzlhLkZeV4IW4RI
nVWUg3ZlmJYmpC2gE8N1c0duHCjJ1pfH85l5FiyRLPRKoje2l4A5U9UfQnuET9KGAwmjdhtqFLrQ
1pdJ3thhCwNJL8Rm/TlNUvIGxWgJ8uKAOhmEb1r9sS5a9ehDaw9BFIwDp9Bl6nmCPi2Xd1BMiwkI
0bwt0tXhjK1wq1FoBu+hVxzEV0RHFM5E/1cw3F5WgxQDTh4S8aZLEvg+YRi2Bpm5Ic6THxcXzbgt
hh97Eg8RogD+7hIQ4wTeEOSOENdWYQVEmKaZm6xH/WnBaOOKwktaNn89wd7Enele8cGKeuhB9RI2
BIwtRChQt2CxIK5Vp+LWIneIP3sEW0Ks7CH49ypoATIhHtrSamefApxqJtZzK4e3kkYN7YoYeohZ
E7531LpX7V8QKEJVC+dHdFKc2pJMOE8gXy6xRskYBKMqmbKlAl/k+d4jbUwPiUhiyjCve/IaTDdc
Gnw+i7RKIiVqXP3mMT/h8xGPwQ3j2VLubqnF5jece4VQlu8gnQ6XOUlYwM3/Qk7mAzLnTZcgtqst
i0v4cwVfGjoPly/Encf2/f1seAiH7XDtZ4eJloF+cPHTB+6p8rrwbbYoAzh93haebx7zG1ov1m3i
5eJzx+fMctIky53gM0xoRjp+zsj/EQu9szy/TmCTBHkmHBzmhcNQjLgIU4Q2yvfw0zoVCIMwavg3
WcYHamxEIyBn88ea1cPVkCsVhoCQLnf2xtWJ+AyGbO1z8JYVxTNkBbiwaFgldQ/HA4UGucpot/OV
IywKwYjersqUZj43xoBbOuJV/LgfHI8hdAGguX/un9aDZ1AFjoIDOv50nORKKWaNfmOGCz8cQK+u
sG1byHdVhmvuN5qTmKzItUxTFinSmCt70S1weEbZK5fcdNm8pDDgcZBCJ2Bhxwnjq1QeuByGWAnk
CwqSXsWUd+fMj4RvEo8jwxIo4HwptiwmJIrFPiqpHbujP32PpghLKKgZ6wEuHrLli0rBunZlDeH8
NOOewE8gA2rohTm78ru2GRaxVuuhXD7JaTW5iHN6WbpgcK/9GkrROf0F3J7iVdG/ftBzHgYrzjFf
KJ8vYQQpcd6dHJA58amFSHjykUAQ19EAxvL2MGUyk3k4XRuqjn/oLDCMl+fiDPS8+mrjvQ/2oY5f
OmhPpp29lRBCH3D+bH2E0z/TNdTHo/0qgBPK9/8SF3uCyMvpjGR2T3/MweRCBGPghtpp5UuX2LCe
+JB0wGfvo9gngwXz3n1EDLjkpgiXkGWRgrGgH+pArYXessE+ie2Fzf4DRvmGf0ufDFUHFFPQSB07
BevBEOzskjFwxVXJYCj/TfTW3WNkqmPmpgx+qLPZx6mgYyIuHydHofSjRHUe229HguoJzTzZEYQa
+0wfucpIbIJaA3mcEp8oK5XAJZJdxlRKim1zZ0f2g3FgG56Go9DYIJUlmd7YlrbGalGcowZjx62z
0qbwDSgjd8yyKOVxF+UpnidQKU4DzAOpNcYf7Anyt6Ujw5hRj9FK8lKTY0zj+iPRyoAIxsgL/Iwx
l4LGcLGr0h1lxI5WZz0W15jq5o6xjHEiASb5Y3SFx4jKVuGDMpahi+my/9m/DdgsqzEEVKIoGBHJ
9J2RQPNbbMCUdm9+5Aye7fY2lC8MpYgPehYCWjG1y5+l1fuPpjNbVhRbwvATGSGDIrfMIDggjjeG
uhVxRHB++v7Sij51qruram9LYZEr15//UHOsvvzSDaiVXQIEoBnJ0aryuuwbTTiDX26651UjKn15
t8RUuF+kwk8B4oDSBr4X9hNCgQQAQ5Es0ai7UeE8pkZYsnX8DMbFkI9JDOHvmBvKjEAeSxHdh3va
fAwI0f1TT57TlKq7SPg2nGKpBC9EpGcw2FvEBlyF636/Hq/XBhWYUWo4m+2vgNXOBIdtz6v97Ld/
hphiY3kNGaOJ7HO20JzFQvNmQp9mQ4MdTTmnfOInSQOSnYM9/G/Qls1lsFiwtc1O8U2gbEsDx+Xh
ZCd4d4Xi1OiVTfi7QUgVpJQbHJrxSr3jdo3x4A/lObtPVARMUYi4Y1yXtufkR/fPGDnDZxJSD6Rb
WiIxYcU31bl/nXRLo7TERfXoHxSsv9lAcWtjb6M2obHtQvERAwP45wBzvvrTnzPWPtBt3en9jD+x
1cUuDz0Ad5qmlItPwMxQsr1gkAOhgSTaHlX8FE4E5FM/7Im3NSIOWS4ti2G6WNLKo/h26IDKkUyE
rxNq+8QMToANBIntWH8clUniVv0Zf6zvuH2PHfG3u/NkL0HKR0sHlmIdbtjnvSxtsKWwFUrrYECN
qJzZGxdP6S+qwMr6C8mXlu9yJo24C3YovoPwj7lpMnOmoYFkQkfWNzBp4C5zp8VSX1KBX43BDeKN
tx+IgZ7CFsWsH/xa/MaWEWPJGb9XUlsnrA3AL17Ao3tjQ13MEubqmDMC8v1cRZhJCPdAjirgv187
aU7A6qIEUE1GRwsTrI+5K5hpSBwNr4UtMfaLoIYs3TrqDo1wSJNa4E+CszlOsSxu1KsZ63NBMvcf
eM7w70+yzRibE5P7zhZQ7ktcLLmBZBdjcgckLk5iaHQo7qw3enwjWFM2zVmDrTYrWcl0XcRYMAgv
4zfv5woVa2EwWsPDk3kaZn9Oe3ApoTXCX/k6qAzeD68q/QLW/cZMNNTTFumo3xSmEkzH81g6myMd
m36R6duWt0xb81vktHP8MhVclrlxRAhydh7yubK+KTa39ylxiWl2YrtMCVaNb5AWfmjbfNWMe73v
7uVYMJpOVqcdDlCD/HXCrZb6JMkybSR2hi5d12mR+nkujUdIb7x0/H4ryMKOSJchBxKUtrj1mFnh
IcaSBfnd0KTXVugLNQe2KF9G/95tZV1aKkJQrKIn6gKI76HH85aFzLb76ptsqwvt2xbVIh0UNGI7
o0glKp/JCzFkY7fkHW2RkN+9TSrxAzRiJpOAszVYtuJlXD28JqEuTKOaBLdzae9E5dpwDJmY9qRw
PJJ1ZwI0nCI5nxUpPBd4RuFhAE/Ozd5r1v9bgXZ09qWiQVWWrjvFPniUheTtBkhfrz29Q7mE38IX
p1Dq6s0097lX3ZTTinR+FA8QcWpwAlv5RySWbd90D1corGjxGN3SqMMGvMH8cdVT7/X165NbY/l1
7iGIud+CzjvMD9FZ72r5BNYvURpUI6UrXF0VImv9yJbAKfBEw/lJ+HRHoeERM5ruWRecPcZPv3F0
l1hTIkDFNQwM6k2mb2XXEDoAh+Dut3HYvblqoHfPHg40zlLpvbDII5TyovoYnVzZUz1z92EOogJk
HMHLSoz4xoU3fo3I0X0qyfvi31Bk7Qkrhqg2MFebsrulthZeWp6G3HTGd232l6/fqDBgao7bueeR
+sBxmFPOa1V8Rf9/j77gqmT0QK/Og3JO28pAXxraolsOnne32vsL9eyY1/4zZuJcuBXGoNDBcVNd
ssjWH3dZovapewwxGlOtyzMJJ3GQ5klzoIYKoTjxtgEc47ff/vYOBMbUpv+cTU6z/ObL7Al/Pehp
exq3D9E6EbEpdE/28C84gSYfXMxAwEM5/vsjuFlCaXvOlZFRuczwsAj+eHTuBrkRX29RhXWvFsmZ
mfcKleVttHdPEolhH3XLzp8pnUWelYXb+nKGvTINaHHowo+FJQ38gtFQY9byHrinzXUtWsJ/2fPJ
Pqv6wviWIfEVZsSuI8Ofjw13DqeehzX52AibsH329GFnKF63LeQJhXNre5AteGTDTOvyGCkfTMvZ
SjlE3RXrULkn2phNA0iPLGLwBaRB7DznU/Ap7AZFjQJGrzybPfeiMm9xNqCygfp5dBSQhdkpFNoD
wSA4NiHok1nFRGx1xQV0/7I4pHJAwcOMcgU/G0WAzOBbQolJIIBBR6MLeM7Y7+hVKKS/AAL7cHep
IcWE+ks3VrJJ6QRyHLJ2hK9oZyX+ouqOUC6p7EyoJwAWhkXpR4Hmee2tgtHnZE3X0WRr9m5v2yMv
DdXkH8Iv8rBJx9FwgmhVgalwFSYHNWevEXvLQ1acghIOV3/WHragQ5HY4prIRG9QfCaB8ZNFPpb2
m4GPq4wYR9E5DwApOpOFMeM8kGWE27KT1NRiaoEOAdmExCsSil81czKsq+zsMU4zbNua85Rh2bFt
h/03E7FrCvzIEeQxDt9rMUgqrOLpZI/twVOhYuZoO64+B/dWijwD5va6AbrBDUq+G05b3IYl6pJZ
ArmyxUxM7JMWJo+BU87XpqU3aMf26DdV9iZ4DE/wFNZFzhP2GIJiYCwZrhEBGZgL2ihvFQelwyQP
rj1QH8wPPELIpENhP3+5C/ANYd1HnWcIWcXPaMawMsOxg66lHTV3aN2Ks0N+/IOD2OvtqlT7BPuL
m1VwgpPlkuQpsKGTJK+et/BuK3ZZOX7CqHpF4jaueMn6iI9YZqAetDLI2VxSoS/TozH5rnGRCe8E
ykOOgxb+wgq3TTUHWuiiJGqW44bB4oS84pUd/oXQUA53j1SJ4WRZLwbXMEqaIY5XXKW+jn8XckdH
oVeiK/4g5cDpUrYKTxGNoIa8S5mKzELb03aiVTR4FZSD9EJRE4x0xHKl2QN35QI7/WsHc08GnR4X
BlRrUUpCCi9hlXBpeQZ4dgat9Gi/oc+wzdzx3sGq4my3/5jKqeG3pN1sHa12XDRkFNXU2NmQL9Tk
CG+0r8WECqrMZlA3IMo/IElD3jojfF8K7H68WtNNp3AG1SEowSYkEG1+annTdzT1PxUEpY3KgI01
tP86BpHIn5lyRzhkyIiz82LZGVeHa7nExqnJby3hRS0f2aZF/YJLM9c9qNSu7aLiS/l4a7zlwPuk
Byii7RFCddvZ6PhGMWK5c5zt6dxTbpMHIWf1nBi7S6qLyRqTr+YdBL/4O7BuqmSO38Aejq6n6V5p
Tjf1xfso1uvll6Rvbtlgnfi5YwvkY5bdlGry04dx3kOHhbrolWQmbHrawzOKE7ZaS31ZWxAixWqO
BeSbtRczj62YgPIPUiN4VFebUAMbKUDcQfcRvZgU3ya9XuNCcvdzcsC2Rv46MECrX8G+JvQg9GvH
JYVZWSlvxwZMD5hkDQHrAgxIe/NyZRK1ZOkfb165n7v/PjltkjqY2B51XN04K+T0F9jsdQS4pG9L
6DrRIeQIHjqMirBbwlqA3MVTRg/cHh6o0wbPj1YyjBm+1m/Eyx1rtwt2ZgiDpA5w4VI/4Z7VOIIZ
s/nswH9NHu47jYBTQSSV4ffbOVTSYWNExkOWBwvqYgjxC/DJpTGksVeY6X79BXtLgPXG0SngT4Kg
0DJE5y6JxgdUec5+/Mv8+pW8iidJuMbkOJHvbuOeVLoc52mxsfMUsqSe4i/+BxUzMP8gQ3UnleJo
WNr1Vdbrz9acOtyBBENdtK8dsiZ9OnMzR6SLyPeBRxc7aeMhO90Bg3X+6xSDq5czrXxBt2yAVVg3
YVI0lXHrfrX+bs+9KPOX0DztVvgHt5MvA0CnK3+l6/eRZ/9kgMfesMeH4oLJiONdnuLOV1uLr2oJ
6q5Y9G04OZvgdZuax+0p0y3/PNuepg2wus4gRJfIwt0Lg0qL+5q34AMQFvWbV7Qq2K7c/yWm7lwb
/MywsoYYDDvi22tH2K/1XylyEM2kt2lzCGYV8HoChiN8LY2heQk64ZLLZG+F3ZNi3ePD4XsLA14E
oqIcwzZEsZ5/vFupJqeHOCB7WZgP0y2CWGnDj0JVq+3rgvp8cDqYUOP52Z7jaAEJMRQlK8pAzrUP
Wgpsgh+QIkIRnwBH2TzpRwRwF+f9p9vLL1v9KctTyBVsz037rsq+KBGdktRwRf8+4ViOmB4nPnn6
6fWAWLf6HzArEgWrvQI7fNMaemJ5bNSClmldhQr7HORdEwYPG6c6+fSACBLABZkE0BntKdVOAx0v
rJQe0l5eFP/TMztdQrl5+Ip1NuQxHyLek7JsXWq/AbHTWX++8IDk/QoCkKdyBOwjiP3JdtOtDg1h
sK14ixzxpTezfhKluOVTyQbhsiG3PyxxoJobqCRBrQ3KTMlIaAiyTx8LSGPd12bKVWTu6/hajyH7
wie1vlxT0OfbrYFm8veG9zSxVjh4vKyQ14AT4/Yz5LwgCPdBPwPVs9LNG2ZBY+z7FOJ0g1bK2q8u
Ftq0WpPM9fZsbk3zcPAaoGOlibBbgOhM9Vxae8rSlLJ2xDicq+OG23IaykVF5Qcwf436PMp72n3t
QTN9AaoDFmHLjRcevEV2LnSl7KB5lIHsVaDtmpO94KZy6GLswy70aFjpfc0ZqwpaTZssFvn4LKic
PSr8BvJt/dvK6wuqWZXkVGCCu7dCxeCqLAcZVoQieA795px/amhmWYLg08LEyq1+x6cTxjU9Ww4g
DPIJngEYMAjQZZR1Jn36CLlSTAyZr/nLP7lXN0IDWz7m03x62dSbQKpIlpvYzjnlHbP0D2L+7Gzz
1PLMokFP18BbS+wl3OYTTlFO0uDbKWtnj4xp3zsHd5iTRdtTv7baccy9f8CO6bww6mGVr0+NsVH2
ay3iLELoyWd0bfY7JL4WSQ2Z4uKWEC73bh6cPl1z79zSHye0tlCHmShHpVuomWMb5S8HHVy/mFCg
eIagv4LcLsvBt0r0ndLB2gfkhj7trEIYj/TrtmFiVPNaNdXh4oaVbRV+31ODYgzAMWl/wycy0bOr
Q5NQ2oLwPjleQ8XPvs5CgHTuLFp7ecikl+SJ/hD2gpwG90TrI4jNWWERnNJj1V1u+a0Iihl25TRL
9NMcnHAEag4ED2MGmTzcxkjedd6DLij4PmAyHDFyHNhsZpRQWRJcZHw2B0wVmL2x1KARsN9QchkZ
9b2sv4ahiSkN7rgadmsOUmAQtiE0YhT4C5wGbz4vIjWLkKbr9h1sK+jDCepAOi9xBhOnMBVR7D18
hl4C6TvN02SfkcDXx7Ci8fGYUGll0IaBgSk26jkI4dfhhUiDX7QAgQRYQHYmnrxOvyzp1yDcSppB
3SuC1+oeeiY0q06Eh5TQbPmXKD4+LjavEvTRiTqROTNpTCtGh7eV0NfKMFEx/uTGRS//SRdMPyfM
vf0A8zX3dXYokhgRQtQHM8JPVmynsO+M2JE/7n5wJ2kKMhoj+LiKj70XPmMSKaHxFfx3KoR4se1/
uIsnWIm6O/a4Z+wx9URSSEjnRWZThifU8zhtkDUblTHYPlZG4uwmHv1vT2i+6ImQRMjcY+83OLmQ
0UrStbAfZdRD7g6BgJ1hgvEXtHrtd7Xgj7EImraDsccaDAndhbtuID+UgiuWyV+GnWeoaHSZ/mGw
H0Do2+F4Zh+w2uzdYzHYuMe4dUom7gQ4WqaYpNMZ8XDGpIWJgCfEyqx0GugNBLysLByC+5x/aVlm
k88Q1K3rfHYee8xsH5PnzDlD3PZv/FMfqhS4GWhO22FtGsKclQkMtGsefjyjE69FSUwp2swsOGNm
RVcCYz4T8eMX3vN9Rjf1vTntBfOnpNmrcscpdhXylFZ4sDlqS8iDQ6IEL5tjXsu8Q4fZjKloxy45
LBqKwwAbYJgfXaYFyeWv5oL98016QSOVU9KgTp7EPYhwgT2eXtpAe3uW3YVooHu3lVwgc1ysTQwp
vjHRNee0aypWbAwVP24tCvs7zH3Gp53YcLcXmPKSFwIweLe0yrZMrPqpfogzaETZBfb0veHzhpaB
sI4xmq6NDkHc6OMfm1BZoFpaN6y0S6DcZEIqJgSBxLQSchRDVOgEKeirhQQKzqR0yGeRCKrGKGHB
xvhfOmxF24xne/aJ4AYkshLwPMASE3sGQoAWLKKKMzxHkACxurBSGWpxnv8b7rfPjSNPwgPV7YqB
5WzmBLszDK12l5b57w/XUu+xE7EVBi+DB8KQhcHJ3zllrY2XNFdgqKDm+o79KvE+xBwtQxoiKj/t
hvfwHnEzXrkuFAXG0m0YmhWUvz7+osO9BxFx2X85B3LYYQADXNI2fcY4KD2YGito1klTYKwp34VR
xXHLlsl5roE49kvUAh9QaVoYFqjQPjGQrQbV6NhyGPne1+XTK8YiiddDWi0YmBzqD2v1wKa3LbY3
zPcEO8Ggmp71AMBLieTyKd6aYcAPi2bua5O/YzEiaXLAZQNjDM7kRLEzb+Y4wWM9dLpwEK64TuIN
q5LNxtgCbgom71r3SColHt8uW1+MHoHTdsJWXYKsMnRw4b2Ob2AJTzI4+aTiP45TBCWi6GkSccfk
+jNuIuoR/bH0OZxk/PCXHAVchSTgNG9OyA/WJ7gg4EleMLNBmtSx1G05Wh4HOLHAswP9onhiUQc9
XI4zoLB0LpRixpXSV8o2JK/JG0/3/WJ46eu61UJamtHRmjYdLV7F4JjQrAS3eNmwOBb46GYUGrvP
5eDoDmhO4GkwLEYMwCAEAGwASjHKkanLcVgMvQR6xBQePMwAoe9SSli4F/zXZAiSAddGXHrIDMhA
6K7oXDi244ECPEHvR2v/5IplBReTN/Ze38aPrbKmH1fZCfZ/zC9hSnMah+G3T6TRnSwc8gJaFgXS
YXbAcYZNjjkUF5jZqex6iJXsQ58HU1tXeEExz6RDw62C2RjJWlqgbi/OeiEf2eCbZcbdnS2YYaMu
QUzDDuJrU2OK3UU+PLINXrf5sAboX/CI14nWXUvM1WtC/R+IOoeR8rBFRQWlxAs/IvJs880p+CeU
jFAHcJ/TaAGI53qkTdKNXsycG0xOltGXkuQrs5JwWhxVoz26x/cMPH746hYek3EtHEKbZJf5YJbB
NI0qm3t/f+0hozSdxgzdzgdhTcZRm9n4Vuf2k08rWz/eyCLfWr+24rTRfLP6geAQtXgNooI4VHDt
iUnpNjh9h32mJ6CT3lruTMNGrY/dhGQiFTzhV1wRJajHIwTJH5TuFszeH8QPRw7j8zrsBL05VoP+
CzFxXAZvzoBpvnh2i3Fn3h5sB5bf8i2uY5pa8dc2/I/DBKX2BndX33zYAOwOFN5DDxJdq+JXp0kR
Ai14142WfHs3pwjPMWTY+LIyEW5aDf/jtfw5A2aoeYgB6qdN/zQQKuExRDKBLViISQNO3U8KPfOu
j7OnPuILZetOC/sZ7Cr40IZ7mOp/jCdO0DBkYIh9aKhDOKb1b9EBYR9QX5B7iS+CtLuHNUV/Wmzb
c33QcToZ3421Dac4ToP3NdsBeryk4V7WyDziqnvFhW1KvzzWkgoGADzKhcl4FoYRRjcttwSi3B12
WnKYNkc6Pgof1Dgj6MTWgL+se8NqCL5U2/5O31+H8o5H4dM9FB7gyPh9DYDUPnjK5haKkeUAIVjQ
gmV/lpyGy4imS6YqbX7cnPjuGj5cShWAw37FN159osPyA9Shm8BWYHCbvYfPKD5nVW+PsI9g0kvv
irUTAi2OUv57+BnkMYC519h2YqATdknDvuzMEifKj/d7lTwzfCU6g5goQ1jPs06/A5lU251ouu07
QSuqpRT2YyABf6V/GX+Cc19H4gZL9tZvcaAdFp5kgBjzE8dYaZ/Ro9IStRFsaHMYpknB37sunAqT
hm5x/wW/yFwFawKo2E9I4v7LMSJyChAaOo3dI8YnIXxjJ2LYmKTgHYUjEj8kxLUVPViF8g0c8Huf
+L17uuhF3BsLiImNblqHHtaRmP0nN2eD94CLApPUx3jeW1U2hAcI8yibAs2e8w2TeD5+J7mNgwIf
Hzdb32D9YceT5GGTHzpnJQ4k2EFZUGPOFM1FJhv4x6WyHjxKH5e0hZWGeJ6IZ4ML+oCJ0wdmcE43
0cddOb1NX3gm7hf5qJ4a8z0C/k6v7pLIytDZxLbviPwguQ/hmcLQAC6qhmqMe553C5vOzWtmhyDf
YLnM19YB/7PcFnYlbc7zAyuCzrHs7a0VDh8X6x2xdbDEcziyEpJFzSg9TXx5gFqOQDB7Rl1ivARO
NW6zlpv9MhgMlEh8TtBfrr7w3nUOzWZiJLp1RXVYO3lcwS2q3SI0E3OM/0HBXIJPi6FFcAnew/wB
L63tqESldEKdAdJfSw0EsRRbzznw6WFvl0EzvEdGcgPnGzLRKkIwub3D6suztwv8mdu3eZuPDgU9
+gSPoE2MjBmKC0w0JrXO1dFx9g/ufbyngxuQPhQe/BtegtJ/dw2mwfnK6B9XarSk/r6iBqFixOqR
nGM6eb9MCuYCLFqOEnYx3weKXcdvyNC9xnDeRt8+EBMUyQU+sDj4AZ9X5QaW4wKWOrhEsh8bA2RH
zmcq0ccKvjYKVlxfsn39WLBIdhjxahHTzhzkxTEQerJe8abAQ6bfWNzdAtUrPIWzIzHEdbxPlX9O
Go3hPpVBsXC4SUEuiAce9+YsJTN522XL2rT7WHQsAFS5kL1DYdd3t+xpk3sPBzP46du9W0mI8scR
35A2EOXJUjda9No7c4VljV/62Ssg4PJ4Olh10iYexA1UlFLQWdfQye44dZC6YMZKeIA56CsMNDCt
W9qVd59XHg3+ktk8ODUCb+3P+GtAsoDHffJhFZ2J3Nnqhad2EXV3j14FYQhlAtu1yliT7RQxD0pF
TC3h1HRLpzNuA8N2ht2ZGQzPS2QGI3c6Ld0XMCUBZLSilxYPoQK7BDmheY2W8/daCwCCeIYRnotj
CqxB3Ah45ODIoNBghkUt8Bug02z/QX5wWGu81JVpJ6M521i0kjfu4hpOtfoc0klw3oLcmT0z3W4H
MfEcQODYGNHD4KeHsgvaG0RRRzZOyZEDWHnG29O67P4Eou9UNrdvZCYPGpaHj+gEb3F2UYsQK39O
oAmF2qt5E2p/GdReEV5YWbujaolBS0NkQgZldHUjJQqyf3R3zeQYfyM20aF44H48MTDqcfNezqmH
nEf1FEyP5CeMbIQFiIJ4iqgzIqRrIhcp5ve2dcwaw6Yne7ra10c3ZMCyU3Z4JHHSccV0TP7NjIt0
ROb3CBm7GGv58itJ3d3DyMEn+YeAAuuiS8d9D5SpwNDrjEU2nQZ4KemKocgn+RNHkFOhshICSC+I
sp4Tj7Sc0rwJSogR4cExsLmSIT+vLX5iEodKN4fIcwzNaTmXXhubH+xYuKP4DS2Dry/PEIbiEToG
tN8cdmB68alEenydPbzLRIxveA6UCFVTuOK84Qjl/xCp3RNmFKeAQYKLq+afwReg63EM/xiKEIpx
t0s1Cz8bcXKSv0YMsfbIZN6/v/6NjT6y8zOGOC1kGLLH5Jk5PJAMoM+WVv63+o6v3pPUr5ZdhxIb
UPUuaQPbpLb3dStkQu0AZgFVqvLPyEKgzLNZ+lD7SUwzwdBRYrqAWA5sM1KsCOrG6oVsMSRU+6gZ
qN1b03kO9biKNFeP68Ej3Ae8JfcVm1hGN/w3P2t8pW9YNH8wweKrCEgzou+k6r0n8o7kzxW+SmNZ
6F4jeoWqcxY3mehDVHvT+cTyFWWPPiJTUTxJ8lodRgjx+ENZU/JDct+uA4UiQ6CH9wrl9zU0L6+w
YsVBpkTejmYJpRdRCj4c/zX7KUlyH0YVkhGfY5l7oRUgvbzXhiM0b2Q1kWW/P/BMJBYSdirC3I5d
I4K4I7NkWo79hhT06xr6YE8yxF6kpXFnKdpqV0dic3I764p2se1dBydJtqvxRInEVaw5ezjo6O6W
TzeL15U9GgZIFLrD0Wh09e626x7k6/nAVN62FfvI0RouK5M5DXE+cUGQAickGR7JEaekFUxvWFTW
LHBIRRzMkRvisSemU+T2ikE0OaKMjTHFRV0Z4caGNwBIZB/XaEgqI8GP6Tm6Ro/4MLq4ZVZgENRG
UN9wNXjR/MG9C/0tkccwh8r9JGicUeNYGll5RkVJ3YbJzwjJoXPDLGFvL34kAjkUYQMLKCfYrndG
YKsFR1CEGjcKiRO5LjDCYhQx5LiEopqTzgUXRoxjpxLTpXX5Oo5Pl36dcCwnqBXTcCzt+A2s8UCw
EVrzKEsg8peTFs4NvsS4MmYlluy8YOzvH4dyJZTgwTiFEaGYO7S5VHI4XvqCvpm4AAmChr1IKGx7
zL4n153EvZ/iF6YDd+QnBRMvDL5BdfkytA1C+JEfGUw47PjEHxRPvX+4tJRh7gwDyH9vSJTjgp5d
aerlnM7OyxlHfnArYJdQdfh2GzKYeyYPFMsHfoJh4iZ5Y9CEBJ0vPdMLie2dKBSlMkrj92TLpntv
zjvxhitPW/CMbs7TLmgIK1ea0YfD7kNXTZPFEuIl2JGwQiCMgY7sm35xulIzzu40TUfqxxVXHXHb
E03WvIMss+kt+08CDuV1ZAubUtA5TameNBId8WkDXrfGuFNTwA4ICUWPKOWfZxBXNqags2qChoq+
/YOn2MORfaYxxt2PPplpBsrR2iO0ztm0ed/sVnQ99LA//z+mblOIaLwZEqucV9hA9klnhZ6N860r
z8mhK2GPd4ReUjMfNCpvvmmD2v+fceKXuy72h5Jmz3YBQCICEnkOoM+xq26muL2mKTgIBHc5XiMG
loOsDE8XoBRg1zJKFihfnjQ5lAlpC59qCjECrI9DR4SbkAUxeLT7WIFIACvMx+/+PZHTQwN9v4QT
iloPeSJyq6MDp0u8inpM4txHyBQUSpVGBcPUhf2TH79rCwvGQkeGkt7W2HBlLxBfNQVTxC+9r4K5
mNw02T2FwCdfIdeKP2UdoIC11BHjKXP0Aocl3Anp+FLCP3rgxIRIN0YF//X2JElX0FuB6wEWmCEA
T7P8+NhnF/hNBc3uwBDHktg+iJMkuNI3gNXCfspi5XrIT7FS7LAtKdGefoJ7NhgMXt5AfptbKE2n
GIDM/SVGO5Ec4WoH8zIa9iEmbR/ev8YZrrlpsYlJqylmftdw2ZdlyIgAdDVbg9ATKEvwkHCdLG0j
QHczIvMlEtOoZqRDE0YdP5TfM/pv0A3htuJyTcg2PlM78ryEuy6fVDAgYbUwO+S5FMYzywWTSiKX
4DIeRoQhcSAHIPr6SFhnwqqQa63jdSrriwclbiw0oFsQBX7/waxenravX6KmdajUhgtDtjxwnMA7
2f+mHY5pvELEwTDiTIpZTMWTVLNi31wYeZBuP2SDh4P7Kffy5aiz506OGoNDr+kV2ELifc9T1N7M
X14cd0av2Znumh781y3c3ctEnk4syrFBlHfJaT5kDfSnA94QpcLe4Lcs3QpkKcqBvHFgFakfy5hj
e7af6jyEYpUr1UXMfsRWRhz15NcC7XWAC88+v89zwXmBnebf5sNxkg1Dygu4iTzBKmQnMQAhj3R6
D2QfafX2U5q732qRlzZx5W247blY1WCBQ6kj8ZCfEqNY/O6N6sI6Wun8s4DbzTwN2Zsw1RX8KWTa
JPwtkQgSHixxAyqLlrrJloJ/A9uFOAg0eqLNMlNYIEJq55uE+XNjWxELX6ZT9ICseZlJyyuDGwAz
S/Sy8pvCCFf7NPjAfHrHyyhnVCiGqmX2AZX6Ou1dRSB8x2+Y41ZO7rSM8PjX4nR3GRe+ncdKRyeG
XRMekoxJDgOJFP7/hcVa5etJNLL8LGMs7iAulxDOOZUzo9q3XQxlJgVkpB2UZplBzBilBCUHp6On
ByO4GUfHLPnP1tcnAvgQ3fqlPVJoc5CSS+65/a/QXD2bcx8nfLeklmOGUeFoGvFvZdfr8TslHSDi
6cuWrm56wJ+CHg99NeoEbshAjFAONpZdLi2Q80cts4MANBZSAzQUpsAYBWCHIS4XnRTh4wfNrATF
t+Cym7EkwfNtwYGc1Zf4AaAvpWtKbtM3w57pVXEdXqPZ0342GyCXljgQfAd/laNRtQRydfjLXxam
PDrOul+odkYG34PYrAbeLwwkQ46vgUnjAqdXSvobXI2uJSzXsH6xKwmA+ZNGiuSsexX7cI5R/LLR
28pJCeqNeO22JB+dZukcidUyzISp9CYXrxzJ1vE7V0QinDJpk/r5AgqCJaVP7Hhhwf3hSQQwzwib
jgjEwu8MKCSwR2h5+IpHEnJsYONBUAegjBMVFJSM8AEZYeQWQP2BzocpOehvCQ+E7xq3pmRA0B29
oaHT/NiETdghWad+H7+gC0MJiOq6tE88LkSFMDRlYTGzhAzJToTgDNj348oQs9eJ1EljRlAgNiAt
YWey2O37A6uJwiN/CpULoB4WetaECd0ost3pMrhb05fnmgIunePYvYbzOmtxG3CTcG97TiegbGxY
QzFnMvt4/kySmd0rSqtY8gev7DMqo+u8E8At9pZEe/3YxdNl9/1yS4rS6NHySSNEVp07k27CiV6g
HfeM7syroIPwGe4Meg1ByTX0MSyO2QI0mdst+yxoWKQvrSenlYv7XR1g23mn6LA498ttMfqsj6OK
bNptc1qNH+TT8DDDC+MACkyj2GMMKiN1ehwFn+5JWnVgQSRlkGYBIT2x+RBtFOVkImuS8z9WLbl4
2yVyjECiz1GhwWSNZ7aA3frkLL1TNihdgcRGzeg7g4RbrMho2BDvAOXKK0E9N9VGXaBBFX+5224P
zFiG+8FyqG0enAGZ1D0mJBuRFKOuYAKrky8d3u4Kxy6DZmDMYKQ3K+rt3mn12F/ImwHUB7XeLWd6
YamzgqvCGBkYaLLH4xESnCkpMSYRD4B9IL3fVM++vS/cex1R61KA5mPSwnz9zvE5jxgsPpyCsCZz
3eKw0Jh+Q4wAkaeFBtQ7YNHlsOKB3ECCBQcP9KHSP+7EILANnxNGjm+GxtwcCPqF5KjxRMx07YLG
8LieEYUhirgQCZbzUTFpu63fc23eGhRrNf3kwDZ73eFAVdBsfCzSJESc8cEGymFGC6thBNULz8wT
lbaCHtDwCDxAq3nuvr0m81d45lCb4yV9JKZrzL64LLOieyXcmAKTgIlU3QvbWo5fUaYOIDvmCeqc
e/dBmBU581tlitiHjWuxb9jvqT6vyMV7WSqGfwgHBvXB0f/wXg1ILJqRD9P08juRfzgouVj7XLVA
p76VxL/0XqWLjo1YOIOpDzZ+b19Pz4rdetlHqOccGLE7mT+gI71diMadBWIXRuHPWT6pNnV0+9iq
T2QFH5YctprHsYLlVrv5BLMHuDKj1s1Bn9PgpElStERuSEzHjeytXr1r9loDJVxuWaz8BVqG3CdG
A8jfcNs90aFAO+TgsSP/A8OXWMMICMX4EfXJc3CLqFRJHr8xSq9TWDLnCX6erT7swEm5d4n6gNKx
guxdATJBqImXDAIRgeLhgI7Pf2O7ukyvnJ0kGIiQYfw/y/DLUzsqVkas9bWT/UZ8Jl5eTD6XoZkS
WgIg3T5whGz/labTJlkQ+RyY480H3TohPEu5S9ybTqhg1Qh+dPQr1IukC25OGfcXuvvwI7LERr/g
mNCx24rfwpuWkTmQpqQf46MTQm69o4CBhp3sHxG5SimDzZcMYt/T9GXghwXZDsYKo16IS/31u+1q
zmfLM71NsaE+dQedkarZ5myBiSnylVEXs1NbTbmoRJcRFHMcjTrrvbXs4l/VJcXNPzMwR0jTsam9
WqzFTK2hsRewGZ7kEQzbzJjIZN28Ihw34xxu7qpeVTFW/q8xWW3dzpyjPZMY99QlNa1XxSz3goYE
x1ZaWZggpX3geFpRGJGp4b2lOKZ3pFk5RkoK7WqjE/R6n6NmYyBojg7UBDauQb16T3P3TkDaA6+n
j2t6tzb0r+OEP1WjkriUy+CYIr5mkn90GOW0uktUFLyeNlJC1GgvWPW4YFJRgBVKcYLg//Iaf3WP
/fDgvGAMJVxKRuitrjErVm0cUIhUYyHdTave24+duTE9JhEfEsh51OjnIM/hpQ2TU7X3xBZqXaxH
kjaPG4tCzCqBXXHrZjeL1dV1yCR4OYBBAbGsHZ6mTM3GzOx7rT+VHCVQH/b5vWVqPHRWzWEl4F03
0zrSMtSV35dFq3EQzOcULW8uUfeLyscO1mcnOjB0/OvYpxl17T4rel9TKhB16INbNratGwoWT96b
zW7RGJWMMR7dw/gGEAzewnts2TQlRnZcLzkbIqDhNvTfpvXoAKyKlqOzraHDbb5ZgQ7yaz0BKPgU
Mx2joL27ZPPm71e9u6+QbvFwzFdwPXjsV/X6O6dkfrX0eXNwDi5pmnYKAhUKYwfWPZ+n4b2gXt59
I3dbOOzR5YO6kkhdokjDmgLaL5329pu0Jm3KKEMlJuOzCwTUErKIfceG/e+yfRDsYqk8B9tP9Npx
pwzVXpKtQmbMCsfjFrA0jjSkJUIwLG2iIQ97hy5Vx8FpdXwz8nQJVBkz/deobzfIT1A6uZ2otp6j
zwKyfM1MfFKxvuqJDtbt5V20BPhDtnhWkKyuOzlG5t/aufP/e9BctWl0OY7QrWLAhjcNWymkTsJS
mQhSgM6od4fV2YbZ/Fo9/yo4wcwz0bn+8UdXSlbdxURXvPvY3ypqGdwcnPbwDWo5bRRHaFLYzUJC
0AmLqIenOZkQU0iu4t4u0WFDc/1eir0i59nNI/qOvhqZyPXkg+MKf/fwGbZ3t8mFQ8ArxRj5l88D
7Y+NGhIYZaJSUbFh7EATwLzEwO8DzhA0FbSLnCNgV2JOQyABKwwvX2QmKHutFgOlKWrt8j+WzmxJ
US0Lw09khAgK3DILzrPcEA6poDIJgvj0/e06HR1RlV15MtOUPay1/glrbVMmOPCqMXP6U7YVjogb
ZT4AerzBOCNPAQSUUcquw3SMZrpyhrHNI2eldT+zX5oqku3nuFcuMVnBk2+Eq3Zyo/klPXWu0Uzi
kj5T15X/ZHTJcTVCK3k/aRgYsT9iF7df1qh9X7UnSBktPMsl9obfDVZLT2Ha+ldj1Bi20w6mWLH5
lAjFpY8pVLgnkaTB5n/Ncx8SnraTBmQ5Nejn2LaZqRxhNA8eWHGimLRbxmGR1ec2vrZMJlbffWJj
MT5lk5NnZ/Gj40t/2lyJYqxgDTP5ypH+SIgm756yayaKqe6pzn2MTdeZ9bi+kAHVQJ1XTN1iSxDl
qpJa4x866XiygUYJydOu9CApd1y7vGRfY7MDMpsEkOnYQ969bPK9kHO8kEnQRgRzHmHnhoZfsYuF
5HUoREhJ8SQ8tHpm9ZcEryssPBWK+nzILw7gxpsxpdwhN3GXTTDYhM8zvQMjtR4n6JIHAAfPi+3M
12YD7HzvJ2RKL+yiyUFew7B20LhB6zNUGCEkDZ97fGh+LrTpCKE4ESdAc1/qO9AX74Gb4lmzgPmV
NZ9YfgSnBvY42iCFsReWU+Q2Gu9FfW3pX/6dDCrfYvajSCmhIuJY0LnDY3oeoKEklX1L7cNEdVDh
YUzzS+UNOZab6567HQ5OCaoUi9Nl5MbXAebT7AJxASsI/D4uNeGIJgOgGk2E1QA282ms2ThEK4+P
S+pn/MtA4t5o9LjvpDnn5qeznspUv0LUNIvwyaOqPPgVxEUqwYulFjJ8T/e1U09UlKH6pPIbYjWJ
PPa58Fb6+nnqL+tDvvsGylG3s6Ck/KNgojDQls2E54VGLKCdmN1Xmhsz58NjYHzHoPbyIfBe8t7B
K4g2fSKqDB3+vlefYTrMOVkxMLjAALWkVYm54aImK5ZwBY+UX6/dKTcdgmhNw17OmFAwBv8RPyCc
4HqzGpdP7ioONhyIArQoVFPoemSGalg1W8lUWr29bE+NIwWq102ToA0fGO72eVrB6PgVXsUjLgLj
cewdRHdWUEpB/1W9BHFRAcd9y7UZHZEB/TBTsNqFHman7hDvciTItnLVbUxoKKyef4+RL6jtmBvt
+yinCFY8bxK0nEbCWCChFzMSUP50Odw32GoSsNPyg8+MNqdJyF0KQY5ASkKVgBujSXUk8up9vm91
oggADt37RaBU1SQd6+GXt2pSgc5g3wenJbLedBEjE40Br1UoFFQvD2lqw2fYcNVTQYuooZhgcmtE
a8tI0+Bg0WGMRw5vXiHj9hxRJcEGgmo/gVrKwpKY1dCvdpVRN+adVgJPaM2T+rOPhKsrxOuXJ3+D
BoTlG1DPSMio4PG8lx2uyxtqXKbxVlbbeK+3onv1sMgQZXQ0bfByEgws3EXqa7EQQi2Dm2fAcUZx
1FhQYzGwhuzZN1+wwDCuEu6W4Q9LAx3m14fAPw4XukqfJSro3OF89YfKHb07cWhQ/ZMpvsGJ8FmZ
lzyGZpNdRTZryEaXn+E/A30qNcUVh8NvIa2DoQUT9kNlGQQjF1+DxgqzKxc9BxEAIO58mEF5HEmC
RZiwLbG1WCB95TUzpz00G2U7H+x4yHAjVGZFlMj+p5pgll7+8BDWCZ2/3Hdc6qMwRSTIDYol0wHr
sBvjm+AwVD32eug8WQFGsuIqYeLan845UOFgTnFF4TGcMyQm53QFYXLOqYjxs1GtiLbyzkOY4x8m
0KUZwlEOH2NIonhNtCv4JtBfCWBGG0bokuDhC/EqmgTeCJ12H0BH6OfOL35XRRq3Keyw/gm3BKpT
UyegIrM1CCSyWQx4xdxm5KqPKbEeY0q2gP5T5nrozANSULwIAm27w/mhHuOWxQUbwC3TWVewzw5T
2JbBB40SpcqOg+U3F2J+eKlYTkAupnDffU54XJX+fHiGF4meIcBch1GAsNjqbgMXhh22V8wMHxRZ
i/SkHlibQkDJY7DSGaxmfD1TjAVgnfzLreCoxChlTm2gEchisPDQ5n6ZbT2gfzDHyrgXeCF8FRr3
nco1fciwJBArjZ8iEAekI7qg/I1uIY8HqA+ZMLtVvEmJF06xDRVlGgcgGqMdPxpWPtEY1U7QqOux
svvqnsMUBVjbSU9TfhbhDxCfPS3EUmOnTh4m4aAsAGncuZizvC+slI8wnoLnPhdeC6AHG2YBimZ1
OOwzXxqBYel7IjaEFIeTK2fYhZs3DnJHASBJL0sk8l2yPWcSEk6R74ROZyvGalLPIuNGMqIdtVxS
BgNbHdoxvK2BCxJFB2W+mLWw0dir33JaF+ir9NNP5LRjYsBBj137qR3isVCeoNAL8+xDoFZuXxXK
UnWtINvr5u8+RJtiOoqw8njFK6Rzb0dWvY+dlOagwyqakPPRNMaukhpMBQ/I9BNGsq1V3gbMs3B7
GF7BclejCHvHBxzdHauHx6HsXtdmol9CktqRW1g9juXsn31EzrySNh0RxsdfEk/Ol2DBhbKXpmt8
JsQUwNIMsNMLmWzDvpLOm3PoiNMnGgaMfoZ8nE0YE33EkcNDsmT2EA4dO+vZF8IRqhiOAxRaJkxV
B5309CAsfuhKMRf7x4cl34tHxoS4MwPnDJUVNrQg07MXEs08UBqzm0Y47J7JYneRg+Bs/4MaT02H
9BpKZ8pq4mAoOwNN148XFIaUBOf3OBTnYczheGifHnPoBkqdM30fxN6Y4tglVK1cMeFm6MF6BhhR
xEyVDX1+vnxeZbTl6hYkWQeO629fbjfdViYODGGpZAvytUiCC78oHeIrZccXv0PEtPdgPngaZ6rB
/pQJ/SzEX+ggthcuaRRtAT4X5R9pb8w4H1jNifC1DH5+PQ6/1ILmHLBUiPNEcs3mzG9emqxdsXJY
ZjonWbOeC7/iuMJLOJ2FdE2hbnDIlidS6mVL2uDxYVkHFkNkX3e8JfRQRGzjL9PD5MwshGEhx+j3
IiyCoCFR4ogpKAOzEiXd6wjXlYsWROJ9TFSzT38hCzU3lwz3Gsxq9GvEBlmcabLOE+B7c8Y0F9p8
oX6EFnwSQNdjw2uDG8zkpG+PfNXIK36FfKfi/wDb+bERO+H7z94YnzMuG8ScDnEqy8gO5DG0pdES
FTuObYIowHsTY04nRiQJ+0lcj2w1BtAzaKKKA6YtrruomjyfflRc2gaegdL8y7zfM5X3lkG3CpYJ
dpVTkAVm/0KKMaUmpOILaKww8V5jdwoMcbteCyvgcJzDwhGONdPhmj//wamIhWjiRSoB/lpOSKHN
ajq8L/TeB7z6rClmJfe3OSWOneavym1pkznDM3YMDUQeTLWYGo1bjpr6e46Q4l8bambEmHh0lX//
dOckDCKv5gAfBh1LKA9VSgCOc1IU1q95+TVJMNCRbnD3q3byh7gb4u57xZWmD+3Xa9IM0dy00Qz5
Ds+EHk8XMllOYTRdrOAxpXFAriftPeIi9si8nCHt4WcsUEnvuIWRwKwEw352ZjDCGtxuSvM9f2tM
SjgMqfpaUTMNZ2q1iD9XSrWVdiRJdI/a8ef3zv2XjVpcFotU5cCX95vn1v3rry/yErLUOOLYM1o6
E6hAHLTQROXwcR4yRxsC0L3O6UEBSMXC13rq7lvgx7p/SvoOHxwne0TaDtYHiIGxBxBr2lLw0RrD
JCErVuhZKL0x+r9iI1K6TWZesR/CPoAca8zBSy5cxqkJ1u08+vyWEt0lHChCGuuvQpvl8IYz1oHM
gGH4nsr1GD4IeYf1HXN2xRca2O+VAk91aGETYMVu/3tOvtzmbIyiskJmZ5xZEDWHdM1KfzpVCADK
SbBhuM7EQLbxEBgfsEXnQBau3O6mIH8NCvozYGIWRktx0E07/DZghAAFkqXJ0mm3Gy6qGHGgETN8
NHurv0dlRomb9kmI4OpCjiDUCBCaYZX8vJRoqyfXXOH0huCQ383rKpMW2d+FXP6osIWS+u5pt8SD
Vs8UDsusgSlMEETECfse/ooOLcemdT4LHKg0YcuDcXKTFg4eOfmWASMEhHWKCwAgpUhmc6j1aeRy
P/WGpIMKPPpH7C015DMs5sJrcdWwQhhr2Hx+9l4w9WBcQksUjnxEE4iteWk8PeMQBEtB1wqu0kJU
qGxSnHLG2PyMrj1UF3MHU0q4Diu9gnQYwQLFvGPM3AYAtlpW7hwjTX0v4FA65wofBgrqBfFymFai
DSH0zC42AiU5v9fngxV4ghcl8puwiEpm8aKYHEZIpb6dQxv4c4q7awlDR5D5kzggRXG4waujmJDe
xSfEf8NDfk/4KBu3kkvtIZIc8h1xGbfe+p9VHXX/TXF/TnKqGY87/MFEhY4O4QyEO1xGBwIf4LJ5
4XAvklSDqWcBGQYIwxz4CyXvPK5BjmMBYOKr5uFrh/GI+L+R6TmBOKIoxPiLa0o4nkSaOads5aly
BEyp6ZkkC3oIahNs4aY4fDrYIfJVQWVbTs8ULiZUV8JgMpxjcrZZjVeq+ccjHyFy+PsbbzZTbB4F
NxQ+BLM+SiUuaR4vhe4dRJLZiGD2XFDZ4mtBxkvBBjvAiAGjH82hT4DwqMtvastuvJMpMcdoDcbK
WnIzr04B9immkUcTZKuuoGhxIOJnqgB6oxsSWm8BMTYidiYuWb1g4eRtGn/aRse3ndw66NHxTT+l
LUwAvgMDPZZlCP0/WwuzCzEhP8vBey2IEsVaZKVyM1PJMPDLKP8xOuSk+ml0wLmgVpmDP4ZXjPMZ
AgqepaMYrjumOkSrBhzPdy2caiqd0ce+0NJjy7cXHWm1jOH0XhmO0kNCtTBxAbMClqtIHRDeZ9Yt
2MFjMVD23JfG47zifYeUFThOYv4J74Ify9ChY2HlBjjdONRBK8MmXo/AS5F683TpzN5nyAtBEqpw
oEpb+XsfyTRgqM5MjWaLY+nOZBJgk4Vo9U8poshuK3DlZPt6mErfgQrRt1PFQt9xUZhR0rU5OFrE
MJIMgCZH7DBhnfx+OfWbpR866ODTQ2PC+X1o8DJUzkKmPriseLr7Ta0fNN6ugtaDE/YkSc2JPDSK
1K16tDZmHwmWTS6hYKbrqQdZ/boSknpbQNVkrToN43BuwCtYMqBF0f3Htz6eSqDXejYroAmfoEzV
ywH9tonpktkFFay3sDPWb99MF8xSLRnLejYn+gTS9zon+s7iTiQd4t4xGNmPdPyXNMtH5iXmKPKg
xUCwhTtM8WOoHBXxkJqrnUreKmFECWf+8jVLGK3ckZtTr+8pcE91LM3sgeb97Kjnv0/3BeKJ8sO7
IEMy3h27STvW0YtAVyvZhmYP7Z0rT5+VnxbLiY6XAiMGM9rU/GSM0frHLKicPaFLoEcWEx8guyYy
+8pCSAWI6mkZZFCMrFtYB5/gWjQbzdyVtjZ982sq4cN8CHKBuOvwej61S90DYsMws7rdScqgyBKe
qmcakZzszveYzHA6J0Q80NREhXdPRV6vCKZf0TgyaRaWFAcerjFcML4aQuU+8/5uZfht+8nJ9CUs
HhhymPAsWuMxrYI68p5wVq+Apb1NHpA29Bp5PY0xT8OtmjMj/OD3W9IVNvBbRqIF0lwdg4U5hMp/
nM/oqLRU1JtHxOWB1hqmr/fpe7QqAxRHlLk12q5/wAZGFBXQElO1L8owM0dFiGAPJ+bayh5nhC8v
+1W7JUhcfvsxCE3o3UVhSQt6JuJ67A7tPJv3XvYFzwKaj/tOaxANDxRnOFdRYg/8XrKNa7/7nOIx
rlkJfXJUYtzCMVcYDcrXIxIRuEiQ2fDqV7yv+yMx/OngtW9qjgwrNxfZGV66KxkfCqPjr/Wo7T79
c3tSBr4MFAgjXLUGiMcyt5YnIieQBw0opY31cplEa9yaZmBejGLu9Znr5/4zn7gckaMIuwmTxWc4
vLyhXiEEIxJSgWwgJuI0hdkYWlir8/jvhNOZvXULwUJPB867OvQju89PqogbgWT02L9qjArT6tyv
Jg9iTNKbVPn36lzelA5WSz6we5UEZOElYNDwVe+N0yt1q+ZoeWU0JFAPatwi843K3tbKxHzmO9bc
gNxTxFPPunYf8svp95eSjgUAS4WSRXozkInQoX9nWRTWTydPxkMmatJafPbRLb51Yaf41ecYfA3K
xtLeiPHiRcW9oEaX0baSMDu/b9+f8TC6DGPV/vboPQYzpZ1I98tP/ZJaxsQ4RSqWQFWrYMj14NeD
yCTucDSWCKhoOsYWg2E9GWZ9h+/AIHgwH75WOU/oFe+Y6Ja9w6i//XE1tXDHh7GDOJzmste6WmUs
gxpkGpOQhnn/x+P/qK3/oXCIN019fMWXpEDQjd+t8g7Scv2ix0oKXCvkWYN+8s10owc2vooG87jx
2hrg5MtRST7Jx2mRkhnPh0/sZqk4esk13vJicYyiAAHfpL0C1hhBurMa2jjicJgUi5Kek9VEmI/l
vDzBFEw4+43dxGSo61eTWQRUZ2qHo4iiJUiZa3FFc1EvKMrxiRkZMVBxOUPduBumkMaULbNiQtIA
5KjyKbGpnXqX0Y1fBBrDYYjjBKc15Z1ZYrHegbnHlMlhb8UUWJSfMGRgB0BUKN2oQ8SSiTaHLE1S
miZSt/rcuTnuRy1xZe7kAemX3flHuSHBSgT6iWWvoEBuv27XeD160il/v+/AYrDg1EmLQTdHNahq
2Xj6CDV+vANn7SQc3Aae+vzBcuwvnr2xgo4fDUA6jmLsouB+DcaDN8fId1X0N2W2/aXj99D/fThb
QKwi81HN4nfwhuylW/z5i/dZwKLr5XYrepGPaqtAo+YA8t/IvjPjeBt79XV7tShmSFgDFXDk1CU1
QmfqEU0/6vnnd4dfZKc6vAGe50Wma7urW8Uq4Xc+cDM2y9eqqE/N85aYLWqbavaUnGd2iqB1KMaP
aPDMe+VeS/Q1rlVeDUfv62tkHTNh1jVHhQzu6jO6gaeJmYk66wEURskCXPovzR0FPggUsYjL/oM2
T7KVet4zQbH4Bltp6ELOevpULHjpPBzBfQQc2I+B7aKHSy1DbUXHJ+1zVFXC+vBOwDuSdgvJvOL3
LqEwZGP+gg1t6mIAVaNiMnVwZCpO67sCi+B5QyyQzF9koiNC5l8EFeJ/ViYm5HQQX142+cf7HhK3
VEdNtwTH3evTsljKHOFQUSf3xfFEGrnozztU9BC6tsfJc4KMpnT2mmQsSpkq04w5Skee2zuhoKlR
3ok0nzffy8UNv8Qn2z9wlCazkF5g7H7BCgGP4RxB1KUusRCdof2l9H5ZX5jISBN0xrF0n6sjngbf
oTF5leZ+ZFC9Stb+X6Ckmv5Ryi7YuyscyHP2G545WTARL9ivTQ9SIAkO3NgmGrN/XltCbuTuRbTy
nlfWUkP2xzjxEOz3xyXpLeJdBiwluOd+6UBt9BZfI/mDs3thSmlN+nhYhMd49up7fDk4MsMuxakZ
kJLA7mWcoaop9e0LdNrJxAClGbsqg39GsWFFY6yZx30HAqehCupDT98PJCtiSqmai/6YzmkAyo1Q
whRubTbCix06N8mf7OWp635hmJRDyPzfYPVHgeJihPaXA6RnZJIvJPdnHmd4pk2OUHHb0mpI254t
+CoGEzJmOgeLooeKYsCf7ZKAuLEVyOvRFn/cy+4e4y6BbJDTBCE/vU3BSchpM7iBvWOFSZQoU0Bm
iWy3sTBLJjvZOshELifoXtUtMJfgetOGcasEc+FnTMfgwXlibYj+cpNyOlFmCYFAQaiQMWBmbgw2
3FXsFwYYuVnvJZaW5gjh8r1nUHIV+y++lYjlTJAzjBAYMeDQR9O7ELYID7MmA29oytFElw+t6mYj
Lljzq5otwu31hIXVDJ1Xhlioc3rQx6kBUPBBI5083+MiX5TEr+bvQ8tRMco3kfdgiZRjbV0AUCoY
SzB36y0U1SuGTjEKhlBliDV7OelgN6p86eGxTgkg+B0fyTh5nKHEVRCE5MWgH/xhfovt3MQ28MNm
Mms5K7X+uwjxwQs2KWUzczgAm+ldndyf50cVcNgmU+gOdFbdw1X0nYLIHgHHFgDsxy4Fj02nOjRR
q+wf1ObWYDdwx4MNpq6tk+UeHwf6jraPahUO6jjpXLgwHRn3dPcPWqqqtb+/CYY3X1Mm4hKKCnE8
Ju4PmENwaQi0lkvpM+vZg57BG84BwQt8I7h5M19cNkDbNnQPXUghEAUg3jJ+txc2edAERSrTwNG5
4rT1nkYT9A5WNwzqHL730+Wpwv4hS4snB/AXr0lS/Q7dF+AyupqX1UfQ/+aJmQ1k0hFvFk3ap3a0
u/NhZodXsKC4xF/nAx0CbhrkD59/iw/0w3e/gNdl6GTx0BZy5fF2Q8Wl+TPpyPC1Wty72VvyJQUZ
CMGXzt9gsXgw8ISib/Qv4gBDC77JPD66FTsisz4IjQsjvW7pYRjWjIRkE3L+/OHNnpduU40jI17F
M5rn22gu1gaYQsdkjMbiLkNQF3bBffIoEIAgC2FAswENFXm5oBoYQzzMRfM2L0/NjXBWg2ybAyHi
mYKdtSGvVs7ZmUKYTc66xz0shqeU2HChcTUSgQO31kPQEFkAV8cMLvQL2xZGpAk5zoiQnaS1tGkP
Gcrd7a0p7fGkFtEADJdWiTecNJsn+5+uWmWGJuZDFRDZJ/zMsgX11hf45yThSEoCA1RI6Ul1j/Dz
Bt/KiLnAYOejF0boOOl5T8R0AWLiDUgjFzTE4n/utvKDMKmHSVoIjf043Yr+nv59A08YU31zLgJf
CZ/wP3RsTEFf3qGUN7AjxAQc6hnaeFuksTFdIR8CDE1M0UEMmWZ3kvscOpCLGwX4RQJXy6oxHQmz
3vln+lxiisUGeTIiedUmTAutcGLN5+cLBVRzhpHKkv5jCHd+WEPF42Ulnhrg9BbPueKb/Sa/I2t7
fAw1YAR6JWBi3HttNH2Sh+P0j5ssQXWPdFpd3OfXYLiQP9ZdMqRpbX44a+eQ5v9SSfDiy9ZBqIP1
RmdiTMEQg5nJE7ZAF9LaRX49HiBYWwhxAU6v2AhsZ48VFRXz+0tKw4PA5wtj0X0QP1DwiMxu40Pw
oFS/9+CfqQpvzwuatzHaP50KHYSj9CAZxyOzAP40FGUrcSENzsOPEIrjJTGeoQ4ujC8aR2tAKtGb
tseSMUsgvHIIgQc2qGb9aJ6NI3IP3l9bX/IV6cDSOuf0vJ6GNNjLGNoIPT6e/6aGphoqk4Mo60VC
h7ZKnk6C9BjtK/SoyCWSDflV3yYkjwCyzriv199myjtnNQ8br6bhAs6TMVhlF9hwtUUdfQffdUHb
AScFZvEB0WQ19xbvN1DDgFTU7xxEM6aOpCLHCoeHa9/y0i5cTfa8N6hBT7Ozr+l9zneLT9+tD9fO
ngSuHyTsp6UpEEJuS/YJpkreWvO2I3poBaMdqyr8HuQx651PRrn/KQD06WOj2ctcPxmbsNp4UzNz
cH4w3kd9jgYMbajqyw+36Xn9Yfj8rar3OmmcQRWoUCUeM0W3BgOvYjBE107/Q3sBNo1cIfU0ATVX
s/pfzhSsYuVl6fdVbUF+G+bM47TCoLOM0Dsw4fjphlKY995ECWF5q3C2Gkglv8X37SUqIWQSJw53
seqpjzBH7K2ONS7yfC4yeO6Y1xEyO2isQOxHlmwJQt1w4FBsDHtQ+c3aIScD+576FEe+SkOt3mlk
mHeOXLj8r4GFwa4Qo5AJks6mB23amWJeSTU6NrjT9seS6sbFUv0ckhoqAjltCjwWt8DYzordzDGh
1P8Z9vSNzXtIGfKnyQaH8t97//dduRdtTarZ+MgKnKBgUqfkMTb2ZLKgcp2oU3RI2CFQg+5nNq6n
tmZMLuoWjMnUNkIIL2R1vPGcqg/NGJ/PknBdnY9XyfYP+LHBItlVZyusceYbUdxheRj8J1zrvbgH
CuwzzQnUxePxfkUTdzg+B3RkChPRV99lHId0bxgIC5hPYewfu7ayJTjUxn08cQvvrwkMl/cAwja2
W6t6/zVcUazlF3ciQiwLw94Lf1zSCvuwkxZ4l8O5wYSwhyTmKPkIvUfe215sBjipfRCjvlj2RC1p
NyiIOtXaDxGnAisOXLo/pkVnVED7zd/m7xIRJAGrL/K/AuPvD0UGR4rKlD5UpBwQvTUiEJZxugCl
/7ElaA6modAeWFqYUp8BZUTLAWM4mX8Ds/uHn2Ukiigms+baCvoraR5wxDKxB7B8EDGKNuRDXA7V
7oqvkpz4KkBE2Cu0u80bcRFTLLJYQHpgImvuFFO0MzROIWjlOwLWFmDK1dOjSWZOwQKl0TcfgETI
f9wKcxFBx9E6RlJTkfaiPD3BlLlDv0Y98VhflZVmFhdSDHcs4l3sYs20DO7nyrvqSOpzJ02cdZ+d
6Tz+lmWgb5hwLFszeRnA58F1NLNeCgWE8SiNpdAUMCEzriLlB1pGMXZCnMHqCQ7tvMuDjgq34i3C
NvrAW3vuhK/f14J5aHxgjvHvwFUwN1JjR66KuVx25yVBcf9ZNh0OMulLHqbgWPBS9fp4lQmXRPB9
0hIOhze4huebM5bFzE+d5e4AowYGPBME2fDQbgJLuV1tbmen4wcFXm3b9pqDK9DXwPW7W2/MBN2a
YcE/sScXFy8DsEsYJbk/XrkLmy+3dUTfo7l98nxoaMxKDGXFSDI/YydfkGvIkNx8LNfvsF1DVDaX
H+8qL253Z/2w12Cx0gI5FKFGuI5wZbdmLRttwwgAWuc/LgtyoHqCeaOPQoK7Dzt1ElzaajEczEoS
CP1+Mh6kARQD5eGlN9hixEVGAQwPrg5kz/eZgiek+buvlFCKwyF0fnGyvAVe/LFjgmMd+Edwa3RD
wB46EXTzkP72TOWH1z4M0Mm8lf05DoqCiAfOXGrMW3pz1ryEP0M+Z3uwlLNkJUVzdAY0ySw54luX
nck6ZP2RCUXFxR1ToH3hfwPCjcS+EdwEmEYgq7AMLq/GgLkByWlYbB6gkI4G9dz6HUb3adztv4+t
WuJunc95dkRLyA2YIc5p1XZFAYoCbJj7tffLvFhdJgj5CCOjX1m5LrUxx0SPnnM44CwDrbVXQuYO
evNrLJfTS12NWgpaKhecZ1+WgnzRobKheERWAMgMCJIAqQkBFkS2dB0zQoXL6mSxVd1oz/DWgnVe
4yLGLH5JrpFLvmYPWpIIkwJkpX0QaT2dMB98vkFC0lUqL3M4F7CJmPkoGAG8ISaqHwxU8S61R8qy
fJsld89ol3fjnPAIyHXjfNlOhTesT+GEMB2l7h/O+1kOIvRXaxttoTRYJvpqRCWux2TbKI03jBD6
k3lRKVZ2PzLPfx16NjP2f1MdlBMrZlCtGyO57iwqLrdtjTtH/qcGh8g4bHNLgDzq6q/wbONIOlOL
DYBQv9PzrxizQCWrjDKjYRzSDwAqDNYjtHTQTM19yjAYTfA/lfNzc2onM1rD1jpqh8hIFye/b6zv
a/b+uk+8LxjH3SR9AnTfntFSLjWgDPbWUYjXU2pmKwNkLHfHeJVc7ZHjU1eZne7c+vvPvovwmobs
o0KQs27vpx3bLW73vkjd9NYUKZE5uBu73Otcjjh+hUlxYYfK9C5gJRajyhYXLBKcsj/AO4QJGDPS
rRml489EImhWOaih+UXHJ/VnztSvVS/90fkdiiQqAC6Cds5+wx6OHCCgbbFkdr38arjpZLm7zTi/
rsQtPxv4h4YZUV0b0dtSsG2x8bzIQW066PHOLL2elNw4Ev0rElsmEpK91kpf4aNCITyCy2VXtC8Y
FP49ntxo6jIdiBxhxAaYaAjISh4FzDifvnbHyYT6BeDtbrm9nesOgamj2vqqy0hYRye0hewOlDsr
oW1cbehIE2p3llzP3Mw/S9XhnAYyxpcVqVRwy7YtJy/kXheIITy8YJzAjZGtNgc+/k2KDYzCN9W5
RQC3GFhwWP+45aaU40Lq9i9XEAQC5JTQspR+4sBBIrB2YeYJh2B2LkNgOXsTO19jlbj9sWsffXSv
6+zP+019YmXhR7jIQgXc/ppDGM4hDiWc9uDuPjM129UmApl7dJhk4bLy6k2kZcoBw/tCj6aNP4mx
/zjd/BXE5xe0a0gWtK0INT0AThw2dCtBFWir3kaYKEdj41W6Fa2eKX0nmtX2kL/ZPxXIsCcc3Wjl
aOjhxF0TkYguNLUYQuEz1gePMvMg1a3fomUiYy2HjX19NjvYeVWw7PbCnYgNKFtrLEo84DzsHHBX
mQn/EtjdtXFbCqOW7l981HDTHLNDjAMg8v7dawFz2zxQZcjlePh1smxe6z6iEhkLW0APekiR0TFV
bIbVTHeYNBirvPHY/TjtCD4vFyRK12qb2ggCXmSPSfxTYggRqwzvs96I3AkC+uhC7TDxGALgHokx
cLWjIx1AMDqIkI3FF+4+KiDvzH/1htNXy+a3dmXMkypqKOZHhrRgwCuxpeKwLbnnuAyXEBkG091z
Rw116+O5C03gygA+TChU2KCmeNERVPJqLw3swRMZG0ImJLuk5fBSzN/bn383iKdtzEglscZEPjxF
O9CAwAGomdZ8A8T34ngUkRGMJjfVUuZdAAGHqZQYaMhC+CbAw9dQnlRLBcdUKixckYm/Gu1E7yzY
O4x/hOUE1HNBMrIqEWMPf5N7nzBerikw2wc/Bm8PA0LYmZ9ZOCihgpCCSoTf2FSQnSjME/H9c9md
d7yN/T5qr+HlMPps/xFDwxDeIbtOuLX8Ja67qH3X+IOcsDnDX8gmpMtiUOpsULyibz/PZUAH0iuo
cki9GEfH8bydYT8Or/NnzKkcoTmMU0ZR5goLcIzDa0D+zGoWcyouYjLZL+ytDfNRnWEETfnPSuxe
iclJym9WcZXgB/G05zAdZQfclJtbQP42lJVSsJ/y5bw4MinCKFV4PybMUqBhbueOfoCULWYeYXas
r/lPEMD7NtMxUWfF1+lc2TLfsmA7dSDowiV/89uTtIlGyeuhZrKrFe6qJoAsw88MFMF+C8wTC22K
51y1WrQHB0gj9K2CfziYgjq9DrsBBcbwggnqTljCC3UXn6Q0+MzmNfbyljKC4hRxB6MUIhQajvBz
xmIRdzHsREHwwHaYLFnWYzKj/PmqHnqi2u37go33HqBxQpRZVF4LkoZICQIJahN6AYAxBFCgQShH
BPrEsGfGrHRRYsuXw1xzcB6Zk8bggPqILThvGohVpBP8sUEACebMAp5wMZ7wghK7XzjY5eAnI95S
4aoLRTJMIK0JQRBzi5RlFLkgxVC4c/pp3oN/gURDI0rdX+cwJzr9A8sAm4Vt8/X/L1OG8ipSGMDM
/hGxoEYTLcv0hgU25++Qb4oEDQdcugaKFBnie8IWySxmzT+HTW1F0YLy/OkdDr2nsDcgIm1MOS5K
dSoh3rcRj+AV+Y0TY42d0AGLGZIYu+Qr7oh/rHuo40Fp552Z3qDlVGwDnWkJiskP543gV36Fvl1k
v+L4ChNyWksWbbW63sFW4wqTjfv+32PF42G8GmJAdv4u4IoPKGXFv09hpqPhOhXE13Q8j2jpTFuX
MtlgsM4vjkwyBMvlQ8EChcx4uy4/hOm8sdbGHOsSUAMEXd9uO0wO6pLKX99cBa4fZPC/+gaYZxlc
PyJ5OdChdnug+/4SwyxrKHy40Q/qhXHrB16wO3CXUdL+nIddkCx5S+ZCfGx+xJfcvWh1K7ZreBsv
m1Ih81+d9bubGQ5pzmlWJOasJNBd8/xRYUXBVvez2ZH7XaO1xXDtqEsu0184FtoHmGgEbiN6aVgq
uUKT3L8cQUbsfU416kyUw3HWnzAZ4+dVfeMqWMdfHErMNzoppsjsNKPPeEikj0Qzbx0VdjKPOaTn
fnKdtbF9ymxObvT8MS5n7ojhrpVN87X/0C1/RgVGm/TqjD3Epj2ebwb2sdfFxzniLYDzVWb7Pu8O
HUgQwAR9TXaVP7KX63jp7cB6H+YaX4LWMjEaXF6/FFk1Zw9j1QeWnrDyp+tH0E1mwEed52/hEhq4
44krvIrtGaQDkjrlLeMk4Y+YmbpI9H4se4tbpBrIH0pKvezrIrsOsuntbl0VWhW8RszrurfwyK3O
DrvfMXggEhsa0gVlOgQNmmS3NTvJZ5pTGIxtEkXYUWQO2ljvSrhsNm2BJYzK08c3Oh16YRRWFqtE
e9CNohPP7Uyx7md0aWc6OiSr1R7jcYgajN7daMYM+X8kndmSokgUhp/ICHf0NpMdRAFxuzFcSkAU
F1DRp58ve2JiunumqyyFJPOc//zLcwIQF9JSD8CQHyhOlCfkqdBPXGfzqB2PR8pY/Asz2D1JZtMR
KKUnxgCB0RaSz3c1+Tgf3kMPfIsXhpVU2KxtWOIv1w6bP3zZacklDWkCdBcFu7ilo0RR+d44cAMg
05Tpw4B2NMTeUjk8EYYjXfs0cCgFkntyl11wz1cpwEhv61TukGvTNAcPM+ZOLTptk+b/FJ4N7I5k
vQvcZhO8cHeL8UMqJB4mAHds3X8QREV6gMfDHVRQYWcCBpNF686i3j132c94ZXogjdqKc/Cfnx5n
YuQFmuvezASnEprjxfcK9Z5W9LYYx/DyW3ZmHS8Tm8vFesbBwXgpfLxYhjyY8X0SwnAdD+SLqfA8
s7TebKBvgSoRT9N5euGQco6NWn81frtYtb/6M5/1lOaXorfjgi2Mh/Z28mDMIuCYbC4zUDWK1WuU
HTfT3MNsOblim81J/4z3PUqfDecLmQpwDvoXUoHYuaD1hGenNlGqbivhQX8R/e3sUdg0vUhEBZ06
7TJpttwOxFL/FOa0+4vRZohyLjVU4htftQBkB6ICnedcROxSiY7/7xSdQGh/K4sUtBCANYpC1JqC
4igbp4/VTgDiHsGzsmmiid2jPKrdFlhTsHk7XTjIbLqr1RR2N7sg8zR6KvJVJWmdLSgvimdDEgVW
z5qDCQbylyd01+1Q7DtMscne5BTnLFVmI29eaU9GDS4GSzUyn/doliSCJZnBDIKmR4oc5k+87wuV
n9y86IFKA7IVnW63N0fZy7uCgwV9VNPhHE8oLOkySiwCASYEhk9AUQV+lTDInzq4jStHLxlAqWBZ
f2JWyukj6K17aBFoTBhvoNFyItOB3EpxMbk4ntYRwNqtaXdEensP2dB1Ct+9ZV4Fn6Bg+E0HMvqH
TOBsYG5yCkWIIKKjiPwXsv+mz7jxGBJiE0QTADOOSg/2C9TvT/J5geMbLxiERmf5+GOAd7W+9FBX
xhz/xk0wpQ0HtjKAIvYVkukY/hR322LufDirr657dkTrtWf0VCUd8R5S1ZgkKOLmV4hpg4Ieq4NM
WY2foSoCSTtTyo7eSgey+bqLXlzjOkMmxYX6nDIdxYkxKQq7d+iMLKBuQkhSu0v17V0HFHcvMMqH
8TeHa791/rqYoHz80ZwQHL39JjzFRpMubqU8jI54lJBNEEVXGO4sZzSbHG1wIaGJK0iObg8e2Qft
qX16TgiS0nOokku65oh47544ep2PDLWX0//qoPoDzFc4NVusQ33PSnjH7YbqHh3w/sODNSyNjtK6
vSmP9GzGaJAy5aUO74nCTFn4NWpd/CcMJAaf6L6HJXDx0paZqcR1IoOw6ElhWpvR1XL+oFeQgdiG
jxrBegMVscz5fm9SnbT8I8ev8j8CauMptdmCOcxO6o0fG6joOl6KTlTQVtLxzSGlou1RuwXHJJeA
7G1w2eMwGgzk8dgPjt+eA9eCjnn6hrWnWPHPNfTrigr6U+A98aPWw9sAm3wYvFcJY0V12d/1AbIL
5H7eez6By/KR8wgJZ0MfwS+KCk7xj4NR5hBF2FlzNZU6g+2KA7zPGaeit47gnZ9QhWlM9OkUR/n5
2Nw3Pm8DCgqIZLN3ru6dCuFfCh3quYFOjWKPEFdMMoM/wpPTj1jXiaRbqrRLNSc61VAYUTrZvb5+
iqlScHaBBQypNG7bbXHVU9KUce79sn1RAEBvfJc0exUtP92j6pV4ILAueqiEP4/zh/3/Yri9HepX
4d5aenxHVQfeIJX0Zlg6F4vPodgPHxebBlHSg9R6+Kz1y9lCdwViycxlgltI4ea7Tmp4+GSAE/Zd
3tV8LAY92aOA/7J0xl396YwJRlu9ILH7yDr5GkKDeIaZ/CgSJ9v5azsDnqv4A9IHMdmGY5G/gIXh
BfdP+WX5+k1hYartGzACSOKcM2jD+JmaGcfrALbfixmm2GbmpWVX9ospqf7FMgjXDPvxlQRcP8we
EeRPtBDfVZv8+Jf5wL601pFpPxvrOpiQmxZmBgSs1OSrqG++sRuWqhZo+YuWTYPy9icr/mC31l/h
1hFTs7E/1uNnwyna9jjz7XJkkFWl2yG7GZqD6UrVxd42CqsPi09z4y1iCLCqBEvYOeS8GcK7v9wE
x8L0a4y1WiXj0dN6vQMVAkfgOdd/2vCG0GmI3cgulRr4Kg12WCfhmzb2F6el3GR0YKlV0GywjT6+
3lYO/prLH43LHfsP+cPv9YcPhxif8Il6WxpOuYQBXZY/I0vNR64PVfUGpt5z12MNs9igY5RGQumG
gTV/ABFk+pYZ63oR0NBdBd7rmKugvGcyqtyQLzzYEX0/xKWZxaL1ni5ZFZQSvQY6DU7EPZm4dRgY
2ykMpk5o+WtiAZLfBBrI2vC3jcnEtSxwRVZO7v+I2drt+P4KKN7KXPH30eEnQaGCs0Am8qEJD8t1
len+6B7WVw4GYKWnvnziJHv7g1A7D3YDuetvk6ZwPnqLkRC+u8G3L1tQMa5XjB07zFNOEJnGWC+K
XiZ9w70YuOyqWexY5cirDy6N9dK3LEK5JtEhtax19yV931r+/Y2U1MDio+ENPh9b6wsOrsa/Kmwr
dmcbEqpMjFb4kz4JwDGlUocRMNsYmwWm3Yw/bXdNyfbo+f4uXyvgsa0H3Z7fBjXkH/izIp+vG+P3
kMFZWwUUcso6K3a7WNomrxn7AlNsHIb13VNgZmks73DQA2lfErtvXzbJlfr/J5+L3XalnXYx+ovY
dYN0hq1jP/YNBdnZMvSogrwwTDqU7wZTP+Z0GdNf3aBvoHIEEJm6Vz0w/MeKCAnHH66CZGe3ZnHi
cklZiBLGmW/wqusfDsWAwT+urREkMt4GsfpW31dBmD5Mt3WFeb686gpV6/uYllt9MYNVPutNLCN4
dfX1ssuIseHuXtlnJ8M1hB7a7oZfBt6Upl35kzTH/fyF4Yw8rxRggzxzpk4i4ms1FLjmZoAby4xY
tHmlTIdAUztRAddFeUVCrn+ZXeYLHb1/ACM/M1rHpznIeyIYtze3zLpHX786ItX/TvAEZX7K06PD
96T9YlSis+esAIojPEevIhit2pyaYN7pG5EX9f9dJBk3g4XqA2OKrD3tnQiD7i16rjEbJ8vlOp9D
q8skaZdMuNiXp+fwtCAUaNV1cRmUnfWR2xdzK4TVxjkiscT66qAmiNzGUqeAroZNi9U/RM2rTVV1
lTCMGKn2JMtKelTKetxYcj22jK+v5sJQA9NZY3zRkhr3kf5vHT1wuJ3Ehd4V9Ig+smGPs49L3yIc
6QfDUwSS08TmBKAvoneypXTV4uAZ5ug5vj/ymJr6XbKN+euZ8pK97AlHVaQdH3x0x1IWxot5L56p
MHLwH/WVgT7bj0tf+OB/wzA8jN7Sb1zfOLdteszELWXLYdu9PfSdew927FyqieTfJkh4tB5dHc0E
Zgyo3E51LwzuuLEIRg1fiMTxrN0yex23B81vSK4q3G3QeYQh4vKbbO3DcA4KzNxYEcWwX4aNxHE/
CHjv8ON9yI9b7l4NZ0wyYCOwTtxmwXrJA3WdjVYDkEKWDg6f4wl32fhA2htPoOfPVOA7r+GLIJUc
qswX5CgXMvBJVXAACQV/Y/CZuhAsfcGPBE7zGEaSz6j+MPvODqSZKuZoSC9Fg6/6NaaaEK9gjMLG
SicR4YKvhBSdmTBknzuBwStVzA+hzzwqkj4SBHH4kzxB0o2fk5hekVtuEM1CufhqOV+q+5E5BgeD
90Vwon6d5IVx5b9ld3awtrZFFAYZQyvtNrN64ZJMxGiIxpFrNZxF8Nwur7/RXUSqFAbiBcXHjEg6
OXHvhZhZw9mVyGjQs7/+ceT/YQfZpQVkymX/QKut9kcp6NpQXAgg2BcYhjHsoqL6J7saEosMppVC
XnXRwJRkL/Kndx+L2hHFhziTL/EjoJTxyXjSvc3xOK3cZR/GvGVw7w/rD/YgmsqkvflvmHCF6Tfw
JTIU0CzjH7tiUAc7pCorfF3VjvpOJyg0R2f/shhixjyAZL4k84f1OGQA84DZISy2cc4r5ArULux5
gyemrrfsLqHxYhvrtxjbC+gdiqBeCmPY4s02z/1b5v7Qx0f5spWQKZaXBdDfRpPtOAXcjr49dro8
of5lZf0DGr9KpsZVU/GafQcS4Y/no8sUrgePN+uGPNYvYF19jHy6q6fra+r9AI++ceuq7xKZ8I5U
osrXyzY5jR98b7p3ADHGHw4T+LF089U9BCcCY9j9FiBF6xd/wQJ3045wn25QElCRWbub7uZmEUMO
6Iut0ToSXaG/P+IJViMvaEXMryaO6GJb+mBOlU5Rzgn5tnPzw1ERtujMUYt7cImABtr6YNfh4K3m
DUfPj2l7O8MlF3HVuHChs9Qn/6G3Ywv6z1iWSltVLgkM1vvAM/ogOhx+Aeuqhqrn9KfVikIhgBqN
+B48kfFIVNpiWThCDR0H3LKssFXVgPEuELx4MECCKWVVSD40zMimM1iyij/bnUUwgTVjVukIJYZx
BYjZyMFXLtdfRnm91owHHMvAmweSU8w7LjkvSJfz1Fp2BmLM5FlRDRR9mFFo8dAZBLZOjAdHle6e
b9YdNR82ryi+bl9CNH6VifgKb/3BT/Y4G+T7hiGortHItfUcT0OEHkSlySZwyyggOVhcB86daj9V
1zGOd5DSXIIBSOkIbm+2j90PYOb02KtN+GdQfmkMf0IXbsIwuPzFLpWEduKMOv+MhqGquR72pMFx
jslIMXXhplGfUugTlHLjJ8AOsuyLvSvJA3Fl3x+p8Wzcrukl7AJD71v0bLCekgp3Ss0QJ8BSdhDb
qSDhHv3jZ17cFQyUuVzmL6EedPkcCfQH4FUGlnxQ+1beUTHZjt1owWytOIcFPPv7BevGVGFzHzQM
sgN6Vzdm8aXH707wwRJaDzusRduCftXDcNIChFmHBYiY1XwwSV1BAiHLrDE8IJVtny5BKeE7zqIf
HSuXyQHhiOLlalh1iOaw2P7dPJBs5NLMyPCm0ScluTOaBKqqcEzuEQ9K7308p3gGR/en3aQGbJie
c0SjlU6x0Etd7CY+YIIh98+tD2cfX4JFB7qSLOg6iCbkoy0ZJxPMriwSkIfQ56jRCkwCBnwa9RKP
UPgRaXyK6wQWSYg7L10cwA7vHsD/hnxtEKdX3jGvCHpDtCReK573O6qMdzrs4Qfo+lRpsKacPoyL
lxz9IP8gFCF3ndrnqnmwEtp4PmGMpCwiQBn1NAIlolunjWN/MjYZmmVjej6MvUFLZkSCQ9/Edaqj
gj0VgPa8r5FNqm+hIWPSovhW1wVGG1BRbtMX5XCMuQn6EAD7asEEFZHciU/8A5nLT6BQzFkYfi9e
JMzTr4CbQf3BI8EuD97bHIg3XFX4SmSdXWFaNEyB5KJlEivDZeWvGUYoCisUKK8uk1Fu42JKAvlR
yy2WRbr+dHZttCFgsGxJrJOv5dFmMiuix7I1p6UfCe9pc2hrpholQKrqnl2GB5n1Eb2W6K2HwXVP
R/4+kEe9bvkvgPQbHoA673FRo3CHynY6goZQ7eyRC4DBP54ew4z72IVd1bI1spGeRoYIHmrXR6Yw
K1A+XXZ3cDTCM0SFDsv7AqWcjUYzwtc+bnfBMMCKtzJMeXTO8vtUC34YAOJHp0w9OCMV0FQm8Y1n
CSrS22jDWNebP+L/SvE6nsFjMQiLeE5VUJoqmNzloKKeWBu7RO2+AsuTDHjLDPt7yKyv2UAG3QGA
ofmobHD4z4oiVDDBsON23+m+TYVOfDB/BkVQnxUW/ap9gSBC8wRN2SDkUFXbTBihZKGKM+a3yd+f
qkJhniwjzkdLhSOvUc7yurQI1szpt0RU8TheWmhTIBrL4exCHBJe+W1BfrAj+B0e0RvIBsUsJXuM
6viH396SWS3iZmV/AqGbChOgPlwssFsxp+RPALLu/zL84B9LhqTMUBNYi8/pvII+KUaz5/KGUT2n
uVLQVCZSzrYF/VSJfDnjr3oWbaGCDA+weJ7Uns2Z+iYniA3NKH5VGPHgqWjexXX+r4WlQlXfBw3x
4XD1IP52ICRWTt90P0hJmSjiWQ6d9uLG94TxAEY1zAZK2XwsMK6PyJJt1HJeXh6zE9rH4Rd2IkQ5
LnE4YGfsRoRM1CYaZu7+GCEdCwOh0ZmsZ78fVSOTb2BbGLj4PmT54VPatzooeqTdAWMUYfemt3sE
XG3fjLtbR+C6VO+91n2MRs48Sf3NzRueQ2x982nlXRoXVevyfDN/X0Ab3sd1YNUt+5Pz0IJRQOcf
ctKMnXBAt29fJpzdEKpPXP2iLTRsJbAKJ7YJXCmfsmCRx2qv+fW3f6doMjRf03mxiuuexp2bfzpD
8za3wRHgZWQcX+zGUDp5II7AIwmDhB7LnJPxNqMxGv/d8OFAxShqiAp9f/tyATUY34svZ/hLh0CK
S+mVD7votYlhMpZG4Y8aE9XAG7ETMEB/uiwXFGSVT+G1RsAUDM1d+XVeFTRUBx1l8fYQOhNwm8cX
o5lUZwK4Ol0ST907XtPHkNPlYUBo019cAlzOaX3v6iQYSToaHkLkLqfchP5HXjtKWc2iHFx2CGUh
9fWmvyA1i+3c+k6t5UtfGxIPa7vlABoxMCzzxVhvDeCnh4iQtdkVNFnez/qLptPqMdL7iG/j1437
eMPHhs2if5YpDdtXNH/k7YiS6QFtAFCWgFT9Q3QlWpzy/N+FdhE70IFOI7PGoHQ7kROUQldG7gck
cHHVPtLfgzrhbszipjF9il4yZOR25gg/sXJk7+OmD+uYIVuihWYZdtYaAokr6pOfX2Z2OjbJ5VK5
SHHFKqG6SOXl7WceDDxAWn04tPIx7BetD9tMDoGEcsZb/2xKlLTi9nPSxb22viEb3gK9My0cx9kP
3wqiWaA7XIA+FPlZYcw95ViiSJIcbRoHDfeCHZuDudfxtUyMm9kLOffoyS9h78Y2RxjYiBcdM9n+
mZAXQNeBi8knZrIQ4nE/NHCDaAH4DSeKcdrnoLE4yReMv6dPjpaWy1yHc5nxz5jZ/pQ3xuAXBTWE
qZFV+9eKabMKrKdQUPwFidn0CM5lwjE87VtDC2kBg9joBbNeHsvDu+Nzjuhp0P0a2w2T/b+FSixK
ccofxOiYKWRUtbJo1jzgXJ4ch35Ib2Ep41NKtSpDLjX4PO9N+RaXqgzYYHBEKpnYA94zsdfAf3CL
BjWFivFlqC22p1v0019vfVozTGR8AhBPhBEV7/9zdIy6Tv9eg6Me076kmvKgJYiOeBJlrntK4EEx
cjuHNyACHcEMrr2axSNh25SKpXfnhG9Q+0ewA4Oh/lq3IZzWQTo5XFeP1c9FzTgPqvnulevXNRqS
aQwjOgRE5r0ZA4eR6hMLzY8cGtQJjV95jzq4YAPMtjK+Rjij/LYn6qXv4ZL+ZaRx1ecgJf8vRXzI
s8BZpmfbMbFOwNtKYfDilBo7XCtcmSghPvJ34RDEp1VoM7wfAJcMqM2Z+8g51lKzGoWEN72UZqEL
kYkte9q26787vgu3aRsQnSuByAQ7YQqowxbiHhGZeo+6vm0O3DE7EbhN8hkRj7jF3v0eVW+B67wL
F3i0ZLNoifjM+od0nox/cpAkmONALtO36uF7cigpbA3GIXNy7keLNdvyz8r+E6VELd3LUASIZ7kV
mII8FLSiAMEHZlHHVhs6odFicXNTKQqhJFB3fSX0MHyhlNGnpF7EzzZetPweD52qgGIQBeYyRLq5
sJKhFLF3OWiVoeCuAWa+3rVNiW6A24RkG8KhNnPsOl9WG2+Fng6ZWz14kLRVKAuUDuzRGpy38Chg
3rgY8Izi+roD8uZkhiF9lldvAcmpt0LCwBDjqoS5hH0IjOsIQ4dGAnD00LF3vGAUBA8aQQdl3oHI
PvHP75BRrVExxkN9xbKlUIYvXyScZxpu16BYqC1rpFHs3P18iuCEE3JaytvnFGrrD0X0vx1FmHUp
5jwLKcXsBhYyZWq+AzW1PD2M7VpBQXArwAoApncvJ5XjBcc3V4f19BPhKOi9DVqiV27yyjd2g8xQ
kUCj2uv2EuQ7P0VFzbkd2IN2LkHaY8LB3NSAmdTwW2dBXkfAqgEioFV/oCUHqpR+DvjLEOWp4Lc0
prQ7s4/vfM4sMLeXeMK2KkwqarDiaxKJpdUKAebWRQ22cPWXnWhrLiGbLpQilydR0lDzZhTZHPPc
FVE6Gh4ApJ+p/ba97Ml8tgZt58T490/gJnTuY/2S4OI68pI+7SwqQ/pjS6FKuY4nGfUoKC3Ir9+u
LZUV1ApHKxlk4l3oLgwQY3vABHZ0E0FXJUQW01gCnSsEpX8Y7/6ee6h5WRyhF7nyZVt4xGdiR+eo
Uu4ngBpRIpoXj1WlZ1cAXWiczdfwPxfzvENQ/DVuFcd3AyKz7siEkhWnWT4ncC+HfqXIwk+D96W0
x9Rnvt9+CT/nej7kjrlFUDkAoMC0TKCAYHsakwRadzLGx5EWaWrGGN1gmY7ekJyxrQcK02TqGK3J
IGxNPtD7GP5BbgA53Kk7yH8avRBCDJk9GXxWeQ5G/C2gn2SzuRnMqTflbMN000MaocRSNtYpfM3W
FMbOgOTju65tX1riMY0ZXVHZPByNkhLEWABBLdE5nvFVegrErDPlCcSpAuYHqrmZn2NK7UALDtV6
Vp4KlNFcOAgWrfakelmj1HiehqlenoiXAgEnPbKP5kcMB7JLj4GNABhSgwhsCVZ1umOgIUg9ogzm
FMcnlrnWgHoFqSqim5QZy3B6g6Mmbh/vCZH7AowaMDV4LhQwtnwz70BnM0ZTBMyhxjdQkBV3Z31n
zsTQwshOfXWRVDzkUmXVXNeMDGYPumfd50YZ72B3bnTjeXEClabFCy2zBV0SEqm5sIbw7DQFzqw/
PggTHFoQBWYeu6/OVCPNqLfRsnMvwTO8AOo0h9nTXJPEyziorWc2/Ca1Yj+19VnVp/JkrLn3BbNm
CvNU5jxiAxAPkOHKMdbNSdvOXjqojdH68gXopNRIAYF7PNxjfULsqfuNCeMBr7/QK6fW8B+2Brzi
i87GMgYaKNWzNAI4Foz1xW/Hl/NWINEjlmS++ijF6Xpz4M6k1pksUGizhCyNwIW4xMuBazDpGO5H
NGJbj8WtcHdcGWZ/GSkfWDNuZ39/mlS+OXqlRgMrpgZcjM/xyeTZQp/HUIThzG9RDPhWOOb+DWcF
AOmQB/Ir7jd+gfBDWTpYPDKLbma2xoLqgP/c393g54/dNZO7GXd9Hj0Na91fqSXfMYaQR6kqOZVS
/XTU9H5mnsYOcC0bLPvGMbR/YLo6Nv6cUzLYHpgksCfQk7ZmDFthtCWKyTRMlYF7Qoldi1A18UoR
kuNw5mV+2I8AZGs5OBLzynuU13UsY7qNNOaIgwn0TmA3tXQFhKDU7tlgSgWxmVRObez1vdfVWkGF
wdlcDXb/abkmNb6UOEeYtC3TNhQZJZ0qfUQ1YgHkMqUCVu21ren/TFFCm/wlULDTyQN/uCMjGtvH
F+Jq8QWLGEPcFR7UwK814hTLADwUW0jD/EzHPkGC03Scchv9BtDT0tykOufE0CCaTJo+AJsdI2pE
WgpOaIdxA63jtqv2KW0lHRD1Pqqpr/24u1AV8viN4rowvsV88F7fxmZ2iyoFyn7CToHaxyK4+Zub
X9pElXnJ7158apE9TP72lUNUH9OUX0Kt2rQYrjz/1Id8jM32128vc6Q/Xua2zrMh7hroP8y7itgh
cSCfll8L1kDKbqX1Y+41xDQMzoYzRf74db3669aF95yMBsTzoE6yFXnvnrl5dw/p4Gm9LwHFye0F
Vlmsafrwj2InUNXRJQg4IH4fg1UIbjT9HKHAq62E/aXLRs2AE8KPgNYVj3P+0L3rCX3LTf8Se9UC
wyZPHJUOX+l3Trvg4wBnrHF+WOboninK5E1PYtrmxx5lGp+GJCxaVP0+qXkMYQzXZtYmgBlUCsYT
/Ffzow8Pyy2bJMcBmsS7sqIY3BXiPktJNeJMUscEp6JqUXitU0xDZSVne9fNKfoouUPo+yXExC2q
0pNSg1EY+h/z/ZuoD4zqZTv9PCYgusDK/SeI/7aW1erN+e3XsDHZpqCt81N/oA3D6EnQSOXkP7Pn
Iu2A92MSKc54eW0wCmPvVAOEzeygUuZnzNuxYFN099sE4H87nx0odsUHxIHNh1dsO2/Dr8bCX9/V
cYhz5YKd0ci8NtELEfy7FelQ8M7vxG5RpKh9/y0P1XbCPvvkcPv6lCmcP0yS74FLL+qyMUsOttI6
3vZ4ZKFZkwrpnXy9F0Ip/dRpCc0p1DCQ1OWYiTHz/cOhvpOzp7G8xI8I5D81IUL9EjQKeobkyOmw
5LTwDcoetifKKO7Z9NSnLbweqjG4VV+RCZi/nQM14v1O/5qUSZFRQ5wt5qxz5NKrIceNOleMz/we
ofA2hxfOg9111jeLkc3fBLtg5NHBUpTpsebgX6RhHsWpx3iV3PIbjAH2Srkb2ozbONR7kyi6FJju
wZ8S1sx/Gwi4A5gSW69kd26sAFh8Ox1vlgHT8uTCBUq6zNOf0fYtdmqWo8lZpN2Ye5V7Tu8+EhTW
2XUeMIjEsYoYBVAsVblTm9k0PGx3VKfQgKs5syebJafoEuyalG+n8c18dXlsNI4+gZZkfFYMiOZh
9pm01sYgm5StoGt2Kcrr1XuRHq8IgJiVvBg4aHrwG1LDznA+7YtkkICYcBoxz3zJ3qnlvq0hpr+l
vs+9BorM/SrNDzGbbwj+HeGkoeUMoAM8yAwcdEXWMtbwP2R/EEEQvup3+Dr+lTA94zWm+LoxXX7M
yiDDsrRDQLdeldN2gxsE39Oel2P9sJ1HnGJimjIOgmSLs2UDE77BbmcEG+8CS8rqROpyi6CewMDx
durB96vVsmaUPza4JaJIzspKA0UDpqrOZ4b3C2VUFsr4jG6LUoKCmlEHLVZcjEQMPybg8O2u1m9M
1NG5m9Vv9obKP1NZiFun/PpYB7Vk52X+NMFsJ6MWEkUDx1fA5+LtTmpIctTV6mURE62RXKXYyDGC
+jxtnl/mgVwKCC//Jje4b0jmj2pDEQN4jx3rCjZ+lQkNH1SFZc52I9n+TwUBioojVXnthxWf6X+f
FwMPbrXbsHuv2Y1tTCeseCDZ3YacpgETnlRKTmdKnZYlkxq2Ofzm8Sy+mhQvPr2hGj5X81zZHDxd
ctLq5G4VqOtquXuzDiAnTUtWq1iLnH3XWCfXh47FHd5+O3R5aj3mU8LV9xyLNKho8tjilqk/I8lT
ylO1JF2uxBQZYOdbyE/8ddz0aKjGYXqijurJICb3XlUIoVtbScYMansVNsCSUtIGSQkJGCaSHay7
PbkGjK4ZhbFdhSyNXPqQl3kPClTncox+jAE5I9bK07C/ClwXapMif2MiSK/PxeTkkadLEv7Oxqtj
0PInoKo08kPrPZQ1uNVFUyeKwqgYWDsnGfxOigUA+anZKKNjunSODPvUpZCAWsRHdt33wkikXXmg
bPT6Nq3YP/qcm9l82MLk1bKCvMQfmbh0DrMTd6iaxjFvg8EC3hhcosumGRBNf2mcnN/4QNhYdDMT
37AllvE5dHS+3rJppVzscij1qYfBHIDfkaXoSmBBOoFNSiNTOo44No5c9AWJrMGO2igHMXF5W/Fl
4nVK/40nMfYgjMOwAzy1bQje96ixSPUGbOCS3PYPzBak4rI//8BNbvDua7p5blEXV00BSbDPTgO8
F6p5Rsvjx69W1x0MGKY0/CdgDAUQN+VzwE0CFUNDhnIBcg8RSjzR6yhv9CeYrsIqKnRFCh36Hfku
AHNEwCjHMB0fiwle2FBrXu4npIIC4UVloYTTrP38xZ1k0q5gRE4B0WczBst7cObeXeAS+8SZ49ky
/n/btFP6+iPYtOw43mR1nm1GuO1EWIYGTHLiQsCzU9AFLwGpfiDctl9THsTy5LWQ0ptdoIoZdOBN
rbddNS3rI0dV5Dp7qK4EF6WyFxo14uPL/+04MLg2LpD9mPj0zNKp/Dpmyc7J442DoHg7r+gyo/9J
rQnxEt/JfjNUIrB92RObSbFTGYF966n44AM09cPrbHgzXk9v1FpVpd0AVzysTyfJxotzK8q/Pu4W
iqp6ush8xCfZ1kG/dNSwwA7hFcaMa8drYPY+tDqZjuenMD6BasHkfC3j8sYZ3SqjE5vI7MQoqP8K
iil80m3fUQFaCdzAzM2M4XByq71nYd2hZuyfsMkGLFmmgV7BJHpkxv19G/A2YRtt0AJt2UK+VPCy
v28RoJjhMnKKfxO5077/jzhoDnbG26plWkslnL9HbFsnTioQLbKl+iJG7gI2Dx3IGC9cXgv8YOxf
lfUHREU6LUoUGP8EaLEtnhaQ5B/2v3qYArftqbEUPd/DyOECPpz0I+7QI+ycEpO97EqX1n+QRg2w
B2VofZ3962FoY10aOxwdVINa8S/MGjoStP8TF3UCOdg+82kT8wh21q/OwcURXxzcoKY0AcdrI1Uw
y8ROXLoZ5fcVcIK7cca2i3EATWMAHw90ns2KknoIbDIE9gO7KYHVKpgRcPwxa2W3z/XxTPE49Q2y
+gm0WTt8tUV4W4Yn3skNZIAn4WifypAba0Nbh7G/+WKjgm25WC0WISwrdjp2CAitCJomnkdfxQbI
Nm8xaAixA1Qod/0JQ/LdVKHwsJGhKgETwI2tDCyUVxDMB6yoMh2t30ZfjOhO2AsAXXmTWGCpKSzG
ISJV89mGXBrCcmokPVh5TvAm01XiASFYTun/UiI9bDS9RpsHhuAG5DSkVwmsfO/6mDzrTBI7hm9R
iB3ERbL7+iPjPJALzH3qM93UjW+GmN93MZjnnHWiO10S8z2HXAXyjQaHiRLTOT/7bwvpn6B1hnZ7
Prk3mryxS8o2z8PbvKloLFmB5s4RtSFRpKaA1etN3hSoDM6HoYLOuex8+A0vR/fmQpNEmZY5/HC2
JMj95gY7JiYLnflTX7zXDESQTqEg0pibcyHQpKidoQj01QOQUu9bvcN7zAC6ZnocjW19VQREuswx
tgMGt/GormPsi53rJIJlPu3KcoY+VAkoEDkwkgRwHIsimHgkUfJlU4ec6rPAuvyKEbAzWv99P+Iv
umEXhe4EcyeSZFafcMCbKdoW4ONgplQwT/2ciwVyK5baESZNAmIM8BTbFyscBsf+BPo+jfBNYCXu
hXbbzjaMaveaozkM5DLrZgwxA7vovSmDEH5WtTF1r1BzCxgXm31Gmy5N5409879IlhvukDDixELj
8k7axnw+Bm8V1SSLnTl0ysmK5v1fJEq9xt65b+Gnvmnm+GnSiSug92pPo1Rk/1wFVLAQnEp87TCz
ccD/LNNE7EBgG3dhj895ScQYmgW4ax8HoNwjAHjZ4G+JXN1N3Ygi0jFbovAu+HfjrEi5qoJCn7W6
inmI8hxemRbMstMBOxpK5LtwiJE2zWyG/cj0bEZRhXcp0GeH5/NsP/TZH1S2uXM5OEoWHUVEfvci
JzPnzsdaTZTFKK5y0JGRh8C4UonBpOho+y/i4iq5oNWtp5+Imx4x3eto5qXnQLVzHpPKYFGn8DBS
VMgmw7SDtymVz/gGQsZqo9l7hkcg26hknQ3EC6VNbYeTCWkDKR9qbjbOFEszWIoG4pK5sm9DobPZ
KDkjQMVDIEJjpsaTjR88rcp8k0fTybzscMWd0YzLArVuuaQTtP64/Pux+Ya0DDXULAm6w0GQkZnR
t3Q7bibxSZUC5j/npsk7F5si4q7yAzSAA6JSmVNDjIcAb+AuonZVmBoq40a7qQfKLP4u+BU1xDMj
UkBD3UJt+iExCHbnj4FbNT03CLO+Dd/94RzcPLnTQCa3s4vb2c049iA2cOwuS1pJRYOnp6LLUiyk
1odKGhKnaj77TGsor5IQ302hdahTPsYYDL8odXzDnz6+I+oapruVac4jXEL/aXL/Y+k8l1VVmy18
RVQpBvQvGQFBREX+WDJVxJxRr34/7dr11Tk7relUeUP36BFqh90Jh1LUHiIGv/O/X0QwNY7QSQ4e
VQN4FGMwsyoojIBiLiL2azJ+3oFUUVv5FBN4nDh7c4yM1EeLRXDN01iBZpGUAUuIjFYUoKhemzip
m+F+lnGEPxnAdf6em9B+OraZaQERr1gJQFbJZG0c7h7TmSUPr+lGiHxri2mCLglUsI3PRrK+LQzP
C18oZlMcEj47PWl99ZilNUle/vqt2TvV/WvHrFmP9FbcpXBxAWP76JnEDUMCYq8yqPwMrzk0zY7p
tREOWiHjGDgb3BddSkYlMHmUrFF+JV/oh5kQnKoJ9ceG7gTZ2RxTbqQc0zOXgo8YXk5L8/vHuZGX
7pcto56NCPfhVXEc/M+qmB8xZ+RNeV/PxjDk4tZYaHrJV8TP4JgncElcWtoYrLbpQ6huA/rr2qRF
OHr4Uq09OHr1vwiKLzEzmD51zXh2DCoEAU7y1pExR+8tsN6L8kumnFGT7+i2FUOVxYgFAG9ja/FV
hPIukR6llZBOP7Q/vBgdXsn/GPqoRq4URZ63MhXR+yM4AejVw/RgE4azt/AX0s8UfCvmSMzYMAVU
Vm15fEd47lID9nUb09Gzkzp3Dm2PfyjsvI1ZH6zWvlHc5sXbrOEUW4+0E3ABsW+n1+J3xXJ77Cgw
OW0XyOEptbMdu7fU89rK2Hc+qFqVTZgOhDgv2/w2BYMcnUNfBtCSp6a5OZ/t8kSCKDv5knInYc/J
f+moJiEB+DQAyzCX4f/Ra7Pq1/uLzfZ0eqTjyXGwMzmX4Tklmo3gr5ky88fL4Dc6fkoyFE/I+Qvg
XTL+GgxRLjAWYWh2J6HBaEumysXrZyj25fZr+in39SXeu3Z6GhfK7DTe2TUQAr86jY6h99Cdpxlo
g7ml5EHseVwaKNyGjNAnF5EvEce+H0UAtPkB0wsqbL5MLA5MlZtoZyU16IjRNmG9U4iJHUjqcb3w
FAdvnSymrUHWz2KE7LM//FA1G91KssXynpPLZsJpn62fFn2+7/bo5IVdgxiYvUHdyVnE6aPFSK34
O54pP0AMSCWfnzsOzxHAZ0LojK97dZq6UuCfOS94lh1cuvBJYUaFUIWPgCsbwT249YAPi3rphUQd
6yCGjIO73kKi50A6LKdZZudHl8W1H10n+ImmPx1V/unYWPGND0FI7kbP++0xKmD9EfPguAyqnPuF
kyXvDfBLRz2Z29qdx9wQaFtMMcjqfdgrwx1878yXLcpJShgmoSv2ehZi2JRzQKTX8GywdaAVdsmL
QjQmfVl0+LO3lbUY1FqGARQKtZYZ9RDE7odZJnpLz8NXIsUKAspDmUxFo7ZRGzTiaNX0qY/YCfML
2A9cXpxAJ1wkAAcZfPL+aI7kuJCrjjqJgbQZ9cGjI86398yLRSvgeIXXXRdVfpwQzKm3gh8ZsZBa
jVX1hopqYw1AZvXC2FyAsTd1sfrONwcH7N7oMHMyYbtBphJKJKSPKcJovvpOpW9feI2U7itmNTFW
/hjTm41oGfxNuLA/NRxf02j0HEyzsMXTIZWCUqlQ5qOp3FFhzwkxY1KtNntZlWCJnByMn9vYG1vL
Bj0scDzDcAY4wzwDMJHzE3IK/EgTLzKbVLrzTW+OQcOhV9Nfb9rDlYKrJ6987RLdR6M6eoRuDfXQ
PJMGVPTnKq2569fyGWRcC4VVY+76Y9v97hlOgC3sSpsg39beriuvVZJ8STPdMZH4N7rm5U8oqxkR
VN8MMgzeh7xUS1xTwgrE+2jB8ujoPY0PmFXJUR+V49H0iNgaj2GWIIM0joCU5WXjZPv17RTjRX4Y
Wx9yXPD158czCKLcNIADbjOGIPPRjIdNTYyH11OyVD/G9pA/GUNhw0ALYYb1Jj+l/MMUiScK6kqv
btOOQsqSgsds8nvebYsVRI/JzJtjiRFxOTnX+A8n1gx7ePBf54jwBtU1DgZ6cMWSps2U3rFw4Viu
BRaU1J/Eu2cda01JiRvH103JMAmvZAURit1om8m9axCvFT6X2lPkyhyYabblxKOsjDgbcJJQB6EE
66DgpZhMmyc2HM/gSQfjqq6L3B9Ffb53kV9y5Yon0QP/ZEc0RVxp/BT2MTb+NcM3HrcsF/gFHRuV
NMTCExu1dO2aWjtFJXw1iBiR+ivr44XEXym9eUfUglgIyk7/zk5Rk78D+JnIP+MAw5YmemohCVRA
qKfSbEJjPObfgvWgX8O0yxBdNtaZN4SUREYEtGy/tB1KkV8gBG6NeMKcqSYUy/MKohupBj4bEleg
Qs6JuOEYZawpjcN5WL/ZwE0Ikfo7oIEhU05hdm4j2BL3ogkup0tafcpGACJRoh3Oxmb1RFGU44ES
0Wn2TE/y8jKFpaGavQ3OnTqnZBg2PpSsdgUOrG9ttLx3HVOSHaIJvbxxI0e/Mu72IrjMETvAa5Jz
7oBCcLqUeLqSU6sQTTSgCb1jKdUieSzhQMZhJsXELS0a1i89g1JlzxYqE+xJ5N7M6ApZ4rwu57pQ
Vmh9WjaxYJ8JDQzJ6lM2rxgthQjlKdF5Owtqd3/nqcRRnxFcD7MtGT7I9anqELZP20YHXIFFtdWp
y3FLFpk5aBRg+u+ZTSg7igd365dSgZ+gTjllH64TdiBBBszjHSJC+bbS/YgUvXmlf9YRbdF9g307
xQUEm6uRcHvymPIU4UITf5naCiN6rjSUN5e1/jhdL2yusD3iIeXsMF+E1uyz3lp5IBOGEk+Ad44t
ETTuuyehINHeLdLrhCgrcVzkOUtbz3kgeemajDhvwXX5zxSGX0rpBLGEDkmPaJ/y28Mi14NvSbXS
z9nA5BproivXhl0lQgM6T6mmKUKlpEzCpikuyAhUkkWw3nKkeK8mF+Z94mEtl+CNc7A+b/0hu4dt
kXImiKdYWloqNWQJn1hsqmhouMNpMFJxWpGATer+nGaO4nLtzHBt745RcVIYExar1zTeZO422Gol
HXnfqghOAkOgAtgP0nLk6Z3wbq7ZtXSnD0H7GUHo7fmChilF0iWLcn0o8DLlsVSATjr92PpR8NPv
MfNMOH7YQfiNyWLvVxIXsK0p+nFhpcV3xGoGNvpnBMJA7CFFlUAuMCsqtCRSe+KddLAX0+LN+cBW
S7Psbft96vGu6lZ47BGFKqahjCrxNshMLaCv4EvVYZIUeJRVVoneCq8/jhyOoTax3cLVky8+/GkY
4vsAEBnrG9mAmJPIKCNNbwQafU3pxA/8lJQqX5sDXGbaH+PELsG3Ig8zFgZvSibkSmled94CItdx
a8BWlw20H36sYu9H34sJSoOllY4QGc4UGx6/gizsGTC8thMOgx5wMtYiwOh4Occ/DbvCOTfWUIxb
l4cFR5G4Sm4nbXAndILzTdIRujVf0Mt9zKSLSPB3IKgUadrf02YwO4BPAfqrEAMJ/4ZhZNAaIcQk
noZzBujAORsSSciHjkWe08HwH+57gPitUkTr2xUPfKai8I9MJekwRARgQFBpGs7zr8M98oZPw0am
ouO75UXWldHMt6dVd6vPbtY7iUVDBjMcYo6MtJU278rqU0wMlvtsaNG4vAaINZfadPlaDg+WAVNh
A865oeKYBhApxBECAdLgmEtzn3wT5+c1ljgBw5XXchk8S6bZiLbyv2DYzeb8AKuQJe0lMwsVZLB8
BsO3cz3ZywHco6HVvHMKl3FtLhT7Rpa1ZpWTdbckXgkkT7/1uGWkDeeZ/3WNt2LgH7kzS5xI9NMs
TsTlkqDFLTvyR6yfx+Lyz39MqkmyLp2/GZsKsQ685WDIrNZynK3pncZNDDKOISNnFKWzTgfGihW/
NR25Fd7tf4xosfF9/pWe40lAWdwc/tG68qso548GQ7drhjU8QsTUjt6shMuqqHOeP/hKNdpudRIl
YkF0jqNSb3P1IAJ/jtjnGKAlPZO0C16UYyviFPO8RawYYDfzUkei6CT7ELZTfDi5v8vvvDfPXe7Z
IiypPA9pSBEqiR9PrhniZdnza2CmBBMFF2NauRaz+00nK454ivbDiB2P3HGjuA/FQY0e1rGWQ2g3
MJiWy0lF7RsPmPTiojxMtjPHYvxnACobrLiEt70dc/g/c7TDzYrPVqiTlJRVfvHO8FDze3byiSkg
0nTvN0GOXoVXtKlarg5TyXret5KvfM/YLx8nWDgGydnQlWVMyGHcCiXJ7mBzglodBwTcqGokoXFM
JMKemunlfuZeIiPSGKkgA/gkTQtJMA6LDzCutBVSxFrJ9m7gl4o7lKl1mdH2+3yXctxKEX4Hmquc
/c55sEzQZJLZIRK4oIUPRIZ2EoFiEw1PR9IM5GfSyqWroBMPoyLdRU5yt2N4CrR9MirXWTpJdGbh
J3wrrDngtj17HEpww5vdQZHAOXiuih5lxEJRGGXh0eLY5fhae9zrXqJMgepEJnkPZoGXYIxHicaT
a/FHjDX8pdpWe86bpCe4BnVTh4zirhmGmJQbRjmk3jjZKO+pNUIuUxs4ckQzG8r8BrBs3bH+0PnV
NMr4S7fnb94hJWTBFYI7CtLbIOgMAi7CkqJ/eA7vazEcXnjUWRUOUnpMqFZvkEdP58v3dZuxzHfo
BePtbnY3oZKw9JHepnv3uWyatXMmNRIpOqcAx0Ds7AMY0eSnDS8wddjYtNrfWZK0dZ1FhUUYJqkU
u8GBrBXMoYRHc48s/s3s4DuwM2Vc04XaA3FAgeA/PIho92qysh8FB6reTgU7+Z8hGVAd7idi9rot
Ti4jEkOcC6DBqG1kiTiJIndhNvtVR6ptMQ8VBAK2ML6zUc9gEsPMlbjqoxnM+5z36HUvwyq9TI8B
ZIgHisjupLuwlTfdUBW9Fn5dAZc462bTWsB7q6uL2fM6TQBkDxQGg8PLliaj6gyv7xH6I7iYDSSn
HFUOzACY/uFzTbr9S7VOdh/C12f04mp5ReWBlC18VyfUX9GOYTdLhg7l5DELIBcMdG7UpTriQaNN
o6ENWPRf47qALfy523mxE2Isz71JgYRheskv0oo7Vn7N4Iv30bQ3iKTRauF5otG8DTr6ngtt4XZu
g4siA4ye8Y3LTTUFCFRou0jL/AwOLaP3IZXd7fVxlUPrGBHU8jdVQ25JBhNQSBCMyN2Ksg/qLHms
xC55I5hFqACjRVLiO05DjSbwUg9QBWnWqsH9+1ZsRi3iZ5ijWGAagMNtcNhZ2H/Jhf+mjXgBfCGu
IZPAxrRHoRDJKyn7wnDa64Lxw/vG5kgKQByPrkv2A777uOksJDKZdqwQ9Fqb0W4XUd7Y0AOlTZYx
PSyzmB5dtEqSr0fNQ8me50RMUb/uNZPgtQ+81Z5BLY3fOYnF2UVg4QUyrKbXtVrYHhg+vtQtD97f
/Wvy6dBKYu/F/ma3AA4mB9JcAedpVSgHusZzVOzGyGC/7D52FzzzKGL/YrDvbLuuFnyR2uyIRwct
403Y166tYBzeCdITqIKtzNqYUkXfL00XTqLWxWa5NPUddX3HVq+87zfMBYNC6WZ+ZHzFeU8RtGmh
6PSnozJyebCZvxj1wgynYOMAeo0f62qqnWSGlGPQzj0h0TxYVOa8aCAtWHf9reNbP68RL+JGDs7O
gbKXOpJ76hUfzOjTI45nDEatGhFNbnpcr2HQ6NwvIF5G/mIiQNi4oEwQKPVIkXnBFVdN04sAsdfS
8GFEyrTmal2pk80ofa8u9o5fztC0pycR4AxLSurD99VihtG3DpyGQauycfYcMffi1XC1pB/cSsW7
/ftJ5nZPCQCVS4nQjh1/lHqSLianEwWSFjfcLqU9/kh5RjmPM7zvh1S6tJhHjg9KqP6QncoNC/QH
isnJ7+keFFItn1WGk8j13wTx1RLkDdNGBNTbMvZ3q6byohERdPylsqjpdGSo+JT02zc16u1C/cpl
gq6KDWTa3KFRVm5o3Wh8rmu5bTAnRY5Nu7FTQVGS+7AT3HVJCKbGF+ISzc3OBhW0/a/EydGyLeXa
6wQFA7+Sw/fl32bSWwD1ARIiP+2H2pi+B85dgEZCVLormD0ac1REd6N2SKgU3SMY+Kpvrlop45dN
t8HsumY6srq6kBPG3RkirpHr7zesz0tA+jqeqvWatxGF/s3OTLpNWK5E7Z5kMuqDAlHpD0Jztfrw
SvBpbs7H/eir7XqEXIh9okWAMvshk5io0XLAqXcpaLbRKdASmCHQxJGBHIqOX3lDfosO41WlpCck
05iima5dBRsgtD4zNNQ+4JhYGcWrVYs5LS1F9OFb6fMCzKOxY3LgWhxGwlBFWWowYsoQe0SfYZfD
lVUPX/bsTjeQK/kiwJQYdwQ5m8mXicFqgyQJas8pF4JODWDCkIQ7d++/xqCmzLItfsbtJiT+GZ+X
OV3x5kQWvlAJL3mEYtchsSG0LkypOz5Lmf7o5LHxw72QT7B8xCjpp0NRUhCZ5+ArXvL8FlInR0xH
w1DOpWwKplbChOCVCDjA9HfBcw9zE4W7Cx1M8eSzoUbk1+NU+WJaLT9B6CZauA6MG9gNvPkOVC4D
ovwANzpAoTx/eGA5xRWYj3P4LuRhDgFOYqSK/Z0F10TvxzeOL7IS+i49Eyjo12xWeqbYUyYpl9B0
eUO+HM8RPRzjnoLDGXIHJIqGGH34gLa7HPaSpcQlhJ4Pg/4sfzPVuPA++lZ6o1B/u9LsXNxe4EBc
nGGBQ9xh4hzXJM9xYDavFpubze5QF1GAibEBupLBhRIG1OUU5CYMADaso95oItlJtKeCH1+IHqai
9uz07GC2IYVJKtiAwtISrQ87nh4hKR+Yilv8VBTmbRTFzLoowjEwQzCov307qo8mH/AQZGiqhXTd
tgBRDBmFA3Wkn9VfIr0V/r9hH6CE4R1Se2bifCd2+oCHEPN+NBfIfPjTFbWRV3bz+8Gcyh8ExX0F
OVzfrV58/iGyC/3L0Az9F/NwumYcL+acKuAPl+AN4II9xJZHwbSmJ+WIPs0OnmS2gFdTLjBzUZ3y
Zu+uHjCq331zZ+KoDqDEUGXR0X0yQE+PQUeoBCeabqhLHEmkAf+JWeMFhqRRqU5+7zF6bG/UnsFy
O6yuNFsgQl/9MAaJwDwwBwk/UMXF277b+Y7VJRiCcR1hHa1pg+voaD3gBIN1c2QdQ0dVHOKbvTuY
3y47Djzszb0/dRV3W8xPnjRHwHQvl9rekj7+ZD/G7xUkgQdafcAnZhfMZwyvGh3bevJv9I2LCrBJ
i3GSvhu/ZnpTms9FDOeXJonuMK05WKovlxsy9hmLiNSELk+pIRcY2AFKawAgirU3iQHGHp9AJ41U
q+jJAoi+vyYHWKp0OUeVmxuKzffUN1z4TPouh6k1mp5BlznNaov1Uuk1XU6P+UWbZ0p1koXfRXRk
2quaYTOTa1D3aCFvLHWk8tSOycNfU44A6By4oJo6XQXWyI7QQZqgGOGHNcbDtwuBEFJ6N4ZDwBPg
Gx3ZqXCYGe8y+s+JcueOo4Fq4xk2a5v0jklSwdyoExzsaZcox1WPQQGXrVk5/Ko2XIeNxoW47Ovd
jTptLKVCYVhl7p0/YAXZjQK+Ptfbnm6noK0nFLp8Rq9PfiHsbm66JKFrJguezcBozgZu+5L969IM
3Y0HEx0wuutE0Nf1FRoAES6kENDBYCTUh3yOTBKcVcda5uJ2TWk/oBmEex51vvdx4CVxoW2Rluho
vzbojWDDsnbJRAPPWM5fU6HParkyjWmTgEkY/1QD3Zs5c0wASuDTDMZUw+6jUadzmLT6FoNTrNNA
dZvQ8IQ42g4GSJbaGQeOFr5HXLGatYA/rkNbhAP7JEtSuv4emHbbVAztYp0xN6KnFpxL+5oA11Q/
bxxVb3IUMzRxsIbksubxJq3h374kDNKl1ON8vdg2ocEkgpn5BTEUn7U1g91Yg2akyhFKA2u/Pzw7
exDRKmFsyy8SV076ZL63+MjZg7hqzXOVeV8dem8ZYgJOrBeEYp7mEU1zoqIlL3XgP8oqwc4h9eJU
yRI3E69FzBejU4bAy7y7VPQuxFOpoqcLwxzs/7Cxgg2FFyNnEfP6wU4FTthjQO5qNycFW9G3kHqx
38T0sc+zkjNg+zDwKeAT0yjbMMJfLrNxM8YybTIeWJzffaNronqL9xMhxgCaMH6mZpDTt9HVu9Oj
2+rplPQM5yohjLBruIMoLphr0oN2PeUOiOEC85QQFoVPfTBzytmFCn0YduURq4sR9Rt27EZ3fauZ
KDZ90DXeRpzEF9bL8oVGW6M9sAIM8dhx7dpLF22zxRpQjH1pXBR24j2MOEWicyI3Rua/4xYHAAMT
eSfMmWnEbJHw+Bzo8MQGgsRegYtbdsPAZQNSx4oaKAxbWyIveQ1g1bvTb+IZgS9u8iRXk3/3ZO/w
VSlf/krzweCgYRziQvz9mWuwK/gfDuteJmLp8IDQdLvje2J6ua11hu2hTwEmZBbB3lakDoiRG/c/
ePeH7AN0OxzvD44SyBGaXVQyMGnOjuAEXUJSXjJgwnLOgqzAt1QP965qweh12h1TLOI6XWcxpZah
1M5fzLATxWLRMC52QdIFak46lnTsW38It1qwlGbgYbFhHXS4EHc0SIVUoYc/ZrpOIp5/gvyxHKfL
AADSAeqCQXCJaWe8pv/mME4b64N5n5yNI0cEBB8I6Swe+PFBZXB8py3/oBrAJPx7YfXd23oKaugg
5rXQrfUNIUrwPVPCfT3+MEccbIp+0p53NGA+bMSWeOfp/Ahfr3cccf3vBYPjIFy3UcruCMxhn8y/
rFkGtXDe54M6fRhY+DmMv5L0PGKMbdB72VxbAVRMbYBhHykesXCxUsYFlcuxCzwEUIxLRVrwGNcg
eckfeWCBHtN6H8YpYCKUrqg7sL1dlDxA86AC8g0RdKY7ghbyHyGYpP2bCdEjtTn2AksNyGpd67Ci
SC6QWMOcrkCOETY3E8CEvW9H8BGpHBSi23BW0WGlPTy6If4YwOiZW64itAzMm4EgBdDJPNk6T4Vb
FjHQTE9suwipjXIb+o5Ac5ivspjCCiUkxCK+d7l/qFdpUf7y/AaJmZ3AaK27WnvwYh4xoygplPET
DCNuJOkZAftkCs/tXZih2UJJNqURoK4h2ttYmEmsTdZyWvONY+620/S4zhh7ckwdX/QT97wz25p7
bnWmshyDeag6VFNtq7DvAMU9MxHNKKWdB4GLAxUP4FRuzXrIbyhHyZ0cZKCo1INK4HDnMxMBaN3a
CRR8gjan6Nq5tPiKbGx42LzSHpzo1WxbslbWSXO4Jh9IoaBL2jtHoLFr5jh2IwTQgV0CRYAhERf8
7tcmDg70Yj9yx69qhK/uubXut0PEJwID0PyyPBMWKT65pNlJPXk2nK/zsXWPjDCgPwDLLALmST/i
LlOxwqUWOAPZ6HbWm5gZH+PtUVOzA1qaTt9NEIMNpyurDX+FeT/0T+krmeflHNt5cWWm0yxoDyF+
BuTsJb1V4mkEPdGt6LD+qclRVWxWLrW/SaQKnrpIU1Cci1KR4RsVlrwHvuJEY2fDLXZOy0A/ucma
75p8s/aA2+E8oJEFez7CVwRdvHEjKMaD5e9oho7cfj6/m3PFQVvDQkUTTgC1lCA7s8U3aogF9Nbg
sGf1jJnnMymhqTfyRpj106kJdxsgCKYBnaZkOKK3P1BqcwbxvTOSs15S7skrlYai+ARe28WP9gHy
81u7qCEFcfdbCwQqxqNNRcn4w7r83gw3920MufE8Sj2MfIB5k2Ye9ENlNG8grEHLhvqET/fFsS6z
ZqVTvuBXUlPyTBwZPjMLx9mY8cDcGiigl0No05QPTzve14CiN7eneOsuBeg5S5LdmG9yG9kPEk3e
LnUuF5p1QFVq3Px7DXztMKrg+mHCRuHMOcHpUttvY37HGR25rnHYkGWVNoDFZ8Fjat2GeGmKtKyd
PWkWjDsk4zFgMAmTkFKM8zNs3vz+h13QqA2NestnyTA/N15FOehIKoqQOzzt5KVlx+TqZtFZnWL3
IGEIsjVFUU7tUrZ5Z1a/5X2oVU/ICb2X+yqAdD4KSD1z+rtxDm8vCL015zJLk6/ywm2N4RafpSoN
yHj3j9MBgafqg9IhvwS3IzgEKkS94QkPgTOR8INb39ZQyKO6fGESMuiqdufmLPbO/h1SGT1hs96d
Q6Tuee57wkQY+7QnPP3OFx+Us/Hk+eMO1N47CyhPKBOxNqit1tM/8TeUwdcBT7oBWqSMahJjeoxr
NTU+KaOucWqZ76+Nr1dRafruOeZPkWHJDMn+voxeaVy3sxfDyN2gC+arV/TSqxL3fi7+lt3em4XW
gAeOvbpxT25d70HeRy85HKNHnV16q+9tXl/93d7mt3TPzhXp8s1qr4sPKlPrQfBkmzam9Y75Q8cP
jGU42ThEJh8QywUBL1V47PtguCekNF38oca9admw+KdvGfM3577RI3JYGe5Lu/FKGhDeSv/a8+8M
b3H+9/JL11Jx/LtAR8KanvP5ZnZq/3oY39VRX9/FkhYERTv7jOCRstvXnsyDwcIguz2CnCOAwJeQ
yzpiIxKS4gqJWqEDONKWcCMoDDo5Awrua9D3VcyZlsDzoh1Gcs5Zrc1qdu/Nk+YiBDy9YDwD8LuD
XpnLKfM7FlPP0zgbfngffYLwCyiHNtqfBubL/4FMQGkSToP/CF4m7R/g0tTHpw+HO+FqhtD2L2nU
W3L50r5TVyUM/j6ruAHYT52As6ZcgUIwPnfNyod7wbOEgS8c2QIrOOhOxcn+XGHOtS3Wx7sXYuPe
fvNgnf5z8EHef72vTquqtLWHDKF7oHcXhCd9h2aXF+jrzaej/OXqbXVSoj0hu26rLC5bp9FnWSy+
xvNtHh/MIJ3tHDZa2LtOd/cLZt0o7rRMgcuJ4VR4bc17XUzr7h6P/0E3wZGHx94uuJ/jz63INMpR
hePBvsA4Q2tMjoULWWdECx9y3GWdcYWqQ1IwVGjDD0AwFNMI1jULTc2ngG88RyvMnHoF24pOUoCE
4hWd7N4UMPQ5BR9R9fvm9cfAISfBBbXmFBGTEZL/SRP8tShTiQAVGqeKas1p3Gxm6khsyOnYCL/4
/KEG4JqCoMIAkoEIbUjxHNEOMlsGJZkUEOmjBLczViosQ8ytaPyl4CCRTYIcend4D9Q49EUQmFLq
zjXHzt+CoqB/5iE2X3Ypp453iGw8WY1TQXXGuUXG1APa1PEa8EA7dhQyI6mnNj52wKV96svvzDu9
OGp7nnqeqNCLBdjdRnSJ+c5sIybnNO8zY5C2hGOaI/5pXrAs4Bw1mlxm9EtEMV7sQzfqPPRPbdEG
NCYFFL9n/u7RfpvKjEyrYcma4ZNG2xN5FXDHHdWI9v4JcskXEgezwwhWeh72lif7mANQNTWaPep6
Oqr0Pe7MhFy6g5nDD0WX8QO1pv6gtL1f/SsFMYuWRGHoHhK+ztAi6m46QP6hRHaEMI9ASMFL96Pd
mJc7c/1/hiHYHIODLe0eM//rlfP/OeFL2uK2o19KCq4rZIcvmMTr6TCMZDAJeNxBMMW53mzQVsbF
ecjYCd3bwtku0L0Ht9LX9kEtzsju52hWkD9FBebT0naT+hI/WnATcZJCvtJndCMRnTeYFyhXhESd
KgmhZUZkYz8msxztSnGo5kwfRBp89r8Ne0f2TGli0r4Bc82yJkqC9I3zxrQ9fXnHBL7T1txRN0qO
EoTAqDU+k2TK0hwIwbg2mmPA603trxbGGeI3zm1gNYhQfqA/PSVr+69xMa5oQ5yd4HgfI2RzPRVE
NpouCRsZGBcDIYxY4JtknwGM1pmMwCChGA1B1Tq20ve6Bj0rxYz01jVWtXpRnOInYMHwpZp5tsB1
i9JLqr+w5O2FMpOG8Z02IURnSqTx5rshCPsjHG38Vd+lVAzPSxhauG6SSrHEyQY8V19NpzB9GzfK
6wfCBAyGRh9RFI5WP/mUDPQpmBj6Q2lpHmhD84huEYcFYnOp4zIJphIF0iNAJQQyTiXZR29jI0tm
o/JDUBnzsPDsN80IO4nBDeclq54lhrRf4AlJdsdZmxCHko6Rps8DUCuia9KxQTvuy/Ylvh2ZD8Mj
NR5vWmPGCxBhEACAfr5EikR+ItG+7DletkBlshfCW14I7/cz2UFbhD+cwr/1Cjt80u2TkgC0bEuI
F2zGQ3T+d+OQUg6ywgtr44xcYq6VhkUxXZEGS45Jh63eBNejT2xIdicV/BFWQMtPjziP0O0VSCRS
tDx2339OihqCvbSKlGIgyUmrYBb3cby9CyCyYasA4dhJb56khBII6JE43RWvYqdEzvFRAD0iyOfJ
XmP1Q8+XdaGyrQqecQJYsWY99P/6bEpWvTQ6Anssmvb5HFTANgKv3XP4CYylAGXW/bt+KtbAGxK8
wYNosM0XnvMXW9BhcLIWvBoGiFXlTYhZEe1f0guoxFom8stI4Af0VktGPAfSv8ABCbP70QSZzsj0
k8WGiGwka/Jj0RvSeS/M9gUUUkRJgiyGe25kq7oOnyhvq/A+ZKrXC79eq81tYl8059yGGMZBEnHF
CrbKQQko2MGBy97aH3zMFIfCt2ORbn3AZXg++dgIuCdXBhpH+7UmmwPXgcDB7uZe+Z/VTJm0Ixxs
Tj0ic2yAI/SL4jrM8wJW7slQjhVpJLJCpLna8u11DM+joQGCedshwX2VTkSJl9x8jzaKP4ZN+MXF
85uweytY9xMHrs8aIJYSRqg4VBeEYtMi0apXyFFZKgAwXPwepCI+T1JZ+voxiP//eD/O+nPJn4ed
BNDW1gWvErlEI4fgbtdOhAXdKoIVdoo6CxPiEcNCXqb1ManBQePoggKMo/UhuIEnQBwFOsUrfblx
zCh6kEGxX9EPec4NOuEQyAOL0ORA9AsFip2HnSikMgODAckAYLV5TNnVglRKkf3wEwLMHbbiU5io
ubo5MBoK/c6YoojaPt07fHn0xkBgbFheDTXOr+riI9ODAWUBWmhooH6HIhpAH3YdCiuKeVizyEm+
JgmMeTXk9A652m90YBB95AoiRS+8pDlf3APlukKS7RtZ+1ClcQJea8NVSbg23XJAfwaVEamD/YqZ
UgzghU3om2t203cYB/ThsM5UhqY72AwMcbpXl35up/9t8RRGi80jOo9+lZrmeoQAc/+zY+j10Ywh
39Z/w6X2zDVXBEWEvQ3TCt6ctGhc6J53zyMgUwdaV0+XBAjLmYHwsL6i59touQWCNGbKA5Q+3RD+
OaM5jkfOd1WPZBJGEDBtGrQbywmqGCC4HTlxG7C1XKPv6Z2BAsjwbEFtogdL2We/cUFHJ3+Kw/3O
tUe4+Q5HifRFYPi6iXWOjpS9z278CTphMOA6w820W1ErMmbMGMn3nJANSvf1TXA6AWLyotuKd/MJ
acuuRnFNCqlWWwWbUNEd50uzGHECCME2rbpMyk6MEoBJYGeZyfo9AuAher2IQJ/1dQcYlWcDwZ9j
Zp1KoSWLG2Q1smVOLUVGmiR99uJ2tnBPrsJxKtAKU42biULPvIaYHZp3+84JiY7jycyeq9XSOHHf
EqfFkaQZ+8HDg0HE8FF1sCd28TlDNUgpZLcdya8GRB++3YeLve2gdmCYur3BdVkmn00/6o7s/sE4
d8lPPcSLzT7ZD7/ZLsCoOlUCJTgWZzEaYEM4h/DqboPvvD26mWTTOu1B6fajBgF5Rw8vObeDRhPJ
Ux9gRJW6NSfExjnY3NxDHGaNS0AXSiTuieZIIz6y6zwhjxzMLi7PSK+NrWSM4085bvG9My5B+aby
VwwmrZCpgq05L37662tk3Ir+CdYAph0mpC0IXCWhI1+Lp1FyNe3MG8gozZ75JncTq+PNE1FymTTN
GmVHJW5fuCsD21qbyY23r1qk/uqxJGTNnt6yTyhUaZ3EdzBoT57hkSu8xf3YZCi3s5u+5pejvvEw
VH/eM1tUnG/37XIhAuy2YAlz1TMpg0g91aLGh/r6gfTI0kz3TTeDe0tcbVqe6ijMrYakdtoH0MSb
2fSqaQOl7UEaxJ3bB2y+OF1HtaqRYtEmk9veG1y4HQ/jt392PtbbxoOSKbm0Gbiv+sf8PX7wYUMY
GExsEY3SdLZoFTw01xTdpbcW/AeXFpwvEM2yv4Qk0wS8RerCh3sEDxYTIiJ2LHBXRT1WD/bTBe8B
zJ0BuoueB7Z+/HJvfpPPLynRXwdDMLMcsG59BRgZUICVV40A9vjjOkQ/UmDhC0CMxCKCa75JayFH
E3xlxhbcsPiv7Em0gpHvsMnNB7dnA4D8783t3ud0YQ5EVJMhIyUoZSacVLcDhVJuK2Bs/j0eeTL9
dJyHxT2jsjIULrceP1Xyyk08l8+88tvnMHRKZ941MTTy7vQY+8EdZt0JMJ730nO+5stvAgudHejC
PvTrQQ1S+bSQxvE6DUMKPCp63uHR2rvtkQpB6+j8yUppugebxAGjz/4Ed5TwWwNglUxbU+PPtOyb
qM/Ow0dwHfY2fWMfkJLpPe0KruSdTqPp9w1tsh2evWvwwaqJdxidvSd/P7tM9X2MD4/dQkDKn4cE
/R9LZ7akKpaF4SciQpDxlnkQ5ym9IdQ0BZwARcSn72+f6jgR3VWnMh1gs/da/7TGd1bvmZhlqlTH
Ch5MQ+IKeVVQBiQD2JcA3WrvvlYNQmQt/cYiaY00MEdjZ2anGS9QOjjG5O2vNdK373EVGNEN1QFz
uchaqF3d9YYY6wDVPMK+E97LJbvJFQkMkOPOwO/dnEwDK7hFaIw9Y/aNrVSdFNGH6SbCT3nmjxy8
wBjj1hfx18flAYrCFfcXTIypCqw9OKrW3TO50v/hgvAnJrNl9YPWlz8d9/npnyPyF7hELe9Nzepa
TjnJ2U+4eZQGwlZecjcEzla6x2HIaE4W11lMBtrQycIx89jQ4xMbNkBfDXUI4QIWRGw3S+LMISp+
lV4TFPXpro57FUh8/nAg3WBtajRkQC0UWG7Gu3BdnalkL18cwA55Ax4/zOX/OicssQAvRIuzIW/2
ce/3PtymvamDJ8Ob1xr7+ZUXfDsnEHAaZ3b3Jw08dBQPhsSSfnmbJ9+JcGu6TC5QDURAOeZM2QK5
YY03r2mNkYjf/l2nKVoNImyo4ZCu1uQkWXxn3izAMsYlEcafp6fzTaERcYgN7fXHx5LoLLXJNRIz
HhFGu9sWAc4T5YXKO4gHF9CZXxRdLSIoXgYw2BUdWsffbhPFX9CsUVrCuQOu81/r4O4Soeln00ug
88gruMIrz1wwUAJto3B/PDnzLlyqjo2k5D4KMPhYpJBM06d7XZfrjnhLegiChL/+2YOAB6BzlxP2
dQj5KEDy6x6WJmpvqITG23NHBmwTOEqRh1xYz0yJ7cic+rdEREzSasBakHjJzD0ih7Gn3APnZLJk
KXg4YEZ7BumdXvbxQg2IZpGt+d/Pws7xXG0ulGe8sxiRXPz3Xb/uQRwmZOLZ6KV/FsISJtYuo1mO
J7Ypqh/RcXyE4hF9DP9A9wYkLB5TGaeAeDGJVd6xfm/uFPSDQCuU9fYeFT7/+OHqCLyMX2MKHT0k
7jHePWN3Z9AmmBIjBllaounESvoF0+AlVX5JRGTq4MJ0yIB03A/eKaDTK7x3KKJcqQzARlQeAHF2
iRaOAYncBB4UtEqQiZ6YFUucLXsP6zC+pTIbqTD41nAoqFLQgtB75T5AiN0F5ziLXiw2i32Gk4UP
UBFkDfjtHIXOqCEhGR6OJSYu0JHQ1v0fg1z+ffGb3/H4yc4jenmf+BWfR0pkLrXxcK4OacGyZZNk
vwMJp4w1poMseQzCS3pLv4mc2LedHNJ2zOqAmxBXoDTP1ZCh6fFz1XVeu6oQPDSTPn3EfVqhumNP
YFO/+1ryDEhsSM4JYdTzS/iOmuVtfg6rJZXIWENI9B69IzkUfGg2fW10etCfS2qMzysN+fh9k42a
ZDBVpxLFhBKLSCJaGGdKip29ugQcIxxfbVBDrYnbyOSAxBqLMTFXl2MGqtw+/NM5cdjd2KgsFhvH
mYARTFbEjVJYeA55UpBC9M4va5PVWziisIEGg7Vl+B1ikUtA84kalEPbHbqHwjv+CHMwMl92/oXE
E654wq/Ve2u0Ldy2J1dAAAEN0A8wOe8gXhi7gQAFmH5xqAPOVD6A7pxwCx/3hO/w+fcNA+H4aACa
bLU4y9wixO7GuYbAhM9PwdqnCO44fjpuNMIofq2kbqNVG7gjsWSXJ9HkiCwcjnkBbVyEViX4OVIP
0FgCea4J3yC4RDx4YIxkdLGyVqxEfokhB3zU0ZMTx+AHwJb4g+9ptju+7YNY4HSObFE0wnx2hTVG
SY0/U+zAAnTgkT6dlgKjfLPS4twecd98sRxUslVEJIvY0uhjRCTtkeFI/5QmdI9qzMMUUU5zoelS
IJj+bQnCQsfF7nhiqYIgwsMPuYniFG0pm6DWYUTFk1RTGuS/vA/ud4Of+Hqyw5y53r2QlyY2cvRT
HCy0PrTIgwnzrG7Ukv1EWeSbV1JQjOjsZBjGZm1AXRkiewk01pVYT3ff2OjY1shnJ2+eSezktFLQ
8aSZ3BFR5gj1wgQnMx2r7P5K0YXPVzC44SwmOfC9cc+6NYoGdoH4n1csviL8E7tVFhep4RG1ae8J
UtzikqSA80no8anrudpwhh7rj5ude0C3CAQTcRSqQQlgInbyH0pGLK88HHR7bPB+zoqqU5XV03CP
al4FFYNv/mTcYA7dt286TOm1G18d06B48HjsIUQzuxdm0tCfs+Q/jukbYzOqwivF0PHw9Iag7xJa
yprNTGegLCYKDjo2OFbeOxn8vDb5xRlinWd/zmPrKSQxPaf8ZHh4rgwqwwn/A+fVsoOyHJ0rc9bt
ni1YtRX6MQFkQyrS2/GwDNxuJXQgH2aPec+Pc4H7UrtQ2wxY5Wjp9DEEdO0BShRer3GyFpUjcbhJ
/KNCLBw4w3usa25vyYSx/1zvs+EFm0iGEUKYaq3zqP8Genvxv9HtlpwR/lvdeNguChZLsX0DHBsZ
dJr/uEZSRtHLC6vF6V5F2cWtunFXz0sLPqtd9Clo2jfAaGCeI+nQDNzzd6a+J75hpNk37rLRjVbs
mtyJU/iE5nfZjduKgoDZGUxmdRr6R2q0fDnM/METOq8TTJaFkP+8vOprnUTQ5je7hk0Wle+41f3b
e1QWbneLdTmS6p/rr6zYFkM56nEtjeXc09qgu3vn8Apa3Seq7r8oIxQmuidg1rI4S/vdc/ddYq26
qo585jiCckoQqPUpbccQUtP98uBqnH2G5rXm1qS9kidf93kNL3Neze8ukT6IHhVD3sYNvGp79x4y
UJA0gczBzEV/BV9SRY16hq+MMkzq34XmlwPmzNBKcG3zatJ5N3NbGnO5T4w2rpD0SxMUPldqMCu4
vkKT9DH7deEJye++/AzgKHsiUzs2quvqOYy/bvNc7jLTUWqSjo3tS54OtZOM4aEGrb/i/b982Oma
2UWjX7kPvE6JrXqmP8YDOXgqy2ETfRUQimsWy5J/tSYvyX+dvfaFqvezHaBIekcV82uxPP99EUex
cG0FaXFOtjPBZ2yrj0Ak15IXjxYpWCHDcofk+hF3IfDGbVK5bsg2Q7wxw1bhap0nKYpOvFj8Ssvf
2lvjvA9p4ibNUqN4s33YUKQt1F4ESPkzJMOrRQj4jQGXEgM/dYK8tdlKeigmSYiq8gn1hVZ1smV2
BHIskKyUKJhkaCcij5k3RYM9B4QOwYYSdnoB0wIZy5MtkDEHxPQKJwoawsyRVXQJIqxgyUTkIWEQ
F9lA6cQXkHR5ZC8OCwa32JeYFBCMOClTnyygtsb9dWkNyDd4eFv3k7uIKHIyw5wZOWiwk65f+dxF
HGSArPAALZcGvSZ0RUclLAJ1qL23d5wejT8bDvm7tblKUqKWIjsLA1H5gzfiie0C5dTvhGpkHqh2
QCC2R9WIEmYJPE4A0hQwMSWJiPQLQXPclyIpCVCTn/Q3HEZzdFHuQXEqkZxyQXe+eXyo4MGeCQ/i
P4IS4g2TnDmRBN/GOQK9gRbVCD3ZggRdSs2233VjysrbeM2dJbN/MRvs6CWQz0MC17EAmbj4NOEw
tLvm5/oDwi8u+D8WB9WJh7rvvhQGNfAllTAq5EHoSACueBiHPlC/qPbVGUDoIkVGuxUKa+TaE9z6
osrvZ2tMxGCfnrBcHFFNUOjDAmYu/jRr4J0AvM6ofJArTqABd5hpkh1nkR8pKif+F3qYC8XRfNvy
5pB9AKy0wLWzhXDEjmfx7vcpyVwlYqkEfgbcI9mi8RNiKJwNqeuDvfvo8wSOdg4eWzHWej7V0KBJ
s41uS6vN1RZjDkFupLW6PAbqZPSjEIOfhdXNxpo20sYMncQ0S20rz0h0JSqcKkzI2MwF4rgpIsVA
OZAKbZMZ7HGK40+lgOgWzri8e9ki2PTTKcoOVcNegLidydr3GzJcmUEhTv0ANQD2BIZ4+40QF0YX
sWqpMwYlxmHS88FWaQyhHpf8pdo57xZENfthDYjDG/kzoaed/TqwiTBxBAbw/XXJ0wHWNmhMhXym
mKHw5NTFxfySHQRgXHRb6FAbmTIIZNST+FFRguL08ZoG4oZTsF09NGYIBYDOV///R5qNmh8ute8H
DloIdHSc9B2KBae+QQl+0ttMeiX3xbX0pe+omoAgLQ3JaSSXKhDBs0eyDX1j4zU9u2ztQ9vz13iP
VHCF2vugnwc0RS2Bk604DORIsyIIO9W51wiab3GGbdgevp1deR0VZnL90ffvxmvn5c+zSHctHlKM
NvecHsZ4O3URSrTQe43w4AOvUWWBep4p0kJm4KY7RChgRc+zr1RU+Hd5PIBbtI3cu+u/UrtFEdDR
L9tDI6Rd/LPIo6pEk1mgtzaGdNkGVgwx5O2Ro0TFs9H6v2XaoZC2EeKe/eSXPB156KgiSAmbWPpF
gFAkD/ZOBvzwTHxhf4ZIRhFsALNGB3SgkNvcpKctxn5IPahRLVijFF8dWminE8NSqlEKhXFAXg7k
/29B7Mwe5RjyVx8o+nnDe3Ogjdv52I6ouM3p88PzdlHowqJpQQHsjVrF3uR/05MYCP/NwNtYdkCN
COp5SmVR/yDqFPvMcsng+Bbg9Rxd4nKifJZmhwKrvU5vtU9xonxjZD2XSUE4cL1vAwwDsl3hN7xi
bxsQ+G+FN7x+ZITlSznDAItq9ohkR/E0wjUvVvJ4rcs2yvW11fxUJn1+e+w/rlSAycgTq55QSFis
WpJ53/PXd1E9Xb1KOKu/pNd7CgnkBocQPnxlbarLM+VtPXmPhv57WHlyG9/5N562evwczl60S2Z4
rpLrO8g4ep1cI4tWZrrMa1vUNMT+u5hDUkXlkt2xmGu3p6PWaxVxx1ZaZGkJJ7J4Hx9r4WDEY0Df
g1eETKi0YgvOUo1crmsoMcqrt5/rrUnunqvSfwtOAXa1FKiIPmsz3H3pc43seI1wAj3PEprlfXy5
yetnMH79qOmrSisrfWoJo2ZwoEBFtH/4mhmEIruIBd9toGPaB4AxUAnKByDVodtTVXufX2304e9f
EeVF3c6FQUYEYBm08DrbCNKumVhc3fhwQe4jsoD+jUF84Ll8IRVCYMiYL2F0gjbiVIR9LDd9vLWE
BWdHu5RRQ3moSIQKBa6DpgFWVmiKOFQxecyGCzSIjvv1WZvwxgKqDdF84i0+ULaV0FyWgB7gbrUx
JzRMLI86ImdCBGgsNvOl6J5wRUvJUhTILH1fcNBCACtcn+8NG8NiaCJu4waw8ZvBtoV4eLvl8jWq
AAK3Gh0E2wkjjLEGgRzV/NRzPLlVzgGedS4IU+G0GIYauyHk3ADmU7AosAOwHQ2TWU79GGZW5Umg
bKDZm3ECcxeoKwC/4rWhOOQxXcZwPl2cQmZv02y1HsT/QQGKCJRqPWoFlL3dCPwe99qV6BIN++sM
KQJLB8JEqFCFU8UIkeB+XYvhsd6B0MZJms16h/kIqHJYj7vDhKYCLCIU30U7GuwjnQxY/NDA4YYT
SpY1hZFQk0wGRML81PwoZ+NL4bRHwfVzEL4sEVcwzMAgoyVdCuMXxMHCcC0WkQhx+e+Sf5DH8LgD
l2DTpW0ACgEFoOXr1w16Kdxu4j2uaMOA72nU0UOVqpMLm5FEjsCBqkMYig5WMjm8lih7J8MNZxXh
ic7lBARjGwcRxKYAak0mF1YmKK5QO1BYgHThJNpxVqE7o9rZPfew+PEArDWFtbL7PQ9y+2V+J3sv
2T+6nZ736212IuCD3dkQTkuk82O+LPTlJ6kZQQHr6R6RXS6OJjNdxdEqao+CtUZDyYFAXyuCRFTG
5KFSI9eMQFAC4eH6XzYjo890dJx/FK/tGrWdT6HFEZpN/0l0+GDKSRU6VvBjkZ02wR6ATPJFD2AL
pYYw9hVhPx4++TrXAlOr/sX3SV5uycWuADtxhVDJ4u+ndBJL8oBXgueCJHaH7Uxx/A4hMIFUROaR
RkYgQT6xEBtkPDG5zO/BhLOtHbhY7OnEJm9OywHSY5yoFNOTugFPKcIbHTohN+OqI7Br4HDpdjiw
2C6ui8Kj7SNtRlDb8E0y3ZunC3eDRRlawGgeyJDpvTNFWC7cYmdyNNFXc/zBZ4mMCCwJ/44HOfFZ
w5CaPvoaob3AIwM/ocQoSJ7iWUOjh1mOdcbCECQnu4XEkkOfeKlZMbfZE7moe0WYcTlxq2BnCQ9i
0bMdLwc6JLS5P6hfh88zdKkO7j4PJiiaz6K7hhS1tJnUzZ+II0U8r0AFkaKx1iUKxXIBksDR5fGs
C2yeG/AthJFDBmNdvg8UzYS6iX9Vecqc969wOPFqIvFDvCop2WS8O+aetd+8ec78bs4/cna0a83X
8Gns6ekRS2E1FQuIyy8uFeUHSguRmBsdB/8SPLh8B6pYgWcV6Mcyg41RlF91EKFIA9uf46rgMcAH
lqKgSXiuef6R0Uhb/R7sNP9w/fho1fFTuF01Wpo/LTBmCps3z/0MDAXunPX0XqggVeIuiMCBJ1vD
Vt8BLjV+53xotMQEtJ0o4/HKicqaHehwaCLYeHRWCqeUAUCc8m2WQsuJNnJn+YBJfPJDtMShQbX5
IQ7m/BYTWplDIqiW4Y3wjGs6R9nN8GoUYtSjyIm702sBCcoZ6+wMlPQaVmEkYwlFC28gPGgAzCI5
UEGJH3H1dT71LVQcTiqQJhJct/wceCBfjSpRpNo+z0TjIFa/vijIfNBNwEEDP5zmzYFbA9vRE+b6
wLIok2OBbkNoU9Gzb0YXzOCQWbI0Oo9I0gkkNaWsViTWcvVe38S4z9D4IO7ROybh8G2RK36oa00k
/7b63eKTwQdEI0Il3efhBwbSiKNq4CpsX5lP28KHu4hFCxHoEYts+HImwhpcw+90H0WwJrkTHJWk
CMjUVWi3z55lzhg+W+xQSlzbsQSZ+3UrNRyCgV2CenXtf9m2kyeP2el1mA9+TtaeBD4IZrhrpz22
Aj5/e/KAqJ/vHyY6ZmmkV6OyLdBCdKZnLpDl3DcYAOFXQ2n8DvE/BNrmYJ4sgdredMpxWXIqKm4k
O/b1oLsP0m1Lt59MN1Y6yvcl9ETrnG9+OzLKyPvOpqcL5eSdc5izmGSbaT853p6YDArnmDNkAxsp
YBgOWEc9rZ9e1jvf47aBH6o+/o2B07+3gy7mIyINZkns0CsRunYDhaOm5DPApn0Z0xqcTY/kyX9i
9M1b5JyUkoOu6MECoaOJ5c0Z9aeBpg0Naq9PSc8TN4eHjmgrwFC+zmXc5WFr8pg7dyzupRYp5+hV
IXssnLs/OJX5SM78AlpKE+KfikvJ2AvAwGxd/YqjdkDPxBPIWS4tPv5n+3giNqS0+fsvqxAuDV9d
rMZl4SHWLjEoBt8R21p3oolCRnDoU20Dsii+Fk8telb24kgLeaczT6v3WSKEpITlrw1kt8+0fE+N
sfx2h+NychEnHTff8gy2kxV9MjsKUXOAzjl1A0Je//r7jj4Rg3MhSw4XZpn4n41gjs81r9bvi5AD
GpngoUXD8eZUoVAGmO7SJVfqudNPw5G4+OQtUav7l/B29jkU36atDUNwz6+2MpG/LjirNxVjJYNs
WqkRmQx1XD7d9/ScR+Z1OkhVttjHTJKWr27M3swWbBKQ8ERaBdD3Wn7kqSFNQPm046O3vwtr4D88
czUIzmuZUBLnPQJSG90Xl9O9Sdi0FRhVkN++jqyPTcY1TTQhKzzthzpWP665fqEbeLvtjCNXzm1s
TgIVf28o8cDTsRngW8gXwwQM2nslbEjZtEhFBcqRaPD0ZuH0VNH6FqszhIjQ1TpWQsgj5TL9GxsN
fO5P6Vtj/Yeb9IE2uniWX3EvlogL2KZRUFisC7IG9zI8PNupv7bcJ/ZhwbYh7KU649jgD6Wv0GTe
YeRuguMCBKcSSqW5jupBfLDM1aGENB7LGx+RnYBI6vE3vGB4eM74hqPvaEAOtkgsgtOkrEArLDZ3
bH9sOnz5nbwBjWbPAVZGJqLhY8uPvHiMYuifQn63Ft6ye0QzhMmQVUmWM02hEwgY5IxqR8cKetq0
PiRBAUFDBtSHE0JkUUnOkuRtcHa6Tz6YBeoAQuDo7L8HLPujNZkDHYwzW2UolKF0Dv9BYvTYNA18
ZcFmDrnoYo99iclY8UkgDDyQ9vXXgjSu0YnkjkhFFpPQOtpoYwStBJ3m3pfX5RdqYAkw63L7BFsE
SVGhCX8G6HsDRbTTFJDOXBCU4sAWYToURRyJExFsQOXmnOD8gyH+1SwCCOIDEcALpMFOzaEFuCb4
RaqDl4PGXTqpBR9beiBYIcfEx1k0xwsVF8Q635N7eGYncCzDIR8Et3Ln6xCqsjuYDIN+my3KcTcy
/fdccXNcqMs2aidDhKyjAbAN2tJoCGT0Z040TrWo3kqr2+iL47+1+20R4XEJpHXn9iNY+KDeXHwF
1gP3HBZJlBbITj6IIjYobt7OXMj93vRD0ApcNTFagNOU/tRZok5wgmr/8o46Xmzu2bpAE/VGuzT0
aQ35ecgyJ1vIDFFk2pP7DRq6M969BmVqvZf79svR5EMyhAnDItSoxNggNffzEdzPsf677VuyLFvG
+YF8cp+K8WfINJOKZ3urbR/jNzcHoEHQMCyXGpEYwwMZQuSeV+BanHH1apjgtTg8A0vQMGh6ZvkE
rxEP2eME0c4vRyb48IyVRzUKASfE8g9Bh3FTzNE3ePBxCfl6x0JSY/JgidvekSeyxqJ4IFMPV+eJ
25TqRw78nPQwJunUGXPJ1Em+r9YD/xlhDQgUX0hYIAk1T44viDAg4il7DqSs4p4wgMIfDFCaw4qN
zmH318cKbRtADcF3/jsarC2f1kddf0f6x/1Ewsu0Ic/gpKLICsoJgc+URR2Tdi+/1f7rmWEZKwmJ
VFBkDaEIIrFRwLJgzdBiVJBxRi48gIHKehQD0t6M+3J6ZHnXSEftA81qiKfMx5kV3pPCeSVV8k4+
JU8ju0gnXMfokYFdniC/hUfNwimxpV3vgtOXei4ZRFl4XaqNvSV+iREXmLQQ8p3vLoUK+q4M9c/D
s7ZEFXVBn42ud7y4/ScarM6GY5nx+eo9+GQT4bc2luci+fZuzzvKPgALuGN9ggf7vkikjQxMgGGH
K4H3vqJ0qdPcF/SgGJ1E1kUk9Ev/uurABPm8pBDdJ0i1ghxlkEEO89LXNtdJsyhQRGJD+Wzu7BE4
OVyJY28K6uNhAIar5bgW0vZASwcTpA/xd/ZmuUHjvmJ5/Ar1qAkFtX4SPzdhp7dHiHq04MiHmAgZ
0PFF+iLigIBgRaRAUIaozZwvOpAeTQVT1FBFfBAsPdAi3hmeuxdKJCouY/aO4Y6Tlq2PKpkXIAtS
RAhYSCIkQe+iUrkFdcryYrujHBRp5oKePE6puWB8p5XI4Wt9ZmKyG5yjKeoj941XuHF+cJZNOT65
ClTy0O6mywhUxt4lRAcIaU2JaFVwrqe0cknzim5rzkLQQCiykS7SuhjxxiwSjBSULvPrUggTNcgL
yiZ7LdMwSey/oArslKKmZiqJjbr1BtrqsG0ArXJTpk/OKfDfmWigxBCx4MCFZv0gH0SBdIMGYYM9
0ufiVpr1MV3J6D66RhVaxD6gRBqzsSN/MZHwyEJkNvh5G8jI2GtR8+UL+lnyg1CwMKrI6RNz/O7s
wfzla5Pzn+ZaSxCWcbH7JKpXzDsSc2VXaXyivJqj6QBvB7OPLwbAcOhy/AgpC5N1eXyxfwUDhB4k
iCQUh/5B6L1PoqHiIRb0BbMg0NMxSIkjUOaoxNWPeBRCGcJb6HuGwNvuLUaU9WUtor/joMqd18Hw
YApIgjVYX1VYyQglxK5E+RQYCdFD6PToq2rv7eJwCe/T12h4LMboWCkmGIH5dx3Bzw52ppfNTee2
qVJxgxC62Jgknd9P2jHczA7LBBzVreHdSxQwQrpZxnBK6OjI9SWQ6b5iDFs8a7gEOqFsPWMeLzKj
DZ+J5Cpja2SRc62OjWXPOR8hkwmJPEubQIoXmNW40JAW9/ThMx/Cz4Oby3w2uIuKNyht3Re6uzNT
LajSnSwxof1WEgPdbqOVCZuxV9whYyXodRAjXD2TZ0NO87BxVr1bhje3d2N5NXA/iPh0H9UUSdYj
xX+OakQ652U+H7Ljsgfzbsw2Qmo0cIHcg6d/RGzIHLbVI3oHhX8BLIfKZHqF+OrXtCLXzKmiezSI
38cPIDnsq7M20aPQSPy9SC16etVWjvL0VUITPhDyTCRXm5YMbs1udrEYHMq4Dy8ThmonDJXhSuZp
HliRSCrPZ016PTWnijf+nAr/6g29kvnYEjY7dKh8gBeDHjOPaxvi9+QJXDGdZjYEjzzym8RAlIw8
7/HRQQkPYfvRBxwpgw/tTl29pudEC+VRP87i+/QdiQ3xMdZjMza2xpYgfIBKHm/fGMHhgKX2XvWr
7kHIv1ERksmNmQTpYe5wrug1ob1Foq6vx9eCPXkMlgum3kyFwpY6yFH2LfvBcgB5WkZk7kXGdrBu
GVTm5XEZqyGyXyePG+ebvsa1j+ZTipvYOKk5oSn98j6rYmV0q7A5MDvusv2Mm/g1v4YQxO0iSzTG
MdhlqPrn6XctxdZfyb3N7fe49Pa6zUrwoZXfQZPGLBF9cazZcFuUkLT2M3bveBh+ZvdEVEuZfd0T
4/IYvdgbxsoI4oQYqzqS02Z2n713r50eVg9H4WC9/MhIfNkP71sTAoqOhWHPYTPLIYk5M1mFB+Mc
XemkMQAz4ujEBHFGSumE0oDpHVaF+6Q/Yh4pU2TcJq3OkXJ4re6zL6GPzBHuXemPhn869MzD/ezo
dMbYG9EOzB6Te5oNww6E5oGp2JWnLdDEfDCvwzJ4QpTzabYWnLkUVI7pPUKLmPzznFEzsJIHya+9
bFessS4LBE1LwJsQjNC2PmtRr3cr2kvlRJakfGim1gZmDJf0Yydlbks6D3AiQmYGmRJes7uBpH0i
S119X5tH/2NiXsxHSolXmvGSCKZzoPcVdOBgdWWZbstjh3bCzrd1TPCUfurBGEbYpjmQJypAC88z
JxzUln2Gplm2s6V5cW8GEwod/ewAvpt7li+jEljTmd2jJmVwOJVTZUuotwY4nbqAD6+e8mN+5FXb
nU4rwLi1C20jv86PE5Kvg4rbLEZznxE3OqaXVBC7c23PjGNxB+lbj9raB1C+JIOnTeHE/69Y0PTR
lGponzn7xTBeF9ZHQWm6zdbDES/9+v0saZU7wqbeC36zH1u8LU7lvbk2CMaxQDmHIwjB+y/WuVce
0Hy+I/Xr8cr89yeCOVEIXcJnAHpAJgU7Tw6iZZi2kM/MPonuXqmQGLA+NlZSj3QIVEm7oS8cgTYd
IvRAYEIJ3nvREFpelRirS2QfERciwEovKfUWFRjUqI0ehfKR6qTBeXFZoZcMMUGgvzws6X1UG+q/
mG6IKBlRoAlBJ1wj9MI8Czku7f0dmZcQMguREyjvG0qOylntiCc8nyi4qFJWJPAhc8xcGjV/atpH
EkWpBzDZek1YpAqpvIanzanBg6moLjWaaRogoDDTRSSAANOdDiKFYz7zEUAZzpUdjFldnkTeuBDM
Tqfg8pTZZCEgqxNN8qkJB3dOc5U0BFSEFCMU5GOea8/yqHV03lJCrHghP9eizhty1q845/1LIKKE
kgdJIs2G8N6QM5SURdFzUfSSi7QRsMWbaQFCsnUhWozmWPQAom/QfwCsUGeZUbNpDh+KX1pm8guS
k+5mPsMK3M3HUY6tm0PdxTUcfrPO5wMmJC6H8W3ZU5ysmz1NAO1X5/4odty5bSROIkISPKAu7xU0
QUMaMrIWjSMpI7S33D9GUkpelIqcmdkNISMy3/yC9aXGeAVAvskZ7S1yWS2RQTO8h3vzGelKpqGf
p38Ft8u94uJ2PqtXynaye9G6BveYTAa7jyxiu5Z5COCS9BFxFsGDEVIPBmfyHn0E9OFqKG4UjClM
w0JFZP+YjHCmVFwpTPO9+Rd6p3VPHePyncyJPjkzZIDP5KoTmWkZlGHS6DvX27ArbQal42I0XZCn
S6oOSQwGMS1W0jAaMG3kNSbI4xbQRhwkcN/VP+TMKvxhgnKtMaFfGfoq4nrOSOM2PCx1YEJ6c2+Q
uDITe3IRHR1APsbs9hw22g4E2KoDCCYVD4sancVaRdNCTNSHq4E9N/xsBMVwfwbli60fyIbCvPMH
l98rEr3KJW4glUfS1ipX1VKv/izK08Z50usAPZqu9PWh+W/1GKFAq+yuVmjqviKNNWXaDBmuYl8F
SXBJ1CoBx7qhgGlH/K+VQDAMpIj8j1FribUw8MfVWJYWJBZ3I4tSdAgdSZEa9TKTq9+qD+xUEtZR
uieihTopvFBmYzRSkkybXpvgW/j5jbZVkUIua4YxBLHuTiV7hSkamJBHNHk7yi7Z7xjSojOU/RGS
MWuOz5ybWM6qmMmZTKTPEZDXv8ADWizdE9atQglPKs/QyRgzQr00ydBnrp+NW/1pFX365tLZOerm
8Omy3iG4Rg/gqO13dmtn1l6Dh2eS6c5K3wivgzsgwRl4N2ISNOpXIJPV826Xyfn3+nEJR+lbB2C0
RRpiBncpbtfmH5cQlXBpgLVw3YS1u2XSF9aZBsrEJUAsQ2YkhyRtAWWGl1BmU93XNQ1B32AWt1v2
kdm5RYtmK7Vv7lRGPOKAR6VJRNKXh/yDWnI4lcdd6X0sym66J2v8kb1SC9Tpm5mvhvcdOO1PSwDv
Z3KX49J0dCMyz+4bwTvSdSPKWhv4pf99ao7Wuwazxyj6+nig+G2KAA3LknBUTYYJWspq0aYckQ9I
VPiteND72fbCdIP1k+p1/fUUtopqoulJsTTY63ubfOjoSX7/1yOScnTBZZF5194hSq4zTwPUovlE
GmduhbBZJnyGxINe5Di396CVg9p0ymfICKOmXlqYdwCLnmF9D67LokbZ5xlICUDDnpHETPe9POK4
VoQWDVLgObvE700Tdj964V43xi26bi5oG+4xgobBItOjhxEB1fCM1427+bn1/oNzhM9fj7zXOcV2
MheC4svSYiQm2HQhklMtxuDS5N/maTFvRuqMOYooUApsb+AcGB3lrWUG5zEsMzcuj+SJUi6KIiK9
mK2iY6pJeCWFZui+f87U5Nn8fiqRw9q3yXPCXHQe/p8bmQK3+As/oLhiyn3nvo3keRm9H0lJBblG
TJFjPhmdX949GysNyRgLLu5nrA/YWlxG/FrLUgxhwv9t97dE+4wRMbJmvn7+8kitqK/xkyndkcaQ
wifO65wUJgNNP/paxXlNYTYV6EZyNzsw/HGuutndvVHpD0D3JLcPXyclrCdfmjgvNO8RI1pDjfY1
tzM9vgaf0gbdUnZry5zcR5/tRYmV3rncA012dUxdzfxG86DFd05fgmlUOgQj6PDEHGrZqU6FSZoq
uizIDmgbjs+c3cXhqn+2N4avE5prMCSZkVMi16lAYjpGFfuB63+mxQxNRGjc8KE27zXH+iD/faw4
L8Mb/kJ8FcacEDEEHwVUEzp8ZAzx5TmWI9TON5tIBGatPwqfHIErMG4TdMnzkDM27e1XJO9ItvZz
JRWjitvwBv4SdlBX06xxNLebres/BZQIGEt2WaMlZCxoMXeZsqZ2ZU4pPtrVNVGdT4UFQemoC0Xk
nTwYWQdsaIpf9MyFmlLTwnr5ABQMrDiRcY7Yg1hTRvGdfYZhnl1OPrKGtai8eBBSefpIBrNmm0df
UrXofYZYN2FidWndFnHD5BaCf2BGAO6HHPbZ9JFigFEjOA+uluZCUEFlEKrlaRsBdNeBoviBX5zY
3s9x7j5PcniLLfRb0MTtOptdo8u60xJ198VmEhqy3QD+mtGLgUMIu+iergO3Dl6H4XxeM9F5+w2U
hbp4DB19kf/JO3mev2wVKoIaAwAHSlKJX7gr7t53pW6YAfwpg+/def28OI6ZCoiQaNbFbzCESYWt
HUgvII++s29a9Ar2MYO8qVJ/XvDUUBR7/TjEavbPk+YqbMPHj6MfJUMc6zB6xFsq/yPpvJYUR7Iw
/EREyCAJbuUdAgSFqRsC0yCMBMginn6+rIndjantqQYkUpnn/O5E/aFjuk5HSz5cq4Sx/F4Ux+jw
p/sXIkto2gDUATER89IyvOmdxcTg74SHy38veMAKIKRfHpglGUqHYTz0+YMdrfMLUxhPm4fb08Lr
uRxgX7WHEW+hU+9QTS9q+HF500uI9UfJSZlkgTG96+Zz4NQxpDerhkfUkGP0vEY8pLhesiBpwAeW
+nK/v33tP1B8MF2mYva024NQmoqd1Nq87A7d6ZMFg3KWRR/dfSU9dVGSNyBf6v6CQQOiTQ1r3X3v
vK62ZLqI+H7KW68bxg1RW6+ouUTPHQSgyYlWXMO7Mbm2GbuSIpkDFI1aMq6nLYGAmlfzPH6MGLEc
+fW2Vtv0c7SF2hOX63eYaOyARRfsnGZn8cePV6xqPOfkYE1G+lxFrL9DHd/CMTsK9G/6mQ2v8+ZP
fvWKv88tkd6vwYT0IIkQfwsW+GZMRZz34M+H8HHGYQ5dMfLvswrwJ7qSr9FYX0b2qcxrwdshRVqq
3tCdOSMk6xFq7/L3Onk0swpqGe8U1X3AfvR03hkbtiy0GXb7mDTkUds19XKHIM+s/iGixO4vtf5A
snan79DLiK8GyZnXhHgs3ozq/B2xh9x9FuVwrl1jsTj54svDFx4WCds1rYMaC7OBLeRFfz62maI6
tseq2X3TwoibqCo/5tx6ujW4TeMO8WG+iUxloY6tJ1bh2QfZFcUnF/5y85E52tkSskdOTszwD9gx
NGXxRTdldBlMkwJq7kMtvqPCSYtALgOUuwTfLtntL1+Ung5Ga/wZI4t57HVcLsutQuC1Xc6u8Ghk
guzMYclgd1gIB0kSWhaqt8ExO8lute8cYwpqTykyDJVQHHHH4UQsAwhHRMg3TIwTlBBkLhMIoy2Z
+Jqv1ZmOMsbSAjXQtgKO+fDqWXBZXQ8P7zUpft4kefzrffVmg/kUGFt3hslKGdONQtzbj58erCyb
PyaDmUAzi39NZGxpCIyZjAmN8iq9eRoAHAgBHKZmfbc6se3FJot3/7p5Re/sKtiya3dR2bgPO6sT
hzZwlrBdAsw6UG2MQsYqQt5746+iYYia2n5YeOZXJ04A7w3E06DSNvB3g1e5jx8aEFICmclugYp4
70jl6CNk3+UztU4GseA3/g17b+cXXvZPT26oYc3nQSAcHVuDxpPf+RXifOwiUHF1APJLUbm475GU
ATaDXVV7ybkk2vRLvNfXxXl/BpPb7zzUoYtlHQyO2BLQ02HI9pTZLgb206wfvhsrS9fkkL7TEcJb
6nOi14NPzMyvGbRBdMHxvgtRuqVXX1nhqZveSO760hUoexGsV8FbW1g4MKL6I68GV8soP4W7m7lN
bu+ovNLd/8Q6SDdcB8JNtm2VKYE5nOITEeTVl23mC+MUUBgYAUoFyAFGj7BXjACUA/JJQfzZlRjj
qzFWF6BT8nsxJeqHEhwD4se5+YACAiq9mXvGJTK23usj3TlvC18NsTFG7+kDv8TDr4IyBUb77uUz
CFo8Djv87/bbpZy22+QFwBHqkRTfZ9flYCK5kl2EI7dkTkm3vKX09ShXQy2UrZSCCHZHkKFHzlpX
xzNF6HFu32dQvZV53H7wXvVcobDpYUSho6hXPX7UmRLdmUfPCMQTS1DgmiiVl891j22B5cTRKux5
KN6FC+8OBMoZf9bB2gYBwWBuHshMdPokoyibK+I+2B1dO8Ci3PrGDPCtmkKmMYFluB5G8qqe30KD
MRonqjkIQmmltmapO2MMa5jeOJyC3QqxHyqI9LPgq9fievZEqUt4QkqzN8TC7ZezC6u7EgYigCVW
Ab+HXlsFp7ltiy0aSWYq+vw23V6xRcg9axLNZSFISJNJOcMBABL0gF6+nS4RH6Be6ite8s3p+4WH
1lc77hKxCogWt8VsFBJcgXUS82sBuSzoY2n1OA1X3f7JxohWA/YglW2hPtVcZcVPySXq94ojrd7p
YHP3VbchgBdaIeEN8YNCvIH5EsoV92KBp+Kzi5UJJIVUQExB2xBeYN2RT6IdILsg+cYN2mbeoMZ+
KzRbJQicw7C8q3XjoaCfOf2Kd995GP35v7/6mZeH1CUW0BLuf7LXQDh49ghWsMo/P2Pc4+Mk+Adl
zOqe7jzcQEsIoL3w97734M+8YhnwtCJvCvNkFO4gGWX3mjJ5hr9ZrbLZDRaDz0m+GM88W+ZGdYXK
Lsxm19Q4ljEGj8YhCyMkk2NOzFZN+MQtQAYU92HGJB6mBjA+4qRuhUnmF+WfENgJVPtBIgTMzAuJ
ivIDZZMYZEwMNlS+CGwdJOdgRgVD0WADPpY89MFGKfWwD7wWSFXykOGbqMtn79zX3wnrix6qG1vj
Ac9TOf1CteDOvUqMjQk4ZDQsZIh9ymmuTEcjGyNauyxbq1O8h8r+8AiIAPzwwG6N3c8Q5qd2kP33
mNAshcZ2ZHe1Ox75jeJxExCOa0LYKzxeBW/3eopWCwb/Hgzq8P7wiy8H53V/B3O8ybMeFiEnv+9I
WFYLi6h4qLHZPGVuJi3sZTMASXXud/iNxmmHznh6TcbTfI/vjEeXSNDVV0pK4vR4Z9gRcVWGObqG
z1EkA5GWKKaJIa3IVk3JgO5tyCs0ZtfobixKLS5bJv2Yj4utQSiOUkJryc8jTRKdmeQyT1mFLWSb
yqLBYFrc9/lwThUAioK2W/86OtDKA51U+Hx6BW9eu4PMzj4ceyydF+Z6hGVfl3Wb867NcPk/cks/
1twDkbC251+BvxKouB2J+Y6fqGPI340EruKA5rAFNUNPhJFF2NnBE00a2N7PVgAa48tk99wq70ne
Lz6OVPnfHbb4hqoQM4uzO+ZAmAStwPoV3mgs+ITzgCUVQzf7H5Wd7gEy37EqGTCCxyLKD5R3VSSf
VIo9zF4chAN0TGb2+6F3uruD842H4OGOC4/dTXHZN5nkAYhOgBG7eHgh/MTD/CAhBgYa4WTGDp5H
x1nh9zNdigA18p2Pt1uPa5l9GH3uJyrGrlygZUdMTVvVmdcJdp/n0M7WEgGTXAiImavAaOPJWyhB
sdY7izk76MLUyFgDebP0WMOP0xXga1Mlj1l/7nPnr2GjeQLutmmC5PVnDc06Ibrq5z0RorJrqAHN
YNV8C4b9f3PqL1brgpTnPy1wkqNYPTIaG27evShixrka3SMoMcMEtxQWfpJ15vVOnPFs4pS5n5h+
8adcjN0B3//NxvdBQZFHoo6izLt1wbuOxtvsBxJXfpkSrtItA4Wf54JXkL3WlTxYqQHVDCUgogMx
iArPGSEcmqsbNvJAaNL3znmhemGC1DCSqDiunorWh/ksGL/pHkUqoKod7rkjweFa3wcBfub4iB69
W72WkARTA4a6PWASHrl6gNwRmPnpZ8wCeDvNJRj1Xo7D39Q4e5u5MnuN3J7mDZFueqPmhcxhKhZl
45TRBIx0yH+YlUBUQUdqblRHyOtGrdBU4K3CoUyS6shSZ2c66jxiMO4gMk7QeEemV02gXhFpsde9
thpJA4wxJH8axRKHFM5OSpIOIfGPYRtFet45hN5qQXUY2HdSgdDMcgNRZlxMppNNaCrRakkeXVYV
yqdR8piMrm6LIhXNwT9QDf58BplnU6B26+vLZ82COga0OZz1BumjtmTAHnrl3e4W1Aw5T1moOS+/
Mhw0mtT6ReXqPNZ+N4VCC8AN+l305SPZsPEjt0YqgFSPMvSC84dkxxl7IBOCOT30Z8RQi2z/6deo
u4G/wOkBC9+4XHKHWp8K/lkdpTO7gBw/Q4NPOGl+nwjFOLQ+9njKPkfcQ8XfIlFzFPbMO0f1hW0e
mQvqGEe2qcoKnCxACgNxbixQSIq0OE7wM+4ddYMYjpU15/4wy+M2CkR3ygWquM/+VixBTgyjF47p
sEBpxAc08chD2sPIOFfJybaclHSzH1uMWV6xzw5DtSHIi9oCqi58OlL6gXlk1J1tcIINww5RA0qb
HLn/Uw7kzJZ687lqB2FP+zl0mc6y+93Ny6BJ9NXLPWDHQ7rEbU91urmM6fK0aH/q4fByMQF5ikvE
RYDz1Lifv2OvZQwwno1LVGpOsZQwAfMZRbTYo6J4Lm1Fl+zn+59UnqTP/vIAGQnwGryrm2kUTEmr
SBumETzkaDtzxetX7MZYoeWrXVyB5r8uyaxFa11Li8HpSnt41EtGWODLGSIbVt/EdppYlBFYVinB
uUbrca5yPEh5WFK9kV2Fwi79tN4HVob6uCVE3dM5vGq/kQPw+bY1pYI5s4k4OPZjmVTkpOb5LFft
DigaC7Z/HS6zS4SH1VDslulnPGgPP39Fyj149VGNTQsp7H4MispGgYzm7zBmDfGFjzT3NfIFCKh4
w8Jj36BF5DIfTfhBJVlx9rp1FfBdyo1VEyODQQEd2sgaGTbmPc7zIWYEiYbTzu/Bu3IxQ1UDB4iu
zpwLMRG7fanG92zSPaOKAXyVj++JflPd7BDasi525v1qPfd0qxktUOGx0EGTvsRssUNmDDl1WELN
mZcCW1PqFBeY8Z4/Gee3V1HLULKPvcHFKaHds8q/UjZRZaA6eUEp0NjTUFuf0h4P3GGHud+pVnQq
+Ip5RAgi+9096Xgva2BZUGbQZrgT62y/5pkzv7j0f+6bGEdgjo4in8ES+OtNeksxVuZ0nb4jcONQ
Yd8UmA/hwnZzGDkke4fo/QIG5DJ/QEbnIn5DOJlFwsMY7yT6A4V9vOc84NlDX4oIC9AdNGTIgQ7b
Sq04ojH9TDN6zxO7DaEFiBLelkGLnELoeV8C6xWn2cPdTvIULOCccbv5hQVzysR9AY1zH8EVDH6l
/L5vVs2BGcuBOL8li1EHHGJzxPTOne9wynylIvkcu7MOYH16Uzl/6QAvIsEZjmnMRDCP6WlYRpBw
P4jQurmPV5jP0Wg6rzhT0G7/HugQfIgNgrLozNYIo1ENGS6ujY9bI34h/wxB4+ic6YGs/2nRoHx5
eHE34uGZdU6TWWCLutMumhHRMHfMdmS0HOiLYqa3XIlFdnYxgyKyxTUcJGNnuGS+OGqErTDoCmYX
qdbqY70cgi400mdJk2JsRY2XkpmgttAc+jlj8cSEST4hMiU7QIHFwNubpcDJapMro4bQ0WjWhw6f
AjfUCM76/SaUwOkrIiZu8Q4yX109Z5JbUrCTG+QdpQ6aVk75QtaVRzoVkqiPOyXPBYEWVgP7PaNC
4LMIBTDjwknEgpCFxEb7z6BSpj6b+12EgoNX4baxmrhuqGkl6JGKXUt7X885pDedTYUGgri/InMb
OCmhagv8UoSW0aBsXisyx6xhLDvkayKGHjhwoxlb8g7VbctfZF+3nrCdzOMMEMO63KSXpWBmQKfH
ByxgcKea6MHDr4c8svonXru62GQQkxhwCy9TpQjgqSNpNyE3arFz5US3/6FCYx8GwPdsEdsiiMk3
RDccmN2mbVJaFztfGzM6BdC614rCekTCUOm9uUATsYmrH6WjkBYy5ZaqSXyRpGbC5ob6sTh/EbEy
bp2735rx9sHHyN2LVaBDTisqPc1UX1azIX51q5sdJKEDdxCSyIF51q3DUSynxQGo+YNueUnCHQo/
9H4545JFbBoJYQiup+8NX3Jld6SEBEcmb8Hhm7fkjg7THlZ+68DVxw8zrh2CbxDWNNSxD6vIna4x
u8ZB0NzVOEO9cfp9bKpnDHJIj6XcVu8xb4KJEO9EQZI4cgmOigoOBdq9cu9ByzcFC659nYzhbzQQ
rBDCelCgTe+ELTnIaSrE5KOJVFsq2pRC/DBAzM3DLaqUNhm68rmxNS9L77NHZe5200H3I6Nm20Bu
4A+wDG8kzCUE9TPr0h0zlpN8P3KPRlY/TId/Pw/xkOwm19pRRyCodpGqPENpjdJaB0uRgd0u7p2x
YIWlpC+bo8+Bd4KpQ1aPio/m3OqSMqDrn2uL5rxDs35JWvdLzmRP1Ofv9QyUSMXBYFlbPRKZ7mQn
pM3s4nO8rF4Xivl5lAJiX+IgNYPcSqfCKzVPzpHPYjZfE5ipetKxgUIQvKx6XifdQv5hGZiL178S
DfcVtXF4S6/L52y4qRRzN0ZzQR5OvZdcLsy7B1CPbCI93wAPnAUdnIMCfR0AM7+PnwDmZfJhuHiZ
jEOKjWAUASU6hYMaCeI3LH6ycBAITApBHqMlPucuBt2OJLcjPW4cjkPNetrj8DqTEOVdZka4O442
DwZ476aNq6Hogy2fKe59tnu4Wm/SX10VezzXMSbvWU81gCyJc+e+ElLY0QI2lqr5DkkFNu/o0+G0
OwJtG0hIVE+dK9hcL3aJek8j5kLZvqIePhPpP3kAtP+ELcFFA5cxFwPXkJpQixKY8AnHv4l6Hm72
pH/oaIASoF8P/drQPD9AJYWC8ksFmIBOg9BjU3Jv5g9phCIykI/Thix48mib7e2gkjL1iDCUsH2w
7twyeq2lmRJIU43d5Mv2gt5jD63s8j+7I1/JCBtgvWrGST977A3vkQgOfnuZPRDYrNQ5sXhMLr9b
aygit1nmpyGOKC1UNmhNuKdF2im2ceaLGxIRBTXOBtaTdmMWe2ZL6+x84u5mT09GZylP2l/GJb8S
zdJ9iqE9gshEcUdmiG4PtBeiHwR28XSRYwdV0C3aSTNFgu0+t2VaxWyHGcZaTXFQwXFy92iI6E3t
ViQ0cZ8RNCMHYmcnTy02PAnxHSWmiF/yR9HdFZLIwWywvSEAXVcEqVfWrvSUl68NzSfFNlFNBe/b
tBbj1r5Pb3DWVhLyLsSAsyK9pcjpdxsZGR/modK+0W09/JrMOyWU6xj9gv5ZjOdiGchz6HNpymoo
qZXZ2+ZqZ+cB6/sy08LL7JYYPHnShFa+BBi5TPIgV8wBBcjQgQrrVSvmHxd0h73V0PHv6/ML4c8o
aBqrNGzleNuDqQIBOBCXMPybN8l0vUtLd1u1yAc6cIHvXFp0WymQ3oyTUGrL+L02JC2ZRcndee0c
ZcE16rb2qzHisWNCO9XuEaWIWiSlw6GFs7AUWMNl7PFhW9p2JjLi+0LqnXv8W354Gz4/wM4j79vU
544sTKjTC6vHwLr4iXZlcF2KhfbUsGw7Wqi+V+/giwkF3lwQgkZpck+QFScMGQzqXozEzGN0DzV6
2imp0sgYZQ8CST/mmfPmTA9rpyRukqRMNB/EZj4qV+7/vuTxHJIaroVp19LmsR/M2VNeBB1emP9T
7F+6eZmpYVX5dyG93fUuC1aAzHwxwCpV5nA97Rl9k2HzGzz+xaqx//6Mn+tzDcmwQoQB73XMRpzW
Mi5coHNH6iKRzfm2q+OF67dukifB0uGgn3VGjMaI/975ok3tALjHfGAxtAEpOk+58HnlCJ8YOa2h
HAlYLqrH3bws5fN1lvn5rB8iz+qDbsqWtkGlKgLjupiPP9W88eTCmX5m2F/w1okUlD12aLgHMTBq
QLqA6MFEmYdyj/cTaSrFQo5Evct4+TuxsrrV0YLjLyJEbhA9nvbtvjYApWC62O5TvkkYZuw2wpyF
Kt7/HogEo0IIRcLalVw4OUJbiPR87DZz6Bq/npaK9UXJhwZSvAtIDb9mPxbyWvWfIVzFnpSRkxCn
9z+EptztLw6YFl2Da+ws4jdoFR0juf5QRpeHK7YXVP81UKatJYhD0SGuYb8bG1GOOqAKJ/YEjHMX
PlNQXdHsgkBRoWBn4D7y4I0nOCRokPmzgpyS+QPdXukbTjphWG5tqyC7GMnRY1jXCQqvC9aw41Yl
v/gfJ/4svTA2cftkjhtuk5KcwdF0N2XlMfho9mb53pIPqKY1+GG3L3bORwl0+4PjzE8/Bz6GROp9
NkX9irphQgCNj2tNPlBwYOYlFfWAPI3BRK/DkAyTGo9DTDJWODpex0FmRENs/d5uMQBBwuNF0KcQ
Ja7F5iZm2tFhM9dyiFs8/9ltx8AmAzFSbHiN1Dxgp/bq+1I+DNHpYjpgrpvM7NbggtkLU4pQJ8p+
zRC/w3dJy9+vQCF00HXaTRrsSUkk/JsiC5PCz5ivQSJP8optqnY4DMvVG+uYsG3VBFAWWHEYHbQW
JnoM5qyUf8ByLpTAHhjtq2JZw3q9QY9lAwJhHKByTsUFv6LvMPqW6Q3RhWoCLg4YGtmQgoqe/Cjf
3drtQOuxZb0aC5ZtvKiof3ZTekl46D6UCRIdog9gDjE9wzPK9FRCUUBw72K3VyCwhqKsDd5rhOod
w5wLZG24Ip32G/7cCCXpJztQPit3b6RdVetBjDFzRACdqRvmuLCqtZ4gx589jfBczN+K1SzKdBjf
xsjJz6cVvZSymuQAei0Z2PxwN/3HD/MMs3+3SQXgY6LCt6BAM6+BuPxOo8lhZD8OoAe4M58WZTTy
q1W+YmYULC0663lhIYkyF3S0ja/OIGcBXVakbLuvyX1ae6qYBAU2W4Z8Cga31hbtDyI6T5gW0DOA
fxJ2hF70TINNDsuXDThkcBL5FE9yntnENeehpy/Kmvvvs3Jp4zIHhCwcgVFyJEQvSiSgPPkkb2tG
OUOQFlaDoRprvqP31vPri851CMMBxkDniucuhADycTdiBN15zb5aQVzSHQSP0wXA6vhe3VdvB+E2
kcgppyUoXBOMJV+G8QUtwN3mvxvUn6iop5//5RnCnELBaq4ikWSADQUhcEkyEPI6s0d736JjHwSl
1c4RHbHWMDxwiT6PmSPhAWnCh3Wbqz9/gZomJjYyCfS90OtBWe0/MSEkJGaBVnwpQK2aSHh5o3sV
R+AYbDfWe2ihDDfDCu0JbJigiuCAvTbAF0OtxkFQtSbnzPHlf2HoyuUQCI39fjFkRJOjkpqO7QAo
4gkd9YqfK/QUqJNExtrTHyWgFOpsQHyy3f6eO4sujSu9hU+KI23+tUpoV/KmvW6tETbZn0GsnnsD
TsfiyA3fbzo41ju9vydELOOFToqscKOi5SFkEq2qkNH6ys5C8gSm90HhJJKZlBCo+vsygTZpE3j7
8UwwnB8wTz3hz7FmpEwI5jW81/igihg3xDDzK1/dd/rGpu6HL9rg2cVbJ72pO1wF0SLBB2ZrOrD6
Gfh+mh42jNsmTR+hE3mazF1CoEYmkBCIkxcithExFDb3lgAO4BXAccAJgvFTwgtvhBqIdTm9BcN5
9IFU60MyBTf9DkMBAkqG5EyzuHIQOlorw16Jv82ugg1LuI561i9SQI6Tj9u6mhgVPvIIbmBoovck
d4EHicnvPLG7OVymW8b3/QERCcA2NkUeR7Ts8DA4eDnRpu5vFJ0WWGZm8Hd3gPeSGKAbSoLrogH2
PyEaMFeTHtGgI4X5voxfAdkebGvkQ+ikv/wSH8GoKsgJt437FXJOMKLfv5Qe4DQ4bBIRyIC20Dag
kXIOU1kyl0TBcN/GcJ+KFZ1AnxljK7RWfHm0r9M8wb+MNVXxSny/hPVwqUydOjDunUeEs+DujR1K
q6NxN9WJOtHQtJ/BBdpbyBxeTo5FhZvvV/Gk+ffE6AYGdqMOQ6vGM0ZcYaTS230X1/Wf81iISAQS
pDsitWeVeRqZWqlIRrUJ5ToQjnTzVHNVYPGSzq8WESdJO2KXnh6u8yWY6lLffpisyDU+sBkBvPAY
ir7xcDXFMEtwzcMFm5kIebmkmHuQ+Wdubhmcah9/pjMURiDQAGsMGWcSGXj5LRD5HeOFSN3MUPS3
1gdQcj74lfAdI5Q8vsjfT2VLo+7lH/hZg2x1QY8fDIBlgHHNkhUcz5iIQQzUzHkk99lnlYRj+0ef
dq4xwYasbLI9VZeXqxZmgJbFghZ4JEKegXx+QGC4VdFjZ93WcAdPBMy4+u5kQqKn7W2kCtgmU5wA
6KwhxGD4LHV+tSQJ6QVyMSa5IWlLrmcqQfTS6M526OQNm0KP2/R16aY1gkYcHVcdMGdxzOKXjVrQ
ffoEcqJg+M0ClUFRX/CMOWQ+GM6vOnB3NEsPF/aoiLMWc19rH36B4KEoq4QvZbXQ/dDv0MJcYKY/
x+9RGMT5T1IQyiFjlz7wUIgNl32UdSTGO/TE1pGWu77gKR0yngGMiO4N/yd7nvFLwKwZXu1FEt+J
vYCso0hCHLl5BmM4MlwJgnUr2IsCkKnl5Ydc8Rk1wQBRPErym0ca32etYyfBTP6xSvcVoz95rwgg
AiVFB8U9BeCDrBjjUOMNDw+3LMzn/E2oPtnmKLecJ6Tmxa3oC/eKKi6VgRj8vQHmMiiQTgpg1YYc
49JMk2ZSdbzJSTs63QbebSMjBbKIev0soBbLbV3iOxnrU3JrM9UZEg7lY/F9iSiurAk6VF34tT/O
t55/oREEHYMFV/VFdNgdj+OHp1lPISz69RjHBLG7+RupZFgDMWfQ7+9lz+555fm/7BnrRX8mFDmb
9x0hhxqX0+tnkgFA3m1NWgyB7B4OMn78AHfJ0UYC+/a7n2LRah7xPX+QpdAGUUz/oD8X6TZtcJtJ
DnrjCYrgSgxfuS05u9jO94REccpfkzxpIJtIv0H7LaBm2CEEvrhJIdYibd67SGtpTZFi/MhcOcTl
HJiN2egoL9L37InERoked++hr+ssfMxrb8jwS7KHyUNWAz19lENzMEDKoCBIbnyjcC9qbtbbns+F
9vFXXnw2Nahzy3aNezbWXnMNRBfJ7MeMbsjSDY6y7mlrSyIytnhDHQ12IOawCOSQ5ID4FXKSJzeI
nKQ6bWm7W5wi+3w5OBcJbR0Bffbjt8TjScpeOnKvRylGHflcPhxlnf1icgGllPf5CcEzXyoHcwE0
NGJGITUHkxngufC1Sesueq6RjcH/8RHUoX1dD3ym/EIp/Hx2qwv05FTxgZu706UQRVeZVC18il0r
HlkHMo06gGNml/v316XBzNJa8mkr21W9UpBBq0TjMoO1XV3AweBoSow5ZImlj/0bEq83xWgHgaQM
5nL4wruEQaOZCZgYsO97fuEupfVf4WpQ2BT+F7ayNQOyXrdtcnVHSAldEm0nN6ea5i6oW2mq6Jaw
B4QfpwIPZUuzt3tEiSjiHIEaoZrDAFRaP2ClLRKvizX0dTfzFVd2/ipiE0DmlkhiSAZYpxHWyUiN
M0pI4pwudhZxB/lWQMd7qq98qnVm44NNbe89u5sRCDfpzbljb6YO4AAZU48oXhErOKVvcTd/bCTD
asKBX7oraMZtY94mw0RnXoY+UeYDX14MibkdobxtQnlBru82g3fn+4B2IlSbKDGGHXHMBucd7zeI
9MnQg0+zBYeRBfqEMsKDYHmuSgq8HZvn5yhPq5DV9T1laIlsGHyuH2Y+P3MOchyJXRIztT/8JQVg
eRrYJ/YWWgFBrTDHpaTPCklGQ1Ez4Ch7BFXOfFb+juD2S3f3D2miWUWa/V2oU0GPa6fea0KdAVhI
LieifNt8qExphux7aa4QrZyN6SVhR2A0EKZi4hVAXB/kGY/mElLQZOR9CDlx5M01gRFjIqSCCg9o
FGHnYAH5Jm/QkfP/zrclD3d3LhEbzEm3Iqsii9+kVGTL614if+x7YjAyk3fyZMC0Cil8n4VTvSPe
WXLapRjveJ9jyewRd9pP8MjSoz2dIxkh9FTkUjD76LdYFPhLXgi5iMciqChz6wPzj4hXhWFeaPid
wRE6vHO8CFb+izUmO6ydCilb3D8dHSWYASDnyvGYSDeMoesn6hQic4ghaqflludxjvjJ5w8UPDFg
v5xGiGl09zH7BLoq2GRyKagpuFTwaCEMbfbAbZsyprEZTOHpLkQRIpdLMAXHO9ZcbY8mVJCh+N2v
CwNIiUKCI2o0eDSFeLF7IrvZcoMg+AWvz2ihB0cjsQHXRGWAUFIH1zSHaQXfMXwuhE2TkpWxGvf5
kOrtEezmBYx3TqWiiqN1/oove77K50rkcWiQhoilgTSA1pL7RI3ot9ek2HEPCfwhUG34j+UVDtFy
gaCQAvUQc7wQmYINptcEpcsjEDnU2B16MxJjOr4uuYd8bYSHPAiCKAORcfHxK+a70eUIeZldLpG6
sSIU1jV1HNGq7z0JNx7LC6VElGGPrrdv5s8QZxKA51B89N4w+cyYAzs3Fi8kpUfOq5TIFDZlNLHD
BO9EHr06U+GisglP0O6HJyQ2Yn58Y7jXAnqKVoX6vPK0EZLLtoJ3wgV5GYHoIeJAUo1vn2qZm0Os
TYB8QvCmKr+N2Z4CUnPVzEbtp59p/OgEMn6Fb1U6DxaPeDTJYRx/yCLjhO0QBiAVtpswwpqFYFEj
D0h6I7CWzlTXHMD0a1SOJBodQRv+VP4E6obGdMC5M/1MR44RP50nS0EAxbSo3GXxOgTnYf5iCIXo
o3DvYXICzGrZ5UlIIBFQ+nePPktlJQIW92+0XTyG+YpHn2xTgmNiiOz0nvLmRSzDjTAGgaeVhy0n
Rqg599bq/KO4oci+1Bny9cF1Rs3Hda4Yp1viktFZsOT8QGBc7C9OOBKZRIyGICUBnExpBu0wy8Tc
RhwCXOHTYUSYqKgzewpP/JxAoFmxDmc5SIgQIbFJc/P0SwDsjn4BKooQQHFl/9i/faQrLiEaKZZA
U1Csqr2b5T8iiiUlw1iaHJ4pJmZESDaoM7XhksgS8SmGJkv2NoNx9lukkQr1LboVBMf0YYJRja6u
LSZ1yphkkbVRXInWM3ixjhHR0EaJVnR5tdY5GM/wPER0OSIs4xbQjiCZ1omE145CcqnBVoZoQQx3
uBfBT9mfTpUZVezHQqgsGpPK63/GwJgNNvsBHdFmxUNKqiWgJpnaWDsrFJaHpZga8qHXIJ7E3Jwt
2UEDZa44m+3JNcKyA+c7hoz2NOzU4qV3pDa6pDyLcZX3n0N/zhGAHnJ/yTs7h99Vw20XiVTiFCiX
WF8s/RcCwTHI/ng7oo/FUxRMRa6h6GOEHEoKxdg1wtTOq3PP4yDii4FLGPUGGsA2xU70Z0zZtPZJ
ZFsU1qlBmfB/CyTyhIRX6ur8HgyTTHq89twTtKLmY3LhHBlMXxSCIrfxIDi+X5pKIiIcepuauYVL
pIqJOv39MgnxG3x9OT2uwZ2XOaMwK48BkOrhQC7IKx55E5HjyWJkh11LDKYQU1AY42ZJM08O1wjV
neXTCsibn4poxrGNqEKny776PIGsNp6viFQwc8oeYhuLD6EO4JBuD8byXLf2azt2CztlnPuC1uGD
VYlHDI51kBAH37vEb6FFM48MUmudlFTwJ+RNDBWuecwWIWPx4yPwcxnrDQLGXkR4KKjMkAKe+0zc
ilhdqGzB1KwZDRu4bYz1nWz9r73hqdor1qa0PwXfAml/5I79Q/SMMYmFkdlMc3Y50jcPT08hED3Q
HEAg2tKgAdYeBd1MwMXwG5bsjZiFw6HIk5R7NBlwpgw5ZuoNmanOOxp67UZhw+AomxSHNwQbIT1U
tFMluAYI11vrTqRPsyf8gIEkO/LJLqwyYQK9OuKJwoUPbTaCKCFw3alYCuz4KsHVD55ETaR3IB/7
+g1wNQM+0A+8fLRmgRFq2xsUyfhOKfnBB/mkoLzE98CYrCuGWZLNyAe9hAbobWtpKbkvaePR0JiQ
twgBBla7ZCjFFkkVYKr7nCAqwDCguVfUJDS2hK4jzbgtEWiQACPjpc+mMl8lxhxcuZmYxJtNkZZt
eupFw/rHwCB2ahLAnQGP843hs1iBHaZscJmXyQUFmo7vkl3bF3PCmCvWBoV4V5X+HxQbVSyQ+2c9
TsSb8fIY7wkt5TgVHSLdtXIidHbeCf3nOFU6YJfXugHubq13xSXekvcJjseqFnkAoOq33hjmeRg1
0xLQHG+vI7zsvY/hHSieYjxKlAgvERRoiWn95o/8bbepM9io176yq8nXr+Y7Ztx9nDrpeSygkcek
MwbKUZtAuxQRpAvuDj0azMXd57URVXF11xjCxBFNLe/SYLAzRErAAn1tTCJfPqn9mv2Br2TE2mqZ
xUgbAFzhKwvchnTcwvTw3HRuQ2LHI1orED5oZ7P9e3Pbj+c1eU27ExQcq2AUkIq1ouQHlKd7IlWE
zkKfVlDa1yWY5SDAbRioczz6K/JmyAP6j6PzWlIdy9LwEylCSELmFnm8TSBvCCAPcsghkOHp69sV
1dMz010mE6S91/qtiHra53sSl6CykDhIG/K6E3fMOkPVkx6OffIytvk/MrfoZMJCzBo95Z+Pppea
nYWIMOL0IJ9dFFng4BGKf+cD3WN49UKIbH6/nJHccwpHRiVD6Vyc8YU00dJe/YL3cQQTy8G7WNq0
D86wqIOGMtBh2xEzmIAlbh2VU/CHEwRzb5wC0fYUeTOE+uSNseyGEL4sFIWI9RC9ATZ045E3zN6T
7sogweTObQCnXgXb3P34q9MMWJ1DAW+s6C3k4lv9o3dsT4PtCAxNRDRj0Z7cOyQDKFD4WdnOJhNp
s2Z74+90CV40OyJ5BwnT+W8hqlQBAvNxbMmhFwf811lt7652+kIPwQoTKEjmxiQ0eBhgSPhqE6is
hANY3OL4wpmXWBWoPSL/XtQCUMRFIBzfvChL3guJTo+2RYC8/9buFEki/4nGrwppxMBy6x0mHWnX
8n7Vk9UKGRHCHkHWCz6VacC/zHuCLCiTabmDeXLtzwCWtBCVHaJRtODXXRsb1CQueQuQ2Zw//OZh
w19L6YYorV5oUxhKbmkEe8hUX4wO4gT+iZw/7FHRUnmIofnEwMJEAYrOwy6yBWMPbgxEBbMDiY78
+tVtm3rEaGiT8/WzBosGxKPeEBoTfdEnZFH2IgCl5+RqQtaTiuMeHk97aorewSXtgz1DZWTP5xxC
Fk/Vv/v8SmApq+wwOYzs70Ok6bz82H363LFPF82evduxB9vP4OsyQN2PQrtFylpNXgh/29dEZDWJ
9MOE4Mc3kOybUmY+FVIYC74KDiRyPzRKE9VpjhiL6AwUrpMpUVBkfXPKzg9izuXI4Cv67Psfa3PG
vGTPxdej7KUfOfza08cmRZ9bu7MeQJjAyNGuBI8rbGopPyIY0Zi20NjwjQbPW4PkOvaIO0MZR57F
EgHB/2UbZ6R6nLnGArEpFZGXifqjONp82kF5wGrZByFt4YUtYCLs9KrcOZKuY//FwZI+0scH3uQP
pbcSfrdCAcy9qnP0k05F1Viz/nIa8pjZ2q7DK7EgEqeYyH8CyRxvC7a7I1kvrsY5hGnkPtr00441
eSEeTGljbJK1fhrbl5MClPT5q7b9Mg7E7aMu3zNO5uTw5EOfJuzYIh2GN4qC0Ia1Vgg1WGgT8PMX
EkfqcMQIyeuCRmaKzGTBHY5wQz/Vc3QPmogyhHEnaRJB+lI71WG6bB98J9h155CkDbV7bF4hdNL5
67bLGKpYZGwtUXk5Jn86J+H+suI58FAQhO/HEyJrc0HzhGpCR9A2j/wayz/LHCcpLzk2GzEmcDPO
WFD2b7L1Kqz/CC2sX/R3fBmIDuaUGyETIuLrOJzy+Rk9ALl2wDTc97WTQHQ4b8Ei04Tz3Qx3elan
46fP1dC6qJqEPXEpXGxCPJPt+WVQgpOfGSrnngDUEvXGxLqxix/egeUWNBnX3EGECiNbO10CVArA
5uKMIsGDsInLb3S9bPIlWmIO0eVoBZvXry8cp49S2OclKEXiurZFWP+083yJgtwDHWEx1oDzlSmL
GGWsP+yd+nR4EA+wZkzgXDYfScBJNZeJX6CGgRdrIcbZYWnMMN3y1wjKvZ/FuAqRBjJ0m+SJSksZ
LzG6r7eDl7eocfmIbPHh0NNE3rpcT3PpFzEg6Du4G6veKuX1BBnzWBqRViE/qe/yzgD4i4UQVDkr
qugnKA8jZgbjxPyz5EyZvfjCwIe5z/z4YXEm46hFmoJly4tZPuhvlrGWDi6+ONMf7V735OfCVjgF
V6LawmIvwVfH73+2mJ8uSOnKWcdMc4z9Ah0e4GR5BXkpqBG4ghzcaXU2N+BKdFzshu3474LyCvJT
nox4zZfWn/FnkfUwmXXYC1MM8pOEuWCPQyLmvKci9qFtcDNEGtq718gpgJbEVprSC88rALEDeUZC
wila/oo8RBIVFpkySeafM7Qx2bnr90w/G5hSWbhvUiTacF4kbG1hrjYpurJkVp01UCdSw377lfiR
otXFZT03wtGZnwa/r74do308q6lfHB71TibMR99+OT9u3za4bMkRk/BjGCChQfrbMoQfqt9i0xA6
8kFml5+RdWqIBcL3/6pRbmrulmr9akKW1oYcDLH3AjSXI798KH4S2zIStmam0cq5sc71EbEifil2
3UCZvmhH5gk7ZItX8DlbpZvy+zCRslH307ZyhzaQNZJWMZdPutblt47+XUYed5+1lVM2vCeHHIbI
pcJdCh/NtER0KjISwg8ZhkduTnxTBvdt9+jkSMzq7fJf0rm9NOO/IcWGUJsGVTfbMQDW2InG5LV9
AVYIHSVzFN5JuC9UYEjAoHnC0s+t+ohm/++siNlehDh+EZCLqULsDBY3Y+8RJAJjTeszRwD9pC93
rjtC6WLy/1ubFAWXBF2oCGORCs6l01Ahu+lJdL4T5cEE19Gz9OKd5sjvg/JAiASMGLf3g/cVrAK+
yY1dYiYOYuqCHj6lDBr5nIGQQb4Re+YUZpG5e73/OOf42iKVsn65Wq/9dFv/4JDcQ4JfWMHJm7Wb
OXlqiwgzMYlUSH6YZgK0/mPPoLX5PUUBx6M5Qh8O/uppZzLXk8ldO29Ba3YJprwP0hJmnXl1k2mx
zlwFlHyZwjh8OU9YTq76MFEeQJXQIpwfYB0PkkHAWo8q2Rvt6bKBzFzqbDyDGAiZGeGzuaZtEuqx
JK00ZDwJmXoxXmk2LQZ/Bt4Pshu1cLl4nTEDMIQ44BmhbF58/cKEagRmaSnvmYj3z1BbZrMnTb28
OQMBF5U3ZG5LTHe8S3FjGdMa09abQL/hBwQTwcxTsnXEhoQzIXrB87RW2D+VVTmvyW+kZLe+Qxdy
8HOPfPEDQIKVLIro26K/C671ac8y/JD59bnAVD8/9dypCLHxM7URKFgLWPQiJsujEvTHZO5c0lSU
5BiBJs9YePdBI/X3HDyQBE1wACvQyQXAlC+ATAyff7AWAOWixtLa65DfBUVhlwUnn4f8A+02Xl4b
+Zcbo8cipgOl1tOpqkBmzyQ1kcpzWIjAmFFvRKbd/H/stIJFDOsrhpT4jwTGicSZAjkVMfcivwa2
+hN6I/DeCJeazYfXV85wIOrxizAJfpXOZI6IID4D2shy+P9Pr/sgq+qwlCnpBpR44NEx0dViISY0
C+2RCCi1+AckIU6sF9NnxEoquaSSxCfAYg1zQbNQid4yHYWHnl+oWJekHhPD9Z0pXAQ1/8MHz1lL
ytfHQTUppn8Ckf2CRpUFucpB4jcJtbMMMRxAlDTMMCNN+VgFZCzgX+3KRYf79DnvpvJvGdQBylqO
K6gI1m7dqVl5T+meF8KAeZ8WBIGMihUvOWm9IOREOEBIs0eCXD3D8c6YY0t5eTD+6BS4WBfgzblb
DuC1ZJfcq7URjAPa3JdPBKcirKIHBDzKO3nFcMGMsXyR6ZzwjGNySGy2yika5BbsjaI/qP3RJqWL
JOTzxerCqNE5/ZXbFZABitoloT767Y+Dtnz9L/Rtp81JX8l0qJZIegH2ZypD7ozCIR+Z2jfdyXU4
/KXHl2jahVFeFTsd2whjPGnxmg8W8ZObYsgJU/IoOIDUn/5hgKMDcP08AVyqvXwq0IXua2hFMt7W
ps9nCazXV6tPjN2l3/NFfBW72ajBm/JixLWHUvF4rbJ/+trYPrEq0hXcHnNWCp+ELoRGImUfYOhC
GvOk+Iaq7F8i/A4y6jiThZQLnwaTjYK9PN+muUcD5pP9+Yfgx82I/WxM0eeLLkyv5v1f0A4in4e1
/HL1vbVsCeNx+FfJFDYvtxAsqEV+mqmBQwwVDsgbrB34XI/A1DmIRvhmCicjzbSnX9ytXa/8WXqQ
PYq7CV9x7DvCY+J/BAxpNFLQrsmCy3eF0A82DaXh7zAmRIA5Agz1xbXQejAM4no3duru+Sao5P+9
Sj2lh+cBfQpoe5zO9GjSEAsVSmuzDBRe6JUyI7lshfdrrXIib2uvXqVw8BeiXNUK6e3EQN4Mtuvr
QgBUU/QHWk6t2gtACYZnTZ0SXXID9ACBe1qAcrOAay9Dgn20zyoandAmdgOjMWQTyf6g9HbXT8x6
bmK1hJrASErtQrUlrROzCnLBePJJcdYi66CgmTC74VHH4Qu5z9sWiZjWNBvC1/lTui2ZAjoj0Bu3
kLxTTIcSOxP2i9Ya+p+iZadO9euzDt67y5qctqO6HM7K/iixm2n711Z1UbohNmfoRmphm2ctZD3M
d0Q+JauCONp+2ZHYo0z495RZk5S8Pclmqkx91W4AdgHrMnFwOSiyAWAYpZDri43z3k5VYCg6cEPS
7dDlWjPsXhYgxe93lqP4QI+PmLcj/6HBey4HUJ2axz8oweKJO4fEIJRUZ5Fk2P+Y93SprxhBES7M
9T2nI294f3vfWH+6zsbzmKBa74CkRWbjNbacz5+F9FtbNdYkHriXH5QNLs0PW8Fwqh7SgZ8NqSqh
ALvPveSRXhQzDLvAYW0ACspysnjfkkW06M6K7vrLC1MT6NOIiTGba6rLe8+CgmQ6hvu1Nk/UcWNi
24V4zdb+Qm06vhfzseQJngoPoWnaly8bBHsvVOr3TNg9ByKpCZxfgDBc2PDdoJtP0ngiguFWGegJ
CeyGg3svk9Yy/BU0iLrXls3RcEQ0P47meP+afxpPQeKCTP5zoiEVyVQMgc/Sa/pmbDMwSqjemoAk
4KdXGw4lrlr5kwMeIjDFjr763nOyxZG7PxrMMIRPWZdQo856p4MVsfjAhLcuY22/NuKJyJjmEpyP
KV8G0G7Ddi0TVI9FM592SE7/aGPc1iQ8EExKIA6ubzJ/oALMZbooBvJ7WWy2lRTmR32Lhp6rdgyu
MRBIvNLwYG3wqmysP8KTcDO7mj86Yc78SgudAJNyVmIHHlOES/Kf3wu77Itv0xutJA9iXF3LPlI6
KK/BFqloCmaivTGsX/fxnrc93cgMVfEkiNDicum4VjyJitlJnexKklJZE0f8KIKvQpEoSuNwITLP
wJj/YdhFxjPfr1LPhAvEw8TgGZCAQopGs22uEQQcyMxnO7JgHUcnI/M+PyQok6IOf0LSBlwnqN07
ZAoVnU7Yf+gsrV1lqY4880CINxJ4F0Q2F9K97JdCFsQD8GEmSqPfCIzoY4/T+Qhi/cM3nkBT84Ha
2Irsd6gJk+J4p3MCNjumBeZsSED20YEHUEV9F/mfe+RjfIJ7wW81fxPOBvDHDyRM0ujuWFDR28wu
5zUX8f0CJgFyAw/lALxhPAQJ5Hb9sejfbUM0O82CC8ZEYyQqFYHaqgCsmejo4k+6QwxGELDDijWC
K5NRQeAjxwu0SsRX8Np8FYeUR3gMzJM0poIKAVQQW+KbbJjLZlrNuwVCJnhyeRHNpFVHWZpNCNoL
Gg+dpiMx4RA5DAVJz/AqP5j7zvDb2OvW5Tw5xdv4h4w1xOchbiHwPFbZ+p9OYdVr9kn8gZSd8yjo
esLmwi8hodI2YSaiDUXW7Y86qzM/I5ToMrNKpz7sqVekm/tYINRwebTbkMqB10LRMS0aR35RROeM
h5VTic71Lgr1ei4vuOCrSTYK8aAb/4u037NSXY7UsEkdHT/8yEtRvHB8E4D8sp9amCLQJmYSI9X7
agbIaVDGvBF0pP/yHctXqK/OJkvDh7DA6bEFHJjyjuPSZkmq5jzmEPPTfr9lurClfF1CkKLJFEaX
hMQci5OlNCFmLz65GrBzQP+r/p7l3N6hTkjj0hQOV9Gf0NALk/2DE/gGleKSKyGn96+1V2A4x0Fb
OcJGgVLwxDiXTAi+0SGGpiktHz7TJj9M/uByv4jERY3c3eeyHLhnrbn+Wb7hKOCjp4R35bsR0t0P
Pe86ymKmew41htE7Vd8+u2KJjxcEI+e7i6Y5DwduBr6Dr8OL9YIEk86GxGtU0Oy5wJc7hWEo8XZy
e1851bDVkOz0XMn0mPBiZr5kCqiEyKgt/MpJAk6mUABLOQinq0TMtFiQ1j1vfHPl0/gKO7d1EkS0
2QkonRcSqXdHPM/gYvcEnKDmpN0Xu76xx9gekM1JFFpyDhx4MiblzFqr6/ZurURkFd8/9eb83CWK
jdFlk5q/lTnNWid+TXNEbgl5uGgSqPbgohQihs6PMpeZwMDX8XIvDGHYYEfktL+Zw1GUnCXqYuvl
OAbD/iVmk1S5uYQd4q79S00xHEtHXk6e01F8e5YkyETr0eV2aTwCvoeD7D6NvwKbfhefeh1sS3XK
CgSIWZ8a+9zRYYjLa/pH1bh0yTF7ek0WNlzVGh18CQl6/BjnSp13sgj/QAdAQx0yje9bhPZ8DEzw
hMPIgUirSQw29ydyzqsyngFhIW1ELkr2Ei7FyFHxto6CseJQso580DqROPKjkUQICQP+zmuFppSn
CnfEm/6nekPSHxYkktaJVLIkp8Q4jdGaR69xUhoQLRG0yE6wemOrfNoq8vWHoMNJiiiNWf9d4o9v
EltIF3HEvUE6gGkj5InNJHvTWNaSLefyGzcFZSuvP2vs9p+pOuy4rkcyAAu+TsPj9wPZUl97Cff+
a9Nern281ZCDoNvjfhZG8C9MUCA//YapFtkiL0jV+hTwxsPMQgdJOukgplKgiCzy0hNPGk8XDxEy
6Z4g5VCj4mbkMlJDgav/zzLbTFtqNDVHgaaJYyZlRXWNbUVZTYbJFnUviCn1ui8XJJqHSPgezc+K
arc8DooyyLtgVAZvJEqU6yYB2ce13bKVyj8o0PM+YMGEA3GSwyWZfbCg6IRhZ4sMcxURfLcSQhCU
Ma0CaJJREYy3qDzh9dBdMkKQtgL8CrCKHTWddneTb4TtUEcQrgdS7RWDUzMcEKm11R1CxMMERRmN
LlzopvcOXjc5XUtUASukkORbdeTG3odZjJh5KDnp9+P12/jBtsrJgukzmWNiNh7qI/s7n4EfIAR7
NMg0oyjsf19o+3KyOP3emoWyR/TtlVvkoALxgUCBjtbdaTY5MTHBrRZ0JjCHR1MFMzOZcaDz8Cao
U24G6ujUloFJczcGrsWcDM6V8pWU9zYXNjFm2+eWpgJSGAl9xq/wtZ/dQZiOqVjyz9Khnab8KRzE
X+yF7Yb8nhGe72RdkUzCmXcjdFeL0XKR9ItRb1hqdaBiR0yS+ZOARpELP7qO32uO2QVpX0L5zhMt
9cuh+MmK2YiDZgG0w64MOpwhy8qFHp8r3Qj1xiC0eEeF73cnWw6VvveY/Fem8gfpHNW6RSaNzBfk
jP5rFo3Ei01Rq8lNnm/GQcSezh/NUnHrJXve4qNTHnySCKr4upm2H0nTaCvKo8d3Pm3p4v2xK1Ir
tMXbbA8GnaNkvxF9MFjLIna/hIfvmFp487Il+V0GSgqrcU1cl4h5qnX68SsVST5+cPnlIXKAhKSQ
G5/2e5tdjg6ZFcp3kf/gFEmVuYIujHLrW5baQt34nKM6Q9awLSziIQXa/CFv7Bsq/e8l3Y17j77j
Xg9SJpqI4SbDPIWcmb/OT/1Ko95lpm1VuGBlVn7FbkcpCVc2gtjziFYCZ/CZORjYW494q0ldBBI3
gNC8ZRY5WTUSh5GfCdeE+fSRsXWP/Ovml2VrBAnC+fvnNUGggZSAYdwrpR2nUCGyPXKsp9KUOwrB
lU7QW1aQL4Q8i58/Xy4y3bPA9QE3uXcWvNzHUTQVY+pAmPb5suL8mxhXOjBu6tVcDevxMgGViAFK
sZpiTW2RyuxeOdzZN15cQPuBwBP/iyka3ixFwVr5n8+6IGOS2WhBXO/ArijaNUCaOx9ZMqJt9NOY
s03qqlfobBUQuCcVcwXU6/WZHy2enmGYtRYRhmdTWijyssHkBLdm3fLPNG9CghGu3yfO2BdxZiSa
mA4bnI7VEEFC8iP9AXUrN/2odF5RTMcaCUAeuzCeYM30crIZPrMyo0v7SpFGq1KJMZGNadwcNOMX
DH2I5pRnMAbG5Lvfkq+jj9xq8HVu5S4szY0Bc4HUNekmb2kLPqCVBGTicJwJV4ny0A6YIhFuzbrK
67KlpBzG2GWq7RcwgV+FPCR0EnSUVeEAzSy71FIR4ZaZWIZptq63VrMY3j8ZGKM1U0V0DYc7aZtn
OuM/xS7ND8n7/qIrF4U46Gi5zbWzjoyvehjGtru+UUqwWdd4oDDORZuxOh++v+Nkm665ZuULUgvh
lmJD4x8oT9UVavaAbzCoIdCPykLe5ARvBB36g7vm0967lBcoQQm6eU5L3XvPmQcFnttAy0RuvaCV
NwqQJEKuvtek+JFhxTtE5TcvGNjz665PWVKgVH+EM+S5brgpJ8bTbruZpMxHxFYGXyJBRMSqtcZM
RRo1XDZY26OD3wf4/i1WehSMRyKkSDn/W3y3wzn5V/9r6Xh+zxGMIiQR468WAx6jmHyfNMk1lY3C
Zkx/OhPPlnAtA1LoxJjAWzQmInNnKST9jbzxfAS+9nSBGznEky3/XBi7H3Y+oHj7snUaIWRr97SY
tNRdPMHtHETkqAzWCJSDCzNdjoAJpRtzia931GBaeKzYh557KCFPuQk/jpB7kmewMTthg4Wr/jrR
Uj+cFmwYQk+BHebEV4EhY14BpoPTk9Onzyz+A4D4jZ7wjWTzCzHa1ZLe2lhx5Mcw8tnTpG720v46
IkiA2ot//YfGS3VOmJD+XRWsI0zuCDLrSqT2aaD/dwNzGuZHtht6r/PXHYucmfvGnQNU4mjjsIn4
ihm26g3mpux9A0MmBf4DVU4GAKi4kHM08oIDGAdbQ6Y2sWdq42bXz+NLgQ+LMFjiiyEolOHTL0Fd
2ReI+ymNfBP9D2dxwEHcVpsP2tfx9BJ7KcQrm++CJNqahDqxnm/5i753eUmXPHnmDUkku4HmvfCD
+u1f7EfHsXDYfCZIqggRt0crbi8VHdqFO1q7ExSGXlhzY+CDgGvkp/xhIPcohEEKuhHmo3b+/APD
TPqJ3Iuc4b4I+FLIUUNvcuwD5UyBbqYyc8qYUOFQPUYiiKg+vLEbkLS0HLGtVWi26LoKdDL1yN0/
Q7BHE7Rln0PakPFET4MzLHkwP8TM954Em7hMuPYO6FDm9R/zACGZrR0DjTO3TImIrn5M0rxfnva2
x0v0UOgFdHzCcKo/n05UptxGxLjig+62GG4+CN1vzGNfkUiwqIZtt1Y38N/dZzIaBHf64jPs3eeD
XIsPXv7YGdlT3UuVMB5QKRg+LNrPy61wd45+4se4uTKxmQ/tue3IOt2qg/BFMzDlMbnmgJ2ETy+w
MvPkpvdimEcU/cKXRMMUfzBkHx928dx80TcihUOFVy5FXTtdToGohM4IQYMWFZ3gwlte/TFGHCE5
n5anKqhySzZC/jLTGR/RJs3y6hCR+6sG/C1Vax99Vg1rqnqoiVxH0o++DoJCvRGbmb3xWGGV431R
iPp8hcwfys8YJz6m7C9KodriV6Tzxhvht2Nh2Zbgg/xYTLec2vv2Ro1Rf8R0fSDkyOz9AQdOFUZT
DhtzTa4QIhXlgprlLLVONpoztt1pIKmx1l258cDfEjLaUeOjoUGW8nTHspsspI83QloejFZvb+Ns
EseAgJ0nlVtadDvdWJFHKsfKePcyQnC4NyfAMGlP3bIR7SND6bUgMqNs8ymvGOXpseTDZrplqvtE
04/mQJvGXCOlY1QEiz7khuO1AqIbh1oXGFrwArC5DPsm/6kXMDHYso6IYwgHOl1uJsUSYPeoQQjY
AQH+V/7SUv6LRaDlXvyFyoDQQbli8rn6YErklVIu1Cheje8fkCMOZDZzQvpg6+TJ+/ZuvSRDaTxw
JahQNTx5ZCzUZD9xoiQT8hA1Qs02rzsI8Wgtc3ICSI7owAqTVTmyifeHSQw0xFEHDbCzmCREdnCR
K558e9WTXeZVqMhm/Elo9ZUloeCoySKDgGWdqCSIC2v4y56zkUm5ybFXUeKiGyTHvdiYFCFzLvS8
/A1lX+tiz+5lQV4p24ZWxjGgApk4GNI8ntf4TweSxMSJV4w2elfBzUvHk0TGCt4IFH6sO98xM4Jd
E+VU++xTT8JcSnTxyiHNF0p5Jco/6121QagmYEawZ/MP6Q/8mq/PDTc9wmGX/2ig0dBz/Y9pqZ8l
ZenAQtSQiGpt97MxpyQczncMKtzR3gU000c/JFjwU+NTbT6DVp+NrJlyJoOR1K1+laWuNJ5+S2dU
uan+m4HcuG8SolFPt2e+ugzx6M3aSpywPPFrmJJ3fqouZ533QiMK1BxfpnIXFvSHjJdxvqiBzqJ+
U71nae3yfzS0s8K/DVPJ2husaFiDsxl8O8N8NG1Gp5zUaHeEkJIeRDK3YrHBgXkArhzT9PxS3IFh
iLSCjOwAcC9jnZNzkWbnKHm81dvA3dusOSZJUEZU9/bG6VYiRkI6FGg2ozWbxpfwo44GCZsnkNfy
/1KlJdQgv6ByTEip0BwD8IdI1GHKkukjsXV0lkXqeAkYGsj+WmLnGryx/3n7VKZIStigN0CvR2rm
H+QiwDSDBGrAxi2Rd1l+ptmMqcUFjE/ijMGTwCbP7KDzd0QNQaK55ZI0EDJsAyqwweDHy9CNobqw
ny+3qb037ShLIM8ci1x5LcL+1PBkvsKaZLef5ykFon0vkxuaESBbGGSHcjvRrY6rYZhIL1zQeMJJ
XIJIJ8SYfy6sKkdsLNkvPOI5ej2iA6ogfa5Ab/jUKpoBf5DnKDs+CjQkvM7f2f+A5HsWV8Q0jsmg
C0AkKdMahPgivUU0tYxlVDy+RZ4S8iym9HgCR/Ti1V/w207s7o+9EzKcvFTuETAnhA/CO8tJ0SD8
Qk95Q7mBZB95lxvhpGQLEN/LR1uSDLuu74p5/RgEvyBZZhK/ql/bRYf4QeiOXOcNZtiQUnew6FVD
JIEqNgrifm4Ro0Z0xlEanBcpsO13yysHnllcZtGCZ0lHWX8w2zBOvKpkpxYRIy+VN72ZXdbWZ83b
9L2RZuypR3PN35UgWXTdJOPsiuY4zk9YmaLnkp/eur1WBJTCWc+yIO4mlFNza2BunRvIybfan9Xd
c3AadMwMpmedIgb0ANW15y5PwImok7DL+NFk5CruCBQ26FnxM7pZ+aZ0MjjqeJpzhQSYojRA3E6f
ZNlfNIa/QidgsmsfL9b8iSHZlpAKI9KhEa/dRaj0QS2VsH6tK84sjOevcwXkyx5QKp/JW0WHbgLp
PY/PFjJK3Q/4YiDor+nJ6/5RE9pCR87MM982wAgTGOlsRBCkR5JGQBEPjRDS7A3hgZXxOAI6JjXR
jT2968bG5AkaHaTLDPVN8j3xYfQEU26/NPuSR1P3vryOb9C1FkxNSnKQk3SbpNg+GTQ/6c/og1yP
bavcprt3ScnYb9SF5lm4R+ud9naa90o1vaYgihPIfbzOyCv2nrDsWqh0m1RbvdJVa52TeMo9yPTV
lV524AwljmWF25isFVDjjUS10o6/lNvFZjW5UFYDQMM9RBoB4CRdwvBjO5W2iV1JJ1nn7RVXuMAE
QJOg7eJDANdnvwpiNpJ7Hlg3He0e5WKvapppO0MTJ56uT9K7eY4OvFEXAlloiNp8AyIPSnQr36D2
RZc2TBbcKndxQOgLbgb+AHGhHgCJKRDOkj+25pzQY9+w+w2GI74/BPt8IBgNSEohU2bKpEyhMpLu
8+in2GqXSbURifmq2y+sak5kiTikg+9P95fsq2Vs2N0+ghzRZ3o3k9GVXFzVP7dY5d+oDovfHqiR
6jXM7giOYCRJWDs0Mqyu+1wkx7HqmnyGx5p22qEItGTF5l9jQEU7u+DelY9Dtmr15YVpsNjHCflj
jxFRWcRVqY7BY0e6hyxNs7Uk0p2QrWJDHSaVcRoTZuWSoYTKD2+pBdPMmnQQWMH6u1SnRo/eB9o5
MGtSJdB+rA2eWXSTNUqMBl3hNCcplJvHZ4pI5atBRAyTHtMqA5JeePAsZnLTKDxDv+hzL7botXm6
w8ufAt9zgEZFqmWj8lvw9ll4rI75qXHQywOrZhBzbjbP8RA+vvhb7sSMpE9XRwQjSBNRHQGpj+2D
CwEr+wg7r/1HQsZdX3w49Z4EP5SobxdgONlNphMNTgvcY/n0yxsNqmQYuf/3lfCsHPrKVoHZEQig
k53+b4uXoK20akJyw/PWb8sDnYMo4EaySy84ewdAPJYLhmHSnb1KxtPxwZyEjTJfjrt7IZ16JdD1
uR6Sul1rzsDokbL5ZFg1Y17LbElc0OrNfNgSNpTM3oj92f7V9p6TAJ4hZ7Bsc88kz8mOk6Wfww92
7fmLJZlM55lCo1qXOmkJVr1sq2knbS9S8GFfRpnV6fY78SD1qF0q7C4RXgJVZHMZlBLiL27Js0B5
+NxYcZAUdjocyDKnUpXVe80oxKrfhCBFxmL449tsiMdg12lmL1g8omsmyYmen5rYAIQiiA6e6xzF
7mcWUaNOuDMyK1D6M4qEWl+Swsj8oM6si/PaSe+ZcPVhDZl8zqPxrO+3FK0dJU6D/1XprEvpzeBD
zUNg7Hc/532rbgrn4dHsGAH8amQPxTxapAhD5Emc7GttbVKiqKwg+plW+EGPIpvGgqw0XyKUuyIX
8oImF1kh5iA0bj1Gm7Ww6+MlBt/EQBkOZyz/5N4kk5bAl0e/JQ++w9AlUgaBzI0tVzM1H6StmlPg
55AVlPSCI4cKXUZXKd6+1upRvuZX9WlnV1D5LEB5g3Y/tG57sLDmH6SVGkBEzWjFIPVDCjrES1X4
XH+20eDIB245RNntrRD4svnHk8BHSIJn7ScbsGNk0ZiaXkcLAcBMPJ+suAE/K/8qSoeVDgADxJjZ
92tM/hHgAYAIpo0C66Rh/xro4d1/TyiFkTjgblAWxl/butkXHzNs40QRONhAmhZRpPhVAtKZ/EH8
r/TQTcojUrLHrK0WL/RnB2kWGWcoOW2RX1x9wZKpkUyTGaRlEl4kgmCE+00Esu69Pgi9UNcwHtCQ
UlIIELCQYlH+ohhjCsa/tk8dhlAROMIdsAhXIe/IP6Jluag0/phDHxTk0kLeXc6oBib9jR2m/tXW
UAW/+89iz38YEJVAlCQwBWla3C171kViRYTxVFwdhH205B5OYlIQadZALlC7pI6tCIn+X7AP4giK
NssZgXnYHC1DDMsddmr4dV7z3wJ9363d7aEZa5uvUXhFjMpp4f77WcIvmQT1BGo9x2cPPYf0Gdlp
etZ+eAy9j6+wQNN6M3nE0x2BUc9fvihtEkyt82OjMUIyeaUuZT9/5ceb/Tksr6ko8VmQR0K7KUgn
f65ExD2aKDsDNWGdUg7TAMBVEr2elV3v3rxnyIKIzop1h6Yzrzrsnv6AbHyyAa2ZbMZgLovFbTxb
LRbExeAVQRUHxst3IQC8h+SISua3P+4prgjYjOyS7Y13e8f0XkweuVe4UxKHIKeQ89huu0nAO+wr
WSSYaCEY3em1s26EvNd2OvmgkdBv8sSmy9nlkmd3gtzzOoYfZ/omj9gufvnMjRCBN3qOMRXtmPwx
wUe0TWjPAIzz1KRiRO/kVfkMajkcE+Hod8PEUTm1wCDPb++DsmHxXfMJ+ZtHYW84vFGSLF70zhwr
W9OCyi5ZhEy6HOkToxMadpnfhZ6ychV1E7qaXz3ZTpKjsoXRnNaygpHvf+tb4vvORE3w63OA0ocH
K33g4UAaQoDZmD87vqeoefTNsw2+CaKpkNuFSOtLgN5r5CbHovefhpu8EIVsahJ/5nDZ+Y3kpKWF
18SXL/Y431Yp0Zt2z2Ta2VUxT4m94CVcftB98dYVnIoo4FNgRLfMFuO3HWH+xIPP3GfN35dtUgC4
+v3on96RXCzdy9EhJaJkhIuL3171lWadmUQv8YTRFYedEG1NTQXOJlUwKISoeJC3knD/dFL0VlT5
RTkqEZIA19lBOQBS5c4IPHpNlDwoYwV0Wa6+aOV7IqFQO8PhvI1AWsFKhh1gcYGu0+afAc8/enrD
z/uCX/EigevS5sBNHfKk5J7E7scDZDgUy5kG4Ra5vDaBdnMy6zhrKQH03h9kpQiOFERa2StQIudV
rBWZBiTyIRi404Sqv6Bt4BOHsLkE48tJShc9z4aYAvvu3qO8IfoOrVZsiDNHwwfY+yWPII+c9gsQ
V8GHPs1zzNgZBW81gBB9z/pk1asEpsDj0FW7zIttwyqcP28aX8xoxuzLBWi0/7AgtWEuYVxlmuF1
1kIj59jJ6oNeHV7/kXRmy6oiWRh+IiKckdtMZhERcLwhdKvgrKAiPn19eSqqu6urzt4OQGau9a9/
uIwVcZP8HXhJQxQx5GshCqYEviIVTdgFF9RJQu+PLwO2Gm1030/EMHfpcujCMIbMIhqCoZ2yj617
9yD3uTcQvS/nNH1rB+VPSCvDj9YuOyVTUFU3czThhYXxGJtoclwXE9v2snLNZhhhkQh32ANTAPGn
VpiT6IHVsu15XCQU72m2SlUmADdKbWY0/rxiFtko78Zqs4VwrBiiVO8I2m2q9ZQWIce9EPyVlj79
um3ccCbHNTxX8EMJo7f8RG+qXr4zZoAXYAgSWk/YOfNqeEqyff9GnHPoc0c3siGaoE16HG2c/0JE
Ni3xMj+Z7S0FAo4Vl2l70b+7F+BbDkMmMJeENmJKY/CUXte9TpHrcmCTxwPORjJGcJrAFUeBo8TZ
v9FzzD+rN2N+fVI4jPJnzK1Lwuxjzw+NWH0t4fGp7RQUk89stUcQsxUYzDVJU7wL+L+8kboQ/I++
5bBBDbsGnhjzendp8KUdeM8sXT43xRs4Nd9PTE7YQfwArziSlIvlY8gPY1LEb57hoqgfq8ZslXwb
dRI+Zfdj1+As60fPPRaHo8VCggynXvLyL/vYx2kOCOUuP8ox6aEID1fLsHvzH1bEcnIebfEhgoYG
HEsJzOHbhKe/irck79gbYmNoe6n6YP0tKslxbHCcqjvcNXEyU65evA/jyO34oYQNtu5yMEPbBytF
wcBF89MtJgQ8HD68H5v1Utjx5JtuL2ZnNsmJCg8o/aMrZqRQWEbp8Ci3Kboibz+s/XysXuI6AxUI
47PfHb05ZPacJE7uexzX6nF6KhIWtUAl1v3lXUy4v4hUr7WIUB5DAkVZ+eaOfP9xQXOnjv6In42a
3V+zamqhhyhRNMiYGP4c7Zg4jQF347xOIdBC7uF/FYOB1/eqGXgsK+c+vsqt99mmrEjK2FqNdyht
6CQf1j4z+XfMA6hdJt51xg1y+WVITYQteywYfo8XSVn8PAs9EXfuKNt5hhS+n0PKR7KCUPjDQ4zX
/7FO+SL7GJYYCPhim823R3fNwGqrI0o5JUp+6/Eq3gTMWr3iBKbBv/f1eJAL1lC+bhPbQqoic/M2
szsYKXtV6LDKe1jXidu2DUHE/cbNBPPTEkIEwHrXMG/bG/vuXgkq2cKOajPm8VXPPVee0ivNeqaH
TKwQMR9iTCUM/5ilh59Vl8/OD8H3V/eex4kzFVlO4+OXsgAdwXGWG4oGApjMfSF8+2OC4gQWwKtE
R8PHOcpWiSSE6vmtpheZuK82A+YkwtBNms8aKnk+btqQYmaA70PtLqlb5fOM9++UhOF3EWV3SGdf
FCZ3q8ApQ58/rqO8NdKfo/fqyr/vvN0bBlA0lxc9vfafZvuYAptwLX7gFasrzH+3t6o0l9arTzQw
eWmyxYLqrwuT+U/7ufi4AwyuvBYFEiGd4NznceudGqDIDWLJV3gv10xcRdOPAN2ae6AfJ+CzZcas
imAPmbJpcNdVNVigsObp5VnFk4aaF3H+SGwzVu93AZ9RyeJPtoaAW1bYOILrslZj9mWPIwk8yYpa
3mIBrG+HFvb+4kGk4OSdHDEapRqEvSQILVWjJjYALiGTIX20eeDb+YlbBNomQKnUc67LmQNE24Ym
jxU66guKzm7U3ZGVMIPCOipwP50e8sRle2YopfKjqHt3iuKayUPy+4yry/gH/XqH28U/wIWojPUr
GEMzZRHKuG6DCMSV/TYjjAFViwylli8LOQ6bu6dYLk/BHINPyiASTu9bGoyd3jMT7On03IOzixZx
/XAelLfGajo9bkFUSH3EmJhPWgsppUU7Xmmit+verb+3Tb6W9QzC0P+G5bpBPAyWcb/CUhtVlfki
vu7uqFFAN7jFm4F7J/bwOkGjPB1hGaKMdzQ8WixfJ9EJtviMLEGK52aUkHRuHvRa7PrRPTOptTh9
6M/dEx1610MxqBeKDXSDYo1iFEkvVCx8efKjp/6GRtac7gb0pXPjiOzr6R4Obmg5nV0d/Rj7qbAv
7U3a6gv9YN+Hu0kT/1hHPNb4IXwlilH5QL/BwDZoT4HCZKQZIzCRTPNuZHaS+nlzmevGp8zsYFMP
VEL0FDDcFmk4PSnA9cpAjMWgZ7zwPNsQY2pVCgF2brbOOpy8ZzyKH37c8zAWYWt8WuklOdn4ebhq
x71yoj+IG3jShGNCrMnU61OXUMOICz13m72SloxNX83h4Jewf7FyWtg3PfhdKkxSodtiUjlvSgCV
nsdZyDELsOdjQwGcBhsT38FJfN57VBM5WV2QoLn4dIWKSARjk5+2q30Oa7OCydlSgODTZ6J7tiD0
PvcVoZ18iyubLtNMKJfjpfIz6CqPGxWRNNDN73eE+3f6FCpZeZyNH/AS/o4QlfwuD2LBnHwNE5Jr
gm8RbE+EW3DkTUiujOybSkzGLeJBhy2nS/QKSSqTJY0IRw+Kt46Y2D1O4BxDj5QzQdUTqdryjqJ2
bCyvlk94EFjfpPjawAxjfgEqM27rUypE9twSb8XVZxt/R9wGVTC1t092CkAeHmz+yxUPvQnZGlec
F7yYA4PLRQ1mpvezxe2BmAk+7Z7ygIQZwwah7+3fiNo9NezCGMlkzgDjCANnWgNa3Nzdnt0tulVO
97abZk/h7cEB1BLlzKo5YNjyUWFRjiX5NPWoXpxYbUE8hAyIsI0mGoz5GSzdJ9AFcmSgZS5aIyA5
MJrvLvKCb4krdZqLVJlpUj4/0eLnVkw9xpFq82z0araIYRr3rWDFIXCQN2vzCq9IgZYa0yGMYyri
SuAPQIO8WgPMIyDyNjZJLQW1zct59qxrL26d7fabO/G1hpfVIJ+z45eFrXXXELGwfN19h/YZWY3p
cDl5LkHgmGAr/jX0V54uapkjpjM4XTBlFNlmOYZmTbWrquibzfF3l3t0u4+2dGKKZhj3TLQn6vsr
W7nMGZPcdQztCx1/18SEkeuG6pABX6xZYG8flFE5ZmhmSoWNdyk23KQFtmDkFQv8iVBvcuw+cG2q
23ZLU1JgyiysWZ4yVVLU/Cc0MdFHLC7HwB1D3SHVPOBjDMOusB/EVS84/MZKdjXFOPQVwP5fLokC
IsKIoz8l6IMidty+eqXLr433akRcIWtVIAmK/OBtdyb6TIO30PfVRspj0PV6Ed0PtLGYXQULQ96Q
8lvAzUEUCyUuhkV7jyvlXXWy489izzPqFRkCH8AmDeFnd/zxUatBRjB7b2l955sjB+2c0z7CPN95
241mt44BYtUuFEzzF15Iqrv5TwKlIQpCQutFvc+0m41Qf71fE80w2Re7cYuDp2VXq2N7/8ZpJg/6
RtR+2h/6oyrSW7M2rl41DO1ZTgemo4ktzOxDTfbv0KXaomYdqrJ1hARDpOTBb4ebCfKji1ifMfn6
IaDREgyDfwlesvEbZKflmEOn+sn1BMutf+si/gosMM6S9J5hWwSMFTvpDROkDgyVJAhe8yEGE6b/
T96li4QQWuIwOKH9TRkyauz7Q/Iura4SB6M1mcNFhgQCC5UQQnKP92iGWC4Y+OfPtdH3B53k1tn8
4LFJ9hVVgqftBVlNHmBdTS4XnnPTbZp+FwzlZsDo+w+8dNTTkLlwcEJf/13QlIAoehXF+3V/SdJt
x8LJh8Swgb/G/KXLQoXY9UhU55Jqcq/Lyq6XJe6WK/0iwtpc/Kbk8rSl8OV37NPGYn9oNuT0XZNG
5BO6INASsKnOIvGfqw36ooaag1gbLEmH9uY338AAxAaT+q5E0jcQVmt5Ji9i2lpWGELhRXSxgy91
PobwSJxUaFD1wvtIx56Tj8MSoDbmrAIpMXuJNntZ2XE2UMBCbbb5eH2nJpGp8rEutDvszfoM0TB5
WZXVJ8D77OrTLzlnUJKasD5Bhtq1vAJryUrEzq3vNysoMNrVG77H5YLpFK1Pn2GJ3HP6Rg/riPcb
dD2vJnLXCCvzeoeE7l3Ep0NqiQ1+wKPPus4tnHjrcYdxjNvZKK04vdzPtBv2F2Q9mA5mmLvQ2MZZ
9EBYSJ3tsD2d0UQ7jsDH85mUfCEHCyMS/ZQa7hKWc9CEYJAo/yny1lm4PZO931N7l92TzXzSDyYY
c1hsasC+7mdLx+bh1ETEHyMs8E4zylEI/LvjX8zt2LvwmTMUUXxtqwpN+WY5SqgdMZrDilOX+tc6
wmmDqcZEwN3HwBGU95ShtJ9yO+GrcD4SlyjsDt+YWkHDt3Z2tJo9swI8pgDqYHPuCcftUjI6IKBw
RCSnwHUGrJtFZENo5DFwEszU10es3kWXR4wQWQtH0kXxT4pFFG6oAN3kMrQakVgr8ecwTVAeHk/z
rzKtrsR5A4e1aaOLt3ATy3LQakQ/f6Hq4RtaNxFe01DZn+KjdHzJBIWrmcPJjXfJZUrpsUxkcpFu
MXZHpIeDj5ozHFuVAQpOKsHjEKzOKfjhqBC9RaLeC/GleMApW7vvBR4juKlQQcmbQ226Tg6aB6ly
aHVwNJIMV0FkPzPCvLoyJBwb2Gl/+gr/YhEk1T1YdDJBafXXf7/TOBqQLy4JSulPGTkxYWtLi5nd
aMbM/SyTenHoXAXJ6CC05qFeuHlbEoVQiekBRaAgQylYMehdXHhS1HkZVrhPjDbdGYsNPJVY7xsm
GKTpEbQHVKm8Y3GSaK+GuN9FsKg4OaAq7bg6oMQVDCPTuNvu1fZPuJevWK8/6xG+8WZjdiFC40DS
z4Ori9GsPLxmg8WhJQCC2SwNcyp9sEh+jKtr3uj+gJlbo2MhuHx3cwYC/DuEM+nu5q+b/WLqJ+/K
9vWDa1Np6dimWcoMdnrZJ6hvmbc9zHnjo38l8v62UzUL7oDD8ej2R2sUTTtAch8LTHrKFgQHrisO
wKS+i+MvMRPYgqikaKCTlGJSye0UHdpQ6qk1xDRKOsULhywJk4AiuC/G9mRC856m40kNQ4UC+RSh
oP1hKvnwADjGzM7w43jZl2V5EugWu9c4Z2VQbitaFoeSLLHbIJCvhUfigO3ARi4CR2rUbG8zLYJd
nPQfcTvnsrxmyQOh4mNNV8BVf2+nDFHmlQ7efvt7mFeEuHAcX7ZeOfnd3P3UkUfO4QCpcDFm3rpV
eL5mdl78ra3NeSWn41Z0qlzwwiI/6itf4z5K4RmcRphWKnApWwBlYe7ztq6rR6w5P2zGDCJG57XK
7ilu+JRp4/dyMcDTTPmGnST96xlg97SIeuZ7Cb8x88hr6jqvA5QvB3I1PdbFDZOcDBqLWHnHfUkZ
0qSs/JPr826kPNyksYLFq4tKdWxK4Nme4AWKQISD9em6PJSsTGsWPr1g9aE4YCDyl8NbPAcnYIGT
hQK7eQkQ+Nu+EGrZ2gfIuFMuGoJuSFfYeTDOlGoesKMdbEtG4Q95VRn0syddLxzfPISZRg/8AjHq
YQ43sH9IN2mvll/LV04PSCTQl5YQT2RbH638eugOOqYG9xWG+wYQ+Xez+CH8EdzWG4OqYnod/n1u
1oWZ1c+qod8WVh+GDkRi/noh55dVTWe+WN2UJxN7ydOnw6GKzPeQD1UBCLwHKppLzBOQAipIK8Vh
/f/S8AuwAO0H1g4CTipsPbkuAa91NdXFpVBHOdlaXQwzIi4n+YvA1fDqIq0swAuKQCuWGsMUpqsi
X8K4Yboj3h0LQi2blRFNSQYKGIPQOWOCLQ53dlmo+sx8bk4WZxbU9iRhgueyZTmwC1TGl/UFNzhH
KDoKeWOvwtXEQjLguyeqUwi85FF8VjqbfzrnxtQi4VdCJGLhOyWeN+zAWnZCf6Y6epUjoKVGdGjx
OHLasWHkchbCC54QjzoNaGrlXx5EQRj4PE1o5p0wpBUf/HEdF5m9z3b7lkcB2Zbh0J61XLUScmax
CNn5y9+sVFKARQosQtzJlBkOvtDzw3vEt8ptoi4Fw68OvhdwVjDeLManPUMdBoFO4X/GpbynXX8B
rRZIkhBlZdSVTWCAlXMZorNReQ5NkviNW7vTkzwcChEyJOfDzDb/5zyAUFQAQ6snztzkuRwONQEd
vLilnyiXalbE2XY5lMIq4AHJ8JomAXp893THx5KMbRoXxPA9OiScFBwdBJsLbtxlzyBpGDJ3PY35
FbVLIs/l03bcTrxjwIdFGhpWiUaF6R6SRWotvMWuqVUQahRUy0VLjeO1uer+f36Q81UK9+IiTpke
J2wl3uBhHc72Qd4n2lP4382GY+gRlpvvc/erbL3lXVqT7816sfV1zrM2iYrVX1eNZ1rKyIxAxE97
DOduKDaXuGcfI36JhDh2mT7TNfXvKrdH7f3eZuUUPX9+tXXsBUY9bZwty03hMtkpUQJi+v7aDG5s
Fe1x6GvggIiR2yRaO8bNuUb9YqxzXmhW33+whHGVwgHSLuJ8V3lVWlbChw6PuY8NYkhxXYpj2ncW
LMLaLJkIn+Kvdf04vdy5D1ACiS5fC33bmSix3QC0phWGsNkeXII5i/54pRjgbQa/kIqEov0YoXPH
iZ0bbrDUcRTQIFR5DyxYahgnndwxYHkMdS5R5WqvrXYfnd9+9fZf3VXWJ/1YnDh3TP5OUjUCmEdo
UGsMFOOK51Uf3XRcI2g4sEJjM6ZFQOBwRxRmcPkppwdv9tzOR4TPFRGDKxg3i+HkO3zIZrjNjjRe
qd6ZlswJ8VnDyur7KomQS6pj3M2S7D7BMD8TvjEPHyr2Rr+YCxIrAb9+bzrVIEfL9cKE44Uw6/UK
7sMtr/ToovrE9d/SPm+5ugire0n6zqueMX/74Q1TWEMQTExY6saGU3bFu6BD3F4hpNpP8DKwrKPX
QMaeokl6LbudlUaF32NAzzUK4ap0ZcGkQ3zi5Fnbh9sZP515vZ2ehbl8cHgbIxXhutWHQPv4SnJm
4MlCjcUmA5ksJeAb/yM0j9IoxhvjZ5F4QAw4XcYQytVr29UisjZJP2yNW/az8tiuM/Gba0xCuOFn
8p4rXOWa5Ix58NMesHGiOnshnJQtcWdVPPZXOwF9/J4tbWhR+dHxDDmJRYXhjREwyG549Knxpe8X
PrXV925rJ4ssY5wtbpIzK+F7Tn8krWvgCjSU+BG0CNfD+hcwr7GL7+hdAQYIeEbkPnT9Zm6ATiHG
n9TnBHDuAqDCwBp9ReOiMxyYyExORowaqeX0P6P2LcWoftWJYS8Ry6FPu18/kyXk/wILsA6VoD1A
X4pvEO/BseHYbdAijCckkbmmoQyKzq8ADwfCbRgyi5vhQn1mFgTX0C26AgExJj+gpfB4cR2RBlfr
A7UGfTDYAw1mAEsRJmyZnkpkdtgEUaFTnhAJICiNpj1d7CjFTEa1PEDvA++E3AZ14nNb6XbJCaSl
UyroWQIKe7XJNTjQbI90oJi2SZVG7IW1PrsgWOaLRHVZncwvGZ/JXBsNubxucbf73lXncWjBtPd+
WN6ywcGmMBmdAMHblgS+RazHXs9e/JnN6glb7NRID+49KlWJ4rvTvJJTzfSlFXTSi1gE5InS7p2g
+Qr4Y4QT+vcADykYPeK9ZIy+YdgVQ1BUgNYwBS1VTfNYn4xBRlLAIkgkKFExBoo8TBoh6TNrcQDB
sZucWKseKTK4ii4GcoJymRGVd93vmTQwBWM+c7K9+E/v+Quo6eZAHIHFzoWDtet69kxmGoa9wsUR
DSOPqxa0mjGaGJwtHObWaC5dbP00e5DcRECKYsmZ3W9NcoRoorhb3eGICEZMG7F/3LFWzsvZDzES
OmzD+0BXhDl3lU3uDAms/DGmlMNibeAwL9sd7Glpy3F/BU0WXeVt/AuZD+mr72/VgqiH66Dhf+PI
0JH7UYsE355dsoOxdRWD0TN3WHuIldivCJpEKgA3sBGrJw8XEMgy/Mw/xGNIMh6Fpiu8COahl8GK
U25gUY6ur8Zw91fYXd4V64X7y/mDv1QsHos9+215NyOMfOgO6SLk36e7RvsCN2J73B8ZymUMFGly
NUZifRxJzf1JuT/YMfP9bowhpOjd07eJpgMZeWkGASaGSCcwUgGjOfZYF8KnzjiuFG5jsN9r1uaZ
Hh8T1JEoefIjY60tQ+ACRGk4WzYHpG5vB7CVE5LgsMLZVj9RU5/RFiMGwaHWVm0MQeTiQdjbyV22
2k7n5+mi5gHzaK4nGqIGk8Fsp493PeQDbPqoLs33fYTw6Y8e4Q0aXX5AHhVro+V1sF1EcZUQ6w5B
fo6bwE3x1R7g0Qxvae8ppEU6XiqTcVT9PRBx+xdk82zOep0xQP8KrPhOwxRiAFPF9hAoqEx+I7st
bHP0ncAjKZxDL6PHG8ELYn/CGmbZ88fjyRW8W405+3fzPiP8SlmdjztOX8y76e66hfAcUfSMkmT6
XuwGMQrbINujBlkzaRk2AOz/0Ag4BSi5nnLcI2aOKOAeV6trYnl2XINcMtXSGOieRETZiT9n/+Re
KtJh/AeVARJSkZ+C3qShp5OXwTLnQKIeq+L2e+McH0OoTaiizv6FQKg+J6HV6ln3odeH0oKktloi
2Sop8vKrfJs4Qa/aKN+w78TtDEXc2ddxrirtDlCQwai6aHlNtXy8QX6szh9/UDZrvQqOvd27srp9
rgxa1v138ECQ5X79Z4cSt4UNWo9hRHs67FGWE+Q3+X475oMDuAOR8tFe3bHgNKJFq23qbYgb+7pO
zpk/uOOLgPqY8WaOfoM8yD0ceYV+kmbV22ZdvIvMh8FifPWWEdtLrltcpOFLGhv6JYy6VwVwFz0v
lgnZwEXCJfe3rseiYLwDTJMqwuN7SmMsPefhLvCpxDYIyybZUpAwK3GERhsN/UATv0y2PtbgDZbK
EJR5xWNECjth9pLBae9k7W/8QMsGsdw/thAqAZXSNyaK7r4fdnZ/8R1mnKK97Pd/ulwA/S0wS/tj
tS8QyqCuwhhgts/Hhnz5nUmU2Zg7YJMi430eKH5P8GuwKnuB/UQQPXGU5O2eH/fUxBlhtKtfsYCS
6/ZoBSiwpX63HAA84H6Gjwxoi5tnWE30cD9+iUm41ar8Ey144/XJFCrj32t2bQd5hlWZkSF3usS4
5OT1VHssbgtufGlAgzQ5egZmMwhKjYf2k35RuHeKs9hD/os+EDc7SV2DTj5PTh9EEOYi7bOp10EJ
RQ3eA/u5NmPmiK5sAwuvcacHxpfTLAY9ScBF2LLBvsA9r06PVku+36vOx9Uvy8F79b2Bj40yRTFj
3pNWtfe9jhHEI+ezmYgx92HEpH/sFEvl9bBvrydPH7BNadyym3xgkINsr7hM8dREbqE/FnoLcJiR
aWBZLwnChjuYQxH4/WP++zK1tAs3ogZSOyDUrBXAcXFc6Uf9tQPIzkix17Y1az/E22VXlImiLdXT
M3ISaGyiGqc9mIt5DrpojPgY+TrOTIYnL0YU1775ROV3tBEpsax7ZgFU0pJcqxsiDgx2kB18FJFC
eOxIr6Hd6NYz9xnFv3DdJSTxZPE+XTLa1I417OH9OXnxzLW/cffH+dpfM2GOFZWTcduH0YWYMBoj
jABkDBpNxUJ/HICViznuFnjLwldGnTzGhLgS4ddhwPwZS+sdMG9a4a00U+cI/pjBAimLwOV5Neta
EqzQ3T1e5u4wbbk0k0POE39W3kwAx2yZv31y38FsP2LF8ZHl4CysqaPrtyhvcrvT9ah4DvAEVQ07
zTFqM3vtbYN9PnWm8D8hLzO8C7Ss40uYiYbt/5djSf3HwGiAiocIRgeDkya3e4iESnmCjPdVM8ba
+gyBn8xbz0X/A54Pm9hB+8bMxuAYedKiUT3imWBkMBWZ0HvYHhLgJesZ/BCVLHKVEEL+AjyAyEhg
7KyDQpyOCFm5rzBMth8ccNbKBfApIMkev+aYChBP3CgnkFA3x98/4KvlHE0vXNgv4V05BvDnOXrq
ygVszB3EyISpYEPO/o0Bg2gKubx1zC8AC34vxlAQY/wTlKZMEAF0SvfXNhmuric3ylaaK2bNauSb
js3LEswBzA/WF0wOaAuHcn/ZHx7y5MtsNGN+CLCQHCcHSP3mmHNyfX/Zaw1Q/cvsp/lOe5euSMsE
fWouu33veN5N0N1wNrwwAsK6ClXp+2b9w+3VYsqiOOpbpzPzhT50a2Z48jS075Tb2Kr5V+kM3m4H
F9kMlwwLuTqHhbb/CzoXuXgudWn0/EHp/45epG2aPjG/T++lBd2WH3nHqWLlkEm+I2jaqY0xNecQ
6j+SjacQcWsXLeplj4ebYwBsMeij3wYL4Hl8CBYAgfPPehQ09hk3M0HqwFWB5O+TxTLgnkE4h6mG
niJi5gc9Xaw7/njSH3lxN4yDBWLKoeJVguw4ln/zk3p7eLataW4mv9kMN+GdLI5y9dS3rJz+sjHG
4cvKEX3jfdOI53DzO7mPq9NvOVUTfn5eVY+6/VFZxV+ZaesC34VzLwZLObWnWssvEGt9zGebpCfr
dQRLfBH3+mCzyQ3x1BDfsLeUr/2bzHvYD61ZnznZm1uOmHb6w09HJ4UMo2ruOePITGJnwy6w/8XV
nyq64WIV5t6GAjmQHqU3h+Xk35aUps1n3LrbcBfQBpR9h10ROiSW1rwUBixf5WDKimEWooYcd6e7
iBW7ym+rgAF8hNVsnY1X8QChEpq2IpcpziMCSzWq/0fceQkMT7jkzOTvktE/rDMlEFKbnuPhI/Y/
Few7sr3zHonuyVRkTdgXKGS+own6PcbNmB33SaKKqtOoUVoHnqzL3WX2ClsUzfV1lg5rFRfgsf2v
SfB4+HnOeyk6xHf7lHzS9uhdj1WEaXfUYkTreyQhUAomTPER8Z1s/mVueSmzIg5HvqtiIJ0UF3HE
4ipPdjNmbo+N1+Pjr7H9NDOAEmo0NUSmqHKPKK8oEWOjsGFBgc2eQo0+a9BNvJgq04PTx2VnxgOH
5EsNkPtw+H8uk2yIDDf0ujaFKHs/u00H+xKnhuPK76Dcg6VJU4M2jz8MqZuphweNXOaxIc5xDlEe
T4PbEBk/YVi0w1Ta+A688d8rA4gseByrOrGze1QsMJpXpzqFTI2vynGahwW+iubGXuZdHYykLO3K
J+GjdHrhkxMJdauZk6+H48VEVzFJhA+lmRkPVCuGzd1kf2Q+NryqugAd8BE5054JnnrmGMN3KDn0
APqNkYvWhekbgTBcJ1i12UqBvDxWa+zMT5OCXQNGcMmsrBfqiD1vGyMHDHgiog1bdNvtTH1czrii
7wxXV/nv4QUSBn6FPvBh92MjIk9TvTF/dtyDMIV7LY65gkpewID7DG3dVM9fzpHAKXkUinY3xBSb
CKa2SR9S4xtNEp15t67KRgEvU9GCqq0mI4j3I06JfFRj9ywauH48+NsUnuh4/c2drjpP28RN2luc
w3hGonVDIq1Y/hSB6McsOv+aDFwg+CDioUIYmn+q7qmWzo1ReZ+Pmas9TT0l2ddXFygCCrcYLlAc
rV8X0erK58UelB6DcfSL5zZ/cJo3dja5UzAzJSel9JIc+zG2tbX5IOEyx8wUXZGx/klqVhxCMdOB
fx4Tbm7qmdXRva9csekHChEsb2zgXrszBTwMPxtMnmnwAtrfjDclIBLtzUa7Wr3GRsB0EyGb6o98
UNrRqMMMyWPlkYxhK9KNYDcFJ0PDZGcD7/2n0tzx6ETSoHIYyoF97VIOPGCjA3+/GaHJ9iEMesvX
HOGfQ8ugxgI9BAXR7+b0jnGG9whnfoCUrD19nRbHBotWaQD24BilODktngfN0sOCNI9WN+pFGA8j
dCUk+I/ynv8AU8jVcHncXS4uMwu85Gxmr1sFSjN5K9wNc/xkiIcFePbqRfu9ApX9Cb/0JRoH/HLd
ZOa3B2D6U908JKRj9K/m6rJZgbeM6ydRNv9c/p8MRPmueAQ6QgK50Dc1Nny7bBGQaAPUB6PkADmH
WkTBJSbsCGPag0iBVxII/uBvUJorQd8A55LSnxPrNjG+k2rg/h5y8Sntc1cuAvJ6xI13OSCuCNVY
oP6r23OSBfoOQZUXirEnpr9SG+NaTLcGkP44+wtC7tE9yPpPY7YNepKgwAoqlbnpBL8y1r7QdGWg
XmKlWJDfcDjCuWj9kv7PWh1TPq79BwWmQ5tWqg6HoByUA8Pvl4TMuFqWh6/MO+Y9gPmEnNxcDBM+
ALxMgIoBiGoY3A4LfrHhaVkM6JFxdaKwyay33W3c4tBhLoilBPhGZfadH0EHQPOPQwdjE1JgawHQ
YdzmxgVL862uGIT42dUUHcW2b13PNp4OzZbG6mi3n+xiX8QXMx6MWlMNg7Lfft/s7riyF5IjXdWq
neVCXyMlo/kSkUHZIxZ3CuDwYm34/rqz+DArnP9Ku+2cVMVnrXhq/MIqpVwVcRC0qR1eoC28AQ4N
LgbymxwiDjyP4aaNBQm9TEf5lXzgm6B0i1jHli/96ahvMrZXE8B6hINybsqSEfhKLPQZzRwvHdLN
rRaWrN2EgSEP3CA8bzGGjVvrlvP255lkLlGu/YsLsfMXR53J80+FSlgCsur8QZuri5FbOn4IYUPw
nu702IVj+YVnakQZ9h8XOXfdiqEzDz8jLtSh0WVseEARNFt36UNJYbk29uKK+dsk8OW0w5FANLys
RhTq/JYNe2fD0GC+AlhgKQZXz5J+yai/dDYWD+Ialg9XdJisfhBQ/el7dDSVKihcvA6r0D3o6Q55
+fho7ypXj6au/xoXzCUPu07MSmMsc/dCBp/SnX+jPvgcxaxZEuM673IDqMNGU7gCaLjFNXptXhsm
k5/KfnrQ4dJWkO/45wZcyNSvJncfv1agSBFEoGMkHfIwrsJHiOOLDrnAXPz9da/uX9sR3haJRhz/
RWwWFnN8mNfB12czkgxaL7NDM8KPcWRO764JiM38jVFBd+xYG+keOoZZbadJuGEaFuXBB9W36TCb
nVgbOsXDe3HwQ2lFrAYzfmzVicmfW8JKkvcW30Zn+sRyAO4so3NLYxTmWyAuENoqUsN0qd6DQeJD
FfVwMmD1FmIWXsIgaCZc+97ECl1JT4qyyUwk40J4DjAaYG3M9KeQYRhcg8DaMHnhnnNZG24HIjR/
ihei3HUYml1kcjXZV1Cqdu6r4yDOerRpFlQPTpuf/zbYQgkqsUgdWOEXyOwbPh5gAwMhSFQxhBxO
/Dii5l4gKP7wK72kINOE0n2YwnA1utgb9rDVdSC0pbzJRAG4p1CGFLnMq0cum2rITXpxelCk+tDw
YLp8BZzwPVxwM35rItYlfOZ6EpIkJkggYp/sS50MbMX6iz0G+oHtidPVoxeh/jYXA4KpBYAXe9o5
tfySdv7EirCOqYSN8kv6icZmaWE/8xA8iQcXWhrcLAZJiwB9L5sC5NmUddnsIDk5FtyEfjqS/tOb
uS7Y38PMAKCsdsJVlyuiiSCZPITccStpZqfzHtMPDwo5K5VdHtTIJ6ln5hrmfXuF3govoOX6jbnx
Z+5vwD19MbUV9NbkE10sqP+FK4LTIrA+lgSL8JOTnNYL+D5vZicPh12EOzSc3AR3dpZcJzhF0ycf
mcoISzrOYBc3u7e9GIqQxVQLf2axqA2HRCnJI3yR5Q2etcEMmoQeBlIb31pF3ym/u0mke3H6HiR3
a2gwrjg+nbcOPIr0Xo4qcrAAcoG7/5a3FIrvgGZ1UCp2d5/wn4S7ybCZMW9ndK3tz+xovpwDix0K
HAgFkclVoag7TOaEmssOGOLy/zr87Qqh51/vn7VoW6tRpcMVOc0Q9Pfl4TaD7m7RCmI+TpbldRSd
oNPYHG8hVpAttHRYLTLf71OTp/rN2WDRwwAqfvYtprB6yzUO+lPe/qPpvJoV1dY1/IuskiDhVjJi
zt5Q6lSSAQUF/PX7Gb1q1zqnd4fZPRVhjG+8cVLMbrIn/Q4m+m8bylSwcg9JhfyCF24i5TnK3kST
T5X6NCDuTajcJQcezbzSIYWeELBeZZvu28k++6s/C3jMQbNun9fqvSo5mTPq94u1iqCahyOCUJVd
uM93PyhIgSSInFyosN4whdBDPVzDoUHwIM0BPYa8swYx9sJPgmk2aMHTiCJepYK2QktgLIoajjS8
46jjo8lOrKEogR6WzYoQT/6VRjeql3rAuo01f5aUp37YRcQ6xpqMwWHoeQNvP1F5FsubjW465zTc
FnNiK2ZGNACK38e4vgXdwsEIy3AynrFnqxQBHgFZ2Ya7P69gieOa6+FRZRMb+sZiaYWsQl/HIap+
4nx2yKwysBkX9XFBEic0B6EpFQoTktIGdBaihQdOZa2+zybx1GFxKQJ2yrv9Jg9lImNjOW5NAJ+G
CZfdtZuYmAQ+jFbb5C0easinDIJYt4cMsqjnUmQZU5lcttuhfm06wsnJatnflH1V7pM3HzB3xvfI
+Id5HU8kdLGH5FbCh09hYtWfGD3wZCKtp10V1Mee1/D2iSmSiPu0ukg2/Fjh0dUybi+SNh72pMC6
+8JUCkBtkNWxgvaQ6ogXzsycegPYt1WMYuMpCPtnRzDTcK8XvraDOYPU1xawXILuXpjhk6Uq4zQf
1Ppo8MQQCRdPlWHwjIwpGNeLGWtoCWEwH2LfhQJluku6bd84MV7I1P0Ajv4Itz89pPHnQZazN6lm
UFtcgdbpPsR3rQyThJOhnB4fMPnKE2pY1qxs1sE/iTv7tQ8fk95giAxFeV6g3GPtfNN32i6/+W8i
DikW4333tNFE5yQkiGpiJ5WIV1ao1/jcHpmm+Fmp7FPEDAywEPcDmsT5hYF69/VnluTG2B8Vmunm
1+Ws4mePeBIRQuRMjkxWIDVvVAyw1QqNmPT+0CzzhBouRUqihE3Q4qWQ6FRHvA8isdhdnCYqNdZU
73ZkAhGDpqFwfmQ6ZayHCia4BG1o+fDQNigcJlAFFHcrT3ZoFvv8q50bbeGzqKNktgdCxCvsKQ2t
RC95GFdOQmAk0cmcrPiGt2WUZItoD0MXv2lYyx/OB5xd0UZy53YE+4kQpMph3um7fV72G8kAHapX
NBjWrR/w8bCR5j/Lew9cVbF0j1uSJwHZAHmrlc/61auwJvBVRTx965yGlG4Yn3tzEulYbiK92PaS
cbmJhCwSEVU6+SDyzxYYwRixHBy/qH90u3YkbXRPvG1ja+bwRtRrwNtz+Ox+ZD/yRcMPr/TmfusF
fz+dbFsuxD2eDhjfOBY+qWOq8NWf34X/RWBnoztWclKVCYQI3oib33hFKECJxwQQ93fwP3xNBKiz
QkfyhBh9+1Jj85BnJNDy5vhZE4/71S4zglye062iEgP4Kg43bQSuVjvg2R/vAS8nPi5CbWcpuZoD
NlyEYRH1bzzhdDq0HKAUUczLeYdjr04JySoBu8ccAxljjveA9xqdHiMikIvObT789ejxGFUclj8o
qp1ksOhRajFlc+Z1G94b3UCSLvb8FSJyKVAm/1GWWdAG8yR1Xp1LDOErjzikdbBfXJGO2wGANo/k
mg272HJe5b3K1a6hh5icNMCJxYPJrKPqm9ydrVlFgoODVzNx8Wwkvp/SHtrHKE944Bjwckprk+P2
e2UwAUancpOFJRnXRPnZ7Y8qtIgJCiqmktGBjt4IghE20K/V1OPzC6wTyOL65D7Udqgq3eXSRMLw
9JUlLywZOIOFsDZZNWR5vtTlaf9PobBDLdz27hU0Upgh+m9d3X2qEKobNyJUI7m7VfhryIO3UwJ8
OiLmt4oHY9ecaxJy6Fh7u2bng072WxBCdBc8wI6JB59YT9UlT4nf4YTaESPwFa8VDLRHXi4y3Tfx
WhYmRKyMHynqEpvBpirc55l4W3aW3s3jN9Lc76Z3ZVHJk58c9BtPU2yEbs0+wx/WWD/sM3xOvvzA
JEtVjkXjHplYajZqaht6DI4DJ8OPrEygMLia3Iu/cwhsCda4Forw2wmO9Nl6jJBaLzAJ9Z+RpYVH
8F+mY+3HA/gxJXWZT5NLgufgu8B9Q8bbNJ8n9A7FVkKuVuYWPNYBizL1E63XKkOFku29vsrczygf
vxtLwVwz/O2TbedJM23SX6TloWHZY45lf49HXWzdxh2KN45DyxLsjMdn910ol5Z5ZoEoO+MfzISU
mAwa/VIf6rGBC9G003GfbZY44r0+A2wYF0N9OlgZ64ryucEy23aarUcI3pITTfMcFDiI9DEUOprL
gWsYrbvhdWDPE0Yu4GT7Pnr5BDfY82UiDqSiC3Q3zRzdfbhwlmTvxH8Aj31Eo5vcS07FCcXKYFXz
Tps5zwBvtEdbF3X1/UNHtDFn2D72RvnQX7zt+gwp635CAmpGeQ98zW2pal3+/roFEuiV8lfmTjP/
7tNIXxHdQBOf0/szWtTABTrMU/1kZuOztur9+2bpKL/d5koWvA7q1J8115ocED1IV8VGHStBBQon
p+4TUT1Ob8XPpu/xqLwg1qupoFw/Z9nsA1qieFDj/d1r9UFiyVFWrWYM6MiSn0hBUfCobisSeF2V
aSMk1IYwiP71tSHBltqNJTl/fnL9hGbGhdMobECHDYFT73tBg3142Y1y7z7ShRxHctuII7NV/LwG
pBaxF1GLIBI/4eX7eODlo2T0nFSQ8hMS/8c/YhkzkhhQToj4Cu4rEy8t0YMg3UTgznTyHSUG2BG7
it4jb4mX/d2Rv4Cy7I1prfsNiYsGKIz/ciV4g/KakwxD+z6drgDjG/dDLHBmAOHr5wej4B/iXyqX
mMMryXozHhtD/mXEaNvEnkv7O8VyXjwhnuYA6NX8UZesVSiB1lngQX2lW+wlnZdTn7K4ZxPoBwV/
lcjMg/kn9szhO2Gngd56uEVvaHCcuf42uf8b3w5Fts8PpZhV87l24jQdFsTkD0m8TAniGnaROWCw
Gcw7l0WG4Hc558hBPRtGCHQrxO7HqwE12VWOoQnbFJKjdJLMCK1b6HxoMvstekW2w9sknXBg1ab6
2MgiedlNWWTgrGHES1IgfYMwPK7Xo2e9xiSvbyWhpFhQALTp7eIQnptld/4RSWY8ms28LB35rz/V
RHzmSAl/2CgZ2IR0iDkCe484Hz42NbsXQInoSc04kAtbF1GfCEkJPwciQ2yqkxeuLmtygYe/ebUD
eaNiwjc5xsDmbjk6w0+wORODjG0ucRY6FsDXhT4BOxvri8GEcYNjD2BAt9dWKmVm+H5WFJ2NPy77
H4cfqtA/9gRdjjCLs3iobhcpmx+6zBazLr81XCABwg9jhO+ZhJiJVIXhc0EQlM2dclEZwPMJECH6
TP6DsgWDTF3vwiDlnA2YAnkmquFxOEWCqsGrwmvXbPLagmJNR+mo5Xchskeqfd+xr+zYYziZm06W
O0lUuejCnJrWkdVtq3HexHlhE6TpdmeONj5XBWhS/Us86c4sJMK61D8jwpg1nB4M71ANgxkRiUpY
BNsz335N1+r3FLOqjjTWdXQbhEmsIDFXSM9UajHgKH6+TjtzbRVzgbVn48dWB69kTInUFXHZqDfU
5YPUrTfdecIqOIt93aGCgaQBGtyI3oQtK8gzyAhsQDtR0hKNLrCgnIT4QnjjElcRz+qWtqDwRehE
NSQG2lzuGEaF5Y/AC1ZUEdbxPT3Hwm4kKqITJ7Z7E0GI8c+MnlBRnzX/iC+SugQgFPsEJdB1gamU
L+D85S3Oi8W0cwJcpsR8Sb70j2oSnBHLnnU6tSvdRRrEIiASBURC167v7Vp3I1KT4IwSCGPibax6
+jm85ukO3B29aUR/qvVbSVG9Iv4GNH8Fj3X4Ua/d2j/3kBLyBEkCizWK7eSizoiCOInbsCLbyqtH
BpeIwBfSd/uoHH1VJEoSTPj1ByxPPgZfzM09LI88wbgJbfzpGKOgN6jctqh25eKOhUCBryblgH5T
8dLJlHBgiywaGyFLeCnc+4wwJCH0JrcpzjtoN2Ez/roHF8maYv9sOWyEZRfWBTKfNFA3o04Qcyia
hAGxFTlqNphjP+GKFpf2xOXCe4phlBl+eHpQAiJ+KYhBwhvyKYEZY3AnEk5ufLSi9BCtGcXt3Ex4
kytKH/hOGCGFngTvLzoKL3APO261E2/NIbNStVzh/gV/hzzj0IwlCz6vxD9YEz0BKeUsLqcTzjGP
MBD4HWJkuL+IUCPPx429dIYQxhKX6xVKvPPPmjBG0kN4QoXNWTiRRQOyhKtMd7HBRg9aUj+OqJbm
k7dQHnzZyA+8IWriAm7EaTBr3DNIpAUiTs2TeunW1K+KronHTGcb0YebeQeMQ7LgsMXYr3F9N4DD
+nCqbRL/QMOh/VoQZDLcaQ7aCC4AfToLc5jOVKScrMyF0x2liKhN0r8Y3W2Z315wEwwvwiEJKMcc
4TKFYSQSX/Bf+zXfWUbDfF2DdyDHte9CLpEGVK/zOlAC/yvE5KllhRGrFBzy7CKq2yE9QZ5AIdBB
cGV5n87dObGdQr32eBvc2DZvu+I/4iFCRLVDnTuOgWYpbfGSiAeWKB8ifXSXA9Cy57xP3+EsGoSc
pKCkecb4ps4aMatYutZQ2YpNTk1IfRUhKKsXVmYhuibxOnYXgj0EPGblpKiO0XoNcYu7Wdzn3LpT
7uL/LoPBw4HXcqcNzy1/RmwLY4BD8bYHKkq4E4VSrObUfpNqJx55cQ8SfUjTs4onmexU78s/GsLC
Ow9uv4FLQj8uZeFTZslTuKYn8ZyIJ+vnf7guHPUBXSkZcYhBlxYXpK5Ip9QlfkdLJbROcmEYxRKO
YoAhkK4M5233wzH3ucg/CPTJVgq92/a9RSihsN+eF0KXTOg/aBLSD76be9ECWnsXnx2bHwqLVYVK
GoKcED0Vorb0GMr7pHV9/0pG5wr1v7Aal9+NuseE1TCl3OGwtv2vDz2cjetqhOcRZQjMs8pfG3h9
fv+tTtkGcZB5Gn3pNyu9Qyy0i3OKuqIBYRPC3qR3uOPZlqLyF6ALpB2HUwgS1Vif9vXjW1/WpBJz
RVoiHWbmMcMiWkHobEvD2nKmcbYlgG0uoOJiIDbjKI9Z3dD2DT0RHAKM4i0TKugoBR0+4aWksQkb
RurFyyWLdes/DTe/gKcvf631QbVxSEkOQWWTIKO+zrUnQH45BtzvrdBjZCNQ5m/j4a45QyxHZqSZ
9h/AO+nf83z9A8NzFL7lPkWTAPrp9yJSLxY3aJNsuszDu6v6hXZCu62CPtCLOzERviL0ZufoTwHR
vnfnHj3N4Yxk4pQUY6tMp8bfpaL1mMrsLWqKZL5gzIBwz5i4h8wa+dnV2a4aj7RmwpVEzBNiC+6N
dTD9zjDH8VAmiDls/tCle7VggWO1KYZT4zjGX0teG/dRymMvqtGp/plMacwCyGXrfs0/6PDu/oGq
KCRK1eHEFWCJwFPdB+AYk/KEfJ9DRM7tm6LVm0MBvptheZbnjRQioqWVnMOJM5ChsjmaqCgy2Lha
m/QUwGf379o/LZv631CZsDqCIr95SNHb7s0ZIpbKuqJ82nysMZVdKSv6AOlBCwwt3sCJvlAhcELM
gOSfQAdyyFGtiwCqA+OeX+Nu/LKkm42bgJIG5X76OqzEKoEJsjdhZSJeKCb5C+Y7tlHXIMHK5tTK
ep8LUpP7YfpdioHugwXHQhTqnlbCRg6tz55k7BekUNRD9zM3XVmEFaMJHBkXgqyI9TAo0mSHSdJQ
RAWx8rCcsRsLfj2juZNaZ3bMp4hMzS48Miw8yOoxGZtg6rWlClkb8d6s6dwvoRC7VOtS5I+jw+Yo
giiG7dIuwNWYMboGHQSN4WzU7omf/UKiy0S0lAhJWt3gp9Ho8CliKT2RtcRcIw0bwu75zPmwv7Kt
uHe2RLSVLfq0V8leJKIf6r84NDlNCV/F14WMjdG6JccywwlQOZhLo9eRzBEvGaF1wd18+RzMUT0r
/5KRnjpNQTOi2E3Yamr/LW7CH8hqZ98Uh4gFZSgSStyae/JBaHXmthhSLCEwCtMll6YgBMb9bSWC
tIj3+hwSWggK69QUdrX+N6EQL+XheETZ/R6hEllwgXOXjK0t8z0BKEz/Kc9A60NrEfSQ8ZfimTQ6
3R0w+FBmwePd8yGg7n7/CEzAL+KWs3ZZWezyPDs9cHNSx8S3giwXxNjPR0eOg/HDEEm63RQ5EekV
hEJgd8yxPTJETGleFlKiB7enXg+ZUcqUDAZHTAlrkeWldXQGs0uggSG/i4mKD2JhbAjB5/GZ53a8
f/HHLwY+vS+mLu+GIFckPnuvcSa6P5QTKv4t3vN8SnY3dDraJKqJL7QhnpGZnmOf1SPKIOzyCNC0
/KEWAQ27aOoZMM+Yolmg1hAjNlEBNVEMm3iaLhr7MZEHTtKN2s/ig1FKW2gcwOAHYLRJrQ1Teb6H
SzRvy6+MnpOEA0qD1kD7Ki2ZKpDmXj0jUniB5iHv/gVGSS4CgZWDcw8gjZggw6KRrh/0z0ByJThl
54JYOrC35cBtGQDh4OlEfozAEX9h/+0bPbcTh8gaMZd8fannuliW0qpF5Vg+/lJz+/2sddroVr33
oqAx7W4cH7kPktX15j+avsCYTcWreoFaj9+cVmllf67VPrViA5NW6feXfb/nZd95TArbWtHZJLf6
go6KATrCb4AKXedL9M/183WanA5q25ixp8QWwgRJC+EMvqN+76L2qKgYDrA3ocZefE+M/Pw/wiQq
IFvuyvvllTLDIqtjTWbJwQ9L3Jybk6FXv/mgb27DfUNQn5gWWTfmHV1ih7pnkXjOk43Y9XNDKWtl
nVUv2z8WXgeqXmaYBeygC0ne3IA4rdbdPeqwtm8fa5czKzIdf22kxN4XT7jCgvIYr+6sEZUQjBcX
eV9JoxeCLlJJRPg5RRDiFPvMPGSMW4IfkhUmvB0sQvKHnyxDRPRcYeszYliYWxG0VzBtji/PC2aE
iueHIzsC2w7Gv9vpnVXk0fdT2qRzUcAyTJ5uDaq/v+hkRlgabh68nAw6Ka4rlxaIjKhLCy07Z1ZG
O3vx9hGX8HwJZc2wN4f3XIclKQbrP0xm0jOaYxsNjzjwF8kHo2JVid7j1kqPgJs0z21bxxjGuz2S
GERTXm4IPopQ+CvBMNeyw9Dl9hOHUdJ7RtsMSwMAfUT+jjZ8Rm/ytNmm7KfBL/H0gBpOCdjIXvNa
mlc2siUsQEZ0O12yNWXM3xPjmDFcEPQ2PG/BpmFrYARhDoc5vuGxhhL4NVz2R8u1MQonXbQHbgAv
ljqrstEzzbTItOSe96YV3gNPBrxaQvHd/aeESmfDoBTWjgeIjGymADZxpMmLzJBted06ZNvfU0eU
nQ8FQCGhLGrK4UzqkPALx4/ktSAYvLUBLS/WUXFw41s5C8htTnURRQT8e67KJEAczrCj6yH1cj9l
HFNXJZnwwGS6TEml02P4magZ7cXgCbw2G3L0WawzvhTldry7x1S/Lh4Iwoaa4TdR68T5WqPqTiW4
EXPZCusnIXf8gAVoV8i2upO59OrmMQAE/wlJHIREyUDyQVmm8ueAg1Sp2CV/gFOCT1EG3ItM7sM9
EL/xnpd9X4b2ohk3JXtOsFkYTjO7V3O/UVU5544sj5q5RgWWS+P7irWNHi5o2u+A7qsS7YKmYPIF
3ImnDeuAgvV2SHGB4uVHefdIx21vJl1xzlpCPlV7n5dzjinUwEwFqqwn/LVU9gjAIY9/MtBt2Ca8
MiXPxd320NM8HGjiDgIFaoYXP1jD0WM5iHrjFsCHTwivmT84VG873B9Trm4eDeTQqHbG9HbEb+qp
LuExo9h5KsEPt5PCCehFNvC8fs4SoYGR3i68DpRRMkugSa0Izkb5MdoLauvWc6B7jMSBOblXzvvK
X+EeMDsLSg22DOnhExJ7KDpB1F2yV6PfGGWkw8Dd63ydZFos8TK8L0EwOgkNJOZtYHF0kY/+pD/w
/hrfkA2/3e9VIh8D3gvlJ0Gk1m8wemzeDgo242XLKMR0L1Odfu29hTMp/Bie+goUaIjGHnRQs+si
ul3JqnyVK7xO+RGvnIz97NL4ROwd5bmk2Ma4xsa0ez689IuEGx9CFvxwgnCUYSbhkNIfyQt1YTjq
BFSfx+3NCsGjmwXKgfG5xU7HMsqT27j5pFjlPh48ItgxOOik0tCNRbzCA3ktuZ1BB68LqGFr2z0x
vwMHQoziBvIBBmvFg7zhrvoMUsQu+X2JdwLLsD6WDlCL6KuoEYMVGam7/VGlXSW5TWVkwPdpgcTP
sL+H5kTxnAz0z2CsBJxCHHobHmcDrGRc0VxgtxFwcs7x7wY3AR6LdnkNXXUfJujZzPGA9bnw2IE+
gpGTd313j5T8m1hPhC6DEKxybkTi3BW87wFtqNUTA4R1nwMT/MjeUq2sdV6a/TDCdNd4MHCr7wAx
hNdLvBR7rEbgNy75Mcv2rqG5K9BCkPDqSof3WT8PRB967Iljs4IylL5dWLwPge9UBQusXWipC4cJ
lUFUs+Qnrd5Bu1SYWuWLetFd5nWO7ZeEQhTOl3dETEhZw9IhDWX+lTzuV+7Q9AGp9c+hRiASW9vw
eQZGZCNVRoUyel1YGin2Le36xLhzeqNdasJvP+ymfaLdYHJRuQoHE1vbj0BLq9r/PJxIy+btPwZu
qN4oeXK+/XF3zoI2pHCKcxbfGnlnJAoJPSdBUzVBI1vTf4eLjmXkwXKF6uH1goRaQILe6HkJWL8h
6CCYCRiOanB6Ej9o2Km9Fsq/wmzTKZd7uqiYZYBJimXvwHL/gkSFQ2cxrBxpzpvFhmaOISn3LWgm
s0e6pUz7NwPAuPbpJpdCYwmi6sIpWtk66wXPM6xevsEYy7d/2c0M9m5In1oGl+12rMrVEFEc+MS0
ckE9BFIBjAJhGPvNjFj5MTsD8CwBxCQMUwaHA00XUfnB3QGbl1f6glMPoOpgkhwqzMVk++QYcoRY
G5MFHRTvkfzZqzHWQqs+gQCzYfWBfab4Kiy2PV+dkV833L7vDovEr2Np5mEmu05COYZMq3W0c4mt
FB53LyGefXD4bh82GhXA7Sagw2+rk25IGjFpEhzTbdXnvN5RIDp+TpWPfZ+mYbLML4J2XRsL9DLj
1zYdc2gUYj4i1UfvRRMUJL6QjzBpjyYfIuoZgJi/cvKYaIQvwOLzfxLDLywXp0iCcjkwc3A88i74
cFCeHqUr/zNA1dPS8LC6r/q2wUKK0inHzbQBCwKufAHVfIZhsSONAwppMBQqfh2ZGGFqPJkcMePw
QWFkHbQgauBwj7CatRP6sq16XZILQnR9tNEmuj1YKav+ITvlNIreLtXJcKgws8DV41VX21SyPyze
399v0k0TDz+O2DL607PoyeW2lMJ0kq1MT9vJTFysSkh+pxLV2EI+4VKINxLhRS1nnLBcU1nKN8Fd
T0RHQWrd8r0uXDAH3AikJglF52OdwoHwi9yhxtp9zkjBIANN9X2QRJHQ/x7faXAnL2BuBoSNNyPi
SB7r/GBQEjFHJWbu4euqrbGA4TLQPW37J50iHBQdkkXWAGoPyaLRNGNCT/Tzd4OyJcpwReWB4pnz
hn0deInhPl+9+Vy4gz5QW7apne8sD62NI+LcgsnylFLxNwb4SKc0VHLFnpFMFjzZFdyV2+KfCn+R
ORWhvk8rmX9HjyUYyoR1jpPwfa4wkUPIBCl5j61PsiCHsVG5pNmBu51I14f9gkh4jwCbSK4WnpHf
CVwZ58YLEwtQeELO73Ncb5N5Ov2i+G/2D5+OOVSW6P28bZ9wJZHEXQsLBJwDUW++zmTLyZ7qzGyh
hWX0wqd/7YfoK88d2CzXKxT31dPgsPyIXg7NpQIRZlFm2m8I6uYZ1ddk7E8p2oFfwwYQJQzPTOnZ
ioNTvJTPQkV1D8QonoxJ4/WMs3qOpz9HsQBjPNNGvNh3Ocl5P+f1l+3fGPBq61gFBuoDbRiRg+JQ
gtNOesHNm//BZlpHBNYoG19TKAEPtfCNjlnRpICasfg7UgTileFjgyTs4Q0uCQ1cd7sw/CQZUZ1T
rGp9VzusidypH5KpjeBFluVR9/i1fG51uwhY7VG/aLov/fzqN2mvWOMpAj+3b9ecG82IEFvnZU7j
V6B9lxiv6ucGm7AiMgaQa1CokS60wqWasFBnZDEitcdukqHE6FsmiZR4crBgfpCoDoa/MVv9ALyc
LQJCNRvJxVgKEFD/ugnJBW7+Gss81ZgixO1HdMEL9cIB/U+tnRp85+HOmJtT89zaOnCewuxhD15j
WlhvqGbsUbMZmefN4DfJyPzjr/cB8Ia6nJBaYBM+SI+aEnMVGLCmssZGZ1WLOIyv3VFQlY+96rTL
B34SIAGxOIMi44p6jdMz7QN25b7mGQ0FxPi6oDWrakNRw+S2ymd4yBW3XtKgESaTNGAyUXasucvn
RRGwxH2ehcqJLjQsvUAXXCCLAq5ADT8b49o4micKTyiYPv52pJxDSR7hUsBNthlEGIBN8OIoMKW/
DMNsUGySSW+azjpSZvvOO8C8+AwV32SWyQn99YxDZljiwk0ZpYjlENz7bcbFYj3kad68mN0Xiuip
vU8o3kUPZPepgvk4yaS6llGZglzH5NRWnfPshhximY7SgLx7IrT47hOOtAa8BeQOixPv4jeVvZJM
EAzDC5aYzGXFMfcGr6xAEcDJbZItpIEjMcVuvqRGG1YykWkg5NzuJRMhHZqIgIAPeH/tI0rhVtxl
0Jwod+wHoFWzhr4kzIT1zHmOzKiFF3p6xQFMityQUXaQRvf5wwXQO9S+Fhh/caRFn39WRUIyAyNC
M82Wi2J1yS7MaZwNxxRioJRbd4NH+poYVEw5HNpUtOSJjXME+Q1bKtwt5aVUkoyJvhpwNAUlA5BY
KdiQ2Z3H8Z9BLjnAljlCoOAoW/jgoWQPXHlzp7PrnzohzKiXEQ4p1jQyC6CdQOeYbMUrY6t/nwy6
y7I5LrffiOO3RgAafAb+Y9q8IC3g2qhPWQzwP6Iqqp3jNrbPPDnTLKJbCQ+GTjD4RZo0ex6xl/uy
+38UjjJ7znr/GG8jasUgai7QMPxYlE98g94ka0WBInDmd/rrRx8PdBnCj0Y2MhLR/JAL/KKrmfvq
HeiHnBiXj8+T/uy5OpYMNRgsVOQ+iWMEFHIC8UM4zOnoQw2k17PsuyLSHM5BTs/xSv4Ej60IvkBR
hbgcl5zXo0n24X8p2iM7jI8pqKnm1B0CsU5vv1fSUOj8BODDiCSuHPa+2zYVvhyeYaFM3Rl2tgYE
ZF9OFb/6ChtcHOCOhzn2tNWrR4SAR2Q0xjkyXOm+BD66j6neOVEl2UAIPQHxQbUdqh6AoSu+8V66
W0pFDVLYcFxEudaN+PGDwnLT2t+gAfd7rf+VI0Iw9S5x6z5+QReTXdeG4GK/vtOABsMa6Idv7ADZ
cGpj/MrSxdZEYKIOc6QYgn9iBUww7yRI4roZSrT2MdsSMIFlB/tOc+6kS/Jm2rJyIqmW8g7GbdSe
uG2+aCP48UkdCbcEub7Q9LnD1XucDBK+bZy6Mgp9RGlLXD4d/W+sft0sP6mB+sdqTDYrmZ/4Pgvr
thl4FZaJkhTgr08CTAh2jr/zByvcc3oTeidciq/4PDTyeNV9tq5HpgN8TR6nyJFnPZ/cx4g+1sLO
CRrKdir5Ux4qnsoF5BpgEoASp2SAPRIOJO+F/CEFXIVzc+LABMg8kqAHPI5tcSyob9VmeZgnAVAP
Et3evHXQ7lD9LkddUFOjxo8TQjUXMUKMhOrMyZuNFMG9sWN+Vd0B2lXlqlyJrd2RGxl00YvTNAkr
4DriH2QUQ67KKXSO8Bmwq7Bi9zfffmyGNZqPOV5zLDCW8vSzwzymzAdzPkG00hyNxummO4Nc2llg
LFkaiogzC4eCjTTPgt5jgnZaYEXpJmcBO2PRYmW5kwq7VDkIafZr94JK9547mkaBSLwkgErCbU3c
6VeEXQhereys15lDFh2PyFp6m4RzAg1o8sqI+AxrcP5/LNpDHd9OSG7kWe2bWEYSL/4jIQK5nRFw
YiD8m9PAqPBgRhuKBTw0ESeQe0BsBYG7/SA4RYJ5F+QM5MX8FQK8fnF/QnvXf++/gVuv+nyFElFV
202yke4/YHTL5asl6pnxjZ6V+7o93dccbDl1bDG2ogBAR8RHiIrQQvxXQ4jxAjykKDCV3PVvPiXU
OvggT9xpdBHmklV/Zqx1YIvguAK33VJtKya/nk8KPYhvgaqf38WYLM4+slOh9GDAjAOaZxuEbZU4
62jpiOvzXfaOiCkGNvQnGSG56ca9IVMouQ+5VWYEUSFT4Ruj/agFLqLeeTy24NtECz2rEPSR2Qes
DIGroVjAlrFk8+Dioks1zK4sMYMBs/znbqlnc9wj1MWSpeuPHT3nk2crNfGKge1NpD5tJzZnX4GR
I1CHfwfdzNhV+nZtUkNYioW8t1HmfB+Ut2Be0gSaoHhhYkYfCdNeOT3SjltrK33tFOiWKXiLxZYq
BpprRmXjEthwSaWhyPSmpoyMiwcEGIHe6CaJ4Mzc7uvEf4SRgH7jgobxIi8c6clr0hImuy7mBQWg
k4Fo8bLrPrp8ahoi6TbH/U20N+F30GjzyNhpS0RXO9qlnSwJbrX1kHG59aw7OklxCRmLJLw9Kupk
i5CQuD/q453AF+n8JsiJyS3CcYgSnvB3wuC3Ck5EjkzZSP04L5QwAg7toRhtmA/vYlHqbVouMQ8B
4xuc2Oq5wgfBiqDZBGj8LJg3vzzcxnfbmmxvIwFC9+0vzD4hPThgKaqjCkzEQfOO7L2QHEB4OyIH
/NMjD8oEu1M4p/sacZDlJnmtAAffeRCX4+Sxh9xAh4wHwjzg7UVJ25pbg9narNf4lHq6m6yhyosW
t+xkQQ01JK7EvuTSt2tsgF40ABvxmz10XYTTgSKxv9KPgMn56RDyJDyyYpoA3CBM/m4jhTbHAh0m
sWrgEBhtx8tvHenxNpm1APMcdnnHjrbUaXaecwAEfEbQy12B5bR3LEFCr49NlHPPHltQNV6qNK7K
YROo97vVRL9N8fWwA6jqRuo5n4j32nBEuRM47g3C9/P66s+0M02VCNu/DGDkzTFzKRvE+CpRUgP3
jbYN79Ow3XBq0OpmiKgev4TcLk0ijzlUPPDsg2Iz13NQr0PU6zw6IrXqi8sCkXMAHSXTfLF3HkT1
2cY518BH8XCh5TN+s/QWYlooK7cs/CxbqPIG2B8MWj5/iQz6BYD9PGToDH8BbpQXkZEYec+o9+vO
4SsMSH0hX+eCclFUOSIMC718f3eP3tcuQRQN7Rnij3lCmWCbmqc//Lq6ly50Et4nnQJGjAMDxIGl
8JrHS/5yZnr8+OGa8Ao6p73ybwL6yOmi301YKe7ID4lJwxJbDW9ScF/BXlASwHm5Q8m6yoWxlDfJ
7YslAS+CoDkI2VvwnIPyxtNi9d7cjjSCWZ+bC0HHmVCm6kM4CzrBABLcysvOohdMIRGUqs0YUPMR
lPzH+Y007nzC5oQMkgt9YD/gOcXDPMVSOAAhDvsnJu7b4WY9Rw0+YE+ZSrBS3DWpLXNWGgyrbqgd
OI4gBmgb+tiezmDJkfcRpW/mRfBX15g3YTdXx93cWBNNMEI4/HhY371E6mf4Rsrq/eRJ2lg3YBCs
d7XIGVYSn1a6BFLJmFMpXJBbhkW5tHMY9nWxvjMc40HTo3RZyaMfjw61X2wEjIL92H+aF3CHRnAn
GVnFe/AyOTDXog5ALAhl5yeBEiKzxnSBbGh7vpzPIIQft2BjIxzu6WgYFbyf13Zs6vL59rPyiTEF
68o3Pzgh/JPJWBFMMfQairmwODzn7+WTK3eVCZLbySWAs9vzTZ/3KmRxkt9CH0KKkadyb0MwS5Ym
nJjPHou7ro7YxNks2D14lDsiZH1CVP+PJRKgpU0bifxHD6wdawXzf4nvxn5fgVTHhobIXej4v2K/
kZmyE8c8vFmjtEgCCEGzyXr9FEqHM7MZp+naeTChNQIUFbdG8OssnAT4GQRMz9kHFQt6aPECKDTD
ZenBVJghmCsoIyYH0lx0v9lpU+7ylI6XB7TqkBCy+H80ndeS4toSRL+ICLx5lTdISAjbLwQ0I4T3
9uvPSvreQ/ScHqZbyOxdJisrC6CeSkxBfwI6Zw79negEFQ7pQ422bq4eZANNeUTE7/YprENNJe6v
/cyOUQOmsXbc33bn8xt1B8n23QcpouCEs2RP51CGqi/nAx+THtILDEJzHYkveHYHt5A4Bd318MYE
ppN4U1j2jit27fWXBozG0f7Ak/cEqzf6EGogQxVmFSIaPBJRCLcufq3V5xxJi6p6SChYaJ4E54S6
oZGIj0dplVrvpgc1wNsP2yWDYjDbOiT6efKBEEwJV8a7tUM4QMxJPvi2GuhElfqn8Qp/YhfEL4j9
eXVjjCxuUEKzQd3CsNZEWIX8uHXVoM/S3YXPKQUVn6iinLSIxCr9NdviO47hYtOrTKsIcNPJWzFo
1uQ5wqQq/4I0t1yCDGDOM+MK+1gOum+wAfQP7UnGayeS9lG10i2qzCxm+mEjRAqgS1wB7WbQJrHG
tlzsIof9jEyqR/tSKICZalC9V0nZE4cxwcH23wx98RAGrvMIKN5P6MeAsqwGzxdUJ7LL8pQJxwxv
jR8E9BvG9xBZndrOZfxq0pkWXv/BddgAfCG8OLOOzBQvUwlv4GF/jj/1R48g5L5ljQcAFPBENKQ8
/DCUAe28hjQoobr0j8z3Rf0hRf5QVe6js34NyOkYmg4nydXZEccRqZHCdfpt6j7kFyf0qSpG/RGy
WZLHGxnX+858Us2ZVH+pqN1s8nZQeyQtB3AjlHsnJKtM56uEDdqFYert4dEShjLNKtxG62jllntl
GnmBlCfb5NqFKEGdEtQLjlWtixTs49EvBbf+DM2Wg1WsekDVwY1qCq0Ku5+ifxpR0qUFsYZhufxS
cNjSmxPc2P0rFJX69dW89Bhutt4KfM3CcdVcPDwnTr2PlOL18RpUKHgwVfo4ry1mlVLQLHcQU6Uo
ygRrSB/AcGufQWj0Ru1GddqpqF600k4jrLmPYBfC876QlNyJH4zWz/MXC7ceIBQCykg4UQvoCrtS
1mdDt6LqbxHjiJBMflubGJ/GD+M26UF85PVJIzgOGjnOh+CBSi5Lr0DVBJCn5Bw68a46oDeMnmc6
wUoOZBDiTrK6x7C1Bczs/BDnct6X64K4GdVBarVXTphg7E1oN8Q4VCujT2cMPPBuesh4nl69C3Om
x7U+VridFExkfP5jOg3T4Zx1AzrWs22XoFq6uASj8u9DpBi+/j1choAG+Nz6Lz2In3w3R63i41Wh
FiM1xdgNqjbcxtIFuRav+ovnhszCgPL1sccm4skSrF9GR5/aGv1MAAnJs06/iVvL6xDiJtx+mhEr
+Yu+VuMQf0YvqvBt7+Yee49/LzhE2faXBWK3aDvFu6+p4ScFoprQo+1Wxd1erW0yQ9LMp/cUBXa6
n3cxccFscpP6yS5ezYwW5wBmxuzeNU1YMBsH7V5l61EFoJL0i6RDq+w+oXeW0tWHCmjt0zsSkXYL
yhxY8SpikN6jlNRArEvjTYyxoHwA66UyeL6yVko8NJhluIT3hOstRerBhJBAkoqCOu5Rf306VLc2
o4utJF/xY0orQ80t/+67RcUlIuItij00e6z9ZvYIWhHr5W6M5XeqvRuBCKaL8mUJhuuJ3B3YiSF2
cGwxQAMk+mlOgAwD5kNLXKePUiM5neSY4EiR3V9hSYtMffCrARJ7lrQ24XinTJUCN3/ByiE7hPfL
3n8voWk9IJ2A4MPMhT8FV4ypu8Qw8VUUZRepiRgQtFfCK4xlVQ9zhOYMSaLcrXO3/Huy33SkoEdP
1L9yq0lCX59X63c+BvkWOCC0YBsFmxgdslV6HoIWCoelcIC3FakNQGi8pxCxN1tcQXu6HT48dP4I
6AmVqCpsYDhvmBonNiLnbvYJcIOds+UQSJz2yK/DEp3LMOTIMdeRIJI2oBsMGvzW06WzgPorZU76
COjdUd8CA4B0QLqg6VNgbBbz9/YR4NUNz3jxji1acjp3sg6a56ybMmnIsyWzBKZC+wgYTIf4EMGY
34cBVCoq9j/EfkE06FA2IUqVzKRusdY84Z/HXz3N8T+4znuxkPmJvaGSTDORP1vDxr5gPRBxqDow
Ob619otbpamP8RlvxDNKSZESDCzWDhoBzi6iOn4wUbmQnDwTmOtMD3NP0TbbWuSextNbZeqB2iJL
UPeYn5Sp4EVZC/kS6lmUrDRsrkHv1dm7eu0YTX7vEO17n+FzSbnixRaYl4IWug0P9xavnkbhtbBm
/TGDYtrsL3VoDksWZV0SPdCPJqXOTcD4AFoIYAlx9CNYA0lXvOYPFIxaRmNZWxYMg+szwoLF1IcR
2+5vjiZTdNxqeBhWF6Xk5B7+lcOncfU+U0JcpFo9eKLLM9r46C8SYCMZCe2Jtmm3jhwD7QrJJbri
SV9m29knR7+Rk1rW0K64jG5zhHtJfhDdi+iYrgw34SfaBCvrGDJ33G1D+CWiyY601w0ra+ul4e5t
V/XLdrwnSIGoD+GQMUdgyNf5jVLNSKpkfMF+oK8CBNkWQrRxTr0HvVY/VfvjEO/f3JsD9L43irSM
k3Y6ozvoF2BxCzIS4D+0itm/Gv2LOUxpvlAEGJ6Q7/8MEdIjpR3R1+S0szHm4mkNn6hTPH5pWIGD
Zy7xfFw6vZVQTnszQtUDkl5t90AacTeYyr1E0A5RibU1oq6zssgWjmHL36RPfrny+wzaP4BbtPBR
SMtXo3POg0BmaDU/j04DrLBfdQ+T1bhG12dyXRSQhe0VJDOLuSWHhrWFRoRG6MV+0uiHoFjGGE3j
Ruk1LLx4qsxSpkCqz1yufxips5tmUjO4GFzgicVK2mMdWawaCVOyVsysXvKsQ+roiEK0+fMcLnOq
yReXSmphIEcVdxDquvxpf/CeOjs3ruaIgDDRboHgePdhQWWxflb9J5zbpw3sTaMNGLBTNhuTp/20
J7ADLXyRdXPO9ttlfTB1puFr7EzDp51vqSbEO72ntPi6OyYEPRlhr5c0alT11amj6vI9cdJLW1Xg
i7kLNvYj2lplo+5lVJLsof7QmBWJDu0hKdUh1BQXRpwj0UlxEBw/ODtipcxCoCyQU1py+TpauD3+
D5HLIU01S4Hev5k1Wz+jn2Iepw+r1GoAnZTyqjN/2SgTob8AleBkDIcALtzIpSrRT4/Nr4kcdKue
vTZz2hnmw4bvcLufBq2uzIOnFRqDUtiFzWRNr2BFvZGjJRakxn5zwdn9FbOnEAIhKm4F01bwGekN
Hv8UkRumDc0rZqyuu6k4iOMpgvhQ+84+1CvzaXWZEpB0pzH3JOf+cfcIpCNiVu4ZaA+4SsUuWy1k
FY4DlJ7tAw+8iZeGsEnDjFbDwf4w+2fETElkjukpJZrotVZWpXf09mNNLWG8KVZu5Ty9GQ9txXcr
q5OUpnpMwHeMN2olvGMdXF3sWh0KrubiEEez/yhDciKI7lbDwtbdwhSyJlh/NOqUPKS1bUbDaz3y
dWJDbdDsXyJnz21cO5fhMdOEna0V6HmzqG1sq24ey2BjewH/yr9LcmqZ71g9M17SHjqO67HHI+CB
tKwR3c0WDwSFG/3wxWU92cFwPh9mKG9qkXnMVKJxomZEI/irW2OCu7DIO2mHuTiUwNjRI07ThT1M
BRsZpHDtEJ9+Vw7tG1hYC1UEc1rAfahOXmZyQxEq4KGYAVpJc8STWDfZMhztjShcbo07ij0Hl5PP
vOAzZH6C14YooQlBb/bxJyeN4qEywoXX28gYs4ShadpMSDV3eIJN0Bw/EHrRAq8iM7NNGuZ8Y8CS
aHpVC6zdniHlQUP7RDN9hxWQLc3TEBv13n1bdtXpiiMztj3uUYiZMfaGhS/BnxCh0nyF8qyji66j
AcNruHOL6Bo2/MKtJa+DifrXAo5mROP0z8WdLc6FUWWC1TW799rOOTlaewulN55f0bB4Ptp/IDq0
hIqkI02hnbkELnRekgMq3OOCrcS7e4fpsGzljX2L6OhH+cjdIbH0HOytYdnjeD3mwIQsggCv64G7
vL0q7roC0wtvq7tYIpR1GMp7gzxy+GHJsLH2SQHlAIyxCBljbreC10h4FgNh2NX+hsCKEWhiUxX9
x+iNgksrb67Zf9UuUocOm6z7AEsFz+IqtJKxpQ59NX6ne2b7cN4uO08mBZ0wcwhRIWVjo8EGbcVl
HrC9puf/8FMNMTGfKI41cmwMp4kA5t8A6oZDLEgkSFvbx6JxhmgrsadMJLMTMvu1+Ysix3Qaz4+W
joldc7jPIE4sZ0g//RKmiA9omrovukdalcEchevulB4MDsMYIPY8EIjZGTTtV7JELI5BP14604Q2
WV3ZoXsGw5ZKEhMblpvw5T57p/TlnhGAuoE/Y3e9TbDtnZg5VV3kL+b2oJamtUfcbeuecS8hmBpj
9MjUFHuBaQKIQpcdpy8Fq/nGq+JiZNjZcm0bA5pl+CqulK5b1uVFMY0xRKeMkTzoZs0bwTxDlk3d
5ZCrCMRkPe16SI4OwQVKkSzMjt2BObbCCBYYdfvRKE29LCsbwZ45Izf3kGodlmEbbVJJM0qvDNW3
wOb2uoSMLveHJ2YA43X8TvJc4IE7SZbrPVr5bUVw2D7M+X2MYpJb2RghC9diHz9NlDxNeoTFZ7ja
76DRu5Oijrxgpb1YNhD0ssLQipwIWfiwJIlsGhUv1g46IwoAJW/ThZ7Oznsl4LWFMSp85mx0uhJc
wGKBSwY1PkW2EXHjsBSiIcJCcwr/hjO+2+WgZcC9h85w8ivOx+n0dv7G33UlAA3B1m67u0GdVAR+
RlwFbpkUA+4SR274H6qnZvFPV3QNZY94d0Qs023/EKG0ejTdxAcfkDooknJ+8t828jv+j0OrwOvg
SANQhpeREDYW1WVGXslfOWvu9OaHN/GRSFmxMIgI3beFG95BmgfNI1SmmS5oj19MCdGCFiFo+HAR
tOL5z7AQFahvNL/v0SDrpEAP5Hig/tKsuROtv2htbNMVv0dlkqoyR8PB+TCQ/FZ0yoH/VOUEO3wF
lYakmQ+hZoRqG2i6Dw8ltrHHuectvXSZWs9ezXgkIxxNlkn3zLRMFtLT5mYsFT4F04qL6qaBGpbF
ELi8yqLY2EHd4D82kGUxDCULqsQAFfqyaG3beJQsuSiMwNbhBinyz1GBq8LBSa5eimHAC7IEUcwu
Y09oHHj81Pkl7TCcmnH7wcgxsKrq3dDneA1PP5efc4ZpgyH3cCEVWPMykcnKhGVoPNwhYQpFYq1m
OhnJE1smYpnI96NHqCumZ+lLB1agMENMnWoJVgEi1t0fAuBbO5tiv73z4Kyj9qYHhEfHtxU4Wnn0
O9nK1StcQhs75K6c7ZNVM0Y4ypQdcoN1xbUPswCJuZaLv5vX+cBNX+tDGmcwvEwEAGX5gbIR1ppl
Ygx+lbnyVorWvXPn6Zi2lxFFYIrWmCZObD4/4U9jzAEOVNFplX0bx9PTiIrQ3kdkEY4qqeAN4u7K
v/FA7lL04ZE76HwiZ4r3NdDaHw5Ne0rU9DFnPbHiukmFgSbriBycjBBFLquNroUa03vqk2J8L4qq
ZpOshLZk44XQMVOrCW5LKJdQHbFK32bvwlw0PJwJTdZqs16Tm2C7B37fTZSp80nK1PmWimCBtdfl
K3CMhwc7ay42iOZNFcTBoCPp6KQN98bEm62WNBxb2jl+G7ar/LagAQUkV3n83vyngaHwXezf3xeF
fa3pB1YTF2jN57BCWZpAoDSJvvEBfyZdWwyFe0XPhMT2g6iHe0v7GL4Nwb6nj+YE4rl1R+6xysLF
OBIHyT3nZAt2s19Ed49QPd5E7Zjoj7y1ZMHKiw51SJUFQILVjjuKqwi/ROLEhdrf7Flhr6OcY03u
3PIrFBMWpUHhtgYVn3CMzEKni3QfEp5a8TL5HZ8PNZfLZU4/Jem0Lobto+hMV6aoc4e1alnNfk1x
CF/q9tY6Jf1b9Q6RQjlScsyQQkel4ywpToOZHQQcDf+4aMbKOhRayhJBM/9mECwve6895m4JbnfR
PeSjouKfIvtDVJqWktX2+znU7O3PlGQG67ni4OROOETSaCLfQ7RzO8jwtOMiavgbF10XAtsaHeRn
++ZUXWhkVZdEOD3QDvXloDnbfs1B9Cpm8InVIRsu/UI6nbmbwa277lP06z5gKNKpyFCcuEDu4UbP
FfR5r7VmeaLVwpJ82jTZB0+bNOxtvyGVnfznqOZc41W49qp2g+/qLNSFyMCXwTFuMIhm5elHEW4i
v2bNoyBdYWnPoH+qgb+BQwo1pVOn3rAq/j14EqOXY1SAyAOf5sNpwNWVhyKMNRqJch09nh2tJTMi
Q7mvv/Z8ZDyNyZqqC/Qqmmlpl2U+8Ij6t00liU6xj9NE2Qc58Yj+EvnxIWqnJ+Psl9yrf/kmL1Uy
uXPFCJDJ+1pxRGBBQy6gMd47gZ5odiJJB1JmvbKcFUPIPiqKPhkkyTdbbJ99t5EyafObIM+Bb/1L
fFw+fQRHHcgvSi5JMc8Oe6JOPK3Xwb4S+ZBoOFpN6NuFSqGFBbDBwkOE1hLjc9Fod8qhZg0SGdUJ
VvXjepVDFlRvl87oIhW32SkbxCyP4YEkdrYYDknRh6+Ijhym1WLvmLr5vdhLn/lMRInK2fT6u5SL
QS8h9vTQrzsCYa9+K6g6wK97fOUeWb9PUHPP1spnMDc8uVrMmFwKHNIFAHKkDKVqALQqdz+RgWnZ
a3cVtRCLYeAzFlh4t6yIJllyYNJ5qEdtZGpNWBdAqlt4SVhbRFgRNdBfGymG7TSSQY3ZmSGBvF4z
s2GhGWaUPDSFSeb2YTU6ekevYXW8t1vypAmAjrx5c26OQAGgBeQ4G4liEAZGYyUaCbNckja9Kco6
WErT61jLawZyVkLC8mJVAXuKLhU7MhMUuC2GC/CuFuvRvgb61AfHht3rb/MGUuuP3ybDkZ5BnfJE
74KY6CxCFSIooTCU1e6kOXBVWfAvMry6+5jU3cqv1iwxXc35AfZH/+JhrZiJ9oaweSJau9p0V7JJ
WNdvk7IE5M1Dtwxd9+XwljUajQjHibaxXT5J25o8+RDRPv5c3McrnFuGVisuLcr5E6tDSMzqwAop
xZW9unzjcRmWgtAzU/yg/LVjtQBQWlbDb2A+d2RkauZvm2mY8XmjmrEcCcUTxrJTkAoZtd5vWVcP
hGeZq1PhmxUrySphY5uxvtr2Ur98ZxNfaWAoonrMVOK/W0uHh47E8TpdHQdT5ioXVjxKeZi7BjGL
X2TMDe8DOPKAyy7txjxkvW6OrEXD4ujyDysrzzOzGwdx5oVhyISRizXRsWo9WQo9gxsPU/ee4Bbj
8HubbLrllL5u98lN19dq1IzoyoNREpXj1Xg2Jz01yn3Gr9k3dIytT7IP2/ZtWhvcUT3eAAKQV9qt
7m1Kc4OxrHF/Sl5tSZsEd+C4uCKGBRYBAlUizFllsz5QoYX6AeWvd0LcBzndCWfnxan0c96vCbuJ
FSOW3MpS0xQrjbXV/qly+TenyVi4Nl8PZ6TF/3AUu2sZMv/lbFd6ujnPoPChd/vPQDtAN+nhaAFu
ujeY9k3kTspB3SWHSU9dlG/vBPh0daFPovVGGcZiGo0L9uZc4E2wLHc+wTzSGxEB66lLm1TadOEj
I/vhlHqdXmWyggRoVybgPCQWxEYokKkk8UOpeOCgj/Jx7vYz3/k7n7K6u46VPCCT5NKs6+78yWjk
hQffcSb6CbhpQT098DH3vLy3GZ/WANvvRgdaT442zO4tZ7wPHwS/bp3OuHd041JL3jEXZvgiZan1
ynsXzZtnK1iBlVY8KtMHhGckLCAlkpPz5+koTxO8rWjKpyPOrrEfP7+sEXYoxqPBftv4cCvAvLUM
n/amW/ldzxs9ZADYivjRlfey9lAS/U3H2IcUzFOGOrMAoIZDAkIjogHkkO45LxBaE9/WtD496nk8
hWIg7ydJvJP1ggqN6WDmRccb3Sav33uAMjNjwAtMEGTssNQFZxKWimwM9YCfmkEr69pRS93MvqOm
W8dhlkJ0xoFyUeLFc4C8I0dBBknrsGKEEzMh2j9PtonQhEZyBzzejxvClLtISKYPa9sHN3fejBxi
p5ztfbipW8cxvXERQiAIbQcYGGC4L8hGiOxB5/fuYQ3Fu3F9ZlqlP+M5aNMM00RvPXpgJRaYg92w
U48PNDcSOPEPzNuilAJWi7Fmw/qr3sqR/blnLxDXA61C4Fj4LOGLgm464sng5SHqCqsDy9nxuzuX
wgYW4w8FXYZhFKF31CGifjm0fnIXtGOPbNKzJ8uhv8NCNkYYonASTVDSdQ8+94ttdOEmKL6Q3SJR
jagwc7/1yUQbaCMSaHnAUuYnWy4JxphJXsJ6VhdARi9AcfSh1wxhn/WZQQmzSUHghpk2ZPb3EE+D
5KEyGwa4fk8J2WqcDOeOtRJwLf8iOy6AZWZTMDEVaSqW0wnpkmG2sdv1d72kQvRwXs6LLoabpc3U
yeQROr1isIo7SBHPi0Epq0zKRDwTkEUdZs0IcxaUXgqzBLEzcRAPBswoJPRo62xY61q6nA9p12QS
/SxaHsRqY3GVMhDqGHCK79LE6kVHgEUrJbLO5T6AM/OVQ+ycUidC6NotIWCioFwYqaJfcBaQtXhI
P7v+wj3q6YqXACiK4qH/EhspJZjP51MllJK5p6vKuTps3LBuJV07ZpbAMk0ZxhpPu3Dve+Iojm1F
BVVPKEuW56MRmp8mDWl65II/mQNoShmIEBY8BId5HjPGjHXXJg3MM+UCnABor8Camm0bhr9CBv4X
KhQpXTyct4JdH9ovaOvTEngHQMZmtRL1FIh3rbCGwl6bItobOV7l/tTSOP+dQe1Q/OeEKSrMrSCM
IUvWuBHSZw1GBwEifVqTh5MOKywDthKGm2eMmyUXJSsWYKaNrASDJGEI+cDfL2Z2RVvvr56R51s8
/VIgNFvBVlCs9IOn8o8Mm2cDDELQ+IePKzsmcdadYr2SaPEI2FJLef3UAx0GpUDE54lStxKxK+AT
iLlX8RUOyeHQhEuG2nQvXfqLGC2Li5DbEDSlasyHQhiYtvy1Mls6jHAd+vmmq5y2TG7x5T1/hUKU
9b6JzSvCIfEU0cRK0bcfIh76jUcJyc0hJU9iYkCxP+ifRWqlS/BFzr1FcHIGTV4hxheDB30BnjVT
Ac4LhRKV7Js+4LPaAZNmYJ7V7WsML9E/DNquvNhnwsXgPLHdr+Sd4lZ7TyoVE5kJkgjqMTSCdWEk
z9UQWA6bi8KYNyfD/LpQJQOfjkW5cqBS747FoQ+ImK8gk4YkRCDx6TVttD8wly4GecOirwqHYS72
oF5T974UE6o8fp4VoT4pKexx6zyWPaQoV16A9GJW+Y4eHkUlCnFmFz1g+vkW8knv4AqQxYzAXovM
n+Jntd+wlqXkvmj5hFFk4CTVzxZyqva4Pqj7RwI8GmZpi6XQ5zTvqCw00griDXD66NdUKU9FDFqG
yVeHHRZuAPn1bcHQgO+LxkUNGjf9AhICv1IeVzMtvMbgPYH304MJIXrY1n2htJ9Un0Yd8w1zgEs3
L0j4oWB489ZDyMjMPKIUL6ABfkNxhaZQnYLh2gw+67Xc2W8ZEokj5Ij5c7Shfqgg8GDMZthe7Oxb
X7A4tZ3FLqoekcVwWklrCom8xNiTaWdKXg61EfV3qg8PLFANhUJmh/1rgbeWLBT6EVbZnFgvG6o6
ggQQbv1aqDelDAaknCi5tOMjjZ3ce0o56N2t5ypJVsgWcD8n8/bDbbqGmDgJm2LluGO15WdK1Eo7
I3Ms+Z09ClcEgexUBYaH3ycwwe8bTdpQoWOn6y03LlvO7pL6QBLiS4bjTZMjogaauQNBVznktKtB
8ggLGN1u4iZutxtPY4aSEG5RjZuWgUfPPmlmYDNOkdHcGVK5uQLvLfaYlwc0gcZyMDSzXIUzEoaM
/3LkVFVyzfXDWAEMSOhR38pTMwsykx+VJPAXknBlxvG6XLx+FPsOt9UCtcAkQVTgf07H11uaf8j3
SV5AT8PyrKwNiBY/l3oMCFBMTtGXG8z/bM9MUzloPnrHzVQoIwf4rWVy3DWHItpgY+wisBbzxPAF
xQMlsBUFPaVu2ybOoER0paS0sq4LAUYUJRArk3fGR/+Bi98nyz1RwkPGL5idBwhi5eU5ggMbFAQx
V6ALBCw4PoGPM5P7wm2yblY4wkeq/KonnC5HivBcwsLR2W4yzEbLg1DcVoCuV9nd5zB5R/jSgkI2
JeivrwVj5wBLpZZYbfMLZYwmd0Jt/vjL+u42ySYlMQ2lwGVTDqScrWKgSpZkGXxMWHXxa283HIXh
KM15WjW63fGAEGEDplozPhlSa8ekx6kOSbGWggruWDSCA1WWmw9jxmOwnJSAn4xxxZxiFDgAHk38
TkagIYtZYpu2oekk//59B3Um4IxQYH6TR9Ad00yhIybMPrDxalqyVPWa6JUzGSTSP9nMaQCtczAp
NiVFOzDNLEXETF6FqwdOw9dgsxXm7MwQdw6ch8tjSQmO00sppSp0Aud4NPLZClm5raxRFkvK/1R0
zXEDqYIaLfYdDm75/4K0KDMr9jVBhxczf0jln5QFL6MWZPP4C1ZrzJVNzTRj/aThUnVIEklrEo6i
iOdOxE2gRgjdy1mLvDaRIkGmqOOOUbZ5hqpT42/dJesbPnBM+pl6JOP6LMJAyqho1MifB99xJdSY
PDMwhzVCW0YHUCeLGWpierhcLyJ4nXChCvC/USBGOLouNsMNiKj20dc8ZTYjqMB4m6DfAmOZ0xIE
ngB/gAAWjTzuwxJicLWVv9yp54y4YS3iDEGnqUyDxT5PWdACO1NWkkVGRwcEVo7waDIhXHJZnyO2
me72hrvd8eXZnBHV5BFPTs8sz7k3Sw5NqExxx9ABc6pP1ij08pUjY8JB2FbCA7gXqUfxouc4pJBV
ZZ5fmsboGwiD2ur5U8LYUEamliPWwnB4IgJCb4fAEmaGq/LYkOVLABjkeQvkVhuKC9A+bcfaVrpz
I7aYsAs9LqIe9rxesvAK82Sd6N3v3Rc8QBhRJYsPzsDHKcfIELIzCdN5rPfvwbQ+hVjogWxMxZUE
HjxeWVBMILcSAy4YBLSBY+kyswz7olqMHle+IsLd8RPfm1jz2zIkWjPEApzJmsMQ1Lg5DkRnp5Lp
3WMhWqMrzw15UW4zH6fYGPybP6J3+ORXEXpiSXzpMimmizvxtVcCRbHB38orsRGq7hZPYR9uF6RG
mJkJTydNWZJlw2KDvd+/T0/rq4iaaMicQ5hcW/qm8NnxOeSRIo/G2ivoffoeGN7WzDqhAMHfCUSF
2LP6+xuX8Z+YS08QNdeX5k8CWgb7YO2b/c4An+xgDIm2+ZAlphYci+YrADGD2FzB4s/PwlnDxfLR
VzQW/oKmXrOAncWENzivrOPCx9oxMspK98ZsCKdJ9AgZXkJT3VCLmjOlkDMmiZaA9++NIKQUdSEz
qFrENiV4Jt0Ac2QR0coQUcQisLy4pCA8DK9O7wIoM+6w6h1DagZ/ZgjMij1PEvZ2O90qpAD6MBJW
nGoTwsOIsLlJLWONzjJw7pcCRR5YQQOZ9JBommE4QZMC1jEkblBIhX7atNTF47TtC3gj03FIEpcF
c6lRLbyC4G1SQNzCl1JFmXWfrUvWY8h31cUMEH/lfWhyspDHkfyEuxs+UHU/253ntMqTof8WdXXa
Jhg16t9Yhu8FSCBi1Fqs594srCB9ToMZvDY6w+r0AyLM+cHfoaf720KH8WBQ0N9f3HxNu4F9iTbp
LOY80D6nXFiHxrSLZv37+FU3HvDFzFJ3T/mTqW1g4BlSOAd0rKjkKuy5Z80K2mUM7raGteFeFCqK
ZhcYITQ6FXMakRh4AhGa0Q1PVArMOlMVlvQpoKxxNOuEbTY6FBQ2W0Zl79ET9ghXqXvIZitHQ+tn
L3fNWA+opvTnriF87oAb6aHWzFg0claI49LaFtC7RMhfFf2vw8r+0QxVvxTTnMyEmKYEB5oNkzHB
qCXSIkKeYiBw0UZDk0Gy5uqHMZb7VdCoeTPkuYc0VNgU7s40BZgMpZ5hPRGeXZwf9rllX/kbXpPW
YQi2SBXSvawT+Khr7l+SUBhkrNB47J5sAj2Fd0x94asCIUb4eIffpePBptYGS7TZrWJfOPkCXbhS
TLe3U4yK8bNhokd/CmddNaM2aSmgTPdCpBHpmibuGcE/Cf6a6HfoL7REkL8m6n6j/xBSR4dSnrT2
glpIz4gx6PtfTmrfhZTa+WlFDQKJltn/9w9RaLL7ayTtx34/URJM/LCJodjfAe8ZXDRS9ZMB7W+z
WOwWNEHTjVfpH7wq5RCvEh9CoondV5ZN2cBTbEfCgquld5UXv5BVfrAark7L/MQXeA1Ji5a+S1iy
bzR93MbipgzU2n+YPnzH7ycrtP2M326LUarMqXnYNNn5jHPURCYGzVCAvSNKREXm7ldycWxuI5QV
iXkobZiqy6DKT8lT3Yzib9d7TXqhKE2sgBBY94Q9WxNqL6M6zJNHA7capcjWa6nKORpxCctk2o2p
favcQ0si6EW699+OKiFHqssw1t0qXcqQufUhqgB9a0S/H/SBDGTfJZfllifIpBkMCWjtyPRVC6+H
74djdhn7dkRfBZ4yyptGn9vXiiiUTFAOaxIe7+hlulyM/c3lb5e9+6FxVY2XN4OG79AFYiAQQ5nf
OE9mHp1O3fHvhc8bcjU2fc7oRCK4RrRGaOh2DXHw430GLXAoHkGVHIfn+mcbT0NoVeAQYhNYp2gW
7pPygHmYlLeUf/FlMU/JgCH4x+1CV9BEXy9+W/DmmxPGZVnzk5pSC/g8VKIocYnXs/Ne7hAf+3Vv
CqSJ6ryUYIjAyAMJoUyOuCTXg7jfGOHmK9VskUz3/oyS9YPdcyBeYoYh/CLCTD4Usn6FJwudDrio
6cyp+WtwImpsKTLOVP5VUAJB4hcJ8bZmt8s4LzgD8BaUOHUN1+0bNmvJFhTC7L6MvAGPQj5I1AEW
M7xh7wrj3HsMm5A3b1zNX1E4u2Mk8bOEjEjbZtueGIMbaomFjdsj65RXVHoF/7BIs7WT58o1iEKI
bqAXYJdzhlXAyjjzI/AvUkhKkIcAtEnXEHqyQMOEjtEy6+heKQpWbXdmE3Lpn1ZOJi4nFUrAGpyw
AJ8yDWDEPV5IFENkksEEyQkgAyKSPSHOjowLyolCohUnxMwKJyWmJe6GsATCUhhexhw+naiXK+Bb
rhQZcXPjKn4tSxVwb40QuDEi8yB2t0ICFLJHGCYQWMJoEoGSz5k4klNq+XsphXkH+pOx5XjuFr9P
9lKOS45ojhbhbtkkZm0YISrKuMkrzvLVWy0QlRFqtGJ701ANRuLol/nJkX5YiI4OuvEln6yYnRGI
hJmFL8AdtRoRlAhj+XkOdLUjIly+j+4U0sJvzKFED9RzebKWVmbB2LDJiD6BzcLRS9sd8R2aiGQu
lHcD3CV1g7yHzJsFZA6HX3bFPJ6jagngx4qy2dlIJsz3ycnQCuxE/L5IMO0jlAe9R4rE5IkdYoxa
8fzn9/2eI6WVsxH93O2j4Tg9f/Cvj0mm9gnBmh0whc3B0UnitCP4/RNriPF0JAFa37A1WTpQdSsm
w7b0jiwV4EwMB2U61jaA3IlmEUz0EVQcBICQcGyAqp2xR+IituhUZlYYOn5vBJJWgxemFN0VCzvG
p1fMOffmZteF9FibUTFXykR7ccokmm4xb7jCkDQpmLY3mDACL0Aq6rTAcLYkJzGTIT2iVUJs2IFu
lySSdr8Go2XFWdHO7kDX+iPsQLRib0O6ITdjiMqEA4m0YtCWKjUkdN2QtCaliFDrZDyvROLaGYZy
Qq8CrZ8vatKPQLM+rh2k78BkHSbYoDFa9unl9toDBmOgIkjHGl00+whHHSFSi3I7wBSep2TSdeIN
Br0e9IQeqswVYgqpVaPcgvo9fYv2n5O9IKJL0wfqpahsiCLzD9U9qXCoswVlj6SwmHQxI9L45wPz
BvOAuIi5lJjNmazY98Z0p91x8v1+2oWSdTF2UMk33/g0zzxSQtMMYlrbfv/9e3h9Yghu7fRkTMcq
hzP3GuunfJ4ZhHBFJdUJH/jDc4f81v1zenfeLvN9yeUf0USDn6nPYfSsodnAAggEpysiVnBMg6H4
3nLRia7zf70uoj68cIVafSKEI+MUg8kFzd9avh0cWT5aRk+oXpBXQedEM7i4N7g92MShqO878V2w
VtAhg03w+KdkrOp9ba0KPgX8BHFXVZIWIQ0WLx0tMHIh4fMrhNXiXdLqSw70l8uJaUSoDRYrCj+g
ESnRymnHK4tkrIURxGSSjDHoigRLiQhZv7Itpe7kW6QySuaJxe0GAMRSbyu/4QW+JIOrggs1CdXB
GVr0hR0qCUOroLJKnHKZ3j2sYQ2z8xSO44W4MU/pozpuVLURiES6pfx7JCiVcjZsE0g+HFGgsTJW
FOJNAVFfsA60nSLainMnqCdXYUIlGaQ8DpuHHn0rh+jDObZtTK4Qobc+WNDZmYxVhp+WIS7q7e2G
yk65PFIBMlwPh4GjwmS/TYigmoIhg2pZ4fLPtehE8BHfTNkYBvMhXiCumUP8Kf4aMIVbfGeBcIl5
xmRZZsC6NJWBQY7HRIa2zWDlbzVHQAmvHNiaC5iZOVABVpdZC454NyKrqvwskEGFgh9pflIUgAFU
piig0SHNoEZB9omVVv1RMIZsvfDuNne0jZM70xYyulggCHg7XpCMGMpiVG3VcT/OyceIjnR8NYes
+kiDYOjBYKGA0GbOwVDZBiEp8/r7yBeFgRZdMSfGkJR69Que5p43WAG+6KyU13jdOHuV28QX+Pse
YIiMfgaxIFe9TE8bruIfT2Hjt8RqVTGRS6YaruK2XlIGu3VP/qX7tMlqcWe6utMXXQZT4eGI/NGh
GKIyuUpV4Od8bgAtwa+xWtEHq0GbwFIwdpOqOsWGv98GjyEnzbLlErARptsdDIQknzqSTCmRYSKO
tCpZJkuBcAFwg6YY668guodj/K3/VbIPywlcRqQKaovcha4Yw+9g02VsBlWfdnq3C6Sq3RasLMhc
B59+Iu48ffxwknf+fq7SscqQL4ey5ETkg1pWIOmnnaD7uUaGTOuhYyzq5Pc8+/zgF8mB273zO9lx
pPoRVDWGJhjOTw+e5KDnLHQzegtsKiVI0cY6xi65+JuExVNlFCgMScY7eLsEVjS/O3lN6ilKb+mG
1ieK7NX0j+XRorbfdvXkn/Y21o1GxNa40jK4tyVXv5EsAcL19LFzTVVzHz9Fdsvb3wf4QQOv9rtj
L9Lz71R+W/AdkEpzqoFoFC9Ha0vF1JKnuheVUR1C2Ib+erZZlYI6ECRn96lb6UYlTf/EOqDqVYWn
BrGTfkz1c978fZ+N8B9L57WkOLZE0S8iQnh4lZdwEsK/EFB4EN5IfP2sTU/0ndumqkDInJO5c5tF
ZjdY6/hMnFKGZbN7G8nTZsYIzbmZUkHpEhwGWMxlex40CBRUSC0hc+CrKyqtEkUXN5aI2jqtOgY9
kmZMUDrrIwUi+AU8Mx7uX61H6Y64csDAC9bXmSUAI2r+hU1apfiTGNwvCjfKAifs8k/aF16uKpOH
3Y6IAdc/Wk5IzUtxCviikYrmwj4G5iYLC2WmYFkheuwHLONa4dIfDMYSp3UdOuRPxSF0JkkE6W5d
gEsXknwPEhyR39f1GfPOs4dRSghTnpkxuQhARZIq0FT93mLIhKHb9kzPkmRLdKcTMiT2FHYSiubn
uqLlDJRDc9dT/OwMBYkxIaH8/307x8f2g8AD0U/qSgPGWPv3dpynn3LL4lxRphBoyX7eXeAuzpCW
3UYfme0pZhOzrqE6B25RPF4L4c5/QDIskKN8w4C6GsprJQ3S4EgbWfZQF1NGFUOhuoyAocyqGk/4
xDyxTTtfCvQTVrjLoFLk4xQQmBRqdo894IpaC8nOGvRZejcR4QteM2RmKU6j2jL9LsbukAM3XKzL
/5EAaeZwulTrxFsafJfqijcJ2+gtf1Ni4eX6UBRw7O1MjX0qNIJnURhRho6B9ylGPVYX1EY6qXQV
dwBPtS3cX2y/XGxqDPYIkV8pBrgrfhefkoF3+LhjXmj6dqbCxDkGGheNqz/mbamFSsxZjUYTfcjf
l5CFiK6ui/fuVFq8vjb7X+UA81isRjzUkdlJJaLC6+een0Ky5PirP9ajYIGamOKUQlW96wL/z18x
1aWaCjLKF+ov1spDx08QtlBkW2E6cJgbFGwmY1AN2hJqXKGk803s2Fp/SwQ3JhR7fJl+ifWXkgA4
eMPfh7yJYSMEaLc9NAHD4f6Ph0FvjHzTHXJ+k62LycsBxv/qNRZALKhQqG41uCmi/Tm9sPdp+gbS
H4Ohls2r3RLwO4oRS3IAK8DGURPSV8NqIbOhi6wSBbUWeUAVAY+SiANcGE7oCts8aMP1YAOYDFIO
rbrRr0bVACiVKNOpdonXkpO/PsEfQGUK45gaASkbgmUgg1+D/GPK66oafg4kjU7mVGPXpzK6tAru
SvMdyqd4NF/jUkPDf7D4J1hO0Q4tKxOWYlLrVGaf8BWy72DLHmvsUJoBKcI6MkvhqES2Dj0eOne2
BdZw9w4h8+HXp9CRrF0Ha5x6IFScg1I7jh4SJHdH/cMNAlJo8qTwwFhlehk+RQNej/O6OviS1ldf
yOeQuaBWNAldxbGUU0/pRrFxnxBQ4pcH3yvZmBouMkw+IJ2jsgzOyK/PM80VU4PxY80xZsUkZ9i+
88rThiE8tCVTztuSKrT9wvcWX/ZmmbFQMSh1dhC5G10Ip8xRtqNSPJ/VYKyJ5Ujlh8rpvD51kLPI
mdijAE4kkLjCO+5k6+/65lZcQ2xhYmb5VIXp5apib3298MmbQa3PkbNpiyuawWmac7+xJe59Eq77
56haIBNJ6TA7u+mcce09eoV+o4q5tuT4N+vTKds4h1Ys1UH4kERXWJWq2IyQIPLUKSRnnFO/bI2X
cGe9qWAopBhWguIzg6EGeAYGBUo2qdMzBTVvVnUNNvTc4kqip1kVk2Jyc0pxPckxlY8bGJ1a762j
2uKBuw+5QXEzkcfsAYvg08qgPutcRtsuX4Ha1OH+QHBNNSUSd8EkTgbLEkwtri5BdvBKSqTYWtnL
kgch6Sud60KdpJoduPbxFUReAgQU7OOo3MHX0qrGL5p2lgGn7CwyOv15r+nRp9OLllmBZdC+G0Xk
YLu39q29H6S/brvIwkqT42qhZKR+WMMkiJqyje8wctn2Gt2zd0xeyw1XbYNSksWUPcIAAmRF58ql
+Eupc2GTiAHtxfp5kqN76Z3RtZXsJinuHzTocMSNQZUPU8MrsUpH/qSJV9evtbMyRpwIFNVA+SjM
6Xmx3ninL3VAexZI0P/iEIGafx4WAkgIxQJseTJqWY2p4QX3sArSIwafBFC+pe1Z4oFiVHCbg8uy
ChlQREIeEuZI3OiarxRcMamQ8lE5an3QEPc3iu1M6JQHvSWVyEQVHkRsdzQyPErTPz3q6MkojXPu
TM21xcb7WDEz29/02+j+m4h/TBaU3EQCjsYc6hMriPoIrWD/ftc4WPsJQ1ZJanVETbQOalzUJmk1
EvfrwA4DXKXN7s52J8HSFbMZEiNAa1httZNqa/5VJD5b1eJ/NgStCpvL3dqwlgOMaSvVazKvht/w
m2mpo6zjUWuKcCA5h9ZHDQW3sKMheKhfA0ZTOcMt15Jki8+oBpOGsMtOxoqg1Rz0StgVQ1naEQTq
v5GqehqV7XVWEfGhpcVjYie5vFNjoCY64mOsVZvjU/101x5GcaS3/y3UnBtN0n8cyLamVYWWZli8
PLzjOoOnHdvKbUzUNZ8IZUqks7tSuyJG8L8xsS7fv2OrxeKV8zdqzrknQRIZlRTNdx5zyToUb6iv
j7hMDDh/NRy8cjBM7c6cOe5KlU2/1pu/lzhYzra2EbXg8z63EXcXi9aPdMc5QwJk88ukctAlRY2j
j0bNx1RV9V89UhcO0Qr1jT4Wi+mXu0u8KpwE2wV3v8TN0uGnQFrR8FIZMvFNqQggrE5UiA2BkVS5
CsT4ULBeCf8QuPZPpYd2rTvkLvkVdJqpd3Ub/RNM8QOQEblD4Z5QcghE1Qejy9UDBXTAc8Giv8oi
uilGtv/IILoIzCWT1E3+0e84UbqzKLn069F7e5LBSSMlnYZqPa3rkjGq0tT9JKKoulZcHQImqtSr
Aro5RGVI/rVVZXAY7LJ8HzcMz57wAEEPGjP+enrd7fqlOxqrGwrRUpunX8/HMMS3ANBF/4hyFM99
6j6VSt3F9MPSqKqfsnbIUsesXcWxYGTBBHx694okS8CLWDYqWEToXwF/cNuDW3Nd97+SY/Vvjs64
U4+vLpY+EM8vv/615AerGF3GZc6dMBIedG5R0X50s4Br6y96hvSA6Ew8oendnBskOAHA//p8gQWV
cN8/RAVuVLAAOikF1hk/TEBYh9AGgQkdWi1U9noxnSQtMLqGLJrmZULxDY6287EZssuUzqf+3Kxv
BE3u+iiF3ZNfhptfBgZTu/MKHqtCmAOw4fkYlJBWcv+6MPpcTZYpwxl6FDsJcQc+wmz/uj55d0Qk
O4/EgPjSu/SUP7AL0QFE1859CPM0E/0UdxUhWdxbrXqBoHmHB0XJ0qg8KXOZ+B6/7QMeuuNS67P6
tE81VHQZpnzDypIaZTes5FCKv2QC8933NS94NPn3B5Oa6Qsr43dwIp0BFzBiFIGKkPLax/FGu8nV
JLcdrJ4i4ugfblHm7L7OlWa7Y4ybhJzQXTI4vDrf1QO+E5tsAVQk3WTUSGiFvd2w+Ha2KMrD840o
GaMk0bpdUzoFNWi5f16Sh/M2w8czNOzm+pLACHtjvNi/0y0z/ySK+9Le2iXWSB5kyHz3HqsinlrI
I5aYnTEqbb2ZNDWtz5tbtobuvjAgkoG7thpvi0zxCK0kH/o0fCE/aVdgGrSfrTroY+o+xdLgPGJx
aCMpHWovUfl6aC320YH0HiKJQLZhjZVad1SdzR8EzoAbjyAoT7kUSh7y9qbW0eGDqRt6mE3myQFh
qM3/7FUeKB1TdzGt01EczOk2IIILZud0WGstQEqBiisBj9CCk2SxD32WeAlwa4uId/WKRN0RycxR
4F1HM4i9nPU+WJgtVU4EHdzsrP8M8XC1jmsypPpkk2K/3c+KTi1qrI4eOYwca7l7YuwO/KxIx5o1
yBhHM1oNj9Dl6zYuhJWkMHoLH99UMSw1b/OwBKoHaN5InnfzMTltCrMzRmBQGFOvcPAbyQNDwxrw
Ft3fqEy4pfWEeuHu8BpD9Z7gFxlXZ2+KLchjrcLwG1d6mFzx4EZfa8uHuDGs04AXE3GYvAWPbCZS
250GXrJYebIIb4g1CZg6ACmPPm3D3RPmsB88N7d2MWzCTN0rzQHz1RdRMfzZ5ojgxbVfruLVDUYV
Z6UyIX3NTazU+KB7EPAGKkG2YMYUuPHgl6aPZGLhE+yDOhATGSLbX7e9Zwyf8h9ecDiYkQcdfOw3
oQmE63UbbsO/v+2z85MRL27T16BoSennWFCP3n0MXEJUO9cF1rrcPVNGM9pTxiky59TDrBo4xsKx
GnSUYTlTszYx51DBX64ms0/sN/dMYZkQTTkAUH19LYsrtteO4EfE+JmjtUVS/U8E9/nTJFlbFyYf
lJJfteX4tvDImliSUuloLqsJylx6iexh3vuX1ak71dqV8W2YH2LssODgfRvOUCtGJDEBFMKJBRwe
hd91LyNmzNoKHUZOm0KniMfZY2L0il6ph0QYFsGH1JXtoIo9ViM48sHwVQ93/Vc7G+EktfO19F2Y
dV1wR7LOv2nNhxE4E3G39oerk1+flVCI1zu3P9wUMQ59OymSPmTIlBk/YIJp7ha/wFe75JKfRoH6
aV+7+ORaTWSHTW/Om5StEmSSR3Duwzx2Ub37BeYqfHizhlSRP232A30vWh+klJXfc5s5VWSN9XAO
9GoxshN9OG+f/BdqzAZuPazfbMWZl3W/OKp3ngqDwy9DwlpG7S5nBSXlNay0P0kZy4CLDZ1o6/pM
LIhw6Jydd/zGR4DKzz848qeoLA+MkoscE1X6+j17UjQYrcpY3LPrGhpSB2+JqNKSPJpSYsiS/oFh
T8iC5IZtBDkBtr6o9h+t3RrnlXYBVLkMz/Xmf6N6+5tc6St39NPlSFo76enqfJXuj3KqPkX+PKh1
X/BhKVS7ol3B+26lPSFQWZcxi3+YFYLmdNOMtMuc+eJrzBy7ldOAgq9JmrOlgck5SH2xMD15Kr2O
vQJSwFo/Q0Y0/TBiKAT5Us0PYxM46/pUtMZrVGoU+2X2el6d8gxYmo4DUZYFlkAR/LJKs5wmuBoh
Ztoyubj4tW7aKg8ujqSWAtLLWDo0YckZ3XLA8pigKwT/+PXm1IxYG1rZtBg8wg8KK/yEhLFXe6jb
0CQLNiBdYNTo7Kiwrl627z73rfKjVzi794nofDXnE1MUd0XYjwvgKFDtIHhrZlSNNKApDKpQmK/e
bdzAhEYyUNXvxWk5uvmYqIW6Ps0Bx9B7/qXQyuh4XgT1iJHW3rVRD/S/VOU7T1ehgeJIXVWN6fSq
0KrBrpPmlPAmnKFEIxmuJpndI6oMCnMBaOM5ZTutdU5BY0YiCL/2XbR3EplJwG3Qil/bAp2JBCk3
6bKBDiyZeFRihKT9F+OKCgwR89A+T46UVIo1ooheAIKf/9Jxzbm7DA0kDnkFG37k2MdrFtRpBLT/
pyY9QVGJ2MygXyxHxajU/zHeKl/Qi+NYLUkxqHQQ04HRxKf2dULT7X6AVThy8Pnk1H7/oUF4MSzI
UR2qSq9eTVAaBPxbN2s4aSL/IYiVrV0HrqDPhL+Fpyk91cU3uo/Q6BJ/Ze/apW7TT5EIklLClCHe
BdLxndqyWvn+AQjsGQhyCKjB+kXms8u8Zr7bWINZdRKpoO9OUIrncNw4phKetjraJqfgnzeY5nzv
DqiqHhvBHHdU8vXe5xCoAaKCVt4gBY33iTlWOclRPsO449EUwPK05zEDGbesNpmW49SuIXP75V3z
sSC9PTGyOA3r0xepXLwc1yRs9pgpAfnUENJUp4W2ATA1rEaFVaO/G9IEcaUoT3jc/B1rx50wBRxk
6JuqQZHn5DyBX2cwwXgQXX4cZX9vt9jLesUAzt1+nLbw2nuYH/WVtdmh3aSH+Lu7SJN9URV5dB5+
rV+c3lrH8XuacovPrQryu+5lrJcvojzpl1FDF1Z0+h5KX+QLWCxZ3IkNw/kmv28gS6yVc4Ol4xwv
hZt/XFZ0HaW2ebT2CGTW826tn47BvIASEVNDVJH3GnU79k347MEBXdF60uNYuJAx5QR6q0Y38EXg
unWTZMgzzf2WRQYe5RH1jXcjtnwJgjE9gY/kPj/KaQVS/y6Gq7db2WQMQnbOAtdQ5VPcghySQ85M
PINIhH2/BfGAVEm36IgdtLe7ZhvfnSboq/ZwHxxiwgBMakGNaYqu+gW3M2n5WGALABd6XnT0kgKJ
GHeoV3xuRHhHkUGxWUuanbIHsc78q8CsU3UWra8Q/KaR4zEbxSkX/hiBWE5EYS+vaelcMvMPclDg
OdihyAKDrDazvJAnChuxZhs0mZpoaBqufSulWTKv4TVUzw+kqdWUk8qSLGi10L7+dAUnK12Ki6pm
SZjt/7VuM1B7KvR3i7sEI3L2tK0LH1l2aBvNkkX+rkcs3MDyapiBR6gP7h25xWj2IFxVUDtbF99R
5L+S/2rQoKLSa0k2XvEr4Fl4yV5DLBzdV3LBSkstJUyCC6VFCdhNDeaQczkoO8N398JX+DWiVgeC
19/yZNfS7F8EqzK7tRA5IMJ2yf4EQ5ry3D6uuIynvvhnMvTSJr4o8f05bg0/Hj1wmd7st1ffeoDv
TihiFKSDnoCSHw7gXq2Li+kNhbw8nMAjKGvp5QVf60zoLK1YmyA+X1o0tNoscKHgHw78iW2tj6Q6
ABn+YcTqQGUucGUAW/D/qc5R3I7BVNSmvvgRNeUf6zk5tdmdJvUkm1QJgzbBUpUmdWHpZkjZTI6j
Slz8m3eaCV9kxTsERDoiyc5DRN4MiUFXWfQPwW2jmarU2S8cESW2I/kwvPH/GhNrvi5YCVCGMb/6
Xd3Xs6XmsnK9+GzmVbMAwPpmlDzv6AWlGT233xdW1WZPwrJ674xm+uU0UbEdgm1X01q9HzRZNxUJ
W0vQx+LwrHPAC6L8Nqzy39tu8KcSe9O/0bgOArnGm6VSY0uW8bbB9oy8PK4QuXVA9/0ARmhY37/r
y5rP5rM8pL3kHb50OyMZWpU8fli7CDN02SbcT2y4L8YEZ8wSmHk3GRMU/ArC/P1mPiz454nQai3l
hZYmBLJ54PzKSoQLxrOi2kNgUX3wZloDiSDvU36k41LXzwERyOAzn6Rj2MVVMWhyWQ/tChV7J/dw
zALwu7UMZB2l/v1j8p07LyU02WrlQixSXld2k0A1bNwGLIaiu/WvEBEqqOrPsD0f7Ywn/dW7sbBc
Bmfqxpxn2KC+w0tqSKWU1KcnRGkgfJ3T0Fh+xghCD4z7DkxuDnEJ4i5aBURsDP62NPX3mgXDsEmV
Mnzz9+FudkwQIG/hPbJIAnvAIY8MOm8Y4/BZf/8zlg0pKLZJbW4bVQ90GmsZSIvrz/hOIuvFQmeI
AxMUbX4elagwI/lU8nzt4vv6SowJUkPeASyZ+Bv7g+9rArZAtQjCXC5Q5v2W7NrynplFxPSdWw9V
XYuZKwPQm9toUUD3tk1zPym1myMIK+C4CcMFer89hs3lUP2V2pgzzBO0kKQol9z6ZruinfZFEMv4
7z3CHxzqGc6v567KfMi3TFFFhXoQM3FeHPjVjOc9g+S9VCEFMIoWx2CeGH+Qgyc5NtC7RelPgwFC
82z8w2Srwnp64mkYbTTLveCkL/3TPixgw8w90tm5c8jTcO165AkmNNQBg1q8FpkfwHm7EWlMDAIN
Icdsr2F/mWRzNJHn1L0DB7mPUnoSfa796hIZdiEssYddQ0bDfSx4ZycfrNjhyiWcXevJkb1n75ih
Mez/jYADq9E6ToiPLIkmeg2TnNv0Y91Gu6jwt5vuonmcQuzuVf+u7eONtaFGaUZliukE/gI7Ssly
Mh/O18aMEhVN+JgN/QL4hXyRfXG8pSzEPZZFlUoDoWpnIhWrkju/7SIxLuQP4OC2XxSS14Yi7xw8
Nve/TwxGvWKTl4ZfmOOuDSr2cjNr+FmCO3ncxGjlgUZ9gjJQKoA3Dx/j2xKbgYgdB3i6jSqO8pLi
LyNIimkK8d8MKZoDxCc1Ugmi7bjkFZLmi5QTEyltZq+YHnn8vcwpqvWasyO5CcQXWtXcmoZb6rHy
tFIHfZymXnZQFuLZX5dIeseFZj7I6ubtYzVIaSNuYlrtX5eNK0Mnu8JD3zWm+w4Zs+t3az6dR/eq
Arca5iWzjnGFmrJbW5UCEjBwESeqaNc1JtdRnblOF0Dgy0y3Gl4X20GpV55FOdOIqvUm4+BLMrG5
BwMLPmUzi4tIAVi0ejcyqW5/ee/196ZSh5f/kKv2RIgTaQETEKP5JHOO3CeZU0JbW/YMYlUGeVDB
HO3uPXoV/8TvxU5tXGtVOEh2tGzYWH7X1xjnSY837+A9mBzt8rrkl/wr7hDUEriZVsZPMHGMV8Dh
CZOtgGdLxITISkMoTKjYJ8GyGGjvnPCEQmgqiCyFx1FggCCVG0ylNv5/bDJQRR2o+2VqFwvOt9gK
T7Dg15j5b3gO7+GZWqLkxQZ7eNl5xpdk32MxYqMVZi5NtZ4CymrHWB6cxng+boBn3i2115UxGKy6
o1mF2PFD3PDLa9YUXCGH7+H7ZtbGD3buDLt7q1iR7RbkbE2nCWdlgMqSZCxr411ITT1kntrZg/aP
YbYpq/XaubLAEgI73tL1UPLijQEm2KtPc/Ba6xWytn8kPQVqadVWhzHvwviQAR/fxjManIYsyR2s
uQI6OIomRopdGU8gE6ZM0MyHQmv9GlOsMlCP9S7bBPMyCfcxM2VGGAmDVF+91xx+NwROhN6wd2kG
Bmqz1U2j9ZbRp56X+pQeHiNwfvVoHajRPlAHuWxckgI0QllKIH58Ic9nRsIW+HbzD9t6Dq57iTAv
bLOMcjqxS2PWf4VoeaYb4wkaavLfFM2GG4QKkfuW/lwOMZAEHP/qNThC/tHHj4wT2AwuY1BeLJDo
cOCTphwmXJgh5g0tcMwP3m9Hhkq400Khx8wMPjx+VAk8D5J3sZd2b0tEVOEbxEUEd2Bh3ZylFkxQ
bDcZK/qZW4ZXfmjH3NO8wT4qtbfTMwdX4rAPsUw/wYHAVD7jnOkaHRLia/IvkhfocAFGBZlfjGXO
sQy00h4FIaSmJxdcyXUYbPlaUdMEpSLMF8pHRrATEY3u3GqvXpGU32to8C2Ih7pSKpydGrhxEYCH
WzH8JB9m8TIsLP+c2y4uL8bk9ojim26/jWMLhjC74IKpLHFlkHOp70l9Tilem6GynCvLn4sXaMq8
++D+EwefGqVf60uEqPnxbo0pFUNVmW+olts0GPhwufqvZZMWmXuIq1jVM9q5kC2HrPh6aQtCv4R1
Gq5GOciykFsCk07E6OhRi1yx9WPJ2Y1oCPh2uXeSZ34epGbCKZguHKKvUFC40Lu6iyRk3BvZLAes
DK+l+gyqYFXE0hNg3RIJGuptIPSgw4Y2Nii0Re5h5qfRnhoHSgNAJDsRgZU4UiB+eGjM7/hzFcoe
dUPrNsbQFIs/UWDVcPLxxjw0vB5vppnMrSXYZdeBLiLlKOxaomWBYW4yiYErCU8RXot6oIblvyg/
Wg+f80HnaVPJafD1pPDov8wRNSN9rYR8TbukLzGLoklSxZ9oeMoB73GsgcfByRyvTl4N6IRnURdB
dVlzJZdSWoNAQk5UnH6NV5E1Ie+mt9e1Z81b62ywyXGyMYZlhdnyQPCRN3QUPEMsGFRbZ5hQOBwO
oeKueMCxrVizAdEbDamkfqb9PEKu5kSwAY4Wo0KevYxOC8LX0eWvTGiwfPJOM8k65E+sffZ7sZJf
u0hbY9+oEJlthdk6Jcm+NObBBk7RQkmvxnMHP8qtLRuIBAlWoG/hcSnwUPLQNmAX01n6ryWXjBEs
NIFW6+mK/iwrFs0JNTjnLuD8aXp78kQsQu/JTaKBXXVa68Mm4jtu8vmRCwB0qM3Kl8crKmK+lSWM
BuvHpKb64zovWYiopddAe0x/eGV4OFvuXdAXQBHG7qyHeBp9fNAK2eZUOitOoDnklKAC/TAL5fTL
5xELHYZorIF4t3GiNN1+/PSxcNDARDWjhB0EtyYfQxhnMxD5YhfDoGvB5WGPeM2hThem2x6EaZ6U
2gFHFiE4rN3rRp1LvO2xAwCiGuPrMIeFyK2aA5Fsuvje1S1UDt3k90/qAuJkM1zoKBDv0OBqjNzA
EJWtgbIfkYbvi32Z7JwaZH+uONvesMxfGq0Ha54sUsHT83YO+I0xN41DgTpXNtDiSsLX1Jwc+2LC
T9D6EcjA1wSCl0icy20mL+FhQRQOcxPCEEfNuB4KiuYHGFEwBFTnTIAQVziGHpNZBjo3cn0CBhbo
rNjOwTnANphCNcnQzhjjfHG+bc5u6EGMv90ip7CGGYgdxd2ZI/97OmUP11tP4yWcvigqmaPIuiNH
eqUQB+xiATrQcStMm6lHA1XfwT2GFafkLAeqlmtobRhgMph6uYXZZ/IhWa7QeTt3XkkqOmJxOlKA
3ZCgyMIgdwudnDHAmaGcfrYMW6ccXgID4H9LE0G23E8cWGKcW2pbjCoALKL6BvPFqObKfLHRoiHB
IwO7cLhhPEgwh7yaeDnxk8r7FN6SMhOZznOIY/vwvj5RB1TYIAtcL0gNLBB1hnal1iGmeahJlc3i
12Fcez2y7L6ASY48oVQe3M40b7KRLgCK4V86hDJU5S4XM59FQ1kaZ5Z+0JiULfMFNGRfbhDGeLDy
MTydBfG2PP4HUmRDKunS2y2Q6sTYH3CMXFemwfyBTo8iZpsgXkARgf6XYovGZs9s7e10/QtMOrD5
XQxPzPBD/qkLR5zGmrhoXoTh9JLRMxI2BMxxiNSovUhY1ynURNulUWcscHIMFPz0SrsZr89WDozN
vgfcv9o5LHU/s0GWw9/DT22Qjxm4CmcG4W8OmFI4z7JpgPzLjw5fnc22C5Z9t0sETnUxH81z842/
C33x3HwGN9JtH2anV56ccX+uhLVw28+CMhQjWWVgLAfGoZQUVBcxPnPb7hEbjrt7/2PyC6MPRTan
arYF2IE6cHEqMzDhLGrAn3tgq3Zz0I6LIgc2wwi7ac7AFCbA38Uiu83dNphHUPUnP+fGPwK4338A
C3YDMvscazYc3oBGPvDF0XQh4VxoAIHNarsKhvIhVBwoAx9T/OM4NKaVqf3aNJMzJo67wWkAFQH8
XsIEEqtIAp/BWg6Vww3BxqkTVHOy8+Gr81ofnYFURweYeZchfHtGvFc/+FLbeNvZAbWSPXPpyIeI
jKCOuDcv9c/R3tybfRZ3xscBuTlOtcVptOM7FitHczb3RHUvmpf4EROmmFqPLgb2lkHgyT04R/ki
7R+/Zqc0aoR7/7xqAghaWL5+7UP0hTAS0BTybRWuTlRyCCQJX0ypg61/D5Y3qw/K2RNhHp4RABgc
RNQcl+4zqLpZwDPipvHDlJoX6v0GPjsZ6s3JHPelovtBmxYdIq5+2X3UzIvEHFUAWdiIj+5zMPce
oyfmsZ/Fuy1mx+DoBZ1J1W4R40LuS9v44DRYZLMHXmvMLhg2pq16G5P88RbP/EEdsuVoaXRQpHgZ
ZsudNIFPkfYa40Zre6NovLjvX19VXTPpC99EXStT2ryzKwOkkFfqzfFMg4vReoBvq0SXYWVRoSsX
5Bnd8mB/pwR8uiDv1wkTqWrybpoyZaMpB6KLjySx31PrQuz7c1ACPSal6W1dtmaW5LOyPQc+hsj4
TE5/tbXxMJ8RvBXnPti2rpyVYzddFNERkXoNjyosuoZFm1DHChJFRQ86jfwWqBY1vSibtaZdH6QQ
vwxu8INd5RkHE/vx6JgzMEmbspkaRYcRTzNiHWGXijCnWwIGFeDTYP9EwsEZYYCsOnn0YaFglERH
gA1tVKKk/jIIFCWe0oYS9q2V74UdLQXCvNVwyQrP5+Ylgr9I5BUb1AZbARraBWGpbVZc2ngCZKoO
MQdbUIhIAuFseJ5R51Opf1jREtlykJNHxURrIfAa2PphseiQwECciQJN7kPR9ekXh2lSWr7Xb3BX
9lZGi7Fmhk93PgPP5575OPuFxCQ3nkvs8LZ9gwnZBzuuO2ApMo6a9xrdmbIZIUIXqmMCKpmyIrPl
xuO9+VSYrHM+0MRPoah6OzPmb1YCIoOTVWjYDzLsuscojRhy41MRvIJmWPC2qzksq8WnfYbVXh01
/HMICwULBxrXkoyr4tqS0isyxu91aZlRPj4xn5XxQ7PAKVfDs3PYgJhbzFs5cWloFp70V1crHx9t
3hvQmgYQ11IRfhoqgVN+GuIxfOCYmdzfAwgXN0AeXUKvfaJZv+ZncQ/2GDA3wHIB3iygIlzaMISW
7Tis69mZmM+kzBiRWhyrR4I3Zq8lThA9WcY9KfGPvcr4lZxn7FNLoJvosKYKpgwvRrWdS+2Ob2qj
87H2ELPR2tYcfxMzVqUQpJvMTTnv71pF6hmCZpwUiz306CZs173ZhT7FuDYops5xeOyn/efgjZAy
qk+qcH/b+JxvzaNfNK/Js1cbBchjUy8w16eWMkkHd8VCHvAa23aUf96w62B20FesU0JoWAcriW14
s0qZJc/C/ZEo9Ib9OkCUgVQh/A5McGG4byLs5PMGItcFQ+m/PZhGd5gR8pL/uDe7bt3K5t4rgng5
Vew0rNO4FOyJcWxg0u3wnjWsrINteOptwyclfXjoQbeOyxz3N3iRxFDLzHxd9h/rV6dgEIp2zKxs
XMTm5JSkszMSlKS8LPvlscLSyv4HxSWSjDhfP6x30hixFu79bWse1jA1MbMA3RT+dcBzXMLgDVpX
TK3SSDKsOvbeubMk0235xUKjEQBxkTnah3Ril2PlH79sArivI6lzC0xHYd2cyNJAeSLO82eyxVnF
OSKF/tttnnhN7PHZaHZ3BKk9vPIy7dysvUOmW2bO2c5fRJzvw32MJ8ad4iQ1v8t3CxxNsWvjQzKP
GjxvLcLfMvPWKZoPTkKnCehLP4Myg9HD6BQ1cckbzcM3W0U+MpzUL9opDuVNl0Bu9F2nFR+0TeyW
XdmwA9SY/prZ6jV7wuTs7WeHpA7nb83xHMh8O7hkaHIw33GwRb3ywcKjcfBwBeF/pY91fsBtMivT
Yt0sEQ7DWsgFhz6IOp02hyfAe/1VfhAvAeSgJ/du+vee7SgXl3UqwhmkazIFHjYl+gX2XwYJ5csq
d4wyAozB7npAYgKJISShTK6a183rD2u8k+Nd9p4BovQmiIPA4ajZrzxtgxB4v+DM7R3E0B6gI0M3
SKrch7h3ANu7b7PfQ7AWLo/OESc1InXvQIIto2J+1lX/4z2O5uAOENJrtg5/85HR4aJXW9xQ6xQ7
EJ6KPOIpiSE+xRk6b7xNov0KitSelFCW36/zGhQ2+ECsNGA7E4a9wuLy6UCVuXcXgrNyWjkfq8Iv
VTecLoB5Jfx8bJjalMtCbuSeuaWvGEJFQhhsjvfYh4DM2tMUvTtceYQTQcX9tJ9dGD12iZekfad7
a59aY3XAT4ucqTd0WyCcwRX1vIZ/ep8KsETF3UeYD5zgX15pk6mIr6CXV8AezWT5oc2wCgdThb/U
qcOmR99+dxOOphtV7LHiysKY0+rwZNcZG6Blv1D5hwZ6XaDOI8MOyn4ILNS4tMkJQCWrquAIuIWe
1C75GDETlfPYMNn3IObKmhbOD6+TDZNN6tK98VF/0usbn/QSsBnQirwZR5TDyp+4bIRli8cm+RzS
OYbG9GXOGPIbdz4gr+KJakkp+bj3Oyg6nDXFwu0hAhJrLysj8kaRh73cw4jq5CI3NzxUks9f2dPv
TDbgdsMQAw4NGrhbwuozi3Ejac7yv/rM4Nve1jm3C083nWy9+nBONr1daFpPSpD+bpNBWiIM0qlM
sXa/LT950mwa1uHGmazjuEIWMuA+UC/8xqOdbJgg721G815aQC3NCWpVuIPBXcf5mClSfnNetGaY
6Ph7bsDgM8iTIeu949zsYre9/Zj85dHz40J7kePRQlYqdE3OyglIfVNBz087zWU+E1ZkP5qm1x3S
eJt4HY53I2jP5nrXY4VnqZdTDu42Ru8OnWKk9e1pAgTqznjZFQhm9ZiXhglAT6tTyr3wtH5EPFZW
6AFM7SUC4SwH8EecjG4akwXW+ysvZg23A3XXYgiSBMhaKQHk3CTkcSxDEWR6UzpauJmw+NSqFjmJ
MhgZYfTCZoNbAT/oXTCAKIc8M3TgDtdN4hQx0Kf8lLP4d9N2TafNtYseLq4IvASsSQ42d7dv+H4Z
hQ3OMR3aMjagLT1minMT3UvFU+6OWEGQmqlkHBTRDCDhvPQa3qxTpMQBaOA/9J4Qn/GW7+wi/sBg
mSHRnO+WJYdsB3sINxQ54s7Kk18cV6+/nJEWJvr5BAEuNJ+60oY6iHpedC2T0aphjUohNMKR3OLQ
fwxY2rGm5/ukB0bHs2NCfMabQ6bDPO8vq24WeqJnydOj+usPjnCbpFWSnKejullDbETBvb3oEhz6
yRsxj+bD0y8pvAKKj8+OVwvlI1vCsLzhlQiUYPZIF3Ryb/GyVzcbsQ4oG4gFXgnTJhEWlBPsDLeY
NFxapvl0H16OzvuJ/ffB3RNpA2kZdMapAqommEIMWYO3W2twhAIyLrbYj5mbkbaM4ogBzHpHwmjV
1Qt2yq3t7LbO/K9/7j2GRf+qHSndWuns5F652WDqPay8Zr3W+c0sj9mt4oN9ThjSeU92+8usSJa3
vpvdv3eGhuyzS1ppeNtaL4Vn34bypkjhlgTVo0XW8pKmLibPt3fq6SAJz+43cT7y1sHenHHVy3Zv
G7+pLiifIRTWcKIgwbTb7ON68aAq+vo9mugcakBnSaSS6oPiuL9mFRmv+3LGUrvJ7zIh8t9LWs0Q
4wv30tmGacPZxltGN/ZxOJ+S50p1taewOtlHcByin+HzDR/Ds/tPZHbBUIMzbA6WBheIbFakZzvr
YGemF10oxQ7u2X3hkDUP0s6WcgLDDcS/PoN7GwfEnHvNqvHaN+/h1awmLeRpenZvYdm+unX/HaVO
RjULUkDKSI2EkmWZmfvXJi4qkBxMunJVQtxKgz5mSphcdelmbIgoaMDaqhKfZvTHGce7gOUTNEmu
VqINKSMdMyNgJVxNeE7rnrXAuxK27zhaY/wyxUJDHirydJKzGTHv+QTFsyymPrZMWMv4vcicSoF3
aJD4l1eAQUyGO1TVo8gC1MLWhOcdvndQifbDd+tIw0cRgyXysX/pqivON83eY5TSMhr0wkpakRG/
NDhIw3EQeLYrGwnudC2ViPmCbZKjyv/ad7JVBENILv81ly1kRCwMX/rpwc6G2CEAZR7reeeRlk4f
x38Zm65Gb7R9Of24jPeR3zkzMAzaTTFMOrllz2YyRckge1RAOwxv3sEtIcz+Y+m8llPXgiD6RVQB
Ir4qB0BCJMMLZTAGIYTIYL7+rubccp3kY0Da2mGmu6fHVfuAG8oU9p7pcigl1ZJ94IvaJvaXh2qL
4j9rRUZsIxrB2OCBEkRMCZtLF4D/D4PkxdVcdM3nVJ+NhoS3QzMDOvOgjBES2lVZ/JU3IPDjcoWf
CioGp0beuKOsAmshQBTZDrSGbTMu8OJX3aFsI5pw5er0oI2OuS0fbronYyNQUr20lECTfnoCLEgW
yQ/VFkbWq/JsqIeMQwjjPW2EdQQsX9qrgIvGAl6QkgEemKnHex0YuDbDr0oTfAEYsy9bOmtZQ9oW
E8YCigeDwTXTQpyjshU1a66M9kE3Xg6h23sGTdLqfFYjJOEfVOKl16ClDn1oUbInWdoCITLInkFN
qtM2Sqep0WuzI20d+j/jV3BTsuHgjONSKUuv5Swswnv/GJ9Gf6VlrK59tYlu+kVIb2d+hC7Z/tXb
sgGgc0BpzrmkkUm5clXNGD2D9u5lv5js2BDljHMjot9ZpcXxyno6xm9M7lpzelGnVEj43cFpRkTN
H6smBQIooChzDHKPTGBW9JcBX/YasBqjHGAQtrQM9PhzCk7CnsdWnfk0twLkwtx9rqIo+uN82Lyd
Qw4soRxyWchiGcOU9ujM/zYAcsl+Ke2nAL5Bho22xYU0AHWkQit89R/pru22p6jHKLvv+DWH/saI
xC6A6lB4mJ/VvnfRM9hF0pC/nWN6R1Xecgk/UYfrp2oULJB7quBVFnSN8NHLfLAphBEMEc3sna3f
oBoui66pULAtaUvdYZ6mS+pjmy4JWN1pgJMZdo3wa270mr2anUdPr7RSfH+ObEWoQTz4H9o30/NQ
pSx/9nwuc7yGWQ8wxhuic0kv1OmfTG/MsTEENyH/JHXpUgSyj69edeJ5dM81ptVeN1SnLcXNUsk9
AwPmUrdIK9lCRIRf7TWoIBaFSdjpvqZHdqU7EToKuiuDBMsApIEkMdjRfvIaqA1tzSEt5z3lH0QX
SSbRjRJAOW28etpkb+NX7+/7zDZluGeaPBXcfJk2m7hT7JMHuJ/Qhy7YoY7pGmhEDceXnJpkukFF
OkVtPfo7ZuzPwZPXS4m59XO/7TZQreESHwJiBG/CAhJoOlDxKaYOFIaZSVx6B9fgA85h191xClS/
qTmmMdXflIF2cicLr1451NaxYu/jxKa6+Wpd4uunA/THlMNc1fB9pPSd/CPZxTJwrMBJbG7mWn+T
V6KTtq1NGqxWK3drcpKSL27GLZyhzh4HdtRmdORCqY5pg625WXuEd72x9ixMTthlVznHZGlRghFx
7tljcv2zTkDcIa9nogh1RafVAGdV3OCMJMnm52q+juc9Yce5tHaj94zD3sULktWIitXh8ihHntes
2/e1ZxK5LWgh13QV9OiMYF463DoN5rTGO09FFhhY0SS9tIpJwNrsvzicSRElb5HaCdjEadmnqGPX
tiSljST3GvQnxhLrNGNNn2YHOAxaLQ8aySk6rnSCtoKLL8PKzDvO7miP7U1mHaKM65MjVm6tnbXo
mTor9U75gRhMAFJJLkHxftGcgqeh7qQs88+dN3FmvNpS06q2UZ6F13k1oGjKXretU8TFjS9cmLlb
PWkzr2vdephi9hrBhf+8+E3yVhsPTEogre3EAIesmK0g6zcHmeet1/ScTbbezdw0wGwyb+thTs8l
pgTcKqs50caLQj7HjV/24hasFmBMCry6TpfJwMsoeDFracver4i30i1vkFmzB7xXu881qlDM9Bpo
hKjiQRdztk/+WnBUZrX5oporaMRiCk/+bnXyj9HbY4XEJSDY4DDLuK6TX3lTIPaASWUvlUxJI31c
camT0yybNObZZBns3AqzgMf5mD38R9RNK1vzseI7CRzAC2iGWYhchTjaf/iANtwh7pCOiotaaNfA
ub7auEbi5qmbVyHW0m31Ln4ruPldBxPRrpNqqr7QQT38wuMD0k5A9OdgEeAWk27b3LmaOLt4yWJB
FSdXNA/NW3vQHTwiIkUrpYIqqaRl/+2D9zPTa/6V2WhAF2jHXGndjjUvU3b7xPCWo0aMmJFhUveB
B/mxkqY35V9v7y82+ttefWTuf48+SWu7LwBr2wOloZQIthBah5KqPHiRpqnlWkGHzn+GcgUkUiPc
j9txO66HUq0u+5RRXHFipxKg143FIsm3/YbNVJ08BANdX6YURo1vN2i4JHdqRGOsHy29Ls49Hrfi
Fezp2wjYzLqMa/Qjj3Zz7AfgN97mhslCegcKImxYviYwcO9hE7eFxgidF63MyBEfwITFhiCdP/Ch
e2Hxai4xsG3gdnwgej4TpWdOvrj2sTcI2cQY890oo1nvBVfSbR8eSC61D6ZnYTFreIjBcl5MbqwB
Jk3QJCVocjAX/cKTpO0CTtkmU+DJ8b7N1XtW8jk1//ziHCcBYo9kRyLk37FL8MQJbKgzxBRC17cM
bhFZgJPuXBnpImrjasYaEF5TW+347NI6xQCC/czRSDVnYArsXXfvyneKyZnJ1CQ9t8/90mOKO3ev
SisAgvrMrzOQV0buCQFCLnFAqcUPlV7mdJls+NNGBDDxIz4SYBUeFq2MBU9kcFhfN0a0q5kFudAS
7vhKc5hD9Exe7BCYQvypoth/0/0q+8VO38LOiTMWpwiyCasMyViGD7aQ/apC7NSxdtSVKAe9xHwM
HNx5cXKbM90wzdiK4WP0Dmo8aphSu01lJXGOT6WN82Y5lohK/viEw8k0emVa59x5cMjrxmocANf0
OuBTLQx4MysZo4l+u1cKEkldau6i6Rv2Izinj97uZN4HCjNuQXztH8nC0LOQ8avstEuh3YtwCR6D
1g9eBZIVMyh2YpKCKd0LOSaPfOB1ULDeGtZjfB1czU+k4RxA9wv/HL5+3uMTlrNuZ3qc15isop4C
IkDOIGY2C1GZ2sEdL/Et6yD3wVVGPuoPDtO/AbENKpxFs7f7avtVsjzzHHa+z+FzUPNLbIkfYXX0
9nBPQ5j9BUkKrUoGvoVnfKYldSZElFlU7b9JzBDvYSDCUJpI4O23vwyIWvnonMF89KjtQFaGqoNU
AR31MbmMGSdO2be/AqR4MP/iKYQygTyGzk7u39MbNR7ufg0cHj5GTZ/c2TmQmTcmBbnsg1ILDsrt
5jHr9FrBDkq2Fux66hqv3IR0YHC12rPz8IxKZlSE134t6oLHv/1TnIcJntz8o5wo+FjpsF69oGqZ
40Mj+pvAn5KAh4VnDCqTpbkpWTQcOlCf0MtBm8To3QNnDe8ertPF8HXhVCcG9y5YF7/MU1yEbbK+
GvenMB14QGHxcRa3wjI8xs0Vo8fWE8VQHSyPEudJJAWsqxvRJ2NCLUa0DfMX7s8CpwbJ1mnYwBt4
QidsEZz22pxLq980p22SasAU2HichIBjCnX6kV8dxBErlj0hMvxiAV8RlwKZz5sDSy0f5uGbfrVj
2bHzDROWD9yEDZ3FziKFoe+j42DfzixglydB2erpPUYCAI6soyIETSBRqpF2SticMnI+/LFdhuWC
nY0Ddcc7/zkiLwybTyE0O/HSnHn59HiYYZtfR/grmG18twl9BsHXV+m3TTYgrUPJw0pzBUm99BRT
HuaX5JgIB2i7tZ6gASYckZbhA1spcTyM3/YtKAed8LGkdELFE5Tf8XDZ5LiNl7V+cRJ1QFt4byh8
VwPHpyBfmMqtTZUUpNxgTkqTX7YYxkU5kDdGg9y7DsgFusJOLm/tJRAKaBIH7UI1JEBmKsq6IhXQ
8q2RJuLeRnZft/I0SzGR443xwnM6h08Q1/2C3oasrH3RnZW87ESPuaUHIcY/HO5Z1vgItGidIVc9
6jtkmcfXfcrrfpvrBjdHYuW4X09S1yv3vx+rsuOCuptKDGr4yGnVq4nEu81lKRGPeI6/qjEURljk
n06C2S/efU2z3n/Hp/WTkpS6R43KqXfpdRA20cm1E2pAm+4ylFagh6EjfFSt9/ReQR69g66bO4XT
2pThJW76B2QAeVgMwcs4TcthTph6JIanzs8rwmZUDgsyV8F0e5eH7JebfZwTAGNmj40B3upgJRPI
tk7SmXcSnNof/nZDIEHTd0XYiJhorsz3QMIn+aZFnrQ1L1XFQ6SwvCjAv5Wn8vkVdXTAcbKU/Pvh
N0tCmbyf95kK2K1CE/LjW1IcltLSVshMEMbSUl9TTObBMx3ipijrN9ALE0BdfBTlx5sYpRYUI8cw
jtOKhY8rYB7+awUfQ0DpcLp6HUoMuhimNwck3sag7XTGhEAcSWuO90j/qBG4ypP876cBzN2yidJ+
6kk1adnQ5wTrMsrG3R1bBJyAMa7BZWs0cUC6XxbaMIoIGAxFKSQ7nMoDKUkYUhaiDG51Qm8dHctQ
Nbl1JIQ++XWcBWqpKtlacDN/SatXoCgCw4qvbrP/pjuUQt0asdeV9tl3VxD3G5fuVvz8/Ov8tQ1a
owtxmbyTH5++JMuvPZPw5zS4DfATwAhv73/XKYZQkZesbrHsUYr/sR+Rs+xtivD9kwlXPLkPUl7u
YBWwZ3ESVr2cDkp59YPqevrz9P1ynuinB6olF/0hJIO86Kbv2xBSmNhVhtsEZm4/KDHc6w733zpM
UfZDrlDLjkDq8atetgD8yBUWee8VPujuTSzqV2um3BgeIYp9sHyAQcgCZSn6ag/1N90sFfIjBmd4
ZUBewwfvTu/4P5O3u/wuRx2Ugu7LuvGRd7d+N5GU66qSs+3w1xu0q/4LW3seRMte+rAV39+Y6QkC
QF1DHlSDvBE1oZoVma+r/K2CKI4djH9TVkdWv/PRkU4uloN660PODRCOCdNcxpyQfP1hUILAn5fQ
6B7zaXneKR3bm8yZFj7VVzwZ5Bstoo9CBHypYyF2IpRXzBW+vLXc0+dOL0nAch7MJOWNSiLaZEn/
0lKtvpRpQkc+Mj/oDlIDJvQnA4EKdZXhrREbcmNq60dawkd+3IbXdMdrkEXlvUeT7zPEX7IYYGYx
9KKsZ4rx8ViYtmTBDXbqaerfwVfVev3fu+A4TTpWA7jl4Hcu0yNScv6UjpCPvnAZlNfwt7urwU3j
xYpF2lGGqVetWe8JzCXAsILrCtQ5ThUmVyajfa431szQK9UYYA1Nnvegqz4GQjMUBEy5p0175HEz
bFLNpOms7sZyyf/DVUYAMdDx4FvPgUpFzCVYBdZtkInOFOUJLYYihjLs6V/vHqjFAJgxTFgN7TuQ
n1lpQIwNBDo/7coQWJmUVZ9zc5INmBpbKBsna5wa0zXrgPH96CVlYyOh8RYVx2A+C164nArAJO7i
0INs+6dD/pbXHGVD4Gjo+sDS0PtSqyCvH/kFqGCUkgqkffxQQaknYiDhV9j861rl40iV1u/O3/lZ
Uo6BvWMYPK8NPMBmx0gCDhDOlqDfrDeqdQeoGN1KoublODVTH4SpAApgmXodpExO5Fk4akVVMCrs
NqwKbSPPLrw7YyUrN40mWCahOxXWloLKp3dyc3A4CSLAUfgiq3FJk5TGzJBBZOzu2tFXMA4QC1dC
U9RnNC8XNC0j1wak0sstMV1QhS1FzwSzKAVAlp/KIxKhV02XE7rqXJGkGD2XQE2juYvBSvl1Jpgj
KFZi7HJQeASfIKdIRJz9CBEEKZlwGI4qzj29zvD/gUOkPZ/k7zkBxUW4R9kSHFLmHN1PE5zP/5En
1sRYOQgF3AKUPeBdiaI/SSOhPJEZJ358lr2rnIs52FfghU4B1rN3aS0BKpwNOXejOxqUA59OpOY+
yTdkc56F8UrxwyJOc25AOC1YFa/j/8i0cMc9gmQK9mLgPrjbjeqE+DB6+3sOHZSLBDue5AwvNots
yPHCUbuzxT79O2h132/ixwNJhwKjivJXEkvcaziKdSZyMn42Er3TP+aJCDJGeUL4p8NqCeL38kuP
YAD0IXjwYcBUc2ARa7uRfXveByzpcwLzX1bJY2eEGDCNzRH8mmDSbX1LAqlR3TFtUD9+sinRITEr
ow02Tw40J+BIlwnJs2IHtSNZjrfexT9F1Tkda/mi1yH7nPq2sPt9juJWTwg3uRTxhdJnWEX3VPqk
L9yzRviRCNdkYvL5B5sZST7xoSR28ds3osz8oJ88tRySZJE+/EA749Zk7rnsoyk+RBxtHOwHsANG
hOuDoWXYbv4NP0kfJMn6S7o0kVHcAE4C0IXK6RAp1u4ONPlzppm8HqHSmCwlQ/TCCF+Jvvbp3Hp7
64I0JoPmi88tlo+m2o5NZckMPlvj8TvQsrpy2UKi6dAiaESx7iMS3vACLTlqByIVY7IxU/cjcDTi
qzZVG8wIPmijgEvpIYEBIwNeBO5FMJURi3V5VEIttpuKpm1EAAj4sGM2VtLNjhyM1IeRhMf5zC9l
ZaqtV6gtTdLVGtNrB0ySCSykjNUebslispDR4mfePoSr+xYWCqdZDA8Api0rZ27rnfSB/AJppWUP
CRCL7+49AXxcGgnpRsFiue0GHC3XXviCIwEGIUZ46kJ1lI1VeLEAMyW3Gg09fIpfIvDnD+bGk0m0
ATdJzkCM1pvZrHfr0DjCMdOa+QXxh5LzTe9rGG4i/IyZ0rAuQRepMOS3K70i5prAU9DxMA6A5fsE
nrMctCH5sc4mAa1an6tvcyPMRB5gxXoTrQ7KSTa8Q8CJqOUJM4XCO00TRs0ZojOADpLR6Ajjmjkv
diVW8PDBkiIOBuflJt39DggMadVh1Cardk5irP9F7/zlDN6Xt6xOcpk1MM+e5/0uAAKpFSgKE26m
c0EWx1TPIgFav6zrF+hdbVFb3FBJ7WhN8wiPv6f/ZVOcrUu/2X9Ry0A1w9W5rhHC8INLQpQeOGzQ
mLMHoLFDLE26ABp5mxmq+bSrVEWv9oc+aTAgbXqH7x+f/GrcdHYzJF672Wu4BQcY0LT3CP267LUn
W5CXeZuqTGNBY4lz17ziV4QjGGGqET7d9qK92PKDBN6Djdj0nHWV9RGTFZOcWcEWQUJyml1kvsVH
GIOSuiICOKow8vHd3k3fYRUKhHiQfkQYOq0b4/dgy45CDyoyFLLjt//styOD5kfxPTfLBeP5hjgD
xW4F3BZr54XuG5dPgFJJXypON+WL01sFGDDRv8uY7iQgZAjKWMbKYbWBQyDY98mBDEwr9h+Ah3LA
Hgu5AXDwKyn5FKuTxhXKhD5esDxZiHYoE+Tp5pSCelemnX9Wf8yMoZYWzSP4vHBt+hxxtxcEgo1E
GVY+gUVZBtzTkctlo9G5c+AE0YmY87JyrZ0JXSXz6hbV57foEhEeKnWyU5gJ8GcwjoHATS3i9uct
xmd2aglVn87qTLzJnr4jN2TmgTI0+LoPaopR0XkOSeAmOmZ0wzrg3mwOOoC1/LVrK+ysDU7+vz2x
yUTSXYOf8hh4ma6VAFbp1SHybmHOhs71DthLWOR8gBaUeobofrgPfhE+vrhcfHP5gI0O/M4nwELR
oPxL5yWFb6xJXX/VWkESEVYjj3lipgkdxiR+gQFr18UhhFFnD+PI49AT5cP2C5xE5IAYHL2G4NYK
SkxAmyGhD7coDuzFwDPq2EVygApvYN6cIoNhpJ8Vc8oXWfNv89FRKo4I1AN6CvBJCkvCHk8nv6vO
9m9gS5nho08FGWIKQTI3mVPslVrJDQcLfjZ4If26AkgtMIaXn4KkCRfuQnI8wjvObELoD6QjN86w
HtgVsyRHE5Jz5rCBmyAysPK2DB5EWSFTBvqBdebwU4NmMDxoQ1FoXQAPFEX8TuHAR65EgCO4QogT
qong7mlMu+YJjvFhU3PxwDCa1gFPh+krql3GOHLMEDIJ/34GvcVammNYFhkKArIIUpHNdvEgHJTi
gRIJTwTdYaS4g1U0QrwiqJvjE+ULcdSbswQ5DfszOyaR9AfD/Bx7YwOsjIFx7shdYbVFyvH2faYx
YYyGi8nChJXkf6wQTKUusq1EJeM/gkX/Bd541v8DykEckr8zycGGGiFjIZC4C+xyoZxEXTSqhKcI
EyR0UFcSWTtFfRAtHtGCMDBCucE14CnCGakwRvuCosYMGS5cKIDxG4qSAySmvQwcJPg4y+FGmJOT
D9G8nIUIiqqkp8PcYYIKDtz6miQCz3h3mnhcgg76s+JbcBw9RIXMoUlD1GGg/N1BFDYSHSRStdKR
7vxBMLSu2CPcHOtD7VOH0XGEruBznjdYQkEwRsex0izc2V7Spm6JtrNMY4StgJ6iwbeTJpvxts+N
WRBY4KMI5uAC4fgs2eiRJ97CnjIQpKBnm5xRxG6kSaiNQDkjeRIhElwmXqQMEb0EJQtjRftiV7b9
jWKPnMhPi1zBu84cXW6QgieDKaF0eJnVJ0KrQtCRwlq2BCVWXd6gsMYI6aIXGli2UptnC9FLqAX0
e8fnDIkWPm0qT5WfuBxLSuzJagGQ7dlvpG+coj6mY/4DrxlAHWBEupkHF3rcWEaicsdrJEMtalHT
vYfXAh4as2KF4S+eVHJX3fUubjV9co44BtWZ8oSi9htPJtWwVtw/bzgtZypgx2HNmbY8DD1VREJf
S2qr1LBRuhVZ1qncVh5p2LVs7mFE9QQKoRPLUm7ADWes7ZddEg3zQT3ciXb+gWrMHo2IIiQius9C
2YbCkgvmuvYhsir2nBvv9Gb/aWKm04B1Y0Ny+ysFfC1+RnqkP3BYmb/uaCdCExb3qxPKgFjgLIIf
FBngmW93SXOSKxsLbDT3Qs0Wppw1tQBAOkKlKPbt8n3FMNjn3UyV8PJUpgw3lWp+2/4psZDhFqmx
lldt5eMbE11DWfliJcN6e9HrA42MK+xXDV1OPRJGcFm8drgeXYK6ycDVOLux+s8obeyyb+YRzMlj
1PosOcknDPd1BepWFlL/ziLOCfITNrKvCk5mdiusQ/A03RVOLyx8vaexrozejNxALszcrbUcnoI2
VmhX8z4VMF37qrkKFDvejTKptvs3QBYHMv+Vk0/LGfiAPQ/Yik2gWOO9JZUQb7Ril7UNWCvF1XyB
x2Yc/hwu2oaVrugJ1zhhFROP2a48ipWSOqESXwfwdjbocT44jEGmERIBayNPC9qEpkqr3/zrwljV
3JWqurY+erbejmafVJ+97edUe9o7OIJ9pMriu3y4dkqRDEo06i+ursIHofJ0toQPgyMKMbhZ6/yt
z3+NSXgB38P9XFAAETNjKoWIsizDb/rwlAf7yOH1L4Uco2AZ7d1XdIZiQEtJ2oX+Mq7AUU8Ig9Ff
CDTVvKb+LDR8mMOmf+9TepJbL+KBuntetP3KrE6ZQgZm3r/Fr5/OBjknJ1j87hUdu/F7baFlY4qw
x8M+fGFLHHPSnBhMqNKwmFxWChNOs13VrDHpB82U8PLn+grrTWtJqZB3iu/P4NRha1kmOoXRltTp
h7p5UhqtAK9s2N0L8REwsU4y54aNIEIjsiVkWQEsca/6UwX3o4YLG6Wr9Vpa7yXxandwmaHvqHJe
Dor+R7GSs7cPIZJOO+gm1LC56K2+0dutITgtA8WW332776BaWseOWaDmDenD2q+tClRObbdwnqX1
/LwcPABx7tM5Tx5x/bsB9VtQtNuH80qeiwpB3c8W6VhDJYWFc0nK9DW+JPuf2/gSqOgH/uCLnjZM
wTfObl3qHh5N54pbUmbtG9QV7rAEXd+nTwTp6SE5JEiD1vcyeoB70XUXeHNnGzQ5I3s691vdQQeS
5o9SN++xs0/Bcdz5Fcd/dyrrJpUlUO0cxjpW80H+vU0vwXNa+apOb+MCadILgaVIHKWdxPRukk9q
6LZE55aDyporYvn29j+8AklDzUxO1BZ0sSCiFDm8BkXSDLFlBWUdbOeUhjiNLwBmqpSbtKZTwzrA
5ukSQUYnXo4MvLI4y5FGY5v6u2QRftXwOr1QqlulsHeFORQ1VXGJl6mxOETEcgjrK0gkQAOAx7Gt
FQbALNn69+n97UCZ2rTQCgVdsdGEBjXzTLqb37LrMZL+v6SBbi+bUIftta8yqWn9dH7aKQfZbbZM
XrPd6CBm84b+LxseR7DyR8jRc1iaKEmf1AT/ferWqaJgTyFZUngyearh7EzJbiHBQlwgX16RLNHj
FRACAaBAIR28KbqgHnUfAvbR/gPO53jGfLfW3M73n9sd5mPw/sP3MpZy/klRHaEKqso/s418eLAb
kEfxXQon7neLsgrMiViyiFbIGEfUVfRhKEIyr/20J7nfHy1iz2jJvwyNmIEzD27Rj1/etEahvWrG
+euNEgtQ5CwwvPlc2n6eiofIf3YCOwbCxzCkhRtE06QiYFT0cBru8Md2vIy3ifErLLMGiUFrIQkX
ZfKF2Reg/KSUnQE8OocohpvX4IwvoeHRAVKFMSgGwtOUK92OH7TSQ4DnHeEozr0WfBwKZLMyrQMA
CflX3lwflcwLoHM66AJl89Tgj9pOQl77K0qmEdOO2Mc3yUGH1LDfAzVI7FovtErHGRnrpDVHzQYZ
FZEP+J0fJJ1kQ9ugPm46+5lqKXazqmFuLjMwDAt5EnsPu48kVUQzG+mDhGGSqyA7yjYtQrk624wQ
Ki6opAJCIZU4DGgvDyXYNrHoCvqrFobzuYnkukc5R88DFktmXm8NoIU4nOCWzK6nc4KS6ykYc+6O
hrSqy+lWt03j8T+UCcbQWXQ6Vp2ALmC7d9r+aXT2diOIbmaV2AnYaXYfKcAbqOvZ8QhIBF1eTQQq
IJFkRBTgIQcmkWB5OLUe7tfOG5b4krC7kE5u8fva9uEHo0KkMQEKG9PSY33bN6gDhKSTHKgBzQyF
cH0EsIAgAjy6CLWaFJLNl+NOcHzb2eTCFg2hD9ANKj+8TkovX1BkYIA6EUTHyl4FwRU+bazV7dw7
e9sh2ad952SFU5fhWILK3z25rGaXSKJOoM+JpNWD5AzcoslzfUNebPvHaL+64eiZgJkNsknz5Oy5
xgftNz8l2nXnNXrtyDWuvCtqBTzvEzAcjiXbkHpVeTLYDad7m8rDKyZwHCNAuqB+lZS+04PlWBJ1
njuVi6eRoRoHNAmK7gDUeYjRGyFC2T+Mdrm1j8vhKbeQsHDoxnUsKRaCXXcW8eGSpBqVDrqW9uQW
AjQqPs7gtjjNPskvQhAOnG0ErG5nZF3/GG3iKeUo0oUSFCEjk4BAyDgIOdOghubzlHBe2c9JO2Lv
cc5DRCGHOboXFDV5YVbg/iDlAuKkLvli5gvwhd2n8h+QnF0Txl3l7glDDQgu4hfKGSk14ofBP5QE
6IS7WIbFv3zp3eONOJDotyatwYESxXyggHDp3dCFqoT/4G4XRlSG56u55xiGNxAAg8Lq+ucdAAYE
oBeMWbeGOJtohPpr5uuDLfc4KocqZ3lXzcvoueh2zAdakRpj8sfhRU9E9nuORfZFew1ierM783wI
fCH0C7onuawOuHwAC80QcQYIvyrfr7Z1nR9mLawO9qySvXsCCqnyeZlzGd3BB5XftJL6/Eglbdbn
bUDBwXGZmG3IlhXTatEg+gBp7Zgl5S4VBh95TUQYsYOLZGMwgFVvdM8q3V1M0e2EOyWUULxIaczo
wHjSDX2EDp1RqEla/gkYtsObf1jVfxA7gc8I+2lbzT7Y34PYc/EmKNr2l72T/wRQWjWSFscwjL+Q
bBQ9Cf3f0ZZLaPGh6ciq2KOA41Ogv76RcmVM3kTy2rIPPDzJ+rD/g7wPqMnv4GgMQCiV+x74kGCI
vrAZQs3is0nTERyhaBeOklayVI0dfCr0zA0CNmar9pUHzQfP08NY0xP5I2g9C9enF1/v8rUESMhS
gCmqYYiawzf6++2CuiDtH42TWwBdnBz2jzfgCEP6AfbYS7oDgjziuq6FLLeR1A2z8XMhp0WYScFy
cwCuc5nRXH60DLKhBBGpWFjqWoMdrlF91QrOGuHhIcs+Ca2M3qrJHvMBHqBG2imqX21bBfEC/AQE
BzCWAlHQOjY+/gAr+7nNhAoCMwEUIoQlio5ilM6Rpmj/Di4iYogt0OpGXfAayROB7EnCAZ9gXACB
gBLe3lJPg8HnpEXXDM0OhrzXnsJwCVMm4gBS/tArqzrN9XimsAV8JqtjAqP0/tQfkG6P2E45sSAp
ydxb9mGmQyaz7nPqF5HtCNIyfNUAqX2o4v4zq1OoDzqnH/b7ptlfjEWKok31knWqSGSh1GHBGieT
FyciSISSry0wNmdNmIfoavlKCWNeM+gRQqwdCeynP7yYeRoHoDcQPGIyfspTqb8id8YfK6VKJ9wn
i1vweCgdMTc6DCGrtc+NJYBnCrskOqAuH5ISOKwbkT2gKc3AVZS3KJumxH1cRWW0klSO44iL27BQ
2C7ZNLXpOtlCF75zDxyFol2km2Ffj9h8rzDhNdZae9aM4idI6XOijR60ikpI1iNHzmQfw9jQ/Bh1
CGnITFH/3Wv7nU2bzYYo3W36XRLzB7pGDgqUAVzyLlEyCzy2IBc4oZc0kGjl0WF+mKuFK44UOJrR
Q40+tmpcpMEvzUUDXRdlicAU+IL934HWl6p/yUDdgmLQjSW2bTndHzwjMZibVeZ4U5xa1mnTpWa7
JB/HigblwuaIG/E2zke4odF/pu5jRjG70MnxHLdmt+E9Hlz4wkH0t+Jl83twQuqA/2ogp308ouws
poAE67a6DPHxkcNo62O6sG9hqLC02rhYVTEOwC4qE6iCwW+NJDiuYRhhjLe/eACHOyTFj6+L/GLe
P/WLdQcxUU9e2WzjhQkt/vCan0ppFXdU0LJ0/DcPlZoLTApsWQ5i3QeqXkQYdGNETF2y7HF7DWq8
qlODXHpBf9PZ0f7rX1Pgc2IbeO0yfKbXFNUm8qrLGNSEX48ebjmqiBB6cBFTpUC8Zd1+UP8ziTZd
UsdPfQHYJQruEVFJvjmzhN/BH0naLTGYKgQ/TXifZkS67QULUBXs8em4s/lnB97FGEytNrtYzLXw
wX+wGVeAlvCFkyk0JVRN+zUHVulRrHnBu72N9w6+vM1YLr5PpF+Iq7MpJauAOKERGyP0q/JFf3xh
oKMGVIKStGblF4wzD26/CGzDVh+nc/e2s1V5hfOwLaByOa1TWVInS686z8GiFV6n2YDOcU8bQXdp
trAhrn0V2K0cx8DBdFg9AQVBqmmIRKepoWrDkrr0gW6JYaj1uu5yqijsxFFYgBe0V1CxjlB5OE8g
j2JYn3TdO6nNgHoiooomCef3c9rBq2hMMtqiA8EviL63pWorS7fIE9vmj/CWG1WqwkYz6lk4EdT0
FXr+bS9U73XA5CWjgv/kUkQKsC+V2XjMWWpWYSRDNM8X4oRzX7B7m4WoPUAbLycqT1aH3mM2Hl9B
2lzSLKy4/mJVgDe9Sp/UJPj4PSj7UnOXK6obiolgqY00b9gK/QEB/uadsTH4FIYag+NMJRX/SrTW
XYeg4IA6ggaHszGGDxS6npiJxDu8xxkpGvkHJ6SJx+F+cKU7FTa1D4vBglS1nug3as5znlz+bPHj
G/cr/5V90naKQ018pT/JujX8NA2GpSHMHMDxUtY+4VDt1UOaDrsYQtFq1+N5/d4KeuYhtee33c8u
s5tsmu9gtcRwufsxtMvcGtBn1IKNpc3MREY2GHKwlJvAUTSs2TtXiMh5g54o7vFrh0fD5IBwJKCm
mc34AjbV+DP3P0Rqp58Su++pQa4w/1PRcIC1EceAawDundjeVheM/1zw7gobLWa5HdlZgAtdKLMj
4P5b/A1IL5JzVJtfw78hZQTDjtzC0l2f7/1UONQwCFic1i0uZn3obadtWX7XcZ5a338NhNzMdrYV
ih87AHVIPe/WNj09KEZ8f116rbCCJAteAKCvRhxcG2NRzHmAit3Lo4xiNJKOtPpbgKuxRTO0CO1B
lGn/A/6HUwt+d9La0LXLbm8uNFUDU8bImtAWATTIAAAnHfvo2Lyd0sPYvey5APzOn2FreP2lGzb1
+Rf7jBpPhZ5gr9/dNaugBengVafPwRYUs7I6rC/zyoyU40WyILqdMXo3gnxxJyB8MYOV2Jwl4VCZ
Qzms4+zTbziP+ORekbxwIpN6oODsG1V4wvfequ+drE90hHDnjZFmQtrRIumqNDxpBCg8Dok4abYD
V/LX5028Arc2PEuZtBcUKqzZj6rYgbZmPkf3fhHq5wqCVlgRWFw48sr0wCJqzAFBthPpJ/4pxDLJ
Iiig6EATYiL8I5Fn06mTfanyaTk2yMIA4UQ5jDuUIl3nrZ+MYLphCzk4/kpLWFss/av7TGibNMvQ
xygPV6wkMiT3brNWQCoMnaG4SImQFjenKiFm5hisNtX9vU0SKIQM7BTIX3iwBTiXudFLOoQlmBCR
tW8nFwiexvxTzAO1QpwDdQiiQ+qWerOElgTk///CNJFZYjSOs0sE/7FGNbJ01zP4ENRv0MgELKJT
FE8TBQkHSCk+NdOUhHw8VhNRJWCog9ghKRzQlkRSSMnNeDwm32ZV+EGXpJvPQWWgkFXfFGVIsEIO
UkL6CF+mFIPHNo7HcEUKfHYcRoSLJPJcPNof6tBTIkYPMggdOZ8nPpkoGkZbOoWPGIopZawoDXEI
8hTmpanSa5QjH/qb/4y4YF4tfIBty8qG7yhNg/UmSFNIi7RgBpA6Q/wwJ/ONiqi4YCRrCoR162Jn
0W7xxHYUP+kRfKjuoJXc8LrZDoPHSvpguB+UK4wrxVMdyqfEehgqxVIdbIfHUIFH1r+WZISMu1gi
4kI23dNKWsqtp7q29frq4uLq4qd4cXCBwF0RRenVnp1+kU708KBmS2/371/tPiVyMGm3cK09OcOI
QuJG6YPQovSAlnlL5FAolIF9AXXuH9FVsUFvUE6IBCgGbIDUdZ5SdWBEP1JMyWAwO5ELYX2ugQEM
4cFB3v0gcuKSBQopATr3RWaiw0b4zPJB80Wasm7YSENRRSMpgvYTGqiHrZ8T5iEZNQmOflS0+SmS
7udlbuDlJLDMUB/twc64DWhC3k7vyK908RX9TH+ir4gC9Dhm3rIoTZAaLoyLQR9Um4llVFJRWAgh
VSfXeDL3KhZzkYQCyk7XQdINXw7MwB2km7TVS7kU9BxS5kjIyl5KZbjgLy2iLRISDh4eFKRjm+oK
4e41Fjw8Nkw2MhDSxVbv6Cfw/tK98sUcqJAP/xsSBGgW90Dx6NI1+nfMlUNJUqAj+4wQIJmmCK80
WKvgRxpn0WTtAROe/MzabGAcPkQk36g4bfQe/8TqklnpA1UAqDLg9kBPrM1y089p5FF0zyRJEukP
VjSosr71d32xafB6bp1hbxI3cBMgM62A+k5dkGbiYabf80mFPJRP0mfp90ZAieca9LY3wwrh4nN9
3HuSsIpY45+n8tkktlprq7FG13xROspW2WI3yCbUx4H+rgEnTElsufvEm+GD0vuona8oqRvkVut/
zz6BmkUrHbIpgSuG+h+CLXM2/6jbP8V1+wGCcBM9Lb3D93QUw1FljkAWQczNkQT989Jk3pu3wxdN
GOouLj38osmjnY8ROmPcLmz3yiUgzx9g404P9Mf36aOypX6PqBLFtz7wP5rObCt1bYuiX0RripSv
ISEECHX9YgOUSlEQ3YJff3sP91zv2XtbQbKy1izHGFPpGP/2Bx9rnwn/BAr9FwGnpb7M7/+G80rw
ARfX0QTnZPnQXgKrdZ74c9AE4P5V4zLxtr1cbK9A7OozGjDtajr3dZuIozGtHnVYXtbx6tRNo+gz
UeRUwHgUoZJEmIBYVyVodviBG+DtYbPJzy8744+IYSbOVL+hceF3xhll/InOZ4dxN+u4zYR2FNyQ
9mZkD/VVdJQyrDghnPRXkOgWv32a0RytVlSPHFjejKBTwjKOnmrLOf+wFo1ibL3t71TjSrCelmsx
A286nfFwOETX/4DWy4bLYs75jsvob5CQbtRo3f+EtfmSB4FQq7x/1gpaP/c6n8agFl+5wChCGZeu
c817Us72nAjzzx6N2j3THnbOxF+wNih5gOgsHFj5r4DlZP0ZG5Frsg5NVvEazfP1eTuIARrGceD9
M78dBfrGuNlZ+gz2vQpYdx5aZ/nOGDlWkLFuQ6accvXLchM+gY2A+byNg+9N0eRpRkNmxAyHtSbL
wvV0auMmSx1tNmRCqkWxAh/RsL9BbQqJYua0OjyD+ZDI7bL0m0bDB9ysNYfOmkFeGpFFpj7VikjO
89Hn15coBOGke732tIMIHSIFNA4+ImpwGVZ/CKmgtoVL1XP2bIhMIo8TpebhcLxcNn1AbnwbQ3If
1AzIo0uMpiXitl7rCT2KW/DSf/mphf3QhY7mjr8VY8/whlDAth/TPwZqnNvt6fofi82JJcbArjZG
tlpTO7FWhWhUYd3pB0KM6y7qELMY4J2PKyiFQJUFGiK6RiUNYCj8H0pha5am3W59lIzw0Kcpf3cp
5lOKUVQDLlQwQ5MIUZBwRvM/rY8GVPIw8Y1XgqMIa6KF1JeY9giy6eLwd5lHGkAJ72FKRbdgyQeY
MUCtYrb0UmBtkySOYwxXScAH/59KNxe5zz8HwQAy8ivGyU6HDuebeIn+TxPgUi6dsn8qYRy/oxtT
YzvE01IAy8bhuDd0yTzVt8xWvI3cjkXPKRowjCzENC3HpdY1PQixF7C+HLM/AVQwJWADtYbnwUPo
tKMYI0rSFcdRO6p1OAf7sDFsjpedWm3o2ATmVIt4z4wOz8fKk1QcAzVaQK+DwRr8KD8LG6zfaPCK
XOd0EGOYca8YWW6k3cHAbIaCHvq8NnazHbfjAbfL8UCbaziEkU9GxWDDMVJbTDDB2qj75a6SWnNC
6nrdI3Dq8uCSQRBzCgdMg+1cZIBmUOWv6P9vBKuEOwb8NZ8zdJJDZNm/PZ1PscQunAQAvomRijrH
hBGRMyn4S4oZMKfv9IhMqPoP3ayoOaxtWK1GY1hjMvFS03HgpbXVbeTm/mnmp0p8zVHcvC9SJwLP
x0jIEjKdYybYjJsyG9BLr2Xzi7nLE20pLtGb5EJZZ6wpEp35BvN6URlhICTgzwE+8avxQ16dPD1G
f9Nn8gVqyx+t4L4Z8e4yWfD/QQJgNttHbLOIFcV9E9qx8HothN4OnUPnzlK5+htNs2d0x4jn5LOX
00fCvB+6lbn+vqfRl4pTyB7y3wC2i1/QEuq+uFP2JOeBtpKhjI+YUjItuzX+nQBEjpk+m2iVIJij
u+7BQjAsfKtleMftmCAUnHUFBL1RC2C3seXWT9o8RK1kF3bVvogGBgCYiLxvUIoNnxWmACL2OwDI
UH/ccQoFh1Sau5czYkMQH+CAN4zKhFB5Ve7Qu8X+Fxh19KDqGaGFFpP5giHCujft9Yh3eFdAV/GA
48mKsraE5a/AxU6R03CLdAfsRVqkcO/3WFQmq2bL9FPPAMQFQskBER9LY2SNPSDQ96artd7AK6I9
VeOYQ44HEnZiRUj0eP99/CqWdd0T5ZaneQrKBFNyontNsFRDn6ppSGVY+kAIVIStZ/wqqIwsKU9s
ZQTFL9IxIPSjqEqqxmp1V+I+LyBcZFFRTvFhkTtUOwMAw9bKt03tVc/bzbHmsPFUYcDEGTpD8ORD
WgUJCXSsj3CFcsIi3XcWdaCWmENJhj5oehkg1nlE0Cg1y5rFDxHwxxphlpF1sZPj54yPhdpWiFWp
t5PesRgRz2M/3o4N/gQJuFzGZgbZ1pvNAal/p1wysGN+w5U4h+sc338mHRePRywKI5PepwBD2yY+
YiFglrFBpACPIzeBd8gFsSt6PQMIJ0/AYOPDQXOMkXhwNDqjaPmOMQ998js+D3Mx5YwbvMrL8rX1
SF8g/rw0d6zhrzvN0JInub6/+sdgO9fxOa6d+Qc4wkPg+CQ/P1y1CJmcsGq7DKYJHWBBqx6rTC14
QJQEwIEJdwxQyL54C7AiY6QP+TLTz52Kp8a/U9CfGXDiIPt8C0O1dVYOKpQvk0ptQmzwjLt/H/Mj
iBP9AMBDVu+XaVKUXxgykBZ/g6dforaPmKkxjPjI/IIyk5mzJ05gjhKMrHeK0s7J2OPyq2EFNN9z
7eUUPgVA1J6p71B/heENBBhxFdrnt/iFcRYWyftwvcW6oZQbVcAP8kIoOzq2i7GT2duMz3VElFh6
IwVjhBMTXyR37bLHwjsumGoR/Ys/mmeq2y6HcxMQpQfxcE0h7deZ5MJDtOrNKA2mReQx5A0mXXgP
gO56ohSZjTk+4GHo8efCB4aMcFN8qhs0VDR2RReGtUJfc2hl+T9i6CHYz94jHtutdXOHYM+bw41D
J5C5rkToIQRoFVPhXG2ZMAFlzCvMB0unCypMavgklJGHxnM/xc65YFmN2DKPwLdOPiLefNikkUrQ
fIZwdgTUc/9Qb9SZy04fINT9IstoP3Sn2GF0GmVM6tCUkZx2os54OXSEkgLZTv8oMp1HBp2zsJzG
CCKJTcUMAb63rfOO3FDGw2QIAZ7qLgF1JfJn7hBtx/0HiqvzDlGHlgE8rgfnkTd8QMTpicgwn+1C
SHmomfra3LR82iwTYMAMW4UBMz+MF75MmQo5YBgnbYpKx6kD2/A93eRZUwecKKt9WiBsyuMAtJKN
5bxQx3TDVBko/860i0vjzFQBQozH3ku55y6sQGn/tOcjDpWxdWyoxgUkc4iaN3PpGI7AE2b78hXO
NzNX/PD2PW7ZcjAIlGEClADNTRZDE6XxZoPkN7vwN6gwTYduUgA+k6dM+fiHuauCuDMQKycLaQOm
zPptnj2DlhhklDyg3O1OYHwKe50zx0UyS8bjzC3zK54TkySAUZEbj/24rVMWBeiaqXsPs0Ssw5zv
Xw6JK8Lx5IKzt+F23LTcQmxUri6ZxM5sqoYvxoavvRQ56u+1uy3g7LlJ+aV40we3+/LC1xGG6zMQ
2HE36jK8TA7xhCvs8wgbwxxi6kw6Gn7wS+Vs+Xy/7GjUMvOzY2SSG8qxqLwno7beOB78irNahtmz
52Q3o3GHvCuqRbVxjVyGFIgQkF8ghTlxhpobTBwJF9eCzeBenfLTIISknM7Vc06HG17sm6FcCFZh
nV0t7QNf1FTcTYSDPfgScIL6pVtqYCF5fhuXl6p6cJ67Jli+xi49wlqjM+hAFy9d9Sd2f9iM5pCN
aUhSskNXwo4mxp0PsC12er9gMmRmnv4+oQrO7e7i9jhl6BFE+PweVZ6/xghnaIZwoB+K2oy9boJ5
QDOCuOPB6+uA4nJXCqVdUgCheE3d6OvaaArnu+71/tV6+hhCA4uD1vsGPWqiP3VOoKlZMhqhtcWI
vDCt0uABp4iLXyAMaIbDLFbaWWKoxTLfauUgFSuMGuB3mOK0u+Qh9fpCvYUU5FMGWOLN7C5n0VpL
dgeaeojnwWAkFOPa9kRJ9n65LGJ1QQuCc6A2skhC2aFYDu/lNy6QG7QCKudjT+9nm/TQuQJi0yOA
nKNF32ljSQashoUp4xkSsa01qD0+Xf1cefHT9Vq1gTKqRQRHvjsVVarPlj9dfvG5xhlZdasUxnzT
UqvZ1kAPzWVayWblDIxMybxadT8z+4UE0gyraVXH6bj3bjrKG5LKra4L36d2RbBnoMJLIVNm8zIr
vnpvxrrW4rh6LgeS4T0IdsdAM+DHrU9aySRo4zXIq559mXzyCvPwHhVRX+xRWajRRlaa/kbHOUvl
7x6AxP0wkFmNhVfC98YD6+dOtd/ZGwT0fwQZpBu4AVMHw5Tf+h7dgwPyAek2KSNb5XTgr001VXbZ
lf0vZvXFVCggrDGIzZZDEdErDmeXqRCCX0U7uoRAdR5+P/qzVEAeQH7+khqceISUMDSgTJ7hcHOd
DzDUqvBCP9sVxKOn6+lcheGiOapvVOLCUa+3iESpyoxJ32EGhQw26agqCRWyqRuceGp602/MhOkn
7Z9PdEr46z5Rtoy+sNvZv9G//FTHCICDxB10hSffxCEMoMAq0xZWOCUbhsoX1GM8T88YYnwIkQnN
b1yBhhmPU2v22K0Dtpd7TBrwkbTJhJ6Uhb1z30vG/MTva1WhTZGU1CrH+5Gkfy3aOKLch6QSIMkP
nmoQk9eW+cI5fEQWyhJ5OQV4SIGLMmzPOuLDsEBf8l+mAsGT8CAE0ylKDuE86mBE0SBiNifJaL7e
7Iypg2GqjeKM3jYbDS5u+rjW1jbH2F2nn/FPEtsrFa2lv/BRe2EOFQ/LmVu76CvOM7TR+Q0YRi0r
xZ7xO3T28RPlHQxs31glKxbp9L8xrbjP9Fg/1s/dAmOWnb9VmL4Tfx4x7DoZ/eWWF8T48zlZrm9L
45XgD3uO7DbezTGuene3thfiTCBUSCch0tv64x21r/mJLPgLcW32eiUrMVD9q3WW3Mi4NlZP8hgO
x0Pj4EMzqwpajdhF+RbjN+Jhc/MVN9QksFj4HiBSORJt8tSiQUrpTfwmQmNwzbPKO20ZUxOsMxpL
CptBUNjT86EIxJ76DikFrWDAUVwa/cSaGY2Zxtg0jPSNjoJ1p0U9DVtZnQ1/1QrTOnLg+yD/+gNs
XkCPDUQq/vC0oOvgTUogx0C+qZJWQZnua0WnAJU8RFtsGmgTEEwggzDH5OMfRedsXxQSCqcfTAvv
9xXIZeX0wTxYFxyH/8jxW845cSJ0OTgMOWGudW3ZIf8H24qyGag/hGFh1OXs+4vtISu8N8uy/h+J
n7Z7QGVtD5wGN8atoKwXjkT0ALkCv+GB0ON10eMgTqKotsCr2AoZYf80yOaaLJs4S8HX6QL38gnm
agx8iP6nWD1pa/4oasypsyPUuF10SzLDQIbyCH4BS15JIf3Yo5k8SEbF6Yq3lFnipHXJiyayojCQ
BFnwJgt1eavw7nRx1vxQCBbfJNACuA//raBELOQ75pENLW1u0Qmox41X+quXYtFSyuU+4DG1IPrO
GebDczaRt2cBUTleeCNS1eCxjUZm0D5TU0t8PzenyyMF7O7EiZEJA2uKofAjGrQlGGjSG4K3zUKO
7SzrlvQlNoUUsfJZ2Dokp5zTSWKZ33lJFehswJqF+xPgkO0+jka72q2zSghCkhEC6dQ8MkgE8Yq9
sYTKCym5sYrsUJ1qj7TVkvmNQgX/tFSE5af9VVu7z/QE/omiv/DpbSJMA+dBHkA2WwiDhGLqgXFT
yhd+hZ9RtiwweiBqMojV6VLfhBwf8Hq0z/6bMURhdSj1CWl3DHKZAfGX6KPtDO4dvHE1T8Eq97Xs
uaEMKl955nhuiChBKb2gDP+LXqIAlha1RBRDKJNjDsxTUAQhmGOKIrVrTeIz0asf/QpvZdD48uID
xPK/XJqTGZGOwFkl/gA80HbM+vvWN+5BnIeV7p3bF/jeW+MIrocfZyOipxgqBCXlFFQTu+4ZKI2k
w4e0DNivABrXgSHbxr82cJ9OoVnY/KKa0ApbjbCV0k2GYQk5qA1kB5rTAxIfpeZ5+Z0hd8+86K6G
wvJ2wOY8AieSP/SNotVXGxYjMthXwEZFqEo3tGSFZb11/oFQl+u172wHMlFvnJprIsRaAlw+K3Wj
Wv4d7jtl8BEXkLru7DxEkRtEVgW2RABJDPMMgaFDwe6JtwCyuFYpjnoPLdKsXdk/5DQE7F6wPkZa
K3QqJttGHtLXrJXilY8BEecMm2EP3fUz4MkN2P2Cc5k/PdBmKlOl9ey9TpE5ta3Gybn36i+AAYEU
GCthotFi9NBjeojhtLr1lboIXZSt/985xT7wAxw1jx5nAnU6DLQv4DXvoxWXQS3wroXynCh/4QmV
RHbGRmnDvBJrS+te3O4wuMOEnOnleaIc6tWUQSVcfEdT9toWF4gHpjmTnxWGa3uWBH7NYsNb5foi
7T0kokwYTmWSXXYDV7xOlkO8QnJmAwGCywpovr9R9lcLJDtror3PAJ9ekyh2IMMcXtuh1v0EGlNV
yo6pfSn9PIFzm+sQQrW+K3+s7wq4NkqrdEkKdOLL0cOcGiBIYk2Mj5JHB+KrahpwiTTdIFEHg165
1o4jgkcbl/YWjWzUXypG10HlH1O4gF5QLxt9gYKRWn6/XZovi/oIwXFlmDpIynciYjbn+hDJY0Wm
82MSRXHCz2PPfLQ4YDVPktErBglIl0Is1UEWxRP2gyvZA/IeZUAQMovRKtsDGWSDX3aleS0fGt/8
gwWnzOQTLLf3eR3pOWfxzapZz+YXsZkyllyyH/YdYvIZ+0HHZwYtjVFcKZfhuVbhFELvpcaqLNJs
VgU+hI6QVWrFNUXZvFE+FMigXJD6T6YIfh7TZZ3TMyUMXkZt0A6icCFS+RXineSnh7SYpSdDIxpr
EQgANtkX9Z/xHXy5xJnf6rCBsK6JGsN73giDTdG2CDI44g0eEMw2EvOpGGEa01n4eYK3c+YJlfkN
Sp2K1dDC/2a4AmkH3IbRO8lt6JOql1j2XX3QDtodXijqBIyTN2lZr78ILsAReBSgO3NcbKelEKUl
phX6shpduyfYrbB20cDfJfulfvcLj7EGE6ffxna02QgMTsIdV/HWWScOR8bQJoBVmlA5NWi4o6D9
2JZU/p2Jb2e+Hae2wpqIkd4PJJ3vMmqDxEusIkzNUyJ2UvIi6Dmot19J2grtyTGgA2+NHigfkN8w
kDr4KqBOr0tXOBK6TeMupLlIUIZWDGYd5iQBz6q7sgCeLmYXci1sYw52n4r7ZaBskjvdpvQVUjYd
Hyu5//uBwqpWzt02mUIRjlpihrRQA0tI9WCHXHTUJTOf7M//TIgYQAjifDTc6WJlGd3z7hr50wNS
jtFqZUCWLR5gFog62Xd662BQZ3HpU/LSclHvv6LxSoA3yUbX6h3B6osyypQx+cq9DYlXI6xFCQEK
qpYfbUQmOVRImfzYN1QZYP4jftbwBli0RFOfpG1SlpHh3YUmzv179s5AaYrm9XsYxOpSOog5+aRp
5L5TuOx0tGlCw/Kh9/UR0K3MdvOARPdVRAsceclCmj1S/VdWB+GaqJuyKrveYrV65CV951laTxIz
LcMoOVTEO6r3ErJzVrMHS5SRzmb/6mG9ngxiZNJ4DxN8N5yrk7wCpunejYcrc7dWSOoADsOQEtwu
8ohjugQLPb2cLLZteOoVefZG/7rPeyjy5oEgGo0hVi3fWo+ZFwb3x3YD3xipCp9nMJyO9U493zYu
nQVb09hHjrbhYyuckUksuEdDO+eTmH3QIcHG8QxRrOKpGjJ/9vdRl0KMpZx2ifG6rLhjI3wY7mpX
icAaswgYC2/bXSyIjXg+Ydoi16VMHh6it2OU2zW3sLIfafF+QFR6D0+lTnnxDnSFEsx7VMByBBUY
cGuexL08IXruMEScCO9plIk0zwK7HOc5r9QsqAjV1sUoN9G261xoalRr71PyBWBYqB3YphHaQ4FM
KoVZlb7eKhLLjnEn+2H5K/N7beYHKWnoA0Db+BGFKU2oBGkpSQZwjoY60S01MUKwcks7ArqUxOX+
uAgy6Pt5VP6xCPrgR6IDcePEP3oNMcl8m33j4SRM5lK8CX2qxvwBSYFQsvIzWuMAOzu21jhC/IA1
rhJcEDgrIM30ArJbjinGI2G31utwSdZxgfYxDs5+37XGbieybgdbRP2moBbtAZq82qye30KazEYR
9Hep6PI/nSsBdglco69AkQACcW2rOl4T0Ev/iZLMbqJt1iXkOQz5pGcPy8oDiEofRPBaxxq6JRCG
x4DYtqyoJ/FcL4Tvq9fkc3wnjIDyrHJfUDHrSgyVIwDX2X0adYCsQ0vb3838wSl6bojXg4/DMihJ
JdjO9i0YTYI44HtYGuS3CMqcn2MwdU9vTXv8ijvHFTc9dE9r6O7/gopNQ5ouZJKAiOVQu83YxboL
n5f7X2tmfqrDwA0EzLHgT+RLKpNrAt8bDetty+k6VV5BZiKgrpL2FlPECGjb0XOAQUyfhjXL0k8L
3ce+6oKsEK9zX5A2bdr7Q7Njz09tR+0HJslVAsFNAr+mhHl4doollEc2WRV8Q9UI/oh5BNNNUS22
cUWjgIGgN1plB+ogD1mdpMTcj4+I0sr6PfqO/don4zHpoxhXXuNz/SOyX8Toihp9FvoiFm3sjih/
SfR1rjMyI+s5fFJhgRZiSCaY64EpbrZ8fkMhV3Ma9DGoj1/UHedLRmR7JxViCTgEQByW3P0XaBI3
oqUAFSul+b4lucX9a7Yzf+E+AlYQPujpXvfczVMi86dUCF5eKSrqoda4bvV5oYtKJR+sWFYv/MdW
27OfmEKJjuUTTPI7eqXAO9/fu8yUvwu4Y3a5/dI1QrH5uf3yU3Se/a7/ATnITsiy0qC2VaFlleFY
CKUEUyEcQs/LQuMPYRBMG+5wyuTCe8eJe6UcWWHfGgkK23WjSeN382jZ8zUcKumcQec/tu3AH7y7
ZskJwFTZz7C4ekBzsD4Aqnu6XP2Hu5JCUYQi0SMMLssL1g9mrdYLj5t5tNSqtmHjRB2LCTqz+oJN
SOGD8g5bultvTUiIJi+T31oaIk10CDmdo6QeziYvZcqPtlh0Ci/9RrN2BxpO2zCTJ/oKqmGUtob9
fuMWhExI5jKaoy5JMtUiaO64ki6lmW6atqqNSZomAotqAr1RA0wBgbcQnOe0J6dWvmfd+rn+QGBJ
KXH9A4VnfJ5dQI2uq5kVeMTsCqmw4mTNcQ+T94KS7omWej450XkvJaYhPGXE0ABl+wXsEIBO31Vg
J82BI716mt98QVuvoQWFqXjvWoUbtwobiH25m1jgdLA7lH+gJm3p4NpJueb/qDf7kB+pL29riBQw
4MW/85Bv4iUQpq/gvUF9GLXSAZNxmBLDUb8kc+bSdeYRIKopNpTIm6rAKRA1+RVU6Q07wbHAKKwM
UmOCl4EQ3UtaAHepxvsfmB6GQjYKdYQ925A0+373mlFV/L6fcTSY9666q7XdTCmWvQeKGf8wSlf4
e4Mk/krrsSbUJgL4teCdoZVctQ05AVf3OH7KqbPoQk2PyX58OStuWtqkk1xAOpevAMviU3gRO9KG
alKFpkUR1x7Wu9DKzfDeUg37xhj/aEHOqP7YBvqleqKY+lPwUqtF1HjAcrpT93S4wAaOx8sHTAh/
5BlcdOlmBVu6n7bJRCZs+j+tl83QDjAPgFOmXSE9fg5ogdtRfSYq+6Y98ZF+1hnbg8nocfTGkCJb
J+cqlICaA94GmfRHM9JxDtGfSoy4V0sAlYSfgWOAPBt7hrigyvFsQRe2k+YBpQbboBTQXRH0htR0
MpAeqif4HxMw5AHxq4ArzxkUdTvajqoMENGeKZ38xlHflOPdAJsJ9IrMaVBANe8zKazdFDWyUXyH
acutRpm2nsRTi2FPTR53WEyf0uJbUF687YNbd0sEl+bS/QjJvH9BCV0bBDgG5c11+Rf9Eg/BE/9u
POG6X24YDJ7ob5j/DE7LMnt1WeoeJk+I7u5g6R6TappbfG1QhviOqv3d8gJUPv8TFIaPnd/53+Av
vjb/voJ/7NnFnrhgWBreIKiNyv3t6HfPfRRVmW2e0huFd3VnRaE+tHUt3zAIy8wbY5ghW4OOeDE5
t94BiHQo3kH7oGGGtMcBIHGx+W9S3Lz1Ppn9SHeGiaAFHl8RlYdHgBQPjQ9644fozCjkIs3l5wid
pyk9+tZ5ekihN3ZPwCpfK2z35iEtdKrtzXd0JOWttJHbW1GxODwgsVgsq7MH2zl+Z1d7eV/j79d3
GjDjQ/PfOfiXgoCrH18+X7iUOW0mQjHpGO/d8xixKnQiPlrPDc/lH0oab6x8OUaP4hexkuqpViL4
voGlLM0fq8EhzzRvJ2bz/zeEKH/jwynMMWTkqZNnMg3EiR1kqIWSCtT9kVAgoIF1xVQBqPnt2x7a
XYlG2Z7Yfd/JDXdJbsgsuFKQx0u2/g0Z+9H/bF6Yj0PZoF6EIL5H3fQbXgBdocIJNgkU9hm7jXHF
x9GO/CSk3XYE8HuqfWLaSqMtSGX9HyoDFCIY9JJr3AZfdUhe3csx/N2c4EYnh9E3B6NzAseF5SVw
GD3OnkiIRocRHNT1M7oeJKJ5BmjuBydmT0CEhQJyahQJEksjBp3RPTsEnxXZ2xCTqp2/wSXcj0qs
GS4/P1dqNP/61XveoAOwPKyf2m+DGUTs9t+IVGNbQ8D3Z/ybVpqXwWH+BqkPsmdyrRfDp/m5UW1U
0nfqtE/oJ5n0T1CvuThZ4RQ+U85/DOiKDrKhFj/1NTujC+gfPNVfi0YDORGn2RaGseU9Hd3j7TpG
MhJG3J+qiWwTDtvPrJhiNammOe6P6hnwKXQ5+W6WXltneWxynGqlxrIy+0xyaWn4d6tdObVyTBDg
RL2yXNt9EuVSVyY3+g220/cZEwEXVyRWaGUwFODMtVAB5GmU1/nNafT+oirTH/qxEOXHzz0lEF6t
XJEIYCLQ5ESR6reDoiaq4Wv44vBQ0PslHEbBpFVp30CFDz5WyBHgQsk4EVgodA+E4Kcgt0RE5zzj
NENRe1xXf4Jd8tg9N0qDjE687wKzwj2uztPib3AkEgG4MtlRH+h/WSH/bD0lpUExfGC0wXfIbCC0
R2oAxRnbB1C61VIWUT3lIp1NVNLegpdKdGlw+sNjq9WinNReJPRtZKLYkKl3ZxMHHIt7KfYyqAmw
8NYEd7Ug2X61oofMHxl1EZ2z1oTYpBoyGlCZwmN20liMUv9Wa4Uh6A8ugG/t4Ct+VwNycAqIVJkw
1zeqzabwV/6czRi3KGLDyBhE+hloCXiSXwIfqbacqtkXPQEVzBBPA6jwXZ9U0nxfJTUdWgH5PuXK
bPGaSL8hGDc58Rv/6sqpXaJDbd8Vj9I/I5P2FvS3wLm/6yf++YT3mzCDYgaCRJwacLc68ToRO9Tg
HRJ1dk51kIXU/rD4I6XqIEsnlU45ERvEhSsrDn8A8/riJd8GPpRdfG7s4lKnmOTaO5jjkJKB2tl6
kCfezQE5+w2c3CwGTtyKbwWwlA9r/Ii6MFZHzWoxqu+9I+Rc6/oWsRy+gWph89Q7q6sbHuaqBxx6
/rlDWgrmLotSHT4vPtrb5SF5Tj/axe477rJ74Mhaw1KDjRbXykfP2KJMtxumkTV2MecW+KhB1/JU
Leyp2UiyQuapo7RCbIw73kcc7dnkM/qun1lnR458U/rbJbRTap8tpCpZFe/xhGIvngLs4KQBOYSd
kXZHK3qAhIAIu/hKT63jQs1lGI8Uwj+47QuZnhrG1NYI0L9GFvVlkkuCokVCzE4Qk7Ymubbig+eG
euflUSm6tEy5lCes8PV3sFXu5WdODSwsAh81M78VL0WKRSkDW36MQ9kjPVdGIe+QMFEUC/ZAV+WK
bIntvuNEZbwiejZmCzK9r/B8y/zrEm2Xyv15ttwgT+K8yhy5slYhoTzq2UN3j7P523zjggGg25Nj
KUcPKZpy9IPoYLQKpK1vjX/IHTCbJ3luqrnCjCMzUQ+MG/srxHF/0elyp9+oyefjygIV4uTWd9eZ
ZhIAUSO7Lf8QDaPzGX4uP1AfZDoLGi/bwXbgCNMDX7ky289NdA1h6Ca5bgVGsxcKTbZ5a55RIfS/
n6ZnCTVtxA3201v80/yMDu3nMXIC0Ow/0Xj0hq343mJPyEN865+5qq8QM/PIjFTP2GO35T9/4CAj
6tV/n10B36ATee3lYDTf+n/dwgJTxks+LykcL268WSVSV/IHRYIK2L2flbnzT4OYdvMF8G/DPkKz
oAP7JKwiEblrV5l9ZsmZWTFEtwJLOdHV7gd3VooL8R9zWL8yhYJS8wNZJFtgWh6f+2P9XGLia4UG
neKDDGpun/Cn+SMqhsdOJpa4Dw6jCjIqbdX74FIj/fAYKi/3R0/sLg7oMbmPDrJd+LUjt4SNXz+8
UOHjzHBMqJhS1isooXvlXPGOG8fOcAjYDTuKk+oLNqAmDCiogPwCa8Xexg6+EQzYooDT3MqnpQgD
LiaPibeCY/n3yxY4HZCIOvhS0oDadZyndrSv76IH0s5dtAWSJ3Sw0gFwQG4QvoDwO9SOrcdepj8Z
5vAhbyt1L8o9EG4/dUwRp0VjeIgJEhuVqNBB7LNx5AKelyg/RFckJbS9uTr4RAzzvdL7S4f8X6Z2
AJ4meYgfuw/xaXZa51p7ZAZO7BV75d/htqO4Qh5lhev6p4itOHF6fDlkYHsaTQ+tbZCHVn617wpZ
eI9KrUfm5cXf+PXPcEuUK5ToGJLhUCYJS6iXPUXDJvBMfIjd3reQignFFLMjvyIKxZQIY7ALnsug
+XIjkT2YhtoOddAnMKG79L7vLo3HHqJUnS+EbDoIm7Ia5TYrzVLbMP4hbOaD8+YqlVlMDTft7SPN
HnSZMIpXIjmdnAdVN5eboduH7azSp9jTfA0XSGDGtiLsVBT5+RsNYAcagba7RKV0MgFVyVvgl3Ch
M3rchFqB7rsEFvopgyntEgXTIevHhzabpFlJNcOkd/f3ZqQm9uzUvmyYnMQGdLtnklHYNsrDF0rq
yShOQE0FMSDG5BEoxycBDYVmim0ra22LBZ0y6sY4c5lXeEJLWZVONcR3/Tbuu24XcJH/NdOrIwDi
/IxL69pQDJu+9CcsTmtm04dDQJRKVZv2L3Tqv0xi914LAKBP7RrEPTwOOiJM2eKHqBJmgBscFIrS
d3xVefDoDME9lSj6bUh4k0vsz/gnS4pMY4Jq/vn6h/z+3/Rvel3thkx35Od7VISe6zbBGKoJ+7MC
OvPhV3UeuAWM/c1BiyC+eWYsGBhExL2lICPz3fiamoA6UEkqfZlEniKG5V9+jpeNqcY+MJgOjCBl
DzgfdtnMXxEIl17McbapKqULZ0v3DJkeBalJXS9x/ScbPWjqi1oQuKM9WmcH9DyQPcRyHKMHZokj
9szAOD2xmCSkwW22xwNvINMHx0W4XiNGzHUXdklo2Tqp2n2QmuvnmCKpP0AOJziNLFFZt9LN85Tx
vhLN7BlnJXhCApPr/xpOQpcozjOhyho///FOfI9n4w5ZgYIS2YCuhGABH7GNNQ2rBhS3qmHVktqm
cAyYHw81JsU9NLCEt6DQrMSo4x07isiUmnQKT4maZCfstN0Vmhg/McOfo3+9U/0BrTTEUKKP+eEA
hOGPIV2qxfwurAZbj/PKzumZG2Q17/HMlZKCOd5wVz+m7BOqCBTuEULPGvM8RavV9pyNary7Kytj
jTlrnRBlrLiFmdAhVtbgjCuyDUQ2R1PMcIKjxH/ZmUFnkw5a1ndxiYWAlHlygI4sJJhEMCY4Kzz6
KM/E0tykK6ZzQD139DFXR6lAA25L7/OPwaMu4ENkA923/4fEcIEhbJ5n3Eai4sHa+lBA828QRFNB
ke1/NSC/2Wmh8oZDAXZkhzcRh0U/jB6QN0KflRtFZZ/ZeyIntsgPxHTo6etTM4tqS9hgcbYscG9M
zqo1YEboDCDpJigL4ZmU61o5btY3o5OGRip6tS6GZ5d6DX2VgQdG+g4s7J6Ojf+9J8cJ+c7PJjf8
nPxsSv3r7IiRwIxqK8osyGKx+rC5TkUUUqmlXBjSVucYHRQyn+qCavH6k3qecNx1b01zymOAYGG6
7R+Y8Y0+Gredbdms3Aq6ipYRFC+sw/4tRqF+8bg6DMlrzwgIwK7a9kd11uVIQpJ2U6FUnEQjXiPw
J/JdT5MF22NLiWp0scnROyqyPyYltJcdCv/y0qiBZoTJ2NdYvoRgXv7McY4a77+eYXExLCmdHe6n
ufouLuKArPP+sC3rxP/kZi1LugLcwZIRs85mNuww9bAVkgJv+DnNvZAJFhPzCe3sEDhkpXWGM9su
jp9bw7ARTloH3MMBmRYGUBDRfk7eILwGLaa4ty6tXxKYE4ek/hXsXg/pe5bAbG54SOGBthjyDEe6
JMVJqU4FlaIn5L7CrByfJp/k4AwQyyNxCnl6To1pFww3fXI2ZzLqqvBsf5x/RHA3FZ6ruScaLUVg
NwzgQ9w61cVpmwqs6o0jsVopcgISKfqNf/pM9Rn8IYKGNgpjJZBZ+Yav/Ryiq4Z5xP6g/fXGs0Zb
DRjIJ4IXx2ymHuS2t7hH54v2GoTSBkoxLKl+6JCWkx8oHjKG9vXSX3gkEJi+dQ99QDzpWy481//G
4w67vkPMIHzU/gncWrCMgtqpnOxf8U0VckhU6N7S92cndVR64CYKxVrFEk+uxtyewnwfP3bKqHAF
lVHpBWW71ePgAiAGacLK6GTB/Yrc6uChd4FohPPuPA2qFyoDthft2W3jfwhyUZdyFK5O5kipBMNF
gXXhMBjKU1RpQAKOcXJTvnxXspA7cMf/Ww0rBf82Vjh3HXnCX5tdp9rvNJtUdvHXFQjYu/7bCUIH
/ahWLiEz20GLv9S2Qyhkn7XbCgrK8LbKEXTyAx9jPml9pLm52l+Qt+tElelDcF1sZ8f6W1hojLdZ
XdpmUzX9Wb8H7Qgwt2VtK7CFrFkg5+6P0uv6lSbEayVEZiPMCAF3V8LUUhrx+F7ZCuolnKLHPjrC
Oz6xBcu4kbpFGx0rGKy18GrIfNFXi0CANmUHQSiti+bfzo6OwF5OojqHSh2n1utaC2bQsO5hM25M
p7/ie7JrBCY1nwfTVz137zuiYvqZZM29QvA7txNaxYUPwCBg6ygD0ySM3WJQ6OkeMB6NjuD03iIQ
3FRAOFnqr0D1+bXGSoBvaonqtvR8TChJ2764Zj1IGb8AmBmtbDuNNggTaSMJOdDaONNsuATRI0h0
BOYEg/R1grAT9SBzUGbuoWs7gH3xBCoUxUMbKpyGwb8Amka6SJP6IFmvWYpXyL00USGpSBzB44jB
NTa1ZAMUb5HCjaf2Q9va1RsJj8XWUR4Q64A1x7mR9F9A2eqVRC/cobV4frBQC+YvwFOxemSJgHpi
XH22+qc7IZjUho6YgcrDoblKf8v2G4MnmA7NGyjjqlvUA67Q5FvgoYRULLp4N679dcCfxEyYcCOO
7molBJGRpU1CDp3ymWtYGaxAbgHj8P+0LWQGujFNRhBhvIucCfcj3MVGAVChbuxQT+D+g7vEOIf1
5JV9xWAYmn1IJnSiJfAr+hrN8TVtRmoNOJrbXg+rD+Qa8m1tOq2gtmFT9khKMqa5ausG6js9SgbS
YUh8vo/RktZsRs5TG+I6+Un+mIyHvHMoheF7wtBvsHA+UrVXHExfealGttniV0iqB8KVb4qlNNcH
X1M4q1wlY9E5QOIQxOplvvcIUQZSPHrGlDkF1NhRc19527CwuWG6d/yGLywNhVt47REbEJ1mvvPV
Y9WDJc8pSSluQsmmUUZD337oFhcLfx5cERFmOaCoR0eR7p3tPwu3XLyvTTk04p+oRVKc/QmemOqB
OzuCDjLPK0Vm9y1Yn1SAwOMMTHIzzYR0hnek7EYxjmogY12p8AgFZx9QMgFLsQCGAw7deMuLgWYR
+beHsgu4p4X7acBd1INBDkCtYlwbLhEzWJIe4p8afaYjZC3Vl36feiaXFrRefgNywc1Lnwt8CvKx
c9NhQVEWNB2FGII784Ut7cx+Ufq7IhQxeYjJx+SSeHXGuVS8J/Z93Y6iaStNAjWQW6sj+BxKnb5K
OauEpvU6cT77MgnieNoTNvJ2pz2N0JQn4Pdl3NM7YAvWhXa1Lrvc5I0GF5HAM0AklmMvigHiRxsl
Ac2MPU1UpqjmIRXYrPP9Dw6LhbPV4o+rcqQCIcjFel2dMi4XYPmNcmyX83Qm5KUQITC8m3YJNmB/
QaJr9WnhZQU8ypUhiRwunLQTsTUWyfa0VQSjkj+KAb/NXGMCHRJ2SCtLQU17CaRobBPOWbXdjbQ4
WRTUYvJ3q2EuO8kojoY5HEFrXEaAFwpQP5S3HigqUUkMcm0qwLyv7+77++Qk6eWD5jOdyEw5BGFQ
PuxL6yVy4zfAZk9xLx4QbFbYR8Q/QZpZ7jh47IMOmALe8HgIgljzuSENcvR8Vb3BM+3o5/pzw3Y4
QLV2rUYJ3G3h3VsOtsIkiMoYS7KcGK4do02s8V27DLShalMMQFpdwGNZMfsKt5NdguwmKTpR3sSS
qaN+qJNgTi0CZAAdKAiCk9B+JgnwQ/vmpmL7W/vN8j/20BHBBvILAOU72BQeNgUaLTNZXvlmKsjk
2NquZI/iHYJWWk+ToB6vn9sFBorhjBROE84Fl0XqAJjj8YizdO93slbfIYJVC7dk7ZEQ7CclxCeL
wIYLpiXXHOR/mRgFDz9HNxs4FXYkEzRu7qAdmk/Cl2eqmrpvog5xAGoqqYKLwLpMOEAAo9IHn4Eq
YtIiAAGsvVYEPoToADBRmHQYOSYTJp9Cvrashhrn0CO99HvPgm+Ck5oS1YMaurwyXQpccHeF4zGw
QJ8N14Em7j36P4/fu9Ik7uhu6nS4oX8039GoPEa39APhWCT2xt/DkWtBmeahhrc0Fb0/CqGZahWu
HI/liOhvNCVM9NRtF2YmcPT+4WeiQstTnJM/xNIR0J6GPjlWlc/vNI1RwtsyVSebXYJ79DtgN/yL
T+hrOWLaj0fW/n88ndeS6lgSRb9IETIIiVd5hPfmhSigEF7CyH79rKzbMTHRc7vrVhUgHZ2TuXMb
uRwYyPHQSutGjxVTG0JE+6PRQT6T+0B57Es7JCMoqgKqZi7pSEbo8j85p2ms5FY+Z39X5e+FpOnl
a3R2Qt3/e3VACS49dUGz/4+FJf8tPyrDdz44Pa/8GkIFXYG1sUSE53VjkCDvTJZXCgoiHDDxGaZI
hS8nGMu/0laMPgQl+fZwkMBYjBklpoIoI/kIrILp7zf6FXHplwy09tiailO1InNZVluysIbStYNM
CAe6V0QJtH3bE4NCbOro7pnu8zo43E//OQUzdaT/1+nlID/j+YCQSrzWOkI0pH6a/ltLYDILuGUT
Pg83TaS5n4VgCv/oQTIeZlrBdZfrL3dZbuE/OpF8F5+bpUV9/tdwypUSKZRBvKhAXXLd5WtyfBHV
7v/yHMi1kQdQqHV8bnbxQIDf4x0UjXHSkiOjy72SW8DnphWYyWEvP8eVxRVErgU9ClfyFy9nniC5
f1MqLy57IBdHniYJlpMTUyIyeI74CkAPv4Ab5PIeeEd0FfD0+H/Bdf7UFXz2DyoJ+XQ8CHzSf/8m
K1KkEXId5rw4WgFeGq9yuRdcHa6+2J/IjZNKRQjqmGr8BY9jXM77+T/Tk3cgF3HKOEAI0f+9LPgf
Py+FvqyRDr9Pagw8InvEWQkR5sIXhUL6h+hZ/CvunFIa8Q/Wd6B4fI94yvGZ+YJ8auqZv1/IX0Pg
kqUiy47FQjXE3/PL5ZKm/MkyYD/ihfG3s8ftP23B36Llr/gRejQgQkqcKRx6PkqxkrsmVduDF5UP
JpcU6GEPBsV9f4VCPWXqRtUta0SeYi7rv6XE3fm7dmyD8FuE8SzGIFKCSX32jCSlOfOF6SmGYRDt
Ju2ZBoFZlLEX+Eh/tolwNS33hpcxx16LdIzH2hiQQPj35TY6UTRl/EK5JHLR/i6eexAM9BNUkw/0
z3/fKs5+yR9pFCNRri0nKB9WYFCutnv+43i6iBv4x+YGimGKfGI+O0PuJprCjKGkxKtXlKuiNGAa
Twj7WKxuhLhFfWKFFtwSi86qDjTXiDXiQyQ/XDLJzTCZS2eUcmjnzPvfIiETHpj8T3gRooCVRHAr
LGEsPPgVha/FwuERdTBMQGmpcu8DFSeAzBPIr3wRwPIvHl1q9k1NlIoVCvEzmd9/1MDERU0K+hJN
rnAmxVZPI6JF4s0fXSmrIBN6aXc30mq6NfmyDfvrBYtM/OBEpkzJAJNxN5JfLB9LQtkbPhgElMlz
2epAoSyDem2G9kgZCB/zHzXxQ8EivAap8KcmutOCSh1Nc/ggvd0a2ECL5L1I/NvfBaAKSbrGgHqE
ZJdAWegjEd/Jz8jdg7TDrTe21RS2Y68cd36a4VMMjs8rEwm8xQ08WNzRNqGh8C9h66nj6x42Qosv
ZL3sKn8H0vDgXnPHQxNLZeF47uZyi1PCP/5haOItCgIiWb+y98mBeg00HF2FaE1vKPopjkPwUCNo
vCuhEjBB1rm/mxB0RG+n0/CBGeIWL5i2aDWTXgVX4TK0w8GHHexPLcaeIruoEOjv1L8atHl92TBt
43zlH6HySrf3Qlkn42mhx8tZJGRxMYXnqJyzLqHvFJwpgjHIP9bwynP6r4BgnxyIwVrVK1bEgnBK
XrayX0u0dD6gH5XMQgn8vfFgQ/fkipABJ3x1WkihP+IPhKJItGmyQRH76oqrKU8L1zaDQ6l3G6Q2
pPgQaiOWkMIHhMXo4Yv6xNWg415XsqcprkwRCh5zuI/PFZ3YpWuymIBu6KdUfgB6NzdWXoufv0B+
gT/FXmoNCTHliJQNSQqtqdyozJeXkXv9YUmeh2XQhHDWBYIRR72Kx7FFNycFr6xayTER0m7C+2as
4WFhKN5noDMsFXpCNmC+kvzxcWR1fHsmx67OKqGtY89ix8czFdNeuO+Skc1Y4+9EeXDoEajCRRWg
jlPorxD7cL+lgIWxQBeyvcUcSXx+WhCpNtgQhY6v+iJuHHVWskUSZrY0Igb/kqnZby2eBJL8FXvx
btOsIKuTcNA4yl5Eh+Lg2uZMe1F8tV0RAXBOyklG7iI+zHLKwlh5UXfKdWN/5ZO8ENW/2OMLBk1i
I9WWLa2LoETS91iS7GttTx09IxWFgpg5dLhbUsUUZA9ZPl5luCS05iA15H1YGCQ3iaOPv4kjX5dt
tOgJZREwkNAK0ij4GeHK62NuCdCY6auj8RNfkJqUSnOqAx9wp1YFv0SB7ZiwukhxxuY3ndzwXr+g
I7GIIZEQFQJuUEDPOyuMC2W+bAYFo1GwEQ4VFC/li3LzEWWEe3y7z7GJO/y3+5ma/Y/TJUVOhm2g
3OgtvuCWY3OowQFGNQxgfh3ZAibxXACqcoKQXAKdV2eoTweyuCquxnGTAlG7TFbOnkJS0xAxRL+Z
fD5+hhuToJ+V5p4pODFcT+PdnNTteRMdVjnMv4f7nFW4T4sRrRHidCanR78d+IdkAHgAql+ws4/z
wwNShnqyUv8Omuwa00r1n3jwwzzzsmV+Z9PtmI79jtK1EtoRGWM6BgT9T1B6i/Nk9+fxgjMMhkqw
HD9oXZLxzrlG50lnvPOJKriH1cKG6UsmABCbiW/pAhPxP8wbg80EK3KY4+H7l4ywmYRflVErwi1q
ChWXibQ+PUqUgDauVztm60982TH6wSmos+HFkbMMFhUARL7KFiqXpKvv7wv94cStNeeZ+ww/+6tv
88rm+BrjYAWm2s8mde8dFgtxsfkFg8VWxgjaYNT719cpe48ef9x/SZMo+TMLyt4ZOik+QbfRc1vA
NB71b3ggVMvKkNwxXcV9r/LPyaRqRvq67ZyH7UPKqT//JGHaoXfdDVukPO1mZqM4bzo7wjNbxztc
wvTsNMo439m+CmsUCTBcT5xiSWjDe6D1je3Dudk+1a4mXh7V8/Tly25TO0aNh37r8FHir8SQSbDZ
axLyXauHgRP413A62kSBo/EDTIEqEd5q7d5eA8iZ11v0/PYrWFMJpWP3SdWdjl5953X2+B3Kue2o
7+hbem+A4He3bYdaPVJhBjCqYlJuHq4Uoab/Qlneb5pBZ/CghTOBdVtYq+F5tnybQXqWd4sjgjGh
soDi0Iw16G9JoPa0QTbcjXRG2qWn1JGurchV7ia2K+Q79RW0LTfZ+Ze7Yxyg7NPmpIyEMYqEJZNO
zsy15TJF/Dyih9r93k/ZyUSOfqimF3kWbMt/pP0MneHD0Uu3zDcEatGEiWv13Z4/7SAnjA5bRkwr
B2XpflfEZGeqUGJfpQuqzc4F6BOmv0+uGtZ0EyJL0gUJSb1bKR6g6CIgLJ8ULPvDajq25wk5HNfh
9Oy16zUqlsKmMBof5JCpLOeQIjLNnWqiDdlnaizrYEkT7aaju9bAsjDqKp037RyNJR9IKtZ9t2i8
hPJMdTqvsFV0mX68e3eKDw6PC2UpF1k94NHimo2T8UlgzK5uEyim79XzMqrH+P5q/lV13WSj/bz1
sMIUgDJjjL2o24klDw9fzQW/NbmGDSYuyuJD75Ys2pAu2Aij3zbjrPm99s9kiGezD0WyB1IDERWS
LUFVftxZYnOmRrf3pDVqpgVMRzVkrzB9NieGe0UP/3DGpBzJGoamlhGnxx8iVRrLy7jPUnipI2PQ
6SCR/fQf49YjsBUvJ09rdHe9/Bm1h0fbclx8qsqVe0/dSbnK93UvMbv3+PkZa4tU7Zum9/3NW92U
RALbqaN3y6khsVbk53jvsEK91aKaZqTm64AkozvDksG96s5qJ8q2hh5odawXwfsW5mWQJN7tiZph
kcIrjMv+5+0pkx9o4bqTDd0nxYHtNvZsl3gP+FKUwxx1GOxSALQdW/f81PTT3ai+9jvYAuSuzlEK
7+W9zvwSK41VsT8zTsbuEGNQdZZ00SP/XA553wofuctyUTfqMcldkvTGJcy99XmKJUgsd/rpqdym
X9F1I5IISiTIGYsGdFulcaM5w4AN+iudxe5oM3u+zeEaB/d4l/k3ZokYyHwnP+WIURl40hd1047N
l93DGfoOb9+AXD26x63VxVNK54Y2q+U0aCj3WY7XXsUlA8k/3T/O9b2kd2i2xWP2NeZXSDax9vNk
Hfae0D/i1/j9U7V7SXeu+9vXz1VH7j3vDDukLT1XmBtdowrBxof5bT9LpVfIGRQReKl7+vrWPqh1
cB7mEnU6ZLd5XTHcI3eHbal9yL79RgtvVc96HT6vQf3uprtBW+8/2z171LL20M2L71Q9aA8/eRDe
bbg2mTadoVrQBXzj1nPEq7LnfcxDexd/PoCHnZneGRXp+MkRrzv8IG2KNjHDszI2J627++rLFvMI
36fsujKBLB+vSf0lslYLzezwtLwEVjsylIPakdyULcoZyK7PmotXONrHYuQalJp3ZdZpNAMNVZA2
sV/Ipmr7504QjmtMvgbP8mXxaR2azsp8ZEFr9kTR2hlc1Y0BjzM7ZB9RdSWtQ+d58WhCcCl/zlUQ
v3J84wMyfl6o3Q8k2p2r5n5N+3FnTEUTfpmkkBi6zdSeIxUCPxvSRcKsIWx3D+96ZUGJIo5s3Bp/
GAhjPkpgi3T0v2xYVFrSY1ZoMiUqQVAWUeC/N4YnAXpmRJED/NntTgHAsRbGKzHmBBW61wxYeLaA
I8Yhb/gMTkIdFUSMyxvDHIwV/w24ZyhW4rsvJnAxGhoU+JHMMCUjjeNmydhO7GtF5SGaI2SC9K22
7yHBmk0w3sUZOcMxiEPdwVh8yHghCTzcyRiWbIRtJmO72SkCRl/2Jgzxa4bQkKZ8Yf2KBw+s/5mY
CIpeB18jmVgEX0wsJdlE3iCfQdQ7QlrbyTRRXk5kHK01TW6/g3RJTnnpRh/Ff50rh68RNyceKlx9
+Op7eWXoCyjqn6cqzbLNseu01x8u8dOvQCLujgRNqTx7y3s0LIb58TvNQKqWOdKWi/vA5n3ZaFEH
Vso1MOE3kVzUCZoyoki50lDcPCqG2rlOMrd6OQks/babLRJgeFYoJSJtGncw4SR2TNNVKTmv4UfD
FordsMW9AMLil+5rkI6BxjO/ooDBf6P/5eF5uVnhXE3/wZQQzisGiqOsfycIkb8jb2Zgnp205jW9
92GH4ws/l3WchB4H3Toy6Ldj3YJcDfkKwU2ILFHjXLtIKNphfhpdC8d7dkJzjdkQmqJ238AoAcsd
Pg9P4Or1RHHeq2FG9Eyh/Sb+l6jK9YUhDOSbu5PbbgXh6ETCze471W79jjk9jzGwaaARv53b9M3G
+CKzFjhp0FiO0UJpV+yJUKoVH2qTPSAhfXymt93cVuZ8t6Cs8ept50KPfJm+uDNr7G3YJJ2j0v9a
odpbfKftADN1qsyaBhzjm6AzN+kKwNg117qErxw4Otppfu86uJERczTnaZTSFVy6XKMW5KgHQ5QT
YhznxXrqsyF8t6hVk9l58KzCdu2l1JoRpmYqdIBCSC02A4sbshwTpx4YJBiU9T98dszvYhB49/HT
vkWtUIdWgdSn3Gub+/rCPIZd7VAdoHqcv6GRE5F1/kRt00FSgRcBvbMJeLxgXgEHFFDsG38RU807
/XvLses/UiH7vo0LKMqEzqjNAwI/yLnMqrZLuaxQShqOttn5FWcREVoIDS2XW4L0vXXKxuU0X+Cf
wsiewdzr4X13cbO+DXeIad29Ebw5pQIj+rQA+iikQ2Vd46/wZANcZqAOQcuvWpGZeU3PGd1+MQU+
FpajQCNtOQExxLA6heNDOWCMK5AsVhO8LINnYCgoBY0XE8PjfcHhVe53RlSrjmtdQzcRdoWDUx/9
A0QR/wStdHoOrYtXZU7JcPTX6p6vntXy2tPm6htKt7L866DTtcbHD5UXfkhkHiGpEtprzh4Gz2d/
TdzvwGTy2qtIr/t1c6KxaGpWUb1/vHy1B9EXBXXwoOIGPQzhzsLgK/1i9eTdBMxKCESELHYhEzvz
KdjaAF0Setq6eZ8BI56vExT7PbWglnpPWB3uO6PjDLRqpCzaFAxIbXWnhZzqwS5ScAcS70Wh8fFK
1Ef31V0PH8d342snsyYMk3OWWOCRtvP13aBJEQEjNh4RhYzQ9HNAfHps9zuVj2+MLfV4Mn4BaRF5
cR5ykjZhrbEX63l4hfIPnn3Ilq2XB82i3Wvjb+7mGHFAEnm5uu7hN2i7ybH4QAaOa+cxOvvGzYHy
grunxnXj4ajZ5XNg37C1eiJIX7C1VUBDDjcpgWh8RYkZWVCbJfmvmRf9HbTDQJspwY5BUOq1Hk6r
9q6QfCctVr48H3DAlZEWFMSg9N8QbJDUXOd1nJGRqJG81fAkDXe0j1N4+eSGf8Jqr81N3WlwoDjY
2xIVzrnfXnRg1nzFd7cNDbnlcO9aqzrqsfB71tfbofAeVIYoPrn8PptwL27bQUxbaIPOBg+SryY2
42cm2lDK1O27w5D+/AV5aS8riXbtW4abTkuY27cXfqnFYlZMym6r3+q1CuogrJkxZgRqhq9qOaMq
woYUzDVDpkhIrs3ZljK+P1icG2RnoDQ0tXm+zhAsTW5KCOx+eTm/OoAG9uFg32oFBqBXTl45KsuI
acMM9B8l1DPq37qXuaAlpfhPkiIdfxet/s+d3IsdHhk1tb7bebIoNcArI97l7kaZ1O/ImGiw2dGt
ubYhwSza2y2Zw37GN/TGuC7B6AiLlbYyNT/juEPpQPD8+IVIrCQ3OO78QBPOAw4lOgIKA0vUJd77
qC534adx3t3zpjqK5546uradjNOS+3Wo8M1EifUN21XQ2ZoNGs6/ugvINQRfNmIV6mbI4iWQ5d2Q
ee9WeFmr0VXthjFjYyDi+6y9biVhNnwiaoG0w+K7RxcO5bxvtjngh5Ue3hFEfCal4VWDcnamdOPZ
6rjPxs+G5m+DFnJa/JB5hs8bT9xv+0XxUG1dV6R7fRWBGVeDjO7ZbmpkTmf8mmloZzCTUG7RdZp6
FhjO0zmnLiMlFQdIvj0d4SjuUZtfRmz5v/nxOs2oJ941lcMH3Ld7+0QUv/h/sO/Frf51+x0YC6oG
+o3rULeiehefnyEYtyWZszzkJgil6WsYi2cDDngWptDkF609Ox4owAUZMMZrtDpnunAWNOK2c2xQ
W5KcCDfI0zbnBZ9uVu4LnM8U5754jI4fIuSjEgQUjRWCrq/3WibTat4gM9Knz1B/Ujlpm4vXWvEe
h0nmsH5EW+tD3LlikFo6esIRQqc94LPOUtVrPk78s3n/NK6+PjMCVhgA4IcwHLaCawJnJ4fJgzsk
nQjYBnmTHt3F2+Gv7NQZmuVP9qMyyb/10xzfUntH0cEyCZT3zdkJAxzQApcmbgt70ae7KI8Pj8r0
gp/zZYVC/xvsBtAIJ3z+bXKLW9vkHbyg5QUvwMorz1CYp16D9YPma7BKnBcC2RROBYIFSAZOxGny
4Ci14q/tX/VgghMmH1Hk/tcKzcZuesSm+OqqgARyjHK9uYAOoBYg1i9MvoAynS/MLkG5fzJDdBTm
M4NWwy7QVrxYB14irOJXitDXqGZxLkyQudlMXd0o5tgmT4oX9Y5QPaCX7YVHIoA9fLG1BW9X3s7V
R51h/S5y9uTfvLuDzM2OAesBVaPzrYDLWnBOKwrcF94F1y0vMkUQJ5eGaUGPX/Mnz5P6N6GMh6oZ
WL/cumyQBOTziLYLGUyIkFdYJb1XTzlCxHw4E4C23Omk26/pNhiY7ugYuYUv+uymDk+d8fIT4eOy
OHcpB8EFid28oc4H68G64xWw+WxYxMoDv6wKNFwfCWfPaACC6w3xVvQj48YpWxJYyYyVRKoncDxz
6/mowDtqKl423w8kZWiD5wFturhfZCcZ4ryhv26N2j3bLqdcEbcdWs/NbvT8oejkxDrpHmtVQUDv
Xlh9B81Ga/+16J+HtajSjXmzhFtm96RRUPdR2TuJ9ToVdnv4WGGNf3WfVVC6F4JQ8eKizm3ARwkT
VUC0n3OqVg1YC3J+SZYpMnVew0lWS0pyNFr0SO4j9Y7KcXKlanWfJicQVfxkdhlV7PryBOB3z6Zz
G2HCGgC9iNe6zT2GZzI6zdp7jL6vAwJzSW6/eci3M1df3SDsCot4dv294z+qcJzCqIKgghzmjhrB
eRcuSrd9F3DrNhErJhVyjfOdb1un5xiZAoQPvrcVmpI5KQzmwoMzzv8hSE6R9h9fjaMzUnXUjkQn
C3GqhFGMpLz/od3q94y20GxOZ1w+RPXNb5uhekTbi5PBT8fJ5gNevkOSqJjMCTPfDq9zDYnEWjPc
be3vmy91apd3C28q1cKs/4XfkQ3pAtbV2ru9neU5jK6/sKJUh4obt5cL3yhq2nI4ygfGikKLesJD
JqbB60a+ZnZzdKn6YEkrQ0HAXVh2Csx9PNhNi9mLEu+EtT/zv4VqYwd/8d7Iucqvu7j611gyC+Sx
nFFzxa3eLDrHs3NOSxp1FHZWdFpQogiKwSGoD9DHQvwu/x6+ws+WaMs3zQm4h7Io6ikB2HO3MzKR
GzV/j4EyspBm+V9KLuktlXD4Ob6AcJqHx8BTqFUop2MolEQCfqAVMKompF4VvkIwr0UBwBDvC89b
NJGZmCZ0p0lIv38W4+/kFxcS9Q5v7Y+29nv5ejwtyrCtwBchUA7CJZ2AnPdjfV5uPuKJVOcu3Vv3
/GbGUmYD2P6S9XXYxFXllV+Mis/TN2kmErR1I2QncXF+D90Ifxzffy+HeILEgOaSY6V7Qx62gzak
UmJk42zM02Xe38EqG5jMHG7zB5jkhwcRkA3XjzmBEGBOL4bm9OkUjCjjCSkQ+J/d0y8K37T6dQ+K
YWP7GTQmrwIt/X3eSZNotkqsWF4Hmq//k3fFXZk21WOfY8OTp4fGmbP47laMUHHG8mwUySV0xZTH
1fFb60qPN5yxP2+M7jF3OdpuGmnxKiHApkOhpWypL/6+NwUQFOKx7t2okU5lHt8bf3PZ4EyScjGa
ZfzTZmngVi8ivoJRU9UnIGDP4wq2sADIDTlSem8Y7/Z6AwqGt87dUQ8Vhz0FQJ+2kbrm4eVdWtpD
LMOQWZtjxteoy4b0k29kU4rT0+3AFoo9xfGfKHBN7O365Wh91d+WJ56V29DgoUDvJ7uOBY8P6JQk
kFMGjWtMI5rZ/jlu9OBr98ETcsjabGZuSs71Zb34UU6q7rzGhpiYzOr9+3cH4S1SxspY1NSE02q+
KSFkPIRAxJdQH6ZRhwjnOX2iZCxMdkP65ypcbJjRAipxXhED7F9H8GW6TJigJoB9opWE9KuZMTBV
evXDB/i998186GjT0ZyRI2NKJmvvM5sFrX1mhW2kGyS8457DQwxVogUB/YGXmYyAr8AP7gUfARdn
jsP71CazTiorqhWi6nV8oDB4cL6NfwbJgmdyDssuUzXMaPL5UESNEZcgPBrj3RsZyGn2c6FENAC0
KAvj781p7V9w913AZLaE8AYj8UmIb48yalZK9IJJIAp1ZXLxCjowP6cZoMApO6H/GS9YElJH0bYY
8CvZjsRbKHfQ8T2X5iSk2q0PJq11hypGX5PVxg9T4g/k8PmSLHWOP5fg5alduDEFABwfftgdQ5Hc
GLFhg1Z66fxbTDc8BYZOC5ciP7C9YT6e6VEx+brDc2SexBk+wY+Ee4pw/gQDofYoTincuqfzNh0R
xsBzO0wgOSxZgzQA6XuggGs61ndvs+OHmPLAXwGHKJzNSxmIL3xmezgeFNPZczJrfdhJAZbCa5vf
WkpYy+hUsh6Ox94uGRm5v0TY2ZkfaztI96Zc6SvT6ZaI95fNcV1TWAgBlgU5lucQJOPSQ+yTQ/yU
FdymtXl2MQEg39ef2G4bJapTCSwgwtwZgPeNPp9IBYm7gzxCTqmvq9NvgmC15sBbm4+4wKDMpR2g
Us8mzcK4+bGusPWcncfslO/b051/W1Vj4C6zVwRq/Fh2MNMo2RTpI6tNFf4IbvldUrRYN5gwFW4M
zgUPKpSOzz3z2lSm7LI881/OV1CJxC058LHwEHIkmhanLB2aXnRyhNl+YVFc4gc91HzXLQtubAHr
W1zabnAi0wRljn3Kn/42bZzBdW14DX6zfRTQ/QR/TN0PhGiZwuQU6reZ+sxiyPBEOUBxNn+jWmAi
5rUQ9phu+IxW5bp/5yydnIfsZLZzRgUQDFvgCi8vNOGoiNkWfM1AyCXXDVzL+SecQ7qSR9NpK6FC
ZLBQr6AQkGdBSW3BEC9DGMx1iZNJu4wrmR9jv/Fwuhon1vwriPIriRmqkSh6UMftPo6pRAYC/o6u
XlAuhNR3mTDDnj9n5Hs1zmNLaYDjh/Ms4OOWyyyPt5A+u/PXgEM9+PbBAgsPOwBKiqdfNsSiG2f+
O78gLReitg0QtX6dhNh8G25H9RC5Ae8YEKwNuTBOgSa4IYY32r4g6wtu1cP9YG+sstl9dgdBzGa8
C0IthF3ZKNDHEA7POGxv3Q4gw7j0jTroOG98z7DOxnHgjvpaYCkEhVPKq3wCBoEIWPeyj9dhMNh2
tqaUSp1ekCbuHo9kKhE+oweI5Yy6SJsAhZzBX5ih0InFJZX1KXI+dcEdgCxosx1CGXDLBasJdyfe
DZpNpiX82j9faiF+wDP9nVa96V7Wl+bwnXPRtfJR/pbi3QumTAt/oRGiff1jBIFrudmItbZ9kK2s
7ZkqSUA5pvLhY5KRMdBGJm+ocIMKYmydJ4SpL38WR9GC4h/DpNBNMR5AL1k+4t2JWvLiY2KDYUqk
Njjrs3TqK5wPu3SDblAxzb0HGXd/9PlVU7esnJZcV6EnRQyjB9leuHzC1MT6ptdxuLFbZkn3GTve
VFbm3StYHcC2xbFBU6viAOJ+kVUiJBBpgTE3vTfmB+LWoMaXn/vZP5s+1db2vFHZnd9wm+wfhiuf
KTBlwbvfVV46VRgEFeEO85mvPzJ4vq4HBUhS9QAi4UfC1aWmpAEBvbjzdYpsN4M74XzBgADueDd7
WTdQL7zXlYMsZaQOdRRGKE1LNSVRhS3CADjV3Yvp/ra6rQ00opHEkJS/++thn26Ft02Oe+kyosZY
B+diyHNCkYsrvAaLX33FOThYMDkY/kWpjh9rkBjLr/KAN6Hw+BYywZYhcUrf3bvup8lv592jVrR2
LrRsAFXxtM9JA2CIwNHHrccrFfIG7Z2rMzgQqSBf7r7iPd6mSXRLHC6SVyr+Vlm/u8DQWSfsUGe0
iK/i1RwLj130G4iu4r0ORWaRT3Ap2SjO6BXr7C0+rc045c6EwrXfspf90DnQiGzno8dWuGQqj/+f
ajgRQi4mXgqKIeBqUWx/UlZaBZY6Y55Kq2JhjcFn4WrD6/Uevx/sSW8d9EZT6DTjS+KrMziUR2S5
VOHwE2Fzvb1+Mv4u/bp/dTpLfAyU1N3tL3fXgPbopUF5AXvTYU2xpCd2oPZvY5zrnGzJeH3Qd35m
HCQdAR9pgVETItakmZ4MH0ftTvyjHc0+eHK23fb+5sU7m3HWbU3/DxhJ4foMC9K9OLpv7fAvf+kS
3EYMTBMwAxdcCClfSGfg3dYLi4qvxSDMONWkUVBgUjp8JCmiUvwhBhjDDnV13rWpbzMM2bCqjp+q
X0w+o1aUo0NxW7AoAaBOx2YDUI92Tek+bpzBxG/4i2YQW417+XjYpyfi0qfBIzD44IAQdfenJkv6
5z00k3UHhbTBoPfp0CFz4NdBMk7G9kFiyqBT1hRU1gMXSWsi7pEFQ8gBc+L1U+GSie8e521JFe6t
ss+ULYc0QYoZzW2v6yZgmFZ34+gVTaJvCEZMI+3jnOH9o7s0pweqSXAhDU6uDxGFosZ4MEGkpk9l
TCjzOICyxj1P8RsD5YG9ggJAhCRWnGx2h7QLOCT6wht0spaw6ngNe4gUq1ePk6vfIkuCN6jBPtLC
y5j6m3VJOXTLuBHJeqYiD/kl30yGZeJ/cuOhWhnMM9D+4qaCn4Bzw+5Gdz8ZRW5XibSuOTeP2tNd
fmKAERrs0+Wn8NaB1h+RNn9BSrQdvPtZn+HzyZzhI9peD7Xlz9c1F7N3SMspldELcETfZkivnl0O
KiwDUO5MepPZg6HqlUxgKs4eY7eA5uLH+hFd3EfquFcwo2iPUybATgd2IlN45PXu4sl41UpGjBEZ
JqabuHPSQOgvDgXgwjuWtZdbDpla+3RF+0zt7nWiGnxMn7y6w+uPPyQ/LGXiTUifRMbgoUmr8Le1
kFBPuQIDCZdMiNYo00CdW+P7/kq6TOGPy/En6Cvbfp3CffA25w/aTPgwTNNXLGtGuUr8Qyxu2h9u
0DJzN8FQfz50GZ/ItFn6DBJIVyZRAcxqmE13UOWikjKzZicw/RxWGVZsDsyVInOZypNvD9zg5GQr
EeIphOpH6UjQFVJHSdiShngw0HDXYEQzRViYYG6ogbnAE4fkxw4yvzyc+c2fhsp1jSgYGnXc74t8
9EINzND3g3c/FDix/jUsrw+59OLmCorYErRp4/vxH7J2SjLvdI+1wdc1ll8I10FcbG/rWANt8oqJ
v7hPc2giNBlHY/kwyKnkQ0lY7fXu1TR5KNaNttvArcE7a//w3iKdu9PgxBt4CGxkBh8XXeqGZdMB
m7sFgvSA2XCTqC1lTHHSrv59ENGdPGBQqjzV5JKxpp2SWXtwi6mwJuzuIw492D3dCrgk+cnxyPef
89rfQmck1A9y32+749Yfp0Ze4dxSv0aWl4ZF9z0vup92oDhBPUQtcJsYEcRzlNQrISEB7Ae/Y05r
nNsvFmRh9ndjfrcj5XDBw3Cpvlzlje/EvZ6VardVejoeWejh7Hdwf3u6FuOUwtzCz9kuECxmJVV/
j95BDMkKYBgq/LWFS1YnqkJQ5dMnOiaZDxYHyBpiBrBEINis3zxkNUPoeG2yZTiUxkWLP6skNCmm
CqCkVixOfrW7RSPIVRizgquo2xnO5fC+M8gOYFJTCv6sBwjdOtFghMOFb/ZHg+eca4c9EO7R91OL
Bja7C7tUdQ0E5VagPzDqt/uv677BE8TJc+d50t6OMtnEHxSpmjtEs/wgCy1fiGySw8l3fkQZWTs8
qkQGGvHm7cMkQzwxnVI2T3GE9d6MXX+p5SH+36Bt9J3hJH54Ej0sXHFcHTZj/ZizNIkSIruPfnsy
c4dw6Pvi91tFVB+IkB/IcwQtSnzsJ+7IJxiT76uuEQXyaXxfmaDGe9+9arJi7gJTefvy2ByFXYw5
noMgBmUbfQ4/pqwvU/S6n8xlpQwUjsvgxbPoXSy2CFcfPvYW6UguAsUHZv7FkQLYsdafpaCJb+o0
kXFtVYje2P69qfaEgFxOR4oDkk+pTIeDuHhOIZoCUcM1Y7tjlj/nW6QW7qyvxwE4ozeJHl6Eu9mS
Ivnecq9jlRJjvxc5lNa73cRxHNyUSDrChjXAQrfgeY4stf9yGlYEpQXHPY4n50cA22G7peUejMye
xEYV4/0D2ealNyoXVKO9LwWf0R9Z66QRid8TZ4UCRkJgjTRkhtqbbB3Z9S1CyVg+fctRRtUbAv6u
ZrnVLt6vPTB82/vZ9ch1L6Nje6iiJk9jUlgVHOrUoX0P9btXciLxEwXcX5sHpWw7cB7ucwOfGrC4
uR3b+dSoKYVBogLVtQB/wl57cZyQuS1HewSM2RtUcqEtlFR4lL0gfo+eyOggZossYH9j28dvGJt6
sS80Z/nZNUe538I+7Ux5fpJL8Z7Xwz1QC6Yc3dF9dsPQuBiPdMKmh/kyX27v3NLiyHX9hcos1nEO
nD0HwAZW220iFRvGV15nh6TnAfwnaE9AuzXfkX14wYCUiF2kAWnRbcF3viP4MMQjPS9DdQwmxL4d
vdxdDmE5GUAd5KgZPSL76VufaPvuU8uHPQLgotiGM3ORALRZFE3MGdtFHQFg4ZkQkb4W67ozZKB5
2gyj2QRdqAUeQ2TR2/ubn9wcXNdkJRZH8hxBqF/oHE3cVBrUQrf4VXijAUkK5sgOty88ACVMiN7r
Uske4Vmr25bGdkc0AeMJKtuAJB+3xYrmwcY+BCKW9zZHXEMuhiDQoiM8r9lpmPr3GqSIfyEQCE6c
7y7Y4gYEhcZjQ+KTXpynNbCovP5H01ktKZJFUfSLiMDlNV1JwXkhcCnc4etnbTomarqnu6uwzHvP
PbJlR5mHqzYvWKUnaByYJaKQ+isI/5rWuELZyWOw9GHArK+Gw1+IaO/FbMaK/YUzMLNstqElsRm0
8JGF4X6ck9kDGYGS8YlnPF/kzBIf8LzvIIYc98ssBb4sa8histAwgPloaf0kFWTy5MtWC7tiUlF7
zfKDKgn2G/ctkEE27LmWmVK+uVj/iIm1PA7ELmVGxSfjOkMX4Z0hqEF7QbQF1tcfVRUUkI4exQNa
PApEKnUrQ2xUC5xkErCz5d1D8cfrzprTmZ5LpEAE3+C0lGZaY79rjbzzK0YZlIbCBQQR3RPdlMuH
3gghBhqq06WU5mfhBDjxw7RiC9rKGQkosftgtJpLqADiCYjW9UQ6wv4MCzEIzHQf+nExgBg/fDsx
q+LGRU90mRnDomzEEG4zl2rQOwKpRGNfPGC29Icxw3jXvRLVkWXR2UMJOh5zphBjKJJJUugq2eUg
xlcjoY/DtONjwplO0JdE6A4lWuorqDjjeN+NiTo8NTUZQyWYO+Ib71P9ucGv4QHituy5hjHqEVhd
IDwuY7VxgizVl6teaCstyn2xPqHd5TqH1B64UV1zRTnboOLFae7eg5xOjkiSuk2sWc/v4tXAwB6h
iY8dJw9XCqKsq9Pqn2jA72W5Kuj3GpyUwKxctctancfqGE321p2ZHydE00RxCEjZF+T01jj1uUzz
TVpytkC4/glifExriJiphXMZCC/5ijU6G6TugP/sfZ5Fuo4Vhp1vp8C0sfN01lBsnP6CPKBf6YAJ
i8+RyO5c5Zi3SM5NfG6ON/4DwLNR6uyiy8YseO9ku2KEVDE+DJYxFwOsiG4k1HuaABSt+uyhPn3T
ai5oQ19nP593RilQVbexxNEqM65HoGS4Ep4CsWOgvBgJmLUc1Bwh8Dm4FLxqwZs87T3GR7NWkTV7
RG1HSek1gh+CANnGus7us03yHlx6l/GzW6AJNrovGgAIz3ROGiGb4I7xWcm7xbBI4CxfWK7F+Otz
moVFiFoiYOFVO5uMdgRtuK/v8AWibUasGRyyQ3YlqnC6wgHTKkF0co735gzzGGwOO5e4CxQrxy4t
HY+RoUSrx+BzXcz4D/WB/pC9kiOECMZPxQ+DhE+7ZYQSQ/w6yQ/vRdtjk7wC4it6xLQ2oHDvGU/d
nFr7TPFVI9uWn2IpvCE6jtFHiCMtENP80utCw0JBZqn+R2VtnD1dVOp5cPd442yDI4UXZiAMhOGC
PdxWPiHVgQZE5l3sCKdbWn0DWJn0xzyEqKMDxlls3pK7m10o0leFrBjSL6F+zL9cOPo3iIVTlNGR
wFOn2H6ZZwzY6jD7StZkdAjWYWn2nZ16LTq2hI+GvZl9FtfZCwpOjVH0efXNvvk7uMF4gheVXJkx
IoyE1CVKHrMykys6mo/Rhxl3xDhtoHi4v3RAerfaZaIJneAe+G5MVK1K9gw207XPX+p+8WXclrzB
CwL0FILwo9BhMlHdRwf8Y77m971VrlhncAOLCqJtAFFnh2W5YRcLPkIC9heE3ohLBadod/K3H3c9
Rlr7BB8YgZJ5fdhge8CgAlA6+hsCkvhOq3NEuhtZizcBbZkA1mPklLeCO985RGsAqqt19xY9V0+m
Z8N9/ww49S+9r9Y0BINtl6mdXV+88YUFZfHAzZMtwvDsTeH+tqOaazP6OxvmxS/Q1HgjOf+2q+iU
43whpqhUkV7wSucRI/z9LE2jIor/7XbdAWptlg3mYm+s4ffj5/LSOVjNAQNFvMrNG3ZlpLjTM1aj
+AmCcEf5quhQzQKhp+IFhU5I4Zvk4hTz0pJnYC8k8MY+xx1yZvnFbUAb924p1ZakpoCwMeVsEqY+
6Pm+sJMiWrYZuKMWR++W0wcwKAsSSVxk+gSARoenal595VIV2t6KFER8+VXqPMaoDIScXeVEToj1
T6vpCukACPmO3N7LHlukmQePA4dcljON9hXwas4vUoQSJ+vFZY5AFnHgX2boCOt5Z5Ll2bY5ddB7
vtil5O5IZVYiGPLMvaP1SWsBNiJa6JwukkU4U8wVzU1Kyoh71KMvLb8J7wQB1crwzPFD+wa1VXDw
riSjYTh4hVAKpzXjEyiXHdKh47SkPUgWib/aH11vKQ7pM3D4MF0EBaB2SH+Pf4FUNm4AH/SBVSDh
KgMJNJGWO114KIW6Jv/SFeIH/fgrvr/8iUcAhgCh908NWWNr3icPerXRwdQJTzlP5qMj1vYRvI45
9v4ddDR6qS6A/XDYJL/EH59QWsDmX/vQ1tNLo0+HLYhBZA5lMKrU8aNbkr2tbXvXlSuj0AqA3Th9
pZemnwfebP6EZkiukUgx+5IW+TrD2Atb1iLUvYyJnMMYVPmHwjSz0M4BiSPnc+mYUo9IvyZEuVoN
QlpcntnBK+RhYIu+tlp0UkBs/4DnNBFpy63AZp1m9NhQNxlyL7mDtLEfKPiCNgRPANQnZCbGlJrv
hwuvgzsl0nQdc5Uhb9fxOgFjQYxryGrPLoMySlbrRTvH8sypiU2612FqZ67oMD1kmuw8eJ1/qqnh
w1x8041L3XwLFnVQKFIaPvHPNT7GdtDnkz2YqoVAPyS8wjCO4ZpUhpHU27uL0+AwexkNv5LyNzBP
BdRZUcRFONylOhPHa8Ul0jXYxPIneKGchdXKh5OC55e2woruJRfkymWARmhUvSuWGq0+/TGwRtIR
oivoSc9mgZDKDplXfrjgo77FYMmoZpI/fxiS/gPB7JVdUEVvpywTLthiX4v8dIzWDnCmXbRYZRXD
ueX/tiqd+4jv/DRDGmFCFt0YKo8uk5HRs+oLtaOF87Mcw19Oi7gq7zm0gLkJSiz8hNqB1wNYKq/Q
cbyjuR0DUCSHzg3XherC8K4rxRUwkSksc6ZODE2sFsqTN5a2FDoIICQaydCywtMsO5soIgENRfmQ
htUw9Dq9NqKCDJpXnatJ3Hvbo8BkrGp07FGU3o3IsNH8UzDQbSLBl4wXqkY55Tr5Xxx3ZzGlMu8r
QQasezMm/RmxhRxF1QyJMRIhryViG8yAlOmlKfKpSxXbXyYV0lcLjgFNRh9k1sO6ECxH01EJYOIl
ettvG+wDkI1Rkx61HbkMdzRpoto5uMv5gF7fxONJlFxe+M5yb4AYWRPno9zPo4jhsw/5IrCjFKog
aoHV3xWakeq3f/o7a08i68nzlx3HFZ/U7u685xTY5eDBxiWmLoZg1WLW0sKjg382O4HpLfowi343
79M//LJjhYrn8NTXMK3ALUtmirCKK7DqA9pVvLuTxkwQ36XH0WXgGc6ULh+YykpERIYoJGGUBhzP
OP92GOO9oMs/menAQVd+TFJdIWZTgBEWNd3XHJstF7ZGTAAcggO6zxsDOcqMeTuQEIBEElfmvf++
9whfdFgBrGtecDT3UF0ayKXvAJ9Ii6vfH3oe/Q5Z4gAPLKA2KTV1OVRqRyCaD5y4AsURtImkKFEg
73bJZQYq0GUCDbCcGpw8TdIlBfM4Wy8BlR/c+ogPEE58WroHZlWiH5c0sJbJqypHgrVGmQmUKv6t
AJP6rGyGGbP35tMLlkEp6KL2GbwNXZgCEbKXM+WbkEDLMpGJTYBAIoq1PAM1vZyTv96/2aqGYluK
PGoSLq6+s6Fso1SWV5hOQyor583bkw2NTOuktiZZEv1Jwl1NKy36gHQHGldD/B81rXWviYAHWpDc
TE3RpP1RpzQv2yXr0b4v2AG+MbUZqk3QAlCyCDWMjEzappK7IGEdY7Olf/qn71CzmxFEUkbZeRe4
pWHYgRtRy/HYFmqRVWqpq7dFMe4L+Rxbi3LK79jkteC0F/Qox5k5juGCirLdebpkoT9hZbXsHxUe
+ck1agb08ciC/7ez+/v38FHBbiAh06JTvaMApxOnL8oK5vh8yJ9KBAaifFQahS0zb7S3ceVAyUJP
EkkBpBH4oUa+jde9jYP8cqjyeo3An7B24NT5BUZonFRNB0vZuY1r0EANSkksA5Zyq8oqsUxCdfk6
YGm0W3mLqlkCdnhvzaQulEs2Z2t0OZoPHJhy6HG6uka2yyttUVX/OajLK2ht5yoEvp5KJxXru86h
xwplNUjRYiONn1AKPayImCX1ghskW0BCaInQTf1OAcv+pI7XoJv7CJACEppcZWtR1T7w9fVxbCAI
Yo5MtapUiI7IjIxkSJ95R2JT+2VjnOcaCuhLWY1SsRvPJtlgxSt6OkwT7TN9AghFdg0xDZ0AkDfI
Od6OhFN/mB2k9DCukLQXeRMF0bCSlLNni8NlQvE01OnZZ/MquSBp+gnIhnRh/qUZ4Ld4njIJ0NtZ
tx/UI0pZ4nBhkV7hgDpkzXDIKPXgivpuygFin8bUl2jG5ajV7yzsG2QeXbSRkROkoKtOtrQflHFJ
sWxjxvIzfWNEUCe7YTODZQH4jB6cYJAP3TH1Y+lxcZXwKHuYwzEOaF36QVXLjVw3B3rR7N9TrRhQ
6A5J4ZDUMVNWNEwcTi9aZmohIBmFQBQhws67Dn0Lcl0dOrRZ6nSDNiwVNbJ0yixRVJTO5iBlHSkq
/I03nT+W0d7Jf9+nSSiNSt1piZz8IvGYPJz4SqPCvLmVULLZEsNUyUmwR8ua3c2K4OkC4sVIMlI8
migi507iCPk1S3Ap6REFBQUbySxRoRGCiPBjCU7pSJYg+KxKtOPYVlzv/gNHKJJJi0maX/98MSQT
piVG005JqQAmV+uD/LtuN6rIrMKiZuEkGbojXe4VqbF0UngR9aW4JOpVH/W+1cOSnhwMaz6jEm/p
QlOI8z1qLn7xSOmAMq+gKUAf5pErqRbyAhMEsjACklPiMqgLqWZgCz+FsdwV9t2HDaXtZV95GVwn
uG/cfKnIT8x6frJJaU8ShAdiIz9vbpgmFOhLKgktBrRk6Eyqq6VnHc+0EPxuTjLO2dDibc5kzNvt
+jYYosgwwMlgDkV3UFdHq5J9+8vjOXd1R9BNt/g0bEt1zkQyzSWDyE0yffybuFP/fLfrW/NDODRo
KEDJgykwrR+sGvNtxsuMDkrdwpB27i59R9rx14dRm9CVrU+P6cf+wqGJqlk923drtOH9vz7rfr2q
+J+jdx9RBH2j+5PPtZ/AiUPV5D0DBnRyAWzAw2JgEjwH66gxfmH1fVru5owCkle7REWOTZtVX96Z
gwFhfoLGtNd18wq1/MjZhJ1Rv9AvoNI6YO5dAflMq6rFLJLI3aQlMKJdDOzlAJIBnOLJOQ42mIl+
V0W/iUQp/XxY5zvTLzFGozcbPvDaQsGnwa22G95luUmcBhozd8I6Ggh0rYrOFs2+s3Pmp97WZzWJ
Pwf30m+FXSItzk5Fo1uw94Mr0wgz59BYgD5LDg0aU6cYBBetkKo10ljxkzJoL5hvmkwljv3zaO3t
4PgyB+0cxrDW+KeCRQtqWzfv6nKUGrhVHyvJ82qucXuJd30GvaWD1QpqgqQc4dOiZ0wn/unC84eH
jkjEzTLKdxMXNSA3jR7ge2NbRkkl2n3NCSVX2SrZ7dZyC7gT6e2vC2WiTLrU2dNQXgKuBKXaQoEn
2VpMunchHJNbNG/0zkfkT6KLf84ODpDVM6jWb818YVdReLFyuvc/TFFOIYzf8V+nPnggRHKeNlb3
hskI1qwO7zbyVbiApUeWpr/HcVeOi+t09PAZ2KGVcHi6ABsRjWr5MP+BGpj76eTcvQz/ShF8/XT0
AhWanEGeMbSs2s+G9cZjIAGVcTfREgEzY+5792UNlDBjwIN/aLn8TA29iEJ67oPyhM2+A3xyDyAr
8cTIZXyPywbeWa32vo8E8tYoTOw6E6YzljhWKXhc4vtXghx/JAHlVenrl79pHTA75KztBop3aXT5
sJC+AAi55yW3eZQWwSWanLMnslH7zuQ6fOwA+kLAbdeO4WUXlSiiK+bfw33BWWCqu4s2dImONH+S
E6fZHanOprk5td+Mn4w9siTH0etGyCl1mwAHarUQC7UStfwejQ8ef78aUTX5ODjjuiX3TXNq+A7u
+KU/nHewB+LaiutJK77bKIIgpCb1z7tN7sXvAEnAlUgW+gq0pJ40Exk5Ml7DzPELRi44wBQ+r2pZ
LZt05Lxbcq8fWlJ6oS3KZYX4ZlFIvBwpnjH7NMsAf5NK9g5eCIPpGTH2Y7024m9AI8t/Dbf+lTUA
Mi+u4F+2mUaNxt6ql/rlW1AEb1K7zgoFSB5IWxca5vkD2f9gXpjzkK1Y+8PqYW3pqiTlgvPdecCb
+yDneY/bP2v96uwm9oEIuY3211nrNi1OxldiLdhJJgsnMOx8MdPF1Ln6SXfF7Fj2vu0D4a7klCfe
S2BNEJsfrLZKppB6WC5eYPLhfqiqpI5/N9ombcAFFaCnIgZ2jlOkYlbIptFfdC/zU91jBF15AVu6
O6e7u2sNbpfh/AwSphTBGqxX5vtjugbv9n4smuv+vlLE1Ph4NQ6teI/CxaZ3Joj5Fe5zyULxpfb1
Jx1uw/0Y3obfR4/nnxRJRq+hv+5NnDqKVXgCrCPkDclW6bTjynDzGi9rktRBaK4k7VDOGnC2dtPT
e/C4wmt192yEhnUopo3Tol7NWYvvg31vdapET9hcxYb/vDotaNiSozuf2s2WARPwMq+fsx2dg/1q
8HXftbC8e4NdkCPBE5ebecWV+gx8BmMAgHr8BjSfldd2I77aMBr+tJXMdm+FBD8FFTW1bU+SW4RQ
+HVjbnF/vFns1YcJ7ENKc6kABPB4IhoMEKT++ldkYrlMtIp2/vCp1GvclVQZideWk/+LyAL6fuNy
speil/uYc1ERhPMk3rU1Bze6oIgXXADytKf0MuUvzWJ0kKCYIFLBlmDX1EGdFXpSZ6nED3iP6FzZ
jd46utCKgJELxB2KydYsfXxYXsTyrUWuzuELR2EdDbT2hu6S1cZ/rzQF3dj9ZqWfwe8A1wDQlPEc
jHwN1GC967uUQ9KzO6+itNiRQV+lvZ81F5Ad1ZImTw9vS/9L25kCgs3llU/Oe4bQJBovl6pVIW/j
UADubyGtQ5+71ZamY5PzkQG0WyZ9GK17P6VRG9YKYqC9Mq2Hl/FFOu8B89Wtng0GyGhRIOHIqHzA
3/G93pv3Wti6hBhqE0+5c1B1Cu7ZwyP7kzQQcrVB+jz5GEzDzOtsnhrpIZokTaMB7r0W8H/3Dmzm
k+ya5mtYogk9PgzxQfZ2fdhEmArDluarZFIXyYHlgMDa4B1ITQ5FHVfhSEqXEyEp/GYHpHQEQ4eZ
BGGZ1k/TrfIn7jaboAFh7YZVYtUp2WVKecwcPEB+ztW8g+BjFt0IbshGtLJt9wyDc1ohxIm1ecJJ
sdwp9KpWtVPtnFeFHk32y/yTVDh2oZS2W9M1AzAEBEaqA2G+nsEpXLKXe03eBQvd2wxseHDvFONt
uA0xoUT9aVo+2g6p/x9YZYb6dIBe9r7l32v2i3nbGELV4QZ+AP8xSnuWLODVhiV4FccUl+NiAsP6
ND0oAUfriYz6+sb/WKwTai7z1T04J6eMKtcjuWbfeD1shsfg2ztn4J6WZUBbWT28da7j2vLRKS3f
ce/k6Ofq4d2F12lMaRi5TxIy/w9O1MOpJtsIRcUSapX4sQ+rnXVU9AtTaXvm7qDJwYygl7VNpbrx
1/04H6cWnDBBbTpvt+m8/FN6zwvBo3u9AY7UX8vR9BNtwnL08MuwZ5B4727Cure3D84dmGQB00Wn
Gj7fSjFsUVeadM+KCI/fzf3bvn6zRlpG/TnENbOGfyvYfjrc560Hv/vOgGE0AloYTdbwlWluipQE
C7S1M/a4ogHkqaF9lsFQp7BTkbgiX0JVcwq9IdiPr/EuKw6uPdQU8Id199lfcuhsxkVJFcgK4xpD
J0k+YTk8AA/961yXW6h/NHQ88F4cykifmbAXpKPC0dCtLSHllL01AliDssc3s3KIFBMEBo06Dk6F
CUqPT+VN33Y78F5GpqZUx+v1aCNmdFzBb8NP2XuHUUO02zeDG/bZDd5k0ZlAPdUnVMMa1RUadWmR
Xl0DrljBNFBzkj7n2RDB5efSrBGQ/mlK3pa1fJpQmI8tXtmDtojVwBAZpw+ryjyOcItUOrtYPDfA
fVxTmGO0qE0zGrh0Qmh/tJ9evqQJ88FJdjPd98kCPgYidoMn6cIbGU/wx0yFsI4vmXBO9jlIOdub
IiJknYOmcxg9ul9bzDRWm2zieZfMoyQvM2ozNHpZtDQVeP9pj0sv9WqXXCLz2kcC6HcNqgaak1+X
N+EyaEII7UdQbRoDchCCsXtHqmQUtP+wgoianUEUTMyb9+Aim1PDHqW0iGQ/1TJphrTvvFsQWUCl
SWE4QnkxUqG7TT1DYCCUR02mXxMDG/gBAiji2dHtnRJJQGYCRgUaCDzS6QnkJXQth8rcHY3aPW7Y
PykcdWe5U2GPI4UP+ZOjfwdI8wD2pDOqNu3gbA8iNtSIPu7XJsq6UGE8mMgaSHwMurGFHzEMiRyW
2dkEWqj1jXv6i7bk3lVjsY7rGH1L9+xe401w7O2XhXS1c5vtCuwMr4V9m/qS+NyZi1sgstplsHfh
22EdCBEdC8HBpP2ipX+jnY+mv/dN36mcewoObRQIP8Lq76JmXM3CmlGPUYEDkdrPvil7dEZ7fFjw
1tN1uxxc+mpso8WC3nvNQAh/0n4ABlNbI1M3/OqER7hbDb13nwHCxMRsB8fkJVOcms8zZbC3aaJm
yATRZ4cI47b5xW0KuDxNh1XJJehkoAxvzC0gd/Nh2OCDf56jqEMAA38NWiPhhKHlYbPm4wYEC9fj
G2v28NZhtgHvaUc9dHQ9HFyMB6dp0ymkV4ApxArtbYoVFIjevWcMXDej1GH3nFjFa0CyzwwI7tlc
aFyDlaZ5CwtHBO+MSfsTvmYvXmGTHZIyEozyPr2ax+DZ/vgy5qt7KDoAqwG5e3dPWDJcTXzEp2dI
bFCtV9wjPPUmhC7eS0ylhqEMzL6j22QUxrG1hUK+hS2YUMehKYSAybFXHshxHE0EWzHm7FLkXWwx
Yq9uM3y3oWw6pwQ+OyFuDd6dUReaKR9q49GZ1TKhCiWvJurt7FtycMCsKvpS5zE2S5v5Vitu3EBk
BNXHQ3IrmFyjI5TmHVKpg1rVku4HEOlZgVlT6wwHfbHpIWwDRWvv1shi0oeHOA1O2r2/zplh7KjK
2TDbL8HXb2xe7S95xtcMqP+DVjR06UUFfPw+bhXc/YubR6I729NrKhhXdFLXXIUXSj50SECjoqSy
2qExx10opTWfOwFaxt8KM11wniM5MJRezLPQF0C24MDVm7TlGAM5jdUurZnJ17iPrk51fEaBSu+4
TvfT3VWt9ez54rlKeL9f7HDTayxQouk1bfwX4xYbaYOKUw+2byw3SCj6IBl8und0bVjGjAfXjlbR
jm9vXJDTGgjrHEJiYJE188bZKHQrKf6VUFbDj4QpJjY49RTYIUTQb1rGV7GeV/NsejRsDhU3E/zw
bTH77GtiATPwdjdWW4cLtnbOy940WKHMsk7WHDE9kMwIABZBiIO2Y4MDBlCpzp1EH4BrwbDdXnE/
nHPv4/E3ZLbC0vJk1eAdKkZFaIO1lYlLR6s+X3cHh6g8V3iruAXVh4T6G9qRIyZdBOy7eXf/nADL
FllSN40anun2zms6bCzGP6Aq+2FfkQtDCiYkbNyft7p5YawBH4EZQv42aI4XGA7QaKTRRdLnKkbj
hVBrgxup+0v0zZGKwuA+/zNfo0q7Tuv/6s0HGFIx48qXG0cddHCxv748XXdRVbFuqaPU+qqZJMIH
ng6lfGIAVZpUeWW/4NPu/7VJ6TPQehR5q/vpzQTLmc0uatVhZBDQn2VYTR/YebVBFjjoOzGVHtdA
GtSDKk0efqDQeX1g2t3sDx3YE32uL07CMsytJTHYKFQ5MABH8IEReIskVR4WX3+WqIt5CiTO/Df+
jf4yJHzpZlG2nJYThkDN9GDOc9DidHKB5yBjv0REk0YJlUwlVsaDe82S4yq1Tc/DP8azTOSVFB+z
zOqYLAuGXWz6RWUEfx4MshdWDI/jYEeAVSy16C7fbGaoSAiEIZM/TlvAIsgr2NHLQcoFGXSONQ13
dJVp0Tp4A3GnNFxzHPyKM24r9ljmB0K3AnIdXFeN4abvw/p9GzS5GDlkANXBbdXyM21fl6nQooxO
vPDYdVD7x9CYV+K1P3EeDtkmvQVM36UZAMAuMebSeW/07iB8CHnQTSj/XIapTbC+tOFzGRNpRcjL
qgw3B4ewDX0xt8rECRm8AOUAjpOi0ZmyeDm+owYl5ERJR0CwO5vtjmeyTDkrRoyjM8+mUGRUwiTc
CwxKGEpcsqOKj9oaOFYwGYKxoQzEzb4AjGcIzhheU2/i/fAb6CRHFRcZR7JkRAR8NMKMAe5ZdPbm
ar8YrnwMGMy8nWa88al28a8RTsOK1cB/2PIk1WefsTgZ+J69G2XgHQoPiG/16MzIrMCRZZrj+mJo
bkzDMZA14HWIy9aIPAOtA7KRPAcFZ8wYkr+txHkxfgdL6MKNMO0AQfkRJAds8bBocnpFYseGwTVk
fsQ5Vx10+5jMWj+8Que4pHeXvjjQfk1E5cMrkkdOrM7BWq045WImmTbCOc6OQz4uWBxuHZ1YZQ+v
+ShCrFvTpX2yplPPfIpJvF207J9p1x6h37XDAbrqczEX2YrsmXzth2ZoWeAW4l0PSjtpQQIMq10D
UsuxQixdJ54ZIOFNFjeamsGf07myaF3sMownm4vSxZD0kpEaAZoSDhUauRhCHqyGl1HP/8EtmjYQ
wy/4RPUN9syzeWHvburNIwNU1vlp9Wwb9TVjQARhkAJfEAonFOA4nzfwbSAwzV3gtCbS4Ez4UD5p
qYW+ATrEj3XzC+MU4V7hqLq75BAcxsywzTy9m7bb1SCFaWuv6ddywybbbv50CbxVBy+tjUMg1OoR
rYzbhHZTVsj202P/glQUrEJ7AFshJaMGiexSHBMS3ibLe8vWVTujZFIZ11DPr3PPp6CrSuZUJRoG
UKuttVLquCDT5I3IKUQREnS3LhtThxJfRUYZTJeYdC0bJsT2JR+eMVBlpmsgsy2K9SoeV3daJVfk
1CsU56y86IlQAtWX24JmQbGSX/uNADGK0VSnGdQtRu/ZzuUkIwD9ObwVtZU/sEr+LKoNVr1hBHbn
/jbM9VDaOoAJMnZggNKr3v2Js+XqdujcyslStb6EMDWv6WokMp6B5Ag3JqokGCb+2dBkOy2o8wxQ
8l9DhbgVEzicriZdHDd8fX1F5bLZ+BXl3bdVYfWDbSX6H7uTK+gTsFdPDIm27S+Gw0jJgMzSfLHq
XuyWdyT8Xc1H0fxkGxQrYvpQ8i8CCfse7hBtBgvWdDG2RvofLAuyYesacFCtiTMSOYjKMSaUPUr3
gTBYfOycGb3+Mdw6gGZZSl/n6ODH0t0yRrvE3xl0VxgYQe7atDM6mz/D7L0sFj89D3fUIxbD3cso
3IDVUfsaNp64fxn+vF3N58rg6b5OngJrNDQlRB+eMd+TCaUGl5jPMXp0uqUBsACwnRCfl8RCnodE
82p21pZJKk6f7sePKYMABD74iNrsWLkbBwFZQ0rM5LIG4rwDIkGR2QgQG6GdTCQnBotBdiSA0zRk
+slFAv5xZGTK6InMND74qcGElQET4z7wpnCmoDvBLh8nZ/YRERHkjj04mD5tQXnO/JTl76Ei/pzm
tB0Nlks+sVnn9JTi/tqmgZWOSHJtm0ttSjg1boIWSxxN9zH4UFKQYIkYfYav4bkvu6y5C7H3YB1t
ZVmAP7RWWb7GFHANnoQK57/SGkUi89N9+Qcn6NWdc4DqMB/VTg0VusYUaTkcuCHX0RUxPaBIi5BT
KwxMZJXObBblTLpPowHSatT2dafp8KDRxqjPrqbJGVIGTGlYGadhy5jFFChltLzcgdtVvLf5gaeN
R7XjXKYlBwycxpQ+w/5Ij/z3i64dL7dvH3zAlX8p5XfJ3njtaSfoqCliQWKk+E9drP0KLu6gLUsR
EGe/uY2Ro2ziLg5/37MMzm4n6O0QCmu74Ng3ZgJiwAeFLtT52Ce8axL+tZwD0MQkLsht2UryZRRh
h6o6n3pY/ys7hazs8DGUNEbq3jzQbb1EsBBtPk/T+FjRbopoC5aTNeJ7MTot3u2dRysd5S0EYwgh
R0rfXZwhsDhopK0Fh0R+Cxsj+Y+30ro0r0jiJYfSxs9TpRHxnLYyChoccysKOhovkvaTeBgnFb8B
6eL8IyZCEJ/dPH1HUqKUxd4ptLydjiXUR9CQrKVAe0QN/KXgIINY+hyDKBMd49VPyGbncnRC/cHP
Lwt5tZX2xyXMKItDMHicbsoa0Oc0qgmrzfW3cV2AGoubx9DVJ+nlTzmHyy/ogvxglf71FDtgpTNI
Z/uL10HCPE+5YIL0EgFQfGt1S/Qp9oN1b2vPPn1JFkBr6PIMBErQKk0cT3LgBIJzA0D2AKCYfAcQ
kVw9isBbSJddf2Pl4MOTXQJ2DDkCxvEAb0EI6WwgFk2g5mH6ELZIuetpC0eqppULIgDAfsI0mfw7
Xe5guJlAWAKzo3sQIUNoXEn1lYBvnEOPtw8eCF8FACV7VhKIcWeGaEB7EsjZAZADgkHRE0j+2X/0
D/kzEpi1ApTTRzDS36QHrLAFSWswkG6unK23JjkXhkZnl9CtgAhv4M0Y3sD/KDOZ/ti7BfQi/9LW
o6pM4JPkL2w4W37NvhvOkH0H9C+/d3kwmBafww4TDY6X8W8ezzTepdLwecXETyOabHuvTusKQZmH
OVqbnMDISdlpgQEFN5boZx9J1uQkD1jHHAxE4b27d3f1CElKodz2B+rYqdUY2E9bAuETdum1XzfS
m8Olbf4AS+kfp/gb8PlgToMdT50H7NNRAAQRKwNjDtaduFp1kJthiHF0O7Y9qFsDokwP/WQ1SKgm
QVPRU8uR8dWpx3EJk4IUPPopJxtUWkLb7Zwj9ANipItLolkKMdQ4IjYhKMQ6A5IHVAMVBTTMiKu6
jYCHjBmCYDStu7hR/1yKfjZAx76yAujfGXXK3++KqfwRVuEfNkNY4z4CdbREZIQ53PvFgPO33c2X
5/DuoUqZk9Uvzl6xQ9OPdrgnq/g/SOzKVkz+Adl+QjuatOp/CivmAo65eimXnjPCm+v/yoHzfJnj
3n00RgOD8o/UBcZIwOZiA6jiXHMxwDEBh2Oeb3AwxdCseEeAfJbzY1ggQ8NLGd9wGnw5qewbVKbt
tpki2OaIJqZKZb6qpHCemX3cxapXJtiQUiMfcKXBLk0fcJVmOxhhgRRJdtsTGgsDs4C7kKZMxAZR
erZThC+TyI0MNSpzTlKcqgK8RByqHN60WFhkLUDwxKB6AVj/bV0GIkywvijoTRKtA+K83D3skQvY
lZWrM515MgftP+A7zRPqDeLzuAWuVRaf9Dp29AdDEt/VnuYI4nQdkvgAfDMnxNvi+AFF5Xxour8A
ozNvawu+I74YVSESJsQFh6gCTgdgFqLO43GVMVsqo04mowxJZMLKBIV79o8FLogZhi7buNU+QSfh
nRQS+C/AdrukxRzgggO9DVAfhg+eDCgiL0fUyimI8vwLG66Z8Rlmv0ugQgmL14gGvGkzMZT5+agN
4dC2Iy4YyvssfmHpAmK0SVnHSqEConBGy9lJG+Y7V6LNjI+9ejZcvNGWmNlWAlZVBD+XQLWkBt6D
HCQ0suJJKEgQfmPCojN6g6Kdci7bKcZ5B+4TUj8ADZdaWX9jYGE49RlzSGu8LblSkU0TuNV2+FV4
dnt6cabtkbrMo8gMApNzCCE1/G8MOoMf+BKBqMWjaD7nqD3iU0zjwE18bqwzu+DoJzAX12k81oxD
6GqMip0xCLIPECzgSQ6NLEtHOgcqbSEju3g7F3TyEI6NOKjjL4v+Z8Y+BrhGXkV8SLCO5UxTk7Js
9TqQPyBFsx7iIe46nPeA1Gp8vYJh/LCP0QdK2BOMNMdN4quq+d0RRr92FEnxLtK+IvEaxqxIKG2/
A64kcG586dND8cwbOQuskZ74w+h7EWKUv3oU5XeLDBlENg6ogPwA3YtpAUQ3C0NyVTBy9DFUr3JK
c3cZinmBIPcEF63zOopD+nS0dQDxxdblB1Qeq1Y4C03oAbU2nRkBnfYOpy/HgooKap00r1pLP/cd
kMMnmo4xiOynR9IMHFHnJIjuF6y7/HfxE8CWL9p91JAyNWXH4IitUrDwA9QxJDSWLguF/Ilcus1V
IXYhJKOKC38thCUsooSK02xoIVIEHY4bqT46xS4oezD/wI3JwT3uQfy1+PHs7HrKuIHe0O2jb1N0
zLbn8Q7APYoWMoyz0FutVhAg6Ll7MMQ8a6Un2A9lKXyFvfdBm/AcwWIhDhSBRLKGbECH5DrwFoBy
w3oUjG6MQS/ZQ15AqSYeWvTx93yF/fBj7rosBb4NYBjlAcDF/AnGHueGqTyLzovQ09lCd0M0yRK+
u2BBoxnpQn4niq9dkMtMaxlhHTDAgnbMC/mx5NjCiX1iOezcE3xsJMaExlQdBjOTN6KdXWlTCQAI
FEatBk2YkT+Vy3J+sVIcu/S88yjadqkKOBtybRYdHL8EB5Vsb5knHF3jH3snBKfuoeOqLA2qY8Zb
5zJY/Ye9bn+4WBpQtLjqfLS71UdXMVssCqTPMDyYF7AuESWATwumETtWQNLr3pXo2E3KJr6q7BhC
VTdlL+isUPemqySC4iZeSvEiN1x7pCoJTQzSjxttoUxk+sziVvLovtDoziorOItfeyRbMCjhosZJ
9w08dyYjMQICwkgQH4Y1i/sJkUGGpxyGssybs95yFq2WNmi0lK4uxIHIBsQKirUER8KyOqrrQkQw
OQLlOAzGKH6FmvtwSTAn9lh6sxkp/8U8BAm55R8cKAcVf8FAFegViYBNkw3yYfOmRbxat4Xy18kv
U/Szc8mEviT2ZT9oBmMXdiDGZV5lsE/AnJPlYohHp1HmYyIDwFsi7YKEC/pyWLZnktPqsmnhE2+z
r4enCVhcGWFJs/Hkt9xChjiOQ5WKy4Uj5U9ccHAxHB38osMGRCLXelNG9GhKv+19myTua7fpO2kG
A8SfdiF1FfblnO7CQAFFAKHHTfsl/IxQjI7J+HhiRPN0ElHi0ne6Gp3+fyyd15biSBKGn4hzZBCI
W3mPEJ4bDlB4JxAg4OnnC3q2d3d6qrsKkFKZEb+LDg8WMQ8uXg9GJ7TIvwZ9dOJUgAJxqYgvYDin
e+anTl8RD5Lod9+ek84G7BS+aK5WnAzhgM40+20gaAYFdWWflJpJJyzWcK7xCB1y5TNqnZvKiWRx
dAnGKG4WmghvgKYKHOZHN2YciW5kJTwMlKYksORTl5WLVSm7hgvaks2mH2VTng4elDEpJpkrZ1Ne
WAOgbozoHLjyuHRr14zoyHloEZrSHXBAtHkaeZd8lS/KSSY9hagu3j3QyJXOXMV3r4liX1hZmQTJ
jeAcZjHyxseUPF/7UMCBJs3JV8Lwawe5D7ksAElTRFMUVi/qxw9xix+Ib4Y2vigoOylPCZgtF+Hl
wa3Itgjdl9I5FrRFwAE+EOthREM9dTPU0nyabspRiN8G8JOrQiQaS+Lp+TnqfqC4NZw3yUuUPrA7
pB+2wcUu6QfqflNCb5S99/BjWt/hZVb2bt1HOvW5QoB6jhGTh6FaQI3iHSIzvY/sFXsiT7U8Hnog
CbdL6Z24VVDTFQ6dqZzyXFFyWx3DBfsmqpCrL9NGxUPBKMVM6gtBY9BSIx1nXq11igG0bRl2+eJy
SOgsynOokxWa7Ww/Ef8O7PclviNnkkoZMAmdhmiHkMxClaxhu8viEBBiixJP/kYp4GTIqSonHav7
aBOgmLSHTKLirVEoHwfAQ/aKCOsyVDYdtm7Nr2R29y6ROeNY3k5w0D2aWJBs7Cg4tVAPo1cHypaN
frR12hzKP7BcCOEr2C5HSooLDhuNeNkMDrzZ8oM/Sg6hdNTmG3pygDpECjsCrEnqzOjOeV3biq/A
pckjhF4BdsuRYgQ1GV8wSZvhaMOR43whBV540isXyz3f/MR2/6ZovTNCkfNiYIooav535kBmXnR8
BFvC0Y+BevJyqAcabHoITMhEmaB97nozhyOdR1d+aGumzMTERIUj1YTI6Cl+aaQq1r+GZdlEy69S
4sxSYpc9AmmYCS6JfeSWcNaqoVQFGKOE/9Fc/KZRC88p5BwHl8wQlvJgTgHNgmGvp7oS8Tfnqjgq
H/gDDc5/ojm7jE4nUd394yT8RaYfmZYFgCQ34uFVRIaII78WATnqKqidN20sh3j8cCYcDlLzwCV6
4qXjs0wmnBCE0jJMHBEJva4Tw7mSVjKZTdi1CJIbXMk84BgmsQBWQoyQV3gJNVhiZRN3+Q+Vov0e
KykbSMd9WNA+Ft3TPyeoDHuxOwxEXD+EvIPHYbgSAySt8WK4cOVZX+UtNkQNFC1jJr2cHzy+sl+M
26CIsATDKQhjRsMEzUQ1zOBZ3ZduSaYLaUHmNog4G5ds1lT+Sc5wZcw37NnsJWw8757yt+owSFvq
igG1HSNN++8xsyQtKXKvKW9IWCjmL1G1sxsgdHnEJsjwzsFIz0dGE09RbbDNSHHIdnwfc7jT+txs
Lh0r5eNOAB/8MxmWEu1XuvTiW7/y1iI1gk6IntaXu8bv7I6YIvkdI+Svo1PqBrYD/jaK8ZxECuU4
lU6EPkfxiYuInxGJ44Fc39mIVaOAZtzD99yqWyw4ASuhG0LKVSIEdqweevfdD3uRPZDStTvBKHod
n2xcamkLCYe4VSGa0gdDAQCBb3cSPMnqe1DDkqYbQSl9+s2EEG0t0RJyJTN1cQDzkh4WriCmEmT1
/qruE0yPFB4s0jNb3BJoid1/0OKC3vwBi0rYeaolkvBBnGkDVk8v/x1rrGypkZ82ya38NMbbNm3x
BYdjI83ZqAdLGTWK7aXBD29zzUkGwJ0r11EMwarXIm5conxkGRrU6YMBE01hLpiBjR3u98zfPaky
pdq45F4XAKrt+hK8LeX4YD+jo6T8k9Ts969rpiDiKJNHmD0M87GYuwlAN7xuCPr8r6LpFMXAoOI5
OIW8EIQN3yCLgx/76MsezfAMzmlaROkzKbPWAxbH3Ad22p5BmwBbyNsp/JVQNnDTv1HeqD/7lXeD
WZdJjPDYmLOxPkWkdxxR07zYzX4NBBTwybJU1NolWmzVZ/QELzLvAwcxvfG0TSp3Mu+dF1pEnj4+
dN1Ssn+lPY83GY7wIOlNcBtspGPrliTrNXZS8d+Rs/nrdMQ4yMlIezr21zwFfJIwz5FIc5WYx6p+
LQVFNiLWaIyaWwRi0qgJx2NaJ2osBYhbBF4aQLMIvHbxOz07zSWoam3tqHBEYwWqVYei+NIowRb9
c7+kMgEI4Whya8eiJpWHX8pIkCewpVeMdBeoTtCX9B5j16DqeGCHINFDkAB8TRSakvf1iNuydwI7
0niIhUhqUJm//QhMcFUiJx0sJjTeTL9RLaUrU4jRnoChmWDRCsqc009nMWQCIicfiB3IQO0gS0XM
PRZ2UTIZOTtlZDAW4oo8z9U/xZ3sGdK/EacE/gFwxYEenGKtj5r1gyBY9Znl1X1Onh55DWf35tTI
7UVVXHv4DCoeB9Smom1rDGX6K8JiW/tj9DEa18ppMz6FLVKuHpMu/Zq18vXbPw2G2Htvg0+CpDIg
jE51X2h9hiIKFNbVBEx07rY+JDKT+W0ZtwhHBMJmihxRNgoEkjMvk2QM0nTERmnQgtrEVjDPhlv+
QHjd9jvkRNwGcnFQnUEoIYT0r13o0C0IExMh7PMQ2tBeJW6mJAqawQ8YPhkQb9wBZE5siJ4GvyD6
jt60Dp8hF3IOyCUezjvQv7mi5jPFf5whZqVsJ2acek+q9QcT1XgodEp/ZP53HiRx4eHG62mREHRz
eDSxUpXIB6J6cQ91KULvA7BfOKE60wCHz3v72rKqxemvHHQmYFFy+JmjZWW3xzemVt3YPzr8rCdg
wCdShLBr9c48V5y5bf4y24dnjIWWmlMl/E6OnSNQrEmlLvWZ9DDSScl+i6JQsQ3gdGleKX+5Y1Ui
rdV4za4mHl6uEyOHUhFJwsMKlaQQYghd/Tt1hg23BfAuXtuujtPNFvCbzAWMYzwOPZ5efr0CE8tK
gy3maD8fvNRvyxOi44XGxarYWXlnuYHNGZVRjuANZV0k832bW4v/Svkktvxd8vBe+CWbhKMB1jBI
hBUcvxiMbEb38MCIZJWQC7JguVakRcEKA/GHFjnSVEEEVJwz0F7dY34y0oL1meHLaiJIe+WCOyD5
+03r0+ILy0VUdJIDCIBBoIdd8T6oF2Ntdg2kjWlmDaxA35xzj3dV0wntXmz0MKjRh9vS8smvQFSj
3akmjqMmheWo1Wv0ZW+U0VIvPsKDeuyeNHHEyY6vJ2V+zyXNSi7Zl4xFEKMWF0pICSL00Ym8EM/U
nuyglReCWlTSWckr/YouiaiQ096k8GMhpBJRIV0Oxyc+U1ae/8H/viynEnonWJscS82osTrkKsT4
HonPNjB59+dCQc+dwSebG90jxbpe3LJtsIRi/Tp3QoIoN6HPKLxYQ+7AGD/92q9T4nRiUq9mlf0s
iJvBFC/OxhpJe0k31rI73rKaCWt8IhoLxriL6ZdR7l9SCRuLMgat4uTvYg9KDByuuIhlc2LFdCjv
x/j70WufCDQEfvBpwgyXPkwg+vtIaEQZPVaOxriv3GtIZLtDPqR35d8+Dukt7iGexyf3lj8IvK0h
8tD8s1kuXoD9b9vso3XZs6Wq/HDV78zoNBRPo6WTfQEdRb61nwl2HEJgqhDIgQZnZ79CI7mAvLO4
eZO7saA5GoICGpKvPw/EGSID3ptIcET8r/OmX0gdXpFslbQrPGtonwMQkTOdySm5EYck6pxL0vT1
1X5R21/akYpBZTfXHI4Y/ueWtBPSNBrWE2lCSB4zIAaPjvvcvGg8qJ1pRlpU0Y2+pAfW6LqYCVL/
wPN98JJQ0pZd5luWMm//FdaLfaA6XHKWkUSbC810DBS+qgM4euA3dztCsSpSQJGcdJyaTI5m9vxV
QqOYpI9OcOfQBkm13ysB2z60UlgDsIWy5A1afp0M/dZQ0jkIvg0Rb9FBPXme9RAg9ORvuxIiQqVn
IqCcEsevbRm84hB4ENPJxnGLH0AWJy3B618H8usDKBJxfZ9p82WhzwY31CnmlFoIpAm1DWrJXCjW
OniOEbgCi4QIblGnMH8VmfDrILUZXTT9GiMHYdOlEZTImEYXI7Ir2wglsRRiDBCg/RJeWoi4Fr2U
TIVTNa4jIjihgyAn7H/NS5l0yAt7T0exPG1imKWXBiwWndhnypmbrdbkmQokMpi9kmrxgBJsUzPe
n3ajz+4hW7qQhVIsq94DMIKkEAMn3gmk6kEE3DXj1FAgMAyK8rvXYOsBFRUwVIEUAeyU292moFcJ
N0tqRodHx6yNSZe8MrrJ58dC/HFH//UDRa/Zc3HOWgS9K3Y1Yq9gIyCBiHISrArv76ADs7gnRJnP
LuCqTB2SzkiM7nP/5/aH30QEEVTRiK1stifRv8v++nZ+wWuuhAGIHHGgwrpRqsphDSSwdd94V+V4
pA9Dw/pvu+Ji/rpYQrh/i4hsQQY73sGSqc8BS5l7wHZxTY+pyaQDbzmjzcOgSmYY7S/5AG9CoKar
sc/OvptuAyI5nXfyGJQ5/CjdKJMGndtQHwM3vlXkXOqSmU9wyij52pQ2e4EQbAojI8OZ13alumjw
ZgEnMXDD56BSGhMgje4F2ZN3G0Igecce5Jxo95oOgATxGHKyppJ+QvBX2zk00WccsG8xJ9Gce81T
sE0ZxosuaRvjqbkVl/xWXPnV+LUDba/tif9aBSCkcsCLzvkph4EEV/zM6XI1qd4FkqF3l3cizTcq
HAlh5JwXtFRyEUSudukb42uvHuIwPpO+vyNFtH/uEbHX+jUtpNMB13fJnJxVmH2aYjs/5OfikBtE
Oh7p8WX3j+6M1xyo3jEzJqfBaTD3Oaw2Nxbu3G9PtliIRh8G7ZHGWxyLU/4Ihf9+v6hc+DPOFFaJ
x05+LRR+PsWNv0PwLNN/SaYn7kwu1Ozaw3xOpXICei95dw9aqn187z+HgE9LaVYofUy+DKgQtj1l
RGyqKIrFEt+mcKAYKnOTMCp5JxqhkiWQFpk0P4b8mX0Wmn2qHHPzcXXozEG9OOTPs4AtvRbb6IfV
rNIoMwNC7t7OCQnUuNKf+dsBjk64OIxz5onarmGwxHTYc1E1wLZCxZ6H7YyoXp5oM5z/XcaHsV/k
B3KviVy2VoWB3+ogYptcCVdtSV97lXYrUf6azhE0NS9jPZsPMD5jDXIfTL5gQzOnbQAo9MRY1yQY
UNQLROpSrQVw2bs+jXIfwmaN85s8FMzlvLLEwL1Ucu/O6Zw240BxxSw+ZpCwDFgkN/cEIFTZDyrl
J40isKch6GfyItNLrqEG+TWfgVcFnCxd4rfcfcvaFndwdOmb5z1uu60jauW4B+MrOHMkiwYFiGOw
Z32deQSRRUr+2TeK5RFGFPEAHRelfbJ3FWinI+jwh7plR+Hx2cyWKymz8zY97D15OcsrA3qBNm9Q
aON8SQXlM2AIZaiw2jRPIH5FV58Qj9pAWPj0zETNGvbSoEuVga4Q2whr8uYfX8ez+3CfnmAaomEm
cpX9BgBHtuAL0gIb+Dw/pkc/z/PKIe+7NCzGqPPWQBZzqlycrSlNMMZH10fgRLPVCoF8afSYxDjI
SPDuCgMGwt7qvojzzoYyWBCWsQqpY+ktyKNDgd5Ip4I+MJqJcYzobA4+8E9/S/mMzoXqYgV4+wAJ
lMWUS39JizaMGKdDhwMyyWgwBgCQhSRWcAwbkPAoIEUGdQuBmz/WWD+7qIlFKVlTBhGqnHzo3E2o
5+g2ZHsNNUJs1IJ1aILUVvy91RF/OrgtaBFLVxkCeccr3V4dCVk1WVHlGIV5g3G+CqjkX+uv4+6W
WIZb4VgqGFQaqzVbcCExMDdndcdNfUN97Wjd/AJsi01z3ci4zjkIce3kK/Yo+kFpkq6DG0NZxq+I
IaEoqRY0YWR4ub0SdRmhXM2Yy7mjj6JVkhmL2gTsW4125PPj60a+XK8ADdgSednPjf5VazGP6dnw
zzgFdD4ebxLJ9GVM++IzJ+Y45HlCZ7HnzfBJK+lueEKP6S01xp/hyatYuKTesuHUv11cyPqjTRTr
3uaxFK83loMBM/1GTe9NAp5nbJhRv8/FU6C2sfGecHsfKxY4ZalkzmMIbU7Un/nr6Xyjd9Tsv6LK
UXtgfXSItLBIiESTxohNakphNtCaYsrFZc20XCDxZJ88PYzuuwyhGemGbZQW31/FaPgGtazCdF8G
nl1IJtznFc0oKXHHX41PsEJeu60eABHHZNqdQXyBykmRKGpgZN9gZyeRzHr4AB2MYaosUk/1pwR0
qxHq8H7v78c2T07JdjF6gs9uvSPa6Cgy1kwJC8A6F4p3yrg3v443gcy/IXYzmGVI+h+r3v54aANg
BzIXqj+6eYqT2aiWhwvYosxmrsL+D8xiMLd2MVPu8GpQo2fYODRLFEcJQGnGD2gMX9GTzoR6ZvWO
/GliREBLFwu9YDLe49M0rf1gm4uJAx/aG2vxvP8GF2GDJV3cbTrl73/MrRq7THGteHj9HP3/ig0i
YaC7Qfke7VwmngyHz/zNm3ORnfoWB5H3+APLdsN1yKKVQKSG+wrWKHlK4tKFipBcSO44i/vHTZWL
XSFKUrxwNAgTc/UYIQEc3OmKYYQs1E2icL5ypw4FLyOqqE70XqCNBPMlFpzO5ENjZZFzACqzHzB9
FEchD/Qe81620HEjsk3w7CSk7l8W0pNDKUk/QswGbG3Ls3sGeeVNeB4GHLu9ORIJtuUeBXrA0wRn
3QJzhsHm82KExk0BER+cuYJeyS6Aha7h4KDa909DDHYeCRG4c4JatY8mWi71hioXsq/ijlU0V8/k
Gj5M4EAkJrdQNNFfm8gJ2S7Hd6qnuVfnXH6u2GpcOwlY+MERIHzFxomwi1+IzgjKnwAwd2y0mqAu
EJ4ZN3esp8TEa15uFZ6nehMhFWe/GD1PUGMhKDrWjiQ8oWH/ueYpNclC4o8oeNbrvINcpTF6kal4
t/dU3bLvfP0Wc69Jzl9VXukaQBc8Xbzae8M9+c1dG87jQ9BZ44EFzmju8Iyi0JY7ZMjw34q9lCLD
/boyzKOx+TgPfHA6oaNulkn2KHdLcBKWGCM9JXCBNhLziYBd+FzbgaCMHaBtELAv+tmyMNa634ZI
JAOqtabyoUABgpBqT6q/f9FZwPUdiyT9CxPl5J9fCWk/0F3SwEOFeHdHOkShqOa9lj9Hn6qQxYQw
JTPw9yju5e/r0KREytlh9AL6L3QNKdRJY0cp/lzg/KIfJ+wXvvpJBjdWmBV2ACHQrXC9oj/F1W/7
nuVQl0s3JEwUKgp2EJMAZVowjDHyIyEOIN9AAzir4Sb5119LwdhVOoNJtfnSX8Dh13b8XaHSUOhb
K7D07oMNSSZk0rs4+pu2VkDvh3MKGwzZ4jUh45zAtSEWnnZzRpJU+qPe7+TrI5aaeZBTT0gpSl2o
S0syhGn4fopobwBz7HUnaUqxvwNg2HWrlA2RAh8IAbnbCqoURBq+zOGSIE7AI0IwFikHRL/3A82K
4KEC+G5ecQKGJS6ndTEAYKHKAECb18T4AMV4r6UYHthXLvhqsCu5mGVZUKp4mNCJbGTyDGKqhBfc
uuqSN0DauEe20Qtqa8a7E7ASjJfeQ3DXQZdr+EPKkebwCQjA2tJVSJV5GReF9Eu8LlgissEh1Wl4
ZRDX1npuEZB0PXMtvN+5SLfBOavALiQnemH6jf7TTTvd085pdz9Ri+vNknbnqcqQSo/h5V69kaj6
B7au2QQSfD7bZ7K8aLo/ZBtKVzq7EVDP6CIKahYl3wEitPiS1FXRRBL1EpZ7ulUpH5nhwLiKVZvW
eZ8dF+3uPmv12t1tViaYDXCTyfJt+rKAmz0lkjdQJvWmgSRqRAonnCPtm6SQ7xdiS3o5uwFjD9SJ
rtv1xuzdkzueGGeEdIWZLZxo377IG5VIcLS3d4FuvSeiEOwKWU22X+hLWtzTcUO5+XpApeSUDFuY
KaMrclqhRZ/YlTzkeKwgrvmMD8jQhimC3a/zZRgdo0taEQ3Nn9CGXZVoa9r/QtrSJgOrbhErUYNX
HMGuCp2Kooy8Ozxj1HMUIzD9IhJk+kv33m8vaxmQ6tF+Kg4GANGmIZYoOCztRZ+ywC4pDTfIjGzR
AMhyZvyKfx3e/AFKCkFrsNpZt99sOu6UCl+H0cGj6v8BrrKkz9b+JD4/UFzeSGitEAjK6pgd/uYA
Flx2H6wvupp2s4e0qxGcJayceBe0qzWJu18VinQJtxTgkkG9/cOUzNmXWBD/tZJCYhdW0d1hmg9S
rppR9GJ20TiKoBUUonVeRHeiTBFLHtGzoDbyPXcGJGwX0kAc9wwU7Cz3tC4PNjq3HFNfQqkR/gjE
uZ81CsLu38FXtXcraWf3bTADpjMIKNrmljwG8+iZCdm2Lz6bOQBN7V7yB10vjxewApwrWmHM7eyy
9j07FSD8Xxtd8MchJwNvSZIXIvCA/+T5pXsLobY0Jg3IRNepn+RX+z42nVZyPjid/9soaecFNjDk
mSQock0MoOhWodUkePLF5UJxnHbEUlVZok8XJQ3iyxa/X3eJwiCDeIwI3SlJ90hLuhjK2PaQIW2J
4AUrKSrkWH9T2BruujZQcXYWjD3OwIsQNsMDDVR4n/G6gJMVVlaYFfBO4EM/V6ZbX6TopKIEQA8A
JFtXx1rjweMIPcYW3wMTEyGF/GmjOPT5jZDJ/Cgm85IAuaczhakWicnaz/eUSwr0jrgX5KIwloi6
U27vdsDReU20SfLYSOn68ah3OSKn8NjzraOt6F6INgMCoWXl/EdGjD7QkvRWiyOFYn5OADd2Ety1
bs68BcLcSRssyIL9UlFJQGXxxneGhoTTB/4BSJnTlF0SbYuc2ShVyUO4Oe6QqVg9qhgMETKvzI6o
UG4MXfHNrkQ/CWX+kQCbB9/LZDp4i/SMglpu5I8aRzVD0AwP35lPDVdGcYpJw777QznLiZdF0wO5
8YQD5f2GW5/3FNJ9Bmj0OGmgiANAAon00+MbjRYzZOH39IyANjn+GXCFRqkM9GILESnYNVt7zXEH
YS5VDDdDyenQ3twdbi7kSZuSAaObW4eg0hl25BPG/q3HJ1mxHB1eVhIEB7Kd4cSPsrYvSp++TbwQ
ZSvbiM/F6aTCpxERgx3ExRzanuWwHkzBYH/LE7cfidUQVdc69Kn8rbG8sQcQiSe+IUL0Oy7N3J48
+zb6/g+o9wWYOiPYvktCB+TPOqcU3PTnGYQotOcpurNhIYokHYi8BpsbSy0nyrRDRkH73mDNUp3T
CBcHFGL7Akf3nDaBR0RuIuowihwuZofl6Dep3b7Zg46Jfhlj55AUFY/BzS93V9xyXEcW8P6XoODd
4kmldXeNHkXluIVBokOaGM57T4YKNdZf/7Elk0hiT8fWuGVBT2od/n57Rov/ZHenTrk5u5EEfTBE
7hWhr7xuaYsBIBhpekB9RBZ+kzThq4e4iFIobvYp56jndoRs7LF0zwT6Ed5dXvV9gnm4HIKb80Lv
4Cndd6QaMAi8jtbXU+rPQi+UPx5275jM+VsRoTyMJWi7T8Jbsjfnu6XPxCn8oTzl6l8nl49zfXv0
1AGrgmy/nTUnNAXU+FtCHmwJB+rlNwcK+KOy2lig797rg7lWqXlfO2nBG2QiKB6gJXQCITuXSMON
e7DaNSFTTufQO42pKl6rkrwVVqxCN5SeFPpn6Lh7MNed1mCeXMbNEPzTBK8uYzAKM7SArC3WYUhy
WH0heLAV7tfNqZbLo3EmGk9nyQNzYWAeX8ZG0cnYBkiIXW/xx/GT8m3E0J9Lv/JBIklwpFzdImkb
WB6kvRohcbPYyZq1hSuj05YV0m2TafiNgXjfDtWmx+7gDcCi4SJTsmFdSRT2EcXLrUP5hSJ1uh+W
v3XdJXhWBjYW/te32JPvIAEpptY2cJNY1FxKM/yXuFdYwkJgijsdU8IMs08oo9DZvFFl8DPYvQrm
m3exgE0ce/OJz/0Av/gk5QwGt+4iSkC1i0glNXPI/rAAPDkjFzIHTY6FfMX9q7xW/8nt5d7pMyKl
0LLFDY4X8U5+UqHOeGk0AXeF/DEik7kGTQO5QJOBglySbTofaH+NBZR6zP3SO05ZujsE9eh1/Xw3
t7no94NtFNsh8gLDVvh2GX7ELf1TpvrWYmiEZBh3XIMxZ+xl/LsI8Zp0Lbr/2MBK9UwGS988A+GT
JA/zFzQCKs/AQ7s+1iggKjpElteWZCshs154d2rnOoBSSz5Oa7Uf0NuQrTaCljNtIhvhjTd0sU2Q
X7Qw5NqFnahxsz/gc6dCt29iLj/nd5PwnHbEJPuTvcuqu8Ozqug2v1Gj5opcIWYvnHoKuSCmZwwN
8r6IHFHIenr1hgAYW2YVfig+eQsCuenuoziTSU92PR0DalTJ6KWiAwgZIWg99SRc5kD2BflZMZZT
umdJKSIrMvwu1LRmoPtRYqZINUEJxygHt0MX575mD1QHxg1kjsDyLXkeNAhHACu7hfAnZuaWZb9S
LaaBx5v3QBpIc2N/u/Go1zMzfNrwxx8ZeR2jbph2wD6D16JiJt/Wvnl4A+5gehqXQ3U/CBpNKpU6
vO3dR6bMLfKnsg5HcfvOFa2dOmGSxcUl9yslz8UjDgVRwj2Kjnyw0xrVhHPpmcsHFQnSCeSmwSHa
RZ2mU33xGOpTkGLdUnl6ia3ZzTg6H/YhuFs3PAp1yMT5WZNoK2IsMWAtSMRY38HldHcuuSycAuzt
TMH5xAoAMlMsgCZfW/s1265eRJda+rqc9bWYqeQCKpy7XEnRW5Rvxl+jNrXN4DhVF/qGH3zrCvx5
I/rrxV3LdIYXBiVNkGUQKUX3LVRra1ICtB0yygttcn64h6K9OeZPhsEOOK05sm+htrfuWXX2Ponx
tZWk5m6DKy2mgC4FpwuEiKVAbhBX/HXM6DGAB+LbF4jCV8findAm7AthJjaGZ45OfyJ0qkZYpr17
vg8eSaPb6tGTIqmklwKEblhtUBrrGItiggqf3cqd2h1Q6Dt2J/TKL9DrL38DQn9y4vzzDtCwFLBE
GxAQPVmiQZQ6EjaVYcDg2teRiQrgy7Qn9OT+TxyB6E9qDRpxaRWFa0M2onv0DFJtMH6brYPtCIre
m9XuLr9ZXfFEyvEPOgTQiDqXg3JLSCJ3EfyUNgHE7bFAH8Q7GrnmpEnWIBHlPH82mUHAJ4SLUhjT
YTmdHjZ7UvzAe8Xu5Bz+ljqzSpp2+ScSinDpeTM2Pem36KFmlWvigpEAaYtOwwf+tdiymwAMyD2R
X8pw5EtygDRqWJ/hT2VIz31gOCKB3jyYdCs0bnd6zHt4rTBZvZ1j0fFwL1JFLURWenabyEcZuEVq
Pi0d2zh2pxfYG4anr7+CmZ+a8d1/DG8C3gBW4UmJRI4S+l1+PlIDIzj2qpQZKEHZJ4eXdh4OdSN9
tlh+l0ga/rXcsgGvRCN/WTSJ+NvKwh+WCKJ4bpueKQBQCXyNuNA5BRf3O1N59Ia8Fk0PkKTvc26S
09YDFwP7JDMsqPsCMvJUM5dPS0y8kFNs5u6XRL/45jG+s7G5FPoI8AtJs+aAQVkNDqZiziLzJfds
dwdXLS+OkhgtqyXBjNzZGqc63mOUUA2/Cvd/uwBVKYjglFdi64IW2AVbalnI871zm7Zink0d9Vl6
mbFBMcR+eOrNCRHoEmDQH4K7wX/j7BMN2ym6dveMiUeiWhOHCH+2HH6PTtnbKME3Pbl8mxLfUyU2
6bD4pvTc/YyJmOvegU7Gz5ZPUpw2vmBGZkqDd4gqwqNMT7GI73sjP2fu7bV74DUOkTrU2pT768sl
ev7BfpbWjjBCiGjFueedOWmoKCq1MwKY5tps2dc3iZBweQjVxweNFE3rWbuf4XXWGdd+B/CPX5go
5BFCnthTAz3m74gX0ghIq+CUI+/qIcOxkLMzvs2+pdhBo0ufEeepKN1psnsG9fzZHTxTCnoqbeIW
gmskMdz0UL0b0iU9fgOZ0vLRlasBvQv2DdKrHvazV6F+vvYEXjDGlT1HU1kxZYtNZ/MYfNhRFCjL
ps2ngfqcb+S5agGhFMi5Nq1oR8KyCAqaPFWTmFibkTfBvMbfuMFU/xusyGiBcHdA3fRouWRXP4ua
/QilGM+/7EuEgjJJXJLsK2uJEAoO1U1nqsPQ7cFRcffxNj4H7wcMNKMvz+41+nKgBI8u8punbJGv
nG+qpTX/OuWgnPMDBVmDOKLvWBcPEPV1DvO2txUedVA/hhdirGmMGWXoU4uRQyAgG65JISWpOyGR
cC/kQO0JIS7XkAUZUdAHisVBiMD5lgwvvV3ECcp98nbpeQwpQt9j+y6dgJ5Rndr0QC2eCfBL1LsZ
Kmp38SE3BRbNBOuGeXNusACmNeyEO2tofEh7IhQd5SBpBQh6XniQ2f2GEBqCXY5G767pAoMTGMWp
dL78BH3RwkWe5ycrkXyTiQKOQhuEgURybzntpUDcPDn6+oS8tbJePX4ugXKLIm+76zcOcDZ8hne8
AxgC3ophV3wkdP3EgDAEYk2ObyoVIYidTx3sX2IKP/izz8N/U3yZWzoZ2Mc1Xf1qnPgZjsFtH8he
iIMmeUHO6rnaYzYRY5yEJdJqHZoc3egeg8XPEvojIYR8FC6oYnWxx7OB3CWLoTm+DINoCE0ICUNi
BPJhUVSf7fucU0T6iRvnBfJMJt1DpkKssr1j1NNYra2F6ITR1RRnoAO6xKCVlJIwy+3+jnkYmSku
KwFpySHXNgfWMFIY9DcyFIpxe5BkRXPzwhhS7Cj45ugHcHB6jZWqwTYfiwsW6fou0UgpUhFqbOZd
ZqGkvrPTouq/hM4Z2OiJRVfvzjlpXl5JL8GvdKbZlz+eL5570Od64+G07V4ZbHUhlAZ4YkY+fHrG
jwt6lb6SeWQuXiEygdm3QcjVTQlaEemanSdHsGY3VnxphPuU/8j8JyyfFrS/i65TOL13oXRXFOAs
ZrXHXRKRI22B6BPQULMMYDOjIR31D11k2J1g7A3QcVFefmbtWEZvNacof+31NlWmX54lTnccTxiP
XrLlSa+Q8n/iP9eDZ13I0MUuZAAZ+Ui+JgDfHlsZp1WXghbjHgHf4d8m6EvhKiEUi0VEJiipeHVw
8vt9lsixy2qVXJqY+cHhHpIPrykiIE90PyIClIdXhPgqg0MFeBYr9s/5CUiBcAhAnrnEP508oTmz
WV2AWaeYlNAacXuIAaOa+lkGTujJJl8nVTHqMOIOcKU7E7x/ZFBYOBwEwjfi+OyJa8QZ/ZNqpkTH
/i74NrralC1cUCxAmMam0pBo3ZWgNjSeK1rPPbDE/E+rLcQVdsknCffDtvSka73I1YJthsFDgKSk
1ng4HhOx47CB9v56/Ybz5T0RmsnQ6jowM4Vv+1kwFST9juaPsIcciNUbP7k2Me9NPCGKvWwQEo9e
TiDUbXB6gQCf8udCYsAKiyMY85NDsRV2yOmnvCFPkvBdRtweGH0gpgitCK7Bt7sf1YDn9LA87Cjx
JikbrAglm+zSnV8KA1snu4dY9XmQmHFejvd+XTM2PpYwpq2vZ+YfJSXY3y9VAjs619YR5+ww6KPG
UzAj+Qcf0FyEdm9Hc/XY4wAxHNYJbbqIf8AD0J2funMBJWXfxseE0q6dz3/Myww0meaaZeUEpzW0
4d8fzOCWVmLnnvvHviyjX+xoHIximdI1xycrA6qo3SikmJMqGh5ruastbY1TiGyb0HfHFGl07UZS
el0qPT44+iWcyIGeMFSCgVAiyVl2tUVdKOSNkUnJVcHJMfrCijDBi+lCWHk40SsfWJc1dfUbwJYZ
/8c/EPRBq2CMfS+va0YR9sEK9gig+jLzQAW8vcd60eGcYnKhDyxDKDE0QcmeB/WnEPFcrfbJlssS
qYRjUAB7LZwFq2rVOFr8l0C6nfUlrle+Ry05hu6UoCHb5MPnT0o0yPInlx1r9NtyjNkxOW20rtoT
HyBK+XPTfdLJoiofvpuEgfV3VXIy4kfES/L9j4gC/cNHsMhg3zrPUvhJZUDvvU8IPOefW0CNSH05
Fa14y6mmByLYENG/ENab/cNI3wFP+t6SURnpe7mNWrVVnNAMoVqQyUDzgRmikskRly1BGOxKjck3
aeVAAG9AranatkIAdsRF24ghEEPmAlrXrb2PRIcnTLdGSFDaGjzAjah7fC3/gtmjsyvydd7knRw5
l/h6gZvBZewuztkU3R38xx+0IIlAGoJTuX/gJqqFvUqiVZiZRHN0ZBatqFzuiJsYCOaytjn78NN7
rHQwSmKWhrsjx+nVppLoYz2eyl/mgQewcItWeKsBrd0jD4mASaAnNo/Ls7ZJV2yGSn41QNjOrI3N
y9595UYThMeXmoNLvFtSUvjz5B4oXHGu67sg6pxT7yFx7l/DUj8oLJjXgLy6q0ZvhhNYovXC21cC
8QEt9o4Qu1fuLE5I2hXUe4i99n7b7aBvR8pL28e8dPsw1iurNdjzRyi6CuYqEfpNBmnG50sJ8g5O
qJzZiEJJLmEF208E+nZ7iQhuxi0IWOOI89HPxsxWTb9j1IW9DjAoTSwFLFtHXE6Rv8gVAhJ+WwBx
4vciwlK0NldEUwTgY4ro/Yl/jukkdtshlo6MVDtqJgiW1U07mncBMVtd5CbePnkXu/F67zMbhCO9
gWdM+loroaIQOI4njjJQhNvykH4dGuBDXoYvHEZvqHcZebYcSAV0YSuRAWAmAi0Trp1akmeo9l6b
Y0gisbzauwfeCDv+y9/cYjHTrM+qM7vRz2w6s3KjoSTmpqC52NlvxGQwUpaOW244DzrDGzMQ/Llm
MxCBPEBjduYxsXhiVgB/W/zEKS+WH+WLnz+T6TgsK4qb4tO9TebBu3cv0YYwXtX/ZvzT1/onwKfJ
p2vA6uBGAlVDZ0Eu/TYRK6v2BwzDdqENPt3fVvH68GgIpLf37/FhibyhbTF55ZuVwQtaMasI1UIh
TAt75bMDtAruzzNUYmO9xOut/0GmIwk4A0RYT3AE10C5SyC9Q1fiPaw1E85cDsHtsFwygDbWphVi
30LDhvCRIHttCpB69PVCy4H/Ws5pbvMD3m3LHAjBgSdRjkoGr43nfy1H0YH2GBNjv3hPLsmjesEM
mBNwbsu51vZu2Ry8sRnYSv+fHXefUNkgkNgRTonqae5dgvPkEuSo6i8Bd1FQQiL8B7Lg9ODFg31Q
+Q2tF3YRr8TSlna8K+9n0FrUrJX/aDqvJcXRJQg/kSJA+Ft5A0J4c0M0TngjPE9/vmT2RMfOzPYw
NKBfZbIys5Ly8B1e0nf/CmMjuSwbpnNKL8vNpACX+JLKhg9rAAuxTPEP1AeqjPUIq945ffVvfSyI
wkf/npT+6t4ueCf1jX99+ZfonZyie2dW9XdRiWX0TwzfZ6PSABcJ5O/ndkEi2oFpnek3775p3el0
Wxf1HDiYXIGvivivz+anaBff0Q9XaHeBu6w/6FiGQ+ch6A+T8C2ukS+rN8BZQjTwj00ls7eWOPsh
qLflM7g2wYsFG8oh7Y5Bdg5AYN/ubq3YocC/MtIfbXEno/CHQBcw+mrRV/gpU0nII2wGwRcOWTgN
7lgskRPYK7w96KAR8wdwVZO17nYWVnsorgTx1+xih3kSnU/wgl1350xVoc8ccZsBzyXCXeH5QWJk
jtUWNX3OCO//IO6FdsMM65CXG0hGHuwOgShFMmHiAFLuSImmnKo1aGoMmBF92er5ioO/Yxg9UcMN
Dm4vw+ldpMVZQvO0Jsw3AtaSySPvOJKMWY5ymPNFCfOLJ5ZyGAkQ+0K/VLAv7C3C7ZWCzgxpZqRW
HI1WYb/I68T+Yg5nR3M9QD4WCfOS6ljzS97203BYdHxPayS/h4+XikoHtyho/JW5rTW8A5ilGCu0
Mfr/CeAg03VzLiqX2A0+bPsc0AUytBldabI0qsRhHcjY39B/AuVIGgaj7Cl3eXibvAkYGxcuPna/
g/UrMFJ6P13nv7LHOOb4M3Wp4EvfJAmS/MVEhes7kZUmUBSOOmzLoKu7Q/CCwzaD/Mm0igDZ2XVv
zXx4DGVvBW4FEOddEkzs8Meq2MJFQGm32LLgW66XfaKHPcsSGcMOiSmkfCbUwqxGklGEQq2yUuwf
SSek8NdyRtlP0lz3/hiQ/vFuAFErQ00BzSD4jKBzybQtUG0MU2tM6VsKGygrpMWWsqGAuJayD7/l
MlKvkcvIkYRb6So77xtcEZZwJHdmn9QRuEYx9fa/tDZ7aEtADQjLNqlB6yft7iKF0Euwhwc4+41i
dd0wFTVDToJCKK5D6MhaWDwwB004czgFoJHc42lyp6Fead3Fw8mHvBMB5KDmgVz/6lxuWjKGuvrc
9wN/4cOsK7EvmjFeAudvWpqWNSKGtetvujeYUnDkNKR+5kzqMMw9Qdba9wuecPZ7VxDzW14NPAVz
44iNcfCyNY5nZgi6HGHSl+z7oqci7pzox5f8es9sb8NKq+ycFxfXGFQ507WuxJ3wPDjmiypM2wN3
HZNs98mCOKavpRMC+ndMyfWOr5gtGPZ18KV6K2J1Qu2MLpreVKm0DFxdArGS6kvMHlSWdgYJZIP2
XHeMHiW49oUNPMuQUkKT+uE5kE+Ji0GSRcfDWJppEpNazFHUXyzOQMU++3u+9ki8Q8aaKQOTLK0u
snR3ck06aBjAjGxFR1YQ/WB/3EH9hhTGQB+D2MfHGPlC3KVIVRh0aUDlOwuIkD5iHCsEH/uSR+YE
wyKbUaBCP4Bmf7wBj1pY8nVuEe4QMCS0HiJz45yHHnhPWt4MR4chZFkbWB/I2jF8HOYBfgAn5Zch
m4tGtE9lQwwvmEPe2+Bx/qKb06s7owni9y6nGRsbbe4dYuJEMzYE+BlDFVM8L4b4HknlRv+MjbTC
2Ys3A9WLsY49QA7qBEuDHb/4PSOsFusF8pqDJ86yA09UYlTlhVJaWr7ia3ydU1ry4+r0d232pGKk
CBHKLo+YG2FTX47N4MleLvlKrFnt5cNVwqDZCMFMB3kLcasM87Qc4/13TvmVEDAbFSx0qYAGPBEr
k/wKrE9ootRhlA7ehAeXbEsu37te+wa0x6FYgfriIsu6546I0yfkrT2wowhDRwAzG4MkNppHRJIe
lnlNawCb0yE6Ycrl1GGolYDJ3b/eZRCx1wFolw9k3Wn0MUyzm9xk8AyIgJ+gd/dJkUdm/LkdDE8w
lXLfOXTyQW+9RJlJqFWU/IB4HcF9dULWh6hnhByXWcx8a6DVIfse7FKQAMwtiUOl8Bbwa2p2K+HO
r8JVCosT+vMKyqzGBGtk+v2wdmG/bZ0+BJ1YRpiDzTFiVMBEBmV/RLf+HpcW+2GjJ3fbKi4SLMx5
uXl/MxEy+g2lfGVuY5UWstG4UArfgmUJoMXH2Ltzh8t0cR4SnZLKCL1aI6Ad0XdmcRyKP7ZEF+F2
lr2ECWa2xF8gOKGROKSm7R0mUI6WDCrCO2WvIGH2EZEViAGF8DpWVUWxV04LVP6k3ir6cyxLJRrQ
/gQo0zcsd0oRXG6ci+4MUjd/Us6X6T4rAgYXqhBuoPoLWti4bK1Oo2q4RzshulFGR38fbQdU7Nkq
H4nYns9RNMzLYY4vI9R1SjUikFvp1sMTPrQu3f9o17utcraB0ETgADM6X8n4ckLUwEph5mebq3dz
8Irz60CUxAdrUrcRkT64rnAPpUh4+CbmHLKKCa4tKTD0avQc9PMICMkGSEygsxKRfmsY+yDQcFwv
7VJMFOIpWEzvUTmT01rS2PzMS2QtphpEvsDQGUAyZCG0QFsQhnOsp6xXC2CBpoeQCBiGARUb2U8h
f5EumqPFKo/7aPEENNx+4XIG24Udo5QzOBwI21pNOOd3KOnXsJky0O9DhBKReCvDxCeqfWxb6SlC
5vtFqwVKSfj0+/y15JwrWiubfz3zQkh8W5aQ2TRZuSVTSsY/gz+IFAcL66QVOAFZg3JpvbGSSe7i
Ytp0FwtegGHLuRFWE752lDzWhJIdELEfwqpi5E+RtGmDELpsXKyRj7lwsmEYCUu/Mm6mvC41rwX7
M2W94rEE2+Dq00IDglzxhTk0QeS63/BAtExpCGj7rhu+b+IGswvLfmWBaxxK44tpbdDsMVOEAJC1
jjaYI0LvJf6AX/KqNuhpKwJY+CiF4EaHydXYBn2MFQBV5zTvaLFyFH7lzh1jmldU9h8wMlvF8aX5
WJtrgFTgHViNcIega8nJD2WsGMk5WoHOe1yF7/nFUqF/G955LekJoBg0Fy4imQ3V1e8Sw/zjg794
WWcrNp1YMp9Jg6qBa3YeQKmAwkBfQ0bJyNQ/vhh8POYSFbc0BURHdwLVy04Xiyw8rb+UHrIZePKX
pQ6ZEFpY1OiUmSyjv2NONwseJ5uOPQtZnaMVaD/ZDIYCsqpna0AL9IWFZ2zjxrFp1nsBfaJMAZ+e
Ag6v3x2VlUcKQmqCjrYKHoYj/J7MsbrbcJI8whHsz2jTbpDrGDbiJ7yFfsaaK4YrX9xaRrIWHYEG
n/35FMCcmzGL4PLRji0/KSP24QM4Drjy3nyGOcOZovdsSitHLDiDk/C5Cf6DN3uzxi+bSSzHPe1K
C6it1owbKLC6AAwe/6JzwIzi4QOagvZ6pZiLjLd7oA3e284Mys5Flpb1iWCg1W8J9/xtXUZSPe4j
oHUQByILsNDtJF7ReVHuVVmtdfOMIa07Wpye2eOD8Gv+c/j8OzED3S4fGGWAuFARXP6yZXH9Ai6r
WttlJSrjQYRlRJ3FHNt+cV2nUGP5GXVjMap1vhR8jxA/CFPDSTZ8Jbdm1HthH1lmtfsjzOwyA1Sl
RgEe9V98zv8MqhsK4G0/qdBocPn4f62fmpFAsapwTG8Xc+PpxgaoLqJevyC6PBa4y7xLH2eFfGa1
C6256dbmhI4IJyOXbePH1q7drq9Ok/kWGiaxSpULuiKp/iDtANC+A/zFcfNk7pVuUJmJbahquQp3
hkahYfMAF9WeUAXYwAsqzCyVkQWNRbhL6osr+eDvO50wXBFP/UrZSAzyy+1ybzT5O7gUBa0B1dHf
sf9yjE4lKtmPttlUuQak5jH2/S134pUj0yUioxzxmELOEVAwdJGxAMxr3IeZ6hOLz3YtBpC9oM3l
NmYiv8WHAJo2x3L+hCxhMBqYnrx2jjlxgaD+GHgQWBlgYlYByVlGmzeMUgmzvL9VzYWHPkU1fQ0Y
GiB6bjG8t/HHJGczCtjYMoM0nMHArkUDI4Q1aC+RavljzCp8g9XydZLziV188MiPCdWsBMIqlHtn
9gJeKCk60CvRV+LJeCcDPucrNtu4s0mXlKgWcd/ZkH83Hu8T8NrT3OM4Ck4t6j/qAG4t1q1QfZ+Z
Y8ls5Qxff5OM0jRst7Sugt3d1pwuHf0khx2zFRqfpOGaRW9Fgcqi1LxdDC9MBZInHUVwWbHCyJl1
Z6whpARk+477iNcGdUVkxq8RVQt+YSy6qnc7NSws2E1QSg2PBm3ZObvn3Gr1G8keQoM3Xe4pmxps
yDGT8yjfUYnIy3Tjb+fLF7snnA2F3DUo9hA/wqdAzMYjqMvdYSFqaG2v6Wuxtxq4OBjAC/oLgosT
ENo0Pnw0qfCGpwV6XWttpCK64/i48Q004kB9tI8scus8xzI/womjXWG/AEgWAcYJBmv29FkgJFiy
UNZ9gmFOO/CiIS39Hn1Jp3Hw7ASIgLwlc1U6QHOA1YflHFg4gN3jg9LKBsBgs14z6rgJi3FpvDt1
ym6ZGjjOAHXpHrCc156H77BP7MIxquE8OAXTLRu0DSguMIO3VivGcyA+9fX0MRwvE2FgdEK53wjB
mVuGNo80p+fox+KOO9WAFuDucQRZA/OyY8bEzDCk7NgmB8qRAp9ihYJSO/nMDk4F7jFBSYJEO9q1
azVrhYsRNzUsdIdlkXF+dgoTeTqQ05oAkmeEuLbPuBVBl2hwVdDwms8uUbwL5ay8onf+4yF1K5VU
o7XxrOZCDQ8lkFMd3kOk0I3xOyz28W6xIcD3T2jAS5i9gak2CT+IcP+q0ZU0AOzvyeRM0R01SQct
11VlqhP8Xfs2jU8cT78Qqb18Ob9O0QO/iJS9qo2tAyKcJ6RzTDv4t8NO1CD8XiFY14O8Ywb31r63
doZjSXp56oN9w8xwj35vAzQJ9YL+z77bR+e5yv0yJDktbzuxfLDiFDGSuK7N6BQaQfED1H8ezlqv
9btZjf6NtUx3Ct2fkVFjIungjhdfRd8hcgNvBUcq8RNgZbae2BXow88C6Fd1SPFQr40IqBNyyzXV
WrrMY+VEW+toGMs0B8wd+JRLnebp235srRG52EuumPU8XYjGjRYEEs3ogxcqcD4n88jGGodfywwK
SvSqCPBb75eVXf3G8sGZZjfr3nthJlFOPujfAqfU5r4INcssWdd4XQnZ+cywPVLfUWU1Dif15m76
nBc68DoaFwsCE5MPJ8PghnLz7SC1woIDA1om1tY5LobDlxVvmnEn0prqO2ULhbmTx+4mgbJ38gcf
p8D9DMAByS6VDvPRbJYXFb+6kNXnJeF90ie0wafWwmbwv+liPk9IiEvypSulFfQlkA1e1m1eC5fo
WJC9EZt36XANzMWJUe8px4tyt7QkMJXCYloKiQCdCyv0nk6lx6BhfFpswk1YXBht+HBit1GP0Ztx
ucNGUOjEX9QED+tFppnmsNg2fdicLKruj8Ei5nLEabB8kUEza8neXHbmnh90PXVmZKSPY/fjltHj
j2PUFzAu/m08UC/d4EC921e34D89MFYtvaWqBIc6gEBsaVrpvfHpSF4xe96CMsvoaMP3bUBeymux
o+TmItQCCJjmOmvf5qcB8aju8goKEdHi7KLgGnbqXB9Whi1hJUUn5uAthno+XDGvgKkQq+b4QWwc
Y/f3luvBLlEgAbAHwh6no/MAjrv4MQ4kpKzuDeRz9vfxL8hZ5CDJYmzCCBV36YBpR6ONDEqJ9Ok0
2nAHedMlfnTmNNiCDB3j5N9o0lsvYNCy1TEmr6A2IYvcoCN9mtrs6CzB+WCnoSyaVeR1Pu/T+Qgz
S1VT8P/44lKtWKGDOcRmUoTB+HHNtckOVmZSzRwjNmY09WjbNSDTFbhIH/xLGnpO/BDK0SHchU8k
WHJPOa8ZKklJ+flwI8rvkdYLYQvo/jzfWKX4OGXNj0ORSCu1taZATRgF5E0a8t7b+9g3Jt5VLB3K
WIbIFqVN08YOTx7a4ifwsqgWREmi2A2ufoUiEtSP6qviFibaH0BBTBOCpcSIZfLWnQY3j2VtxCyD
klVzSdUcNIlXoEaM+UtgMrK4khCoH55bfV7RGxmZeod72N7QgzLPbUPMkp81tIApZt7vMTtu9K9w
OuGVc6GwGenF5c4bHBWnJ505Kd2Y4+NYRjiUwW2RqTX+UJv+GMfO3Np+MK65RY+MOLAkcWSj77I6
uHHhMusoBCo/2c9JI9gzRLA7BsvLqlAvne16w6wsnE25ZwROQDIZfkhvuK9g0GL6RGZIs/aTQ09p
wSCTZY+zZLNnXyGW6e3CnEWtQXay1pzLEwJdOcNue/uNAh3b7gBVIOMC/dgFquICsNkB6YjYUvB+
Pe4TLbMDt+lFbGAh82fOUrYsuyY2jlG2Ppa90/jdrmJ6FcoFR6ZWvPJaX7TlC9gIlZvGuKob6i3u
Tj65H+a/XhpEZBAY/9BkWfXxymHNsa/Jgm1Qv8SAEt67Vx9udpZDx9KveA+YQPFVRJ/hNyT6h/L7
eJxt/EaAA3aLJ1On4N3bMYzYOzA/zdWntVtsxhiBCE3o7QC6GmCnARVa+AxykgVMVLlTv1o0mBzO
fxbNcuynpq88rWk10iBEY1LOJDNxHCeQW6nkBd8ARHEoMt/N118Dk6sa7fGBmxln0GH9t4eTO9YL
4p/36sduxZ8+iCYzALJjHtXw+WST1rW9iciaBQjfB/LEuoW4F2qieA3f4DXYRjnMOjYmAz7BnSUn
n909HmfMynGpqVnX4Wlr7f/2ZJUXZzMPc7xSLn2JBs99duTAJj3E4D5hfbml0Tv69fDoX+b18Mqn
3GJ+jtSM0re7h1vGbTTg46lOkHHpobXuk67t18ayK3s/wGstvRftM8UJYI3LFhSG1OzrE7Yhg5Ar
H1T70P7Jf9AdlOJNj42CU54L30GqYkaerLx7tODgUvTzwak9UMDB+IUxMORZqv/t9EGvCgkQcSOs
JQoDbrgGyWhDHyDoSD05ZInfqms59TXZ5NXWPi+jtQ3Ry/jlnlr4kf4wYspVa6WzoNQ6wd44BVvI
amZY7F6CU1CGgkRxJIkPz+Ytam6auwtWlMP05iE1DbqClfGXiZpO61UIy+Fu/prsAKv5G4ZQGpgB
mhWTOye7yVyjW0q+eA4/vGJHsyaZfjFUavIcqB3kFbKY9c/wlyt2eZn5abFzWmtoW8DdK/PZYEIK
ZiEEpsXBqupkLagIUDIEGDXsVDRudjHSSBh2TfNdrlqVUYoPuuf7Gt0WwlM805Ml7wySU7oo9E7x
KdjMEQGWMqt8sV4vPI7z4BJsfTl4sItQfId7sPfBjJgw6BSoXZT35d6v498J28Cr0xzVU3gXYmm4
HAUmFAE4YcrYkMv+66g4D+qbthEaD+9N1S2T3xPkJLom+DUMLQAAKV7pjwTYi/qn3hm2AAIfDBZF
88Ttg5UUeCMwgSass0rHgBtCr4Wh+e0nTzY4a122Ma1ZF4w+TAMa0azLgC5b2weYTtmZ4flNOtne
Woxk+bDdoSYKj+GLHk/MCig/UOiwxtB/V3AzzS+5OBX3EFd4tIBW4TcN/HIW8ETy2MQJuIZjr0z/
9piGEjXAN+gtdLb1tcciRylIpD413cAwYGMQNPhBfACq+7WQmpErVCJmQ86i0NbER0eVo4jTwQWy
Puu7uQ5o+TmsH3a8CHqlfazYYAVgAatU5wShFJgdF41JLW0GYkTuC1BNeC9ArbGQWNk3gcSCprIw
jQGbsN7fy+WN5b8tMtkPVBDosNK5vLC4Xi8fc3meBuLFSJ2GxrgrMeX/2eiKtkCbzr/hHvwlYGxb
EiLGLGSJIW9ai/vEd4b3zORJNlPg2n25CNQhMZWbNBj9zxcfysffLLpl3hOg7sGd//a2I2RuREWY
nCY8w3Pwglpf8i5eeIgzN2c96svdRxWAhyt+ZchBrNmq3CmOAYUv9vUN0/sFCr3nnWybIpZCyMZS
sOhc5FCmJa8AlOGrA0xAH5EF9+Ub89CRQTfZlmce5IxJEXn/qPqyr6t98EQnAmv5BlkInR/CVUya
yj19dpk2lLTfPYQAb7eR+/c57JEyPSZZCCssd4fpDrf9x6qa1gQeFw1crozzpRKZMKLlBNSd84Bq
JkVJwgeJfK9Vb+ewlBeUNEF3t9AEoNatExqhbDDigGXRq83fy6rNG6yMILU/6O2o2mBEzbmZsX/B
Dodx981x6+gXPyKPEBlq4H9nWFnPHI5UZbRvOOW3s7s52dbGXitp3ElrcDeJriAZnP4C2dGcmP2M
G78LKcCA/va0GTrfq1aOa4yL8s/Zp6hI08UXdWPAvNu+dMs00WhlKh2gS9/oNjYecDv+PtyVoHV4
P9tmxjyJIfXT+n5lZjq+Oda+eSOUj3lz3wSTxOL0MIuJUU+8xbYXuMIYZLu4+vZzN/Pz0bZjJOYP
eAM1ddl59kxOxGD+XG8fGxZ8ui98kJNHT40y9Ht2uSivyYV5L2t3kLjXwc0vbhHGKUrDhnU4xWgc
s7qPMnJbTuuzoMJNar+L7oWmx4CT28MHnW9hPjorQVWnfjDYspuYgLRTpHko15kLwDi8DrqZe5lM
gao5JkOwEsbE2BjxQhrkFix1WRPwtDJUrAHGXx0G4LyP+vLEJ76s2R+KDGatPTCA4DB/Al521dYp
UpjkBNk9krdaIM9EjbLz7fKpQtjYE16gVwX8sueWlR85Ch8xYdkzZ0Elxobqp48Wq1ebT0fNvXg5
vJIVowODc1w48UsloU6GSWKnBAHCQFPLMMxJFdBaIyCKacbpRBbCuPQMKOgZZxJ/mVrIC1MJl5fo
mUTwFTg9UO8Kls+WCEW+I7BDUpJBsWckSiY1zjpuOmRRHPnjE7W6oUaWbPmM9s3s91SsHUT8olAo
uJ6/hxMrNInIo1E/P0UWwweoaPxG6gZiU+LpQv/b8i4atp+6TWa/BeAdAM4KXp3yJLqQ3xU6y4TO
HP9jhU6qmV/m0wuE0gold2Fi8MxHdIePaE54A1QZCtl8OCtx7DTTd7bhNixGaJKBkyk33izg1R4q
LhcFad8MMWqoJKf4wBeioizkqwlxEA3Ds0Zuy1o5C7t03Zj+pIuUl0RRFVwK8BfIsSlvGLe1SUZh
e6PjgSFIx1OKq/ik5UCuB2ZpZxv8kd0umnkpr4C02+KfPBAffH1uh1f67haTJ5SjSSVZKW+zNDmk
2oXaFRoJV7yR/LaIENd5CvjtuGzhJi0w30iesZK3WJUYcpPI3wH5g8zCaFLfZ7ak/xDYOQxWpghn
p0wl4JrCOITcj+mXlqHBOUDvSdrg8uhp9CvkWuUgJU99m6lep0g3RldGrcfmgeCnpsHikBCgI61i
b6X6k7gRGJQLqh9UNOg0qnA0me9pMTB0a0b3ZzdbP6IrALB2JNwohtm9MP02DesYSO/GT8Iim3aO
86JUJ3bh4oqfkkoADUxlOFTmi5qJO6PCmc0GKrTyEfmEDbqYEVPmUh6JR/7L/0q7Gnr+8z6fRcjL
UPPLZ1HLDEoMLJURNzyKeqNBQaEcTViAfDmnG9X74W0SSZRhlXgZivz7D/ltnaSC9R3/1LB/SmDu
PgjM0hXLax88WfWCFLa/1RRoW/8gBfkLfpAIfJpumam6ZP18Puwfxs4gDa8KjVmh2VOBCxVE6EKH
/e/j1Hf+c4ikbY4pOAGOuDiUbfrUN/ZcKy20cFDrKSQvoAXhC5Ykz/LjjNEXYS2RidlC8mOrnGia
qpUvwJxY6HGvtOkmbH+lvxjJ6iiHR4aOmTXm5xfvp8GdSq5FIaL6vuwc4g+G6wooCzGlTtxEVafe
p0pzM0w7zZSbNKjAKWLhMJzKWgIHpztbIt2myJFJOkwaJug4oif0NnznMq+G5QlPH1ZTAjQZgGIb
XuQEtrfLDVwTu4TouxmWWufxl5p+y3dq9oJXwV+IhILSpfUYK7Ygxh4/o8Na3xMLr8ocic1KVVix
Mhmo+Uf0zS+HHYWwvbGoMj0mS1AZMDuDUaaDJxLdL6xRvc+gahfan/aXmAUzaFxxvx3mka2bh9a5
2wXH4EvFOXGjv1qxjfbfOnjehuoeEsRhpM+MU/BvSeLvsbxB9BBkkRRqwaBytLYDOSRfRgXDIvSI
lH2nGmL55IjJKAGBsptzLdDmVyB2RSXeusfoQRFvwB8D7kU0Nhe3/uGDqEguB8V+y712ZdZF0TGi
U+DrQmt+6V166Oi4C1VU8sQxNqLey1cDCK5BSKMDw8cZ4Sp3ht4g/QiHWFsrthTbAF78uYqQmCpf
9Gw8NFr1E11Kg3TZcE+oHfZUthhWwmMsJarmibSIQFTEH0bFhLBNBoSe3/thv5DnS/5rzPz1DZuY
ig1IFVCVnRnsrntR7tVF9itzEB+TAoYEh3k3D2R8WKPEqdF5NqB9b6EbqW7fzWu8VhIZf5OT/JSi
2P/8S210cYcRDV8h/UzqfQjW9BJA+SDkjASqZPpyWk61ZFoNGOaRvGfIXmXCdjU1/sUoBoH6k7Kf
Bko/tjpOUanRnYX1l305s6sUH7rUCl9cLSPB2h/9urLIc3TqmTCkaQ2jIlQL6NVqtmWYWvNQZWHX
hNtS8zzcssqAUIo7mt9mfuD4I7f5d166IZtr8nZfRqkkWLNPgWePjA6c2iYqVkSs7EYouZEIPRCf
5OlSxHmQT5lP48h1hodBc0psx9yf+QahFUp+Qp48cj38S90DerALZFyDKEXbRLDb2xTiNK/Et58n
w84rUv/rw06tldc9A4DA7sSh8h09o80HkvHMo3PmXRNQTrjP4Gc+Pw50Gq4lbqwqZBkVZErRhxHt
7++Z5XDExJsn2y2PQRj6zE09SKe8FLLkG1ImAV+R+uGDW4ETYnt1grLAMMppYQPhifJRjlphf+WP
IAUiwh9WKEe48Sz1oxj9EwigRBeoE0kOpHJulSkOpSCbLuR9VoXt4MGbQ/AcK1RWApW5x1RFcWla
7DwQga+ygRgxDHj/0dyojQmaCBzQvSBmp06S8QeFC4/qVCdSAVg+O2D+2K+QzJrnUzPzCwzV6WQT
iN+oB973xETfMmAg1TvTMpctfi3FJk6iiEnroIhPr8paFcwxaGXhF6i44PMMQBSApvvY0QXm5JEF
1Cilm/1MtxHhpuIWCYx0uGA2CAnOrVkW0YTGvMxhpXkcvHb08iCpm0tUnVASgDp8QYOUONXWFEcN
BsJ0p8jw4UXilBPUwZ9UctDCWgc4Ntuob7psL5MPjygulDMYdQ1KwQPVpIbjdVDPl7V9ubyfPZbD
+wBifzMfl9mLUlvwbmR5Q8HuVJ+uN2VT5Mf25H0zyigWfasb7npXH/CXxBa1V1SjnANcKijDEOo6
Oz5tApQwc3IfTgOYZv8d+bx+o2lk7kXuXdw3xFfJgzKjnx68J4ocqvE+Oq/RaHL5Y4kZH+WqyOXM
MaJjAAc7Ro50y8ETzrY83Cuthfr/ROZwwPOY6PHNyWQPj/rxi94El1Z9yZWhIpxP8TXzmiOGgyoH
YIbOyPEqdHD0yqBpM/bmaFHZNhfQoAUw1VwpSIjT+q/kPBIiM719/AbUeAeXm40sgJuRIyxOkoCV
nKmklBf41NJCNMjniHdbMNKiQihBEcKg+Fmw66xdh7CArmE3Aj15cTvL9KfaVwxUkiUNs++bPC2H
FSpBIh2u/AiCn9QisLKAKOqpiktVKTeb8ebvRBB+VYGbxA5jgEePv4ed/eBG3nM4sHCWXzkaO5VE
soOq4zogGj4b7ygnlCpEZVd/sHcrgaAogZ+zJUUdr+uEmuKOG5b8OM/+wVPZdnAggnW1R0nBDaIP
U0QT4yJt4NBPhklPaWAMZWhDi8LJE655BzGbcWs0KECEkBqJimCjW52QWXFfHrxj0WKeXD2WSZNc
6Tx0GAWPUG652stUQtyP0hhLoI/H8jK4kpljANZrPfeZ4Pp238MLkyp5o+VQQFEc8wveHWIzF7EO
wk+TCR02+N66d2y/W1sv62XeocXyb2YCMza3zQAAa9amBdcb1gR7UWRy8AIcw3WIgHOq8Uf8B3bd
kv2hh80/EK+bRoepGNO4gGB6W5g9NC8cypuDfeiPnFPzxbQ5Ckmj3gNFDTbryrQ2oNFDpaRLy54M
K4WQi512esbctY7iyw4pd2+DNxgvHKIqxTK2EG6rCnI013b7N+FtRXyjYfSvrGaYkaIxfyFnIMQZ
V5vS3pTwr1WK5sDW3MV5sHrqAfRA6KyOJHYEQVl/N/yMHznuH8A3F9xCcHAb75em0aoZo8YR0r4b
9Wa2HfCnA2DiDfUDBQzBD54lKaPov7z3x8WlWxvWGz7jbFCdTVzDHzo4ROVLtFt9oM3klhEV8QbB
tNWIDL/MJI/F7PuxafRP3J1zYAhmKye8RK+D67F7ftOJzOpNAFEgHJod9957QDGDiwXEE2NZoEkX
Ny+Jeh+w+eQ3vmgfeqf2jWlQyQJo4g/Vv1uniFNaeGTXd2WMGd7s6GTdmX+C1O5pOLQ54Md4Zz4H
Va7WsK4n92V2TvDoRGgFUvc0zYKp47EgPLrfWWXILIOdtP2+Jys8tsquD83a+LJxZ6zyZj8kQFaz
gqPs8BplHZwrsxU9v3puVb+ENyZlcPuYJIoOxI15BboX5+BlVzsMih08rSJC96i2LMN4mTyZoA5y
tla0GssZWBiMQ6gHDPn3w23CyoP7w661N30mi1XY+1/bvEDH4Py6V0CREu/KOrwj9iy8D3aJFK+Z
2SbkGewxI+1l0WNl/YUVdcIXiwsuSvLGJpzQ2ic+j8Q6wuaBjpr1ygy7eyyECGtNRlK1phZrFYj3
xMsfD3XLMVbFjfKq6sC/hFNIFPsPDqfI1W6mMg77G7ogaRjEVNQ710Wo+trCcqN+Zo98WEUTJohY
DS8VgZII5EsAoeoSueWSuBLTf1SdYrKZF7uVpJTwv//EmCajwYAETmsDqU5xC1EmAItiHE1WXGQs
gbkSoD6iL33VQ4EY/IsyMhoxQysJCAiLsGhwEoZrlGit+qQKR495T1INGSeEhQlImBADFt9P3hiv
C4Hnp6Qb5znHKLSn2Rl1KG0wyBDTVAY2rHTcup8WGn9086rvNZxV9USRAyDAQtMOMPmeZA2PkJFv
IkBAFdoXXDaZTaiGaAi0uht3Cdp7in3uaV73ikzLq/yHtGsmh8E/fXWRDlV2X9BJtSpNw2GYQkOt
BhMWADLZNHo/HTPEFYnTpUmRkafaVhnbomyg4sDJjqjyc0vGhXBxqtMEvKl4VrLGF4APLEbmQ9ej
XlSWPKpZYNypW0VM4BTp7rTpBQ4ih1+QDoMpZIcC2BYKRXwRSXlOHoirqzZXKZ1oCTneJKSrhl+K
ihHeV94e8JZtqnMkIETzFyKKOtVrhQRMou0X0htXcVlKPrQLWQtjLrzmf4ZqtQRJK90aFybe7e0+
l4ckpzYCS+COOhhmBZwbwAUsI8UwrPJ3WACctUSYDbYh+yjhnMFj8SFmQMzSRzRXJEI+QBD4el8+
RW6aOXCUp2A1526pcYNoyC+Qgy5uBUhg32hAdS7pVH4tP+XaTzRTI4rKSV5QxNUG1lAbVf8HSMEe
5OCprGU/IacICB63kTKiFUEsOpYMk+AgsmaAgMhUngHTly24OvG05OGI9MWPgegeMVeB7vmOHsBx
j4Wc+PRZCk389xOFSApxnFEaqRylbwQDtFKs90jC6m6L2J18mKqbsEgkS9cmqy4U6+aG5UDK/2Vu
XOAUOiQmRqhLiXgCIYVzgnFydCStFqiRaqOIYJciHGlogSKqKaJog02NuIBebWp1AVt/r1K7v9Qv
qIiRYaTWND7dC1bY9C+9Lc71bUEneotHkAZVYRpcg19Rb6i6EkBFAcq9qBIKFRR0cRlqnVniluMj
gj6A3x+9U5RTZWBlShVhOkX3EV7Da5MGrbyYPazN1UZc+0JJWCTHSxh1bHHbAnuwpmCNnB1V7Piw
LrQLbbNf7s+C24Lld9DOUdxxB5RZvpcxfWftTa/afqDEYZHfRK0g8gImOzGefguglORq8PK/Pp01
KDoG5k0ehTsL8dDhlAOSomXdttSnJKqq/6mgCr1CG+wcjf2r6BxL9vHmGi2p3x6YudegCe+pzYzp
HjfNB0Qtt7A41BxzFjVaxhTBUmFR6swAARE+4uR93nuPR3CDhkZq4BX+CfPjfzFGLIEL3Fv15nF8
ua3zi/8qoZEsIMFky4V133Vu4CXEWdcouOCrEL5xzavkNt8+v2xgaWwk+m9SHhnP4feXEa5yMizD
TpsqiCoCYmjn26JaOEDcmtlVdHdLVC/YW2QOHE7WecIkyn0YAW80y241uPWKLdPBvO3R/2L8XuHS
9jGLZIVIw9+nO+aHORTUKk6R36g0vS1qA4ZZtPsZLxzmskGIwcvTv+GMxEHWv/q62DMF7wZssU94
XNTgBD9bt155rh98ZKH9DVUOpK/pP0bCkSKDFVd6Fdf0OHkmB/foVefH3h2PtvL8juKpOnpsMIPi
24GJhsdwHqPHPIOsegvMZOPf/i8WhAix679/C2OXhRgXnC2mcyZvsR4PMPvEsq55/9sud9xvow1O
8P6osKis738UXqVWBhBQgzthuttEraq2VVVYb/lhoofZ0cc22Vf2iUwfHzEVHQZL0sbs+8oJ9iQA
pYGSd0gJZdP2VJ4jGIZScvVDjFzpvkOt+0i5AdEqIVmyU9AOzUyMIUjcM1owYQ/Fw5RnpUbZ1DpM
ufbR7WodO5X5wz92DIS8G8t4soFM9UUtLg/wasaz3e+DNGDhhNsME0532n7CXvHAVPtkIraMwyCX
TqXb7uN1wd2BfLHdhhI4h1yBdxuoK9BMn4XfoGUO0pF/o3Tlyq3b9mB2fWGRMS3w6F8gpxT7x6CG
dhQe1o+XjWU7RjgQlM5WljR6MHfCt9cCxOBFfNyxp71/2NXgDAdEJCObAsFcj/5gxiCHNVgYWGpB
XmzJfFkcu9j0ZwMIQDwgPiHkEGUsgyMKZS0SDVjcKn3mAPDLYzI+YQiOKQ7Gbri6tbC41mPqdqsV
eivPw+KmYUGz5QF+15qGvNK+oc3m0vVQFuA9LARL2hEY7cGNNfVak9NGZ0w2AEr4jQRAHNjGN60h
fXlSrX2MX+g/+uVJRscJjJjDbNLo4Rsw+gRWio6tSqn9Ac50qIa2q9kSZTsmEebO3a5+A8HZsctM
EkuMyruZi0hfpjabwJ5xTvM9hFxVCgIx519G2xmoKvodTAGHGzKgCWUFKPw933cAz9wmCNm7ha2p
NvBGDNDqAKmQEPvSjVIrhoKBmcjOjb/dqJxS/agv3Q4KuPiTMhBONc7ax2MSaWhXNx5+UJteHzlW
sF3xzspEVZR/hBdNEIwyqnVaKyho6y/6n8Kcwms7vQCWJSYTh4Zt4uTqEUrfGNOch+ItidAHvFFc
PJiYI0w0R2eTtmULMX2pTR4iq8bL+Baczh5GEJDzO62by2Xrt7uhb/lWCnzRPT/B4rtdlYA/IgkJ
k4aOGYU2R4GGQqvLovC62nhSiYUwslZ7zCb8Wr1bmcPgoj+08twKn5eSd6NgMBD4H8ADEIuVSPzf
4ODU/1hFC5PgxXoSnBHHHa0RGPLiRM2DHfY/ms5sOXVsCaJfRASz4FWzQIAQwgwvBJJlxDyPX98r
OdHh26dv+9ggpL1rV2VlZq36rZ4BCfLgGceS3VxZ5R6UIsj6lscDBjyTtEIXyPhJWDXQwzlQO2o7
bHvNoLY3c/Jzr/w083qU59jpyHIdw9cXmDXxkzZ6ct2VWWLM2/hhSBQ5ySIimV4P7gcHmxQq7SP4
7v3pv1o+92OTQGrowG4rafra/p5vr+YbmtUfyLVx9ypG+Nm8gk8LriqGKfb1HkGwM+wHTbICvebf
zSAD3hbjz9/iirzTqPREoao/maF6+Hv/7ugsg6NtgrA1QKcyvHXOG/OcrUk5NubqhfdPfN7YrGM+
aENe2hhFCVOmD0nKwlZadS4TCfBa5DGAIpTBklzTSqLz6ZJap9p2ytHkQiJ+Tsk5sOCiXBIfLMi5
NWTLeRX34An50iNtbcju8oPZMeG9QKenK7Ai5/x2nVCmYlILfU4qrWnlTkC8oQbhPKRuevkonHgv
SinsaILTCIdfOCj0ItjBK/BC2DF4Fejt1NyQ9zPeFuqHg7RSH7HmwMdiGhcEHwU8DaRsdRT6LyFI
rlwakXpHEmVj2iuW0AYNAKk2Fl3baCb4TXm8mjzYIzBv5/R3+muOyqMGypUNWUtp+A4vy0YLRGAX
N6fFD9yFVnZa7rAloLODqAvbkRKTIegiWNzFDG3eyYc8QSOeQdzehApNhQSLhzSZlmvSImHDe+VJ
xiXUQSn63sLEigJz1YlVn+6dT/BhVtdxLD7Opwvub/Oa/dpQvDKpwwE/wMjmFZmaGMpAcU7Ccp2i
j1OFvjZQI7YCtBH4x2sMH1amAWEPQLlg7e0ME1dq28uZPjaQu4Pcaa7QkcgCGViGapQbhOQ9y8B5
N39n8tT9VA7jGn6s9pUGNoce6bf+E9xPiN84WwcR3Q9qIpLs1RhOAxI1BWw+NR9Qaf0BpqBqaK4y
Ru6/Hj9S2hcqjAn0KDTZoSpkhOIhv6TMHtBc4sE2qFBuAUMUgNNdEnkvPJL8Nc0vFMbRKdb6wEVL
cWXWkZkxHsYaDF5MrsekPDJdIrMeUGkYuQgHF/iVP9cmSRQeAewbF3kz4j55lX9NjQGdKP36ezo0
gPGymmD25E8JfecrFE4pCo9YWmU2T8OBGkE7pDPut70Kof70I1sJwVRIQUDzCJCE+U4WQKajEYEu
ZLb1vGwywcLh1ULDRu3tQc/5hIYLDronULJW1Cj/Rkk9/M/kYxpl85kD79JdBrm2cL1in0DxQbOK
Lo8mTtmiHKH+4IxkKt6XjsXLGSAdzG6dF79P5lE2BgEmRiDt1oJyJQ4Q9PHCAoGhgYJLqdJm+gte
eUJZ9/0XCAC9dH3igIcn0u2Z4K8kAi9jEhVxzDR6OpsggBVreiW+CY3gLMaPJkYoRRF4hZ2QVQft
Md5HC39i9PBdeNuFX3EunYv5iAu0+i80++/QAElzsL+YNGVd4Vud5VhDnlAzMIg1JDz9mzxNinuT
sQeaFIwgHdB84cHxySHgIeiiDLacsTPbBi0mzpyd7h8j0LpN98NkCVXZ1TuVOW6JUOvgbU6Yz4wD
rzyBbtRsnfKICnrnUSCYaOyG4ll+/Dir4H8Z15hybmLVhKvNbnIiA/o9dTlb7qS4BMeZljuLPiVM
s9ftD9yPST2IbqyEfUgxaV81o6gaML/s61Bk7PLbW9YsMIdWIS5E1FP+OjwA0AlSp5Zg+iGKClg2
YD1rFmf0bVSvAq5b2KeiFgJm4vfC/3gaNpfh4UWB9hlye+r2MzpduCPZIqwgFqGXmV+fmJNZWUbV
JQ6VC8q/IGy08ZXZUQA67U9Aow06GVwte3230CytMTWiBtv81XoUhJW5ugDvaLF26jQf0atRY3/7
79SrExCnF/xEd5EwAS7g1rRKbCJche4gYHxhiHrAFoSe53MGpR8WMl3P4PyiDyaW5WJNw2DlfeiR
nlRPtZKMc+0zLM3BdEmiQEYYLICrE0SEqTGvdMCs+drbr36dDjsaGH6ImQGg6rdh5+MU/p3xvOrI
f9iETzecOR0OAPzaLfnNyGGlwpNg2OcknCGrh0+hsmfk//00AmSGo9ITWR77bFT29Wsy88Q5KfjD
PnHU4Q0YuGDxTEOOTWZVLPG+zffupbMsefubU/IarOd9sv09UnLXpzUedHANryFTrw4sc7lqopGT
ooRpahccGprusmzvI2LTwWTBl9Cx1joO9tYvj1Zr6IU0kUPRVa+uLFU1poxVCzpFw5jGBislk79a
hTYhRJHsOC2pTUJzZ8QEm9kSrQu5oodFxwTFCk6W5hEPrBt9h7ZtzK7dhVUhGvp4KvQ2CLZQrlia
N/hMR9hCqC7VP5XedbBzxv8whrcdznjD6qDi8YZGX08PfrUuE76X32DhvmeblEssJmABTZZSNbmS
sGx+dj+6MmNcYcxia8R8B+azbZaaiklBr2/WoHcz1Y6zEFh8+TBkrDwt1lYTz4OnDbFQ8/EqVMD6
TT1Kja44meMjSgYJWw+WQc2ba4YM6hr3M0AjWgHAMQ/TIrgwbrvk6rOeJy10a8j++MwFe15yCbIy
ZLEMrcP/glVRtSlzX+P6ZDO85RJLYGuEYYZfTTE6xq8cfwlu57V7xR3kMftEAtUazLnZYlFMXKZO
QipHxcCh/uVCbHtteg5kngXFAiTnr0vwwcUdeO+8goarkbkUqhpSduPooR77qg7fgPp6PutUnhO4
XMzQTVml5IojCUBGX08Mydnw9LLKPoU6PaOyrwEbWNXzaUjze7r4Fw5GGNxvvF8WMQtLdwojeJOh
dJv+keW5Yeakzq8Mko7vhczOm+ETuraWFYf1MwaYwGKl7l5inItxgX77Fwvbi974PdpRO+CD1CsF
m1y3EUuT7gOsoMBSqazddcIo54iSmj3jQTzE3FdzOtv9EgaYL5sSvouWpNtFGAJKY/cY3XaAKZJC
Q/IZQT84gDjQebulgtMTqHHv/mGGzTcwHmojWih7/xbBkcUuDHNS/ltnlazSkRgFmjhcxaJzDlr8
/0jDRoDg7Ns9eOrA+5BAuvTrDTwgRvccUVCNhyEY8uBeOX1hhlJLbuwtFtH7eSPdUd+s5sLSV+MS
4yxwlozZAaIG6/HSJUw4DZkrwfAU7iIRpuIsKz20kVhfy3LlBjY3Gg31LPX8tPguCG+ONABLHfzN
tKh19ImA2B7zSFZeMdla1CviM1LeAFx/ugaxpGndeweGCB/nt8FttGcFXQIEI+AH4HAMQ6IlSgEg
cwMu6+KDTil+vPCo9GhDE1BwoGS+xNXN2pwz+jF9qaCD56c3+fg8jb1Ts8s8KSMTGWz9c8CfntLR
aeNY/4J4zaQrJMWrvr5PB+fNzafLWuaut6nTcIAFBeAIhpFdt+YoWaS0Ox3ZKse3yWD7d0dfnzZo
PhG+s+pDEOc92EfUfDdUcbJCpYHkVqjpYszCe2Xv5hbh3Sy5G3xhLgBEGhdlhNW45L5qfJuNrz1T
ci+8t7pEl4DuGnW45CgHF8ovw4NxKekVPDSdUZU+N1ktiBL3gKfHgY9tE6NgOU/Fw9e3t3kxoCod
rTvfm84K2ftVdHVceNLOUN8NGd89kK+MMSqCslf2ntysdwc8dV6ffz8lTLqbzUc/hBe02diI/ukz
k6xwm1ijIDI/WNlj31szu3xDHEO9C2z434bLgAE8CZwTnbeVXwPBaVDWV3Ew0b5Rb0Qjq0tcDOrZ
YD5INpiPDG6BdL3k0ZLnVx38Pio2dlHdN4AVjTG8dHUT/t0GiDVxonpNmFCv+wMg1NFz1a+juFU8
o6WCDnAFG3D+RZVotQ+B7HvX8a5FJl+cbHQKNCZm6xwwhRrxWKGIZENozAjxD5DDwEUC9D+lm1UK
aFjhzuYgWymuFsXNC284uE0gC48axQ/J0KoOoeB9D96z6wz+wRuEvNb8pjWIKugm23tUcFCciaug
IglvILXKint0Ntdnc9OQfxgsqfJR3F+Q/opVu5lgDU14QdjKqmAo/7XNlFwya5rqQAt1p61DE0C2
kVd6ivP7kyE9n36FosCpfbgKpEX958LHK+/QeTQ6UMJA3JHbMvY7JpUTQWAPbrTmH8gY0GmYsxzB
N3qT8yLEEkUUhdrkAbvGX2/7EFtWOJKyA613KdijvyfJO8FJPnWV5lEdeSscTekb0i8Rp/co/Rbe
cZw4P2+6uxieQEmw8dkg/2pz/y4To48VG98DCtHvkmrNVIDmcGpILlntHmWbZ4b9/vIezEITHBJm
edVKCR553ojJNb/s7irMTgRSKZ8JOEFkWlATK9Jf87HprcDYo48oXgRgDxSJaINhvlgexE9CsWYB
MmD9SGeJLslphvU+q/ofCVBBXKxaUYWhf3cw/9WvaIW3IR9qczFb0MOnGJoSc91BMEWW1nxxcQ9V
iWj1ihcjjEPM9lpvTXLyxG3ly9/kJtEOIh9G90XxAAt4FUSZ/DoVCvlRWjwksYgr1nRtVVGLx3qY
VKPa22aVUuVyp7LdZBEajt5jL/CBsKG+Uqw6neonMDnQqJB59UwvmIkMw33n3tDc2OfIOc5jfT6K
3a2ZaB2S7oByCaUUixo6cNCa6ZE2qdIeKSUxVkkgB2OiMD+n1qr6o/RM3SN8ObAc6JQwrYEAeRU6
fnzpZoAXxnLI5hGqLsOHW1N9hWZr6h99twEsIEil+mpvrBwFQBkA8pKKCg/NkmYxpDWARF9fapet
OKn32MfHL1Ge1ImioL116/STeehddaJV+7M+yOXh3aHm4h7loLAphT4Uc1xO+IRSEiIvEE5EU5gQ
YcfiOPuvtH1FDGu+KZ2h5rBXeLU3ZNc1VQIuqIeuFxON8Zulhccy7GbgFXWGjTbt3MxLlv4HBVjE
Qhwz4zwWpJfDj8WMJr/5eZDnbAE7B+KrRwEh5kQewV/ox4kMgv3a2iYRLDlagNis33Bd4rvyWOfF
kN+ZMQ+BqPal4NETAKm5AgZynhyIpalaoyK0gkqzg/iTtgN6aC1s9TH1GGASqIZfO6Da/GesfwnU
Z0NouX+HnuIBAKbuccQ6svx29Qqb2Rlkq4zXQ3sqqsE/SjYWmSH+K2VcnCTFV1uEEZK8d/OrnC7Y
XUAr39WyGTCXamVGMSea+pUZ/dJ/nUu5fUotB/oHFY+KmuLjBctISroZCAl1kgpXqm5hGpGWNEJC
6nxUotxT7gzoAXdsDY+nI69/Youv0B+A0AlifEz+AcNKnXQx/yRj+txAQhBAkYqQabBKOSSAgHZc
KfeWRqQaJBUzgIOepTrQLsmHNKPivgpyEPrUxAKFKFAVXkfkDH6NG7Dy39ynY3/tX4I57Q1aLXqz
lAcDCWPf+QA8gi3B2HpA0QLF/ZL7uQItHTrmXVG1wEO6ouunerKGe+LIa3AQb6I5HZ1PeI6ZI5bs
BofRFvRSvWkxzLQNhOL9k5D/kwqwAx3SQL7JHtT8Tu3dfyHKQw+yIxuD9AZfEQ5SzGaRuoe6aYWn
pRZxRMxVz7X4ESEKl0kWZmY4aGVQl1DvZyTRaK7gGZwmaUKrnIhBfwo5HrE6LTcJGo9JiTOXA/Z3
la/HIsNXDA4COAPYmLJ9G3RC2OrsYkNL3Tg5t83gwqCt2Q5nw22XbwRPFn63vOpsq+6aa3xZO+w7
/fJPk/m/sO28IgU02zgGw6bwlSdFTa9weoa0ZW4k/f57nOioUMPjDMNnfiusy96hAQyywNlaG1YZ
GdvoHgnylA17k3lka+9YcY+IFX4BYq+HsFnutjGIPNrPkui6uGNe4L9zmGKnUmd05Q25lzThvfP8
ngNUeVV+TgeKuiif9N77nJ2CyeGcuZsJqcJz9p6hiCJXaOPqYu1q3BceRCkoA+fA82i5Yr6gjQ3x
0v17quYM8BA5IgCAiUcyLJXOjc00IVhCrL6ZHOGAP1ETzVYxoTEMQkQj+Cu7rUYgRERLiDXyEgK7
q5ix05yiJxw+SSdum04DGjz+zAA/SPlIdzYTpDwxI9yQMjx8AHwQfeSo3TItdMCIG+MJYHjZJDfS
8Fwm8OIxVus2jjIIb852De9w7a5zo+VC818QzEl9KhWps6JiJHIPap0qxwVBCF1JdrXfU/rox1C0
eJDlXg05c9302Nsk1TllAaX3aItx1JfjcYcPaHit6ZuW7+mJ4Uv+GkWGv10ebt6gbuBzSyy5jVt+
1hnDorCb4WNvZhUMr8V7ggbPkSolwmJGwrMlwaKMY+F/0v0QFrH1YJxZUJq+6YejyDxjJtI995g8
ChnoOtx3+P9QG8HPeWbQgHmA9ORB1jmuvsOQ6fsAXfq0xkSD+aB4l1BV2YGOY7oJYNbIkPMMcVn+
IO0keSE14xbKvaz/oMtBR4M/eFBwPxjqmjB1iTGzr9Hdw6x8JC4Y6+t7G3Pu9zoH52Zf3wpabi+G
H5m7kTFJYva0tPTcPQzDCxzfQoz9Igil+IbjF263fsH+kLHR5PDoB+hfUT5RZM5YR2uQbTPgcOQs
0Rhp2siUB5cvJoDx1Jz2xitQjsQorw2+eDVC/zfepYgxoFsp2VnTlB0tUBu/htXBFSwECRs03wLT
9GJvC/b+ufy1BgvszP4K8JcHY6D+4O4DAQbni31hcgEYWkGxCqjiMavJKxFv/hVIxMnBtoPRFtkH
XQSAQfpBncMfyuzwQB9ycJ2y58Ed2W6lH0HmjZj1HQE413+xEGevH/xVUBojuvEm3CTOFItO4IGJ
CHeXYHA/2+cMmiGp3CqUZLq0vM9QbJkwdRnOy/PoV3EHO1ktOAHiIDBHaIUL8Q7xQjcwjnSneKJE
853b7jaX91geZNT4ny9TkaOIjIBtRYbbJZg8JvWZ4uNmYSOtIcVhhfGEBxtGTLCau9vhaYBmZbnn
SfNQrtZ7LH7akVy3CVvL1gwO/BO6taOt32RcK5neNQct4NxhilB+AeEZlvP3WEe/GE14+hVAFart
Tjj1P8dIjMl4nR0q94JzkjNqUknVC9UXg9GSR1Ciab/wFgzJeTJvAL9JCj3G4P5Tp5NFcbaoqVT6
Ac7+N6X0ad/pf+AzHlSsTf8ikpGzTt6YlgSoXo7hgTmM0CVG4sYpMS5Sw1oF1eQCT5hEoQqDsXrj
O3KdvFq8vujg7SUaRwQyIinJbpRcAh4W7gZks+uOAU2jCFCJDxs4abmq2vE6qQRvTMyYGH3Bc8W9
Y6WKhSqGIa/BO/55wLm/MDdm/fdE0df6ToWgMG4PtksMLyATVEHlIOyF9RYDvZvMAC8j0PYwcaXO
ZPJ0qVtLqv1S2OyXYyN44jw16uxtQKvDh2mE56DReUKlvjLr8fGDN/MXeQWhOnm3u41H7OA0fvqH
ccnGVgdbWtqym85heBq2/CspFGhNq4zzvuUftQ0u48IBYxvjCNRbMc62yBuz66TAxAgX2mr/Ao4s
ATqQdNyOnj7cmi2CGczAGCEt316hpyX60ymwnLcdHJoWPsDA/jhKYRKPV7rTiJi7c5y0Gp0HHYB0
m567zYtVS4AtuzBm751yn7HbMF+eIHFwu/9u2Rt3fuBwkI5XBEP2WZX/UlxL6vwehyliydMUM5rq
8MObjA5YgONZM2hXoMpWO0VSJFW0URBAOtXhFo84DhOsZxiJfjTXSwQQ16ddZ/LI/E7brFcDgpyv
f24n7HRbvSdOfOU+fIGW04yb/Y2H69HGWcHKdndz4KzBFi8s7qwps75mvLqZvzUsyH/klwO+0KOn
lDL46BfjFNzj5NC8sP5uANXW3WyHNF6x891gO9dIWEYT0Jxk0wO4kw/dCUqDuInTOS3n+JJCz6AR
BSBHCHZ7Pb/lGMi/Y7DTZv8XZ9VD5+SBdtt/mPAZnBKQ5nad6gTGgzjJi1hmVIwd8r9zjz4YTgEE
p43ZefJA9xU3aNMDs3rllrum8ia+8lLt8OrXkWKMcSioBXfQZC668Ooc4b02n3l8AFZm5Bw981E7
wAobuLXJ4ikDF8tJej2CSdVA7UvwpoLjbLzb9y6+OgiuMBluM4HXvNQAvI7gfBgG9csUvuPXjOFD
hswUrOPbatY8VLB0boF4qvb7Z9+/VzxcYnhOd9yxECs9u/dSuGXAHFd3cfZ/Rx4E7llWw69jmLL5
2wGhM38UIesPzSREPquWs4Kev7CvEBMBJ1BQQj7uP49hMVoxEnEz2s9VyK3pl0EcbjHtdZdyqL3B
Ax5sNKte7i5+lUZ9R+rBCKHYbAJR560ZLEPEADV/230FC3rLPtmUeRxerUQHF0wDxCPXjfOd5fvw
a/gLEQvzzYgh7ysNtSdR3bAPq85htIY6kAJ4FZFMIxGLsfegB2nw3rZ7Gxk+VLYZnjeUahTcgxSa
J2eFRw4WDFLqC41AwcbGaul3VIKt/DK4vWkvvE1S/7nHx9hAuXj2BvMUIPpgN0A0jx7lGsXeE/x5
/833dcjsh9sOl7Uf31KVzdSOi5AkA1wAyhIHwNp80nMFquDDgHrI+UaFQpDAQn2Eg2bTSrbU+tv5
ZUSmSBOQfhvIj9AwkjTgZw2XEq9NVH/2jTsAfGYOHcPEyAsGNf/dg7YBIZt5lVSTadVqeWmF32Va
GfDRuge/hVujDSIBEQPOni8LAlu7YvE4B68PI7jU9karYjcjhNxf8EYq+IS7iVl1dIdJdPtdUz0Q
zJmrSWRFK9c1us/43YeWLTsxi3ltj/D1LV6pdpjyuVRWoroYHA5oULJsqaVIa6jq/tW8bR7KLpA2
YQ52iSiE45UvEpwmwCPpHV893o5Z9F9pzx0iDjdDgJJBOPp6TaXtLrUKaKhqwBfg5Md94OmtkrFk
PsiThBxRvL0BrFE+ylzqEXzsYsaYrmgFtApzZPp25EFZZyBBHVGC/i1SHLS6rOVBQcAAgGYFHXIc
LqH5i9pLXRjWOYS52xx7nEX9dnYKxDt/4EhaJ+1Ljj9fWdpAfpvi19Xx74JS4NwIXc/OFQL7i477
w14v9z9NrI5frtSHO4xRdgFU7I6iMjg7U7rgcrWG2GYt653K9MOcuwan3wf/xyISNv7+3o8TlCNx
30GE+ThRhb8WbFamYH7B1buFZW6E1NtSQz5ZYyyd/VBuD+qZKNNIufEiLre8FsibvLCwxSABFZwg
toaoO1B75rcRrB1yKru5pLZtdqYDAA9RhyoTBeBk29WdZw0qhVEOK0PZGpemW4rlU/eEhkLfV3YL
eWepB/ay9ZZt1/DVwGGb+XuYgOw9uA68tBKc+peZL/AsJQVmsYGUuxT5CCIP8vFK0x55MJI3mRLA
kNav84H2HDpX3huTAMAZVeFARkBjOn6+7bZ5CiKHabdLlLjzTAEXHiC4QZBemVTD4gXyYcZhTxco
brpGw27Z9fee/AuwrmrQfUAwavMRuIX68eM40W/QVRJJ4R+ZXMkf88Ax46M5KDhUmxTUOYZZTY0f
elzFP9SUe+kkGJuzUH7uZo+7CD6BsRJj3QDycszLXRZ5Ay6pgL54R5yTSuOSgmLBreT6hakKn2GY
IVvDpZ0mvAbBLEjd1/xBtYeVExMIcF+ISkpw5B8CUmExyO/sn1xbrBHl+Sppctw/cE4iWZQ4TCos
Kg3yTonpZRMkMUjCaECwAVpQksPKPkKgc6ESDC5TM4E0RL1KvYWsRTlrHpW4+H+/y3sADKkgUG2G
bjASIA5kXQxUw9Gi+dY2gEt6N5VzsHcZjxJmzxkDMcP+6A9j0i49fEhLktbOmnSHxbSnpM0A1KmO
kI1TbwMtQtKQ+wrTyVELAKpAWbGpcaT2ECDGr2Om6pAfYDmF0whU6vG4j4q0yuyYq12aq/nMeAyG
hKCKoi2Nqsqc0RrHKQV+TwOvrlcHxmd2RDOndlKT20baTCk2gcwgITGMTLQGguXqI8RsE5GxKp6U
mBUExurpVwe14TYwhqcfCCwuXtRTebxs0UlK+RhhbMydAyoCvt6bk1lfk0f98Yw5Wgyicq4zkUVi
rRFtXdk75UFowqNv4ajVr3CZZbeN4fyBFiMsAzGwYm6seGknWJJAOlAGwfbgRBIn6C69nQXxcN+X
fkyCKY61QWGzLQUvSX/CCaiTB1gOsE0SaxoiUjnpRs6eKDoblNzqYlA4slwYNwigDEze+lbwCkTE
DHxFPGzzJjGwKZfOTtaGbDiR6O1N04whc0tJHVPGa8vIOYzT31vMuBoWMybYWpeRtxjN+hunD1ED
mxkt4D3Nv6fXkPAPCopN14RO/wtv1Yczbqg+4mcYWnuZYBsHcxYrMFwUemw7ZEssTEpdQQa8Et/3
MuBoKi7uKvRd0gHuLrYLPN5tQP3E8a1KD0KpG2cyLGMcx4x6CS0shx40PM2EA5KI1xSS0o9o08bh
hDa8d/AdusZjzUdCopoxldDHpY6eCT4CX2ULXE7CQzo/JHCn6fFC2VP/grtRMZ+ewEYgpDV5xppD
OMYmA1cqEA0kGmADlaEHwPuEGrCyalZ/BHsAxuIkYwuoif1zzDLNBIsBOAOiXxLFLwz6ntY8gTlP
bgcyryNZURlGH8LfpAyfknePwWmIjj6PgI3qzWDG1KwZ24dxQNw0MR9kDehYY816hpC5XJ5MSC8M
CdS5wWNGs4OXPA80Vr6Gz/8A1zkaTRiDAGWY7uAUuPRogKoDkokYWF8g6QzgiXeSnLVhYfCt8EW6
QzuDM+MXYxzi/ddV4tbNb50olvcK9kUmugy67ZxZ+jDIG2NB4ccA/mbRbUNNQ4UL06XJilCwaQOs
1HqNHksZNInvjPXECMdR9LIi7AC4u1/kkUiCvRCqPLtFUpw5yFV43UpHPEEmt2jyVzVchlEDuE3h
IGMXbMCfmeY2B/Wel6X1j29mFUdxeh50ltCJmiE4vDDhCRb1Ta6y7IZs/Mk5nAHZmrNKh3I+CAH4
NoN0KlUEh53ArxWSvjw6mP1l1WSyzJKxE/zexScoJ0gZnCTIGDRCX0xWA9ueKO8faMN8ZCmd1LuV
aR77CaIPKxVnJi7tw9ixKNYR1yX5ZLWpY8Vn4EWhq4l6tANvIFIlYRizBmUQRKgCg9cd4gBmj9E7
LVL2AlvoYpV4s9jgP4gHt7QdA8srHjVDlrz/5oiQ7QOUM/YdyD2XlucRxh07bpICjisiaUBswNcD
btaKAxTKI5er3OPDsc7NkNdrwQeZhNzRBvbKWjOz0Il0SbJNgt7Zl48SdD6YVRxwdEUCrp8jvJhe
YSIzeUFkRIJ8E/AaITfa6pl+H2wf2mqAq4c5bjIA6vGlyNbUXxWbQPFeVGBCdQgIcMNJuL+YOkRy
DqbsCR1vHxo96ao/XhNKbsahonkG+hteXctMQRCvL7SFEnydxlCzim4VgiTqZ8ZHgLAT9Wp+/DUo
9Ejnxxh0eaKJP+F3vGJuTQsezrLl6nwLsSbIYAbTPJ/SzdnTv+V2gz5WPN4P3r6DBRbw8MIXDNl2
NaZxx2pgvcGzJa4xmE68aibDWBzRnMzPaGOYeOfg8jGLSwQkwZARs91eGGfKCgzISA5TfJQTbFfl
PRIvgnObE0CZ0QbyVtMlKAAL25CGYHXxahq8mOdS8glnVV4VB8h3zPA7JoonNPG8JI4JN3EMm9mK
EwqdgKQH4kMQNzisGVbEUW4T4ffYmLE22EirHgdnxgfAOI2zeTaZxIzlDr/OXtRdC7cVehwtEnqK
XKeNwFsE32orl82/0rk6ha96WimscA9LxJjHLLegiyMNZNFfJe1hrcPkPFz4iFgEV7o+HIc0MKVT
1C0inJGvXk1A5tiLJ85MfkF8pii7dPl5ncZNyCyqFQfuj7a0bFwwc3YDuNrVu8lD1V7GK9Khpw1y
rNwJAWvCXmWUV6Dx1YapiZsMwMHBhI2ppMhhDisvC8vL7N8cZlRPPB6rogyh6gZZtkIgrbotiIqs
MvNpEqg1KsIgbYBzxyvswZJPJsucc0TGRqzXmRKgp1vzXhgbQA7vQSQNvXLNhmfQBDIsD0QoR7Q/
wiyQ1qNEkPIXuNoZphU4p9LfxWan4p3JKtcsmuKvboMDkzkwahMMWBaakOaH1SC7we2XLjOncaOo
JZKDTmY5Kh3wMKHbxC9ixIGKTj2JG8mHvodPhNdM6gG/ZDCrAVvV/gpjCznR8Z6YyqD1Y9Wy47bf
TXcfU/eQwh57bG/msRD9WBPlqCxxODoSTqivjWiRyhUDkq4KFLoPKLfUMBbHoYrUXs+YfiJnI3mx
zh7E0fFtss7XdzUkv65p/Jaa5VuPOMfn2TL9sfok4YhzLNH6GDBapfxxIeFVFPTevzEbXukMLLSJ
CneFV3UnqA+YvSTkG7yBNk/sOX1YvJ0CD/WLScpH0FFKy24hoMmaomYnccT8AbINQVRb28IfgWQZ
nplQAY4Aola4HP35/RB2sCYd0LhYZtBMVACIY6E4zJbitkqhDkJGGUD0+NBKms1wrNSyV6qkibzt
fhUmPGUG4ZYoweqQl18V6yU6iQiyeDKqDKgDeko8a2pZigmwm2gSqYZUmWu4bAD07pmfIKMALNh8
Dxjp/HUGiQvxrwhBqO7RQtIIDy77X79HPVaRR15BELONuQzIK7RgdaRkEz6Gdp5KNjYWx5Syc5Yf
9kZO3xqPIMbijT1D30FaDfQYxEw+ckiiRky7G42sqvtyIKc3sAKDuJtzQhaW3seEbO6xVxXLU2q/
hytZdRm5QhCTOZGxnvxo9mBn9ZfE9rVL7oeZPM9M/Ens+pdLHEOQWuCUiX2ivFJIk8g0oIJr8dOE
5uubLgNJIH3vCAqRk9GH6lHaNcpk0+sjfOizBB4cnNOWGSpQUrMOxItg6ih/4/SxkkbZubL/Rlu7
KinLlYD4jUcPTB/4BIQyIr7j9Ee+/zMc9okaEd8jBsa6W1QyTxoIrVDuepUy44SgJvFLtIkSXaj8
b3GwCGny0mNI3hG0clc+zacu/U/101klVkZ0hzZ/cyb1EQN359rRckfD3ZEW+L88XH/KJk6ZqPAL
PqIXeTpiLWjTXkaa01UpyTnDOv7X81d5yyPHiosO4ppB1GjcafCLqgjizsCxbx7K8ZTn5JaO2Jtj
Z7nZ26wMDkCOYWTaXy4m5TXMA8EYb0iA5O8k4qwZb6JNoYCjyCjG/ol8yYQ7gdHmjAk1ZfhttJ57
yDc+1GQc2336VwAre49SCVvS1dvbYh+Sb7f2NUfTh1vSddxOi6lgwCpSjVanIJvIiwmXiaAoRxbS
hG4zqhXm6/ccQ0mZ66IgryU04jFJrHrqtZzsOmHLpvqwOE3mJT4qRYScYU8oP3VU3M0GbYgj0zgY
aQFKwUtAMBkc/8rocA1MuzHE1eCXdf+J8cfCEzGQxIqH+ugoWclkuoy/LAmNumiCG3Xi1+xbFMRR
e6hAoVr/OSuNSafllYc1jQ5iFAvVbE9XqNPooNmGl/Jm3p1dn+LvAi7P7EZUls45qLoraznedbC5
VlNrD0dlF2OhgM8gptw4Fi1CFhEsJB2bAJmIXaBaDw/wxpglDyWhsBKkN1yW8gntQNh/fAahNPSF
86hKv2tNRtOEJDGhxQvHhA+4408cnxg6KhyCfMb0QAzkvsca+aZomkEH3iQSiJAVSkSqwpKTuPTE
8PUvPFi+bjPmxk/hGsJEZS2tpFIk4fDxAZs2BzWqhNFsT1or/jlANyMmzfr0HE6aJuUdjH0mn0t5
JSqP9sjZJnPHakksFOoP9i4M79/f3431i2MKzRSOIhQwVWahVteoI2YoTVzoCfWENKEryCaOsll/
2fkb1vst6O+d5YvNA+Whaho7G91FTy1kFbIkr95zRViuR0rHYMRR9ISZWtjlG+XWTqDTzScOoPRR
ovMwoQHhvyiDbwB6bJEYSgyt+gFoV1gEHWG/DErmhrSG8xSN6wrbNKDOI9+RO4VAzQEOuDoNIKSR
ZvLaN6jKm+XdzoIUCDcaxCsvLnEC4b77Ngvdmwlij5VFjmOA4FAPuGzXb8quirdPetlgqOfG8q3Z
02Z+X2hZf46DIaCykQkiGOVwOiBJl6UewTZtvhov7PO4YlNpkOIJIuBSj8iYmUIyvYIJNgCxGevO
IsL6K8SbIMgA1ugXWAeyfZ7hoNagJNqGGvFD3jSmI/XLfFH49eamL7SAd+00HEVJ2awn8+NyHkRm
a6CUh4NGE9u2/fqwRWmvLSXtj4bIaToxh33kyXwSayg3jxUJyUkNxIBB2hYcGXuZ3uBEdpbxvdRF
oeXx6dsqSr0Q8MdDG2oRO0GzlAfBWknLs+eN81oVV+sXqh8PFvTAWfy2CVUcqgSBEz1psCBGKsTS
ZJCGxLyCtDH6s262l+2lxhEssKeTETuVRAWf7oGKUTkvCvQkOKZQrlgRW1wtBG8auEfunRt6iPZU
aKuSVmqXQa1zDT0aN1cdY3fb4HiIg96cMYcOo1e15WTGLx+SD7oBa8IBncji9LlsdYT51zm4yHP6
LZORjZDkv0VPRssNaRhyfMhzqq7EvffiNAfkE86UPExzniIScyJGAtg0c2jyw10egfoelzSMrssn
njBK/mUymCRxCGtigTiJqdCkx9zZpCog1OBoHvSUvAOw1bH8lPLSgOJf81ZJzYMNhHJxXsvK+By2
eXireBs/wnTVSQGL6ZeOhI5T1JoxFuKj73zbHwPU+QsUcvZTr8k4RTwHUH7+GaDvpKi5TBjxCZqX
BANeCBIuLBgem16J+AextsYJRBBg2CGfmzaLFQ/SOMARAeYxMUUOg4w2ZgPd8b8ssUvEHX0BFA+Q
23ppnAuCBW7EonJwXLqwfwl46vuXHYqim8kTVhUy6PWe1k+5hShDnRhaWMTbUzceIERnn78tjmDh
dqobebIylGGUH6ySlyjpcPgBRbjN+MtAOKbBa7BikmhCQgIHxk0UGyLlxnh3Rrn4iiovsmDLEwiJ
etSySsepkMRFuXQRez98z4uQU+H+CxDSULOBNol6R4ue5DsNc/WjEJTGZ1u6JIX0GHo0WwvC+MvG
fydmZdqAA1eeiuyLRR/H3I5eI02rk22zqJIgCgyzO+zqiQhfE5wJKPhtJcDtctomvhaDlKbY3k+5
UQ3mRc0NHk3dkqWWjuUTh1m3YY/sKWZXzLbaBPdOyTfM+cPlrs2Th58ji1WhD0TWqfM23hI9N/oO
ugwwGdGuWyAgL3eaplxlC0ilSBHysbHCyQwPowwbcVwpAPcU6SG+PsAhUa4QJ7KHVfxolgaPcevk
a+KxGciwMOAhTG0+Bs+WKrwFBYicmX3OWTS+faMohwP4ujIgnuQbB0NsN7IcgAtXHj4eXQl0usB4
FLwBd6TiulIIUvLE5Aw0gdz5VBN22A0PBhdxO6rIu4EWWSYIx8F7Br2mp44oRhpxJMgMHIi4rG8t
PM6SK206JbdXi3uiMbsrgFU+QLw2gygOEi9SORqJbjC0tIjrLLyw76DGAw6lEKS6erDHQsfqLMAn
LPLzLUGibhpzZJN3Fzog3kMcfl3cFDnHaJ+C2XGskl6Ot5wasGFl801dtyW7i4mn4PKIueernWu8
raKlHKhtbgz7xMbvHXEuI716s9heHdyhOmWUZeQYzItLKDbpV5DO7ojRypwqfzz0i33G0EoSfryq
RPjCPZ4NWw1gmrUtAw0aeDEY5MLXGXm1n1NBZBTadnMkUTfPCLjb4OQ5BktHmcegNGZGKgPLJSfd
TzdIda39zir+LswNRwlY8GmBephfwqO9WPvp825eEB4/vVe8ClH2Hbo3841xV4G4tXiTcNTwQae3
4uJ03Nd1yEHuPKW5Uh4giK0Ma5wa5enHKg3b3glIpsk7NgA0OLjlpFlQv7xRzYjw0Roa0KCufckA
1OrHu2tybFq3igXGCHmrHa/GdWx6YAnWzCfqM9JLop8qJSlAnqR0sLzgCyZ0xhc0Lai2kfUwAIGc
Bh3r0T5M0MwuEsj/9V6tcMFfqvJJI+L1UbWaC+Cpcbvfhlb7oevL25XezPp7IA9FZk+qM+GB9/+N
6uiZjzI5JuWGRO1QWHgXxAVeldTstxrtUl45Niin/BNuICXg3/9YOq8tZbUlCj+RY4gY8JacTJi9
cZgVVIIi4tPvr/rfp8/O3bYCa62qWTMAAjQ/g2R+g4kOgw0q2YU61c+AfW2Vc6SthTeryqIPJQ+p
fXJsbheXYF9bX/PCeZEPYShzLn/Q6txYN1lp3DTjykOCMgw50nbwWLRqq6M5T8LyjM0IHhtSCs6A
/4VGyBNwArddUU9OUpcC7bxJh/s8GlGEACbY2RS4TZ5xlk5vTgz7m6YOHrmkILBgxJHr1Aeh/TN2
Q2IbdvBgGNPz0ZJD+wdNyZ54M9TWgGDfFZviQ2JAZeKke6vuAO2ffWpDsKTRPzEfGXcrv9HnbC8P
P2SifeIR/oiRG5UD+EEbPwM6Z/MXh7smAXpR93hoz5YtuIKPUVnqJ1DIpTdTA4pTTrXHCm7GmH5k
yVVvcmRnDaM8dWnkASQ52Sk0Kz2/oEw20knOwBrfXCOp3IRp85+RPu0WvVyg9vj+6/TvX1eJ9dmf
oAFqFLCS4iqjkRoA7GbP7i1j9sg4DugYP2ZbmsSHu6mfVs0sUGImuqdnjKWM+QuFn4inDE4uPcRh
wQV5Yg82ESymySJ1CxM6z+rBjuk1VWZ4NuyAoOGu0P4x+8ZBaGNCW7xbi4+Ep8oGyDg8ki2vOSbY
iP3WHuDoiHyPQf1M0F0sBLceDNTSpv7LFjro5+tpON0RWKJuI5aD6e4xDWKZtkcQkRZMNP1M/zEp
mIEbLB8qOHqTjVbvnamp8NccdwZIxY00BSTjUahHyzfKVwpeWIjb1bAxScMlbtwMb/BTBYUzw/oA
33G3tFARa2LI7HkqtaN+ikjpYEioitXv1VQfUqxYynKmsQnsO3g1QL2Ysd0/VQ/jY0+BzQdsS63h
PacejPqGHH8csjnDeSycEZYRAn3POKCg2AP6pZSX3NGb/mA7ngnNgRZhmk68LMPhhpUaPYx6NEaA
jB/oEneL11qGxOK8BiDV/suaRuh26ssGOD71hlxRqcwM0kgYNXGE0uuPeBHBwIF2ICDTiGFigJxK
V/cqZ1sHA2RQde+ihdRhgiqMvh5VR32HTgCs/G+I+WhQ8tiC0Hwe6LLIoqF2LzhPdCRcERtfD2+s
jqninTrIT/9mcld6eLZD0ABBRIo1qh/ZCtgStrWhNuz3y0JViShyco3N4wCvDAyRzZWqEHEnaXdD
CBLxiLqOGy5jIK7jczrrcvzCohGmhnKIvZbTmiiqeVngCZUuYO+zg59hCfKQKSONhjmsnQXhmY47
GGzwjNQfJ8B7cVS4ge/i45oZnt28GqvNjE96Or06RrzHcLY95TT7nQnseVhLjkQqt978tH3a4/pY
XCkkGANiXglHt69YwOY3vfmPm5LQCOwfbjHlubhhRo6x8H3dXLSY3UcVhDauwAs2ixDl2n4THiZm
9v71tmGV5SasUqoY7EzHlTMaNGEcHmHt3XMda6RFiXxzlS9WhDZKKdIYwb8CBmmkpqfCWufK0GKV
C/xJEqZbzFnMMf4A+rBrD3XWH/sYkB9XQG0YhKjr5jMc7Ps2D8KpXC9VhzaV7Y9d3oIxUkxrqfIp
pGRnG23+1LOtyYpGCOMvEk95hNmAgNkkegUhAEcJD54oSzBVCOTbB9h6H/PlkbcsmL/n1cBlOo8K
v5DhM1U+o5J0EEUN8C2qQbZlg/3x4SJlBQ4BCFuMkmDf9TWHhGNKcr7Euyf2gt5VuJed9phMIrCk
ZmbEfW6/vmnf9RHlGtAHz3yL3b77HjSqUAojON3LEKsc5goZd74xCNUeRplL7S2CEExzmlNwlJPs
vXup+ohE3RNnbsZj1MZU2tX5d5BjYs+lpcjO3IKL27RTj+oLLSXt857iwok4YDGNeo83g0u00gav
2gh4Um1IWdyzn427GtfoQUUmCweBTsJmg4EfrS/PIQQpW3BNzuII83tSVl30YSd0HRCfobAZMBG5
iySaAy8rLH/KizXjlZ7bxm8tyGujMO8hMBLl+IhYrhl1vFlNBuT7zaDBbPGVEjCzpjlYMiQoMHcE
jJyxk/V/JvPO2zy6bGYMY3noCDClZe3rrKSFOk70RQ+DP1PqfIpu9KUnr8rZ1KjtjMMfP+XAO0YE
AcqEn1HjARkW1zyZaCL/Zv/MFAMJvd01qogxxHBDgzkAkmbVIQ7BjHXEeUz1tlGxzzJGGW3Th5bj
yiOJ9298TG/G9QhaLVvI4g5kc4bPWOgBK6lhp+4WRSYBmXcv4Lw6ti5Y8XoqHvqr1QOFcDHb9AUW
kk8bK9T1PIjIu6B8+mT5YiXXwM6LF1ulRM0eCTuEp9Uhv9deqfbAU9zo/vS0mMrsC4wvprGcoBmS
rKdHCHhhLqoHsm/OxfvDWA0a7hsDhwilOXPbEexAZ/BuG/QoBYxz9W0eg5onGgJgbSmk9U4XqdWM
apZ6bDxX8U1fkCorVPUFwjoYLSIHuhCrbf6edBbs9BBc74HwKL3Rj2XF+K9jQNVRJ4rvON21SP6p
gYCguDGc0SjKP+gTPXsfrweb4gJvX7VhysFg9RZteicelRcHLYVI0KBKP/2G6UqpDfi4oFhNGoV4
KQsCAcOGbQNIrOBP+UJcJTZ7DzWPcBpE6kQD2t+X/2oLIZGQn8KZAxv0b78hzbTlD2wMhw/wRw7S
Fl+ZyNBDnEBA5MiAkJb+rMHiN62MgIsnF7XssVcGj+Hm+TI3HZcZBV0MBzL7xcge0WMFGY4aNbJD
l90RHjctuFR3SnCIl6C/+GM1nJ1BSujFdK/Yby3xGcg9KAY0DXp1GwJnvlZsRbO9avLqOCjQhM/E
7vcf1LUxP2/ns+ImtrBFZHvUHYjBfF78R0NoRHdzOY4g5Q3iGSkNvXmO5EfHRezvW+3VE3tIw97L
6FHk4U1kJdjAlJQ6HbAcJsr0/B1Ga7jUBR5LGwYwv/lpjmZfAshI2SjXYxF9HRyaEXAzfPvHzSPj
dLEzgdOloF29r0eYMUR/wZDYyZTm0qnHJ5z+54WBHcbxsT8TLE1+oW+JO9VwWBhwvxM71iGC9J2K
zk3QDKRO/Ar0LL6L0MGdv0a+tsr09TPHFJM3rUyY8HRnERV1YlHSdUMrVAxy0XyCUy2RK0xT27e0
FYGt4oByMe/z18s4T5v84xD/DnXxZ/LxtZx6RCgHAMQ6zM7WkNuDbTxE9KCdEAWPZaw/qVyWw/1u
mO7Nfs5zXsa9b97Oew5/GxK9U+vzz4RchLbReTpaPrvjMtopYAHVPFpr6daEx0ddzIBoa4/ppp+6
b1yt6QQT78kTg5Kzn9vDCopNCsDhaaCs+DI96GqxWmWIcGd0pCniQ7J6hXVLV8U0BNIdyZ6Hy0YE
Y3MxQ5LfU4tGnqHZy7SsrV61Deu9oH89LDuWF13Z4GBG8XBhLkfGHnlPS1gfVF03w2qt8iuHUIso
8HFP8b47Ctg+2YLmBcvuH/SPq8DXj5UVGvN5Ys9behb1nXa9TH/LntP8BuvPGdZfh4kFGAqbOghZ
tRK4DNWVA15QLHLP8uftPUj0DuKBhJBjVL/U9Gv0NzXrmak95LlStvTgwMywsICFW7phyBOjuXMr
/+jra27gzmL5BJbkI4tnYplfwHot9QxAc6XUdZ4gpSwphwPqhl0gbIcdDEDXL3jcLrREB1XxSyja
GEsaRZu0zPxri6u0jEuhHXjw7j36WLx5eY57+KFaRsp48zaGueWj0nJcnEp8boCf+S33ItkDX/MK
RoxRg9Gf3BflCiCkczfrO8QHSIu1G6IVbOdmUxtBUHg/xx/okFAPL1ari8mV+kDNGX7oO7G8r3UF
dk9MKLzXbDGL0obqJj/Uo+fN66GCHnVINf4SaAHCUF7MZu6+iQ2FJvI2mihQCz/JvV/T5/+9ebtr
PWP/9bVVzHYZOUKzvpg0gAmkvtc4aTjoMpGd3QPla30nNX5A8LfvFr8hAx5TTEyR2xhLvOzS5kY1
sMPlSVzVK+akj9nV/Q3qQJnwbvtzFmxnU2KhCui/2I4y/vjyvVBb8AWdvVTjtYJ9xCfMDzlO/XoO
/d9UrSpssIwKJyOQAHlQl8MPEgHIJ+ZFg+byXhJGOFImF1CoH1bRX1wHoVHwYN+Hn7OYLCfec9Hx
xVVY9ES3ccPhEWFj4XfD1xgKp0hmac2gCTOpiTFd0736TeRQfTLsO54W3UYYArkv92JSuGEH1HU/
ztvBx3Z+m1ZuhltP06V3s3GkGiTmB6oAbit/X7E1570yQGDyJNbbUJAYTUPnDK9RjFeSpK4ymqUu
ChUn3nWc1OtjPSwJFtk/Y6Bxb3yfaxdCqu9UiexteoPWDoHpNONIn7PnECUtYdEI4Cddp+lvB+0J
O2NIAXQ36DtlEI5CeP4cYI3vlKO3c7cwJ54+ncuIPsMgZp3A+j7mQ6Kk2ho7rqNExqqS2WU3D5cZ
hsiS4AdCKjNKIDEQbRazrTFhxCMb1lHBAIyJN+yjowqfG7iLPzqmZm2t50BMle5+auOLfHxBDu/q
MYZXH4y6tINa6wU9/6ojhtgIKdU2wTIvuLpfayl9KbA5NEMF8TYS7gEOkxueMp84RfagqeSeNBUo
BoyKWKUl9l2FtfwSk4jN8+R1AEorEJd5SKMpK75cQ0bekOAcQMU5wNeWBMffsFwXIPYfFiEcL0NO
gVo3lpTjwqukRhgB5Ypro9C4ZTOU2MULGCfOkeogPiMF5IHPOhTWa06fRZYGTcK+kAu+7/T+n0V/
wnQWBycCSKxk1l1t7/CAQoy3ce7q6DTIVP3ZnjKcY1yAudZJcfWo6WHa5hCG6u92d/f2NIavGVrx
cLjbfSa4TiCn6ydDTFNQX6EaC3Dvvp+pcqh9m1hu66VYXNnPU+0SYM6JxA2K/Xmem8NPl6cc7oCV
DxlEMUdbUwUxgLlO1fdfnX9SOStxbHGAVzs19QeLADKNmGXwHTdGgMzWC15Vr1CwVDsWJcJp1P7Q
91NrnzNW+oSK3SkNgMdVd35UxtngalXwPPDDjR0EWfSJDSCyHK+9qcTFY/v6yo3equtLMYY+2/+G
4kiKpUotshFfFBmiammDik5qxjQKis7OqjFKATFWKrpXS+mD0rR7RorsAmXJQJki9fOrSXuQkwb/
tW/n7oZfiPeR3wtFSfK2ldGVXYZHV18cF5gg8SX2YRXrqc2IkpCiv2GquF9hhmQ2kQQ2qNoWUiKJ
YZl8Cb4quVdSaMpUNtm1/GQn/1SY3wNBueINSUmIMpAeFCCWGp3iXRaI/GgLLNdnrOzIpJtC3I7D
1iQ/1wg6a+MZyoftTjiuox5Ay/HndYEvu0ZGH4I+J8rGv/B+xLaHrDKmqZSud9qxGGOezd/FY17U
t2kAMeACSqV/EDE99DkhP4msSWQKJ5A+jiWKWnFloGqnIWb0Tl7N0rHx45D7KsqianA3Z3v8RUWX
UjrydYMLxB9ou///QYaGhRfP4lkRckUWyU5ZvRGPXA0Z8r4BWDFpQ8LEAOI7vTAisnm9f9Sr7RoJ
+WPO0Up+N9+WRJenSe++Z0nA8qIZbLXBdrCz5mNixQLBQiRI+fC6/oQZoqTMboBv6qGlU7RQXTI/
EDMfGihx4RC6QZ8FLJzc+xUWDXMH0p4y/MZwSzl9P04dyd0TNgs5MbjsdGj8YMDan+ON3wsK6UtY
tOAFFxSGNmWDwLKMLp3EKkZSfMtcvoLbIcyOzQ8gEVxEPMV/tmixaENxIkFihnuWWLRJn8nrLiAL
sUHijScm0onN0UPqgAqVQM4KknvZX5uAysg5UWFuh8hjsZrue7XLkcSXbK6Z+NZRHl8xk2uw6qsl
ezs7e5eUTzEjzy1wL7PttPzbMNm1WXQy20aDQGcIAR5zGvgU9OckjWIuk87TOXEj63gKpPjPWwSp
U24hWlu2LfRBfhV1QjFuuQUll58HE6SApUvdYfRH6aI6X3adadtJ9PdBRbEcyHO+GoiV+uwHPS97
Gai+h5In2bfedHV7tubPX06AitsBu/UvuhA2AO7UMZTCSJkdoJcqXVweZCuH3NJhJ65VpjqSJLAN
W6TlApnwb0Qj8+34kJBpSwicqp5G2rNiTIqWJKan6Ffaszy2UDDCjL855dukJL45X7yXYH5qMzL3
cp7h9xgOS4YQeokxj0lNW1YMl01+DL41FO8iuO+JgmE/ehovhkzMTbYBbgSdi/y/WeHIg/MEf1We
fGCVmRtqueGbOvcvY74PRmiBdgrp7wuWwMYTqVwADJbBYoBshfVNXiMuzu9lu4G91ZYOjjECFHuS
ZJ/gkw+rD/KEQ5nmcEMbU1HVIbcUH24HXl28oENEBNX2nywneZJnjR5PrsJMXTEJbb64ECsFGaLb
xhKZSkgoAlgWIS4BCUGBUNvJLB4yhAiF4t4m1QqDJkb5LCe4i87YS+bRCTLqARQqErkoJN3DGHtY
iedCmNCaHsbjU7GHQeFgoiIqJippGZRlsG+hn/1x4aCneB7RN0NZWTM1ZDQJvgyAxdPkByuAenNl
D2bABn8cNAP1BnNZsgJSeIfKsOk5tAbbUXO1BmHHhGc7om+iB6I17M/VAaISJlgYKH2XPOcMvfL5
zQJH3hfTgiBvEd1Am4f/RAuOxgJ6BqWJpZLMp+w7y3IjrAuYZuwKG8GAKZUwnBuwqJsyfv6nsPCE
Tc//PJR3HpsP5yfBPBCXE1gs4mgD1GptXgYg8QLpMfuEAIqJMDLsGV78bWRBX7aLwWYvojShz4lQ
4XemgIA+sCQ5bw455yUmwLa1XDJ6wENIFHEq0B1W4CQdPL561TGBMvAeZOfDdw+uL2nFDDC5gVso
XtAT0FnPZZsC2OD62gozjetMAcRrWrLF/9MhwqHBLPokrFxGaUZKLU2n9oKYLQ7XYSgflO8VLMoj
7hDf1CXptEvnQ+kNfnMaCy9ysGn7Hz420LeAzDOwBSBIQfVpqgkl5fWqMXRY5Fga41Mp1i3fmJZu
RT6bIV6zVhgC/B0iZCowlc0I5JUNF9y1y8wMumUFQzm0mqYQs8YQVloVBRrjLijZEMdv3lNmtbyI
ApG2y6mg6TgnG2tkRGIoNYtY3/LgodMdwUEfcLcimOJs1hhJMTOH1olixxsrDoof4Z7CDxbERySV
UqD07N8bWSZsihF4jsrJwXTIw71Erndpj2HrctW4e+Bc/Hm4w2aAFhGrmAL8oGluWQThUhhRMm6R
Qxd66J/sy81l+qSZrBHd0f/MyiDgyJMGu3eomaDe0atCSWAhvkKeBeMDzjj9tjHRDM2aTF0R2i3H
jcV6F9NJVzOx+e2OXjdmVW2oOUJjZ9gIRS07C7UJ79sB5GQFAIG3+4KKuIaavlNFwkPD1G//dSw9
83ieuD7G9LpqfYb03DWarMq0uozGxU020yugq9T7nVVjHuNhcJ5O3KPrulPj7s63/KB/x12iMNwp
b7RnyqsR02VYsIcbHNLKkAsGMn1WHcgV6y2xwMsQXdYvqtYIZg5LCLaw/D/cyd7kAhKGEySPo8Na
U6E9LGNkjhQ2xkm4Cjw5OJDsRHHyJywUudbFuAO6LegD5XHjlLV9A6wGd2PX3ULxPht+s02b3jgP
W2Jg7N9Wux/EhpC3L9kv3eV9ctWr0cVYv1p6Md5rJy0hmexp1sPvTNnCy5i9nBofNv1ZkO673zM5
CNowtEgvwA8LMHpKRgeKhAjrd3kKxZOvb0NtWiXclsUGt88uVW6DlG9dUkNSq8CJYfhYHkt4Fo+l
ZmFBGyxWsCDzv5Q2WKcUlQkF7LkLSYifoDrFgYaD+GNLNUshUg4hcTopUhp2zBjKEr8VNWKHckm0
3IV3i5gxODjHslB5W9KMCI1Y6HOHwr1goWTJoUfFztYEUGl5sIW9TIgsF6ePgY9QJABdhZ9MMIRQ
GTnFRPkhOImU82yA+xEGndhe/qn/WNP/qOIi/mS7Nqh2LPYVGbxSCeghtY+lj0WVwliXaKk3TGYW
AzDlzN4PGL2LJBdJD//bTpHkWI6IRJGz0bVlyxgODb6EezIoWsKvFAWM8Enl+cBgzwXp17xuRXDA
Z5nicsmTYl9zquJ4ypd9bxg5Qmta6BHpiy2rs6xPUuQxHWzPRf/dQubcNW6BYjIWiDAGdLEFtatF
4SHudJKhKE2QnksF77cntb/dPGm4cAiJPSgF2uBe4tTKbJFtBG+it921utYZQrWNrQpaAzv2sRqG
JsUNYvaCZxZ0L6iB9IeQr6FjU8uybGmWiWK2rz2zhn69YYGbqgNh8nn++fBAljkLXKiZKrGV1eFf
+w7fDmFsyTcKz6vH1YVlhJUcbBtOFIoySBZyHB5g13KKXtn/n0RZcQ74iFN8UKkM0E3jicaQWohi
3ICIcc+YTVdYIpDIo8sJVQF3R+pbnpURBe/f/NMT83uRnlqwDlBz8XpyQnIwMK0QdVMCbA/jbhnx
OL3sxjw+k0LtsS0trsPK3sKD6VhL2FqhcHr56X/xFH+W3ylzdQEsCitllztzaSC7qrTZl5YEdkl6
58U7jJkot8fsEMxHHtCapdlmITLOMShhxssxiAf8mejAHo4qBzCLMTa3ZAdjaH4x/D9rvy6FhVDT
nYyami55yfNL5WTTKQntjBPc807CjhN5cpvFAa3a5gChLpAB3cx7IkeluQ948tcIBnzBrqeAnXPr
GgkRtQdRQ7Yv3Ovl9Bb8ni+LbU1IerxR9jcODLDoQT744MZiiRuokLeEuZosMHYJMLxa2Yynbd5M
BJkfdZroqXucvailohQ6lXFafom4GJ+g8DgXyCuIbaWmb+5sCf2t2c8veJRtA9nyOUYkDw100t7B
8JIDZc2RIbjW9bzkfBOsVfwOITK8zA6wxdAyJufj0TWGnC8oI0J2TU7j8MDb/6d3gNYM6+vUnv2G
GXgRELKs4PZbrinOalSNRLyCyMAwluOMgoTnUvQwFEUUJSsy7MzOBCBPqGU8E6jpwLNFFTrGd8Yl
C36tSJKjpxJFM0a5AqrgcUyYyv5vQxIjCmnUgpclcBWTUptB4kln1PqbjB2RhFAFj5H1yWqx2KMA
4wueAotVZHyjl8p7aU2RKpD4NI0XrZG8ucOYTgGHTYJzLVLpPBW7aHJYYddCF8kslg5bHsZm6mDp
AKovHWNCsOraQkfmAExTLCZWsNCMRWCuLsOBbeuiLuR824sHiSwT7Xj68QC1TXG0h0EfWjt36oIh
490LSnajCIJnw6XkbnCzoYBTDOs8Pv90XaK2/1o3G6cgSrkxKj+dyrn0wCxvM2bMIbxeNlvRlUn4
hH3ddyz2dVhgvIQjqkwgNKPsGNQgnaF21Lph4hT7rdnZost4u9mSNur4DlTIoW8XASyOqS0auD+N
+uxO4ytiIXnFeNlHDcy1uIRjWUQtwgbCLzZlD0wAxCwPlvbhybRALp7iNEd4IPKhqDMPnUHRQdpF
rDkJNAEt1tss+oF2s0CYyYdsufBUbph8jg89i+7xjZYVjh3ahfBGX1aF4l6A4Q4fcgwkSAq9ioTG
uUDBKR+ReNY2DP7jsxxmS+hpjXzaaA/o6+5QbAiju43VkmbzQyjVqqOt4ern2AXFrZ36dO/3FcOV
ghSsfPPR7N9nUTwJLRL5eB09FYNRuHvRsVlDOTrQFPsKJ4N9Ex+lMXN43/aU6zqabVGrnIr7AEO9
K10K/Bswh46jtXEgRFkBgBaPH8rF6LbNWgm2zEffw8dFetr8bTIOOmidcIxPZMg4Yk27f3cB/fo/
64N2SMYQ7dUTLTMQZLWi1Lsc5+0QA6/MfXU9QXJT4F8jBl0m3+4F7aiHryx2+Nh53UZvzWK/em+y
r6E1ZtgOfb0aRqM+vb1ZHxmz83kTUhatCib6Dzit01r/nsCrs9NUoT3RvwgpPvZlBBvwheNXRSdy
C1o9+93AGkot3SQ1L+C+4Ss1Jwv+8WVU+uvHy23ZV6JLy76dGkarY5QM+/EDbzuN3TWbom2rY+Rz
qFceH5cblbaHz1SkcIb2weOQy9uBrZgJiXDbEIehK0mvbeh+cC9KDjgohhQUMZtLTRSdHS8oOGYj
YBKxiflhItN1ABgBTkb9oL8nwC6LsUK/GnDuzReA+du6Xh0OYsbn1dVYJcMNGgaobnhKEy7V55nS
wlfpjsksoTR9hPFumbDzbD6PoDOQo2z3MOvCiQmOS5COAsZjgWWmTX1SNfVz1bcLR4WJcGVOwS25
6meSNbDIYkRqQPB5sUQY38Vo1DCVZ4mvMxZOtriUxr1FwePCLHwzoo+6M4Zmd7PXCN8V+7f1aw44
6rpoEhI572GrNhYHyM/aLRAbZxCX61IDl/pMYz4r7A5ic92EloUhIppNECarDe3ACLsK+37+cpOt
PoxJTYsYxsoEo8FcYWu0ADeCqdTPLBZ7u1rHwxASy7UyE5KEjQ+/8AhtituA8yjUi96LaqcImmTU
sqlQyRZ0CAyn8jtwNAMqJNXsojZDx4SOd3QAhOhMGoOMa4gazWnfok7TKyT0x3kvqrAZXnjOObQ4
8L6T06nX0wn5EkHQdYfOuzCpipjFIYIt3Agvra1Za8Oad012WqIZZW2VMMctGIawjF+HG8k0/Ojs
sSheVkmtzoRu0MGlDlj3O/zQVpfn9HzjFbHNgtXhsYccO+N8axzVrtVTrUTkYj3vsSVGpB31jhLN
1qb+zk2CHCjZ/tzobx0AGuzagHrV8DUcPPCS/719Rcx4elPYYyDrxwRoCg+5NHg+RpCMGjQosfvY
WmifsYct3Mr4C/DIM+cJTG81ZvnNLl0taswY9oS5+7rAZlOnRX9w+Y6gStbGIPZ6o9W3MHu4ZSqz
/WtYL3iu6Yv4AvP4SYjE/DX/YS8qsh2173bIbpQiRIXxHb4EKeEjbCDlA05tYDgQy1gOeppezcu7
9RQdWT28MI2h52meWz7huf+sCo3HAjxua/WmP5uJQJ8cxpdmsOzuYXdSnvusLaRCOET0gjgbKXAj
e2by0iH+cdPbVnXWBosYXlXArxXRh5gkfZtcv94l7NFLAGHHdt2izbiPkotXaVYp9MEGykvu0++Q
Jgs2Wxw6L6IejKeXysrnF54wzPJ9xiNd1nOehYiZMxPXsh/1a+UpQGBsSmj1MYeFiPw6fZEdtsVJ
lR+Np3e8/ecpnkdFbinUUhyrJDpA3Z0re4Hf6UDAfDoj/grQ3bKxdWW+cuWUSLUwNkv6yaWCEFWb
/ISdWFUuIYfNKJ/3fqaauq+KSKms4rvnvJPYLvN5AeuKt4ZByR56I/TnJk6EluKyzdXJcNueNmG4
8FvJR2XDeUz+rFr730XGAuRzXKx3bhV9u07GStvFVPPSD+tqUKTe+7mqmD10SFn7Zi6dbo3EC4NM
Ek00JgHlxfiyNZVYWeU4+Lm8H/AmplnloCs+Oh3GVgCYCVDHnLHLxYCc3UqsdwtUdNjULIZQ/DaU
m7+2y8d+yb1pYkKFQgqqoZV2zHRzm5Q4CNXOD6/eLnaBmv7VJvhV0e9lPuZ3MaONDEq4mVC4i29E
V3w8Ejx6scfjhEmtF7UCtCscf5o2IPuCsRQH2xnEXE49JZu/4I4EH1hSmb3F9GtrThW0bAy+zCqF
6uEUpXmbxvTi6BJa1nWScUawb5Fl+wqSz7jQrOcVUD7lgQN4hyEMO7J2+Hu1PbxMY0y4S8bI1VO/
HIi8563UpAS9tfGdmXrJBODVxmjxpjEl/ubwUPqiJN5ext+fkxOnSDhSw3w0zMR8AmhMYoujuUzW
F7rJt5GQM8N+QUyEXzNn5Sj/nd7zilPY5H0a/dj5cjG578OEOfnFKJyUVZn5pPQgaMIrMWhxQRN9
2DGG6c/OZ8zyTXXBYdu1wEZ22ttTYbU9zYwpiJHxinj6toweCPPyvmmlLrP4B7Fr4twI2WD5IF6Z
nccp2fWfXn8stp7Y1LNh6q/xs2mU3uNmtpFXvsbzt9N2C45lFRl97XK0PQ1jPhzicbAUoHgs64k5
FhmJtw1D3Y/l2Ztf6SCj+cxGDxZH9+LiMJHQSAjRkanrHbAUqj3oIdKmW9Aka3ksAQ5RRGjEaet1
ejqJpsgUgDyYB41pGyt7yXhWNHZpMfidv2dAxPO1S2o8LxnGHJg7MoYzctTCZauwVMRNHeeDQ4Y4
QtUfUpEn/v0H1NcxfgPKpTcIU+H0O0b28Sa3URUoubFdXWFR9425pmc7KNI/J6PCLgL6556Q8ZkG
vBULN0ggF0n9YootOlIEp++bHTGtcpSoBEKvWKgMtx0IkPep7GKBTATwhoTMKxszGw9rQsHbCAsA
Ac+lafTaVs6Az02iR3Sng4RaCQ318rQ4XoiXYLbHaMHdVLsHAkBYBfaVyYtmplGHwTSDekstaJrU
fKAU7rce3u7TldnAyw8BWwedFEPBxrhL4zwEA0B1NoMOKDJIVCu51+AB/5j0KJFg1jjtRyNetSAC
50PyicuA8DdsPtC4duzEBTmiTaVMNw79zdv6FjpVjWAWT5KDaNmjCyHr/3wiePpwmaT3A05DKOl9
9xHkYXQ6GoQu/qZg136bpytuj0IufMQBbGBRp4xb3Mk/YgBocOPhKamfOO21dkyMDxUOQx262QKG
ggVlv90Ae0SEisES/w1+YZBDWuKZbHJKUOqxuwHUPBJTXd4h/cPdP1VaSLAg3vv6aPajjuWaODAx
UzuKKVBpdDBje7a966jYcxqyGSAB/EFM+5lgMVkwhlLEKjN8AXSh3mGkoecbkHfyS7Y8KDy80bZi
j3tTHaJrnL+ZWdnt3V7rkkJnbDvmFiqkqjPraJ3o5RQXhCKizJgpV1Avw85xWDY+oy+VMGgfk2UF
R1EQJ/bPKc0P5xhth8z5i9Lqb1EO1CSpQZElRZFPPBEn0dJp5sxsXgRozdEayYTP2282/dLAxZLa
d0EJsFrVDklpycfuj8/YxB7N0n/oZB9h4yfC8t6SK8SPstvzcaf8RtI711wR0HyCYsY/RgcnzUv5
pftK5KZM9x0kXc7qRzi5vrrBVEa0z38a9fDoRF4Z7AfxWB6pHDVhZZzFibvDW9SntDbTEgNQvcXG
E37Zb/TP1a2XMYCefetiOgxwfT9NaOKjGLOBm5kGcDVvy/7x7rCH4n07eQ/aQIRsEleI8frV6u4p
vHC1ZS8ZBIiwkQJQz0CLKPHLg7Dv9pidFH5P82s2L51zExufr9VmTKGXlPOT97gBX2CI9aUjMVtk
nd8dIsKTVYmNxHuAFTD8DTfQYBzcof7eos0GuknFrezjFBPkLz1RvMfb3r9aiDM+xBCpZg8DGpp0
2m2jyNA7bvet1iAfPjCIG7K23w/AKiUJy90jP7Z7q+u4su49uE0v6wVID2XX2mrGpn949p3PyyuR
oMFeAlgfZx8nfdsp4ZAt/UK0BHTAOGolWM9vy+jDxDzIRiCnhhK+dtSq71BlkfwZxBLv9AqeAzFJ
yM/IsV0641VCYJ+YTJvKz34/7Maq38LK33hE2c++3syCm/Sz22eNSu9mJMg/fuEj6gNdU2TGx+65
XmgErSC1PCawIeBcs2vdj+rqPuYbuphSgwQO235KzDhW0E3vhpnO+IOfJxi6wK/iTLkR60/NT3Fm
0Pxty68WmYclK3RnDNcZ33M5uk7/0K4ZSm4d6nBG8gC5OIjiJz5MYZseYuAESA+P3RtqA7pTSFG8
m4XyspIdj+rV0CYxOZF2AwpZ4bUn6bmmLFX0zyEv9O0cFmkwOU9pBoBYzQxxeMRzFzWaNkgDcz2e
iQnnkjHZommiDgKyKsm4E6dnnjsHY5VpavpTljXHPD2AFCvuBd+19dM4E7yo2VwM1FHzcs+/oJ8T
dyLLd4c1kX2Y2DGkgf2EcdQmV3T4hSlkmKZnuJMJvB39mIjA5WvGa66p5rQo9dGvTnhK8VP2Ju50
/rTmxDz6U7haLXvtD/FfIXBBPweTQSB8bUb/qonbngtMCcFdX6CGKN1u1IPddpzIR4FVQ9gEHqI4
VPOkp6h2e2IMeoQdT2m1EYZb6mJhzXWqCJW8ja7+27BkAgUZl7XXMS/LNGhF7eFxMjVSuxopA83O
eCdz8LGJGQSDjc3BcsWQ+HtEPMlJJ5oV5NXmSpsrU8Iz52IyC3ubkYw5MHlR7sudP3H9oQRNoFYE
LkwGUIENP1WzWk34+6vAjQ3XNaZzA+7o25hu3zqli4EFAVi8gOdJ2Nn0Nx8oPmgzZR4pE0l/yrRz
MVnx8tZlIUQhbRATl0Ja/HQFZUTi52+72/AGmeLJhgJdj+pWv5Mngdl5UFlcx4ar6jAz9FXFOBpd
oMW7S5EPSBDaY1cTDOhO4IfwOBLAyeSo//ZMs+8GATTXKSPJaP6G0AhIHsxljzwHgUk5gLNWgplA
S2bFW9Yp1HELolgePVwUk6mvzLqMQUQIFrMCNJz1yTizS/wtNzJ0orox4SRU4gmtYBGcDlXYW3Ln
SXMj1f51Bppj+6G9NIWyzjuXVYZwouvTBBFe1WcLrc7qqoWUJh4TPSCy+9QX10x5N1u/TyP495HB
uB/zGexzNropflNiD5LrKEcnyX80ndmyoli3hZ/ICMAGvaUHOwT7G0LdioLYgAr69OebWf+JrIrM
yr3LrcBaa84xRzOjAKLh4jwQb5uLjL/387ZFSSKI/5whNjXGXNjWaED2ElwckfOuaYzo4CRdqCjP
xC8h9UDhuMXMGpWh4zC76IQc+hG+1TLLg0sIWgA5UUOVB8I4sC9MmkgPkzkWdpOEjNJV9bo4lnDa
/32EeiSWIwLiC7Sf2/IaxfGfqRUiVwFafzPVHSxK3FvwkefJAciV6RrgjQX0JbZPd0w+MNvrhbhs
dlyKG/guxJQAe9EA9bCpMcU3xL2V7g39a59kDWqV9krMcI6IK6kgQHuIDSzG7X8917O2KV8SnObP
Ht3jgAk7xF3YVgciwnGsNjvLAeovRof1WFQv0yuz+x23grjbQ+fUWMWuFX+DF6Rhileno8uUq7KT
bVfk96woWf7CSxNpBbdcQoHgeBw4PnDRYryGuwWPzgMi15abhQ8APDEyZfzPeq1w1GuclAB3PsYJ
N/+y41FiIj7nhgrlSsd/nwnmCcHMD69mxsI+3a6ThaJ75ymT9SC2DnsIC6kR3u/DB2LpvocukCPI
UTmqcM8AXGevfzHME3rAJXoXREe9/q6IAMcXfG7sfcdmRI/pTz6GpwPXxd3kZwZSZGyJUfA2RT0E
b0CqXpQueAAy0A6bBPlDJXMgkEAGRl7KtPuzT7n1YqQFGZkhcH+JyzR04fuwBFWDjEEB/6Cix7id
x+7mnNfzO5eFUo/qn04zo5eWDA0ULtP+TvgI9+18f86oMm/c29Quh4j1ZbD69FFYOxtXx7sI6v5r
qbt8BSuGxX4Opy46ggmKAAU3JaR/4BD/miwEXFGLEoGWoVj8DGADmdXo0G0I04K5FMGa2aS2ZGyr
hnJ8PVCZl9MvJT9VBVARFx1za0g9c4LwosQD79S/5gME9wzFfxIhzREfdFgmMtsN1PHE/Apqpznv
wplcQqSxuJYwbTWuOMW3TZjxRbl+WnXjPHgdNQD8Ry67lBy68h4MhAlWbdDnvC0lW1xYoQc9sYFy
tZiFowNGymIcqLsfe8LFKRjlgzD+Y4DA6HJZL9rHvzBTBY8m+qRYYNbDjDhf1JmLcKRXmy06sXqW
0Ia9RER4BtKB9NfesbRQRJ83UCnz4VUPgCh+eG9QWe113OEEfKm6VuW+aAhYufZzXNd+e3UHIvj/
UQCBjsA2YklfiN19hoKO/UoBb/eUjjGlqL3hX8cfWG57XsEt+mwZVzAsCmdv24ebZdCTXd+BRtG0
zWrjTtGO5/y0uAX7VDf3vd23sXrLxhej8nrxAYgoXcAoCC3kK4yTORnS7CYEabEIWNw4NrqEdPs8
tF8zfEB+RR3X9B2aU0iPiU4qQePVXyJ9bjcDL3x1jxVcNlQfwQdXUBoKkeKRN4U+vpI3ozvZprlY
vDOmlTyegULazA9S1uvjIBfnQwuDQlbye7d9CysqqlvigMQ/Db+kFRATTSBIiufU3Dd/++fs50Hc
ZKqHYVIzexkSgczAtn6brxPJ0V9HP5u9KROOUnXviFCWBLpGr516Ul7BRmGOWK3Jco0g/cGxgxaq
M4Zmn/k7KPDxZ4LH335mnbr3LnwTFZvnaq3ScSNiWKVUeIFMqAil9l4zmloSE88U01Z8TYFcriZB
F/rdicvGhLzolApdXE4pqw/hHD2miibJMoh0+DQYVMFdw1c0MdKHAZt+mAD2GJPX7qlZfSO7elWH
yd6FM5qKTT1SVO1hGfrDdIWWonFQ4iH0sOp9/MtdxeCdPKev2R2b5pQy8Gq/H1Z8YxCAaCCzlGHH
o7caBzsgiqQ1ToyS2sBIN22zBb29wQBY+Ri7Dx5AjGKXCMWuhsL+Onu07E3nbuy+o9L4xoVF5sZt
FreYyZDBYp7HKKGgxpUMayCp/J079C+mEvUWPaYHbt8+L96k2ln3/XAojR+ZrYyijeZAyga06gv+
DygFKWroEckHeau2yvKEP07Mjvk4dla4UzXMlirqQ9JKKVPKp1O9h+Biq6ceUGzFXOKC6xPHhcBG
6XRW3h3P6+xzGjiuQ+9pd1av8V01UHbkzmBzRoAHw6d7zGFgrplww501MIZNdON03caLDn0+92EY
l+bpPEsdusP4dF1cHFC+Uz79otYz4sdYG8YsVwgmdMhG6xr8oC2cYOtnTyc/nJl+PMyCzDcLFBUQ
OUhjZdhQKpPX6iXrevS1UJ4sLtNsUQ1bI9QSxBqVZpnZ7T+NzB/QKXLg2tY3qmfN235+Qed9/rYu
zWy0rBj5fqOnMJeckhye3qKyn0sSftzKO28HG3asCZHS8XX79c4zgrjZ3rk4Wy7gY3t3mvEzLjTz
FlywIJndiQ+7Dgs4Rsyy6VhTkyua35zPjSZZG+kkYG1wVmkbt4E8IheI1S67KfE8kFCCXfrHpucX
VhH/UJlxf4Jq2vPOpfE+G21OjmPtIzoJFu1lZjz7NOE0tNr+C2NZEp1bRL7zAxG4EXxtDpZt+8u8
d9d6mjvj03NYF/y8/K+cfEc6j+bycrHA4DqFMwgGQRX2GTrsHkB4EDcT98yAgEr173azBk9Ts95z
Vl4iv/fOdvHhu+wLr/40O5r14c+Vdcej5e9BBUIg7M2q5++w2AwgIvwcFkURqj14bV/IF/IfKOBu
Ec/MGYhvot9In6dR0kbq7gl0/zCKttVm7hB+R4NTNWeRnYcFqKX5BttFtdYZ1i1+tNHT7IIce7ue
tkCLFjyi6i4FhVw2A7OeX72+k4hFsmo/4IVyxBl5Zvx2Ped9sa7kiVl9jF2YqXo3EsMZ1sYXp8/g
mm0Ktd3LJOIrY9vBHRCgl9FsjIBiVe27YS1zqPcqnw6g8NVGU4tMH9D7Ohg9Zkk+Tds2K6SDkRcO
Ljvu9OXlKYiRdmxYtx+lof1s7TQse4368zTqytP6fru31tpm0kHYkuJzWM6ukz4dnPHCBhBJ3uDf
7fvCquNIL/H8b044gs/Y81qzGp+8Ey/dfZq9swXfJBosJz8aSEgfwKv/idV3KpYDxmfbhpBlVbXL
40YZaehLbguMlAjSg3Me7oq/GoB0c/bqvwV0PhQvypBrMXtxn25WC89/2T/Zbxyiqvw+ueHfYZdT
A9s4Nn3/QTeNYOuv9MIeZGdIVG0UC0w1q/WB3GJ+Mcobk0LwNip6+1MH/RewiggQP7WlqVZ6trs/
79wzfr/poBUO7seCVagF7KPvq7NJcGVMo7djP5ZdxCmlM6rq4QAWGwZBtpaThqCUDBdQM/amNZsp
cdW/8U23LmeLQSlfcFcpniEt5sR52xx9O/YtDwZjsgVHIkd6DV/DiLIEAwFynpsITWBrySrFSonc
SgZ8wnuk43gLvQtuw/G+XiH6TREzveG93rrDl1F+LcBzRp/H/7J2MFGAOkLXBNEKtu7o8jdpAyEY
Gt7PHHGQL6Bq3S3o+CmgNxDxqa152DpTk6eAgtC1D73Rqu32cSnhiPnbtIMNxm0HOCVFDT0vTGGk
JR6XXdhs/VgNhEeqTSFwwMXWxDa/9bB7GwrKL3wTyFPEU+Kf/mlGx2wPov9ws8SUDwmEJ2TkIaZi
jQFkTpmd/PE2SJIDUH2Ls8JlHDLyOaAPR2KX9N3vmtuorHGjmmIO6cFjtOcDIAq98qn8OJZpDbur
OcMlOkVxvOQtP3ueC9EORZf2deCXy5Tgd7LvPK9Cndfht9NfMvzsB931p7RumiXKdclO6SOLx7do
kb7BMtLaalRjaY3pJoFasDyAltmzKuwJCoJS0uF9UpKEjlqo9fTrn9/qcUyXHvPoV+nl5f7KDS11
n7/66Yu0Ixj/DIERvTwQIiXv7KayS8wwLpIvvqxW/Kyhgz5Sty2g6Y0XeZpKYnMkurUC3PE54HpD
Q/W1n6rbcdW2CR+Fs/n5G8tZ3br+g8DA9IHMYm1WE1vh44Pij7uVrbEe4wqDJBB8UJ4+wtS5RmLV
5Oyzrs7m89QpQCdaIMOM0G31S/CaA0IGmyJB3pTfQC2yv2LSbgXY7qoACR8KdczKFOqEPsP21rqZ
C4iABIw3z0S9MNaAeTR1kZAKf87wfTbHzyX7Zdf+8uvntNfvExYGZIEwz/8iTOmcgAHLcrbtnZ6K
1yexzUoKe6sofvIa3ZO4vEQtDOnfUT9fpdD70MRUqORNBQpe7nXxhDGScvQ8m0si4gajyz7tOwOe
W0bVjICt88e+4dFgPnXUb9Yv7GpmlXmDlznEsGD7GTl7fSjE2nP82T+oltmF4aHmsNFCBCPks3YG
x2dNjSLqwt58cJm9BpiQFesbrqE0cOrpkdhlInQZW2ucX+Z1OEwz//E8PH5+RZoW/UaRjW7L99e5
freD2x8bRKGN2EDOma8ic7azJYBTux83t+GTW116WZXan6/4p/0wnuN/JoWQLSWnYPuhrKyHjYpM
6idzj1uL+WYedL/ep4ou2un8tTWUuFnwrOMM3CSBWDgQJX7TZUrqQulQZ/cq+GRe3d2r9Zt9ZpHX
8aW1bSFg7uM5xk252r8EqKdt3ns5ZLW05ZwbFLK8wodQ+NK8pNH96evlqF9ANFeN86no7vv69Ff8
KW2rVOb5e1Yqbo9k0iJsNP8Lk+G6+zX29YPzTX+sFKD1KoXC0yta7v3tK3Gn+idjLiACKBg7vMbd
jmaW2vRHVlmvh8qamjDsVmDp2f7xQSosYPhEwzCl5bs/zVeIOq0290F0a60PLWWRjM4d9wvR8Ba8
OnRssslWk/uALpnKjEIK247+eamy3G5IIZ4FXkyXQ57vy/Y0aw5Kg4zp46md7QeX9rfT5GMERq97
0HTG6biPBOt86H6j+2deZji8yNSqalz1xajsPL0MTh8iCbPCv+bjnlUDL5nPi9t9xGnLb0MqNwfg
14fudsXcDEwLFBrAKcyiyqfcWXQpir9mwAD4lDvaC4qRR/bPfdWtjXbL+0LqelsnJiEvs8fI5Iz5
wBVy6JbK7p2bcaM5FXGtVnn80Qc0ZpDZp0Q6C8bAzWLRR2khQYRMO43Exu9mpnxNcrar3Ot9SR3l
oYsfX6Ti3jkb9SD3+Mqsg6AwgKhSmzdq6TybJfBSFIb6WhcfP+d5DxTd+Ikcs/e1cpAqgoLtpuVr
wCpX6uXbSJ9LWaw6FZvZhly/g85fXWtjNhtsZlafPa0CO1UmKJIjIhW5QRC4kHX+nY90MK7A7Twf
qYKlgtNN/poWX2H6bvbpz+E5Re2w7SuTnt3130at2pX3IXUBboiZRIyKeHXSDF2Wc8ioZlFCPdmf
MZgAl3ZnbWPZmdVmFbBHDJOJ0H3JThGbYuwsvNnAn+nWdcyh2JgemZdxBo0C4Arn6WL2esi1poJD
DgR7Q6TjndXD7OZWX7Pf0yB+MXK0EFcs7s4OueCVYAEXDoVQGWi6+FHq8RRf3dkfI7jKXnd0q9AZ
8mNrefGmgAjVcQqMW9xtFS8cc0CYG7CtfnhZA5WBgZly1pPreGbyNPiG9cXPjQZnnZp27mz/mzFY
g7/sg86wCpZf0BjC2aB6oYubEOv5p6BbBLOuzCwbdjl1yZZMOLj15Vunde1AufA7Awt/ixwWiT7q
cbR9KM/akDR55sYpRAsVUGcY07mwgyKJj+shfhr4fFttHJWzCS3jKn3YQ55R/WHM3qv4FCOI9j61
KU81PFdp9QZ+QnZjTomkInJ/1SZaFm2lcJEujs6VN2FiXZminAp+Em+Y4pke6E1/33GCer7ri1lb
0LZNau2TmvF69KTA5h2nbQbdgZnZdMPMV+ohy8LsmjuK4sJvuQtgdpgltLPsYowoyMK8jQv6x5vE
7xJaSutbBeD4Ihm9RICeZ58ZCDNN0s/e2459QalxiS6Tb9A422rScuj68MovaFe7JgEsoUTQ4uKB
Q8Lk6SxOrZBmlfbwfrWWFWxUrg6lS2Ve4tedBe8GkzykZPmOMu8zgWk3jJU9V04e3WxM95sdeRiL
4RC95hZ9pzGvMO3p2NPt+uaP29M1d+psDqk2YG1aW5hdF3hRH4849FBHSYywnoH//EHW0Fw/gPJS
BrAuly8LS6nH6DbHAuxlWRqzfU5MZlqtjfiFMqOPkj8ewPkBJmH6p61TX/GzfRdruiuAxM6OGfng
0/Gw/2aQVs52y3++DHFeYJeiB4W0Yue+WOQNCMCzVpCIg+Bqn8A98HhhtXFcu7DVCyref9lgeI8e
QNd/1LY60Q67mBmr9d6fj9fxCdDBbNxJMBKkRzRRLEArEPzla2g/q1XzGPbIPafG5OSFioI6Tdj4
pKc+wqkyxtwKM4wOIh7FFSeM1vgDnr/N0Sj0UncXKPOvUeUytLq6fz3ZX+weF2N/Gwt+xGP18GJl
xVePHhALf5BdrJmyAuPuAf/cNsodBQ4vdZmM0HWexLuTr+V5LeiSN8lBpJuY2n7MWhz2GiOHILio
zmTu9UAQTZBeCe3+xzSRJA9XHiJ6EbRoke90bJ/2gbHGP9fp32iKMQD1NTie7RajDs4wwO/U0GhY
GL9TeYH4j7YXL8OnrwZEh+IFogf41DcGoDzGsTsJX19Lxh88ZFJSYzkWaWhINpB2GZIAvlMNwcxN
yHwSK5VVd/aTUZkxNxiIEKB3zACKaWsdqvzpAOkXelAMPv9Bpj9QalpVVAP9eANyPEnN+i/A1SOd
AzqL0XeDfENzdkG6Xtg6DXFYEjQ0vDNo5RFJwYSe+AodDBGWbgVV7T/xTm/L4KheMA+hfLsguR54
MCAKm09HFKfgmFHYH3UsLQYW5Gp3BgZcI1qjFRLN1FxIB3pG7oZcwA4/AcFPd7c6RgPAIkJUItxY
GjYA0GQaVAQ3WNDZ6hCC3wpg3+0OYQmRRiWOzpi4w7lHHidkINyqmZ58rXMv0DYDvFpwsBnTMyLw
6Fh94iDApk+pOD3VDuCzwWXsTyEoLTUee8S8Hec+r1BbinE6pUmQYUIjPHsRtWC/CxvfWOGhH4/6
019wQPhDDg3HzkH0vMx1f8h3n+vBuHb6A+O6+9irkLv2Rw8Nkz8kBJF27DbMaeiA8Q46rKpi0dtk
jugtgJqHPsoStzXuTEPxiAtZV04aBovzrBU+zCrsLnY2Xhz/RBPP9QXHGfg5SEQkRkACw1QPLRpD
bxrTApoDRtrIvERJ0Kf1YkSB1b1OW9q1w+/hcJTnRcz2dXO0ScMBxiekgKxWEi6Bm02XgFcuaIuB
TjZV9xBOrOh4gBDcBhb4RckIBdN8iq4G5SrS0PAQSs7TxY5IykE6II7uufkNw67bnMTHBYUMSvBh
NdTncEcQYQYTomDk5QRLzpDwM61OZCaDkb3okDaoWdDj4FD18mhZwboB37lSJStn2gHjjY5fhCz4
+6YhTkg4y8DMBKtLzQIHF+ygDDxBlFEDotkiHQHo5x72eJBLCjbDizXrB9iGu+dCxrvIaHgmr8F7
GkMnCmq/nlZxOQax45TnIVy0QlA74LKgHj7cu/Pg6FW8ZgHQ6aTOObi5D5pF43bM4wwNzN2aTNhi
SSzqUl0+RFKywaLLa/nY49iLHZZTHzZusfNEu8sW2McGVVIZLsSGt8MvWQngAniBOYUPoMSq1cX9
fnebdKFY2F13A4JkLnIr256NYJIxLAeTufJkgQpM3EhWO7u5of+AmlQTs74D55865kPSUbDPUvJO
bXvR98xqJMYrNMK2fd0hDsuWjxMlPU/1zQtXKx796ceGXGl3uVcsXPkU1pNDE17OvJ5jgTSWC1jy
0xSHj0VUh3yUHeATpEp4IDDtuclokJGaMEpG5jJXGXZWjBuZJYrjA8sU73rk7DZpoe4B+1q/HdCq
GS94Adfl16lGXA3OMM1Jpi+i3yT2i46qjVW/ighXPCBAhljSYF5Anm2bdfz+p5lG0dwZPkD5Tl/j
jzPE7OEH9DaGMDMYVVjUoVxD3jyPYrmTK/EvaSSUBJwQ9zFi78JwNTKD1zZgNAzzK1jRYl+xUToT
fzi/41tb+MgDOB/gjcqUrvr7WuAdkpxHv4q7EDprJHcX8h/feAIhxTcgv/JDhUj1NXaLL3MZk6YT
uQjX7bO7sOzR/X7GAsmRxgYIYJRYBGmr4iXyhitZodTXPlkAwYLJTQ/3qd6+x1hxnMQw+99mcrgM
/Ot9yKaVrYp61bpan8R2NaytCCPKP/Y9I/ZKH/AE5iPUf6KIykVK8zw+yDqwmWcmEnV0ZPcIQXYq
Yk9hNzRVxBnYw5rpghYdU1WZNdxmPd5ux2Ex7wh+k9hS5evoWMQ43VlVBTSJACsDqyZ8LDHbiZnW
3mvf+ke3TP6eaExZL7ACcpF9PU5fMKfzNVAwC32DHw3yYNOPV0gv2DGhP9Y4CbeVoINllxAeP8iz
aYnV7SWzZeef3Bv3BgrGvjrYuSJWlPcKJRzsk03lZ3NLNnf+Lfy+oTAPbRFJfsevkNQ2KLQdYp/8
fDafd+xxBsi/Liq4atPc8xkfZ4QT3s3PqoAthlWoOjlUa5tbCqbJJAr4ltYC1B//s3nycjMNuO5F
4x+qUYig8jmed4d7bac7ybLt7dOvBZxm5tjHDSWXXEVu2EQNIXE9+xW42XK1+aAyHxQMXo0rHff8
8eTzRbfbcMSj0pvedjbnONSd+GbWhrpZEtw+aMIfcwBOFmY0i+ruJw/o8ghnYUszzEG/a+W1M3Cf
KC2LBTz+uGHdDC9bSB3qnVTjz2uYYKXB3o2x7AVGCcbIBEizNAmkK6BRilgHBK+3hPj1Xv7IlL4s
q9K5aqNPZX8sSLIIL9aQf1rorP45jeprfSCoFGKJQVAo7hkDGOalOBim8akcx+Y3XvSpKIiRKRW7
cWPaBGZjw18MEZXkY7303nau+G8cARFx9xH9vjQqazxz76cb3p6VblzvTm9yXgxqmgaA7czGbHDB
dWubIEY1DwMNoBmn1oxGU3hhzWF904w+DGajk/uJ4lMrFqBlxeQnEtHMr81l6dxt6gnkWk61UnX7
3F51LQCsZXKEZzXt6ovm5Q5h8hhnzpUTPbXzpWqACUWr2zcH+MiCHHbFXrVZ//q+no0+FnhfVhJG
XS3xY4aoA69TMtu3XdheYBXHBC8BGGx0ynTuXdCPxPxHZaO1aOP6ZjHV9IJ2I8uuJew1pnnT1GlZ
s2K/fG3WGvtccNa9Ptp2LPDAVSVFabv/TOfzCz7FNjEg/8iqlVkiUhHHIkgFoIVfmv8vTsSqPxj9
9SeDOT8XH9YaUxp92ppqj1Dk2tiy0pZoLhjq1wQGVEw6ledpSe/bGQMVPIHSN3j55/ZPHV664/O4
pOTqBrr1pfgYPnDhBKbyqVsru00cRmXfUrf7VpGt0bfz1iWfPN+d56jJ4DV9rGIi9EHwzjxqRtBZ
2iNYH2iSiVsaXqfoTrb32n8iGid/rTB9Cs8Uvj3P6riO7gfo1qPcKy9WFZH+wv7xCchexEOf2hT8
6TK7Pb0MoRHdH7YSKpUrbgRiA6PA0hrA6uoFbUiPyb+0cgk275g8+nyviGMcaAvjhrmLCtdeR7wk
pJIKJ/45U3hgAiQMDmCkW1oMn0dvgwEvziYQF/9m9TCFCQvkUTr/2Fs8dfin4DfTse+IjKW6id+L
D+zocXslBlK/PWF1SDSgxRg9phEQNgCz+MCpzcxf2KxP/IbZloboYBM8Bl8QU45U1BGZOYovpiIM
BzhvhUnDvbL9Y4MhyNtBHI9N6IAQOFaKzyElgc3JNIl/X845Zg0cKdsHffzk06dM0DWOuspSSP1k
OFD4+Rzggd7h8jfg+83JroXhHVAvB1wqhdJux6QofFPZ+QT6oaFL4tWLqrDhUomsJ7P4rNHAdFec
q8jQu247WIWrKAW7Nr6gcof122ZFfkaWDqqNme4p236N1JkNeRRF6ERReEFkpsD+OJtwKogGf03P
JEGhOuTGl/6n7/1GLVKUeuaeOoO9B/Op0seUgLkCcKY/F/tbtgFX24KboweXrNzc7sCtgmmFeS2h
IlzvLYf4hoHbCgoInQhyKG4IRwV5hNJbhaGOOz1HWIII/0l7PdiKlLhYi+ED+w97EgOY27TCH6w9
ikjS3nFCcLozzQW5GsI0pYJKKME2hGUlZoWRorfYYeeR+xqtxQQqtPMcMRbEi4aFyFwCZxX6XEYg
xlwqfH7xjMtkicg5HMeZW1vvhXQVbe/KB6rdjnmbZyGCEiwXalMf3TFdE06thp0SyF+m4bzWPVz9
nnv1ZbqQksnG1Rqph3x59flyxSY+SngdzS7jSnzJ2eER9c4Tfppq3QOOtqB1uIYSvnJjkbSHmtB8
MgdKEFdq0ybl+pIbpK1XR3HZaUk2ARZ261sC7ZBB2kgSgP49IoOIhYrdAdc+hJjlHQmxk0iQlPBN
dSvCbQrCzQZFOCa/4sbGIIW3I9vx227+t/KeNm4fQ/AYkNPSGXhnV30Y1r89+4KUAs6SpwOeQTA3
quBhPYe9SN30TXZ+r2cn5g1tvzJaLG4z0eh86RRqw/uDq8fahpQ3cMT2SGh0MAMJVbgvHyOJAm5x
RPY2j32XwRhcRd2MxFYENw7xb4eZiEv4YNIHXMC4CuktHopBe5ITs6Wu2pC+5ns4daTmFdiIlbEQ
nX57bqJ15vta0TwPGiPCGUSgFdXaT38eTEzGmoc3DjA/95CCHHA5Un6YnC+ST0ym9V7do0aU4IEB
DhHSI8Btx/5trqOXEFqnI0c27kYq/6/sEpBEMW9l56CUQhEjBnMIUoh5GDOwGUugENP8cUp2GgQ3
7xXjB/W0b3Hb00lnOZa43fVx4+GYgWh9lA0T/iAJXv8yb/eywIrtJfCPhx8X51/+20KfkHIe8H6g
nJvIHVBHQdQ7an/RvQMzx4zKfVSM/XnX04dT5ptAHk+XxZ8Z+LP5Rw1qEA1qP8TZiZBx+sfRIAgp
6cRSm0AEb/+OKj4KUZlXcirFyxetvvw3gCoVJ4TRsd9pG5djRATUwbDjGHCYxdnf5+vFpHuiKwXL
+IqpvrFpuZsVrtCM4cQ+hCGjf30lRgi8gdMr4QKPdNwuKD77ZNewc4zqNZYgRjuAcfXDnBluRa5Z
L4wvZVfJ55ADrlExp7kBdhRP1mIOGGr9bLyQQ4WegWG/OQng0gRl1EwK6zbD6pgeGlf0pWCz59kV
79Ksg8TOADVtzU04678lyr2PSRfanwoH3ABEcQ1yRneICby7dZ9KD6tmVjesvOe+Tw1uXbef6Bk/
3PhmIzVbaJ6yujF7jnqTdlisWhdXPB7R5+JX2YsqYVbjCwMrDZky2j7U6W/vvbpMFa8cf72XiUiM
hgE3BbYO0dXjU9sOcAzBcdbKLibnBcik5mnGe/qEDtNsiXlx8/XL7Xs03s6Tg9rAFTXWVo+FV08X
71WGb3A1pF37mXSVyFKstol/rJhvvCbQinCe1Yxdx4Hmu7YniOMogC2a0QCY+UpTla81D2Mo9g1s
L2CVmGw7ITAQFtqYNanmwYh4Ku5HAjOJZ208eRb3e3ECqiY99lSeJny2UveI/QFCzSMFMkRUvBBB
gMXH7M6CRrFU4aLYCyWwAJlIZlz3uAQZhJglfwQaYsr3l44zoe6J807Dc/tQCIABqmrwv/BbE9S0
HugVK5vMOuMMoEZyKE2ziO2lXOBcuk4fMcv1Ee7FEE0G5P9SaikacNgSwFAyyVLc3BDrWuwJIbee
kLWpNMlgYNo8DGtHca6QceY/e1fD/wA0Y/p1Hia0MQBZOJnhkYP/yheQHytePFFtG5QQpp7VthWH
PpX2mBoWKDEBv8k4xFD5hPH3v/+AFeD1h4uALIO5snijmoJXjklf9nFKya5K6HW9Zo8mz2z/o/7+
l+7LtA6iCS35injcAmWcuKjjdrDoTM87MDneYs9h4Hq1Nbrg57ya46+9WV2X+GqBC3zY4vArlKRm
8RlJj1rYkk0WUiW5hIJUj0ZHGBxMnmV2X1Owoy1P4z99zu/6ZohAYkyNPpa0ESkNzn9dOki82+fc
hwat2pXdhCoQr54Hf75vVbg/8/eyc8oj9H2tq7i6ptHHqpbFDkXnNJ1kEG3IfVNA8DgqxANVRvUv
fojYfo4+jkw35Gc10jWhC9c4r/c0ov/O77OxJ7Zn/wY9lzjl31xUTWK9+Qx61KpbGX6IOqcZbXuB
lPv/zubtbf6YtxABoQQLkgDAVh/i2MmcXUPBoyy5gBvd2XeHIHhVRDUvzLhOcBFBA7UUJwANLymw
keteBONHk8hJITSTToZLTLkC/rYZMFzNTowPxM1LHDGTxN6FI5xRnFgXgxvBUgK084h2hM0KzAmz
QAY5uHpsGC1TijUcoSgYNCn4HqX1IXtBwe9kIiazYirbWyyxm1NOXNT7jtGoHPGUh9M9Dg3OO3q7
9bgey50BS/uxhZk3SBPm4x5gXXleEYGmYDrTEWks6O3NWJRBoNoTPO66NkgIn9U61jXcWJif89T9
EMXRnvQ2JSukg/yWQ6LTsRT+Qa/R8mF7ga++nV5mPyGLtlwWsUwBCvThclRTh1jHB1rVSI8+YNVP
ONz6fhphrSHjAfSlUx+rv3IF8Zsuid0FJjZ1oEQfpMFcV1Bmro7tDhHd2l+vZ0voAyAqfhOCqb0K
6z3CuNP4MMh6CbrGJTQhlNnFYQHlD+pdu6AmdPKfM+khPYNVp3CABSeG1Q80nkxOcF1naphMnj+L
O6fLgXEzn/HVrkJvsZhsbAFhmElE/C4qnPPuPAHJamx4uaBk+ZpSNogX7OaVT8cuGuWLV4K9XSSZ
s13jcCHB6OddtgSZEkwOG2qmLB2sfvA9V3UowZPABtmsseQT6enDU+IuYOgFFO1t0YwUpKkxMMDu
h32qC+S6+WY4apTedaXBzXoZq1Xhk5kMU5X9BvR1eoHmqg1lJLmQXexnuiPway3sg93BQsMKA2eL
Q2/Nv/wp/5+86Dut1h34YZ0poCfyoxmjiY4FDoQlyvHSY08dRM9hNxz4grDc98VKUikyP6OD/R0e
Ixj2UyKKUqhDusrk6UcjrTqkhXSnmDsSb8M0fVnCUDOZuK+XbDjwfxwiE/HUQspPi2zv91IFo4vI
l+KVrHC81jNUXbCzLWbrmTmja0zGfbckastMZv8JN/oI6/B8cHjBnotpLQqgKdxwZ4/2g8ypK0U+
3yzBy5htvcLLsEKXbDyDh/O6jbcvFK7wQIdYMfbDT/jsxC1pagokDK6P9MRVmFlm1m8v0gVVLCGY
5mDOBaEciRMuvjmj/GhcV05dANjeJ1uKmjlK2rlKMSlHHjw0bDdpkh8ciBqnJiDTSrZ+8vHok2WE
06ze4sVAKA3xH7D66Zp75ie8RxShL3QRnFx98sKSN0sA/9IWDS/jFCOHssVk8+dzx1ZMJTNJoMBp
ffSwQ/eh2hKYMJpQVu04m2XXyjFqP8gR+xqmNi4X03FzMegq06i7lsY596hkjXmyhDpHss6Ngxxh
l7gql5tt/9SFh37Y7mkoVwzjomk/+FBCH7bjVyjtxhOSyIeU7bbTHu19oiAgy3OlMASGbo1IAOHD
Ct5cdzgvxlJXSx1PDAjV828oXHodyI9h2BUfmtzvGZfCvC2Ry4fYf+IBR0/M+jLKWDUyOPfcDe4W
BtdU6qU1pUPgiEGEJlqSa9g68Bfe3hcBNIcnRYPFDvOSxJKzc4Q/8y+OZd4dCREQVQq9Pk5KEU5x
4mxlG0ecBQ+y6zOvBdowkf09mdza/hsqw2J+yeXlmIQcp2/2tDSA6WN9pi/mqmbOKIHNDMKBNA+8
bTTSvHeDAdTFfo7fTKZmFCJbPo12/HaMH+xYdL0280Mk7meeB7wGLlD7NC2+wEkpzacEtCG6sFqT
uUrhJMUWAyGMpT7DqsvIBIlQTECqPHFwo7w5005EEP6X845t/g/WJTNBli+INhD8pGWHId2iOXm+
jYldLt9Q6k4VenVLcjrnzjjvGeMH4jthEcgidXz3SIaUvj1QRfAtzsd32NKjNLhOFbapiDqMvVfj
7FqrAxpMxryyNTze5mfNWdY4ZJwPPmaOywGn2DqN2s578p6wQHWcJ21kQKFcoh8jKrnieZDOnPk9
gKAZKRs+SkjZgt19BK9JgRpRIuIo9FFNF9wyaCyPzf+RdGbLqmJLFP0iIgRE4ZW+E1GxfTHUrYA9
KAp+fY11Km5U3HOqdqMIKzNnzmYpPkax9cOgGW2ef+S9y4UrldmLBerHfC57eDr3g+cdlEj/YAMg
L0mBMkhZMFmd/S8ZyTLlHKFp4bNUkAwGPaYp6e4PUlK9WPyRZorXdRuxR1ZlCngjmfUWr+djO8W3
VWU1ApGZpBaYz8Mzd9ID5yHEXuLQbw59E15uIjvv6XzNjX1JxdLCcMIem6IflYRicXrSxu9qUj4h
DugviyQYqwDWga+NCoDSjD2WlD4g8B+SR1pPkzvV5N96he50+S4s7zc99AUPFgIv3VGWT0CTPgQR
MwsyOTZ3d9pXZrw7LlkFFGnzaApjJom8LdRil/Dq6ggrTHXP1vIGeNaxs2JTS0tzqQNGuetOLMeM
i8+ywP7hnXx36pe5W2tkfff5AC2ddaLgdUGqrpNdExtDjMPW21WOE0iVNTEzHinMHlcmdmryVnY3
phbGngZfGUY/+bQlN73G1lfohLc/bFZng6V/gn4+DKJapQJAZamtOXv1FH4wGz38FYaqxznnxFxK
xVVDuvRiQT1Njx43gZiC39HxIdGfHYlhRB4UVR7QaMZtwYMvvKFrIQPNyZM+c8LjlfNe3kZsA2zV
10/oxEv/l93wn+cUBmoWw8XZxUaNhDhx47QmTZLHVT78vPfZp92CXHg5O4jIBhihheK1/KOMgFF7
7Y4PW5dstmAxjSHtT3ZpTYyJqPI2nq+YAQXBdt1fN7hemhwGOKxTqXi2BNeKM29rbm5JzyrUGA3t
126a6bdayP8wO7U0N5c3zQ4AobrCasqMgNvvX3IeCPArYgwe6RxBK+7ueBpMuzVHYPuv+mR7yh+H
92bc/o3b+Cfy4ErzO7QHnTkaV9PPWF8Ac1kv7reL/13AkWUrwkl7iYaRvuDhvyhedRX/AkJzNekS
/WFRGR+yPxRuDTegEsY9IOeYO+Xj8DwAACCNyrEOqAJIfBJmm8zBgFjPHchpbc0k+FIMsWGZJqFR
mXNnvYYLnraNO+Vaa4RqQHZdSpulIGXjaizBY0tw+vQOh2lAlO0MTSUVZ8/hMKQvT1Npjh8GdR3H
7teIcvplsoUFeSYNxeRHgeGnL/vis2fDRQkTG7eloYDDvKWmY/H8D+Q/xxr5hQSEH3qo6IHXKmjC
9DvSGIupJzPyUwj9N8MSZFVQp1df0DFINyLqAf6x2AVVd6+62Ve4QeKKSiv1E8LNATVDMHp63exR
Z/WFMoiNxc8tpy9AD0S0CdI0FhvImK+pYfZPILzihfZg0LFUmXVYv8dvW+alPUVnVKGNU8gnd1AR
ciOFGNUpeGIcck7X1UfKEetbfda9V7vtnP43km7sGWOZN9IFLLhg+tNk34KDBixsKuMlEUIoZcyd
0cQJOU75k6eWLTPhTi3HXVLeQGq2Ba0sh8AWbQ2qnSmy/hURpD6BqO/IO5C+9Xmma+0G+iCa6gPr
KE4ewD2ovd65M3+o7FFxJGDniTERTTLnFZCScYsYuPC/QzkL2M4hZAonYB5cb+vy59P6FXMcrpEo
mgPVKhLPIVN1KjJmKSBMHGIFwbi39aoBsX5mIJaQIFC8KXMKAOuQGQtWTrGeBPs8ov3kExfe6sUa
jjedhNklYz6DPZsW4q3EtEu/0jOp/yBvou3pC9+xOxIUrhYdCQ5jGk2ZKcTuFQctHxooxcDMHyce
nAG9IMj79rOTvvzf7QXSn3VGotyj7S9o+wx0ZQKMzI9l8ijtsYiYhwwsKH5kfPRdY4bLHA8grB+z
O4E/Prp/QyBh3QML/JPFh4Yb/31/ePoHDcB9dIfLGhPwzF63IRGBvQjJ7fQPX4m4VAw21gc6/S3M
SRZQIreaDwNaHCaAwvH3pyfSZn0zvPeuZS0i7+Y1IW8sMxLaTK9ktzMWCWkCnysialco9FmQCk9G
3K8hFhi279eW2AvHzjzEYuoIl+Pu7HZsnYHzMx5eqz5tx/xsxGLOYLV2jvgTOYGQgvZyTucXsCbt
1wbPa2WCxpbV2SuKBsLLoDLdoe9Open0vtz+HRW0Kejnixmfq+qLzJE7HawJMjQVSo+3DwCay/aR
Y6/1MU0jyMLSaNC9QWl/rDOY4Pqz6NmPvw5jZPjpjk6ClFUPLIi0jQTHj7WxbM0UClyX8YLPVcoG
3W5wFE3WZZ8bmCenmGIeaJ+jHbvWnzX0kvo0nPQIKcRbkdgpmBIIvInAkhm84B0eDjQk3KHZJWq8
6eOILtgaG640JvTEZRIgdU+1RyvokA8fP49h2kXX+V8k0VDRnhHgxPGhxnc7Y6oAuhVd533G2TtG
2dvayCW22A5bnzj3Dbxz8Nqz9oDqyGI6UbymwW2Ci3fpg3MQJYBUX+DeUFcnSOT/DVgkkEAqHeNd
gANegc9IJPpXXmP7R8QinEJ2uyZKbgYGyFNrGqMj2D5xnTdhzkjPW/yLGLDbJSAgnSpT/tX+Hl8j
uHtUOJc6hJbWKsUundp6CR8Adlt8XdcOfTiJTiiYXuhrXAfBjDAi5ut4A08kfvwPGzfWSMxHYk1P
q32JNptzKnZCq1Zy1cPQzHGH4pofNGzCGB+xxEH+yqp6WPki4wRdqVjssEJ/sFqyBlhhsTD9BMX6
X1qQan0xADc3BttmxnDhgMNUq0+AlVrk9jhfT9NKOERNe2evh5tUbg6AnNmFVbzObQrRgcSPC2bn
fLAMfMxE+SjVGXsgfD5c7lVbG5p3OEBj7oGxS5lnfGTlxrydsxTQljfnvNrm1o9WUMWgGhClT55f
H2ohK9pH68ua3x2zcsPulcuHyyBEWVy0N48RP6I88oLgwcGVxJaOaYAE0p8PrJLj4IddOSMnFrId
8yR9AFu5PfOQyhOTsdCTKZ2Fq8A4JsIiKHo4EFqGYTGTcNk5SpAHwJpymhisFPY+qXhJeU669R1i
LyeLsAIAhcX1quBCwSHhmVvKYt4VEy/UUBKxYR/wSqVk6vVtYkPg/hinfz2tY7Deyc6L+2LZrKCk
IFlzapraf3M9SkEMYcgQLcCSLbwvf+6XgjgmbpVgZMNcKd7nsGKVDCwmUioKOpCuBcL7cSAzwe65
Ltz6AUuT6bTcTANmqQFEF00GX8b8oselR1cPPltBV9YXXWmNrwdcbHmw5P2DkZPeosK14UNHZqnC
iXw6BREDRlliLU77qc+u5IvwBy4Vhl+WtMO1kLnp5zP6gj7za/bnPdMukOAS/uqUFlC2UrFAAgyI
OuZ/ORLbyr6z7zi/UNZxRoDDMPuJzYz1kvzvGSjgl3hLYzIYE3LAMoFVDKauiBOnInDzhUEILEU+
8+kAM3HhfOCAUq87QuXE9iVuVkbrLH8hIYtUagBPIrlMaUISWf1yQ8YT68ZRR76dEyJe7eNW5D9b
G1YkbfbLWa5rVhLBd/U+KfjIkxh4HbLcFjd/u7zRZlMf/1mXEa1csOIeQqoizc5y5Nacr2W4PDJK
EfVkaYv5PyG24NEPIgD1f1terOQPAkYnjGIWJjf+8LBhyN5h9w2ZFi02Hpe3v+Zt3E/kuNG9ieZm
qRio7Z4MIvebyZLY8S6yfRv4ad2RTkMrWQu+2MMW2SEVy3jaEOM3PxCUOIn5ViqRI7ViFwA/67wE
QPklsD/ZhfRcFQ7g2sFnHirpkRUdVnaWJtjC8qT8Rpe3p91T5RVCIH7D8KpezkBylefkejvK3oUO
fODnHaYejY5o1ip5mTDGr3bB0/gbgRdLi9fXUvB4J5eOO/3V+NPjVmxXPmSEAKcCs4DgF/AHCFtk
Xjc4CwV+M3Rxjzcc1vbdiT68N8KkIzDpZpcfpKaYeKTDKjpc+HiVlXz62vXdsRKjhB2q26oOYMk0
xbB1GiQIId7YKIoLzRqoj3ZfHqkY3wMnMC1dXVwUuUFNQIjaoo+W6DEw8sf3XbZi1dPZIR3z+b+Z
hWQlwW878y7gtbOJZNwUO1+OKKaAfARvrTZsFfTBPwBR94Llx4qHk/hH62t+rnbacbjjFH5dkr9a
2mkZ1I7SEG6COAs6F1/0vrINh6ks+KBpDM+gpZdQz0FvBSsMqOthOnSs98X6y80MHdbgzh7Mlhxf
B8BqgAEq8xX6KE1mKmi/DFoBf47ZPdKd9mI2KLeg2TJfxk0b/fuyLvWIFjiLWY50WWOx45Vka6h8
vKffkgMgOO91xvYYRNbn57VmheVL+nla3GfDyZLvhIbS405NvwewYQIdUYUjrJAt5P/A5iNlWbpn
zX6O0AyYKI8VnjxK4JVpyUYOvHzybhGJmoPVrxIsLoOe/I+eF/+F4amgl/YUWPZ42pYmozp6Uwjc
H3OtIrMjv42OWkgXjK8NnkyjjYHDSJ9dCru+if5tp9gWHDn4wdEM2zs06B0EZBwMjl+ze9j9rXVi
6Wh1e2ve/EEublJdMedNmq+w67TOE8m+jU8GvbI5+2DcjfcBHmD44cEe0GZPm679AxnsFY5gsI3F
xgd4iHHRfIGhE0X47Vn4GAjFwpdpy20D/pscFJaAhR7hvqU0b4bYupgrbaxDDxPacHZEBQcxsCG5
ler6T2VBHxDSW0xo164cqde0cPrIs3BY99rj2elFJzw2IIr1cXQI68nunWxJSyitXMwvAyFCV7kp
0HRM4WZW1k+31u1uezA6ODw0wYAcSAt/NK+6O5v9nY+nc/hdIs4ari8Bvp6Ip8GackoNtJbgBwvp
kZzX8Oe2jIOaGODxrK5Bv3acG0J3OpIFsIo44e7kL6b2n/36Mdh5daDlXmtLhS0MlAeYF01fU2Bz
grnpKh4X55HjtyEsU6jT4IsUWDBRmV5xMLDUvXDMJ2PlYlHeH/i+04LR+gry8i1mWFpf/oRZq+Gt
i4S7EkCHDToSlkk4d1hUcDMkGBPU5iOLjcmnJvqnV9kqvHAqCNFqYFejKa9ZhmLtIAji2vAQglZq
1rFGrwY8R1m1VCqPIBQEfJh4LJFGBKIJSskrq0ljcZF7sA8SRJALtlmgox4Bul+TZpi+ji6u/SeH
pmLv9wMUTzTCtHqsmAsdow/n+3HolbOMyJxmOvxY+6H7mf2ioPWDI63K8UjmmYlz1DFT5sO9YHD8
MhGMcHi5ngPEm1jzfhTCYHac9Fmbh+R5DWOw8S6d0hFNL5sSkb1dyOZegmcHVMS0kBH2xNJigUHa
KcK35F8+3ZBBg8btk938rPKI687GjGQrfcRXSmMVDFXM4gY9lXsJs8ccH6SzqO4ujqnPTDC9ywE4
wnAs1p2feLN5p+OASVTws+BmBN80dbYVg0lxdxLqdoPdk73+uhwJxoiJndV0+y954/4yUZUTu0qo
J2tfMyWF9G6P3E/hUBewoHKmR7VnpbWzVjt2viybhAhdURFMpduMQ5DEG6BsOhZ4fycXor5jD3GE
Q6vTuUU2BNDQGo+hS8MjJ1ghEl8Iq0NVYB3sXjo2rhcQDmZmbbV5B26d7rdEeaHhwN5xzSic4DzF
R2LeIYSxeIWCSWCxSZgxxmJPbtlP7TFWvGF50lSJNh/LVdaEj1B8oBQcjPBA58Sd0gPRsD4PxC74
sDE70KNmvU+GuGMb3Xmo/5i8dPxNGTHeKD/h7aCT1aZyvqbTavd5WBJJzsAPRHCbt3QsxGWwjuSB
ydesH5uSOREC9fMy+mKycdSE7wOIXirLuDgZfwdsfCGEF9GBo110fKJy0YTgtiBi774X91fSDApa
sjnAasXxusYZxAOb7gih9kBkAvIbcUxzD8Lbr6/ahgIZRVGB6a9Lj957U8b3vlta/ZJC1/+Dnv5h
yzSIh+xPrXpIFHe3ppy004vFD4UwkCjDxW+4fkO7NizwcVze/PJrVYz4jWqYPJXYsAiXN2N6UdxA
+ZogAO+o+/igweChdOuYhTG9sIVnnfCk9DK4gPzi0GNhtH/41FaqZ5hhWiwwD95zT/ufkfTcTm9D
B07yl204ixZ6+lx3BBdzhE6rcBGrpz+8MKQ5ZWgCHL4+i7rriZ6N7utH0oya0OKIE+vlwZgBkeEw
g4xo/mQ6Xd7vzUzRka0vWYyeIz3elwiglkAc6F+4awU/Uevx3f+OP5RHFzY39hROazHDLuwC7MvK
q4U0x+FOb3x+OjQn8pR+dOtvP4Lq/yOD5m4fDEs7T/AtfrhH8EKvrd3/+wSzJiEJ+tQV22l+Ch1A
euP3iiK0+WXGsnrC4vOuusAbM3YKzLxS8hY6rc856zPdMmwH9D68x+AtPLyOqkoyYV9iF/Nv/wAd
MJiWukjVZHJ+cBDeVf+YPyyvab3+IIbLeA+J1y0pMSzjSY6NaOinyLuOLOxbUxMW0C276ye3joRV
JQAEahhxlyAn4HMiN8Hfbl1vOLQA1PgQnC9st3bWkADcwGt5iFGOtkhe4yPSQZjtN4LoYpxwqG7i
W4BX9WKJX4uzTi5/4H9WlyX08nGxICKks5YN/BAmTKum7RSwPqmDtKii1vAwB9STdXsi+we/rXQr
YiWmt/nU9A4PCfzOGUJFEgivwlGG4csThWzfxcnLASxS9sLG9kp+CLrNoRKhd/7nc366H1HeIj6F
JF6ZEwtmmkmsxMExQxQANf/xy8rOlFPA3a+1BZXyBe50n3xG6hFJepoYYVJpwKPOcwqfRx4ViKRn
Pt/n6wQIuBWo5BcmQLF58sNfSIqeIeZGBYJxH/VBsq66GTOM4lYZT1wuoKscjybzMQbyBzfffWag
KmxpHYke1iqsTe4DA5Mybf+ob1hvE50xKRDPM68zyc4g2lGojxRWhtq/1AtIEsFwNO4SKMoamQs8
CfgEOuMtDKwIUlM+ERu+9x3pwlbcY0JWCvebxyBnKBcrIPiNCMZ4k+YrZxbAW/AtyFPkmjBWZGO4
pg1DH3tmshbwcMvIKWMch6MBX2oZgB6mWyDSOuJZcMrUoeVLoDUB2giSPo38MicpBHcXofRLmrjH
2ZVo4fOZKCDyN7glKAwhZO1h4zCUI2g6sBphJLdwbGRWXwFz0+ppVMJmyu4Zf115tVKJJkc48UDC
bJiPKaRlFQujg/51MjwWsbrDvE/nipH83DPdMXQf/MVXnFSsr5GT/iujV2uGvGlS+Y35WbfjRTR6
Np6IOy2AJEwKM38iGhHwYGOYneIJhPWpOSPQgXijENjIjoWuUuHivNOsO47Ba6FdQ+/XRLFjZ4n0
1cbxF4ty/m2nuT8Xxi/Y+g74rMCSJYAeyoMpm2P9RLY1TDkN20jKP6Qpa3PTgQFNqQmJmmCZPT6X
3v6tWDnUBYJlLhBf6XMU0JYp4AynYnbHMsyWoRn6bKvLCR1ECZ/17n5HlFeylb5uR6o28LNANjg5
MzYF7R84kuuxVSeJ8n8qQ3kz9+MOK2CCmND01rPn+MuqNhuzh8B8G/aTCBnmlKIGCjZ6dj1A3o3v
hYeJo42i9WXe1H+YpCAofOyvZ6DrRgbwgeAN9+iKbRIE/AGu2bhRWNm5wnt5uBT93Vni/n2NpsX4
iC2gxgq+sD9LSi5Ai5PT3rdZN6+O5FS/xz30XhDZvlYLL2zgtPKc6pZ9iN5xH7IAUJvD++mVmGNl
qrcda5vzK+mP0XyxrVBHvU/0/IopCfI4NhBYRcgn1WC108SXly/4+hzs25xM1MEMbEajPJ39PNDg
qvfQgT5WQghLD1yQZk6holT9PJVnWZycTJlfG6cUadN9Z4yHrCxe+vyFfz7JOI+rW2huCWXLeuLI
ibBOD0rFNn5B52KyDnNVCnfrYop2nSbUo99IhZuUPkOSZSc73ffZbZ70ZMJAwfjocdbUsq9aSc7z
dxBre7TytZgm23DJtwBJwDliZNn1Y0wgZsI6Ine1NU1851rJ/D0KtR08EIb0iBQzBGw8tDQZdEzO
EXIkLC1vOgiwu/SEKoyDF/kUmP/bPOVYDvy99hMDHHKMIR3jqmfobocHHGdO7tC2lxNAiTNUY7TH
LE/Zi0Jk4JZ84B75hPkl0E4b8oVTKw7c5eBYEUhuCcoAS09w2nCs9S06QJhqrAplsfBCQsGoi38g
GJ6glZgNpDm3mlJs9wpiiYVg9xVcSqwMqAL+dRvotxCvWQ4Z4NaGZoAmckteYAC5e//a9PJgIJI1
WB2FTOTqnpuSwBBVtm567ArtdjkRcNrktXnN4aeqsHW00pUevgBczh6OkwQofy+OLvkUaAKdhRco
VDQ+zLPo7CiU2Q1uvxpw673sPsAHOpQR6KdSHGDYeFrf+xHTDt8ItJ9EB8OmJXpGdC49wgjXPc0C
VO3SgRCYQFbeAYmH99kWjYitJb07wTOz3h+rd7ZebFrkKR9eJf0JIkIfjZZ4uLV32qjJcyseFm7T
gero2wA3r964xPSZcwt9CyRLtlYTbC2HN6eTbcKLIGDfnYsRvHvBe7jSu9kPiICcz597RScxvl8d
WbM/m3aDxY42x/lv3Y8bBr3sY1hnlNs6po6v9JXRHnPemwpO/2jvICAhgu0R3AECQKhJBxxA7YS1
zPP4gtRwc9+jAbqUyVxRLDh2gE/PDXSN4wRyuXCa40vGZz/RqVJcQ+7J88N7A2W44BN3J/wOvKdB
EAaP1wwjPLgG70DhXjg0LKdhNb9lnyfu+PH6UX3Buq3VHcBpJlRdYmJqAPGdj5CEfvD2VJv45zz+
qnRu9HwL9rX2iC7l1HlUH6Q7NeRpxHsmv/F2OPu7nOYE8ekNtxgLjtWgnuQGH4v1G3LW5Hj90Qal
8jmEBebWHSr3Flq00HmIDHnDMQ+V7cW/05oOZ10jVOxllYugLEuGIYhnkayXHww+/zmMVTbBhBjX
i84NavSaKu5t/ZRl3H28RRwmsB3dANgJmWMvf7srB4UpANVzslyivIFCt+CrQYeowdedFp79l+Ej
7FrBT9PN2UvhfQ2W0EpUc1cPOJxaOECQlqAWk9IpQq1omkkZZyLkhN6IODncSStPRYLYezh0jA/c
W3Ax9CIIdyNcRgDX766ECsSvcX6zVJpVysKtTine37m6rPUJ6Tzd8cfisYcOppsD5cOrw3YAFQ6N
0cdkw6WNcxTVpkEQu2303MrHKivf2pOOcwsQ8Z9PjAYnmcoqLaDfiqQQKh0F1hlFbEM3AEvRSoZU
e87Yrrf2pkfiC1+E4zfDtS0f2MgLp2fpgGsVG10q/pnJtES995v8Bp4GdEKWEInfFsBK9uCPVoHo
5chQPN9zYPUtlgF0A9fsjQcrkza/nM6VLljHJL6ZQorLeev73mi80cVWmE3UQpCp9m6BU+bpxf4T
vq9oWDCINv5xKJ7u4wkgbO9vDpenEyMPZYXt8cUnkgHaICdoLibljPSlEjNsXEKEX8Z4mgsw5R/m
A3g001gNtVA30OJhxm1wgz/8TNNd5CJsq8Ev+rSgIBQyf9H4svusGdUS/EbxkhGg8luZxaFb+2d0
eW63ec9uV6iSHL+9EyQwDuXYvdLnonq0GjWkg13ogpPwzGrY5dkjeQZIlzK5JoIugD9CToQayjS0
MTkVPDtPuKckhDVVmutRWUXNtAcf7B30JOe57i0Kw7tmmuZ8f9bn755CbunP8RzXFy2HC0IQ3b5z
b1ROGxSCp9G+PFn6lyYlslPw+OVNaS/rySDyCNAixZ/0rmAFHeE4fEG5BY3vabswv5hweS5L8MfX
LFMx+7eHGlG9V+RUfrWpMFQ3kmFnk8p4vUwwz95zG1DBcEkHcZBVv6/S/Vm/SXfQlZg91Q+8uAqA
+H/hJfd+eByKeUrmU7zZZe33DnKIm38Zv9bgGL2ZARHubuf4m/l6y0BXIKr904ex8vH1wBgSEfIJ
alILSEVqxTbqTOGChLklTEZgIec2pmqwSkU4rpTp4DNhPr4vZbR/aLEjHXMDXCyARkjcGYEYP1bb
0mFkZMAFOP8KSvggVrWIVmb3Usyyb/12DwJKlCX2TFjm0oox4ub0EuXe4MV0ow42EyrF3AyHpBaF
WKPezNpjRAr06DJmNrvN6nAQPyM9xkBarJXfOJEn/dk3ha6KWL77q8+zFnS3cLd/+JNJik/Y5fuH
RaL/rL3bHIYf4nyz3FXI/ntO1wo+JNu+C5t1m+fmwUpmXk2A16SIbM0hK+9p4Mn4npQRTx+A4c/f
YueZsWtZfpZ7/Wx39+nngx1wePN+ywZ3hJ93x064nkuVwxDBQ4JlgyBfEkuHDBmAUXWJmntYcjbY
aXTzvVN3c+TVa6eH7R+MTuJv1NXwasnbsFB4/h/TfshVBRYKqaa0x/mmE+qFunD0LgCUNjINN1fm
7oSAqz5AFEYTDOvwV0390CKmJBzavcUSNFUUTmDTUnAlz6HI2rHS2TgcDxIZb7OHO8jNK8lmFUa/
yx/wLrDkRk3PpPSt6xLP3++igQeK6wluYrDYQer16O5twS71vudXUVjMr/QWmRRFXHLW+Ia79Yhg
0Vgf3URfxHMhV4yWP/+CsswiMYrctl4DSIfh/OaiO24+4RG5f5I+Dv8mUCyyaQ6N7dfpHs5VuNbR
WX7nF+gAfPvTD2BJ9zS7f7H5oRLbbC54FRZNJA+8rgcgT7MECswiORxyTH1cJff5FU8frJWXDS+W
05fHNp+A4jCVssvciJ01zzhzCxmXXALWPRhmc2bhGjsrM0AZiC3SFAmBOICvax4ixS6neCiP5DZq
8PU9GVFF/C86uj4cEfke0jH1MW7qmc/v8VH4fYanCaD5t5rDQFXoADHj2Txn9La1ztJ9ot6DsUz/
uefW/ZhjFmC8vG0ejj89c3yDYcTlY2KEwoqCXTmnbPWxgndJ+lPBpwh3s9tH0A3SZt6+ZuJlastt
My7cd+1xv2OJ//PZ+XrA+9+BVdeeW18sZE0VjwOKMYjnEy7OULLqtbS6JVpjKbots8wN7ki/xbdU
IezNFksM5wwgwOeb4kXJJFOxSL5Eymfc5wWGghe2q192tespE0bCBoY8CwrVqoMHVGPd7u+wcOZA
bCKD64S4d6n+bHL3qvmNQgj4fiaf40gl2hQr9g38PBANUChwBstwrxlwx/gaDfUE7wv5En63u9eq
l9usm8nhUuzzbsBnzGDQ4WryJKoGcpRqvgdu+3O+ZOC8/EsmsXdAK4deajyYIZbrDqKLQffXWPgQ
ZddpVTjstWTN1VecX6XT4nOCAD9+a+7rYzZ/3b+8JnZr9N50S8iQvrYSD5Y4IoMTBgquX16pOc+Q
dvKl2n33TCZkbbcLDJbTb9SZn8nz4emrXMDtQz6BmK2aNALHfQQJWsD9Y/z628JCHzFM/CFUZioh
82vo3afDAY/4e/FGmmPMWoIX2e9iC4Ga49Lg/MNvQSM8pJnfuggzRw9Yg++wzHGY7bH7YC3H7o2j
ewlr3kUB5nN7w6D8cqiHDBY3IHrahMpr92C2iGHmF4ijxHpfjtdlsRdBdrS550WxbL6ggsSfX/Lo
6vRBO/w6zP/OkbSG1MwjBjaN9m7/N/sumfkkmunfiR59Sfl9OLhkxw/0Vwh5MdhMbxdnz+0PUQLw
tzuwG7twCBpJj2Q37f8NJUC2YTN532ofIiciwzLoxhBfPtgb7FDkjAXFGWbu6bloneGO/bI6tCVW
uIwItJK85yHsGPhLddT7YyXTvRx2mYlnDSDh+TUnU3qlG8A/GCeuEnqkgAJxtuDBH/yx2O1hP1Vm
52nhnxPpWJ+UH6LWdpuc5ZHiPumnBkwfF7IYfyjy+zAIYEBiFo9TjPNePVF/n+YKiTnmqcAwBSjJ
JgSRdeni8pf/3O7q1udA6U8JiNO9Yec8MR7aUuUX9Y5DkAVtf1zdxsYIBBRqJWgAOR+Aa4SKg6Zv
tsDg5Fja185udav6mC/CkxXvrnjvypqXCBm8W7qF0Efa2db6/W030svZwHS3u1Pfe2BfbqkrRfh0
vEluTb4mNbpi4McvsXpaUmykz1HrXf7ujrhEGBCyKOJCjXKmQkT3dCy9MXdyI6IDDoOX3xQsfYgA
xf8CL4MEp3eTZTKLZt7nIytRQLAWBlu94wiJAyrqkB49M16Y3mlbe9w514mxboH90dr2zZm2/oG7
9cOch3n1Pgzm9Au9pdKzewed2alJ+xSkh7jHbu4/DdRM2Ir1QYBg17GYSX9HedR3ecLyWMWi6/Nk
H+HmG/fjd3/9GUIv6ybWtjQ60GyWzaz1vma+VNe1W3V4dPw12A9Y3eR5tb6TQSKlfZwKe9tAWZ7p
iWQ3J9cC5z+G7y/UAFtjuTvq708LiHMrSrY8Vnk4NBsQMPuUMHFRH1b2G/zB+i7R8T5br2GvxUr0
aw6m2+PwTxo6H8kvcC+C8YWaFabL73At/Bd0wiL8wPjESuC9bJ5BuWrGWLFLd/gIfke4OSQMYyQ8
vv+kU3nmZLe8S4Zl0Z7/7CLM+umznL/n7mOvQBPa+gb6fWyrbDzKhzjlI+D4hNWWtI8YYsOZs034
i2veDTOFh/l+x2+g3o+glnRjCdxvs0376+FcPVXpGTveBSNrnw5QbAs4GSFUkMTMUftyhoyfJSSR
JewVocFnzYui2MLJA8ult9egx8ESOA7Aa8OAXjsPhc0cVoRJXEJherOxM5w1rxwfMX3cH2sh46Wc
U5W42ifMN4lwmKgMeci02z7IuRwSiipCEx8xVaDv6xTJUZUpV1f2fkk9NL/ruw93Y5VnxbTCI92c
X/02bJ0X7iEb/AtgAtk0R70EP+cebCy3XJLIaiu+TgCVCFnA9vEzufBmsL42S3D1FbwKszxoVgkc
yN2m4DPWTul32Rn4LLQvI064ln06W3NEtsA7RJ6elJmSlWXE1h2o5l3zxHRj2XuB6sE2I/kddw/V
WpPRwOX6Br/T25K+ZuHUmy4yUin7lhkO+iJTyfleJqwr7qP+8o6KW14Yi/Kg759YAtsvMa5QHp0e
LAsCDRSPEf85tPPgzmoOnGy8zQa3mDeSM1/1qcGjCrcw6zKnhaKTIZp0D4j/QBRAaeEYevrFWF2y
HIUmQNhofVK5dHSkwxDFOTwRkyiCCFfqSfMwazpBqLP73Nkz/2w5gg+3xiJkgbQGoT5cKNzGV8hT
1/lt36YK1NzwOzEywgCIrAXhufVcpXAwfiq5Kru3xbLmS/wGOpAZ1LFH2uCDsuAnAWfZPA7PCXsU
yqk6+cagSOkbP3izmeGZpVP11/DDH9gTvlbNwYmTp25j5+aHHNqlOzl7k9kkhHqyu04ThDIg/V9T
CqCdOZPfOuKBxK8H3F8kiIMc7AFT8dudzWYnceW90webvOCjmpNo9pzb/mIxis44JWPDg8xZt/6q
Np6gAe1F1wm2d8WQxQ9v5FSSAXkO53PZ2cEGQwC6azLeWUOHwqWEpLi+QyUIjcU85FyeiNMDt/TR
H2F0/PU8UR5+AR6l++Gusx1vqcL5+r49D/LUe7drvRlmfxXpFEnYzOahcAGIhx61O04PKcweGJKm
5dzWO5Z1aPwWS9kS/LxIZINzuDeYEBCBF41uO2RXzdBa2aigVysmE6s3/ZvoQ+wFe3s4Hq+XNbm4
HNrwY2Y01yDOnT+JdGsBBxaOLErt/SLCz67zZ7mLTTGOvIZP1xXD1YwWp24PfAcNj3+2DNsWlJkQ
2BimEJ8JTYWXA549RO3DtpDbbB0LzdPuaQqmnrEZgKfrQq0hLkbhiKt6Z2HXi0hhsCwbGzri8Z4x
ME60sGfvC68x5GECHF3O2wT+33wrvHSS5y4B9d5xD6g4CwoTyMTRG344rgXkQsBKIRMqgdxmF6MJ
LiXkIuJDEZw5HnBT9nvglPDgnsma2h3f4EJUtR871o44iXVMtq7ztsLX3bTeQ2s+4wO1Jxp+VpGN
b9hs/v6Z8/93gnTv5o9mwdTQ2SqlGXZkIrKdarwljABBFRM+fd840RY40kK6EVgo6DoFnIHJfIkQ
wPIRQk/mzP3ZxMNQzhghNuLs3PXsGDbH8t1BK9VC3I6n3Citx+8WVw8TMyIchZ9gV6CQCdfoHp6s
yddrLniO5R6/bkcoULK7O4jmUFJtHbIDuU2g43fYw/KAx3/+DCo/n87gwCzC69UGEQQ4CsFv0adW
1yHEtHk4P+MR7eC4gQ4NpNhnM8ortfhGNucvk9DZHfdC55948TBSRpQVsx3N2Rxw7V6yxb3v57p5
srYE78z/I+m8lhtXkiD6RYygN69oeEcYASD4oqAIgt57fv2c4lztbuzckUSY7uqqzKysc2UrvePE
dAHYytsoPT3zHN/aOq3dhisb9u5wZyltBPbNSvEu9EOD5T60s61pT1qgpNijwUUa5Qs9qcIJQ9sy
sLIzyx6s6v1JVwCiwtnvnRBzySazNHlHyr4Wtrudq/qM7NqQeIBE7Rl7sYsbGlKg7wRKZqjCE5Nf
3DWbj5Zdq6dxXTWZPhvXtupAGCueZRjXR0yZU1hiHmb/4GCcXPMH+h4fJjW/Op+t9sFeXj35d0tM
LGVKEMbOqc4e5K+LqsZB+KIOCNXAolzeZ0yuQtR5k6gSOZ2QaEiqyZQQ2TInDW9KQ91ybou9RZwk
3tisAaR1oDXx8cRnHKz81iAXig+EyeGfeyzDBtLHotgOrYII5WZuvDZtnIltVbUctsZh8bVJrnIg
i4bdPISTjwnXCU3aj1c/eLC3LZrGvs1GfavRMP8LrvnrqzEav6GFsNPBWymiXSUfm0I0Jrc/XEAg
mIOp13yrSbBcK3zxeuNAZ0DTZLpPgsljnoslG78WUzPtwW8djL/kMLyquAPTbIXe6GMDzB4sml8m
0yMoOh+FtKrpHiG/iNEX86T3M6wCOtAxuGKfESrIVAWmIh2Yw3k8uil7DChUx8WobQMc6R2YGbG4
But7GKNoEzyPvJtf+FzUsmp3JP5flU1K3dDWetXjmJDVkHGYZ3uTbv0nDTra58TOeE1ZjOIXDh3J
WpG8XHn9sFL2bACCrlw2847YoWZvSPOL6mNZ6ZLknOidYXPf4HNxCU37f25c1/ESMR/Sg9R9WGpZ
Eku0Vyhb6J0u59QG4/TCRh+4xNVH+KDNEA9rWaV1fLR1O0P7CajEWCLdOIWKhl62/nritmgH0NRg
NlvZA5a3sD4ifO4RMV/gMCR13Z7DUmjr4dnBIsbFx5RL4tg7GJATglSdz7r7O6E2CGViCR4E8ITl
NoKv9JGaEwHYpumAgh++8jleKmyTfY2Ubk7YM5RCwcEr+L4E+jj/Nl1vOJzinbyF8tFafc0lnV1p
jKjHhQJ4LJ/h1bDsGy2MmbkoekfJUj6oW5mriDxJCCHxXECwKY4sjJo40DCAFLatYQkeZgc36++x
SShLnA001Onl62oSNo9W+DtHjWCsr3Zo7I80y9KTy+gHRBMBg+3bPzco6PRitN5KCF/yao6F49Iq
+pq12mNxbNC3Wvq+hW8nZMzhrX+1wkZI4LB32XKMcwQIM4EgxWE9vBkl0AQS7F8TBQYMvgn/8MKn
cfwHQ9lSDrM56Y9APgljpdKVYXuvBj8uXydLZah0S78xNZDCc6OKhcB0MI4ymtxcupLUbJPwnK0C
RslJaKD5oUsIsolcGs7Hb7n+nA+2mNCo2I+LRbTzOBlyw/JXfzDJxiMPV55L8YzgJevlIcyKW+I+
jq+sQbwz3JLUGGZpgwsbQ3BZ22WuN10M5quhIemGR0AIph1/HEx0D+e+Gv8bZeO9JIYNnkfOQ1RC
UF7be2LUwCowV46iDjKuDwN4DKaKIsHchSwPW+8G/AqXZ5afSHBS2+5T3Urrp+grvYHm3Zd8nn4n
1bFt18VW1aV+yN8WTm2xrZSsNxYiSlTFDk1j+0496KFo5+Cqn57+a3jtMLdpQdNcAzsqmU6EahWA
hv8+x+QeN4ugHPecSjY6epyNVp+UnXeqOH7b2InYrGAOyvdfFa8sL6AcZwCvXj21FDs0TgLCdj75
jT+mOTDNwNtNKp3bJxPkZo6enRrkQrwW9pkS94qhwemHFyDVKBacHGMSwnWMmIyeS3hO1+O6OhaV
pHPSCDjRq00Wc//btzpNmLN7+NEn+tGuOmQ1qauUL67ANBLnRchcAXawzkyKHlmgTjJ41AJvsNKq
ToTF4jLFU8/Gv5wIsf951UUBzRgxFnazMqOCw4QcOY69T1TJLfV0+vbIDutfXggeonbmsuhIdQfT
AlvkofZAH8EC5spDzrGUuRTha0bq/+QsT+tqQJKDZsvWL6YeMGXYDby3lXu1hzln3iHh/h4kXOCb
lcXfoH64sOrEpAqqNyOsjjqaLIalyZpk/BsHGYO+yDVtb0eC2NF6OkvNrm3IZvdcLhFmPYyoeMUW
rlVh35zR4AEzbSsg8Bb5mEufkCoVTfU8AWNkSWZAqm0AhQ0xl+ZNXotKkWAoj2EGdsprt1lnOu/M
y8W0IKBxGq8J5lS4KBXIUMlO2e3tSejqV9s74c/DHrkbk8FSn+R7+swkYSACGwP2MvEwvIWzF27l
YZ/2BBV7dzeHB2S+CZJ4fuHIzlMIeT4BekXco0hFsQ+iJ1BpEQwTGwRfL0mUluM6v0I78HFA+dOJ
nt9tNixCNO6FEMdaEqMGi4+kEmMPwgN13OMPWbd7yGp3kLto/RUzGsl/oCjQS63Ir7rsoreJCPoV
RxQ5oVrPXcPvWaTHraYV9X1rwSbeqsi3DNJ5Gb8lYZ5FF3u30qa7qI1kyylZSfUhW+JK2Q55BG+b
h8B+CEtQqZIynGb4KQ2nDM00GjmI+YhFjXASO/YlLvrRsySYJaiwFPxuoi36OuGCVCceODa9/5aM
sQi7E9+wMELBXQSa2kVbbSYEOwQljmNhrUOGFIYzl4AQrws2yiEhyfUtK4ENjiKNXVOyeWz2fUwl
mj1mSPpdFhPDh20v5qoVAzhLUiaqMDnG1rIOZNmK/FmEahC4FFgk09zbkioILMDI7s6Sco5NcSzB
mB4JTa7mCDWUtpsOCxmtIgNuRjorGzTOtw6AFu6HLuYkcf7GHXDrBOhWtF7vgKNCJNCPgkYqVNHi
2kcPu5yvKAt2bDvPLQn1xnxVW5rPychal0knsQdM5jHxQrl05sS4v7g4xF0s3k7EQ3+IevemGdaQ
Wo3I1OP2+EFSkDwXfx7vTcf/y3yq/HGXxazrss0+Dc2O3S2DebT1kNCsH4klimK2pBBTdaO0vXaT
ZAgYjZGNXd+FrtURiGLoMMW7m/NMESey9BJgt7RgvTVbRsXYcM6RADsibdpUJhvoOiDS3gHfgW7u
8LjxyWWUJOKPNkCNDlQK5qijyQXoB5ojFnKSANHi5a2Y+otKHm90mrfWiI/p74U2uwGcaA7Ni2ge
UcUJWX6lrc/UNK387paMcZuh2kZIINYq1CzaDzQUdtrPI5qeoqdlJmc9Mnz4XEAJes7Zi05kFaca
v2yyDJSjCE1c1gdRyvOw/N2CSRE4JZ6zNaxd7ftNMzRsF/PA1OWVceqx07jHVUy9c6IpmXEo1BjE
ZfHHJ7G3+v48udnfDoY9V7uk9Bxf1U+rkKXO3zLEDj9G6pXZyYXnOH2HuOg16YOcCDTzIEhv1UgE
HDL+mWxPGo4Z6g7IJZ05zb/0Ruq5s10eAVW7y7BPiryMY4HpqRrXW6pwezf4BhzWeeM0Pmegr2AD
XiDGyzx48vCBdlhr59rL38m1mR1/VbXHs09vHalMYe8w0l2blDL1u8X/bsenKWUYrdU6zUIGq0DR
85/1orga+Lkn6IIUYgyqqXasEVt60AQEORjZI+hlYsY3sHx/8NCZ2eITq7J0O2bjSs8oxT5/YDRK
1TlpFTb2pAUbbQahMzsTzWlE045FTMcP5dysz0xrikf4Vo3UlWXflsRtOW7+rXX3EIMrCZtDoMKf
oxf7m5DG7pv8yQCx12xKXK/6XZB6AF3UnO96nO7Tvv35IOWBBZrh71gz0lF9LihpGKUG4dYwkSKC
54gb/iUvwQKYfoVTGf26EXaqj5jVAtNvgSI3dFZJ/4/5v+oR367aGX81aURvkyWfpqmMhxhYJJdv
sdv/TbHbFxeyhiXB6lmdWe4mmQETqgYN641MBgkbiSM1eIyn5B9qrC2pWtab3ZIlqnee8MPi7Ca2
1VXjp8L1lp7EuzFU6z9GZlTXAlTtqFNmkMgtOepKlgadukTjUH4pOxlgwPCHKdBJyiuNWyVZ4PNC
RdSJOMCdkU66E590wKXGHSMM3MlzokT9vZu13k9k3hKbvQlnOr6+/btYx/T/SKyQRRE3OC8+9ZD0
5lTTpu0T/sySZjm6UlNSknrJGc0pTBAJ/jaTlQpQ+QQkoAhiKaf64StqrIlf7b1NORj34WtVu2tt
GS2FUTlLDpMikgdw5xqQ+sW83k5Xcz+yR04ENf13ydKw4xR2gRtJNtaAZGxgsErJkEZ6nbb/njg/
9y1AqqVZDWkBV3dvZ72p5jkVGPNAawgYGCJ4I7xH4EbW9Qz2xLjlMwwL77QVsHCI1ECRDap3csrL
9BGuKQDPKCf0T0AIFICAFcavu0ElqUdC0XFOOQeP4xbMtEJzLrNd2RLMTOVTdlSJTY9/N7TFj25b
kW1AKrLRT2/H3UDR4Cul0NuvGMQoErrbiyv5vdnnTgSeSmB46xf3wCy8Ab+UD2QeK/aBTAcMXwFc
rQw6ZnTtjGVJC1XWHtlL+nkuhrruzY1gvbOOIbBpw4VgQ4xXg/jCOIIQ/0JzMFVLpGpvnZm4a+R9
EGI4FFDy0/e2pvqiLjvnFG8NTo/Glqr1eqHjTrUnH9Wi8hvoLwXNcWfEoPZLe2ZL76zUavZSd/M6
2SBgArCEXl3Vqz1+htdy3nXmRyZ/ojdu7Vn8uFgxxoGGrd+IPll8YgD6HUhu8F9aPuAhl0fN6o7h
QJcRY682No6vKy0mVwf422SKDoGsPppHwcx6rEzC9SA4vyPU3NLxs6TlhSDek0RZ9Ihgx/jD0HAA
wCToOO3PpJeDH9Sc7H4tZ9gcvU9Thqxd64GGdTcWetqRrsctEmm+4UnDU3lnJN6VGnClNUqCw226
c0nVnyci6Xd2OJn9OGbg9K/Rw+Eq2H6YT6DuR3378vMWcVbBuGwW1AsjQE8aONEJ45J31+l1AHze
0r2ZshjTtj9rgWzL6PDnDbXg52YCoj0wDuT9Xx8SYXjVB7MV3MJuW+NVt5l271+7EKnvlQVhizGi
GX5Fm0x9YBLzkFkD+EbzsJFCubsRxexxRCRv7ewb32dx5M6GjdmxCxvlDVyGBSPwuDmzM7U9ipgh
F8ESgL2gDxPOFPjD3gDs0NtuNPU2dA6Ij7lvwAwZL7oh2tYTC0b5tKY/A7hlH3XUcOLeSHCAmDkb
Z6wgDGsowhXp2v7n2FWnltNSl4MxIAzF2KZedu7RaXxsMW+kMsBB8r5JRkP1IR+mG7xtnXAcC5ov
b4DJi/vAMuF5ZxY1r5r8EXAercJldhUbHMxx+nQLsFCOWx9NQoNCqhUtuzc1vNrqk5d9LJzuzCcb
n/bpKQQ0mrF0+OgPzwkf2bbeIi5Gz15FcnmKGhunMQpXtHSV7S6HP9fKyd4y2mlxIY/78HPvMf2g
iGeQSt8sss6lMIFdysPR2hkwQanFgvkE9DVpv+lyS4YvPYDafoS2/RfbgKhHT8eKBgPJOn8ZocWf
P0d90A3o29Q345fW+UvoN1sMIA6h/YEb+El65wXooPfVHx4YGFIN9fcTmTnal6CPeAk1mDfquQ2D
zBt9zFEt2I+Dr9P3iCyN9Mdcd7WEBilt+ZJkHiPVNWl9M/0mjtQUFO6aUfDLBWm2LkbxwkQn/X4o
l4C8CI8NkaiK2+KT+V7qZfehCZmGxBKBmWRzcpCwOVGYKYt+tEVnoxboyBh89UuH24b0/AiTRqvB
kOQaYhSSzHhpa1xSFuSMCZeN4FTtOrZ0vgNEkU3SNgy/JvpYunTGEK8+th3YuJ+Rf4vAbb76O06W
N512yxvOvpKa3ulgx4JMGlM/GiJrOh+0fk73rk4edcR8jDFp6EtzZgx8+zjEzftMSWTi/vCCkpW+
N9LTc+AkCHR9vwypYN6am4VkbRdgFeuM1Nhqlyj6pQ2R9wxWaeGC5sg0tgX9PDy90qdCoxfQoqKA
HKefUSGFJPJg+UY3JE17h2JBKYUtK6bKSGjHe8Y6O53ESqT152dvsELEp533xddlyM0k2Dwukg/2
JQiDgI4fJnJRIGJ5JE4iWvmBKsguddwmksiU4YCOlnww3mFyRWLdIQS9iOY5Mm/8L44Zi2TRP3HL
qI43vONBsvvDVbaIKAOJVKJBfBZ16hrKWsisuu9CWgYLFB/cN1YHbF7qZmmYONlUBIzAwneXU5gY
msatjczaYv6W5uPaR3eWTvbVUg97oflWyXpTpDJLeGKVNEb6gkeBGJryCRYEAmWowIW+GNdSr7FO
IGhhHIs5fkBW4+KjyxufR0kyfPJgZC52Ar8c8YZAC79UIrmPq4B5NlatYGRltqcNj80cAgBtNOui
gG54YMpkHnBkGuZ3zGnJX4zQHE4pTivmL+KvpMcqZGbW0wTNWhHXbW+g26SSGSW8FOCAcDK+JI7t
2TkKW7RLAXUQjARBIKdQS8g9il/IQBAFBzIFjRQGXySEcAkDffsHwNZJ80cZY8GXcRD/jkt3BqJT
06KS2lLdPJiYxRBaFptfgqdcSBfc9FqAo7MLC5x28naAa/RTeZ4OEG4wYpCRWiCaCsIGY6gfD7fE
ttri6CqTDWtqSlRAzKWMEfxztEpjOlVtSvkAMgWy9zsCpVGZYhwaI/IA14VJq7whzSeck6OqiklL
DaaogfCWFroXSb2EOwaLJ91OwerezCLNoVugFLwuXXimTtHPK7eBvgTZJIEkWbW9awFz+8G4wLZ5
byS7dgVsdTeg8zFhFMTTfcQwdDv7vtZn26r87Qj+QYsDDFk9KuW0jtIUPL2BdA8PDN29YVv4wXSD
du9ZhsbmzQ+eSMQ5YDt9EzuOEWUz5mfPG7Aa881oAZvTk2nRonojp+lYxWoN0HBI4ArCV30zyFPm
tC31RUwMkDePpKdIlvwDjLNAp2aA9LthQco0iQAZ8G9PXmwvxlgd/kiGMjYjO0pROTb8mCtWCmhA
0HuLxaoAo0Y6/G/NSox5VrFtGKLWKpDAqVkKgSTYYgz0G+IlELpA34bGrIDFFgpIizSA5SwFoEtt
V4WNWOgAXCJi5brhA0Jho+mpzPpdWTof3UOVwjAXfc6seDBsalEWE8uEMbQc3wxkaeMI9S350aXq
dLjvMf9UBR2GiFkYWb9nGmhEJyXxgzbmQYjfjiOBFk18X9qaIyKe4h/e3f1PMC9b6P2ZUQhletHK
m0BMrr1bpOQLxCMhCKszHSnaO6HGs5ULFevPT163EgPeAtwBFJF1EQPzCWKdHscpeKld7f8YSYTP
PnIzv8A/Go5Oz5dFDOMWqvJ3pwxKfX6/SzZ3s1wjxLASMbCVCLiAxwrBlmOKEhyS2iA/B2U8moBF
i31GAzHGqBr2LipkLmuNpJjCaUKtVJYyLo8RSyCLERMA11aDxJYQHTt0JC12HlRG0Z4YVsTo6ogD
81VwstEv4DWUWPCTQWnAafO142sJQ70SzdBKdI6twGWiM8ABXCsu05MoggGhNZbHXpCPw4j4p6aF
heJoE1yRiH+ShnpxutKRfCukSQxJK14YP3BJPElCBUeI40QHT0sEoGnJfI+79YMNKf4pzIGks4zk
zJdLkf4TzlJOrYJ3rPlnYujubbAKENhjhw3AZ4B4S7jae5R2d2YzUSkHTNRy2nF+MXMCqMt5dxan
P+KFvN/qTIysVYgtIa3KiCjcWq97urwcw7LoCrA2BTintADusHhH7y7mrYNgS8jZrdShLjZXhgRg
+h8C3X+Xfda0D0A68XJsw7cbES16iSXAJScL8O3SN8i0eFIXmy724o4lLEgh+gt0i0N/PjL6TlES
yzaASKwoDM6oScRNpkMvfMZR3v/5np9a8NwBQaPZdji54d0ZiuY4dzwxdhzIC+xxR7Qd6iRjYLKg
TBcts20yfjsTWId/hzEfN0mmJdZ65s8C4zLDMs4OXrXwKjfFEGRmy1YER1pftyacqpHL06K1OhRc
qNMkp6R9EQ9O5rhEERAakdEWQU7spoZB7QNOzL7A7xX0wiAZhizAUudFyO/kUP2bwGboBFHirnPL
sjF60RvAYMVv4LidIC/icGK+AkqRjNnz7A0mLQCGC5hfWhEN+g7OHL86bf8OAGY5C2EKbkGKWoUd
i3bmrc+IHj70Gme2lgwB/ZirZOMSspZUE5Gud7KL84RutDHaAf5DWk+kMb4vZA6ebG0dUaqA/bAD
FWfOab7VlvisqlaH5cXxo0rtQOPykTf4hr8H/uC9EdphJhDCUeSxOjcXDdYLaid/nTQEACAluJ2p
kxjebHooTlEkrYiwZ5M2fZgvICyO5EYJNtL4AVEyDYUhP0J3n4VucC5TNrLO6SACyIINYVlvYGBP
PUL1mS5QPepM5wy8hOSzLt5Dc+g2owqesZuA6mfurwEkGfIuWB0c9W4M+MZXCkdJQ5bXdf7j/UrR
2mHbCNVsAothzBG4JoseUR1sEoCBJAOVFQlBxkuESy4QJhec0jJ4j7nZ4/R/lAQiktEeVvIJo/NI
ixAaU66EpCnIZ5RQpCwrTuybktNV4S/AW3ChwYRDfI09zPlYhdTGiHDJi7YFBD9dXyeNThnVDEf6
/S9to9rnEGZGFqEQpsdnY/mUhZJawBMaAKn4hzZM3pPkXq5NHQx8wzA5mC3vbHwiD24LHYmtvqiW
mDMhOh2E+FQdFJdMny40KbkR4OBXJMOhy32sMatl2AnzIRSTDxYjstMHH/ym3pPl9HAlvw45so5o
k5vAvE/ULxfrbHK2Y6bg+wU0lCVmHwl2K2hw6QoH6afdn5dA4C4KhOn4ZKY4aIoNFBAnC13WAkYZ
JMSEc/dM9/VPwhyuCE9cCHukbcSTAKKlbS9bGvgL2dnv2Gr1tIJzf83MCjJrd/C3pIvHFo/sDSZe
iMO5Ek4drNe7ztKKto5VsHScPyZowUiwwy3UjYTJ5Q/l1Io0DxOahEoXQQ7GapZmOh0dx/Q5nddz
JO2sLZYCZAhpnCuI1Z6G5zAU3FaKtXnSBGjVfjpcBnVDkYwMa7VSkRw0NjihLq8NITWRRIhh0SYt
zfrAKHZbvf2eynoITEGtoPzFn+4FQITsjqWPoacoOE0k4NHaGuoUEg5mN6vU5AB8iOXYz3EqxnpD
J8FdebxeUmDRwz+Z/tGqD6A//kMFHQWEPfoHp63/ZmBzcHBiCYWeUEYM+xB8SJe0V2Ro4NoMGUJj
w0r7LrVuqpWoEcK9WcfXokYJkBEsZeX/pjJZFkVuEi2GUYcam9eunwN6Kqlc+w4jn3oGlbhVwg1+
/bNnWyyPs2EBezWKeIx6dv+BoMgJTMZ1JTNVqelJglpaAVrPAmcb41qHtxzFgJyJGXkF3aFGtHTg
/CnX5S6Y4fAZsMppOJZDh7qGZkAdR1sNQ7sE/bCKHq7lH3K8hTgxR1ZBfknNpGrbO26UZ+uzEjsx
QR5gedNUkPAVMx/a1mvS04KVj7v0YD7CoEsbpPBHt7KnP9vIqkkvORkzIr71LiNsQDrMQmdN9yd7
n735ZN41gdLbOOuhouHfEm53NwHWVSoTmoVctM8uRc+HJGHm7sIwRGzokY22FHPjKIMKQjqc0Bzb
HKuAJhIaZTQVxYekCIqkP457P4j3zBh5kBdAqyNfQtv0MoP8aNjVV/7Y5ZOHrIK9x4H2gGaEOqgo
ThhU85r3YD9OcybuQe5DakOxr7S8GlVgb+BwMDlQKJAqHCWSnsxxt+mfgjbTpED0rM7F9Hl05VU/
1H5RctjChdgK/FoYeY7dp+CBMTIkNEqgwPzStZmipZOFdgLBfwRuVt55WCSVaxlFhEtXe3J0KB8V
Duz0R3BWLiNfK6y3jK0vo09c8KQpR5EapN0/4pAoOZ4A1ERRKBcSWldZL5bvhbS/jisvv6DEmgwt
2mh74OiraAIbyO7jcCbeXqhuILLQ4bs8Vv9JiUD2NDQzbgEBafzhkFOD8kDigYIJrqBpohVocZ6e
nTl0kFYMRfJNAISd0wQ3waMn+VK7rLGNWDK2lKuOY7kT/JwF174FCFZRXv5U9SEQDYSnT571V6or
wiw7lfKmtmHDgbeJGXAdSLfeXMhODVHgxS3nneAwhyxliiJYas6B35yejQsEZIyWAs8BbEJ57X3q
brDXK8o7ma8jieRJ/1WiiYO8WEP/Dw5aTpbJ5BFG7dC+CZD1+0OBIWShtAB/YQ8m4WjL2bl+LI28
wVy+8aRhenEN8VAt0ZVvjG6SH0HX9ZdwyQzYu3i3hkXFUD299PDS6sMidpGHLs3OA6hVqxHHDhnj
8gTfUa+z1O1f3ZdKgYPbfynBfgWZBUwb7jBfR/B0HiKCWP5qL+i/ZpdEayAiJmYxXjmoS/HGgSXU
zn8x/MH3/3MOo5QDKriA4fMQLuaQU5lITOwDOWGMy9r5HvGUY5z8eYNvfZgHOg7kyVDZEfWuuiCL
tPHoPliwYomhGHqflLeW6a+IFGh0fudPI+AH0hM541JHmZ1MvBdL7IhOFrciHOqbIQobLXMJb90U
eIuqhrMDdvwMU+MWUL5DIN/SNRDWiPgiGMY0r6GH5/UwyRe3DgIBZDC7TCOlIllh9Oz0qW6TlZMj
J46hMwkq0ITcp/wFH4mhBGsdUYO2lskUG3Q29UXfOKAwNz0fZt7VYCnMTzqefSsfUQuowMDXY1H4
AOR6SFwRwCGh7aJzJjdmHgFoBXMOnkwWu+ow9BwK0r8UnsBHAFfQf8aiL0HugVZC09/qNr/pjNq4
IdXOUVpro+oXnaEaRU+41+GvTiEKikCJfB/SVNDkqJtCH+3iS4Bs1O177aHWbFNQbqZrvZZQEnv5
HQF4y5ziTPHxron059E+OL6ULV965S9EcUuskbezYEQnJo3ygzlDpzjimexJGXKhdH80iAyMcOj6
GWQkKQOPGtIUbcoLiGM5P3U9iCDwmny41mYyUr1NE0TbPJsq3cT0VXEcsUoBtyhClvropg+c1oBB
oeTqS3Oz1e1l2jmaB5Yht8doSSixlNwULB54f89C2rHTaXXjI89YbdKo6W52RmNo3LJj+ngaK9Jy
87W4qPWZnk8dp4am3qInDCuRt+X2oBJMpNmvs39O3XsltZqgQt8xESaVLbhSW5QGmV1hMXCX0YEP
LB6MFfqZu152U0vyQlpzN6JymuF0yZC3Lj+EXzn+T+01cuGMTABeSHjoFxtGA45BJJC08XHCwi2c
A7caNBuqlyVi+hr5HLyxSKX26BUVUf1CBLtHq7OX3Tv65gh+9Aq7IKpXLQMFOkvpiGBtsQD2/QGz
xTKNwhQgDizP6qZfVHGV4FWhsqdd9ZwOCJgctjdlHFCDcSqQPtFWQEL1MXi38DA4nmlgT6jj8Sce
TTkkfEUO+awuooDuf3ES5BLYnixIVWAGgY2aqAZFHZ0RmlbBFgczXQf35IDkwRDrxSFL7D7vwEjd
sKruVDzsiovw1kfUpRfa3XLC/0XHSJPs5a6wLKYZBwKasoqvq8MsRx9wcsDpLoJBDHj2P5wKqxE/
/Pazl3WKqfPqO9wW/X9nAgGknMOBWW9eCoXB5ajgb08W28PeuLfFZkVLwp4uVo4RSSG1Exef0jmC
h5EHCxx2wxM62BP4E8gWjw4yV+sdjehusoEHFr4F3BwX4NG5gl51/kaVY9ys/d2j6NA7EIbLp3W9
ObilsGb7VDecRfux6B2aoEEdWg6p6E5drduiTOkxLxA1L2Agqlq40sELppVVPTskvJPTSN1vxixc
EY70NtO14IS15d3YQh3RjHjQm/pvv6LYbVPVf/qAtEl6P+kZipFiN9B3Q4YlnfINGA5ySCIQpVPG
QIebQczUiiuDMuyoF4IvhkmP+ua2l6KQzAkHVKpfbKCB5iib6iPAWM1J74ZvHfkDat/LySK3JO2l
gAK6k0fXWtI+ASI8yFvS0saHSXF3FoGOZCNsq5QhNXrsUexKJety5LeZOLelY9NtIr6jHptRnmCM
oj6MwvCNnjBWjWDNJNsTukxNMlHc7RJnM/4BhCehp4hPEozgCwDhM1qdW675izdhnPZWYXf2RgNr
JO3epS2bcrVgk0sOQk9N/ciAz7nuIAXIcAktH9WzrOZ4IIt7+ATs4oEI4Cn4PohaX5HJyQQD6nnA
EaDWq0ncIFMq5u+KEkP8h5lBF/Uk7+8xvW1ov5hp074rMAOKu4O9kNJK6g7QtgJNsRB1WXwK0k8Q
yomGh6f5ULe9hyHQQ2OkrBqWzs/n775Y00D9nv5QIDGMpiNOgaByi6s5l1/N64DOw8Cw7azA2+jO
E6AOP3kgIQSWGI4GWMi7iy4EN2wVuf5IUbc3qc77KJEuhgXkGgJ0SInFtqCtoU5BTdDFEVF8CsX3
wZzDBhZtZ+4kQu8wkU17HbS/j3YYcobQGKoaRGOxfdKSUyHUlI0wiRgB+YLNRDSYRiR7HC/OkFfB
+EOuGeUGEAllYw+wLh5sJLug0PNBrufkJIYCVkBNQaZNFkbTD+0fWsnyu8/9sAzbvqhCcR50XToo
6nNB4ynyDxcvOnIBwQQFCUSkF14RHiA4I9vBqNayCJlLQ3i6iye34rRsh4vC9dEnGWUdAdmla1iJ
bPbJQ82KHEdmS7Z+xj9UthYqd+SDWYYwg8R+ykXV8cS76BRQ8FrDINehk1HOm+WN4bOA9NyGDTPk
5U93QmMFeCIaFuN3jP7KPgRIXqk7OpSX+OWYUxxVZA6x5JKUB2J6Q6rSDu1K1DoZP4i5OQUvYEnc
X7KLbhY5mdcMPfmtCijcMLiit6bHoCVkjovUvnq0uwWbH0aCqIl3dUlVql+stgBm3hyCpI6MrkBk
JDKB36TmjIas2v/wKsj98UYiB3q7uTeyvbNXXV1SYEQ1+6StvkTeBZE2qThFffvjXRSHOr6LmRcf
mfaFZfOupWMFhNTXQpDToG/CQTM7CUTyPr3KFIr/ijEyqo3c8dU92q+SEsqpUNGs0+Yfoh8P5mo3
E7gc+GCaxvTx6ijkRm0GSrUhSuT46LhsHsTtFtvIkIMxEX88y8FgFPG7u2YowQtIF7AFR1z0ocMV
ywje4JKrMMvshmPb3RDunTjFp6Ba9Q4TyDbzzIF1/eORuq4fFT0sNdTBpl6nt8iOX3KwrRY7laO6
BpJgz8DvbPluUq3Gj6xZscFldMYfcyJ0GtiGcJg4cv6R5LZYE/zuo1vvOeY+vIJncVBbzolH9rAG
nJ7HaFS/cBlK/GgnmjHu0eW8U9WvoS+PutSism3RrjZTQCBDSUl6d9sBSR40HSIo2TJ9e3Z3QMb9
iC7WwlIG7XswBBRmlKpb1l6s+jazvECtqQFYzaQJ+WBN3jM0PA5wBECirV6X7mXWn5dWe0xeX5LY
wLSimtqoTzTyUdHLslnZsw3AGN7gdFfXKxdhSSQPYxcg+ZK2S64QYihvJjoJN5LHusyuY+g/H/29
b8HtIF/hxdPsRPHN+HBW7DZEpGQG+jOubvK8L/joIfMHq0fQyLnG7EIEG3REVdUGT1xK2Z5eUX2I
hEEAWJD90S+cjrxiBZ1JuEJgS7MTVeC+a9011HB36isLANpg3c9ovwXozHjKFP8bxusNEP62LTwH
cepmSqUJ/VnXF4tqH9SqpSqYni3K9vOYlgmSRIQhvDzeEyUqr3gJbCodAcA0wGS0JeASDlgZX+lp
5hyEdeoX7A0atVrI4kiPU2CdFBY4TfsmP8YXGxFlUEXTwRdTt2+x690HGstnSe8wX4yY5rYFha5G
P/GKX0IDOrubM3apqJlL/4kxFdi9hiZPpfGxyJHUoveiRVGn46j0OL5rzu4mJmp8INtO7AJugTQa
kWe3ORLeVBcpBi3Qhjh5og72mYDgU4xBKaMiZc3l0iVKY7eTj3za4UNS++i/XRBkmA0GYjzHgn1e
LDSfVr0cSkNRuhwTkDgsaXRxqMgJH8NEhrqt9cuirhEopcjVjuZnQWG1WZC3SyH4CKlDfEo/ugtt
Fnt8Mbssfjs+BGmK/wLtwiQr6VMOlMNMErYb3RpMRnJOiyb3la6fUnzhF1IiYzd6CQypIrUCq6bL
hbWjRReikHEvu3SRvIjXrg2XYMcV97neW9xllSNgvPOQn5qriCtt8+jwjMUk8ioeetoRJS6J6ldO
L5+MZxzP7VNDtJO4Ci0HKs1BVqwdngS/iI6AgLYzLgL1pTQwUpS0MaN33X4hggaI74IDSA5pbPUg
1FkA3ZVJSwv3EH/hmrS+kuaK/lH/vWqVEKQM5VJEeJY77ZQgGz1QnCC/HFRHZi1SZ2JUpB2NbVGt
EOaDMHCfI4JL3p72iNV3Fi/rzHxrFRUo4HvfOELO0wIjzCfZPXFEuPEBwZ7dkVNn5N+Ne6ATg6MN
ZAmJ5M5qcEpAWK5ceEtKUmFSoW55i6SbbiZPkcCTopOQQ51/TTrGhIOvnI2/4z3OQohn6amjp0aA
hjc3kN/Zunf2jowErPiHNZAHZvCHYmZsjvF/5UieeGhya2QCNDsbfE8cs6/jCvWynrquiJy/nWjc
J4e0B9I1hek/ckqhiybhVeSu8FHcJwJ6hPDgBZSEfGcwmfBtjNbC2FU+JuBP08DTEf6jJqh5Dj2A
opgJanrF1cmDqGouJGPEG/q17Bd0mzYOOg80kThJk0KSCLRS0NM6U1nGakGFl8OAyPJTMdAG4AC3
Y+s1aTYPC80K6oQaAb67szNSA/RbMnyNrzDMWPuSy8m3wdBkIQt+JhUr5BjPEqiEkkcUhFxUllIy
ZDOKbII7l+BboMKgv2Sh8Ixw6XPLIurzOqiuKp5EzukD4UW45qysqiO9ukT3mFKgrllqtk7iZPng
h2w76Cn2zT+SzmtLUa5bw1fkGEoQPWWRFROG0hOGEcQcwHD1/Uz7q929+++uUoG15prhDYy+mWGi
XnwAH2Q8ne0A+hny3THTWhJyh8W82bAK+EWCshGe0qYgPLPhCLgsAZY1qGzC8iOgD4LjFd/J58Dr
ipsiuUjDo81ML24jD5c6Y0gTCMRGzD9+3LbdjCTrYGjU+6j98kx/Wtqa0t6SGdJmeiQ0C+GFJ0V7
2p7uJIxyIJ4pajNu1H825wWW253Pdnee0q3zBMQir8LK22g9FBDZdbs9bVqJy1zSdPOlLQQb1ZXV
sHF2w4hX5bHx4TcdFqyJvkDlIa0+LF2BzguPhGcsazNhG7PeQZ9wFSTxgoJnGec+zWY6sFxX20Y0
2hGeDItW3Ac77NAOp2a88DxR0YdqC9GNJyZL5wV+E1KRbJL/T4+FpiiKh0mHu0/oY6XImhFcAkne
r3qAgMbfJ9TAinAqsYDHzV0lksQLTA9ih2uCrwwWZinwGnlFvk3ASOwID4/iRX8RxzDagt5kKVdO
whjLZ5Zfcd+yHf5je5M+0LENZAPKY/yr+/zGHzp/fFgzTNUjyH1QQQ4defbTkDPR6bDXvRX2ZDdu
nNwNuX3cBVhkJeEh92+BGbagZfVabosflR+WzSt7X040WW7wrWVHc0v5I+mQBJRHxCHGMpBklUs1
YXQBhGd088Fv9Q6KmxEPD4KuDetzOjVpOcvSZM8Tw7hdfMOZ3TCdytIU0gehBpjSl06ZHPQsJ0Ii
q0O+5EXlzJX2NBUFIzv2i+DEgYqAHF1KNCclEqhVwvHEkpKfAqmANzvTFmk0UZDKYbaM+DNdR2L1
iw1Dw501BDAZotOmxqrmw3EJCYuI27eBYQLkJZFvAbFApGGUHCVyWcMhkqAsZ66YGCP3CQSUJIpg
u5jUAOwEfATQ36Wxzm6/dQp/w+cC6ubC+ZDYLHeMSAvHgNstb3fmnvHWcmfk43Fu8EnkPhyVsODl
gOGN5dbfOi11mQG+dB4Br0tuwOclj/j9BV16xwzz+NFp9VK3zYYCVM/9/NmzW6yR321l+fHmOrJ3
bgOV99xvDJruiUPLiC/uDY1Soex91MM9hqXbWL89iFtsjMOO9v8vIkhkkNMsxXDTgob+YmOmVGRi
xKkhoXYN88G9W4wrR/614bH7RGpUHFt+W7HOJisPwTm8o+l+6J3HH1eCz8s9h4ee/te8S7z6qCJs
xTe0aR6uJLoWv57OuZuHdHvZosjTq40QW2U/JjuuiJyNMYemMGqVNT7947+7U7ql+3S0qNbXIln+
cpyzP+VLPrG2a/nyOZm9lVHdv7nIs3AD6pHh16POm8BjDCFzcXTVFdOdhbSe5arOGr9BtPcxMmOr
9tEQx5CdIQcX663g78Nw4zW5UBd51jLndrLWF56hPEKR3AH5J7mvT+LrHdIqYwR3ykHJP3+RX+WC
/39KudPa8PdcEskfm0RUial5KHH26ZVKMlX2rulkK9Npd3OWVR7LDZG5y5NcZSMDC5bgho2P38/v
cZKMEIvFZPJBEsMi9FPXIhZqjLpdc1DaGslJJwWjaQJCDdvhMZZtmXlnVlFGtoJ2sCPHWQeGdcTS
BYXhbOQg4OkwgSFesdPZrCxefvEmjOjMUBaoPjB6uc+7OBKqtZ7kxDpC6izBO7eBMpBLfLgS92/u
sfuJHjzBegSRGvDatPodBelQi86hhpDkOazQhUX5eo2a2/Tj8oh07BU1tVqg9Loi6+DxTZv+12sN
BSD81p0WjXum2WC8aszS2+7BF5w2oCtG3WBxV31uv6jeiqESQrerFSfFr8mR0Q+Rbg7fs2BNO55D
OCAMcGQx1IDjgFoOf5wQMiTgIOFCB4vjImC/cecRNl9ofozO7iLWDfX6Tj63zgeDOPpX77aHP16R
4AUpSovgX/vfjsyZ30FNILGiOd5i7O1vU2+wfYK3kIk9+DNaZow6cIeU4fgeH2pxThcAbRaJC1rm
Fvyu4xx5cM1A2149FG8HubqCEg4sDqAXEvur0kfbj3k+N2/R586AYV4gKKGdWOP3LvdetXwOEdQv
HTRlrZxd3RDdsnvJ7jk8u8eQ4xMpJPvOI6KG/zPqLlLHrzrsc6QdMqeq4kfQhmUGhoTsYM2DRvuF
HyWmtQuXQEj6zEImqlN9JwEF8t45SnAFA8I0p6Fae49FNkxnkiEL9eq6laWVoPNQZ/Hx3WDP7OFV
SnIW3nFCogQ3jtB5pu71yPgLjpSdOZh+dRHMhnLiGRjjwB6iecTabfU2TVKQDSK9cOSnU5RKLAeM
1u7qJ5HYXEh4ZmJrOc+Gt3nDZcEex/lyB+10JB/gRJGruej4i/T7tVsPmM0d+gXSL7ANKavRD5Ek
n8BcxKnbwirKPRMbRAGjvnh6p7uEpwbmtSxP7yJztPizq6snwBoC5+lrL15YD2R+XEu40Y6sJYRa
pfmXTr591MiYotNc2lyM8LEqSgdJLMqmYZry2fQqZkToJP8nS7tC8/h0w8sRPJNuOFqq8knLvaO5
bNeQCh4ECTXnd3AJKnDbvULdGF6mZwcEFh8WQykZ+d0Jfv734Fk4cNu15BhWR6qOXLMzNjlWHmE2
fXO8/VXz3H9Z9ptzLCWDoAthDdPSO6r7a2hhFQqTpPPC/dxHqHdE0MHLjFly/EkHHCvIwnbbpd+M
fqM3lpzkaE0KJBbmHxbewtQnypmJgWTUb2p6lpZa2uQ3IFED2Fy/RgzR7dJvzrK3d8AyGyIlSFUw
ZKrAweLlCW8cpaQGLED+8aoqbl6zzxmMZBNjkj1YUrdmqqpyOccvfOTi85fi4GDXHnMz70ytJ/qz
f6cpvtcN+68Y/yHtXKkXLUNcUp7BfUwiimJwrxiLY+qDBESdcn7kwldRAxkPXpatwFPYpurXcLGc
F/TL0iv2g43RdsSQg/7YnyZzdoPJHy15nGRAGMoT1gfsrCZ39RwMjQYr69WAEInUHuNwOg2l93tJ
QdS1iM3eroppR/kyWX9oHOkdlProK9Jds4tHP03/zKbbjLFmvQ5rd7dA4DFdane1yQB9fVDJ7dzf
EWfAa5pnNPfI2sglHkzN2YWirIRTrP7sk31k87blSrPr4MpiY1iJjdxud6rBh/KYRPEvbFlGiRXD
4IAWE99OMiZSYzdeiyQSbAdblnUs6VO9ZPMCK6T2OBdOHf17Z4N+L9/1dUj6zg0gdmes8nzQtCKN
yFwSEiNSFkIyeMnmJ32il8i3mTg24ISG3q9bqM8I9nEHr5vF9CU12nNCdvr/xNpfUHZmdgzsZtV8
EgBA1jE/jUAcSEuYzVRzNBQU3f36PGSPV031Jqh5Qna9Aee3IhSi+XsJVDsR6qfzzNmYvFZBErTn
Ox3IgZfwUzWHVtVZVlrm/eIWF1QLSYsRKeqY832DJs4n9y4Bz0GjG2G/jiA6VKF1DQhpyvA/RUC6
Ybbt7/pBEteM3w1KvcsMurjJMFu9+JRvgUEMmaBN6jLdq4ZQGplU79VlDIkD0qTCmFqzAgYvOZOP
V8bIo6mppxhAAdxEYHX2Y0DN36bnzjEWePUZU/YBUnt0wyiW6a0kewhozO86VGXlOUKBOtgQNV4k
lzoWv1PWXEs9ViesuRjWW+5jBU/2g/E3t6bd6DCU5MO2BzuEOqZsJ3RUOQGd6jvDPObOqYME+gnm
wBKhyJtqPEOzWw5z9ZmUiMx3OdnCW8uJOdwR9AMyCloJ4y7befKAMSz+0K+JpHI2RrTRMtaDBsAk
L5wC+li3rROLK9mNSMJJD5J4SsoChKIgL/oUaodgJS0lFAMJYrUuqnd3oAdxCQF57C1WZ6Cy+my8
QsL4PK4hiOq2pqvXN8r/8JUKcQu6gZlIMVKXTkg9wgxZU7FI+a8uP+vGEmys3RqSs0qCJyMPXNBI
qzGiviwl0TyJ8v47bDiLOBu17VgHk7BIcTv8CuroApeKFMPePOcne78DEXGgpCGkvKNCaioPlPKE
qlDf0PMbonfQdg7iHPHNojIwnxxlTbYEFcT9JfuO3t05Q/iMIFgIa4gVzEEOIxvpPr6qCXGUJcqJ
e9PZs2onCgWvjhUWWzQstvQJCQUINjgWRGulb+iXvwl7xcVmfYqWP9bS5cc21/fucXxbagox5VXZ
O3RyDOi4V+hvMlTaO3ianZ3boi0zvf4BX4PhSq84I+0F4IzO6vNWqydEMh0qKhQrshBR+aXxSwK0
d5GHTepMjIcmpvP3p7onfFPRZ0T3AWkQ3uJxvxwxW1guXg/cfBooe+O7x5HSNlzj5Db90vQAu0Ev
jV8upcXiPljEtTWAiw+paqM5ke4Emg9yKHHXigARDBRXOQ0RXA3rOwyrNNXXu6xQ6AlIDkdH6HZv
roLc8xZrHDN2WOu1xPySVG1YeI2ggckjCwn6RU4+Aa+PQQ3GQu8OHIYMwyoy0CEZ6MHCGOm0QE4Y
HyK7YYd6dw8rgYGR4M+mNO1blBBx9Yen4r2b9WosD+/JMsTkuyMLl6dCUkoh+/yjsPM4HJj2l6m9
4aAemlwPTYAPfrlkWsQDQGBBOyTQPenSocdGwG7PcxgWV7+1Mlb3ScHJR/RCOp1JrH3PQ1O0rQAx
ALOKGtO7XYjgx3H4BQQT8D1XpQWEofckeoJDEEjJ5F5Hu867MjZ4dTamzEOgBpB8Fa6Z4SaN/raU
FTUABkYtgtX8ch5gSZb7EExdF3oIrbnSMVFK1H1kBJ6CXobQmTkgMjXSeX5CWYdQSNUNF08PrZcR
j0x1010mPEsAAlPhB13t/ViQWTCqd4h/PcJjva9jyQJa4UW7OHrq/u3lW28bRUt6c5fxcvnaTEAn
LKHq9vhzU6PLqGEowSXTULxbncbZBeqzfw41B9WMJuyvVIT16pribBCU0oBT5gp2vLki0Vz2ypOa
X9FAbofoPv9BuJ2jiXzplt/BG/yiDBfOdgkrHX2PK/wQXBFmk+swZfQ+uWy+TPAYizUpI2/q0TVa
YMQRwns5ZY2JEqzVAdoqzs1DsOHg3GN6L4K34IxDA2OX1VQiQwf0oFpGH0vdD6EfYjlxj4ndNJt1
npSp6MjRTGpF/dNdZQFV8cfNB5VD3oMWHcJzR3vahs1wcU2qb3TXfVPvWbyMKs1YI9P5jlrUfRzE
gYFUvQuasRakYbuHpUbDu66y7auq7Oth2HLuTwANJ8wshxmUw2IKAoIJtyDC7nU3crnIAvRmsazF
3+EalqvYrtXn9QKMOBQY2VQnmmJXhwMSLznKZfp2/YdNxKdgYsrtHMAnQ+FFq5EvqDncXa2DBMch
wZ2A+TcTcAqrb3Cb1LeHd3DICEMXn7+HN5VSRzjj9PrzUmRfPgg9937Dfiev3quF84XDETTC9uvt
GFFbV9mI1gYiEedO09eiNhu1jYy+m0YEO7JC+5nozuK0V161wbfcWoVyBeM7cC37974SFrofFR+W
0gxJvzF2HFZwtgLLzjUH4fq3gzXKs4zkFavBSqJdYzautbAm01d94lDNxhiXbsUXKfLec2Co2h+u
JZxdtVR8BTLOcHGW4aPNDXXo3MRub2Fh/TbKMru5u0NLfzv3b7J49TQxTjmigbDRT6phulzKVMu8
fhZwUL2dj9sv5nlB3dLcte3GSXHmvant74jna6p14yWLgbarKkVFbuJDrcyDeqhqU291DIVTxLxG
/POPA6OlWhbl/YtIXEswnKjHpavjmumebupYH2hMx2hmelnQmlLDDgmI0RfKOF30gw9Ty1xh+gK5
leq1oV7bEGL51TlqSjt0yquHydUYG4ZVAWAJcBkub03EL5CXMEN8n1j7YCSScqLxbYUjDG8oBz83
MFjH98rT9aBwRKfusb3FfPvRu/mHxfnKc7C/q9OWsE6w5/m1kVHAZEG8KMsrVo4gZfAiI8ig0/Hk
l1kP9Yi1t0z3djUqOiLtuqcipL5iHvgEhRCDiEoy8sFb0aeSIz/Rg50IMziJTgOmuPqZwmI5vRAP
mOGOGfoKogMDZXzTqSVzRUHi1dv2jSrNa7KJW+H8Udm92sPDrhyG7iVJjCtYEW2GpNU7ONV/lMwP
m7LwzDdTcCIawgRomB/+uFecc0gztOG39d69IL+Nnv7X5IL8tAPcHKAfMxfwJgyyRE2V4W4PJN2o
N0MBmKLiyHhSPfDp3s2rHYNKMbhE5vzszBpD/u0JMesZjDjy9JncP/T5Vi2H/829pm/DBuYM32qb
LWZntMkgYtPm4KZnbs1lkXIWf/8YowwgbYKHunfYjSd7WythcKThCMpjq/BrvAd2Nh4q1/YJU71M
OPCHuKbatN7UlfO7wInd2Tbazvqz4YgBFoY8hQ4KooUV1Xs5aYJx7ExqPlh7GwVEIcsByQYPMNEZ
qYKCg4O2bv7NmaIZzP0BE87dLfKeNTa7F9ohV+zzfYQAu1riCKbeC0BCHAykTsArQa9Mvjou7Pxk
bcfsqe7db7wwSuj8XgpjTcSquRxgSydeDkVtpV2BMFHDCntjfQfu5G7hYgPmCY7AzuyGZW/9I151
eOkK0qh6d9MXMfAOGgSI5Bq+29rNlAnPFrDdwUfQkvdCYKJ3hS+H6Ulg3ON9pTjkMhQNFQoS6PxQ
dUEfm7VuTjE1U47F89QV2AXgolcIfgHpsppQF2pDOYQlfLcqjvLM8qNqdOSRHpl4RtbBlckDeF36
/NJVT8mi1DVTu8feQ55aOugVFeX3Qo1EciptS5McVQTmKe1uyQ1/OZ9WvHYOqPAgNxoxJR2NgjbJ
DxZLtpm7xNpsiDYHcikVndyHm8YgEtkpFNZtDiuKhrjf7vTvXZDFVA+1hn15Ia3F7Fl9cGjr/WZB
9RXK7uSY9nfxEUAH3fqknFGxArIi+2HQcOt/kndvj8mg4Aof448DjJRnM0wNd9aIELt4dHG2wIQe
DBYU6OPbyTW8fZ2iHmAKO6vFZgEmBy8Mw8ZAYR/WLWB+x109WV/rICCZseckNZ6ZcbiZ5/n56JkC
iypdzgJad5+jjfdBqtN6KAmUuIRVFIgij2K/1x+a5HcNx8BIktnsSdZLPxDaJLA1ORvDTNRdaDvS
WpTzLrPPCeMuwv2qf03G4ra7bW1aZYCaBeItL28Gig8E5W38Im9qn9xZj+2dnWSHp3b67kiqQv4E
TR4IVtqf2VVkuQMfQOBt8UXje6DRbqDHqV+c1MHvsObi/usfJgTYYwXhhs/DVgd3WLnvVWbrwYOu
O/hURVzPIPYi9HCgk40di1eV7urqnQtKI5pn6WHW8B7L42bVmvavfc6dLYGiqUZGtjn5V7m8QZ6M
DvHWIOEUz2tgjWAFS/ElBNxgNNhj+Fa+hbdbzteND3tMt2zwoGylkfCkx+NXXG1ynq39xnxc76ws
eqySh+tIbPMHsqc9pQMLioGBwUhBOw80/7ZjLspJfsS8HeFE6QLK5MFiK6Ct5L9ckAjys+fNor3G
q09ZXqW7D3VbcDsWI3y7t/gNDLTSJs4bt/hpObNbKTabD6TvRVwae+jBlyRMC5vOt+3sITg2Q4PQ
DX9KzrJjPx2MWs7ryT1/BoRIeMWw6iikyTRuPHR8HjUvdZpVEP5Pp+h9Z1evSKq9Ny446xr2s+Yc
RWJvPGrViLXWAw82kk1R/KfIuU3EiuUy/HKa2Si+sNMXHM2AUnmGx7gVbq8ziICQEci6VfcG5fE1
8PEcHxkWcbykdb0fZFVgco62vCY4xDJuY20AndExT1ABjXnrrEYwVnOcwUXy4nLpHiZ084nqn2yL
ReX/Exh+O+zc+LbFoZJCi+yRc6DwnvShUFZBLiQbntvja+Vt9Y8jpL+cUoMrG3/FJpaF15zvjR5P
qvAvx9UWZZcqaBauQDljrGTWR+t3qK/bd8vW+oMrysyMVcdVOX2fI7+J9J7X0AkwoEAhrqEUYtn1
wWhwu3j8bWuAPegHzCFsMjr9bZwD1OX719CD/c0+vIanoscNEBkTqw5fsFDYPeme6TadsnD9Al0u
rAoEViMq8ZcQ2vBpjHTv1X4ZhFW+gH8EHME3sBJv0gCzPn4/QcySnarGhUOhmKVikJ2RQ4Hn4iLd
ETT0d/C8BOm8Wo3eDXWJqUYLUllK0u/VIXW6tpHoaKcOgFs2I9DWBoV64+G/KCNRlH5BVJKBhjPm
enKnfuGJHAXhilHfBknMhBOfBBmTMdXOlRk1350HeUevdic9KfEbAUnP1rvTZ77MAKOy3MtacKQh
aHB7PpfuaEsSPt6OLxOCQxXcD8Nn0B6hMOOwkw2EkDBpJ+Xkeg0EijFluIvO/eEZoX5gZG6zhrGQ
FXfXMCm1zEFmhuofAA7rsc0zcs57XALtsCliKs99fz95YTtaBfUqOPm126zWo9gOcL/YR3issSMj
fZY7WKgetve9l4b3FZmJMkcDHHmQSthx38UyZn74JC+HAJn20/3krcyheYWEfNw9aBaisMT7Bue2
cw0+c1DaF8u9zrSz2qb8yrgGTiP3FF8yWP83xiAO8sVm5R0harNevzZOWqjcKF2cjmpN4gQrPHWO
FVFKD544t0DTJdDMdAq6wgjTgmfET7zpRti8Mi7ROf6zvMrFHx8Ovj47o3wkzsp5k4FQGYs7bSni
N2RIImRTMyPK4j0lWtHyWudJy+zWlmaFIlD1Udfd7G4Bqi/k/AM2SotTRonmnNk0oFzJXXCPAIna
KuxD/Ax8kiEyh7koVuTwW4cNt+G+pYAmoy0QXdTd26COjpssaQF4GUGdaTl2xl69cwCVRcwMPh3g
KAB1GVf65ezo04V2zRDbnoC3fhs97RxmHug5AZztnYvMdMie7+psqcPej9BB3oMwLWD43Xv1LlY4
dmuW1lT+kDLbYlqtO00Pw6258QgeGpJLX+VqaxJD2VlvtWasAUj6/xf7zxHOJ2WHM5/PBmsA3gPo
vrgQCyozX4oeB88eqvHThuLaJB0jGFIZUN4/JYmySdT5XX6EfqkkyKVnLd7RPnxgVsWr8TM14OwC
aUeBAUAeYmNhY/j75q2cYy0KXBjLxNLz097SynZyXD2lQ0ZE5Ev+/4V4zEJurApv3KCekZkh38X3
vXkF2MxN5/9rDSSxzHm1/UTUo54dUmXJZ8M+SkfhmIVEBHsGz86zY8yFKavNs9hkTsmkstvs5rNW
pephSu4J5/aLVwT20HEVXfnUYPfs2bwLnxW4Nj2pIXoLXVYEFz0HQtkDzQV3H2o/MnVIEr3p9Qh5
osmtRJ6jEaHI7KPWxD7ka+SLSukccxcopfIE5CbyHf8fC1zh/z8qj+wD13I/JiER4mtLvJwrMQGj
WUIeUyKZZ/qc/CARIWHKT0kKTqaLmuTLYTt/+RwzefUecjlzlJLkswoebQ5OjAuYrQcNvwHYDGwP
jFJaGNQ2/B/LHJQ8FFLgbSwMecD/P568rSwk+ZvS4xM/eGHBk8plyOf/KoRGaHTxanCteBdkbX5u
tfL7mxIEQckIFVAFceEZDaAJ8B/fL1AyoNlP5D5Ed9LmggGfwfTb2QMWV5fbLEIDfDNUQAGvUIAy
BqERxECbkfYbrCvDbTCeB5irF0d33wDtcfftQbUSGvWg51LgAbC72KgmsFsaLijTea/Lu0sey/2d
zR5Ohc2vwXkp3H9SRN4K1Jzg5GA2oFNNBUxxgBQA//1YyD1wfSId0RNbcK5CnrGN3gk9vnYMQI5Q
wxXBL2cZzCCxt11/LarmYOmQH1Oj9RoqiXAlAHSDFmFVoYSGfGEIpHC0HYAdn3Vt3w498GCEezIJ
pJxR50BMlnUEiNdlqg+oKwCoF+zQwhwCLpI5Lpij4XQDrNEiS/sD/xQh5pMC0mKGSJuwhx4eXktU
LXB+6J5OvqI4YxIx6Ioe+t+LAlhEKwvR+aPNPpfKcc49fwpGKQNMNgSQJErCTKvAC/IcKoNWIb4I
QTEBxJoMmf257gz+Ok0xoJIiJMHjwcJobjnXAizHkEka4pf4C0yi+S2cQ6KW8hQGXzKhx6WYxyU8
VMSlcnYJJB6qGDAidcvOvoRNBN0NZzNs9MlNm0A7GdzzICAppn9LmBYyyyqiAxaiYLtN+MMyHS/p
mMQJbV3amosk0GgAM1ulu5uRm8n/R7txA8ceZOWQmQvD52EyMYJPaL3Vna+EKaEDpomZOD4MjKzU
QSbyzP+DyWWgg0/HkAkQAG/9Vlf4ZCAD8+BmRfcDHdkxHwA8G8nKmSVbHdymkN7Q5ABVRSzt7LiF
NJOviqEwF241Byf6zQjgygqvrp5+5cO+pao7/D0GyDAkOf3ZcobcVxbQeQHd3dF4gG14BcJGxCmL
Ub/3wcuVTSLOEo0DRsQY9uVuAxVf0jKPDs0ZexeABT8Q1tPgFEx7wM9rrCODgoW9Tk+R+XH/wd25
gjn7jZgELCkoswaYn3SR0uoDGOVfw5pOr4sytk09CzSAduDfYTpNgb6ouweirCq4eQzt4d7SfHNr
MK04L3dHu/n21hWbpZyPmo/+YHSn8KnQwqX5VBvS+zcUrtxvCX7u927PvoZnxXvCNY3YmTHn6EAn
knkqrcQmqT2ZxegeiBg4evBU32Ogdoe/ZlDwcJpVb3L449ljGtiwc92jhVT/do2gRStXquanf4e9
gTzNlhnBXT1S7+nX8uiYh3tgL+7n5VlXsB4FHbht/Rrc3yR3zFihKe6+W4TC2p0IWv+uPmNoEDUe
NqaSQa1EZRTqAMaXuHNjrEKnM7xxK/z6Oc6BDjEJeHnZev/gMSFdez84Rud7s3k6yYZJMWhGTKYB
Kw55lCVqynHJUYA4yTz9QxbzhCGu/7V69QbhifZ/0wRzzwfOSpw4iJSySAKm7K1R5gSQhnb0y4Ey
AI4Ej8st5bCzOKKRlqUMq9ckNLUJ8nJ0tOyy+3nypHyqY/w4J6m1/k6ftGTsEmEgIRN/3WVBHhz1
HpVP44Uy+jTP1CcRzV+YAjnsWMEPSqBprUAGwP+tV+qTd1pIhT5Yvd5TtRvhtxHeUU8co/d57dF4
sb405/S9KgHAbD/lH5qfpssqkA4XsZ19wC759aJA3csoESzIiM0Q6iGvhM6R3sf+EVAuHVZbEEDa
VXWIh7flol8NaEEzbZJ2sl6BHQIaJ3Cqzh8Md8F6pyMGvnOUVyCNoh+MdMNGJONQFpt/If7lI81D
OZSFOScc5hiL06yd5qqvKY8BsKb2wTtcvWKy3RnJC/nuaORbaj3jCHeVmEqZqr1jaA2RoYcAGQ3P
brdd98UACOYkO3iJ5ftBp3Ky1Ojgj1Ih//kvdo7aNpHwPE0Qr6RGzqW1Ropqmz3EZ1BkOWg8tCoa
HF/dm5w6P1Jmd0Y7g6bIM3iD4eKF6B2IWwbxkqhaX6Ez2+rd8F/gRvKs2CcQImBJl0cUsdzqLTSt
bPNFewDyKBwJVE/0GMVSOhB7w8U6MyH7YLivTGblyEGUXxQhLmHRK5azM1oRyAmxu88dn602H51U
tQIcZnEIgkJDpILxbBu+KQ+QBQNoHzMFIQUJ8dr/jvxQMkMKXuzUUXURmRt/tO7Cxnn3MI4AXjmk
01Ybcw7ueUT88GEAJX+I9w1dvrU/YpSC7rs4q4dYpl/UgVAhfVd7JgcTnT02mrSsa+INtGPngwYR
sfLSbt4VQAFwkbQT+mFMa9+BQdSpaqHpTAES7gXqWRsLSjVbdbiVyVPxkYSMRUURohiDGNF5AvZf
oKl4H7HjGHuDDsdPjkMIXgt5BUFtLnKy5CCH7gz9py5l2UwSHpSk5MwUaAgGmZzzjL/5nB7kZqzw
gKQklB095Ypjgz78cqMpWEZUSNst7ejHK1pjEGPL1bD/WYbQazhqFCyNHlJccRdMIJBnUYwgl4IR
snTdQZ08nk4e+aJQNpIADwASKogCIKZxYKFQ4m5jpQDQZ/Ee1OvoLqSwxTi3mMsNtczm2EyIDi5r
DBxH3d7yIUQdn7m7DxY6A7SGUudDjpw2A3rZYhpAWS4Eu5piySP5hG7vOJ2TKUL9QEUDKO2L7Cjt
SEaItuXF/dBfpLUo1BfqUKAE9UwEve/ckE0KHmm2y1+BoEqYAe/wCL3javbCoakVPfolhrVLNt+Z
/vCdvORCTQfCagHzFEs7tCi6swedHhFDjybnBcnBBqWSjdBJeK6997QHO4mTmX+QdAa+ADH5HL2S
CB+QT2W/uk+aBv4Djfk5HsCo/pIvuOcdrj6GzSQKROR1VVFN+i+UcLgtAubBl2Lizh6eTzyNkr3T
nmcJ92ezuXVwDJ8aI7KMQNzDLIjT1qhOx8F+tf0UySR6T07vuwC4D1iQrZR5nxVP2agGV5xTOd3p
VfNyiLIXfrMYltXUZIoIUgqUSQeqS5A0oMMi/7kRGMRJGAZ3Jy/BCWg4BBNzHK0xbDds5qYi58/B
rYGPtRzdFNRPZhvNcX1hOn+C83n+wB4vzn9rT+LZ5oARIZ4hnBDOuWFCasjb2Ju/An6RIDRjwbyW
vZzDESDNsRUw1Atuo7Z96sWx2QeKrpNmgfS0N/KwAcvU+osFUBMNaiUIX9tkvOdcMtuqd08U21wW
zYe6Ot+Ac+eli6IyOahtAkbeK0rpcVOlHMkyhe5hEK9MIIvUAiZY0dEp75wxqD26jVuH2clHo55v
YVfVu4RScYk40/o95Gh0t+dgjaQA1ZDewr0PdwCRP//wvyspsCl0HlDIbs63chDrOXxo47mA7pFu
Anjbyjq6S15wYlTpn2B6Md1u4lcN5uBNoHMT3MoOLKmDQ6Z6Vfc4bctzR/KCrjgTRtAulbIowVDg
opsNAwcDsK8STBQrzRB1EkmkNYiyXX2IawSLjFOXmY0qBbCWJBmpOcKJcIz+I7oCEzHYKEGBnrVS
TH6CajCA/4Tm2+i27Wy0iDV3Na7T7nVytQDPY0QykRBUOqsFtkShYPpMGVgwDEXZQXWkOJiCfL7d
FAPWdenGMQ+aWz+IF3UL9eHbgh5RGZv09K1AWzLm/bDkAE6KyVoPxj6U6WpScByZNNB8KP5TVLhb
aLLlGWXl2zUBWbS/QfdAvETAcoYm3mvNrW8PuzPqKnpt/qjZXSOSQ63tgtsNSIUSNDeX0Rw11hYy
QdHhQbuqg5/xY0xWcrQUgiMFJAaGEV/GXhoTQHVqDAwv38fkI8vou5jApQE0S2CRFBKdpxnJzWpH
yFN8bqkKzzTpObYtN2MSH94mYlEy2kPBCnwQILKMXGhZqBgTaVENWHZn8Jx5lJSogpwUDyO/aa9p
n3+HGVWzzOrqzidB7zHk70XhssVfRY0JDA5AhrTlzQSGFscK3FPo3GA1D1dXeGWcJRgew/uAZ3mD
AsKMLwBRTzpDNq9gLDpECEojBkIep2kDIsqpEkkuWKcc9u/o7n6YOim0M5EB79YH6ZhkBLW1iy8C
Y9L2bZM4Pu3ZpTsz7J8+cojqXLcLK4x21692gQZz4zCfv9a8Zk+dYWja7hZqGn0aI/SZz5j+T0Y2
IfnIbM7whGORtx+YX/IdThI+NRxIkmDg7Ceob8Ej2Az3/TNHCJFFkKex7sSA7CV4gDLqgObrKDAs
k+V7yTKXlMawd5xSvDAaAqJ5LgoNPBEyDbCFew5tjYySOvzuAKlbc0x3HJJM5Xbv5Ht6RB8gUjWH
OTNnYqRw6cntH+aS80O2EX4nqAflrniezecYxHRodgh5M9h8RlMpJQEN2XVy+WERD1vgIxA4phPi
zt3ZuoWe6N5vYPTpKvm0O/ZxZm+Ug4hipX4WXni9gGkKgdNOsx05SEE1+vtsCMPhL4ZVFRyltyTC
NkUdcE0gdEKtwYpDJYhzSp+GfiG0U4Q9pw70rrobA+brTJGezFDCrbOemYyzgpdSarOjA2eiBIrE
BQsXeoPHB4ZtO6GNCE0FiDpiCRx97i2Z7PYAZqVQ3a+pN14PlfCmpBlAYLCLkFMo58K3G3PzOZOo
gcjLkt0l2a8LKmZtRiXaL2jqMN+kSnXUaU4+VPdcv1vsaL6ZNhvCYvLO5GiOgAwHOmrSy7U2wMO4
9NYWGhhELyjKLXqu1Ne0QGhFTJbzbIDcv/8FTw09+Ffrk0VxoJYZTROtQ6bXpqWXLtnNMHc64tAG
FvYz4+PqSFXykKmgUSITIiFIdUkKWXsdfXyyGwQ4ST9yeE54z+4OyZWQlclPZJ4lWRuPjLX5gs9X
HiHVkPxBpHEwzqI5TBQmfUg/tDIaNWic4DahiDOr1VDhg4FOvEqSIb1gsoOgyNDoOvtX5t18Iop7
fG241y9qSnO6f4DhHVOOGQpRp0RODHkDI4ADRAPVPYG5IrsG6v2LI5eNcHTnv3FvHlwgFdgT96E5
7mmA16zZUuhvyJEoDQYOVGdCMfCROMg76A4j5h+UmrDxE8FkZRwV4NOA8TLrzqBH4Is4NsYz3GLg
njmpZ0emzhrYgab/SoQYC5G6xWNB5XUJBoM2zJzeNmG0w/VymBC/oI2lvY0ecq5MxRXu74kzAzRl
eEof9+ldcNKMsUg+gZEW8LTGoFKB/oYF/T2PgJYHiVnjs92bij7HSZzOeY42dtyyEJsrpoxSQDZa
2KLAwqPrEgtrnSSXORfUu91rJp329os1zpoY1oCcu8QmLiff5uKFO0Tjeghng1Y9F8cOoP4liESk
hoieJJZg8ZsXmH9U8AW4CalSShvT4m8yfRkew7auNZxdGPbQJHwhy2UzFBqNsmh8iYAqRuJ30Obc
2NrgwAy63qBCkExm4DsjcSdCL/Vpg7O1HnBgPnj8zQocxkOOhS2SREzmvH8sndmSolwWhZ+ICMQB
uGU4IOCACA43hlkqirM4P31/27+7O7IrqjJThcM5e6+9hipqfqImAxEYjrVTr/BFWt137jake/90
+fxvP8cEeoGREYkz4x2zEkWAFNC4Jc01qeS/1I7X6uwdIpAoRUZKiN3FdYISS3ebO1TE5lt8PSj8
hTwZHWfPNKegrTla6KKq+3ybvv54ELg5/PeTxq0KR0hNUZWTvKN85O2IpHHiuTnbmPMuf71E9TDn
VsHW1h2k8waDDY6/bQhfcNk/6f63gZMXWQdCypmBeQPKovsQQMCX41kUigBQNBbsJfRj+RtjJaAw
nMhgI+HWwz0VB75WeFlSlBn/cHk5ZKxHyACHRu+R2G1oi/+2j5s7S6olRHOvc1Cg6ZylgpoeClp0
+JN+Z3od29GyRWyvEEuRZZzZYS5NagJIIfXFM74JNJdpowc3pf/t0fBVcyAQw68gTbEBDsjEZLvG
YvyUXqG8TtvyZL5plrhLyx9yBNzkRPYD0gnZYgzObT5TLUUCkCbNCKQIaAf+7TF67SQ6zSL0I9DQ
3DhMcJhOHv1/bySl7u2mEFMobanZoOxUEG+XbCfxkqXJXMJwWYKL9y2ONoIdwfpkI17eqFVnNnMl
Xia6MF3kVmxD3Cr7+FfJO2XTABO6SHGpU1K8JqJRElD33scACn6R+J1h3Yxutp28xqjYszMEzkNO
4F89KQeap0+oedcuwXI4tbfgi8gwjjShJR+U06Q2fPwcwtdgSbx9WXtiC72c3XCEWHYUyaIWWBJR
dfkC9tIWaNYelp7BXgR+4fqXJSiKK3nOVKgKlBiFJAa42mTwK1/PBT44FE3sl3j3cWt+rDVi9mq0
z0aP74dT3ZsLV7EcCaFRI+nYORdQuF3h5HR6i7VI5lZ0nvBqKvqWMwfba1KK8JCs0XMG45WDtPSg
8qcZ+w4nHQ8XQHM3qjGNWAjmA23jFA+rvxbCeqmx5IjDnxUq3L/Eh8wl/rGfFe5liQ056TVl81WS
GEkLC3bA2Emw9xznbbXndw0vbbyXAO4Gk2aL4RxQ5Q0XJaZSDyEf39rqTaDS5N+3T4ICZgHMirBh
TDAK56AMksuWf01mS1w5YPxuOGx85sJJouWcr0dMiYO1BJXc+I3wxI/5aLhIHMftsOLlcRd8Psys
WPxGOJxwJrX6cnISv0VXi0kVRx4amRVHJcxe9OjYzeFH7bG8uI0GvQdXKeMXcMQBnmSLPzZX74Rq
R9jgLwzJ+NLhRp5Cs7vi8dkwCaV2QRXwU9J52gyaP3A/VlScpKQ7R60JAptN2uqjPx2D1bN18/Tg
dBQd/0EW65s868unL1iTzCyv/7BZcXfIgb3gZTs4BePZQ+wWs5CKPMSI5UTdxfvUuhh98zFALToq
Dzc/BV/piYh0xYqKdgB1nMpdcIKBVOVsdFOMyI7kM2MbFWz4NhpvLMdlE/MTQeyz31mPbDAT/BEZ
9ZmijI6FV8P9cSVLS7TUK3AfzpdNBCjjk/jLKiDMb2OZ/JAYQgCub8S2h3NZ7PHk6lBM8vnrDzXq
Fisfr3IbXfxtFeUJU5zFWsQB05c/366aShsQElk07m5spI9GJFrrG+FuTGuQAX1Chhp3QuB3g71q
0Yw06IR4dC6KJIzWn0G6qS8+OrbLReYW/F6CSvp6cQs51EWZsViescBgD5Y1I4d+tlMb6tSiLp2C
Uqo9FKh6kgn1XsbgmCluNp6cGBqQPH/AojBqQ9Mz1AziOmiJOPr+HLlkYBiigxGvidDEBY+GjBo5
aQTMM4ktk9TwlKWC8mC88l4QGNeU2hSxK3DPFRDMJcA1TLbFLJm9fxTQdkDzdOJM5RHh8d1gmdzx
xWOX/pkqc8WijjJssZgEOXWU0gNmaZXzK49ZRl4hclLW50YIdwYdDP0QxbdFgB0EQRyIkN7aQ1kz
cmFuCnYVoS0JKhR31wrYaSh7zs68DKEHSm8j/baIqzA7kFL6hWNnoCWnZ8pFe6IN0y31ufjyghxu
Gf8PLvacFU3wFk2tUHBucMKG2e/q0bPpthvYoRqBNecGPXFo9Apgp3ILojvuz6jN2lEyEdgqmNXJ
EoqETtm9hHXAcuO55Gl0X7Dfgqzzx4fzWPR0J2lzuHoP6L16vbkYoc1NZy4bpq6jzV/kBqI/bxnV
8FzEGFh0XtyqDxK77d5n/7VZrGykD0r2YbbYzaxH/3OPD2U3qxmJXcLXSwZ7TdwQyWarAyCRE5UZ
U5uFRmFKzSOV794rbz4fMPhkKBhOmE77cByl2pNWI9tz9DJsuQW2nNZXdWV4rb7Lp4bBip//Ejya
21C+9dNd7p+/Y0zCCtBBmFJR8sPMZ8R1Devi39FSfNzGvylPlXFzjzi0sVIN9wtc9Z2h4Cq5VE2W
u7IaFKUhkCTYHL8mF0nu5nik1vMwspThHWSgY5FfdNdgfg02RZHRP3pPcXIC2GSheiEQJnIxz3Qe
pnfofgRpAVZRavQG2YefpWC4x/Ovav3xEu4DWGIRY6suU/hjN9l3q7IHPsLcWCy3Xt55TPbyVR3Z
rqncN1HeBCogMYWS9HsTy6KEAotiHSgEF742ocEMsw9xy2vpCpP6dtsBbKEXhlFwIgQ85TTTye/9
R3w5bB3hYZp9xh6MkJvBhI8NNv71fTqKECD3yqcA4JUzQ5zn6EHZ9nAMx3705//HCISMUBeUi0dN
mCs+SRWAW5Q6ANg0dBjB8rxQtNNhxOCWIheKU3pqvC8n1vbnMMUwRbx4QK3Zc2t5INoUoqsQzxJY
BOA0fEaJEeDB/R1fOJ9IupKEZHDkXz1pdD9BTHvClAZPyg1UCK4REAbItJ2cKyi3NIF3OuJXxLTz
ekTiBNqPVQndPZU3YYN9WOukd3bjTCzffOBE0gKqoz8U31qBezeQhHkmnBsEZZEVAQVDJTDdr04D
3HDZ7kRy3iNwE7sEmJLMv12b8B4q2ghD4smTiSj4SsRRAAEg3QK7YvB09PrsZcltA8SQszNykDoA
CpziL8564D8kkmeeG0p7nmaGguLuK27ibsxnWKTXJaIypFg/o6R3Ao46n98TfLWx7N5s5AlhkspT
jy0Vedp8dhJkIXiO8VTah+ZkgByOcVjv6U1pgoFTSDLEYZRdP9eIDYBSLoGflR/isW57+MuB5WhO
FsdYx+m0zDroHqGfHv24LJGDLx3zpj0jRxawDWJ7ZpNnlcAa3slcRW4TQLH4MfaYC6RxiTKM/R5P
Zqw2RKioOc/xXLpwtlWk0crjCkEFuezEe4UTXQya2tnReatvi5v/e9PgNmHWojN5B01XYg2XP++u
U4CNz0+exsjO8Q5bfCHYm2ElICShd3HLvjhkgGm+vswYH8GxqRpOZ8mwEfCfEoVW5bHakjCcd2z1
7IEp1sNP8ixgYzGPxSPs31vCj2sPJ30eLQILZ5/EldhbbN44ZfqzI2It6nxZwI0+FLfgu5DAPNQf
V3e0FnKNA+/fJc8VWkgHC0oX8M9lXZHcTKyF18Re/0Qeyo1BO78cqIWE9UkiZB5pYtmbcD5YQSyh
YffxWManUyw00hRfQYjmKwtECJIBO4MfNKji3UB+ScSmxSZbKhz0OaB4TGix9kxTAmJ+Jgz0STDO
XW61AHfo7tlIxcRLuDjsviF2WKDzIaUDbpgzxttgd7jOZhn/AEFCNHfYD+HrjasgsdIxJ/amgfeA
ovt25QEN2r0APIzRX79/4N2kDFc4+WTHRH7KMBXdYxwX4QaiSP8k3QaIKO0voz/2HcJa4AvJ+4Xf
c6HNkI2vwywPUDUNPW64UPbZqFy26FOf4o/xnJc2Vjw44i3EMd/A+nmH0EfRzsbUtJS+7sz6t8C5
mZqdF2CgxnLO0S34etM1t+6k7LIXwLpLd2T3QVwA8vSDa4lD+nrUrYPxaDF7O53h6MdA5Flm7dMb
GTFIUcTa8APbHXWrrPnHIDrDjkyKaRgMGe0b47y7A0r7huiK5Bg4AdIQZJrLCMMw3jvVyG+/ffb5
iJxIDPY+NC3k2PUPODcLSEzXz1NUYEGaTHvKVAMuP0Y2CNFDl87WqbsYuErQl+ynDb7gv8hGQ0En
PjRTLhk2ll0xv6dLivGd4cTCwsNkGrtPxwNbsacclz2KEM9jk+axiLIrcMmGjZ0KHRZ+2ZOgIpoE
qRRX+7/VL8PGhWtHGvzsTDNkeOxhUimjIsZbgMliLwN19BOoXBgHS+AUE991l3wtjIKXZpFlR2ww
AF/7CAP8paXyClyN3Y9D0JrIbzqB1+J2yarpHJzBLVN/Pe+u4nDDagReCZadLZEo2Pv44NHRq5tJ
eg/Y7cz8OMsGeyPRf8VNqIIMLo+AhGQSU29gt9aj1IYa053fEesWccYhkfcZafQXMdbW3BMP4wXx
dalQpCvTwPHk6CuytTiOh0PaLxlnk1TAndAG0x1l4tUn1z7MdcqF0GXURgwt2C2We5yUuMXdHEGk
QhDjo0ntSMvFcLbzD8YhzGpo7QzSudMGHgj0GXJK/oHPTzrZhCGS68H9t0HEWzeaBsj6mHq9eXdi
8EEZH9L7uRE7tHhvXaWvKK5+Y/DLu5WkBby/KOYA7uNY9USAfkx/8NZn71/dccundHkjeYy9YmXg
icScdEaJnIVMejckXoujLV59Woxb/3R6KQNWzVKPDsmUlOcUA30ol/SntRe0I7ZNnnu8er2wFy9S
yI9YQ7EpF/grMDsFlZQm0rw4jEnEIjRug/A66GY2G0PynH2keuRsJlsL0mQ5BIZAteZkEe0TdDYK
frEjfkB3vGMInndY8PQOWcpvf844iW8OG5yZCg9S6MQ3ztuUiJS012uhRsWADNsF6YkFQN4TCRJi
ZssCZUuUHHl5Kc5uiDKcfp9Uagk9otENOFpXIRcB515GoQKEnrrT+X08V1PTKUx6XZJs+fXfYSGR
MvEHV5GqO92Oaz/+ZhCuNiKPfq6JiAzI+KDO45OLLVM8Xci4TW7SSkfg4FBahLQMwqf8/KEu3YP5
Acb6wEMjPrQGegyjko4Fp/A2SicsUegqil6MmBz+r3QnC9Rr0KX4x/pPAL+7bAMxT61ALHxuE6IA
VQgHGKEKS2uaA8nDjFC9+IymnZ+fy2hBPKqu/R6alpWGPH071B/cLqkcMKgjT4dpzBL+Tw6rAkSV
80Dc9QbP7pySwfWm0okJHi+UBOEc5c9RHyoKfMsATuV47zujISTKWZN6ErtbJmgAs1ilSJkDQvTw
TccrgG2prbJs0Qfc+lHI6iHRhL7GDRa80WUr87yi/rhYVsm4Sg6fGb04HT2GqptwVZRo3zxmonJT
5baL/+MUF8DuADdcihQm6Ik+EupC8YnuU76TMfmKgzGg+aC+zWeBxsbn4h5LTxszMMemWqVAAFLZ
aR6FEi4QBdQLrk3e96n0oGXfKPRl2inNmIllrnhQLlvKPfgbtI6RA31WVpx0yjxc+IuIA9k+5Dlk
W8drkw1LsrgkdZopg7TobG2USYSUA36k5GzhIRD3TobHMezzzDZmeE0oTVnNAKoCTgp4vR2finwc
/gGRxrCob47HR2sM25RjOi2j2x5u9AW4zqpsuBtwFPz8Yd46Fi7lWECTVSSk9AXTWUDdD6PgdyGs
DOHFtHsT4Mt9APthePtD4zVkgtdqUMxS5nAKAbAIh9bMA58ndekjIg93A0oAe7wpeHm2wb1HseX7
F/ET2bXRDYrxfr0IdA/2mmZx5DPsgGhYjT6ETgNM4zGVvlG2ga81OaahhSzZnDzpW7aR1PNM0ulI
1eOVXSGR2QOolVBH3gEFl/SI1PPFMaZMPdDZt50SHzjOhbgxY8/EU4g8b3J7XsGVAr/KNxiMMHYQ
0MupG/4hqIW6U+JG5G724A9uJ2b+Qtz6BDaNu/KuIRMQJo8SkSMF78+jhekVK19Unm6/NeW5pcdw
Kd5AhvDt59jnraenf2JECswSfLhURLRfRu0Pn27CvJee6E3PVc76bjD8p8Epsl3Sbx+gjzOfK5iu
MLCWiUgK+hhmhIMvX9796i4G2/5kS4kZSJUCuVZSUWL81R8f9qibIrqWgj8jMgW16IFSi5JmQVEY
DIXg286Zw3iCvcqCbnzg4fiJ/k/C1cshF/2GuXH4Qq5Ak0NNj8nIHFX3gR5BH8XTFkA1RnT4x405
bXsrWQ1NyrdvwcMkRSSptcASt+5830dyGYPjYLDuE+m9JLiG+4RRT82SVBnbJI/TgCaPtrErBSoP
Nxk0ILOUWsGoPSInzg/0qZBRJeVXaF7pBkIQWHNIv4E9HN67L04i3O/hSQnTpTdoxviHzLGdZYza
bnpifjc9Lq2A755iz44R4+rBHHRzhrDMuoXKnzTZ3YVXhzK115H+TlKTboqOw3S2Y5nCXv5RUb29
RfT/T1Xo8MJYEdCALtBKDike0hsYXBwvdPrUqy2qmzvLguBFGHJM/birwjRjS3a50ORtDdsn79/N
l65YCzilMjJ2U68oJJSHCSZYIDyxt4+xhMX016cHOAj49QF7LMD4dBOMLSl+hDckqrtf7hcG8Vd/
f3PKiU5ABxNodPfQLeit8jcjEUlLgarAICb9xdb+iEhYsnP1vkNujBv6/WErm0yWQCib1APOx+hB
9IposBawjI5L7FXf/15SgLRGboqn0PYTwI8+rZmbX8RUH9MXOGSoFw1Wa85dI5mJioBySgFEc0Sd
6IA5t91kQeAqOwclJd+ES5K3m3CvTk0+5WEqKWE//Afzt42sRKlbe/PP0uZtnMQKLe5RfXFaucs2
Q1+vCu8jKjtqaGhrxZEHAZhinK5wncIrmrP57RC5EVGfQaKecjbHHrg7Zwh/5EhMe9gOevTblDCy
NZRe3OrTCXGGYFVwdoo6AmLMyIziiAFuxGJy/3Uf/hMfjPg+47W65wko7wE3DaZ7b+Hq2zNczJlQ
sNCxR3Sp7V+o5pQ3vSlCkxcX/HQOYJgPjkZajQ9cP9KuaKEJUOagpNpL7dYP4GeEzyN9lYOCykHG
fq+YdBYM5TyMwTMYxszabToBytONGwG1SXdIR7GpJ6gHcJuD2AeTEHCqUtnm/fCa6IGuvjWyk8oM
68I6+XUPH4rM6JuzC+bsfis+FvCWv9MFXvl2AraJ4xXTp8m2wRnUvZR4v1YJRv2P2rXO0dZQFvBe
FVBzLS4BZPNjcfsqs+0fml578Iiag07vScQUvJf+d2r1Wj2a26LB3iopC+DYu5YY4gIZ2ceEYqy8
M832Jv/0F3vXdbqD1IqofYYadcE+zVzkzddjYODJhIC9PUJrAC72jXZ3vzMwYJQO6lu3HF5XCwPS
UdjCoOzgNXVfM5U1/O5UvQ3fky+EtHNU9r6toHFCO9d9RgzuEEF2ThCUoufESi7IuIu6i75934Sm
oM0O9Dj7oGGoZhnuMyxCQGeNa/B5qirXquDG4tkp89mtz6H9DCvOUEMRItHQwh1YKBFvCTzp/TfU
YmNU5bg3HBkmGrgF4HrX6jW62vDWO7fCF9vH/JLbySN6g2YMj1ulDWs+0aNrqbvpNk80xs1UH74g
NbyDY9k93YJyrmP9XamHoe6Eo7385jWwYBLGNVv18pVAFzfczk7tbWVWAWoG/P9OhnpSnlj+E53T
w/vug5IEQcNHU1Gt71j3Gv4ZA0Gg0ZbD3JoZxLUVNl5hswqYThiuPrHpeXtcELvjWjpk7r3lfC/K
/ARtQ30mDxqVvAaTfPkYSDE7nF0+QSvsGD4miTfkzbxXrr73xY7t7e4vIUb6NbHgb+SkfItro99A
biDCDtdoufd566mAIpAGgKS+cPHJeKf8yuPg/GA0vte8lo09mH+bdzDZ0BmheM1up1fhUGkwtcVv
RjUe7oJdO3kPWjU+C24nrcb3nfed8lcNz1btu1NZ2Lhsx9yqFiddV1zmtLDja/FT2dm1aA8+TAQe
E3hKS/9fh9zHS3H/kJjdHKGafU5YUuBS2F0nW2AI3jQuMsXWRPakjyH5dwaW4TKG1YbNMU8eu9mt
24Ru55pF8+VfX+qLly6zvZCyzCzQoEdkc+S7tIWy8aIerKnJB5V5Ct27NTghNDnlDMbPmvdsw+px
LiwPdA1X/6V5WCxVMB5tbkL573Lwv23vuw3ttodBXXvv7wDodkgIXoPTnPt229OJvNB6RCgp2+4j
6agLA8jZrXecyFxpguUCQith31rqqnnV0+tgDGK4Dz4PskCeBgwHYdKxzWPOaHK1PYYDeEi8DPeC
kyr2rmK86JVXjx9ZIBu6+Sfb3x78HbPLJyxG7wydvvbOTRFZNt/eCSSx9LZXVVXRQY8WLbcBs/fh
f78yafh4BPz55fKLA93OvY8BT3e6j51MqziOQBR2o11YDatx86COtQIyNKrwiWvMPqowNm54rYNf
YSqLz2t4PXaboG3vNnulc4ZYtTq06DnEzIGCdvhE6BF0wESreZgvWC1O4+/s3tEWOy8Gm4GGqSM6
y/vFt7qHv+MLYxbPZkA3OcI8YFPA+3ThVzg44NNThVamTw99fXr9KtQdVQgtoPH2dLitLUCCynZL
RDpXVzv6jc0Jix0Lf0G/JjHB8G5IQjqquqtLRz1Pvo4A3PCODFAsGAsBf9PUw44d7Am+KqdnO3gw
ERrcqO2+6oQ2cN9tUHl7ZyskmOnR9vWDWmS3U3BGG1q0oP945Cl//HK8ZyhVq84//aPMLxuPYYaX
Nrlz4a4On9+uzUduRB+8Jj5Ka6ndI7A0VZrhYq8aVUjo4eMeXI7BaTd5sVrf6tJSbx0ozjc6Plmz
bSPcN9T+HezLyD5HVkO9XuEF203/OJr/HT9eibWxu30592x8EkRN7B0aorQmexs/t4EolHH2dPY9
6+WsdwEjGVp1bJZ7qqvwPKgZvDNPdqXI/pIO4/uUzwKcMXxiBkzPJr41oEj+8jHkSqakZjtDyKxk
LxHi+wXCu3DkgBV+I3BiEPhfFZMC32RtAL/dGMJ/HzQrf62AUJkBgBHr2TAxg8T595gNZxLb/fX7
rFzHhrJOB0DCZi6Dswvjz1s/t4s+xA9YtMhbtmhU+wTDwLGgQpt9iT2cQSSkfnymbbK4PglvkweS
LkjrYXI2mQjRhNyB1owvxMHDQvFtnjnHztdrgsqMIfHEmGoN2iH2R3L1xuro/5WIukftozNCNsz8
h4ZiIKNVpucZuqIxY6HDerNp/V2gzWygT1o+5q+I32N6TrJkDtQsUH0IJ+23gxnZV+4Fhg0uvbTe
4p67OaQZkeKC5z4eXAgtB3BlcsKme4wn0PKDCfHPjFkHV2gAor240iVSHi+hu0R9KcaDehq8R8H6
jbgcacMQhySQIph0Db6v/19OIH8/+szWr4vzj/xiacQhjVJ8gqvtcHcbYpZpJjYmlgy69hOe58VI
lHv0Y/yzYASA4R5zufLus+7FJemXC0sLhNerA8FDy1uIsAN4F0fU+x2A4Q9m1QpOrrUSyfOoTEvn
rx0zVXTGSEjboxOOlt4DNtQFrvEk2YKhwNiS9iyC+hq5m1gCmYUyA7iSrNfQzMre3l2ESG5JXUen
EoKK8hkEyw9Ga23UXU/4Sf6zHxA7RemnBOeh+qernXoAl/uQIT1Dds+cpSt9BH4BHoHbfrzJzgMu
JpyRf8P1O4TyYvvwT0DbmS+gHAQykZIrQ3EZAuwUMY8NkjeQQKAA/gbJSQ9n+kPuFZZLR00H9ZEh
ESaMwImLGTPHhsOwvFjVk1dIvxzmHCRgH7e1hfTT3Q02iyPtmqg2f0+NOJGnabFN4ulbAeY8qPGZ
aUPVJZdCjtQL8oR4Zex7xWqxppX/D/fb8njpEF++bt/PoVwDO58nlk/zdUQiAbkWhq8IREjTbkJc
nbnU+SJ1Wd2JDEqBiZnKMWQFW3OZfb1kI29BW9owe7EDwslgF4ZXqs5MInzgD4aEpkw7+xBzSoZw
xgG6MxU5n8BnqJw919ITXQg8yZiIC7uRDE7PQmILYbFg0DLc/PyhBQGe9l4FbhjOLp5znfa8X9ge
j2iVrqKylGmYgAPnPwRDpHCMaPemmtMbY1c5xl9H9VagjBBzRLmEb3sPMd1AcxpsiNdggDkcpboQ
p4rPiE+DhHfDtcHlnb7843yVHlXdXkFpw7V3gaNk5dhDG7dpccAV43eaxIIDR4xlUAKoGDjMHNLF
0bMQRAwk6wpCyaJl7CGSs9lTVozPLFBUL+n+D27MBlTfh7+TAFgC1+gDrrMLkySEfWnVLNSdjqfk
bBofiBC5eN8MXNUETDN6RfqIz2Oo3uUTvggk1T7BCsLZySCg0CYxl6StC5lV3fr9QNR2vsNGznoh
HCNpMlIVtZZkKUP1EHoOY+4NDZIxgnjuaFewqI1QwaCp1gLCfhCqCUrAfRB/p2nVBR06+tax/wCn
v3ul7hz/WDRX2ioHqKw9xD55pyA07VQLL2gvo9JkaKU+GeuR5i44YIeFqeMbO8s7ZoMMG73ZE85X
A12gefDECcnCgWW2ZJydn7GBA0dE5BtGS8HRJZxzggSKLA/oAPHW/xEVHjrXDFNshq1C+K7Wxpkl
QgMv06LrZIF7CoPrlnPEtm5tjPhQr0/43KvFVZ00dbgHxlWdW8EVy2eEnKZvntQWW5lFaB27t2f4
LUMaFur5ugUIYy3c4zmsO5huRnqza42uzZAOpMz4or2D6hPcXl3z7MrrWRizB3dmO5+AK7Q4Rzbt
xlPBBsIxGO7roV9B8NaSZrc50JDJdTCUGC+Sclg/ceSww3PxTjqpEdO1nvzvep/dn750hJ1+3T0V
+Ppkj6ga70eIl5vDkixXSt5dVk+OMeWajqXr8P4BEN6mTX5ol+FDXbRSqvJqDRFlm9J70Zm+kbi0
wmdgknllTZ7r1t8dDeMVRorL++Z/0HP3gwWtEza3T8UVf+YUwRTEjd4pv8aQohbwEaY72zXLoJPS
MqgrVu471DBLIUHogDm6JzTYPbN3h6mlzHt+CnN6njUXAtDgtsfHGXGYYpQDRIvzh/MA/GJXwhC7
J7bBbDZ1fK+8FcxFHszdP/qQdGOisN+0hYIO8UxzQD2heAOIvWHLQ4jZ+qD6FKR70aXPl092LgnP
AaQAcuXIk4S15pATOEjD4yDCLg5/PqxS2DMV/D/KZEcq9j6aPIyZvR/3G0eTOHOp4NeQFUrLIakt
Qywp1K1qDWcqNmXYmmIHqCykqBg4oPRxrJmoa4H1gTyhosMukSJqTeAWChuyeslRy9hktd/UchHn
aXu2YRrnC7uR6M/Zul1TdqCfGszkmGdIKBJcV5gHcQGdAj6B6RkAV8wF8jvSlrSeyBQSHBPxERAm
YzSRXUlsmRFudicILvwCJrBLBh7C85G9lYbKT/7tQcEHCBMrNwApxeZiwztjZyNIIEOaYnIw8NIy
jQxTvZ+umGEB9zH06YIielNWGDS5Yqs5QGDFd4Az+E9Xyu4Jbs9VIp0bmwtIJBla1Bm0Qztgts78
NGeCEgJZmRfSA2RQJLgkBsceIlaitWqgrhB82HCu42X+xXmVTXdVtMdMvvMGaZdk9hxIFmAjICLz
gkqXOpAqgqXjIf37/nQQPIAP9FCnHLzKgMd5437D9bqNZPYt+eBxwQdYAUiBz5JIx/Z2/IMJGUXD
68n9h1hpRmzxjd8bYmGRfhkHUrwBxlHJ4osyoWOB6bLvzgTeByXL5EDnQwer+A5ms8keXXfDgmYE
EwJ/xZwc4tjXKMFxf5kLpE9SGSg2hyvpxHAZs8UIIKOTPruVdGnlSMu2C+cwxK/0ScO56iBvKaxe
uVmY6rFVixE7EBwFXoOz98ljE8mTf1pdsFfaMjzqPdXLNToeij/qe7Zb6jiswrq0LYwSXi0KdIQa
FYY9hd69T475oR1UT2Xg3MWSJlGXFgyzuuSs4CQ0QJLBM27BvhNoe6Q4nJkN6BX/8uxGXUYFefEb
z+67odhfJbfsEyKbYzLAOcMhC2sGVw5uhBvdR9G9J8UlpBCmpOChyMBW2sOXCSjVBnW2UHWzAy8B
TKeq/sSvYLr/9OrCkN6kba85XsXQaXUpxwCHUamIyyZI88YzYQH5Hx05TBgLF5CXwg+Fkc0ZWBdp
FYtZ6qo7Dz3sq/T3SiI+luKR5bBikFcuoXQs1lsCR/lW3qEFlCyFpaHzhRUN2yOK3sJOkeIhtZmg
AOtJebrzBACd39/dG4oVJPs/nrDtvdAT3aln7u9gAZY2sxOCA5BPN2D/OZ22sjS8y9/TxXyHpIRe
YFqCrhOUul0/Qh2oyLvisR7aPTM1ozu9LvYayN2g9ByVja4XcI8KArsrA/OsLhZi2MS1XG4vHfF1
57+QWNv5YXLH51YDLejSShpgT6/wATaQlvmCiGbQofOAbdWIq/kFKNMWTOmWgrCUD+eEeINxjxhS
k9AuFS37qHsbUSha08UU6rFbsvpldpx2/BUPHXLpCVSvIKNsgczPesFOX0m5f/TApVZA04iXQmyh
FDePzVLIW1zyNqcDDC1PBF2ws5mZ7HcYbULVy3iGODZ8Ykm4XZ4N3hDmdIbD5XnGFAimOEvmp6SS
Ihcb5oWrbyFqUPK1HOhAqP+QlUECZwwB6Q762UMNjfGDVGlmTjwIucWMQX71lvF2/KR8n/Ke2OV/
cLzv87QTP81TTFlMQZiAyzKk/A4onkynAfqp0ffTyhqccNwns6YSOnPwt9p+s1a7jJjE+NJ7Rc1/
17a6g7GNbDjLoREi3zthWWOpusv5Pf5OQWSS8u60Tf+JW2BM3giVC+kV0esDvV6fmpE27KSvpAMz
JDostyFlAAK3U3SEshFTLiRXvBnj+q9jSuxJRX3B9oArnPsi0yOsu1paP1wtBUZN2BSegXzHA6p3
eC6DktfBMCFtdI/L5uBcnJH0g4GMKGdaO5Av6l8zK6/uM7F6BmsS9hBIyQEQ3Bw8ggNQuHvINZi/
SKuLKtEy3sG+YFs6irk6EywkyJB425SIYpxi9rb9WTlkpAnL5hl9DgoPcCM+5NE+eXRP+R3Qu/+F
khpxbG1DkFKehcOgw8T1VBzCcgoAdgrL0Ta7gARSUM2oXzqpFQmwZakniGa4TXG/AWLNIZfQsKMF
v2q+vqzy7YhqbL96Bka8uRPqAOG7PTzD4eQju4+gHDVByvunvpkyAtt+3Xvvs4Vqbkbb9JFcFSU8
QJiWVTkviCdreH5T8Lpbpol4MoTb6W5UR+3hyW9gqo2BSdSYfjJteCkOkTWS+cC56l65XziQtuAr
tZQRd/qddMHPcDupr0jN0RKwzfEuOVCFPaAmj4zuawIxdIlRTM8q7l08YIZtFsyFbK2iyi9ElxA5
jK0IIWK9VnilxOwAyF5Xl57VsxMaPDtpD74P18Y499B/dHfjjnokVJAh8Dtro3bKhDzFfpmZQAK1
y9dzSGxNQqwIyirOoZhBCLs+BVxzcBi3BwdwmIO86dQODxE/0ux+oCHGrHB8ZYedPhZAMNxQKYcE
PIfmy310IjYU86zenC+8HYGLW63gApEcc6oEQkMn/WIoY7sP0um/vl0GCwzUGwdVWSFryVaUAA2K
Y+7ws8svPLnEMjwiLVvcnCtwxSloAvyZ6hS2eHssqQpDuuUdKYrBZfms8DnuNJ0SJ6AJEwDnYCmj
2zA5r6AAGE230Qh2Q6BDSwnsCP1xhTsD1G7Lo9DdDQ7Ro4tczYyuvX3Z3ecd1uMC17LBMbrrXiPe
V2ArPkaR1UMtwja7wQ7qEggIzzhWaZ+Add32eFoPBhhjgD0UzccO5c2ZNIku0wXY4Y2LuuMU+vJZ
axT7PEWLHjBALZkt1EhRvQKn+G5BZ/j/Zn4evCaLa6BfAxRfnasvVn0DfGiY0OZ0AeEns6NnynvY
VzJv+VjqNWFSwTCAdUF+R0PR8dDPMMA4wGAtXZCKsol7OBIZfp72OKfHYqsCoEau+F0fLoqaYD/Q
OVJUlaI+xLyi4+5oMYfb9Eki851t/9a7BHqMfp4avRzQYuf0cwoSF1babKQI5CTuRheFnYjYhecn
uzi93CVHMYbAdk1qlMSLU8CWHmFR2MSGlBULE4yAb/uEHM8UuvxxP7BfzuuPMpeIWO2/4/eSH9Yw
lQdobQKeVq8TG/hQ6X8Yha+l7dQnrT82RRj42WX+XB/VJa1FQ6SH+oRDy+Mw5Ej8QHeFiJTif7+u
fCNGDrOHVVGHEoLCZNN/qvc/fCEg25WKH4z4biR3bvX2Ln2xR2Q+4l7QAYkkl4kzvYw1QlJE95rf
19DuD9GRjcEWVSiKVvkvbyLl4uV8tFPAbTvBvfw7zLdI9rgqnMCifhFqEZ2SMdlnHHKC0UjVIRaS
NozImOEq8SQBL8Nv+YTmEJSMb6Doj/iTvDpUhstaFFN6LIbavAT7x532sIO7eWfChlMPiEz4e66J
FI9vvd/r8gsuPe4zDm7goCi0sPb4O2FUc1prnvw9R2Ssgw7YXmNYTuoI05ni4Rubd1L7uHb2mIGI
qeRisogfbEJyZzCi2uTkX/S3GIvSJqHvlcXhWf03sipSVoiWQZuuWpMbzgcxXsjxzqugAh/mO/Us
u3ycAHnrH6/N5TTQ8x3hWjBmCfh7VsPwML+5KJG4cwQ4eXq85VLyD/qf3NkbV4gp+wXZBuuLpcST
dwu2kM/kVvB1zYrhT/Kj/AZmaYhuCG3ZzqG6rC/B5X8snVmzotgShX8REYoD8MpmVpznF0PLAQcU
QRT89ffL0zc6uu7tKuvIsHfuzJVrrdwIj1Nf6j1uq72/gRXhheo85kJZTMK3U0ftDdU27k3Q0igr
YekOW0espWdInBERmStxS6M33qY2OTvM/ekyTiyJtb58+uxkFEKUL9TUqA2GgM8eunz55D3q9tA+
BZQfd1JOxnWhE22qhMyaNIQPyIqzHO0g7Df+Hr8HhAvK+goRTdltHhSfkk/0cV5bvscvfjp9d58n
hjUoE9oIIyKOxEcVZjHXqDvmqu53yKiy8Z311+ZFXzK+qVyiaiPRxzbECvni6d1/HKnM2Q6SJ2MC
D1DYCllzlWyw/d2/xmcGYLEJebgC9hC6Z+mBe+BBy3XdZf4bcgqoW8xwwHGFB+nrgzehA1J04ZQr
8YsVDysWS1Tx278FZHZ2Ux5rI8IDa+M2NZnzA0yw4ZcW1kwUYub+g6HOecjeBXojE1PY8StZAaIm
yNU3fDrldLsk8m24DQIRXrUT0UY89xZ3qh2u8wtBrBh9BunhG8ImcFEtK+PACKE9tdJUmJNYzVF0
coDL6/srQA/ljPk8QHrbf0Isk1qUrMd9+AWsAMUa58ERwq7g62Bi7T2h0mHOQ5+3RTqcuO/4PSeP
5G3RWiYRzdSWjuMNS9cnwZrceMs8M5lFKWpFHbg7I39G4w3Dn4DDq66X8LMoSs4e72TfBdhjIjpR
Jsasfnj2QMqdJv3yyXkqN6yfuXhTnZciBiGbhrCD9h73fnoEg4SqGodB5ne1RtrMGmWxRG7eKxFc
X1Il8E+2YXAewW2TwCjmFROivfdcbJCOBEQ8Z/hj8r42oZ/o0yS0tina76T/28mTb22FFeJceXQ8
g16DBUSSxc0BygQcK/Kmht/hnadEA8BjhhPrxQoJiLJ8WG0QibZ2tds17GKKHQHoJPMunGz27osR
oIw3TGJzwIAneVwwZjV45AhC/GIKpBWwN4nCxMueNpJBv+wKnoIx2g74BoBHS3S+w9eyuSYzs4WQ
WLr5jA6uGHyFwxg4RJaBqBRMxqnBN/xvWhBk9zbAtNgIlerlCvrxu3tgKxBm7rMcAT6MW48MpEW3
1aUNTrj/8Is+PF9o+RgKLrmYwGOiPMeLLE6cbkhaj8UtHnVUM5aPsn5RoNj9Jz65JEuI/CcmREWD
UdyEV/VBJgEqK290zuTFcbvXxtOJA8VJMA88sARaa4px0fu4+lN42WxO3hD9E9EL2KPjJxiNxLgt
YJcGO+X7/iQF/6KXCKeTWphVHAVz1+b3E29ij/BbBZWGoQVHNXJH/44wJR/0+wZQlDHpxMYR75Qf
kwfgc2/nCY3nuATIEaYkZxrKB5Qm4mLrN0Icxf4aX8iEYQFyUeMpHqEIydZLmn+4RtDuKOFIS0tS
HRbPAOXd9Kvg2R3+SO5TSr9K/WpBKfE8oxHEZ/FmUpMEF2B/8sFt9RkOIvA/QakCFi1Bokn/pkm4
aNIYRbvUh4Wr3YDRbrM+jTDEDYD7MO/xgpkDfgkbC90d0kQl0CnCxyIAaaJmhfsIkQpkJlowekyo
w5G5ZEvzxzNWNr2Wa/Qhq+G2iODE7oMRwtSG+PMSHnZ+V0SCdv+yRu+CWQOtMite4vDlUn9Dp8cR
1kIN7gmVDh3LianfD4+Wxkhwrpy2LKxUzcLgyxFqJS1FVjhkqaAzGidPrnM8zuYCwnI12PSQq//Z
j8iZCQxIXb4HNEP/Nx0M+svmBnHYgEcOqqJo+2fxvIOt3VqsOQ+C7HJ+MsSPoICyhgFQg8pw3GSy
HiA64XchCuUqkCUmw+vfMh2ofWV2iSyh6In5zkmTHfrjh+Gxxj+97EIfyOpDnhN0IONnOuJzihIJ
53YhJgA8ghwEA+zj7ja+6IwiWRMHRHZwj8WNDe9E+kLm3eFJepzGpT11OHfdQXeF8TslGC2l75IJ
cKKKYeHzNaChcyWs5mSxZtFKiAvAuumzYoiLEcb24b1T2x/BNYF/i1WbzGQVXEnhtCBBGqkuJG0E
tPGw6WDwyJxyaicZx87w88tgJWy+UsElgzFI7J/zb6TKmRCCU8eCmg7dfT4VxRMtTIcLELHNL5I1
Cp71Witgy94C2njtesl6Ax1kRz/Sefbq/iBN6QyCWr5jtDRkDuhjgD6wgXr6V4dBA+GEFuhfh4oD
ijOUpJts4O91U8nGLIRDD42D7d1b9l6zEd8oSLHSSHitZTfLSSId/7Pm0J9y3RrVPgsTQ5N4AGWD
//NDZDZHeYTz3F8b9yh9SrY+iTqLZAxpnkKRf5j1m6hbytS/v4cSFztsEWgUwoAPYFHRQkV31TPY
7oowjN+ddANY1KfPnLVyGY5BAuXrK4UQkdegRTszcXbCDW2QBmIvR0ZMKpljyQIRlT5cN4DevnCr
qD+qERYQDMCZiFGkR3R6PIKgmDmykOlB8gAz4UKe0Fgh4+AElQ0tmKGsYJbPv7VL219IjRLLaN4S
51zbTWpCn/Te6VOKmixAd0U0g8MAnIxOIiBlwfyZo4lMAXIluBVUViWyMfHdYXp7gBJVKfE+IkdH
FST9wRNJFg0BAHhgXsYo4m9HwgEp8nDSRvB/8SOQSWQYFELjwOZKf3goX2Ex0zAoeB31xUGQTm9h
BC1wclHSvJTH+f+n+h/g5SpzCHsaBrD0vR9ixwkgia7/4YHqsDN7c3XDaAZavD/NsUVz8UdWNBpq
kZ+JHaoEtTHOlSD1UHXnrkvxjaJtQKS8Od09O4No6QPFBzk8Wq1LoCa64lsp9lx9c7qEgLCjv0Ij
/g8yx/eJWJz6X3U2iaDGsFePCxD4NJe+E4pgi8kAYtQLSzsSu4WtYgDqw412LuQTn1b/pzeZXPdi
AU/F7D/sp86xOqA8i1iRgBV0xeGwMx0DzGSxYvKiyMEOBlICxfUvczevsV8XU7iDNE5ZjT2umKBN
Us3bFS05kQKXe18cw+jFLFvocYRRM30oEgATqYPRLxlxx7M21lKtcVgwnY7LcO3MnfjMUoJQIYZs
NjJLaOZitzU+semButRAD6TNIRUty1PSpCdFCLkfjd4vUXcBdiranCI6dMWDgU/AQKYvwtD31YIL
7kP1hE4ZmtBhdEgya8PHIfesYPpSXURz0p9S7e4YFuym0W14uh+lxU5JKErke5+hOR8bI+UVRxe8
ccdFOCxe6z+cyM84m2PaBJy47vtw77nFpjwCsRvk+JYzpQf3mqSHM8aHIsS2QXXYR7tGJc0BxOLl
7XMxu4G4uX+dH82vLj4ci7EWtMe5U60MxvlFTJ3wEQox95zbRS9jjfQ356UVKjLw8SM+BXcXNzNE
Uis0y6jZEDsqGMLB4Xu2A7B7KIloufEUPomvMK22aifG8feuHJkddaeBIT16Zg5v5x/P2Zi+KN+Y
3hxsSJ4hEIiTQPVyOJAPPGFpMLGCyqY9P52wBpFviMwguo3mJsenKA4xwoBfixkVGjzEQwg1eDKG
+6U8X2MjT2DM8EVko/Pj8EN+GeKehkQBjzx42KuVh6ucTGjnjEh8Z6xINFruNcgRL9G+qWFf/fHj
p0Q50AiIBCYKpmYBzZsjnWUwZvtFcqAoPHKFCVKdSHZ9zk9eLjYaFAVMI4ZRUeO3FZHgo68/ieT+
hUoYAx5kC+AdUh0BUnPufh3s4UkizzaEriUKjS2nFNlS77VHeAVFoRvDJmjxvhyHQ2t8cQgQzDtL
R0hQ2XeGoaCBcYbGcxdmEdZyo23D+Sd+UrIfd1PqsfHCmPWCE/IRST5JPxySKrozq3t/8RTKTU+v
kVzANCfcMfSgMeNoHCPvKURF1rNoz3KUgl+YJC8YT9NpnU6LIfnH5UOH1Tdi8UZsQ44eYYKIvr1m
7Ejfx8xt3S9wDSSJlXUp3Uuhxa1JsXY63K6IQwA1We7Ru0QwIT5q6AekaoHpKdBVfpzSlsKhgjIc
R6nBnZGXMLBe4KxAOba1eTWdzK3GhXc0XOz/ltQKbeTatmgLY6+En5d4Zlgx81C1QxkEs/WWjX+v
C3+ZN0MHIgKdQkTNFOI+1QCZU7af/PM/HID3wfoazKc02iTPFFHAYsGb4F14mDHE0huT1jN5DukV
XgUMx13BbDrgvUqfjBfZ/0HRgPeFaICbAYvYYhFiMGrKJRWndAetkU5K16t2ak7LiLkjOxpUMLpo
glu2jHbDyZb1g/WzT8+uT6A5k1SH5wiWVYjoC+cEtMOkNLjrYf/f/gd5UQ3EdnEHxX+K3/aUtvpc
6IfYQMDA+5hUNU/muFNdMFuZ5XIZifoO3oU0lOdcJBmBPqFRgy0M9ZrMYtut3ceiv75OTLtVE4K/
//oj7TgSmS6nNUJZFoVUc3eVdaB6OB3nTeOa1jI7lne8g3OTLxQa7MzN3OOIkUr2pKLGxmcSBXQ7
BOH3RJzSR0AUzR084mg1MrdOnFBvIQJQkjYe4JWjX0hCfWx2mS6znIVYqTEoJ4CVzm9toV+JDJqk
kSSOTFja+P9wRaJeotEsiAmxjNUdEL/GhMgphamLuTJC4snIUKO073NUWC6Wa3DxAiyVeIcQJSlr
pDruJPxlsDl2NsKB2o+dWFfDsAUtb3Idwnjcb2KcFCCcoSEM0BMIxFHav+Hi0J0cDpLt0yJdjhFY
ksFm4Yrn1Evm5OOLeAWlmNxQZNvv8WcCGCIOOVNOHeSGMTatQ4cmO+fiFFLGfMqCPIxpp90QSSLG
gUjQHpOmGqzNuLuDA3aftSO4XeHsPsUbF6gfHQiqRQoPf3xAsN0jg/7kDm25qw4atEX2R5E1blC7
IFEGAhA8F6NWTlowkAFKO6nJG5vtfBW3c3z7SDWllINCQZElqwvrGRHGIL6cUwKaQwwu/np78hgK
OUoUMjVg3FOAbhDCQ4Te6eX2xqSQBzz3oJUQEmmrbVeSGgp3ohagxFTtQgpAMX57wFXgo0n/fFrE
t0GWqg03/QwunLYFWZc2zhddUuOu3WXzXPqjf6ZzjpGvOpikj/wl5yA9S9C6hmkbbMmGMzB2NFsg
nKYYDwm1S6whO7AiuG8Snj8jt5JU4BHTgH/iZQn3gwkvuDN8VD1kZg5dLk+E5jQLnXtAmrxunQQM
cNEZnbgL0mRjffcFaJGgltjlCK9psipS6zsGPfxyXbRJ7QdrfKUYXEglCecMcxQKrSkZnz45jPE0
AikYAL1wo7hQweeZ8didt6ifTwF4Ls6bPvWIbH0suTrk3V8iLvAQacHg7S6FxobcjEY71IrJdCqc
YlrFEZJpsQ7nZhkr8vYwTuOoyJT46+BNgr80unjYItR5vVg/obNzREua+JysoJNXvwi0Pv9pBT8K
+v4dW34ZAr0d1+rGaSlMPIp1USKD0p+w9oKhRkjqUkM9zlChm3jSzkwoef31suv4R3MUooT3oRiL
DTOU1mbM3ZL8QsgIer0Et3+RG17Vh3wNmfrH/0ze8AY4L/F7dSnE8aR4OTgnAKl8bGYAcSiRMVFV
o99NJHkg0wdW/MIF5ZzhqBPjDxRsGLaYHt6BQLr3+HpUJE+5z1n5cPEClGSuTb2fDmt+xYeGTpHv
r3kT0ykZPeJgmXPj22CngukZkWRaJAjpbC3Rk4RhAR7T+zgcDsQAw+mQVZDtUr8IXxcLnwL/YMhe
UvMIJ0OI0IKk9tp3hzOR6ojSKB1i9C4w/onb+MsudCIayQ8xa0Q8tSf3Jdwj12X5kiTRQueLWR9k
o6fDSZ7an5MOzi2GWNmg89dGBx4H1/ZVjK1w/zPlvkILFIImIscPUQaW4HGK3SM/idqJw7nErf6A
7xfZQ3O4eEPyaDH1kqd5orC5j00gR1Y1LTH7sRHvz+QLjuN8Yow0cWb7qyy6Uw5fljp5YhDJpiAs
xYfDnxv6BRNHDAM0wTwE6RV7zbRHpa7AiQBoROjMlh0sO4gKQVwdhX2Cpf7gswiKDFwJaz0ev8io
Y50Yw3oNemDXf1SzOan/1e3iTEUlIO2m8/6QItvv8SnC0erLliSwgTSJpdbGWlH4DfYbzAxWPK7x
FOGcsCRIn3gcwmHhMCUnhBz8CJH5rFZsISgz4vYqK5LUSBuTBbMGqKAA39izNDCEeAaEib0ACmMi
SWSozNVn8NVLzF8IY/6aCLpseJzhU4k+VOccpdNoCkKGUxOjIAejEXAhHmnoomG7/xuJGUaqDBni
l6rGaJQ+1EjOUrnUHjRMPFSJGazviGmwsLMDlCTRv2P34HdcnyoLpxB4GERXXr0G/ONw3Aowxw4a
NR4ea1t0s5wekhQDDGMkF8NRw2aMDd4re/CBn7aZc4aRVS9YNZweU9AuACXFiatM76w6wMhg5twT
y5hNfQK0kdSz8shC0V/0WUCQ/dnGMm9LxhWQ2FLKcSnSOQJyc0DRePD+eKx5j38LEL4pqQ2OQcGC
JJVCIoJkwhzwxp1MP8NzA3liRFXl7nL2GT/KRyWF1yfPkRsmqrB6r388QB4TNRt2EE6/L27+BTBk
c4KHYwmPXa0j7mMqVTgEMWQJ7u4x2O1qICN3CW65JMUlkLjTK/jj7kuDAdiBKgCjxEUg7hpYBAyH
4S+wvReSfNyCkSG61FusudLdADoMSR/SOSkEWHfbxfUAk8q4d15wol9HDcVxSwDRHtzZAOq3mAXc
sTB4dcn8iNN3yv5OSCQ+nE98lUz4rpj7afoOBkaUX/gbZTvOPj4KorJoQBLEAaqP2g0rklZi7zee
BIWFHgtdW/eRs8mlxRApeJ28ZSW8QjGWwDwTRXqAzld1dzAbDEVV2rF/oWY/DvFG4weiDG42nYcc
BbssjAt7X85nwxjNk716uSvKvz/HphgBlWXv02C4+TgbY8ot0ltPFV4KC5Tl7MkDl/DzXlvGb0Oi
Bp0QoTLgmcfjmonJTIxWAES4MTksZA6HGHlWFv3BFp4ULBnbARhgiQH05nxutWiGeBkAuT1Rc7PP
P+KDjyck4833Lc9rR286pK/4m5DV3SymCjBQXFebZlsxwwC7/AqUIHr3zdqVgfPqOoMAf+Ip3+39
d4Bva1TjsKsafNpaPQcImBvqUnjb8Rfimv2z7AcFf1XygS7ltV3uikU7Slr9NsEIyCj8Qmp6DXTF
sPIzDA2oq+3cK37BtYWLlNvpBl9lvdW9jy0WXDd+HuOZtsxre0AYNQ0QnMxhcgtpkFMmw6cBDHpm
wqX9WIG1c2yS7jnanZfQ1qMzx6K0R36r79dJDae6zDP9+KCHc5lf7xDXFzzYa1CrEnpO2Godft9e
a5g81t9qU+beZ1VHHc1blW4jyiAYjUttBGnAWPHz9choOvJwtOEVNvTL6JU/vrR4YQDy/M6/7rWM
kPd/nQ6MGbt29Yf7OfP0NFxuTzWFEBNHioAUgrbjAf0s7Rv1CbHXYtrARabWbngljxFx2aUCIwf9
8m3nDv0dhkm4JLUr/RpW22FlhuQgqaPp/YcZXvkxPExm6qrPqjlsDWmEaQ6+7TVjbzNYYPjqApSC
qLnvD+8NUOIFZaZaXfOw8lg+STJZkSivzIQ/M6XhZVl29xd0fe7M+ruVn6urYtJNo2b/TZsMkmn4
sRitHPx+sO7QzdjZNtLzfcd+af0bnVgcSYlz48+q/Dr8+aUeJuE9vJsh/2FNuUZjzmcRmhfMM+g3
/Pelf0HK147Ajq7uZU+79eFV5qmCpdV/r/VrzOozaE989fCi9WnxGmGHeXlnMn/qu3HpWq0jFh8N
dX+7Ru4YkLXuXfgliMG6bIMroahmezewHyMdVk2Ppdlh/BkO6S4koXhzD7c1S9hnbVeOUQTPh2v6
F3wXTK7OMYYfAvlv8HoOmnTnyAcvCfKKEwNHKBg4Gzab18ASZT9jhEolM5wq72Iq1vvXaQ0NxvoC
SrEvc15py/SJN3covrym1nbzvDv63c2TUbvUsBSJOheiaFkNcR/4veOiGFy/Ube1elXDr3DtzJRS
w4CD40i3p4WJ3M/w251x5jS+/Z+WcGxDfEQhqV63OKPZ19/i7UDX4K6B/Fo4uRhh7mTtSeO5uJ/d
b2SmvVui0mukJT0tj7SAvgd6UyRZ/zpNR3C87VhnZX/dy6ShssTdjpvVMrlMni94ZK9uzzq7RXOc
mopl2smZomaxqc3Q6EwsdiZzmxPa4SjCPJ2l8o+HHZ+7WLewn0SVAJYrN0JzE0skjNypynrbitOT
iyDLvoijqAHr+9FxX9kg67hvMyCKMRB6oqs3+iOvkYS/K1LG6sC/V+9He9N+j4hViFYtUfJwXdvN
519HJMjAMdbMBKTQaamTEk/Jq0hMacUEtGJu3yMpGmnJY2JOEKq2vqrbCqVYky6QDpz44zxhkDSO
P/hi+/tGy0cXDFBrhw/TDm8vm6G5eW+7BdnWpzo2fAx9/tmUqo15ti6QWkI7Z1CA2zIDGsxbX1df
NH7+lW6y035PCjr0u3SHYu/vrm0CfuYwL73dz5jSgzLxnDv9FLlPBmlUW5p2lx3qf1EpBEaXnNk6
zqNiS7rirMVi3biQhktpirsrRcq4S4tx/X6b9nnrOHXikakV+699+7M1/czvEDHOFDQiC45qx2LO
Kk7eO1olW2+EIBtnKWxvDAyVm+7keJPBz+bTO9sPZiZ9UEQij7Q/8EjsWcgffnpMhTRBip3u2rza
x9DaqoltuKO+vtKZH2+vMTp/YDfJpCwhnosJVVWRUzVb3ruFdkbtoCUnQab76z+0uE1ujbUglkYY
wIvRKdWmfmcopiBat7DfytTLIQ1KV62W30lmJHji8JmdAJvQhYJkjpkRDy1QVFi7MnHLM1xtrNKd
bh6+DQcXXXqBeoWPid/x8eeC37fuk1ydIVqsm+TUb7dFDWDftOhJW40O1p99vrXOGW1XFnZyjl7L
5DtrkV5QybTaAxw3GDCWku9bhqu/B/Ba8ATMfNzob+9Bs6Mss7LL356puoabwHtAgLL+vUmnDwyZ
m8Oigp1JvUEjE/4beGKTgUVMHQ7NW6xP5IpsgmU3XKRbl6S1G2skGM0R+ALsk5dINC9DYablkHs/
gLisA3rH8EWmltFn7Qv7hraXyGM6R4zeZerg7g0yxwvA0PVtqV3Z8GiNSPEDgQvwAjC7+kJTYFf8
SPZzb7vjAHJlf1Ves/bgDmNVhMDRrpEpoTBYtSAeGM6PUs+tTx8n5sTW20xE8F6Pw+JVq2+ufois
WjjBFK3wTv1QXX0Dg8PTtasyKgdlrdOc/FyjE0KSPs0A+M79+zjP4Crdhrl/+ui9V+bwWSjk5hVG
Vesb3uigJegoOIJDWB0icmlwF0K8Yky9xsgiCEjTbC64e4Nez00V1UKHEuW+K5J87Rs02gHNZyhc
GPyftKsLqT+HjiHGzwVkItsR2zaOb2d/sTu9F43pfIuePQFsz5wEao5dPSSFaqvGgkO1tkHQKvLO
FyW5xU970bSZnJKoFlMVXtKRKg8DOiqwH1WiNWvNSl7p26ONZeIjcCaPNJgpg157mmXjRNu0YIDZ
1pBjyqfj4BX2t7KH5CZ2l4ANegY6MSYfQmZnhtsx+Re6C7gfhQ1fdm/0Hk6e2fvHiCP9rTsf0DYj
+JDH5Z4BKN8gBfzuNt3K3utHveNYmuqq8jd/W0G2voGq1Y4RDM/BJu+v3iupl7HPWndkLl6xPw+F
m0P/hnGhdBpPF6iT+wBX/F/wZJq22XbC2YwxEWClBE1CyvHNHPblm/pFDBIH6RqiX6UeuRh0AOw3
3PfTzXEatt9sGN2tAMQH1ml91X2O2AhtfpXblhhSR5fRgLmLTaZbP7+A0MSQ2yEHkCnP/uM7Z1uf
Z/TztqIa+t2ofcScFxCXHQ8AjtwlD2oLqxT9+CSlxMYiU2UWk5rG+qw1MZ0uebfimumNx3IrLzxJ
9lhewkoYfezfRMY7rQvdXqMUuNKLM4M5FVZWqVPdVFCEOHZwhEAfCIQAUY6+xXsyyPF0R+yHSwZB
jeHu8b9fBFEFmyHiYauNbBM91K8L8zsbtM3g9vM0AtGNnMp5wrUm32mmzIFiwDfydShUtlvmsy2O
/eHtPGL0K01eqCxM6mTmKeRkV4PYqIVs6Bx60uiWwTCd58Rzk0Bwut8GpymbAl0S0N4XTIEdaPQr
io5ra3pXrbWGnTyzyrXVK6go+/37pfcpZ10mXdhfEk+WeZfTtnax+uvGt1rljZ6eDF+JkLFfmbu9
xVcIyNOrnxaUfK1zdIKd+5vgEpTPURGV1eJHGfZy+VU7h2zHDJYB2ni4fD8CmzEyRmLPDob6sxuD
3Mu9Z+pneUCaecdPxv0y13FQNtdJqJuSsv2MEIu3X/i4bD5WTN5oNdHW9s3mmKTsYm/qn7uxEhxp
7aLLLmo5TAs42+fYLF3Qpw/ANLSfmskrwafH+G856S6Md88LPpVGsyocbh6zmHSSvB1Gv3mn99zd
FK7B1vxJiPikXvoQUP3WtcmbKOiGFDBF9IDJBH5aOzpqH8O9PEg2um7ZUPyIRb6yqPfsdDvVG3GD
xWJnOJzYOdXW9u5olz45Os1s+5ePG2zm2e/sN7pI0DXQGwwMIKlGTctukINvp5w3Mm0NiuQilbLl
tXW2SMW/Dl7bjZB+7F3HZiYyUOINL3iqN6wYriyz4W5RdfpAvg4Ly2+dmD2WQpf/t+z4Vttrm37+
G0I96aROW9wxKLyobmo3dzV0bG0XdmrfKA+El23PLEPsoV9O0XS6U3a2jfnCmVQF6WDv8i9CW8z4
Mg7cSr1osEGbTcE936cGfR84NrDEiNN0qX2OiGuMPPN3ZDSJx6aHBFzCqaUDmald8hN5jvhmjXvN
KcWw9zO5McqaBkQ3zSORJ4HWpoukVLdr9NbCsna61EVXMuYrBc568XuoTvji0qt/z6JnhNknREqn
n+0rfGSSxPlrDTRjjP5c6MGMO7AqqANiUTqCHGY2zgEnji+hQpr0Hh6sv5HZhnKY6+GzDDR3u75P
r0N4cI0vs06shtp2MUbX/GO+JLAw9PTYCPudhKF88DGqyb/uoUlFEZgQGrD8YHvYYbWn7xcy0dT/
ZAwDZK4i15e57TIsmszycfSzU6mi7T5osLudX9ygSu9gkHKOr/rsw7J5skuM8H0J+aRJBu+cC5dZ
b/oRbuMvsNLjs3ALrnzc9N+vffHwXhrAUeds34x+N6yZJvAMJpdjZd+dWXPJb7tawRzjX68ZpJUq
v0HRQVJoV+n4pfCM2ZRt9pZ6k5x/XZwPQg4nqIhtTgDkS7b5Gf/Qm5AIoHA+vPVhZ1MWUel1NncG
t1DbYqyIQskzsaX13w3VxjDMctKm1307jw9d0InWUGdiKEIDjPftmj/ncgv0Hp24vvZwRmmjO42z
LJqlEru98zidG/gzrC8oDh02+/jPB4VLTryXCi+MXewoqPRXJhm9MIR6qiLzfkGSBWU82y4KzGGD
fL1Hc4YnCHG0994jDkfZ0Qpmrb7GfNXuTHcZ6FijC3FvE1q3Fps3PltQCqcX5kEyQNmx3pFR9Z6p
qFEuHRFVDLd+Zvz7LtCYv13GRr6a4faHFlzVsYWPk2ro3tX7Hm+bl0KUl1b2q+brb2RwU1bAkPSb
IykmD5e+ndQer/kzFqeJAjnmG4lb2E33Z0ZcHOWuWU3UL865Utzlzfktn2eFztRHtXX1mBcNOZfu
EK9oeeHknnX2swtU+Dp6qq0mQ4LphJhU6h5BEqIqbeisdpoUboSnTbnFA7B1DUstylF9bafn5ggT
8PctEDoFh+tHlf9G5gOPmRpO6pa8GoqqBqfKZQtMMARngNqiX7IHvviTfNo+buEZg3CT6f3lniFa
5NOZeVE5DSup8qtQg272I+10LJ2kbEtR3yEHSzedQj1fXG5yU1i4GFAT8FpjGo42SVskwvbx2lQZ
/YdHmOHrQE8vuNPMrSv/I3vuOsSj/GxftEC/9KwfdjGIuZtevaUPo6/N8F30Oi+/xOashOSnKHUY
M70/4/Chf2fmJ3zAqOM50onoxKZz59gqQ8Mtu/0sDbUv5Uo32AYFA5tmdcXor+aiA36X9mp9UDXU
ixKhi09q74GKaNLihUJSj48fforDZrzvq2JwTidm103Lsd7tODewaOgvyb9mw32+iAYkTxZeMfU7
BjlP9qZ16KRBy5iW+iArRp3rtH2e1E3qxRbt8zuKX8Yz+neTWViTFixpmc1kvAEEjaBpTR+/IS3I
u1rDyHmG7buHUErPx9sVugS0cC8OarRobud0xt7GpDGd4sTUcdvtRY5fUsf7uNg7WLlXezn11neK
NEzpVtS8O+0zLQO4CwLRuDR7qNyczOo9ikGq+ekrFKsjN+kCZRCKaJ+4ncasiWHW9+x2u0HXmD8Y
iPN6NxlwOjCbR5N+WNPJ0yNpz9a9YEBqa9YgYR1e0TMwPTF/uEaLEjm9zb+NkfX69zkzmJRRVNfU
ye/TzxdMFgBZZ+BZnc041n4K/x3TGsKYtcamtas9vTO5Dj4M82CASnN07wIvGiy31zq9Tpg+1561
i+Bq9DjWvIIp4D+Xw+luMACwEVK+cmxWp+sjYdCdb7bd9jv6vmYUpQ1KptxmpNI7yhKG1w0J03x9
qaPOpu4p1aft1a0L4rTk4RNpTX/77RWFW7c4U/Wzm/AKHTgqMgldhpVpJyiorSgZIAGzOr00D/sW
NRfE5wejH/Bo+I1aBhHTy5GyvaNfPawQiVpxDjbz7WnX6RtM6TE0m/2k6XebuNA2OhMTasr34t13
A56nOYR1UeXehVCahiWmRHw79IvHPaiMHnX38yNXM3SXD0kNGNlikB22FLnq4HagWw1FEK82tD1A
dnS5wXCjr263AU45tWxtQyEKC5t8GXy16ZjDc6oQn2Jd6/9O67rtwtEmyh+I9204Om9npM1Lr3B+
0RvfH1HNlLNr0KJZdYGc5ZGKSw1Rnx7G4Jr5OtTj9ksc9Yi/SH3GDwRcIGttciTMtlAvFNLtx3CV
lopGkQ0W7X+pY+9gtZ/Ri3MDj8C7V59V+FgPCZc2KOqF/6lVHXU3APa/0YFm2tpMhX/3QEfBSz+O
e3gN46DZUNIlKQjZGAw9vIsdb4CP1Yo+ZrX+knSUPwfiGnLV4IlVvEsTkEwdjYo1ogX6XFqz/EpN
IToDOFxw0U8NelCi8zlp/bFGF4sMRbQDlfDCqD6/6r5iBtgBMCit+xBBT48zU2LkHudTlJaZoGE1
kAU5zNm7SYZ+KKj6pzSJAQAozaHf6cHcqtS0i3YDuZ5MCYJQZVDEqw9ZLf0frGGWhWGfCwVLFj47
sp9eERS0JEnk6+D6xa4Bu45MWaOECTgCV+wxeZBWDAp32tM0+07P0XWyLf1BtmDoAExtlfdSRe34
JKW4YbpHWO5qwd8xloITJPZk67yDLTZyR6sVtpgU8QL/OrttSBs4DUQ4xebYt9gT6UjhTjhrmnYb
k21v0qU7/7NbvXDybdGH9Ce3eZu/qoj/TTtMn5LaEDeiDwQtn2OxLDk9LehZtvnGNZMMNxr1UV+4
yWIE8oyPGmkGx2PiNPma2xG+5vHycXWNn8lvc/n/jYafbA/aTzg/aXx2b5tqydVwikPrbIcy8wT8
DoeScXWMup7LgPvGkJy8B9nLB2HjgpfIO0aTEdB+KCwjJgSK09lkmzkRujR3Wgmz/K2uvTeU28/u
e/alX5aOBpSE0eB86Hq75jx6TkGBQIM0TJsxMES10nPXMmsvne2EVQeaiSiI8Zxw7vCFEBpq7Rnj
J/zQXXEYuEw5rlL4HYbywycr2QQmBJkiq2wPdfpLKmHscfsf7DbmfypYwNM5TfJ1+U+y0/uucC7h
S6aHeBmKjJTAQbTlYSJRgcaEd8EWAGAIv4XqBBQP9G5QQtn8CysAen7e9s6afewMSEOwmjMdOLzL
PvXNenmv7SWuV9F8GpCWQ+5gdjiUlSn8Sqk9aIpqGzlqbghgjmn8VF4a3Z2rk/CP6RhQ6rpN+5Go
D4XGmKiKXv6Lmbetg7tmigPyxlMxaG5jqULKH9CIgaDz2Jn2m1vAqJ+/wGHDSjyaIb2HDO2CzD9Z
apnCQ1zVTbsTk6mXimEktINpxL72uPOrqL8mkmvjDHyA38cJTN5jtH5B5U9VtYNA/fFFLSr8aWQL
mJpft4EGy16c4Am6MPSqWj1BkOyvGZJCnJ597JTQqfNwKby6drLo8nT7aiCy9j9phCipDlCxTvXV
Y4oKTwcCeSmU6fXjj4cyUPMA9ijcU2FZOYxDl9hSC/Pqb8rLFvQQEcJ3L9QHl2jHEoR2D6i+PQqM
XvYwtuNUhT4KfQgOnLYx7etgntsMTkKU8m90OcJr4fJZlqIzgKq5VenyhM01w3CnuUJvyjQLRIDB
M/x1e6YcNrTAlVhXLy4p/vCX/5F0Zs2qakkQ/kVEqKjoK4sZQRHF4cVQ2TjPA+ivP1954sTt7nt6
b2VYq1ZVVlZmZpj3HSGUNgfNcug7cF4AAJteCytXtRFSkAhNMOQVik3sKW9+JmdMZMcN5nzeUGDY
ScDRcQe6AxNcoDe8AgpU2DJjJLPzM/3KEdbuOM7d4Luap7swJXwgj3OP+vCdADYdv+rREwvazwhm
HQa8hHMDheNSMS2THu0SRtRm1KPLvVkrwJY0oz8DoaOohTA21UykTBA+We49+eIGzHaYpC1ziy28
WU/xSSD238eUxPl7xrMXfpkpHqMiY7IDPuYsgM+wA/o3MqTw6Y3BUrKqkodRChXv4w8wI3nbQSzs
lWGAOItJDwnZaPgKwIY4dLAIxzMkc1Ck73A4MPwK1wHIGyNeOhBadPJlwA+KGCz99Fd4w2mCC3zq
TbZDuLnMNTu0ZUOIpDz98RI6WQPuFTSHLhwByjnmb0BKZa/zuqEoKJQV0lvKrLCbnpn4fCBXArsM
qnTKXIowaRh8BMiG7XOxOWk+LnM88J9/rqlxfGtYMJy3IRr3fDrDg2fuoM5JL1cPt0ggSRhQGEyj
fLA60Kr2mOrcI+dWEA5uTmB0oBOMPTiaP9urjomEjaj30KlgFyJ6KyaCHlImn57eUdc4wIlYpjJp
ucmkFmDNGykdLg5iz08QRoYcGwS8j1Uu8HBV4wooENyO6cwt04Ny+watH/sBR9zaQb5NZvcsjrtM
qUFf04DChWeJ+B/khpQLkF1dBYgxsYp9Eiyk22Zc+BJhU+yFLRhDGBK/sRY4J+jWXgkbRbnCUTvW
HGmh32y6wnf4Fuj3M/1ZrtIHm5OFJHrogis3YSO2GT1IUMxJ91BcWMjoau5j5kqYpLr8VHrQdOPA
HSNNxYAK+8JuEckV255bGsMOWzZoENOhQUBaVFCwkNsz+w7YbdPTzoRb2fjStAAqpMcXyavMHlCQ
xmR+Yw6WJaTzO+cLtMHzkH/MSUV3B+Ue1rhQtaC44XoF2kLLNYKRg8Wcus4xF4iwqgFCRpQFDyim
ZIA9W0zNdC64X0hClOlI6w6RhPvgccNiT9v413kA/7wQYgP2B8uTb7tPdFH7wyG4hJogqWfeBiza
ewS1x5MZFZkpo4mycfKXiuBiOysqE9KQ/i3AxYX3tXGK4J7QhoDLr+WsdXoWlxW2g1wDuzXHkZzp
AJD6ue6tmjaHoyW3keXCv4GDJ0ZGQvPFsYu8DZoIKfBJyY9AkNmkBM9UZwKHJ7HrpzekE7Do/KvI
KK+KUSEC81UzxU00MP7ETZYxh/MbwVsl2WtF8I/QRIJnLwFwLHZoEhFOaDwsIMddbIHM8Echd8uZ
meIxQvdK8WZn3FPA6i10Qcx3Y8XbqbvwuLAYPUcirsRRAcV82CUTWjetRh/F7wFo6YRTFd3Bh1U6
bfSlXNS1vWuICDlnb0emARACgs7HNDQ7FjJI5dwhJZMp6Ecu3svyu9Oe82yw8WAqJUXTXZqwIGoh
au/Jb/jxp9PU9abypMgb2zDjkEdEq47nWTJHXLmx5tac5ZhVAIUOxh6uq216TQm/9GtyWFsfEk80
34VwmKAklSpjXiMVXQc2189wEMa5B7WR1Qob5mF+aPjj6cXPRjBIWU3wiWFzZpw9LPjuX3wcEhoE
98cvMxcusfS7uxi15Ex9bH/BetZYw9pllExGvFriFPYid7ByNOP5XTn7xHVA3OfJnzUuPSknyJEK
IM9xmj+usN9dZt6g9sLjHMbj1li9EKcjTqRE8mx6YrNBO4JB3Z5LGZBzJiTV7EKFOWnAvqSRrYso
6R0v7Ajt2QSvKjN06hbs746C5L1tCmHxDu8CEMcGvHZKt79vqFUXpteexENjWwvje3S2+p3lHP7l
R6GpqajCV1GHOTS+/IDfBdtk/pk/YHQjUMRDyLziK7UWDiIJFyazvDgAMZeIm004ZVIKKvRmZR1S
timD/JbV36rV3urzKTZHlCaFRMgrztDzpMxaPpZO/2jRd0brtb+a69MIT87hDWeD1hbpJTeHqgbU
J/ysPvgRK3LYHlygkFdb0x8B7fzRsq79jagB7uCqI5mzYACToQ2ami9+FZVURbOO18DWA60UY/Ba
ADeCbUk0m04fmfP2H2ChCBeCuo1GFA23SJ5LF4BecqQwt5hbEofTqP9QfcTvzW486jtTfX1B8Ad6
z7zrNMZCyWRCk0WMGelxHTlWyFnMNCaTKTnTZg9bS78CJIpLkwMGZ9Wt/t7xN65vaiatuMPyhgEM
kRY+Wr90waEqc3/xOjV7g3TNzeGN9RCay/YwK9ou3BVGA9/TCMrRwu2vfGpQB8r+xpZpy7KjTtn0
TbPMnXdBHPhSaHs8+BCM/NrCT3XejBdIGqFmaTfPQP+af15DmOYUHFEBZhhftcmKhGlzya4YAnU9
vBh4CE7QqljhjPs/zTPaZZ3mvD7odENNI7HBBmHBGnJex+hTB4GiSw3DnPWGkBbPH+jQu+9lDdTH
BzItTGlsdG6QkUNVppxQXozp/IqGQMNu1hWq+kVjwinHL65oVhl2fSZei/1CdC46N1v+6459BLEa
n/PKpQs9Kb8WXt50yEze+Q4mBPsPJ2WCKA36fdxukUdUGywCwscKRVDWKzIztRXapBWdoxsdXWZR
xxoAAZQTuvQ0lenld8sRqU3XSg/tOQGeXP+xwI2Pxj5Z+li8NijQX9LSWXzMef3lGqY0zEsh+WFD
wJro1WeIvmojeN6GpB3YGTX7+5ZTm5Ykvp9QNyw4IU37YnigdIumzWjNw2fCaKcY6xX5AsipOEGi
NDjt9lt9fU0A6Hq5rvlQRie0UeQ8LA90HbkXrNv3qEZgDs+T/aB21bOY/OJdIN+xwWYJzYVGzVxI
XN3PmytSfgxSmDmlHKnMtNooxEJJ4jaOQUPOwBuNL5e0puTJ0sJWJNddmjnt+DPkrJtODw+nCSIH
Wyo80PcyL3TMxb0N2tGC5XgcCYRxsugq3j50RWnzsYobCLiqPaSwDZI9H++KaliL5F97KnmUNLu6
/cXW+uxMOkvtFPn4xxSs8YUCpKmToK3rLbPXgBz5ohrBx1zwLX78InlHRZIETvab/jQgE+Kp3Kbj
dK3BlG933ZrFivfGvMZF/CT/ozF8sYDSXibH5VdAmRfSC/2i9UbN9GVCx96OIZOTTNyVBowtj62S
BLcpA8o/bUBe6QmlLyMnczhGXg3QSpXySqCB3MmcnmaxfUEORl+vuXMI2h3bGDyeZs4ieojleNf/
gPSri8iepjgmYP+gcTwd/0gafuQTbdSRucEKCYqbvwWy/KjsBJPt+7CJKy95/CfKXbIzq8HI6EqC
Hi8dpZEDdHwWuc/CWwMWt00RdMuA8qgpecp0S81dznxis2f84bpdmUVV+nu72JG5wdTQGSgJXxea
zqQSrKDrtYduGToUCD3VL0qEWlvkrBhCtT7Bdl6GabtacLs2F4A+r0XNGL385W46RlwNpiGr8z7/
glVQG6DlWz+43wN5P3cLnPUBCcvrs7sDU/SlsKaYdtdRY9kvK6UT4S+u45LNwrP4da7qJppcnQzo
DptOBt3g30BlkzCGyKAODY9zrlmjX8arlcP8ATEtq9Td3jLb8dJMcPo7/fwBfPPtkvmXghQuvg9J
+UiYonMEdST5zf3Oad6RWB91t55Jclla4mh/zCbGvFbvldMrNBnF2pvFXYCEESe5nJMk4hsFdX4b
U4g/LKOyT2yGDPY38+uI09bbpDasF/cCj4jy1uOfFHEjMjxy18dP3ZHqXa+7vKFB7zJgErtkXEBE
kcYFcHeCgeEwyV4bGXkCZxDQsyJNgSv0lLnQlvmUnvpVtDCR//lLUjbyxYmDA7q4SA01e3DhKTaY
uvAy4v6L7IF4qrKnwwGMKCq4C25n5YoCTH2ZnFXNm9vEM8av1RR6qgwCfEi20teA/+BLqZ9C2uIZ
Y+8yHcvcL6MTuRQRUxgv8LXdMG/HbJgVdRGobRrwA1w6rBnKu7JHJ7+EX0ob9yBi0FIDbREYOvOY
9LFUS+ITmIqrEKWMaF0zXI93qjrexN+AGoaNJGPSpFkGOeAJirihUzeh0YI4U4RtgPXssjqoyK3H
1hFPKxIfHDJ1AUWePDTVYlSo6R7v/FvnHEN2/gQ3u0sphJsUmT6pa/qGEsIxGppDemo3dcJZYEsp
YR9gse2QXw1acBcW0M+QJY3jur3cDZiT6hBcqEcNxhxlhn1wJ9292Pu7ub876x3I8c3SEyCvKz6w
R3BacBzCE6uTkeJ3HNQLZDUuQntMUDzRzermE2rrNK3hZRDBmhdxiWI6yuQAJbIf8DeJi84TRSSv
ebUeZ5OY/p4vJvgrLPHWiO9YYVuUabDkemjo+cbZQnoGxY9Gl8YtAOzLu39QSvk4aCYwAbRXnxql
BsWjonGvesLa0z8+pJmYYyh/AwvRBcDV1QWq1tKpxYhMznHqbOn/AjyEYPWbdZnXehdsZIIlgb29
pkVFs7I9Y8hF9QASipcYBNgsoapfTyHrIjxkwecC+GiYu9IUEQsepNkQFQomP6XgfJr1+WDnajW7
y1VR+qiiSdpmjA4nv41GSxpCt7MeK2xzPuZ3foUad1qniyf8ymAbYhSOXQNrlxANRwUkXaolYxls
T8GF0Xl0ED34P+izwcygXzsd4z80nVW8jiXRSnbvi0q2wB9IdNnYAa38yTrxPCqwrssEncIFlLeq
FJP8R5ZeuIdm3N6qc+8poB/lOsBbii3XEUYNswJt94AfAZX9lpTK4IUysCRnCGnITaY4ZFPhhCdo
KDNXYX6FqUzSR4LKcD2LDnF1G+CU0w1dY6ZesCCg9hUZKm6Ywd1BO2+2QE01ta6DYE9mcZwiQPgf
OIjj/8N+2ELjfOjWZoYU8Yzg8uw25GyAUGmxb5oUVe2aqgv5Qh9xvlHciSEcTCOUzajgmGnRQHm0
EdIJPmL2KA47GPHN7MENVYLJNj74kxnrSMw+2tMr8yrufiujNQyceRwCpCYTj/9f/BoAwdjlommg
M9eBEKUUX0j60itBy3d1AJZKkAjS3BfTL1Wxo+GAipD7Nsz1FwkjfjZAwxhHjEHGuGj2gL9eOReb
Mc4aY96i2MMTPSud+P6HiwSikRlWDNUMWScmTBmSZViQlAAdczghiDtfVAJydaoTfd4EUQAlGmY6
phLA3OIZP4F5AaGNrVTz162uhSHSXz3GqlAmKpmf4jM6L4eqUHLilg/E+nTefFbJ1z02HOwCraAK
JAGu450GAr0DG8NodWkh7o8oVHTWAuCPWqycz4P4mISNeSjKiXmOeisLjQXCHNZg2KFBj4WI7oJJ
MqrsAQnQTJZ5XcI6AoLJC4sRmaencESbBUuNEPn5yaVl+eiO9BvBdNqp7I/aNgibrT4PhvwZ9E1z
8aM3uH6EGiWFwc1L6PXM0Dp4LtvSpumv+nMKB05BPh6sQOx2Y5rPIGHA0gCQR3a1iL7kDYOBraq/
+OMyRBGQdhtKKsKbRXWa08NgDAxN9mjnpJ3VWLyg8YlhNhFKIFIDrfDJFN636DAuTg+lgxD97mUi
hI28xAVGVImkJoB909qpbV2tXVxdyT3cQMIfMPnfEajVniAQL0JBzNoCvaVjNanHw+dkaB5DF7DU
bgC8AiCKbEvCvVKh087nRELxD1eAsChSBeRwjUnbm+aEqN6TEbaZ6LqAHglvXdepiDNK6nYwv77s
ftVDh7BJoQ3YLbIZwsJd0Jzng6XsxF+QHUz5eCA+UuYw71gjW2Swv5yARNi6UGh3/S9U5dQrQV6x
wSN5ZOtM9BIkmfwR4OqAqQ0gz6t3zVgwRE8qGo6uv0J8GZ5Dde5YywsQc3qMyHJzQZ5R+rzD21Pg
sIjvZPlvqDz6xNFvXirMcnUDrA55SuTAYGWJPsh187wWmOfWURfkVUCiv2mC0jvVWMHZlEdoSLr1
koDAOmhQ7v/EXLk/TwT8s87YAhjfOFkjnjpNNR/d1A6rj37H/bAAGUkXdB05A3wx7j140jAgWbve
/i8BxJl2meoirbrAdFCSlrD4PY5oPp0thG59FEJt4GF/nWnVZ3MzjNd0Wag/l1uAihfhlP/6sv1B
Uwr+ldN90zGp+4i7LkgrtcJuhhQgMmDqnYAOiUyiOqJtNtM/NML0u7M9eJxkL8utCuSA7vym+Hx7
IuVgFPGmZLf6b1oDm5HLBj70Lg90ZLGHAnuDjKLDPLlT5RMsa2o9bMLBMHD4cREkPsss7dr39xBi
dj/ijI+0CNoBGAaPpMfx5ozanfkfB8t2B9sUQjLgyHCL+IRyQaRm41c+BoQNEYBDUy9BNoBslhxp
RZdnb9cOKpBxav9iLoKFq60Nll9Cjlj2GBQWBgJnFwMEaDZY4ZT5NE73TSal3QonTPb/lbV9WRHK
+HCyQFFEwXsH8K6L3LM9kxHoZh2BBtSsPj75GxAp8q5oXxIUrqSLA4AkWf2M0Z2tEUwf/xRc+/1K
Bg7bVNPaDsmoaY5OkhwjfW6YyxcFSzZCIXqmMqubyAA/UhegMQeTLQOTkNbnCliAoEMdBqeZpDUP
s7nz+YJx8Z0JmUz6IekmEvL+8/BKixyqyC9t3vYiMkM2K9Cz/eDBXxIHbAkhJlyxp3gh4FmRtDCt
4GgwoIpR1jMeyNnOCJ8BDHAagjeiti9te8YA+3DCt3+c5huvMMiGz8w4A0gT3+9zJFdu5Eii3GWf
OdRLVD2yEDPvFXOKcwYOQxTbimOUAzGIHzfYJVwXxs7ZHdi3y4Q0uf5PPSGa13v96VZjsLvpfgTG
g5KA8pYFuze6qct8tBL/5aw2JBVPEFiCjqPR+SDwcKs1NXe+PQEDrZZZNp0MKQjiLpi3EHZrEuxz
kQtqrPhk8nEATFoo7BLQACBtHjhD2aJ3ZXd6LrAxRdJMVwCiqZfV3BMJJE0KhlGQfqFYAeu58YrM
cdBlu+ClwgouCi0PcXQogBd/7A1ClcuseNxCZCNICTMSKiHKds3o5cLf3UKVq9OTXzVFqIXTj3eM
bIPUoiKn1s0xDZVzG3Pa8adhYpUM7UEyKQNkhD8yf0/+FF4fLH9Lci5aNhLJaWjYhjt5ObTFMLan
VkPIj3fNcIf07Dg/wPtfFGk0xVNkdkn7iB+4dvCJNPkiYlyOIIfoOrXJ3tLPhEx8fDyZKLcEpzUO
JegoUJjwTjHV5dhF/gdSXD3EoSzCcon5ZbKDJ4uKQuk6B0OWBhp1XuiRB8/E9wflvxecC6l9nyMw
xwZ9DAxagbHfNGCrtigpoEkzG8uMM3k109Zh9l3LWDRQQkzlxtsFJ+S9f5iZm2cNkeuYOwdPKI5s
uaxOWkklxS0zelHIKmAUGz9M0vtRCNVZzDw8BJu9Ikd+UJqNtKEEkHc+cf8QjB7mnA15kvYkj7Wc
yCT8F/wAfMPPvwOWMY1oFxX+RrRb8dYU49gxDyvP6dcAqARPpwaoR6+wS0eNhh+KuReFUwG1zk7Y
LUXaJt8EWYecg+D2D2fEZgsies7tGWayDTz6t9MQ7blbgLrNmMYZgTJNyWK28PgAOWheG7ewfLo9
ju5egHYC+syAig8cw4kxeDT+joEorf8JJlBIwYqWIvp+3RyY0+xQMyiyKlQ16GgWuPyEgC4TWEjs
6bMJz6YmDCmukAyy5OZZf9xrGdZW57/HDcPgpyhCpnVW5JyyjUISqV104n8AAt6/KKvL9At/WzWg
epxlwAaOUO0KxQSWvZVv//DdOlHugkt1zDEtb13Rv6aLS4Z3VNntqjxqbFkXfPGLGaRjFWAy9lJI
wiTGQMqWFHISzjtPyiQqcDjP3jGit91k8xanlezckrFl3sT34ohcJ/0Y+YFX3aahLV3Ju0YDEsH7
Fj+qp7KTkE5Ad9V/k9VLnYFKnh5wZUux9kOvxEbAr0bh9WZG4oYD37UyUUBeXofxkUj/VLPrTc1I
6J+JCKKBSJkik/lgC/JumQJEfcyaaOMeJntQ7mjI0I8hG0mFNoNOlRjHAG7hdng36fAsdDJK3vse
QdEuRodtGmC26y96O+VCSMHvJEAbmaRT+nM08zzU5chObp605sLnOqGAsgWroXvnkCUhAiHP9qsx
6o9z4HsOwtgbtuxdBIPFnsUpIAVMlVvOwYtVChIjtV6sFzayl3SWJzBCqA4m25W7hhyISSO8MpVS
kAyTwnvTE6TlT44kuxxdoN90P31orviiYPgOOzO4KSNcQkaiRbA8kbaCSktKdHemG6zWMur0rg83
CO1BWvoqPqwllSlQN8Taq3LhXEI5sjmVY0wZ78jdAZDXhiFRhjCOfcZYpwA2r38HB3yTT6aiE0yH
QxzdFukB2qmFgBDSPxi6wPwLQKgImelP09nFQBGYhMqA5x3ziP8OkYEwadOx0VaZYZYuGRTu8tLu
LzoAC3KC05y9k1+hR7u2l5eXiawNIXt5tHHhkh+gh+DlrRE6EEGMUi5fGBOXBfCZ0IsoOIxFMkuZ
+9UfyY8v/ZxqMtJDRzqb6EIBb455m4UBHGQKtypB9GySKhbCBvHaWSxt2KILQk8SiZqDDyM49pY9
oLs3nDObRCjm2wriPHdmkbtkR184IYiyfB/gUmNahltCKqwRFpBUdug5xCL6M6EVi0SdWXdNdXBC
UQHlpED4CYLVYFAfDoQtxjIP06aHNgZ7x5XeUVD2A3egD/9gfPvyqgRNoZ3B2RI+BdBEAiXJwaX4
bWo9BKI+lLJuj745vX7+miyObi9Y00Akh+Cm+UPRsT0jg8fhgPSMI0GSpjIcSXC3CYJIeAmyLXmw
qeLAkEMDVRbYjuFuEjIB3B/5cPYZo4IrtnIiMnL4kQNDI5m5UD+07YwxQRqJkUWsIIeuxvvg6rIX
OEfIAUyLIWPG58ntoW8wf0B/kaYZfT5vQR53lLM7ATdCgJRO/ct7eN80kx3JwxKvCgiLH8IqD2FD
ymZxsJSKdlk7OI4uIeQrbKKG/CCMRV4l+8dq2+Qy1sHBdYge/qZA2BZzNdzaEOLM73szF24m/WoF
6cqeLcUPTIneUn64ULbRt0XW7gfQCAFO3iLayZzz0hbmRgGWLLoCBBzNB2mBBZmVjBLR8XITYJCE
QrY0yRrAeEDdjWijOSxEJtxE+EdDcJrM5wrdFkoNEmF3thjTL0+nGdGsmzJLDmfClUHDncUoozCp
mgCxCEBxLqH2Kro8IfFbSBNMYHB5iKUs9XTr/2hUnMNTNGqoEgKsHhHvSw4rqEpoM0IN4w8c0yQQ
k1XKEZhvou/ErZIrJBJ5mPyj/ub78T2V7u803BRlcIxkLLY2YV00OeqdUWX263SHG4lobICmQHSK
fqOmHCJbLLZpgJCCPai1tD6ZubgmElBpXCMepMa4fkKmqXASREVuxTYVtGfcRFaaQcLftYgyGlI4
gpiRUMuszn+WjkZDC5xwfBAwowY3bZzDheCBeRQJgSK2ieoQpDF6DNzVUs9kgxHfSRK5NSScwyas
KDYZPX35WfgQaMwCa7qfwTEkNhNeZHZJ2JX0PDg0W/S8OFA3DxVm9VTkfuc6M6MjhzERlWWGn4ph
27hEljJtoppGtU8VP5WmK/hbx+DDgJck4SrtJlJc4uxwYhWzLq1PgnJFA0Ecaiip6Wwo6RILkert
A4GQMKHtTD+PLLVGu552P/BimIKZcEVJiubOuIKOzVAsqv6I6/DqmVjpN+2oawLrtOfT8xZf4A+0
g2uU4rEGaZDcWOf9LkhzGPDDgo6pPk40oLu6TauXqorsNUAmx5y5VSDJUQ0xL76BjkPIOZwc2A4U
9wxXjTI2BO1oGaGRaRmhKgtHK8/FizRsfgmVtCHhJ9V3sMpSlHMFJmHiu9qYjZHofGM2TdjNODM3
A8RqRJKRdEFl9LOS+uw9SyCDfzNUC1OCdpFBc2HCDs3NxrBtR9P9aErrAjMtjjENEVIG+CCMFxnD
usAScH3oD6g+KQqvJLv9Gqd5YsizR32o9McN50xIlCwNKwQXJUrYPt81I4H0QcBsmXdzUqTRzUkj
dW2ksFXCKfLyWjmoBIc/r4yXSRDFu+8KC+PuNxT8SixauEC+UkSfshfGeycr/shjdDzpT5C8E9FR
uyKJICkm9wBFVl/74TPA5EqbqUe/iKVJ9OzCdkt2K+hFEc+DU+LjA2lORM2Q8zFFuhcNGTLqhmBH
WahSKu+CQB/HME2osnkcpqjNPKB1sSEQsu6gw6bbMYDs3kSiVEchjKLG82CXs3lVNaCyFarXuaVQ
yjWjJkEdMA86BuGv67F3UpnCJZmhVrsTgzRknjbBHh73mhk8kLlZAMVQYTxAM49QImYJ4LTo9abA
uxw0Cma0uZ+4IinJ8QmMYUlYJ6KBcl8TcgN8L0j7EHc2yxW6vRpr+W2d/TkW6KaxqptyxHOMnBg/
qnt9h4IqJw7zYk8MnAo6bPQuRTS9nV1p/RyAiaZdktPdhBYT8BCpTQJYkCDVA8pOT3gHk+ksNfW0
DQEU8gPwEaU9ZHUU69YHihB7TTePzAXTiuDUa7nXr08GhyDj1yabvSAfeg0qqefTawTh9sxmvsLQ
EfYpaLhn9D1oUl8VKMtjBe+VBO8AayY7INKRUJveNsKJ3cboD9bFiz4mBPsEdPgDWEvtZebkEbfp
DulzUL0ZFegrja/DJxzrn+mh5sgCOHMELP5CYOrnGAsoga0hUWKHKquMrtudpFryqaI5vJzh2GRG
f4NEH/NelA2gLBRJ+w17EobZwsIW+CU1EEcGYB8hmLEjxNk4tXPOaSiyxTXg1SV5nfMfw6wnHzQK
H3jCCL7AI6fLL4mehYInaW0ESXz2cfagszZsaQoeiqgLRJGUuI2FZpMUxqAvYVKLBaQQ/B/2kvOA
U7lGQoyVEHAd5AWGGbsfC1OCykRU/u/soWpaksvrnGk3XS3Sm/SImsCcLjgXsb5l1ZLvwXlIV7Ak
Q1IxrlvA2k5zGsOVFY6plXd7oZYy6OsFQmQDqyLWbv1NfPa7/e3XQcAHmHZqWI8U6jOi4ieLSxNY
4ck/tbA9acjipV0C0y2nobNlKEuEWCIoWJDUmLjvDGvuuUdLeieidtBlWd2PoHal3Z3TkGhZm4LK
TEJOgxNoC2qru1pbHJZDAUwDZT/lbDtZ8BciIkNysW82lDpP8D3KBb3107YkzsM7ZdkO1sOD20bG
46CYTmU0gZAABY+nCxLootRFU68x5/YZH6cS7PoPLwcKC1HPjG/Q0hRQW5J3uAin+xrRrFD3JRGE
/iznK8ULyDjwsbvY0szKu2BEtHNbtAmt5nTXgF+PNAXr6M1NbiQX8IIxYuo95u3/9pgtmQMt28gW
YpRf3V2Ql6QMQXEyetZ65XTGHek5chDB+PFkZhjX5Kq4WThaXvGkIBhDo4ye4tsmONSm/6RHJthJ
RY3NZkLIgtSrw0SBEcQI03sZAmX9LPGKAFXQhrNpAm/aIP27aGDHrHtG659bsVUAgCcYkHh0u4jt
hxYZKMS5XuEtSVsa0gju+g2OQSoTWMPmRMvIrSmMAovYWJTmlp0Je7rGSzB7HwQBY2YbhF+7TKWo
PK04wIhOIBEWGCXZDnlQvGceu19zaNQxWM8jm+wbzpNmEwHSRPfu73xzNeUizik2CzwyzC20AS9r
M4H2rRTnNLGUzwIWeAT1NLKglllwIcjJhrSEyFSvKq/r6NdXDGQ644KAktP4JyhAlrbf6EYKEd2F
/vmgye7zomhgSG15o+AG4BOcUo66gjEQPFTR3bUUVRcQQ4HtOr2C6WkJ5pl56FEfMZ+QXxU3FDJ7
0z2GX5dNw+hOn3Z0sbybInjnhVzAg/ki9PE4c5sodQo6W1hL0AUTGVOcQVxy5Ek3aVFAjb0WxJar
ewFVObsIHhOso8j5hv0+BDggsinStBGycWEzNmiPE4my6EWKndxGcW+/RDSwYNHEbsM3TfIwzs5j
VARYQNiMwTCHtODdUW/xJCC4pByyFGycd6LZZLGngqQdVwMYDVEHxK0Wb7hy4hpIFDBbOaG/H3eU
VICHldYD62fDQVEGmhcZxD80EiGJUgGIDCImywmHZyqqhnfb5IXywNReIyno0FgVcSUa2R6dBoKf
1IX7HkUfHbO9m/1SxiiTJwWIKah1zc1ogiAlzoj2xmbSKvWdeZ+Xwe8wwjXZ06dCX5PSnDgiQnRF
3p2lUr6AjC4BM8l90QAxu0sXI4FYOA7FmLVbS++2wKC8Z4CJ1ypBNIeED6lfyW3o+7dS+qP+tM/M
M5IjVIXfQZK0EGMqxWhBLm1X9VAZllwdqrtddw1o8AJWIFniLpIQuIIEi345Q6b06pDhYKxB9u8N
KYCQmyp5FnBOwF1tOsHs563piqYy56WkWQtor/DDISao3o7fFuwiPY71AUpJnYd4MjDDSKAC2rB+
QOp1LdArYBjxSTrzKNBKOyJ9sx1oyQfPmCKSUZm2m3Ux9ygld6dIxB6hK2cJAJWXduTW8suEA6KC
ADwkMtpec1XQ20BgYIa+HdqCpMdKu5q1BTNPAGdIJL7RUgWFkQrsQO9rh23JoABG+ZgiNsoTIjya
LBsXXVKmIoSHL2mlzCncrbJ4wtSl6SXXWa54lbCmPEWMQXJhstPVhHhLo5+/H6QgxRI27Fo6YeLG
RqLL9C5eywxvsOt4pGjGK07LA0K3gOtFciIrqs2FVgZRQp1ihML4uYfNSI4h3FFYy0ly/kNQNfUA
bXhjYAh2K6CHKjm85oqnDutUYEeaiQU5fM/t/WnquRruVA89u16gPJzU6SYJqrwNEm59AUHSmh5H
VLxhxoIBDTJgPiy4yzVAMEKKnASccsnBoRRpm3fSNMIfovWWZaA+qQgzSNMLcABTjzEd0dUBDtct
Z2cjY2U5Zv+XSOVivJJlCN4w8USxRNOCFkEdHQke7QNkW+sJH1AmTpqhVKA2MafHOQuMQCfk6WCC
zeLZRuH/C4KU4uHp42Ut2C5CncLdJSFgxNDBfoYIIaAZIAXFuj2jZkipt3wtjJyGPbeoDmivNONc
Ev8XLU1iq7gjIssrZSOP/C24S0K7gEZTx/4MnyxZ/oz2ivzKkndrd/rNvjHXfzshTG4oWGvpr/Lp
jLPOAvYzzBBzb9jdXiYYj2LV7FZkcT4qp+D1lYtYs5xEk5wHKd396eXE8pp2GFqgwm1ZEI0uIRkd
2L7GykTJddYek1RKyZ3CxLVob7z6pFJMpdLPC+lE273WfAay8J0BlSmb6c+bNVEKtT7xbkiFoCIC
s2dvYlsqZ3Pyao8Rf283OUwgAH3Indi9nm5/xCtgDVsF6LjZkzYSWwZqRI0kNKvPNk8zZGMCSgLy
8jYJ4wxFwX55WXJseOVDURg30/sGyIskm9jM8opfq9R7jiVlibZjRNrEsQuUthOOl7PjEuSW01b4
TVwmeweyjUX0HxQCK9QhdDg2R7kYM5EWOYADHG/szttE3OMtZK9B5FLaVTZmQqakgV2szLi4F6YM
zIQKlA0jcUhzY0LpLJUwS5oJdhM1JRLZxWxr/elDAz4ixRj4AAGXSUWzPRaWV17AZOZgBUR8YsVD
Lg8OJpAE5RbtQPUZ8umkn1AAl0YxZkKjNbiF7eErhBuQcvzr4u8LPEmRKmXxy5YGZZQB1fEgF9OX
VQ96S3GWv4w4ikS3JT9Jn7aQwTM5oigXcYIWNtZrhZGdGJM80C7pWuIeEl393RfG+WY4FS8ZMleN
ApCfLbgQDCvIlaxC+htc8pvHhjsY78k+L5vrHjQoFZIQW0kgKrKo7uZYn3OuOgUjDqBWRN/YvICt
s4L4k9f93UROx038we2WhbBEXmOnluCOEVDTtIE2C3A6RzaUAcEp96KNnNcJe4ww9XNOUZpRfxyc
9dlltXXZAUjpsBbUyQF7kFul7v4FaiIP0UUAL+rg6ZwQI9UEz4XMnooR8gxVMw7ScpIQYIHwpAmH
mxAJNO9bViubav7K2FadKDss4UubIRgyVb1XEVYACKJ9jxjTHdGXHTL/zc0SKr0rOvSMH7IxP8MW
506dAJDfPBBAOSxZn6f/3QNOFAxUXPrPuaCF7J/gV0kxpijZBqN7XptVRI9XvjoX7IJsi0C/97kS
QZL1GccYaaBaGATQ1pObY1n85iVzpkmQpYahLKaVlAYq50T7vcKOTQdI5cbIsFj4OyuEJM2U4w70
eut6VNgVPGahqlK3yAzemz6HjHa9u73vuL13xJHKywWrhtT9MEmFE9osRsJQ7snl1gwaw/alxT08
fBvyitqLnDbPniaUHtdaQX2wZao9/8CSvFibz/rzzthWeCJJGx2LRJjGLo3XI/MtgMsyqEU0AyLi
X4V+LKUnvYOt9DdrpGy6DTLmWfoo43bIW39Eyhr0ZfuL4gE7I8PZTBH3WTXSbri7qAnRlqJxVP2N
ayMYRfjO9Jo46vJ95npYmVXou+0enkhjGfrdUVf/0Qgn+osIKaLLeJzKi0Sm0PZwxBa3tHdG0o1W
E1wS5XbeamCbywAohJQBh6HKsHna2955ClkBXu/bBnSfkgAzssIWk2yPCSAy2i1BD1tF3j/FOZfz
t48uE3KVPjMvnwLdytLmsYBP3XBVbgHQPJ9WQlcRgTOoHMCk0IlpTWo+pzIYJkOIN/sTHBko2qND
KkpeGGr2peHDNJHMZTh3l+cNFMQBMRdjO5DyhZ29+E1ksxgSKu2XzaaR5OUxAQkAAL/yKzXMdzUK
6gb9IGIeowwrsZb9rMhtWMvJ5U4Bj9wZ6ND0CKNG7IzuitD48UBmb/htOpqv0xS1txFZLSzFBzPF
AK48BuxZwZ7O0ieF2NTmR1n8D+8J9VumP5mGgYoMJ2BP3GBdMZCi+fgIJLz6a6Xefxe0bxAuwbv4
OH9fFAwXFAad7VjOs6ez979O23XeFrwZs4vpjGrYH/58HfHSvLs1WIzCPeFquHF0tiKYxfzOvWF2
Da8i8ThZnefq9LXfTCTRdjdCHdEn53ZDq9m9j07nFFKreUDCN/1aeySAz3ZlId6GBDyXBZ7O/cPh
Mo8MDlSQ4+939xEdrbIy6+Z3dKOP/8o6LtNA1RRV5G9ruG1YDVS/mGwCyzK8aw/JZSzL1fNhn+pJ
q99swWr7BDBneOzoP6MV6FQKZZkGRNIGZ+LBbywC4+t/cLd9Dr97/ybtU/tsi/2nDDa0NPQhng0H
++WW9YZrr9relfTANL5iEteC3CiogOZqx2BzZfaBsKmrHdaUO/tMn7hRH3BItTT7bIS0iHEwYha4
oybl9Gy2SkjN6PN6cIcZ2IQpLWPgBjNj/cMUcsVTQbwfU8FvUmzJAbhaMBMREalJx64LfZ332xnS
PEcfD/39io4wjZWreqRi5VyHs0q6d3Kw33VZW7Ja2LANbkfevAhWbu2yQ9w42t/5mSyNm2MCSVH6
ifc8wwvgDfDu+GD+c2cxUdR+MECEo054w5mInVHn2w6se/5+R4//N69zoHRZLybNfySd2XKjyBZF
v4gIZsErs9A823pRWB4AIYkZIb6+V1ZH971dXe2yESSZ5+yzBzHxhxwwblUpLK+SzK7cB53hve/H
tl/rDDSf16Y9a6pvQABHsZzuDK7t2rzDXt6aMCPw0LGDFsoJHlSnLA/ld1joQCXIlNMqnGDRudJ/
b7sXzJ86xEVDHaIcveWVti15RUoV3lYYIplQ8TZF590gHAPPkzozibUM45BC9gaMbOoQG8e3SlKY
12N2uErAgI1Dv4AsYEaM88t3WB9wPcGyHa+VGIIEIRaLm/RLAcbYFef/k4430OxlbfIVAKICbZ2U
9vzIn7D13aQkkZ1QyKhqZwPCkn5lvHy5D9TnR9cHleqXGBpPFi87SHoK40m2MC/kzeaz1yRO9EN1
C9pFwqSkivXRK0aUsKNn5N/vycSZ9JT9GINlF3BE1pA0bNRxPuShii0AfcowfZcel/Aypi27TI1r
jp8UWMrNyjLoy6DRI/k9x2l0VIOMQtOKX7JnDFOWDNXxik2DWfQF97ToOVmzskCTKGawKUYmYAlc
lafSYoMScVZSukki0AqCx40xbLyjJh06T78qmP91XtYvJQ4vuUFrFVJDbSRtx8POGZ03AowldzGL
5G5mzspzzavPBqD697OwaAEEE5IhsA9qfS/S8IiJNbYMhDcr6Cg1T2gQ7Mg/rolDIp9hIfMqvX9W
qiZJwTDeD9Un0WMaxzULW3RE3ENBQun4FMW0eK3737xf/mV8UPex0isfc2l7XyolX6yfCou9jwdo
JFMpjXvyz7ndwkJTxVoEpZ/M1IVN2WVPf7WzBIS7ZN7YSa6hzsRng73Fe8B/avr1+Fo8XsGtOUjl
PMWd2s93jR28u+U/p1g7n433dWHF6RiKTyG5MGr4s6zC+sAzKHGR83IJ5yXYTj1+a2kcl9X8mUXP
wbfLgDTua6kGrNyBZYb+LZkCUfACXXmvkynOsv+o6CnsUpcFQsi8AQGRR4pV/VxX/d198FWLh2He
PoF94cNRq1MVZMidCUdFfjHDzEU6DskU9cXNl+7r0p5X41yO+JlM3Sx0ZqIaeZpwRKmHGEMgkl5q
w1608JdCVPP5ij/74q3vVvpJjiTMvvyX5r9aUCwt9zozvGMzoykfuYFGa8oywievjFjB7EajCCbc
TXBiqA/3NM4nsZGv7xr2e8KPNbt9WnYwppGNK6LsaSpL/JC1u/z2qbzQmTmducj0Q6Fs636l28Fl
wKljr8oMj/XHbPgwn+EDTz/bb7G2u8+ez43R7Nr7vqGVSeOahlybSapvXzg3l5fcL/LwmX2WQOt5
fhwrX02jy/FphnaDanPaWV6Z+d3TS2v//fJLXI1BUIafi/xhvkO2tgtbvfZa9sZcaTxTXSQ4sGOP
j4c4MPpkmZfbbsQBLe55K4lE1jnBZS97ftc4x182hh2lyEYZb2ULtYSc1j19LcAbvXINO2RqWf20
Bv5FrV+poYlvbOvrWIo8UBRjwKgIX7T43SDctZJNgo9oQwv1wo8R2V7MQASrLNUhxkDF+pxzfcQY
xsXH33r8PnUGJt6iqmmSNXo55UcdaGQ5wTgdDrIFxwadfxagl8PgmPd3J61TH0JWQgHtm0K2Qpnd
ZMEPxU5Zn+0OjbY3+UEodUOwK5zIP9VJUKbfQze1owemR2/ZR63D8NSmy8HSH8b8CYGPrKTO99Oe
FRYej1I4TFjluDa4jf2LJWNPkiIDPA4mfJhcU7g1DRGukCw4iMsOtGJbj8gWkGaJ049ejQK4cW1I
XgjyYm0rPEo/M/cNGv7X18FLc+0zG3N1pECgqEbULek+Yyb6JY/xtRePfv3wGqz1Md6S/FEmU2HH
NoEV2/g1efrKI37PBzVMzUAN8C7BukPC1I6ZCfkAiL5g49vT2+Bl5cqIbYqoW4MfufNV9vMuEaF8
aTcHPf96bplq7VuSaNyy9zhtn925tueNCYs+eR9LYa9rUqu+i49WCwZtJg7oBwY4lB7kibRTld3t
xj6ILcyydascpZM1H18+h+HtfCsDcZjLng7bwyymO06iC6cV55QtqEst+ee4Hxu4GgUGXpuk8r4i
9jwp/a3Lr3dzajnnOckFzX+ZqVtZ2eoz5b5MlC0Uf0kchgvrssmSNX5a1f38lr5aM8jp5z7u+dRI
vkf2dxwBXn7DzR6chs33f+UvW0MpCo12oSCSFEzph8zWkbNviM02jRsc6lc4q5UbkB2v4FNzvYXX
gIRCxbNgxkC16fmWoEPsoYt+YyRu07ovlLW7THWxqOpQd5CLsyCCNncrIZAB1IQsoSEQxC7Jt+90
NGlUrSkg2tGpPoezyMbSBqfeIDMefw0eygbe14LC6jZMrROnm8L+xWxXcZoVT6td8An/iSD4ueas
X8jsqeKf9A/iiAUA3Bp8z4enegV3619o1nC4A3mpnJ7eHdktwBFlJIlZATgoU2oQ9Sqg3kMGFaJF
D7iKfzwz6jNcoRbst/zNh0Ekpl/TmELutuEEo6lhdg8SxdRwr7iXD4pGvpmCNTAyVn7wwzPc167j
BKWSDKjnyBsxZyP1IKkieHNVtBzwph9iFVYrbi3s+wI9If0FRys/UD09Q9qpKIWEIFxwVM/ClGVE
UtpCjjUjhSXOmc+T4TuIEVyhcgpwvsOmIPG9FM+MBLKzTqoAT4xCyjyJIjX105ga4bGiQHiGKb5t
nGaIxUOLXJ0RBu0B5YyYlmp/PW6yvJQTXj6LJLJ5Br/cTYVgWoMYLe4xP6Pb8aHQ6bF44DIjQRgW
BrjebCIWg8zRNwE+bHw91ENBoTAot3FN9Ktp8mOxYWJu8WeJ1zyFA8EQe1j8U1MVgVhFwUCBfRfS
Yv2U45HPuro0rnoln/T6vr5Oly09P4LTz2JugoBeVnd8QgT9pVhT4uP4IO5Nt+KsKFjJC+XARcmW
+E06Ca6UaokIBYoaUbASzQAplXQ8l15iyLA0FtYp2beETUjnDGcKIWh0FpYnM9gOTOcssUJCltkj
eAJvDec2FBvL5vbvZT9DbEAywJmqs+TasAQ8qlYJ6DzRW/u3l69lr8WGZGoFBo+Xa1J5iDfajho/
GK4u8yjOqJEftLm4D3mTEEEZdom+/iBv78Kw1VP8eyS6IhZrAjoJeMCGiJJYdQ2x+G+AtwuTV1YO
/tESbd0xLcGZY2Pgqlf14E46Gm86nLAgAleNGbFiOPlcTjbJumSuNyCZq3Q3+3zt33vDVcD89KBZ
F59wAvBwe/oP5KejU2IXK+43gQ7iV+MCtcWZFsxjkY5nzWflKotqpUb8ZHYLqp1/PTQojLWdAHex
6IT2UgqrOXLAfdODprmZ7hp/Pcih6l1m9YZVpjo8Se4+k0Y+EcpRLJmULxPH9ozNKmNIuh5w/rbd
5uce0ZWpDn8rTHs0vyJskHhyGl6Xd2hYEpBhfNnHO4EkTssJOZXQqXC1NsSikjg9HumGzY5K8n26
LMlqyBy6hOSnujgPIpeOWuXyd/6DNzzJjCwRXCTEqmKd8YACbAVG7gYeARUX8Gqj0e+4Vr8PxZfz
7sw5OmSs4/b8E6rI0gq4R2mCDJvbyHsmw40Rn2DOEklcaL1cpzq3Ai5RnStf9dY+4lxlBu+pmYay
x1Jy31OW7ejcIhnNC18nboXbL/myl7j8e/Ta9QsDziOXln+KW8f0LGrE9+35rrwsCUBXxJteiK0G
HknNG8jv8c1HliZfqYlrEr/73peI5FKb3TON8PQbHXb128yKyB55Te/8lnqhsZfn4s7rdM4eADAU
XrGEVJIlXJ1YWQSMkJxsXF1jCau1tT7v4a9g+cRr2C/5hvWWVZ6KZf7Ac2/++LSfLMB/95ZbZQY8
ee2ofPW2y59/XxwE97y36sN9NcItQ9zJb/Z0znu6KBkwqf0t426qrswf6bemvMYimTwb0F7La/qw
eAS3IrxZnkFSebNReR/TzRs3Z5tS1e3v0aONZAwR9za7NrHqFHykQqA4BPJ4uHqKw7Nz57MnAWsq
nxbSyurC2nTs8azWHt9X5mjqYpUhGhSeqVyuxnusBsOR8Prcnj7WpTO8vsx7oIAFiXCVLp8n75nB
gutU9nAoYnbOvo8TarKpX19D+fNImHH1Xw23mA+jUN1UOOAyrejzSG8++r/P5OHimHuraFT3eRd2
JGKRQIJFBqymzm2IqAnD5b06pnC/jIrT7uFrNrPCFyRL5wl1ZloQc3NHzuu/y96V8wcXcuTzaPlJ
vcEfRX5v1p5K4/qtyktVF6eEDeCNGTa2C+e7z+EuxpByTWPvy0UkJfEj3wP6/RRYrUhOok+Fd5G+
RDchGCgjf34vJqomGvddEkA+4Gi4eD+l7qEGUdGLFW/O8r281dVprkbDsAS4FJC1guO9EreKl+XY
qUkYUXXvKLv/abCPGkLE5RAsqMV/eXU8Yp/Ufg+0rI91D7vEdm112RMYn4W3GyVqkf9lzTIrvEv7
S1YTl/UJgJCP3uRzM0pCCMWvuSr4nM/IANjPJ4JrT6bKoTrVXAqhOS4bG0PyZxH8wKDFOMStGrcu
5klgJODS+Is9mKACQum8sEh+4Q38CpEk0G4xZx4BdI1UAzpLtqO2ZJ8+1QecR15Izqhj4IhHNK4C
cuk8+mW0TX91GpNU+zfB2n3xw4Sypj5D04qWHPd4jzkKRoxV+NQ92zraTJKLWcIlQjHYAOSDfkK5
+4QNiTrzcWI2Y0OrxEmSuZHTNysg0qT04RkxTGEfWQs92OkJU8XVTNxqnBS7H6QfJRfjdri3ZPyS
Iezfyx1WMkwIIwsTNulixpgBjwdZkJN+Cv9DDeVYqIuJEwWzTvFqdofmU8gzE+gsOF4I+t2geLPU
ZGaNBrm684CUlXVmmFLTpk0b/6a5+cRDrf1eT8oFNvh/zzug7AP9tWe9V0bi1/dgAm8J72FIU209
BZBKQkkKNKg9tGmcDE5qH24pCHVmOk2FBO7plZqzsuKCfdm9YNaOUvxrfJFCgfQCu2GncawcRZ0S
jQyqsKMGgh2u7K5xEU6Akksv829eBevO3ZMuR0GUu/cVr3L3FphbQ7nOeehfyrmCq3tU7prDFrQt
O1PlgbpvSDrBwdhNJwupDkvNlxd5GVIyfOnYvXkJKr1OmKZrnGWBodOcXmQSqR5EnvVCc2jD8/d7
sN/72hD2TUTyEeV1tv5wdVC98yXOo2uFczxsSeLIEXpdTR3nWu+G1yyfSrpCym/tALTYMfgozrWQ
3dv3ykbl2gt4+ytlepTxnJ1AdXvhjrQo8ZlCGYnBD2lp3yRN/YvX6W3iG8gr4wpXxM2YHWTpnGLZ
eQCtOQkWRWmUA0Eg3wuqw77eVYvugIs9X5j7iomz7v6VuN02dR948H89yArEm9B5Lxi58fK4KROc
C+I1WHm0Yh2xJEeZZvcD8t6rxDPbez39Ra5ExPykPiY8+5Uxr9y9gMr53hklfTDlRgT7N1r14URX
gDTtVImgrJozhCrVS5MFvupN42OHL2hk1T0YWDYMp+7PH6LWig1utTHC+RMaKSXICQEBYQZ3Zr2D
ejBu6qKHAZfhYcbN6edRxASe8sJDVKt/YUjsKuQGnN6H+zb7ST6xhy16yh/YZe6O94zxh1ezEVDB
0YhYknu7zwAoTfw6/J7DGeMRl6NXiLFRPlGDMJYSoz1hJfTYMb2drBEp/YL/1CENwgF5BKFdg5/p
v4aBlX5gvQN8/UUjg9/432Oqfr+/T5wBBm2288/CF1rpl7U62ROYr5MDKNr3Dd+bNZ6/VDnH58z+
YkV7NVIshRLRM3CLmNfHz1PmftsscTyTs1eMsz3jjWydMaYpw7pdlzeoUO2FnRut//ahe29kY0CU
F3xw/QlPg3ILwOEBHxGtoV/1fh5qVZgvuEEH5TSAPyTv0N5a3Ge3+s06b89z5M9sjT5ILX4zi+m5
Xr94P18T/L98fjN5+XfKeFpBLImkLZkWQyRd/qmq7/AvwguG+P75DPxj/tVosicgwbAHscoVL9EE
M7Rj5yu24GZIiV8mOF4Tx3ib30BZFAKInj4oE3bOfl6Ei1GKzwQsTRwRRdgHGSSRj+ILneekd66X
8KXFOmovJTz3+YE4uSnIiOy2nk3LIRJvBGEUBTRudHhQZ84zSGpndc63lZO6wT7ZrKaPiKyoO/tA
8fXxnI+B0Pmqx/OK3avyrg1ULOd9vLRz9Da6X3OxL/KG4P0cPxLLxYSLj0BoAlWfiLm0wcjd++e5
n7N3vH0DHvDDPWNrC32Qty2mnp9S0npn3nIZM5VG/LHVhGHjGzpRtmSOSFad2/njh2nOLhtCN8lJ
JHpAZDCq4YTjMhWf9mMI3gZCAeOb1AxBLhJ8Ndmtjk/2K/N45jaqhDACqsEFwkprWBEH/y+3kfoQ
RxcnIX/w5c6wDg13A8nT+BNDY0O7yOFyFeYC3tE8v6gUfHs3u3xBmIMPw54g5qLt94f2/TiaCE47
VEp9jUVn4VRfBVGfzx8I+7h1Dp5Ioyi2Pd1DYIKk8u8sAqEwTt5Yl1fnKxFDH9n23GyFmwCCJtI0
2V4fPJq38H87Ez7LX3v2RxBFHj6ztaCJBeNYW/2jXQjCxu5nc4Ssz8PZCUPAQbBuiAZmcA1cDKsR
Upex1qbq8ihF5Wt3fGEPyrAXFXviCMaotgcoz/hOkcrbQkPlC9bQC0uZj/J74tz2nf8xMzwhB4a1
dWS23uF4OXrnGaTI9PBiTgWxBZq/z9gf1XotHsYRFsXP/WOCs+2cwR9HtyNvWiF0IpcIpggWjwz3
p3zVnwpeD3krC/gB6BJ2zM5vog1ptzA6ni7cYg1cRCDlUFFKzJDpOUBqpBDUD0OhT3w0voRPlXl9
7QQ8wXTWYzpLJxKah9rTS8hIcrwItPlKWEHo/vVsKRxtvFLvxTi94tiUU0C44u3CxZ2Zd0cNeYTO
jxAl2d73qpvZrspnJsvKEJYPb45fP+fL69TrLjsj9bQkrMm48CUbBJSTS0/pCKaSeU33LZYDzwvS
XrfCIAwwQVuQA2V+aaBd3tnIHPmvnB9rT5b9zmbtO/LEAcFlsmIxMa/dmIFnTKPqQag1PZLl2LBs
N8M3fH56z+Hn9hu3R71yhtJ0NZc/5PG9iS003eLujSUHuIeKQdeQrlN9TrJQQ3oE9WOdn4pIDjlf
FzYm5+IVmjjDtyef++A8CSaVr+SrAa+n87VdK6pDcBSErstm4MM+XI7vF8vwsM+QAiJCfbnjVWa2
CzRFEiFI9Gp00qezf5zfv0ok0Z8ycFVclS/5tRtw5zD/lRinY732DPb97vk5qk4DYsKRnrqXuJwa
QRPiiPU40BhGlfDRLxb31TBTP9tYx5TdWku+hjmgq0TpDheG+5q8TzB5Ol5eymsSV3ERM9F2gN3R
6vCdkyiPnhlOmUZw299+dDannLxWXFI2ZAWyO3Nwk3N11fGVuL6pVJ3nbgIaG0tLJATPmYnwsXLr
aeP065ItrHEeoSWEA34a8LgD5cTVB3o4eGyYMW+5MGW5ef21CIcTVr++uLA7F34L+qu55jiJmgOx
dmKT8kePZI21GQv9YfKldW5PtPX9Qw9JGP27hPZK4i+MxWP2rQi2FcnuL/iUEY3N7be4Sp55ylYp
exTswxtonwxMQf1YuH/lwuDdAj1yrWvmTeBvi5r8H9Ewnb5gvZCdx2nTLa346d327dS+3lbmiyyj
JMxCa2oBKC2qAxe9U6LGVTz5iz313Dg8H7Zx8iSn9Vz1LW527qvigzj9SV/XV0IX/ecsm+NxX3kq
1D3iaf2WbX4tw6TMqWshOcyNDYzPaTlLCc+4rLOFkjipV88kn+kkb6vkb9F1XqiW7e1kSW7VSdxu
+7p//N6CYaZF/bolbHb4kL5bbre49xpJS8+f+hNShOWwchZj1JHq51auxIlgupnfR3U0hrb/CDPL
Z7Zzv3gWQvRFGz2v5WlCQUjnRCOzZYro19EjTHdtZPgT9+L1jLqA5RZ19JyRbLPmLh16liECg9BY
NAiXRudbng5YkKC8dbIMB36XMffGcqhtqMXzoIQsfL17t0DEfIz7lfmHEQgAwRQq7SQB5WYNH5Pr
sBZs5EVKQHN1TLYLI5AuTla6QbXQZljrqtShFBCp14qDd/b+5/aDbSUn/632KCz0mIjaIZAUr/rr
SRi/0byiZos5PFg/BUJKqrx14TNMiVAQC/OkDc1UBxPydFsIRt4FTJfkYFfs7hg3CMUQmquUo0OM
GaN46dLgO/nUZ3dGPDxjS//3zWAi/rkx3DEsUaGfkSePurJmG48PcLRoSzdQvjczvoBDYsNSxFIP
WWMSNHCSGF4j4He+qLymiCNiqIP/RHNeGmce+s0/cQX46MB1RYI+Q0wxQTx6PZ8RlvaemrqE5qoP
P1veMT8jWv2yTLxPoXgQ7PnPJfNiYAkltpDK8oBOvZ8utViFEAIYKxALy/m0Q+G9HfG9Pz64hWKP
fLkfH2feQ2GXO3GoAWhBcVBFWoNmAzObGU7Axxm/CWUTJiJXSKW8a8MDGFFIaS3cx2nFZVh9SFD/
ecEsFrPNbBML3loeyEgwmRUPvzX3Et4qXxk3U4wPodpy9HGU96QiAvZw2sK/cjko+T6G0A8JWjVw
X6guZBppIcLkEcphH5gIQWOT5NBhhaf3Sl3Qdy+Ps+MQzHCwwb+mxgBFDk1GEwdoVay3Lh7WHvyi
H0oFFDaV3wbaThB/j5V/VNGSYWqf8IylyI7G1ZFClb/EOYp3jOLZrMfZghtHcixiPaE3AnhYCTVN
4imfQKC+spYCaS6s8RnsQaqE4NjwP0H4EiRPDnwNzaL7BVmgZK3gVsFoXyy2O586hxSG59Dmr2S0
LfJSnyEkoVAUbqwobNvAu92/vx+cUxEEWD61KT8I3AC+lPiBdaDsDFTchf/eyIwO4aXjqDp9MHcm
5ZsgR+JR/Te0o6QJONbYHvIvJievGd6NdS/i1WXSoYYZ2nFa/vcYJZu35j4Or3abvQ7Ka4dnkzrr
PzThG3Rzf7AtlyJC56cICtwjr4/2ic8UnLXC/1HWcMRgq7dBF1c1d/qDKglOqLlJ2RU5Q3C7nT6+
/pV8QCAgCl/1HKRuJ8e9p32UON3qWKyU3rg+QtBgx39ym3c7ZDwGmSZMJkIN2Jr1A992g3u0shZC
RUzK0EvAssWygegPaKmCRXwLUesSxkkxxrt1w6bjL2JFX1j1bEWRTx/nDbj9Lbnn3OufzY8gANus
c1Y5HCzvj2or2i2XwiWDV3cITdKC4QvyNW/eN5hZ7IJos0VkDHM3oceG3C+WBTUlvO+DCbhukQTx
9nrf4pu0f+VRiR/s/4t3kC7xh3VPxsLckRPjdIEW4oyJWeRj3gRM/9lj4RWt56fOe8z1FWMqDCDV
nckzD+D2fIsMqHSpQ6I0Qro/hm01Pwi0qmdWA3qefRZkwTIdIbSKDOpkf1mJTCnmwtKm2Ct/9Zf+
cVkV8/TLeISEk6VJyu39WgKLkyiVf95msveF/Mg6jYwo8gBfBZiYlwL/R2mdCEcf/D9+b7/vyJ52
UbIz4Yx9vlCwvCIsaHBgwyEGreoVRtkS+iHvpiDYF4gCXTF8sALt+FW7vPtA9OKNeOwioh0KV7Wc
e1xjD+gpQOi+ThHAJLPwUrAuHeMFxi45iMmPmJVQCZDmwIS1396iYfn48f3yq0rCT2YS2Q/g82uq
HV9izqVAooyYOJmjILvQI/B2mtWpLebDzTN4wp/CItZG/jIhwDrMjMBeidqRHghGIVyG+yfsw4Xd
uRLdTP09aPPbehJcAON3MgUZGuhV5mhzcwQpdp9U87rTQMFkplJ7JXlPkAejJLLE6fWcat9IaQuw
37D+njChuJPskE6RYiNLeMK6dLMrRTP1DypKLH7UMFmK3dBY69sK47i1VgKqCZVDR7DkPj20KF+w
z/u5Q9qky3gCt0JEFmpaeWMeLockDfI/66Cfx7WEGQ70BehVEDkD4l3GHRvgqTp1s/Sg0ESuK9AX
XgAF9+U7X7r73wuNPQcgEMsUxs2QVulImMqjIMKsSprbHsER9406M6w5t5ehM6TOUsTdYpP8vkLi
0aKHtYEihGcIc1jY6j/22lCCO6ZZmGDsUfCDHIPmgJW8SfIl79rbwGsNll3quQceFqIXcINr9EMq
QB37HeoOYfWKYMuDxoFJBZ58DIevEkefuZbWb0a/ZzGclf6YvqBUOIiM4npwu53cowZHeb5hHmg+
FxdcvLFmb6dMBJ/3sLwtZCZ7fdzUnwgglV/IUoIDhk8wWKdPrAjTy3kaPeXI/PAZqh5c8Pvn5hA3
6yWzrwxeJdzMdGt+QwfNrZDwwgJ1J6JjLAYfez2ILzPm6bfl67YnGvfRLlUjltAFP6by+NnCAlJp
1W5+DtLGsdQRnchk9E2y7RvuuxHLeljzX0evzCEABeiMLPXL1KY6MuUn3Cdg+Omoe3dWJW0wdI9L
NbOa34nMY0Aa8l5cwGDez3XDRlZNbUqn/tBbVwvv4LEL822/14LnVCzQp59/lfMagEBxbrgyamFL
hBMpF7wy7NQ0JSwS4uGtTZrG93d4wRYBs1AI5zXRpd+0apd6nqXuK26Aqu1TlxJ8rbojqVPf48/k
Fdc37z6ZYycOPX2ER2cwRnuWh8ba38lq6zeSspPxoLh8jMViUkUl+cZA3QygSLuFnptJ/gv1+6rD
/Xtn1PHYRW0OKJtit09r/n4DWNJytKmncsqBUQcS0ToXa16/f2n0QIxw4aZXklZD61vQyag8ucIV
rQsu3HgRW0qMH8JxDFj6PVya5UWa9zYaw5ZGG6gIirisEwy/1hccwuly+OTNnN0WL/Uw6aP0Fank
t9Jsrfhsj8qHKmsw8+ilKIcP+3cH0jG6mBzV9hXK96gMrgrj3hFjhM6FHNUyh0qB76H6hsU1N2Nt
4uvksPivKuS1u6jRhrkD/CbC6cz+nOthfwP/KEP9tkEXYW6xjoxgGmYeMXvlAe3ysID5EBrHuDcR
04Y4947eo1tqCivhXFkBNcCjwIYsajF5L/HfoP/iFa1WVbNQ7Wm/NU+wu6noxl+5ZTjf/4LTQjZt
O49pTQbxEwUG4uqISci+/SaSB+t1o54m9KiQNAwffA2QQS2WBFlXSowVeQFxjN8qxuiuYeQ+0ylX
q2bOuEo9T1Rk1yRag5RZBMNZU1Km7K4CWzDsC1RQd7LqdX8yBI3BQ3cw0UjJg4GQaoS8Xn0S/xsn
XUAAXoviFVjytqZ3NZaZMa0ZzGEMbi6pE7lMgHml9qy/8ifjDP15f73lVSd49a50VRyiS6HZgTKu
yMMp6ABZ8PAFfvG574MW/HFoZ683kDmQgFbvpjkdQ1Sv+t0b4blTjFSRT30+GDSkjAOgctG5oVfM
Y2PVXmILQSfoy19iecTiZvdIhiPzDrA7AYQUM59BOL2bo/PTs8f3m7xbv4f5w2Ckx+Y/+XlKDmv/
qOXMdSoMGzCGML8bBbQraeclE9DHceK8aDvh63VOQSqGtci6QOwhMO8v8J7FhvzP9QAWz/OcDCYB
ByQQYuihE424uR3AWBj+JSdll84n7F2KN3yo7fYtRsWAtCEUeeBNPohKCJPtdDXwpBlWX0Gvu3cO
fS2YcvcabVbBf5HcUXIZp6QwYK/7qXQd99d75p0H1ct7JtUMJ1+sYhc7iiyPn3WkbjiXH7ePhx6o
GqNt3Aoe3kTx7j2OpRVdB5UB6pjImj2P5oBbXCxR8bbxQObqYbCWd8LRa5zm3IQI68InuY+YOMnv
YMjv9DyYYD7G2Is1CNwlUc3dQAHW1vUAh9sog8d4HNKpnf90nf9kc/lzum+aXV3zTtRoXVt5BE8n
xWqAJcRpyjoeV/zi9vK0xX3iVKjnJCh+oeQPDgHA+ySW1SAfpmMZmaa7518QwOxpvxMnP9yE0MKF
fqhq/viYTSYuNyTuqSnB9RtuNTFC5RGFAQ51DKQXaF+MBhG6oi/a0n/r3qRdTgTaqTlPxddGR9/x
pdVrVmPCim85wO4YZMkMTT/zdB1Uu9zM2zEq5ur3Unt5vUSqBjN7yKY9x9R7J1y9Xa083F5+oke2
7vELgSh372+wvE7iJD0lSFxIIhG0ficasri74GRdbpvxdGuDO03a8X6fSqEJaon8lnvz0ChkQRWS
xaQLyJxn089dbTaBbJfPUl7UYtsJZEMppjVTU8Xt7b00cRTIcs9IQSBSeB3VEGKE1FVXxmZu3HfP
4o/Z/mjvFHnB8uvewf2I4fE3KYOMekgdMad3+DvYKeKLosOTnTaXRYU3ijmrqoV0WauIuKxyr79m
auO3PgGMy4oK0F2/Puw8VlLXAPGxBQCiksaaI11HkjiJpRJaJgHVfeNWixTyJ9zxJy2VC2s3wyJx
ml84bbXwfdYrRwwr7AkhG87djG1eaXuY8+SnbB2TEinutPqdPjY9Qau17tafj1jhK719/zPVZsUC
aMewnbs2Ta937E7yC2MPDDJOGvGH1rG7eS/de91mE57bzW9eArFRd3NKn6/kpxQtAXtBffdLQGHQ
UgJsMzzn3YYC3HI5WReXQJ2OKEKekawEBiNnnkFo5f6+qJwW7PbUFBi1dkgjDsNmbTIEVTaMvUbs
6WskAn/aWSlFmGQHsl3t6SomG0kXYciTOsDRJJlE/P9A4wFrpJFWne7i3pYAjQrSOhqI9+3TlLcJ
IYspkDB1fxAnkHhSgiReHooNkdluZhxYCzgZo+nduoNtuwl0UW2lNU44IjY8tn9D/8UawyMCJ/lm
rmQn5Rb3GORQddw+4PN2oniO3muTwnudQJRLPtOGsz5bS3pYZgHbev6LFKLnjfw1wQm13UCU3Msl
Q7tGIFJ44GLGWb3d3OqyoJvTxHIKm+/iu074UynIMbjbbdnQ9RGYAGQxfV7hnSHRh7LEtJvc2Opc
Xsv7QrnMnlbQELu7Pw0YF4IXLmHZ6OXKzOfZ+sIMvs/8rAtLeznQJ7g5HsSsMYTXq8miBtZXPH3f
oPhLIFfKcFhAv0yJ8TtTQT22VZoySBpaZBSx2k95tJfpMNuLLG4Q7ee0p53TF9UFTLAGytG9hqaN
SBCJ8eIyN9Yv9BH8VI0gSnWvwsy247b8rqiBXuofoaFWCCbIzeWx6D/GNltsq0UJvxcqW5z4t11B
xT8Bzr5Ah8NvF71FP5sT/KB/y9bU4OGvoTUrYHjjGkl/E7ybKOvDsZx1l/BSrbTjeCzxToT3bEGO
dan8uh4GDeQiwrezLpbevtgZ5w+Aaqq9xpdXeRNjdsnra33wgkzqtfkIpAeCLLZDlz2IbRAuTzdS
Izrp9r5lEGFGUsrwpf19tY5XRe9JQNjNBaSwC2wqUm0969yh9sksht/BcUnJTaTLQ2VqDL/tP5LO
bFtRZIuiX+QYKCLwSt/Y9/rC0FQBUaQT0a+vGadG3qqsW5XHBoiI3aw1N0omu3MDhJ4IXLFJ4iJ/
7eogbPacSvttuKqu0VKISEklWXYmgpD58QPS9mPv2/1EQX8BG6JVfaIlbjBKMyDdCOM50vqLiOHQ
tUcR8Jv5CYfpuiBnN9R9S5q+XK/zFbvQcD5iOCsOro/p82I156v1VaclAtsvCTvmNmvSjB8DLJcO
PatnM9Yelo7Y1mx7jGxl1+7NsxUC3xthKs0077ah6y6BwPkdCKtUAcaihD5G5kRTcr8n2LLaQzfH
CJv0yEb7818+jiTz0UMJNtUg+PYsbWBjfBH2XIzTmeISamiqiGOKfa+0iAeLaFKR5vh6saBjTLSb
9Cb92h7+oMiNST5aJ5syloZa3YOAIrAKKv44M5U1mPtVc9XC75ibSb71mBI0fB7Op/LZasrXTKNF
gyJ04JSO+bj26tnicWX2s8nkD8pn3WEou5Wje/FNUk0SbKqOAJsrW9+kPWcwgjFCNdVEh05KFH79
SrNGiZV4ZrWFk8PAyGXK9OAxGzr9p3TMUVKg2VvlW7BMpR/Jdr0fYwZ8fp0K4xHZSYEAGgKryWWG
tcuMq3BIQxHJxSXH9iMGWoNw7sS8KHygxVjAqr3PDHsmdecefgIvlH0mHcDSILEcFcFzNMFjB2em
M3E/0Kfk2LUHiLWFc31TUIHKZhjz8gyVNOpuRnJvyE+H59f3msHCR/dk3TvvnvjtBviuVFCGrLVj
iUXm5zbFUk286gh4dKRs1PvtLu8TTM2HH54Q7Uksx/QgB30kwHZgiHgRZYRH+kzVp5y8kuZqqp92
oaSfhpQJ2Bmk4H7jUgnl3vi+ZYar/TzY0azaiVnGrena0Axfljk6Pzy7txhnb5wLw73GFxogQLZ2
2uzDfM9bDMxVNg339TFK2g24yHNYdDBGkp+Yqh6QbY9/QMTAXqRzW94OJU4JD7nEZ8Y7GK/9DlkD
fAM8jvQSERlBup+cHZ/9ymE43IRKIv67TyjnUJgWz57Zxj4K46RwhnWYzhhixZOl8rOLgce4Erhc
BI9j80SVkR/RrXrHzvH9/j/0iUl4PO2WiVw/o1dAvQYt38pbAR+cDiB0eDhWsLExZmVTgTLE2eqC
2uTlqbmvUF3jGTAbLJOIbFRcp1d15PxGjv5jz/eLPJBouKAmSij1/dBAPXZKtOLiDFXo0oyrL1G7
mqNl32etkYzRFlhKO/TnC/ZoappBcdzwB77ju84+KoqpBXid7/l5ThNHmvYxFjSgWljiIinZjwIE
g9r2V1jnbjUr1k+Q5eyf/zDAr4CSLvQ1H/oH/PFjhPuJU130PU1XfnLghhiUR3b43E7CwZJHnsYK
1w0hNqrXXeyEkJDH1oQGLLh4Dm7mbaFcCnjb4LWDSWAh42h2SKjRelA6MeLdgFxtYv1WdKEHrGBy
BGP6TOi/Qdg6mTR+tElC7kPp/mMxcS5GPdRDr4h9DAvOOP/XX2mYOCk01lRFQhSHdwXULYUmaTGc
CHL58E53TLXxWvYMmo44LslvJsyJAIr7MZuP9z5jbM7chrZvL2Oe0Lli89ngobwhLuRnmWRZmys2
0SA6QybWjBUz5gFkz72C0dK6fzNjFdTf4wrOJKRmoZglfP4wk1iDJJYf5ko0OC3BLsADnNEGooDD
y/oLb3BOGOqKoRRzbLIgAb8xhjqyO7bXsEycwZIz+nB5gb9jhAStfmpCVBE/CEdgJJ1Fn8ujqwMh
DMgd4XBm4lHky3HrQdAc4KoGJtv9JQFDBcuCsrubHDVs/0YhO3hL1Mx+In7DwxivbiiSljCSVpRI
VmkJLwxOe6jyEC1BqbgX9QAZk6YMsvnF2+4ooQu95Gp1e6PKgKgqqNFi/Gie8nG+ulOZtwAbD7wM
xVMZzGZtDoQJPN1/fI0LHrHlgyeHGRzihMYpSk7atX+UVcBThZtStTN1n4q9B/sjImpxteV9QkWJ
ltGZT7miWI1zeRqhXkcZ6kPGRgjyZwGlzNEBQ8PGgPN0llksTR+hY28r7gEQTardt/virTtA4y7J
pqTPt+KB531u2nIhWAGSYLxDAhc3kFCWl2D4Ik0R2BcxzUCBH6aIfeM3wYWHG4qOisBagBGKBW00
RHCYYQJEZ8x9sUzsn8LV8mEKALBW0SGkLKr7ovmlQoSH+8IoyL8jo6eCkEHDyp+hqxXqIzqaCsZ8
yvDZdwzyuJc7qvXU1jo/l1wF8pFLpPtc+COez8yN9cXg/JrpYvptQm3+9iIDsKkpDCswpJcR34AP
gytyeMYPMjrjmJrQiHpsaHTS5KpMZT0azICf3N8Tak4arjSja5lNs1CHFjPTiQPwkAMp5uH+m163
um8WNWVkpBwQ/BIHVx4lK83MpA0pL3u3VmHmM9Q/fS9NfeiQwoKCR557wS/R/ufJT63vDvdvs8Eg
NqRlm8Vj1thT47GlSUixx1r0u+D3YXAKTS/MXeT9ltfcrQsxKLBPCb5LZWwyhRWprNXthisSYCpB
poPCijIzHU3maa/4SdQ3PKgts2Uod/N89dBpc4sVIkBWkBErm351ijRDQvkeKLr54fMakCzj2YVn
HrDa37e5kRjzGWYL+ZAAWxDSJQrkK1Kljm+1Uj8ANp0fhkSatYo3IiObBTSHP5T7PQH1G3q4HN62
FLEimoWOtHxF9wMnHYkbREpyKKGIAqEOAENMzP5gwlNwHSC3jx1mZ+PdoMMlrp+Ybs31X67Ezsfz
ivnUegh7/qBnFkfmWgq9FOPr0GB/zzcxKY/geCNMH9AF0WoWbyZwUErC6nAPBqWNqYmqGyUL2nSw
l5FeMwsKndkroA+aovquWGbZpFbXNZHvyIY4s9jmCqA5W15DNFE5Vl8NUo8P1817K+6tDi+yT1ya
zOGeLb/U9O9C6HOfPMSfCUSJIRC7meCCKhbRp9jg7a10xMYk05W4cMKLXrFo6ss5f4xGv62hLEkd
NtrEFu5sNtdv+AElkgKy40HfbF8RgoFt+YIfw0CrhQV72gvY0L3N1CS9OGD2sT0att4loraJaFy8
75sCc29Mfe7XR/DIc5zn41cz1+xXBARNlkDise6U1v/sWPpsJMJkTOMDDqBCns6HXSjKPLYGYqOq
4osy71PeHbqKX4ZU8MU3YE5s00caQEkTNmfEueSW+kH209HfDgMslI4JxZcVkATUYbQouD4Y2rlB
ZIMNugt/4DFTTip8Geec9gvlk0LNBAktSYvEAQprTbifF3Bv/yRilAb4MfdxyhlsM00PJ4BOEaIb
k018oWCRfXFNmYIwF7jJiceURQbSZxVaT0ylOS/ItKQfMRjB4c6eU5oCptk3TQx9N6XH5skzyVro
I8MX0wIqV1Qd6/ONXgVxEhco50l98NeiZ5GYwOXFXGkKVI1h8Wgg5oBWSWOw5PzFjcmSKwY+frvI
l0+P30nHAftZYgrK2/GdSZHmpjFXdAnNxWMj9qxmusjYJzxth8ef0hoCDj3x0rex6ctuotAjVpEJ
0vcQXlA69BD9GWr+XVZAnG3pGL7CpF00jM7QypXU39A5hOm+exvbCiytqeAXmPxpAj9QdQfgnRky
Fc0FdkpTUN3156J1ZhURhzWFdvJLko8WBG/NRYjZEeiPxpzKL8Uvjq/swPZACbY4Ah5Q8N2Ppklf
MmO6Hmj8Nes5x9Q4ofFK+YBhTxwcDCGtV3XfGLZ4h5wSoxplKuTRz90QO86YvmnvS+O1CEZhfixL
avtayGu1BBzpjGMGEsiXgbuT9Kz6uWvWkjBs1pRD8eaO2VV0l1QcehATAbEfAit8bLSlcuCrZJrD
bjeYMjuKa0DFGgGF5GfTxxqHPLoANvbYauHcX5iVPG18zRVQqCxIT2BgFtqCSbcJmsOnjciFqX+v
7fOULp/LetpeyhH60m+KKZ390W79HJlGisXEoGJD96WkqQ4Ld1/WRtHY9wbUAHwDJjuTN6P1p6b/
Kc0YgA8SNwDIe3VoZz07xfUjm3nl36MJqk0eeqM5K9PkPFprYwkJzNvJOFpOFFu01Rv3NZKw4Bfw
X4Yi0duqXIIoJGlBQY3nLt8C6wzv535FGUfB9s68D+t+Tna6+b3o1GBxLGH5QXki7N+xS3Ul/6sD
JrOHU+AUZTp27L1O2UkmmUYoRfRjjZYFKl0P7tDsfXvymUdoZWs1fMH3w9qBOoog+2lzuR44mdb1
bfgDnazOhkyokq1i1vfaUGckJ4J3xPY82Qj8ssn7bn9gD/ONNzGu5SsVec62VXr0paG1HM7/vdF6
bdGuzXa9Y76VF8VWXZTWSJS/8LsbPxRGGQq41P338mFQeG/i8MeSOq1NYuYjGZyhZrPiI4XL2BZ2
Ab5aZ5Qbarw+JHgpDlDe4eCnSaRtr0sGShsphhGsEvkBGI8c/Bo7n8vOh7SIKcToi9E/o/ZGt3Ph
aOG0iEzVyvsOql65YQUNpsSME6VFNfRHGisRLjOpdIyXY05jg9Yfg5StDyosZgXtte25RszMqN+b
ED0nPpKn+AwtSpxBNcAYpFqE5Zy+krEgTCSm6rH5cNwwU8aF0/SwaGVSiPiXj/NyIfTdVGTXlFFM
bTtjvjkFkuMx2pKimMXQzOdHp16skaOzlif+XDXdt9PemJehwe1jTuP8e7nqWG4pNXKxIstvqSU7
PLIUXTF5LJAknNc0nVLjO0Gau9pbQr9+nhyZ4ytkaRxIiM5QMu0ns9Z3Jn8TikIKCRcxFelxJDUj
QrYIUG8XBlGH2VYIhLQsQJVHS1aYewaLnGN7/TpfOCeJjcXfCIPEcQtvEYrGirM5n7D/98baz1iQ
QH9ig0kRHJAEELuQd0JX0xz4NGRaF6J85DXljb/BxPKYLME8DvOyfX2hXE32fbRnOJuYlh5e4DsQ
ZdJR3jLDXgwCp9PMRuE8PivMANSscPKgSF0ixuAyZynWo6G9TtCLSNZaUJzSBb0TP7EiptsD4mnC
nvllkiwnqvW+T/86C5QozmwvitcNPX7fc0HWP/xy0CMp3oLSRdPYmK9nuM3oKhhUxEbL8jGJyKFD
gNJs7vFtTwmMNlO9PXJD23kWonL3O8PwBXpseW3PjJ4rJ1TzSVOpxoF66JnSx6Tjw8U8tNABnEdI
QdJa0k5gU3kYI+tf6jIVetcze8ulH81j6vz1pO6M9Y/X0O7YQkZ+5V2/lx9CCfv+dhpjrIniBx4T
SzV1c0mDGakxSuuJGOTiK5RyxZPxWB+PT5uNZbVWW2dN+yDzSuOIHJrIzHhg+KLN6HJ99Zn2sQBb
8RRQkqPMidnL3Dp7Lnq9PPaxDEVosb4BjW46rbR7rYoRD8ZnsZUvQF1RnhBeE9eE2JXrM11phmTJ
wvHFmeeuKcJxUyg2880kY9l5RP271ySh39MVfN6OnsnLVO+zrm+yM9A7jUzff7yn/R27MSJrfpS+
Q2w7s/yANhFiIUsc7B7oGgeriU9ZeXrsW69gLffRV1Pws4V0FF8Cji0EqNyOmt1F/NLFGzILrZrn
Fya/aS43PjrSYJ04vMKM9WlwF1Xjih6bvjR3Usn5TKinxcI7nukw0rVFbGptk7FHqaRvbqUpMko2
IBTQ7ADzo8aaPyfgpWjzG+/FjAd3z1itHuhmY3JWQ+xpbDw9PmFELclgsa4dsJuUmgy6sLH9j8ek
ZzzQdnhNZC6pVPDesqeN+K2+/ozZ05tN1L3ACKOg/bJwE/5BOi5KbwEdy6oxghJkhNbbPk6iYLZ+
Lvy1iifCQ/FNVmI9LGlzTj5MI+H4AGqJ8ZMrgK+vtYSjb11OqKVP79Ql3gZmyc6FFZnuA9QvIkBc
4JG8qBdUQfcrMh7SRdAeJIO3C8p7OsRsF0ROhE1Eo/k1gYdighEzGzZ7U8xnuTECiohCQVHGgNDR
P/uzp000lpzThhSHxNSiqB7c3rsURSz4BweXdmxOp03tnPRgA1HBYQ4g/yqgkxVB7YVkiiWC3I1c
0iF+9C5U5zRhkuXZRE0roA4KDjJs9WRlhJRxZq7Muk/4eXexeBYipL5coty6ENGVfRtR763nYyst
EOn+zXypLRkvLFTt1haqOWrWVB6nUEeJ1DBkCHQtMdOFYgsri/Ug5jFLX19Ox+iF/wwld6gnRnpm
jqDEilNmHGTWk5D8wTWuvZAkYEl5FyUYnEm6LgxAxV5CPbHXuYtLTQGrBkJi33QxUSziVCqEYgoy
Pe2Jvz/qvlIHXZ2TUZWZs0M/CUajYkWc+V7/CVzJwbES5WgsiW7h91JlCZQ1kN0xk8ewGfNapD1v
xKqr5Ejojd+46dar14zOhp1PBSWaT3G7lWd2+Q+TA9qJ3rm48marYrLQrT7zGpj0JlzJ3k2MsfhS
3eEIQXv5/zl6v/5JeymNiBSUFIXno1jwmg9XDM16vyxCfSjLvF1nHg4bKMtiwmNQGea4hhFMeopg
cPWcQbtF3tk8LGSe3/nn3+5wR5gpgDOHl2/sSI6IdhXzX2ruGAXAcGP/qvlPl+7TkkKq94+zl94f
m6jNpdkUADtJwDkMmOY1ElMmV0yeeYIqAdPJQzwhAddFQglp5EdpgGCdWmJM5w/AXY5fECQGhaNK
8LHw0f+xTU7902lDLQceJCxUXNwNR+bhRnNhYFMDMEio+Tsen/fs9F5rVLywMHLRwSnEe30LNIEj
kPoMqCw6a0ZSLCl10EShDCPSWuaLj9o5UkY0bgjwUMm+cUNF5DCwBMjUP3yu925EaQvfh5gZN9iN
+D6I2yi8KHeLM30EF4Pgh8kz/fBDYYSvj/Q6XVFU+jKXgctRZuYg7KYSAQPKEEoxyQJgxYZSO0Mu
YlGMaidvHqL5wKHRS1ew4rYhEjYkOlzfnXz4htrytaMLgATgMU2m2oxKeQy56e0Np/2V6sMjOtYM
RLkvmAvB5X2RLFMU/vjICeoLUiXg2GzhXJLX/DMbhPG+MTsQ2l9fDbJ5sZRa47VWg2r59dPWBLbV
moUM3AyFe2+rI5A7RE7UN+zML+d3FSyS7kb/JCf/mVliS//oQGtv83FqbtFMXRDbq/j9iS2IpzlB
ZnhaR6v2VlCBpdXoJPS0a2IPhGzU7di6YfKzkWOrbeY/tB3sJKqBnyfBSG3kMFMaqziPOBZT90fW
xJnJFj3ysspriQgZNzCy6oZemPttQ4YzNLpVgM8ZcuogajrkO9qx/JNGlwOJSOz3zxyO6ddVOa5g
IFAueQWPvqmAG5k39O3OuF6Nr9Oaya3zmrM6fTXW54A/BSUvKwq3C9tFgspFx626b38iAQQaHT5n
Goj4XcF6bbi/VYdMkXUOfFXgg9B+npV+GA9snhRqed9zPGOHUCARIO1djBhnVwNKGaJ2GiP7YK+X
IYsiBhwF6lz5kPrxYOBqtrq7jRSF6FLi9D1j5xnjA3uH+PVDmb6yk4z1MZ0KYicv2VDmo7xH+isf
SFl4FUACdGl+jsQIALTsApnSTVsaws2SoyfaRbi46HWtwEURgDzPBKV8xvwfgWTznY7uXptDbnK/
eUhimVAMR1HU2X3UHzm+V7ND6kryy5uXbte579KtlPmAPr/m/EiSojBuENk3PdAXhMjJ1ykGY2VV
YUvGm4YJ3MvQdxh0LD8cewCoS3q2NmkZVg06tyVZrF3sn4kDIPhlt3wPfBw+wkvaI9myI4U94WVl
HS/pwxt9B4kSJV58uyDEKm4GDjCaH+jfMHs8vc8y9d4/s94mc3lfInEn8z319gofYF0Skb50E2lD
bd1bszx9Vaulk5hYT8CnqSFQtPj1xtGCzk3jd750lSZ99hwpqFYd283+kbr54QGX4Wf3n2Y117bf
U3mqt2XmyfgfYisf98Gb0utucWa86bN8sQzOeisVfpluoML87TMU67dKN5p/COpweE3r8yBmV+iF
7b/eKpnjWx2hBaksDMGzB53w22gx+FjxdLR4nh6R4Aq8Tq1scnmeUx0T0XtoKGeZg3beAnXtLD5Z
mltgPsYRjrNpb/UU8yqioz7Du0dyLPwxNBz5MiIzrsb3Cx7VS+483ZoSqh2n48HIJ6giVKfU4UZe
slOmCB5QaLS7fqh63yn+YG7Mc0u5h7P4Y57RUdj6uqYO+qDYaLdbQUZGzGq/PWBog2kdDBYI697c
3wGojaE7AjIdn5sDLuqhVYQRIT3VNwx5pFtgHRBCUB5zu8rIt/FaXiDO8ptwdLiTCTjvaTseBM/p
gG62ra4azC9L1p8xAzjmvoKakYEwzKiYNp2TkFyMIWMo75ZVksxro0cR0noH9Nn4uVgsoPd7jii4
07dIsWVwXke6vUVQrjschjYDB3Fzsf1mf/VCdjbAiqLFO61H2CYJNMJcmdeoIKb4c8i4K7IDdqFp
hvQRi/W1bT0w3JxS6PG+zmvb7Zs9IU92Zn8PpB3+THhPIyqH7YYgrZz1wRK5Tx/VTkMohV6scvRj
hDJGhaaKQvA9qRmeuvrd4ku256QZYK54O/dbkjjMyFrK81JYdxQK5aWF4ZdeAGH9GqFcj2Y693hf
3PCH4LRFEIXeWsRHFvm7fECfHNCze+JdzOzmyPd9BLJ5n8oKTiwcnJuePxpScIMV93Kl2C0MnXod
3N+fyVnxAs+j0joHAjDuRbsf6IJVBwWnbxFkqOgOcbgLFVprl/grotLS3WxeLUZnGMwf95SDswFo
tRn3bz0ezsGaRjaN2ryYI7niAXflBRIPgIMdVoGReEIzGdKgEX8deRH5j/AK7HGKdbPjmd1l9meb
oistNOO9+UwrKkdT2XlQLWmtclqa19S/T1+MCvsoNsfkaK8G9AggUiFshwqNarcj0xMA3RzHkc5p
fygxjiEzyGz9gxJ303sxvL2tBYGpJIjkgbXuIef0hJ4mVdECVduSi9njthIzf8YgOa1vWM6eggTI
Xyt4Si/rh0PwHy2ON27/zhxKK4hAUJuYXAQ/S8Xwrpkp5X2MTzSWqbM+vHqA1Jo86Mrcq7t9+dCI
IOAAOvj7IRa0JA3hrpls4zGgc4a6PvG1cR8hudi9y2WwfIWqpREgazYaZ2JMsEbV5s4BVTCo9RFk
dC6YANPz7wRPKqmGOiBT/FOfi9D11bfpkvY1pla4n5U+Hy2/SAzd9qoOBZ1rXTq9A0Ev+c34SxGA
4ijPZkRrSNmm9NMGbkRMjtP5ZcgP444MGhE9HLOTxDGv4ugBEnQqbOSnCalxR9d+OIk1exBfqKkN
Wa1pKEOORLXDh3g7z0mdL+NNn0EjnKBhNXvM2pYqoRkDe+vcFun3B9tukzhNAHOJPDpylMnTz+bP
f0OoFxKE+b7/xjVCSZa3tzhvfGTqHrXbr3nfqq4e6NvMgp95xQPmRcZ9inQFVGFwEKUaNGT0UhaU
GngG7Wqr0KVgpZS+tn+PqfySfi+K2khA7DUuR5JTMFxCxBrRiXRvgsng4/+wOQz2YnnFsw1A66OY
XZU6HOnEC4SyTwa9kAIPmX2KBQMilR6k64os7W6DKUTetOCKDObUtJFTtZN0L2eY27p9tgPIJ18p
v55YshTWU3pb+SL9N3RUV+aXEiReDxIc9FUC6XrMzrfsTfWlzEI/R2z8HRuL7qczpvr0FhsweYYS
FK6E5uTFjKwPcwMeRE3/Ay1gAKhzsZceOKQPElIqm9jYbexyrKONJZyw3zGwGkoJwLLmBOU0IVkl
1O1ZPF1uoeDoP7z+trNltz6kKDG5F86HXiQi/CHbVWpD/Ia49kJuq/ssgoqFwv+4C3iJ4cuEz8nI
H1ry4p67L04nWu58L5ELSm6fUvuG9BWnoRhfF+8RczgjtBuOZK3uk5YjwtLCz1oJWjMdP/fEtfbb
F0x/PiMM+lN3+wWwpM0G8zECu8kA6SDGNm4gZ8g74CC9cIRDSvEGHlzJ7F9/MgSx1iyT2MgAidWO
HE0bphv3Js0jqKNZ70n53U/ey+FrNnjN1K/dVxy8LIypbn6zFIAsURHSnq+DDlj/QbW2+tIEbVQG
TeNh/PqwnG2UXM8BfV67HYUpALTI/pE5ql5MX55+9pjLIJO5ITvKIXxZ4ltJa7kzdJIyGuw7ZqrW
53TVuWoAUdBVjh/npE3fHgE+MzQ5eA4jUv8p0SJhJeLOv0Y90c0XGrD1+oylperTfKJPxT4x7rHF
0ena1OeRHW8LIWxgl2CPHuMlEk43YDYS5+ISWjGXKZ4x1Qc3YXkoBIiOaK81ENrEl6fPjgdkluwC
q11+ylpDx32y/frQ/1A74JaikVBwuYN+QOqB1ExypJQOGXE2/VnruW7xhQ4srtb9JO0rtjsNGbyp
4s7HqYPoRQhD+4ox/DfcF9Nu26dElJjjxwmsWZpYPXSElHz/cdjoE8bOYQCs2auxamMqHqc+gjn+
fzww0vVoxgXy0wUSLVexCzIpyIP+d10t2cdlu9u0SxKyxcuHeRm8z0kA8yr4YDKcNqfS/zillU06
VDcMYxN+J6RG1KrCxzJHcXTKpy+2FRVtvm4+3b53hRFOzDWw5Jtsv5xs9kUHzD5JJZWgCLoy7ciD
zDyRl/lrZtHXep2J9knRoyV+J3xqlJ+yOqR41N7dLLKG6HZfYqouuatVcQ9wwt1nJOO7Ptbve8Dl
LK4RjmKGZFp3+i9DNIhM2KI/n1813Oo7bVlceVdtmYoIlk0U1ce7XkVc1+f4TW7KAaOdCxFOZQ55
6pprlou3Q6FXnz8e6rH6XJ/JuTsX/YhIZfrmB88f1SvUe2d13sdJqgrvFNU0upykISQJT9WIbwlm
TTJg/FvQAJ9ogAQoKZSMA1ghDgtrTFdl1cvHtCiQXGDxo7zUkvQgMIvMMkzPjzHTOMH/krNSFYDu
MJEZWLuP3GKdz0dssYIrYMcn/IQUoXEswFa5NbAbc6tZF/MeOjsCeVRX6+9WGhn1lALrz3ymCA/n
6c/uuhCIbjGlfvhUqJI16OKheG7po/CSj4eTPJw2FdSduzyuezbvKFewFrxqHxOcVADzzJfiOMma
AtwcBk1ULX+lX99XBTk4SYXqIoFtH86bDerfvXETzf2NPIxcvAb/7tG3EjKSiA6BgH5QN+uhjqxU
m8vWkgHU3bjmyqoO8Sd5nVaFb3WBXRHtQdeIkwf5TxCv2C57c2HAmZRUkxANPY3gs0sdRJ9MYwt7
h+rInx1M9dQedEsKdsgXRpI54ulj+IdukSby5D2HfqAjkQ7lO8MpIFI2FtVHRZ6OeKLLohOJcM8q
mPNByrSokaQQk7PH/2GIo7uDxrZvK27vFPlfDPEjVwkVSBRiFsutyyHiT9414WIy36HyyCdWQ60N
wN5j8mK2wVuD9CMqdowLG6GPeCsTynlKB1cl+JJ1v4lrJGoLhPKjMQOxXs43XT/25KUNdGeqQTHo
O8S9Srx5Mq0LmL6DOKR6eyUzgVQS5HWZ+yTwr/Nz6MYF7nncpk8qz0OnacnpcOAMMEd5bROExXj0
NQd3r5RcedbuyccyuJnP4AHfN7V+Vhd9cct53dPE2WB+XLplwbNytIlaeVicnnmoklYNnRhlGtox
lEDPc10SZBM+un11jKiOwpnUF1OmmTDSA3UNpFrx6lUKoLDBOQwTPCHFuY5kj4XIZo/6XbawxTUY
HFVew1d7x/rnJa9Dx5zPsK+5tIP1WVsuJDMfkyvn0nzUnqRXOBjElpwa1VxgNmDIvRjRarAsig11
nu9wilPl4ciE48vBJZvQYtBau0DDQqhBRzGMOiruEhCQvjlLcIte6wHAeKPz3p9JTLfVnb2ZtIKw
irxLIhxystKRoG19/P7PymdQxB/PSQVEh6SJDsafczEF8J2NSY5n1sht3uYeEkavsu/puK/Cp62D
u2JizMy43wkYpLc1enkkfVQXcLyq93lxjVcBwqgnUkfEcUSpDYt2Jn88iudIs1ABDlL080FaWMIp
m7mVOn+20+eq/I6rO161RdlMyzP6id6DHOsuBoP34KyZ6ZZ8XdWDVuAGo9v9kk2HH2x0Q3b89ZNH
bK7LVyeEbpX13XrYoghDsUbRHAE6Gavecz6jUJ05oQNpqnOUGQ9CAV604WkjrrrR039kY02adK9Z
+BwEcnyivjKkGT+4PqUJj10bBW/5y9ANW/2ncyC5zXf+Tn3RrmIC6sCriFb/Jdx+hxIQNrZYo/Ce
74d3kSpH1GjIoJt023ueej+MGtNHb6mgx6YoQOVKX/aF547+QFceBeKyDwZqrOAw7ujAO9KZtXxH
hp3ZJmyjwPqpY7k6chAp/vMxEVlGAcwZ+O3QTYbzT7fsU7UboXJ7Lh9IT57jCngYz45LG41D726D
KYyFIhHBHeTdH2r4sEmDFvgcGA8P3Vn7cPOHICy/8kWWjJEYS/rioay89/1QpYxuGmctrc2XjI0U
GN/H1cFBSpaOYP/ao71k38lZY5OKLnpltFuEJ4yvXpCxLbTdGxRsaYNZ/z3stAoyqtz6Pl8mugl2
T9L9GA/jz45b91NNNGnatcuy3Uf5UUow6CMNnfHVkglq6Bkg8Y/wzvUn7Qk+rYXtmghSiWfI1sra
igRj4D1vqnlE8JNy1iOyHS6Q2gtg7qnrH+vHWCfjU4XoHAlKORCo2jJ39I680SxZmivqgfUK8dmd
qG+VI038XSPF43Pn9JPUGe6MCLD7IuIghUn7s0sdEhjuBFO/ApFO4t1w956/BGW4BbT48j/nFY0t
rss7YrSsOpxuVDZNYPtnDdGMS+FdcigzbdvjaPcC+0irD/bsZ0KQgm3yDdmEiCVFvwqceVmuEHmr
TLHvbkixRpnZTUp8pE/vQQMPOGsy/fURPNFF2PYk7wNo+0n8prm4ENvIflRn2e2PQuokpCdTFO7R
N5TW6mMbVwHGWwDEsW68OGbThN6kdqTJpX8mmuIWx98Ru53nMZDpK4vcPz4U/UnTWcNoFo+W8mOl
UiyTaYUMs80H+Q3RaGXqGMi8YYGac/l7hUN5TBJGTIaDKu/Z+vGOLvTr4AvsmDxnaQ7bLY0gVPEi
rEGKW9go2gKtdF/KUcaGhgEKXzveanCtFTUvxY2tx5FqbbHoCjw+DNXkcSgetkk9Z0AjBM5QDFw9
saTxaw5Yn9ZINSTFXz1QPNPfObytHbn3AWEwmXeFXhmcBokSrI+RIWyYIIjUDUNTJw/mCi3BEWWY
K4QxqdCJrfvLeNyaOzFwPRtYLCUiBYV6FHNZAWOYPEliTlHGtLXOqFxGFjKeC4Va7EjffzoSvY+X
pc5fSZrBVx/PK88ZHSxEcO3busVcafGFZ5yS1QR4/ApbBv4vNMNoukTRjZ2ZwQE3/rWH0c2rgP2z
zT/mMfQI9NXQu6ESCKz+CoU1RECGugOF691I52G8g7OnPPA9PeevyDhxv37QSGoCY/tHvdY+KR2N
PEuy4rsh8AMnROUj+z00A4Sp1P45ajoIKpqzKYVzCtJBO43xyQ/8F9MzhJLspJLELxHkXBLVKecF
jQuyUKJHh6EDx8S4oYRNBRuJ6FoAbcAOkIGqpNhknheCHK4M3I6O7aXnI2DMUuo3uzuuHXzVWEox
ey6iq7q2VABt65aDYnqH3M7tySw6m5/HomYg/P1tRt9xXiyjBsYJ844ZrWV+7zjgefDEkDamm2XB
4D1kpMElhxwjGeXLG3EcS7lX9bzyZ6H5ZQcCoaswHEVaJP1rRi2yQRfCf1YXWraQ7y69injG4FsK
+ehcfkxfN/XW02MviiDO0lR5LV9UZb5EarlmD2GrvJZ0YQUv4sMOeOp/Dl99UY4mOQgIkJJiNAbb
tZyFTJ1JqF6ndnzAUQgGrjFHYNoYKVN/xxKxy1uuzPxPmsw7/tJ/nKtSDrbB70MybKwonf36Tv/C
p89Yk10d1HdfhrQDXmeudytCqPd7+caZ/aE0VGXjX2XVt0aHuUpxWWXFQhcEYvcfR+e2pCiyheEn
IkIFEW45gyiIp9Ibo7RsQEQQBNGnny8n9uzpmu7qUoHMXOtf/8FBpIGXJbvDafVQ2EzQ7MAexpXD
k7GFaU2l+8d65cy5k8BTh4jjR+Vi9mEGYqvwLzJPkbfNJ3h2S5FY1B4rxafWVU/zDtJ2E8kbiU4T
tFbxvzO751mWR6v3DRDNTUq3RyJhpVv3wXgsd6lAeVL5BbKa79KuLoEgE5oaxdgkfIojXCd/IzgK
DkMuFUTaTBDRf9ncsKiD+CRK4xl+tdUW0OGYHm9WByMIL2B85rKpz+41sbvMk6fumwPCzLo54kOs
+h6nA2UboNp9oVROUsCmKSjUTuYFIlz5I93deH/bEaLV8NMQHbXMUoAt3tM/YmSUHTsyPHFcxStK
EVBvNspLW4jtWH+432xBR5dDhLbasB3mYjEbffC06o95aeaG70ydyEmS9EZGT/DBt3pO4xji+JoY
/fx6VSwRMf+7xqETajcORFpUMpMtPdWaxFeQgTy61vS02CJyWlGGw59juPUJWa4eE2SnNCmj6j1H
o3QlpGJ7nVTOC6kOhfr2+Yq4rqfYl57uybp2QyB3saDaNLpTKRByzvrJHIx7a27Alley6uK+1q+n
kEadsdVCkZFhnOgTW1J+kU/iyVbIDgUpJgbzGzdGUpigdNcioFTNg80X4YSLC22FmV4e6IC2sFls
HeIi8imRE04bxLqxcQSCSRSMqt8BhpulvuHcFJoNycU+cV+KDQ61n1movKKuX6iSUWz523g4wPe7
2TwUmmLxF7K/N5WG9ZJZ+OEVamVvTG19YHtEIr6PL8/08sERC8tJo/uBIAoAv+fGLCCLtdvNKdbi
k8WMlVSP2r6671mY6LaKmrtul3hhMgbzvkuaatls7BllljHRsbf7YgKCoiZ8UNnCMwor5VLbQE8z
4ujcuJTcy5Ry2ESdfYVuBRfKmHqbDd4QUTKZ2RJsxyZ3BuO1TxIUmtX1FNMYgHmsNmA3m9JuzdFg
8iCvh6ddHTF5zoOWdufmEo2J6SCXFLHtfICGwI3hIoBr29/arsBb5p+Z/dUOBW2J7HWScX1h0mLd
WeswT7G+5SMAlu0LIOuTYj/dHE7WPHrzK5c/cwRLDVaa1vms1NruJBhlksaSN/ELQinIyUhWkdUt
Ut3utmXtbKIaXPg4ZEuG5dvnkVW4QWQnzLZrmMa4mCy4dWSI0F+SphEz6nnixmG0MAe2ZzwxS+Bx
cNud3jtRdCQgiQcc7mQKEc8sJotj3/qYVQPTQzizv2H3C+m38YfPXke2JewZR7L7oHHHDlG2YDX/
HkXMFdOzmerSTzxtiYS73moL0FO6LPpw8GTiD+1m6hP/tzkVuw10V8aNPNDSmBgRtkqy8JyNLwwH
+j3abxD1Q7JReztJENemxkY7DBB9zOmMB1erHMlW3nx1Gs/1YsX7ryy4YtxNlUp9iIuHNag20xHN
mhCRY3zxSTZvuj/tXAov1YUzRggtwcZ4+ENqgBlvef/7xv1A84ara/38dAxwrWmEcYT5zW40IwTE
zBiPsNuXU0clDp5p6ogLN3rwQhh7zGH53awR+bLGu2BxYhtO3kURVcUufS++4ujhbEjhGUjaQRs7
zddik/5QYdGPQ8k9D/v3tXlhwcDUdbSd6MgOLVY9KRjUGroLmDO82DNN5xM8MhaEpeMUVy9zsMy8
O2NM2WxGZNFScq66in2X57RFtYFudmJlrf8eYRqbtNgJscrscdj/lQxVKN1LuKd4YXjDLHjS8lCW
oz/Z9gybWAdSGk6oFlNSrThhrDT3tAH0gr7J/G7eqG1IIbC/QK34bfkt6Uxgoot0n7FT/GOvwceI
y6Sc9lmevB+ck66GrxhppEwip6iclyPZuaG3+brV1y3vnH7hnYVbE7RHQtrYaPGQrD083+Exf1yn
cu/RCCXQzWm3EPOwYsUemx1Mny6yaNh/PRjO7LQcPW+ybh6wIQjcuDDAfmVuJQcFs67SxOuyf+DO
+4jrv0G2vuFzOZ0z638GKs8GHQYQaQQINJ264zn292yss4mt4PO0zlfyeYoxOwPMTidbwb4B5cvW
C28evI4wLoRO10sSGM1h8tgPI6uCJLqfYoTuVKgfT04dtbo9VdEtA2oZLRXDl5nzZCcxsiSLYw1W
h5dzMrqicsYeys33AH7qzCoSvHYemfuB/Z3G8LKb3ryxr48s1uLo7sqcA5/FrOWDUnBbrz+FDICR
OeI4pl9lEN5H2eCMtQBIYwJIo2Kfs/gMCxln1gn2S0Wkn0+zWC5Xt9ZNcUTsoxlZRiCegqrw0IIZ
aklgD/txGKvXunfBJWcl+gaUBg535C0OnlM8W3YHtNbvOJN9CJTfpPx554TG/N3nGmDes430domP
+l0UYWMTh/1TrGPM52n04PaXKDlxPN6I1trzKMJjfSNQs+9rbvcJwJkpA/EcixMYH4OH9wwD1V63
RidPXnYpG0PDan18rHQInkAiHMZvVqZ2GD2c/oMW2ddxXMELrJgR5grdIcNc/r5GsKso9utz7PF1
YSByf//eWTdg6RLQLakYbFT0d5Odfhwfc/bYee0xNSegAELuBz+TeAgejIoUW2YSyoD5S/AdA07h
yzCFjQKQxpz15Y4i4eQ6sgcsDWqjXLC358fSHaFXneI7Pqf6kDOHMTwQ1q3y8KcoWECczhA9b3Ha
WdfXmINrMpmPQQxD1kTztEvV3PTnc7nAcqRcuDkz5G75fi/wjp9RQxXL8VkUB7zUin85YiJQuCe0
Adgf48JEa3IzNuL/WW2RoIc5ipZ63BnKyE/FeQndSd3Atqp4rrF2iCX37n2EEl8BHWPJiKxOFKEs
SRfWWqOaRMpB60spCp16QQIpMWE+zZR0qK+YYEmHdhqVzEWm+3uGkc2ameJA+Cu2CaQbwV0mjkJe
w5PDpyuAOAelrtnSRYNVMKEjKq8kTQK7AtedwLrJYeupP/cvuQDDx9Z0Y9K5s3/fwWpl69njyW+b
e1Md9g0zIO7tklazG9ZUyplpHGgW7dnjWoFEfoMT45jCSYEcC/zmdUvd9J1TyfsOvhCOePC9z9hJ
DYRw8V+9l0/muGkZOS5cZOdN3bKPxmExWJSv+LaF2RNr6xrKiEPp9a4cBS7aARwRUBc08C1EKDec
XOaUTnDXS3yc4H9fnuplkhIfwP5EYPA4Jk7ojoOdahQUtzugCJj2qX0XDyNz4ZGzROaamuEHY4jt
ff6C/eRPGdLh4YDCt7JngsLQYWvPQHFqSFc5Geggedzc4uYq9OOF/12WeMglsJOgVFH83Bzm2bSq
Y7Q5sDXhyASYCMGEPHnDXIdIxKWiky/9FJosqBbbzhDN7u6EcuQNlht9pZ8RwqAZdEZ4oYLxQjQ3
sKoYmzc0KvuiWEJJpyjOryk+FVXYMYXBWok7/YqeVXjDTEvDsyGQh8vztpwO4Qj8TvpYYxnzkYP8
8PQpkBhEWuw3+z8JnY8022gZ8yl6oRmkLKnbvZDO8gyOH8Gt9NVp2LJX5c2MYCf/1Sb5I9JzP9tV
jBu533KbfNqA1kE9BdXMu48PwuUz7/GcpGtSIyyHSCUaNFOFKN3X8YMy7mHDdByFTHYTHXE1fSoc
3PhjLLk5eLawlSmo4iwEA0tMdl4UZuCo0EFQMGmQCXbpyah64ZZRM+aBs+DI5sfSIhiQVLcPfP5p
N0sXlxcGrB1bBaIYbH/h8gK4y+b78GaECqeYUD2oCAzRPkl9riqHjkPGBwkyMjoZSLOYEUqw5GyV
QfLbfPYe5SmSJ2x0NCZ0Nuu7P4/Bh8aVpeCKQ62MyPQ64rfZMT5uze6CeReGN+jO/+dD8kM5WVss
vSlH2ZUojFsofOS4MdtgWGdVGaN8mAV0Qzd0SLloJ4FvsehRLLbiGv+tzklxtdPEm+UBgRhcXOt9
l3rltljwdK5Vuq1yy/PCJjQCEsic+xSnITejHB4ZX9iRkv/5w+YHfQKjqH/S7p27YygHIyPi8lrY
gtn5QrINtmPSkK0vC622OMJl7ONUGwDjBGMX+ubJojnKCRjMAnoZUBV45BWGLJ58MscQ7OlakVLj
RUTmZOUQt/I59LX7YqaBDSmPNuZFAP57WuKVvqSdlbBokMTb5BLn28ypcC2yqmtqswecQAqQYBmv
9cwjWEPTLI5hKuTs/5AZduQp1t8PwitUPgBlQAl7UVRYY76gdokeaxCWcsvV1A5c9fsa23Ca+lhK
yi3vm9WKj489BJ/L/V/taX9lj+s5y1+/26OxMfp7csCAg0A0JLfOzj4A0Aa2ZNOFsv4uT39TG/8k
Zv88lzMU5GDxX/YdB8+nUcuCQ8fqsQZgRsAl498FAj8Wzw+k3SlQC16NUK+mDvsSKV78p337xSaq
+8l+pbuFe1f/vAxYhP/OVqqwg9If8ZeR4etXmdAcPtxOsae0eQysPwPFqCttS82F8w9Ht8lMmEow
zWdHNjd8L//l2sl4TTZgsp9LPQ5mZDeBQvGdMAW20IOVSBa+VE/r7YxYKg70Lrgy+O7qbiV8OULO
h1/SWu3JD/kp69PT488pMPfycuJPjwAyPpEs82KRupArgirudJdpP9cEqyMFTiITFOp7wbtmuTbM
ythCGuMUdWGd9MduQ8objlHRfQetMBr9lDDAcF/ewFUxnrCxmdGz9X7xXeGvf2DndD4K3C1oLILu
mURcObwc/JIMft5gNa3zDnFF9cmvPiqwj9btWd/0oD4thBimh/y9bFudsUTafKPJ6vlPik7uyG5X
mNoRAeUp/+gCbmJ+Sd0DYu0zcC6W+BZ6J1dbKasRNGi2TE8PZ7NdQcEWQ8WoL6qGkxq2o1/qpvmH
Dwlfe4VG8XRgwlYsOPcXdaRBmEZcHg9hsbz5aMfm6vLhFtGEupH5UkAw82M7PWQLAIXFZIXA6XsB
X0xJX/oZRyXKbCxyR8mXpKyvU9+S58NWjhhGwBfrXSl48uyrDqarfAkGmjqME/tDOXLTvfYITqU3
XsvR9+cJJ/kyaRyor+pR3eJCO6ldJG337sBV+VOT2zZbdefnucTU9oElJoMlRqtpRMb4nGVxaYB8
2e9s3OHhXXNzZu4+KUB09kthqlybvx+ndR4MaOBX5cdwDH35RoC7/b7g+OYrjuRSAITt5Yu2AcP1
9bfbsm+nIW5cT0wS4S4rTlk4/PXJemZPlypZD4D2kOIfNuRvRowtNQDJa84b5TtTNJgcwjCmg58P
86peyVhYp4f8QITivCED5gqxAuo2c+HZpthjjUMoCd81FQOe21HoCehh5o9niK4BfPYTFmt6rlXn
a1QOPyPY0Rb6moUE6iBiHpjJQ/eHESXF+bog2p7JMH4SV7hpMEaY/nwXglWD+zhyJNXJW0u6w5Qz
ijjzuqg+istbnZE/A7w/sKOH9AhHaX4jsl4QW1VYIqDMMkZQY5tIQl6cPfXc8x3wtuJHgGAlmvGG
KvHmj100UAlykJ5YaKBKVtkHQPArUkBNiOt4bMR4YMCF44VQVXIpahc2Gf6d9mlqZ/ivv/zx4rFq
ttSae+DwDz4IXpN6NynRQEOlOTPD++r9V/41lAWYeeN8enIBt5lqdbFEVPl40W7IUFwj1MDmhKx6
HJA9/F6i8bUJKqC4n9dS1d0ntt6QqzTztSMwUPOgElEZoJFgLGxQiX3tf+nXmh6qM3g4pPjhnqTN
HE/cTnHeH5A4RAWCxH5Dyt4fpD8GFSckPB5zgynJvUh7J5Dx6kWzagLSUUxtyXMLen9zxwu4acs/
EV5zX5EfCQBBQBgOlI01/JZ4tiwB87DSwn3vRxgbsRwnPOvPsPCh4scIXb9J7ueb/h9KC/yQf3km
Rk4Ba2jk3BPYiPYNnq6Bs01czaVNg+DbnZzvDOjWPA7cnHdpnjBQ1Sw9AyZcjEmBxRMEYipGWJhr
kJv2smvUa1xMVGUVKcGnpIpku/+XLRvOgea3its4h1Oa27hZkbYbjxyYDU6DLx9QVmF2BXY3RMxi
NGngfU4zD4JswQOa/vGcmTTWfgMhGnjDoDZTogMeX4JahPyktT7+yy33fyR+ojWVli8CPlYK14qw
82qZ4lUK1gxpY2bpqwHc2v0gcnqG8HLs7AhjFi5un5x+ZoUnDsTCEwD0Rt4xpVq2Mf5W289eGJC0
+NUwRf3JqPsfsFwsmsvxv+JvEvJeLPhoWBy9/+dxKFhmvgWPqrmi9wjeYbHhmYHcBuXHBzF47Pod
gbledYbrZE5Xk5/G1lQfMhktpuwu1eTuUuLn8D8hf3UM38r1sP3AoYVI254bvHQ16lfG++ZN8lRq
KrwT+BrjALqxLX2Xgqia/W8P+RN1MEP0fAqbAYEFoXGsABZEV1vpGEdhJraCYci4maOo32WUilCK
X94r0VMTUwMFotUf9QF5oAiH/r1fdpbCNmLVu3xx+mk3MqgI1tpvJEUcCbD0hWv9aM+06zC1hCbp
eXiM8FOBp/nxJFj+Y5+Akfx3GmXh01PYFM6jM31hDSED2KW2aAI5U5h13a4wzKYSWimYOqvbUWXj
dZoFAcyvBeOu4Y5jsqH/eyUtsZN0p7KGzwIzzleOWqa5cgOQsElv/6bbr8VLMZR5E8x2/fJF3NBf
lRG+YNNWPjeY/8IphBEG8asx13Axz7X7PAz2JV09vDIcVoM55UTaYg9rVj+6LYLlzRrSIY11AL1y
qZqt2c/LK7XuLFE2jc0Dtpn93phDmHnq3gnsdEXeAHMGLXyjjuosWrJ97Q0BVCmYxZgwOiyxGvaB
odu6OfLhlGOTnxRbEgnpSZt9gxMOFNXUp12JK791aLaJtfgmT3kuUYYimtsW82I+rIHy+A2q9TOt
ADBAhVgaE8zuSggRJs3Q2Yp5eayOWZRFWtzsqaXzt5lTPzL0ILJan1dA5mOH/i+/9jwzzBFwMjfq
CFAQPBOkIT++9iptq/+dty62l3j1jyeGo+zuFylz26SH/sqdXZJWVeGBABmL6BBof0AZI/Gj7sL6
0npfn9tuO/gn7BWiajArrLkFIUfHEhB5DjG1xBnJ4etP+/f6Az9rDsLv9UTzcv0ywNtLZ7kmexWL
B0ffE9GUyM4oQL6EeEf9B4qmBcU8B+q/gdAJg4NwBqdb4NMBlDYEwws/g9fgtgs6flTtLCFN+Mjq
XO6/epMm1bLwmjWlPJA00nK9FEFUqEvwYJjY/fkeVav38rV58ZKUhThfUGiRWgue+0Hu8/+NyH5e
a8ABKniAh+eYzCl6thTzBTCq/+FbwBVULV8TyJoAAwIyVWcMqw0QmjSUm/+9nI53f2K2EFoCbh18
KHhQzAMZkViEEJUA8mlAu5AzUvcq4c6L7BiXr3Ufj341tCIcW2QxWPewfZonwG62GBnZz8tvsLrN
j5qvJ+kK4+k54XTGfTMKUM1C+GQtPOfTDWznxdfJDoilfkZQh53TDm/7zZiK2QZtLL06LikwR3Di
RT5e3oWvUFq/UL8yVbXu64450YHMJc187srkhh0umUu4UQAvsIaeCgiPcQrKX2XF4Bpy7WDJoX4e
ifvBtSYN8x7xI4bN/Q8lsAPKPpgozwFjmA/M30RyseLm6q5K7gqCo/GcDhNoUg+Bb7paTCMUQs7X
8v7lSb/VD27CtT2wVW9BH/1nwstN7GI+nT+vMoFkCLeQlE1/iN2DnfDHUI4W5Wt1O0xPmO8CIWr/
MtnANy0SmGTu8FYa9pt4lhtTZxpq7EH7G7/hPTzuiK1em/X7Ot0/Az2zSVfcoY9qDfXfzBm8EuXl
ogo+uCOb01CnD/D+NzO2yI6aD/t8RbSZuEGragsOOkYaemwX0/nX7/0iYcxc3MlaLFeD6F95tNLg
FpUMJlBPBb2f4cK7hhlyra7tonZePg7ojw0A2LzbPoSQZTrP5/c+GIdvl7GXRkeqO/IzYDxAu1+v
+dhVb71pGb3UZg4jwtFuTkkiF5lc9I5+tcxiBT/AjGcF+rhNyHGgw2DXSIwz0bgsQBjUQ8vkP7mz
ue0hfjBaLj7MPR3Mm8Waq50pyraw1H6eCZweinEznRMI9pu2yO1LkjMQb687WzEhCywlewPPCDBY
jYvFd9+63ZKAyIndulSNJiiDS5rbHryMtup/BA+sudpqQM25/WGLaZfM6huibuT1h2Arqk0GWyZB
rmxmsncarCIQ6al+P5eSsQdLmZyRdsGQa1N4aIeE/Cdb4xsBHAIEDvCAHpU5IEDHa5+tmRKQCMcm
ONDaxLeD9g9xkP1BfHaKRdxXGlY/Izyc5jr+FBL5QKPt2DsJf5d+P+zlPZOPx7peKzYGJr4eYaco
UtruMXPKxfiMCTWTUpEP18/vVirwYCSE8nz2tUDNq0W+kJfV5ba/n5VDsRD8ava2hhi2aslwgaia
n4zPWLkSvt2wqR0VmjiBcRDB+/mXoRXQqpXFhHFmce/r0CVJTduX2zHikW3vzbCRyFcPq0oIE76t
GcgN87GH74OZbkexbt+caoUyCyj0r11NGdG8PGZ+N57+3Wgx21eF2wIovTFD9j50koM3KdziviS8
RUHij6tLAmCoseUAQa15HkjjTd62tP4yYnxEhT2FimpUQR4Ah9wc3Xltul/5p90BGnKvCTgIR5TH
/z7sASqOgyYTHqZ/uqlsMXBWo3TwFaCuBus0o5agkda5rQ0ejzcIEegWuZrwl0EmOKmYu01thKL+
1CvlIF1O13e/9l9+txwaXMGtESXdGiYpF1j4caYJvQcWqB5TmtohbVkIhuGmGCVBx8xv3oznNYBg
kXJuZB2Hzu3nCz/skl0K3U5VqzlgMMMFLDkzBuDMFdvolO0DSiBHyIKDodNMOODzx6HhjdTh7RSo
+D4vMjyXXYjE6rH6N77g7vKbes9A27GJE1aMEPLujK6f5SuGDkoSsast5AtYP+bb5bJ3UBBOAojb
CFaholO97B7Y4SOh3dRYIoEg0OYYt2jC8R/AvwTJoGByy+B5lZYwgXwUeibuJ96w6YQxCxt6yiEL
pgd7FGYqGc2lm9qy9fAf/sSGxvBaK9f7+jufJZULjPANewIK79xH1uSN+h00jaG2JV0gwU+2I1sR
R3fOGuOUkl9kYDPZWfYRlod+70mc2NUKM26SC1bsxo+4+C3UuU7MQ+dWCcbbFmguEBB+Ui515L9X
XJmAsQ6Owmnvv2LZSqngIOrIpgAxH9YVSbtJc2tJ11E8wTSK4Exi35eVy3zGykNAexonadE5X/Za
A/2Aw+m7ag8QeGxANX/ypnJDeU3xxxN3OjQapu6ncFSc9dJX8risYNjKXv72wFcE88NDagILVNQu
0nm2n50ZqaWr/Mh5QBEPheRC+DFzKIvEwG17PYlA6Igjsz6z3pPXGrpByeZXBDosbfYtAdUza6Ae
JEeyAn6gWbuMwRyAo/+kMz71g6XRorA7TnZj4yoHVxaXA39kQXHHD/nfNLzasrhBGGONiK0TKncG
LkhG4Lnx3BdmtmavHPZjak2Qgo4T+sMzxRmcH6mI2uN9fTrMlvJyttVIjggRTSXjAJr5UbPSxaXH
os8gubvih3rjeenW8B5grNsVySlGeVT/USZtBvHBbn8fPtE/fV2qzv3wRRj2dSYQBQoX13UHviXx
X6nPjoc9GSgB13DHaAUoHsyZi1TJwp8bxpIK6kns1J3t7TGJcxtsLho5ZH/zwRrG9lSNrFrtMN4X
qjWi9jXrs5RwnjAudKRlunozsl0VgRojWKc1iJ4u1Bf0bjNT6L1a/7V72ROq/TdKuEdC/U7Xv514
etDsUKxSa9FuciZu8oXYuL+YL8eEpbNzMtsySBknyFLEsDLjRK+sG9lGcxVONJnbaMayq5tqLP4i
U/6piBvNnJxJjuzOXPUiDBNkvJ3fDgh2Itl3S73qOSSKJ5O74P1T/Sh/X9FB8yfK1+SPlF9CgGgx
fKpGWEIY7YeqJbH7FPZplw4GiweOHqcaAQUixVS48jCYC94u8/Ie5sbJGvk6u9uXmqkyL9o6W6Z/
IKVtDAzzDikOAxg8bHcshTNUshcOwpvxlilImhucfjdI5IhsaFe3dAtGH9UOff6eoWucrqbe7Uef
P9YpLmfTZWqfRybGFZQzgGUQgzTeKWQAh0Hf8vk72ip92ESP6Lbu9yRWwG1p1nBmeAL9l4efvlVN
DCaCbahGRTjZDCAg6Ji5haD8qTFboi6gmIfe1ClLjVe/W7O5wkMhiJLEqpTU/WXw0p3vud9DKYmH
kYmKkeYHZLJZpE6KbQLzeUN4Z2fMJORlvqWuRzXq5YtTmAFZ0qqdQiXWk2pbCeK6KBQpHA/inFkq
Zq9w+ObcYmSBroJrx+O3J1VCX5bXfDGKa1vGDuRJ+foHhOP8iuRCgsdYVJoDlsLkY136rT/YFSl1
0PBYsCgQ8Lehcli8xKozR0TbM3pw6+QNEe4V4NSHx/rE274JEHdOL5SboCL8M859orJo/xp44vAb
grGLcYbKkO/y2DHOJmnhg1/8q7ZujSM9nY4sGgJJy/DzcGqs6NDmP/D/O05eVn6ttieLC33vr9rh
f44ajDUm0hwcPMpPc5ESk/twRNBuub2tb2uaAUu34S1Cn/Cebu0QipDaEcpYnMJOLmXG6hE9WP4K
Qb5Y8as7JCQ2ZlyLYTWJNf/rMXhlVIuDOSe3LptFIlsIquGjSSwUjFhsjipStuMei4XxJruUK3qo
wh0n8mIStdb7RxqIdzGzzNRybGXIEjIRAjGvup2JhrFIVp2j2VsU7oy6FGSTT9Gsaadlj1JnjpHh
32xJ0gJbDg3LyD6V9pvlnpvYR6WMARMqLzMmAfLvGeJk8kBNi//UYDIz4BERvD46UmJx75h08byI
7Xfiy0mzV+Ps58Tzv6CJIVWWTpW1uIQb1K0A+yGbwXLF9bCihNHQqeKkQUvDhF/bkbLzFu/z4zKv
K/7/gbczQ2m8GI17DBENfhwnHzJ5UjUs+Fi77HeWfM8vb8YIBe6lvVf+0gUDOptwF84etEU8p6Qw
cEZ2Tj1n4gUOwUO2fMyV6OS9D6fZbkbFeeOVGbutOLqMNwnmLbVl61LFGrn3RizPdIybw5snp4IO
gEb/FTOdAtmrb+TyFbtqh2dGcLd44zds56YUyZAFLebki978BqQqMoPnx4gXeMSoDZjamnCgKd/p
dXlKOBMZJHjwP/VfQbQ6s+k5HWYQo3+4POANSCxQTDDxz3tHncGtwkvFep3hNXA9oQmbYrEMwRDw
GVFLgsXY7c2aHKjsRBNCt06xwx6HaV3Gx0KPwDFWmpceuuIJ8tmEd0Okm5EJ8ubMOVNIoczMLEzY
KDvE4zTZTsOcr6BmCFRI7CsXPF49sO+vqUVvdi/ULYZ4/dGBaQ1XX5z+jOrF/cZkDwEUR1mOk78a
tX6/K+PGGJtomhk4MFtH51ltwFX5wQSEcZtnwdisf1O8GfkW2lI690K4H/Il39EBhN7m8q7nkRBL
rwgqU2Xm6iBhhvkKusVL0oZD+48gLk5hA8D6+Ngthbz53jH8ZpN+70AouBhfFgeVnA9TfkvdVwPs
Hqfea43/IzijMabxws0LAxZxJIjXY77ECQ25zUyvNGviUwmKimBJYorki4/Oyc5tpb1Yw2dgdsvl
n0/3Y3rM0i35rsKE7czH+PIrVkBjaQ7gBH6OJ4WpweZj3GHXvKPsxIq+Ibay3gmtUcKyQUNHJcJL
aqFrIHcglnS2Y+I/du9zNhiwAjUELQA9OoJysavBCsX7EJsRF/A+Cg3dvMKr3iAaJwcYTq6fuK0T
a0b/zw2NeJw8vNDV3TejP7guMpdfXSvGBZKF5MGDlIiwb19hBT3cOBYvp5R8uG33C7arUPLuSHFl
a7rnRlGGdFEewPGrLX+jJ5KpxIKSnDmbp+ujWndj3pLd22g1hl/YAihmjBAd8bU3ruNk7zb2Hn4T
lGkj7hQ+xPh8YxYEAYhWbMKgmq3KaL7/U5+p+rE2HfOEJdfK9B3mH/PI5/T3kyuFMcNKM3XDxha+
2Xb2/wSTba+xwrDWlvrvFWkAyD7NP0tYcAqNRfG7WFAosm58iYs/BOwRDR4iEOc9Xspi/M/NZJu5
I2OeoirzxRviTT5ZJXBBWW6leJObYQ8Q+bYFFRDAi4dDPVxvtBgIys3+LBCK8eQMurdITn4M4Xtv
hD1JzXxqUPSOL6hRlgEbjfEP8fDHaBbBxFh2FHyt029RWgB5NwuM9xCboScHT2dqEFAyI1f6fW5+
yWMjzqKCD7j2tkxGWgqETzBeMJOCZWD+wmQRmPkS7dQtIa9kb9M4zOzU3kh7GcvMa+HygF/2KtLi
H9pDelcGW7Wxv7gXnwIMJqaVYKLmfgP7W7nbnsSFZdGbS7EZuJx2sJxAY8bAqQSlHwbFPLPUoN+z
QjYyhRALhHa2Vq7Tie28QcFNOrVE9VWMOY0rt3PoljMPeMagwD46dHZnLisGqEbyiWJ6ElIu1hhf
Xq+P/XVmXzqn+wlHOmIfCHH6X/cIm3mdR1PsrzE0fttQdchZxbbEwI9RNuFUUU1YN8nVcC2DeyWQ
hdMBB5gnT4qV01U+rF7wk6lTXPgOcHUECIs/EGig4JrTi5zwTJzt4YxQp36tI76dE0s31ADzEMeR
WQ3kKqntYdR56sjJT1dRT5oJu7KRsAzRX5p8pDyAiwHXMFWWDRYU4j8eETcARgrMpyzfyCrZkAQ1
T7zTJtOcHE0t2zfcp5EIk4fzXZlXqjaQ1o5eRw1EXtIGHHLeZsHo+6OPDPnk5PnqzCQDfgbLA9bH
zO7vixImfe+X5pUlBcIJ9X1+LdDYu9nXuqLOD83DzfvaxSLZtO4mNQYC2TLGve7tuU9yrOiw6sS+
04+ODqzlnyiCJT3h0D4fH5tngucX/bMw6uS3Ca4XC/dL44Je6cYO9Mbwmuo+OiIeX8hWz9ZvTCn6
ppRuUSTPYT8am54zMGW4n66I+oHXrZulB7APT0b22MQ352OzOT4ER1x2johxwyk2TcdxF7CFh+cx
odRQecwoBWk1nkvekWZO84QIEx9GHmPEqSWdYTgPG30fjS3aMDRjPR7q5pkmikS3px2BrRk6UhXz
iGkad8L+AMYR2qibxwhaD0fH2HCgxDqPPxkKJ49swSW7z6c9STz40naizGI0Kd7h2AL3bfGEW0wo
JcF5jeMg9tRlZcxRr5fGz/MXv6xxBPgsHn1duJX+//HK5HsCjNAxfsBZKIoeMX9Or8SBpkj2z80X
Bo4NsSvWzKgxerLhNGDdCkBCp4cjhvMi5uV3kcHpWz4f7v/vp+IVjo8XD29dOr0P7R/vsz3DmQef
B6yb60l77lfGkTDAwaKry1/OEQuxMZbNFsol7IxJWWwJRD+esd6yN2LGtBHMKyq9q7BtpuIg5462
m8tyy9zBkqRACXg/M6+z5bM7g12KZ3Y+QwDe0C6GM3dpo2wVHbjFQAABe4/UwXiZfRJ8VeN3yyOO
ugyIWQQUgCzaWySJ+lKDgK8aKRbku+a+xpVp9iZMcAczTlCqglATwjxrDzdmMA8nHUcNrXOXp2GP
anA/Q7aucUwqiAjIx2qc6u6AssEoQoajB4GMaRCvhV6LyXBc+u+x9eZ/y+UEbZxrA5ju9+EDJoaB
/1Cs+Bd5EaNDRdTMHhe4hEWb/HSMQsNLo1t6E0LIghsEq9wsXVGUjXA8M16Enomwb9phukTKI32R
+sDp/0qmX6rfHlDqBB2sjpd9cmgWjvpyEj+x+qWHwYTPKWL1ZxTNkhdGfXs54fvNyi/iQYzp/iPp
vJZUR7Io+kVEAAIEr5lKeQkZQMALQeG9FUJ8fa+8HTMx0X2nbhUlpTlnn23k++9eLMJ7Yca4CPUs
WBK6CDO5/QD36Xg8CHyfByDTbq4b/hKTKNSA7vsP2c2xOBKZ+onq9QDL1H/Ua4YllMpVfGpKjaYm
7+F9uEuf/PW0HLcE5+3NwVDH6xYQ4ee9BFS+h16lyQ6HmQMVFGOg+O5VFwsKzx321gjTW3zcYI+b
DJ1HSNs7S6qY3rIz5oJA/9I5WX3NzkPM5tS6Ta2oVUi1k8DLjAIM5OwHm5aC8uzFrAeGm2iaik6N
h0PzD8lv9savEdNJ/PuydnIsOnhI0eTA1MP2aIv9ComonxwpW/R1aXafDFBpPIkP60zf28EYGhcw
GbQc0OIR80QOcx48d7kejjT+OBoA81yYWhmNaQdFVUMlSB4ofck+XV12Tj09vVwG5VargHOnWjIn
hBRywzMeONeJOW/mO6LdoXvS7OXwLI9xe0WAPJYpD9LEdiF8MTivZOLaj+m+qJKSOSwosHqq5rQ3
7M4bkz719oZ8cR/0zxkoYP+uMlJWt4kJDc7loEv+bt2anJISXcaFHv2WfLIDavuXZVLwQStDM02s
bG5QvTA/GJqbPcobIPoX7prvSXu1Xz5q+9jX/jpdh2xp2xzgucNSZ82SaIp8vZsio8UDEwXKao/R
Xi1PTIcH6cL+14QBlXutmCQZLFEGkmsI/dK1aI+gT75W9LaDt30Y7DWrFD76Dcrq0TIIWy01m/5G
9aS1YOmxBa5LYz3AOiKAw2l8Q9beIoFUikv0/enUm0NfNS4CA3vIAwQO8KJxhlMf+pi2qmvn18A/
8QBKR2VQ+yhdzL/jw3rmtAEMK6jTB1JPz+7EUQsg83471djzzu34nRRul3bfa7iYFHxWxi1qDbsA
eyx7yoXhLWbO6jFfXDhf78oc+WdfJt8Vzn9760sbkiF/or9sT+t5c/nzdIYt85FPfsf7PxuAtL5T
rY4YcwHd9wGyhs7EAEO5Ovg0kEeAYz2IPYS3ernD/OuBcx3j8vF+yhSl+lqf9ZOUzg0XzfayJKZ0
NgjbcSc6Tdr+L+xPPozk4CVrHmo3hgQMmcnmcCjeAW5ao9+NLObgS3d/F629/TTcThntu861g3SF
/y5QXSC647wAX9j/8Y7Of1B2yThGLci5go93vxI7A4mozSboh2bcX/96IzxRWtp/6N9xeAMU+VjQ
xPfb3j4GwQAMbd0LyNjNr9OZfQrKokH2dHcNYaRgRGYKEWr9soGHcd8ZX6De0BgNbHi/NK4HBhmc
bwfRpiUOu0zNwd8RtsUGvmVohdg0f3xlC+4c9dTHZnDOgcBpjl2TezRU6TCWMvj0lE93ixffoj4P
Tx2fFTxmmIbb2TOuKW7XEFm37S2zZVwoSMlV5LbHc1iGHbnw5zUTFWv4Q9WH0RbdDl2w9QfzXn8A
hhy6SpufQCmBT45MvOqIlhKdzlfg3vbMNWGZNYAsZkPKK1ZVrOt//GWXUhmWMHN+chB2HmNTjfw2
H+Kvpq+fUV7RxvdPLqfw0+u+8CC/40M6QM3hlcqkOKCA2KtLGdaqWjLNlaPbhiq88Xcfjm7IB539
Qj3pFYsNcy00AHQwlJJvfX+3+DigOfxA6K5ONdfKQv0fSu7w99JyVqOOmmALvywUs+921rYNf1Y0
xgxuHtOziJc3e/zlDMW0kBCIshU2zWUHz0UolAvprBqTFXsZJQQyyM3R0ppfuvO4hzhJss8/3DgI
1unw9mWSwVZhnuYNP+vhxad8PmPe3uGtcuQC3fWocYaPbDgQDEE1ekyxDlzyby5cb0aMmG5ySLnp
jVBc9uleKFDMwCj+ejK671WHl9rdq/m1cnbBFbMVQJEG9yJdHfgAoBk4gdvEsWiG9f//gJDuMLMX
3Trnk8xomkDnmTtDgZN3GK3+jeL3dqfSpcAqJz18y5ji7kHF4VXofqaJZ3MIIuSwJAJbD3vnbWfy
BH9X612eQjzB4mmr070mdyvoMgZ+WzuwXhYx9R2/Z9Rb/qym/HKMZ92dQ+k22tvsVaR+HXCOC9Ul
zlx6TEjkluhMqLhHsAtKZ4R9LAv0bqEFuaiL+wcVQXqM5OmhTHWQ3ciIcJinos6AL3i++O4jyaYd
C3hDJe8Bz+zsGSSEx14OwZOpE6aHWo1l//UP4CY0CsO5zvibzz8jFG1/neV1zVQHe01DDBsFZrzk
LACj5lBPwLev3rkRlLew7gD1OhwiDcyZ2EGMGQG39Fq86xFDQzLJruheC92Eby4RfbhDs03TUMe6
oXLa3keru1BH02JDhYCRL7JshdL4A1bENBhR7Y4vB1VV7St8FIYtBBZCywAbg+CDve4VIrp84x//
VY8vxHOXNXTseWUGrDAQrD4aB3xHKMpp8346Z7WtKKepwbVu1gfPdz6+sxtRA4IPsS5QrRP2obM+
eDWGhcBVvwhwEA3QYm0a/+DUZqV9DpJNg6/WuImokgLKX6g0cRwMlx2S0XNefP4ncxZAa2GMJAPt
8iyuQQlmjNRMcNpl5pQAY/Qm8hWN/r5eS7eqcBuYnozp3HwmpiNE7dhizFCa8/l0KMaDB0lzyyu+
OB6jj5f4GwBYffPWaGdiU+328Ps5iuHgb9iCngQh/GprI+KXhVVTU96/yflrI1DefPLqkgzNP/zX
9eS6e/OaFUMGIE5cmoNWoHvVajy6XjnAYIC3XFsAdVAXKB8lgGj/tT9JF4tw3NfaTxJJ7rLdi+Bp
u6RW0GV/PdxmTobqN0O8ai/nrDEIfTJBqY8piLB7Hvi326hJWdVNK22wveBiRjlntfOPj7mM/cXb
GmAYa2TtsnfHljU0JW+hve63nPnTG3Ka6RNFozV4dl/BLunkcGxggBQdtaETNB2wRSb9zxbHjYAf
gzxFg0bo6g7h09KJJtSE02hu32ct5vpLKmPwpghd8SfHOQza+8/iXurI+WDa3LIoTkz28C94Enff
+3pnMF/rNOeC5dT96PXbgtKlg831/QDxB0xxBFitX9S/o5gCr5ztQNWaiqxg22axvLC//wgHHsTR
RuEgGdrTZZrTlj29htP5S2h8bNMfeR4r/05vN7nT9OgDFEvlf2kW44sa7Toia95ZGGZ8LlblKuGa
TrxPQftOv8K5SafPvOK5E04Y+31XxpzzpnS4UjgdOLQ3RzszMk4eps3FV3jeRQ0BGpwH2Nt1ycaW
5GPjIEYd6Z+LviEelQYx4H1olIEz19uFyYY/3/OhKIS4rnCvHWecsy+WtfI2+ivYNoScYGLQeP4D
N/9Ml18sw92fwitjkyFBsx1QTOYRHAmaHlRR0cn2rJz90oMX/rZKFJQxYXP4FglwC7uCnAsPZJTM
ZlzV/JkAAx3pYw9ULHNa6S4ML15xkhtNjGNDOmoWJjxTzwNGJYUcvNpj0sPEhd9GX/Wo4ME9As8R
SkgfxuYDP5tTzqpXksY0NqSPtWjQKjyO4MzzjkwB+G6rg1cQjLZEMSzVZz6YYBkDtVSWf2e5le5Y
qUEa72SMjkvsPD599g8LEl7WEULdRmSeviww1uUrYc5JkJ2Vec8ckoQ4cOPIEcC+4BxnHZjuH1QY
lW268WbE+uKoq7dI74ejRpxxf/D8uWb4a6h1Ofz+Rtx9QLjFeQkYuNkc+PWAkNpeMy/UOVYJH+HP
sPjV8U7Y2x5jgwJ6sqH8WRnGIZ77YiWa06K0X2Fy1l/ETbO3RqMHmSQccb0RTcxrBvLIKcWaGA2z
s+VlSaj8rTa6jAecEXE8Y1npbcGZFY2E1/aKlwVa7VAPw4CAtpB5VPX6Crj+6TXFmK4b/lUbL1t9
fTpfJ15iN6yEk3AK6ppsSGoP+DXHlJ4tOY/QaTkritCL7MxgGRSVTU88i79LGkZ3vJv1ReiBFB8R
ikygmYSPi+Q7+i2llLPRZ7WeubbSRPEO/oUDbjUmq0R2i7KNgnV7XcZgutJyDW+Sy4sVh43IqDnX
u2RdvLd9MWtbvru1UA6dxLo760bhDZ+GwYlNhwDNGl8sV/9li9jgR6h+KnZd6ztM44o92Rr7NZkN
zzHmRMEV861mgVfSb4M9kyQyAm466/bgNVflWYYZSxW709ijNvRYLSzV+PwTgCqsIuebFmI28KXI
qLc1ZYjqh0wlNiZ1rc/0j3/lgSm9Y+JyqFiQb7xKlfKvvj8LoQH0DOZHZpacAKuSFbvyLsKEAYSO
rbmlI4gAbDlTqtkxeMu8HWx3uWSBH0Yzv+dytOxGDsRm7XxCMwgHgXdyD1jOwG8UJoUHVFl8ZRjG
LPbWJuR3GTFpZ2ZEocj0jdr1aIvNNUiYsYPQPJUxp6aMOJ/a65WAYc/8dcZvTTg6R/aQNcv6Nhzh
jDhpP4mm4ZYPeEoZd69Qy8qbhexQzFeHDBoEyLjPslSOw2r17LbyhFNNKUo99vaMVeK1RraXHXhE
8p3xbqFIOIYfK9cikWUyeU77MkgVHsDMJcRsTPQwJ8SWoUdOIqUY49CNmoK4xZZUIhGjUUcOwSJZ
1SOHG2BhjT57wfmIR0fGh/Lef1my54TKCpYoj5XyII397lKFi1CJxbSPPDdBDMO0QFonMQkInXHl
D2Qt3+V5jqiJ7Oynlp2Q6+UixiZLKTJsmpkhcNzF2qYBCVFWYOU3K24fRPzmHDLUboq/1Jvd0Q7H
btq/oVLZppPpdXSg97P23s3O3SdVcjDH+0K8lq+4Fqx6/TPWRENHL+iY8V4+YorpCxvrIOZ00B8x
rzLivew/mHtuuSHlKKpldAExBXEOvsnRKQOZN0XP9d9j4tK3vYw0oefms+Hj+QfriSpJ8tsu9e9a
pSl0rYzoPHz9s+uYTEzQdsyrmtpELB5L13r8uW7sI2Fe6sejLZQtrIF38h4vv47cboOLiXmVQZp1
U3L3R12+ZhFTsp9s3+BdjVm2ZJbHz9R3UVgLY42IAxq1JXnzOsQJaaae3/KsZJ7Xf2dnQeus1oOj
kNtFjGok3bJtip/Pql7dC+Ir7Vi+yWW2ge1fIl2fIzfvF0+HUOPZ3t9ebP8Tl3jtfub+wXb7MaKG
I+ROAXLJ8ZKSphtEUd+Zz6slnPXpzw6sIO8H42ohfEzp3KAU06DEQYlMogizkXHcDH3LCtpzktpM
y1xXwiVohkQN2u2T3Aad+HJXE/LZpoto2ibJ+V+Ik+ue0QL5OhnXL4cu+rScQ2aQyrg1lpdh6q4f
vPwp9l+idiaY0uIdJ/Mns0HQ3Z08Jcp0qM4giQ+BCgozDbEi1o5sYP3bpdR7Qqeh81ZmzJ7FeVJA
VUX7GDE00pPVxgQQNsaUCWyrLwq0OTTYdqh4dHymFJo16DrjNe87rX2UbzI9kFrClcKy1SNpHAAY
o+KuUHzU0pdpJW7F2dk+Hf8dY+c8Y4742Q7wj5u1aqHYPOsHNaH4JikpPa5EG3Vd4dILmA9yjqPN
Xk6j7gp83x7i1+HaxyEiA4chTFSppgza6XeFCMV13YslKehjTnOkbsGhALVStR4ufN1Ry5pbXWtN
6FAQ1KD9Ea1/FJQy5Y/So5wGEWl/88hqXMXE5OFJlFvLUlW/YWPHN6GvvMU0mwqv7ssSXqA9wSeb
VdlTARJqnXQ2bXKflXJyaDok8fn1KM9T4B5cbmveFHlQXXasYUcY00yuK8MjpZsXvUWhlz/neY1N
KBGMJ0yqkHhw0ISKppN83MZRnB13UkoruOnxCMjNyI6iRWrCnVing4SA2pKoth67eZHCmGO4Mdcm
jrKeMP3fq+lkAEldtkH9WKDpdk9mOjZHAt9j6Q6sdU8B0ytCq7wahO2nJxLPEZOMZAcspwcXsTE1
BQMg7J5wuRcvf3KU64GX0lFPSbtx4FTNu4IQLJbP9rGdNGwrvUYpOQEslGm1fVvYxLiPICUasemy
PZuwTzYNqyKBrP3Xegjf705+atZIZ/QTe8ndwsyBAVFYfAB9M6dP0dKxGD73ShKCKRF1/qAj4lvi
y33Ka1c8MQLq+YpTCMLjza74IIixZE/c/fEl9xv+OyO2eQ246E4igNgnPEG1WKi39dVVO4k17Klm
3O2FfXX7q8QeAQ2MclGiWiGW7bt58P5oWBj1BvnxyDx5jwv+ZLBLCVJB6irRbBGWVlsSmBfnYd9X
TD2K5tBxdFQiGDpqutE1KFqOIsEA7Afaw5jZIiHg+v/bnAMGG2wOiqnZ+LvhIYSJGjjx2BhrZ0bN
P5Mu6cCxoIRavalcWCQoiJllS+lOWm9Jxlme4zgKvStyj2Tc2nnnT2JB0+Taa1rLGy7X8rFGt8fc
iU265/NhF1kSLXBdngkQwbTcu6o+VlWgJo98bE7A08OHRUy2IZxC7bN4ESzRvlnYC/1/HZRBCrAq
JrhsnUXU1NsE5UTMP114qqx6O3C5Uh4zssY2aUoU4ryetMBprMmaE2Pea4rxa0hi/aSVl74h0vqv
6b44HVc6aZtLEq87nSrXLvIxDjYx6kopiZdwU0N0oqdl5i1AhBXEtKa6VzJtdGWrQveL4HZLDHEX
BAI6R1b+pQz1u1Z1kvlh2EgubLfjztsCzrtbLKnZEz/GTJyIaHG3jcQd/8adAt3N9CmWT3/8YiQh
zIlfggDMfrBT1GldhX1tSzerrc50xmMmW+/GdXFLFmjD46MYb++O6/dsotM+k0dYhKfwLNjbMdl7
XK11gK423ru1NZv1h9fJW5nRVQjuJxRjVKYvyj7JvWfiH2CnxKpLXyW3/jD0nzF1cUZHkRhREWIJ
TzT0NSIbDpcrX28S3J0UqEdt+ZytNa7mwF/OMcrR9+pC/SeLFr2LDNVMUfn6Ki5WGzPb6FlWwZFP
uXmklEjb+/9/Lius6zsKgkDGVNukLVHjHo7Q1AlH921SAbMa9nOeXP+Py1DGDVYy/D+fupy2iSqM
wWRBDTG+C363xrigxq8szX7i3vzOlzF8DXxG3W3aGHEfcqRVHIZNd9zmyjIwhaZ5vE9i1UpclgIr
PH+welHPWioOv3x+/vQwrDDo/lVifR9v8z5dHcLDG7fL7ySW8SFBBCqLgkw7ZzZrWlxlOdHzYxmu
7srLuDntBKPAM+/Kv/PQDjanLoHxSGEFeXgUPZw7oVPNsnDWktz1sJwkJeeaZHWCvVOX51wcOzrj
G5fUUF0DrOfoXFoio2//0sG+HtS5YhWqJxmPKT+CKeyZuobActNKq6AWaYkDXEEOLM+QABRs06lS
MNpOW7Og4m6Vp3NkGKIsttv8REIjdz4A540mlrNfxwGtBwQH8de2WEWWb7HFdZ1zmjQWKgjXCpqy
UhoqvYkpt9QR6RH/oTJ5cXFKQhzG8RH2pYDhMgCh5QQrRwYlq9X+yNzN1+uHmuKg6UckKDOzj7EM
qkBQp2evovECQFpCjVU+F+96MEKoNeBPa1e/dZwBe3Ddlt/Yvwy3KXU61+dATCufa+UFOxSulY0j
QJjyvP2O3ZuO2eG5ZIFkMb9lH0F0shuu1wC40+NFDt+jed+JXty6T4oP6p+SPEjqB/0knquG3Vec
36jkyRvKd9SdVJ2kcXQp/WMgu3h5scb6jMxrD8dflNQQZBXJh3dnyyXL3cBM/9mygs8sYEuxQVAz
M6AWvzF+FHR867PTV5OACoUjb/71/qLjCKaMDwvDS7c5R68mvcPOYzr4GlHRk9q5TXkHEwrdI5Gx
b778PILn8bZvwVpXqtj6/D04v6koICix2G4eI09KgNluvWyGksrl39vyow73e58PSIROi8s3ulsp
Brrvr3DxbR8kOAJIs5vcN40ZS/fjSPVVLNw38JI+WvwmP2S9K6hEotvSFJM+b7grDn+clchpraYV
m8unvLI+m+4zOllNvdHuckt8zU5s1TGlo8nJ3iAykzvnYU36ytqOcb1ErAx61RbL3wTGVE70ZBVw
yvWzzlxLrw/r69kngCgDoTmt/JYEO+SqtQ7STBfinb7JCa2Kz9fpIvN8KAOTYQZn6suVZN+37SGk
RKaSoYn9ydVFneAcA8bf9o533fKeNiAna5GXkPawBiB3pQ3DMBkkddD1334N4Z5OFRl4F302LjxU
yZAQI502NkgvKK3JonNRJkVNQj1StMhFwza9MugrfmuNlNzwJWH26u2bsg6ZgXvcAwqEkcbiB36A
h1OEuD7ERMnlSSkam4bbcbqUxyakFk/7GfRILtvFTzJEMZzYnOMzFUkPdTjvjKq9z4GpuUg6CgRj
SbokhoH+eXye7zePAp/oOW7VHmIZxmXHUPdqVfEsSctkC/sfu2G/giq4DT9px37AhUMSMH15jRRP
6AmWYcNf1Hd/m+f4vrlgieF/iDwZYIsgkKjLo3/KuRjuogltFE30dUzgQhkcUFHf/dO0Bp92zim0
uGOKAB1nc5NmDIYx1NB5u7g1rHfbLlGgI1OmfngKgKkdrNl7ED7sQyl6wd4numkM9w6TDvFIgKTz
I176TXgGyZ4pnG1AQ9nZD/wBYaTsEjNtT7G1cKuFvVs954dVn0hJ7A76KMzxrwgb9FM18w7wR+ux
YGufQDmtp08O1dzoWJrldweRhVoHbtGwqDiT04vnXHrIFjAJK4fNgH5PVUPCB8UEn38g5zURd/Zu
ZDqgNZcZOZIkcREDyqApPftfKk2+f9TQynZrCRGmn9O67JIOJ5lzxhV6bS4J9Dr/nEPT4r+nIZYV
nQWBsrQES9x0zgf5gsFMOUtjBtfHxzsTlfbs5RULANJPBh41OUHg7a0v06/fXn0mA78awhzoOp1V
8WamCpQG3Zg1d3N+wdftJJ3RBxtbbc2NWt+G3ZSd6S67yUKR4ZjPWKbyTsgqcs0Q1ACysM6OfkbL
E5cvPSOv/bqTz39EobOzZwasMFuQ1+L6Bz/3Zf/Yr0+5vf0NkvEOGqRqRDGDcX0Q9OK7xPcBZSPe
lRKTeqbVVHs61snrCy2voqxtBV+QIl7vNe3bS6ijbh8aNSx+2tAK2PqnRUMSsz8Mu++YjpxV5WIR
x0fB8URvZ9DbEVAjri3dBIvxzc4yRqdtH7CSQ4wTXv0iY9nYDjjES4ZR7tE9u9VQG+l8SFWtQ44z
zBNa3E8vkpGPpLd27J9qYCzPUITpmE0E1rjBP/GLrE28QKF9YtaS0fCjscDQL2HTe/hJcopXrHYM
QpijQuE4szoQZiCBbfprhvOkbakduB7+ddcUcwynRNO8xyz1xyibLBReAvdNulCDcM+n+JwI6as4
KwkTIpv2LkmwIlaOW9AqWZJr8lSWX5veHn+Fp/9T/enRbUUQUBuzdtEB2MIVTS5K2hxDjh+cga2Z
uS6DNi5cEIGZPs9wcenhXbDQVI49tgDxLkIsRYsTdrBVLf0rKYdvTNPUMcO9g6Sgg7yMTkhuS59K
iU70B8eS1v8ct6fH+IWTRRlWELBMsksECwuOWdO5bGuKyppoMoD1yWLV36AYdSDRbJ9wVXDhgEYA
OQp5FQSw7EQleBcOqE0vfEy7cyZyB9JrhsaTGKR6ConhTXgWqwJ/niXcRXK/+qu9jjXqtCzYDk8I
IdEL2DKjWOyt6Hw45LrO8WIdBqKpw2TrYTWD347ncJ1oxhE5Sjvrox5eS/VtVikTTYbn1jUu1yQr
vIlc/i57UyzaGrQGcRM5pmiktEG9KY5NgKRsBfbyfG/dXagP0kQVTKHlHn2CdIkp4sfglfMaHeNF
bvhck8EheRLh1uHIe0udU0hzNj1p71dYRUbaxoQLevvYyND5/P0CeFf2DROqXrJwnwqjE4L4KpeD
6+Pc+qzbpli2fCOqUUssvEPUoi7xCtaMbg+A9Tmi4CA5VDls7J7ds/us+IvF/Q7UdAxB0hQ331f3
Bjqqi+pGGsnex7syNwHnu3w7KsEGIImum7Hytg+TY4jDEkBDJxt4mOmPB+kuuTF3sfFEEp3sUtxU
m0TOhs2nC5p/iD6d3pD+leqXkxymWzXc7rgEiDF8ebz+5+TAodtE7z3ZzdAn2vXoNyEhkM1ERqIR
HvlUSy3Nu7DwO4QRm5YBUksJhMGdNKjqMeRTsKJy9iP3tnemYcDMUj1gGlEBkWsDbPGz31SPlCvO
jksbI7X5FfSOX3TLbj7YBDFw9/qrHgxHaFZEZLlPQOYraWI3YkR/DPMWYHqGbYp0B5xzxoulOzHf
WJag+FugC2ljF6WN2bS+dPaWh3zAHejVmcmuPoFOY0lG5MFH6eP2hYqA4sTlJ/MNCLsTT45L8VmS
xu6ggnAWMVntiqJnhRFWCBPQNXTQqwoOQzC6FSvOOtCi4iTlQNocD3gqexVX9i/9KM5vIk8XgKzY
Ks1vFvsKsP4welmbWwp7B3KIfj674d3hvDXxnmQ4ra5kfWnlWtfj0eXjRdHw+tIY+V82Mf3q9mkt
kI3NiaB/eCdwa6NBbXw9MVBW/dli1OZSelJqNWY1PLuzCevz7HKu0FZzfH0xofIa2vjH6uKP1eLO
aI4IcPhr8Ni+zAdqjg1FFopjhu2U+C9phCRa3SbH0QDRmmglZwdCPpTNbXtqyGZITsKR2ZF9dgaj
WoxR84JzvBLtNLPAfOwa/qBwoOLmE1FA3Ddn/5NpZurOWaxXEFQd7lqnjTusjZUFCE5tiorYEU7d
LibBunypiCrGsJJVX6UvBafN0neJrvJqPIq4mSYtkDEaIG4JnM6srRUAvDHehmQCT8SeYNeonuBg
jHAI6Pip5TEg2zuoClwzcUnDnZbPv8tJVXBNa9oA9vsltCQupns+tmyIVBaqp4Ene+C+3Bd3JxvG
TFozvWC4zD32MT44a6jS/F3w8OPJSl8BewF6W8ICkh8MT4i/AptW/isghpIF3Rtyra4Z4jsrqCMg
St+sOVzkVNr8dnxC6t1BCMSO71MvM0c5Hvofv7T4+zXJwT3VZXXoGEOgQRsG4ofkWh22jllZ1sV0
sxKHvCywM8JRtAkixOHDE2OHKjYsOmd+qxKzjxfw/MnKSZ8Yfvmla+LLWQNUkFzq1tNq+33n/2dO
z8JzwsvBPWLKBq8yv04fOkzq9Id3WxtTrjH+a3KfDZx3TNCMU7o4TIXd4YHs3p17KBo7F7yGAnNn
ozglnLXkYMKbblXD3052fXH0rwTkIA9jlWBfm3Jc0ZPxYwlIx5sGMwEkaATZcS29J/wkPIy6FmQG
2H1lukdCdHhS0YLpIbi1Bx6woEqZt7ftj/MZXxW6DKZPPkTn8+TFWCwzKJH28+7sUVBzyUXwZDJ3
tH/M9N7Bwka2tTLBS/BfVGe08j+IQR3mgnrWchg+bEDGs3P7a3ldpDdxUAfrlzKHL0XIJB5jDYfv
yFpt+jXVggmcml6VwbZhcTg0vGN8TznHHUTqnPzwNMx04DzF6h1gQ8Sb+hcz7xjeC2lWW7Wz05BN
EpNdyn1iaNgPGKdttYPG0RpUFPqfL3lgos73DAit4/xhd2yGxGTV5echPOuMRkU9oDdrXTI7fO+S
YKX7FfkkwJqPHHSCLl//BffZcZLd07PJA777bLt17VdYQvFFFEeojr9hi5PZ1Uv9Nyz9LvsR2OFM
Q2r8+5K0tfnhuHhlLVHE0T62lKGnTeDzEBWvHluwGZak17f/junDRp7NKjbJegX5fYVYH9iH/Dom
IYGcF0Tkk6V+0ewBbZWGrLYWQCrqtVxsYZSV2SG4NCVy6NIxCuRnAYpgnvCjeDTgjfWdXpR+sRgX
FxsntH5xj4ACMC0DZtH/AD+XegqH9EGeQsZcP/juJZ4ebdK6pjr2EC8xn2YBMawBNoo7nGoMjx6J
lrwi0ocywDfTb2x/c/zaOWk0Jw12HjcMRLgu9941BQz9bk6UHmYywCWJoZ6uu2newIjnFxvPXLrK
4MSRhq8V19p7fV2/sKZV7xQj5W98sYkrtSr+BOsvMCWa5aZrbHRGdSPsenrl7oN7dtc3KFvgHra3
XbHG2c5thj33mnUnX6ddlMGJ7ts6qrAbtZzFsEUv9cMhilrEKwuQ4PtdvCiWNM3OotUChY9+mPTV
IRnB1O/2NSa002qsQYvIpCcEjFOKITuYLcea4EtzhOOs9PKPCzyokTt2oYrrS5acXFnRDUE2K5ov
Om8kPafV2+mwiA4UsOp6JT1HsHCfGa1chVc6Zg/YtiN+5bsl7Wn7pSg6+8PvthnegU2NLglaYvfX
q4m0LjmR+WAWMBTCx1lXvf3BuE0gANyaDnGm2jLrsXD5F0O8oZRBhoX6YcqH1UB4ij745JCYoIWM
xEHIsYl0tDPZI+SEyYX+ESMi52LBP2/Jsb5831EtgiNwWcPTpopYCGgAuge20SNruFg2rAaFE6NX
+DAQRUUN5vzzqdah4kAqshdA1DY4n3TfqpvuYzzvAbIW8jOjVKesuiRVyP7uPhFG67asw/0Cd4IK
iVL7ZTOGSZvB7KmQQehe0uEmzy/wQFacaJ8ag1VsNzYL68FRZ0D0/I3IG0EutksMBf4Z8PRpXvlg
VNgVxxT9Ag5nWFheZXqyuRXx2MM8quPU8Gm/TB/oeTW20QGHZl/aGP6S/nz3b57ehkRyhVNd7lRY
9bRsrrnxdcXtyDTRdCDUg7HfnR6BcCyMs9fVNWlwdbjGZccZYBz5jEgFVfYaHzr6YIPjUJ/neiO9
GcUOHF6OBUxC9dDbsq8awwvXVe0M8lbezAamMirZSvowTWkvx3jjCuBApBwWNxQKWAFlPKSAiUkB
xIZFU9QWsSHmzwQtBT/npVp2Nbl6Tf+ccICYNnpg64mDAsfjqEPN8vIHxGZA6cVPDGcJprdUcE1+
qtMI940MvJnrlPY6eKfaL6/tEmX2Ygsk4DImiev4ozrH9E4z3ZpUw8/4PqbtXiiuzHa8h147JWv4
7LzwZ+3sqAHZ2SYPsvhu2kBLEblxbP6zr4tsPol1GbKFwG7kOTsZqEAhAlXhN34RpKHAK/yFfPBw
aSS5Bgii3ZT5YUXgM/F+y/0hOqy5NKFZ6BoSSwjjrhNvB9FhdElOsws8mcXVPUfHtOMeTdQ0WGUC
wC7bU+x10T+a8AaZLE/vy0H6A0TGb/S0MsbvmAnUfbl/Z4scG4IhnuYlNdknxVsD0BP53KWNcONB
nm5LnV2+BZTPeWvMxIv+ruf2YL6Likk2eQPQ0MnO1fO4XYIcE28juFP7oEOzoYG2nXogTQkvs7vP
ZVq83G0PydFXS3Vxe+jZJVujWm9fwY2qs/6riqNsA1np8/s3fK/MoTEdrCo+Os2egwT9azed486l
UHojtG1QNVh91ocpSKj9jD/pAIm5bpXOrk5TBbbmMufW4Fi2jg5+09BDmZFdFtjeiy6XKjAfvwou
L/i3pj3eOElD3wUhjqIJT/1vB1U3KAMQsFeBYSexUI+ct3+d90iE6iKDkM2/KwZeDLxAbzmPyIJA
GBnvnTZ14AhTs0+ojfHwFKDfBC67uweyOb6iAtnHkJE/pNr12WTDNrV/1rK6fxzvYsCXhti1vF04
8JN+2sRKxH65oExU4AinaWFPOWnqPs5COMERmDdwOY5cOv1vhOhOYsBvmVlvdrVfk4fY/OL2sL3C
PI4K75EjLrWBWHlrPI+jfGNrfqS6Wx9pbQoSi0enhJP9QWO19wYTiosGcYDYA5Icjloqx9eTW/3L
9Kk/JFh0MP+YVuel8CwI2ytsT1Enbza91YuUbm5b5+JhfdlbsVZk5R8m3SEyP7Qne283WY9/kryI
QQry4V1B/q9R7yJ0GjUFV7xnlxEuPmKX3Eas2N50MXxOXvYzaOY1Z1xN1f8IFv+RdGbLimrbun4i
I5RC8Ja6EkQsx41hDYpiAYI+/fx6zjjnxFmx98rMMRR6b+0vY9BnjjpuJ3QUFq1kPHgiWYClxShW
YsFRJ4Vlf8mhB4UDIpKJvMXHtCVm1uz5A5M2e/BqcRQwmbNqlOkWmZlMj9+IKf5qgV1NCGadEsx5
/BHQZH1nSlRyWIH+Cbgzh5cqrE3McIG2d5gNAj4ZYkTq9JpsTLKgfXWi+VhXnd/4vCYPE+CTqNV3
wGYVNh7n8piVFWLiMqdHncupNb86kxtnVjl/jD9HJlD6eSKwMP+545Gmps1GJwChlYEMcRK9uOAY
zu9RPy1Xwz+OP8ja65YjxtIL8Sb8eNonecpDSpOl1/8bZJ+BJSNh4KFb1AjDE/4cRrnZIKtXvxFq
l84F9jn7fdpYUGQfKsKqQH4GC5UMi6clc4x5o2mdCy/amYYasMAm6jvs5HM9KtzXTiHRM63GEPK4
/ZCWk5dy9rvggr6MoH3wmRUdmtDNggG/Q61igSMKqvI7tx4zuSACYByJ9AEXIqAZ93X8cAFEVRZU
cnFFFoscPIkhQdHH58gegvDsXvF9wpcj1SRFfaLyTJz9rUD+CUId9zK0CD/ZFIgkOzOKw/UbXWwO
tPrh1ODNBcDxdG40zarsJ9KThjCqCQT34GpVGbtsOVcQulCeO+NAeC6/YAMsNLTZy/EZejSnl0k2
eyr/vDhXy2W57N+j+/IVymTGPLFmEcFosNaYiv+21ADrGeZkMSm8uCA2U6bpyYMnlBHFnfcWBMkx
wFEiOmY54il+c0JS5ubxrhIDKBYuwDfApj9tLIgW8pkRTepL3H6AIT+bbF8XbNjuIyO/h4bmdcRx
N1zuYEa8K8kdneI9WHfAFq+5FCKHS/PlI8TpHWjEejGQiNBUlhtWQnJi8ZywBDIZFm4xP7tnfxAs
RRbPx3uCNJzTHoj2wAUWJDjfZDohmNVSqYsBZXvh4Gdqss/MFhvmZ/4+uKRmqc3yY2UPxxpCkiVo
KiXZjiwqxdXJsxKfBxv9pB9/9tJY9YkOZ4j3FVAGDmxC1lBswprtcrIpllwblUnJOl2/5UNseDqm
dB6TEFwCnKw/fc1vPsAHCY3sm07hE3RytwfrzZFrgNH0eF7Ji44LygTgt/iffZc6SYwn0vavEwyw
IbckNx85OyxFL+ez38wrEK+5nmxb4+nhc2PnOZu13dD5jKeIW9oFDYgvC/mv43vu/sfBQwb2bo+u
SWHH+CNN1/zQLGM+vd+EM1iZloAgfQ8+DD570iXDXqQgg44f42dCxapEcAmH6G4Dv5Be67DKqgxm
QWQ+Wgz+hDrXf58xQpw+NQ1HsrcRbBa5dVedLSEJGBjJw4p+geRceX9NffXZ8rbxatbedT7CY6Rw
buJmo7rXQBd/c6txnVTuVXzH5vzm5FwwBagEHRaWySlCo3jj9WMWyYQA1XEveu+4YUXu69CWJ5cj
Y9EXhna0HbgPpoNfIKeYOT826t6np1EdcQQ/eAOXbHhf+FkZcDOsxEnHSwpXScHApHNpiF3WYxZP
BwcpP+k5vc2ZlMe6pdqcR6yZ7DIjXzsKIu0xFogfyBrnNksZbs/JQ6QZnx15UmALW3YfX17nF3eI
Qag1QVoG6ydyTI0y93+iwXMiFU555FAH1XhxsC7f//q5mVcv89uSJ/NZG9WOGRaSwi+u/gWOi/cJ
NPOCedtUqmDw8cojpak3zN0iFtFg/SJgClDC2viV+zH2wLAMqkDLNeFAZ2YJmxz5m1+Yuo/5Uwz9
rAB2/cdsb6AKFqACEmNKUSXYpGhjiUQVTEuuztojBtmRT/c7b1Rt3eFn7xgT14i9mDLnovfceMzv
tPSy9ZU2WARJEp6I1gKdP/1Qd0Ku+L+J8tcHMbyYIqr86TXhYKJOiDSIcv53MIBTaQqg5FLJ7RIW
DuaqBZz1LEjN6gu/dbbOGJ4wu78nX/imin+cTnlrGDKJcmB9/Rg9Dg0NIrurDBvGPxHOzbF6teIn
8UPXuc5BqAOxkerKvLFhxeLl5me8TiQaXAkDbK1m1rkvtikZsAo7uvVbvwPFlYLNuI5QxYFZ4KrG
YCvgZrOCAcajLbn3PTnzFst4Vq3Fqq5a1wUVJPz55l+Y/oeyRdEo9VhwFp9wIvFg80k2xiF9uOJz
kgdu4T9sEcmEu/m7EhNTZwOce72ZhnAdwaXDoujSvrLTMC8QKxiemPLBF3mAwQxmFy9Dwxukuqf6
D3M9+mMbDRhcmVp/497pG1WHcvE8kJFBhQ0Hz+RNjDp0zGdM8wD/Vz4Hj4Y+gm9WJeeEG5CzBeu8
Gj92OkJqYDV+cQ8rpEow9m2liFQyXvapyMhWTeAliRMJa4hVh6r93vcp9PT6JIYbjx2JJ7MuLSKV
uOyPScL9+GHf3A728O305niiI8Xp7AxxIZGuFLQZXKUMLuP6n494DGpkbEHBmv118luAqMDDRVKi
J9cZDVA8b2V6XtEyDdyNmVpZ5d6ZHJcEFwPq5V3jfcMzxCApk7NNUm+vE4gth3cJfFPAZTzDEWus
U7s8WD7OqNOHXCtYDv72xWChcFEzI/AtQfGqc6R0UiRFfBkek+uG9uHg/jIHiy5+jdkMur/Nvg8B
H8qnx8h8zvo8U2dmvPOsXeXTx1Z3xK2UH7X1AyjBRbUX/+C98boM0Ow1ByxkSLZ5+d+7nvUZscQT
TDx9+p/TNZLH5e6K4YRA4U9y4YNeEjIeqXN+Rl7O4xm8ibWaCenjUSTL2qOaxV4jtoMgxjjfqkQU
qDEdUsPG714EDwlPHeAhjStCtvGc1x7zQvKd1HQSc87sZE4HHHXo23CqLpqoxFF3A0gRYwL2aKQR
PDVQNOh5Wg8yrnngZbHJvwpkqtgR18DFlkxh0MXe29qKA6TaMfygW3Ue2CWzPBz8+M0RXcaU9tIl
AAmZQ5sPccfDzNhivarjlkeGLAOADjHIvB3ysGCKQHyCUbDtmNAAexjqkBcYp2eogjswy8xQADaZ
KHp6hplYUuQAu3iw7IOgXIAOv4AsP8GioLJ4Oa0p+yQc03Nyj85xY7L0DSa9w+uOvgbJz4GnM87T
x5Gt7Jzx5QCoIiblsOtZNLavidEzsUKjFvmi0GScnurgGZt5yaiEpgLUi+RTYV9l6DZzklGjj3si
aMJt7BUs8s3oCNPAtRGTaJ9+jsSzTen64EIgTR1qEgwvYQPxh3PUB4Eef5dQ2tiuBZDNssIagUiK
PacHyJGx2PMs9nj+Ydt/Vhk8KaWu42/2IEPreno5T37fK4QRrkJDjMUw0jSL8eBd/t7JYPGclIGC
SB44NdYsDigEXao18ssjaTDh2brPNV/2IRQD0sJXhHxj+ctBboiK9P/4ndAtC+ZN+MALCKRkSLX8
DTjwyiF5W1y3j4iOlza8ZmiGVfz399Xt9FrdZfOXgXG0q+7EYVb5MNuNLJQ9FPE9o2aFhPjKALT/
gRc+mDQFA9ImT5+ssIxpxS4OZfxJLwu+iEaASrjeVVNWYYHvqUQcQFgDLrHKovhF1BJdiO27mqol
r8Cl4VsbHh6GudrlTrHQ1KI9usAhQqFAzvBDciptTC26YGz8x/nLQ5tYg2SwekNBJNpeCtqA+uf0
LgncIL0jBHtFxcgspqXfd3te6aOts89LsJ0d6J7/O0DMUITxE8AM2T5jqFbgsi8xsDwqNFIwnX25
AcTLyWKKeqkxR1nfvfsbEDUW9mhIUgyeduyzb5inNieY/8LBGKi+NgHb/Qet5/518U2pS500YW8C
KUMIjgtnZvSin0ziPMJDWk6TwVwYqjWcF8TLjaUQlo3TPw+qBCnvE4DraldruER4PBFPqf4NAp29
EuKTUANv2aVX6EJBZjy9C7Bzm9wOtFHdGBM8DJ5WPX7MR5Nq2Zup67vsDCnM9OW08stpy58jJ88h
zIyclqke9dcia1PoSbY6qrwhpPUzgR7Yftyrs9V51EWWJp/HGc8BE+pUzFdwoCA89GaR3cyPxU+v
WVlNiwrUYZBxloX5GDWt3bPeS5as0yO6zz4WVzqfDDILnwysP/YUlrrje6lZWnR9GbKfj2WfPExA
zORBso8hZ8D+699EJZMfIBvxkjnyEb2/YDcgPmb8lhxprB0jb15FxDLYEDiCgLNznisE0R9qZC0m
VK+PyGkhCFjgVm+AjBtHBEvjAzQ26s3eS/1h67Ggpnil0eb36ECDtyIB26xx7s31q9lmMDnv1vky
4DzoWjEFnMLrvmvWLMlqyv7RmGcUWs10xIm5MToa3gpbvlvShk5DAG/MEKQ90Xjp3vqEmiRcIBeU
nEz9/LTn5ANfTK7l80UVnAnurgFdG5fKhsaV/gmfOHnKqYQKgGjDKNewAhsSrxZlGCGfzujIcckM
X9gKDT83i+4iS5DARjcfKQYYDokvDcVzW8zgT/6+Rb7Il18OWw0+CoO7T7Q249qD50DIkUj02StO
43NysiSi560BP97+k5QZ6opke0ns3wQ1KpMNV38+fcUad4piFO71OLIF0D1YfDAE8TZb8B5vQt0g
r0fRZY5mlqgJJAesYiyzV592AChg1iyoL48ISdKfX94G8I9s6G6qJFWEsoShdCasWRfSizegwX+f
I2PxVJkq8Xt3zoCWkyfklqBCf6uhS828VzBvyGT/C3xLB2ozVhu3h0kLDzGn62/94HmstsRoVXf7
Gd8nX6Z2grVW0GHl7LslEKiIFTcnraT1LuZrr1n3481RQoVzKdb8O+ZdOIAxbHItQ4AiDyeMcvpR
rNFEO/RaMkogkW77W3L5a8IR1NIRQIFxbvz70w2021+htSNMNesdbjvuK57Mkc953PNpf2FR4JEk
Hn/jTLjrgOWo7gUk1fZve9WPWa7YehwYICYbdcLw7lec2wg9RusiEVzmhuuJS6rgg/669UqKnzBn
0FJAvkBZmiVN7+4ze6F/ZDix79EH9oOljrOX0+RnnVevGEcJF4Y+Bf8bf90Dt240Oqit8SKbZvLj
etHIvlReLtcXIP0QyKY7kblhPplC425RzCRHW0jOzd9kRS10VPs65vml90lZjYJmgqQRxTbIuFjm
WRj2zBBk+jHt4NX7pI9psWp426w+gPoNxYi4+L9kyBniV0aTjcadBrQ5A3MCCsnvVtr19Ork5DLx
4CPV7GJ+2ro13mBcMfrxcd8Ts4n4GAhkTckFJrcrji9Hdf1FkJHUTstVCprGMWuTgZoN7bdHWgnl
rOCozmdg6Cio5upRYj3CHPaFN6sBeZ/cGdAE9if8hBI1JFxutwzzBEcm/w6NT2DlCIjfiXCf3Bwh
eRqt8QbC3Mv8MjeUmw/RU+Wnwj/0ihYF+xXz9T929rl4AW5fkx5K/83qG72C+g/dfjevHNIxKrf4
uxCx6Q79Paukxx41PmcQi9ZgLGA3NgSrzR7oBnpjOh1Z1HTe2WEoH7vKrABUWKiQIsnmyEtVrkYZ
jvwzvTmwGq+/x7Hd/Wuo0MF2yZg9Db0KnR3nNWM8LiEUCdpCwCY8/WYvI1axtjRMgDUa5CrrFhLk
5nOH0rjlk6jHH3iXi/0N5bW8vrtxC+xuMSJCYrG7oTgqUWqibmZ45gL5WWznX2NdiAQOAfeKs1to
SaNztL7YtoJOg8EOnQYVFHOaULkNOa7v3lqIK5/srO5tj/p/huUYehk0P9HW/L0+0rN0xKxB3nK4
WUAfQ3h8wZnzMQdGth4iDMxDCWQCJvYz5+tl+LbREZlqoq5IjUtbW90TBa6nOfN++lrVfCTq3KPh
djo89U01e1inV1pl9+Pjrw1xd8KckWsQ0xqwwsG2vMxXlGn7DwSQEYeHOgveVi7gPg3dQWm/dxyH
9ao/fdvvsKTe0eCjhJGkypXNlnMESgPgg+8nvbBl2vszAaUvMRvwQHW2KNVSnH6FmGCAZAnQCvbb
R7YdINtQ06cFbzyHEXN6NJaBC312xR+pkeGVMl2Xh5fDF3yKssSE3GImOp6xltR4kqi4KNz69AQH
Bk73e34ZrFs2Jd358N95hXtlv2FKkMJndh9fjpd/jbCcTz2kSUrMnctZUi0fmn3bfbRoswmlqULW
LPrLl3Hfd2teOyxH+REeeTSBejnzOB9xgyCHf88alm2/UacU5TJwXELJAQ4A5mN2tQcyfCsKSHRh
Qm0kGChhwiQzOANLBFzi7fobchmU7vYZtT6+TSa1HvBFFxfrNkEExoLH1cvKw+6lLTsacY2eeJvF
A2p2bmePTnz4CHEGviLcpYKA1Sgla3F9APShHsUexDY9pKJrg+DizteNXEBjwDzBtE8v3omoc1+e
IbFLFWI+K2N40v86lPxwq6tifUvyucTxHUvECNa4VOwzBzebQP+PjHWGnHA4rYks4XcRaKMATl/O
eTtYXSYyvMgt+M1+UqRmJHECZsJ+X8xWozTV6Q9R76Eu61x07BBkbdjs7kdU6B93CAzjMn+gnSvn
L1eymNtBkR4Be88aHfN9DlIPxsM1jUj7HUkc2hePPRZq18mDBi8qAzIgspePJbAFqBag3qxXUE3I
a9OHG8pY4qGnzSZ4ns7b54sj9Up12SXS0N5ju+gj2Eokt84t6SQFKn0FG/cVNfYgqxZkBX0XBBNm
tfObfL5OG1QqjUK77xTCOnrPGC0o5li9t1+74dTWolEk3A+AcwhqWwQ3oZzYHgDEoW9BMo/wsApn
NFsWO8gg49jDgWQikLRNM/VC9s47zAxotTLFroIBFh/5P5NGRqv5sjVOsGMnbd0amD/ZVNArtcGi
rwlvWXp3s2xwxAtH8yJPADO7obOweaM11riIFld2KyOVD5iPUEZSBO3kPUeeVQTVy9YBd/gN717n
xjHELi6af94phL1syjkWh+PInE67tzmdKbYCeWQRAeHNZoVN7kVBFLu76Vv04LUh8kYTjcJT97gq
jFcJy4VUXzferzEjX7SU04mr+ETS+9jW8PbLiIQfWMYKIHyCIgorCy7o8Mzg8ZfhvjGBvKJ/TjsF
3n+Rh/G6XghL2mgswEozeCfXVZBi9Fg1toX7yhBONpoe0ZALg3YWpuNfElqWiZmNHIEI8BcV4nV2
m+HtA/fDEWe+cIFlEvpqLn7PG/iWlQ2X8zxscrSDupcxFVkpmQDjywS3o7U6HJqNYYaLnofV+IMc
YiJENGGPm2fS69yUOyCXhIriOMBDITydfLlhONYMa7XwcLJL9PzxmcBXFiDRGM3D1Ay223XLe4PI
Bdhewc+CCmx++hof4cbYziuBkujGeX3ec7E+jTm0BxkaGCbirSd+OsIkXQvFcOiZnMI2fgaMePj0
vRDrbg2+SsWm/cFguzHm6nYrBur27X1Up0VqGc+FiRwgKz0ALu6Fzv0EMZmi/uCP94Wwfcj4wuKY
eSOdhxYvggUMgEceZYjHrW8iGcOa9rAWksv+jVgaydDFXAjfdPGLboBj8OLY7/GQaS4lRrfS3C+j
TXY3lgSKaJXNRWC26OTtJYp4XnXCpmYP0mGQGQf4vS5aGGM6YlAme28uvPpCTKGDO6CoifRkaLBc
nHU3IkZ9tX4YfMrs0h7qs4pfIS3dNIOVpc10Sn7IaII+xIOq8vP4B3Nmgj7ws4GcNcaND4YXz87I
IzNO/NiQzLEuCVA7knoAj6OTHEA2zu/eNss8j6bP6Ynf/7Gt0Hke6oVOzppIO3UHoXHUYujKnrFk
XIs901Mk7Jj8WLBnZGO08KjEIojUiY6HBi01Im0SUpg1COYodxe0h/z/BlZExzY+LG/JZomJNb7H
McEMqOGyIGbAw446Gi95T9Y8/ds4n9rMLVma9qdWKqApYy7eQrIa2PgzGnfpJBrzDZKUEhCealp8
6bnPPG8scJU34EnIU43Fik3FH5NpcTjcTYzf9Frq6YDzC/CB2N/GHx1KHpT7/IQZ9ymhyfHwTOFh
Rz+HCBc01xjofD1bNAHZ449z3Wx3zOxJRphEVCMpvuPq5CENPCA7/lVhcnwvObsK3fBOz0y5sqqc
+LI43wiBa1Meci3LUSbSfeSsXk4apvU4jjGIFrOlQpNx8OsjpO/MCC8vqkDG5mBeZVgCeB4qy7Sj
B1EFNlkOMQkqwl9LaudlEcX63ubHeaHAMxlAOmLA6ByqKkJ4pmTvkOczp9BlaBmuTQiMFxuuHolz
xMYlyg8vJlh5ko58z5R4ccERbNTTvIEismwp9FqTSW0cqYogwONf2hRcqf9sSY+hyAqyhae8TUxb
RKTByJBdSbTS1CgiIPvniJEpCggOJMFW4SXFNhBHBmk6PRrHqUKhEBzieHcPN5RRdq2FFJ1CRY8J
1yA2Qbaf7WSIz9N5IXGPRHMpApXXtOaM7789HnSaVtRUxMn0ZWoB4hIFMlHEZfBTHXIjRi/ni+g4
xuie3wij9YdIkh0B2byoRfuYObGA+K1G4q+hWhQA+2ypoMyH0bZxYI8YD9+Gxh57uM3aF5JUVDyX
n5nHrxPkTvIjp2KDn4CkA4+uGoofXiHME3r4s/lB/9FEhKluWy51YWMUNylmOhvMs4dRTgfmMCgq
ZalIP9Nuy559Ri8Y119DOVsToW8dTK+iyYpaFgnxEDw4mn/idVG4lCdAgobDD8sa+T/8qpX1RP54
FcLrtCBVDK4fN30e/jgCXubnl3zxfuxJ3+MYVmkh3VKgYqmgBfS+B1x+GUGOZShPr+MPPsCQEpya
WNceqZ1lKNgOZmZoXkEGgSWMr2gipi1w3HoDYnkzqK1H4ktQsA7ZX5IhaP7SofXFODxRiSEiJmFJ
2ee6gHn3PqiRuyVNaE6edYRJ90V+JkWZPROCLBKFKSqk+RG1PZqJPC782+pO+HFv0UeRzGsmHXK8
6PFncZ+CQveI3kBJU8y4rb49AmlhiQbkuSCGC0uHKMTT15ZpbdDALsGskfEhorYpDYFDMS2dMvWU
TcmkA+3i6GROUbIBTEu9wHoUq3GNiMi/Etn8syc38wqNX4ZKhkMHCieBe2l9Hivixxj04e/cxllD
ugzNCz4AJy4XKDOIWr8e9clA5LM+Qpjwfqh47h3pgUFJqld7uHoghWg5/ucKoouHDQISOZq/PUac
jJxS55/MQ5CZGLN8VIrsbYzoZjz0dKSRZ64joejEtRa2RAhENGZlICkMeYyO82coz5gQV9+vqfw1
ZhZfcYjyOgKU8LMSH8xe+E91i0J2UkM38zb5iFtq5qCoXfOd8/wIjYJYEAUZckVveweZmtzu5lLg
+G84UdnfbAljnCJP3OOdmVfCQ9VOriLxRZhoYFDsMti6tTdkI/2YvXR79REdAG98bO6JMeTd3UMR
UViUvL3Arfnz7DVBrERI2k1Abkjl43OGE+CvwhIKQapAS/vBdUZnrPHbwR6juBCNopqIg6JCKNmz
fPkNghcpfOO+Eou39LVG/ELw33g9hXoqnvymb2vJc2CqPlDJQQhasT+MNet6MT28XmLWEx+nRDWK
GlQTESNQoyVFdrf5W1zi840KlZdxkJMFF+GfvkRU7t3A1BqDk2IQsHkvsQLbBWAXcQpYHL6u8Pvo
bo/j9EsCLX9XgD2Qf/jFUoYIBBKmsjfjavFcSOYN8GXxo24aqmelmyfVvMC0tCEWRUw5cECoKR5j
8bT0+2bNA3Z6n972AV2OvYbZREcoglvOmFZxk076/AT8ly7jU8T9rY1vcCpom+Pbjk/+YVOLgd8M
aK1EwwbZaPfwbF7SYYzVrFsVi9Yemu1cdTSCMoH3RJ78e9HwzGKdshFmCGEXkBrPxFaA3ULM8CQJ
pzemrRdgHWzSgbkfsx3xMwiWV/t7xAxZqHZe8LW1Y5Ii92FuJFHSBh6toc4br+ALYaVT16V7CzvM
AjjVsWmWKPA4NE2OZtQTYYGVZTpwL4s+cTML7HngwEzzmPPEXpL10HtdHTBuskYI3UR4gsqd/8Ab
NNMHAEzYd9hdTgOzigRzqaXsxemLj4rOZF38vCRDdROG2t6sY8jYVbkTRNi5vod62/ea/e/GXwEy
xjQavdH0cNKWW6HnopfIU2J1zYoF3pxsGAcGqNA9bof5IBX6Jgi6Zc5TgKHI0phm+imtt8RKBslt
K7kX2joRCJ6BjYolgp3cRTPn5zaJhw2WcChNxkWkY65GCbuaYqFA3YQq9uZzWzYoByv0UTzhMNLw
Cu6H5cb+rRFx2UqquEAoDLy0gpFj0Bc8RA6oPuIf4C3hcVNCdIe4cxQU+S6la8SNoGuu5zl6B0x7
8NQaaoieJwXPbU0oGEAR/kG0WN5wfNret5L1O31OAr6+My4CLvEgY/xqdvw/nBdXmh8xY2WM7WMF
muhMh3QfjSdkHA4FXpAyEc6l/vQ3Gc6VP5neX3c4l9wilgnZ9QmUl53uZfVWA8W8H8qXVea2vLpt
a0SYjDKlA8g0yn6jYHDoReWxshRKXwQcZfeCS9CGfBFDVtmwwiefzyjwSdiSf4frTl5Dd7vsKkIh
gGQgOO9/60xFGc/+OXmG+hRhladwdRCVcfFyYZm8cQU/d4MTDBAf7QMNmlB6Q0ygnUOrUplqB8xd
gdtF2LXD5Rc0HBNKylNGpbY/dFhDQCCcV/QiXvMW0PBCzCcuCXi9I2C5TraQ8Z5JS5rtQEMFbqh3
Bnu7U/q9pI+dbl/6Cg6QEqlkqD+NxYKrMLwxDYw41YXv+eLcwK76CYKTkK5gprXWJciZl8VkiKGN
T9leVkX4yK7pJ7sfzmGTkhmtcv0/rNb9RdX2hSR/1e0b1nhiUqOhK/2hSEZmjUYtWZRurRiso0Wm
Tbr1eaf5N6SHwpAD1IeWvjfRp4I4kGjzaNxb2uJP2A1CqqxJheuy3+wWD1bdqo4U1JlP9/zHXTyg
XbQn2nopYnQ768GEOH35Z/J2sSH14SoGaMbsRlQI1LSQIH0Fjwo/RB+S/WyPSCenGW20R98oFEmj
+I2kHwApBUH87QvQ2CJ6rFgKlD8ANZTWfcCQLsn9mrya1WfF0tFafWxCcLlAJd3hPb3zPE/eA7dq
LSRFEhRyfOv7xUJ5ORWC8QftgfUawHeQlbIp4ZVi+xn1F7liI7+X/ji83l+ve3q8ind5YFiP/YBV
ZASOp/ZVowYCpvF0yUbBxvVD1gqHiKaM+25G9tsd1Q/mECW8PjxpR3AVE9McJePbBm/KESKVLBer
IYG82gaQhIgCYgc4cYvspxj67g1mccRWE6oj83780BXhv71fsumAAm47CNbXx/9qBLhTMM8+YWrI
FAF+NhaY1DnRJpehWaaPMSzLskb8/8a5yPeKOphzZH5OkIdxijQjSy0s8DlQyecOFRUZHrr9S/Lo
cbELVqwzUgPKwfkV+Re5kAaTO8oNoTNWUX4dapevxf+CDfELQSG8EKlgsc6AQLH93W2U50iv0W1A
1MUZJ9sKRwF1FInma/7L+qzoGefXgjM+DEH6YMy+abt8BxXTdRmU8HOqPeCxCBDS089Jhd3L+TES
MnLwT2q2QhAytTkfBwV9T7M5zsLH/hs8bxbFyoQrGAPAflB3rqX53a0ICYKtEsLcmiQDEPqWswCB
GRER3G284pDO49f8ysbMMxp3XDKCHRbyZ9A5fCEkfwU6b9EdKrvJPvGQU2fWoaJEAnbEUKTp1qOm
eMkdbPWQlQZG7k2IKF1peI38XPYHFIpMNL4tIj/6tDXLMVG7Q8RZP+xlX6DL82R0s/Uk517+Osjb
qGrTSWkdmYMt3Q6P4LfFW4Xug0czkSE+RuMRUnneZE6uKuH6V6Tdg7+ZT5LX5tQf+W/qcCBaEGYB
LlBxiyAa349OXcTGo0XL7YJNhhhCWr00q7/Kt98RlkBpVUxwTDxE84/3w6p8vBzl9QfXy6QJ6Lix
f4VVYVUORoniKqUFuK2A+b2NmhsTFhFtF2DPWLyLO3whXptdPBFMwKcupDrLEcp/GApPfsKeQ15h
JJex8GF5G+4UdLHWe4LAcLMqPQggizy2cvomfwAhKeKdMXIK1rXr6k5dQ9Q7tQgNHly2T4+h8Tv9
rfOxHnOVgq0bvEt3d7BGeXqWLLG8IesC/6Dy0xdzq7QE6oQnBWRAamdB5qKLYZjpRW3ana2Gkx6U
3yYwgiV3/UQ5GMBLb1Z8nGphcjv8xAeKEQGJM88UhME7JPRhRa7hSUObXKZQSz64E+Y6Sm03J+Ew
4ltCBBB9g42rOU36wFKIz7fndBPOTYeWdFp6DEI1OirG/3mF+EO+7r7j/qIjZ/RD3Tptd0BfA9TY
PJM4LaC8qW+nRKhD4/iwUG14IjSlJWheC9FLcgInohgBINGiHzJ9JANMY1QSXeP32xH2jpePULy4
W4Ooy+RIAnthSVw16Ctzm9DsBe7LYGgrd6/5QqKpk3IM+YQyuccJV6fdHLz+gG8Y4+1vAixPGQg+
zktI8yDHR9RhWxGg9YCqZqvZ9ZdKiKaBZelH7tEPxUOq7PjGnM7RRfSo3vfQzBvDdfLghyBF5/Tb
//YtZ/JN/NXcrpPRokpKRHY5jdetfb5bw63sQFY1aJ8IKe0sKimWrfvpjW9P88IylZu0hlxvNic3
Phzp4l1jLDgfU3VgmVkGYDZZmxoOViz2NLzTRdY4qiUAc82uW7MFf6mZS0SSTIWyG1ivA9Xz+c9P
AO4ifsjxVw1UGPCexzP1VcYqKlCIoKeLAGYYc8YUfJ18tfi5BlsGhR8612KiAYy1sw3t5ZTrCSpX
vti3n0iNuBzhk5Dqc/CSM6m9vHsENCaIGYQu+Fs2NwdgohyaaIJvPLwKn7Me/sjZ6dwhYqAfMmVU
wd8Zxg57yNzImEH5jDOcYXvC1MgGhZl6zd70xgGbIRO0JaEPAr2bzvH0AVl48bIMB3+FjwgNCx5f
q3XekhBDmGOwoRF+et+KUQvdxfTiAkm80Pr2qOd905RYx9X6ngouvpoNnS8svI4PlCQ+WEVvkLbJ
kKQEVNob1nmhKexBDiP77olDQ7Z/QTclOz79IGy8MlOTRolYttqS8Anmyp4KGtOf1X+/Y/eneKVw
wVwCPHZ4PGCz2Cj4PywlveiEjDUQYsFufMt+Em+q0A8OWQYxXbBFoWSIWf6JUhaKP/EMwz8eINPf
WBFu6HfPk3b1sRn/MXxpNoYRsnWEJBUyLRP/yGaKJlZFDYJ0CT0DlyzTecRDxpiB3YGvEBCnSUbi
qHUGU5L/gxEyYQR/6zxsE2wwPlshGPfryH7NyYUlbqYo5vugnr7wd2hzykAcQfMe7ZWcn5JmzFtn
lBaT51qWcUyrfmluyxg/d2FXWfrFlMza/JzRIIjIsvQg7KBpMActBnM0ecgscVVGyu43hlvFw1+P
r07DgSDI4NxmaeE/tig2iZqxX/FtUvmbhKgWZN4M0QHTLclNQpy5hacbf+b5x+IP1oJr7+8uKep9
3EbukEeKcnJOWaz5CYIrYWDVtsX6ihIgyGPCGkwfC9kN4of8IMAHHlOyoIJRYXIxlujFATi9KyNq
u1NC8CMClXGcivojkbgE73TQ/MsRsRuAnEb4FGVqfEeIAghq7BMImV6BhNHGmIJCRYrbA2WXXabe
zrhkr1DKMAQhS38am/Biv9AmPkSQ1hqkgD3YavcUdyPqf667OdFH/e9hY3M80E/FOCiGuNfxlpF8
Ie0Qan3RPBYOotXHuEpetFe5AFTXv6oy5eVXt5/HDtE9okDQpN31yALeYnzA/vHCmqKE3zeMZX4U
fxyd09tssPqhz1vyAEcfHNpPAHYBHUhpQ3vOjXoMU1tKZI7+MTZxvBMFyN4ItYmPtkTfjm5r+HEE
pmEUrBL4AI5pn3dPwuGpYfZ9esSvrgaW5t2OIhdWmeKr1jEYfqwr52J7kjgkB1jCr4t+Gvacasdj
PLBuSxEX9dgXGUaeHWo5bKVH0shWzGAYFhjM4CTPViGcpTJ8eJkKN5DGJGAPfw6mE7NgBIOSDZUd
khyfPARxquzfkABg5ZoZK95tT9RUInkkrlLh9ovZhcBrdgrIg1dyZKHq4FZFHsjfyX9JhbU+4591
rzcTePiJrAE93PyacJ6DeC0fR+G5MeSXXeSmRGMoFpVdw02JNSBg0AMIiPl4kIMKkaY67wAH2tk7
IyyCsQdyXlszpsVYUqYsLAgHhccQUayFKxvPBwgUgFGft5xhWWQ4oDFAGz0k/z2HmWJGjivY/8PV
hilGuFSA/xYrnRuOtRiZ764J9L9Hqh2Q8yHo+ULPUMVesMuyigjnNNKToNsCZsM1atzroyh9/sfS
eS2rim5R+ImsMmG4JWdBFNAby6UC5oCK+vT9zV1dXXW6+/ReQfjDnGOOAPAIkYGpJzs2dI/wJlG8
MMYgdo5FP4BvjsTSAuwkD5n+W1thxLFG/G5fd/W8YoYqLlqdeTO7m29Myl42Q7tNy4iEUfnWyvnR
yupZH7YNBIBNscVCbrbEK9LDiY7bodTFjmEfDlxKW/fpdA0Yo/hiwHmhSMB9CbFp147bKwaMK48+
4xlUQct7Y0XItH9cnIwuaa8dVpfxo5GH/3o2F2x2yoqgF7c3/RlEwxYKZGBRSPFPeHt7rUsNjWRt
wf1C6tr27ONgJISXoLI4WkpeRPUnRzK8CN5ROxP93CEdB9j101C1sOuGE2B2Zxe7ZyHDmTHpyNDs
e3XyW8qugzWFJ9gYZ0nE3AS78gFRoyJJQ2VKIU+y+uyc7eHY9gBTD2q2FnX4IcAvAlMaSWg2WA09
DA9Hnlj3HOGmXc0VllOD7DNh5xzgJGANhr5O+D0YvMyZrmtQcNIPZ9I77GN1ikEZfIgE7co/yJcw
dlw1tEtcmgNouEg9h3Moe/YJpx4LLmQyTl9/d3o6NCTT8m/00EZhazv2YYWCHNfmQfJstQFHsBgF
d4C30Igz3iCw9cav2s6gMoPt3I0ak6YfVUujXTbo2NS93UVTD1PHOrm9i9Zh6o3vNWfs9EqHxx6E
hrb3S4TZqGhI0MOpgLutDWOrMrqwOGkCTTpwlRGnA/xHazhf0+EGlBugyGQpsvO3EOPjk7CL9lMJ
1/zoNS4h76xtDMXIZDzZT9+zvnvkDJitWFyUBLA0UXM7dwRVn6Db0qjsbzHsMbj/WMUASjl9euO9
cYrK8JieATP2k95HPW5umHCcJyuQUwULzbH9ShUqbI4cPb0y4h1w9cD8N76zMaSaTsC0u/Z7SAoa
ILXaZ9iqvXdXE2AODSIc8R+6OmHwVkA4WCEd07thox4weQ7i+4gOJhpg8Q1eSZmWnvmOfMkLJEmM
+ffZPgEsBa2qlnQLbu0MrT3xFpXX9qg84NG37IsDsYPb26j8uuAfKFjhFOMVcPIvzqBoeQm3E6MB
DLqNfwbO8ZNn9IF/gnNAfMZQEuQb8gcIUPnHqlBbA52kQHxPnhYX+KQCGee0sq5f4wF/CjmAe5+S
QePVATO8n/b03xh8b3mwnegBXkw+jklKLhOzydPf2yNrv6bg9jDQpK15GU+S9L4Rbd8UY8kJaXfk
kRKIpRNodLexOfB7uL8Aq+lnA7ZQeCNSYBW33eGESB795+GPjsFJP34DDtLOxZdNP+gv0RhCCOjG
QDEgHo+X0yOOD53TBfeucwoOVk+fySrF7ARPmL6yeJH7BdhNLcQFyVAQAS2wG34Mny5RyGpDPXSE
uDRSxzC5EaoIysor/RFi9LFWgPTws/ieK1jw5RRuPFRMygWL7wPT1sbcLi+1EScSMGWDrzZ8eG49
tGxqWs1G4OCm9yNSfZQjq+itb2C2M2i6LF7u1BOwI36TzMmEJ8gxTlQU7+Lxg5PJYE9/TqHSWI8o
Z/5nQS26T3pj9BrP9E1JtOUu+GlfRtGENih6QxPax2fwzAzCesNvPEcd+0iJAD465jsBlxLV2nEA
tHJyK6AVU8B9Zy13D+2BLC/3WavJFbvqtJmBOb7PLqAA69sqSurrWiwzD8EV0viaJYARZmlC6G/R
qXcz4oIwgYM4MEQlRZFLWyHKOJ2yHjSI1sYeq3l5onfO+8CUFxOshE37oCLEbo28t0jwuj1OxMqc
WrbB6KZJPyY8+te25Y7Mbi3g69cFzQ6Gm0bDh5KZyIu+5rargn+ENH4OLhIa5edqqmzfC043BV8O
UL49H9zUv9k4YtokSAhTKOROLqVtFywNx0Goq99JTyF3BCU4VxwRxC/dPC/L+PRklKdgzSpzo481
tMTZgeZlWgAkLGFtU1igEvlMFUPBkq/CuwqX8Tmjy9XibJHvMxuCNMyrhAEzk1OJmGABRe0n6k5Y
3zgItKxhCl3WOuZP/CcWHw19HPuBXoI4lpXeN8bme/LgybIajgZx2OZjcVgc7XcyxOgdvvqRCZUC
MP+lMBF96KJncQn1d1STRFeRcnUk65dITBUzcUxlTbhG2CSwiFG0RDCw14z/sKrVejDKPQ4xw7lb
u7LhUwLS2WtaeCAEfwUPDIQbDqsoRtrIcNgnT5TszGKYXvu/8PO3R0d2czt4F6efFLLQL72sNwzf
8QgczRSz77YNRYCL3Us/TGluIL7yCie3gLQCj6Y5H2BL0qYbtGqCGm9/b+8YXPCdC6ktcN6E4NpX
s5XKJVgbiP9V8R3cfm1+4IHr8BxxhlGFQWR8YfftZJ/ws+vD84bm1sJ1raN3QUbuFggt1HDGTQBm
ldt3Gmdl9MNSB6dZEB+xRbTjeI3xiCCja/gEyGiOEhCRKeY2XFuzg1aGlcPojOmVqphj6jZ4LW8k
W1LT9YsPTqMocqAk9eWWx29WNAhtY/ubfOi6EaXo7bBt3fwPjJdC9CsKiOQPBxtsVSbjiAYOKYbo
8BhT2j/QTqcd1ZSm24c3isbka8BhIHsWN8rp4sh1YT5DKM2EcpgdG5Xg7A1/uXYa/e7vjWf0hZeO
Hw/CI15+aT6m8hhHiKVXNm5QbjeXZbk3KuLhqsnPG8MQIWwTCyC5SFDhdBD21UcwboLWMUEwH+sn
SJt5tmW6UzL5h4yQHRJED879jWKXJ0H4G4T1a+V9oEkSJ06r3KL09u5oSkUB/pvevJUzmK24Xd/h
b9fGa5Wm2wTI7pUmtTNBudcZw5QKvEVX7NeRoCyBQWv9yHy/jInePLAScKrQboz8BzOm9nf8WOiA
nZQbMaAbA1HBnXAK8uzR4+VsEa8TMlffSpm1oJRVRymp9H3GQjdbjHNrfCd7nGpniv9RKKcbT5an
LW1q3xuFon9XLB/vVNKWPjYAsyqfD6+/Sceq881QO6w7VJbZkajGm4EyGXG9YuG+KwIhgHqTOQ9U
dAw4tHtcczocxeoGJRk/8gVI2bfbaEAG1jfdoreGJfIHE3x3/ROacTN57dX+bO8cbOR6U1xX2mA1
tV95nHhE9dFAyhnLNc8KLfUPVp1TuiJAWvnzYC4j58TR6NxsroerQ58dddZfZ28KOjCwDYV3OhlM
eJcAlbfdZYf1BnpI/WpGT/scVAXzYRPBKWc7pyYiCcj7GryOBaMIGsvkTaTRgFqgHdC0Awz/CBRs
iZNCtMIaFANc7JZXgWBzqELfAV9VTogUpVKp0TIw1f+Z13CEdyMFFrbbxpi0WGaU5Ahpo5hI6rRe
l3xALL3Wiltvn8G25wAW4gj7M4d7bSvKyq+DiRoTDCMj/xKjKYSMjCgonODq6DWUAPvGXPcbYQlA
E4TZofoTF7/zv9KvH++9Mff5g3uUdGDgSIyN2Fl7uCPPNX9HxVUFZzz2gc7gdmBCpyGL0n6VtuHg
47uTzeAiM06RAOF0Kd4WiD5NGlx0DPChYSPb+NtOUFJSQZ9TZl8nJ31YLZy7Y7fMz7pY8nht5AtI
9Cm+m6K0j14PQLf0vuuOiZugyVncsoVKf3G25wRcta2TuyOB4u815lznxVkkirWt6AMrRY2zo5bM
TtIXcVcxMAWOAxZFF9O3LrMJThMSqUBHdDdGXpm11xiX05qWHORjHO6eCDYQJYKwURwC7m3lVztA
svjiJ3PsAmWvWDGo4hLMEi2UrzTKDdUVoHq0mlbL9h1eyKVUs+NVe/xd/QbrdRdmIoOUirSI4fas
cAIpbkkBMntRCICvasWFZvllj5gKSpwvRnjgkEhJmCUxpeGJ0pKhKAVAYeHzJY4C7YgTDDNW6rro
Mf8EuKYi9cFHkQvlH7tGTJuEUtKHne+3o+nYhCzAq+/j8YeUbk3PDUvEh4uEBgdYQj/jVN325Dbi
p507eAyMxbNCEDtEkT3gfEIdhDbTRZ5wCKBac864Lw/FAi3mg7w5Thq2wwbXdEw9Y4ybpmJNDS3e
/6EzSkF3SqqozjauIVugrYGG4XyYwl9t6hCsyKIfPlOzn3PEG175N0mHUF8cHDLckUfRn4h6GG9l
+2s8AWPjOwXow+RrtZImRMD9tHFXF0THwkjfA8/OV8kppNiIxWfnZQ/VfnGnupYhCjEm3yxWKC66
a2YJhjCWhhDTANsQXuejomRvxBh8xchlMKbSez4Ph3EZvm6Tj1Un/azrPXFRcpjsMFm72w0OpzVx
YNIrIi5gsoc5+gqJzHkyynDGsdmoAGpPiy3aSb+Asu/pDXNIIfrKbFmBT/GhK1yh3ec9W9WcGxvX
RKKFADHRNJ6sNqbkvDyBvKkncSLEwjG6mPtljam5PDIGdtjD4Z4adcMR3To/MXhiMtOCezvGV+my
SbIr5wt3D1qrOXOy8UJByFuqwSuAZoYBBh+bXhcMAMFBWl0YrKQNtKAjPkd3cCjute0568w6GEbF
MIb+LR5Kqts2xRLcbTKUlXoXik96npJYGh8puia3ZLWgxhVss6NeZsO8LFh4IK8RDxQKE8+suASr
6RGEzmzcgfUKGyZhFv5rCHEWDaK+9VPN7mLaBxvK69IWCFm7wi3zgX/zbYoPq8bwHG8VTenjDIkn
oL76Y2ffE+oP0nC2b8QZivmy+ul7RnYRZyALkqOKsZH53uvtC/P2K3bJx80ouyfdvzP4POIkAIFx
0nWvdm9y8g/avBJjZsT6EGVKtdIzkfOJPurMRI/TWOyMMCf3ANwY94+pxIBfAYAAIocRfTsGqYSr
3WgjH/SIIM8YxNVqlSuQGkA3aQ/myLtNMpNAhvPf8j45w0YSxRNiAj1oLN7IHTaKukUt8Mb8DxST
P72yBnCx7SujIYMjlisGstkTMEvO9SYdWdjvRfF1wmiePgfluKHkT+dIOmhPbxeXDeo4s2Z+hKBC
T2CD4OHwsRjmys7E6Bq06y+0NrsFDhMW7RFL9o+l5Ry2fa1VGaeFFFwA9GkfFlXUJ9Ws7Y7c7vTZ
IrUAqx6qVUZwaPOrBRcOZRHCcQelndOd1hkM0+is9yl4V7w5VPUy5myBm324H1njyKO3ddFB3sk5
jFzx4jwJFa98aWF0WlDubwwJ0hFVaaTQ0iLW/ycxRbukvpc10QOj/GlghONVVEtlVHljDKn2uivF
xFhqEcSKeoyXHBarv+BmneZHdchfMUBzhxX3ULOH/bFPjNA+6j4Q98ivqaSVXQAVWnwVLoosW3jY
DewSfnGyM2bc0SbjLIIi2zggvc1yOqJDhVdmXwHIFqVOd58yHgTFxLWWhcFHE+9M82udHMacpXeI
Dk43bk3qn9wHnKOnN1pi2hChPmkDLKmjUlrt71DzxjZqT6ZiMzYz0DU4bX8Kq5L9VDIKvxA0MtYO
T/0Lylhb37bZd44H/XowVuivtMvfeWiABRY/jkOokA0XB/zXi/fjQuwKD88Y/SnYBP7ib07fq+JK
wixdqMWYUB2dYazEEAqjlusPpyX8LUaZ+EBo+3mfMQN+JdoTq3jaSEno4NsAnRnVHNR0Eg6NBUIy
ADDQXEc4XPj0P3GD4fChamDPQ04WCeWsxkWMq0sOgL351IgzMHFxwwqhsW7m18CKOPgnikdJ3wlk
vNVVOfzwHkCYeH+qEBL3S0Db69/TBNFTMe3w7lafVThMfhMoLxgN0S00Xi+qYETMRdn41oeoLWAZ
aRgrUCJ1QeRVJYEIjbHFgF+jztreD1wJVqB2wbqaE4i6AbOp5AA95WcdBvooQkfHOmzs+q/xnssn
ikxhfxBchJyEYTLMNcLAa+pqleqSASC2RHuOlH9ArXnPbhoOTz0LPmYIAHVbt4huuZuY+SHckG4b
XMjca70Qx2HqYCzcZzR25vxhHDLg2vzoP+ynJ5LyXwC/W62h2lCD/6jJ32ST0RFwgN3cJ+ZaxsjA
OsBcYxbjZSM6xad1iM9dbKlGjOw+gGjM1TD7xYkGYek/QihEOJEvMz2wGGuxlr8FVZVB/cAvbuHa
iKotFXbE9ojNjUB/GC3o+IRCTdhT6mJKbbSk4P1jvoPwrSRJRYyiiEPVT0ADsrGeAFdvAFOIMy2Z
xYqbFguKC3/PHH1sPcPKa7kVVRU3BeRsHCkfJgy4PoXli18UziXiaGaIVAhjcwTB2qG64I3xOPc8
URxU4bmjUuctugdYpMaTg4/J7pRiq2GKZR88fhKcG2gZOAAeJzKGgnSCVVZ79vWxde8tDsuWf2TP
4mbB7Bt/VYvYUn20ER97KVlYN1gbtCb90NPzTn5W0zGL92G5rO3QeMfr95qMZxQZUcF1VaCoItnU
C0zS4JYBiVN6ejlGFBskQpV6nIr9MZUE4+Xl6owFae2MrcV+P0Wkw7hZfAkQp0v85IW39rDmDeoP
8S57oklGtAoFCnTO2MO4F3v+sd7rqUjisl5AiJfhAiysnqpbADMAPk3bNiZkcOFgjJgUO0ygxSdG
9XfK9K3uVgRbEh9aNPaWlErBmvjlWYknrGkYC6pGViJ4VX0W0IIIaa6rAxNIkTNT2zo5ylgRkeWp
V4DSqzB5HhrVZAEHILY1AnwJFB0bM25th97CXGhADgy2E2qgdYi4hBPTs59mCxUUR4DmeU89Z3CH
KObkrjysNfdmfMMiGTJY3BH2EOPdxcpehPOEWCbKD41RI+Hf88c8mY9MPglVJXUujn1kzFzccUSu
FuJ3+aUOxly82JD7fVTwQRDCv6KAJ2tomT+dSQhuhIrIwEwe0dN+IC4SjF0+PO/Kh9Rk8BHv5DPY
SSychaPq/cyc+FY9vlkJqYjFlhzNLbYy6Fkwdk48JMPcxixU87xnDCMjNehAP+YHvwgtJMDelGtA
wba3upqQMKBJ3KhBf+oWHODpNjDheH/bC75/s1M20MkmHxvTFaOQX2hNScVwzzvyTJwP4Af/DYtu
FW58NJ3ekWJjW+bs8Tjrm4Y/1hDIXANSJKPaRI0jQIvv1x0988sI5cgG3r2fDY/qJjpau41voQQL
RbT1Q8TSncAmN9Y1t/6ENJY5/8Br4REm7towrIGvEmT8BmmoJwwYO0frLdo3XVoMRur4AFwYzryy
Ldzdr3rZsUwkJ0vREljuJGXxz80E6SQhbUgI0egzNzQSFFH8nQU1JGfaFqwtoaSDv+9+NL9j8ZoW
DMcoSrxfIGPCg4m9CAOUPtpz67V8EJyHBQA5DlpC2/5FgwfD1ZHM3tguzqx2Aud0u6cG+WnWGA1S
uccUGMTDA4VhQlOpCXKzLRv4oy+BKDxeMx+aSUdPhIU057GbkNnBLlgVzDDYpeT4rc+zr36POrjC
NROdyq1tLIMgp2xSYzJ83e6eiFCqG9fWU8C9vpvnxHHHNlmCD3cN5sCMhmPPhYfXWY9Tds6RCttt
W6knGs2eug2CoG+YHXPpiTGRyv+bJBcOd7uKk7OeQIiU9vh+t+JhxBJ8BEXdVuOVZhfcpUVDemy4
3/XhA6z0KpkyTmEobnw87i5luhtq+whCmVxMnemTxgKwCK0B4QyMuNi2X7JAuOZiCn6MXiXU7rwt
0ak7yXiBuYSVuAZdfYdocIY5uAAb5eJiKHs7Ic2OB3pzmRQ0UEoAp6LS2Rjw8+vJE7nFEYy2SUZj
GwoUgG+4P84RDOjgkC/HbRKXDctxuONYlzkQ7I3XzAgVKDOkfLQoyc173rNO62gws7KMBN41Mk+i
esmc27ZMOuDYK1q6RCFzph5bamSwdFye3baBJsHFd/JwUXrD2IGfgXb9jH/cawhPtPZoVbijICVh
m818+63mQYorFPTQwnY/iOgU8OV/cty7w6k7ogaB6pQU1JVxvG1DUEb6DFSGBXbQNvDGpxyhycsV
YIxRTOjxFQjzocNMoLPlhkNBOHsh1rK2Y8rm4jJv/zEt5XpeFKxasuI3TH/1m/Swvx23wj1iPDJG
Q0TEDGA0tXFreaAowCBz5gPcqc5Vm1pPtgv1QjLAPIGG2ChFi/9uEUHfCVz79bAK8VhljqB/LRvy
OI8HCsGv8N05usuRhlKV6yWGrsSnEQrzeT1UJ69w2Rj520xfWlomo7ZaJHo89rce01wt1r20zWnO
GtVcabaUM78eOWI6Yyu2Fu/jPcdGYxUWRy4fOSzgJPORE8iRTKcqMji9hFH/WNGTAt9HkRDEXtvy
kHMGbJsbGyLmoJgTTE0YalQnxddSJldJl6N6SY7RUKvMs3tHKPhIR5uOuwf+OvwRSG/M50mCUqBx
5syhKdYFgIRpNW3prBfv6yI7tsHCk+NTs2/4t33VOX0or4U7iG2GTFRfkKBO+5+GGmVACuPEDUCS
dCothMSSMy/ZnMRbql56yV8cHhxt4KOuW1RuIueaEQ6thRYST2QDYhEGS/Ic8JA+7/F1Lz88/dPF
OqHNNta3I80LVktPqh6dBZHYJ4M3xEGYqSG3N5dnWmOChCS6sD80RF6CjJvOFES1YyQUpV1AxTDG
pgRFdX4CdHbNmukCT0pdHpD/LSDSaJKIiCsGFxvOHeCSOGz7ns1KbyZobVE6J48dfFwb+S71MUy8
EBUvKCHMMi8g0BFhs6fL/WgXui3lD+iPzCKWdsEKg7bM9cnVueUKhJ76wOCVC2Cva4SjsuN4WBRp
zFXZghIoig+aDa6rzF0E7rZNWEIMaUkYK6cgrixlS/azA/r83iWSHIofT2PHW64Xzu8JpR/HR4Ng
bqT1N77xYNotijAigZadg8YlSoAwXjCuy4fB5RzadkQM6ENz/wWdllY3+hEjoDr8QYMvV5FQa2xJ
r8cVwMBlxXuWCwiuxP9pr9yoIAvZAv24zV4hI4MQdJKuFT2OAaR6mKRbx+gBq5cZa+embgt+97nG
vdtEloHS3o7vlA+EYidk05hUaPsZGmUuAVHq+tbvoW2mzwzH6VmPHXUQJXNBKXmGLABqxJvXqKlc
DOAQzzIbY+Yn02ELdjt8NrfOXmSrvZE+k2rCI2IVbdMmhgdx0ljYiLyHH/5v2+vyUjkbG5Za7OX5
PqTYZdnEMVuWIzc+zTHbjhOMCpHpU9BlVjYAQor3OYg5VyOVE/F/lFcFL5wUo8hGqELGXT7CK/fv
NWFUBXnr0KMrlbuU8naK8R+Uo9nHHHzlgO2p7wUeEZwOpB06Q+GJ4kGA2lDEijzii0p5gt8d6UgT
t7hYdopVQdAzGZeZsgKLAg4bWphtuzJZNAIj2vSEnDpMRNT+ps/TpNDRpgeIKpCwIouSaE0urV1x
3iXs35VYDSw0HhSjOZd7607QtodY56iRRdT35iFHJ8UMCxrb3R6CEKd0y6WjTncrfyOnLfnHLmoF
jbsXl4iYFCWKwAnXWGU9NuwYgx52/dVIcMaFRj9xRFRYhkM4Nzjb8i7PIe8GEm6+5zyuaDSXLhXJ
XsdQL2GJwwuExv+LcJhvh31M91qcDaQL5bBYORuHRor2jFqHU6yd2ba+Zf+jQ2D9dvH8PXDPpHp+
X/NqB5B3uubQUnZtnal8aFiR1e0xdzWjzL/Y6vRsTe/ga5QKb+Y19JvHOZRGY/zwCHLDELWtbar0
5I3RALJQCDfbnLzd42/KgCH6pxy/0LsaVOLU61ro77XdLdvtIl89s/fZ8ISzqlOn5puu9F0vhClp
EGyuzwH+WI72YW6jHTVI4c58I3zNwkXbJBYdNiMycG84HZBbLPv4OwPBndAEGZHFpedYG0PF4iZU
fZ+eSOMmo+ngXY5sOiZHvZ3VS/Zxmf7ozq61xlMj5LDvMsdYgyLUs/XCACSaMlY2KYrh8Y5Z2G2K
xuLGm+ZowuJa1YwFpDnLsY7zlrbb0fTOImd6dMk5NjgGODPxJ8cSopPg9sB7FMMMzv6x2dv16c8Q
1m/ISN6X/LZTn3uJ2uF5tL4Uiy+1O92K4wFKeTKycUygcVz9sRQMvOsqbIG5idc/DOPUyXu2vMzu
IYVmDkk35ucA6RIommC7pa5AhDml0JxzGFxIKSaWro0LTzvZ8HIoA8AC53bB8IZaT92m7HTUb42x
XLnL49Q8elLAcpJxkJoBgJgZeGl8z36J8GiGnHHSqvGu6GG5ywyXXsfm7MuDxpgcDuqS7DBMmziu
X3z7Fu0eR1cIj4QZyzmS7MbfYosfiKg6g1R+dzZzAMVQzRUqB+wYfkca2cbbUkgE4LtBUE+XkC88
r4vTrXdgGo0MzB8lAzkUQpeqz1bwi2x4AtwhjMVDn+Bx6MqLLkAWFhxUJo2WNwXGDSPa15JqKeOM
DENK3wdHLWxJXQQ+awom7uY+tyYL1wZx0IPlktotTXW7ACuuZ1zBTI+xCJzdGJT0pCgUowoqAh2V
LXM++UX5F50S+EB2PbnneI7c7a1EwhOpPMhDQ3KEPpNPDk2Juoq/vpYHRw0EgQLE7VInrPI1AzGe
QjJfv3yXe0J+Au/kK6hhDNoL1gxFewuljhXGbAyM6UMuQ5JZDTvZr+wBPG6wpaSAOItpENX8wFem
0CfxIj4ojHho21mR8PfgOqpJv0sdzLhUgf8Bc8LDPUPjXcxXHh8BcxM6kQeLJeZkoyaDyO/RxFD8
L7J7Di3rDK5G+INxNiZX1QP60OOCk48lSaTM58WqRFwW2Hoh7z3IU3aTHg/9mIWSUHHHdkJb+Zn6
VkjfMiCclCpM3HoO88Km0/a2o5pKQdew6V2wa+kcpc7MsUylAvM0+8pJKb8mIinabSMApw0YAKX2
v34QyrNHraW5jOZxABnOMyQChzHN/KIfFvEri7edBZL0onj21WKLCo2FK6XpYVfQ43BqaeHdoYfJ
uPzW4deZa8WXnclpVTBKZL1S/uuKw80jn/elIsYYkenucLMgYYuTDkGaWg3lSddYsr4RcZZNVRO+
Tmd5wObdFkIdZDvBFC9EbHIevGwbvuhv9ytCg8UgF7gxnlWEJmgk3p9SyBVuWE5q+0TSj3sLOUh4
BOg+C1CRF5aedRYnBy4D3HYJ8zPEVYf9XKtL2etX9W95cFp6g7ruEHeSF1c/Jhfq649ilWSoxNay
cMHC44FWGPVQ2HW1PNinaVDNOBwoTomu5y1hTtWhjlM4Dz5z0O01dT9yB3dYkP6iQt7xb6lx36gL
DqGQtS03msmH+ffbimcMJAyDbjahPUgSruFNyzJo8ZPn0cDagMwNWekx47r2X5NgAjz6mjemQJBA
SNTpage7POjcJq1SnUZ7HyaEhu+0XiQyp+J/+JEh0ZMgPPzYuWtc1lTg/Bm6Q+hEEZ6GVDi8R5Lz
CCvDPkVsguHLQamL0t+CloH2ZCJeSQakmv7IWfRNWnY6D1XnzyG1ZMEv2ZYMAvUnCngfuTJ4mMSJ
J6zI4kqT9AWM1CjfaaY/1JrMvmxoYLGHEn1b8ndanHzI97nhhQaF7+QrMJfetMIGFEJ0SvrRtENw
NcThrMBGx0dNe1+kfsE/Jfl6MSRKL39DYPuYmC15KclO8Xj276W6XgDEvdfyfMipY3Zph3GapS5X
9xAbHpxhff75qkMRWYPw/aixsDdR5wM54kUcKjWZ+rqh7xB/RmKucJzihJjwwgkkQzE7QIWBDgcb
GzGBwp2MZ/PytpS8ynY460EEPZwYR5JYqL6K/F60On5fPI+UBOUyjFitEl481Rd2s9HotZWpNnhw
hz4dvxjjeHNXWD7wmxB/1oooX1MloXu+HrIXPAyz9Qk53FuThzNiZNZwQ538HG4E9zp41k2lR9dw
xokVer69TGE5bvCcryC62ygS4oNle+RToX4o+Y9j2fYkDP1D92xaVYJJE1mD9HArb36rMeGR1WI3
2Vd1u4ATFuAncXuwScCKlj2eWmW80aqrL2qZL/SRYqhvSyDgL/+G0RYespy7x7ZOZXnaPXY1C4W7
CDWUS6tYxJRzNLy8eC5mfKWsgqAJ6njIk3CoYHQC/+yThJ5ZXk/zl1Dhh1VNRyzpqXxnDu0R5Ohq
6oaJPYxgNn4s1/bOnvSLMguQmpnLlsm7qvxzM+IM5YnhU8Qb0llGyzscLQA2fU6S8EKTK7RYTfUP
peRLq0dZrwo5jn8MnW8QfOnDXLnpYz4e8+6ihTtkoVwBPw/4hsIIAi0dosXhwwDqxTUVKVz22GZw
tAMka0Ek+viMHPOjbQK5b4KgtJeBwuHuDtUlXGoKEBpAQYxT7g6QuUAHdFVmAPK9SQ4yf2XPoEww
TByYbA7ar9fZvsfqD/tFjT3xzoWbcdvw8YOgpf4FuV4b3tdqLz0EwlBA438AA/7AX76RxLb1zIl5
0T/Z4+8+R5FOeiRzpcZVekYf5Xbcg448thqspw9FL6DxImAXagQUd5nkS/eQNE74WANX+T9sMeFU
QyUpNquH21teGTgSuZqTqTAb1FRoFCJULQmJOT8YvgGklj4A5206AoTXTzbDbkRsH/d54uygPMeG
rdy42oVM1Xx9N5874LOcT+pD0+0wR6YYr0voZx1Nm88LLKQYOGhhSNoKBx+bXk5EqlCLb8ZRHd4Z
YK176cFDjAJSCg88J19yOakp/kuD50CH3wK+RXHPI4s9JWJjl1gsU6cepAig5Ew+uNciYfstm64B
mAFy/IPwpC4+XAKnFPtceDPRjrai0h2iA9wZ8PWUAQOVDj2TnPxcjJr/PFEQc7s+tPkL/hew/ssG
E2ZtgCqJ7RaMTUd/U4YQgCcE9vgdfH7IaYzsZ2UW57Nx5L4T6MBLKz+Vlp3vTQuYFLcdhmn4lFHN
IOECNKDmsR9LSIPaenjnwPt+vPUagQ/2uIsFAkOeJPwoWk9/gajrpp2WSEBU4iTDtVJwh5ezrHXT
GHDK7fXhzqLNfGm+9VrQfPRPpk+8oGoxdm6p6u4pflggP12oP8i3ZdtqGm9BjQD3+U8J2Bc/xcXX
NYrhuHAipKegbzbQfxh1c/4clrLlqTtsr8XBXrvC+mTlQzUzW+gLKJA/EO/iO7dF/VDzjpPG1Jwa
r4Pn6ClUZBQAJPOetmO1W1D7BFcjjSuqaq+/lDsGAAC0/GCAnVM3auvwl65dKcdDLi6r+ho04W0z
1PiPOnv6alMFBIxDKP35PmjQsVHzUlbPGINahMXIIdogF+TsJFLl9gNvubJkq4p5A+mScIDOHnUX
gCAmovAIqYOsLQW+QuuEYxk/5Y87BOz1Rf+CmBPRDSWyDA9AGjrOKA6WdAxdZmNq/oADgQQAMxbF
WL4ZYuhjKPkDfl5X7p07uUAKG/vkS+lyxaUQ5RdX8EDH7QplzoZhl78IDzYKvJHaxr1/ky1Wk/CO
lY4I+JjzzSlIB0x2k5LD1x6yCXSO3q5KFB/qY4cFP3TxPuGjiLVgPlSDNKVzt4E2+JdenvO8WcXz
bVHwRWhA8JByeOEx6AUwsx/kY1tkDYsXZH++5eyhfsYsNwjk9tmkXLF5usHACgKEOGiYtYcPNzdI
NByuVxQcCQpDOx3ORoyj7FjSWVSNvYmDCdTEvfnawm+D0C0CH5nFJE9gofXi6izAZOCKjZgjPfle
9FJpuhyawVJ6S89OnkHSYfyOj9KVrtcg7IaxpcYhAp5EdRSn7TCmmgehs2gIPsGcdeTZCqZ4N3+o
pmXB2wET++eTh/899FXfcHFbLLybom3Z+4J1jLIE0bmLGz+/QbxNnzJ74WMMpp05Zi4vHf9T6GE/
ydrBzkrDkBJ3OU5NtjoCd7BGuZGpX48ZA7kdPgwgikEnjk6YS4Q3u4HPQMm9ebob8FPmfWvmUiDJ
Z2ro61kLGXF9KGpopXCbsmL9h8MS/e+V5LGzSuY6WORV50+BP1ETN55tP7AiPc44vbmQGVbQxDJF
pflwfrHB1eDSPxYHK5a3IC50K9vatcIPZD6YwDYxTv5Ccdd9gs8Gm4XUuxS42JHiDswZyOuH6iLZ
Gvw6xbb8A7o5OCgdcJnbjNVhV11iNnhjRTQ8xhHJEIDXFF02ij1tjc8784kXUCJoc9g3wx5BmphR
CyX+oYUMrw1mIlPn6E6+P3WiOmAll4F5GJjh+nI1OCExXZaKUAsxyw6hwcL1yWucPmWMrTixzRWV
0LdbnvgBQBSEB6AzpfqrtPtRnUDAnnz0QAwuYxDpg8uH4LbwSooezq27IYnZrI+RRneGKmP9W1M4
ShlLw+t2+X0Nzhg0gOCV4iaK4lu2+Acqwm2N9OM8C106Lo0gQs7h8xsgSHr1LSDCF4E1ezxteSmH
LBgeRdUjzRpzAXbvkh7ifuEYOnVe01PL4AZR8jA6e4FHpWEe7QmdKRjEy4tpfJgc0hlb6WlklR2M
Xx76HTIRMF5+XHOS0l3q/J4V7QWFOYGHPpsJZJihha/NZT/KpIO7iq/iAqXgXXNayWFEjeLODcS+
XBo8SVY5Kkmmnk5nwoFOD0Bx1oHWzHzoNIOZ/e/UGuJTPJT+H3gWzwbs6dbjfPn3DfdqhehPmyxX
hKWTecEXA6piXTPMrxgGeTfhNh5A0WEKbwF0KdTg/O1R/2BK7tpkpWjoldlrBJR1zkY1Qda53WGq
vKtWWtR1Njfj0qZRhVc92e8hVQnOzCJlGs/K73quVkfIiirjfkZdbIK9G9mz0liALTx4VDRGXx2D
DB8qQQTJgQv1TAte+pEDymjV1LXqbghNgY3RC/ln+rjNAfMNaOWT885qpdP/SDqvbkWxLQr/Iscw
gfgKguSc9MVhOGYxACr++v529e3uuhVOeRQ2K8w115yqNd1YgGZx+DD56xzvQ0iSHQauu4ZjZPkL
1UUDUq2SBgD8R17FgF0FTNfV7T9ccEv6pRHlLdO5gZdoP0ZgTmNQ6qLd4sBZ4H74txSqgJZVxIHs
1urU8T/+S2YRd6yvLce5N6A+9UCSmOxQZKqaxvAXcR7xqES781kf6cw6XcyMCiguiwzG6PoD4Ca6
BNrXma4DS2l8UlUoYvp69kk4FyAwdJ6GYJ/eXfyB5pZq1apqsQfjMm4CBn1TK1mpJQbg79zlRUbL
Oboqw9Kah2OEFCGY9dVQ0ikVRpHrI9DYzdYdcKarAkzHVlD3NcOKgSu3v/lcTgSV3z1CL9rqdMKM
ZAkI89iy4FmbtWpZP+BNAhRqwixfIv77UYckGNHajQuaKcaIazpPW0w8yPcee2z/Y16wx+meHZpe
UFUx0fvma4zLdQ3o5RolK7BJXExmDyv4MtTH1JQy4cmcvQEwxJrLsJ80rOq9QSeAzklM7g8Fld4R
CChp/DX3TXQ8qPggw+Qun/5TYP/U/4lg5aEJMpy9LGR26CydMmKunMx4N9w6EE3POMXiayDjiZIJ
uWq+HnCe8mc24xTwXPOkY7LDHAz3BOKqmAvpzDpsAv4r4x7xnnT9JiSWCZGTFJtOHcE9JhQYV7ru
OEFNF0gGE8dF5o9AQipiKGwcYCTTzESpJ2hx87lbFFT/cAga7+xAuiPei8dp8ZmBy34CTq1b4LXN
uIL63RbZ7VmYezSAnoQa8gyjfep6Bt72OgEFq539nlJSn/d5E7w1zaTli/IhOZkiCTSRE8lZv/Mx
mVAK9dsloxSWX4RzqiGzP8pxh3ejTSuNsACkNgma2ZAzT+Lk4paDVqV96iX/4p0IeBSAMQUROu3Z
xKJvfuIPYR4BJwbzEAbTFYBfI1PD03y9DNRjEdQFwdNomVQ3DFWLFuAPHdeQfVFFtdcZs05zV0/g
47NjsiDD2nAw2GMm55nMDi4WybLh1UD8f6w0+uPtguBNKSyQpIRjXFvnecWScir2EsldGQYgv6dq
+7RMtP8dyrAWuweLLwDUA3wJDNbwFy50hIKL49vZR4Hgk06AQAg9QyumX+FBlfQFlzgx9yBsWt7F
pARbX5BNFnXpErqLE9XQ0ND1RicBoFn8pBlmOzdyefiFpHemXcrkau8Bn8tZj8ABaYghGegCXSoJ
z7/665k59Om7rvMd6cZBq4dil/1BQ4fqRL3XM3JqGsS7xPC8ZTsoyLhAdG4niFW8F58Wn0LUSHg2
/DlSu39aQdJfczAQl8uJUzZDG26ZqARN5iSLojZCQpL+Bmhlaoi+51oR2oXUIAlkHELhWfUPjMFm
0Ykydgr5FP1TJFn2Y+PiEkwM60gwmU/EqKRwX4yC2aGiBtI4kotD6g6iAkTeBFWRfWgAxLz5vLmp
f8UwwYnkoaFD54NVAHD24XAvRCdzUSlrcVgGumOlSTvJqhD/vjHxBhl2uNW8HCMC4rWHs/rVIL9h
t6DnR0r8ISM7zYYNJ0qN/QzIhGJhkPRLjrqczMHaxF92+svrlLwL/Ku7fd6Izp9wHtaiNjF17SdM
Z7GamTc5D5bE5XIEl4/VbtB2phARd810yicMjODOA0uSBfvbRdSBU94xxYiJd99FnUa04kji9eeN
i7WYNaZvoxh8C/HPxdocZJ0FY9smJZdEoglFwTCqWe67O7zrUXozSEMLEIMfvPHaltGlwMdz+wtx
I2b+jEiH51BDkISCqxGA48I/EPvuAsdhSLIG6Pttv+Uxve/leW/LzG/MhA63D4oe/cXSzoGrfWA2
h/rcdMewDZeNoWkvSEasBL2YeaOQTmssBJkw08TYorVZF4kkquUZsa0HGzWUlkJu9YyMA4Nq+tGp
FSXoO2gVLBWeabsTvB9AoKN3nnM4s+mfv1i1KvLph+MMZeieJvx0Xnshwu3T3fAUV2r0D5TgBQop
mpMBl0vPGGtWEFsc6uJIucGh5b5QaY2iYkGrlmjg9Nx1uLl08+QdhkLXGdNtuChmn6frbvlnx68t
yXZVHTIcwEP8I6+etIaIOw4EJwS6vEYhxgWwdRHeXfcFvsM3ggZAmkPPq0QknsUf/ieOWJ7/Agg8
E4KTkFG4JMQZUjSruw1yZ+2VJSqLY4VuLPg2T74zSSN4w/QIhk+pJ660klD1aTxsXJVA5zkTzAhz
l5yRqNePecGBBa/koFYoZ2zf2pzUb4isHIeC0uMyzqNkRO+eIkYAJ7KDEzfJuSU6olqqDgU+imYI
a3YjAjuPfaItbpbKGSSjA33j+cjxZ3wfciWhd6MYVqKXFIhalUKUBQhYPD6lOXkFYoTCup3OTwTY
KRhCovQSJ4XOV9udIIZq4DMgcd8yr+2cdSQLVoZBK5XaC2AZm6+E1eavAgQ+dInHzz1RlPT0mGTo
uquryEnueDa2Om/LUJ3R6s0SYuE6hoELuiedFU8GyCHy1/FWfK3L9JLQ3wvJDnZnQIiJuMFQ52cD
R2gagWZTJA6Wc/wQXBmLOnSuVIaPi1vq6qgmz/+lWtI6nn2MWNi7swnwO7id0LpYSJ1mLuo4wAzR
kMelMpl+JCZGyoWcwsZ/qVuRHpj/hfzQsrz3xBN4xgURjbW/KKgz7zxH4jVNsqWuEa5JXiBd/15z
9C/iUULPV0tMFclx+4Sh8M0iPTKypLSo8bNBXA5MX8t0BLYLTr5PWv2jcHx66Tz+HqCxFAu+NKPl
3QNKkEIT3YYvIW5M4xPxuzFHDKyZMgzmKvfTgRJBJBPzMhgDtS7acRhyViR4t6V3W3tk+RwEeDi/
QBc8GkT6jedRm532IIACMAZIBQxU5sZmwHG8STxSxlIql9x+NljV5SEuYQWPKR0IZi3Bzb4u0BXh
b7K7Eik3vcMkHYqMaP10JzkuDzMKNBRQnZknBs3GTT+o5+DL9oNuBZXgYL6PM7YPiXM0X/3N/jrn
IwCKl1MshzSmx0BPTE9qIZKzG1gCR0H8IaXEiIPAIFl4MLZBinekWB4Zczf2lbjnKFFfa9eBrKWs
57Iyh1dFh5y0h7LaqJSMtEoM3rSY4rIYMoVn5X3dOpc11sMPUWoEQz1YvmA5EX0Bp/In81D63xly
9cZJT8fwP+Fj3DY916mI1ixnIZvAOr1BRKQCTWu/zks8fslgmFbh/kj+5FaSaZzyZyyDp7YJGJJK
6n1f6+MljySKl0fVIfe9rA4DKNS1z9YPMozAvH7GqhNXVr1MKGLlJcHpClJ6tgCd6iclryNu9gTP
AQwBOn5N6XylUlEbmIPmFK0R8fq9Zt6/zT8ktAhonpTG5wmCIB2YViCwIGX+P1cRkHHmbQ6s6LgH
ltHEven2Et6UdEarJboHT/N7T3tm3c0kGIAT4yxpzx5EaniGjylhE3yhMvJdhVBTH8p9/WU7Kyet
DdmfHEpokq7YNj0zSp0g5zkG2QFlY5WAxTYNwqCoGXayWA84yPa1K4EUTsUUjVH4+sA1XGw0UcAN
7dttjlgSBNKWl8QYrIUtNVIPyFNr+KK1KNF8gcz55/PQ81H6uyK+WrMI9MHbCrIaI00qUBT0GJVr
Ejuefe0piginhL8bfOnPuoMWSC6AB0dnSmsuz98zkRjQcMBySq2ZhKvcxIHR1qrEJGP10L7ISmzP
LGvid8LgzRCMoPZldPzLuhrCTj0zZ2ohqZf9DUFe9eCXSIlOuMQrUULMfgzILNaKbj/crQQ48KDb
+SA4pyonbbkc39g/WuVGr7g4AKBfKNb73oHxR91pqxPDExbnGkVng4WJNGjTG5/LA3N25pPd/Mhc
p9Nogjr0CyaU/M5tTQNg0GLdtDeNPZ6l1GWAEACoFFkPQc5vxyyG5g5KmVQ8/gM6sCFnORtfAuRF
DATBFEQVeJvj+bXke911Ps8hvnFq1jc20fN+Nb9dbSwqeBn6PLZdmAWEO2f6prX8Rx0QLj3RKRDD
op14PgCchZYJcYN6+TSLyEr2x/r6iPaYe2Wl7dnQZxGIRvTI1ierk1EuT/XrKD7tD/Enb8KgtxFe
PKueGqTfs5Geky+77NqJjS9+/oM9qD21dOJA79IC9nf30CGcDXoFJ0Qnfuq10TYbpTZeyGmofADt
OmaTDTsdqiowUK9Bjx+RqyX1IpN0aaEgnEAYhipL8C5wMGUGmfd5pnNlKaIiBqXToDvy+J58xhss
RquztwiYxF3qzOg35mlXIdw6aJPmXtnuX4d5n5VVMPx1PSeGLb1DTChioYx3VFnLSsD7uJixx65P
tn06N/FwwUHr8fRRrYeYwoyg2qE7C/46gd400OnYYXDSXOuZ3xPtgugrGRmUUEZ5LfF+OL+tpI4w
EuBk3lDj0D5joxxH5XXIe+4kxt8yzmsCoELgu3IJbtX2DttEGP5AsaMTBi0He4HRG90Jyo9ZOSnP
qYxb/SEhQPMCV3eI6RSiVZSEbIJ/mJGq7Gr3rLsiuPzjWc+lQLmbpC8uEDYUWI/Wx+DmNMjOpaPt
rSdkdqVt/zNjMDwJwNDkCbX4tWw4m29EnFgJ2e/7m/vBhSoh1gGYf+D7lIBOHJd7m4FtL3x8dLFT
gH9PbZ5W2u6O3TumWOqOF1F0Bpm/oDfaQsIjkWSnl3O7eA8K69Vj80HeQbIR0KyQ1GR0IfVIzHB0
+NujQNEh0MDVGpVG8PEl90UMtjlUap2lsYLVtMR11TiXkMNsHJDvWvcF1qsW0p1FZbOPqj+9CfgV
ADkDrEhpDZbO9nwHQfABn1hW0YlVULo59dXXsxd32/yh5u003p0wuu0XzLc/ZouuKsY4tnCsFiUJ
SoqjxYdzYrA4oUqEYLXgrVlU5rcZOvytmHIom5cMCkxn6321xcKXoYYJgZhkL0gBgGHJWkeGpdSp
XW1sayDLAfkSXxGrjq8smzHdEdiNIFgI2nm+67CwlFQ4AY1xh0lwXXIvyOOidjzNKm9PJ2gj2OKL
XnI6o5w9bXawkpltnx2ghELgrWIug0Q6Lz5ZsPHLvYq+3sOb7HCqtqcZ8jIO+1MMZc5zlHdY/Ee9
gtn0PzUeJKLZRXSoX1Fb7vEtWPo3TsnQh1qy+YY4KGanYrwcIKRUuf2Y6UgHc4oPgewJ/PCjx98K
J+HU7Rj/TyI8DLyeKVTIptYZ30N2Wm1F7HKOwotxCe+MCfvWwfv5b3apPpu6GBkXj6029jZQI6ys
S3S0juBSnnAIvuoSThAVbTjNjYMBJ55tpxlv3m4MOV75OGAkr+0gmATPXDYf+Zirg3wv3bP78NGI
m79E73teT5c9f4XS0s+fLIVy2mR3Cn4eQBYakRPE1xRfjia7+waJg3CVHOPzchB2G4QfGV03QH/u
2D+6VxShPi5NzSoYeVfz5Q3NHpr9LU0UjjXoCG4mqH1+NkMGBbz/c3bwT45UMLL7lhIBL+FpPuzl
Wv0uSAHSQ53sLkVVKvZ3cSuO1q/o8SmwEHZHwce+xP31NEBAmQiwrqBaA9fxQkIR+ooagMxMmPXo
5WT++COy9mOse5i9BjX0x3wQPjy0US0o3+f8uu5mMstHmBE//oagkYf0gcsyDHHFbOLL7hy/8Pc5
4aeHJgIqri3yqZ6SdAucsb58ruiEXzFCJdYPK85PiF6GiwxIdgpHNuKdoOKMZ6MzW2cjF8U2FtWR
gYWDNt7IeuNyRW0cjm3EQ1lDcmsE/dYTuOgJpuutquAz86Ax+tldWaf4UFuYH5ODijF+gkP2UiYc
k0GErJbnf80Lo1Dni293a2F0iYvNgwvPYhjLW6ewoVj7YdeqfrdyNArYa/XuWJmfkIW+IJN2R8em
de6GDE9aDMtbZ1g0RkV/XvlPY+oObTCVvn1Mj/oplEtpzwI5HszFYEFWcm4gsN8/xuabEXt4f1wn
RA3bsueNZ7+iYlMoq5mBN3EHvxpWDEI97sn5bSZ+xaWBgZEPnRcjjglzWmofrAimQR2PdeTw5+Oi
8dBierJg35HCcWWSkwcYUpsOneNyFMKeQ8jJ+3hUWvGB9PWx7sEoeyHAqmRITkdPHR1b64OlxQ2v
dQypWWBqbITr8J9GENm54gIuJaymUt/zW5Ogw5fnPIdK8YVNsV/tr7vrrpYRZKEQPi/u0a84u8gy
7z9XYfcoYZW4pcrHSJuVSADEEYdw/Vo288+Qa/fV++UQ0xq8aJHFizsiJWF5gls7jIhmu5cDucS6
lp3YkJAr6iI6PYIfa8LWrSAosPNNdns64+DBFsnuRTGH5vhBPR61KVcSTGR7S4925zycsfWeM55B
C8J9cWNlVojgmIA6LA7cRm82SRGz33bRbzHoqaMdVe0x+2a39Akp+6MOWBD8e+WvbDIfiVHLL/7F
F+SCnOfmtD0FohaEadyLMEaxAao7p4p4x8TvnWxcNjzjl6Aft8m4HJff9co/x28ES87r1vttHjm6
iMuR9QFWZB6Lihvek4jAnqwxNiE4l1of7+C90DvoOx9UPlemUO97cDLeXpvKxxlqHsW9IL93BQLc
qNzi7blaI1AyjnvWp8ASxGDihhZPZWG+iRLGd9HadGPIMjhizfPsTCw84K3OGRdnFiFkn+fQOC6V
uIve4dcdIEfc42v+2cLiA8x6NhXwwHqk/XXnVSEi3pCTWk5WM+/Mk69oyGw5bPGx4DwUYkWSJWTH
a4f95uJZVNtvCP3M6gRYx3rey8MXw/8wXBNFyTBGnodH0mV72K6WXzR1v39HxghTnqJDwLXlaNyc
X/gFX+8FzVZKV9kwfgZsO7BPgpo0/HprZBOgF1wC9rFRJpVQFcCbI5oGSHFDwB5SIfRJGJ/0msG8
6sfsAHsXq9ucWVzfgRufrYEQf5FC7mDxKlviwbhALSEjml+C0QIn7Dk40Df/Zkya50+i6h8BlOpF
9n5bKcHFgppfiW5rqs2eQ4klkTtxKY4H3iA7oWnLfNVQTijmciZPxsM5x5BislEwdQgxNnpn/sOt
ZV6uWQyXh5x27IfqyfYT8dzJPkqMfz3zVxJSAMjY3kVdNGhdEjSmPf0Zq88jVs093o+o7nJsZlnb
7rlYScHZTXrpOyOaBpXXJXejxWChT1F/DUcbyVCWEqFUcWqIzszS2f0fbSfb+5rM/mBJ6C52g6pM
CNqydYbyx8h6hF/01FZOzRyHBWmrRe/hFo7dI/oUmOM8LViHPksqgDwbHFbnknmLOsarsItNVllk
YJcOgRXUBc02OhAt60ghD0Cb9pQNp5mmNGuFQx8ZndHRicpBPLJYQdlntjJOoDPT8LkZ++2GPZW2
GMcco0uCbyQ0GPvoKbbkCDK5NEP1HclT9hER5/ggeTyc8w/8c0hnphSOfVaMSVJDFhZ4/Wk4TaYB
sK3djyhYe+lkdy17u358KaQRwXDqtmbDYgb7AF5n98xHyjaKN0BuZrLoYria8WTxhBuClsH6GlFX
wXqiWfyGCgpUs/56iDLCS6UVpMieMr67zV6sMtK8kayPM35s9+3+F0CD6PCimPVAMfgTWaUkacsP
cfViSwgrEEYBqgZrbJHea8TCYS5R6Kff4BfcwnM+yb4x4evI8sn2uO55U0dyHoWyOCfV5lw0yRPp
/8+fsjhuwDG7LfZL0AB+OcT80X7CEWLSr0AJTBmwXmYXjCaxwmXd9uvxsGFDglOxeD7r4EP/wEWv
g8sCJ12+/FR+Pdgw2aNo9h3bq5y42cO5RINiEL39NkQYF/dkjJVD/tSnQ0te+UofhNPF0H/Dx0HE
dxyPyjcP4sE/+JV3jfqboYONvDcNpS2yIOupeU2FTQgrnfHTuMGj+myewTsf7I9kjExIwGTKTCqu
iaSfylcmb9CJCmHmV9mAdFglE/OOJDRyNFGDVTDub2XDz4+MGv74AeOPpN7UQedyNVZ8Z8Wfokd1
COhI7MblK3pk6rOwvEbnYVgcM8W5xvIWCbgLDZUHlnxe8xji/CNe4RpLORwkUy5lJB1zvCuQHQ7a
IlkFks5Fr1Mp5/SgcARhGD1scKWMGeU97xEZ/Z/7KZTNqURJOBzvm3QME9DtcAGBspvQoWQ419tK
cXeu6cH/0VKVrTIbGQfxuPbSF9mZtywj1kvmn7pj75D8PAQV2kTe8BVYk6jT+FHUwXl5XTIku0ZS
KqVy1M8+Y/WCKtdoe0IBaLp9xp333N/2P/pXZJYR88ffjLYBPbewiu+LsyP9fZIpJ4O4DwUnfi8v
C5STdsd4tV2VCHLX6X1xKp8hOlvRyJaDezgNj3SUo/CQjP0zi5OfAH/qHfpZf6d1G9cUvMkJFCEe
JPS5dr2Tssu2+ftlUFeusFlYYU7ey1WBXB+P3ynpI3CkcI5JflxI82NPQY3apEsbUGeE5Zr043/M
Z9Bkrf1Kq8V0g79FXnsizHMOePRFj8O62bItJD7yqxREW0UnAikxt+XJJiTY8odC4vxXldedVELk
Ldv8GB0JUsGZ0v1Oc5sAz7TRj0I5usXnxTm8RJ3X+qf8EPe2V68OWASyajTonlF/f8uv5Q1crLXf
QRX2Sjn7Bl08BeRFQL+JYQ4gjmUBDw/ze/xavMIue8Z9VPimVj8+786LN8qs23oNWbBadC+1Kp/Q
6LBM2SuMJfIftq2CpoVVR18cqNeujU4HlWivwMzBOv6mwij+kewmDLX8SzKO6/WFCsrmyjd8wvf2
89DA9Vc3U/GfDF/MM8A33XO9kYDN4iato4cwsn6pR/u7bGiGm2W1PLQ0pK2IDUJNk2hvr7yzdVxc
LcXBLJ4ovrlg2dSfc8Pu8T2AnvnUJ3eVCL35Zk96JZLsbghNneKPgqpfNEs6H2lxSYZuBa8SJXr/
gmV6xI0ZLboE2ZSwtldbJKHNvjG1e0SleGz//nrhGGtasDjrsJXY/a7++My3tbJX9iN2NloTbxd0
pJzmD8nKBRReUU1kv3XPZjJFPCdCH/gOdVHvH+l9vXLalJV8GKaPjBm/P0Z3EV5chEH6DuUp9kCI
xBO3td75dQkS8ypxX/OexSCp/l5RV/y82/5UDEGWIUVTiiTKRsYGRZSOc1TqCeaWVI4QbiBYtCkZ
xarhqvOalzXzzhcLjNWStixvU56zXooQs38kbYLlRkOHsq1sUXUbF13RlJI5CSbl22UG20zV1xZE
iPLBU4ypJfNTV2Tju0mdcA4PL60JmpDgMobAvad2Wa2/I6phU/q3fcBU47WtPsw+x95lPzxq3J7V
/Ly4mef9OXlDnwGu/FtRKzMOCy+11l+O0GJrPB7SCrnz1wZR3EGDEcS9ZIL9Y+tiL61vCasxr/OM
IHL4zVCIh0GBe9Pox1rXDF3UHhIQyMNKM+CZ9xgkejZs1PddwxjhoohfgilA6pDQZuRM3rWaXlFR
O5SUCA3Ihj6Nwd+9J7YeYJVLf+N2zmHhUV3BZ9jxBWQLVjY+EOv5iyedH7FWQrhwJPPn2Pso1AjQ
EFgWRSgE3gcaqQvk2/jjr2xIP20EPwzAaXuMG0xnWdo5aqOfVu/uoPIUL18VWgRyNXSEkqTx73s8
Q99FqlzlJzD23nNGadfS2iEzNtEA9xVG2IMZuphXNMVuGNpqr+NMPmr8zgtiz1aWoucCSnt10urh
TG5VuBs4mEO1ftINoNj91F5PTabKaHFcxNnpCpd9qqJbCQfhR9a4zo7gwchTUlLyS4bqix5XB0HQ
eBL1Ea7cvNAR+7uyG4OjzwS73ZnE1KOvnR8ziVqXPSXAeNROeSS4bAftywbcWD23/27uV5VxxeTe
ohnMazUYRGotf1QcIOSz2MJaDO9n88sAGPh1kyC5PN5K+/f6teZISPkrQhdzlN9LeaQeN7yfw1N9
7/UBUhprWTTsfQYgqEF0Kp/9zaSWfAfcth8oGolWabUzHgtA8Lv7lnbwsZ8eNcojSGS3h3pYdFuW
i/CIYiO08eiazstz9Pv7oAjflTJW7z1Y8n+t+Vi+7OkSkus312ussoJn8ooe2dEb+lcPD5z5J0X4
Eski+jKzTurwRldwTA/mPUDxtBDCkGdv7F9t0VTdEpyoPTLtKBxZiAj6K+PjXv3pUg5+GNaizJtU
6x+OvmP04+5evRBPSL+sfMoL5xN188ZAJnorec/tJxwmWLDOETPEkWAKSNXoWPt6Bxd9MJwMsRJ2
qqTOBpHQDLtjBDXCplkOetEj/85xcM8wPWSmr5Qfa+jiroLaZO2LqvsOqPAzD+HRXJn3tIrxWDEx
GWhQpe8t8HfaZJTG/i9SAk7MsNY/JbeCyuURk6I8pHDsL36eUzCtL2pogCAhuGkGA3Y5QArrHlTR
+w/Agm1aLD/8l8cFJVz9WNx5ZBRRf7I/Sq/hMz75dLRQWAQ8OPbHKNLdXMleXAIKmZLeZ/EEUhZO
ny3uWlg80z333TrkMWdfwiakQRfC5TcDZco/++NirB/WxPcUgcLi5tygaSJcGx5cFKqoumqAsMqm
a6xoNV9eExFWtWHxyLri5F/MHv4nPaeyRc1bo/ccURqwPnBGQeaYnvwr/mdKPI6YLVzW9X4cX/+I
dhhB9AzkNPY3B7XIAM1xNicoLM5/NMDWOaY72QzQ/kS8NlaMV/RenvUj2kpVNFkPXRzEYB5WiF5K
4cRqsQgST006DkC9tu/8mb7zC9bWdI93Dh0LTfEhPSwUzguH0K3Wld+sH3ZL8nh4A7syx7OPJzlf
B/9Us8W46WCf5ne3iqoMWmtroRVHm46bQjT1gNOcU8bZDuXwGx+82984XC1WhuRDNXX4PXq3IRHF
+0Zt2eTX/Cws1K6w6bYNdN3tgSlmePk7OLSvjkLHIbunv86bbq5BhUhtpnzU76adP0xl0TinxS1s
8kN6jN9rMCgW2rMjq7aCMStEqr7UctLiZIzmj2K1O8MqXRn3qPUeVFSh8JcsGpZs8SLvRR2SXqsA
dxTraWAiFrReO2+Cm4dFHH5BQoGnQVvnjC3ukX70je3SMJjolHwODDy7Ap9cLSXqsZeHuBkGDCe3
xzGo9G8uete+PU1r+x5fnJpUefiHVHbme/mOJjhGnBboWS9ZoHcv4TOprSvAtRJDbGba4FCrgW9A
IQr682k5La8oEtyCp3mIZdDgWwoecBXR8MnUqFryH51rIM+PpGuqxmRiNW63foXX03xSjDYfDKEl
i4Ty9gCeq+iZVNFwA9Tt9EqGG3fmcop3YCgYv9IPIq+olkESv9ov4QTlYKie4kIYNcZ5dwxv6yoF
ozuHP0MxRznWL0Dd5TlW9P4ckvtWiEXjY5PgLpPdkrd3R2v754xwlv95H/HIzI/zS/x1hZhojwyP
Fpx5oRJV9ifnEl8xJiDePvW7gUQcWk/T/O1NLKGX2zOOocDnx9DCXiHggXHV39T8H7b1Pyl1HSKy
CqqSB4NBqd8y4FGIcbRoXt/csfFuyOuhrcxxiHMHf1wBCETJNZukp/hk3uwLuyUU6EKeliu8rfNP
PnA/874z+lshPz8u2TVP6IrW3+wYUToxbABAATrV3uZ38+OgtQAA7A9nnAzhtBQQ+gA6sPJ0kZtP
EZfFm+9k7h7Qh9BVxVz4CTURu5Fw5EIXi5/5dfG020zWTgiQnpd95+tWgcJXyDRZQNv610A8jeLr
5V+zZ/HkDIP9J5Qkb+YVJ0zBJv7QYlGtF7W08DWagAceFKEL/ikqz57GzDvcnw3nlFuClQkiS/y/
h9ybkJ1hqBv8QHdGa5py+vHfnzCmbddNquQv7mUbUMIIkUhiNiIYMq5sFOXshB13KyLZe/6EL/cu
p9v3SX0N1XfapyRfXpgbDVyGEX+f7Nqb3ZeS8fDkhj4ReOaWXP/e7nfXLjt2mJNBuuKzsOHk9bN3
iHULLjV0dcBDS8Br84MN+SHGQth8hETneWfjEfJWEaJ2V/aPz3vCgvOdDrNu/sgG+KmfxWFIxJwf
xdbolTS7JrzEQ20KPF3tnvG5nBSA+/f4mAoLyR6q2UgfUpDgM1khdPtqdMntLrNBsUJVE4mzt9EL
qKxGAVrklIAnZE+vSDQ3bsWW5SWkMqwitHyZJ7f5w238Km4BL+HianTVce3DZvAoBZB0PTnj/ONX
6RBDS1o0TN6DyqaBVZm4Grd5j1X3I1Cqg6J2MI7a/KRXxtk64Tn/co1LfHLq+JO9ra8rL97WwSSo
HYNBUXvDXLg9DNwJ9sqy1zG1+rp3hmIP3Hy+2SvieHPHhnuJBYrxHD3m/LZ4Ry3NIM1eAYXEOTnf
3Tc9LlAQ977+aXsoD1tGFPnEwOia5Tlhi17RxTyWfbtB9p/lzVP8YtgsxObHLjJ/TDSIRoctiJ8A
e8H8LZyWw+eS9PHUCB10lzBMFp0//vumZ0gg/nB+T4gN86sLqYXJA6jnSX2kV0vKpbzHIpXi4za2
oLv5rJ/RMBvSwIOIJZ1386mW7CaCA0CrUMNTIcj90ZDR0wlMGDcPQP547H8MZdfxvbYAscyNlvcN
sCR4HL0ha8JG51BzsafE5OnuAldlFHN1QXL/MKN7zq5oPMrlVODKHlzJfnxnEvS0+ptncSiQoQ2R
BInwJtJQsN3JMQ9mjZ7zCBYnTJMd1CEK9Q+7+oP5cKCS9ahWx+UL8cteciBN7CiGTukTb7sJi4fy
TMapYXHeXHN07pxP8bAn6YP3M53BpcKwjwHtZrQ70P1taOecx0YOgeSA36GIFqcZncHsOj97meyu
OBi5ZLfF8a9n4XeKvuvR77ODwKi7KpS0z9QRUd+QTeaMkX3J7dv0jGmIyeR8YE6DqYCYxaDvuWF8
BcZB/YHEp/nievxEGq2KUdxaVChKLMcH0v3BQhh7AU0g+DggzthqE92AjhaoVhkPIXyOcVzn3OBv
D02wutYeQ9cBXSsSlGedT4gAHcMWvjemptg+EaPYhaqwjT0kK6LM2KTxPXvt7FxMPCE7iz40U44j
6Rr56BiCF7TlXiiFvxDjnT1DlfCZ02GPth//7nf7Qw64LzBCJvAvoIW+2992BWO3eOw+7Nssm8Zf
Vo4Rht2vgjel7AMdWGR2M+bSzmt7z5+5FCr6PZACBuzue83HpOZynwU1VVgHE6b0xdX9mDjO6uAU
k7BnKtrKny4EvIpgEBcwkCmwmMt4PeZ+yJtjFTw0j7kcXoRgylcbQdHmszBvQtP8um+ZuhLlmQUd
l5TWTmRDr7FX2jXkSQKMeaUnp4/nymQ/RWFhjGPJZwbYyy/KV1zvHqQDGNG2nFfhMWz58RHIDAF7
287/ImXd2URTpMUh8Hdxa7Ojy2bBZHYBbOrNEAmff0s+4TPv4ebMZU4ngPdnu8NO4u1Pc4XZzz25
ihblBurJwIfBMt9iN3JrHzMO+H1tVmfXAPwHgWgy57Dga1unJdt36xXsgK//3N1DcNfwUA4dJBHw
qK0yRsVBiwcVLGj9O2tmPJLG03m4ikYtrZhy8cZ54o5y+Svk2swfQf9PcmRQVgZi+X2qTfE6Cm72
F8EFXHETec2VeuwmQxFarrRla9h3YHgFv13HN/8FLxB4tRzr/YipEZg2cpAUwn9KCZu0Ep8Z7S6B
5t4I1Z31jsFB5x2OeKIXAV6aU4XrY8Twhd2XDLv/IdaA7hBxMDYuRFHYo07+ztG3pyq6JCyAGHao
0GRJ/5F0Xs2qImsY/kVUKWC6lYyAgGK6oQxLAQUDCuKvn6f31Jk6E/aKSnd//UbI1Vv8cj82RK75
9ESwMxmUvOtvcqRbBxp8JjOgdE80kzSwr97kwt9dVUMBxE3rZl+J9/96FEdgIs3pX+Dybj0sSE9H
NUZ2NadSaSHxiMgMHaLZMYUsHNAUMLYU88GfXhj71DN4jJXbr7mST4fnFtmmbI08vsyCbhY0y0+j
XUmbS8xDwDtDvZnZCyQsmQW3HhKQ6aQCHK3p8eNm4w8Cie6uNpbWbVBs38sq7LH6WmtyeP6RObV7
O2RtxIThey2HWbv/+M2C+rYFfWhbmUd8GF859YcH6hLhUv+ftGUXlKkK2xVhFuRJjVakJG8K4LSS
X+huZEa5aDWuD2EVdtbYANUiEufOICna0dJZR+2gZJfxyKwD6slQ2ZJGEY2pGFTCoY0m5JcwFNsd
oNc1BlVUvL73Eu2Gi+/uy228IAYfbz8izkeoDk3KjTlyFu/5d0E2PAU3P+/LgFqFI+jFMi7tSfxy
Mg6c82/zpUF4HN7m91UWFpSiZdHNzQMVbmnPkHTzpBA+ikVznZXGwEYqTf/fQE/de/Jh3UJ1oiFA
tEjIPDUJfoUwF66U4j16uueo7mOgOLvY1sErZHhvdKqBtoV7s6ge2v6c3urptlD4k1mzbJwXbWmZ
2+hF2O57yT0q5s2aP/dlvj0/8yxFp8MBB9cBHxbc7cZv/DxonJ/zwEbaWBdTMSdMpgIZ/HqDI7KH
YMQNemg/Z2XQLBWvAhPPNp/ks3tSvfc+3ePf8imuNdPRRj1XJ17agaznuNFXLwYyMGVuHbX+2Xck
MEM/LlpakXo+YzH8vhAr9kB2jvzJ59wilKiYcybYVtZEVnufQ/UHdQez90pqwH/12G3egHLA2Psm
oMZgzVjbRBVA+Ahgf8lVZRRBEhcrAAjZe8T9fT8Bc+DeuAHWmD+EvzhuYIA+UCyPv1fyTi5cplK6
dB9xZlGzAlIjdsOY+9KisUgs91BkLsshWRzTPpwacGfqMwJTGjF/zu6r9/JOgRPlYgIm3eH8nwNO
/zbl+RtmSbV5Hycn5XQFEAUmI1CFbXvCBw4juBE6myVlisCfE0tocQu930L3Ifba4CRJY9g5TmTG
UgBnUmJABt8CH+QzAVK/lSakQbRYjc0vATIYskDMSMtHFNabEr7CP0zQn1JGTV0UqTUofqnrKbQ+
SglK4PjimJUjzmJyvZJsWYSUZqrTanc9ApUNuL1/gOfggRi4ID8oSrv0Gfqo7AXkRwKXHpodYOr4
MGKm34kP2rGpMlMm5fwFmkFUPQKzBrxG5k1Ua1FMjfhSoeBge0c4h/V6TTsJNOeP697YqWS9fQog
Uy513LeoNkGRh52GkWcMkGdtEBq48vGDfxCxz1groTVwE2yZCmG5CNpq9vd/+N83SjFqrNDLXLYy
+XpbTLMo6cSB+dBAJTIgRiZywEfSrA/5sti3EnK+KQD0kDTaP4XxYatS/IkYiCEV9v0VPI8y9Sx3
PYcCFV++iosZ0Cn/yqh85J+G87fbt4YbboIg8dRA84giXChW5eZFSu2hDx5q93n6Zxf3PRsFpSPP
wW5yP6caM3e6LVHAcd/N7E4X/hWgINYn+WFma064dQNzGQ+jj6CHXmjE7ArCpyzpBRgJN3IEQGEX
qLEGETYM+h74+Vbcb4i6Zh2a5OoSvp9zr7zTJZGb4w1FPnT2IFbzfzinejqiUnMcP6xOl5y3dkn4
wWqT49lkFjPBI+0+zdu4jwKaCBh85BlK25rktmVO+QRaHjmaLOozaoANPtUMpIXX7Ymsi5pRjx5J
HcVp1PO4IMfMDUvZl0LJI7AyHvx11N6V3sXqNiM2wTFNKtms0/sHBtCgdToPrdK/i1uu8w7mp8+S
KxiP5o+3pElKQjXShF/Mao9Skq1Kh28KDU34MeV8igEPBFZQmgOX6JGnmZujReqPI2XDZEU+Ay3D
qPE7q2ZA6mjmupGD0Gh8Cf/hEmi6pqqSqzMzip1DXnIT3BEouRwsbh5qm+W/Nxogo51/Ftfji3eG
cxIchdIHd4RKkDKkebW/hzc7X9Z0PNZecR4uX4fPX+m/0BLQE+FyXoU5k3NhVysB+EIOf6OBMGg8
o/dMtHSP3NxQjRtoy8UiGOSOAg44zmi3KW7YMknROxbBxOobqfOxuAbonVMZqA6EVmtFoTx1HpQX
6yB7tEk851xjotRVvK+nnotl5QFT003RX6FV4KVWyNsm8sPnF0TXhjsKyykSueDr3pdvjTuJk4c0
s5uYEjgOqazzHg6dBiBjtc0WOkexOMtXb08UElUcIPL5hU0Bcg/TVJ+MVrpIfHwC3sVRbWWBesKC
Zrdeyx5giWyPo6E7mQ/P7LVxGg0DtITxJeRtf+xf8Cn7n88LHYona3k1uVaLtCrmKZqovb4umfT2
8Ytd7SKE40VDMwGXxWQ+0lPyPT5On149iMeghwrpFmbbB9+FRikes/vpQZfnZ8+92nwGHJsWEjom
rEgkKPD6QbPxHm5ZI+hyRM174UzGjtSZw4E52DBbrwHcguqpAY4Hb4bDiddzhf7eIIOV6YPYEKST
euVerBaFWA6oyTlkZNTJQvfhWB6s7wmtkqcCKVG7UMGBnhHK5R9P7idUZ/05xaikl12DvieO75EO
HBHyc86e20dU2MDaKC/g8EuTI/CN9U4jMCuhP85miSweXt9u9PpAM0yCxoL7I0LIz6Glv2w0V8xq
U64g/3+efH7CgEoILQuvPZDbkCzGZhEVyyx85dPd7BoUgDPwf0/3OkPWo72tlOIWplQQiwolD8P0
4nMSKpea970NPmCq8Ii8y5MFxGQFG+CQlOAoJr/RRzPp7rxSyopqan9F8CJo+cbkwF4BckPUgH72
JSM/vfYtKrUGhOG6z2PztXxRAnzF3oPdpyi17MRRzNd57sdRjQW7+gMzZQv+7r+r16qEsdDwoNFb
bgxAFaWQpwjD643+3qdDd+otrlBUUSEzL/fcqum7Jgkfk/iNEii8h4xuL2qVSjSTzzk4G2KeYilu
NY1ThGNUONIMy26o8ojEVKbux5tXMER4iWzNB7RgqEw3jTXGLogZhkuc4pU7uHBfnI70hAQjD1nZ
LyzP96BcoSZA7PBz8+W+/Cd1fliSDWBCc4cC8kt2i/1ggv6Zr/md7lxqgIkzBoXWGMs8mhJtkQ4v
WxC9jriSyC5lvMYQ9ddr1ZH/Fgu1DuKahi2W0d5FNm7+GKLIlfNpJeKGmDnKJhfArTdBN1NSEXls
vfHmGtIxS1Ozwl3nA03yOzHo8zDKq7HL66B9fcQUXBYRLrvk55qjYxbW+zJ4OD38mHTock//QGnV
XGBG8wsQLrA5d8iHh7IMXAmG2uRqzWgVtx6GJuPmYZ0IcdXSco2yBu0yM6IL4rineQl8vlxO3Iwv
IvwYPMVAuR/Wqmqr+HeoHMqWA3DNhjZhDig2ppv/ZunXM8wKLKA65o7pylA8n3NmZHFH4TWttboo
k+sWPfM9G7PBKqBdgN9aYeYc2PJclGU+CfVknjKJIJoj7LN7rGyRWU+/jl8ghlTdcsEpsxXSkoIK
j4quWmTeEZcdezzrM1v3sIsWUDtVNNDGeo3aFFhCXDUBParovlQMLp/bvq+AXvMAUXjHbB+/590O
5h1w9OcroLTpTElSruTotP/Qjh6GAWqx/jGFwz3DurNQYrJIsV8VIWahTbmkmMgGxV1eQIVTXm4i
Zp0Wqe7EpoUtkvgtqZob21ex2Za82Z1zo9D7RfBGufws87CBHZTZ96mrtsdrgiO8h8ce6l2CMpCO
Fau8CvLtY987ykckaa+Asz1SOTlH7CbdHvUgLVLop2Iu9YD8pGaRvkXAD1lqOJhbmqJK6xL1gz6p
yaG6LD0heEbwEpZzHMHdDCBpWh+oD3QzB9OA+B202rksWoNrDlKku83T7EvOx/3NOQa4st4wHdsJ
jx7GFdmFNTjf9zfnbjar8jRBHxU0K2n3db+H6/JrULMcjGcfr9i/oJxUHCvc0wmcH0CTotXVr3+y
83Nrdv8L+z/vnkXhKbMUlYLkhyKVdlE56ao5iXimOI+Qn2vkJaFnQbXn9jmUg7EpMYBR6gMMSay5
Pwpp4/GeGGgWgLX0pH9me7pHif24QCBfnUEAiakpfFM4XLPi8QA6nTaMCTgDCJBQOIcH2ocdRDJV
o5khK3AaM3UbPJSt34eJQKriqdFdZwmzPzKFkHwywyFqUXKhus/g3/KbcQMVrBVx4hq6bRRmOg3E
+oTNkKnuuecya4FbiIy9y7JmlF5W+wk+aCqDVZuYTYPLGSc1WvFZZnzYArDy+SXhHl8HfoZlIsqC
sBN28eM48oa7atOLuvOPrs6vOTi2u8IDV6R+iVMYbgtUvbZ/3v2fWCUHxQZU5FIG/iRsMpS80Rw/
cEAkTO4twXiTHmiEpm2o+SNR3y2skqmg2AGYIHXt2WksA84PHHrZQPiYdREjo89cTk6Sd3N4wVA+
A3te5tzx9MKf6KOwRlPacVcpEq5OYtWi3c78W0K8s0+csCAZYSto4DCGPGEvSJeBIPaTOxloIw/7
5ghai3gJr9KvTJTtGhMQ6qJ6lpLUABWFiIjMyXkmBIT8C02gCbcwIF5z7PZhB6XCQJarjAzubC11
H4/pG/g6pqqap6499shMHjMW1fOex0Z5VjdPhi5EphabJQ99Y2Swy7/ow6R7S2oT4lTvccst3NJB
0bvLIhVJ7IOAGRpa/cdOUFgjS7LepNhTZz5nOTEvVMkIRRn4HVED0NLImFQgwccq3ZCYaHDDeruv
2QeLkmL1Z0O9dEbGzfwkTwq3bzpoRtgPLpaCiqD0flaeoCpdpw4WUo2YOp1L0UVckL5nKkboKf45
ktbRoE5JoNMHhi0Wd69GAEabFctJAcy+xQvJGs+GhB5XDkX3jugUBKDkoBVN3hmLujx+lpw/NhXa
uCO+y9RlGEZM+NtNREcbi+8WMN7q7NkoLRCUaaw4SHQ69kA/WmyPiM3HPhjaemBfI6isaGT3/NSV
5sj9DqQ2xs8wPb6B9F6+mDzIoI3/7ZFUZ/LFidPi6SGerTW/59Z5UD04tmk8XgBixSrgSrmi4M7L
4DMBrqNyWcT8AmYHuXCZI5knj4QcJurvmL43Y4ThXwZIXELWYhJJ/kCbnFRR/9iHCBC9pM2K8iCL
ZlC0D/cl7CPqeDpAkDFnBuwNdx4MWrv7fMEdvZzXPN+0k5G0iT/YVyEmuRDqnS8bKS5nzLvwp19L
HN3ZTAygcKmHTkxq8c/MDLp7XKgGT+RKC+wMNAQPLroCNrkX/o87eifqyegJ595hyUBtpfWzkWBB
bV/nJGL4mT5A/MprouWEjwklB8Zltz+/+UQXexNwsodPDyv6ETxW6OBK+CsS/rAwvBOyVm1xg4Gs
c+l0BcQazCqzMRQkuejMq4hc10W6xmOBLhc8TUa6PaBxNtd+YLPi8f7XWhjVKHpgfuElwjfVrUN7
uIDeX9wTyozdCwtafPGamIGeHvahfS409D39bH7T+Z6m+HkE/v0m6PbDqy8zJsqObA60r5GZEFS2
RACcogncDpY5yqNPMoYnZqSg8wjD2HI4K/kJcDKhwfkZPX5GMk5xf+JggiBuiaukL5vAPYqOgzuR
Cn12xPEMvtIlRpBxowOdvrI3ZnROk7UWsOX5N+tLZ3w/mAR5QquzTWEAuZhvW3X4GtyRZ7e5Smed
vGZPnIk3QCYejzwrimETpGj8A7sq+W9IqLsZWrR3khdsdr31LcHVa/S8asc0wsShzqpdsav+0vii
Xfx0e+GFoNFTpIRuJvOHc7erBKKcux+SrfX7D7UYzWgBDqcQcWN37qOWJYRpMdoqiyux2WmMFxky
bkYo9o93EZx5rh4o8sXBKLsM8/2wd0C6jJ2Fa+8p9X5nlj90DkwSzqoyboMbsCDYFXTJQ50+xHeE
BGYiuc5gmXsJnMmTe9X2CsfCvumys/190AIghZisJ28uMPSU/yGgRkq9e1417kNkrbLZDcJ89SUV
gt0/+/KnLZg/Ii4sKspM/aMxe7Ie+s/9I6QO3k5RofbWL17IG+3J3f75Q1k9xqNWhwW+jePwkC/O
L5NBGEfzSRby2w6qfWg84Da4xUrnIcupc7+MT5gzkhuXOnhxTPjzluQDeGoE750FRopNLJHxks/G
frNVNnA6Swn5rstUNkZ+9PAn82o7/GsW9V8zy5mkmnWf8aNZFttH2KAZUw7NWgleiwaVyjssoz4S
NeRLbOVLmc0sRdyNXwh7xTMY2ar7Xk5mVxuowKIv3m8TQasJ2+BtMeRyfJ2lXobcmutX5oAHOSnk
cC/BmmZDwl3jBvhWimu/t89OXO5uJRjetEN4/fU+LtQYZ8pXe+2E9lEQStdF/w+kBm3G23mHI/vr
MRHOACWfwr/ygBeuvC/CdTEzjaDVygUPW7cWVl1Kd9N1y0D/gyZnbxYsGGMbzkIhLh6CBggkgJS7
Hq6jJhkbLxALDjprSKTm2HpOZxi9qH9VZgD0Zg1/QwhB9PYGG2b0EPewSfkdGxETBUSMuu7B6wEM
BFduyBgqg3c4cPJNOmsi6s8T0bpJ3mmiOFk4tPSWK1EdTpChQYy7ZEAO7Ib/Pl5zE4BdqRySmJKO
FHpiVNkSPow7WPeBxZ9Rm/T8ec+AOfG7BBRADAyEcLlkE+L9w7HiZtu7O8KdM1mWItMyc9KojuHA
NoOnnolMgrabIhxHlpS6YMyMOf+8L8mYm4pyrICS2ZqF+yhNxnGa9Be3DV45OU53OZLn9O+3lU4s
XmBwmWmPD9x8lwdIO1QvD2FexP+AeFYse5gE2FoFQJrX6GOCRjPuXUlS+4dMg2aDSeP7mfJP3626
u65Y/L8NWABKPlrUvmDz7BtYCJsEtR8zgRhOuEYyuHGHjRRq4kgLmWyGIgRCS3e4wdfMSKDjL+QB
ANS7LyxYwlPFElZHWP40Mb6g3nsLSS/cv4Is1hut8i064Ef0uGsfLsiq+POWIEkaaFC1x2U3BaJo
B4iaa4a4w3WRwDDYPTaCdYfhG8F2h4qUVhriMJHdDqfjCRU7OiDFJ7NkSfuELffXFXJVhbtxlhno
Un/gyJXGyh2HhSlA5Q1m4wQfHu8HFQJNMkjkAy8UjhNCaflR3hcNPllyJf82zzZ1UnI8r/lENJdw
kEXCJZH4sukofm4QuFJMhufquRxgZW0tJi+dphHzD3hFl7cjv1m1eFhERd7dua0kDlFc0AtklLgL
JyG+FK2ja/zuTCKGsnR+W1V2TsYkaKlGJeJ2EBf7NwbvKhjaP6u5TLNVrQ9NUhY4bB+RNmQHf4ac
q+JspYtw/eBov8C9PZYEkqBlkwBj33s+aH5jxsQMHb5RW730ISEkTwiyzhW3ozcSb2F4VtzqAF5s
vmH1uIEhyJu4GKNQWhYJ+wD7v5iMF/0NAR+TOazUZshWv4NSyPfsLz/IAaFyQI6pqYs7GVFEJRx/
58eKVgBzcCqBatiweP53k8U46UhZWBCwILtfR1o8EN4QnXI5j31VA0oMIa7XDyg/SH6xklBwrEcU
65pXZ/jUCdC7kbvN7vfUmrO84d+pyrt76Bsnu3ajRHegX4F2Zji8aw+uABUDjO8Pl4HsDxv9ssrj
jwWqcYaRbuk8EP73vj5k5/msbg57MJFY9xkrK427NbJrb+Q128vqvXkL884zuMd5PFkI9TymR6v2
slj2GsjpmyGkSIMEu6U+nGf73Gs3o+gH1fDxetyeJF7lSTTw1UXjThAJc5GJlKgF5WZk1HjD8elf
iAK7GZl7caSgWg+CLiQJGAUGyRSbp1etHkaPEj2UNP7wpo8+U5wT2ComTmbV2iWC2II8n2xZvseB
nh+qDRnU6a63w+6AAQkZ05zcHOEfyMLfZsxUjs0yxlqUvI9Dv8VePU5+eE0QFYAVDJY/+vy4UW8F
8JUZ/4AJkJMc2q3US+8b9aPhfJKgoKCwobcW+EoWScjUqnW2LgI4PZ9hbacEY06SGYgBozRmvYdw
gQqfcjlrz5MFeUFdnCPwZBUGMIDrb/g8d2faj2FBXLi8POZvAId4CfC547sCd0ECMCIuAcPDOME9
cdmzUZbB/VDtsB7lJ442Jgjlr12O1zgP4KeaGLR2B1fVRGxELHMUYdRqC5dlBnDJvdidHL8L2OJi
I8kYax64jI9FnwL06kRaCW6VzNE3d7hxvAFvxgHMF0t+dlBUfAZLKEKEzFT41cgpZRr0MEGs2RAh
EPE6sMFipcDJdSr8k65hcmUDZ8qb88pktfYlifLHDjrtk9XAmEPyB95zAnhOo6Se4EKHOHufuflX
xNNg06ZQHRtWuuaYVRIqxp4nOuEwaTfArvfT9cTH1OH4QIQGU5+rnihAVTdjRGGhdC7ifEv1ZmZA
43y4ozUJvArRKULYn9Fr3HB0LbAUsKhk9liQ1RprP9gl1sNTu3yeRmcMcunFAnTN4JhBN+grQcYE
PFFqXOz4/xKL5Ed7biZo1FmX9w2UH7/dCBHRxZBBV3Ly59hXlenHAbT2Op4P3Ay/aY/TaocDO5YP
7x11MfiXYGOogeTs4IUUCUlcJIQqvRdXXD56eEtJXBCj/R0FlnwAzmUjZ3dn+XJsc48ez+5g2PmR
Sy0G5X15Er9PAFuEVamNXsff9isU9It6/UXSl8bvqA4b//0HRI+cKOSsqNe8XziyD+O4Znzga8oe
1DZ39W7BaLzpNj/2WX7QsU8YDkCnsvgd+1B6eVAs08GUR/iLrBb7J5EybHqcdUucUjwBzMC9A4GJ
6+9cjcsl5NtysMH+CjH15g56PXznWSPKVw5w1F9VLxIx4ZDpALMtMTSQHc/szER3YaJ7P0y0Pyif
neseSjJ8REO+PO7Sq4Zej0vYz4cQeccZxOjiLprplITXQlnlR5S6KuOyeqhgfCqY5GSyxeTGNQY7
7T+aPEUMQe3iO6LB1SenBn6v2OVc54liQYIFDYe+fRD9zs/TI4ZAuO0J7EgXaAu3dKh6n41C2E3w
66ZkmqDOg2h7CRdIgRuUewXOPVz6zBC75vBeZ4dRrKz7sRL1mIFihSlxy9OSMdUwefDXmuPwF1yW
15A9ZaOuU6pD0gNcEh0tIyIvmli8Jl+xyocH+HKmk2yoCTUiQV3QznedzYc713fVnoaSJjr6oDzw
hvLyIFvR2eHKA3sSjyTDAwEBDAUDrVLF+5V9te/fnV8KRABrNWG5KhsF+FyDFUfLEekgoUQisJb7
0/Kf3RQ3Fb/u4DdllT9Isfz3V5lIwXsFQS1vhscB+oudiq479fgYKWLPULakHOT4Sq8LfuIuBotC
65f9vaNW1YabhqZrjmXcZGRbEme1Rt8cNPPRoYzfm5s/WikrnL72YHFdtbN8OTQV/81l9n7gM47K
fEDW3Qg0HdZOSxfy/H3mR2i9wfafk9OT47s9Ji2BNJh1i7ZO4aBGfjpBokYl33LEU1ZMryBV1Q6E
3VUhOPB/tOyHnDUgLzgQjjL2QjyCJA4ucdSiZWrOj33DlQHVEEw3Lnvtu5bYB+k0cUbRE10J2NbD
SveTkBgULA7jRc2tAnUu69u/OB2a4FKiRmf6I1TlsxawZnSBpHLexw77iBrzipVrkljSiFVWhfKq
77QHJZSD8UTr1rLPOYE8iy3Dl47F4oGL9rouKdc5fsiljphTcbXtqvl7DkXNZNWBk+CRP99XePEu
gUKwHuNOtWEpjgPGxm/YHUbel8mA6Z1rekMYuNPHIUVLToZ8nKEcIzq3oQUxYg82JXbTXdtpCFLA
Qi5Tflx5xwHGa8kr+g1/iz7xS+hbJf9z/LChEr61rQiCPlUjtuSWy/wRFeuLnLRMzD/XBmd2H2XG
Bmqfj8Xwc8q3LGXcMmx7NnPilc7d6Z2PEzUmJf3ttz/WOUZ9foWddOzFvTXbKWpKhLlbtssh/yEn
Fm5Xh6NWF/slSAjUvSfthkcoGSA7/PZZgp4SHgaAZT5GuaZm+ossfwSU/JJxTUaBfPhSqPgvkoh8
ksUN8w9keqaNbxoCIRZbf3V/TF8kYZLTgSYDd1VjvPYdQtPWvIQTt4kbYK7+VKUKyqEI2MJ8g+fO
xphqPqb9M14q/64/nQsPI8sBqUkTyIXZOnDTbwORMIgax/CaU2BIgkSPP+5IPxovCFnmoDahwuIh
r2XQ1vZzOTYJljKEa/R10RQ0STT5Ok9EH7ikGMkIOhzNiZeH1r3Z7ZKKCRXMgSsygsmQkCRWiIjA
gk05SrADiC4ccaWvKHYiaNRAh2ZxE4L7u0Eh3XyYM0uiZlBhDMIiQr8oc8pJKEjr9WWO9oZHa0/3
wx3SbKIP9KFxQ8Ip9POlqqX0uf4bALiP8NVGDukiQQ4VBeZJBgFuCCyHcCmIbcC9hEwcUtJUog66
dWhyzo9NoFkZgTkb8fN/HQ/JpNVaJidNg+vnhGVzvAmR75xd9GPLQPNXXUgGnzZ7ov4JO15UUzY7
szf/gprd9T65WOr8DWHosmcD3/Xsx1D72ArgFOgaTxhqFE5c45W0gKwjZA4vimtuxs2YoBzAI8PW
tns+iDEa8TISza3t+voqN9mjZXYghkINDRhYXy6KmIjw68Wgtiy3Gx+MpR4DJlMSkkOdRWIT1rZE
KrPCF2YN179EgLxv822er8sBKgoEdlOySV1po5A6wRerYZwmroisAnjqZi90HiDJ0ZenCNWFfsHd
S/0XjJImWwKpIJnALdA7YyXgB3xRg3BfivIcRN10RHQ0LxfLkfhjnhJCA7VuNVzd8Bxkeg37+EY2
hVq0hmXFxHHf18MpqssvgRywz8Zw/5yKz8XDY9B7xD3XZk80FGewaKNyMO0LzwZxYkhmSO7lw/i2
FmuAt1I2kxP0R0ANGnpCk8nYXlz0Hx7+Al/FP2jvifRis8oXF74AZba0ZhH5tB2SZJtqLx3vQH+D
BnQlSjh7xF32jKs7OrzRqK/I9UHCBsjuV35Nah5BlgA9A16Tr041Gs1R0uz/M0o03PzxQiKbw8OW
UlhDNxOgxUP/Xg2gQqRoQkk/HRiqowQ4Dltzn+vkKy6od160JlIXo8d9kE7jgVsS935FIs3RbRwZ
mUwcKOu9RwwzQw0sEP5cTehDpmoYjqHHySYhKOqP+xLBQuJJ6KBFGqoSAPgBHntEh8hr8QC0Gp6A
ek4h94JtWNjvPyzdU6UJb7K2Hjs/9gyA9AdLnrbsm9vBNTFcNhAa3+mL+ZLBh8lCErhlwVPIkYNo
DtYObKVhx7jAUMn6jfS5Kx18qAKnJxAs+yQSIzqDPI1SNnA4sUfy7uhABkmzgKYlSQX3onNDpQGK
/KOLlG5yEoL8AYn+n5isCQPPrZ738CmJ0MLJdMTrrfMOpQZNyBriIZhv4fwCcibQ5o/xhe+kwpVb
nVNSSysqkTMfUsFgr0MfkBns/hCoU9W4DvXRbIAgZobytnFakt5K1DvhRaAkF/NlVS8twwD95EJF
+B22b/q8ckBs0HB830hSiAMnqJUfkRZsblmLwYVEvfXFAOY31hy1SKMh3OBohxbxEF790i5kAplP
H0Fih/+cx25FNfCipROBh/AErWZyb+Hdm01Cic6sGv6JI25st3q2IqOKd5wBx1QMLlNIwDnX4o9q
EWco6YxiYPIdEFinq/pW3E6ZQ3TC5lweSf76kZ/xMmRK/LQs7NP/gpqvPycFxgC9jjmaOpiie/hB
w8K+waM/0BscTPlvio4wO1WnT5wdJRIaySAz+ual0Ah2yCgrTb4MtIyNHOzoXhGt/VVcfPj7Ccx3
ZCJTFp/Ep/yAQ8eR7N4DbpudgXJghUS1jfLVQ4ctxkHi46ovdilEPYKuBV6cfW+V8dQipzz1UEqD
4/x7YBi2NfamGTYBHr/SkLWffnc3T3s3aLTd7G0NiUhUD3TAf9hCvzNiCd64BZz+dEdAq0EAqHsB
0lTRQsPxR5KHq4IuHdgW/IDCFXNfP40eZizgfEcYID5syByIv/2k4u1O/ySvRY5B4XqsoEzicQll
84sujlia+K6f/23TKty2KPxpVpdTBuL80MvVQNEy9hKCPY0RrWESOwougUYfmSkKk15UeS+v2I6t
zmgWjS5HbaTGQjiN5Wn3odqGae/Her4RtCSykV7+46uxMB+ikKUz3uevMWDr/i2AV/+tREG4vFgi
N08Ut7ZEi+8plEMsiE6DxEflzNlRk/9yNcVu0tNVT3KRv01wsOs5uxonzJdVecIFEHMspnrxx0GO
w4olSAoW5Y7ASWQ/I2jEEFnafCdHETsP62WawRLnQh1udV5JUaVVMVuPrXIaoUKBpsK2R/JLK2ms
13GtVZA1Y0NGC1egPgKW40nnEsS+OMDw8tJbp8a2jgwZZ9F7+gLYBIJ0AV/Jqsh1pjdtEHA1G9Jm
zW4FkowkhEAR/XUeLvouUNqssS+RRLqMqq/FG02WwwiQiF0PhMpobMlAEX24GEJPiZ+KFZxrL2PP
VEVoqcjR/FlDwB6uNHxvpj+4DCI1nx6QHPoadboX1uwXBV7JkN5MLtat/veb3a2CoILplvMtQgFE
bS2YKOsQOdU2paBbb6brZChuHgIo5WVbX/x+UJsIIuOvsZ5e3U/01I6pzY5P+c7DEGQyOUUkLUyB
XQS5fAS1RcN+RbRBOR95We1c0dYScqK7dQRH/fBZ3CV0ZV36Y/1hMDxP6E9kEkqdfl8rW+K1X3bp
P/2LwUnDy9f3seJ5b/tm1rvR4Tv1ihm6cH7L4bYw349pHZXR91DV2muNZ0vIAMGRI1ITVj2zz2Wn
QQbOBEkwQFxa3GZBdx6MTf/PDZLD4KY/TeYgOozYJ6epAyW7LdbVrDdHs+2KDWgCAEBaX0bAaTsN
oPT9CQjS/XilkaA8PXEN8rahXcGMwfzP3MobaXxMxMY6+FNda/X6XRi3kUHT2fxurM4TZL/V6oj2
MRQh7+t9TrRcLUIURaZX8ScoP7wnvenpwQnTGiua1mw0+xi22VwxsYMx4x5CpozlgZx4+G7OOrgB
CfoAczZvREmwu/r/qvY+U9IUcYHxYhJfQxI8d2cK5mFqNyRJ4vIt9Nu8MEOIRzf4RhMATXTw4GIi
WqO1wOTNiSaYHi0chyP0D/wYXD9RjzAh7RumVxEjWjIWnsGgNy871VFG+I8FMRZmiAsTsFq7/GF0
B7J4/pU+j2Et8ZCMUExQK0TcP6vxNA4nwcAY7MCuzb/H/G5NjF8wZLwa8+lIpLiiPymKSC46V9Dz
tg3FoDgk6mocYIgcfAwAKa5bfaRPbIpgKLlO/8l0ZBFIqcN2bwcGykn+tz1OLtMjZg03lLShc7F+
7peVibhJq3TYTGJCWGCvmbSvbCEGBkPTeDVpyEQ8Bvgw5ntyMGfRXtVzRzxLsPJcUBQjR45QOBEV
PufKALYBeOzYN4C1uKehg2L+zcJOO49tgAuTn7GLuL4PFDa3Refd2ToIXqcbCKmzFuStRgDZY8TD
9KVShyAL0KKZCGRrGfwmU05uJBzclMU8SFIey7Gbs97/DXUTXCsD/UJi3sDk1KxCFadtMys4or76
asQZXyO3gMvD2wOoeqPwQeH+NnJpt4q5Cakervzp20ndEUMKexg6LLwpNfvbit0azBF1r4GAh3ni
dEd4g7lifGdmB127cJdQsNTVBu2RHBTnvn4jWlSDcGQtsEN3fNKhP+NhdNPoIBlYPiJZq8wMwy2z
r2F+baBe73n+UOkFMyNxWaE9gZsZAkPc3Gv1kBnDoEbSITkb2ZCGVmmvOOGu0wFGggNh9TpzlSb/
VQTxtcGISfFi/jvRgXmmN1MYjeCYMCJtOAEu+gpfLuQy08GHf3tEbO9EBiE7Iuga6eLN4bXmDUN/
pm/gQHXql9zU+C1Ui6GQt5Vh2yD4pVlIhxSrmDq9/zWMh0SO1P4lGbbTOWUdSHmm90DVPhaMenXV
yHMBYhy6MNMuab3mj2fvqpUa1dRmzgiKNQjpGEi3aFhEZ0+LZgar+9DrlejEm3AxE8z1lwttxYWX
XK7pU0P6irBtA4y8hGPmeTsU5hz3Sd8ECzEHZm43nmyIRyF1uBxoGYMtCFZp9jE1ymjjX841xurk
rFQq16EUUdlOS5tEnEUqxg7mvZt7Ei+uYjbEvX6XD/NisKDnA147VF7TifEHQ4J8dFlrkiYv3/bX
bv9Kmz4AYRUiMVtjK8V7xPN1+NnchnmS74QrvpP/SLqv5USyIAigX0QE3rzSOIFAePdCCOG9d1+/
p2cjJnZ2NLsCNfeWycrMCts2SoCvFLQ6Jw3+uPGWi4cl+DU0I6g8y8eAd3VxI7ljsflQ4xVsH1yF
+glKOOU586PHmnJLd/c8lRqG3qUwLZ0Jz8c7ixG4CfIVg4Kqh1eg4vM0Mlt95TozOmGaidA7z+iy
shuL+Fmy9rtXR8ydGw4oSk7V3iDMiCNjoQoo+ZEpJtvGJR29pH0g4sSuxS3bLCjWo39l7n0sdBr6
wvKW+jZnp9sjoL+yeJxxn/TaiwQDEUnpWE4lCZJXVt6d2HHcsbbOeuBD6KmtNreOrJ3Lz7CPsIQQ
fV+uxe0PWQ7Pw/99JI3hWZMPyXVM4peloUWGrUMBnWx9qhzp2175GBrAXEvXTpD4ql7obP32IZxI
fqnJN9vy6ln5KEJ699ppvqsnGFA/JSFox9wA5Y3iqIZCXzoEMprwl5q9fiZOY/0YdJ0Hxm7aMbqu
yiQTxBvpOkkfQlU2rJWDZ2+v2wkMdbStbDZQBZhdSmHmKBZdZlpP/EvmyS2g8XuqzGFVbCB6r5Ht
/EAevZnQknRTVveBy1KuzijW3A3DpRp/G3Wex4Gz3gurmQPi1qqnyy4dVTt1kBxjL9lghAP/NNNL
oN6CcLlR4lpMQu3Y45k3ctjbbTF8l3N0aYVJDW6SN8aZHCqp0QUFI9k+qpUjDJ9IsPKvaaTtJIYb
IY7FDyE41nnrSaNub8ijkLSqgdB6mpDuX4VVwEDoxeB/2VL8I7EDliYNYwL/u4bO3obCp3QN/774
+hIZ9r1cY0+yxp95Uzjmk/XwUj2ieTvop7fCwzPsnQrDMIxTP9USSdeA4oJm9l4+V8XQEhdFhhqG
9yqVLLVeWOneCES2xR3o/ZbP7PPdT4l2r0oM58z9TLoMwvLbqzh3KUw+7sanlCttx5ttkBWa+ceO
csWp6LIIl20MXfHGpGAtsAAQKWW6fJiGPmxs2oxIca+f58sqMOVHL17C+3zmF67Hr3ZXsLFdAEBW
3LaEx1x7jA/Pbst38YGca7HOrYCxM2kaSlzY/r4cFznIpYzM4u13OWI8TfXiia6L5yAB5Bht+DCI
2vZv+Gh8qNr4Cbm+HcD5bfGKmCYJeDTX8irYNqa2RJTTTa76GuYfAHi4wYTO+hl8RlaHAAO4efFE
vRVYcRTPdf8F6JTDf7QsiiroVfqxwWMa5x6UVAEE6hyfECxaddDYFTc9Wza/9gsIB+YP0IZW2nOy
BbT9Iprt5vKTHtslj8WSZdQUN2Aq5LfOquqwKM6V9lUe3D+xyrY8jZXwQMaf0sOS3Ujl5SiFKOdb
2N3+3rVsIW0MZCcE7/txX90hCG++ryL9AHadprxhWTwZbxuT1o7+AAQKDKHAZPMKx6SNu9YEmqQB
96S9nRSwM0zcm9SFfa8pvOq4G6ku2XF+WZ2GZw3igUINQLUTMfSbSodKGFmycp1C3FNfUCgpUXW2
nU5+mbQWc6XswhrG5y/CApKC2XXtyTr2wmvqqXA0HkvbxuP4vkoWdLA8DQg4q5+OwZ1WL3qBQjBu
MbQLbEyugtqC7ZiFW/CoadXDWrrr29kj0uFQj6zIfiRPG683sL0njKUaOsuSAbFizs3LZKAIdwvI
9SkBkCxMNSl017cFNHxMMA3V0NYQzWrLUu1AXPwo9HtrMme7ia2ASzeOxesC1/kHJSp4s3+ZXVjr
5sPvn70XEg6CjNJ6bkMNf0MIwp58V9T/3IWCE8BYZY+YcytoWJj63nsHiRxffFnhkxVy50HQP48x
MrTdJ4Pc1zYO9LfpR37P1dChrE+IBJdOooCWFY8Fu7HJ6iDS5MJbmQReRhpg+8dayYz2OcVRgitH
OAzq44JkeXoO1uML5fHg4LuE/OPxM6/ZNUo6mylDjHwcO/tFeuGN/QCZejfNoKEbkJYL0ZKkAcVC
8XQofWq7wuErUfkId2FAgHB+1VjAOkqwsSJCSj47J7YbrivJ3qlzLuOLFNSbA3MRn/etHOaeVTXr
gc60oSQoa3ZgZ9xQLhuuoIUFYbWlQPO07W3a4SjKgZS+oqthbzMtZRZS35/atscxq0wznsnPRz6q
Ux7z66Tk23WW1WVrX/+IDf3PiOd/sAg7K2kMuCOuR7qM4MtWzdRlF9g1LORjPemrRG42VaQHy2pU
TWZvrltuqoimuimcgbKrTq4Rb5q0F2OVQ+GijhxmAziN97xsQDZ6rVzzOPAKu7Jtxel0wGIH9qoN
7Km9x2+RNow7QItEgho+PEuJyr7Ih7LwGVnHGdovGe/Ovc1JY+YiqAjr5GuaYTRTJgclobexruZK
eCfVbfXzxQpK+2AenfN5YAvUbqJ8RxXQis7FsJb5/6ojZrtVH6UvpMEtw7JGLDsUzvVcO9tcjx+D
Y/VaXzme/rvyEgixtYkgUnyPIkWDnrIDygHCUnNV7LU4Rnv3IxwVP+eiO3kNKESHHqFafg//LhzL
MZVTjs/CeAuslRiyoqNMWkoXz4OM6xgGRn+16rA129T8W2yA9RVj/GID+bp9+Ob0YO4FZayEwFoy
yEDFMxUQWsk5TAUu/r1GQBoM3Q7mvD/HOuRacr46LNJHiScNvRz12+BQ8rRzFsFE3ZdT70Qd2l/l
Snhvq9Jhegymn9J68e8E1Lz+1SmnT5OPuGXB/QvbsSf4AMbwqlS9jjeFQ6F/ra215CE8aHxpzQD3
LdfBgzPGHKRP+YNwWpiiMFRVzoWz7rduuR/zMylqF3AqooKjPWutRI3gWWQdeeDzJ/Kq3Je0MutY
IB8m8pES+B4P/U5jsK9DTe6aBLdAFU9UESh67ZzyOe5+bBj9TKd8Kb9VMGLzxLxmVxq/0T1Dwdi1
fBPkyx56XmWLVsZQZk61qmkPk1YqP2az5Lag2ySr/VNYjlr5QgLMc6QKIuQmx/QqH6vs55npsbdM
B/sylcClFFXVbauJ6dVyV/LC408UNXUFsnUuvmyc6YamD+F0BlaH7HjCobqUdt83BUoYF4+dXCH0
tsmRXqWE9XXt8pNSt6mDkvkoZkxhKrEktYMlPxuNvHpyomwcr4bxoHY5m+XFjLWe+G/wUBM77h/5
cSwfaZT6D20UWrkHFC2H7dUThT8U4ncOfxHTqE3ddOcr6/P+WY8jGitzLLVlARCT9G3DwuZejBYn
5aGNYCGL/m1dlvIJURdHpRZ2JkMOrb4oeoh5dgnECgqwjo+qwlfMLk5chSi8VmkbraExYIgINbH8
ASqoHkmFIMkh/2M/ycVgSHrk9k0mhpKnepjF6xbmASN9EncinUPvAt2c4m/+mz8MPoXZpPFW+Dcn
RE+Iom+dnBALgq7dp1mN7jdkYFOOGgOFE/IMzEjYLqW+99VdJ9IIDzQpVoWN2FJd87Us9EIkq/Os
bLzcM5xVZ77MsHow364tGYEcTVC1Nyz0zX1ePd4k+YvPd/bwsW9/sm1FmLiVNCOU1XxITxsSwpGV
+6nChTroHChQD+Hvfdt5zMRu8/f0aSON7QznoqpU9dlMVe5zdKVXledOpovJUFgAW7Vb+pAUK7Zb
gelzZpKvOeWKY3Z+SixcSe/qFPpKfBJsadHpw14/oTOFCtvNtMJze7d9Fw1igdQtf1JIxgMuhu78
9hWMZ5P2fVK4ad5RaIsp5y3GAF/Ekx6nxylsTSRjlJCkw3phtRQPNCviOcTf2/ny5syr1QMPIwWd
fqKSYTmfYva0ZjB9rPJoTA0iXCvqyXgpMUhNw6BX2fwk+H0kSmrO5rkmbTc/WFctGf7YWQ7dFhOC
UgyNg4autipDWbRe6Vxh9/jKNPcKJJ/BtTxdO0yHQgxh/oD2uf/n6tBDxYWqipmWdRUYCCe521Ky
ghosk21mrGwPa7pEjc15Z13FfNv3cBDCVG1EcmwvKx5gwWQeXF6F74aboMYLJ9PP13ZkjsUQGYj6
1MJjvwspdccz/zPo297eIaWk578r3AY8eGVP2J+kENi/54FawKFgQqdY5Y89+dxbDfOv81TIiQ2Y
iWzhEsCBtzmuRVU/FO7FdfWfU0XYwHxAAWeNkji7rO7rvrLclMcPkV4pjTBrlNtItVeSDNPgH5RA
7Uo09ODdmNQSLz2DW7Z0q7yb6dkdjagQ/txWycGpJ5Suo2yCMmffW/coDE3kKqm2QsMMmVFU+JZO
zGA+2fyls/mRMi3q4zz+UhKwFspz9oxKO2ZMBfhH4xyMXYryY/gsxossDzUlL7H9nN+XT7XdQE1Y
ParfX1/veYYTR/XBCVZiMkcM5czrxUHHqLWbx8MZdf1C2/s8h4/1K6eNuhzCrjA2Pdb3PdC2Fv5n
O/bybxjZp5ztp0yf2YzE4uGMsSpE3/tGHpXHHMbls38QMikByunRqoSmlY82boWxAoN10zrIwN+X
rY2Y6EyjILhUCXC0D5hmSC+0L/tH1shgWU+OVCLFe+OcDu2n9paLbPzG3qRAclHgjHFnN6rYDsmZ
+fNHCvcJm/3zq7DW3twGxFlS3pzTTdXIV7rrqQB5rA2z+jIJPEgQVixbV7c1rAevRxCZympF8zfY
GqbWYt2boWm4eDFs0iGLiJyR9lrKORbjbXHp6/UTlwJMfv9UUlFTUGI22+To6sgiNpIGmym1VdKZ
XdXfbSWOnF3diFqT8qOzKWVNJU61vWSybrCrg1ZKQ+AjFI082yCvM2mHSNmHZ45MwqNKOV66yX3V
D7OIB+3vjX/ZsxgrnErQZRVQ2lau8FWhIxiWfvpypC3heaqrT5hVznPWUc2N6cfimM4/8D4xsmWi
T3A2lmWZyKu3ZVVniPwlq9ffc/tdPKJYT/hp7dWH5Df3vtF4kkaOcZBU+Amii3DhGzXMtpKzdvBV
W7JhMSVuvTrMVNUsTlZnX4z+huXt0mDh6zrKFvZI0oNYN5Iq3seuQyjK3s0SxmD6qgNSeJmlzWbz
syPFOxeuxBivYtw43cAaiJMsRXqXd7A/BEcxPBpSbrEI3z+ra+N5yh/13rwWBNxn8N5wmfk6cgK3
fc4HuColkuWPFdgIOZZo2Hb5Gh6VhMny+VbYbOuJYzEbD7C1Uq3EKkCk207ySVNNXb1jVsgg06/s
CwzS9v86z+VniWfgw0I1DyZT5N+9iwXpV3ULeKuey/t6uvBqP0hGNVdF9M27hLxXyaD5pMoW/NmJ
907+LCPBkSeWRY4hw5XFR37/BXFnoU/juGut9fxPAz0qN4Tc0sl+G6pcA893bfUwaPKKnQYXj38T
mhGlqYUcmeapfDFEm3RlepOcDWO/kPFKmGhxan7XsCPtK6LSqb7CScSKpSDOjIV4SfbrpTvbt3d+
3WTHg4EEAEZ7p1DFeqymigc9+j6fGCdaoZR8zV4xW+GQngrY4NI4pizqYzP2lVokimcXDSDaXXZj
C7KPVGtpMMJ2+FqykmsiHOAocT5TrxI2ripEk5VX/1FcfoUzycwXzmY8rAqile0wTXcacpF2NuAo
YMz8zTiBDQngRGhTZQ5YSFlCfSGNNODII2+Ch7CFCNkNNOxho3r+GO5csUwY5ze3LGbY1HDUaaKq
oRNZLOUTBbCc63HZ/DbPlmKWPrtZQBrTPUTYw7XkcYX+7+hZjXfpWsrV38N10xc/BMh9dlpFb4Kf
D6ppIaW+zxWRo6vZn10j+/NaZD5fz/g3DunqU3nBtpmMg1LLya/kKE6xMsgmDTU4qxcc08qS+8Cf
htHt2Aap+sUBL9lS1YoIoufhYfDA2rM3aLo0yJg9WvFSSKlxf+mqo4WzEZgN8TNvmi8j/4WzTrbh
MN+338tb0a98ggbW/sl3/gG6+EfzPpI1xkIvxGimcj/Xz7vSMxG8js3E3X6VYJmprD/ND9cnwoVM
pnTEr/p5IVj9ZAubn1vlPjoMUD1r+tJdPHhu2RhPCofpsqeLSMuJR2M0oXOWLkQQlVelKLvPqcYX
Q46PzxnTv3ijvVvngkRhLjJ9vZvX0mZxf5UiifJ79ETaHUjpy/lFR/hQKkhQRKI6Zmtbe+nuSks0
qbIFgemvi54bVQSPpK+wlPDz9I7znZoMTYSL2yldXSbZdxXSkTDbqbiAfucy0nV7srip9IeyMmV9
xJva/KgEXjUAWi1syJQQZqEjyT/VNvfdTeX13CY4IAEgSXwK8NDju3rKlRJTz8AUtJNtIq1ERwcw
cyf1Kfh6/YClPD8CMd4936+UpVUKEu1I8WMG8oZsvL4y01g2n/o2FHt/iqvZv3HbdW3Lm4JBhTQp
LOfe/kuaPr/y538IwLUc67KGs3L3N8NFl/eQFKE3f3kkh86n4kQW4z8pAiI0zxInAzsLrjhOi1wv
5QcRBg7cj1I9llglbuZfXfeSCuUxW1YSokIVsfWeos547ErL9rtvQy/nyRMSSbKe+lr1VMtqeEYs
tgupahtXQOUJOg2KytZXX+8FS0CZU1arJ9i4og2NwePa4nAl4lM9jBpoSI3TF/IknZbd96T1tMY4
7KjYpfC9Yq5VPk7vRjFMTph9LBV2BrRhjwdrHeUETAThAMcGnfJWJ8wdPKf4E2rczquEQUIUlPH7
p5TqXOC6Zvj1mRo7DXArxhuHwEJeQbWXhIeF7WwjN4s2QoSIdb8iBaozf/ec/F/DR6mOl3BbKle/
QCMaiFu7EslttPpGsIYod0ECoaVTOVwhChstnkpXe8q35fkxSH1fyx/KsHU5VJxlu7faEg4jcMnZ
1VjFKbDQ8EzEuC6yFLG8N7ow60j+y7nvxTPrlGz7yWq6nB7b/gDBWs7FBk4Op+KZjYCQyrcvhWVq
82yydDQQMTiVaEtZOGeT72xrz6GgFm+mU0DiT+2kA5wBQWk7MdTNXnsfwvNJ4TJQr4BLoDM6PGOa
xpVmOFZ698MS5LgOwjodinCksgN5IvLUUYuCY8Om7cR3XM870Fc918GbRYA8eq+i1MX+NBal0JKT
/2Rp83OpnRTOtewo3sReJbHDiVmk8+3pC6u3O76MTqMrlUr5VWJbAr58WxvMxW5SvnU95u+zyUT6
nReC0PYD5N5nNXwm90aiFMcsuxRe+t9O1hj+ULKsGzl6/rafDAG6qf0wNvlC3AZJVJ5YhRbnGf7T
3ttJWXq0EOsKuW44mEXco3PFWjKI2VaOVaLJ7+XvpO6bJ1Vdew2FOfs/W1TrziM8YQ1kyf06k99l
qvpBfXoUkzpLBuzXir7Mqk6v95zCZMOh/isfJ3dMhluPTOiQLVOjUwgsHIbxsgo3cS1GwEYon6eR
qfdmSATLW0uHg1a4ZSGRq12+LOtaGENmYraqR+GqSEnDFDoS4iRDO5edojqXz1k5GmFnbmEEC2ib
6O33DiZGOpsCL0St7qH8aJ+iQbymb9yUP8INiUjEJjwFzAbt0y7I8i7cH22inZvHilBCWyKxJN5l
ABoCGfRFFROiHUv7up61u/9GhaYay+SXqHqhStPziiqSdfc5bGyAQoi+Wb/8mUUqUT109SLdxjER
7i5T1mYssFkz61B9GQyAQO6Z/CfUPCDeFpbm3RDCwPogSr5o9fVnAl2NdMD9uWUhBNMQKAh3HJJt
e82j1yRA1ljCx16XAprnZIHxmTEan5QT39H5Rvn7fTJKjBafjWjI6jJV/AjKOrScsVcq1NwubZSr
pusWloJZk7qHzGDSh7nZb76CeYjbJJKL6G/2N5kLkp/gzU/H81eu0ImAovHlSSp41GKj6HFGDHjD
VaHH1mS0b22urUlidOICGx1P4tVcapbxRt1oGr4duznfQP/D+Mv7v/mby9fmUnD4jr5uN3cuv1KZ
8SyO5Z3FXCyfYzprcvN7pbZO19N27q6tpABGaOBzhdumAFHSzO/Y0PTOo4f1bZ9w+W1CqWZICCQJ
NwGy3J2mfvzciT9PVkPQ5o78Bd2Ot5+LQ3PSvzawGe+ms+eARsrrLy3EmgD6YOOj+FTX1DMWpbvY
h2pN7zI69kkClB5D//GW/6RWaOrv4wgzsxhywd/ZtgtcNz5IBG/vUH2VhaNTxF3yxlLurTNs5go5
QFVOjykzbqMYVl8T3mJwnNAWmeQNRdbJITj37r9m9etFSqDtvpOhjO1yDdDLjvMlwss6z/vMo5Xt
3hROaD6zmHZi+mwdFxFyzCEoYq0CcUvrvm18cfeHscUJ4b9A5EEBkTlthNYzG3Zf2s/dPR+ZJrx6
ed9+7wuMAmeJv89fYnD7sdBMlB5ffxVM57EHQsn6i6fwzWLWRj52AgYdkSGKOMu3prY8U5NdrKb0
rM+t6Cj3yR+mmx+PJ9K51zedTXfT0ehRXvnJTNuawE60uduA+/HvjW2DeS+OkkivdsnU7u3b4Iy/
24v3Xt3QeCPee9bB5euW/+82zbX9sMn5aqbnZn3dC/vJ0Jv6rlyjmqbXIa43dW++OCeemrvuo/sZ
YMQdUj+XTrLntRLTEIgxp6sLU5fpdYRc98NVARjcv7dWVjGFfJbbNDZYt/lAfD86qamXuPaS/dzw
sA+TXTjIdZZJQvvxcSz0C+jnpu/6zloolZDBI/79unH6WQ3+f08gNCiIJ7CfX8QZSOX0Hsm/R9dI
/mkOqNyDlENQVBnhEAV6k+RR8vm2ReEOgvbbaaaPhfN1Y0z2Zlnmpv2INY7p0XP8gsRGfx+4NID1
iU8fv8d+hKIHNvcGdOhT8j6koHEkE5LSVjT0bId7iUP+043/3mZPOw3S/Uszye4H4tO/DTK9tFht
TCdHGRC5vOaSxGFtXWyul+xGO0m6a8Ky0znI/m20G6FCSHJPXPL6qWV3rbFS7vMuslikThBXWNdV
AqEv55+6yzjiY1MVwy+2of4Jf8B6S4TM9oSI9g8+ibPC6vpQNn+3TpwvwHw/Pr7ytsg8w3LHxUnB
fgA20+P4ls0nZHcUHwBsMsTTjdOP8whAeu6rjuh1bkPEexztpX+3S912IflrRxI25bKYN+OLQEI8
GGslSKbwdh7xvBQvrjFNTJr+hHLC2n4d+BXz/5o3G/Viy2m4zBoPxQuSJ3hxWZBb14TqNEVGyYvd
M4+WYT6x1fxqbp/B4VWKY9lLhleLTeDh55aqnYxpqcPLx+m0MvlI320BjoQDeBTOTyhiTYhFi5yR
28BXLeWZP35S38956hY+kLU+mevuHAs96jtMd4OVmHNST92mYsiq/xw+m7vpeo4PMem+LS+uddVG
lTPGeD41/XQ3MUu4Xnrb+X0ZRAauwLv3soj59y2XFJcV+wY7awdzutO6N9fQHgiKB/vsXUKcdz8W
KSCq5IhqAH2Xu5geQXwdeO/w3ZswBnFu4/0o3GHb285Bm1tLqe/j2CPAdA//Qp8VDhxjlffvZmZd
Tov8vXYffwaAngVrrdL69wiBa+bC8+/urwE86IYilUvzuxz0N0HG/NqXjMQ4RZIqnFrhqpNZ7PcD
Ugp5fuRgvPTHhgSqCb5eAvUvBykC7vj3k9OLHQPsME9md5Hv6wIU1d4ML0wREeTm8Z5oeW/JmQqd
mQcjKisz04u4dIayZRs38pro/JckH8Y909PvAkiU83b7ufc8+xNwQJRSIKg8zdye+T14zb/IBxjT
96I/XnQq/vgJP/f36Dy8pPKbxUEz23nPIuNkx8fq21zCz9U3ijbfPS5P/Xsjc/x3XFcB6+mjNEcH
vJC5JcWz9We2iHp8ND2+0mZmXSgcG9ff0F303d3zbsG7pfJYBQkaxU6M1Wg/wy5iSNT3WFADniV4
yF1ok6y0uszVSn69UoE8/NgFSrpLIpAR40SowpvSCS9yYbq2yoUCxJ2EiXVEV2HUZpRovP0vw6cy
RfOeczb/JFLubkdLQgrA8ydUdm/WgVcnQIxT4o0nwzUvHWOk2XGSv1JF6ajBXrPML5roZZwdmI2l
G0rvLEEhUvQuOCrUqN9syyardBe5IdmH+ReRKgNFgoItxcHv39+tHoEzs6ykq9tf5cnxWVAkrDCO
3zJ7kOOMbOz3dd/nSfIv8O134eFjw0c7KuDZl+LhFo6wLntKtGtat3kcjTSaT3FDwTugV5gniAgH
Xla0yBINkNivCrDqiOmu9QaYuLPPPjjNsn3rUAT7x89dtZUauD+m8o/pemxWe5xvMJ3nawS1YN3S
5V1VyeNVopibvjoTM5fn+N7aYHH1HVBDWQdlxq5Ii4OFtP3kT/Bebfw5UN6pBVlwq/n8c5kLQK4K
pJwfOVNzd9ZmE2lzEQDFLZzWpn9hwM+iTGtr1/Ra97Zyhy8xU0wwB/FL9sZJ/zeQdsLjRrmXwCFP
IgOY6ekfDhWnNT6jMX3PYuPjM5yBwCfeI+D1cv75l5e6xhU7LHtnR+gAPZ5gkL61QCLCmEA4T1Tg
VFlgaI9X1TA4euXR85qP82sCSVDLAPygRcqxcyB4+1Euk/Cqhiq84mZ2GN0QULcsvQAGpeG28mJz
urdfjfwHgtfPgSma2V+1A2zNHObVubZTNUoAumdbAbqq4OqxhVwWDqhrtrAW15UUH6VJa/j5jpr+
19L9B5vh3F8srIKjC/9QuHHtNBMQEpxDIcq6uHJiSN2XdsvqieG+6iS+Fywo6sxAB8zrwkaDA7G7
lQ0U1BKkoxPNFESasObcB5lE8EmE3ytN4gQod1HGKmyB8bg4/SHahf1oWE9ikamJF8nGY7ReZGZH
0Wd2xToyxVWOaA7/tk4rA791Yccy1Lcwv4jnn7wuEfgeWp9iIlW8fcXRKRmafeDNxRtpyaFw60Z1
L/EqU4xdtpw1F79Uzv23sp0vU6Lswhw3lV2k9Lhhgy+bu7YlVotsN9Ymu4uNXWhANrzysiBD3ocX
PMP7R3oXTP/isXCB5AuYgCyiO1oVlhN6Xk7cmUXyb4l9VUv1l7m8L1jw0UoQ1PNLyColuiezmF/A
54H+586rqjn5OfXv9JBjkpt7lx5+dIFg/noJ+NL4bsXkAK4OlrjTUemNRRFS/GXpbb76KxJ7uwYD
VP6dddcCubJ3mvv1Rm+OkFIhWYoZkvlQ3vnUCTsqNI65MY5ZBysDFTWNITwMCxeWcUbfj+FPKd0D
WNCoKhFcITMOCScLAKt4mbXTM5/Imrzm36wNV4WnYukTZDjS/JMyPydy2u2TP49e46S7MlwjzYa/
Z5CCI4VPL0ZR9cpnQr9+X1r/rYdHwq1B3MctBY7ehF0gNslqko+GXh4vJczMspj+uZnqy5JLNxhn
eciyaStGhuLtVzKfVr8w64gF1HhMPHRk62w+aSqOJIDOo5A1EkLChM6kQmosPofeV/+DY3lks3wq
Z7XSk0Cjleu+22wDmrq22afJn8r67PRPwtw6n5vFNoWNV2Ob8s++iViIll5rEDWPJYR99CxDXlOi
HEecAesP3o+T7+0/Q/jn9xaT+FS9Apqv/m1TsfDFbkMTle7qd8UJgW9782iHYqa1bUpwOaa8nEVe
fc8j9UuNNfLTp/qTXMWilMatjG2QrEWqhxbb0kp6egzXGD/qDFemXna4y5dZJhWrHU61FvrukmHL
R1iVHqgvvGfDb1WRXiWTlybSNQ+KOyc+FNrPD09L+qwTfeWxeWkt0X/IP8uvJkrgGrRkY4Kk3s/k
8heeHn9Zw3OZVrLBS/ZAvrPgnJb5/5OskxIAMNmNt+OFaHPVPrRvoQTS8osBTGk3TMz4ApqnlNNh
5acjKNDEIAT+3YcKDYusrCPSC20CnSt/Ps7fdBzGKGqV5mS4cuEsaJkMorgXyMKaUv+kvHI2eK4x
uFiFG8Bj/z7pqJmYaTwSqIiSyVvnm9V1dN0Tbwl6f2vTkzfesLNw3bsOw5VJjLe5/FIjIVoAyJSv
k0DayM4+0eJh4WJsfpW9qYxpQ8C3RX2rT9oMTn3Kco4141B2Beu3dUvmHrrT8Y6W6zifoHBAhVhp
DCC25yGbCNf7jdI3lV20aj/P5peWibWgYoYzAeKg+34J/Oza5Q/GUgZOGexYcCPmxALFWCR8+fch
SM+eBpWzjS8q57QOsUA3txk0dzXam/KncVoFSVBNKr8PIZD8AWmMyVoh14mRA/QjeJRS8LeSS6jw
LJ7dD1p7l32JBk7myok7178zJcQosuBH9lYCKomO3Y3xdp9BDw8QE8B3nAfe017znXW2it7Rm058
nJ2+Deumr3lWZlXDo9Zxd5g+MKMGbuyrtx654EzJBsiQULYWV1MUw/HDpCOkVqrINuOFSZZLxxl3
wp4Ej2oaG607RwR8DtPlXS/VlDwAaxxAg5eVYGofDrIWpKS+Zuzypqnu5PdCxE2Zr4pAAa/bI/Cn
PIpAamcCoOWh5Zf9LMLFPRo8nCnvvfHpMX55532eYmF0sPcmFIpmpI6UKlEdoQcNF1xB5W9//0Qf
f5iOgk9k5ly6WYIT4a4ibBu6NmnmIDZXZ1haabkFIPWrKqX+z4VBjF7kWoe+Jgv/Yf4sCSf8RLOl
bMnMrHKyf/M0fpT3zS2HmVvjg0I4tjZYoulm0AwXoc/E71nd3EoJSjJRrJ5NhuPY6F8OmlYnmJdU
TvSLy/wd8S+sbHT467EiZzKK/GqClgKX1jk6c+l0b7dYkJjGe8m5Huxn24vBvoXj1mT2mC7HOoZY
K9uZ/OHrs0RcNh+LeEduinciZRfpY5pRcyqsPjksOCtdppLQZrBa7PofAUFfDmuXBU1A9uZvfN83
V1WsXJJ0IeGXv1YI8t5BX3oFUN+ntxf1AQxeSuvBdYqQw1FjqE489wt1EIdGXZ29WRVfimwGAfSv
S869j7+TTjgeQLw4kmzJF0m0wRionR2fh9IDnuaz0QUwe4PzOWRZpwDwIAMPfJZnNJdtkNOm9mL2
LDYCS0vHjz+wdIf0rMWTXOmv22TyaxASLlx/tiBBZd/OkWRb3n2PLx3jrut8Xy6p08zRitvGs+6y
X+upcGVi9dVcLx7dXTeqwvj9/CmbHs0n4EiVZSuvxfX4DN3s77mRG8AqYHyvP9nvzNzW6q6fQ/Oj
DkM/E+VDOE6pk74EaFs4Sm8pUdSBUeDiPY1qzIxqsZYCQR73I27DbTWvhq5rO/OVV+80puZ4jNMD
/xvSkqUnY4pVvs3iKqjTT7qZu6eRkQSSGMmR8drCAq0qM/PpqvcB7QmXtVv7U4fPx3r2HrWIqd2G
KfKpm40PNNXW6sM7J8IH1fDiUY+MFrbldexB5B9y+EvMpGX2A9+2jYb+Zy7Vc3rtpqefZrSVstn1
yG7KoGtLQHSav353bSd8O3u0X/NHXdBIKBla69q9/2xlZrlmqpMa6pHrn690y268uYsZZeCxrL5N
Rwesh1HIZrkvMEPt3Y62TDoiOmP1LT6KiCBvoUHaRu4J+EQzqeCu1v+XfbaDyzBZF1rGu2XwiZd4
Uu2BY/+cuCxqFUZDM4/1T2oeqy//bG0OK8FYf83WpWal7zBSvxWvnZAZe6gikScwgYT0rGBz7HD/
p4dXNM8eIxC09CqORNugWg0s16Jakg+YSwDsTLceX+nfZ//5zgOxHWgB8DAWw/y18KTVTPdIreLh
H2ACsZ+HshCcj+Xtio2cGinyYrgjhZvsedqZcHbgJTMjTiBmbdPjIDVMVI69zCDzt7EV4e/D1e2k
5Ek0b+ECntyQjyCst75DYAPW2aCdrWXbz2pmuO4Lh24YxtoVQ0RnIF6e6rvWrbfumAu04lQCStzp
JxJMWvaVwctTt/LyUgJjW+jZh2V92EkkS2sLrWBuu8CvF/Sa33ztbo7IA8tOJ5Rc+RTZzJ4DzjSI
Rw+UTu12WBReYjUgC0mY9+DDN09h2DGyRdQQdd/PgX3d0MwAvwlA/ew9x+tqopKq6Hdj57Ku0AA8
jsGGRzfY9wynm2dZliD8WBDB0z6eG95moM0Wn2J1H/vTz/rv82caLKZcc6WQ7Z/Jy4NuSHwag1d1
eNNIA5djSCbeZlW0hSuVJa2rfjKS/xwCISqNMNiJ/sNFIU0gHpvseV4odHyy7U3dzoZ1cPh1l6/7
wBKEcep3Ei9kB3qMXR+C8tAP9U+92zz6zb326818U7GSrLjT17DvUmjp2A7dbdt3vrbObUHHKQIo
v86h5CliPZHcPQmuDtUTDIh4FJZajsx6mmzzxGEZH0ZSXwxARjf+PdSl68IV5wjdx7m17RobC1Or
ybJvP1IyxDmvaG+YkCzzOe2+5lz7uQ82GihJAG8To1MrJIaeg8/vG44NHBGuCDSGnDxrmcWlHx+e
GqnFqqba2LWVL7FGcrabsm+vvBbbWSg+68Xmzw5Limv3PbyWqpMKAGEaHsFYUS0YsnuXwVbhh/j9
l83mM3Ot3GsdaEFYNuXOtPfcaKLQ0VXhsUi4OSaW+H258KG+FgBmDxk1wBt7tTf+enwdWuYwDHlR
2ra/10J/JUdzvj83b0pgr8iMeqB7yHqYrdjcEUlQcmggo6F7n5EfkDbx9c/r+v9AptI+TsNDMqfP
ezCvXfKWRWR+hV1Wcl3caqj0TRLprbFli9DP9S+NcH3GemaZu6Vci/cs/mVxVM1r3QBztiWQJnK4
xpj6aXAi6GBIVyZ4id7Abb78e3bibECniZfyLYruc6hEeoiZg6sVqww/KZgWcHaGVj5RBgI6xDic
XJ43M1avT/S7VtG0Jn/hrq8Vn9WkbS7X4crG9Fv72EwbNH0CFUB89GlFepNZEpEn1qJFsRY7MnrV
U7/p4Wuh4mQ4MmZXU1PeKbW/791HO5wxJuyHsLbV40kqN+oWxHbtELFQEkpZX85O/X1Xa+qTebXV
3mriLBvzo6UQK1Xmap4ZMe5aRGgzAtlLRIRCxtu5f33exYkYPxbJqdsnK4j5z5ZmwssvB2/IBkku
ohWF9r8u5Tid/MfSmS2pqmVr+ImMEAHRW+mRRsX+xrBJURFBQRCefn9zVUVFnag4q8s0Yc4x/pbK
egFOETDMm8qdwMvUxdWO8xPQDautciIMXdIxPyIm5mxvoLMZYz52GjGIcAAwi4mG5/uuXX6Icznn
W4ABs1xqjVHbWB9PxDzyY5l/L9muWyvnms+WSak6srcctsmF12N0TmsgUtriovKciECPz1q6Usc7
Z4w7lEYhmg1JK40S/7bOXI3agJJCNVHnMeK93WjgY5eSciBid0PkHJ9VdimOYjKrBQwB49LbgwG8
ZzdN/14IifG7o4igpnoK59B7SZ0MWfmrEbo6edoPvgvaxub9I58MWPObb1sTsNuQD4fcgPsMCSCA
m0Ys1M16n5WoMYbxmHpzaf2OuGqYs/3Xqb97n3s4n2gg9wsy8Pvn5szW4cMPb1nApAVpSMmfvOc5
Rl+W+p9NZ8s6pI4IAftca6/22qjW2Lza8BV9NuDUYzx5yGA8FFVuMR1FX2NIC8+LJIf+GcXUX/dy
HhvqfyER9GTOY3PbDLmVgsKuPP4H7zgr4usqZmgIVt9bkbNN2cXPG+BepkAJm3Fi09FhPU7dgt89
Fimgj7UEGg1G1PKQ8VQ3BN1+SbfqPJJ6aRro0+wq6SxSNOt5SBHJI0vmilG6o4jyhzUxbRGyOOCJ
sYPMAeUumshJ4YyDHMea6Pw6BLSR+JQFoHcsbCL/Kd3BKuRlxAJwCQYD6mVL0npfdFBmfrrMWZgS
wuwpQt7nDipeorQI1LJ7hqkTJUjW1DBURG0o6koFjVJ+TNdMpUwN4HvEeX5Nlka+jD1Zf3GyJhUz
SOIx4MebsGEo6a86YUJpEO0R+od9YIJ/gVcG3yE3LgcQp6cL5nQlDmcGt7Hobx+LFlUUyEwXJ1dU
U3xQ9hrygVsvF1wB7yGSC7Yt5B88H19mzwvDCUclV+mbGrxizmyeCBMyQs07KPc+Oxfs9mOCVdQ9
QkCSDbOoOwKrcM9wqgAGIl767TnsOTklIlTg0UHqae5lAb5CFq42cMIhcRrszAMRw81PCGkf4a4Q
I1wnzeQuVHJPNrx/1BZQwNClWZIMSxCHDTV6U2yJ+C80+4CYFS8H5vLBhgOAeGXj6SkbPm8Pdj2A
vYifK7EroOMldAIigPmWwAeCVDJRvDpDf7OS5iLpo1gP/NblvIvoKNwweK3GjsSmQVsOD9Nhn4Qc
P/xVnDsfClYav+8nerklZ9v7rSlaooPrST1UiYGpIKpkTPBxQ/sGLe3HZFottZiToL/n0GMvZeh9
b3DvxbcluDzkxHCFI5VrmhN1wk5b7AdM0VNeWv+zyjc9hlSnmQ/JSuc3/XbVv72J0efzB1inbNiY
QqCHxtXIVT4grjssHjRgAeLaZDjh0Kyp6BuhcWupnBuGYHxdQCorgcp9AU3hRsN5Gcou//zDSf1i
UyP67vPyIVpDSNsnqe9pkku2H4f0VTr9zQMpDG4ap0Gcmkb04OwTI6YDZf643oMaC/lweQ9+i5RS
G6BV8o6e856Fcd55k2FI/L6XOAdeyIpUBP53NFiwtjP0SDjZX/P+5uVlES1r6wfDxnD6s2sKLAY0
nPGKmm+iCGvKgHInj1o7WRDTcSFZyn0FCNKRoyMtx10sRwkxHdL5ZpYugiA6LnPx5brIjV068AgI
ajYY/yl+ZZmlnYBUJqtPfwcqqzm1uPRivVbsYbeVShIG7i67OYkQpjG8wO+cWtmydEktdclu9t6b
R0C/HnHtzDUU4Y2deGzXdkon3DAQ5mmVV5/+FrudzBPj0kyc7+QiYs0egeaKJFTeRZQZtZ9R5QRP
u+9cbPYUsN/D11KLJHql2N5ESbfDCdG/tpgGxjGvrvgTwzWeafCAuPbhZIVub91F7Unwz3+vVX//
m1HheX4fE2ew/2wxKJesIlhM2bVqEx6L8UgmHLEToAnvCI/oj6eTOew83mI3z8hkRRnFBK7i8WSr
3NC8dAK4A7xiVIOrAxq8sIpy3RY/nTOE3B78tpUKocCDCYyS0T4KIi3pPNG/n46qBw8We8BIbGKv
HzIdk8i77u++HU55v5YcG6Poc32EZLeWS1y8zuNE0RohWtKi8xRK6Md7ZXbbaB6cQbkF+yXUoT0l
uxxN42FG3l/EwPdUdYnJSLomDL4RRg7+258NDEqGaNgDJUHIxTqH336Zn6mGvdyBgW4hEwLj6HZH
3oGD75cTuuH60/RZNdl0dKcMhGKPVKnKJMB0NlqoUeVTX4gDDcUhCe9oP6NKf1N5R3eVMSJbiuzK
KHUfHFINySqrhudMDl9TSHx8Z9SmTakJSqyvdaNLD66Ri+5rKRYEA4dMGqGtNu3GIICIKPgs5iyw
ZDc5yYRniRqn9qTu6t2Nf+TJG8MlRc9Vb4kZ1FemwnpIsZT/cPooxFMykcQ1+NFHljzjFOMcIZHW
UgOE9I+1OgfYD8TLIUp/Hn4X89KgkEJyxyS5fYZFeKArFD26fY/EGG1/QdsVwnQ5MpRFb0pkOrvy
meU4OQ1CBm7SPClbcMcBhamGNPt/SjtpsBQGUaGDjUDFN3+bFqE4Np+rdDNYiJjCgq4t4SxRDaJ2
GYm53sopiCQfNkkqU3R49NYiTaWsT/EIjFw8llgpDKRHnA1fsirJPcTP+wgoFXDKdWWVG+be2ShM
wvtiYKebvsN5ZIuEQUhGc3TGVepTKrhW6fyp8fala5XGRDVmVANSITf+sx0IRZcEsEzrAlWsc9x2
fBhfnxeTJwBlrUccgpj20k21zWki6TsJ3e3A5omjRtm13jLBqufGLnxgldd2tOK8oHcSKeL8DYgH
nHuFzuY9ThD+Y785csOjgzhyMfwYiHw1up/SEz8UMLQIOKBZdSd2Z6Y/Ji8Qr9uJgb+dodn7e6/U
TREli+EqWZNhCu3IZMG/cPtTeb2XY9YbmjqmdEMyyJ5FZTu9AwTjvPfVkp4HUjm8/rSNX3Nt955y
Ac6ajcBGFpQEA9SSf6wRCZicAFi3AGW4g1fUVu3o5DmBqlgFbQTytcczQ80eHwgV2v5tXttgT9xm
s+pMEij6QLT9WJH3fCqAD+NzHWsn2UeNhDSSAQURGjctqtPkyIAAH3gCUmLAEbMJK4UN+UIeE0A3
O8YjNVR0kYj92dhOtwVMV3UsruSB51siqFc9RlXUcGuAoZ7HF3SjVAwoNzeouVtJl+Q0XFQB9T77
Nr5Rj0F3KPGa7Wkw2RFt41cegXMNWWPYZqgvI5XryHVr2SP3cPk4IqlW8UWCsbpD5UQAPD93UKEJ
Dkemye9J5v8t4dnIZ69ucnsZfZ/+uXn2sYHkvaExJgNOwIPmi9hJSlb3MriDORAdXTpLyGt99310
6Hoykzw5BAfo7Ba4+reqg9ZvB4bJXtY+rdyvMANBO8tmCq7jpwAlhdCb8CeYphREm6KxRIOxw15m
3+2DUxqjCQlyQT8+DPTxHiq2YyAaWg/c24eFvGNcpP9hn1gI0/MNsPydYkCcD0iSBNMA7l6eSiGS
rf/FCD55GQmsgJg5dqTQfnzxYD/dgQehaLbzh49YdfJ2wDeHYW/aEAeMBGTO2QkLHB9Wyvy9Lq8K
WAmlHf7B+7hDAlHyKUcLWRr/Pg48DT3KIr7U5JWzHFVeF75LN6tphE70EcckCjyKGmORIkdUsmRi
ZqK7B8+NyvEImsA5Xu4A4D3YQsKZH2bP/Ypy5FV9biHHo59fuWlYoRvgsfuXluDdZjVdl4R6LbRl
f4Gul/FAxev2cJUrjR5TDekpgBFUP30NQOoDnmS8EemiOEw+3PhuZrahCqGnxpfXHMyJGq4/unk4
V9iuYq4Kg22zZEvq+9J1tO29Z+FnQU81YIAIuh47vMFzhUWhFdIBwj1wxxXUfbYm8JRGuWKBSYmp
hcTCbb2QUKsRVofCBN83tqohiwnxcMRIHUx66ECdz1lmKvM0TI+s5ShQG30OnitSQVcHPgcxRgD0
x1L89DHd4lpJOT7JV7EBQhs9O2GFisbYKwmhgdAixJYVqDAYeOIPQXU3vmCocRfc7Okq8+47QQGL
GJhSE9nINvyx+WXEZMeDdAOSYTEiRFcYARIf+/j1+OKmeR1FvR+5LRgpDntxEurYzhyW8fooUYjw
8pgq7vFhAXHA4lLtctR1RLsRG9Citj0cp0bpCUWW2c0Of0h6ko28bG0OLcOssGXhjqZXD9P6oiLH
mRhl+3bDarh+MZY8aG3r+VSM8TKRDU1CMOflBW77tUV2PwNfJdydOP520p8rNpxed07QoOtPbCf8
Ih10C65poRYqSAKmUPvhKBixBsjUiJkkCcR4U3fAm5JsYByD3Ti4u5LX88gztdU/jGXOv2WMu5wd
6k6QISziC16aApQ98U98ze9NxYZzfCb0/PVZLsllpN49W8oe0TRx6mOo4uPC6rF6/qsk4mt7GMiY
6GqpdMQhvHifLYsjs3FYEWgeS2PwG7fAskfgaYdHh4hIE1ESzol1h1sWMR7JNGGx7J2R3tHMTFor
ki3+lCcyLMgB+/FfzejPn/4P/zM9zg07JnRRL6bDXsUgUR55p74kbfCHubeOmmomyeQ5uy/uh1Am
64lU2ShbM3FYlV8bFd4KBnrxcyOXio+12zF2I0+H0UJJ4+ULfByq30cDl5o5ZhBllesVPiS+8H5A
Us0iQTZLbWVBl2HikKqBeXkun742YSTGh4Ez2hM5AFujugTO6gI0Dq+dfhxuUKYB4ZEGAYPP27s7
mLyyjDpsa1ozecPvcKiSJjbUCabi8ilWwAneAGER2nWOKnJ3hot/5E0SV0z/wAM/vo8yN9Zfjl46
lWfKXjQkvbAv7uQZ7I7LTboWocTfyXgHhs/fcgt+kczs8A+XpKPhX8AddIKfkXZUb7k8+x6ImhyN
hMEH5fNSJlsw/dOYzwpzSHp6YlcOEV6wXzb+LsqQbsb4LMqUcSLwEZLmRRds2PmtyeYJom/JBioE
3nyJ3BBMuyW7wmuGPEzC5Q17LsJgcCyzlvpPaovyk7BMHxb3SASFfLgjyCNH4aTRnEYl0LVA4+JV
bLrw8hyXCemwt6lCkXlKzDbSCAKEWPLAHEFhGyc79cPDn0KHmbQlHAeqWCdOyaRCz5D9EZpgn/hw
m4pxvFnYjDKCL0jBMDhy6SdNcZ3TVh7+3LdN6izBWRpksd35EB7OOMTht0LV3MyEzMj6rQmndYrN
iEsxt9iVOhgGiIM5HaEWVuTy+D0KG7H38vlcECVzC3A/jbFjaJA+UCXuWzNwJg88KKEy7AefZUac
Ib5JSozzI28Ry4I3Juk6dQawzXwNyGNzWyXIsGJKc8p5KzKp7/M3qQX36Ytcl95CXagmBlRoMLdP
FH2KlWb6/hvOaH2cEMo3+ek5+nJimYPPJiWkc0PCuX0A6/cTWU84BWeHiwbBpk1InXVTdu/fNA/y
1WhWPgwAk9/mxbeHGfyFWpK/O9vfAOIhiE6sakhPmVntgcsmJe9l6iefiwHKMCTKbNGIsStdPmnO
4Fgr+nOHTAWrCc3M6gW6gi4XQr6K5e9S+3vGx1CaYD3TGakbajJ//F3DSIlbmA4PryfXM8WWz1Py
R+SQLITldE5CeKPbAItA7o3mG02wQvQbABgz4NBmFEVFXPmcJiIAbBAObC3u72Uq61RS8R/Y4p9G
SaSOZIHyk0nyM9Dv7e97VM3Zfgif/eWXb+cv3YiPiAAFslVA+QhhMt77mm7vNBx4qmUoc5rud5qV
OMy+5EPfxRTA+XcezCvywOBEiU/BMu49DU6Vppzc+BwrrPvQkLa00EJkJL0F2upX/IiRkbzhmlD/
xwQJCavaD0wUbyLMMRHPlS/7d+e51M7NcWSX4v1LzAKNwhS/LqGwtI7O4KTJEZStMiRgFOnmz+U4
5rFDCBIHZG6QcuPydlagoUyqXHGZkfJaKAEZdlDCUWV1EeBAF/WmMmvPMyAMhDkmXZR/Ignha9Z0
EnXRfSOAQzeLXiY14WTGcOMZlAWuR/MfevkRnwNWQWaqhJyePrmmX+JiXhS+UdiHSWDG6QBxeyAT
ob1iwJlRVK0Q5pgwHRKAmIQP/3NmAJCX3KAaKz2wGimY5Pnxg4IbVYnBYAgBn6+dmgrVUyPo+jzX
nxicaqBCAtyJw9qBrWdBEuAjtm15et/fcFP+PGU2nDUz5BIMs5ifG2to/GHCJSCNkiCaV29xShwB
XpdQdSTK3tM/PDbD3Wj5ciDnBvGb8vqvSz8GnA9jh0xT7O8fnL8kM3iar0gRE2HfyJlI950jiWZ3
VkRqPAzMZz08Uyhw18sZ6C594t3x7WYuogx8yJxLZXggYTe6eze84IVZtxM6YAPEaRO4fTJq2/Dw
ZUVlYhSKbUf1c49EEPGkUyGjMEA9Ly2sRyisVv+cVTJmZgqQ8T2TeP8wWvKj600y/8SfiOOU8RBt
2+SDijAxp+x6CWL/yuIa5OAfkUAHm8wNvE65DMHKrTHJLcSzXxE6sCUDSjAgiDzb+1Hekmph4hm6
m+pUtbgUyo48EDotrJdqSlz0Z47Fj5sd0+PvjMQnsSnVNMRlgEQQPpBcALKDnDsE+Z5rAK8hd8Nr
1WwGJGPvAEDEPM9F5ypg47fJUYFgfEzrhSi3e86h+FmeSnALxKk58yUNg0gq//hi18O3Puh0oa1H
6twzgLnE9rvSaqvo6RoxNdNkLzv9Vf/vTrIy+/+d8CpjWMZVY45U+93TqQGhswLyfIsWPhxwDGt6
l+qcx7hKpCkJt9/VwVVhciLmCKQ7YydrjSq+E2O3530ej6yvrTkHyKgZNwNHBkVMx374MRQbFS+R
LnxwmdcPEI7rtBx+Cep8O2/AAhC+HQgDZNWeW2TAqsWah/Z1xWejszNc21gKSsE6ZaWB7rOcsT1P
UgheNLDHriPPlI7L1v2iHnqZ+N7Jv0KJA9j78trCQeWpWGjCgJXWhOTzjUWg0kJEanbrdDcm42Km
XQuvWtFMP1ehnZZwSruSRKxZ5nIwq6ibYW/HrIbQi/7sd/psyLkGI6u8/qUWRvvUZfOGGGS2KOkx
4XXxh8Tnb+E/335HTzTfl1s4tSeDqnn8AwDyorgV0I8yMwuAP73IXruV5oO4ndUk2vgv9LPmyPhN
M2xeXM+IO2CPEzc/AysC1oGvguDhJGpn7SX1KasTmePkvZLugyaPW4APGmjIwZzscpCqW3KWEfpm
OkbMDT0mYYIxnPqY7XhAOCfOZ6G7FZCfRDisoWxLV/v7mcqW9psGtwFvKW5uRrx2ehgQJ8so7zG1
kAmVRg+HKc8APMeb/lk/1wLDI/+cVCjwGHRwkomj9J/xVAQWUtMOEIsiSCDUlMCOZ1S4c9OCrCKk
3VZW4QepgxfeGOM6nJPyz0g9a66dVftkC495+TJndPy4d8KdSW/hkIbXbiEzOK06eqUt0uPsMTKZ
E1JcwNlX48B58gpCnt68zFg1F/Wv2ney1YE945liyokfJnx2eu4JiTBYbTu99O3s+nJfy/LYMenr
g3k7R5xH19Di9ofylLc0AH5i3udjA/riexmGhIOvWuMD25HPcBXa2J5xhHAlaTFFm3YXw/rbTxOp
OmJniy1Rn1YWGg8kaeyw2OgYVQkhAR2JYMAoVGIGA0QyJEzyMLj3iLeWl/VJwi7FDuhScKPyoGxv
SyzX+iHMNsCWTI1GegbBISbg7Ze0F1E58o46k3P5jsiu91dMhy8CirrTyECagnpcozpoNClWAEZA
pGh8aYh3EbUoCDxaQf9zdElIqFfIzJx2WpBBwL51t55/+SmG52otCGAfRNODBhtJIgAECxyKajQF
K+1PwukIZ+Pl6ALACJ1/X50HuYyCgJB39l1Q6IzIJrsOIdHYNDfEM1vvJUkl8ENogkg5yS1SrQnD
ru+6fGShN/uI/q8y8eiE10NZCfc3xly2eRjy/M3bIOuthY1LoOnQUWSwE4uOEZehNSYwVW9OBSo8
HorXCoXfQaF/XPFfY13LjGo9UEx1LrBu8fHn7K1UNMPnEowNThf0rvcLt9ZqyC8+TZ470TaOs60E
EFcNlD7DkBaX1v5gnJLOT78v5Hj07ci775S0IG2ioAQkr8uhHmz+8SrA676FRpSsTdIsXGztFqeY
qIoj5Y1gdXwRZKxzrCmnfzEzHos58YjtSah7yPlEWNijMaqPLf83V6GiywigeQm4zERP1YyBnIXu
ZOA3jomBxb82LUVR14Ewhb7RQ3F9QiSzbLjJreqPUgqM4U8yjgiOY+dHh3eHsiCYacNTEbJAB7zE
xJrjhEYwB9aIwoi2dacLWhHN6JPBTLWWdhTgn8hYQqzF4cGjQfP9H3tkReA8PBqhNUTcElG9r3jt
0B+xxX+M2gduIMMZDV1v+puVU6TvA44KbGdonf+E9R9Qc+yimHNInSCDlCChGX0Eeu6IP832bUP+
0mEiUjZ7/gdoOmq8zij8QctgRvAwyRz5/OcM6b2QHJn36WHdzk+CTi71rL8Chl527rggybyvX+i/
IxN8Xm5EmjiaWQcXDpP4AxNbG2ipnnpFSjirNh2zsWR/BQb0EzduSXszG+LLHfCTwoxHXsSHmzOB
n8Ozv3ps6bRFZukO1kMdhUCEKV3aM5SQDPIm1fA5OZFI9jFvW4GjJR9xt9cQJ/P36h3gMAYKQVuP
Hwj8rLRRa9oNzt+o88fWYf3YASUwRK7yJcgQEwQ/yx7FXMJ5QkSeJXoI0Pfly2ISwmgz5zCxEqJF
K0CfZ4zvWDMI+LSx+y5HZHYZSBPhv4d69ffxwFEZe4ly8Dh5fuh3UGHXAtMN+n5aGvUahJnFjF3i
ZhcGm8pDh3FBdAys9I7kFSoOLBo3lJDliecw0xFuBcAvIAXNdITSuArlvzIa+EQg7fPotdJmMQG4
AUpGY5zrwkaQxtBmqBsRdEvU5gZP7xMwUPwYG0HmS34cjCxsPzDyM9ZuYxjAFaw0ZvUCqST44mr2
IQNHCiuRt2509qZv1C/jQLoODBh/fjTtfhNgcyT7jBPx7gPs9t69yQLhA9C87iiPzeEmQz8gVJ8q
L9hUVDiPNlw/PKdNDywU2t2v30ggSsmmMdgG5r2TC/Yg3I+WqB10+wQRRdwXWlYRXPkhJGPAjaaA
+KBS12/QcEjwg9oEfqIzXcg13hsQmNL58jhpFj+wf+fNSKd95hCSqwgVORuGWGfW6eSiTJF5Uf0W
otmMyRmPxz6BAuId5ivkNB6WRJ0j1sXJg8I4lndCecxyQvC1h43AvEd4KzgXm1OG3pB3aCYyVogN
aAGAx3qzzlHynKE4WJZoQRD5fvfZfeS+8fGaCKAq/fKzeKwmAzjtGrXKe0P6xC45QYFJmd+yS48n
xbbePl2clg4hnGh9DNFUkJidg3k5mfTDF8nDXTRcvbaIO3NzTqSW8+4AU7VldgIQghYj9L8pmL3w
kxlFj11pKpE1y5X7276hjsh+gTcpZrj04ep3Ei8AQDgkhPcImDwjfk9+LaFV0GXgmNvVPvAa56cJ
JsVUMjILW7SUXas5JyWvcsrcMzrdt78AE7Nb0jNTWhp4+Pzn9bejiPiOB/OPZGYkuXLwxTDYyKvo
bXkEhw+tSE9zaB22nzUYJor0D8fmTXS+IJi+n/oLjU4XvujjABqD6qzJ7rcQzQKIegVzjOlkp+AM
wQTZEyLj7HQ/PbCia7hJp63q8QsUTt+sBHwmHgNosL0hruIKpLpJAv3FCFcRrKAZ7ZWkR+9tstHS
yVESivc1X35+faD8ECIbkb4jEw/Y02Uij0kJnn/t74LoEnYfBmOqQxQQPJTWVHGoF07YUcik6ZQm
IW/ul1fJZr1yGk4eSvX+XvYvqERZQQ+lTQ2MF8rLUlTXdRfWA29A1DmpgA66XcwPs5ocNbqXUCxk
p4842ge2GnXWl4gP3gtTcFR/8gyEBewxAYG8fAiOhfVlMgvSEM2uAKe5obxDyPUpYklEYJuYRuFH
+Y7p4uAoSlGlB/NbIM2Qgh5JPKcWsdx4uOV0NJkMr7cgGVnZVJwb7QakM4lVl0w4vz540sfRKjL5
9EwzZMVsP5MaSab1PvLg4GrMVLJ8+ToI4MteJpTd+yif0SpQJ0YCCq+vaoFMEKJX+F9+UmCLmcgu
YlqCEUeikXqP+IDHA6mk8YrGG0WZ5PsmuE+xrd74NERQc2qCOLljIAHZwDRLxowtilPQ9Jl9ePNT
NyHCEpDo4Q729w3ikQdirZEtGZ1TbfIAJdlMuk0AxfhIRDgi3tuCU/xCjgLCPhuEE2DXqmZAViEQ
w8hTfclBb5TsYbH9bklMIVsx1y2hf8Zz+QDEqaAWpKgXlxPN+UGxdsuK+HR+alxGkgHaAysIG4tI
zvuSR8AwEP82ItiRuZbUwsx+bkrGFDtf9cDrFvxWEUBIaJiJGI6CKkx9lAI1uzEifhE50Ysk4yAQ
GzhQgFQMdDrEKPw3OwWmY2BTUS8+8DpGbQ9G9V/go56da0YW/rMHs+a5P9jf8GvXdLH0tkyGol1l
QL2hXsO0gdfYbJ1hShvDwRXYxACYoJw3e8UkbBFbE/gYghRmC2h1i+xx2mtykTGp87oQAkQSN9Fy
I/dhqSIILQkwbk5o0HAISFgMXY45ApA+JCPJJC1rUe334sOcL1UQ9yoRjQ+LpWVOWKovOv5+y9fu
aSFnhIcgZAkEjL1ehFAByJMghvW2FgCvZmnWiGcgd7gooNX9lumfdNP7fElla6bvQaJmsmPV6CU3
2bzgbDEYPMbbmnpIxpkhf7vxIAgMc3Thgp/cKE9aKusDoSgDst9yD/uvP5TsXvTb9n7WaI5Sjl4W
zn8cufQfIfC8cT60BGk1/F+YkaEQJezwKZqF+3DTtfisMueOQ4o0cPQnNh5fsRgRxjmgIccUklia
D0pH1Cr0RCQXpVTAnTeDaYNaA9H/Gh4WCGaIJuIp1rbZogEUF6WOpU00CT7k11I9l1dgcgPs4rbj
LouAe9OgI3K9cnlkDzxB41jxshCLMifa+8jUxT/0XXNhpIsej8SIcRSThwMBawKUb24Bbk5BdyIA
ZA000y1yG1TqgkUk8x/fUBMT4Qj9gYhMvhz0FzPTCq00QAveqdwqQSnEzcDdYkF1cOcwL7fOyx6G
CEl0nKysOuyI7s/ni6l8DNK9UqCipCi6zbFaNm9LWoKLdS4w6KabqtM65mqTUCy05sctSO8AydNI
xeARes3aACioiOpIZFJDN69/Lqv1tkfaPD8xwJUYWRMqg4+VbXpT0F0wzCeJqZxfzNIwoU6BaeWr
E+oLSArK7rykCf/xtbPYOzmHwiYkQIxUpT6nT0gG7JjcY5A2GDMRd0rfBlqeANxIcfvxl4GmE053
oJLCaSPW3QNRvHcgDo4WUOqN8qfg0KHOkniobW10Bq/kildf9Z+z8VZhrPUPCVA0Kap0j7uF3we3
YE3/bVO4YHAOSqWj4tzCINC3ZFdjXo2P35L4ms3VUz2VF+WuBoQJFbgAziPjLYIUsa2h36+4twGR
M/Pt3hzNVudfIWemIfZmFJjHuDWuPU0/8O3PD8vX6R4Qmz7la3tVmBj099DoRgL4VmG3EZEwxXkK
XB36lGwx/FEf1RIqcyDBF1SNq1T1NTIWuAAkownGCFwO83ShclZdRccRfLPFfv+Em4r5mCsQmZEO
XotuIAcJoUnSYIHlhh2GNGrxIrLaIObhqJg1RzFEkYYxPwRCgcKbhR6AtEI5otX+eLCbBdO4/kHi
xGPDrVkx6HijEps91XE5cQLpaUQ6hVcYKjql4/tpjN4WU0T3s9IrxBot0WzaX304h28HV83hWcd8
8FqcwqIR9eZ+EjtfQ0nWCXw6JGp6fC7Fdy9zX1BksriB3ahbAr9TFh6wbLelppqdgjQINX6b6+QE
cESOv0c6us83q1qlpvdO5LnxnqZHLdJiTkk5GgSiHEWwYyU6w+HqTikCZmIkyRuVHmRQrpcgohlp
+td8rJOShM1Q53cTKJDZQ00fBZUvsEkI+EXB/ZxeuSplvpy+WfJkVxEkqq0tbqfB5WYErX4bC13Y
A43XcJqcy+gmsuKaE5XU6G2x4OxohcpQb3IR9SmafLAU9Ax5lxopNgr0zcZ6uKIJefbFpAI+xMsO
4z6Vd6iaVsjMkI/s0zNS3YMBH/iYCKJfXl4hx+yfh0zmf+KN8EZP9C/4on1Pt8zWpEQWGLrxQiBz
A7PZAi59XcV/1zowCfb7NR7aMrPKJXqQ79hW2B+uWYRbmpd/HD0GhpbQqULAF/0uIjNtqFo//Pi4
+rmdm0XO6NKRhjGcMNmwSGPYhTmB+CCBAkyoITTx5l9Eh0v8CcTcliPoeZp51MRsQuM/xQHrJjvt
TQwJIQZ8gT3IKxuL6IDPYE6jtA2AhiFGQy4Q3NGw4lt2itSsArq0yRUioCR+hqWb/oCABmwrowmY
AMBNO0UG5SJ3ZJ7h7DblhWJ8LZGb9/EOG4R8VzTsiAWAZf2x13E8U0SFL8DCv33zOiAGNkK0rfwj
ud+3FJ80Wui5YSShpP84PGJ6vlOvMnaet0tcsJsjVGxjlmpgZ86fFakizJvcVjTRTmqaNZMYUxb4
7BvFys3BqkDBJVHELUOMpVHN2sTgZ3cgvxL5OdJgA7H0y0ZV49c8VM2mWNF8LDKFHW9g9VEGj68A
ZkesPkDY2ZJAQLc5s2KFH0/BrnaS/yhQpyz2X4bfBJdBcGNlxeoiOIP+6fWvTIR3KfjZOU31ikUK
g/i36E7jKnpg6x2vKwjobjjRcLzPSISYYyET/deHIyLZ1q7RHLJkFKlF/v4Gp1YAq83CTpZwn6cU
MNMsFnisee7ZfTzQOA/HknztbzlCqRDD0097Xc9NIylo/mmYL3cIVAIb2WUH1JTd2JISQp159hGB
gIMfYiXW7A9qEWqOqGJNjw3tMrS1Ovw2HXyM7EjtwswnCjDd3MJaxMVuFEC/SBQCVJ02pah6dWYn
QKXSuzY8FI2FZHtLKMb0O/tJ7tvNfRVG9wAs+rbUFJjq66Sn76k8cbejewqguTkDRAjpCLSVKGqv
YcWlw8vlFiJvfN94SMOsfC6O1tpimUU5ArMokk5FcSwF9yQh30xEwQhAxDGkzMdgIjznD/5CmYJ0
9Ho39FuFl/Kdgo9XBrEyKP1FI8yNE741n7Nk+uMK4NixRwA87t352hJBsR/I57g7PQxmNIgXaQMF
86Q9KnPoXHLUEzAQn5tEqvnNepDwTkM0Xzsye1+MjT9HC0ez3C7+Ff7+jM+ujjq3t9UcCd7fbdca
VFe5KHbV8kbgEPjuPnHwd3Ly4m0uttma+jaH/Ej7e0VQrnf3dUqyDXJtAcThFwGTrylQfK0AcOhe
6C6VtX9EdMEa6ZT6EpFNdCd36eHLF6yaoovWxlgVPXzJvZ8Ge1qV4+9amSveZ/k0DjN0AgMYtL/n
3aqd15RArcHsIyZqgDh506zuHtz9h9qw1CQQTzFwSOjjMBMs8ytqmFZZHz/CRfCxYFzBFPBS6NX0
ZrF78W2XcM2jAE3dGQ840evptHIlxgZmizfqHSF6gjD+IXe+7dkEx9xhL/Dzfz0iwL6oAgtEYOKH
m5vIxS2QBjaCBT9yyYK8eFXmByQROzCFTswkFh7GLn5PyYU3WBNFeu6VW8JFw3H/Wj/S0jfDdI5p
9GBCDKv0mM+IwnB4yJsT183Y/dgIDanMo1GcV8iWAZgpEZlCzuQj6Ik7sNIXnrGP0wbNIdIAKAnr
Z7VXZHzINWr/gx4tQIWCx5MUjWai1k6D/nxTB0OHjHE35yAnQhScGsvI4+b8cn3oFCGWPgewaMTq
7D1hXvgjIsWj2Kv4/n5XnEJ8nhD5c+A7i9RPgHsuFUKH/8BpgEuwZE6ezsu8eZz0sFTAWbn1BNKh
zBSidY5wjdrFgTcCmeF5Gs846DkfR52B4JTqgjIq9kAhX/EpDBagpIEW0WQH7CA0zTQFzQcBHCoX
G99T6TSnFwdPg2qJeNNParbi606s118XvCMYj4rO+p4Q3Ev8GmCckuqHKcwN0tRDOABo7/Hv9igd
GYQdH8MfO7ugPcK71SKZpqkFKGFsfIkGgf8A9QPdK705yge6eGV0vVQ+0L7zdrhlMekK/Y9KXc3I
vNEBOFjQUwt8LV5zDMckBaDUk/iz+v34WPYiMpE8eSZPHktkXQf7RMi9hf6HaAkqQJsWbR2z0pgw
ydpvqAPfj7lZYQTC/h/ZjPDn9QUUBoUEoUudXi76T1tG08rDxoW5QKbxy1CjjQ8emORhfwOkvrPA
9tc/AdiSWrQeMo7CWImPUwlS4tIes4+/Lc0BFpXir9yMaEAFV+DDz06E89BuIE6VAZhU8OS4OdgQ
jaQZ4hRGzjBjYR9wSEqUzgwXwzFCv8Z56YdNa7zWwFYY2IRQUotkDCv/5ityzF7710evh5ORxY+d
AIcASRUR9ohBWQRF8bTCN4G8Zxh/rhgQ049LZMV1wMz8pq7E5XcpUWsJiVAFk9oL8Fbd+dm+uN/Z
jtCAsUugB6Q/XFBsDzQKwEmWSjUYEidXFShYwbGMpNWApfZ+CO/IM8g2Y1TpD2wnHN+iglcHt6Wi
SYYLGfsF4ieWR9HfxxkzubT2aJ9df2dqyWc3XyNBcv1FvbpHAdB77jCxw1VASSzvix4jm4j1lDjh
NrcY07Exsv8j6cyWVcW2NPxERiggyK30rX17Q9gtUGxB6Z4+v7nzok5UZZ3cey2FOcf4W2UI+cyH
K4gfrMouDtORrRwx3gQv93lCJPwmAQfIOCqp232zDYH2hSD3bGw8jeD9z4vkwl5EqGrnmD74w9ky
6aMz6o2omieqcZWwebJHvHAlVG84lxImNczO92USsT2hp5m1f/fpFybc0Vsb6S6ZFzx0CA7+wAYA
hmDw/tgzvpTIrlsc2tjAe30PBHjI3STS5wgR6g4pqCtj0/rHFKKvmXy8d23CWtcYVAQKCgnKDIba
VWEf0scpvDsSmNOTQG5mn3U3g4a/IllkKw3fdzNPrSF6cZZ/RKoMjyHKPGTCJYQ7zUmUqqyqec+R
fdmwsOR10RP6hJQ38HoZaPZuib+MJ2Lg88hgY/1BQyCmi9/cbswaRE0jSC0OxaEN+yUCelMVzJgo
w2EuMn7k9fKscNg3wAI8EKJEvqbTD33HiDPYb/YfGzhv+/MaCDauDrThEtMLqg4A0QcCjctn8vsa
GL/xOteFhW/kFtWwx6gRzrhs6IqBW0+CwaVaZftRfPPxVsuiTJGd3Ul3j51azpjZ3g3BeZb+J1YF
vvngxidnI4LYI3+tLc5OyZUxeDGhksluKa6E7JYLDFYPQTo+UMmUGUBqs3+iUoKHg/wRp7d8JUbB
gefc9pBzi99Cqoz0NLw8dsPOyFS7B+MgcrO61O4i6dh2JncUHKoPPfMwNY7pK69dIwzl1KcXF3g/
THgQHQ1Ul4NZj++LsKDNY9LXbf4x5rMlMTlmuh0SaWZX7M2AjGvm0bR0tYHT0vvuKijvM7/we46O
/IPb5e7Dka9Yf2E3pUX/xE7AJM2h6ENADThkIfwBxBG3+8m2nyEDBm8fGOQPzt+X7sZEGp84JiA2
4jT8mbrT84v5fZ4QhzXg35B9JJFzbZ6csw35McqExKxD45BgxuDbrF+9qJTG6EO8Zv7hqqPtY95b
vYBZWjibIVOf2dCSzW22zDbMVFQlqaaE2O/vsLsCnrG24K0J5dZUptLQqIfGULPVZTfT9nD0LDfL
O1c5vpLzEHGUFtUnEgT+RaM1eBps2UEF0reHDocZDuLPkS0sPxJdLlo46oD7UTANsKRTyVV4Cux0
OcLp3Sf7CxOCeY+4kN4rBmd/ZF2P6Yarg3bxFEvpheQWo+Nf5fnGW1oYfZaWI+zDj1eGdXH35PJE
RD1X5oSRozDJF3DtjPcETJCVtEJ3cV/htyXe5HMlQ6hddGgXuOAvr10FR08jDa59Efkm3zyWtqdm
qjjHGyQzyEwEb4JQ6g2j5gLv47ZTuB2i8shs85jcKY98EDoD1MEUEpcDi9xSH7vOa30PP28QT1aN
xcuC9+jHLPIft8HJx1S16FT4Zzq2bhT0FiZUxTHf9GyaG4UbJeFev/FwCfEyv6u2u9rYAH2GUuuB
SB/KHNp3RVpMetYJHzWeb2H2RWpzNaWQxIsVQWgEeywf52Z9d/vmLQZS6mA0SZO4cTwt8OBeyXNi
2y0nfZeJ4isCM2W2tfATfI7sALuHjXvBA2IC9L9oN+EudTmpnQOzXgTJn0M087NElfPhdcXBQCQE
55eEL12z+iQZ3ANkQz3qonvj4lhtbguQaIfIXEM71AuGHZ2PlNROYwMzBy5w0T4iwTK1pvCqd3s4
pFuFUpjDe/49ABnwR/fQqSD8SOaLTXIGsl8huvFVchjP5fxB3xjxHkvQUlBT5GxOtqTDA7w7My+l
WSM9IYgO+4YSDKxXyAmOqnC4b21aZ/GnNGtl+yB8rha4ms65bvB60QnOlLDorbNNR3vQ+N/mziOf
QaGcct3RMBFnAcE9TICQlGI0/BfJ/2W15exuw2YvKgbZJ+TFlxI6CQcxwIW2uOI0fjPLkWwBUUVm
27OyvgO7lrkGMfCMLdicuRxfne/me3we3wiLf94Y4tO52QrDOGcbOiNQsXA06TlfDvQ1uyEbIRcl
SRdZDHpINptX1gJdBpDnbDkm6wFqy+kvElnkhPFjJuSpWmiQBQQTNIj8CbdfP6zMlDyKQZw6GgS5
06fukMviFoDojFUzXY1MAu8dPs1xdWmcgXFSvHQlLX8ndfJdI0CBX/g5VDldOodUSpd8mIZvPK4B
I/hB2n23HCw1slTxl1KnQz2u94u642/1PdPU8GvMOr7B7eeUdVVM8mwcS9VDbku6wauCKKJqbTUM
NMwAG/JrLAmJVkB8dAZnUcIEdi5ztz+wCRs1P6tfVDpC4VwzcbkPJKaItp+dSZScRCjfEd6iQsi7
adxs8YroSjQ0N9eM90ToWAkdS7x09uMhXbVI9Kwh/wAvh4f+OnmPbxS5DYRkI7hPgJb5oOnnIpSc
DyAxr3t+RDrnGUChiX6rGm77QIe1hYBd5nexi2nuYrqRiS7/oPwuV52HmhrdBsh5tXwKOP1J+OqB
ta3ed+GNlKgfxNpXsgablh7pYfiZl3M5QBddosotPP5AJk+SWQ7lujcZLigRnb98qv5Efi2a6RPF
0T/3mAavQ12bw0UOHykjCP8Ed80aeBldN495BwGA74brHwIMRqj3L+jva6qkCWCFWhBqitGVq7Jm
zx2I3y7M532f842ccticALtJPn+4WvBcPJxhPIjliKlJQ/L1RWs0KVEDVX/F32t7+6vt31nASeHV
Qw4MQRd/N1XQuHWUmBrlBOMK/fwAF1vEY8D3T0Sb5DnNrNwKuS/DKI/TaDmIh/t6C6LFbIPsnhRt
/qLsWMpoyh4emkiFFi3FS0y2aCM3KImI7wGRKF571oezQigZRbvc7U+zWhCcuD9tKFEETZc8uk4q
U18Vf1oElodwkiYmFMSj7U0QsqiLPT4WxPC0UfXeFnNySXDUlAlnzeSJJhXnxc9qQqrueKN0ozSl
rTp5W/WuMrK1MAF9SJYg697Y6BbPmmZpyNEIVJln3IOBuGTflj7D6+roIK2vE/erMyLilLxVkPJj
EVBMB2r6slCkR1iNBa1hE1DDu04iFc9yCvb4EiYL0jqSBd5kpj4gQ+O3q/zO7zgiF1ojOstU1fpR
2rsbhdzuCTtG0LsQyah4X0jT6qjFcjyMNYNBwKBfCgvEN+h7BUDsZLRQxvOegZD+O0npxNZ5BmQb
WyiGOwCAkOB7mpwqV6lpLaT/QPEevI+sRTDDqYVwHE6fQD76ziquBhXy3lQmqSfxN4taZ/4YE5G1
X7jX1YRHYTy/hrx9I+aXhrSQj6kDl41CVPgzNN+OPleWG2HuEcJRO1l01BlPPki6dQHFqoshBTed
UQO0YRexeTC//PcWaqjNCxxqqBz7W27J9pRwZM3eAWjNisZExVTOaUimw7p/wgUkmnCudKy//O47
5V3gLOHbU8zKOoHbWPfNtwgU2VSXOWbOc3aEwciYvzRDSc3335D29MYqXmt9z2P2JGHDoRFLwUuu
LhjTpwiXyCxFjztF43o/EBF0aP4SkEQgCZ4RwEPWxTlpPuRbNNTHTr8xBV0hDjym7btz3YgrQPeR
xo5AEX8euaoxmbf9CaOgle5HXrurAjwp08pNzk/Gp1Xua7gw4MTXkgUA5Q4t2WGMzGKiBkK+ivPP
lk68iw4ixOhtKdP0glBTTzl2aaiNy7XqE9gHzz8yK4PQT49Pj3ewmw/wCqJy5s7gPVG8Aqs2zqR8
lWXj5aMZZ4vEe+OzfSyrNQSqUXGcl5RW3ik3lJlroqo188S9IozbKl4v7lkscOMVJvtVIruDl02a
UKewo5hY99BtSPuWuAqCEB6bMrMZZFLU5k8XqBPdxAxEyCfVqsRhOTo28fDwmepPjKiPBQl0qBbv
KwS2jBbQtyg1xZawU2PdayLRI8vUVx57O3IPVPIsWtHHy76ge0g1mN5Q0gO5G2+fQc1VxJdU0xOB
GBeL5xy4mrg8eckJ6/yOz9zK38jmwQ5eBXsBv4xfIhFXwaAwo/FLQC0ys73nyGqEiLu379svQqvI
IqRx67FEkSnUV51VzYgVRc/VW+r4u9o5tvXBAmv43awxF8zU1SNAufxC+Fm7zGmPycgllbiL1CMx
nYyyhErdnCGXFicyi55IZxuwlTzJDIBJaMMP4zHghqkyHuUkkbzJrs0XPeIizVhdvNcPjIsfD5IR
VT+GJQZ/F7HX5wh8x0dPUgqOuEktwOcSSHaPwx4/7zRHJ2CBFD2RCgM/CtsOw5RX6ZC+WIgAI2Qs
bQgzCjQTP+b4zQ35ZYJHD2kN1kJmV6fe8H1i1zGbOyemibvUTUH+gZD/L52vvduq2w13JMi4wp4A
B8Ssa+ZsoR6WTvAGfu1sjC2rNFmybOS4RLPZ6BDRLwbkTIXXpezcg5QwlkxEZqhLVvrEbjA4OsUx
QyoRv3ShnQ96LEjjTiN86AqX8rSJO7sKiIfZcjhwmCN/gBV7Nby/zF89vq4IGE12RXDVrPpr9tEc
8YNM8FK1QzOd8UYVIClMW8seUhSulnNGJRx72jwNtX3FfoIF11H5wOhNj5OJ9uZ0a4mgDvEdPOdD
h+He5Wzhrw3THeu9o2mcaTEM3VafKRONFxhoelZZlQjb7m/Z2jTnvi633CwZ/V9XDwTjGoKg8o4B
TH5onhQfNPaUKYvvL4Q6ippLSkn1sR882Lik49dpveuZ9be//bA2qnyoLx4XZcKuYTRERYLnNBYa
aof8DaezJNKfU7Jncoitpw/PELfhl5ZUk0W4F+l7UIYrgfeM4ShyAZBRSk0IIR/Mirs5jFWMDnzk
jG3d289Qu94n3aY4pk7feyGFcV41/eroX1F1RLgU9vTgMnZQ9cfBc42uikn4HhRaYnY3g3N9aL22
vx3BWV8xJR9LxuIGEe17kfrF02P4s17+0ySKsSocnexCQwDwyA3oWPw4+d3SFfcuW7TZrOoL7pR/
1cPoln6OMJZN/hVTaG5LwAU4G//f3G+bGXYYAhAImfKI/wf0THzK2dS/4tws67l2FNMyDgMnR3jJ
J7+hABFvYgB2CTtAm71D0QBJPc3mWxoYsVrqeKyU5dzrRHonmJM04bkbLa6KNcBM2Ue1zFxLhACB
OUwM3hXHLV6FPY/eh1iSOa9FvVOpf4woAoSXEA7CdPam4SkVdW6qYor7Nhyd4Tce2/uGpDIMmkuY
7+i9vs0RZ2OBRspPGoI/2Mtz2hQBw1iz4LYyg06at1BZZBNmNWofxrli8R3zlBnF5u3yN4dYfRFH
hbVH3sGcsZw29vpPm3xaYd9EUb56Qobq5z4JSky1WElMQpBHHDUL0sh9EtmYxnjSo0fY3wLB/uBZ
O+P+9+WZu7tgWYOfWeBSg/JmgI3TKYuRYF9p1EAFHKuFy45PnAMo9Kk5lFNAXnbaivuWI5oVmiKe
ElD+uhCqBt2EOnJY3nNzdY/lWcci+4KNhvRM8De5/KgiSRNsk4CxEZ05Vv+fOjyAUrg5kKcPj6i0
hAyK0b8jkzTnvknSZX0EfA7EcNYPsQPNOJ/vhA7UZKwgduVofjr6MgUhhCw0c4J7Uy48WylyI5OB
MxKU3eQ8gSW82Y+bVafgZofqzpD/0AyLm4Ro+Q1qaeGkMNimabmnYw3bS7a/Rf2XD8ZSQnAwtoLu
9twRe+QH4SRt6X+t+7Bl6xAzqPyLdWSOuoYZdTk10TPfv+fhucaQ0NrdHxv6FSsfXE2K2bcHiyBD
ooPZYIjQ/HynMlMwgbrfNbGc77ghYO2KINRAwi2oW9RKm+ryWrTH/pHEIX7u4nKficu5FX2KcJR7
ehYCdFiGJPTj6vHpc23iEYjgg0pMS4iMu606u3Gr3ly+XcCA1ChmwKfa+gGu8mBE6584WojskbY8
OyhA+RuAngX0z5TGImUrkyeJ05Sfho8zeQC+HKHhtrR1Ndd8BRQTowBPRk7c3G9S4rHEHojskSvg
5iDD0n4WGmL4C1B6VAILmK5mIu4xQA+kukgImXCtj8UlZ1c2iujbKl0owvSgiNLan1ERnSvFqY04
9Drhdg+wb9kFpZvfwvjOai9DvXqDzkEkP1oQZGJXlLuSNMw1beOFET3A9nUKNAOjdEPqDr3YIBIT
5AF4R1z+ZeCaqJi7qb5EW12phrrBYZIbciMmED5Z1YbFMCFNiA4KX2GNbAKYV3IbDAzH0i013H1o
eRUgab7wdUaQA3/HNokQ43xYvplSNHNA/INmQB2hVmYcIPKCz4eQYMg7bddbykuEwPkftzyalAEA
vmRWmfDACK0UJ38uCisyGrGQiHRed3p7jZmQTVJRo+BggGTJwjCwJI2HcCHBFTzeiPahGcTaWuGN
eAtj32smh/fz7az6TXhlXE3YzqjxmH6Qp37ijrV0e5vm40VnDNacHJ3FGeQgxC+iAg+wqX0MmUjP
cORSF7AZACNPgoA+vVNHJlqy1yfaVvHxf+K0RPWOpHeY0Qs95nfBbH5SeEiQ5rBVYWdDPRJUyJSP
H4vgWuTNA2+AiR//U3+DLyzKnI9VkUGXMMtDSLp//PYxHhveVhTF53rcAPthIVrCiqKn4fzivUO8
0qHYkBDqvTY8Y0JylQGig0+uBInEWIar0GY8JBQGSaKHy2KhgrSjB16isT8igzCIvozaibSoTxno
GBGyh+8eLHNTwjR2++sWy8FjQOQo8RIC0/PIBRznLK07yauMWAoSZqKvhdeJumQcESxhEcEORNXk
kBctRsOCZfLGhhTDC4BkYr0BTeK83OUR2DuBXDwd6DPeFttbnO6TnepRBcyYsyTG0h/4LVwZUYSP
Zezf/S/zuYiDE6hsQlglA5yHPPfNgMh/OVR64+getvBYgXxuILe4QRBr0b1G3s5KPgK3uGjhWDC8
YiN5gxnD3WNb20P/QVROjCkTOxplf/xOLyf3y6gXXyNHM1hOrpEwIjPnQSZzcBCSiHjjtxURZ19R
TI//T9sgfIgQpfMIfqxhf2zn9DYOjAdIlgg4vx2ZEAHuqqd7vXTgAETB8teR/mHfLlAjLaiwAQi1
+IC0I1awKuPJ28jQbjyMEd1HtYGPGjQVdumDkxSbn9gmvy02PetJ4F7ngtJn6AVnTJCsY2HLgLEB
1WBcolDu/64eKsTug3E1/S6RIYN0L7HkXOffabsfbnqWkB4qpxpKFVO/z97FylyShLd5bvqESB9H
nj6/T7RNH+G/btwQivKYB5QbErzuywhdPrhvlVzoom8TeWCxJDNmtbv+ArSAyOMcL3ljV37BMOuA
oXLWZAAZAAN3Fp6YvAPSsYis/dezV7CdquydGrlptBcDZki7T6QftU26/24KBnQTlo1BJh2FH5Dg
YvICAdCBTuFHJkyHl26JSUnb7tEFE14SgJSNfHpQkdIVXh70L3VMe04V3ryfJXEmd6caCQiyUwLm
sF8YzQkRMPrgct+xD25o5GvcHCM3W2qM4BK9lCMEk8Pja0bhLmLx56bHGguuCibAZwabi/98XAL+
NO7vwmf1mF33VaATZ+D+zB1lyWZJgqjVn3ZCXZ5AtDfjclUQSOPV6wfSsDgfjnUOQto3OJrFR0z7
aO5fhbu5C/jYaUiMwc6havlOhhs5KBa/2Xtarp9k4w/RXIs8s1hDdH34dJboHB6ty9kQ2LyYPimY
fjXucIO8cgQwM3CT9Qc39PMsh9hcr8KBL6wANKVZCGFrpkj+E5RyBoAMfrwpnVd09dmqY2buXwRo
ulOmBVmU1Rg5LKEFtrAFEIEMWHrd89N+yfC+i3KqN847iGsM/0e+8S9eofUnfnva5OmRI4dE3092
HVCvSAcA9y89GW+TsG0wU0CXEZWEkWByxZ7FWUjc70LVHMAcdHdsQfUPRhA0ECDizXcgyPp8O9q8
Z7e7RSAmk/nX6CNvipSVyil6fs1RgpsvYm9paeLu5o2qTRlZjr3nEuqzpEOc44CBwGYn19F2T0Cv
LgNuHIgLCsNJrKGhKgXc58JAoAfxjDz9rBzudmYCLeX790RjXg9e4zOZS2SZuzLpwujHUKUIn2W5
hJROd78pvdQLYSSi+HRy87AfTdb73iahqGiL+y91ElQWIZhwgbVpT0xOFWgxmWYBtUP+59C3JPhk
DqcG8FZEq2Snl/8CyicqO+cZbNEQUlIDLsNjl2GZChXy0QCvpnprjvC8of2aDOe8i0CQIF9456nT
I3lnVUasJEDZNYH747fsLrcM6iYtzmxtC6oZMIoUS/TQdnMEVOKTgUGYZWsgLwpXalClD1uIdGhX
9HBRhMyQQ/pQ8XOop9BPX6+a1POOAKAlnzfUyKlvtR1sh2YRRcsLiodAYKi5A4dwD/KQ5GORJ/7Y
PsHoqmO3+UXNQtgFbLIEZlUAeULIi35sxE3TNzlKXbrY8CYaelCuBoFCYeJnTS9GdxpC7keDCdla
8umLZryM4C5M9C8ESvHoWjhF6Mq+kyDG5EPo5QF/hgXeQ2eWUG2N4lEsRf0ZQ9Z9S6SiCRVOLLAF
wrSqnJ6Hc1Z9ujLicpzZP4vHhcABlOQA8lzWjEbyMv9L/26p1WPe+uvPGSKHQP6a0YIOgejdaf6z
WIJxyeQ+9hmu3J0w+nMlkSOY+gDjQNh3IcsTvnzUZXaOYNkFju6OOenL8jyzyxXY/IogUPvraw7D
tUG8OYzYCQn87djf5bULujqYdvwn6YOmoIxee9nkicYLS/bKE2ILN6zfrtRLG9UrngMQvI/KveRf
4e/7x+vstdKhRSe81qk4m5qj+D+z8fAo2gFyRqQVpSoP1Ids0aANC0FbgILgV/kCB+tYRwiPkRBZ
ZRFdnd87bZLd9rXOPOGeodSLPEWZzsnPRrW+225Sz0SUa4vxO7GotDDXd6eFWNdMKZIYp3IyxOR/
Tni+rqWQbedQytLsg3xloTpY+SLJqi2hYlSM76QhzPSoKPjY3RuPfp+ppZsJAo2LVM9ssJkHzMjm
NdO+4yOUCmJvPhxKRmy0Mp9DSdyWbAunjYTQqm8A5KikEmhkw6S5BWi0oGzXkS4/JOwwQVhYStLZ
xuzaRPXYFXJ18pC4ZNT1C3xgQlIkafiNw824auiPYjcwavvKTYEi+EXkupm4c3B8fI4LckY9BR+i
R/aYfZnUBAPweB2Kc+K0f3msUOFigKx7ipmtrxAcgAY94WV0fisE1sHblc7D+UhUBQJEVQF4E1NO
iDjJ+lwS7xrBCPDKF3AyD1gJaZd4ZUQxrdtBmfG4CeZtAVgfZ2sVx6VDidrQT5fyTDX/x8b7U9EB
pbBTW0QuEImaxUIJzVJLCTXwFNoExjgHIENgFSumpU/0PSpTMDL7DlXE7wv6ZCTnUrNgYR3Z2WlE
hRObBSYMSUzvNmZNOF/kapKj0gLAe9yFFFwwxNkKcLIeM1EulYUcjZYpUYvNTDpraOnp8wVQw8bu
DlAw6z79zZN2Kkf1FKwDyvptZXFp3jbDGLZPs0ozi8m0yMcOLoW3tftwkkYNIQ+bF17Unby7Dh3U
CUOKzzn+RdPpR2R+cFQQC0rbLvuzwMPbRd8sQ8Rh/6vC6FEzi006QzZrc/aCHmv2MC64J9l57SM2
sr/+jHJL0HZeK3hKg6mNx9N+RXdTOnx8HUMtIC/hT8z7M+iS4D4A+ulmVIghVmGFqANicl3B4gIA
gQk7jMHeaM2BTg5PAaIsmfGpOBLMwxetzdspk7dQSD0tdnlgPxOe+fb324IKXoSqEHiH8Q42xkk8
3h17iIWDKVKzJ2R3/NFqb7Pe8tc0m9wakumBDgyrJKCu8wAfZxxFig9CodtMUPns4f8iXqo2xjhe
IBYVY4IEg0Xv/AbsqD/luRstlSW9tl8Wpy7SnvFtZCS/8Qt7ILfyuqHeLx4Aksp384lmElF7NAqx
9OHtBBQjS2g0ZZ9lcosy+4U1AumPR9Y76qTJNWbk43pPY+nvgyeTdkkLLRl+g6dXAyxtyycjIOEM
lrqsfAlEEJKN9+P5B5RKBj4/MMw6uf0A28T1yo5MPKdEdrBk6w5Mzux3dfqT3p4p/QfyzS0jslwk
8h4t0lsiXaALhxsmhxh4JIGQmt3JA0nHOqo1+jeG63qiq0RviNK41mthTyP5xendEPlGzMlKKo2Y
x7EEb9tBEXAUb+jEZii3IJGJVs42zyP/I759spM+XKd+53RzrBwrzm9harzu5aPoBj5yxim34BqR
9ZWZTGzETxXLdwie75aZ/+IHJdnFwQlqZRMmOCSdnRgcP/SzXEpj5MiiXFPJHRU30TH375Nv8MCN
pExHClRpZg7516MhuQaAsSj3jdHPrC+6LgpEWdYpSK6OfNWfC29DNIj7UIuMtRa840ZEQVUuw4ky
LW2irF0GKFMJWXmg5oOnc6CNxTwgmaUBQOL8WulIdHD4o2WZsg2jqSGOUgrgdfIRZZBjEgNWANMi
g/PpU8VEeSBK/zuRjioDEL9rz/j/v0j8CKyQhv0TQU6QDkQg9gOFHL9nQJYIYKBVECDLV/Y6q/bm
4Xwu1INORyymgmakptVguno3ISbVfNVtykhiJGHvxWP5omK3oSIHlBA5CfygeOOvoF4vF7k4bUZx
y2+bF0J4+DPHUM5WShgESA+GLkenpVk3VDD5Bv3SKouzB+e7HH39l2KBWTG7OlBqTDsNGjQ7MWVs
nlwDQ/aoN+grzR4LFhHdFDfb6m5SoTlloo8RnU7f9gTJBJJl1hHnESoThgarCXhzVVh15+pRgul5
Q05jhj/ih0YewDNUgv8Lp2Q2bYg09RHQxRpJoS82t8H8tvmRPwS+xpOdgmasYQEcNha0VWvyb+2H
+VviqpEP/SX5BSK73nuMnCep9Qu85t6D0fUTJbtqc5exsh7JJ8b6mkErl/BREPxjeEu8BxOWIgll
OhKaffHvkZJqEjUaTw6uRNRcHhQYXTlwPQbCDakYx6yyEYMolAIWAdUF/Os82HQeUeyLqzvUKMTh
j9aJz/oIhjpg3WSu5zflddrWBTvCWCPV42E9H1ZaIA7za+bynTTlveqY92V3xA944c/lpsQ6TSWv
MDrzD+XE5BtP9/zz76bXssia2hwD4FSagqxycBgFSfs989DbPzBYkb2yQHbIuEPoqU0oHenjD7PF
+iOiXpDpTnREArIDme29OOX4UVH5TXQrmaaroVVPmfQn98PXSgjbvbvl4qAIWGFKGBUmVqNQuSQa
UhHmHxeyWQjecnOH0mMyBK9hSIHlJlrzPuNa8lEQjlXyafiwom+Fi6AVmDHQ+CIxRJRNYw6WLUKi
Dge14g9Ot7B1UAAeFYQ2I6v3RWd620v/AucfkjUSMWSI9NznSp+WtHfVs+FCmxTSuNv2/67zf9Jv
dl+SzEDsaKQXfvNdnzuC1MFqq+IYKDn/fBHMOZwmMQNWQja30UDkUaK309bfQ14ZKsF7pw634nJE
DLSOd40Py+75SUC724VqUCSHXGorqtgQwn347ni4AP65UyFWUzdtQ6Ic2pdfQlkfu6EI19d2lI+l
C4gyWg4WD4ZbU16DIaJz1U2iQ4dncsv3n6CmGOI16ZnaWV62IMXmdf3zAUZx/mtLQhJykvQogvGb
ychCYKcaN7J7u8Xw3AsEm7rj3KJkmCkHA+l4BURbTiukyj8TntrsLYle4wHlx+HnN5BQ6lMhaQTc
lW+m+OKIuR9xsnD6Br3gWoz54Tjd9Cn/5HczSD1BazgSeQ4wxTACEZYOEfbZC+/R4/h0zgqKRoba
mwXiyzShm1DsNQRAZ6qciXDZrMxIGhM2TYpP7hFZCvo5UzA9aVNqJIiOkP1vzPXRgmdRSbLK4OIw
Izc16uBuIWw1KqaEd4jbjycI0dNsJDDR2e/IV8Kn28Pmc+TTT+KemK16Ni5GwEwSpeBn4GN65yv+
to7YLeL8+6Se9zlLYfdxA6EcRTMHSIwAj88B5BwfVmL1zHJRQr0dX7uXp3ESXRdQm9YD4pGPuL8f
7PhQlyNsYkogX1apgTTchjyB3fnBPCHyWpE6NAUjJwZlnG16Kxbd/unBhPQnRL939zajboOxidl7
8Zs8hMaf4k1++pQOGtnSnJMO+mepjGbGFHv3SmYTwgBDfAp3IBJIxBrRkxsFn7T3wvKcWyzxH7Kw
OG6H8/6i8qmDCl9LwbfcsZZ9yQdgCfiOcFbK6+GfhCYYkp5jn+uG+4mDbIumCsnj7a8/gbJRTnkI
k7ORdt8XZ0+++mArVQngSgTM6QmXAi8HTj46Bzl5pDlK8ZTo2IxDwLmyUKLBuLJlJ2c9vtlvu730
V6MD0JiRuMPo7WoaTOv3MWaW/m5QNHN2aijOyW1fcAUUcyl80//SM5UYmTXJIt91bUOrV9bdhb/B
oVEjtzRbpxcmsU8v1hCpyNAf+ugylynzTR2T4OeLHHKyObjPCopdcSQWf60uuOgQdlzfwyGDtdDI
QNgwUQf7u40SNcxQHbUWNEXH0glBXPAaodf1aw5p5xt0sUQIauWri16UL6kWItosHRJTJD4L2lno
fMi9q3ed9qIX6DTwnsWitGqebrvrYlkDjAbyeL7Mbv7Y9qfXSOHM20jnDoYI+KLdqeJ+SJEPMeGr
nmadVPMZiPxLLieNo0PgMIziutUyStSXVjUkhIMulzfptBS8eAxhsyexHPfpbfvDgkmkHrcTmSjg
CRyGdN0rTM/MhUjFuMBPFcP8gXFrK8+mI7S13sjrQC8NdY0ex9CN6xiD8Zxp+wFJ0ThwvM0MVVRM
tgW0GHGSt+mLfAR8e2YScnONlzK3jvcNrnDdRPaFjUwfngmg0mLRoRbhjm+mT9EHNotT76SSD8pf
QEApkkZJxFTjC9EXHdEqs+5EhHxDwN6HaglxtZV/3KtTPFOk1ioIRG5L1RFYk/BEa2yKrtpi9WcA
gL2n3MtORRgy9jGJkGaJwEHZGJ4oaEKAch1Twt4DzgmfU81+L4Q278sykpJmWnh6UBOuLKCI1Mod
EnmX+PNQafQ9hYbgcCh5ekPrMPiVvkrcgnHSekVzNp7dc9Mx2xQvseCCdjAXcZWzadx7xuNn9uYg
5eClfhUg9sawU4TkzUu8KSR72R8iuDELchudAfNl8Y48Nwl3JlJKfLyL60qOkzOKQiBjA9EGRUXK
2OudKhbadP+s7JQSFnqEFIGk5KDWVdjYBE9P+KgJnHAJK+ZfHS0a5LAYBcGd+gZPReL9Lj24eQ4D
aYmmC6kNiXIC09HjKxVOYn8qNhoqv9JE2SdOQpF/57A2ZROZbOTEp4XS63B2ZnYRfH34nGnqvwBN
dOvroxy+0FlH0BtvzZh15hbo/hA3c2GE7UkZCG2dgcgCggN8hOgWdIXzhohW1lrEgBR32HLQbd6Q
qdy2KLclnhgEDkNsor24/zUV0c0r83yu+M2zxQjxklH9093VGGAxCvaA3QyVVwytGy/n9B4jR4Dr
vptQJdL0O0C39gbcYuGvTKiTdlocaaRisg5FBYTqNowzY4dBHMzZ/83JRiZRm1hqBMdLUXsESe5C
UOKgQCLL/yKj5W1c5jXv9PWvIYEqu/dRZ1h9ukgOTXHkGsJyxmrICw0cWZvSEo6nAWgVo+ukIYaN
sJ71NU6c9xRvzaUJSHDYvLY5pjHO7eMIrnj64zdjPTyKFNxmnoTKUt4LbZLJ53+5IWZ2fycSK1JS
I1j673TRIBY1aMScMr7D2mB6iHtcEGSeVEKuHJERwWLaW3/fKFgMFJL1lq8TK5+TGvTPjHdgLe4D
XVRhcWz8TOcJEsbhTaoo1K/djJ/mkmCnaeWzcIM9/0uwRpVCX2cA7cF+UPPoYjY1ym1vxplMo0EP
6YOwVRyGNKdAMdHSwQWXoOLsZqBGKHz87xrDEU+b+ZrxM04e1siXQwJ5g2ZJ1Bz4l3a32p+IhlAL
63OCuUsjZccjkZjfQPKE80R02/0YpOzNb8SClPfst/tBh4KyKENhcjsgy5KBQ6ZsDd3spJxH53ZX
cK0wS+3qnbR4bcsdcnKExmooNfHbHZ1BoP2+bOgoachO5coUji+UkH1Onodx5EOFmaFn9uHDPXEq
KAt+T80osfz/g8qLIAlFVEConlVUzVy/hZWYSNmH8W8nR8Q/mBmxPgroKAj55AOBpc3/f7JzzKAd
mqbO4SO6/Yl5tQ6RJoAwzwTO0BJExBdPn0W3fPHnjMx20jlJyI+f2GhL36BAX5fgLb8IkFcP5xdk
+mxwHQADT80O8S56bDY8h/X/h0uCF1sxtT1K1KVWsLUJlY9MswPOhPFzUxmwLZR2kErCqCSLH0EU
Joi3jIumz57B7fWKNAJQXni8SfU3FFAwqz+p2YxDVizEzOQFIF4r1oB+esQvxhqHNlhAU615nQ79
91qbXcPbGuMIR6rRue8JVICwa8J+cclnpmL2eQqc/0g6ryVl0S0MXxFViAE4JQdFMKF9YhkBIypJ
r36e75+avXftmen+24YvrPWuN5ThEPCEyEzMMi82L4SJ1N1VxRIZ+dDBprzoO37blMYe3tCumgqA
GcV1ILtANXTBVZo7+ZqRhvWWwDX4krCmpMDp32dt2T1gcxTt/vDQrSHUc6LfXSZb9GazbvZz5UOx
AMODzXMdj/hYwlZRWDEL3Av45cVU92Y3gpLfEaW7huZAEkixU1/W9cwcSWG6gC0UTE0qAto7ekws
tPAIGaKBRl55PxMyQOEW9+fYmnwBFpClAITS5CtQRwZmFoDj1j1n27dogNsNp5zMELNknMrVDcuL
uImjUFxQYdAZ7wGqruDJZFfP+BY+v0/gzC3lHwyII0j5wwSUBbGUOwuDhNJ+h7/a2YLI4hv1w90A
X+ibqS177C+AyXGHIBKB8zV4TjjUuQWLE3N/52VJIAVVOCC4KlsceC1ut+dcxPxg2Z/doSMxpPlw
B31owf4oDTm+BUDGVf4w2ZDzB9SBgzTjlO9SGmKYs8CGmjaG2FdBrNPsJz7JyTNBBw4zr6Yk9Aqv
4pmwjzb6+gPLICZJ3EXU9s8p6+5CKDcotKZXEyayh+IBCjtZ5pYafB3s7sG074wktLNKBp346L2o
YwmOoCvfW0NF7MJwDf4YwNc/55sfZgFM1IpEYs7MZrUHxuZn1jooMmtKNnzArT6+lFCzKJ1y426i
BjaWUcO1XKYHpvmnUSiPhcUjly5H9ccfvyxUI40tOKl7fYOWa2frQ0Nl8iu7n4P+B/N0S23Z4D9M
a8/Gxjp9XXNRK4sepwLtCXceCLs2BwOw4bBE/VhMO37TN7QzYgZhNi8rfnMorVLf6czNw1zi28zs
G/Xh3SoWgOyMrYRbyWWF9Jh31zuTpCpMP1DVkX7iYPYZ34/gNtEWqsh2nmEd/QLIVqz7FFAYIkYX
SAlEGhHJAscF3ieRmOWhNpaAPiXEu+rMdIAGEjLX0Bz/D+PtriRNDE9flL79jVwZYNmckhIuUsBH
tIvENKFof5L6LSxsz8LfecgECwYzlSUndx9XPJHyJCXNmYMVMiF0kuUSTIpUBldgHFeGaawAUpSF
B6kVd3ZxvB4JurILcpIkJ3eBN3g0+bkfyUfqb/dAigLpL0MXc5evCLa74tvxdmScmx4+UxK3NBs4
tNCzoUkxpqDRQFyUwGiIX95lzLxdGIcxp0WAOKL/RZ+EUprYBTQ5U3lGtzMvl3ifCkY/DJjGfnhD
prIoo3mPDHWQ+dBVKCEYwxSqrv1aM1fw38b5gicbClj4vjKkbXyEMfRFFmMXC6x0OJcJzjPnOXJZ
CDDJL3pSK6BwdSrCOYY+Azv+VCSlS5SbvAdwAlpS4HNEFDWHKjG0Ms79Bdd9P/mypp5TZNz+9yCR
jy0isAoLHeWiTVYiQEUmCxGPtRyDBAkfaExrNkKxynAEtJD3wZjcPfMqRFYQAABUpG8oQwAqzO3i
FzFeAq16WvifHnH5PfxY+pDwQEwWdbC94aeC8NoGHbztvuvdeWQPIpYxbKXy6j92zXkH65s4Oijq
ltDkMMesNzUSTlAMN57ZMTWso5GhC00OB48bZDiIMOimB84FftbsMiOzyMxSPBZJeqqNOXJAn8bd
F0ax9/i1udg1DheQLjUW/shWx7ssxgE7KGcauNjNZIZIGByy4RFYigQjFed+gi6etjf/2e+VHvDj
YR1geICgqwkbYyboSVKik3XPWCPQY/JUUGp/jSAA20d8DWhtjdzWDl+rywL/7IsQsPBHY6dlr4CD
cBhAk0UUGayFNPeELXFnYAzxNux6gZvMP1bhHbvHZvw1j/hlMDLFAfk4xPNDMRGkW/MRsksZf3O8
A/yPfeRtuEhFXKmH29IgwHjue2ZWvcQJAlAZlAhLvEjQ7Do2n8T3YKSIRQ53E8UvV9ZrJ+I+hOUm
kU8w9DGQ8QEozLxhVgX5KMDpzKQXYeR9W+A9AIu5xcOEviyPwTh2GCWuNUTTkAFgJspn9W1JN5Fl
syURVbSNNXNBTJQJnEDCVjm9mF+OgY8lBMB2ywRVXWMFJbvX/dfTY9L73OG8NyXXIDpX5AGL+cvX
WNG2cf0xs4EpYq6Y/ZyxI+utK5xNWtiiW1efrtc4W/BDzXX4OHQboIfWMMOPkOkqn9BLttTp7MAS
+83aS0w4S540AMdikp3oxO09vX6P6WNohXLkGe2/KGYWCLLMm4ezweTOayOizRhJIlKzeEwyfFBk
q+DBc9t7Xg6FmTKF05fzzhDSlCEL/AVQ4mse2wSPcfTwOMhf3Gd4/pAfjKUXwBEeRXycW/Dkef+M
NnfVM4hn36zAs+7kCY+gIxNf6n/EVcPHLpF22PAFhE744jWr3wplbTJIYejSQ32sVwxsFSj4SqQo
kGUPQPOylKBlp0w/d3d+PP45woWpDgfe6MPeKhDqs6TC7z/tOxsUV43f/JgHEv0fTMTHARKVfBNq
jgcy26+RwbTicPKOIzybfpsfdhtQWAXzVcc2Cdif6FuA4v3Tkbeg7H0XjVpr7dBNWQXaMm1SY+DO
vQAfgr0MFrxrV5C6mhgx10TflaA8xB7tGv8rJmBXuCCI+0EVMEuMuhgiQIwHJ4boBOVtiEb9oGLQ
LbJi8EKGpe+uSxHjDOOI+WaH10It8rwc5SjsPynFGyhRTzPjVoGUCcNlAfAubd4TXkDHQby1Hwdm
N1infefYpBEfGMEqp9JlhrPtHEYEv8KHqK4ZVPAIEIwn3vt0PEs8w0g+n7wcDSreJtsg5Vjqpwtl
PFUjnZwDzTkP35r1w6wKqGYhsyAeAeoWelbcB56xgsGmODAwkcgQbzSrdvye1VMt7ZgVFs57YPQ0
jBbIrg5RPB1bv/m7hKDiQwi4PffBbSVUK6LDEHzDKIVHiBsAJL0GezEpueGq5SBuZ6y1nZYriPJm
FQi3E7pq7knZF8NmPZHcbYWzbDhoXLmwqz9ETnjdgKzzvLcD94aezFMgqQ5huIKq13vSWmGDDoli
ZgED1L6cQWNQK8jrkkzHOlYZjqBnXGJYCSKPFOWLQT1vFN18bgxoShLTM5Fm+UMss+UCxIDpufWC
gIuXcXfW3YHzjjBemwwTbkgeHW/EhWMOhHfxCJwm5QK6whtWRPBkGoXjyyvFjtu9GAbycmQh4KBP
rFjgnPJPn8QLwyp/EfDeMPd6OVhFAFgkTx7aZVYsarxGMRM5QyUuZ6RQcJ1PuJzF18KDJv4KHvmd
m6+HMKYFZ5h8F/V4O/0yr0Ptx22fcqgA+QmpOjPGJeZhlIXfYz8RHIV5DVGQ5aSZhU8fCVPFgos6
4OJf51F7QGtBSgc5Kx6SQmV+H5oNpUp4WdWOakM2VSThcCk3RGDSJDz2eF1SY0HVCX4hTB5ILqAz
6XMJX7UdmcNiwzx2G98nDOqRo2gIwpHgMb/9TnDolRHaIj2xwUKUQEVeyShKeNAyztxa2dDqGDdy
v1BYlZZ2GlTO/bfs383X7L34m2iMyj5i82oJSB7H/nP3YQE4xK9TwSYdtTx+kwz0tgbuiKQbGCMC
lDrUW1ENtc4pIHGShbD4JK+gATpC6c+FyR2SMa5/WyqNxRrojzvkhV0rlmDQdD5WjyS5h/Ge9gWq
Qn/n4W1MGBm2Wl6J2vq3yHEicvm+cjEIMIq2X4YzNNb8gmdMuDHNatYi2WO95gSDUmbiQVFxObn9
OZ+a2CsHa5xEgThI9oV79arF5fir3SvYWoSuXjnzyQqvBVAFxgsxoD29AtpLtBkMRGHQApvDnuwD
Pb3n94R0KU8GghbjOnn+IVWJ0RxeEw24Ld/kVgAik4H5G9du62b0gRHioACIGG/e27y3H3o53Jaj
ijgdLzKY7DxDNO2t+6IvIjHrg+wcTqvPNc2feJnic5y8/Qoz4ewE2ASN6Yg26T2tEyio/Yqey3gm
N/yYIZ4MPYBMUGDN70JtB2IxEJjdnSYRNujARuQUPXcax+mVTGxGqUQYWKy8Kw5MfZw6cDD6y5mi
rttddxyGfAHv8aSxt1wi1NzHkZ/1SuA/4UA/KyGwdTRc4JyS4PmCRg56jmBY2VeIWBF16xBxKnVb
ZRgdY26eJqDCWN5Ue3Bw/o6G7KuvShqLoXl3P3/wkqW0x+nO+Y7Lg81BtlKDG7T0PLwvfsF2CsNi
CeNpruBOUJnbxgSze1XWs3OxXeAPghRrw8btrD8M8XxaaZx7r6wYVgAYQRHeZ1dvtHug50PIBj4L
dYQy6ObwfoWiHvNzobnj7Expuc0pTs0LhuvG6IRBlKksfrM3o73KrOelsDM0pBXaTWbPMSVA/HIe
k/7u6nz2PPEFv/yfyPh54sbLiIXJkGLiy0yUcs+YnbDTuJJgiSzGeTOvgVEhnWh2ub5lj5EVt9Ur
JRB7gzkivvo9M8Ua6zQaE/86MntID/59UKK9sIWAYgOrnOHRYNpDkoqE2i1XQ9Usz2JYg98TwnI9
3tFvWBUsdXCbWtAT8ZBFUEwvle4Ub8dFCr6+JZx36zNwmlbWQrf5FZCmC002DsRcnLirh9IYYBEU
l752TawCofKWvonQ3vJTaJfhI00vSUCCWz+C/WEJhYBiYd4WJ8xC84DgBfu5eOzUhD6HbwgdgBys
BaEydB6gFLrSNVBlKsgTP+p+yTUDM7g7xVymmv6Mx1yzvKVYQp+fVl6KJmBZ/qH6gfbKolETkXpU
i7sdJyuKcO5gTcxeTWaQT6+HoAk9K6mDUY/YiqcthTfmmtKYzI9/1vfVpuHKP2GCGZBoM5GOQwhZ
YP+tIIuNPkZIy5xD6/uT5mC5ocCZswj5zsdG2OC2huXRfqBEbG2MKuu3KC+nVJVE2mAx1fyMHK4q
8a/3QO1NXjABgexq941yAlyGe+lnZhRWjJLAMiT7i1xBsfrlCnur5/iJ9ybgL2dNAX9LtoGwH6kw
ZBS2gWj6udvAGbkssSK64GNVRsqaiac+kZafNSJaPKAGTBejJqhwBH7bAMw/mnvoAi2qXqunMmu4
n9jYt+k9WYDxTIBRXLhJ28W7741UW1ehcLBL7sndXsi2Dl7GmIY5Zpwfr7bKFAIP9zFnNNlXHhNg
5xlcIftS/qK5hBHAv5gDS01atx9iLn0cjmHCtvBePtYp+wN+ZSV8o59Rpvn0DsOVC4rkeT93cHbF
3rkDJsLIBbYrgkdLQ4YLp4xxihh6PM0YUhhbObNbkG4WD0wwiDsIMiHeLbnw4CdBS8J7iU4UtrJJ
sUj4VrRlTqUdt95onp/57gmsHnp7YDpSDjk6QCX0SOMbYia+JoywaMi8Jn6afxg98lNP+kSZHmgc
/vTZ3Qa+PzX7++lBsiGolFskWSCmwZigxNcJ7QpA1sXxoZtcT8qG93cLOZcZtmgL5gA0VSblNTPH
i8ZASCBXRNw/0BQOGHsDSqFs2eHQZj5mLag9dBuSiobJ1Ud7/jtfZrBN75tY56bqUIrg0EFq+JeY
Kej4kAcYhldJAdOqYMD98d6seeXCn/r555PHT8rtbnOuYM7ASVApQYIehLbyBEmL1t1BYc3lbh+u
HT5tJhODTd8dznQMW2kcpk/nSZ19W3JUIKzl8FxmTh3OK8PTZv0N++/hbgqfMDRq943GnBmfgMtk
3tnAaiZ33NA8kb9ia1AaqRbMk8xpqwuxDbYgYAWETRHNuURpiy7zOr77xh48zPn8vXgvC05GUeww
i7JUjvPaxd3lX3r1z/7MMWSbwcCiDRpzM4AzcUSRikavfTEokZkqL8v5041TQoGxfL159aJbIcGJ
sJdD9CP5NZXsGP4Ia9AC3Q0geyBdJ8citxHb3Y053CgfukYC6SouuDl2shdRB7IWMVYF8R6N09x4
hcFzITwiCTaa4O6hE14CYTQgkpTn9TXGvHF++drHbgUMSEigrA+F0P+NIVqcAzfUH+IRMEsAT1Qs
vHtayD0OvdMrXlGiBsSk2jqRM8QfIqRJta9+waIuBuTrKyPdbjoABOkzrwKigpsC4UU0rUHr3+PM
6m2waODse+7xI/zhBHaxtf39cPMUChmaHMSamAAr9Mr3uR1lRnw1/0FaV8XKrmP151Ned0HmC2BP
MvLSFmUK4ywF4J0i5+4O4uvpUTjZ6TpB0sJEYqMcPxS/Ehg0z876VFZFlwkTrR2nIPsbxCtuQeAo
kD5XyFG36yJkRPhI+6oDqHt3uDuJIULo8zdYCNMqzeBqAsCsQ3Ms7egAiew1SYIzhgvB2Sigmj1B
wQkv86g+GL8NoxJwj5kd5s2sBFeCeKccuC6x7NtsvY3eN+ZC+YN/kgorT7JPW+L0OpswweA53bm5
xVs0NsiYQZMuXNuHxzyfM5+xKtvPwL8vYNYMj8MGFkezJ2s9HM5GQAndHyQofQWsIDLWOYH3giLC
hNrepTvRtPyN0g2KsAn1V0+x750pT+SR6U9zs3XvHkIlCkkLn3w4hFxb4cV7gFe+HEgY2OUYL8LV
tphUK2PJ5V+xczmhAkj0BuGaUDzAtFIOOLegihZnK7U7YPmLeAmuICLxdm97zlJoDVtd8qQZIwYY
m4zVY20mmwf7ktEZXyiyF0QE4Fjc1blHXLZQlXdQvB6TZVpFN2FaagOvrhFx9mwN+G8NZmcPF3OO
AdhXDtEurNztsTOj0lxCCsMdWkWHnQZ3/x8aFka1A6b6JpJ9f8Ed5x80TpoOwJtq6d5lws0dAQfu
A1IsbKRsZfjwsGLjDPvs+8cSOBaJDo+GaDjsne0OtjfNWy/YEOInmubzyzqUtFnsV6a4DCprh3Qr
6KRSfEl2VCGMENjO4/njNO+ZASzhVEBYkZazOYPM6h8vWFvfJg9Y9XpCLBSyHtALJIhf52PVtHqC
wQG5kd/L3PI96gTSUBWmwjIGjN8+s+3AUgU6gT2MFj2ROuueMsuFsWS0TKjcLKhfxN/Fn7EoicWg
4sDqp7oa+U2Kaw8s8RM7iOvjduKtYTpytWB68rxY1RGEGGD7vHRYUBKYxebqHhrGNj8jrq1bJAWN
K84goAIkJw+bA9OkGFwgEnJLznEOCdSGHsfg7zSG98lM05lxRxEjQp+GdFlAfmR9SvaBs49IWqgy
V5fobDETjto9q9AA/uS077uvf75la1l0OQxPQ8456GBGAIcsiB9higVcABGNax70O5KYjv7ofKuw
wVZRtl6Lb6zChhgyVrwYO7R7G6bmDm03XXXunCDFV0aqMGPYcZpyROzexqHHD5FZ4DCmvSsfQNz6
JxLS+CQ/g3v0wPPjHbMbwEYxzPG2nMg/c2Oag5KFMjTjIUqFCSxgMUR0ISmy1xl7AG8ZxTS6milW
O8KbDyENzxGE2pjxZT9T7MOrH++7eYkfEx5J/H1p2jArITKDKRvxi4vq0DPHpzvi1AwzpQJ17akf
KFi1R1g721imu/LivcSikt0W+7MTNHAE/H2uzR7n3JcPCGGBviIsIVjTI0Abh1iwzziIjOj8nCJ/
NWLNmFHssLUVp2L+/dn8XBu4/wOra4OiFGbUhoY+/O4HYYMvO5btJiYLzYTaDHqhAvZFaW2243ah
r/Kg9UROdJmh5rivcMAmrOtfQCEOJ6DwqMx4Zs2M0bOhpc0Sjl+ooSKi7UaHYAkyuG6dmbTGuMjT
HaS4rdniCsqFRjkgpPrwCVTOERaig0qFLX8sVtfd52WKjC3IqgiLSS0Ewf+dQSMR3z/TPIh+EWwc
cCFsD0HXwMpZmedHBMXFFifOixn1d/WRyHCBFQeXp2eBN6G84VOVIC+2BvR4O5FRQCGhQyIBTGao
9C9cQff1+LsXRvKwNId+aRExglUvo2QH5OEr3L5xlSTCUXF7c80ckR8F89xWffbzZGs/7WqTOVCm
f8SWTIu45Q3hZYPrPZqGfzmgeBgyjsBjidmFGkOndAeIrjlz6NJ8zC/G38XF/iHK5hMNXOtHFKv3
WkHC8j+wE3Mujr4pbeQQqvzfIP2MhwiWoUsSBIpXJ2b49MS4uSgsWsnizoObfBmZK0QUPWuEI9iL
zr/wRqvCw8s5yFYQw5iNHeAwMyQl0O1GrGS+5ARhUHMz5z+ydBcvHAwq6jEeMx8puXkdUV1bfq6c
ciVMMIE1pXlu/o0CfUoKkPu28POe1LwUuLjeNvzMB5h98FWVY022LhARbosAHOgjv2SZPHwCF3lX
9EcmEaUdoR05TFTs9Q+/Q286mjRozpkstseGlmtkE7h5FtbJ1Gw8Vhzi43qVzar/Y7YD4RCA74ZJ
P2aTHvKlkTcSWh6jmNW714oooStEIqHGJA4pkhPVwDDGFbRycuBWGvxUJHCw4mDzkZkckO8Eseux
eNNAM5+oFqSXTQkkIFa4XeCvfvrnCXIzV4yc+a8I/mC2BzKTH7uxNAUgC/shPCZAa8y0GmtFgOEM
wNUh2IO/KPDdL1//WPSApGY0fpBLeRA71n8wOjONmVckpRUhXBrcTev5OSxmndMstEC2SWVn7H88
i/RxEj75lX/OA6tphLAW4lg747sAUe1s91wJ2Axq4qocj4bOM6pnFYIUgApEHWg8va/JGArKHuw4
4yhj4nBxe74gj1cxTD10RESdrLBz8F4g7e57rU0efoZVPdI9/EV+IoeW56xid1huslBZksTGsIoA
rKRhZCcHq9Zb0UhgII5FGcounBCFHnrrMv8A7CbIiU4923Nh949iDlofnzhhHzJrpbhH6PUmhCFP
GHoNGdYBLe92RwSiVstB3ONqf4Dp5tCyPza/8UZzR66Qd9YQX0ZJDyzyh4P5enu+i7gfZ7u77i9s
lgb/I2pjEdxO/G3uXUISDSmEMap1cFklMkUlZVSwuZ+zn7U6HlubF4WQRGOMjDkh2gwVq/yBSNsh
C5CdclbcH1l7trrOIci4xa46KP/MvbfsCcV9HPTFVcXs456CUIAbyBRyfQ62JeOXuRxcDY5Xzq4E
C1x6DEjVgt8GOy5sjRXGRD5iZu1MSJAtVKGqfaKmgzb5GAsjnpZcqYGHKy/zhEw3NFzpRY5nvZLg
PJhH1SAdlD8cQHDA0hCG4WfEHcYup/hn7MqMVRR06zwmLdQ8kq0d7FGTjXnKGNm8D+IEa/l7vhY3
hcVoCb5BW5RZML1gPfUgDzqCR+9sl0OQ5sV1L0cJmXsF5REKaEZ9IInetWd+VANTNn3MrKUO233G
/OF7w59mNbSOYUiUMAa4ZAMw6tXMHlYmPKw6xOjsMelgOILqpK892eBI1YkwSe9sX/fLYPLBWsH+
bE7+r4Y03n8TJ/wNvlvrQosEmU53JEgCg6goYe6w5v1iNJFlo6qtByUTLfrT13o2Pyd7+k/Fzi4O
FESsjapvQLjB4CNMfrY/6321horDKOU+7YHMlU4fpgXNBhd1Q0yZRY2vXYl6suWFjhpTtvtUSKi6
wALgYD4blPZmQzYwYzfOYvi7HAOHAsUIUuDOuP9hWUqF8kOehFUm0rSdoHzkVJg47Dj5g4XfF+bR
b6wh9JmooF+0YPSAEKwnIxyGPyBlsEiEJcl569SbfzRvyC9zrCRMUrK8EiLGAYYfBEMmt+IvjDR4
R4mA/bj5cQj6GkCukp0GJX39yxYri6KKkAbePYojK38Z8GckuOlUdEZFAd03z2iquWlYaT/rj7Hq
vM81myfZlCGLT1yLwVrjAiASAwYLRn41AXw16cCjmRrXXA4w5uwHZY7QUOgk1SQ9YIlFicfGshc/
90OxzGxCnqAoY85midNpi6j4B7rMrQ4QgIqKuEk4qEfa2ZKR+8jb6vaFPocUS0bS1Fdf4b3zQ18w
uWw93GB+mGP/+49aTWoQMZ/TRy2sZutdqs0TkVq1+qjzArxy86is92h8YcxDgBB0k4HVQxKGLGtD
4nErGxckEjTWA78vok1yjrMBDM/Of4/sEfl99g26u7bZVhZ4GlkszJ5Qz54ylnmVlLN23D+/YhBD
3Ntf0xJDeoC8jPmvMn5HX8XiEh5iYnMeHMaU3N/Fx+8hVciRVTCTFYIgnjyj4c9ccEiu+FKpAbQ+
4bg5dHP83O/UFWyBMTMVLs16zpVlU4455NMbtFMPrmoI8Mz1echcHQPvcxURunhbUmn2d5/jlSAi
Ppj7pqbjJYvYL3p3PidQr3GkrHn4Jew7I3laoC3EJwCZri+YfyOBQGVMa1keYA4xUA+YvXH8M3HV
dPNI3goJtqnAPV4OJcX+Pv1+zOLiKOEYoIAiiMKabmrxs3FJGFC2lsE9zr37h1ZGtrpTc9rhnAkt
zc1Y+O28B3PIhkT3V1pnPGFhVK0w16EwRHdgoGU/E/dIQsWXGxje0wutOjScvxbuykPoDpGaIaBS
eHWK3fdU4BJrTUHYJpkj4fddJW88sgSlS9ADQGb4Xyo9Wid5rTg9aA452CSupQoTYTDwDQ4Zdu3J
s+deF/tYMMM6s5vd2O0ZuxhKBIFPssWvNeHAa43tGmcN4XebcSLw5SKaGAUJLndUNzw87pagO1x3
FwIcLoLz814LxK86C7CYAoma/pIA7jBjJ9Yz7hzxy5A2+hgn4s7SRfa1NVh9fyZGKyovXJpX3KI1
wO5lcV3JgbjOVawwrvth3O7vcf9MmpRD0LuVACjCIC+XKhMFkrveEyw3rwfs0Sb4y/DidWuOrVRE
52odlcCbMz0frMWdLVmakEvR1Ya1TdFpHnHbWxXHZsZoltrX7FyNfEOERoEOnP77Y/LL6c8lIQYr
zV8vkLY24Kh5Z2CQIqvhUUdNGAPucpwi7sk9VhkNEj9fUT28inBG27Ky4oOCn7GezNRwQTbfLNtU
M3nc534HkgEkYS3CU8F0yyC5AR3XVhDnCvTEuPp6L1+xepzgzLEwBWHcIRtpGY7vh6eTByMKPNW4
0e/Ql5YAmUNRjgr3pt0FzRjB5NYbt4naEBVUHgvHKxg3DhGjM7jOWB/2Uspl1ik0HSKXkHPMMvz4
iHHqnAH+LLS4Qv1XrS3P5jfBt/vZg4iHVBjaUh/B+VgwQLYmYQnSBlETUZKzOi0nNE8qlR/FACv7
Tcl7PiI2YFrOGYEOrO9jowEK7GD8RC4QMWGAq71EEAfoGPD9v+MiJbCj4q/iSgDmQZPHnGmtrNE1
otu5uJihh4RTAiEM/rEJeELwOenJAYpxkXp9XWTJjcDfBSYp2Ih3tu+Adjqg1AlUsbiFX2oNU/H9
76xH+2C97JLyegqVtT+l3EG+HB1rqLLMlhkDOMQSMhQAHuR5Yk7o1fsrjkShnNCXOStiFYFABcEG
pJv2U3h3UffY5Xi4ptXIBdl9hxQJJdgUe3jvO0c55xwF2UWGtqNabxRs4pLdCe4L0r7oMtaWNBgB
bY21K7HfczPi+YirX5Iv8TS/nELN7GH0Jw3AlUTPrCfABFBleWhgDR9GW8K7CaBakM1x4ETUgPUW
SyibXoi9zwOKrTMD9+Rtnb9W71wsaPwYvuHkj0qN9tNAtZshG/6B3ckhNBgbgzdt0teFOF6f4hB1
FL3GEUrVw0dWcwXqXeF8ASwJIIpPCqywCwp2LOdGsw9F176Y86LwaSSD6vjPFgW+OCRSC7cs0Flm
nuYIm55IY+JKRYgJOCAsrCPxOOqgWI0INqwJ5SZS1zlD5zpwbiG66iEsBzsvUMo9MWN5P0mqqlch
jnhcZgZAoNWbD9zSF6Q3luES917en5DOUpZl89uEzGvKd84Bv0whTjsDZzDeKOiUB+uffaOb77fG
mSgk9OKZg9sRFTjh1OLGQ/7sSocWEnTniIIYYXGI07kF4l2n/c0gotAbw6O7zhoY5LRUrsqgmRMo
/tLoI8ns2y/M7tGoN9j1yxciKd6naolY1CdTlm2yncGDhWAreO2AWqgZCfkibXn5drPDJcmpAgwl
vdmvuLfcptII4gtmLgH25sS5TFkA4HdDAglE0l4BRmEVmMYDr9xL4dy7KayWW1bjMEWDm6gLTIbS
eo8rcfgDZKQHMt+gddsDE3DIR2ZdWjlD8hMyzS9lUsI1Tw30dUe87yBLW9oylSCGnMQTrma6nN+B
O8KFYmWjG3TLpeQokxeJPpgu1VM4ZxKFKISlRFw+pDSSeg/Q3RcbE1ftbJxNBEHl2AEhsgoFxMIX
8Wy/XjHFqo99FW17wpsJNszIKpZETTi9cQ5zFTER0Ifupj+sCjImggWVJkaIyJPgmgTNPoZZo3iM
RWDJI3cM3ra4vDFVIG5dWtR7+hCqU8EkwBaOiSC4pyEZ7arzMXaCIoP3dFQLbaBKGVphBIJpOizA
jHPg5VwdVKGYOnExY5sE6kB9qPtwuhSoHeiIY9BHwstoIYhAY7sQwIcjgt3PhRjkckY7MfIxWnlD
BtGpWgPm+NfgyvhFcVyRAfrzTprRATmmT7ObnyqhHSULgxMWLJY0iC1pDMIIUgPkwcTQkCFBwUWQ
4J1f3QYMupxRstOfHQgUYU9k+GzSHVzXcB7+HrYefMeao3hQXaEbmTdCgrroFuW7gvQiUoSN7MTB
C+auUik7T4699kAAhnhYTC5G48G8zRi38Y+hRlm6fV+qtkIZeIk6uwV+rJKrxY2NPeU1xvezYLRR
cury2lvUArqdjkfE/GgwC4arAVKhd8S8yqElwlv45aAiC+hixFCRfMebO5hxA+IsnlBcUqTulswC
bJ1fE1AVvj6KrIPgEojAk4GHa8E7zKM3Q401NKxh8JiJmDeSYPCEiBXAR9S+49fxZpcTpulQA9mT
ZtAFGwbDDJC870IOKToURtbkBWKhPaMpBY4fwZHljDc5KvrMuRZiCNFYmHShuXZ+qEAUszaHQuDd
ckUMIs0+t/Bu7+Fg8joPkpbcLibsCCuBdtYil4BQ5+BNcLnkDactM8ZGJFOXNItwhy9A4aT0AXIq
sy6uMFSzslSi3RF1DMJZ/ABeRCO2uxt7nUmlDBxQnCuHI7EdU9WN4dTvAV2p1MXBjsbRljBqoQOG
L89M38AhiAu8H3/I5itWqMzJpl3g64VAjRJpmUHYQEBk9/jdti0sJsEGokiZE+W8qAFIWjxKS9TL
3aKmsHFhhcc9fP/z+IpBvcF0jH5iXCctnld/dLCpYkPxFTQZ4H1gAfCxezTEx+ezxIDoMefmxSwZ
3HO0zHZvRskvnNeVvW5VCLmIyS3XHFx7PZb3t8nLk7xilcGwBRKF0QJYqodX2PrQKVRDe9r47j5U
+wHw1rPxJP8AKQKHcPoyZUdvjbQ63YIoL1TGLfCiRMDfZbmeCjkV70Db/Ixe+vfZqzjus3m/Hqxw
sHheLZ+ERw3HG4uEx6yfBfjRQxR+yjPQANr8rCQr1sjegczm/XvOOXeb0/uEh+/yDqGgZ6Nnv1Pu
K877JETWjD1J/Nl9eWAJwWJccnApICu6L1op/LeZLTUbFRcFjGF7k+JBlhjl+8fXeZS8RO6jXSZs
ZQra3khD9gr7EfJHHmWL52KgGP2zYnXLOy/UYvcO6X705AGQjbjbEsRInEQWkFYB+5uopYvZZdBU
Qpq66xE2KXxRwh23ps6TF168yWhfT3E96U0QiU8rwtXxRo+vWyPbSFAx+RxvfOhWWO36/eUgRKc/
8DThW2D2mIA6/MCP/569R1YfygQGb7MhpcQCi2DoOTGOtozUoTJLQXDfAN/b7D6E4ogMmlPpkrTT
LHFqgTRzGtLcJnfIAdL5NmunAwLRp9XsnAfNBGh+Bv2TKh0T4x6OZ2+b0e/7BnGqtbKNhpFwDXW7
Dt59U+P5UqF6ZCoEGmcOqwRiQTaXFo8J0oUPB+sEin6N5B+X5qT10NLY3TmPRFCgmAEw8eZqE9NK
OMZTafq0O1Lce5wEVwEzVtbkRisjsz2nlwlaDERQ4x8oA58h/sQDRnIXfmFDJj7yFcpcLDi7Ciqa
5IsEs1sgp1+mYNbFw6Qe4gP+RSDJoHA0x18PEwoeMwcbi/OKC0dhcfOMon/hmlD2KuszspqNfmwA
ECjOoy2+I8d73EEEq+FF5ziIW9WSebH93gvBH1AOluIT6muS2IrpNx3t3y7UosYd4CDNodK4o/03
3TKUkDzJ2XIEKKHIpILNnm55pDivYOdM7ZOZIFGgSNjVe7KnpJXbHrEaJvYu/7DOyQMGUxQ8FCAS
S9Q0jPemT1+4HBdHJAYWE7vMPN0535l0wrrixQNAbaiH5q9UY+juqePHWJ2CE0M4vwDk8xY7YlK4
YrmYKW0xjTQ/Hrlai7ez/cNA2sNu+3G6uXTK2KxmuHfxPD7CP3eIHL2xAA5LiynQkB23K1dfitMr
JEKDB6StobvwdGrYFANHGSvObdfB1kNTFA3w4RFiJH2zndGt/7HkCbq7TxvmUQxtJojjlxqHb+n/
wVB9LL5gGmIKpQZZXEYQpkPxaocbgXje4iYeYbPtDUXpOWXnSVibMDAHihYYAv8PS197eBITG7BP
/DxYHDpAxSWkbk27U5UMHLAIwWisAuXIBc5ZAr4N4WSzxANLEJfSIR8XKjX0/cpoziIe5LnsdAwr
ubXZnKDRT6dawlSGm3JLBLnnAzojYsj6cQYfggOCp8iZQXAWhB3I4rsa5YHyL6m699dLhjamokuh
ssawjennCpU1OzfjLsK4xZaOAHZjdU4npgAO64TtAd2AdaNmWzxmelBzsNnl6kcW8jWWMAlGEbDT
GZFi3v5e0YuL+gFnPaykYq79GxDVwIGlNExgik9JHfk3sCnd11zeb/d4jNPob0UVZEsbjYKbrbUN
m+S1ALlL+x1Deoo6ODqoiBDKxgMLJR/W2soHC4khVuYPdDiMsBlBU3OlhYtaqrbK/aGxKbXXrHYU
NT4dNsaa/3F0ZsuKYlkYfiIiVEDwVubRAXG6IZwOKE6IoPj0+e2MrqjursrMo7CHtf71D0Ogmtt6
gMfU9ArdAo0y7en/3vZV0Q4zkDeH7jt9uieSAiiw3gyNjo05RYk7ADJHT4JnO4QmKSJhzJHTyoSF
av+WT7/TgWXIXgT4ZFbCIDFDaKcEL1+CAbTjInGrpLB2HL/j73hBUk2q0e0AFFmv039XmNqlMa+s
K9Ovswu9Wti8T0tUYjcPMRXWmVgFMjm9Wyxh2oBniqOaLWyeYJmKyldmWn/DR35gi2foaCFjhvBp
IuGAAsaiY5I3y5NyIsww04/osPjypSOIE0LXxksImA++TpyZow0l/hVlYmci5IQNStc+H0Vv6xJv
OnuHsBgwAs2f8Gff06Ra/eUQlABTJmkuPuPQ7hXjVwRQ/v6yRZ9OgaMdA7rTB71SvqI3z5ktESeu
rKjvQH21zTPiOoLSQ4QlJzt3CciwMZjd8ODUBNR8GaOfLxcAojZPciPCXqy+I8gUpfhhbcqpAp7Q
rUfCvnglXmWFLuBmv+AhqIyN38ZlS7B5ROP+ZRJPGcMn/gU/VMja/O5CXbti7MT9xcTHx8eR3tlW
Nhp+OvCLOpR2OxiRJeNCfgc/iN+NoLZOnxNd0Id5n6gaRc4HxtF4tNSLX1TQXyEOQ0mBcobDQgRs
BqgLaE2/RNdqiPHQCiKI4/AnAJyZFlcZB5MQ0F3QhEDusrRI0DCF8mBgY/zAPzAuCeuSthuc/o7c
/8fEXUzr6RYCJaD5RJ7g+NC3Gfr/cHYsQY8ZB6+uKagrzx8XEY8WziARpHQG3glTec4T9CCv9Bo1
K+azGPJDffiZzZ4B1cPF2Abdn8scef6wX+mAMyuHpDgixAJjQI7AZv9K+yfJGwlDJGryLDNSuFAh
tBNmTUhEmOijITll4IXCm8N8Me9STJ3cvVMHQwSGBBPLVOX6OzX4n+m2gqeCbr4zcxRn+CdAaOQk
kWIikVju8LAN/BJZf3rGvIxaiSRSh0uH6Sl8dlMs3a+gRkQ8TxapaD8XfJLc/5Lhjf737Bc2nhfn
L9aNU9zobd7SMKCLcTFj5OloCwBenIV4SpT2QuAIbQMNlTalHQFnFG7qpXOqMQXkANJo+EiDj8Fp
eGHsHyDzuwPMYu9ETOWQBkndMLJ3ucCwPsJUS9g1VejAap7fyJiPLNYTzGzVaiGVibNRoEPStEd3
c8rm92gwH1rEEd7IuWj2YE/GM7psz5AShxzvOaemoBtcZwzX5A3JoiUdlvCVZN0tPhzQoCfxy88P
gllxmaMhtyiDeXgHIqAskor2w7il8N4yTg+IatjDawSXpaFgTozKJkueVoeZDstJhWUH5xMyJ8Yx
Q4MP+Aaogkk3mLYBRub1SV3dotdKjJN6pr7X0BGtOa0E/qnP2VygvZDUwC+xMsRmiZoGtrLP03Ir
dDxvp54K9etoWkoE8SIH1zgzOE5ki4lRhLXVJS0sjDDq9Q3gFu9ophiCUondTQQCIAIND7VZ19Rp
eAxtRJ5NnybDAa3yUU5hm0ZvBYHlgPMCVjHPvSKON+4nAr9PNC37F5NIkJlLTAQ6l/DXEi9IjOE6
W5qhXiJyAXQMrpmYU4iaiDaal82Ftb2eUB3f95ym3I29sczVHn1cwLR6gwXIhGwAe4OXfiTPD5ua
aKtyYJUT64B9/Qdz1XxGnAlLCyagj3iRkfK0iL6bx/7Np3Hgy968t0+UPZlIuis7mNk4YoefnRyW
O/BiCUKLKrgZzwaQmDBhZVOTV1vS8+dhBrNUcug2XTi9NfjDE5UucB4LOXOl3dnjTrJg9UJHF3xb
1HU079yYrGxWLbtTGzPY0rDTnL5T0AZmrpyVPCrzO3vwwEEHAwlwAZg+qH0EuOGI90nYlqvsoZYa
yOEPo0g24vOBgGcDQ0sA4RcFC+B5Fqd4meBWwRMf88xcgpDHnxVXAmA7dPoU5tCpNFeEtJGvGp2j
aYwewf221mdVJhagVA5SrXCUvfaQVTnXJO+SDue0kgSKVgehPha0RNQAEJUM+GTXoM/cGYhVcrTd
mVbN/OCMLnwu+O4PIA5xxQxWnCgGzecRKpPV9/vOC7rdLezWLUfqkDh3zeS2xgyJjwsML7hrTxar
D7H7P6VXKLmrCUK2Ve0J8JLBdUit2ofwwg3ToZB7optwqPAAlvnY+IF+cdDSMQmEjR4KzyzeI2ZA
OqUzMmkHXBHuI+iv0/zNFEZ5yoO5xUWMMbh08P3gutP4euJSRwxJTIIozWECXMYH3fzuxZ0lNjzA
b87o6eligdC6J5ac/UxhPJ4pRjbYgrDrqNsEWXYz8n/Wiu8dCYI6KSagTuzKMmr3eQqt1YjJgPka
R8FKYBp/rBLMO9GKtPATGbYzB8jsvsMDH09vGA8Yc9XaMO48KS5HLXflc3yE+jq5R1SbnJcoLbQQ
BqN4/tNvJE9V7xJ9p6g3ihSiM4Mj+oAOtX4fX9syFhNgXHwJIWvgesCN6ttfT2XYdfWQmaHhhsXC
JEkDL+zSGtnTaIJYbDj72vSNSOwabEXUlcJ4D9+mKTMFpgu1TxoIEPIdc5fR/Le6mi++nJhInOOf
2UtH9o2Xw5U3+UBv+HRohp3q4gnOhIathzomxv7LDOe5ePFCp7pGNsp5V9JeWOpa7Zs48JpEo88h
iEAtip7hc5H5l/XPVpwceblwxwbbMUE0q1k9/zC/eDG9GKIBhxxTgatjdBj3djJjkKYb66LQ/MwV
ghMgY80rWDaZU76MdTcHprH6IaJu3uq09a6Hzw412nuhrXOmCW5D2IBCAWRUs+uhI6ABnR2MNlbX
AzBdKMQQfCda8NkKtB6zPjT1gQSrCRs56rkILJOXZezLuD/WN1J8MSs/Q/P3ibM/IdJY/MYn1Kfr
n6+B15BFONYjXFV+YGsHye1yAvFI0JnqK56ukUOU2qjhZz7gPV7ZviWNsm4c/y5WyXwmi3Xs93oG
nuBOfdrDlJrjFAb8Co80HPpVfN18loB7/O5bPMSDhAwZQhOXmNkfB8aa1gqEChTM6c0p5WxKcAG5
g1iY1yOfLKIw+DFNFGyFwQysfPr5e5yNz99tzjt/m9eWTrbAswc7fCEhAmGije5zgtVYHFJ0XDGh
mP8Uc3SsAhVGISw03bnNsZGhAp5IH+IWhEnpzQogPl23lCTQjID2zkEBx4DbykGtgnHKXGSXDae/
FWaBVkkXhw56TJmsmd1sGAkGVstXlt0y0NZNfGVWO9jKi5w50/F5p9zn+oJG0awEhf0CJU8e3wk5
fcMZGm2gJKRitCbW/t3uvpSQwqFsyHPr+RdPT/EBfYJ8QMzhEAcYd6G73HGJJNzdwi2OpRcUqQRJ
V7hMasc/NJa7oU3TJbAXrDow4R+AazTWiM04fiY31vGQHIHfVE1e8NuqhB4Vl2C4P6sz9UZDuu/F
7MWaiSwaznU5yeLRohIWkcJCoGecXZkYIcW/TwWXaLWUEkye2L4OYiKzBdPHz4S5Z55o3hnntBjv
Af6XMN9wnn+qQ9Ye+dVt9D71Vj2mCP2D7rAH+TWE8qSACwUtunD9Poe7jwRCQQoHT+a2JaYVqmQl
5lIXUyR9vS7M0N/2HY+ZmsAYjGHrVIEhqI6P/DFo2iBSrbRNvYc2yckkm7i/3Xwx4MVdFRadLsoD
1n9MYBROeEOEqDAiYCvS5TU7xVlCrbA7AvfoliBs/GFKCvhz5WQQ9tzdTJArxHXDT14OZxrRBPyJ
J2mRm72xANugjgogHMNkjl11KoNywBHDV/MBw/BNZIfWNy/Qv+QpzqVH2ePKhWWFHOnn6hu8ykC4
P5CHvKKBjYJkg11KaKFRLeu/ssI7mhxIUHUAWO04gh7A8VbGP8ZvfEaj/hv47Dwv8z9zYgxI3zvP
MHW3G6fFYPwcDIj6wE/UJ/CkI03vPYXp5+OY5+Fd2MxviFzhYbDXkBMwcmcHykZTuopmfhiXIGAe
JXmMif918YPJsfkm2PC3tdNswdMHaeXn0IfJhGgXAzjCi593u5JtNL5i8fFDeClmoWLFYBnH22Kn
WoPCUGAKaebw4nLSwSQacKzyWfIgW04gJDJUprmhz/Feh3z/S9hACIVC4ZdLmeGKmK6er0QFZB9o
82wsvkZhN2yaGDZb5f4m2CWua5/a4wYOjgqdI2CLn76YVyI//sMZ0x8h32FMGg9oi8PCOyN7Avaw
P74y02cXxcoiqKhQCVqokJV1DDQJyPCJsAZ7dWMQw1hkOvG1QJekEMDRzg+0lcNVR2Pi3FM9ZkuA
hRKqmmrTpRAINssW71+gSJYFK/FKhUUirdgEMErYExL/yeNy97WPT6dOyuRCDSnKNobEjO35CbaY
pDNsng4gZ1xIQWOODlIszRRAkeD+3zqYQ436ZJsf/to0X7dpsR2ZH/8IoYgFjUqM1DOolahSIcpu
RfnygIdEpjubtgEJrcju4HQQfSzG2cvb4j+tCeoXNRtToLiCH8XRybOE18ygpGW8grGxXbiZbGhC
Hqr6ygG6m2iQsdvzpYgYVHnbWrdpAzEap1BuETi0B4VyQ2LM5IF3IWcr5pe4mD/jx1RNeakOgVs2
0D10BZtGHHilD9CDzlSlmhK+vjdzI+CSLy0hgD+Pw3nZnxnRwcmd2hHGeTYXU+1fokf1H8v6bf4N
efBwBa9UWh3nRjG9CxqIPetPJFR5yj5jJkW63EyoSFGMtt9xeA9qZHY1dkIdlyEEBIdanBbJkNOe
mU9l53H4wBfiQyUCFmedcZyBuq5Ee0Qaxeo9XoH5JJxFTCmwRBDeJOpGNOoAh7RgOhtYHj9wUuy2
mq1xIV+8ofNaMKew84lukMWx1h2Oqs7qtk38ghXjCxebi3eL4T8/PdJXfKT9sFk8NgmsJFuGyYdP
CVS/GrJne9BnJOIpGN58T/m6FxR+0k//qF/VMfQiaii+6fqNEVyoLEfjkqZC/NQB/M2roZCcRmjI
DK9gE9UgzSil3gerpnL8h0VDSNxirPPuEwiVRoEVPh+B3Qs0qzBGgCGezbKIyJTkt0YjHbaHF9SS
8LeBLwx1jX6dOXx1hNZmrWRmdd/ot7v7UHXG2uQZ3pYDSN+/MZp3CgmcdegC6sK4r7mssIz5WXSC
Ylx6jwV3BdjdFQIuHAzrkJGtN72YE2yw/gP/kOSzCEgCthsl3b5mYdyC90aF4Fsv++vvVHLJrwnh
JKC3fQU5hWdjCaHDVgf0mIqZ/YPh8cf+ka2Y21UAJWvMWI64GgthBqKEkoDg8wTYBSaA9hlTVgve
S7dS4QMoEXRrlxDGDfajBSRlLcxpnd74V4glJ0rRc/AO3yGcXeFrjMPt+LbDplWPPrMZKARIKEC2
xSXG49QOml07FwGyCll83+z5hfdwf9MhA1rvRSl2i+XG2IPy/j8oOWx9CBfrj0qppZB7w0+Am0Ew
Nq8bt9+YwGsiPXbpCjjccxjvoap+kl7ekOOFShI0TfjiS+MrURa1w+/xKMtnQ+DVCyQSNBVYLEBH
Zx1+fB0PCZzA9Ag3ih4/o8a/ohkPMtL/bsuMCef1gCPvVCZu7r0SUWo3rwkfZshl/UB6ZvTFeNOs
d1T6F76U5OJvbG2fEO97UTVTyWQRqe0nGIgP9KhDJFQqRrnShFbBBhmmLsDDwDwU9pMDile9Rek1
7bsjRrUfzipiJc0138TuCxkz9R4B9WiKmqijot8/lnsJFtsI/P+a4Kb6hKDJfZHmwWvyC0C9eMCT
HuU35zSZB3hiMaxFR00gGILjylFdeQWWBTfBfeNTSfiLj77U0z++yAHRKWeIqw3wPsT2go8kgnXQ
EQ6AG3BK5R8raY2/noIfz5uuVpjAiYmu+UYrxlXepGXwZG7845irM6MP2cYaRDDa588FegEKhr75
nPQxFGBY8J0MYPHSa1dnW1PMM1pULAqpPjwuU8bZhL4uyOwN+cnAoa7CmQzMiLARFwwRNyG79Ffe
XD81Kb8MkgcCUoxPVJOMKgLmLKLraNquE0wrGGsKVRnwPUOSoI8DX3/PLy2SUgQZvaYNDrEtX7eM
NTvDYA9dA9Nw57mFLmOsR+tu2ZDJAreFkbE5PJ3Rh3CjsIGgNBrM/kVv8NsXEFVkIChY4SSWJvzP
68OrFF5lz3ohYcS+uNqJkopqAIqIIqxlBfKf6+Ml5rgp6WpC4e4dwK4Ncnz7AX2kQYjuDnGsowOp
oKWjdvLv+JQIwr94HOQEsDv5b0efoqPnO2dLoYn9jfejhBnmXFkqKWl+nN63mH9t5tY3ZBW4XOUT
TCbC38DUXqYqWF+QP8N81Z+iSiK+tiO1+w81+aYheB25Dk1la/YxK/3BD6X0hNgAGQt+EeQiDq/t
xyF+6c7GHLI0GEkAzEcyugoby88psvdAfYjnL9Ojc3kisIJsEQ22FMgBO4FtQfKhfyXPQofWoFFb
j1DjLFWCCMdKDEOjpqHF1wZwyewYViBgsP+7NL8hXLzMgqIbu8gAa9SbIwrLD2fRed9z2OBwfobU
r+wRalwOaqq4JSZ/Uedcw+aPCqtYZNsC9/3casBcEkrKr4l3jXuFfrCgfcUEGp9mIGDc8oFkhVj3
Tg1b78g77VF0UjMDuxUYLHGx2NhQTADP+hz77MLVc/3oxs3N0hIJgzzevTuM69U9vZFwynKE3lQa
meoIfgpI9P7ytD8r6QhglJBgbjxswm1PEJF6PLctrVYH/aM3Y2RDH6LPWtrVq9OAu4n2zVrLlI6n
nKVMZ8kt8ETOwEtCD05bwTneM9ZDX5jEEiVwKiRDXgnNTbN77LBDpnRzqfQ+oHHt5hp9VhenIv4P
fjcMU/48UG3Jo7Bip0LDq1cjT4g40DIEBR2RqFpVNs5IVAgT2hF6cLaC6j7mT69YiLSEp8oUd0Qz
ArVAt98zmCwAMoTt8qoyRt8DYmUQDJz5oeAZhOHh7gNJ5c4qVYN7Ihxq/AFO3OVOj9g4XNCopuiv
SEC8jx8fD6mz2yy/7I47twGnI/M3/Eb5IwrMq1UMxxnLLuq4gxACw355nRZT1DFAMp1xXWcwaEkb
HSXqpC8MGLlQoRhlcx78VTV5SczRxN85jAYWrSgPFn0Hg2gFeJCiY34cUR0Lqc83KpM7ShfVZBmI
YuSOZk3j3CHPEjdsvs+qzJN6KLzAzQbTHhRw2Anpvu6gRALXou3sYxAeUIHx1DkMsLd12ojinf/D
1T1i9gc0x2v9jpsM56YxW1CCqyhIk5ejCgby1yxRijgZARgGRCboSMV/UtJbHHwyD+rNzH0YcbzP
sE9i4sKci5YJLCEgz+yxbZw3TlH/D69I/3vMbwzZl9VQ3PsjfDcxDrLvbF+8mUT677DjKYy7ApJp
vbtPkfUhMRPUT/tVW2fdgFRaLEYHodniaReG3Be5usg6VHKgn0b/ZVE4CcJ7zfm5LygomF5b+AQg
W6+SIcU8BvewKlKM2ERaCrR0huSEl7Ax1OlgDtAwlT8MdS5uX2RDILLi7q+WH6janxVNDXXGB78p
c4lmR0iEEB8AQbisv/9GL7pP+CXQBWsU+i8qLDJnr+vvZLjVQmV+iZ6nwaomOoDIbbEc2FIJL+Ni
iejfZtXn4R+b/T0FnSBqomQqA1oe5AsYzgiMhUYdoTgdEsMmaCqIEZk3ZfOP+xT4PRP4Soidsri3
h3/SIuf6jhUAV+vl98XUN1TJlxJyYM4CuHMlJME7MG/j3oB5yUtKhyvJA+9LRgvVEwzRnZhJfGOs
4jgs2e1j9VQi3JgI8qeQY4E5scWU6Icg8OuJu1iMnyE3ROjkUGBS7X+BSCMS2ayHjdYQ6QwyPHYQ
4fV4gz9YUTyx+Tv5RDfkAD06e+izVgaCF8Io2Kp2s3047Nff6uvmEblhSF0XLQfUPmeeBrweP5YV
WB1RgTPJ5r6JxGCfSG62NMKFYkHHe0Pw8Zf5eIfz53DufceIrLlUMTprCFvnlp196Ml7/ppAyMlo
/EoqqqLziVtnz7+9JDrcgS+d6TsoyVFHnQ3v2qBausG4YdicDGDghApNhBa2wBmvSR+dPMf+tHYg
2lfWu7XLGcR7LFIH1KQt3sPwY6hPzzTJST/IpgwkSZphNBVQ62JXwwycbYQKdJuj/8MaEimcbOlD
Q0kzX9hnciD193fEDALdFfWSMM9Bj+1rdgsc7DEe1j9WXZo9vkBm3yf1jLQpTrGkpMjHzxGmB9Vb
a45WfZTGSLD5iUaG5Kvz+NcjGJez2/ZXWX3NVwr/jatDYv/2Oq7D5Yy0CS6gPR+Rj/aJL+wX0Bx8
q0XoAFCGfPgANlDTsubIYAsvunfGY/5rn5e/A13YldA48BaKfMnuJ2/OmB7gEMU2FyQHJYm2GrN4
t0ObSWF60ECIXpOyIezAPPd2Hb3XWmPwHoLuciNyGYKJtIAHUOpxd2PcFp5XWXr7E23Oa9pO1IAk
PFjPs94pD/o2eAss9rMmPlmIndLf1b3GaOCuTByeRrG7Q8S/M/xjIgjQKSaiZ2bonAfQ8eCiQfIq
vWHyKoxuUqxabnb0hQgwqAzZaWO1MdktguVLlYVckBapFbfhk+rFz/blhO4Ih0EFmXAhQobOyQ3G
QFZQpTB0zMO+ozNPgiCHMQlIwQ7yHx63N+8aE4ga9JJRxGDIgA4Fx4C6ZlWvun0PUpZs1QgH+a3v
6E7VmAopVE2l+6cgmSAbDRDGHy0rb0QOa7HsaGS/DvhN3YMCIGah5b7adwgMoy8ICaQ9hAv30/uE
sAsvngdYr1SbHUWNWzCkEwyjH+Zfqv8mMZfsEVf9+yy+gnvhM69icN2Hz82t7vfXgIhonN7b9rS8
xexFsucpIa7iqiNarh0jZ16ykf5f4R8/oy7hOLS1GcG9Cw1N4eYya5DARyLsV3Jlds7khe8VXqhw
4pClRMqClUu/fp589tBq98y7aRhq6HmNNu7h6Ys/H80cya7+ayoLgTHEOy68S/p8kIf+8eUDpzhA
3W/9ERdP30TQ6X9xmB06wxmd8W3Z/YcHFWOf7548Y6gvc93JuYEpFgmXi4tQeFnqM/XwW4vy8RsM
od+m39U2i96se0prvIq4KvDyneoVlS/qjvA3IUBeXlcxnuWw7OzWe3qfD8m71BFjMIAeGb7DP/Sz
wnh34FzX8uRG7go/nfhXlXnTCLYO+JpfkORjIw/GTw+7QcDqKuncmgIcGJzkaLLpJzXwks9xg/rJ
ZJ+2Hj3RF2X3xYN0NVE+fOf3BgwyvJIxBViBq/wnzMHGoZPhdcNlAfMIiB4hqkPo7BzgJycZKwCO
MpGusojghfX2vFSdykMg2SIVrIdYB0non0JPz+WU4WpD5lGC+nnfkKqHsksFHH/2rNXhFyA1KCCh
Qwv0LnOBFv4Jd6a3D2sNk5Pz2JEt+TQ6Yc8HNIVQH8m4vPj4eUUT/oCmANwhbe7pl8U6YwEhuQL/
uacMim3azgDmM4hy70C+55w4YmNDVsuKOSTQFcUKztry7A3MMvLf89Ljd/M5+K007ARE2bWFq/H2
ZWuh6vU30qKGgvR/6DHjbGBWzAEUvWaMuYfBe05A/QAvxvDlN5PXeIX7Dxy6+tglU8F+oyB5GQMh
qf4wUuoQPTYuGWgzGBU4MsFxonrCuNDohXhTM4BUZs9wMBOjIO5VPFtAhQXydj0xpgL+efkKjn3f
09CFJYpbB0+V0gbR7LK6CmzQKJ+ooPonHAM9PBJB5i4BSeoe8sUIqGxF5pc/xA3mJUQWtgoyBXco
C24TGJQGhzVYPDRHZCvSQvZ6sxEP4OrcGLSCpItpK+l5TKF5gBA2TLDZ9tQDe0Z9CeHEfEBIvc/u
2zeyQ4BDZJMBwvLlV7jCBzON6SeodSKrJiSYkOEe5kb1pA/Bx8iIwxaCXxTM3IjmtnAE0zgSBtvC
th9BC8yBF4DxXRju40kjO0LKKJ7GSgiRGfHSwUOlcSEKC84kQFtnSOuPyDAWi+c8eehQXeDOxCI1
QgnurCox6f2ZTGpdrBrdCqukqIzlCeOhvWRfFhevR6t+ttsVwEhEsAlOVtct9lyUOUib7Jubb9vx
QZDov56E1dEjvnugl4EyL1KCYcFpIAIRHgD3DossUVaeTWWlBDvnwHlhZ0GoEJXQYKSPfmMvtK64
0zp/urERuOvF6lh0D5xm4ZTCrsFymVEUHyykGyx3uHHi5kdE911IQVTsYdJm1sWE1MVEFAt2Gy9u
dSys5/aOW4OKC0a9A7iyz7hb0IRJICgDdObjK3EfBCaBYxfu53jBGp9QS/7+jS++tIGb4MD1DcDY
OCNpIFZ9wqwRDJK51p/Ki6thnMMvcrH+uF73Z1DalDUcgBjhuGAtQo/2pGM3fx20oftgHsz4lZ48
LBfMQGYY0LAK4WFNIFSyCYhV8bA6NbsVLg/TS/Q7SiGlfb3HES3oLeCtQBRbXQKxxdG3QCBgUTo/
KtnL9gLY0LigEGHOWRD2k99RXfSEU+uYv3REMQttg1cbuFzHZ1iiJ8pp+Gf8AxQmaJkiSNgjjQ3Y
mrf5lwkrtjnTNwK7HRaqGMnqwJWcvEs56W0H8yeuUZSG+Dx1OKS3DOPKGH2r/QCuFyykns3FPTt7
P6NA9dOYLcop++zhSoe5Pkwgkd8NuCq5DOycilEisqqOAllztX3FXOZ+kL2AMfaTsUx4Xo76DJiY
GCP/5XT6bkDr6Rop9NAFkZUBv41Kk/vg7xyoQZe+ktZj9Ofnu/d6mDLsRQy/5irHfoBGnabZEas/
32kHhvL8vgzbS0as8J6hqsN6DUVIhRjiCDlta6tw23nFDAvAeBVLO7zI7bui4DujLPzAs1/z+Z4v
bw2IzZWdayZzePq1GmMHAlIWVWXklALkpfy8x5+EqH8x9EG/CJLrE7lChe8zCQTnkw6/sOLf6FyU
o2QYM9WCrSrY9dhs7bcNpauEiuSCXJttc1Ld3+IdjiYUDAfceoGEXh5zBGakjHnaU7M69gRQRy6p
/RgvBeqmwUigsdeXV8psdEN7pv2ZoW2Cc9D8cJR8Tp6IqiJA9VjY9bymA8JzSqN30hhPPhGVZR6M
xuMB54TkmUD0215DcR6A7I6lfYeqBY/74xuEP0tHLjTYI/0fKFQVvExKBfPq5bsyvhwz5odIftbC
/4neAotHnOCm1/30QHGp4+/WJ/gWDgQwCv4q+CnKWHAwUjoO40HMmAKH1cLUWFIIUfiEjEtsqvZH
JMVDT+C0WDBMz8BiElk2rXudSPvnpmP7X7zRoUdTJrmcizF0B3yHR7buPGhgABivaM+PRH1hLo0B
pUIHx7RKBxXh9dqlTxPMNcaRKcQ7oCw1aC/OKxj8wipwRd7ZmYJmSzVhnf0XZyTaNLx3cacETkay
d94SCOBpE2a+DIXwsXT1KQSYyZmghHOKKScvvvenGKX/o6iG5ev0F5+P1XA11MQqgS4Pdrc5Txf+
wsW59Q1JgMhhO3knMpmucJIw9wS2MaFa2Yzr5yxram6/mOyvDCJIlto+kAi27jaPB3z+n1ueABwR
XC15yc/KvWmCe5MNUX9DZmmnd7TANwq2GlfSIR8tY95BmUj4htMCNWb+iJCyt6vGFxxbxVJ+LIFH
jNtMZrreLCtLGE6BPYru9Eq9B0aF1XFJCDMKxqSKHj6htAJb5LihESJU5x0K/EXnnj1bbVIYDJy0
QKSISYTIEdVrjibNn4AZa8KL4DKPFevpAYpi8LwoBQ4JwwcaagvVoHRZZ2AKqF+NMzYJcAdQw1GM
46/6iFuPubjSUSf+H8vhqEoeKyYobCN8YEw6SkdLyhsePbjN/OlRvsx3TLkZUecuntsdVWWBgPy7
zjDnaeJsCaWFGXa14zNzSEA+gfVPAoXMc2IlYAecBy0/RV1vH7sMCrGv8ULqVOPoEm6so6BYXyRz
BESqoUexK2B6XsHZUkaM7MetTqeeAU1OM8mqxfTdaqBuPwIq+Q43azAw5og3J39M32w0BMFwyTGh
uprfKw67iVSZdI8cUxk4E1GWMMAo+mADAXqR3wwP1+WKQA42H+CBix9KsdIXzxWpZDWWSPaHyhE9
wPjrMytknov5mdBaw6cNCtQGL+u6aw695De/r7Adq59QpRtaYyjrSBE8bNHLVMI+l8EvE19RughW
dh8zXRwAyDtBKUOHRc/vnqfcFWQ3w0NkHCwk8nJMwvKPmE5D3VaMAAFBgXIPMonLkFYRFmv+awlN
1MG5l1C3TCUvCbU4nSX08vX4HgyPaK4Lk9QoiJq5Q2Qh3Bz2JGQUVw5AWgiEowbVOrOHzMRCmaqu
YO5xIhFqWINGQmpCcd2YBfHBL0fdA97UY0YTJfZ39XjIBnKImnbPJxLq1w3OlSO8zuWgl15g6eCK
xiF/2xXTEdIoFbfEmkAKcahpi+/mO1EZ20AFsX7Ed9AWWnQswhgESyQHOQVcJwpDsAODtuRA4rJ3
21/XAouS7SX1JgPbeyiNASVyFxCb0Z/Q8lnn+Ba/FzT/XG0OAzKofDkLq07PAcMLFOu3YBCDqOO9
AZ8jE6N1QXpBnqLMwfn20Mw1q09Nl4+/aMk5byufaBo0yZziX66Xi8M/tqQ1QBOYFLAfSX7b3gwP
AVEj7UUXerPAnSABAA7QDHVofK5UYcpSaIwk0nw0tA0vHzCW9HFsNBjQwwTj5sclmk3zMfL9oBMZ
vqAJZ8Ilk/7D6LEJotz+0lXZGVwhsAMbxXFFl37GUW4H7eC/UoyKEBT547PctS+UQ/DuvXRUYgTl
L4lBfHsQ5EI9GqbUPA8mtS507xL0g2KL7p+qhqRaE1gK/hJtRfhePqZCT9e5L/J8GYGjvXliFIhs
Htrqd86SUSBO2hTi9Ed+cRLQpidqB+hqCM3pHgFZuH1f1nMNat5WXtmNC4z8nPxm0eyomqODsGUW
G7fiMVZ2fTVVHJzOXsVQrR9+ZlXn3alRtOWb0q6YPmHVauMc7UG7pDstUjR6dKHPFDcnlAhPB8gF
3i6SCwF3ACV7xyckVni0eEzUHv5b0FqFURA0lpLuj7m7rXJWymt5rQMuYppGfyrevTQVLryCEfw0
3pRQ/z0rAUTFw3gsRLgLBEB/4AcEdBCYksHS6YzzHNbVC8480dJmgXuHJUKiCoQZwEXw3zHNy4zB
Fks2aykccTBZI2MHPQ69P/kEHNY/iF6amxMSOq1n/eDs65gLGzIjKi7Gd3I5KEzKuCRO7Xh/JaWS
EWrCfh3gW1nKBPhV8MqhYMwVai/dvE8HywcJd53fMiRvxne03TuNohLJSiOGhYy3++Z5SWnPXHoG
mUFNKNcbvvRo3FERU8whs1XH73VHK+GCNnuj44jKHkCum+d7Fir6WdX8TVQqK1cC0LVkiBQMhmgx
aAePLNRL3x525u1h5uQTEjT5DUeQEt4mbCYCoBh7/RC7yWP+gqgz4PXWRkuGum7n4Gr4k/VtAO+K
C2OhJSS+2dQLEc4tdMgjwi008fccMnNaJ7+TAk6WwwHtrc5Js9cWoHvlHhswcEOwZtQnfFyB/RPn
An0XfJuPxN5ghzDKgBA1Mvk12UhohpHrwhscPEx+PXATU/++BdiHhlD4+sChZAEOYs4qaYGnO93x
sXAYLwT5uk5es+JrQMG+Yv3FX3ios4fJ9KUmQA6jjMU4rzd+EZUCVegpwEQGRDJ1JtALEwH+IQNu
5gMMV44XRpIU5cxcDwjub0THsRHnGYqL7/L3d1kOF4MN5cyIdkNzmrANgIhJePwtcdIxsROZtibe
Fvc5bQhVR0W2l7ykNwnl4BE9oFriARvDS7A7b1xOafExJBmiExrOuO+hQcyZmigrfY9NwARXfFSW
j4Q4skmFZqWe5McsUEI212X38bIAdSRll+rodo8e9/sHfQVO9j3qxZypHHm8J4yIufpSvtptc970
WJHHB0r9P6zjieTFNRm1RhecPfIj0d+fJ7BBJ0UgRZ9wuM6SazDYVOvfDJnEbDDpbcBltTmpqBMZ
cJ5aj+hL4qOclqtRD8+WPivJKOvP0Fd5pJdiqwjRlqC01h8kUkoPZ16X1+XAlWbSdrQt6RiTImL6
TuAcmBBoySCSMQGDZwp9Lkt/Ewnl4BP8CB9ztnnjPoKLILwpc0Rxc0Y971P/hBnlkdmu8j8chmzQ
AtXKZuBVa2XDIN9T4zIlO3eRhfmCDPnJO8ZACAzrEcCnnV9m+qEgTft8IpU4wTTMuxHhfPnrbUC4
t7V4+5vSz7cqCtJirj2t4eaLlPzu5v47oDVdXZGsqNYoQoaKQBB4ysumXKEVBQms/10v6HvDGEkV
wRrMlYf7kog6JYYi5qtrhuhaCNuXQwM8FPfidBDy+otFf4ojdMj2fEPSo6s/shEQfekB3/dwW372
uHXO32k+H60VX99Xk/uM2Rl7pDeXoP29ZlBl/NepnVeLzxp+DlG9mA8vGoSwvZAcHeIvPqt6Iv8h
uNq2jsyMR/IxSFq9fPmvO+QnbYvnUiBv+pPBCtvzBUSpfCoW3yDQo3JSYC1b7BpycYo5+Bq+XYhs
rjHQtU9NQqy1CNqlhrpN3/F9Bj0qkWCCDQ/6YZiQsziB2LfUfAwsnKtfwakbpST62nLa4sdymakb
CMXrX3im5aziW9JgW1uzUB7JCKtj3T5HdfoGN3nO6ukg/Kz0uF1rLNx2qUzugYgb0RYjHC/5cim4
+uKcvhk6zAnefFMC8odkMetoxvQyeEx+KWIbtNHzb3ARJiQoRmv7cRrNKdbw1ONSWWVsv17YRhev
45F8NwDiaLz+kXRey4piURh+Iqs8oqK3BCXnpDeWCcUIBkCefj56qnpmuqfPOSps9l7rX38omTH1
KqAS5w58dxygRFVwqVAY5T+WRYQcmDH610NYJOpwf+0P1KU1TI+FAafG+y4wS8HQAwOJgc5jp96c
udruHnnv8qETDciyYdhsT0K8UDG+uRnklW4vuBfgGNYTEi+He7Ax4OLgoVfuIAfbc9Ib6pR+x6l6
wGN9SsliZQLiE/pnjpYMkIZgZucAVbpeb0fKap7j0blH7EqnQjq0zlUx3sx6UXQP0a2LGgtn8XUR
zmycv2yMQBSzn/Ti/+kDc4rjSKN0yccWIeE0zns7gzgOLg7d2XnZiCbhuqOrp5a6ux2R9Jz+Psia
OXBpUfaX6BnQ3UBkdz+LuUvXgwMS2mDr44z9whnn7QLe97agk9nIHx6+U8DOjwMO8AyUIQI1mTb/
lMQXwhfpcneI5S8mM+4DSP3Lm6tyBq5evWWIFJZKVmebYMZGWfqMdc1xCB3WFVYfqPZDdHkYn+U/
d6z90JEV8d1DcQb2O0KFeU5eztQ9RXjUQVUPRZcmCLr3xr/Fk2SGkcAjGGk+EjPOvqnD6Vfk7Lwo
esotPIo3DL+ViIdq/E6JECRxq1vjvhJsmGByno+Did/sv/pvdz4+TYrER1xnrX4nb/gPJ1agMDEc
rZFX+NMcit6/I+rsTzKsTy+r+7aMX/7T5GR+EJK3cSnrs5408aVUhox8Pn45myG3YnKBeaSJOscn
ZTT4OlV+DXtF+Uz7CzdGF+JFrDXuxAP0pPAS1N+CbGpKehMY67xmuEZpgZed6CHosypnbNQWf2bW
Gz6OZ2rGW5/i6WNU4AF6Fk7rggd/CDIfaF2G8S1c9UIRw8f+78AcBJ1xCh+C4gAyZRGxJbBjYZXt
TZ3GuoDk4wAMaZwqzm/VcneNkEZqGF1bo/CR1CjmCWDDX5DxOT+IKJvoGrV2P32fgECu/kLmlz9z
mpXGO2xRGzE6YAzAfWQisJuaGN7Z1IV4xa2qHSUO92pGXtsTceUmeJrF9puOdp2BegxPMw6QxeZ4
Vu+haN1zivbhDmqQ/xeIfVgYFOqsWN36GYHjEYERWuqZIcd7f43KeLS/qeO1CHV2shis8MSbaayJ
J6PH52FkXuDm47LHnsp4oUkhKRXJAPuIAs4rEyq/VDT0f5huwDrGl5fa7y8sWQVVKvCzMXbQruGZ
kqFbPSKsd+lcdpA35vuKrXpCaRB/qbHhVOTwadVFk7yhEFGK3uATnPwZ7vFXvKQwwYFPsdn2XmAo
JUSXLQXPmwWBfgZzf0v8B7I3SrntWdUXnOJeuELDYPFo94Swdc9LWBKEBvw0DJ9PAL98jzXzT/RH
GLchhWb2aTYGUzVIUL0WdMLouAXFuduT4LwYBmMHJR08v5rYmc0S8k1EQM+QwEu+EGzujf0G5iG9
3Zdj97IhYqyNYQCVg6mvnQskerf6VeWcY4QMJ1OmLyHJ6ILQcOxfvGHCPM6C3IZg4YTC8PrCW0BY
3dOnOmIjhB+ZXM2Nfz8vKFEfc2nsT7GN8y7hL8dR1i3tAfEvpD/7E/Nu/Jmiu1njtmMNl2ey8Raf
xZ00wyeUzcKYmC9L8NqL+c8wA7MHutX3Fl5h784N+YE53T2BYYNfeQ7mVyVAsEXwxn/tRUnRaPed
6H1WM4i5/MPg8I2dN84/ALab+JHhiedcUxg4rXfdAUhnglkZ4EHHe1rhW4l9NuUOW84JWTEf7L79
dz5AEzhHD73V0EXRp1+48GOVvMYtZwVYdPbKeHV2BuuZ3JNxDi8Mr6CfAazPRtZ6I4jKPCB5sf3r
k2E0vrTqZ18zo6K0wPEYukqhFO7X6LjEbFQdwF8VPCJRYht/JyP/BEFxoMDweZtFerEKKI5zLAvw
gVDtYtvkYyho/il/Zd2+X5o6PdpNuuYTcG0631Ie0Zn2Nuan7T2ZemB2UKyvCEkan/DwuEwv5NoP
1if9Q6vpDJOZ/8LT/ZRWy1tIh7dr5GSqdg2YceGPgHduizHOY2XPC2Scg1ZPHwFEYdJ0sa5JvYOL
RcDYeSFi7j3bTjKR9rAIZkYdXbffpNOHGNhPspd7jqgYrdqqfKj/fOo9UODAnKwG1iZmW807mv4Z
ErDO+tuPAnoy5ForAJSUaSoPt/nM3wnfIoasGJOA7ZjhPAxfkbDjWqZIpSYg3ckcRWNddLD/8gur
sI5zYg3eRyGt/NbqcPu9HJDsR3xQeO4m3Ex4KCC+B0bQiE3eueDePNLEw5MPC9kDTsGgAuLetWd3
QiPjG5r4tniue1YnTJUq4bum+ZsJHwMqHt1kAhOCMXmVCIXEgv2CWhcwZ/vRwWjWp8fyfxion88K
s/cNKna+BsP5rNxfw5c9s0f2LxDc1gXTDb7DflYxXpPNVSUYma9AbnC82Z3j7gCBfM9NXpf62z7Z
P/IjNsx3Cu1ExD10wRiyUDD2On2Wt5G4p5+ehLBwrHlwNYRg7kB5cwSA3OiO9QVObCD87a7bzYNy
B9zvwFYxaWR7KxdCyTgQ2W6ZfWiEdpMyIF9dhktNSui1ZLKDNMkwR6aUUq0ArqynmFhvYr5+6JQG
tYYzhfg5DKbxz4ckx4rtwr9DlSN06vYbONg+Hy2d4iiQwmzcRFxmwZrlFDhcm7NFM18kNYcKyq3R
GsXPKSlH0jsp8isM1Gtyz6ucVcnbCjert9/2oaT9Dt5htfRn39ZQHTnoLTwQI+ZAc2uz7rLZmkeP
YUQ8Jksvqo5vv4uqLQ8RJeLZKrO38/Em+z+oV8zVOPA8gNlh8tEJUzxtefgVSEVILfghT6y98UoE
1xnvLqaQV4sGKCnlz/PVuJevJizaeLLAHG3FU8y0bMHM1wGrgz2DngRjKoQjN/mUdySaEszEZcjg
O0yDgQWRsFzWW1gmGEg7k8PHFvIb2iduBm/q4UJ6KqN5evXhh3/ccfw4DPjkCu56N3dCWjVGaJgC
TO5SLxiwSSzLUIjQKL9vUk/4INBqzxDsZyh8UBbp07mscGiP0dGc/ZkqYyp9obt9xCWMNO5EWu1H
TCSZijIG9Zo/GaABZG7aSXe0Jix/4A9m1qeea8QnAG6BAPGgdqQVA9IAHREHlMdVxF+ysBC3D1MK
5huD6E0mcl+oQooQ5guf791vXpOIew9nxOaG3qBDHTqynmYF6HbLubpxviHH+WuLC2XBAT42ziMp
y4opzGPpd1ehVJ1GS37Wy/iRWpQMg37P9qiquXHwDB4+lochV2HEGT9dT3MhZFzapH9JScv5tcAN
fHbtDfOH7YMSgkHEX8YCaEywBX4SFwxz44SwxRNL+xXPzC8lx5ZwJB8w5bkbi7hhPuJzhISg2f7T
Fs+z22qQCdQacHxoCmmgKYEttDPbx4Hj88CGMQ9/AYq1h8K9/No9PP1HtTChevzfXgmSCIjvgBSu
AxDm5PCeLf4Q19BNNzIAI3/TL3h+g0ThvDgf8WeFoUELfDkCHvG9sGzPR8q3yxF0CFwKRID3OwVM
iZtUxv2NJhqXmnkNExMz9h2lJve6W535yYeZgy+mj+PWcbNrXJ72EiItq+/Ij7i6kOuN/IWZkjRN
cbHp1pMj/eEE8jd90QOgF62jND8Sr3KGcfmVxCOebqRrvWkiIfDRhDMYzOZTqcFoZk4YYCmdMFaE
Lok6Bk/uQ03QEmDyChM40DF4+kwDQLy5KdhjfGXht0C4UyD3xraXoBHomOisUCbi7lLIixe8OEw+
OdDIuPs3r0FUcoU2QknTyVAGp9sX8xPCzXcfVjmpMNgesa6JvKBEwwT5OLwqSEQZT8CPJAhKSKlL
sLqczKQBgbKguVgOcG4ylz2KpJLcZKZGo5hp7uiIEgC8k+Etfms7wUQPzQLYQhS8xejQPvgGIwt5
ysiqx9CY8PmGHQQvE2o+Q8YB5AUcASVsl6uJXkPZ5+JBFQ07/n5dCFwSrk/xjwQz2V4AQ5i9weDi
ctG01/20B1czKG/r0Z2WemyRCf1jm+0vN7dgTvUwlnt3u7uMoJhCf/1XESzJTQHhA/bD3PiC/zZg
7V+PFNIQXAgN7RcUk8NuDMdG3F5X9D0z2oc6vwSCPcwqCzyCx8+CVrEYKLC3Iig8Nh7e6A1fyUZF
j447U5XAxl1dzV9CHegMovvig4aBjffXHwGTvbAfyyUlJHb1HBbfnPyXMxTnEy4tTBk+ewJbKInA
vjzknM6HzbXlSLaFjA26WTIRTsbBN63SuTYJaTBzMR0EnOt1SuJsb9I2cyYgNe9kbokrRH8A6zxq
ewhzHkwjBk3ZDKNVmG8of25kbgyzuTELpv4nu7s09AshxE4ABhyVP7vCzeOUM2v8GGBJACzN9b8M
wbvPxLmvYIc2UNqSfs04Bdcd1LOHf81qkJyfdY6/O9QmwIic91CzhWiwQrAAyZ39fd3vA206zD/W
36G2yZO3Z85Zm1M7MVxdsIo6rzS+aT+0sqqo5hi6utwddoDGZ7bxt4KXThZwdgtHKzA9cHmStq4U
MGU49jgVIFKecFga4EgX8i/SYTF343ZOJPap+f4bAI5YXUap3/j9j9q/opFNgcD9fW6FEOsLmqsZ
nXdnPh3q7Y6nddtlbDewPZ0+MVY4IBGexdfk4m3W1Zb6oL89M8IWrvFoSfXg348zD2raUEfEk0Fr
77LpmpJ2fhAOEHjTKV5QaP92P6rgd8JYGmYl5deizp723368nvOA8eD9M07TpozpYHtjfEuwEabU
vwyWazzxrvnVKd2LzhubeCfnCV4iRmf7gn/qm59bwDcvPOxqGgVltAeriRShm95afUTOo49WwB8R
lLJwmWjaffDjNBDCWfyn93tsOtCq+A4VxKNe5VgfOZdkuIdWG3+pEFhkLXpEZk+qTItKMoPL4XRi
YkxtS4u3qldCWP2ghZyTWciQNbsl5+AGA7CxnljloH29LcV1p3LC4ge8JvubJpa7qE/s3wrxDM67
81ULa1Bc12SW8BYORMFAJ0xYH+WeThjhwmffuu8+NT1+778Z+KZ7B7+8YdnWwHHe/YL5/p2f0rsL
yxZQlRNxfjgfOTNmZGtfgzHWTPkVD1ezBXJTygiPYh+hNaIJNBOoMU7hOAX7RttwW99x9BjHc1Ow
2Jp1FPNcxpdHvHEdldD7xWRqTncIMUNi5/QyhkQz7LGTwsMJ4AjuS/PbAFRQUAE1sNVThEOYQjkq
j9wTGEs4okR/pX/LIVjiyP3zb8HDQPm/26Q8p0gpIBP63OkOVsGScR82cFyE7sD/uhzFAxy1e965
gmR+jTFZU81iggMf5hRDpC3Vrl7yqacBcpf0vhO8ayqEnxXfWuxE+Ii+aD6NSfg1BsT91muOf+dm
NQkUe/8SflKRe2Q38RzVGkSJ/png2ELc3jj0NVMoPgISiRyxrXvdvsIhV5xgZBM5rH4P7iZlgGiO
jlMDoTTJkjmWLruz9favMQIzMXvn2RAFfnKVFssdIYY2IW4OnCfQBGzeUjAF+eEKWmP3zfXAYmlS
ePWbI5Wr3mmdVoCsDJcbhyr1FD61qY8ZAljDWYcKvSD+VuvMVzhWv/bdvpLYTPS5hjM55L6bzSFF
rmUVP/AE4xjox5giAGKxfedi9txevMLd7O9RiznGycOaFeVzkSCLDv/2RVJmkNFcZhp9zkVtAzfG
qKR18FPv4Vf8U8YoX4iDQlQ7Ml56bfEgoWI6mZUzX/QCVGbpymxVGOTw6BvnZ/CoaUywYGa/bAqV
gYc3ezBxYY4wdIdkfUQFCkL33nYe1iCLB7nAnT0j2ejjEGABt42cBYILG5fD9YMGpo9kVf8PK2AI
h8URbsa9ry7O+D0t8mJAPdWwIolhGYEXwJks9XLBnbPb3T2+uY0987jPy849kXLG9UVgiH/GM7wt
n9BzuLJKrVfY5wGKqBOUwCfjavfJ6Mg8XVAUXMkf1KbV4mNzxVmDL+YLI/iccN51ukbd/Cz6dAdw
Q3jyuNF9zRIYYsC51S8A8jhNNqvtyyq9y77Vga4gdYuKBl9BO0swdsc2TIDWZS/u3I5oRWCUTXBN
Ca8KBI+q8LvDKVhYQeTOL1apP49FJbUpie2UnxDeYTxyRGk0vss5IkWQDZT87MD5JwM0J2PzbsDL
uITPo+h8zB4ug8bTFzplxpHwNX5YBuT3HwfBD6V0kVCzwiu8RedoAoVZYCt+hhO/TN76iK0Z3EKB
ZApvUsWV0cZVa71ZF/lgMfYHnHcD/009MVuT/gHgEW3gKzxToC37lbFbjFA48bhvMOpneGy87WJ9
V+cRTHwOWlzcwSGZXqJsw3J8FtbnXj3g35GaM52x0blTkEb33ZiYR+rhuN3DMYSVQdyOxATa2oDz
/QJU36M1gCEbeSPzSKEZp7OawQoFhHGLaIh9wgwL2tbt35AzdOhOTwEf23jtWmqaa0qXzA9znsqM
OdCcad+IEcvEmO7L/tk5tt7cghjarvAot84/qVl1fhegRZD/Vjy/0FLYpAcRW+TfgR0Nw7Pgsd/E
sEDHPoJ2MO1mCSwqhGD8e5yOUL8zCebrpg9twgpH7o5B1Jm8ziE2m9TzFw5JeKXI97oVJxNTMRqJ
vmHbF8E9pst+xg3eQjdPSM8RMCTHLfXpbh7Ve2EF9a/YmU9zcqjh3jtvdo3TIqb3ALEWDv2/vG51
zW/AEozgueO7x3EYYNbvI0+LPt4zfe6wx/XoJE8p57kYzvcdJBxgcHcQoPVJXy7bhXFZLNCqIxbo
QuoCSriY8scSwetO6wJRFsyyi8XdrVezlncuRHzg5KzD0NBeyy+TGv4O8B2BVKn3RD24FOnIufvi
ggXzyQYaJ0+5/ErMfQq/1Cf9Z6diu8c1esR0DnUQhgQGbbS9PJkRLfUwnuZgWi2zKcHt9tyUc28L
scEdb8XwZU3L3eGnwmPHx+IEpi4iam+cnPComWDP807fyY/Js0DAE+Q4mgDOiID0C6DILQ3rcyHm
TyoZwMoHtpY2bd4Z0OxiUa8wBxAIBeOkb/Aghd5yNvAfdovVJ2nziqHtSb9a8MMsTmYNsjSoO34K
zCWSk8e0e71hMxvgHHKNBv4nb/QxyZN3l0x2GxOLnU+JzM76OHKGDA70mbRdf6vwBXg6DVg/kHLK
IzDq34pFyC8ompttkW+O4CJYM32Wm/C3ZyCwuuFN+kqGKaQJ+tQOglTPiWHrYfaAhBD2ctAPbAER
MHGvHIpSEdnUJBz5L4uOvs4emGmOI3JLsUTyJ0AWPEsJkVlCNOM9ZBQ5/emejZYs8PDpP48/G6Lc
qy/GCE9Eoo5un/sBZABrCikvlzpmskxqFVe12dXHkcVYNC5jgG6eljoauEyU9iWA81Z02/2GE6nb
i+BcQ8yUoCFj0wx5YwfnFrb+eX03GUovBOvHDBEHtb09pgngge9c2Oloacbxy+uUMdg8hKLwjnM9
/MoYNs/+OyMSC+egCP4Le+jXxjVrYl7hSaM0Xgpg6NWxdMGbUQ1ePNAQRsj2lHHvzyRMdv+IBtkP
gf9YnadvGzjWntDcdFGDKXZ4wckNoyQkdGCps+Ww33bNb/CwnukALTQiD29oD7cncxxPLMAMvEP+
wFpWw+0GQz/Ah7YHaMGtrLsDhoniZwt5IB4HpV+5tP5nv1xfemoT1cA9ulO5wMBxzrTUnJNNPsHe
RQBPE/anrbAaphdO4N7Y7ktJ9QueBAqM0WNX7sv/Q4XRXZeT1aZ3inFGbPOEE/iVUXtiOFuOzSf4
KKN/7eJhb0edxzTY/OjvpApQzhlDGoJOvxHEeQpRZRojxi3kyWDgXDgv96YzdvUmq6nx9Csfb3+s
nak30cZSf6D6glHeYr3LeMkfL6d5s51Y7R5JQXra06+uRhkD+wiD1PkKvhk7A+4FyCNIqZKhVfv/
6nosqEs6s9t6hqmYaO469O0MOVOE4dkjogDdCauR31BRXawH8tN8gFNZFRI0i0QEIbmHzYmLKsDC
Bc55Q3PC1NqGuh2QWGAj6aU2ZGdM2qRe3taPmN2UGabT4RJNYiqbbm2NTUZb697jTQiZV7nsCC1A
bMuY8K48I3zhueFvk2Y3HxGKPsxEo8f1kvG+A7X5BZhdsX/RIeyJ0UKNVzeKyJ6WF5y1dzIgR5jp
Y59NCN4X6yI49YyMRXeOCgxjIahnr+VduVpvxtS1hZ+aUyUjh7G1wVjyGkHScc85ksb5ugUgeCOV
oPTYQzrIi6jST/uv1SdxYPzEFyIW078ZLsYgz8EbC82hj2GCLKAd/GqzNU9+m01h8WJIAwOgZ9L2
u0GvfahkWtmLN17KB6z+zT+P445cj/GCyv3E1JqqDYyXvpbHheB7GnwsUSCpTN2N9nDJlIQY8F6T
HJGAU1Pkhq1PvawNkyIALWUrwPF4z4uCGU31eXChbDvRHIukkL7A0iElEExiCUqtEV+5LYLavZo3
92Trc+cWXk105owA2ugTfbICEzx8zG/aM0EUfPNGMU0vP3qMOyMyRCzJtO74l8yTDRyVd4pVIeRD
DlQYnCgL/Sp5xw1s0TJ8L6ujSGH4DNDbfSJQbTTeK8GCY0PuAJ+MyfF6sCMcaHmyPxFRHAeqMgvm
TM6pt6OkAYWCw/Kh7DkFMPVHRpNe7Iv3Xr+dfnqOWtOB1urcDo3dRqOkdh9M5jZgm5S3BlSA5Swk
VA6GR21TlXi09t+cPp3Z/yu54CnEcgsLZktIPXBeAK/3bpbCxsewyP3DQwF87RlUMWR39rsN5/xZ
RpgAtQFJeDDJrsFg/9yC5zBVcWc/QKGaLco7hwR686uI6/SRQoni4vcqDZA7XCk/UFfE9G9fLYcr
nAgPrS4EdYoEoUIKUJsYlvin41CtkjncAbfXHDxJRgLlBePluOZoHSh9w8/TLnqnbGrOkMCObEq9
zZpcy4j7gaVSBgLC5I5Ci63JfFgMZVYv485jBy1pOwuYs+MMEjEZ04UQ4RZiggeWRy9Ai0HyXZ0x
bvrs8FjpkbJmBzECNDFq97BHPSDh6LIC+P7lV+wJek1ow2PLhV+TShv05N3W+lNaF6yGOQJUSX4D
csUwFxlL8BeJDuxw3JwYXkB7wmnNFdMmKSNWdq/0u0Q42vaxvExu2e17byRQWfrDN8ZKHNJ9UHD2
91n21kVCNpTpKpE1jDdgAVhiqE2rvsfZ18hs+PIzAjpgjy9+PGSNpM1UAP6xYNcrRsRwhB81oSqw
D28fRdCV7y4nf3sgw7qCBv60etird1rBexFNHK6ecpbdItyn7rhvUHpRwzMTgftLq/eHIlxpgdRA
JFsplIe7MdJwrBkHck5/htCOk0chAzLACvgn33UnHHhh+JLklZo2+1RtFOdnOSDBCwKEWrTnBjoi
WEg8bRokOlnW6iVZnH5IGp4DHrplw9AcJqUqT6rhXMj/IdkKLFm+SUssGMOHrF00mYxavu0j5Qdq
v4YhQX64YTGNEEap/vGpHxtAn4Ooh/DEVfxmdcMIf5KPTm5nIi9PkD5pJDvopshoNQNLUO1dHzJP
H7+07Y/CItVtZF42LTidlOTzImkOCErcximHjurfEzNL/I2De6iVjNdmm5mNjHWi4HFtCdPmnsGR
nUx1SlPTtutoYWfUr3T0dHZ5UuwOBxwVNrtxOvAU2LW0YCTmnTHCAk8uECsyV1BxOSHrm/htoKSn
lIlhhVMl2abYCmmHRvOptOmpsWNUNN4Ooyc6V0XzC7I3MB0NAamJyL7IyNHIQkMaqtEZIxflKh7u
JvpcLOFoob4SqgjoDRFTFpROin85+sTe/hhJ9Z+PcYHj+2EY9xfehKEEYd3KCmBM+XJW0I/wIGCp
GoBd/sHVyEwhVLLW+qkEDvawpi0yV5DXI9VdPGM9IjoLxF3lImcMOa4SQmabbxVJlUPmgXkTfROq
FvwEsGSpR0qD/6syzz6WzcOYbNaiJHACMDxm5D7FsVw+Y5TzUP8NIjlvBjPqSAZtLXoCRB50HMx4
ZEoA4oqmxhqRo8H7lDCMhWspudwVes9+Io9Y/MdbuybUGhKoa5FgLO0ffqX6ba0TpeT3jREMIwER
JAubF7kAIAEpY+yLX6D8+LhPvLY7XA+rp/GDYiffLsuicAWcUu0WqTmEVyA2ymVBeTXSkHp8yXj3
AwDQt2qDqVWOlenZnUE4YQnAc6HFeGgt4rWNdraFdnlgytjgdCMeRhfZx/YCc8aAdD5aBBJlNwq9
As90Fc7kt7khxbzWKoAXhIRopSpI7+2HkYL5BiGYUGRUtEkMEKteDzdfPC7Lz+kw+os7+niYs1wA
ukPMjp6k5b0wia/1+dhj9lpRYg2EtH6wfH5zeXzNRkxcNj8Uyx8wSlB9epInZbFK08NHP8mnAe0d
/jb5G13fP+lD7+4NE2fYtzqkLJBhKw2fij97mT79JRxsiYVPzywS06qMHDE6dC8VAcBLma6ZBsl1
xvPAUFAZoXzqFHdiRZw0UXU1C/XH6pHwRxM6BfiO8+oE/I4H05CZKO4RGOye3dMmQKJTqu1GLncD
tTkZM29Kw4U+6TVZYl6jRzquRjdGTP4Jlwv5LvPZV5A/WBtzJDEY0h1P0j3uJJ0DcNir0X7X5fus
FZL+t7vMJF4aCBJftJMaTZuIus/FGgyTNckFkYS8VqoYFut3uzOnCEclLjQ+o/IfQnQI0g0dE+ed
VDP4AMtW8VpH9ivPz4uZN4SqqZ2VV70IiIane2XsrOs60isp0PXhxTvjFCdU9LL+8KKgvQk+6L1J
EOv40gfRaShl49FFmSlkkfBr7nQs2ykffRlslDEXbMzIcgEn270okbgDukrx9flSz9aLo14OpeN5
ETAUNYPlnVAsLhVaNHnGgKDwkKWAyovqBRd1ZqTojtcNi0aaYMLEpI6V3aAVuVpDvRb0C7w7bPDE
1QUN8pWL8AEKVgbsFqSdkHN5daIFapGhPJbXtiJICcmwiDy0CRaUbMmmaV81W7EHGm0wrcHi6Udv
aQFAtMBNKvroOM+Qws4217ERVib2zmze7K51v52yiXGumnY2W7oYoOI7CldKEnY1ZTZ7MSwefsNK
4raWQ4W6FZzjfuSKcFv9XS+y5Va+3EjgAr0xk0CA15VKgxcTWR39xeaqY0QmT/7UB59Tbk2I+NRP
PU+gXzpH7v5nF4zIipOajSaqy0AEW+I2IN3lzpv9Fb65G11f9ldSYlTTSkdo+TIrXQ+6nzKX5+oT
C17J21tTKZUkXYeZQH3GQmAd765ywNs0ua9Dbwkwkx7xPThKUaHq3FwlEAKa++i95k8RIPQuAnu8
DHmVGyoBzP2D+Vvy+le9LPgS/jK4qgFa0tFKxxVxxx26ytR4vGKrBZL3vkjH4JOCwcBxM4/7ibpc
RoURBAV+dCyQYAYCoPwurFPMavzC4Erej1Nc7IA8oZmssfqJ/0wc9dUHyYPh0x5vB2kdnVGaEu7T
m209heUdywB8xE+LF1yhifL31B8Ev/L+WDuF3UoDnDgXbf8hA+r0MTcwqiGj+p9Kwxb4JihT+EA4
9OJFtkPoarr8eUAymwRBCX9fzDPwxnhvMfbGiwaLHlp0ZPy44tPUwJU7z/QJyC/H3e2Nx+KPwdUn
+P0ZWAvMluVIeUQMuEdzll8/H59zZz3okxySjIbZ5DcSu9PZ/RvC0MC67ooJC0bGiD/UCHYJ+nny
fhbchRpLS3Mn7qIbC0yhn4BBvWC1dTpsk4ui6wO5lhjdeeNe0bdH50fSjte1YHDSEBR4pnC7TpK0
2BhiStbH8mEu05dqUYY1Oqzjn3SWcsAYTYuZxeANya1YRtXyqrIQ5gvoOghfWE8b62pNrwsPqjEv
KEAe5TrLHk5SAbxMs6nVmUemO2cnWbVI/NiQ1Kco41FXqUzeC3UYo/R8oP9c/7ZcSRBjtHU81NMt
aMBMGaq7TdJ/QAIA2Zzeypp1yEP1ts8hjxsZFc2YeCUw7igaH8efRQH098B/Hq+pZH0nY0Z+gRDg
/ycyI8Kunhehx3DmkJ6Uy2EnKPqiTdGUQ3OWo/JKgccjGByPG2t/3i3ZKjnO42rJeD4upN0afk/f
MPb+ayIOOARJYuMwO/KGOwv4izIEWsz6M7CxTfhX12DfsR1OFk/a1L6lQuiOUPVpcHd5bXwYoj8t
AsflZc7sbCpqVHbrCosoVJIssduBAoinHku0YSWLPcWJyC2+YNioE/OPAmiHf2M7wZ1UwFHqiUaz
9sY9dwIj6+lA/Q1C8aPWB+RIMzTYXS3PRwq11A0OWrEd4M4kVy2aMkblIt0c7lWQx1BlO5UE35Id
aKYErakDZXXKusIPcldJVHBj0Aq6kQmjM/7TLTLXLSi4pPVfLa1LXvCOZeQwp2ymT7lvKadB5pM7
XSif5SOTAo2gmzXJxfs6ZyCGRjP94TLLzp6NGVpmsulm2aFiBHwoFSWzT+YOfNk5ubliZqJk45KP
yepPTnD1Y8Nn08ewEUtqzH8OB/KkfPMXmD7EuIeU+whTDoem59Y85PyAg62MZv3NNa81pFl/8oEO
bclI2EyGYJUA0Dj7fdX1miMJx5iP+WVqNcbJZLTgtr3cXSkwAJXvDD3NL0DjRzkjQRbpPW5YncCf
vyvQqE57DLBH6vtkFUp5pJWZQiZP7BvV7frnfJdzE9kVvWuCq2GFsRYL0XZra4PGM4PfNWf3Waw/
lrIp5b7zA32VMBnKGpmhcUKtrgF456SKtHwoBqP52Sa3AiEUbCEY6GPl1OcpE/QLd+ROvR77vKWv
ZOSPY/9snzJDyym/6A0vTNVCsLe+4cPbsZX+5bHsyG+7L8LLMd9AesSNFH0njyka+94khx4LXwyp
7ozJFa+XxXmNrw+eeBySwc2mjzJm2rZ04tLQaEOw7cLN5sztABnyDowUlf7FTil3im0Gpw5J3U7Q
VsuTrQFPaVMq4VDrDYyp8r2QexjWcYxNCzbO3E4fNxLpju0QmD23DhMPP/8ccy5xcsvIM2DTqpdg
kyHL4oaZh+z7GsO2dxiGvuab47dkapqDnw8dqU8V5qlOSC4PkFsuH/xH//YfBm8Au3CJrXCLGbP6
RCIjqUY4SvmhI1HytVA2SKfBlWT1Jz+Cnx6Wy/ybblQfIxuZL/IF3dcMDPJKSR5JXC80fRK6kU1q
aPx1ozGcYVKff+JwrgwirtPMvONGM5Sq13IohSPJUA1nVEhbMsbks+pPyYXdDNWvlPPDy3+t2lzx
/QPwk0lXmd8wV5+1wQaVYd+KnxTWPVebC7/m5Tiel/kYzaKU313hOOQu880QdmhQDz5P58HE5rK3
xRxRXKks4d5VJf7YjWu02+0Zp24kk9jRMI57ltrjoa4cYwubbMgEFsMWiKkHP79xybRenoeCiuUA
eiC9lnHtG+/JYcA36quTPN1I6p+sWi91ZdRcnerAbKXhChmGqqpWOg0ta7hwZC7T7ejTnssqTAq6
/K+UTpbWfD1ZL7Eq2mJkJvO0LQejRf+Rq1ICVMCXnKUcClcl1MalykQf2IC4xWxlGH5OtGdYykj5
kGc4MEZjHo+hCZkKP+rQsaSbFHQ7yqGbueddzCQZEmGMjHzp/TmW2qoqvmuW6swkldwmSAdzzGRw
GZN4JyGJladFaIwkh9xHQnu6mbKtEz6eZaVegY8d52tuiUvVyHM/af8oVuc8BqE81eJttZG2yO2u
ykiKHXL55JBxRv/INoc4LHmAMVT/4L2w2HxU4p4ULjNzfOWzNGJWcZevHCFxVlNBXv2pJBEZrGD7
J+XyUHKunhN/vUfASg7z04KlgrLhRlRVOljf+BCXCu+gF2iKY9D0s5Owdc4Wh/m/NcOcyfZ9eI35
XM+5WIZRYk+1sgZ2OvC5dwZbxFmFJyBvkGH66arcTipZ7TDGwPngP8LObFlxLrnCr9LxX5swSGJy
uH2heUIgdBCgG4KhBGJGIAY9vb/k+KLtcHRHRVWdAZC0h9yZK1eujKKPx42CjNBHA5nyWJ1XAVsI
UMokCQnUYE1qxnRyGjJ/9uQ6jmQzIYReG2+UyWipxWjfsEIUljantKfImL4zzbShz41fprJ1XibV
lxder9gRQYThH+Oc5Fd+dugAe5zkJD0Q3uLd1GZvMSZgMXISIJp6MDHNzeBOPcqf3cfw73fz9hNR
d3nsUIpVjObXSD5xOWn29DdL6qVveqXxhIv0azLOljqZYOOWywSsXmeM93risuSfk6dz6DonzCcV
uXurT5/TA2cCSNmOqmjEmRBaUqgBb18M9U9nmqNphpKeGG05QqQg0aIXlsKdN1dkmDGde+dC/YTs
EjRe9fdzkDO5TBW26pxNFLZbu2Yo+wZlVmYEQAbfk21DySaIPt3qa4tdQM1sAv9tA8JFLviQt2iB
zono3AL6QzE9Qe0UqhGGzBsBib6cV6GsXpC2sz4lTyAP3qdhUbwdGZbvc3v+2WI9FKMlPX0bLAii
4JFF9SilFVLZ75052Ud0cPGXCCpSPPcYuJ8glwcSyIjybYgQR4PnT7YmXOPcVUDg9R4F+na8pWgE
YyPZTCSusCj+KclfqPZcOYaqaYwNztv0bzByGaSd9XzRuCxBjZ4OqfiV5uXimjwtLXBopQsXkbbO
myBnwEiRfYRzK0QkNtmFsv2v97DhkEPnKOIMa0G15eSZM+fNMsnjC/4JY192OPeo2LXkXjmUWFkT
FW+dBpuHIR/Na1Zs2fhQRTkHZJPupZBQ6Ygp54Lx0MyN0gPeuO+NCYdu6SdipHoyo2CXbz4ux2bL
yYEiMub47qeEoigt0zTFjF9ubvBZNOGFjkoXsaEYjxvlE6Q8X1Bppr2ze1kB9FBBX6G2hzjCjM50
zhl9dPd+teg+18a36c8RFn62R/fTrPnc6hWOo6m0jESk7hLSOrBaNe9y8b53BNP1ebWvyBtdLaUH
b5G2RBbX2Zzx7fUPo4Oe1meNHvKDZq3FptVajUeabtHRz+f4mGBkNVo761cQgo7OYvokUcNf6IWG
TYUPxtmGirofHZ4GZCPOHI459gYA8RnSASmYSeLi10lTFw6lbsMDuq+6YI85orjglC+pLLvCYYcF
8PTcGxgm9owUqCWgtzoHIbuteE8LfRC2503PablMJ8bhcbBhOliEGKFnxUC+gg1XuAV3N5deDDQp
1wMIAaAT0qA1VhTXjWmEw/ritV3g8TQNBp8UISn9TiM/EAeJAvt0xuBBlxbicw1E+HVJrmIw0+X7
bFIvicsRhmjhtfXp6G5uSSnJ6XkggtILhW9a8O+oq/vY9x0tBEOoBmmntEhXIAXB2bSn55d1W0/D
Z6mHF88wfIF4UVzR4xi3haVHu1c9z9nLRrOrb9AcTnyDLvawWeps+SFkH4m9tML1a7R2kIh5BH/a
Y+CBemw5b0O3oBSP9uOePmn+YNkNNrfFWecc87vJPSIeGlojisWdTji9g+njQVXGfIogqr6POjMl
5GSUk5qkG4cSSgj623qpwPlW34/8I87bzsIRQ1PDuOqcDZFiY2/pig39exZxoBuueXNdLFUUftYY
kdrAmG1xn87+w0mw/vjWa3ScYY2wVwgZxJKlzxauYApS3Nqg6a8f2TjbaQrEGHRp5oY/LK5pfs5Q
nfA4u7i1HWbuqkNtJMb2bxUaOyAAEB1/SPb4kVrqc/wLDDvjSwZH6lcQ2TUh2yJMKhg90TwQ7wxg
u6vPHqWL7rQ6TFUdEYcNmFEan5o6Xe7TFp2m79Zv3DkIQJFJl5HDmR1p5KJTteWYF+SeyLP8XKbB
pukAWBHc257dMDzbBpyCEHPmM2qkykD1h/Luw7JLiAJoToYJgT5ioSfj/ECenIQCMLsT1DRHg5AN
VfFopMQcMgqHp72BVmvUSWk+ZlRZ+ZgU0VfHp78Hu62RnMzTGo9+MuE8tiiyxe1dtgY+sp4fr8QJ
JaGs+/h7kwimWxji+qJj22eK9nsPamuB0uJlrZkgoBdz9BlSqd1nFaA7FE5ptQd0rK9Lqz6aRUjf
3vlIG05ZKGEYYd1dYgu8ji0DJ7khWn4bnAjuRqh+3CDO8GuI0OgqaQ3w1zh4QH8npbGcW0h+Rg72
Bm0kvu5a456HH2JBU3emxO8tJyzT2w+M3xgLFzn9bPoyT32v3YZ9w774JBy4VnLCa7zgSEIjzu9E
VfnC2hMlHQ4GIQs68dRqODQWha4yj68UyrCgaIBlMYA9JGyvZrlONcmrkIW56PawAICxs0GwC0uU
0ZD2QzeRQE1EyGkihiZQoSPiBnC4tx6rBbAg8DPEgFcfltPFQh3P0OKgavNDQlGa2mSqmdnkdtIY
JyZ5ZwSEaFcS1FysmZmBlmiT2hvWYbYfvawuq2KWdunCrQOBzwbgIISOij5A/mg2u1vgIGVY1NYg
AxJgCVsDjpdUxS2gw3jKrdFSgYQXS0uY5oPhwR3+7G2C1oEZwNJjUR9nvJSMJJ/e2xmz25KMyUpY
MUO6bYxJ/CuwMd5oEUi1+0fPzk9uCf4zoL8bMxMkdD3qWvWUQmRSKLNtVFntd9Ls0eJPZfm3Q/tn
1RysOoD3IG9SaIYI3Q9bDqEyGZO2aRIb5i4ZLIqN8fKkz8XLCJBo0mcKHtMleKCZBTABp5EU7YbQ
h9DWOJIw2aCvT3EgxbEvowV9iSbWTOHdh5wIpyWT3jOrG+3CqHiaAFuCi9PfwqblR8eI79O8KfFv
Xq22JjHLN2ZOknPst84mZKqP+1rlVyM5WxERxjuaGDgFZyOg4oZ5RcsohQ8vLXehJlN+KA3ogq6Z
XhkKFKrorYpbkfTEBUqqaR9CE9z5Iw2ycm2VxwG0aOEqzigXs3ZeL5sxbeTcTvbERxETgRedsgXZ
N/HmIsZ/Yk2PHwz2OYoed30ZLdZRxEbQiTdJnO10CSEsl02WDhBaU+76qjkB4PsB6x6AihvpJt8O
iSOfk/YNRaQsxxviJhpBsDlPzLitzwaUg1y9IcrhK6SIIIUzO8yRP5tdXHy8vgTxu5Pul0Yis75Y
+f5dM/xnPKnTFzodyzpTdJeCllsPD0jcuJy2XHrwgMRG+pKCziHJ146DiXuEdgZZg5K4Ffhn1tBJ
um5MWF6voZFoK45rdU6CbU9Ie5y4iTox0KUnZHPQ7l2EyDs6nCaLNXJl5oKkNCP8miZcNokb5ibG
8mz4CNefGNa0O1lbzpPYNFJMqCBEvUdO1YQgtPCmnOkWjqwASTHt6PvmpiWpBqruNriZf+KYWZoN
sr79GA4HYmETGjp8PV5Kb+Dcn6jPnBU0AKAa4WVcPvJeHrncR4nLFT7Q8ghtdELP8G5a1yULCetX
YvZ2XcNHFhiSEU7SGZkdJJOJX/FIpP8Nob4Zn9cpDjU/6G/IxYIaQDeiDfVjvJzPHZLjFh3Setw7
quK4PFWwARSLsVlByrW1dU+fRwSjGNKbqVsE8FyETLBl7KNoWXIoo3POLI6TJ/EyQNx+grYt+V/D
FXwjbPmWMxr1LVIXXMpaLgKX7UnmHoQmRWFYP341GCvdTHY0zFpEObmWYEACfTgcHsi4/mR266LT
pSUbYJUGghhugQxjIMDSptcKst68OhsC/jpDeH1mpuSyGdo6x/8pCL4zKG4n+W5W0eYTp2R8vSwT
2BVY0+rraSvBiW/M3aSz8m+jZVQp+vLIphDq2Cfoj0iY0zATrgRYmpskS9XCZ+Ocmk0p5LBK4t+9
5eb7P0ejwC/VYTCWjKShsF9OQJvUZ2BboEdgiLBSEoIR95Hx8udoCCeGKbZ29pROLhBtAmS89+6x
5+y86gw1AB6BsXNiDqMJ81z9GJj7eKNeGSwrR/qJ6gSQstbEp+oMzY8o1NYWI0/4xLqdO1oSOvOP
+TGtG3Qo8ARB74OASgZ3w7rIExbu8iY6Po7l3HkibRaGtR82pTDOfNkVp3rXtyY32w+NkQajFL1G
Euj64mZKDLjd4b2SURj3x2RzQ6rzwn3eAkNgX8wlNNQRA2lZJypNDW7DDmkHT22eHgL2ALYYCRAC
BPkI9hfxaNk0JrcEbztv4lYwaxOkfrBM0fy8jCxunVANMMRYzMhxmwSllT2N3l80gD7ypR4VT1xb
XEqOAkixQpsIsk7bBieXgsPaLqKP0SYBTbNVDsUOyVLz+tQ5D1lEkIo4T9H0EOpGMd3QX516MlfC
ieC6juOP4IWEI8gro1rGGgNyhuE0IC9I+gASjE3l5mTIZ1096Oz1DNix7/ZDVc7cQXZfNk8meQL/
/AQGz3oHF9YPmha6qODi+FElQIMj6uyoeLOatCAIjwshLVFiB8YDp6HgGF1sB0+T/nuibfhxqJiO
AiC7RPYUmc4g6IiD0Cit9PRB3nzT9lDaGBQpgPhx1rNeoPLVYHOxQKfpIqo5nZOnAZmu2pVXwYim
lGTF3vxCC/WY6petiZwNgQNH1pWpYGAp9PzTQ1KMMyiuR+IetOlbIga5j3oZz/f4wfbDi4UGRtph
3BiTA99bC5O0dREjCUgOdG8fspuhUfepV6DR5CWvVYRWAd4P+dw3veVoj6WTlq2ibDdi3ijh7coA
FVFH5kgxmqkG649hfPPHnD1oD/KEsaUmL7wV0mfGjjKMSzqj2AUp49os0Opy/KZJ2HUyo64fzR80
R5zuU6bCKXGdZvLFLg3BqICylohbzVsdvXzzjssJpJeDG4iKVtGQmEq6sJEiuP45gw9j8vcDQVAW
Bsji82JTnZHnKCMTa6GhOb4aOchDcsHy9v/Qg+8ORAm0vHcJJ65LLtRPQYZUrIhi37wdCSGnBpl8
siNMNs+LAEOPlqf5JKob1nLnXp5G56L7UT2glLQNgIz6GV7sKxEcWaACWZxULoARYIDSbTqDzLf4
4BNWhgvQIphwPkmWvtVZ14ZThGuddldjTkQ9XCTAF1srtMp0big6yLggDqkmdS1dk0MxJ5jkF894
ubS2P3M25FvAIhSr/AgS6AIC52Km6Q4KZU8p0dmOoHn9cFYBB7LJoWodFkT8+4f9rK1lhybz6KKN
al8ZTtev+XpEXEnsuLyMopf44D6r7GDiCiSTbtqgyHt9D6d9fqh/hoghjA4vfdQdEK2gJYltUXQ6
3i+vXODasKyojJEpoKJYZ5AB5Tj2IGw4UfOpY7XD6RaOkT7FhKj+XGbjAaScYO+ZKxsAII/dDRSA
mXlC7BCf0cDLwV1hBIxJe+kmYkSD2SV9moOFn0kXwdmArt+szv0P9Vv4twYecHs2gzDA53SsmytJ
DlpG44eg97hZEukC3gKEYSJr4iHid8wtqk9A1suqbakGyQ/fBPEJYs7ymHQXbCjVnmV8JOezaxDs
FNjIpmIsNTt6DYEcc4D9SU6UwpmATCWxbVVYYOYBaiWbTY/slzZAdjGhYpQFEiDKbxwHiHayhCaT
SM2v+nKifDMqX+wJIpAek2bBoMKs4S64fWJCdpJqTUBkPvqNyP01hAAcIKk9oHwmYKorOF/6fqsD
lfbAde8HAzQV/PFesc6pGI+IfTh4AgnAJStSQWrDUrNZ8ecGfWwiTIsU4wkXrzVPA/WnxLoJhwdF
DYL72O1yWrukiTB82g2zlJ8PFqhHHLRLuFcxY6P7X6xhDm4+8fG5MIQpTz3EMWDz+m0j6iIVYHCY
J8UwuYA1x9WUJb9kgSxBFvc6C8hSAjZwTHzAHLb1ATJcNG20+lAeKXAw6p8OGWor63K/jsTXlN5v
kVRwsJsm1O8XdTtC0ds0eDvSarSZnLXYBwBETzODh4pXENPfDIIYGc/sgEtCblAX7dtL9nNwswzP
YZBt3eHwFmNVtRSpdhsCxGXw09KH/OaM/9Jo+P0F7R2pyUsp5B6SCWZJAgvB/NFvHbs6eB+rXU9v
BY3woMk1X8uW3aU/rfMbNdzYH5wanZjlfqKqn48kpQx9AaIUSVxYe+uHnWpfP36RBQFsuhjPOIg5
VZgyJB2FfwfTgX+IHul4LFURtO1w0FSwt6rD82GTLagNkIMh3DyH9g/kAZw72BIbhYfq66SHe/mK
Zu7UkZPojDiJEVXGj+tza3BvgNSoRO/Rhsq6lZSkXwixC6dxEBmPHde54rC0lOSw/wHaoxgKzc0u
0Mv5GS+uUwGWj08JttUI1A4SKJDoS4eHT8uYyQcyas9GQJcslpMjmIaSnPTJgaH6Mh832VwCdljY
3V6QkGugth5ov08TCOjSGKoSC6VOmnTb2koAdRi6LrHnjAQ1Ikd3GtdDEKJx6m28UsOfimBqkA1w
Bi8WcYkDpZL09MgURxVaxfI0uiOYDwpKXNa7m+gdmqeFPgcvHYvlhxIb4kVPSLGIW/qh6BAMSZ/B
I9AXOVnk11HP+uSKT7TY1bMmJN1Ny9tQO0NmT6VHPPtdEgZ3AjaiSIwdkM4EMYGd/h4YPpqDPKRL
ALF5cmpzdBs56bJj/J64BaaeCL3rbc4vUqKkzbCGGAugXQi85Kpehdyn8G8lQWmUPu0iYpFrxW/G
fyX9gjyxynPmhyHofAcMV0wPhRWIklIMxiM+l8YNmiQzAh9oueDjfSM/GoQkqAq3BL44zjbbpk6q
Pgcu9+usImi9UtVAuOXcUA8wJq1JwqE7BOHeBHWCIBEFhDZyHaTBm7iSPkiE7pNy4I1RKxeE8U1E
hU7Z8jUkdvqm/THYLe7IiHGGdjTv6BJdXQm4kjsJHet4B8Tdzpd7y3hNYwOfMLLwi29ryVHOl+RJ
LJJUSEhYlBZaku2Aoky4xKXBEnPgS8X03eTs5GabVXk1cVyMvWBw0GShSuKBEkjF32zC3q81WjGa
n7uBlUo02rtUG0abzzL8b5JJYO0NtW7caryzyLZupVTKTd64FYyfG+MJ798Moz95AAfnIEREUG0s
IeAUoQX4ixCh9066h3gBepVXSHHaOQYMu3kErDhgZievZHkYkXZGKRH2H9QifEGFkTyZrw17IDtf
jX7LO5yNSGOEzcP881Mgx8vJwvohqXFLZJmhm5sRh8tJE/Et7aoNvMwXlA6BsU7rybJO9/oSkEBA
vmrFaRNZAIOJlKQ4OAhXkGJ2yi/6z42LB8STYNs4tnx3ywZ1JJIFw+i7M7PjDMBvMrDV2m5hr76U
iQpCSy8f9pZwi0/j4WPT0G0qFnWCAgjcvaVK+TnYCvSdVsDUL7o8AqAHt8TO27mT0xprccdZWSWT
Zjipa+7J59RlArRxTAVphnIAA3u0ImM/xv/oAZtTgU9+n53nErmSnqdgwWRqKGJvWeyqLpKwbaIa
ajtztzR8Esa0+GCRsGEbggE9B+SCCbiZ4q1NINrR0AFnnbtAsUZIygAsXnyac6k7oXiWEgcRBjJc
lvWy6Qo2Bw3qQFHAb30ZeTkhtQ65SxzeknkhuOQsZx+WhhaAd35WaEvfz+Qwb65/G4LQgHjQt90Q
85GiPaYmdws5f3ALlJ4OyL8YKPfTIgC2NGYHzroAlbMsu6Hh2dCzemcSdBMl5H2+MQEHhwUtH6i8
FDIsHG/qMgGyKRM9CSI+u6V80GM0pBTM6Bc2eno/HjxNOZCAgPo/tDKE2BM3IxwsXj7rrqWWUzFW
O6zflfKDB/yxV0Qp98mmj5VBD7ewRasmGHkGiRmqQ76+mXbnmnvjzR7qm1WQYwONYt45637n6uLP
kHgWZCg2X/HABHbVUnQx5L5+Tr46xQugT6RLsVJt70bZFSaVfn5wFB/nipHhK2B/P07HCj4c9Qbh
AZHBm7ahkpnZIHrNrqO8ESBQAhYiSmS0b6WegidD6r9aPXz2xLJ6Q6AT/zl2k9ylr3Yw0LjCF7wY
Iq1FGAq0atptm2hJaFUlR7Kp4IxS0Bi4Yr8R7TnZ1Jf02FNS7RvvJg/KK8FROnuDNYV5oHu2nBGS
fqTQ2DSSKiHkwxC0SL2ZjXmeHH2yaG4X1hn0DfK28GfYfnGHrpWEu88PTakQnTfbxCUIdxerNN2H
X4LdYPAOMyqEcYHSRpAe6AoNAHFYcSgjZyIVpl/H+uiL5/2Y8E0Xtja6U/lx0BsjywhpRN8HuM3c
avkHk6CY5AojoiWsiEKmAMF9c8PGOjsUuAE57dJpCD4AIFCOyTIBGRAlmzEeb3DoGTNQZ2OjjFFL
H8Lk7QM23WHYbS0Y0azEYUNfzd6sjplkWxshIVNMB44A0tqtBnPGqdJPW30lsTuRPbMmAHvp2RSv
ggaEA42eFWSRbO8I6v+KUL5BeUZv3nRYktLHokvsDXlPNdGd+NGsrECQGh0SOoYQ0X5S+maEkJeR
AhJQAXGuEcUHTPciFuwe7GrYPrN8PS4FCLr3BhBF1T64WI9gpUnDt9EnbVSsiP2JjB8WUKXcyKbj
DysGiqCBoBlN2UmkhueGXZotLwBpRhtlgDOHiTxTl4UL+IbLeZ7f9M/dzpBXIp9qIMrafQdA8ocG
L0BOR2iOZ9x6nXwDveDA7H5Ohq5LgGUBBRFa2ld7CDDSKuFbs+9qYQCLg0ePRpATjK2HMRiosCQh
y2JI6OFL9F4CytFd2AK/yOk4KzG2sSGrIQgIGZcUN9kYzij/2vGERkDm6rkFELmj9ZCDnnJzhULj
5U6pD952uqNe6X6lnOUwjcmYJ+77TX5nAQv5YFLHfjBJHNL9DcNGsIP2whZzIEcwBLXSfFE9MGtz
WnbJsn3yk85NMM2a9cm6wYrCu6YrM4nTu/pYTaO/xhejnB2xLcBNilpsmazV4mas2iHQyAMZjY9V
3W1IQiDIS602cGEb/FFqI9v/YNwKZDdAzVFqGNirguoPlllfLxVz0IXPzJfVkcVAImbHc55um88B
YI8kCYQ0W5OKmnYCeG69RyxvIuCag8YVGVOKQDyip4ZbgYApbFgbMcER+ormJr8yzzokP6hF/MGy
Wpu+G9AjlPmwM/CW7zCXZkovzbvfQutfIM67L9BWqTP+FFmk+Ohd1JOybDC0WUrsq5mUexNV1OD0
4/uyr686BjUNQg5/uH88SpskD2Rniy32n0ODNx1DBpuy/9gEqBC6HsYqUCn+7ep2GytLWQ8V1lhb
xhmsCzm49mXSpj7aqLERzktvyNetOfVdNVQY2i+x0J3m9MAJLMlKAMKGszU+HhzECiNrAvwV42xL
GiWbleHDHLDppYCemM1s61QrUQhECTNqU54U2ePqXKERkpTGYReWRo+Cue1qE8R5nj9RaCGzQRXb
I7Wg7TwnSQJMIJoUM+rbO2C6nasBwztR9dYmhWgywAZ2rQAeKKvFfaFKvfPxlHA0aXWtpylL+g4R
kLYHkMNro/IOlDCMXvtxTSX+9IB0+5TguSK6JIyYCv+E3E/Sc3342gm0RhxmxE/6DgUNyjc1vFZE
hZR273uX7jwzatovy2zYDcgrm3uqPYVoXSv6bs50MO+oiDIepFUYkTSGg4uEa03zTRbGQRYxMjOw
3b+xxtaVt/Qg9qLP7i0Kj4x0wzqik20rvngJxLKsI3QUw2Of0BNgcxtkMHq/0R3CEAkHGZKw5IoR
sxzTrvZhFRfnMBaNMSQo22inojhR2SrZ3knUdfB3UKwClNls9jA6bTrDBir777qzysXyeDJ2islH
ykFIWo8hR7CCzdUjJ7gwBLt8EHjdKA66oHjbR1+INtKm+SjS+NJ2XPiX5BGBBRAz358AzosZpw96
0XIwiSfXhnSLXwggiVPqCF3wOGmu4nxD2ocsLwUaM7YjNGDOANrMKPiz3lWoIeyD4fMHzGgwo2PJ
YvDkuG6OnjuL1KYaYx0QipldXhxAZCtlzBp7zoPyya4naO4T5lIZbRdjipwHM83pZQATKvml0z29
RxJRw4Nv0hZ9RX3Jz8mliSiRCJojVkPR2UL7whxW4x9BaE+wYhTDqz3ABNUdFqwCpPGAYR8zMpZx
nPYGJI9uPRuyQD1XIpbiDd0jqDfNYHH2b+rwtgg228LeHgd9WvBuMR4FLDp8ZfyIiWJCcqGpLLk+
ujoqhn8ge+Bq2H+bR1jRa3YrqCjZE2hvPeuMfwkJ8mEHAOirVmFmmUlW+UAUMo1dKAxA3xlACFIJ
s1QZB6RMYGPTGca4nNy7TncgKCEsNqNwszfp9h+pPy/NT8eUdJDA8UB4ceWKE2Fsqd7WiYmwGHcX
hneAszZQlr2H3Un3LwJnPKzzDxOwnGldg89A8fXqnPoj1N3bYXk2nvTuQXixS/Y+qCBcocRVUSlO
dR6enPojSVoiXDFfePX0H1KdfnjXOIUwG5C2of+6wI3E1EXHqWgQ5pSVSWUq9AL+Bc4/TmpqCHDt
8AK7IjRyWl0fZgurvoXFfbma+X4QY7dx6P70TYQ66Oqrb1dX9O706j4m7Z02xZReyCdhrH1QBm5+
RGB0d69EmzBJCTGD0gZMEYObQnVHgqkMPzS/Q3yeJiX64s9iQg4FdSeqB4vpza2I0yCREbG2O5Zy
JNUp4kmDFn1AnzFaNxKSwNRrtKFFbC5TqbhaASFAOX4M0SGt6dvVHhFG5RC48CrPVJwiKjHoTJFJ
VBqAHVrwxAFFMe+7mio0MNseN+5yvsupuupvvrAFfE44fijZaWbvApGeQXDaL+Ggk37fdM8GpczP
pwXPj5Cs7yXxJlc1GkEFeQzha/fWOe/JMgkU0iM3JSdGC3l1UA2E/zFIjIKP7cQD6PC8mIUYiZ0c
Ufnkhf03FnRSFvCSS1LyQCxNmpkQumo7BMRCKYI8VzP5ZzhjcWcsTCO0InsrulHR1H5v96bsxL51
W9ggoh/oYX86e0rZjLzq6dBK9C0ohuJOdiglUM1r15CdiMjO4ppLNBLsxAoltFa/CI4i800ToSa+
swMST6dpYR4rq8IkoOOB5gSe24T4phFuNgnNGU6kr3MmDgrLjrPT/ATsXIDU+gvRoFPEJZJ2wca9
EA9wCUBa+HWvhbHlKMPlM04J6ELUPFHqaO4C4Zde9QYdxCC7HshIwibcZQSsjFXHJDUAYkz747W7
XKgA3h1bgVlVg5D2JLNy2QB36f07LD6yVC/TOSn6dFqCyFtQxshFnAktZzC9h5XZga9Se7uoUg00
cNAsDLunnR6+LsOX3WzYndJt+V28/heVJvDKIcvBYaU3Nnmdk2CEXocAuQll/G1E2xHp0NePZkPh
hppHAvLIqzw43MdlJHr2ot3PHtenzZkzunb1kTqwpjUHJm00aAQATs+dAUd8FCxKM5DwZUKE/THr
ZR/SN/3RMYeQf3Xy6LoyDC0KownKSZ6uCFLq7GK7glWzqBYEYgI3dMbNFuuNDqK01zX++tu//9d/
rt//sf1zQR3ns72c/3aukL4qzo/73//S2n/97fr7Y2/z9796vW673+l2tHa/qbXVdqel8fv1clyc
t7y69W877fx8auUNVQt7j/C94iD759AygwZeDfp+0Y+QP8imIZnf8Q/W3bk5b/fpooix2jp3+wrN
sEB9rx/fw4aj2H2nsi8htEQFigsEoH9+ty21/y9uVx7nH2732rier4tz+f7hcPY+iLXJ36Yv/yq0
n/74T1u+Q0CGNj00PfSOPJR04P44WCt6PlzAuT688mFriMzQMdO+/7mjZ089rfwJtk7bqtaVfWJ9
HMLGpEX6u+l10XvbOjTKoSVfi0c8hG//bi9sWt45Bf2EGpPCUx2V31T21S0canvoPlm7RyKdu9Ny
z2gCX216+qLlL38KhwbHsJ7heznEvTTEPVol7C/5I8UyEOxogi0SlidbGIyQ2p0z7F1h8O4dSLou
AiQ3t2G36di7Q5ajYX+c0v7no63+q7XR/d+Dve/etzdN3deTl4G7UrUh9Dxo4/rGu8vgUQY3g9LB
hYewWIPuQH9A2Mc9GHslLAhaWABV0YFNfx8gJDibf35rLU2Vi//fhat0VUXrtPpar691/vfNVYpW
XW7Vd+G+kBxcDJAdZDXQCp3+AQjg8d0R6VdZHeeQ1YD8oLq+hk0Wsvx7RC+xFyvf72rawRFHb6Mi
4sU0IOkPOywn5fsieam8jA6faK/S0Z33ewTLSOOCansLPkOaBHa4zqMQeSveV4ZEY0XUGMpvz/RB
l2rP3/93I82ndXx4pEnBmY+UfzUfcZoyVPgFgc+V77d0ISV1Il8unGJ8iughuCbjiK781Wus5U1l
yL9PWJ0K67wMF7QHOESfHElDeT9xgGgo8YnNXC4pP9TQu0RUkK92I3o9cBNcj0860dmk58hrHnwm
Pd+jHt0v+IJCvyY+urj724hRQJiOh9vzFpqNhouBjCqv4R+YDog4ySD9joSYEnkLKq1YVn5RICJ1
5dOPXP0KieHsNYnAeAgZ3A67lQGno7zQCeU7HGN+WkToIyIKJD6ytMCTT0UqSoT4ZFgZf6Qzfb7T
eDGNXdHQlytIh3p+wfTLAkAocliSalnL5Mpn/l4P+UlP5uz3AbvIyso6oXtULm+jKQj/nkNRo+cW
tZ0h60VuXoZPhkrGXO5SJkLx6Uv0vcPFQFacjIM8kbyafgQei4Gb7DlIXzE7R97LguLz6Dfif3L5
xDJEb5of8BKZfCRZC16vofcF0bCFTuXCEWMmb3wwa/Lnd8bkpxofI4/yu7j7QxkqdG9/B0lj0vhe
Hp1GrAhkyaTQA55XyFDLY8pv4VB8jSWi6b+LXZ5AVraMErtDXiOPxuTLhMtv5TnloufvB8giISyW
UwTPUHahjDDq0KOHSFEuuRjZm+/6kufgqidLPpKb5dblOld0pzh+GDPZclXOKHKN38suYtZZwf6U
zSsf22CC5HNqEQKlPpRAUYTd5TFlAMTqn/HWZFa2EaRjPrkTi3U48nYkhNneTVqUyIcxOzIOPUST
+Q0NOXYEuEw1L/j4PC12hLUuD4aEtLdjbcghueM7sTeo1HvtodieHr2aNecNmajpLwa/n4WS1kDB
ML/X8pVcV9xm3oQiry9H2IOGKmJTf2+syULoOQtHKlZliZ0iBM7op4KGlaWazUE1JmZeypPT7tYv
HM2U87eyFUqSzd2qcLb+hY58T6SYupbile7C1kw5k+RkOnglR3Xt/55TSlL/z/Eth/jZrcel29mU
SAfQgcP6/s9ZVwYF5yE/4+urVXNqVfbvod9MFrxvYct5WXiV3XbaDvQC+uuI47Dn5FJoRPv9KSdj
1xGJ3pMnP1Gdwms5LW5eOpZ3HepCnWpWUfS2cFtOdyCvw93CZXP6Tg9psXtINYG8p7Jr5+1frRM1
ZfTZsRY0LJNTuOe1uTfuIa45S+HLc56i34NPe6Cw6j35PUnPGVJ/Ln1yrCen7EuUbugounN3LgKa
turDFuFELuCEO5Tg2x/7BczlfGi03nZu4SnkrsJbePBafm944f8D3Uvk96rzyNtOY/BhhGvUmeUV
bUfc0BtEd+B17lblKRuogLZ8mQv57pHvInn/Ab/1Y3fWu+jk3cL98uSdvLZz5P8uV+0ycqp/XXa5
jvy87bzzJ1ejayCsY9KKF0/GSP5Hw8vhjlvcAe/hc3//qP4LnBWAC1ik+Z2BFtgEF6G+5PdeZWZk
vL+3pX6nrPD2ae2/aclCbRpXkM6N56jh4MSmtGjjD7V7ft/Bqf4wy3zBX/lQ+bemgqO2atq6yU9O
4e8YypPIs/EcYUW/489a1mThbVk7Lec0k/m7Wo10QYO5Nuut/JgdE51TvqRon/9Llx+yTBHDrHRZ
hwfqCvrZ3d5+PS+V7EImQ1t4qGfvGD+eitwp6vhyF8yJ3OnJEz7VHZnMNrUEshIg2zs7pxHu+Lft
icPb8kjEWV18M/rXsVvkfo5TuY3Ck7Uv6xCv0O5m1ZoYMd96sv7lZ22nzDvEHPJcBbN1D/fRYih/
d0yOyrJ6sc5uXoPR6tho7bFH5N5OzMyFeyIbabWsnduxG86NO5XfQ03u8/LfTcsjhSwqGUtxtfnr
y3uqn6ZJssBuWRrle1XYd7SZLIsDE3WSRkGyuM4sItVvslFlMbFEX2bTbjIaN+8VKvjrGteTedPs
YkNG/Mx1Za5lWXYdOhaCLzO/KIczx9/J57aadjGS5XHyZDGyTJbypKias/5lJcpf5pqdwb2Ez/x3
N6ls7SZX/F01jVgW1IWVsec2ZQ3JjXbWPDRL7I64aUUFEz097LYP6bnLw3X5sWzZpr0YyofJalZR
3mVbeGrOsFH2esYEnHGrnwTsFqrj0LnPkELpMc3auLATZSBkRzXZqXf5dObnzs9V7v3Nb5kvFtPv
+sTykIj7TnIzEdMlxlOMzsJuelf3Pa752YIORbJYFq4Yyv6kwviKae1aV/6W9GVH1A/Xv+M93Id7
4jv0VBBjpnWTjWoE4YLqHqwbYtB9kkZPbDzaM+hR4mrTslelf7tEXz3MeuFUMGdpbkwpK7ePXnrL
kr+P8YNljV4k4UOJ0qSG4P6OposlwQPK4lBXX27fo7CNToHIsBFIEL8D39CmzOugpPvBfDdcWf6q
RxE25rxDG6uKOJCgIxC1YUT8Awmhmk5nov5AUe9Y/8qz7/2/jn2n01NanR7KUBIC/kOI92z1O9V7
cSbEy+QwUTIFUdQz3QcRMP1vws5ruW2sW8JPhCrkcEsEkmASJZEKNyhJFkESgcjp6c+36frreDxT
dnnskS2KAdjYWKu7VzfHQ7u3UrjiLLsVljjc8ghCCNB9+vUjlnoBgeAeGhLy7sVsRhxGS44Wm27P
UmcZLCTMMLnc2JbYKfzyVTR206M4czqPTLh5xnioWISKx4t4gTGHqPtEHVGsKYXnI16bRCexaxA1
SbUic5IuCysYfmQ+M5/4q4s7JncFrvPJBwq4fojX5hZ3vwkrcxaSuC7Z3dmHpvtp0wPZ00W69f3X
1Z8YpC8Yiic5FBgHMRCnR5w2Z8n8JqfrvBFt33U+vUkBLaD35zNgq/91AmxZUWxFVw1Ll/95AlJ7
TCVVTYdnsRwuIwUQtaFHzNS8Yp4vChL3QdQEAwftxuFDErzsSGevPvH1WuQsbFrC5e3eU1+we8Yr
bJN7kIKUaXqo0QXbVBiiX+ZSZs/SQH+vDHSm9Lg6Q7B8XDiPhfLGasMtjDQOPjaKuTmpDkvtvkUL
q/XLC9v2Xzpew9L+/NktcWx+WXxlb6pyp0vjkyDOYI/koHkl9w0kGiuHLVxFQU5Y4lEzyh+vZphX
fsEsALjdQqP9/YGmrWKgEbdQrNVbrG0doXYTqZ5ghyfweUWMOZXE3kK31GQ+Quw6O3w88M5bW19I
5qJkUeJcvYVtKVCHQSQjPVlAXjDJg1dKkOT8YZUbA/XaEbXbkkQ8sHwBiOO1OaNXopekT0W7t72q
MKJApvOJUrJ06WjdQeN/1+dzy9cJim15eK8tT0PfA2J2uW2lYtP1T1i71I+OdWixZWerDqWV7rzA
eaKQr2hNjc92ZAGO2G0ZrtEtp9Zzvs+c48dmcEEdUU2wM0yKx1OfKQ8XOJ2TkJyRa1jiwB4WgORv
nb24fchnt/siKqt8OS/Jo2B+L8FVmJ4vu7gYn2BFaLOCpBerc3MFJcrzpT7k5tIow2mJO5YszbLv
TvW7lfaC0f2KY129tRv8gzJG8eYXJggHt0Ighlvo1ZsiV4KohFSF+CGnwZs+1R/ml/Vu3biNp0db
c3NiZIn9aVZfJaTSd7oSpnce08u4uFV45lRIO77Yp9FExJxpCpTL4cqS50YJzfnOndK9QoQjXGSE
bCVttc+JxKInfakxybbpuR+sVOIcVhYIPjgtGU7f5oO2bV7MH87VVR8khEAHY5pF0FIv2kuFk3OB
UTOLQO1xTjPf0s/m8/rCpytKtzhRC9TLAf49FHXmV+8ZGwfc+dE5NCdCgbp9S58AXx3m7/GTc1nh
kTK+sCq/OS+Di0jXeevxWlqVKNjxXGRw4uoyHeoxljlte6/ax09M7TQ4GaSrVJ5JR2uP7hBvXTgw
HJspF8Zg2sbf4D6VlwJaPWu44E9hVPv1Q0vCbNW6hLl7zrxntJXVh/HudV31HmMi9o684sgv0Tep
S77Xf01IpazDhRhfLGSIzxXeauvzJwc7kea8ZFe5FRcPxKNJmKZJ3PS0LbtZFKg/mgUHqVkRSf3M
GXjhhDWyWwM/1T5VTOtOkKSXWSlCQp2wOIKtg5B/0jal1JHkj8JvMnHKeSNB6bmkbOS6a9123Twi
WnfILRz8/Jj7xaba6rGXT26/k96mQ3NMmcjseKD9NJJLjzAUfWgwPrO/v5dLUquT+SXCc9AEwN3X
K8KDsb2/BPWTpga1hTdtFYI9P+bv7aKCgcD+mtiEN2gb1Qki7vVUJ+eZjR6Vi1Nxi7m5JQPU8rId
Ukq+gknpVxpXDZD9aqLOM70CwTVpK8gYGF4ChQdNhxw2PgiC0hxXAs//igLzLZbIpgowGM5nIrDB
XCEkZLStH/0BNTpyUEx+jWUeaubMLLwo8i5f1uC1yqz5HgscKLPSKwYkjknjZl+wGBJ5AjA1TPMT
+EraoosRODwAdmh6wEgTkZXXBULQdklUwVJjV2L7GqGLFiQe4Md9FWrWLvHVhQMh03nqZ/ykLfsR
KU4emq/YeDz++San/WeV4Wg2+7lmOYr1202uK5RrlRrn4RlUZC5qhjzIuTXlQLSktnk6t/WYrpsc
Br6uFqL9EgW3ci+QY4bQuVen3LVEh8ltOiQ+bf7nt6hq/3Uj1mTLlA1H01RL/u1mZIxxpVr2jRXD
FeNgfvloXxZgbdDT05dS+c2rpTCEi6oQCCz14+YBfcP5gLAyXujQtcwKEJm8G9CN45X20QUFZpsK
SXix46IaGeLVdJ4rjDjjWHtx1elwVWbstA1KpXGRouAqVlWzzJ13NmIUPi3UDN6LHlB5PMvgWqaF
U62dYdZLy3MblPn6wn2cRgkjN+SDn9ai3Vd308yq8DELtdgv0RO/VIQR3kC43OvHtDW1mfMBndK2
dCiIpZWPcT2ctO0lxm9jUTGdzfBYA7FuvkSrjjQMugUbxh0DtHoWta7O+LoFOuE8ynTSuVB/sUpj
3UVuy9hMyMYr42MAwLAeCcNb5e89BqLf9WcFobYDEUBk/CktbzwNu/FXAgsc9p6DwOMrrr28csc1
VjnpI4rv4mS2i9jnhhAfAPnhYWPvXFPkY8igXRdYYCZugTkqVnMlB+yzENZ8FPmPbAq8g2euSLF3
Lm43F0OJbRtcebEX+oUnPpezwRfStTL/hkcSILDtsu3EOqPAjKsoc2Ibk1cFOm3JHWzJBkSHFrEG
W9/BKXRV9KGDfPX6qsA92N/Qkmww9zieq8+2jv4ld4fGy4onSfZkObzVJ67z9LVc/HnN2vc1+Tss
bziOaWqW7GiO8RtnMCqaJnfSvXi0uJ4inOFEqC/XEdcTCDN4WkhajkDOAMAERicwtPoUM2b9Ci3z
pc7bswt+KIA3ATHmoNICGR9DadEEowDZBVTZh8Urkcl36Ixh4hMJIVBWpt8EWO0vJFDxHHzuvKxe
VR41Md0mBbiX08Ag86d9EXivgPkEcIrbP5CaTI0mwyTo8+hAlQ9qlwjlGCHtCyKUXgULZv0gZAwu
TMCMcmgz2kOBzCOawN4L+Fj8/gkTNoEM4WT69FKHG386izqsoKaYNDxFoLBCgDKGZMDyDBJx5FVA
UC4sDv0W4FlJh8WHXIsOBA3dHR6NP2TIrQiTfQEjAmgKNF5AuQLlFA2SgGfzpcCTBbrM2wMyFgiy
Gdp0KZqnUJ2DCoJ8SHS9AuOjuKGwZ6CbX2IDrPnb9atgCxSbXsrpI7WaSr2nUzd3zIsEUziBYRD2
/Sq9i4amDrh08fsR3xX4hvgFxkFrJVCSeHnDuBPjpTfLnwkQ8TIXtFi2GRY17pAmwRk5BFwaEPRH
uyB6OXsp+faSu+b8+jI8XsjQ5sfuzTVIo7jWLJi1bM47vbfGBu2e4lV3YFycu4p+6HxvdUdaBprH
OQAqjbPmWYHpVlAd1drYmQeB8RDLQA5QyyqUWRHjnJJVhDWhhWPy9jwX/YXoPSR8v60lji82fAda
naXMm6an+b59NzXsV7JpqBLVN7r61fimQxFatEQUhhxi3E9odWh2Nhc+Eb3/JgOerbgi8qDcZz5d
A1+3+OaLP3NPvFXuP5itLG1OuuAIBL8giBqBVV/J8rKJxpOWcKu09eIzWjTuYtV7XWC/swLvJ9J4
qedXrj17GfuPA4e8u4MLOk8uH4rg/iIADTXH8d6nrSaACPHVZaHx3Z/AgxG0xHT8hB1wQeWox2EG
+YutD0mBHAEeLdaYHRqsnBtnRJARGsPW5V4AGQMtujiVAhLJgUYoO9gMku+GZxAYs1gQ+g9REt9B
k4CwBoGGfvxEyUSPLGArgXUVR1YXKRb1umSab5lvjVDAXwKdEvgHlZ3CdzUxYGiDBwlciGKIfwae
ehaYkATQKr4SEK/Cz4pHZMBvZDXBkgAMWPxDDR4qICSBFQrQi1f8CZoKcE7hAeKN/Q/QFtiPACEp
Gu/QYgq69hMcFhfCBccVTr7+LK4ygbyLTyFwMXFVWCCIAvcGigsHn4SNk/haIKPc7TDUBwoXzyl+
hKnPk/iEYG/iA//EyUqwqvsHBzNQ8DcTUA85W34zT+mlFb9exm9EZmD6DiIkyhRRqHCbwxjIFY9M
eHwWyPeem/QRUEdMW/kZgfwVj7InsECBQ4ofwx16TlnPU5R3xFQ8GbdXjW82mKsJCFXniUCdApJf
Ve8nzobCi3fCN6mKBNhkLR00uzXIhYCSBIwkfplcZCV/FyuagIpAcOCqVz6I1xJvu+UrgdKKJxff
zecaXmX++JdK0FD+o+X/5Y51hwR+afmlVprSeuymp5Rhgab2mK8edtw01S0YQP7A3X7CfFRL3BjL
ihonUSJxRORyDbajeSPLrvTOmt/082w/IdJ6eMyeaRIoRC5vHHbDZgal8a85buyelPsWu2ftjc6y
NH3s4s4okxHhP/WQ/i9/vhkr/1U/moBoumZYNv/9RpH3RmKlatuPzzEdcYGeSxLlvLbP9TyQalL2
brZvMGuiRntb/xiN8M+vr+r/dWj//w38LBZ+ObRqfLZHY5Cnp2E3vIo5cAcdXC/507qd/LpE2Ztc
NnDVQBbAHNoRD1t4uGDgRMC6GdwDscARVHrusSmOsUshapnzeFhgr/1OKaqSyB3NrM9xC5xxao+V
xs/oCJ2xzDCDcXtrgoFov8rXk3lkCmdo0uDtZeN4kAjsC+/J8xeFUkp9JiuolYjVQkMMZ5C5Mf0l
TrYqGRxgPt0DTek5cYEFppVFI568X7hJ15/000zmEg4A8tLSGakoDLsH7IrpIMagEE46fHQL1axB
MHyFX+/LQAA7Y6JUf8nqxlVzHJikgGvaIebsH7XPopjVF5ckodi1v3uMubGmUIjuJC2A6RUHnOmz
cDwFed4WcBlQ46NnVurLYaEtmqMxiTfJbbk5NmweX8iXJgTFtdfw+QmQZ4tfARKUX5dnXVjtdQfJ
q8KaTJajNC0UybeO/DsmZN0e6bdJuY9J92sUDNzsAmlfoZE/46Y/u+3iblUzNIN98I7JoatP0jRS
O1I8Z/2X2qDpdbvMsyRSDIJ6CjikV+xKvWF0FTzCKqoiAjz4SDrpBPuLTZiz1xvzmxP0n+UKBSRt
a4qR/OB2FAqLW+wpuDxrD4dS8+VP461Dl75HMDjePLQwf1659+7v9yqWzlC1HMNgWTuie/xl4SZT
GduDfcUKcB0/aivTHRnpVpZxcPNBhB2ID3KqmQLgNJYlQv/z7guA5gsHaMsVwATtAZYW5o5O4Luf
Zhzv80v7dT6pO/MVjmZzDc8tRq6YKBDrnG+/tA0OlSKwtUCfxhY9KxH2QWmoXkKMKj4/kkd3nn+R
mDj97bMKhdefPutveLuWK23fFHTC1KfUpDZ4+3mpKRhJiHI7Y/5IsOVnqmoK8ndnIUpWUWuf4cJv
wChQ3zDZ9KEw5PmaiF7w3TqQn7iAYMumueDnRK0oOF/nXdw0LYi6CL4Mvu/wxRjlofBl6Ohhb/Bt
UWyKu58B3PHXllr984dV77DALye2OUv1MHbm9ES1ZzEIyYgoMpuIqq9fXZldQ3fRPNuEkFzc9qPE
lI3dR8P91ZmVHzi99yc7TFagvNTkhYunW4bTNEIW1XNiv6LptB8xOjIuH8ipp4tvvWifAIW0gfHV
mp1LX9Zn2UZ5HD5xtVhlG2TZXdCU8/Etdo4xh46GHAxSaQOzd2cGGu9tE7nX6ukG+hdOIog2YvyQ
8yGJzchcFjqJHq7pTWg7O4ZV/B5IsnpJvakIDQIxNvoyfk5X9o/R8Ngby2FJH35FmQ5WwxcYL71g
pK/hWjPMNMlrQASxf2SDKQna2Kv9siaKGQd407WL9ZTPUva15/bVfjVojRCeq15xSlcJm8cWbE83
l+lp7OcWcSW7r0SfRW/xxjlU5LPj63Vk2pX5BLATvIki6c00d0oR1LvUWRdgGEMCZVcaIm06WZ2N
J7wlnTeG5T/5/SL+n+1GGR0swCWw98b2bQTowJlogsGu8FfqZ8qFaS92IZLQ6CRIOOJScjqU9Ew2
Mgba2i27VKTvFJI1VCqm+hJ0PA9H2B+JdmTUMUKLmboH8LT+M5nlN563OAz5Y0yVI4xAVRnTaja5
v2w35n+hUf+/36h32eMvy9KR7Jucl/b0pNhzwybLIriq67EKosHPQE1M92q4FXOX2byoPHWcaai9
MWyfXAmB3VMFhqCG2HlEqYe+ROsxEXPWjuZe6IanAEohS5YmyPptZ1R7K1lf0BTUy1p6uNVB13Fu
g7pfTuCz9IGk1/uECQIvHCMIrYt3YUKPYwtEioIdr+Lax1WcsRE65NYj1WWX3zCrnUF1MJJBMrEe
mHsUQ1brSq+XxbQslJmYFMO0chBGLtYEJcbNFPbOnikv3AI/JmL4anFlpEBxbBCbCNSeAmxwL0Tl
6p72rj6UcZgSA4N51wvLNebSMtYJFvropDBUfEH+2yFS9GvQFyvQGp/Rhk4lStlYK9xVD1w5pdsy
S555VMYRl7UrofOhz/1qq6U0+HbnGo+tJkD97uXbYfVn7xYOFepXTlEtr01IeearuOiKgISaopld
mxkfg9qBSi/S3TrCM4TaWKieH5vbCtGFhfsgDB2OEAjAWLTbBDstzUNWPGygV5lOYUGux3HJ/BQj
JDyJWb8MWOuWoaotsByj6D4vKjHqDfYcAzoTITjni1jM2b1JDMQfNSIfP871DLcN9iHeCRGeqltV
wfl0Pmp7eIFpC5sQ9+wW5UYe5mwLEVaRbEmDYJENTuQPBag98mCwsvlnZosgG2I/qhcn3jXMrVLx
6FePHSEKS04ktg7VRqmRc89S8GDmLA4ao9C4j5G3+lborhxvOCcMXDAyh2jc9uQS2J9abZZyTLYD
L72xMAvqHsoNZdDuNiywzkikLRV17oFonrVZfWxeJ5II+pyWnH12ItAR70lKkW3vnzm3QbalGOq/
WRafA3uQtWVnZJ9KuTI0URSef9zaR+Lg1BBchQgQeymXBDGyxdlHNSWINsdRYAEVNTQvlO1fyXdN
adjv7JPzFXDbR3TInBx5f6/pj6ZxedcsUUlye04kRSABFgGzy8w2gUr4rLmRUgZnapghhkyo6N2O
eAtaUP+SMikVP4IEgfow+zcEcsXgHiF1Y8YUsivtaibI59bTFbehr0Lx7GwuvzOrz7lnj2tZG1/D
q/FKvl3r1Y8l3srX2QRTOL/IvmXADc7OT2q7KE6KEWjuFJqqy97MglYe40Pidy/WZ/ciHc3Yl8ZF
lqNUp5OPoZZh21ZXlXZe+RyYAVb9ZMWpIr2pWQ5wzdj1XA4qSY3ghViT4fATb/l8pePbpF5T7EFy
vg6118KZy7Yf4+3RI09IV6OBHaH4y6T4rAtDJOKuDIIzSctAec8l09AYHvnDOA3+F/eSksByTEp8
K/O4CsZ1dA1utaexBTPnWIlFfetDToFuuucdcn5uBMthPn5G7PwFQ7zyY2t67YsZYJxviPoXHkLG
dUaCgCY5DR1/cHsw0914W2gidyD5vATZW9+FcCtpPpe9M3qlo/7KW4MLAv8NeVMx24k6+zKmBQyS
GjCJgAWaVG3Px8F2Lw/XD2Zx8X5Kw+mbYAislpXeVxiZps6eZ0yavw8HHtF7LZsmG4DtQdokDyV2
Iuparjxemp2jwzTio/oANXBp/2U4VGmpf/LIYc79OIZd4WKnbUso4D8Myb8oMwg/EOXmRDfMaESx
AklXsEg5QlfxucUGAGBMywJjhtkqGzkGn5AXNDqA5Wd44NbtPtoo4L4oJb7xwZGWm8W1YJzkYi6n
92Z8ax/SxaBBb7t95cuSJ6rvD7ge+bwyiuDKAJt7Bk+cE1g8vfPuujKIunkWzTna05Fn69JFFM+V
Y2QsUp6KDppZ0qeq54j6xnfa+6PqR/TMPmTPiO6Kow0cw9EnhpK72jvvXF42Z7etPBjCZMla+Uq3
iAHlL+OUE1HRKTTgHvFiRBD3TBEmTGMxws4wH04vdo0v3xy4fBx8hQNWLprGK1/IqGFTjYH6b278
RPqYPJEv1uMkQ853vzMJeiJ5g078wEhnQ5L8ngdKz8PVB3b/jG7eEIeOvmUDcBvcsgcEGVPnN1xi
2NuSxUTsh8yNElrOmyBHU/+C4pL0G2VVDKE6zcrsL7W7+l/jEKamy6qm65ZlOAIB+KVuUM+FGWX6
MB30DZJ8BmU3Z6ym8GJ9FUFM6lv6AodtP70wKYOjZ7Bgump1/HPxov+XEN/UZdsxgPt1XfmNSWuU
uot6mvxD6TPQWuKpJ2ZnOd0m88uV5rEX2+Wa9JjDMzsowWSfz8lmjsckJpIME4VGt7skoEsVYX3s
Xx8dbiQ1fjrCbGJFOMvf3u5/ghK/vF/x/V+OWZSYeXW+XobnOsxga+cdTR2gfuqdlzWK/rVQ9orO
J3pHw5z5gqL4KUJGyi50QM7TzYAwEIJltNdINegI0QY9khwbaIGJTkgF5kc7PVeeZJFvD8ZlPGug
Xkzw4BqObIXfYAcML6LFWI58LcB/xuwW9QpEbPNT8NIumF22H4XuBfXVQhN6GL5tAPgK4AwiYyPx
1qPvQTg45ySfE+oqtIsHQTyQu7cSLEYb3kCHZV6JMo0WjY8nw6uMYfUq4HHRveVrIU2+QpeITm4E
RheesZAjiKMFRSJE7eMdgB4RUwu9uPhTECiQD8wtEV91H4O467ABrIXgW+jThapaDOYwzc/EgiB8
+Jj+9PYT9hPKHqFDExg7ve0ZTFIgmCruEQafQlAc3Zr7ecA+g9BrWoC2TysxqHObKysIgCcYW689
aAsFDF1Z0YcLsRdY9+f5CVnd5hJy8kCz23k75+ac3GH7CKnwlaAVoakUyKpxB36FONQA+BUUR7KU
HSzXBIwLBn3DSxLRLXJAIZyOEXoKXayAcUVDS4LYWkg9RSv7U9R8x27v0kHSmbN1DwdyWeannw8X
2lH2tMvS2YDP/HwC0fBS8dE41ahJhZq1pjOOl9JBKJ2FRO2yHKggeQc/wXAhNBZvTfwWwlPxrojc
48d+CrMhbGAaBPAuxpnEVw1AvACihVYcfcX9u/AW8BDtl9A0CommeHYhgBSySJBxRNhDyNu6y8jF
MwJoXD3nIB5OWwcr9FMTHs+NGmZnesSnm28VmBSA8wutOI+grY+CF50Pmi1NNMrRV3ekSRCgugC3
//drOAklZudXHwJ5/h/6TD+7VTYldlY5gjChzK3vQ06CUhM0mYnlF0LEv/GX/zXyZOq6pima6aiW
+ttmFquXchzkpn8e2RcIKWfR0LMnvlhGihfB+ulhe8JgQg/7I3IuxIg1SxLNPSTQ/Tdsy/3Xp/Ip
mBQYFJ5HPYrFKriTAlRHR+/HIK3fP5HxBuaN0w9KQKH3FTaPQhk7+SY7orgaKBYWFcp68dU1rObg
9qFQtp/D83v+LbTLf94f79v1v+CgX47Ab9ujBigmGRnQV3O/+mL/If6BqRMH/S8vpIub0++vZBmW
pdiGbNjOv4Secm+kVdMOz/YBohfmKOJPMd7C2BL9I97HYohPDN2oJMtu8CVlsxUbkmBrxbSI2IJj
4lyYmlAC8ajp/qf4tvg5McklnsEMY/BicQ6hZJBxx6zqaClG9MTVI0AqwUxWQtVVLG6v4rpMuLDE
+hTng8rQJ66SHYnJI5raO0srKAuKaSiSnAeoAQ6WzpwSVguHkxKalGxcTPLXDa17hk4dDpPto2Af
ECr3zkUR+lMG//OqA4K+S0nwqOLE5mhy8Xm4Sz2ZIP/bcVf/a43/ctx/X+PXqpONJJUuB2GCHkNI
i+Bee1OK1HS0jk/CvK9CbyvYbCCwV2Q44yn+aF7HfR0iTXLrbc8WjMiRiD5nxYXxcjtQnJ93ySEF
YX9P9vmunZ+/MnSxmkdgI4c7njchCZM4GJ55BpyJAmf2iKjOH1xjbj6hDRK7RvRERjPsimsG8hr7
0xBJ+9oMbGaO+O9Mhj2n7B01EsBrTYgglSu8WASqSk5I8iBOVvtcbY1Dii3LMg2ZbJcZxobPeZEf
CTN6sN7Ay9dSwJ+Myv8Fx1F+L4UU2VRsSjH+r5mybYnv/1paVPnl2sQaN874cWhDAwQwTZb2dRVR
uZ+jfZnQuRlhpH3b8XvMrcDEqbNLHrQUx77W/Ft1+J9vxzBk1dSROFGh/fPtpLeuk608StajjsYK
Gks3y1nVDp6pngzjLav2dm5R09Ohtzg/3j7K9HE8W2zjiGasQyJ9x8XewiuF4e2WEfckJ/KlbAhf
1bdDfNJpm/+8JwhC6tcd4X78LMPU0UKpiuoI9PaX4zfIZV0lcUZnTI2RctcObxI91F94KeUuQvnT
64j38cvrVLdzOU36lK4v5mullduy+dAbABCg3Nz+jjXn8VZUS3Mka+86uM149somuPX7Kw2bpqCy
ZT7f4YbL+EayysG1DBNNZ0RCZeQweRmdrhpxMCptia1i623NqzO9h9mHstMyLAnQDPzd17ObFKE4
v1kgWEU5U+j2+0sXOtMZJ5UEClG2Hnsx5m+4GW1MVr+Pxj7SUXIGSMPcDhOua+aEbT/Pz/vzsNGr
fK0pGA4xehR0mO9g8yOWlZaannPVll0SWjdsS7KNrG+t4f2sjf5NX6ZnylTp4UqUnnQuZxZkW5l7
lzOmg3wM3TmYF39srJc0uT31ehSqMXYOt7XUhRl+pyJb+DptympzxeCBg5kq9q5wNhXhSbQni8Yc
cXgF54nOQUF2dFJVALX7HuBqjAgUamhc1cqTnHUnPWLH0BTw3ZhppKBvplovb1xFtS1vHSWdV4ZX
pEV4uSDpV4Gfkm8jkwlm4BjIYVlgMWEez885CdpanHtWE44cUivHbVA9OGmo3IDLOt9JHfCJdNkj
ddW6oMp86XxalFd10WrNIrnFq06Rdzlyu8apX8oWVlLxBuC6UWqf/7zgrd+bEVY8y13RTYdrVIWG
/udKrM9lHuVWIW0v1NOTPxShlm8yP3WWqrq3owfN2mQgGVq0maaHBIfJSXrPMD7DBX2U3xw5MJHD
IduLJA/DlWu/OiOvjB47c23Lz0LXl71Mww8JuevA3VNFpb6/JUejfmmyjea82fW7kuC6CvyuM5GL
+EH9Yec4ok5+GX/0zs5IntoLSxvY/Ift7HrYVe0j68IWALE0TzXij/FZstcGLmMA9NNK6pfqutS8
iRjM26IZ/nbtqv/eIyxZM1TFdiw6XkX9bY9toko3krq9rBOq1W5uWnCGxdx2pq1qPZTKJlNxznKY
WmjeI7yizyQkZf7IIMYF0Rckpj1tNOPkdMhiTS4pRkX0+S076SggIxsVd3KJghz1pDzRDOom9A7q
U2BT8/uqJ54iMexOJJVEwG9/CRJ9H9XvqnUsOGJmJjNtlLi8cgaWU99OacUmYWHlC1ba3CokeMiI
2ibIWq6JfmPrvCvlW6qBjKn6L+QKT+653hrAIZ3ONJ8fY6DYyxZsIa4bBcT3XmwEfYuFS3I6x4dc
m3wp/sgxlShvYIU2E8L5SUK5e7kGuXRI+Yxqz2CxnPmccQULjtv1RzrQb9XbC35659uqI+W1b2yw
5/mlj/YmvhzGdLBrAF0HoF8+aedknXdHvTFYJTFu5jfiDNuTM+HdD/urpNKqR+g8asUmvd5cs+xX
Say+jv10tFDb3wBP+8Ktm31ZipA42j9NfznnzV+uJcX419JQFEVTDNt0bMNB9fDbxdSr1yGXU/W2
TbFvc3AGRpeJ4YP9zkT/0+UofG+EA2L/Ln1p6yspQemTCWUi5QSUnxnL0fuH/nJ+tuSHaNPnKy32
ZQYjZRckVID1uBPhE/Ven3LhCwJ+zRYPgYdrGorE5OLiQdbNrlD7fEqs/dCtykvclQV9qLkwJHD9
9eReAPxoHzJvorhUPZyb4FqgGytEfw6pHm7GJqf6VsfI2dxC4AMQSI+7onPd2muCuKD3niSfoOqK
tK/Sz/b2UnusX6Nl/ulsgPA3BIEXn1dosE0Mb8eBwMb9hXil2Zv5Q97RoC3L7wj3IcW9JB4sHUwg
vTI3omJhyIf2LTozBzDrTgO5ZHq5zI0aG7mYJh0UQWcdxNiUAa7CyQG9PVhhJPfw1ddFa8+vuNHU
I9PHxeFmPV/pcvt0b7D6Ze5/HSNEzH2Us6nI/JbIGoxo/ryd/k6jcf4NGTMThbExw3K033qXznFk
W3Uu2ZpQ5bZyM+xAKsYcfJa2bu3//Fr/LvZ4MUVmPsqRZao+RYwS/VJERFk89NxG0q1hohls51VK
ugOYZ7KeplWOPEFKNprltS0s0jWMVAU5BGG61g8pDjv7b1Nb927pHzWNeDuqY8uyrXAFyKLq/+Xt
KN3VUTiw6ZbIMVD6nsrObnQIqCU3FfYOC0lgN5ep2DN8SAv4XuZ+1Pd09Epqj4uRra5Iuf98jO4H
/F9vSjNNS7VQBKNE+uebars+OadmeVtPBmLs+N2msEjlJoQY0Mxiee6t5SWCip20CIdFLHgoyry+
HtFVbzXcWYcrs8JLZTw/n8FTxq7gKH+VpeJl+evYZA/GtQ5v5vRcKvRXVv1cTObqJrxIr39rm/5V
S4vDq8tU0QzEqSyjf34SyXTqbDRv6bYsXCt9j3FDLeYTLGH2l3Wl/6skUFRVNVXbVg1Zs+mL//lK
qlpGQxSn17V1ludVc/alAindyOTm8EgJaOuItdJddCn9EXqqdmClTCXIclI38EZPrT40aJ9H8Pzq
wvxFelk58aZUrx76czPdF91OLv2bMrm5s+FJ1CT1rep7YuJb0n0KpbOJgyL3RYUtTdRPBn9X5R82
3O+fV8e90fzn6lBVzeDnmcCwdFv7rQyPGz3R28y8rCWWJfDkwA0EkV0D96JFbyrI1rDXaJun95Zs
YfPdzDdOf+AfJ2BElWIaHu56/PObUlT79xlAdpFfbyP3E/TrlWQVuq7ehtu2+YresVvAmh9BlEog
potvPts+cema6pmZx15uIn4GrID6RjVGh3UUnOgPakbu7fqR0bRd1Pvddd2G1pf+LTEMCFeLCQEp
EM/cE9IfMiqQdp9tkYc9nN+zJ5VJB4nrFsss7c2Ec3hD3oR9pYVSFh74G2VUv+++tCd7i3uhyDCz
UAqIpPQziAfFdvZh7PJ1g+UKq2FNFOeJQ9sR1/scUfG7iNS0nf1epPhiiU/1bp94y+lX2tDbiRya
5+qh3Or+gAer9No9y/7oY8+BPg2P0SMamPzhgixdJVAdPcAMkdYcx+UFXpPI3xl+5GGSM6tPBS5p
FlWne7b9THElCREoJqrKQ/46PChP+DmfzMPlVIfWGq85NEUimEkDokay94WNzh6WVCLkXIN1f80f
NFxOccNAnoMXCtOECLt7cuQuyNQZweXw+84O5SY4EF7L5HLQsa7qF4Ble3P54KhAjjQg1gDlOHMC
eLyq+35fvshb4/nCMTvBFLcnbJJx0pV22mvyyDU0ZWIWJmOsuFtW6L4VdVHnXl8gdLAx+hBWJZj0
XJ+TySf/Ln2QkbQj6V6RbbdFxbgenqP56xU6ZACweKTm8phlnFkUIe844iYukzM3dwBIGV6S8Ha4
hPmuapheDEoLgTi8ifIc2V7x1u4jItfRnbPep1XHO0HNj1hc8UbfCBDMMV87LM2LO5CNM/ww1uYx
XuAZ8lE+XouZFUz4SxLa4Cnglc6seGhwClJD6SldinJoesUjBhm0mz7b4eB1a47TMQrrxzt8w7RF
qDMOLex5P2NfxDmIUAFs8PgQ1+C6uz6VbrKIEKuf31AqsuaP2ULHV9tYd7v+sJM38ap4iLEtPiqM
cDP44NLFIKBYjGaQvsV4H/N3iPSMiFSBp5bgqZ+MtK6TVfaoH/WP6qF2XK1zq7csHI/tBx44EBo1
sUhKMN1/AFZgxpBJNL/xHKgUwmzfrfKgeLORLgMnRTOWBhfuYPid4bOvdUzeo0bCPIFpm2SBgKYe
PHta6Ig44f9ZcxwTxnR9jIHW0HZj83+cnddy29i2rp8IVcjhlgSYo0Qq8AZlyRRyznj688G76uw2
7ZLrnO5eq92WJQQCc44x/sS6T2s29zEPB4udJ6/Ra38y1umbv37x7JpkEglxco2ppA+U0uOg3HE+
NbiQCPw/narEzIrOwe6uH8oCN5tZNZd4phWcUmUnwSKMtxARBkMhwg1RItrNmcmC9Qq+766FQ/yc
bKq9uTYvxpN3jo/dEvLDuXwFFXmD/XJMrslNea235kn7SFbhs8vH1tez9tU7V3v/2C6s0ca1GPpD
B5lynqiz+qOwGQjBiNAqSBxwu1IIrv2sID7sDE2EX7bRXL03NzgP4Wd5CrbRk4Z8Q3m1aEm3/kI/
mafsXtxB9g3c/1+raweyey94lUnk+8juUMVXxU2Q5gpjOMQOGB98QP0osrlUg7TPvWwe486IZDic
qz+1vXzsTiHzhA9+q1Gn0rXB8xsYEfJpN+8/4My2E/91FGeQcIqr5YjH8AeQd34IbulWtiZWmvuc
b4udac2YCbpvqGlBy4t+ASXV+sFPHLlJ3V5AHe1IXDdwBkbLGGlezZ/SAfLCWwa/9a3/gZbsUL5E
l+7C6Ev8YJAIHwyaDtXSRCfb5wcOh7nG+KW+SU/iM17b6Rc2JCNSYgbNJyDft/Kg1yDJ0P9mOZsD
QOEhDybmEZo1s6HXnMmfojUjfHGCToa5jqulP+9w7jYnrSaU3oZ+Ypx57XwAyH/zrbkMe4jopTvU
hxSaFFQkdQZfbagZNs2g0Zqr9kl6oTdxjP241O3uJB6TX0Y0er3EXhH+nQxWTcNhzbtx0dkqCl5c
clJHt66dbDcy3rRziYE0iS36vMqRCk/ovbnCJx7H5J9pxno774vpNyloi9fiJGPNwD4krjln6UXe
Rs/sUsVz/2P8Cn/oO3mNKPgApA+VA5oUzblVQNSZMUnDuiRHSToR68Z+3qUz86eczA3DUaJlCOOI
14Y0wJqfTQtBPz5rkNfvFCgh6/QkOAK/2MEBq6GGYJ6OwYP7ihnIknVfwIhRYKvFyESCpYNIdjL0
Mb7+Z5bMXJ19eiR2w5/YU3Qi3E/Op/whvKjcockRB1EEo68Zn1a0m94VZRO+UnH5pxDvoWoXMPeO
9tqcQJZXnQythOp1xedB4l648nbGR/1qvvNaKFvegX7W3OAMhW/NFf7OEylifKrlj4obl8/7J+mp
IscRFsGxfELe95wfJxkqmOcWc8o11GKK+UtwNy/6KZgXmwidVGFb8+peXFVC3j9QI90qkmOfvJ17
gW1c8t6iAuYVAfaEFcLQa7Cnpg7YKbORzWd3nvrqar7XH+qp5G4ZbER4t/jENSGlOUuoxNm1mGjW
zvjrWRnUObeOp4dnOdx6Pwu857SZy6L1hfS5xd56gNw9yaFniGqaZ/O1pM+45fsKb9KL9KVDCK6o
4clofde+WhpsopS4vbwUBdLIGaw4Xo3mNKGR+na6iZvyVU3nGja30A8pCz90FoLtyFSVkrecwydj
ItG8eTvlzA+G+b7hX8EkBhpftBcopwguUF/kqdMzBeG5g16GnhOrb+g0Etkys+rDBBLlKWEsac46
grO9eQC7kNjv5DXdj7j56PZJ2bZbEEwcV34d2q9nCJmGfeLb0WVMbLSmKsWhYvPgYoKA0MMI5hyI
Nrm/SdCfeH3I66bqwHFXXJuVU8O6HJ0Od5WJzorA2hkGGwKqkVKIwDJotuOVfDnYPRoaCdI/2qXH
jYjQYc/NcjKoFnGb7WfqLX5T3oeP5gPBp5EjIBGfwisjXI9MpEW6NxftPl7CT/kq78Nz9ax+jHv0
r0eFnGOeb7i8KFv1mQdBo0XvOvDO8qFwQswOcCFmSVnh5jDRSd+bjxgqDC9RONdvFg9BuRg/tTeE
DNlztbWe9b2BT0aHK3h6guC2HbZoOU/Bk6rN2rfsS9t553Zl7pbaIVsSQi6tExbKn9hLQNXirmIj
ieAHTiUEERbbYEE0DJ8F/0yPCZ38MdzDhqASDtfKJ1kEU2cD7cGCE8+8j2raxE9YnWJ2IQPHkUNK
NXbTpJWNw0SYhEiFs3+N4wYPaEJjNO9IUbyh9s0+dHyoa7vEIN5wxKd/dBOPWNuvXkLRVeQ3oozY
/LEBDkLRCEFmtjJxMLLrrUvXW+QA+hlLlwynbbj1SOeg0rlEo7gajwXnI8QAz5RM35/MI1loOheV
LlzSDUWlu3yYEIhuKweCUsTkncyFymGuXpdLLBpOjMancfr3R/t1ab93d7TMKjAYTTPziEcrFd8t
vVRyQ/FSOPYeHPAII4nc7bnzvpsTqLQ5k5/x/SH/NpLhkJYmTUelo3y4wjbuI18rK2wy06909Net
F+NnEDsSFiO5NKxTF8tdjDdcKrkccxIjMOaKCrZftXPFp/fyrkPp/wMV/MtQ6reTeuhydQV8JYrC
ZFex5TGYGoYlOBuoQy7tG/Mf0wNZZjrw513/v7fAeiQwBEmkuFLWX8gWPkqzS+TNZ8sTk0dMkzfE
E0wZxsW/gM+/fdaKZTAasTRTAfp8mLz6RaNFXaImB+WZjoj4AJcF6ja+xTQkNTPKnts/D4OFiNv3
U+HbGPqx7vMKiBEkdZjDi/CuhM73j8Pf7oVqITgHkdV1y5Cme/WfRr4oMkUs5DT7dedDieIj3TTo
jVIrXtXl+GRV/aHM8eCFY1/LVzcgQ5y3QgjZKERtnurRwSJzjocn1I1no8OByfKfawIEvj9R6S+r
hCaqhqIY05kywfz9RONSNWrdLA2CTPdZDOPRMbDY0zd+sm+EVdcvxXYJwqM0NuzLAGuQ7B+36g/W
B0sDJAyD2SlTOgZQD29OX9WSr5klyDV6EoCzwv8yhWLOoKWGvO9VewuWI0Lv7y/cmC7s4Wn97bAP
z03uFm3iNVF6EMW93F/19ha1veMb105VIRqHm7ga1wUWbkba2G55D5tzFmOVJOAtL9I8yx2TEv2U
AXqaPg/eSJwJZSNA6CIWx1U05jivskXzx/QC4kzNBNJyWgroWIiXUt+CfOzz8q4jcmmIPsyRlPk4
lujXVg83hYpTg/FT7Lp1I2Kq8KKiIJnuQkMq/cBz1Odzobxm6S2EVRyGG4bdLtoF5sEjizpllhIv
XSQHDK5atAJa+lU0RHvKeFsUt1rGVVZhDlRn8yo7t1Tz39/dv3yosmLohqlg7q2qovawFgidrJRa
ZUa7CKsgdHkWplsi0H7wYRAsYJ6EXFmGlbb4x2H/nJ+hqwK70mXWPRP3kt+f5lELI6Wo4Q1IxjVt
3qZ5c2f4JN7YxgCUuymsdw19GfCgIbyM3v37w8t/rrfoZ2RZnQSvBkSMB4Cw8XzLCscxgkSuQ7mt
56y5cqEsJ/DNK8q1Bm3BbZZgvr24F9R9YF197spAa+crSKPT6go2JFBWlNlXbQqrwLqErrGtLdlR
KSFa3sS0Lx1/8P/BPvsf15nf3wfUhmyY2uTHbjId/f3WKWmVFb2WoxTRUAIG1VaBRjmugwJXEFHD
XohnJu3Oaascw0baIazOrlW5VBMGZuwuurArfeZUgosfvPyUg+EljN/wcuOsW9uMMC7ixTIV1mPc
kab/6YoAEgStDa5DADVlPHdpfkpWIsV9Llx8eiIQTqmTz15wV6jahORcpxRvKSETWeyI7XhQBHGn
1TOtIS+nuoEsBNGuqdRZFruHCr2C29OnK968qLzzCBBkYTbVik8ZLMdoT574CNamvBvjtao6RyP2
Z6zyhd6G1NLLqH4PDYMqGFFshZcJ8aRZ/QxAvy7x7FqkuT0yXHyiq8Hei3YBgAzvKJGalV+MNigV
v6n/9Km0xVmLmpGvMIE9xcNnHTB79R1zPFnBKs6xVxykj0FiFlAyweiZM5cyYrwCKYPUzxI4TKJm
h/k9JPxPZ37iFpswxvZLSpHqQStT0JkxO541LaSQiJyJ+ja9333D2uAnTgEyX/fAp/2sKoZ5TeXv
RlcrAj30iwWrh1Lc/AhFUARzF8EK203b4rkWf4V0pEIEFJ2cS3jKQbqXK6p0sXeqsXcUjJakKXgW
3QusHKA3jw8th0BdCfMwx4pr42bJqfUYx1Zj9q9F5k9g5PdH9mHvaisxzIUhTQ7tEK5aYT/iNdRL
kFcZXqkYO0lw8CMRVyqJ0Seg1CCYTlQhJZVPPQOcYljJpnX6fg2Q/txXZDhEGmN8FiCZqvf396iT
1M4wVcE/1vLOUNBmPcNWMXMsdjIkAvuG2XIpNeTCLD3lhwG91w3+sbX9ZRX67QweViFZz7UsU0f/
WGX3mFyY5sRxA9IIowvkjH9c7r8ONn39P4VOpybK2CgEAukYDNPRadqtB4LQFcayDPoz6AECuht4
IjqDHbO7G+5XNjxZabXLDdkJ1GsZP/3/nJMGPGoosoU+4eGc4nyQ4tbjnIYCHC/fWJZna1a3ELDU
6T80DWmMlBarJMCM7RCj0AsPNLbmePVYjKVYZLOQM/v7k/rb3oCl5f+e1EO9kepDHAilghfTjNnT
PFnF9pc0Wxx34ezpKZ4tPlz7E5na6uUwzGZOjtL0+xP4S4fCg/m/J/C4JWsSHBMtgL2SludA3utQ
C0b/Sa7lqeii9hzCF7NEoadAIIAy2RPAHN+k6poYN61f/uNk/rJRqyCNBCjIBh2a/nA3BiNTWMD6
YJdbwANqxRByL3kvJU4l95T9L4OjDyGcc8xSza66r38cfyoEHnc7ONYcHYW9Kmny749to2r5WMc8
Ij2wkq+IF3ZqA8pMmZgHa2rrW5OhPEZj/j5j6IUtJIwvj0i8ABHp9+fy1zfoP6fysPF24thK9SgE
O2ibWeRMRBm64o7HNniJhf+vG28pmqqIcL8U9aFC8vtMj9Sao0XNjxDwToJvwgTcUo69u20YUAwm
E2EE5vFZwaCxa16+v9rpg3288YqCwa5oiKyRysPyqJS9LshFlh9gSPV5sqoZ5Q5ad2yR3IrxtVeZ
pxjv3x9Tmn7oHwdVJZ3CEN4WO+LDpy2lghZ5WnNJZh/jDJ7LEpONWf4Rzw7pfljtk0m4/I9j/nUj
UDSwdB1pEp3gwzLcae4gsu55F/OcHejlyC5DiHIu37oNlh3IWqIXlD57g8wAUtiO+qYn9yxatWRy
si7C2zdg/WDBtqkOxmJCMKJb/zqZPsH3vE5CDmVTvwQn75T/yNbRxf2M8H5kgIp1uneylt4JO8l1
+KRhSiRt1CMub8fxHG9h2hyCff86GV71aMrxkE4xs3cXAbEz1t49Zutu3V69o3VyD+5T9ao/KScL
uYO2Ng84iJzce3cej9bERT+gA1qPEHsR03x/+/5I25EkWVX0iY2gYQZs/upb/7OvpHJeJ2VYkELR
TxwmzFnVBNU8nq/znthOEkMZrEYwh+eEr+NEYpGg59qe6QzCCslw/Jp+MSAOCUTkP4jcFech2nUw
NuAM3TEFiGGrTpgHaJr0vcfctzmV7QU19PfXYU6Nzh+P3n+u4+F579UsqsdRiA/lW6AtGB8yqvwB
rhY/V/eG5LV3Ad8eiLsYFWC5S60HZvTTIFcSrJ1I6+fsCkimXonzhNiFE40LTCqgjV/IeHtFjqrZ
/NNviT6kNzxhmJI16ORnjMIZ/rpPjCdVInE0m0a2v6m76KIr+HPOAuBuIAjC/LiTJykltpEsXULd
lG6eiTYeL4zHcRmiV3L8PUiSPtpe4aRnFwD6OF6F939ZBinqX9gnqgIT1RDhzzEKeNi2OzEZYFel
6aHx8EqNUV4PuH1OLj3XWL8rrfKWaAJfALUIpH0UJcuOTlnGGle5400sUCnrVPBVSJiL/0PP72gU
D4kUOSKeiEVoOmXPk+2R91ju09o61NGtyKSVnwF4ledhMhQBnRybTT3y5t2jkLtNBd5S8LbS56BZ
uD8SJOK2Tld8moa+E5KcZLPE24cQkQvtrZAbYMuneBjmprH19HepMqVZJrLLRnuRsK3Q7nzc7uJ8
Fmnt1vTekuFHPXqzqnmKi2MK1sO3Rh3WknMBdXb3U+pP3nhGNgFBZSWoOAd0fEmhI7Ne4Mrmjt6+
xuHKGBegLYbxVDJbrgn0VBZyGi1yFX1pt7bK54ZVjxFSsZG6Ly1bYZOZRLaJfU7qiMPaxD8cBIeB
S7kcboyjqfTF9jg2mALP0L5hnxQesRRK6kWLX4fOHMgZR1sbnuV+nSfks5IZImBvbE76cMjqPf5B
6VAsEobLmouso2ViQaJe2Ai7Pj5XNGheq9IyaGcvBHiDqod9V3gT+POZiweXiZauwzCoxHFDqz6g
byEZh0FbQUnv9WQr+xsdIAJFd2fgWCOd6GHkiJ8K01arfvhRvhDhl5YZ2Q41zhQ1w1dI6ZmK0klO
tqBOJmNYwW5a9U1Eru/lG1PDNc7S4dGdNQYspYyuLI6fvYY5bnwWdayXpXLR5WjRuBJropKbyP7T
hSwMO02ju+nEauGb2SFtLSaLtllWJBFn5U8VLGKwyO1Uf05cREEiTNsdgqXPqGgIOidJtDncvFwM
7JoYQCnHyh0EIZCxEAn8ec1ycTaCHosBnh3uZKHtB0XhvUb23we21y5bBgiG8NOqbrRgQ3GWPOyY
yqULCbOt97VyZdQUam8ny423cnwFCgoA5sfIiYEqBTwXRxC5ch8w2koM73OArtVBZZ/1guVE8S1u
rmMNj19oV5I/2iWGqaiNOwlUKHZPSdfNpyP3S8UNNlFDE67Rc/neOqkQK98VI1gXLlCXd2zy2gEm
mFlhuZCadyV4MVqmtRmA7rCnJUszaZO5uEAm54BZGrMwyd8UeEiEjAqG/j7i4y2CAHWH1DipFfLx
bb+v6ue83RPm6JMfi3OyQTotTJGKrt1QwTqRiAf+PSkD2/eM+YgLF8uxkxrpIRS/Bq39EZvSRU1r
UlFxtMsEcvvCnZLHy7yvPuSkOI24IbQSEfRF96MNEkedetxYhZAdO3p0brWTATPv+33j14D4cd9A
zAOBEfKfaeoPdVpaC4UZtFFygDxZJV+Gd7O6e4LJue++Symr4a3CzDLrwKmv3x9anWrf7w79sGUJ
5qCXsVxYB0QAbb1hmZxY2O5RLV7yeh2Wjut9+hUzjuFTHJdwu6lfZ765gZiYhajfLxG7cLStog9w
j9Z9jZSXgL1Mta6h+2w0O134yEpE6bsK8SfFCvHBwcXy6E9J7fSnPR2pBfKw6vD9hf39niJKov6U
JEPXHiqyPogtMTVEf2f0BzogOTh78UtLt+oWFwCBLtsXmFf3Z7N9+f7Ifyvx1UlcZFELglU83NFB
yeqqQIi1DVIHcnBkAk+T7FPuPXj0/wTb/lruEmLBMB+pAkXvQ7lrxVJcB2lqHZB1RNI6dq893BZ/
J/qrivgRXFWTW6SyfW16JMXaoRZWurz+/pL/1u9qjE8sQ1M1HuRHBVhXJXmtiA0B8EK2VfDD76CL
5k3y1VK26eNVaRiWV/W0hDgtm37OIyPJ18aLZpLunYtRs5ugcbzqnHj+Kmpl/F7tNLDYlsTzNGYa
odbl3ZkVZhp1fX/26p9timrhIazD58YBW3p8/eTOo/ZUETYptWbHVvGzbBscZERM83FsGAtkU3Kd
sKmEFGYN9h8KRnwBS4oOnUN/1r2nCmLpCPUvVKKFJwloWajA4LM3owQL/RDgWBG1hV1D+KrTeyqq
2HRA2AN3rhlXKXjom79+ve5KDJQhJAso6Tyjn4nu3WoTnJBCOlRxU2ndXNU/tU0hG8s6kCgJvjLS
E76/IX+ZHvx+Qx4eYUOWlEEzqng3mqzUZ1NeGqz0mkTQSDFND0SPOfbPyMTECptTk4iEG8Cc7VE8
Ce2/QL//0VM8rFEar9IEJ1uSSSv5e0eXeElV1HKXQ9VOlzwgcw8WU+42Zz87BhjkCT8UXLJ5zBIo
UEI8OBPwneeYFOD04eKAr8VL5s5TQVnucu2nKu8Vmeup9pR7q44Uwph05UpMlmF+VjwSmE+jhVUg
dYwQAZqrs0raqxQEldCvC3lgiOvtwYbfG+XccSfK4ij3CjtgtsSdc6LB37lJSsMzQchAf2vEyD5b
fTsv6ntE2FD+Pl1Eayy9JnGse4yZnwh5QP5kTjsVA1ONUCnXiG1AwegqOXcB+UKTRaVFRCA77kVl
8+6wYI6wXkDg4G6VcmO0hi37vZN3jN5KaaX4ltOpAk/oSQ6+GGyf2uE1BpOt1XRtBAkIEy4iqkTT
hPlffBpEnDy0cKklA2aH80zHdQt0Lr+GBiPheFNIZ9EqZqKnLkKA1uk9lGVG4GZjT2CagPVS2kBH
ZQzdptJmep0gFLk0MJGtZ5sBqoSLwEvC/1wQUHF5i1S/lkBfVC0Z+iMFF+PxavixY/Kjq4Ffdo7C
gCLrrpT+QmU5Pb6QlPPkfoCu27oXL3zZsi2eQx3IoQajwKC72ndAZ2UOC73OTj1FtectDKgxgRPI
wbr1cXPz6qcGyx7m4SkuSBOU52XZQUqaXQQB1DdurdjaWtt+IKZbSKW4R1gHa2KuU8HIcmOPcmsH
OkKvgd0v00lX0TRClye9VLUfQt2WomLhkWBQAQN3IG4VzJkU9SIXkXjexSrIbI3ClYbUy5VIFk7x
GRrtXr8JxWYorm259IYOp79kawZw68qbXkqbtm1tLyGOl4qqSTTg2X5uDaw0g7tK4RF33bsJIbKP
fuQ9NGjvFHVHGSZNo88tgQiTCMMmNA91h9koQ3o/PTeU+EbMvEAP0ORoiyHU8Amc1q5hqRmdPQrV
rgILmsrHtPKXZfrcx6t2cHe9RwgJ2Ve6t5GF1olgJmlTR7KDG2KDXLXlraAfdT1KPr21E8y33Ew5
qzRdjWec5YAwjgxr0ebuejgW+UhVeKqpDcFMqULFXn6e3ouyDHAMgkSGuRe2wd2+G+7yaqpdlami
DZuPJCZZBNqtZ7rPcj7Ar0BW0Pfr6ckK+IHUT7+K34xUdAUwRQkh5ywtXuq0mnP4DNeOEtFC0Nqx
9i5FcEq71tZZ7xAE56wBEs6Nje+BEGU7qNIFlMS7itQkpT+sopvR3soKAyHa+emEe+lmqGSBd/6W
PzeJUwuVUNXuLE+6PN3kZb2Erb9sFBrNqQFaxMC0dSEtwmm96ToAw/tEDsm4ez0PsoeTW0osGm4Z
YgkVM9nqA3LafFl0+4i2KOFlaVtWYj6MXjoFQ3LoGvOgTI9PQCq9S8Or8UHQ/+gZ2RuCPfIc0MGE
41ka46XirxsSoL2TGqPrLBezAEWHLjEZIJxkwpbNlo9s9DdV8gYWSqY2ekVM2iIoevlgLAS4td54
9/phLaoJ3tjDSp3a+ZzuXRae1aa1w9hftDDUVDrCetg3cEU8lKIk+kxyONF9b/S9qCRbnxj1UbxN
CA7ZXHatvredblNy+/XgoNgA6wntnFDvIoLur1aLwDSfIwGQkHavHhqbMejWnGi/6USvM1QNX1iV
kMHi9v0GqfylatY0U+Otl0UsfsSH6YU0SkFbZw1Bi/4P0TgNNOkMdKEA3eNAP1PX4vuJ0hHrt7D5
6tNk12qYEdTdesBCRrqUBsNAHmlUL0XmrQTGOYVlLpSUSBkm8bm7KtqAuPMEafo9c0NEHyRINhja
/atM/gt3RQViVTXAYAJAzMdp6VDIpjQWobGL1ORYxyI8JtERdexG8u5NE0NH741ZZKYrmBq+6TEN
uQG5zJph2BWsu6r6VWBPV0/CzmqoHT+4G60L23n//R3/G2StSrKmW5yqoRiS/lCTpIk5qkkltHvm
C3ZSUgdJ71bE/kM2lE5g1shs2ZfRk2CtE2FIPmLSoKeH0ZvS3S2WVuvSKJsKru7QfBYaLkbmnjlD
A2HQm7Ic5UmkkEsrr7kn4TC34EMXi2BaXbme2jNmbYd97JgcVdSMCIlmGZueGZGLlrwbOnGt7tES
xpc6eqrp5QXIR0FbIja7ZKzAmT98hKFlCzLxWy3E6eYwhDsp95fdQF9Zw/ugctFskT3bQEPc9jcD
DDfLkb4guvKyCKP1F43EVvzIGup4ZFp8GosMkW8pIOuNnzKGBlG3s0QEXCFhhQMszn2rk6NENGzf
zbGfS8QvOttU3zf4uqomK/pTjxzZNAGBVJXcl8CuWElKoLJ2WqkYS0rxSktaPF3luYfjc57jeSom
MxHwNTBhezEszPHQcPeSfFTjdkVySYBaYqxZxF+64dpoWLtVn3J8CmB1Nl0KnVYGJP2MW2OWpvG8
EPaBX9kSZs+52C4Ka6FYyi5zl0kpOIn1ESXMYHinBz5HdSBLpL/F0VtPXm6fHywlnFcCiX1pv5Lz
S5ffjFCfKyQeCdwNN6W3bIgh4NsErV4YsK8b1ndtYGRjaS8+rnKd8dMU3mEkzExmdgNrrqQJ+GRi
eakZ/+9oMY8wYnJd4vk1MP55qGNDZYj6JBsoxA5+vKOfbvA4ZLSLW0xhuzncChz3axJk6nnuBf+a
MvwJw4EUo9nk8KaF7u+BppMXkTv4wDEHznACnyZHhS7MnKDbpHhHerdyvFl1sNCEew85Ia/Ef5zB
X/osRTQoAESShqDsPLTkYSi2Zu32DFzKjUjMdrrX8ytGkdFET3DYI/+xZvw5Ywb4+s/xHlZpt7Ay
N43S9IJX3Lg+Vsv7K+TvTfgPr4BpOvN7e6IqEtgmEIalgGE8dOBhJiZiFwhM3Yyf9ACzJH8b/wlz
/wktTJuNZZAkZZjAqNOO9B+IpI3wuIcQEmH54kT1DwbheQsPfUMRQ+s6b7sr08T/9/tn4JAiMaKn
Mf6fJfm/x/RY4SmEuX8j2ZMXpuc2N7DBM+/7A/3luQAJYPb1CyHGp+nh2spKbF1Dh8wjbmipaKDC
6gtYNI2cjMDS8B/9/p9w02T6oiuapU9iYaDR34/nBZ7eyK2o71NpZ/qvbhrvB3l4Cow3nIkUFFmB
2a7cAn9HwCSFnW1UyfNUiP+JUeARf1KnGxwPbN9qjlB6D0nwoiJCEGTaenwZqDsWahTbBrFptVsv
FPHGyHSs7vQ2Z90TV5V2t7zXku4QCLQ7TmPR72/oL2D3t0eSK9RA07hKyLKga79f4eAaYxMIiXcO
ss8QX4BPIV4EZNN9CasonEut4zsuQgUiAt8IJfrpanaHTyFezt0XhCMvZHAcz1QSYCy76Cev1cQh
mg6p6mCTVbER2CrjbhYgTxpxV1kAnqSxjce1xs6ngDWsvr8e/Rdn/LcLkhipSQDnaKJ5Gh+Jv1lk
kPCgyS5jxAZHEvepGxzD/QzBsYxoMUbePsdCvPaoIKH65iom92KF3tsg9PI56l1n9LyNUR15V5lh
VHPMfb1mW1NaZcZ25F6Y9ThXhGjt6iYQNVlrNACWtmcHplHHUh6PWClwpNnxWM2Ot5s837d4T6H9
W9Dlo7i8m/YThKv9JbSX+eyK7e7shzlzZtLs46NZVmdplm3oN9DlyU5zoDfl18GMNelSzS8XDP0R
eyDdjO3LsdiPMz4uvvWyWHwcF/cZskPcrO1gdvHnHxzh6Ulwnnz7gtTz2G+TOUqmg2mDiG5ACWam
fbrn2wjhZ77CLPZAZTMDRJ6z13CYT2P++WrNT/gwCE79KswJYnOWlNkzLoFvWvazO0aIW02cNT2X
hl3ucZLXRZspRYnwwdf6yHaMeUx3+8CJOHJyjImN1RRINl5Abp0RaBt8M39P36erTBy+GUEnV7AA
6Jiliw9hVvC3ON/fFuunezsjqWMGTQcJH+MyLrTnv9rtPdjgZTrHLoT/9xw0FtyW6e/AGTnBjDP9
ddewwQPmb7e+jY52lcyn77481bTT6JWK5SXYkIZxjXD53vTb7D6ugk2woY2bIc7knH5xBOZPT9mS
e8HvIBV8Jndu6c3ugEwJT//0g0kkmt2T+fIpmj/dfdvj0L7NB4ZUCZfw+/008/lJFB12svS5zpGP
b93D9pn+7GQKjrM1UQ6x/XFJnA/UvPaFv6r5UVt9TL8d891oexeYaIDCTj/1jo7hsg4cZLo8ITlf
v3AmHNJzOKxzwejvw5st17OnNUdbbFf2dmFns5sw+zji67H4QJ+zpZ6xAYhn4+7D2wZQH3Zp8+pH
Goi4NCuRwXQ+nTvBimGGfQUIcBZkNq4H2AaXAhh0xug/VeQfsYuHGp2fqKH/2pQDScj6swpqlw9M
zwxjYWUEwHbmPJMnpqAjm7UNZkRFjmysPfbxizitgnAzQZ+kCaYnJsVgTGewgVUJU6seO9kwxhmu
AGGCqxLKChM74vckaMUnDdFNSYtdMCqN1dMY/JigXWOt0osojGHV/FOZXnyMnWXaR0El6haXdbPn
c8O+ume66sm1rbkSYp+l2VvznB54p1IuVs6IoH6UXzcBVXn72eQAqgFgmig4qpiuOtGumLpp41J1
8Q708UQHOi9ofzvpAlqaGNskxycKBTQ9feTzsNW7UoZwXRIAszAS+MmfLYG3BiKkcdgN3qdVe1uv
ZYBToi0qjTcWhkQ61AT8lDXC5cnOhB5f66ONV+HJRcJtXCOzE1NHFTD0c0Fc86R2LEn7aNOlmb0V
AKtSri+ruF6kgXxujXkUc5hwK7l23n25KM8aH6MDuMWpqVxUDVlS4R5rbdh0WI8VIo1GJxAoJW1D
w7S7KH7O0ggxdW+xcbhLNSNmPhef2vyQxXRUebz3fYvYMzwkGPIAKjLAHP0EoAO3q4qsEh1V30Fs
VmRjqTxDeI/FkxM6z4Sbv0kFyTAthnwipntPCgSFGGZkQrMwIH7LzWyR4pnfBi9SItt1JZ61kQmA
4jKIIMdUCdd5xQonY/cl98WiNPD3SmGz4UeErKtRCHD15kNnOhKecyHasgSxU9F9etqxhVNSG+Ey
TILngbHq9xuV8Zda0MAYSBQnTgO0p+nr/ymZeoyLgjQ3491bvuYFLNcSZoLL7HBkKVj4tr/IWFKn
HaOYTzvCr9VjNq1k92kxA/mfzAoJ3kKl+f6DsPVdczGJ5Mh272wqVwStNoGmiGswjca4OF7+PN+q
2X6LF7eDjx2G0ekcb7k52vF/FE3SnyMPJvAiZHu2WSoK/aF7KEo9KKpg7M/MYuOGqbQjvCH8zA2w
GbsaD/XLcKH4+f5+/g2J+O2oD6Vanyr/h7Pzam4UW9fwL6KKIATcEpWDLUuybyhHgkQQGX79efA+
dXaPxtWuOtszs7vbbgGLFb7wBintp3V6qK18rnFMIpFnsmtYhFqvLBNX/dIW2iKzf4N0fTNR7iMO
+mrASkVYAv/S+Oll6aZ0IDxXdIjtymjs5pq5EwyJ+ipydIIp9IpcZRR17ycgPc7hDYtarB1gfvvq
2IaowKG3djQoOy0FjooYCpeiPojaFlKdxasuTH/BH/04+8gSeEF0SYiT7t6Rrgn6IF8Scac8ojMB
Ive2oX4e7iIssQ7xZ7qePODyh3yH/xAiV4EPJc2DZSJbzWc5o32lMkMbK5PmzYGuZcO2CvjhTcM9
rLRVXGeeC3651Xf6Abz6HqkmtOq2NC8e6/fJ44W9+/22y+kiIOIwF9/L97Jx+m2Gv1ZolxwzK/jn
HdH1Tj+h3wTcg7wediy07PzpN+Nd6YfkD+m2EfY48hHpw/5zJU6qCcdZWaaHwk7nZ85CE+V+TOdi
85d+7w/0l8k/rnSXvgDprORi8KWd39oKmZLTosdKoQ8zj1Mn/LIOtfG+7+YljVaiYYTQJ7Io3RUR
VDGIpXpQJisfSa9wwIoHMIMuZbva+NIvy4GSmG9gC/kwvRaeTp0kqgkC835TEM8PkFu7EImThVRc
PBnoRiaer/GhMNDpiHkf00McNg9CgKFSo81L8PSD9jiIdm4MfCwN8yyZ1yEGqHo1r3rFCSIqyINi
RsNji+Y3gm839FfjTy346PIPib0o/CA9tq4SVhxLGfGaRN3054j4uENsONPNseEl+/gtUkS/eoN/
3Ura8UplrlXmNfx6UXpthNqVsDHQ02OExuXUVkBwqjqKuJwKNG9no4TQ3zeef/k2U6X4c5jlu40n
bjvJl5JuslJUugGwmK+TtxjsShaPZXJTAkCbBi8tegEBYhG+nmxBAFl+JdpdI7hBHb+SjJiZgg6G
ttYzVAb0XR4RoQzpY+SjzsGAXjQvUnHVaDCxHOJ5rXyifqnLV0et3q8a19KfNMj4VTYTOe3//oA/
7ayId03Z0lFEYlO/O6nSvpKyuFPTA5pByIAQZ5s6Dq7pnKPqnWbZBxx7nIp+mb7TMfO8m74Akqkp
iLJCaeGeNxpHRST0sVityZDX8dCfcx/Tefq2op6tddW3OiqclwyLmg4Ccy7go0FIDqbPz31bJza8
aOo2Dx7CDuR0Fa4MbbCFhpD/umtRZxCRE1I/b6o4qwUvxJFCHXurhO/6WxYgveNLmz70rdu1tm9E
KX5DHqC1bq+GTqDhoSO0+KikuzoPQSCYydQz2pmuyVZNLVFOzkJ/GG6YNIog+wGh5qOtZzkvWh3C
JAdyfyrS9wTIQ1gmZj0pLEXHBiPc/vLqlF/G8K4U3k+mN7/O5X4fCU5eOxAntcSlyZdwQBE1qS6u
IOp0Y8R2cfvliPkB6QGuZQKIHgE4Y+zH/3NbzYprBNpKS1ZpSYVY3GMb7kQ5cpIDvlwEAx1M/OqC
mjne0emQbWtxLqV7zL8STONp+H7L2sqfGbnEFS2cLoUh0ypu0kQIq0lfVyRPmprOHUzG33i6P23U
/7j3cVz/CM4QBy/zQGLKo9NovjFn5qjBEy0pv0xyWCc/vKEpSquU61SZsuDdKAkdFhahWok7+SVH
cRo9EMWiQ03QJL2TW7Wj6A82969SA9DPDFG6+Gi/Our4IZbgllFboyTUbvKEIE5w+RgoGXzWF2jF
dj1YRkhuZpavFSamU1SWiu30kwQmxgr9ADYLQyvNRZwJBU5AdYCOLNKmK5pgylJDpic0pxayW4w8
KiGUgKgMWc1tz00lWIGDOa1HWa3sVTwClaJWggX6o4+iigtoFKAO8UCFHk5Twviys6c6cyEwI/iB
Cggtkcnr5EtHxS1x5HQpvBcH7Q1kZZGYPjL7xKYhTlhYYwGJsUb3qHZHihmeVNoP70pviefgA/Wa
264+yHRCaKzjPFkAMz1e+artWn9KE1t/1MC8Th6QtRko61zJ98z+Npr9APhGcCEgyWIBvlDcKq9r
tbLpfAMF1jkEqRWRdH4pC594+TF8wIn2DVe2IDWbNeIjFSBzDELR82BIWhvjy4AX4TvGiyzZ1Vd+
ZNHrFvnYFnGMlv75J5nFBNjj5/CkfqqvqObCibpxVHxhJON0m6F1UCKdJjAeTRQ2OoROaOXRQ3bS
l+lb8TTFlXkdGqjQxU6IyA0oW/COV9Jgi00QjE3OCESmRkpDvaG11A+kLBCRQWAJDZt8IWJuNbW0
Zxoyf99hvk+3+136T0TUXUhzRUoiqdMpgl+T9/6Gu0RkLJXy3DQYzVw3OW6YJJQ3sbR1mIO99oqm
s5UrL638mQad+ToNllMVRK8WAc5+//u9jZvbP29NpX3A2oJxZ0Akv1vEPr0eKapSeRXcLNA2IBJh
kiB1+fer/LBXcBm0NMAbgQsT9bs9VrsGxbUN6+ygmf6XROntvbXxi1r+EjxO/l37VkWJvow2GSu2
+vf3/9iTwjoVuyJpylVwlB4xvGvOyUP/Oj0CQ0HvD1u8y+vwPn3R3vtN8jl5xuVxeLu9aCcc6oq3
G70ThGPf63P6Gr5+f7c914/Fp37yT7dnzjysFD8jHaKpqb8pr/55eNVPtMb/Plg/gEh5COaLBNdH
Yb+72+7qZFAu8eCXqxpvQJzgMKLCovE5j0aVNxoim/7VKOxLb5cv2LCBO14DhlBm2RrybBhb+GMC
opvpB3zblIl7g2676bSNrKM+vNPfksLhOdI1ciJ0BMgcFNykfourf34R9FcmBiKRNMLv4iFNl+Jc
qXoCE7DQ7UQ8a1G9ViN/OaHnrA10ilnyfbYZMmSrR51xljJqQVH0pVAd8uWXmlJUqeLzhB+2siqk
lVpLZqPLpipTptR5X/TL++Qrjj4DDfw87Cv1sbmcB4xmZQPvh9xYX9DropfkCaoA1ib2btEbZz0Y
DELoIleOYU4D4rYTIm1WR+FSFzBy0d2/v80fEKVI+TP50ZKh0C7ea4UP0pCmWls06wKF7ZYXRTEl
JCDDLlBAs6yjs7xFZx7QykOgSjYoWFoenSXcVs3ll+XxQ9UBBK9I02tiUFWRlLss7jZV86xtlBQy
14DS4WAb1EFx6Iqek19T/p/W/IQVOEVbBIijKN5tLapfTxullceL6YvQOjx0Flg3PHH/PsDoq/57
D0M0RhGNkZNnAPv+ZyCiXKMiF2itrSbr4Jh9SdvCbZ6x6d4ISwWty9ZCjM5CKBohabR+3XQObHEV
bFBkXaMjb7dW42KIJHs+xFHMwlGJ1Di/N1Bh+HmZHsPoWjGWfWtnioBkb8GxNMVFfEjG88lKc/RQ
QKaM/9DmmNzG3/IPEz91xSf+L6xRsgPdZIJXxs+BMEWlM8Z/x9k86o/WfBDqJT6J30hU4uwvKdCC
DH8jwQ8RPAc+cSQooFbIB0GxaHG3oQZLwjkZPRwhp3PZKjVR2NPYYhUzRwsB4jhYS0CkqJmJo140
P8+fAFKD+y6FJrFHN9pCIKE9fjfUx79yA2lMz+b7LyIvmpuUuflZgh0++z/X5yH5yO5NfGxYozKR
J3ZypAPoYpGBwrLoAIYhNUidHGk2yA/wgUz+kfmYT85suQEVNQqS1Y1JmSOQqa2Y6YP/djnrRAxI
AYam8BniJceBjRslNsyJCaGHMihjS3gBioTn53bpuCERQtJI9AKxgO0P0UfGFQ89ohfqe2g4Bqay
oQCKQwKFbDSwG3qPZJGjzCn/TdE70P/3bnHt474Kega5CfQ+Nacn9Vhv27d83RyH4+SNS1L5BuyF
+h3y7sU7Gw+GeewnpvaMcOlS3wiryUZ+EB+038ji42q5O6iZ5IjuipTPNE0bY+Q/TrZGGYL0ohbp
ocGRMrW32FM7CK/ZvomgrfsbSliWf7nc/f6d97Kc1vr3gSPG8wt2mejiO9XUq2N6XdWiYPg4L+cG
MFljLuQkgiYmOD3uz31jV6n191X+09YFihoVZ8pxHCj3zz+5XNKLP72UxCd2U81L0CYVzKcJXWF/
6k5BdNcKjRzi/wvHc4m/4N9v4DvJuHsBDL8ooyNNDRWZ8n++gCkIwtyopgBN0EYtn7qoPEX1a6eV
bhUeSb4VWlLg2wP0hsvJy6W/OR36Nj3AqSjV3Srv3FuM0Wvu5T47CCl6OIzUO1mSnKsOrB+hxWLO
twVVpRXiTfA+LIhx83YXkjHIk3TmR8iYgE5QxK/YeKqqvQGyargldq32+LMOlsjE1n3PCGVaF719
UQmRk1dlqDYTxG0uwqdvDJZa8Sl1tWqUfF7G72AAkbiQqejjaOOnLzoKw93SiD8e2UM6dPc6MwQT
qFTVyhjWvUquBARqyr5UVp6EZ52sW5St7NH94JJki1vD013BXYk9LorKqaH1Iqiy04IMVbSWN3P7
ZWr8EPP948XcrYxKudTxJe3wR44HaK4L7bKnagv5jh5zsmj1vTLZ/X0u6JOfjpw/Z+Pd8lAmrdJe
2qYEyWxf8mQe6PU8i6nwZc/6FAFn248+r3TPDB9bhi53ruRUnF2zK9urGEv0dMS3IA3cIsXBdVgx
oeubQHzq1dPzJRsWN5HeWETzGd3EG3YBReJbU9U0NJC5Q+KIYu8piQhqH9GF3nALaeJKnBptqmOI
rUN0aOEVA7GXJdr5pWrfwvyIqWPXA9cNjBcsIlBPDjn5+k2tnuEJQmxF2xQ370v2TlT3JCmFE7Tq
Vmpva3yO7BCdTN13xMk+5wjpkqMR7bKQWlJxcRIle8vhevjYscYkZ3mHfZSMVk/20oZUcC/SLCdF
zkrfCcTmUbpSV8WN46pAnb7SOoo3txuZXZyEbiVOF9N+2KSs4QkMyctE2seVZIpFYavGvhdCMwAf
ThVAISPPNLNGJzNNrttUAz6BEcY6i6Sz0GBlHtrN5Po8KJonXpA8VIxFdZ0eJLV4Dtt9HmaOWD6G
4ZfMkpWQfYT90VEEa4SXPsaUShK8GJ5R14rQeGne3+SD2onHsEK7EMxHqfsI7ZTKfoAmDZoBF4nW
JzjtsQhScCkiELhtm1TZDclYe5Bu86jSXb1Sl4Wi2mlxfRRvxCsZ1f2LvOxJl1vKv9EsoiLRthHV
tM+A4PfWyXiu4yIPSSUTiRo02zeMsWA2A3rxjZ3M4bKWbbUS4IhlGYoEUY0tBuUIrHoeZF5xPKVx
MVXm/U23hWGXVf5KlhYGkzITaR4rx0ovfNih7SrkhNWZxZFYuDc128vU5JrVtUJuaNoRbFRWmb6r
dAaFBg7PhbNHB7SMpxrF1ypSrUyn5pGdfVHFRKZFKBWt/alQo7q5CTTwPZFoidNzqhfIwMfutUH0
F1al25ENZOpSUB5aSWM646JStHYGFrknK6i71K4uvVMx8hX4yLRoHB+YnaIiXUz0M46LFG4mjQSk
engk//eyHsFJqXxtoxml/dkEXlxJEUABMZqq2ssl+IgkMPsNOzTFygH6UB++91R6kunwIsGhROMB
ZqV8KLUToMuqZvvTZK586lLaUFeM/pgtxe2tlfF7zuTbe5EJ1JiSnT4FDy5g4Yxb/UGIyTJEzKLB
chsbuTa99ko7SGgo/xOjlNVzUuOEFoaPalBA1gA1UK8mAYqYQEQvOv4rqeB1F7rBCVLyoFlJlS4J
5Rl9cSkgOcAfassWlRwJbWyQumG5RzbGG+LSnjZ0lKjoKwnJTtA8KbHCVkNdHORRqK9CKuedQTAI
ZaWMjj36azcfdtZW0ZRNOA2oiF0fleo9R/aE0PEFFaj3G9Km8Y1YU4NAZcBdvn1mWnqQ43CWDLGr
KetcrqAmI91G8bsz7Et3W8evpShZiRi7kB4dvLMW+nDOI7T4fQ2zXTStOCUKnZeQzm+9aPkBZV8Z
aA6aP/p0NdEfqttTKdFpxsqpe6KIn8dfia6vlDibGbi5YBuCR3gD5RY9qv66FkatKM0pGSoh7B98
GvmlkaPCR0gixZ6Ywpxh58bsZUB2qrHkqwiZBH6xVoKAbV25TWb1RNkmhOxqTf3+Vq5zmL81ChgU
jzrUlmmDNygAoGQa5Hs9p7o64LkYINal08/rRQEybQfOLbdvKr14w0vz4jEeWxYixaapsiVKWFWJ
xBJLni5JT/EsrNfhtFzwOTzLukGJzUoRNg7Sl7JG4xPfdVVaBkTFcWarFY6K2etQYgmi5kvQhtYt
oNkfyXY5BR6i5tfdpFZnElZOdfDQhhe3TEpPSgQ3SktH0DlY0mwpJvFTfr1ZEyN1RkpcVfcHzYBp
iJZscLks23ZqFnh8GFSW4+BTmlznanxbGBlg3yGZCXG4r5RD12ibm4wccIArThd7RbEaEMbIBNpb
8N/Dyc25QI/qNI6vMLmu6zzGwuD2pYkadAZjF3eFF15JyeoBwv8Gp7OBbjSnTbNJgfxRyFnr7JsQ
0BxteBxAUJd49EpkcDr+LRmiKwYSyfj6xgepr91pmO2kRFxfdExiG9IVantxvZTzr4TOUsr5x0bX
Pt7gu1zgODf9iwpAJOiruZEYe9QcLVlZqfl7yExmfqM96UbCXktBpFGbzKicCGD1dLhkzddN6CHF
XBxOrX0RuJGkr1MVQfq02euBisVTOpsmxU416rkKICfyIcb42/6xhs2RptVOnDi36F3F9Wt6Ed2q
U9xWdsT8sZY6W1RwhaNGIdePfXqOAp53D1esnuO3TXkH9WyznEtWDmge60oElFfUV0fNcWNhLIQF
lHgL9wsrdZ5ItxcgSkyNn4KmixCihnDZmUXq5OardJRxNE3sfI96L+rTKGFjHEKWDhpHWLQrwWN/
N8MHGrGWaMfmk79U+cXg6PyxsgC44o0ffvuYuuzyfOImno03l2+QjreMhcJt1I9XB5HgeT2HltGi
j9J5DDNJyxPi30sIvXblsQttc5AW6DPiF0sWbZJ/k4hPPY3/IklsUwX31C0xrBmva3L6wT0fI0wh
vlR+8Ci4tQmJbXmxQycFt/GF0arJI83EGWmCPMtclNp4wuYlsaku9XP6kNwtM30+MZ3ADWwmhEtr
H8PU8RNafpXYlTU+DfmeI9rBc/j9ZMVDwHM9CQvaMy4rwxyvlFsoiFuF2duM6eA8LVKPTj6X51J8
4hcF5y0n/IAsEr4MrNVdbg5HqnpHxPw2xcavU89Q3YBecyPTesBO7IIZXgScUjcnCQeCTIuYXDYj
F1eNZlY3WDhdDyB/pkHoxPHyqqCkTXJ8Q8Mjj3ZT+tJyMQWt9BnHHDW4NfjGSo0rq5Yiz29o+yGa
MkVdHcLrBR+Rv4fHP1Z+/oyO7woyDf5nUeSTqxrbtWQ+3OyxMdSaH3+/jPxLEK7fBeGXMET9V6LA
JG2RL8C5AX1QB8SOp5gcoE6GbDVgiUf/kQI7l//71X/o+EKHFycwEKQRP/CNLPgjIS9izRDUayfu
CpxCiv36ugOz3Jg5NgW7ZoG/LcyZao7TW/Hw1NXzX64+/SFBH0vqGkJQU3zT7oXaqpbzvKlrFNnl
A2/SnFC3KC6iNdZNoSCxI6djMHZpFacE5AXgT5bWcbCSe69oPms1R2SxM3sZLGlgTpAG6QWkMx7C
eSQdCHrCyaq9HHE0kToUN+zkocLJ4epvtfjiGhd418FRo/ScEy2JN2h1RTAT4xLfytWF2qwWvE6V
BdWuosQ9W5h6VJBkIbCm9UoV3m/5UsAvIZNJca4cu3C0BTwKBYpBq7bfjzDiBK0IcdRs9ALKTtNu
IRhA3BCfU4KMBH/MAk56yqajm8ki9J9q8LoZPVCy1xqwXncUA/bLcN3eopluMNXZ25JdF6F0JLyF
huIIlPhyHDol0uZcN06N5Dt6ohAobm7FGQA/m+9sCFozRXQgrHR8o45aR8Glkx0lf2gnmHdLQD83
WvCQY1fs4w9x1VH6xIIwl1ZTEbafjMpMgQpMvZJFGDqBfS0BSON6mTwpBhVpCr6KHSBXQ/RPXCdp
p6TvPLD9y24s5UXv035V8azX7olDabjMJ9VZTNFBJ+e5BRQiEQJN5XMJo1Uf/XpK6YQeBGVy3EjR
bI1BFbfZTEhPySDYRXFxr/TPf5mHYy/ivioyIvPQCtTpzOrjNP1jFVSXvIjD2IDbnh6oEWrl4KLA
GWcLDWvSeHFpErun9jZSgX658g+rX1UU5O8oB8EWMe43GcUniQ2l9EBV18FFAqTxKdrFv+0yPyCf
VBVlWtBB4yNKyt0u06WNAAuf69BNWlFZsnaUmA6x+bsPsTiWkO4H889L3T1SYegI6/XZZDXRzlOF
AEU9dqXs9DcIAj16Y6hyTep+K5UYralPyq3f9AN+YoRsGrFlo1MLxO4FY3eO8uhCYxEFJkNZtLLu
NYh11xTFhJp53w2mHr1kNIav2C1iHxMaFXyx0GFJ8g1Jei01WHM9GfGK2A3hsBe1IDEF6Z/gBtf7
ziQrnFZwFCRhI7Ul8g3sAl/KfPJ4zX2zEVsn9cPlAF83us1K3J6vc8ixl8IhhK9YoOosjWaQMlUM
7ilzA+SRLZoecWAjrjT+1h+FyS5ovIPtn9LqNjV21BSyvu1Xy0SdBViaSk6CBFkBHdjpKhcxxE6a
h+F+uJ6wNm3R/1YQh4qM0OsxFhrquZD9VpT9afZTD9Tp12FdiWTHP2c/uE6jyW639CDCQGDPNXdX
UyK6AVH6y3QfX/391PjvlRTxbp3VYlylpWQkK2OKgyN1l3LRSGtSuv/HquJcU2naIf4pTu+qnICJ
qnCKltQDvm1e/ylsiiVAww1iEG9/v9K3cMufT6SLkLtE5OdRuR57UXddzkHqpsPYBF1VLqpXQAIK
O7rM9GE+NTaYt3Go9NNlD/YBTImAzF+N+C74IM2SKfOebg7g9ohDnwopffPeJN0AZJnJS9okxsS7
VkuMzUEojmAKfOID2a2W15PkY1u0BAVepLPLFXSDBR/pJtuxcsBBp1xl6JqtbljNL0Bdov7AdFUN
R8IIpH5QoIRzvj5amS1BDcncFswUBc0ltQW45NQ2ubP+4e/D9F1W/tsw3b0QDpBBkKaSRMtK2OJ5
htEIiuedgYMMxIKRU7BUC6eoLcYDVY5cxp/CnhwRRIN5lVxJmO3hkW+Hhge6/hoiK23GlxU/hBDL
tZw1dv8lN6ihU09f9aWbK+w+doGcamNNnHGmfQ/ppbUUzcXGnUDO9UUXZeRV0rtBYSPzjLtP8YUj
TnyZGdHJ4BVWXlbMcJ1VECy3+vcAPRFAVP3oiDTqHiOi9UxK4m8E1DpDp8XdVJ+hLtLwPBNLPWbV
PkVPnr6Oo0pb1j3Qk+iXvuHkfkndTUDtbvHmSG700cUvDwoWQAAuAhsnFwz5unO4Uu3KxdhvNV3H
82DTfhnn3hGPwTKFhVNto0VFPqtD1J0BZINySbEGQWwhx2gMeXmbqgk9sepY7iar5knYaTtlJ2+G
x9+aQt+uyX+ZHPcc1HpIWl8QtfIgpPjZYuVDWmCGz81seKveUGreC5vsk7bIdYl8vjUspu/Rh8QW
tRbfbqGZvQGEgTrw9xn7r9r43bjqdwv7EmpKcMmm5QHmiYn9nMTJjH+LhS4dZCod1L6Ame17gq9X
TVIZ2bnXvnGkeIU9k80FVQ5LtY+VHdi59YhR4W8hi3x/zH7foA7CAtDvFCbmXcOgqBsCIi3MV4qJ
mLB51B4rrOAKm0SLDnDrSG41B4fvAr+z8Vjlq4CjNZLMMOOzqZmaNy+gxo9bJLSD2MZix4GX5Iwk
hJFaRaEMChJUGCuz4CvY2gZSsjXBAwpevcPBukDBxC5t8iIaeJ0DicaM1nzXnti1O9n22HshFkLa
mToVibRiEURyqqBpN/IVaGfXDpwgS+RXX4+Lr6t1JGe2EAy3KER8f4WLmYjaHJXNWbgn8OTJ6t/G
cUQt/Wvy/XcYtfvAqO2DuDeEisMvdyFfLNF4WUoz1amoD9AVnuULNDJn2nP5C3/xm8H6tyvfxUlp
kytSHQT1ocCoj7aSK3v5HI3P1rsubwxha+cPzcZfTmfX34BM2i+T5z7tazuIPvGEp5ZWPhSTVYJP
RWdL73TBlr5HUQ4iGKdK5bDbxh/dikIq5eMXzZJWIl6jD4Z7DdD/4VfSOFynfoPtUehR+PQX9ddS
OyhntIsx5VS2Bfk/Db5z9gpexO/xvftWcV1ODtlZdWrDjFa+S/6GiftMOEHlO4WnEkmAQzGLmXbl
q+iJL0TmWDyFu9Aa3gb9EGtsBg19E5R8Z9fdW+LxNyKvO2Ve8umn1qS1cJgAjbJUHzQ8vHa4XO3E
j+nOGL0tYfm179qe6jibpWXs/fcpNlrLSjjm63RRPSVuZmePFbyt89QleULyAS4Sz0+X/Tme0SKc
zsKF8KzPsGersMMGf9nju4YMEGAfr53f5sYCD1UgVt7NpbOeLpjD0Tan+g1A8pEi/LfOC9nSdQ//
QjNVEB6I7f59C/tXZeFuh9DuAHuNP7ka03Fqt45wki1j1fDlL2JX2lcLieWYuYl7FO2pm1E8+vvF
v+Eq97N7ivvHBCQ5tkj3aihi0Mp+VRr+4bhEg5QCmAa3UztXJB+seee85Xfmy/pmvoCUWA9ufqCY
ihcnXFrr7YUikLk9jOSnyjxVjrLIqUtlc9089S50shXypbvuWM5fnyhMAkmHI0aVarn/5Sn+hfgf
h/CPp5Dv1mgkXBtSp6Y+LC/H6VqGqrK6vQCdtbsZBxKEQfwfHGkTrSbAwc8K+JvMfMo3nP32Vwtu
p1mp5460bqbsNGx4y1O/pIT1WxXnx8MKEXUdBQmSOxjs/4zg86jLCymUMDR8MbZLwo3H9iusHJxj
D0VpX7BDnQA1+WaWUY8G4r67YrgnAqnLPoYjxbyBit8rlUQrOZQrEbTqLLH9N1LeX90RvoXZ7ieG
hpQU4R7MbSRm/nmvKfqgAX7hzUH0Jp5o6fvrPNoED+l8sijmCZa6N6+axS4WVfNwTn+T1V+4gpvN
6APj1Ct7+jqfS6zjYZZ4zfLmjW6FKb+/eWhje5c1bvLryzplT1HdHMNe1VXdZqk5hGdu5AGcIVzg
R8c/qN34lbTOE8ZQ2VYcfaa9qqB51WPsSGvZpn7Cv5R+XeVzLACn/OrqXJ3ELV5iR56BWQm9vy+c
f1Xkxin35/jc5UgTrb4iFhunGxUqcr2IkW8VlhOEnCcvkT/DPCfuZoB3ACJMYreZnABbNK03iL/o
b8vjde7fky7hZy8hjy+Dfvvnewq0ahCxZWoOCVXi7kXAE/ZVOpRQoP2JLTjFsqJrWHmEzKHVM4aT
EBO7ETc9PN9+OSq/qxP/uhcDLzekNFRNusdhloHigx1GxQrnrLkEfECOcjyHCeu7l6YTvV56HkQZ
VT54nzT3RsnnpvkMC30ZghyTwZnFl/1VPuCjIuUoCl9Ft768oNiQSbVdCIe49HThsxcwNRkLhGDX
R5MTefi8demy1y52j8by39+z+lPgrv/3me5rTop21VIhTupDuIpX8oLq738I4AgJbKOnYuavBOtE
leZ08jwPCih0UM87rVLTScfw8mu//4qd2eP+kZI0hXRzgbwte+Df73LkNf40D/64z/H7f9TGDD3r
gn68zyWbdWaezxdz+bHejoHhdowUr3DZt5H5tt3uv8bmQ2g+cneXR5JZ2wCkuH15O7yNbP3DSHMN
Xjp+nuIeGgGIHLxtR1wiogZQ2x88zzl9XqwdPNfTqbN2Z1DC5jrjoqPFdkt57AW1g++f3D2vnger
IURrGI7VyvPgyqJ7QJDOrLQQA4D+jpTCltHkgHmBEOuWjOFsvj28bG8mqvf+TjJLQh1UBUzG1kdA
gQd5G0+e8TnHr7NmHo9L1O8aFIRN+as9dvO3w8i/9x5GIv74VKg/8BwjQ/9/vxzuMDAfEo+PO3z/
SAQ3vzMPeD7zf4Fz4K8KjAYn4r419x8fH8djbR3PRy74wsm3xWaNDzvceAxvOjesMWAZ9Rw+dydv
dXp+3lE64PF4DIMz9VzYZ4yfH6OxbOM9lNQQEYmjZehOzPfVaeVV/Kl3eJMdTFm4XSTl4RrPUCKY
x262Ttbg4JYhfxaggIDWkJWgeRDyHi20IB6GN1DNPOFgohD/9MY1+YcbpXZuu4YJRCZFd0CxD2+M
3JgonRnu83nPYy2Xy9Y6j4H+GU/0JdE9fGSLucp/mEO4eNPBYeI+PqJQYMArGV+h/cDWZjHZH77f
X0g9yjVIoXGMNi8IF6Co4H8kn3xzwawZf6ZETAN5kWO4m1qXDcnQjGN3dA7HIXzUy2Bq4vbHncFg
MfN5T9rxnSitWgIQeWrH3DXWArS4crjZT7TAuA2zX+bWF3DTff+WCNYEkNIaxMg82gKcz5+I9PB0
Cqz91fr6/p82/2pZfP/5KrzIjvd2BALcIW2JbLpomJKOvUH+PfUn+U3YUSBcUMi0P+I1k2D81Vdk
74H227OvGZ+7PzItzsdknISsgZftGhv3w8M4F+bbt7G7WM8+AgwVlx8Mc+2s3W4efvj7tcyQ8cQI
W6JJMoZdVHzd5XIPn4gvikRwxlmjX1/7L14D7HtGEPmCpWCCbTYZ2cOWuTm+ruNedubjEDOE/1kQ
3M3F/Djux+f8Uszl+rydWOMLr3iF685+We5nX2xOr0ixmmC4xoEcdyqe7+M7u/sYW6Ln/1tfTN2B
5ZdYLDBe8HtjPmxR7uZlbedMgc/Dlg8fv8hvyabHNPqjNrlteC8mXhreiIgeA0vZKuYiiTqIZmtc
WCizkQwnx85t3M5tLTzSF9R+TGmrmqXT8We99YVwzdgCzulPjuElbc+nx69Hfb/swE2vGfcRbX0x
j4+z1Jq1DBU3EFt7prW5f/yaCXNhTux+mxHH4sQ17sL7crY/XlgaY8JDTYrkNuW+xjt7G0eXXYCx
HHNeyhyLzh0j4+P+42u/ZPFfNmfUTzIcgdB3YTjPU6+y2REOb+OeN44Pw1PyUtcv5/N5+8ku4iCF
YX16F8s7jNvc+OT4RTLHr3Px++N59/QU411nj2PCn4IcHwe4ZjPltfEkzLrIFhiicRiBEJDSbYE1
kfqPaHG8BojJx7/NjerWcfxfwt+nzs13Dqd0Zjwoy9rj2cadd07/4rvfrc4ipzFPrYs2lXm6gs43
Tx64rD3GOlQlxtsCfxus383SbhbU6Ez6QuP7Zyqg1vKpz78f7/PTO01Nzrx3wo7AecASAQWbC3th
xjrIPDYrS59j4MtsYWtlv2XD37KHGuMrGYdj6o0P+tI6L+doYq6+oQArPnB3Ynax3/MQo8xMwtUz
bhULDXf8lwnxanjPXuzuVivnOTXH3APyojnl68o7GOsqraN7XIblhjWGl73rq8Fr+K7PzsvzYmuw
JVFZccawHg87QOp8Mcs/D6BbxznOWhu3ct7323iC3sw1r/98BtbP/a2eVzsGoWTpP4CTMk8P42+/
t8U39jxp1Mwhe9LGDSLj07gN2Xlju357YQ9gijQ2K7Kz8RU1RQRjaM0tJTPpPfPTsB5OzuZ187xa
PXv/w9mZNanNhdv5r6TOPRU0o1SSC80g5pm+oZoGNDBISIBAvz7Pxic5bexyV6Xa/lyf3Y2krb3f
cb1rLYZ3izIWZuVij9tDkOgWIw6W7w99QT7EfQ04k6yhtwbduIim/viLmQCL7IF3umuzahVr1hqs
E+pHGprnVtqvQHRXXYmRf2EHVt3a5teKg6ZbrDYkAavMlylRbWKvOVl3dQY8rXWg4cYFY05aWe2X
Q9mI83xui7Px6wy9PKg19FmcbhsNH3+x6EodA7dIntgVYBDwJFxwFi3znbKn6I4XbS+kkdJr7FSH
MYdAbsttDtPJykOCgLYkpgcYXBE+sfJz3Oip5ZrMeQhD+Itz6WUAN5vN64Sxsxr4Rg4HPzIVtDtT
+lmscckrjrgxYVBm2MBrT1jJSb/f7S5E9JMQv/FS+wLCcfJQyKNe0LTIXWefn7+MEPWmZdzPuilo
W38BgDojSmrXHeQjO/Ti/YLeQYdibdBsi8fIQ/Fb5WHy8HZHFqiBLKmNWgrVvl4tuSYvT7dxqsKj
JmwjsU9KF9eNoZ76xAVs0bsrNj0vWWzRX5HLgr9eLF4/J6IoNifb7JfJlrBLtQcYts/ZcjcIJgbM
nB1sqKXY6etBBZsC6br/n1abtWJXErT9ciIDNmXll6M6iCc1GMlx3TlBo8vPiP2tsj4f7GXh7DJO
GPeDC2AT5sF6BShwUMADFZC8ivzVYdepDraBSjW/j5gRzrRgRxIxnDBlQKed5fJjszn1Wn7RZvl5
uvaQXS14mKYi3sO7/Hosg+8NI5faH696fBzm7SQAv5TYj7YBTVU54tzhGoe8QGFDdMdffMEcxXFt
iriNSCbg98midijungB+gJ2+2AMCkDrElqKZcrGGw92YVeVM1fRfB7eV7hw/S++JtXDdfnfc5bMn
XcvH2Ji+SUYag2N6tnVQOQL4se8uygnuvg/WepT7cqA3AQvF7mg0Xy6Fe++kVr9D7E3kJQIuzcJS
C2897x/aIm/o9+UIi4i/d8MtcJ7c6mr+qXtz4r7UQfHHl7uyJ3cRlALPwzyZf++n9n61qhz33iek
73CBzmySWnYxutHMGBW9q49X3s9mnVmHHd9wJpNPxUa+LtxmbnizMzcI+px7ToBqLYbD7mXCBC/e
72RtR6OzPdnbk1n/FaF2uyC5qZFVIMAWI8Mhu5nNmOEUoCmegz3L1tMs5Jxfj/DaYMvlXLOoLmEC
X7NMGD2OW+WskuHDNTH1WoeT9QmSTHYKq8PC9fsrUYbu97l/+I+Zk6FOExCsjojzWbPO5/DiYFIO
bTsOb8PbQMR8SKEFsW8MRZW97MwvLrBdFpZI4GaNzhbnaLgb4uxy9965ENVBaUy4i4smiuIz5yQp
tZ0xVi4s5mplYiNWD5fqLia0ZXVXdELBT/RlZv8cCMKX154eXiaao+CfhdcWlk/t3OYi2EcAYHx3
yvm5LRyQcG0mp3k0cw3f7Rp+2k8BrZl+PF6tsbqSzf/1+zbxHkvqtOyt4QTEJ/M5+yhybgQ1+1fO
RuQyugBZA5oLLG0ugrR5uNX7xK9iTqz3cnIlhgTbTKNgqoRT3ObgQ4RHIhT99TnsqcSZ5P5+BIrp
1AfVbxI8XLsK/YcBU3qv+yXw4Uulllvf7HO3cMSLFXHQr2DrxicidOq3XGVVhtfMK0NJdCcZTdk1
2s8Axc6Qfbcj2YWv8Ay1EVApLitC64ODyjLoPwBoM3NFZDgv2S7hVgShhc9QwIshifahOyvYFq2D
zaps9+jG8MMzUIYR8Ld+V3UIENyg6ImfI42F9tW+2uiV0A6AQpAir4APai9EHfSwtD4QVqUhAjHe
Xm7rU9VS/C95+Zk5d5+7gw+RwBMkr5c72+1ILDiHlFcy47NFVElMS/633G73IoXgfK0JRtkK7QSE
3dMxOiCy+VOAESPcxcE58pRNa0Z80F283MnBIT/hUiAA/XX/GVbhcyEWhnYgiwImknuezT5niv3Z
WfWZo/dODodyl9mdW1eZNz3VyYhSmJbrcs73kbMfibCXVeKsgIdciW0K4HAFVrD/HIqMdFh5xRyM
NMN+Do5s1Ol0PoWrw4Y9bNeF1Fo8S+JNPhel0322L4NooEY87cWCq1BEb4NX8Ev2K3CKzRc/FbE9
c+2GJfaLCJfxrYPNMvW3y2VvM16mdkg6NVouU+e+aAsBvzkWbbSd6+58ntpO79qeDlJn18ApI/BH
dwtbS7bONT96qbO5WuNXlIUDzz1AwR6XwSXdMElz7iIC4+jy/ByGLeE3N/qfIeWIfzQc8lYglVvx
Mgd8PldvOZD/cQm8zmC6WS7ZcBjW0R6DPGc9yHv4flK5ivyBRJFH3W5pspOlUjGYQuLnCHcVe+Iy
wtN+zMXZDNgPOC6PmOhqXTd8Ntk7LInUKb+wO/OwxTKYGMhwDsXXJXBGmuUsCVXgm9yNp2JV24L3
kYBORG8Yx/mSVDzs9abeYEAY4+H1RGB4d26u+KIf474mSMmQyCStESuAIV9TUaK80tuD2GR9OeKv
jQsh0Lighj+oPMteUSqwDNqATa8TEtuTHbKThZHeSu2QCzc7567KSKooUIlGgIjneh9843aCtZiw
2XEqc22XccY4g1e/HIgs9e6DoGdbyJzlwi4nclDg8MR/aabiQthbe7wNRQq+ZtzXy0FGHuuyXduw
MziRB7E2mU3sHgYMqwGnTTvYCH8UbMPgk8yPzcrOxiktkFptDONRhZ+luOo22H0b/LeI8DYmeaRJ
hUf82nwsMSAz2jfc9SfHu9PhuvtQ2LU5Z2Dyup/RD3VY6X0wTNSDv9cJ3/q8EpIxZXyi/tYImnYb
HISIIIgkhhxGK5hwIOIfin5/BbV8v+RbT3TdfKj1qTxCbcGjCRck7D8rQt+DOTvO7lhsLzgye6I1
TAq2um9iMlHRrxEp3BfpG/5o9bn67AsrR4lEvCCT0saZagdnjPa4e6D7JNZPZJSjgFrmCMfDOW7Q
0f6P//bf//f//Hr8j2iHssXxGWXn/3a+nRAWP1/L//Ufv+ZK/1FAbr01SIwaAfakAVZMjE9fvyhJ
NQa19/Eh4dPWQ6J4F68mCiYiIOwRTuA3hE0AXOOx8+nd2SPiBHz+aD8RvX7sQOGEnDBWwYd1lcST
XHLwdDEqbBVibaIDEQW8LMlmcyYUPDsvMs9XzVFUBOFmhQt0Ot4IByiWGZEKEOJhuGVHg8LAGAUT
DqNYOSZgfNgxoUOF9xVh6414Edi1zKLyIs6VqLURjrJ3p/EgHvA4HH4lBDWEnbkQGolvExf4GGwy
amdV79SB0J+bwT7i1y++2FriBkU+bBDLyIObF1mYR5Q6CL+eHX5+8KpIZXxfYnkHtM/TQWwnVCJe
Hk6xRimSlawZfLyWM8+dcMnpoUzMlj2xPXY7UtjBRrCRCoNH/RH+1aRT9o6DGzV6RwqPA8ocpDhG
b4WzFcf7STb1yU4isSJ8ElVVjDrz1E6JTU/ZfSL1p2xgieD8aFkkBXX/YHO6YSh7+VJRJiZothbU
ScbUtmqvcuGHZ9FYwDG14yHJgL9YiTys2x1SahhsROUQAteFT6G5vyL7FmkSATxvbEB0TVmmxyMQ
+JGoH+eN3oJuIF8iQhN1H02YwtCLbbpQ5AFtXIl4euaQXm9hvoyt/mQ+9yRPE9Xn6bRhsRtpaI/O
nr8btzdir/BDYouIVyiQJ2NxJ12/y5PuxmNRgK6t9tEZKI4ZUg4Qdyy2xvS1QrudOIpfLBW7UWxq
7ofxXBfzuGUP9EpWEeZUvNiUM2EMt2bbIKZ8eKhY8fniB0UpAUfFHBRIEMFVCwBGlGEoLeaT6TnU
enfcP7E/YRFRmRhcILfCHaZsG6hq+M3xYqvVZHbDr/VEIEdaIAsZreC/9etLhE2v/I0SwsO+Fxbh
wqJbngjZOe7bz2xYgEXulu3LMA403bJ74Xb0qXS6snXPXG0mdFw/EtAKWO7MWeNlQ5xo6QJd7z/c
NYGFvDlTEhNOjoKgyH/DOS565p7aupXPW9aNwXts/MPp8U6XPfHe8K2dT9X7JDcX3igWewctRP9s
k42EgFVIJSbCUzAqGahB7jMC0iPY8jEQW/IarN0v53b1O1R5WRwRi5lR8NT8ZtNy9h27ABBAEeAZ
RgMMBRG0ja0gHsFw9OgbUz7H7AR4FAqNIiAZiXwu5C+FIX1ilxrto0+DhS9ADO21TRj0H/80mtC9
/bXzA6GOhrYXZDQCu/yt83O5xlWp3fA881dKLiqMIma4t8t+q8N0KVh23m9pnwVV8evrZW2gNGV6
iqqKoHaO2TUZhUThJJfUTzVnu1WGPAdGX/jZ6UZs7aN3GAnDhvlx4BfiWIsv8ZMne/g1HA51ZydK
wSwCHApkJFhocdB+FYV21Oc4n+RgxD/TdnUjWpXslfhbpql4eeKL/1uRaro+8alOGrbiWzp9olux
o4e8XoJbdnJMuD+bhD0u9hGGmjOiys2bIYqSO1fn405NgWhq2yefXoko4pXT0a9aof1jXV1InJqc
g9zX7IoAVxs8O8vlFnIpIFN9xZbsmex8fpIPd28TmbxQdAEQ2gr2WzGvw05gWcQzCpcrKtmZtQ1F
URnNLLvlMipGICoi0B9e9TsKnRjDgHfP1FDHBp+rv8UYx5N8jZ9GeeoXcmwXSKxWjJ1nh6cl+qNp
MwODjAiz1BJzcD7S7d7h8nHRt7UOy+k6CeoDtBW5YSeJGLqCoyKf/fsGtb8EQd9v8A+IoFne0fG8
ldM5ESzxe8PSPCbNhy9n+6vLI94jlB6uqHf98nqCZVvYXTgCLbff75A8dWZVewYCFrvQpItKCpkw
NSV+i3MlAvUq/KHRK7+Tc74WF2JDpOZlQyht/H6MqsvVkC8mQp5aPYzkjspyItOgUc1DQe4gIU4r
x8HzhF6DSbiuADHfp/1mZTgG1NoIogNrRdOrcX8GlcGNI/2yhhZTv3+kdN5bCIYlxvTfyy2/0Dlv
8ZLBpMD/ved3mghgQ3Xr2HgCyeQwZ22d5usRbS4fAan81Ivvw+QwlBphAftVW3QhSLYousNAz1oT
CDZs0xatCUCShIoAMnzIXIqFzCAKFRVXkM6LL3XYZLTPhiixz3SLw1AmP2dAPi8aAsh8c1DdJr2W
CdlUR9QHV/w5mWAS9/QhiK+wkeQqGMlOZM86E36RFuzJ6CdBarmS7X52+pSs+AYCTRFI3ayS/Cr1
RcmiIuMzhxFpArxlv7ZB4jQx1Q2w+6S12GzSBsjsmaETg4iiOqB7YA+EV2hxgSs5CsmH4FY+zyoy
7krMyYk8T2SLRpsLOFw1GiQD8W/Eki8II4ygNiwF/FZwyLorzP9pE23qCm43BhEGRwb6rgh2eT+8
1b908g3ONmIkqqQgmvC+EVv1paji+NRPzvs6yzzNnMU32LU42xH+yDirXiM9umls0MaQ42dwPu10
AB/XOhCn+lSPG8mXmZ7cW2OlASjPZ2f2xv/HTSottdWCdKsF49Rb7pFIB/AWZiZ1UdboozSdg+Em
jWvCQXTonNFr9w/tW/c+NveQRZycM47gbJmVe4PIgTX/990wAvSnD4Sv8b9u5y1xuBvXQi6ke9XV
1h9lPn8wv8iwuF2nRHrPj3Oq+YwJwtnTv5spvEeza/JZFcdeBoL5cu48tRvcJYUHQwpEZXF2dgp0
bR+Nj/rey4uZihBc2ULJDaV1hsJBpRst6D6MmXkjIVYFyQqXu35I2UfNaDiTuB5ECa5eAkHXI7+5
hjIyZtBfMpxza8dQNHSGKI8j3w4RUgK6Wykhba06mBBT7VRHWlP6EMIWUinnYeyMrCPDxVDJOzWa
FxVsWtnwXn0YejIoTHDwkdd8hmk9K1rDCpm42BxWzbqdtoy+BrVLebAxEe6BO34ioC5po2ahcVXa
FncN8iY+HsZrtZeYnG2+6XKaqfd+w1BsNUkEs4v9iPbXE1SsV+SZmGY/lTTw1Qeb8RrbWpK5ENCc
s88CztV/v1X5bwfh20vV3txd69aALhXK0unFTYf58MF4/UwJchQwFD9ry5TaKLkH4s+b8wzjXsNR
2q0f0JkvAPm7if1+E28bvVLvr1kcTOxSRzsNixPIe33EgTTprqJdV4UymNPBGjJFAG5PjzTrOJSC
4wBwhmDFOiC7USIPmDuFZEeUBWumGCwjxYYyWefQyAPNHXWGmt3wmWFuN28CnVgAVVkeNuaq0G11
ce8bI3Ua75UP4hEi+41Mc3ah7WNiMrgNaKM3rRo2qmFzef7I50ofuMeli8BLAhibIi8FGUQh726y
+fcrav3tFTESh6xRC2v1y0F9iz1b2fNm5sUB+OiSbKLdC1N7Hr5yaW/a6y3B89RdUk865bHDv4Y9
D12U3tL5oFCDfkjk+jRV7Jm7Wiz6Lg0NGl2U/gE5UnyYUdXk/dp9IAAz54d6zR9kuMLdf7tzRf7d
3Z/Xx2vFzNptmk+vmXX7kK7WGhVUmMQo0a3FyM7TcNeTx+4+YuStXuHTG2G2Sb6apN1LaXqBJZgi
20IMpNU/7fy/BXqqoJVstSQoDaU3c/Y01kXUaqyv8G9VgCIaoG5KvybbVinoyEimWgWo4MsgdtUx
enc/TJopwsO87/nvl3/DFJ7zZ36MDjE41f3dqbtIx6PFIjbpA6GWdNIcIho6PHbkADimZwyPZE3H
Xgs3e/V190nbBZbmH96X8dM9vaGka+3yLI0nS2IM8i4sT/BXyZ3CuYWN4bmTdvXZsSuPkjG0q/Jo
/fGg+3mno3H2tIUSXDcJYQ8Tm348yXx9lfSU8XmRB1CeF+F6q8NklVrlF+JtzrF/GxYjbQQLhweR
Vi+ZALweMB5BRJ/R1oAy/SF6GINWPyd4mGSuHv3w9iVh1/61/CLK/naoIun4lC4Kj9oIj+1G3+yb
4/WqCOWBznyDOYx7px8W9xVS/OOKL4j6tyvGh+v5kKOqxNjpmi5sEwwaNXMKE6KcwnQIGRGMA8RJ
kYe3+uF5/9D0+nUU/99ufw94ooMCF3vJ1aP905f9uA3MflJ4jaDlnjaqXxKXxl+qA56O6JVprq4+
kPy7nXQLl7yTMWmPcVGSh35Mrp/6gifv32ZO/lteAyO0EIVHS43x49/fSKwc4jxTORCPr2x8Hl6n
ZV+anqcX3brtyhmKyrfRiezLsI3ReoB0/KDRSVZ1Rw7rWXMDRXwxQ7C+9dPw098wyNiw/7qtNwep
Nx+nGxKVtykjjOndbs7KMww9ASwvLSLodt7Je/WXRjK6TV0GWNefPyyLsJG/bRvCR11tSUKDFH1W
5c1OGE/IfGM9qRi+Yv6PmRHKk2cn662doeQOH0FiSx3AKFYyAfDbO9Jo/vcN/Fl0f7uBN6OQnAso
ZFpFhcTIwyvnCGBEYXOGXDgpCYRFbeYw3Uu7hDJkNvr3pf88MuLSDK+CdEaoUH4PgI9aahTlUZKn
Ydym9eq1vUcwBhK5G+o4MTeoFj+2GESo8cdyf7vkm1dAkzSL65NcTQWgjspg5xHg569AlRjNH53o
uCh0Je1/P6j6t5eMugnKk6amMZEu/v2bbbiZTb28F41q2hqtR839uVvBU9Kfo5F2d2cHq9Vj80Vj
0Gd08DgAH4y/cix9af8As3INmDKD0AVNbPbC0wPQ3T0xCrL/cUDsD6PJ+/h+m29H9FExpnXRpYz+
yx0w1Y3m3T24BkwUebqnMgiU+v9eGOWP19FCn0SWWzqTyzo74O11FLocnS6PpzydU5f86M2bPs07
T3Go+Bpjvb3Duxxsy3Y7wcRcgcU8DPb7n8KYP02AuAlNwSwxUSKr7yWha6FJxS27y9Ol1/PQQbsv
1JVl9UVaTMFxGM/+/dDyH8tMnKcomiHGbaBiaL2ZnCaUvkehB4lvIs6709Xw6BtQ6B/rztB3L90V
U4QTekT/vq76dxPckiA1xt7prPrv2zBKSxK8xuE2ZTxnDjfeNqFKvX9+VD2NGWzUDy15HE9rgEpw
hVjXoQF9x8REvdYq58XkPkHbS+/pozthXHc9VmHTgGrKXlO13qSoLIbZ6Lk/DjVCclSuKktniJgR
A8oKoIWe9FaUiagTGFMByaTPC37SLQPmeNoMO1pmwPy/d1ylS4J+0Fx8RvV5KBDlseD/9p7gCWUm
9ayDZOvwM8I0QMegaZl01C/28wKVCFS7SJ7bp89qfKDysoVh1ljdKcR+5UOQVBlEvmgdOjCcHBr2
cZf6OUR5hdVYPD/u5GUzyA9OBzuaM5V7gCxV0NeRdFpZoGxBRV9EpMosrvGp4Ka2EQV2mlRLeH+I
bdUIKVmb+Pb8BZWPljNMBJXRILAD2wkCuEwk11gaX82TpS7kfjGNYDS/AfQjobRlfw7nsSXwFikx
kt4/zaWN6HFfGGCVAqbZBsdha/uc5UvGwy99BYUb0mjm9HLIstAquH9JG/xnBM02jJJ9GmY8xa5F
nAujFqvXEPzCa4n+jDQt2szplx29BzGj1i47x9SNQJ4H+ociian8fCtzG5ObfwhRa6DyHfIJ8YCc
LR2cdPs5rEfy5JZZ6fhsOHeoqShNEvVPT6MoYqHP2zrQRo/peXAOkSTQQXVQv4SKuPtIrOfsTpWS
qPsrEuILdnGyQFuVAC249WcPbsXW/L7QaPYs0k3CEO8nz5kRqfBH3Wd4sRKAOKVX7JpYa2PYcKIh
Wk/9FEJBotA9sTZv62xR4GkFaBwwpYYZ2TAoD38LrOVXqzmBbKD1We6U7qkD2cBRgpPSJiJCIhmq
tuTqIM1ANnhjyoD5K+j7ISQAEx+k4wM0LgxiI/sIs/m5U5vhunQoMxyyNox6ZvHRuvXhx4B1Ixua
Z//C0LzsyzIo9MPw4jUACKXtOzxRfMwJZkDIMq1jbVXLlKqaaR0YyWrZNcTRq1sb5gyUkPnbiixF
4aaPzH/QiyZj6ZjdaI+o0bn7UJ01PN1wCMlW8qnSHkDngQh9Ct8M4fVzcRpcvMcg31XTchqraE5Y
9ZbdLi2TPQe6mKKQNHtC1kU1bAV1SbS5bah8oR/3g9X5ax7WUtFiNRiR1OU3o1MUl+qmlbRWDvNb
H0ITZfmE6BFWWxoq1ZzAFIIRqyYuBRS2zLbPLntNC83wQLZ+HquTh3ub3Me3qbqhzMheHDUGcHif
JslylO7q1b/v9q/1ElGNM2DSUFvyK2T55qmz+nYzL7l2nc6lQfylnLFd0SiC6c/KRjp8ByElnuwr
n+uL5iYfnzNbpo89hmnTSJ1/34r014X7ditvQUMj0bKsVUnX6WmvfN0+Dztzdgwbs8uAGu6/LyVC
vN+CIpHHf7vSm99vKPnNSI0mqXK3OTcCjYgkLCf6D2Ug6Y8o6O0yb35Pep7zOlF4oBpxti/KYMiR
CgV0a90u+jwWGKAfXuervPX+ZBo1FYb7FChf3vle9Ft1jBs5aWDmPtqKg/4MGIbUQyWoPRC9ftU3
aECJGQW1A0/Agi6cvx6afQN9eiIPDSIAFVia5Kre14tUz7qFZnvdH6mjbYtGvwfF6jBziI3ciiz6
9kNS+eo7/uP+3+WiIOysGC01RRGDof22QPtfufvpsgUmY6l5UohQp/OxBtS29h/hwS+Zpjf8p9ME
X9nsQrFC6tn0nq95OeryvdYP6cOfwQxsOhDCaGaTakdLf89fJEUvIR0tUZI2BJdJ/aUwPtZR5xo4
1sn1ABsur5diNoOUuY1WIakmGtonG/rlyEGmKmyO/72Z/5b6f78jVVRBvh3hc72WW9UhZYLy8FHG
ta/nO0PfRZDa4yTXeU8ynj7abRhkKs4NQobSvxcfP9zEn0Hl7+tivJ3e9KKlp5NCrHX9ujMrb6XD
ekk2DrLUFZKxXeKW5zwaIQQABfeH6UVh6eNg11EnpfIPYz35IP3nmKmSYbGqQ2V8XeBbed+HzyjU
4GiytfDwsJTgFCSP9mVXVRBPwzCgO8b4vmnsFDrRo2LeoPwwkiAyZeyjzOzXLCvEpOpSB/7vVYuq
HQc1Sq8gVLm3rXK0bKQsZeeW0CtyqH2ucyev2loDWh6b+EXuXZ3LXPPqqZEgacAoVrPlJCbDNpdN
4Z87d4DVixJE2SIaxKNnkFeB3vLq3q2d41rdrPyx1Kb/xa58f+EvBohvL1yNa3Rfb2C4Lu6tc5yq
I6V9GLiQnXqtzrqnOS23EWSfCKQx1wcQpN9+zg/jQ+cUVP1raITr4TlAtaj8enQYQRjl/dM0Dk/e
YaABnzV7xug+P/YBZwSGpzvXedyXu+I7WgghnbrWgecmRP1h+/zxSGg2moy402gmRSBb+H0P59VB
ftZRgayod3PPw5zCMMeLORMBjP2Rqv+PuqC4WqvVIgOjViq/l65asVw0r1K1HifzZG6g4AgJSkDf
1lXD0+SHJ/vD10gSRoLJfVOIRhrKWzhQZrfM0CLNnMZgcMp+kVvyDlJAs//lJquYcYGhAmazb2eh
+UMF6k/DgA6mLGsyBDKkQDij3xf1JKHPezCUulvg4ar7LK6eNKooRKaZXZ1p2zSCtJphMj4Oiauu
PSSmfhZhk/6y2OTYBugDNHWa0Eb8fhe1rN3PlyvE3tKk/orOfjRPrtatoxyZ57Zod6F49Wz6Jo1S
zXscvUbp6tA7dZ97ovNiemIMZn/WXGLAFBEcxi33JSYVOY7YNZf3k51vU4JmtvkH3JYlJHMH+7po
kh5tT5ga/44OiGGne+ZqNkpInyUbN5bwMrc6hvhpLM24XK6Dx/iW9657HfL0Y+c0rWvYme0qIYuA
md65o5xeu8dmLUjekGtcJd4xuM7590i1MSZy4Sj7+6faTb4i4m3ELQcH574Dclpbmk/QXMndCqqI
UWtpEgw76wUcJEDfDasaqT9FHX+EUbx1/BPsQdDgo/P4ZogP93t5MuLLc3it+xJMPjT0by3LMIeN
aLHWSUFUHukHiULtby+Zgh7X1HHPzZfa0jeTdM2NRlYiGjrMjeCxzA6BAmXATagVop6rnbw1xPsr
FSaz2n2S00EDdkJQ1z3SvBGaMp1j3a6+csYPe0Oym3hDT6UJDBBldNlaw1Ub+RV54U6GReoAAbcb
DVyD2QDojGP33mynVw8mrtIEvOLeiLrT4b9PMU10dulvgYlYVVrsFC45Udp7DUN+aI2Yg4ZAnaca
9vpD+RLVywLXH28v46XZNdpH8KaQGBkDvdfs0Epwmoyqn0DR4gIIuh5eonkl3glK5K8YUuJ50S7a
Wrs5lnvKZN2juQes4Ma8EoFaX7mhHIICEizetv+wQcWxkZnNxIbAy/MEW9cuBscBgjlKKO+gGHKi
oHGzW7RXSVa3kmcOLuRgg4TtnsLDXNh1e420w4ys1z991twU6BTdu7dvIxJR/mndeXTVDn0t6PQF
OzBZ/7lz5pFy5+gzj9ERlDINZ+1CdeMziLpf+/pcnaFg4HBJcmr/Mju5CoUPbamjKwozIy1JautX
D2LkT30E6YedT44Dyhi9yC9CnPMkdg422SvlZuDllORJrZ3HZg3zVGvS/FK/9GWyhabZfToJ/hzU
ySAZxTCIXLrZ6M5w6AplIClAmxrfDPLEcM1ZWrfRFYvaa++4KTbsIoUBcD/pSr7SLyvLkvpKDwTs
tFo2mUzH+CyRHHcf43R+nl+R9PEktxzC7v6VQugoGGlg9uHjkvZTsZPpw312i3HZ1ihMMgwKRpVI
1CHvP4eFqzGlQ6c/TZgJoqYC8w79SJVAWgKLVAWwSLfRCjqPqMH4Ckil+wX+IMUlSvTPEI/IC9Rk
L3YcwFE0yGfNEM2rttEh7eofpge4yb4Oqp2SGsrekOMzgfUlDgDYenV4DaNeq2v0kBS7W7CAzyoG
kmr3QK/rCeUzeBuFRvNn8cli8vVwL9NGbScrPTh/oOJNDTjuQPhhAZwDLRWk1Kcm/RomITlIBmkv
C0HWuDk8FOkOyYjVY6hMdIanOjFR79e5e27Dx8hIsyZZ2dyEi4Dal5js8Qsf75bPTJjWaLODwbFW
9aiipMvYln8YyBKzkhFcSR/65rlAN0JBBMmHiy619f6BOUdYvLHuP2UZf1RhOcxaU9GR6sEpc6R/
d0nlzTzpz7uEvoWuz66H8jM6AvXUe3FV2flVdU9rAoGoZNLSasTx4H4CDnqTQqNeB+oD/5lBX6sq
M3QJV2pUfSWPoispEEDKJTWUaKsU2lI685qSzMvVyH08AyqRdmGqw3VSL5vHZy+lIhBrjfZFeQzT
7LwBp4mABBIBJ3ohUT1LTnf3KiXotUAjpSWfhrT4t0WTDOH93y0aOb8IESjS/yGAlzzOaBipd9C9
DbAh+aNzzD+q680+uPrxK5EgTNB2RQU78tMIQRB6TYlmzLoM7xUz+YqQpDigPIZGPLEEIxjwzaHd
c2PS79nUXAPZjPXjuoLIxWmWO9SH23V0COKy90iQsTCO/XSYnvOgcYnDwri6jWaOJKbsrkHcRFAS
V62jc8kCQmomF43wkvZaQDm05wWvkXqasj/jqmvlbN+Bw1yJzBXl6tbP3C1KmOBl1MiAPNTVpCHD
6KQ/3AZF28cx9XKAK83TygQeI5d2oyV1Y92ct3LytXqXGkCt5S8t6WYolT/rdkMG5pLCGWQWtn5x
SnhyZMpsLV7RlTTq4Hn5GnXq66Mbm1nvIieLZ5JRUkrB3QPCMst177y+OPo1dR4NBjFrlEOeH9f4
tq1b9oHaoJ45ZfIMHidGJloHp1UenbiBvz45l+sddtnSrvO9LmprT2TN5Q8VArRUtg9mM1DqeygB
3b5V3vVS9+4ZaqaW2Tx1cnhpr4bkJ1Lqyc2+fitcmGE6xnlYaZunAqQNSUUVY9ZQBSxod1HhFdES
dKFgqqAvc44XjUfQkNfOuig6kjTTmip0m3PcIwTUY0UhaARlJ83vJG7mAVztTfHKJsCyK3JB9DNz
Aq8iujmqcYd849iXVJYA+QokI4eR2rCrBsQu1JlVr6m307q0b4C8Fa34iQnvb6fcbNJXgBgZ7dAX
Sd+3mCRG0TuNDutr94ZiXY1Xq46F/dCCrP6UDKwPqZnCjpUuntYcZKYCoomqdAY55k938pfshmaL
ZlJeg4jX1N9ajrV8LjJgt8e+jtxc7NIWhviU7YC3heE+cR/R6InOWwnvXKr9kFr90YbG1pkQ2Spw
sUsQUb+F31JRZWmN1GUvm6fDAwxxiGRn0xxOhB8qI6r6R5+H7E2GadswuaAivzO+J1IdP1oNrdmF
X7yIoBw7hzkV96tPTyJ6Whdj8jh7suGVV+BI5yA6+Q+jfceqxLaa9hTZjmCM1cNby+bXmXpx7EpL
aRnVdnr4OJwhAvST8mt9CO43P2/N8qd3jvyLgX7AI5QgGGt09btzVl0VklM+uXnzyvW0aXoqzNIV
k5fPcW7OJYXAWwn0s3PR7xDR90krHjKFplvvzgD+eZCrMEW5SuQ8lsdpvj0FRoDM0GGmDpEuvSzN
mS7b8ULeZqpz3dSLmBlD4hbIQhudrLZPDNysO/kNOkT7moxTTFvpGi2fg9VCYDgLYcM3zEFUD1oi
2Dh0qkPnKY1UJGtKbryn1zZMiygTJMyp58Ht8hljJbMgVj+LgrqNX503R2TKNR8NlEg0QewL4zUt
61l+5KZ3Nz2tgK8rSGpfgoUhKI+Gdb4P9XR4bm5ikpEsWEvhna6Rbkf5Z/b0D0//0tjdlcA8B8dj
r8JWMdR3n8qGK+O/pE1GwUTztQvBrhQ21iRR/4ews9qRXM229RNZMsOtwxBMGYk3ViWZmf30+3Md
HWl3r9ZurayqlRRh/D3nmAN+BJhOk69xHiV5O8hb1i8mEjjgS8zCTgRyNU8ypgGG240tU6V9Uuzi
+GwVTqA4PbYjvVcEG2xpm5ZgGgyzN6HkWH+iX7GFixq6S7GvV+d7SF2N/VyciOXyJIQqr8p7FO4Z
PMXgLfpew9lk3IjJRV4cPnRmAaZrSq4kHWpoc/iJtK+ce0mlGDG0Y9x4Ea8tv2Jt36t+2p2lzkkX
RxlOCSkdtauqOxQj07seuE1pm89UIbx+qDzLsafHXlu8ybJraI6sHbPSjXWXwAzxIT1n2pkJHeRi
VE6zb0JpImoHEe1iMw8ZXlZ1+Ewc7ME6F+oOE7IBr9byGE+bhifo6A0XywN47+NtSIoIdvuUAkTS
Eg+A7kbfcPFp+n5Ci4ENOgBPuclA3wmRgrZPq6TuJAZ1OPzGL23pGZFnxI9wcKOKeeG2AcLCb1Mg
rid9dMu9Cis70vd8mCki8fltnHHnrx04/wGuwt2V88MH8cSlsuGjDUjmbI8ZBbu5k7hNUbxagyvQ
jetyBOGQPKDNWicvr6CcOLnnsEqrc4XLxQj5FL6negyzY1E8URMozCgxzMbpGRPS5Clo3Fl15eAC
BDe9VMSjjxj/iOeA2pd7JHBbohLg5GbZPhJ3QknmQrOb0n2VblX0WJqdkB2G8Zs5Po3K99yws7to
udCxT7w3ad+5y0emH2TEGawnRA2+j48E40FyrNCTg9P9zdiUGcgY8SEmHDN8702vSnzJfAnwuTW9
RDsTZFX0TrvA49ROi3FslPlHViU/jXs/aA6htOnGTUF+J0Yew7YRtq0BqKOdxOlYSs+N4ToJdOwI
1Ud7ibtzQ5iqsPyXgvY/dacWDxiSbOEZoej5N6Rn1Cc1V8dBOsxM2vI4dRYNg3Ll0c63kOY/Up+r
lsQgg2appKjDi3v+L8+4/1BNojEBcFB1PEGpKP+1pI4iVTeNsVBORKxpg5f9Tr8UeiSR/d9lq/HP
h7osEnOgqyJvZFK7/+v7JOOSZjjdW6eGZvcmC675u1B4+8l1dNt9u7cc9Wxxv+NahWLhNn0JT6Zf
8Pz5Mb+paBzrbpzN8mhCMIGXGDjaCWIYGgD1c/CtPUw+Jz3Si8bH7CAZdoqi9TXAR8O6xYFdnM/0
T/2OeB4qU+tanbQ/6RvDTscgQ2IrXc0zMn36nRVi/7/3+58o4r/u9r/ho4usLkYpJ2R9le+90jqK
uBtRqHV2k57V7r+gHf/pzQxs7yHqw5rQ/h3KN+ZFlJqm6Y7tPsk+5GjPSg0sFqCmCP7L0O+f1Qn8
X1k2NAz2dUn5y7j9XzVaGI6iFHYlFj5YKkEDiEwbTnhwkaD+/DfO4D9HNxIpz8ChOkNZMmr//dqR
VUEoBHEITjqYfvFIt0Qmn4pL9xTom/JjwpwqPMU7pvPXGVQp3v5VkBzD1+X7/z6Z/5xysSESJalO
LAj2m39v5/+115Yuml3cdfKBDGwq38geI5AfgDGiPJyoIDc3HRyzIqBrRAqwhhX3qss4QQE5HctT
Fd1qHVcd+ZqNf8rwazBvswUTInlJBV+j2M3i+ZJq80dDcV0vH7l+I4fETsTCNcloN/vvJvmyot84
eywmkylCuqJ++C9XrKL90wZz3U0LZRRkZJKv/13ZNRMUslRJtxyLQbmUKR2Aae7z+mrorMA0vMQH
3oJmOIR99mgE9Vm4lOOfRO6e8gwhoJ6SBxL5C9iBFPd2DLwrhW4NrKp9NYmFJ39KFZHuyim6KmJy
OpHa0ye/ffSbSRH9eo/yAFbfbJtRj6yK+9dcm+6acHOoLd1cEn8Hkszh6kirDNvxLJjbcrhoWrRR
hD9jLXwQZZDI1ksxKRehJNx0VkWOMhaDzUM2n3r9ZpW1L1YoNk15y8V1z4CjhK48LqWwDRQdMj9x
fQLCO5JI3aGBZFnibNrk00FmYuck8ejqvbQdlGOx9OcxtFAOXhVNQHFaz7tKEjYcnsbap6oCjxXf
3rS6VhNsm/w9fw319qZU4oGH5DaTlH2fdU5AnBA997USx+8wYRik3iV6tnLd6XkjCXD+9f2AfUsY
zEQdfuQrtwL+CLszKco+ptiQiumgDbjVyNUx069GMflEqerqoVUYycrh0zLVuyQJT7rWu/mfrGML
JvPQ9G9y90dscXeIX+MGCpA8PDWiuRmU33IK/iiCfshaeVemwC6J9ieaLHsen3W92C5W6uvpj2b+
4TKRno0R+owmvWRzR7/MlqiVjnRxzMkE59yAcsKfW2rN1s1hm1AhdCzYqvgsT5DKxcqf5FOaf8fd
UW5egvjWhqe2uodoKkL1TbG+ck5iJdBhg8WaY+iKK/HKfNO70DW4ZqiXBuM7Kkq7kJt7pKf+Eg7H
VB/etPG1W66p0V7jBCv3DqZR9SSYglOmyISVjkgF0SkT3KMPcnAcg8MyYS77WFoaFAQ7i/rVSwLp
uDsinP2oEuxkepMs+mGNMk6KXwu0NTQRoqD4WVw8Q1TdGKQeV/lRhVQ0cWmpOdocUlcTBIYNlC9x
oS3JLV+Kxe0QJG9Dnx4aVXEYU47oDYKTEZWemHbXJf6TN/FWKMhiLaX4UC/ypsi9nAFpG9DuUwF1
/FlvteXagUsnIorsxlWnbWbtesp1IJax7LbTaJ0F8apa0TkLil3efQlAznNznsbaqatPUgs2Q7lT
+qdm0hyB20CbgDZ10ZHTxR2iYC/FllvkVLNT4i44TNQkwdaZcuq75q1bFmSe4TVmWaMvjGV6DoPa
KqtMjjVtoNFtNBMsUa93YXMkH2Ojq4YnL38glImnen5gF4DtysBYIcwcFlln+JqL7zrG6CdQudnP
SotJhIlymOzjMoztQb8beuEalOyNelkCLt/qpSZSS9RvYZQ+pbHhVFhKTeKaCUohIOTb1IIrNY9+
RwQvTKO0LLdFQL58hleCs5i10yW/ZB29GKHpjAaWpRONBBGmQQ8OUZRuaJreOHqGXO5GrXGE2bdg
DPYTPU3PPi67eVQ3Ro9XQoEHZX/uNDhNmrILYXZFJZ1JtI/Me6zcIjP2l1x6ySHlmJWEuuiHDjcO
4CaWspNBeZOoVzC1z62DnLw29XO0ZMBiuzF9Wq9fMYT22v0xJUIVy5qp9tMyRG7bgVIUf0YDQ8fy
2SyCXSSpJ7nM3+QaN2pL9ZgmFBK8SLn9zaX4KFu1Y5lcz6mG6xvGTNVDy38aDSkR/kaxX8zYE5AJ
3lgEtu4sJnvyqQEX1nBfTtXsMAV7zUz9HC5ZGhf7SiSxAAhtTgCJ11sF8Z+xtkLzphIwOR359Dto
cTLsRIes76c4ibeVOu6kcdqmArPOBYMEoT6UVgyYgDKzkIiDgxBHLS93pHATfDBpuzW6uK1dK/mg
2zPsHEqnOhrPg9Rv20V5j5XSN1nOzNlNE+NYKcrBJAW4CP5IZrrTla3cOmQzz+Kj0oWTBZYf+OrI
mKoY8b0auHnFoxA9T7mwM7ju4yDYlKIBWOqP8ObERXNTo8IZjehFDVBOXbZpyb+Rr+fnqo3tKRi8
WEI4i41UiXJWVOhwFvDK2C/17CS1NUn3JJd+WawMSaPZorjrhnQ3dl9i8RRbqacYzX2YlcPUvDUj
uryQSNfsNasZpQSaFxMIO+QPbUwOqA5PUy7ZA8lVxLIZEJMMSNAK0bfzvV2Y7nTIKQKecSNu/ilp
XvK9Bf7si2MchjsRgH/gxuYueivmMxHfSAZh8DNXmgzZF5PYG/Jnuem2qJI3bSIdVA32d8OMLKo/
Q9O9jIsfVLDTFbABI9sAx0xCE27IxH6V0FQLrfEiFTgxmpxEyRcU7CbI9ulk9UivoSRPc3pdpPZD
K18bmbg8eUvK4eQ0dbYx6MaahA2aL0OAhk7g+VvzXAklxlicmiImcdCbAjimcK/rpxzI16xP3X5S
Tu+99Ts1r7p2NLr43OjRbarqZyXqr2mr+MrAbT+bbsOratqzXHW+KcduJlyiEKWdVDghOPRYnpPJ
8kjkJZwYTJ0fzkbVL5AADll+Eoz62BJrnzEeCB59ZO2mKXfaNN8voF91dRzkvVQkvj64ahF4epMC
NxPdAVhW5IazZirmQ+xIWbJRo2iTxapNF90BvvHG+qT7aXCWKHmyKdubxACGOLOmXITB+GLEydaI
IseEzptZ1akNy83ccfZrxukwTNtzp2onlWCPLj3LKRb7hKhnx+qiVvex6i4juWnd24Rq0Qz9GLpO
VpNWvBwXkUml1mz66CELgA8zjvwB0SGgVnE3X/JplxVnVQJqwU10cOX+zLM+VKZNeZ4Q0dXqJRvf
kb6KjOOaXULwR4f/M36ZYY+11woXphGK05XP+yom56iJIBF1G7VtnJzY9RHOjmIZ27byJnU7J196
9ilboa3PwCTzbYxOCY93pJip0CJdv5o9Db6IN15c7AZ52bchk8gWGXsNR0Yhb35egX9Cf+MQ5Ct0
dY1niXUA/rwirjiWNEaVNT8Iwg4zT42Itm5f8fCfu8VXK0dMNGY/ot1Tr2e96BhatTW6y9QWjlI+
kUNvs9QPo7FRql8hw9G1fzKyQ6zjodLK9/QxI+KtNG+uiatumLtYBProqRtEIpksiZcKuttoVB3C
Vx4zgRlZPWNGC/Uxj5QdLdxG1JjrEiysA7gr+sUoKYnDjj2CjMVFNIHRLDB+BTsjAbmEfj7E0RH5
ELFd6GNGCPHtphMUt+awxDgGmHprVxmzCMTMPdhe2Li6/CNWH6kwHUShOZPfR67lbk3FFOXR1oqr
GX6F4ptsIDpkZ+d3OVZ/Ej3dsl+dApC7iQpfJmJ90RGmDArsALTG2A/IY0kE90cQXbnOhuVkyt9C
p9iqofOEeROjyavH4pyrWKboDIGUnYSYVln+DBIi2yeIx9rig3KR0yT4UYcVI9RfQS2fSzU/VaL6
KhXbPhN/I0sktqPeL6lMEnu5XrdzjNWqBOmkO1kcu3FxFfFlWXBuoBCgFi1YNnPtlOg/oDlS+yYq
2E3n2bYO4ks3XlPzUsxH8kohWB9z/bRgxZ7rPLovxiUcPwfBk7iPTHLSaGGGCcKKDvplvM4LUE14
SOSXLLyWBTGxrIHkcsvF86TuSiTpaDdndZ+VIN24MFQvSb1diJUO07MkjF5Cn55RrCWddRgm7QkG
1GaqYfKLqRvSfinWc+GMWegK1XhIQ3ErYd6nvdbWTyaHx6nhqVlww4YWo0kVscBHuUqFLIUHVnAw
K1g5kJgzHqJhLjum9lSSGVzKb0szYSTxtpCzFq/QSfemVPijq4YTRb8pOrLwrY6L07FkvplmL4xC
eKAnm6UG/61o32iB0dOn6vcQygyJIL+zM04/XfMWEyOC0Q2DONZjby3Q1nH1kCw0EhCRheeZRsk4
yA1MdhNBtwXaSg0xGLIDc9NdFp0Wb3gu8t8usHicFY9elDZGSqyFiQI3bvZxNTrx9CpLv2lOIhHc
Q8q0Zvg0wz9Tiz3cdElx0C5zP+ORPQEIqQPgDp1E9TxVFQQmwogQqZXfE9dXmQ3H1vBxIzsYQuLS
+9go+cfmVMYks6CVMNrcjzGMTRl4jml0KAQypxVvvRLmDJK3yTP/PMdkvW2FGEqR1hIGLbu5pZ2V
rPCGhdMokWr5XrfkLzOnX16LNd2dxDyCVaiHGr+PIWCM1l5jtbPWZo/yU6Fq04eIElEZXzOGHotE
VI1849RkQ8t0GmGkdTSj4R6LfrdozqiiTUkDW2v3BDrvLHNvCjAdeihQjfJt6BA/YuoMfTxJQvBc
3KZldAxuXEgQKZHpY/JOGeSN4rTXdPVJlpl4ifp2+dHkdptrEwv3QJg91hTVzJVQJZ4JrzOvSWvQ
KA/VsrXNTCSaljo20xp7ykmyLiTS46lhrN6L02STtKM3L5nbz3g1Lcu3kW5NrTgEKrqWqr+rGY5S
rcITAOIDvWjdqFdZi7a5EJ5GMfPN6rkRjvO6v8rzYDXfk4BxJMKQHAfQ3E365yHuj3oi7vSyvNZS
ytNfYzjPNuZ1dY2hrXXgMTjrOHoQH4Q5PPWTxs2AvY6sQfHpOIu4bCizdFLUZDuhrRrfBr1zrBYJ
MTsUd+2LpSWXXpOPwdA7HczsEUPSOPAUYtzrotqH4zuLrp5tLDHcC0gXuvANUf2pKX9aaCLWJHGX
Sa9t3rqh8A025PZcmjXPft4elAccf9RPFoiAVn4JhsAA7NwiWg7Y8orHo8INbbp1+2RY9WZdhkqo
HCUKCdJkaTU33Bxrw30VIfFaonKUZsYdRv6sazK6j7T5qKhxMu7kpKLssJZtsYSuBA+v29Sm6JVa
tC8TxuEgLf1MYqrGYqhglruAl4jDaYgfstQdBHOkN9OPUQcAk0iesiR+OHRPesnX9QAHOoMzQwbd
0PlW2/kL/jit4FSh+d40R6spD6ZMXo9l+E1+XdoSNKnYf+eV4UvjYKdooroBoS9tnJLz8BhwOpHm
90QzD/BQn6yku1ndZx+YH62ePwupadihBkmTLvlowYm3msnu6vxsmplb58alLDNfL+VX1QgOkUj2
prQ1zeE6WvPZYgEFT6O1pNrgvaRMRlZb+42hnoU58pI52ZIXHUARyKjr4cK6TfweA5FICS7zaFV0
MdinsoopGScmAOcZpzP2GU5UZx5BpFuWaFdjtQ0N+WuELhm3xn5OqefmFNfapd01vXFXDIZcI4sX
oqMx3ltV586GudG1ln4v3stW4JuasO1F+RySQzoGFa74+rM66fvAaLZTT6g9kbo5a3869lsdDp6R
bIEy6U0oTRHVcA01gDRpNXhW02xURh9iNNxMxNWxsY0s+UWcpxODyUnZC3vognbKNDAFXegIzzVq
XllNyJZZdMRFysUSTwiMyuBEQG7a0+Kiy9Mybb/oowOzRAzy7VT6RfvB3yPz1OJlLnsGXNlGmSHY
KcJpbsZdMyu7Lo3e3Lwn46Bvz3K0gFcRc0mHs6nRLtU8pvTcu4s6znUTNUEwusMiHnNz8WGpbgQD
1Ab+m8WAd07ntd6wBhy86ltvNEfFrDatZVxasfhNOw2Uh3bxKZSw9dM62a5aFWoGy4I4+734rVWb
IVY3ptVvk4yZkjESkAwWZU0+dGCng9oUeQVbI1jyeyWLdqK/SdJlynJXi25Sp3+ouIc03CnDJzQS
z0hMR0o7+Pt4/Q3lXuvuRWBeU5EgSPmtVHDzYDWOrQsWLp5UfAWw48eEVGUd5trXOF1HiSw7L8uP
effSzLGvdG/6dCxya9slL4Kpbpgh7SZ4TiTHKqaFL0np0LXq9cLtFiO9Asihx5B3hXhQhZDIdm2T
x2+ScJIx65uLcFuMwFjMuZJIgnMje3qZedKsHsRYfKjDZGP/qqTnvk93VaJTCKDsGJ6CFXwTALwB
7GRWryHCH7pBw8DCNe5SExcBkIy5gMZW4HujDs6QjddYtDbW92zIhOOmzhR9jcW3SrZyL+ErZ+mU
XSE5r6Yrp3ejLd1kCR3F4Nfrwg2VDNhMOs3p5EcGCSJG+jZSrw9zSHmK+lKVHmpyU7LkzzxiGkY+
kCT3jsayto6brYYCKN+H6zIBsZlFHh8XWB3jODHrvq3RUl0Wb+RqHUS/ykTFAkDYzWlRsbgQvs3l
pkcQA0LlXMwDq8PipIUGmAzcCND6NqPZ7JBPBIpmL8w6i9ByjGW9p6XbwMBXNDI3tu6zCNH1wxTD
jQau35tU7WyHkEEjlGh/81sKTmdXHBGDobEpe3NHLnCFmVKs25bJnSm223TApI4MhSaevEQ4KLCZ
1dbivle8slZOOBLZQn6b6g6C7aNKAdoDNB2VdjHU6mXYZm2IYz+2nNWKpJuTbaWSEzblJafMjuTT
EumbPoz9yhh8rdTckfItiY0j/VI2QP1UNbfC+1RbV5l3LX4Ykmk38HHW/k0X03MRC6d6GNRNIw6v
sTJsIqN/toTIL5rkNuhflkGySdZxb84hQcw07XgRlcK9MW964A1yRU1IP7XwbBBxK2xJFKGcqdJT
iB1pwfVIdYkkhpTw+dkohkukwRKrRV8QTK+PFALmvE/JuXifXs6c6PLJrAjZMp9+8q8n2KcR3lB3
a0UuJx/H1MVGR0CTikXN7rHDq3D9lz+ryefj7q3Gmes37kCAuNjxGd9bbP6uN/wov85vJA7/7sI1
mSe0+SlEgvaOX4sc+3FHIHvnaxBkcVHd2ZN953s4Qd/te77Z8WP8/bOz7+tfHrzj3d3jV3a7Xe2v
3+U/3jtwHvaDt+B/frzV55dnhb3mpDxie4eP7bpZa1YETsTkriyHdfvXr+68dZ8ebN76O3yTt123
i2/b/CAf3vq1v++3bhpvtb4Iv/hInMrLLss2gbrLQeJwYGB75wBE+Pv8/eX1re67+469Y9Pv/L0e
q/UvXn2NBXngQcf72GzY//vSemjWVw8xwF1tAHm7O2z/DS+0bhyGVhgFlbhOslEUyNsQhcdqHfjg
yLINpHzxP+wMu8tr8qoXjgCpK2uALgKfU3lrLmCHd041H+EBM1nCkNYIl79++acKLDk6FRCa08Oa
TliehDMRKtXrzw/HZbDt+5ros24ynGV/h3klX7Ltn52wufOpwH6yuzg9s9c/GI2vp+6HE/fz4+Gh
d+f8cngcDicGERxWzrp3f3CYd2ytx6bXz9NBcFe/lXV3843N7+52nvGqb06Xi6cdHpf1hK3+rLi9
/j2UP7svrhQuo/sdc3N+ev1djhcXBy/89xq6/9zXDbyzaesJWa2W2L717PAuq+MiFtX3H3JhuJ7w
G78//PVqufs2wRlck+gk7J+I88Fmrr/k84dX5Jr/+wp/r5IFcRyvc1/PKj/GK7vrp3ztjjRjs55D
3pqb4P//Dl/mC2wReS681I6t48Dcf7iQ1hO37tDfi5sLhMig+9+DOd5yIbnFibGJuqeYQFa9Gkgb
Ht0J/sqUXJKOSVpxNGq6IHeqLvpwaxFvF2Lt4EHtCwsaDXDYPtDQuZ/MHJoIz7Eu7zH1yzo7L7p7
ritHkenJoN5xbjw2dHcjIPSCl4CRF7s6JnBYMjYOovXE1fRdtlMXiCeogSUA7ZBIk1zc8/BMpJdO
JLN2NOwwzR0lxB+hAnxjIZwta5shN5fEhefOZoU+dBR85cxS3uYAmPTN009UM5RpqDt0ZJpx5xWx
cqoYd4iT4chslcacL9fgZw8ZneNldWurAiYudPIJiGoh7pOcar+9ZQjgmuJJqe5/ySoRqsYG5ig1
rk5Enxg5Y4wgdPlYdFQzEzKHzILRHJyxtDRG2KPN5CdwgaY/Dbythn7ieawA2JifdTm0uLZ1lvSp
R+edjhkc2lHc3qmC/ab7GdWvbMUCF/hSk8DsqHHUdPCipD2MofZSKMU27kFqy8oL+rULe0ip5uiR
vBkppcSI5LPoqRl+0hDiK2hx2kyeKUyfxqJBJUBascwnfvK0BPlhaWBKCeXrSLfWJKT9SF9K2Zzj
IfUyHb9sES7/Xl8+hAXtP7OSGsnpQqKH3G86OncRlVSJNjoyt9D6RtQDArj/UK/I3NnQdkV6l2nH
TFCEuv0RU1AVZlzrrGlu71TxO3myEAArn+l8X1qyJqSGiRLQUBA5hnpva6hDDTahBLeaBwUWZUTB
FOGah23yl5Anm7xTHStGZrLgoil1u7Q2vRx0QaQUsvSrvGzlVPI1gapXQUKn7QiRdxIqvXrajjPz
2oE0T20+GaA4NV03+djeLBGeJ75CQuaazXbhwEwbN4L+lCRQdHOs5rg5IqU+BrqEi29+qnVzJzOy
GvN+p08waZBgJo9+EFVfAW7XkzMEEreAZza0TxWYZEMTWyZXM5fdgSZSbmW3725pSdk73wrrqA57
RuF7s09cg+GtaJ4n4ZjBEBySOwD+MZRhOwygIoq+rTU4bGIBBSyGBQbtoUwpXrLhe2rijxbGoomZ
C+B/seJz1Xlp8Nobtl17SCkc5Rhph4Gxo2Qd5UU7NTHygqaSGEPZfbEcYVI/aw3YsKTdrWlyGXzh
fppmtIECKroO0b7sLDrz5Rn36U7mbi/CSzZBRKPBrEvhIHLFrDipAdDfF58q9gwlwVwTErGsw+Y3
yZlVGxLujushVl/Z4LQyb0kT7YKOwFtQ1ER2FT7tle5PPOBHolQnNTog4MpEMBmWMCkMrlGbg1yp
B8qqzYynttFrnFxmUELvaxTscogFAnI4/Ij2cnVTyhdiVn2pq07ZUjiLYJ1mfppC2p7VxA1qeqam
c6RoOJTa5E36cgpypnqycaZFekpq1Fez8ghTL6kJhZgLPxNoNEy465N0HSrlZQlXesImU+laZxne
Ha7zSnvSdetZ5XMtJop67DbTUB1JfmnSp0SVj7TipwpGcKZHrjaTyp2+4Zh1lcfATevWE635ImSf
ZvQOFTMJNHQk8IPmfJNqeM7KFQbfyAxkZ1o+ZnPfgyt2OQbCrI56peNUIF/TRuMwG8pzKX5bGgEv
MrbR6qledjrrnRK/lGB+IKqNQC3ortS9gZyMHJaq8tnphybdzvOrjFuGYrE0/pi09gbkTCbBdhf9
hM2TFnx1iWLP06sGY7kyD3XWAjy/10JuBwtWfH/B/0+zQ+t2LhfK2ODVqjKqb+tMVq09MnvUEJFZ
LleQbYjsP6vVvBoIIx1CSjgvkd1Yyq4WUr8GnGuKgvYWfIesZMBDbXbxvHT05UmJSveWAflWrN1t
kfqjUbgj8xj6stkiIHSAjlIdiw5tI5SiJH5q4nVYr+NM+hZbHx1Oz2B3m37CnLcLtnrmS0sDB5jW
De1FrMHIzanRl6/0Z6wDW4ekm4yHKPxOJGUz9LfW3EPWMCGXNNGtCfP7CsYGkYDVzU+wwppcstNf
JAIQYJn3jUlAWzhvRU09T6riDR/Bp7h4wkR2JyWX+VUsaAS0BZSYd/Ek5R0O54ASG75ovm+ogvp9
Hthp7k1/+uuCrcYHjjaxM28FjH+D+2/72X6GHn6898AFjH5OTrDM8RVutxjSodN0E9960G4Ad8Xo
XK7StcK7V0ZBXWgbmJ4OMyaGIBeGNJvo5/c382+KG9zbP1je9J/xZX2TNc7IeJg4eKt3/s9R76gq
GH6WSET9wlfem589y5wbewIOObmnf64+xpWfevInBsKFv38GVt2SjlLYzyKZVTL/BQdaaXzvxVF2
BZ63peJMXHW92vCAPTXArRp84GGRXiKd+afmSNqw0Sdyb5BSSuZgh7GyiViikklxxZ5WUPfMEL5b
yoZmsxtSgKjGb8wDkCYXQxvWFHQkQXDK0g5qFBh32R+T4RZm0Oa5rdLyCh9C4OABtm8TuNJwnZWo
gT6dn6TwKR/VY6fOpxb6uohgtpIJl1VHV5HHs6WoPD6Sk8rymU3MTdPsUFnJLWMuUDXml9iiSuBZ
KDCxykIgTZZj/qBsYfAQT6cyUcFETCcr4UAZ/XvIvT+vU5GE2RfMvaQiPh6ugUEZB9ht+DLKymBi
6ju9S6O0T2NmcgPIVZh440pcXjGqAObxPLiVku0wqrujSmmFbCtm/VZa0yqWN00wURNHXpYNThbp
XswAr4jHU1dmNxNuEMY4UrO4hkEpV6YQfLGugQQWq60PrmhXPOA1g2k4zi3Blzqj0UPVZNItmjlG
BiEGrXJp2gHKslh4Lownof5RcanMk30W/wqN9d239XWYu8dIPypCmE/VcavlnR2jZKrK1ftoUB91
aIBeOLm6tDaLpp0p8H2y7KeJcoBd65CrKPL0ECgbarnEDd4wZsqCxO377FmcGaJonsiuWIhSS4QU
tYJHFSBszwCnN00gBMYJOimMFSTaMvLqYPRM+dLJv1GIiqBBPhi0dyZV6KDeRUFHUs1wWbU2avk2
TToDptoXdjkWg1KFSBNSRES83fQDJ22yAthW5WUMRUrMCR5W63XhtwEAtyzspyKgwRx/xAFyUqub
L83S7BiO9obb4ixeaE/CjOUwIgwtQEqjjG/5a1GUWF7n6b1mb9M0P7XJzYjiTQgqY0TZG3m9WgiZ
CqgmsbapvLgtOKyp5Yem+h/Gzmu5cWzLtl+ECHjzSgKgJ0WKlOELQhbee3x9D6jOQ1Vm3crbXScz
RUk0MNusNeacw2shiW4iWlzZNIBhuv18ojzxEGEvOU2OhSABxjfoz0ma71KBsm+Wr9OCRmnL6ECZ
d4w1qCOOe6R/hrm+HLxvv31I0tGOAeeoYtyiknGApoYcUkNPCQfRRmrJwa7PlZ3XUm4Zkpec4r9i
OkGHUxYoQ1PqTyU4fS527FRGd74a4hzBJsWcNA822RRuwvjssxqRqmUCri/Wl8H7HNUepAfjY9Xx
dTd1wowbIKFm230zrnf+qo4wrcbXTHUiVjEmm6LYTk3hKBvodrQXbTiXYrLWeuQI5QuLMll5McBH
yicD/llH1huzHUmv9DjxnX0YTKR7Rb6eL6knLfgu2Bzj0SGTJ9EgEFTToz7adSk9hnL8LkW7EbMH
pj1SY52OQTZG91not8ynP2EnCEuQGKZJ5cQiepfhXQi29fAlTgKEof7SonmeooexnKA1uS+op029
NTtKy6zMhQzxB1AVQ5XRGzTk0RRga8YdB4uHiBC/AesrBILC5hI7tJBmOgu99yGc9qV4NusfuAwk
FK8qNc6Wap+uIHwsa751OHy0iAyRWRP93nxmZbMGrMK+Ss2XJCPE5hWkRwmOcbSFj1lEnCWJYBC5
A0ov1e2ABAUkosR1rVHVU+TlW8VDWh0KK7WlJallQQG9Fu4FSyWfiVPReLeoPYOkLnrlNol3UeYM
T+8IA2WePx73IZBpqDAQBbjZ9sTWCrpdBDmM+3DMAFsE76kUrOdJ0w5BNO5gEJZWwF6dl6Sl1snk
smyQ+olmsIrbKgIzRJfZMpgx6o9iv7VM9TSikGgTaWE3AUOwd+O8J9SFNeYhFmTvTcKeRKCQSEua
XSMtVSGzsXZHjq1ZF3OS7yW1QjPxd7Eo/0F2IGu/Cw9kSaXlBEYtKzqg8T8FAUOmFxVmKOlR7tk/
gWz4b5rxGQowF3HrDiwL6CKreL2EFUUb/udB88ksQ1KhQ+uesI8StirrCIk9QBeic+2Dl3yMaQ0c
2+Kz9yvWswelsZAzuVrP9Po1lUSioGUWjuZkLE2Fqb6JN3IWO71yrpvbJFsLM8M3a1LgBhGytJDE
21ikQCCc6yJcCmG3SioqwoQgphFtPN1CEYi5RdYU6xIrwgikp4TACsbFkGkLbd2q9XoKsmstUMzN
OcXKVzkAb/IDgqiyQBQWRocGv0x2zaMhsufpETCY7Vptk1XZDctApESarVAIs6lhbAkpAY5kFsWl
m/VflJorXXGj+Oz5BcjBrRI3ZiRvBMXfZjVaKq20jZyY9oIRTNdRti3R9LBzJ6o4i1DaJU5CyyOt
MLzpM0cYQhz0iPLrvibx0DS3nJaR0DNvf47RU2LZNPEKzT9HtEWQE28menlGfuwn4cHK4u3UfmtG
S3G6drViWvXRzTPuLabmo6LP+qNNr0ROJMRvPUkaYzYe4uTeNjgl0IWsi1tkBOyJgnDTZOwJ0mWd
X9L6XvrblqbTAHI0lF9S9tWIoZ2b+uPEFBiIq0GlLLyOom3Djeh3K3N60BIdluy1GW9Zx5QOsSsR
0KGxNvM/tZx4IDJe6FZaeerMhX/WATSPMxdCPzOlEwYiqo5FdLUqx9j2w+4SGMFaJSUtP3Q+5ZHx
wDgkFQdDG9YTxaoC6iirbkF3F+sRK4z6LhWonBANGwEhCHEw4xXrPBEPo/lqofEbg1XesOJWCtcK
D102MMvS7izRfe34HpSAWmCmsihl60EQpg2eyYDiCKv9zuDsf5ktBCCFBEk8KLxoz/aUjBvr3MSc
db21MfHPY0Tx2qLQSFHpboFxa00F7E8HkjgY/clnU1AFM4NggGmUjLmiuVED16f3U7EYr8vgqWsb
d1yPzR98TpQfucY/BezIaRVR02c9hyZpv0iBrDIKIz+rxIcIaS+2kinrNxvJfhgtO3dqF4MEK7qj
Ew/6wlTHFc+dNbsWkJ2LAx/DLWtda0HgSvw9nmniqBSHabmzxiYIUYzWzQu3ZHTV8APHbDOyXK7i
4LH9Kk5+ex9vUWHjo8tJZ2mOfk91KP4h88SzUr3H79oDnqE3BiMC9gg2ejauMrkLAZ0uG5CVWt9L
S3sTypV5/4RY1DNA5Rbq94CSlIXYXXsvL9bLXD2yNo21sVo6I+vyaOwqmAkqhFfFVeD7LXaQUL7I
V/FIlMZjHywB67sXkayGJ/Wb7sRNe84JYX6zGJu/pyvvN9yS7PJk3FBEKQt5E6ByGB22BbN0XrIr
OtjQOaQ1GRvhTfhitVWjn4y2FC06KiFozgnm6BbptY8WIxMCQDIpW8yzKO8YLC1uow7FLR6WHGvi
u3KbSIP23p0qbI+wvOnBTheYB3gEm8NTnI2j59vwfdUuPnDvFY9gehZr4yf9qXkc3pNTdZLfVPJI
vw0cV8O7/Jo8CzfhXu73LUsXZIQn7dykK+lM1wwrkelcgxDda47tY/4swQE50WDnV18ljwKDgAXm
e91CpPJGhjhy226Wgfcndj5i/TiX84Zldxe2ypbCJ3VJyBAwX8zAAtktWbwgEKXFZC4bbEPw9GG5
1Cwkku0lhqd1jxMpV2ADoj67UqYfLMqL8+jZzaVGmdctrSc8O1WKQu7oLbx84fjUJRbCHSiAcKv6
VfxkmJQRjJ6sc9wugZlZCeg42QED09agPPk6sUnEZM4mLSjC94M5n/KT6Wbv5QvbIOXYE/OMKmUx
jaDIKAEXwJg9bA4AerOcK09XqhRr9r0hHOUDk8DwbWz7PQ+65jNOX0TeGVtzh3wvP5kv1ZP+Uhxl
YntMvuZgkCX3qgC/UwHBObw+Tp/jJfgKbpWb78hpUVhBgTWJO4rPsGf4SDC3ebvy2uIM+uGf8ned
tnwPYOFMuKXih8MFjz8iFUIW7ZLTdQ5uajhzBgjpoj+I4ZV/kbbNzseqYmqGKqGW/OdqAceOXNe9
lDQCjMUuIZX1R1YB6nZ88rb9pZEWwYfMLbpIXsU3DBribbdGYm4304ZheHaCKpdc+lxD41VxLKJ2
ltWlO4Yvc6JxxCH4b6GY/rvrkIwsjlwffKplXNF+MQ/rpymK2zQS94H4rSjISZhT6suIA0UnMi3E
iQ0ebSc1747JuvaXnd/bUSY6WScevOqrz+StqNJLzoAy2ZoN6V2vBkhkHfAApxiB7kqIWKSblWFE
VaOcHdm1oZmRP8WCOO+ytaUu2lRJuolC+hT5QU5U+qOMcbVdY4GSR1sVaNA3m3Ur7ASSwlQBKG7E
SS48WOLLt4hsKeu3I20YT6fqCK6bsqEUtfWIDCPuvxLvjvb+vw+c9LsJFgdO1g0DVgEXVnX+/t8U
dnT8larrQUP0aJuDpg1c900PPnKoGLNT6lhjsxT8P6xGfywlfp2SdE4TVlgqJ876ZUrS2N3JaosD
wqCPC7nEJpOjBN3L+gnh+EdU48rBAAOoFxBGE+bbKfBYOb2ydwjaHu0eJAHWHf99MH73eMUIFAc6
U9MUDRu2X831SmbP3BCK8UqsMBkqVzddfl3CZbHer7bLdWifz9LDnxTJv50ATTMkGe8N/HUofFjz
sv1vJyAmAwCMauyvNM+WKX5P2BQToeURivXfn+43BSkvZGI7oauiIlp/7Q/+9kKgo7FWNF5/Zfd9
FegfYlqLU1H8h1vx94M4vw7qakOyNG5F45cryosjQfbhCa82HuajcyD/87ogUWLlvC6O2y01x/Uf
juGPP98/rqafl8Sa58fAw/ixN//bR6tiiE/L4yWfdndA2cWpgUuDyKYlTDP0wdkL59etirQKY8tH
8pHbP4yWP1bFv7wBrmOE1hZBkTqX9T9PYuQpI/Uvs7+yiGKiQ5Mjclkvp6vlUuYSadXGW8/1HkXf
xr053XBLbcz3cQHFeiF5+dVc/ve5/nEj/uUNQV+JrPjmQA2Mbv/5hvLOkMrK5Ijs5DN+sC8nkrw3
l6/nldN9O1usx//79f4fWRH0YxDiWrKo/nI/V3EUjnmiDeSoJvuUDGGa9km+1W2nf3x8Mvbi5bM/
//drYpX0r6M+Vxi6qzkm4+dd/e28R2UiYaXa9/sg81ZdgBNJZ40LbeaDS53lbDpDjVb6UITKC9EK
I1tZ8d76L7SgrLUvkkxjtZ9t9lD1X/lge53nFKPuyGHvTuIXmDESpyeZJDEzil0pr1gdHWcR8iCZ
lzyFgX8Kio3EUq6jM03dpx6tpSbmK8XHKMjHO3zE3Su4Iojr0xcR31ltSjbgpV5KrwXLSchFdZkO
l/k/rzmJLUYMGoW5ijV5Lyj7MsMEWYNeHt3A7G5GJOJKEj51CRLEmEadUctumgMwomTAccDRs690
vPnmc5FdZZlgFPQsJAocyllwlwrPlkGTulaDiwaKXLwg62piOsEsrCPzozIqpzHyk4+Bkuu69vth
/nNOmeQv98R/dx7hARJiXcWViTA/nAgoIO35wA8c3AMPHVy+OX9hu4SH8pjLT/Cf7ebH+UF9W7+Z
46LGC11fHA785P/+D0KTCXbB1y4e5MXmPj8D3zsl6j745InyI4/w9M1mftZyQVDt/c4bPdytGTXh
9/j/n9e+u7y9O1/OP87fJw528snfisxHOUAk3V1r4a95EkJVSLxVl/Ly7m0hldTlYbJ52RPbhPkV
+P78UrT0eIGfWGtrAXjr8vsSrwzswsp8wXdOB2Exv5mSw/UeLE8cunde7N3ljYCZMAS6EggIr813
XJe55d193/AvWKY5tMsFQ2HvtTzdT+79Snnih6Oaf3wO1J5fhPXMcv53sLy/33mEd8tXskPfY/7r
/vOb7/OPz4myEqeLR/jqLs9p3PyO7LzznXpxVziHB/6tLv/3/JZ7Ryy8GDYnoJh0fVVs951vxjtp
wRsNeTrSBviTpLErwWKndwXaK3aIRZ6/ezrVS7dwwwUfQV/ySeeMdNfdnHhk/mh8wPnfc8Q2IJcL
GvXz+GZGqYC/ZshoxsA2VxAcjga4ys+fgDMzkeTOEAy/Bk7Fj83UFDALOeU/SNWMucwYDI8BwvDn
jMrwyIyTBQR5A8p8zewLD8FBbWcyh2TUDfjLlccjezHTUn/91oVfnH8bgujn+eZE7Zm6gUWC4eG7
F2AlyC2QmmEGzljtQo4BXM2vySvw3vmCJ+EJ+OKvf0AULVY8B1TSarGEcuLDLRZym78J0bzlYMf4
HiBFiSi0j4gkv9A92CIWnqNXvBQBDGZcudPwxU8q2lkQBzqW53TWHXTRupxwzUQl6l2T+jtQxL3c
5Js2ekhz/6KPI2pN5G1jj6A+XxUyXchmllS/DmOyHYzIhefoYVrFAUKymOAdkQ4g7hLiA0KBLvlK
DP889VwVbKHF8i4bD0X7XeeoGHr6DENnHpGmm02FXY+KcCgA9azCfRbOVSyZ0CbxNBmkE0srr8Fs
SZ37/d5y1J4jKjL0KJOghH2dzYya70lrQehrZ8IlzUx3IluoxjBdo//oZbqMSFkWnWyhrWdzpwov
XagxiGVPZcc3Gp/GZ+UiW3CC8VKpGa542PRECsYjRvMaatQwi6bZeVRnhwJ1lxgujYEtDULNpeEF
z+AuVfLYyyIcLGVlqhO0fGMaQCa7mHUORWOS8z5qS1+O9g01ZIU4jCZqCe4waAwpK/o1KM3otKre
Rg2/spL9kRERY5EOKL9kAaAFUxVdXIfUHOkz4rMgyae4PJnI9Ctov3Ciy0LqaFo4Sk85y+u1i99W
uypEeGB++2rDFBCSwT2ox7xlo2iEsMmMCW267graTP60H3XZDvPwB67Q0upkWAQiDs0xoNehIhVP
g9C1zPc2fGkRUGZjsMVf8dFP+rNHQ6JPhRXEsFswHRno6NX7VO+lqbNnv0CzjqmsVHjVmEcM7l7r
uMZZAQ08uSFaLq49H4eocWJH6m+qnoxFyXKmfDMpzbGRB6fOPrLxaUMljI0sOg9LdzojJUmld6U+
ceLQv3X1CaECrXR6+DqmpaPd57T0U1vt6ZtW/nZkLjWoPweR8FBIiGoKY13mPZJNHM56gEWq2Xnj
RsE7RVk3HspHH4YtGvpTbiqfssC+GauJGPm0zm6GC4IuoZyPbs1Z6XMi+DBTSUqOJFdgplOo9p5i
DVUqjlvRyDJGp2V8mHpWBJ++Yjm5NOu/Cie9j/Kjzqke6cx0U4MqU3jPgFBGhNgVvkyxGFRuhXA6
BPXIueWIEEBJn3r7OKPG1rG3x8NLEb1NTbFRL9u5zNPJdGSD4xCWH32LcccJ5StCoDB9EqBaRtqU
kTrfUXSK8vexFIhHRvAuJ5vWoKdc5+NOttoXTbyEKpc5CmOdMl+CYZoq9c/Iktnd4d9piJs2nLIF
7gTj6Er4IpbGTW2xcFW9hwhVjEgeim6dxMZcoqimlY4VbGvh8E5pTyKZL0SxP72ApPz4WyksXQSl
cb0ww5Agp9X4rKC2RM5NnEvLacUWTWJzOarrJhDcCXky/ofzQxWXTld8IKyXk4c2fdODrR63jtyJ
BPSMVy1+JATKjqKedoR0KFrkspgZiIrEdR3cpgagLyeYOEZ1llnrUOMYFVG6DxVx53mkHgRYrZkj
SB0+MXkLkYWRqsatH+J00esuynK3nQxHQnlImU2McTjLD5XTVpYb1dQtyQHWcQWzlIS9evk4xInj
0c4Ra4u7N+pWUwRpkyDTYWBAlzJt9Uh2w2F8UbFgyE38W2gaGXJ5UmJhqZRHrfxKy/5iEI2waMLy
Uin6Pa2ugmFrOHAbgrXmXj+bESFrlDSVeYjLjePU0f2HgiOYZXg2C201KvFKkRFB42AReQ/5WCxC
Su8hketDYIsQ+GNNLSk2CS5CIGaKUAPtCYWortArGNE1B9seZ4FuLQn4kt6lGQ6SqazK9IXCQ16Z
s/xPlSCHECkMWIBWUblvkRl4yV3SsQuXDnV+9zUMgTBpnCzDKYzSUTiQOiGfOI/E3lMoRHTBzkr2
WHPL9yI9J6lysZHd9MOzj8WZLpA2O4RYA1R7L63foDPA5SmDSPexR3bE9FOUKGrlvZbi14nWubT6
gy7fBJ8BGVuSyMoOoUwCgfqSTC+TZCfKsAjVdFvWRx/bQCGunY7FWr0t8lvAFEtfVmmLRSWqTtU1
m2aIbM0IV3RRuCcfRtrhBg06LPYdvShWVXHDJmIqmxMi56VXPTNjncza2upUCpOtH3OPNjK6boqU
UXcyfFronrLWQt8OpKfWpKc/q3a5rbQgOLVYKVozHxobe6UNXC+Q3HrkOqQdI40AT/lbHhkrT+CC
QT8tk39tFqqLlBmkpzwNkPqdlZ5E7Ed7sA+8Qo5sxBzR8p22V49BQBWUp8nzeKvmz/6z4X2MIqGb
SE11gNoGL0A/RAA2W7XWmwA0uzcgTTRjWxFoIFJLhNEw/RKJLLxjT6c8E9ymweiPFoDpozEODi1u
IdTgriLF6RJT8lxVV7L1EaGHDjE6lMR7CbrDN3Vc6zxlr+ntq7IrCgsKjc5hUm7SUHHMMKRDqF4L
INOOxwtxWosBwoH0KVGcDtUf+gQM+zCuW5g5dUXdss0AliaUHjMLcCKlDo7BYhrw0ZCNlLSPzeBJ
H+YArHFBp2tjWMEypGVDpN8KIaUOglMmui2k5VmMPvXos/IxGmhv2uDZrYil+sgMOckgnOO+iS26
vRTuLLvgIvNxTYvRL5tQQLkkYAbTU8KPXCGQVn3FYkWndTp99XQLp5IBdZBWessOs4BgpQNg0KOs
mErYrC8VkF0tYMdG+6kCM/NwDwk72Eigr27co1VdKlhX6yO3PusQGQEYqQhuobyoya2Y1ckU5Dyo
qTqgUFR8m15ot7FiN3q3LCiYsTdfUsUvjU1VXHCaR/uruL33PqUpxe+PXhUXvkXE0ng2uVFSblc8
9+UahoX1jLCrsTpJ+9QBhSySB1VJd2UZb6K626ZAdkoVnkZ/LxmOD2FaXrhQvw1kU50GDZZYjmap
j21Jl6PGuscqk5HbnTo//aUoh6gUac0FqtPKhRs05r6ky5PE1ZZ9s+KVbkcXFPKzJY/AQ43SAL/i
rmL4D7JJjT66xsrIlQ8iUWbyWiH0G3MNsLxDJcBCoIoT5eSxpEfrg4UENF8D4BRfCe208zaD0t9m
5lHHTiY3wgsxSb2eztYtY6ouB2OwJZ9Ktv5pSuG6R9Q9v2eADU1WdpLQLPTSpYS37JCm+zREKtYy
ug6WQfupH0HzKulsoKhPJcnWaYl1BU0z8TrNkhzWYE0oLQDGQkSlQn334+vg3RMA0Eb2tpHn3aYI
s10cD0zjkJIw1oMgz/t1BrUC3ZGvOMOEOstAG1yr35oIJUgldwWNMHKfx2Cdo7eugRlK1k9SZcFB
doepKrmDC7Q+ujuCdFk4GChhyidnk48hSMByeIqxc7atmO4DXQaWdWtTfMyTS4GRARi5a/bBttXD
QyUZnAdj5dN5LaVu2Y75Jkk12y9lu0+lk1UaAO0Vv0PhS48/wdYQbcfO1KQPdQtyLXN8G/GFxk3n
KX9d7BOt+GxyMlZSpYoQi2k9rUggT6BLNdHVuZ8nhVhLqNdMVo9pHa9FAN+x3uT1XQXEArlQHkMo
8PkdabSokngTx/cklSgagy+wLorgQTI/cyYf69PK7qXcxqNoIYbKvsEpqqqdtjOexZAFr1HRnhbY
lOC6q37H2gwL6JrTFdGj1t1VcDnvuSqac1oD9p8aSzq1tDDz6cMEoNF6CjrNMmOZJU361tK47hkw
xyTYJLy5IpaXRQbJ12JY3kl4msq7mqtGSKDZOQaicBgGVmV0yzt0m7LKltTiBhfHZZ4Sh2ASATF0
+x7LLaMYuFq9bVqAJNUFrhMMOOXKaO5Z5VNFL9ahpUO9UC0AYutEmx40jFixNMEYMcmrGdNrTXT6
llz0CmMNbFUbIuwl8P95q+hbJitl8TCvHD0WCXEyA1yBLZeZPRTCXpmnRxK8+1EkVAJPBWR9VbTP
8H7VAM97P1gZ6udgAlpxyL1xpyXFUhewsKpyMh04TuznIhG3QF2w04QnDUhjQHGnMudiCr1E8QlD
RvNzCretRxJSRxG1ye7VEN6okF2qspv5bcQGDPxq0h86hh0Rex41rTha0qmutfsMmA9gRnxCKnVv
BfWkadMWb2W+96X96JbakbZQMjxptF7ap6k7pu1BbUCDJbw6FByMUhFrBS2PHoemx3AW3kuWV6HF
alysyBm0gmKXT26QHuv0Xpob0GHsCzy01kLcYESQnYWxALVmIxGxk+rd3Ly1RAGmYuDIsmKLsGZq
gy88fWiMoAZFwSagXVbpXgQ6CjKVNTmREsxaavhk4eyfsjOoqvrImCON3ofAfrmtJKZkHc2taAc0
M4W236IZXtUxZeZYt0kUdppOWHYB0sGgdPPwK6nNYzN+tWVPp0XddRHPQGc9qJ6DEVI6xZBh4vqP
6QbrmAKE5aajINBoEVtfRmWdVRsTStoEzCTZxscM50sjtc/onprsQQWhEiwQEh92sJnOCiekBsq2
csItHE9ftxoO7qJ2FP0je5gN3hDitsOkp0vSrVHiGRdhVpOlR5QQZ5YGaMVppU93CRFP7DduHu21
dq/ittHOiScd8LZBmzTI7MYTjYVmhjuGS6wWzH0Rz8dvge7Iku5BeZkdHnqFJJ2iffVy8HIuthgK
Uokh2T9KOPcQg/h+XKdUZDv8jgny65UnFZOq9ABo01Gp8PPUtaznopgO89DlW08IiecqQZ37Z/yl
I2rJosVSAeMg7yul6W3RSDQoqowQCyEom3QxiseBgBv6j0lP6Rcpgp/NaVq7XubcPAKqzhdCb64T
ljAFGx6N2JtWb0jUIfhjdCvjHEIGN9J8A1LeYlgTULPMuwCvJ0RmCKFEM3d2fCGBU1OxNMFbwl8N
BKAET1m/UVLkniJxGgxvozWDhPVNrbVVLaluRBui5pb+Mj6pC7wpH9YjYhH9NtD4NI27IUc3bmJa
3f0CMQUD8jIQsHgmNKTJoX1aaStBpxoeifUkIHhyCpLdOeupkrazfAcrKLLCqnnmYt/G+z5OOAUV
TJhWv+o0eWOqBTcDvZKUeU8i2crH/Qg2t2ceBVE+0xoUG3r2BWSVIwkouHBVziAFGoI9at9pNJPD
udbkJxNmoE6wzxHDU4Ldd0TSrFGiZVYA9zO71mjnF+LHlGAArI14i2CeFjfdjnM10citLQhupiBj
QECMRV4/xnhjdVSOlPDRt6ajWoM36RIfJpL3jSCf+wnVWp6thsqyG2n8bgdrXSG/6uXmEjaaMzbG
UmpGZxySndXlJzFU10Nt4Z1U2FpUbadQcDSz5bJbZCOWhOiaKB5hez2dqC3ErISyCX+EXaJUa9Fi
dY2RhMWKXVcE7MmrazUcY10+JKq0j2WUuyWqtaSN8EehuaC9FMbbSA2vTT/jEVdNMM6xMu0qLCDZ
YYHyp7ZTNlHMSg9T1J3SbsORURBTSfA0KHhDrnBAAO4I8PLuCCBpMJwJQamay9h9EEC4iBB1VVP2
lHWbooyviaWcrQA038wQCgo4XJynOAcaxHwjfjYGUsQRj4jmdbIO3rj25I1usCMgHzarDoMIiRkl
VEFMMqQGEBL5sddfsvqUDQeDVQaETb0Re0p8eaaf1QpeOUIFga+k4ovnNktcaheeUZJwa/vf3sB7
MoRno2N1inJmRG2FNmyQZ0V0jlVDs++8wul4ZYWSqYn2qGK+0zHmKlUKhYKwGYLh1JnfRestVSoZ
VXWf5OJFadgQj0zm+D/NdmIVK2KYXQEATBnWtPBH8jaYvZqm52qFtUcNj/M9nqwyPG2gdWdCmMmR
lPpHjYnWy7trXDFnWsH1v5tk0tx4+0cjEGtZPGVxnDZ0wE/1FzAiEAXPo1ilHNpv/zJtujUs5j6/
Vk/iWjX+0AaV/g0x1TVDt0iRNlWg1X92HTspoiBQ9Yi9WQw8FtYVrA8eG3PLkJXMynSbu+BvuGVJ
gCIdJ4Mq+1NA3k97+dcPjNu1guJKYidq/eKvPdVRagSZMT1M1kI9p994e55wct2nl/LYEPBnvcjf
GHhQO3jQPoaP8K3aZA/GC9jI3HnqWNK/Ba/UPcWn/m2SqXSTCzjZ7VFZLwK7cmrbOCurEQMC8jNT
76Sf4NNFxDeb+Bro7NbYJi2abyqS0rjAGoiCCnGW3Z3tx3QbUIof5B2XV/qHFrg0d5h/+9iWZIgi
bt/Sb+kVauKZvdnp4r6pqe0Gd7zL1nnlxl6xpCC+EJsTsQaShgOKMK3LUHhEJbac1PJPl8B8Pf36
PoiKpxUvazTExZkr+ltLNvbV/0VblLxwySKgI06JqyBagW0EiISzpUV2i3UsjP8P92/tXzrCsiiq
QByixMlXfjn7qpWOVLYxlEw8daMEGp5MrduLyqZA/ld/FzLWjIKMXis+GT8Gx5Rh2LqpLQrVsPrC
b0qFVy3GCegbB8FiVjh+4Stlj9NINkT5KDOHGO1torMcWbWJRX146nr5FgwpmsWbir1kU+h3z89S
sK/2qtbCqWFhLAL9AVIjHEQkO5fP5/yCqb4ghUQwKK4KcXzIPIll/Gjc47RwuzJwdF1aq0L6JxBk
Pgi/nCNZlE0skEyMxFXrlzHBT6IuVQodi95j+SZtEGmVDSgmWeLfeLZNL953cVWoSFAa+GYmrYmX
ZiGO5cdj/pRSB8FqBoEaeTbdMkJONZ2o+XmY83CpszbBsvPNWEfz9LwsnpHOKupG8+x4WDaeTdr2
hAxmCQPtXytQ+Dc20y31T4jOfOExSpyr9+IxZXbaTesGjSG1//5VgJaiulUi8IJWX6LPgCTL7Gxw
hs6uaeC2S1xvVd4l9qQxYnO7nOywwN1sQV6Sby6kntQl3FcWLFsx1UAqjGOc9wfq4jfCRpJlECFT
10SM2q1fc3SKCJXmiA/eAVi2R1H9pAN9XrXvZjl9/WFY/7dT+PeX+mWktWiQdemcIgCqeQjv1k+m
SIFCbxldhE1zC77qdW8s/Of/ft3f4R4+ogLpgh8ZuMVvzvBqb5R5iVPSoXfw/gEfxuPbJubFJXSN
kADvAdWR29u6m608GJfQfsv+AGlJ5r+gidBFZBuITG3aX7jz34YYSR8Hkod5D9NJ/6agwC4FT64r
npdOe6nvGfYiJmo3PB2u8a69EVMf3/svUuB2+SX6MJ7xUQPELu/sD8UvmYuBWPrxjRNGXW4dqejn
Fj7W8OaieUblUszV2EWzto4oceLVcMVg/pmtJK/7Eq3759gWVvghrqlwHbEcDomvAfKxrY3ophv9
RLVVJSkBp+eVQorUDu2EcPRvhaNtw4fkSBiUIxzoYlgrSEMXHx3HOkvnZFcvpOdsTSPjqt2HS/0q
ndtN/y4UC/1S7rItzbFddeuf87X2oF6Kr+ELr5cv5VV5JOT2pDwkX93B3EWX4AK8GMXr7Clap4/C
q/WKLPM5OAh7+aie++8ECeTFOxsnVHhIJ23rM3vx37oX+dwh2cbPdh+s0Jglt55UjG19xaHtQHBD
cqARiZRCflZ3t2HVPtKoWvl2vxt3wPTISC//fd3pM6/065D193M+f/9v5xwAB7XJ1MsPmO2ER3NL
ZS+zqSyY2nONKaNTmLPBFUx0fDaLRUN4c8Z7FNaycPliAFgqb/EJTwlI3leCIKxP9hN0Rl/Mhfbm
2760be40kR3ricX/Dg+kTa+6g7IjYwDf57PxWLrVWdl4bx2NjXKlqxtdO2T0emhnO1QSQ+lPQ/Qf
Pu4vPJknZkrop9ze6PQYe0VMMjpSNaKLtxMe/nBo/2WFKLNWI6hbJXxXUX55LSUxRZqgMWkO36zT
6E7ThqRafC/2wQNEbP6EiyQg35P8Fl/w3JQW9SE/WEs6+4tmCWm1NK/Zs+bodrZTN4ajHMqPDvbu
oNExlI7hZl8tm1tCMGVtD1vzcUIpcJmbX+QkxjZ97OzmXSZhEaLp/ROV9vtqQFFgHUXmOMUS/4+w
82pulIu69C9SFSDiLRmULEtuhxvKEYREEEECfv08Rz3zTY/fnna57HbLCoQT9l577bX0G0vuj1HD
GnmG8ViVe21XL4GNHNO1PBWn2fVy1/ywLv138Z+riiop87mpAk585yDOjApG1xwXtwLACLXgJAvl
czCd6XfLVkm7wyfn3zfuv8E2H6ih0GvgPiib0jfKnYURw3TR+ED6Y+iaKlMUR7YUGunM+fcH/beB
hM1M11X4sPIc+TrjP645SIfkydmadlXiyfpDTQX3HYwaEeGabeb1cMBojz47H0/GWWJLCopxEdEA
6TMFcfrHZ57cuvxROjugrtViHB6IbEbv6omAofQkOCCfvMshHJ0zfFv41k8jCgjYDuANm64lj0o0
zVI73NI7r2XJOlSIJqCLmQRJ4WZ3dHd0PmtZP48rEbWn4EjOdea1yMXS4kSv9SucPEITfGkZwdrk
0oTiE5XhhxUcgS5pfJytRgW5Wz8JtCxoDYe2fMXG+BU9PzOj3cuvthAWejqZkIGm4fEQs8v0V3rE
I3KcwwtmVUePvFA1vUELrqo9vIGv0ml5UTyqyZWymLMl5s5xKy+nHTWcc0gXV6g7tBNRjeVaspIo
NMQjPEljimDJ+fmrsYZa/zh7ofmi2hdZcGr9lmDHbraAxOob3BLKC6I/gXIIbMOr2Ikepl/a3EdT
gJ4u2BSnbfGuBUXQKQAZ4k4dB7dDsWZAv5QCMD7QyUAbWDjTotOmexNUfi2cvZNLcyPQamgn4bcG
O6/yrovhIaXN33pv0kUlOSlaj6txpQD+Yb4FLJDGbJY5lVBoLHYxC4GPOtNGElRgBuBQNh1c8Rzr
3YCGYkgebvFyfRmSAMIu/jLWXtmnd9lCfqjJlBDgoUmjv4YwN5A0R8AgtkaXRpruDabLWl5dPmd3
aL8n98dd8T4IB1kXFH3mvBWfeR0W6ckpH1V2JwpWn/njFCt+9YHVCs3xn+n8Poc1dka2xQGIz9lu
z5/nOb7uFMWG1q/p/rw+WCaNb2GurCQqx6ZNWQiRt/JEZIka9a9+L686onj38E6bn/yVomtF7yDe
GmvFV6kL3Q+/2js6b644dR/94YtubN3GHxsXBarJBWrE98CzFQBxuhz79QGZfZbK/jG9+im1FE97
nlX+Ragv5DZ7f9ThN2ufHIp4EvrHRzsh2MUCTdtlQNQ+HVy1ryOtMyGhT/qAnKOnpy/NitoND3TT
XjrH1ChrdVGeAmsKCIJL85H+ug3VyFaFuVv8sk4fI106P+wx8+8k998LCGrYOG2Tmlnftu82QfW/
OM6EgBxOx4sn6gCDuzp6KKvdn91gKTvrVwKfx/dEcZbreLf9KH6IXP/DUP5+CGKv+GMvUBO9Lo5a
f93rgRIf12bQ3DW7LiQQC5BgjRQfdxCPLclvw5+6U8g9v+3n3z/82x6bjej44+s0PYBlKgGtJ62n
bcql1oTEnIJqClHGOlNOt5mbVHyoSu7Uo7vXXyH5uSurieCQo+NLLzu2xwkc3PlybzNZUEgFiHYs
Bz2x1IO+hrwDxFk1QBjlaQW91P4sF9Oa5iFGffg4KwL9vEXH9FnWF9AFmdw4MsAthQxFDazwpHdE
q61A6QM0rL7mBe3JzBBSpcVDZu+aVWg9b+kJ7G3c20C83fFe+aFdUf++r92uleDyUzNSgcG+9Q+w
kfdoLx+GvRQo+LvYUiC+MBIJ6qUZJEETsbZFXSR+O4SSRwZwgbOqeqVLfTxu3g5B79fe4OAT6qOd
6MHRi7V4Fkye+JY9zXnonMKnYz6cRU1AJ64r7r7kHwjSez9bC9PlGdH4Tx0YZEp/Gwf/c25z6ds4
mIrhPKKoykaKKkYXN7OV1gezLj5nq5MVwIEcMdQUqh5IVPuJ4eI+UZERtJ6CNTadxWhbD4H0gqUb
03VueMdK9Ehe9mXnwLmgagrUk0VnUvWn0ztt2UhEPEo4a9glWPNSW+IKMih3eNpgAozWNhA+myVc
o9mGUZhcXVqQQKPrNLBmPv6g9CvRkgkY1tHbOT0d6RwG11qyK+eMlrlDKamcI0BgW4suPsQiTFyh
bz7axgM4yOGDQkN2r7/lC5oNaTVsoBge/GlyUfEFFziuqXbtkzv4LLPKq1Hmnod6js69nc1u5iWK
m4G4ttQ8bdTKElSXkNinOois2NrgrZE5LxyFUEv1jozkwRZEUrBlSvB0F9JTCeGCRf5E+Zr+QMzX
HbhM9TrF8Q/Ygu0CsYAP9AtmILAg5B1xrtMBUzzQrZYkLsVL6DRUUM5drFPax064cK7vieqOz6R5
8r1WQByCYQ83ymlxo5eE/NwhDS+b5OQmX2VGmzEO0J6qe5jhWGqsnGHjuJKrs2ku5S9hQQiej9oo
bEV8uljzKRadXcSyJxhWJmScIDuF1J5SCHktZEQ3h1PLabdBDvkTa02k3SI2euJp4EbjV05hFxbK
Dr6MTKupEeCTTB9tiZZZ4/cktRePGkSIT+NYx4PsX7XVWEb/Dhf/k6vdJrBOmzE6AyZIwTd4KZvN
NTRo5emB7ldh84ouzBJBtwDoxsHNdo6BiI30D98W3h5I4Ai+v+CxX4P9+IlaH5oqgl5ONXZzcveZ
f4+cWAQz92mYec+wuvQN2iT+6Ird9n35SO+moOB58QO7m1M64fbj32f0/1m//zglsWb9sXkgkHVp
qmx23bMMxSj4AjGglRlXAeFMyPcC0dRVEnVvl9CMaN0dwiIA6jLv1GesXRe4dkV6ZEbDYnhLcRYW
fcV45kSHwPCaMFkegmZB3davQ9arsH9G0MAtPTgFbEclujDpBkmbHKUX+xQYUY9dPB3HS32NNhMW
PIs+NCLhGo8BVSj+dF3Qvo6mElKArHG8kEIKHfDsa5UnVrVqMY/aMAu0H+68rP51faMJiIY+0Ff9
e6KQnGVpPoz1sMe2YTnGY3xaZlFdsedJcRblUb3E0WWZQHQBTBzjw5dY1onc8T61x7hu3MM6Ceau
zPUsVrrTRTpXe+6yWLpJIK50Fx6CA1fTpLHrEB89wBihGBuTf0ZcPw+1fT/F1tUeCXmPEURJH0m9
Y5StEcml+F/+Qp53KR42gisAjXiSeNpx2fvWynqRg/59CtJIdcX9QE7aqxeYtgR4QnFnxScfo3mM
Kpl/9I0oCxAPCH9/afvyaRZW4fHxzKUt3xEw8VE3WwBBRwdf4hVNIMKLMsh5VRXOfkgHbwnmnxDJ
bdrRQ2jJskT9xfg27YY+la79wLSj3wvWGlNvTQzoX+7eTv6wALtyDO9k3z0vJd/rI0wWPh8gfu1+
asYDgvvbJvc/BwJr4v+dLNMJH8uzlUm7AkUPtOk1RHoCg0I04mvhyCDE3CEPlYs7Uo0oP7IXOgPY
Dy0zqDQ2PVt7nxqEGqPjzFNHci9nvJu+jpk75vZl15D6vFFymSZgcyREUZqB8UTfKFRRDx1zumYh
oVvwrpEyO2yvs2B+9jOEMeFaak7+iHJimgdnPGiNeK4GhyFuSmQ1/Cs9ajk3m70SwW4ZQZm3BN9B
1Bnn4Zmi9R5LAkzGkoPX1EEv1AAqZJ1LB5NwxJrK0c1adNFtKe4h0VZoq/vYz13eMMkz4bikRPz+
4zV15ZfZITyjoamEBvnwR4a0fR1Mhq8k4dxANgrCnD+KRororHpFGlRLuEuEYPLBsbD6rEiOeaKX
p5Gux90lKi9hWmKAuEBMAhJ9XvvFObAaD+pmMvdVdaWriMYvjWuMauH0nBxCswjTZnFFQ+yyqvNF
XS2t0u8M2m7xgbRNyaNrLVspfv92qhAngIzoziApCI/NZZ38ANFof80MTEVWRBcfzpffIiLrKMkX
lLGnh9Ky3dXgvpivaB54OE84jUsnVnMN6Ha6/kJd2C7fmsfgEwHKJyQLYPWsl1fXe9Wp9buyBzf+
YL/KXkz2sMUN4a0t7H9vA5oYuP+ZYX8cqxj4f+wC2VFTrPxCCpGxm03vOihZ0C1lvyYWTYKTfwkP
LD+jLxaV4QvqUNDFqntgoY9QBGP9OgfiZwJK1vsiyEScxRMrQx3UwRiCoGa2dVuZWSB+QBRvtdd/
Hfy35aFtprxouuOwx3DzgWaJSApyTqPzs8ikHz8L5J2Is4f3nHW6+hKnyPIt9HiDNKyClrNBKSsY
3zGLZ6GVA8ivfslZdvxee7MHcaaqW703bGJ4QrsspVwLFNRYDv99I2TjewngttaZpoUlgsJWI33b
j0/HSZvUI3cC1hM7SLISycEBptyS7XldM2dsayMi2aUUS3G9FDtPHlk79D9O/JJHJRvRKWK2fpW8
5PfvUlze9iyUfjlp9qS1eCZNO6ymZWQG+KhTYpDdOV/4J5FtYA2CZjcCml6/7TbQcDf4fIBz1N45
mgWSqy7Pd0KoUGJ8KnzziI8skavFhC++2KvmXLqU57f+FGgvCelo39tsOp7YzGAJcR1rfOht8Tyc
00P+61kPU3B258H5CQU0foobM4/Ndy1Wn+jm4l0LvsV7qm7+KCIMwwMZ8aZYpLiV2zDaKDQEfSh+
Hm6jTzwmRmJOP7jYqcSIFGPyGlpRHohk6N+38O+Rwh93UNzhP+ZSKtF1RjVpfNBs1yLvpUWQ9oA3
cCOXmD4NKRVWsfl8gcBnMNNx+rQ9+cur7+UVKniPIWEeABMdEy7OnU0a9vbx7Qi+EtbvxLnoSf1k
iixbfw1u/u8hK99m0EFN5K4wa2mXLZ+u8Wwzf+p/Ufmk9YQKKS2tQI6wdGUYBLpNGtKjeAdOhRs2
zsGTIxItEnzsAG0JwPGAjR2GYoJfkCe3V6tOrjrp4EJGJY/BfqyayL7cGiuxxjdHBwY7hJ1Rdwmf
1dZOWvtC+wxNfcOSJfoKdEQ8j4ZRgZISvgJYxpHgOOB3BUtpTx2V7kGRtHX8ThCSueyvGuqXqsiZ
LP5EP2OBK4RjaKjg7RCYA1ot4LDfDlhThC4Qqmvysl1jLO+JCM1YG/eHAKXADfKztBX8olVNAZFE
KQU9pi9tVSyp5xLrwVVtbGUHyxHVm+uJAq4L1R3rpiSzqydEMtDTgA9QzZ1Jw6rH1m9v0j7PPpuv
/r38RbD2rig2zRP4+aBRgz5Mhm0hCGcGodxNSJBRqTEgarrkaDM0PGjmwxDJxHHV7X6RIyopWAI8
JUEFbhVKzjAPbX6hBq3PuW9ODqkbYBK5s5vcDIjgCP5MTZrAo8MtzUGGRgKGHFwIZqmFwQj3AjMp
GymXBlAU5SH39ENB+aa+8X3RFp7Qpk5ITV3h245zOo3qkGcHadfmsWat0K49XdCOi2QzQOwTl+ey
CSs444lHfifT6fxQZx7ESvoY8CTdoJFG89+5d+T2HqOwemXJcVKvyvp9BOca/JqqO8Tgz0sRXHsH
1Lnf1wHqlT/M9b8FhH+exbeJYxQz5axdCQg7gqRkjEozUFU/O/kIBPaUPjfaE4Ro0ueLEpaZf6An
pwaE3xCzAQzAdzxfhbjP2EdJ6TePfYk45iPs2g0gACguabwC0E6LL9ohLmqz9KOi4276swXV3OQT
vt4l+wHRlI2/wVRIXFiKYlhzVBa+LWAyHq5Yxh2l3fSe3VHkaDt/rmZuxgqMf/fCMsPj/ZTYzTOG
fU1vZ+bLwP6JJNrGoJSKbsDljtkWV5+UFeplgs/QZ9pvquDoHR/6h5nAvc3o5KcvZeLO2Doqx2Jm
099iVy9EpsfUOX4ePa32mIAvmJeoVyffWZ4+u+/TMN2e8yC50w0PVAVM8B3+TXF+uA7B5XE6BxnC
fs9TWL/Nz4Hcf5n7dNsTFDvA9hVSk678Zs1Dbk/6OQ1LWQmt14sOIuMq10U/Q9xu/94vuy9r9Apq
5b0R1l9MNjHMnPdqWCTvVuHSQDV7QMFJfgXHr2auvMK7mi6HYdpf6D4JK/MFu7HejGU6NrUH/ewV
2XL4hKIqTZ9JC8EdTHpRB+dH69mCJab2iZAfNj6Qia7T8PrGwn9+aB5A24+0TsTnHaUQGiVPTvpG
H1ujvuvXF7Mx6DHxeV1FX7HklEKTi6rAEMwWqWSfni76EqFKULSuRN0PD6EfJvD8byEjVIU5ujK6
ocnmN9T5VM6M6XhoBoCDLKo8go9l5Z29VR8jIRyp8dxPQ9lVvKNneMDQy2PELI/Lr0PU+vnJJnFl
CzZ+ytP/Bkf/cVTWt9Lh5TBHrLo8TA9j3P/CpjlWr3b+SI0IMUrqVs//nv/K3PpL4Px/P0+RxN//
2Ow749Kiv1zQXgLpt0LMSt9nrXfGEw7tOBxIYfqkQSvh/iZASHBPzIoShmPmdqpDw/J08FXQAtLF
K+WN5akOyzYYaqwi4mMWQR1ukXCW7ZF+RgGCNngP0MBN2+4Yty+oOVHVG2FU7ZhEjRm3J1LAJ6pd
5gjpdq9fo/O0V44BqsyIJcPPOAI90a7lzNEO966Vg7pHpe/7FUUqGkYQhU8xOcYq2qEPt1vhJ9ns
kMOlMfmMKOYrasyQ8/GaxXnyjCj8oms2wKYsERUdDwjOj88S3dur66r5KEwwWLe5Gx+a5zJdoCFM
A5w91zFwc5E40vAbLbfGWxFewXUt3zjvDJmc2rFe1d6eJcKoQkOcHnWS1IeQREuS1x7vVUp16Ags
9KcWz2z42zo7p9fPYiqK2ivKxFj6yudlHZxObGArict19VVjlZ1fyymoejs/Be3OGlZ1QD/NGGbq
glf0MistQeF1wzTTj7BoKcGCY56mhzbSu/DyqtFP5WPSUJ6iiSLts/ZK4sr+2cS1HKVgUB1FRajH
Yg8u1KWhxBDhsbNVnUkntWjWVTSgLZ1QPMXVFZPuQJu207TFm1SnaqNFzdxHKxGZtP7smf1i0p1z
E+Dy+Fh+Qmf/nC1pN7Au3vkRkZV0cqG0H7eNr9PtvU59AiY06ZT1JXdH+/zY+GrvF80PPEzjr3vd
HBqAZICAWjee5h9D/VLgC5ahV/yQoTECA1QJuY04vnvYpSGXgmDIAW7P/hAfcOS5F/ITqC/Du0DR
g/4eT5X9z2GBP8tl8XmB5+0d5UVP4n5fF9EJmTH5EY04nN+K6O7iLHvXc0x/t5u5X3RBbkd7l+uO
5W6pXy8u4NCXqEDz+hzQbknl+BKKRJ8OYcP/qcKl/C02NuCEWYikzTVd+Rao5AeVbhOlnB4Whr0q
wklFCeTs9BRkvIutu6ig0QEvNBXuhofcG2HWwBPKzrb7w1Lz18uvwwzTVcVQpe+JYWYaWkbP4/hw
3bJpgA69rtAwiaJm8anuxVEclwQ9j2vH2W4VMLEfIIK/r/d/fP63qCA9V9r5hKHeQw77GFccJP4h
N8Kg2YlGli8Zk2VCAu3x/NCnnw0I+MvliwlB8Kmc+Lk1XqwtdQ02Tto/aa62UnSrbOsZu4F/X6mb
JNV/Qss/jvTbmlwf6tJo03p6kDfwOCyseZiovYND/ZX2IYTxLFKVtazQXYn8oodS5+u8F3xPKkVE
OCbEJEJrxAhfK07jrfpUh3hSIxrWqUHV6WL8ZZjPXRVmtL1gkAvkJdNagCdBSvcE8TfG8HTO4ka8
L6cNhHzaLKbRxTU24T3TBa1G2YvJYvfIbi2ms+XP2SopFfX7H7dphOXFRvyfy6HBFNI1DYhH/7Yl
WsMBrRCpvG3US3UrwI8cpCC9F3m/GSdBei8gBAGc6PFpn5IBgc8RXrVgOoXXB+mC5221jULVcgSV
GGMTmGWM5xspECiF/vIb6aamuRSPJ6sxtnZ5ZGykWAFo0aEar+uoW3ZUOetIVKkFEFEvm2WxFoFC
9qEhPZSGQLrLhtAB1G9ZfWmbOR8pSqXmStsI9KYRGHskMazsjrqL9g4kcg+KcYrKSH6iHR+V80t4
Xt0Ofmv4XZR/qGAkAqpnSRcoPc+k5QqIWtTCr7EAWARYQhEn/o149QDhAu+ZCF4QvOdxceTHcH77
0kDExDHX0WHNkfA6gcIIUEXALpw2p6zGOuekO9QV9wJMmbsaUmki6mwJgUu3D0r/GLdcWjwc32gE
ujf80pddwxcgjLgKvMbHbpQjFgiWQlUsGLkQldcviGVDrOA97aMN85X1cQqKN+omUChooWs+1RDT
YYCPJmiwl2CTAxIpfMRI/ELgVRH4LwUYK6giCmiY3reRuiyARcbFeINDRJVFLSi9nCixXEP44jfs
pHwRbyZRfGnfTmymFGuSlGcJBCUPRMGlWrShFWLowS223kVBRKIwclir1OmgNSIed4oO+J9H2mbG
lV9olKErrwqH1C2fAM7DM3qkbUg5kYdHzlwPmuVhzQgBAWekNksih00tbgfAl7lN+dOJASEQLm4w
YJ6xUfnEesl4KAHBdB7m1znpbDzbUaC8HYzC2DKBxxogMDE4xR3k2dTcsdcIRYnLjDqkk9NA8xTA
zBpYiizkVphpFh1FGsquddhQqynDW03LK55IVIhpBXgo6iqal4paSnBYiad3YKKDqK98Irju83D9
1i3wIgrNj3QlCi9mVEBgwhEtvkALlxklMiOtiKGAMyrOL5j8+sonZTn+DtFp0YT1gqQlngIBqYkv
6C7+b6BNpugmCm96dEGTj1oEB3Hg3S8Lk/YYbH2Y0GD+/JT5KfNpYpK3D6jok8msOISO+l4aFxT/
0nhYFFjadbfXUpR6NqMZ/tGcgjpDXoq6S3xivg0fR2/+KIdtYPgoYwcUh5+7uzmBv+ZTZkdNS2I+
it8AET/QpbjdMnh0zEgxc37fAZ3fFYa2FjGYw9NKCcX4VcJ+J8A6hh2lKFHjEzPiNriYrSkEMzG7
BGRZotMlPtPyxTExtyigHeLfZ3qIJ0qZU3jgePHgEMcNzBEPQL8i5QzOkD7FuRzifFN8/oayj3Ea
y49JdPxMuEPc7kiU1awAf2c6zSCBC8aFmEZVVESXL0GuSKMklHw5aEAjj8shxpZgWS2xzoaZgVxq
pLid0+8QkHHm0KTaOxr23cJFet2rmKAF/KyOKhqUDaYquN8WNsQNU53xKfm6iA53VXRm2mqBqOUd
ovzXIer92erIEYw8E+vKYPCsYH6r+DE8GInJUorEMFZZ0khDOLojFcLGG76slcBdxXhVXcEAp9zE
UGVEHZcyb3HxFA5MrBw3NgnxBscn/tNtNQdrdbBexVd9na85uGvhY0/B9wksuPLrhzwWCGsdZLG0
EJhrkdniP2Mosc7Ugf6mvAl2inh/ceqXQOFSIGLLyR/YI/0u+L2Q/X5Szieo+ObU245B8fvTrhuu
F89U3POd9qo55zs0MDkunUck3moOF4a/u5c1/19KgsnuazGVCe7c+U4RtKgnhLcCIzgRm9M6zX0S
/+P6xkWkvONbHihPyrsMno1mYiwKA2KiTVx9QakyuEjUY5lot2v6comHWExCBRIxl1ksB+IFot8V
tFq8TrxD4qcsJk14DMRSkzApWQjE8OIxSgy3qnlKqYFnrY63ZYE6PNN2WkwLHCZ5ZGKRuiwE8i3W
FlEtbha/FygeYWFhpQm6UN0rkbIXAHvr381+UVOaM2JaX9mL+y2ORxy1QNN7rk1BDbcNf2+1Ag+/
FdK9jlB6Th1Y1IB7doJZFApAPYt/7y0S91HsKqK4Ax89JEo3btX8E+h7yyv4opo/i8CNj+5azALU
nn/BEPHTZ3G7C6a3eANAjIcm6NiwxJd4W6rJcRYD5gVWJIr+Jz5A8ARO9EnaBNgRn/lZBtJbFs+i
2V3m5QwzJezY6SpKEdx09j38lJzuHt8cHtHExPOVRUFhu8fs+IfQ+K8FKOOPCEtAJX9kRtpkpfTO
AIUogU65bPZ0vhfbOKYC3hWGbxq2tOIRQwUitOnJl0TpCRX6EQrAwI2fPdBCwXSUA2lHmYSbU0Xo
lEDowWCZC9U5DRfQCoZfhw9xGcVQF3v6jEvThv+OnpW5wCz/FS9+A3aKqp2nKFENeySZAkSNfCxH
CMJu0V8w348s3TgbhDzOY2zVS/EXwh4KbuXSfDl/ndi4dbZwzvG2N4s9WonFI+IVFOSiWUh0wPtc
fBww3YFxSyXHUaMTmyNcEnbKliDJwldVBExiS5zYGC9swCnbWw2iJIp28BUY1WKyicKcKEaSqnM5
aRnSo3QphrogySl7Wt7YrA+B+BZ7rthvB6787Yv9IGWHENMKoAQcjuKU2P6ZPbf6Fa3XvInmnZ9+
FwfhRL+LOS34LOLf4ql96plRrPeszqBcMDB+fxeRqFwZ3Mzf/0cpjL9rQU1pERo1awhicmLFdMVM
EBMJqT4GaBvOo/le98bg9CTmIrQWT4suzyfshyBY6B6JP3HSPNKYntrtpwjAdI/kOJxfKEsaxGXy
sxadCaiyYLrT//dsrkI5Ei/+95AxfsoNv+fIx3MiyYdykHb4g86UZVvfacnmjH7AuuKiWTDZPS1f
9nlU5BG/l7huYJeJTQFd8rLb41FnOsgXHiXqJEg6ui0CkdQ4aEw+hYYJch6Y8aAuZ2lwgVm6wq/1
YCzUmTeNi7YlfQBOg66v51SYZ3csEhfMfj/PtB82m5HpdI2vqm8abkf7uuRf9MBEzRcmT4GYA64B
25qqoOEqDzV8UGxSEmgK8ZxUQd8ccTA6eTqK0jq9kHdXiElmbB2dt+zpJLkw6p8NAGCo5zRAHeAk
+wbVchxX0LvG4ovCSUcLti1j14BKSpjhqjhzp7PHuRZsfQ1tkAi4kjhbmVeZ7hF1dniLNS6Snsay
Btnm4oCuIWcr0Z9lxC38hcazpg/kgCxsbIhgTDd7avJn+vGkWdBkvnGfy85QU96CXOkmE2MItp8i
uRPun4ojP8+jcxkqRdRg4xKWPJL7OVKOUAwT22CbRRuRqJcsjhD25F72b29DVHZYwNnpShmCcXD6
2i8/RFNZZqMU4Q3jMtPhnTin3N9jp04ZUO1dnFqnxZhGiPXi7z21bqMgQW+DBllvA/2feXSo16MC
SpuaooEC9wxprb/1IRIioxS4FFOux1hK7rp6P5jBgVGDFQNO6xD1axTcERjaFPIqOy3VKtARFkTY
KPEPRUijhEl8VLjH0UbRePpQVj2tn6l7zkMTT9STQ4un3Hm6HJyI1I/xKfMKMrRVsks9KDcaFTVi
MlJaxS3NEByzp4R98hXGDygpnsDoPbbEKfEFi893zcRnwcEN6Jh4mM7WqVd3aLUhDBN26O6w9bxp
xMAdteAPUwt6y9dU13zpmogTbaluFcB/OPp6QwPpZkEDSmNECZpH8O5Le3/s3SZxhLi25pQmPqXu
NXcTrBdoF3ie4EIafl65wzyaIbQTQ0Hk4uNhRh+H7LQEElmIkIWJjJLs67RyQKkkpR1iY1gaWnzq
/UT3VFY8Oolh8GBs9SIoftg+aW6uOL0cHqRIwxtp9DRVkHXrHr3GTcobI2eku6AeGrg3l4sVk5AC
SQhQFAyPUwezDCANKP4VAxl+lIYiDZKornJC+cKBZFumjqU5iLogNnDdYEiqTz5gKvJRyePJcOB/
Zug8O8OnTLVZsbWC0pcjwd4mQMqXVuLhHXcBSq2cw8U5/UIw4zJF2rS6tvGAaktBV3gwK0Kz9Ksh
LnK3ld0W8Uib9l/6WSycZeEuzu3ZCoNetNbeqcTNH3G80Xz0SpJLpPXrnimQhfpldR6D6XE+uWwU
8Fio5rLEjB4d1cMCDdrLffGRaviIRei74sjUXDYIFqVPubmgpwU425psPh2WOuYbUNJRx8qudE7O
aR9jxcOiBj/oirEelgSuZ0j0UTtAv3Kq0jEQD0UTEqdN/yy7GOgNUoDYaIFv3vrwcAxwyLUGT5YQ
AbELsixw2SUXxoQNsqBeICGTjV2HgcWUR4XRFOYD1B9cYP7OLhM0QfA62nHh6jwaT861i6kqU2qe
dfcouuDxm8p3Z4Q4FCTZFrVBC2RUH6Pabq1oVlFHPriy6SHUxgJK+1niD8iDD6jhgIEGFXI9Auyu
IS3QkEOxf4HBnBEXd9MLgn/cY3Qj8dSap778mb4f2mACFCYkdGvyiGzR9971Izsv8nx1KmG0xTg0
Hc0VhreSHuUADcVWudwpzaPZU6X0eikwLGQ0geD9+fB4arDzCROIQGA24yJNfUUOmMbV1T00i8rY
hmV53xZPV5CtyyrNNxIaDlnIqOyT/YDiobXEUynDPxwF6HcasfG6prGlTRdD6s9Hu4JpzpFOzvGl
8a5I5ZHAmJEhY/SCkM7q2mzTcYfGTpvYlPT1esMw1luXdqYmpv4wyqjm3JtJQEvnAUNOfI5xkOOn
3e3QWj9sx+e2jTGgKpXtpGy17h6LyrzYeWaSoHi+6+W7sdmrh3ul2TY9XYbrKYtQs8vK3UmOmGp0
9FjHtX5EWm7bdju129GKM6SxLnn9IRLLoZ/Bm4BNiGBpzPokX9G5vOvAQM31XPYv+NFZ0PW9k+xL
xrYyt2PzeJTu2+ZxPG0769dw2U76Mmnvpm6FyGXV++e3o+zQBkMr72kMWAau50Dp7iDoTUmIzVl1
3LbzDfzBf4cft0rjfwJW0wQXh2pH4+C38NvKG+t6LqDmjsHxS6QxEAYIfQoioll4eurA+USwiYVz
AflLUL/SNfFoLDorCuqTAmihVOvhQ+LLixa628nvgx6wTgAkQAZgODoZleZJG8RlyR0lsm2EpADT
2Fe9yWMHRBqD/5LiR8OrCPQEJDCQFIo0sQAmQCQLLE5QZP999or515LnH6f/LV4vU/2Uy3j97RvY
xiWEPXbLkLYar4kUwBfBLxZflM5BdgG6gDC5vcuU50BG4tl8xwI41cklRUaakkE2Cx3c4LiyeFyA
RwKoEvH1ITgGkBV5loZ8UsSPG5wFNEUNX3DDhwVaCCBJBNcpvQZ38FrAkgTCUsRzwni2FGjiqHGB
Cc3ddiuwGwE0C9xFkM1TUBtx2TW4vaS8qXOI+SFidBG1m5H0LFpx63C4F2G6CNbzRxHZ1xw+aTHI
HenvDcMT6Jf4Hco5ab/Ak0QqadwQJgGkwiYnUEbY7ZZF8ThNbEBNY5i/1OJGxQVKnqATAtaot+jx
iJQLZIb8VCA1Aqfp+K0LzptuK94elhkKzGTI4luktqIR+Abo8A4lCrIK4I/mnDx5RWjBIxfe6ugD
kqCBNJJdn1aCI2ncCUh1Tk1dsNkbn0gEUF0JZhsdojGlpttvIqEqlwITEykCQd2iWhiMerwTIkF3
E0ctwKbCFWBMyVlWXhvrHvaipASzSHkUpO0c0Glc/MhilP7GfcWS5X+m5Dfua6cUF1NtOjEmpRt2
LSiY9XIgQxQ1BPJBDv43K1Hhce1dQOq/yaa0PVEKGJYKfEQBiDOG+QZcBOYTg0Zh2AhwVPwEQidT
E2RM8IVfig8XEXzn/2Bz5euc7IsO+K9kc/k67kHq2LMFM16DfIyqQVzAjRdpt/UC5EUUDkghSIQ5
3aACZP8NhJBT/LBiGWJF+teK9Y3k2aJklV76y/DQx0+rcv8yudBfEC9dDiwirrwsW3eV1sHMponX
wbsSqSW/2SNOv6MQvkDCllKqLd3dJb7ZOcpm9oIgFd5hgfeqXOyH49ODEgLZ0WtydDCbLuY2iJxk
Pxiv4Cf2V7atNhgfMTTicHtyGGs/ACLKX88PsxR0WFRV0b83cJ+PM9M0chXTxCet8X6tNvuzM0B8
BJsqY/Qx7XVux6gTuKi5fXz8e0H8e/nvjw//th1U+Bpfktk0PNCnnc82o2gHbinz6ThfXBvo1iPi
2LM1WZfqmHKo/JKX8iUoiyUkRkwfbJtQ9YVw8jm9y9dtBPs6gsy4UhfD0W13TPUYXV9KWu3Kmrzi
Q1W/kjas1+vLPTiNY+hOLK8EXeCEQGn0sE3hzhk/FIN1UWz9zwD64xy/rfnmoWq7ShsG6nBHasGt
t6rsqvqk69xOwxd5/9ZFgno6OobgSyJsdqKxEkGC5wOtxpTm4+BejVDQn7U2ZrLR3cleTl8oDT/J
Tn2/JoiX3P9F2Jk1qaotW/gXGSEoAq80ir1VWu0LUZ2CvYDY/Pr7DdjnnnXW3rFXGNVZKjCZM2dm
jpEjP+xdAN3CXw+fMt8c+oNw/ej7gxsdnOZn7+HfbxotsP5wRb9ZDCPfHN3cyoVSNnvxE6WkbBVK
jnUw5s4sIZpMB3TrCFDIEMxAbillFz9W1TjKPyE0rPSSPU1A+FqCnwDM3OjM3n8g/UGliD6OWr4q
oaqd6PNUoRgopijbVEwhlFXIDlHhQrsh+VZQ0H0gSFLAkSyXvgROkUPgDC+TFJhQO23caz7rrMh1
8dDOW0TwnskcKTOk5J5SfJv+HVxA+WTZIFhJfdS0RJWWtwB+T8UuiaGDd/xQpvrQh29G0k+1ncq2
KwW4+m7yExxgkKO8cutelzblnaf+NbQHiNeCE+jDCMWqn2Vo8Drlmah0AB2os/ZmN4mu8LiveC8t
0okFiITgwRvwi7JN58EhrPN0wnMvlDe15pdBZ6wh1UMZPCop7m9A4L3GyOo3ACNPw9YbSt2M9Z+s
5d8LKVyD1ndYE9d0oWHYv032/HxOD5c4Xy8aXzhpXtl1sYuxjxgB/GpCmxAWMuBb6l3BTT8fcWD6
VP/7KQaeQgQPXxhWEXLTVAY1SVtyOR6Crd6afl2Of4ZXh2hAQNcq/9/n9N+Ey2zOG/EKA/lrF2Gh
3ymuRpp1nFv7fB+9G2ckH3zzqWVFBjWiGcToyebazX5Qnz8bfvEnA1zpXP2PfXARwWq1EUzj2E7L
+W2DOZX34z1B5HdBNWJwo02DRz5hcX6M79QpssEcu/bwTA/te2A/JtMdmwkZlNKDCr0v+udHMkck
XxHoP09iO2xNErg2vjXZL+kvnDVQF/ZcGjr1HPpsXqN10GogtDulcXg/ntvoAdLMs9egERKCiHt/
R1fS8THAuzqBKuNuFQER/657pVLT6h+fWnDBvOwLEvcFqHeyCuDQrIeIPkB+zUF5NvM49inz+768
fKdf5mfj2nPe82d2xzfjaTP/w+4hObd/skS/ZPN/s0TuFlHHa7OtikgZFMHER7xmHvgbwKUAnVbX
4TmRA2oIWau+hpZFdAClJjk2OsJUaJP0r51viv+qahqK/oAFWtgiudXuXyUM8l6zqPkmY0fSoYaD
yF7bYfISd5MXConXL6p6IMp6Fe6XLUfrjw2BCPJLwFoyDluqu0ku4xErQc7n/MDA7ZHMANYcJ1PE
oio6x6PLipHPvQEjlY99jfIfVK7IfwtSckO5+fjNFGXSRJfsuLDp+6c8cxV47kBLSwIiOfgl/v5m
vBkTBVAhOkzHnP6Qf30KqgYp5oVy6Y1IkRQV+Phu/xk1p3dbCqZn5CqkQPSM2jMUii9g+MIXviHk
gKyL2hFOMJ7ko9lrUxxPyzlOoATBFS5gDak3C/dY5QT7tfqsM+ZydGWMqrv4rhx6I+pQDqTnyIE/
Kbeuz4aKB/1PNAUySMRKO2pfEB6DxaZPV2BCAPOumswrx1I8SDK7W1FD8GzFfRATg+xokON8Nwg9
cd159jJUHcr65wx+JrrJuoc0BcFHHm0+SexSZxE/sTWRob/1DESzOdFDdAhbixXSV0rb65EPHdL5
Vr8qhxVCIDrHQagruKRwh2PYnBMI9e+EQzb1Mxa33w4bH5e39mJPMEQngkhIsDBFCuFAIM258D/K
mCgjtambQaeb6XMFo1Zci3IC8nhfAlbOXWkrnAE5DSDJGvIQotJ8O1J2A28vuszWzE5et6QmEOhU
cRY95SsfOus1X2rsXhGX2z995pFBs1h4Igq6rH4+hLECSPh5AfJL3ssn8GaionWYTw+IbimKUtxy
hM3CdV/AEzXW6OPJL2/2zhCPjsDxDFXtqNegSCck6xeZ7+nyxoxZvVgLYSC66/VXa3EINy/6JG1a
uhtniowvn64KiuG3iPVyQU8MUpdwTPLROrICMpFT5ErIB9D8BOdCT3pgzFsEOW06CnMDCdQqhKzZ
6zzJh6Fb4oV0Q+sLICylVFizmsz6kygMop3Ib1AOgngmwAcJVG9Vk4DMkP9UiOEWMpRoRqg3026G
Hzc25Hq56MmakJX0d0tt1erMAlHixIid8A5SocBgvoKkVU915sbK3aBSGMlYAChV9NWglEIoBLgp
o0JBIhDdR4Nek3ugGy0SMhfcuJ8tz+qOaVhOEaAfSYQrpB8GhcEBuHqTtyV+x74ilTUBkBvdGqlS
+XDSi++UbJ+HLiMtfFiBL5uDoN7qtnQp89E9LLplxSNSrXVF0Kpq4XTpql5rD+gStEzJaShezBab
x1o4g9q1SDEjwFKFv5YQgXS3dHqnkNmjRY8hGTRQtU36iIJhXRgvXWijryknhgGQD995/EWAgEiF
f6Rgec0kNXkIhtVgge89ZEu5b+VAprfmXRg9c270MNo1mNgOBNhvMInKUVwHl64xUHG2ftPKuX1t
+tlyww1ze/TPZPTkt94YTzlbAuIt069tFxwrZth/5rPzJLvWCdMXhjjQCqgRv6R3Fc5TrZjakCAT
is8DoItvvHCejl+dsIYCtYD0xkN4n+PYMXEF+nIA7lV59BqQvbeBRo/cUuoJwpV/rVdosst8VsIv
SlGIQVhT7Zr46G0IOGssz0p15cy+2geWJRJWS7ZdxXvm/A7d4iYiAiNhYsqscIPJtbp7KF1sr9XN
U7qgnvX6W4cSuKzZ74z3oz3LQ5vvtu9+Fey6Ds55MVJCQXA7Ikq46nLKxT3UQ2QyLb4OzjqZQR4d
NhUxkdb98tV519zVIicpz+UI3C7YgOT0aho5Y81ubSr1hqUzEXmSzQWbbQHfKp8EIabiIigZIZuo
Xboml0g70cbx1wwwuP+i9lg9BQRNUhfC9VdT2X3lpbQe2BM4tm54BcAPdkjZkTyBdU/+pGQozpyq
TkinRZGoBblABkOrD1UZiHLwqpbiTZH34QuSJr8TLjEOTYzNKir6l4noCmJvaVx0XXV1rDiRMCu7
dOASyVKP+ikNGsODV8ncOUXpi9hZ2atGDHLA/MySTqfpX6xCbYOYe6BtBxi7oQ2YVzeYPfVavNL5
+1XDqEFVtHEb3L9qw3YZoJ6g+6GHnIHO2GWP1MpIMKUin+p5TTyoBw/nkF4n/E2ujM//ayuoZpD4
gBkDJgOsUeD+vutw+y+dByNE/cpueVpqphkU8TFA9lQsV50iI4sRb+vcODC3mf9aU5HRZPKSvoqO
9WHFl8R84MNqIqw9bSUWQLzuox7a4csvuZPMwD4FCXDhmKvVR2te6zrqRaS5qAXXgFC57jemzOKR
vEij0nFmauu21JNYEbBWJ8uCqa9FcF5ev9gaqwWAWdbsqCa5TEnnnWQ+jF864PDBNjpN/PWgz5C3
hMI6V6dDirm5NikovkD1rY3KIUpRXtAah3zLbNf43tiFZe1lETq8TndUd5rLn5GPhGxwwIw3Iu7e
iOZCZCipxZ7VrziR4ay+eJ3mhGa47qWmlmicWmmK3/Uf2UINrKY62+qDTlGP2yMI6yv2R29dTTTp
2WY1daq1yc0BCoJIUZ+DOjV1nSf59DoQB8Ar1LRkmxtXKdTqlGQvRUHcwmCTx6WNac0yrE1eycUK
QTiy7SkmAFwCK4DAW+UIzB46QPi0GJzKKNyqKarlJFc7m14eTQrrRUCV+dF7tI4k/qTpiZMw2n2A
TpBTYE9j4Wko4NDC0tZzO3yC6r7rlfCJeAXkR1FDKUaIyBD2RSQW5Zg+R9CPxTkS66ieZqJL2l1E
EvS+bjHSfzSp/vtQ3rUFaVpGwSTzUbPm0B5odvcf9oAGV/18VIatwXUp/rDzdRrJnUAuM3KfRC9U
cKJy73Yg0ow4NyK8ASP01iRy5SmI/8lJMTjWVLa3troMyMIZHCZmWM5dTpvAishJalhx78alkewR
TZ10C8yDKmIhRoGts+oBd+9ekxdx5uKRRcWu8AtttHrEfTT6lMgRQU5knrTfeD9Ae5PHIxtMe0CS
JlLIkht86p+UKqlSwnKi27yv5MMIbQw/hjREwEN0w5+EPztiG4cXsIX17acjIRfnADdWGaQMBEVn
5H5Y5JbFHJJkwKUL03AmuuOm24kuHPYOJLDrlr02nEWYizTsIDMKW4QdEcaeTrCqo3+3wWAg48Ig
liZPCUdKx2uM77A9NzN93062k/WELnZVKqnmLclhF9dP55hWoIh+k7teux2GhgQ0RyMGhgPyo9im
pWv7cfrJ9D4UvVZGSt5X/K6bJZL7JfEP9W6wh0QtUQLNZu0N2myhxY8MHAktaS3ZHAcZi2GdK+yt
VihAtZ4JoM/Tu1JEDer3Q+9namiD1n+zgMbW8Ma1JWlT0rq9f237kLpl+mjRyezQW4pu+6HeB9rv
8k6qQCDaEW+IhIhacbWYZa5pxcficyARVSp5lSewgUgO+0jXqfVY2Q8dTjtB++H4dUEaQazpPUoz
NCaUUHIdpFMmAKu2vtea/HJd4m7juU2oBNJMACWve7vUf/akpPQTHgYRmzzFdiBSGsEUDmG7f3mz
w/1wQy0wH3jueic+Qw+kEqKahr4CytKM67xpZrf5XrM9WQZjEgnMS7F49QpF3uWwM5OaEBHfE0dm
Ueq77rjOSaBkBmddQd6K71rGnWkMtYMn7rxIPEROuXehUQ1z5P6ovEPOg8ihYo1q0VvM8IKeC4qP
Dz1qf7n+dqAZR/rhCdCTT00B33RUuu6JlX6E3McIws8DwcNV1rF0ApIo0mkpMSpH0aVBE5nS9bMW
6oZlq1XUXihzqlWx6yvrqd+kCVFnUuFc80r0Q+s/DyOE8fCqLrxF7qeCnv0yh6qvRKwsgDDZJolQ
y+9026+kTbEEsmpiecveScQCLey+ICLFwnLxtdDtJ3Muq1YPr+yEQ6IYI0wgIkiVhhr906TVzT9k
Sk3M/na6GqT4tDtMP/NqrGVEhUv16PSsr4wU9raPKsK+TxLCQO+M4g/mIluhvA75XCqScbDlKozR
bq033MDCSONhWBUFyWjiiYzFrGSPxvnTDoTLOlI2XRu0HtqwqSolc16i2wJsOtQ8zJm1xIhvunM8
omY1rzt9WbQCJ51kELNp1TPeySZwj5VPMPlvdb9BxoUVryg0oKFalH3WOHGGVUnHx8/GZP+pmcFM
nzMLqHjPmetMc7oBd7UAmKCcgB0yx25v7QDecsVVzwBuV+STam50EW353GJIETjPKHBY9Q7EM5xI
3nU/zP7tW6YNK18RRPW77oya3nDzECv/UmbjBMYBq0UJjwM7GdUvCEbJ+luD88jlzp9fkyj+EmVf
3jiZzFZvPbkP7iTY7B6lMnDQlX8RbV1gPrzNwAFzbJBmBoYjXjQosREPX5uKppS+7mRqNFfXH6eR
yUSzsfdio9ck3gLO55Gv25AY+BKlbABVTKwg+xbpGLCmiTWl8qicvaZ3jWBqQmo1K7jU+Mqa16Nl
TbhbFfTd6TfXHjUg4/i7LkgRAnJGhoxSfHD2Q0+1IaLcoiwua6bbcXhdVcGYsgQiMEjshhnypCXa
4mg6ouwGqOmT0aPhgfGuFaHkEgfFRmoKUE7wFyNAaAuZw/f7UOJw/5U5kwXQgVIEXZqoU3A0gqGP
HKBGacoNWZG6pGPD7C76+28qyVliyo7cnld4MfJV5AdrjSh2UHJBlFjlaRTaNiKFcntc2DqUYz0o
BYOL5hLG7uEoY+LJLah0SyGTO91i9lVdVK886tZ67AZseSxDuXxlxSNBgRAnuUWikcLfz+OrFlQC
74ecRcb6Kt7k/9fhx623Gxrz1VLepna046j1pWVP+epCOYrrwu5S3ANHnEJ1rvj0UC6gibGWhW7p
bLSK5SfiP6IeJ1FQ+Xtki+A1AoepOMDV8mQxrqCnkBCkcEFJwWuVjDhWy7ReMFrAcWXFKFZkSWga
1TGpYlFRlW8IN7UGp5E1sAat5YkpfPzIWRdaIwKdVO6iFaPnLBKHOcUtAtKTCbWPmF+V+F+4n9pq
dG81OY9AqfK7tCFeziQTZW20KyCGwl7D5JK/qG1J2+PuVekTvUTzSTa2FqqTO+XSnKRkqivJom1G
jowm7OXoyddqL/Ryc1FNQ/0dyOWz/R4qZrVd0+7FgPAK2TiRSKx3Gz4ox5ZBYnQqCaLKuC2SF52N
TJwyN+uK8CJ/UOVPKtnQqKfUBinRrTy70sSHnsQP5TGyBrBDWpQZ6lHH8ICQkXYdSAiMkH5XgkhH
usuDtX1dIJeKXbOfqAMJiuGVGaH6AQXm8u0135uh/j48whvFU4Myy2s0H+TrFwtFDLUvX2MRmj91
oJQT/iuBcqFiU4qEmo/xU/ZKBcKKroVM7EakiUwnTWJxoqPUO1f5sewVxan+jj0MBg9+8OpHu56M
TO1KquAFORzZCFUkKZmF1uC7LAU/MewXA73U/EvuB/eYdLXuOezD/vUBsmN0fWhgQjRL9D3/SkFA
kYKCraspwBDiAQGYeUprQ2TOqKUxmN47SpRquwRrg1or0JAKZdVE0gRqPF0f5DHADH+xNUGyKHmp
nWGlo3jzg46zwyHSb8QtbDyaf40nOhvilwHuV0kr5A+4Y4oTLO7ZmfPX3JMbov/LwbkRUy5bVfpG
bkb9wj17zKC5rVyRbHkd0DujTrrKv9F7rR6uln4RO6VcttlytiffIEOk9aPhQyBD46nKAe0Vyjd2
2GlUEaaoTEsRIqkOdxgBIdcpXLo2TA0cKJ64IbihrFq9Xbi9FehjhRITa7Cs9Q+kiTTy9lhWWKHG
aURS2KbqSXixNWCkaeiObbB6jbHOP7txGWDNhIAndlSLfY19cQD7NORTq4xoxcCBdCQejgyHHEou
Rb5kBkbE8Enpi8X+inRSPL0vuZBFEikUyvG+ZFFki+KphVMaVxeTjuLogD1JFWu+anzkvelV8vE0
gNqc5cttEjQyofcvz4Rx2s6lU4bQbpREKgJCh4F6MLATSmQRfiDKV6BQpz6VB8ij/c8lSgYXdt1d
UD7kfBanw0yUfdFN07048awOaPe4AnmXulu717ruEv45K4OeeZXLIwuliaqbg/8IEO8OVAaIUPFH
VXkLjKPN/UJVrklZlEmxGrRban5oPoGLcZ6VD3VZnWp69ZWRnlb93LH6LRmozhcNefJskju7RPSa
qAF4pZr0UBymQGg/3r5nvFW+hoAVfkKDiWgjyLsq/huwzP0tR9JTpb+Km6S9SqFvlb6CUqbCqTXp
zTV5clDcHyFZCq54MS9UqLWlJOs4Vj7/Mmx+qnorpekLMC35lRsoC4zh/nosRAU+L0mx/3y5fE78
yKdxFH3pu06gln4VSS/n8pDnoZqM46GQEYHVI/jbU8kZThP/jVWyTMpNgIWoWxoQLqxBwxqPyjH5
VvV18Rqdf+NbuXGdNZ3iqNLob8fOjk8SUAUp3USeog86VeXtyFnp15ZOqRrnPZfGeHMROrSG4BIh
+aAzfpAiICVzvOc0bNBg5hRRva3U1r9TC4Dx/wmk/oUA9BvAf2ubxfbYptvEWYGy8dWC2klv2Nw7
h6/XwLm/l9kiPfQQY9utFp8bhA42yBx5kFWQZLBGxbdBB/vdjvayEwt5tkavhH/M7g9HykKdcpF6
j4ib9SCEY6wWsO58GlQ7hyEdMOI97VS7uT1s3v2yObmQs/NXZu/CTG7BVaYpFrqlIdoU7hC20cPp
h5ICd7J/udPq8e1uew5MdZ9KY9raPC0InLwmpHFvncNvI9fgt14P3muJj49ogAge3akVIc39Qn+J
JGiE2ctljUD1qghmBZzbmzeCtvRFZ+IOshQNxD3j18GeuoF5M1oyJSki8JBYGs5v/XO/ScOyO3Ka
ttWdNJZvbxv8d6/dvUwn4WZBo685JJEUAXn/o+wl3jIKgkP4SkVfBjQ8DFpecPHOw7kZzTsU/TyZ
tE0I5qsgflwF3xuqV55fx+7X+DzpIq32cKYY25t2/Gk6wKmbjjckVIP765W9IEQ/JUJAq9viSl+f
54ieePHw49acmPduwU27DaHxFe03dLJ5koa8BgmX3Lt/rHz749znuItR4fUe7y9J9+rNbH929V9Q
IElCBuO4fHnLS8/wkQQZDbbhvOnNd8Fk8HYajQZrz9++X8c+1SbeaIIsP51u6EriWctJuQsuo0tf
EnD+0Ygyr4MhFPpKS1LfmXwfwuA5fkcUKzw9CyqgXumdqXJH6RulA9ADruzjFjYQuuui1/A6jAbX
3gdFjB+Q/ear6QMqrKvu8mR4T6d1t+mZKVhHee07n7R0flKFgBsV/jUeFf7Nerbs4WEHMX3UyNGC
cfJwn3ffRrSup6ckKlJeqzl2vIq5FEXLh7P3BxrIPzM0XYeW3CjduDDLWX+/lHSu107p3g8xUv0D
al9wsWDNRHnv/LMmRSb2BA5YVZwo+FYAbt47du2XmkCOmgNUgbyn+nOlZ5VYox4Cz5HcBvj4xYFE
t+muUVUQVTf7oQOHjPL+XUWxW4BG/VTlJ6Uw/KUqaXYADPf5D9Wef+dW0f8Ghbf/v87fuFXGubyt
jJN1XVh/0VsUfpVif8gnzaI9PQfk8lq0gsL7pYvfrrf6Aapj64LULHCD/YUG68Q8gIik64V+ABiD
8YtmXOPptkp2efbfreA/C9X9cvK/MXWO7fK6Wh2K6xPlcvitr6/H/jjx4ZouusZo/P76mj7f/MDo
jgkqu31v9mjO+n3Dm0KWPAbx+2vTn7a6x8X7axuJiPHJy+F/nny6s76sPLzyu287tIHK84gGfnSP
9xBqaz1n3j705zf4Hg/D7z8Rtypi1v8Qt367H1IB+mXe5falQ1NLxENB833OEzM6vX4uDI/9esu3
6Wcr4h4cOEsYi5t3avAojqX9PDT7dOOl4XZ6OmFap4k/fj89I1cJNDF+N4Luot9/bH+jRTOzUbzb
hUXiz050nKFwsW+NR2GU+YnnPyQ/NtqE155KOa7gOPRDbl18PAt3xlRdbpGtA0QvkSil8/kfVl0l
RfNvV69d75er3223pps2jPXTid1sRz8VhOsM6KvopHaplGJzyr1PFMbYx06wd+lW7H/22UxoiIHQ
pj/rld4XPxvjFwit7hN1hz6NI2AAUjmHWVt7T9EqWM43wYAGMchJ2cH5D6Q/6x+rMX6Zk79tzKu7
U6wa19b6iQbjQefhOKKqjcSzuO0nlMtJl8BsR5hviLp7sAMYaYQu8V/p0Q7JR9eUaApFVfQGn0y2
FwnlJ0MnMkeIIviwYii2QlLAn7MT/Ym0/Udb8JvCU3u3uV5Xxvm6WJPmH+ehMvrisyn/2OmpK9Zf
yUfBUiKy1Li8Cc5Gup+lXxeDixOgPHyltwNEIJCRRApI41jZlXgsCBS9dPonHNF39fVpJPVdUAEh
CsrH1NlLMT8o2imF7pI+EfhQQwYCzEykZtqweRVvp4SbLRz1DcQ7Msc1eUlhtuhwF/AOm/x2Qiav
TgQr0Vy75QqPALKmguKVmVMwIWZV+wsSbg3AEMwRqY2UQ2g8C9KqUwBCg64gJnqIFahaBOFuJlnZ
jq88lVjBismxMNx/FNVDveM/1Lk6e69UgfNN6V4R5ZXYseIfnf6tG3a+FMG4FTpkdg+LvyJBoo/V
NxFhlZRpLRXVifwX82oLiI4m0+QKq7pyIkXxe8VmQTuDrXz9Lv8fizxEvKdRefp4tiIaKGNlVCmt
P3qq/ySQiGgZHixy+nan4n3/sqRbzfwUt1xKAVrcyOHre/8x/cmGV3sRN7sOkDGljcj1Evxjj4gU
vQ/fnz/Ej+LMrwz/+9JcQDWGI3qmUjZ6biyG8ce/7yKtfxS2c+jcZDmG0Wq3K1/g11PsNJt5YrXM
BbOUBMhuO8+bfcioW2qLKF+iSmERP9BxGAZNA/hz5dM0/P58nSKTSOLkYfVsESjz9+WlfUcOLV77
+1ekk9eL9DmWNmLHg1JwMvoWHqyPTvf17GeLHPFFY2zcJ/jV0IPzSTxeUz5ro/vru8cxQnZMQyo+
pttRuaB43kXFFqVeClrpBpvNTDYDesymaEEO2x9IJS3X0NnysBwV9Fn3zj0wrXvqJSQs6I9Eouej
QdtwqLu70N4iHeztgIM3D1Rdp22vgGn7sd747O7rGS1K6O5HUTwt1N/u7OfoJx+GGcqVlJSA5aaj
jT2y6GvQpiduz6av03gDg/FOyae3QeOl7aUukUDXejGf7aLfppWBuq2V/dPYBQMvwts9xJakS3MD
OxSA7zo0F6dzkDWDlFprKithAmf+KQ6aa5+WA/TR+TChIC3Lr3gfbnFMEEluhhs3OJnD88XbAsyT
VaCAGtlTJNpWqIzf/A47JpKItBMgh24FapnjjBoGAsrz4mXTiChFz+Igc9A4Hpj4nj3efR2dLb/9
1J4dlx1s97VnI3A4cZCjPXnxTZLCpwX96Iw4PH40dkPg2iv129RLfjmnIF00CDasyXrlX1c+POli
t9wPKLHc3tE+oAg2QBK4QZccSplx96mOHp9Nqn29HGXdnbcCPpht96HNvIG8Ps6WOf+9+6b63Plq
XHb0ymVzdPuky/t+nHSCW0lxJf24z3HQGSKX/lS8OffgQqPgFaKKJ0Sj117x2EKqkAZC304SnOja
kXVdx+caNq/3XVBQmHsLnVl5GG6Ikl544WrbpYi7dZrZb9CExmshNirozm6IAXh2QRG9345atOJK
cM5Ps/WP2fSYTVeDVqzeaudn1MTSJlfTyqeb6vEuccT78/786ZxC2ke2kEglfmGtX3urt5gBfosd
gEaftxx/EFdCPLszRAG7oMPHLszeza+UgrZ2uGZXvPvX5thq9reth/IcWHBuc5/BNJxp0RlBkS1e
86l99Vbz6zqka+om8VL668w7hEaIJbjML2+9DhEhzJYk7rg3dBZyafTkBOmGqfaHDbXqBvK7N/Or
XfnNPc3WZaOzbzXTJ0vx7bTxsunNmEQfYEWx/8fmYvIMfzsacs1uh87gTctu/14F26G7d/N0i5tz
Gi8efWCK3rbopTki0o8dVvEkaz63t8H11fTXI9uO8AwDJhYmxceWdLSQLbp1fVweaWhNyfh+ov4f
7L67Qd7PgwZtucLthjaj8VtuDM29fwEwJInLtcHBoOk9WgLZNFken7eoKyIv612fmp/rA05L/rLp
ngsvo/CL+70Jbn9QJq3kRf526XazY9gUAFP48FtftVN+LW6b1L4uBO7DrCFkQ7QPj8tQ7hywqwBU
F8Qh0MKgUoZEm5/A5vr3neSfaphs95fzkG/4y0ayNel/ZsTn69PzMBuNkT37vEaPLigETbuD8Oih
E+vhubl9eW9/Orrx96IPy/2fw/8Ws+aNxq6VbztqLyeSUhvCbBvZRjEn1fTh4j+LQGVNyXlCYlyP
ENQQEFYDX4K9tjSJcCB66N3yypDdXVMBVLtyvOCh89CYw4VD95Q6qxTiR0kDJF4ox6ymbt0GnQfn
YQOTG9AKOhbQmshS+kvOX00WEYAtQEz/UyEVfBIx7PghatsKt0qkFICaqMQbssOdnCyizwMBKZQa
nDTlS2tgtP16HiFihQsklMoiyyqMKt1VDIJWzzwucJFICMu5O5A7TiZ1TnxX5ZEFcsr1ExOo8d4i
WyvkDJwCCERgBbCaPL+YEyHxT4OQzWi/NAZSslYFqZLRxiCZHEhOC48F9RhTH16RD8ik44Fd/hCw
/1OA+D83+beAvXlfmTeHGY8/lYc2iTYRqs7P9us9KGlrTJnPjWJRNqUBFSiL9fcthI2AfzKhZAoM
KesfHnePYhM0Q5ogNNXU4XPMeiFJhVr3sxl2e14JyHIKZpTgTFFQHCSP4Nmmdxs1R7s8KCbtbsuf
IDITZp4RftxDUlNtlCTXdy99W+N7IFAw2LztHxuD8vHUNUdrL/j3hYZb9k/Gjh7tTavZabq285tp
Lfa3MlYzpoVNVbc5QoymNT0/b+iZkT6LuDiDILuxPRDfpn8f0qL2vbOJaAZhQ58iW/lyeG6GuGHr
mTXEi9tOj7TM63RzEG+SoUjpbNEh9ldc15OLofxqfW0X+yB+6CC/vsDpMp9Va5KNaH5hj7Y/l5fi
7bTkJDa3CJV53C7Sam2/41AIvze8bE7p1Efbaw2pY/ZIorDlsJn6hR3QQ52d1IAaSXD7dDNHFsVa
OAd35HGK0KKnQ9vfZGGbXZ1LQUO8GFzcj+w5pQzCDMATVj38gDb0tdME6WnuxPYSGayYTysNVi9/
GHaN6t/s7P+POq2n/9e+td0kdvfO0ZjTfYOJ5hKuXqkH8yn0z9GEpJuwiYSQ5+Tq5tR2/lA13e78
Qyxhu/89fhXA/mpfjevdMO4HY35p9i7W0EkRk+qtPnKbziIk2pEkCHMGbhe0oUoe/fOulwN2Yzn2
wcGMynxagCob4XXvH+FbYZ3yMAV5coL9rktfa/vsqRnJYg0Mdho77sRsju9tk0F/vDdnKfX6SBgh
7k5kQnnAPpTfA910mZCcMB9O8QTPOoa5no3PxvhkjNGoSlsPRou05fhwmuzbOPE9K+83khBXnurk
AogYaWInSg8hgQJiULfjJKfbCDlVxCoeL++ULic0BClIf6Kq4pdpWOzod9s9dlAJf0zOoQUv8r2Y
I17cpK2Kg5o4ejr91itznes6qU8DWke565Pldw6AAZ79xZLfGNHRjdqOv00RRe52jH7qBiuYLzQr
OKJW0kXsBrGnHHTfGsdnQpNxvp5sGgQKSArQMfIUtE9SJrqPytcjjXvJaOw8kvoFXaAvahbJtKYr
CT5yCixz6d/oJtPppqdJ4va57BvXtVe3ZipvaOx47+75J9Iq4xyhZMt3m4jUdFtZuEIQB7kkKkIe
MySjj94OKmbSNb5i9oqVvz2hlhXeoKuCljcQPPIY1evsvCTqKDF6741HatNoTg3l7HIhBusakDvw
05m/JOHJLxF6H3tOyrQInNJvuCFNLe/Ag3GYtbtcaJH2D2BQgIb7IeuVNi3mx+EJysv0vuuZ7viU
D5rXLm3PNvmA3y9U5t76eKymMTrRCCbKWbftNCiT7nEb3E791n5iwX+4jwsKqWnEiZ4EHmkZJnDj
G/TIpolIcD9Tsi6VpBZd5igfx+VuBQWqo3S5Q96QsOYbGS26h67NiKs60pMpDw1qfunhGQfWuhfj
4xCZXmjs4psOGk8Dh85pq6hhDO+AY/v+jSaMaC8dglXs78uwc+46ZFDAbck19w5xcAa6a3oOKY+L
n1O7aSGHHSJxBDhxRyKB5D9Zg0aYlj36zKDwnUxKOzDiF9dYFGCO936bJuQUTyfh6i1teWsLCSQf
GbIN3eXa/inpNfNoxU1HdaRDN6TwhjlDKQsvmfO5BTd6o3Y8QhejMTufezcIj3CZCRPysDj5q1f6
0hSwv2IfY7MHZ2IuEJt+Jx0vuwRYUrqPqoOe5d2R86KB6TqwMfeUQNt+CbVwBOHxucGW8bHeSZ2o
ReTS8jbfHfaM7wtpNzQ2XpP3nMmOhSOnsrA2HqpqnSONr09b36AjSNCEV32cnKyfK3FQ6TtkIRHn
4BWpf3Yem6D01BlMgTaOZ7IFqKneBvuH/U9B/qXzuZrv38+R+YlXjFTW5bPoEStdf+KJSSTmt2iZ
8aaKCrahHUE1kQxicrF3bIUgJzR6NUvIEL6G9IdQ8jMbqEcETfwsv7z0yuZwT6EmTcMIOdJhsp6c
2+M4n7jNYVzMeGb1py44NGH8942hSor+Ypit5qoRn6zMmB833RTGdsd7Pe97bauLeS2Bzy8BCmJY
2M1yWwQxnhUqd6vB0RxejlFiRyizo5iGBho9nFpZcGW3Q4b9A7k1J/Xjjgc2adNsimVU+ojJrbZB
+4NfEzfau5EBYT1lwfh0ou9Aa+yMT5tJUs5oObM9z9rn8fEwaCXTy/khB5sHa0N2sBOwrvYxjYK7
4Em3JGAsW5sgeUwa4Yo8RYof0LXbXSS7VijNbQYO4pDA1xRl7HoIdrErd1gWh67rXrnjPXIrFxr8
rHvnxrDlhLR6OcLxufeyaz9DeKgVuh2kFgIWXLnutctuhogyaU1Eks7h3uied/1/36lNcld/vyWS
wP9P3q39W0yUbM9OvOs0IPLSN2brrVkSpW8UKNJ210yVTbc4+wkE+vVoSzOeVejko6IYtLKIHZQq
QsPutw+T62FaHKY5sOxhkrvze/p0cicnd84WuOVu0m38OLEP06w1aqFeUPbocJsDK69Ci5xdu2dt
HlxsCLZ3M2yk3bLkVmYva7KT2C73wcG5fjw3p/FxsjVmTYtGCmRHnAOkfWlxbDbLG1SDa9dIwKG7
yYbOy2GKpv+uq7YDWdBgKRoeRaXqDNUInc3AtSMDekURxnh7aEii4kMLrYOHXleJ4hottIpwC+k1
Calf36rHVhAz3+hKnoTl1ifHlt2Gu32II5E0POMctjo07Zhd8tEVSU2bGrrhajO/l/MrYtpcA32i
1UrysLhNW4j4zbd0b6EXmk+2pTPHhJVELLfx1pyaq6ecZWr/ZFvag/Y69vd21d06ND4Kj6tulkbW
bdFht1G7z5B+YzJFLW8Ve6kA1Pz1lvBZ/sUM1w8mVtZDJw/131E8P06yx+wQQLTaz1kDKYofcxVN
NPDX217W9Bj97Qf9iGiAg2gSPUWsntOelOnUPI8TNECKCevjSsPs/RD9sk08TRGvxpUxxk60Im2J
Zmo5cxOqwe+vzdto1Y4O382Nv6PEssk7Jtv9m+VO48PsgG/RSN87u5+OMy9OQQ5HEMp3471AqfK0
n6XO/HT4to6LDlgdr02bkb3zt8A7MP7tWXM7S64zB8+9HDaKBwOd7uvnDtmtzvx8fygP47w9XLmz
jT1vXWfG6vmSLc1s1jnMj+bEtaLSGpUFkv/W5vGeDSxzti7GpjE9O8NO++FqTFrZ27X5cohfd/eP
JJtei4fWamZnb7fsp2ktNivK44cuPWQoXSJn6QyvSH516DM6uLpRjI4UbtIeadNZuh6bu8HOGaI0
iZZoy40SGOKun+8Dnm9tR046buSLJBlaSNTTQsucbS6PzfbDxRmeqeIy8Az6BnUQybAJILx/LzrL
i7XodFY4Fk2qVQ1U3OjwkzxcUQW2nu/7d4cMzIGm3Cj1M/k58fxhlc22zqOdj++naXnSVZaNp7Q9
uJLPvxfRoeQ+DQpzlm0et6hB3od2SRcHfh7NWXIfNlbD2Ow5jckm8zsUvnC5Rd/ZRlyES4vC1N/j
Z+bBxcEudps0zSp7l92gQNn4/wg71+ZUlXVt/yKqOItfFfCExxhHki9WRjIDqKiIePr173XjWvtd
a+5Ze1RGMhJjoGma7n5O1/2IUQE7AvYkdfiSOER6d/3iHOe7wQ3OLPnuZFldegdeISaEI5E9GB2z
yjF7CMUBSWEDUcQPN7kXw0s1Jm+xnF7vn5yvSKeBH5tWP2iNtvZ4izGbTQqH8Qpdb1Fnc9se2/n4
Ui1zb1mly/3+48TSVy3N++ctRxLOW1X310f6+375vb4sDuWPhxh6Pq5vIXtnjsK2OCWR90B1wcil
yg/tAqrLLomN6HEb42B8BsdF39njTcUU0uedASV5y5tQFcMMLEaqi+dfScSV0DzZL25SWQPelWEx
W2wae8Bq2Vr7mNxwZ/asSiFjPOUkLg7/HtL093KywRUDn47iEmsSGC8b43VtjZ2g77dG/HbH0G33
DTjuWZQh0/SINnl0594w6rL5NhiZpJVn88IAH21MDtbUN16C9G0DDeL+uoP7b05v6ahlTop8nIJo
e3SP1fhWzW3a9HjZEY4rp6B0W6dxix64DIHM2l3Oi0bT+sGCOPBalCGRucSos8dmOTHcVWD212a/
Po5oNxdDazxYrWRoENMoPvbpxK8T2vfgvAFJaNP7cVQ8OlbRzS06NtwzfB5RSkybZCkWCcYiBSd1
sqvG13KGLAjr/WdOHilW8y6hrcYdcOb4xn0yp0zIpTHJ3Tkn46AlyU0wlo9TejF15wCA4b0eLgta
wxHLdLkhPbc1Kmg9Tmw8l4DhVzkFgEGfu7xN2VP1aScHO577V66OPF1zEuBDsgau2ScFyq9iLKdL
OqrJaTp9o3ZXBm/YLsyoDJuWu3JZ4rbW9MB/j5xw0en7uP59LN83699W/ba2EVh+/EKgbXU1P4rs
be+t6nJ2OH1zDdfb6/7cN4O3+x7oZlzl40O9ZTbEbGbSvzxeuK04ImA5EZjZln+xpJYPEtPYpB7S
+Bq8ed5fDsJYFjNytE71Y569XdLfj8evM6sbZlc9fBynGYVZWJ7r18f21aj65IJxDwpqdY7sid40
3Kr+2U2C42S/fi3LydWI7HqBdbbn5u1+XfLPi7tiRKCgua0T+zh5nObX1ts9fbMQ1CHjNhtnxjQ1
JtXndTvAyPWLF389qZ35yV2V6RxloDuAO3bPLSInZPaE5Snev+/E+4xTNsPfkHy97/KIAda/XRDr
DA1Mj+72AQOZ/uhcW+CFUAZybyEL/R6FxAeJTQ/892bHRFAKdzXbr/DEBqPqWfnIP6J3Bh2Xburm
8FlfiWJh+WUvBIg2oNEuiP7EWztGx/pojM4kzE8KWtkrg6RFeiHivj3v5Rx0WgqfxMal1770+Nq6
DHdpuPGjgjR1K8Qu934HdXhZd65kGay75CZfCHP/dhGSJbf8hERZbEFXdkD0ji7oCLDGBmQgDGxn
UraiO5RS4mC32Ct6x7zrHHp++vkg0XY/xV58uGyS+tf2sMyTTdE7oX5BmjU5WfnouB3blEuuF3mL
KvzpYON9BOWHEbzvrqvW7o1/j92bY0Ubc9s5PRYXCtYosypf/Lzn7UPCrDfSiy6j/aZf+f2L2SPL
zZidsDqobqN2h2zTBXBec076s9GabIJJ6/yaZ6vC+Nq7Y7O1OreW2/bP5vJtgMqFpXtGfPv2FlDs
5yJx/u1vft/yZY0KKoWlraXf/sluX1n6vsuntDbf/i4IOF9kkNfvzuXbuS8e83xWXOcmxuEVj8Lm
sO2mZHYaP/bjLTi+7vwPl+Dn/sq25/qXkb0ftl/Z9cfdTpzjME1fjs6rmX+fnVfXfTmZi503eByH
ZvaXm/4E1Uf7Ep9JjL3N3fI13Xxfy9fsyi6Iz2P14noEltjC3823IoC/Ddl7HBC7ynDutNZGZ3+J
gwsqpPGZciua/Di+lPdJ4C4ODpGmM47B/c/GHq6x1wws/o5/7qZ1Lzguzc3HxVqa11976z2z3g0A
AS0gvyVJ9PZPtX+/A1MjiLV22fHNC3PSIvWrIsY9eRx69bL9GLbq8PHDZtXa4akctaGf+fEGYcAl
McGyjo7s/7AkoSMAZcmj3E2cKt4783u+2Jvs94AZY0GPvePsxt6tQ8w2ZXm69NbHdyedP4qXlInV
QhKv11oSQmVexie1rhfGaU4W575+y8kbZ0Z47D5S8qhb8/N1cF5s95jrHAyYU3zN4+IyCQLoxWPn
NmA3iqG5z4Y1W8qSKT60N9EFSHId3tZhcY24owz+tIgtDHOy47ajvTPiD7frTnnpFA4U486ZSN9i
5yydz/pXCnEimxPr3FIuZ/bPFOahSkJAlLA1OP8sNOve9svnOV9Y2+i+BCN1aXedIGR7XznJ7h7e
SBLcm/gm8St0KPXaFx1E++wzzpQOW38m1gsBSyQx0RCMd31/kW675qVbXXuONTCCkYMgSxXaZZSX
UTBq7cId2STo5n49ShxG/f2CNuVrtm2o0xKkDrkwgrj4vPEVrO0wx44FVr3v4gq/sdwjjkTQkakG
K5XFE5h4FbrkZBTDgzWzdsMDqahlJyVpi6eV7cQVMRPzl/yooFXsBJ97+6/8Pa0Gl5U9spMT0t9D
3+hm7Kbi7XrAAU/bAbKBTtecVd9u3duQ7jszf1+sTuZ0fSpmyHu+9qpKrGzCrpcVZQZeKyLOu6Tk
GInpv1IW/+QOKfAcnXAZnuiY0X68XXd3c+Mzu3dIdfDXnRRZhJn9+7IqiJMObtfIBxrc7tJ+Cw/M
Qn6gCr8dYs9xuZYmKmFobpzNKoMMJAHwClDdfUOGLRxj0vRxYZVkEmC1xaePlPyYlXPHf9Jdl70T
AYRtYuN7yVnheo/WyINFZ/XpZ9fpBr+gKl7Jjz90Mir/5qcPA0EhiguxWMlZncBprs+DYxCaVegb
Q+7/HeiqE99I3rz2PFjhVViak/Q+2rL8GmNC363H4IbT9hoeKfQln9WLa7L9Plswpu6TutWv0iiv
hsZj7Bjs2knaSMB5r5Ga35BE293d0bLDWdm/ERXCd8/WfRPZt/hu4N0KjaCLZXb8sXaDszk4uAnq
Nhuia+QkvNeHQYF4bUwS7tGPcbGBz87ufbfdP+5Drwirds8q0QFXCoCPbA/lztjw68mdnSVABAS1
v2pc7xj1n9dlavTuS9zULJekhxAZCLoHD7fgoESPluwfDFP8UpeOcRfHWrPYooatjaeGjIjYaoXe
qj2v2x0HVzq1+dT1seB5+gUXxTf0UE3fgKUHEu51H1k3t0MegBQ1xJZchMTjt6zupPp7vRtJSFDQ
uSI7QtfyTIDlFhpFz68iH4fLsWMSonIj89Gn/OgcmhSLtYYtIGO3Lnn4dbdFWdM29M9Di6asI6J7
m66PBJCPBkRYUTjqkbES3Rn3+IUuaN06e/RQw70VZpSd4k7d9NJqRALjyejf9ouaQgqqYQ59F0fp
GTXC8fr0Ugfzwh97QVK8M09sv7feYEuCwiGm8XC/MXOHFmvDbWAR6QuG14rB0zODTkAlDKyPLDmi
3LTr7XfR49HZu0OFyd3EJAqG2dDGfR8z2RQGstwdB50KZNGNkGFpbTsw7v1zhGrpmmAAm1GKhyHX
+Kgq9EsKsBBRYeYnkxM95Q+eMWb+7JJc01UKOsIIyYzwhmwx/SM6w0MXfvikfsQXSm+xuahbZv5+
LXDg+gOG/BYrxkb3nFS78NhSLIlszq0B1bsPd7+mEpHNOSOWR+4YusGwhqkJ9hJ0tt8rbnFeR74Z
ct2coToMrDuegwEjeH0Isx0JFnDB0ThOTEhp+7hFwiqMKGIpWR+O+73q4qLk0c1PIf7iC5W7fd/r
4/3dU7546Prr0MhR++jY9xEJ7qhc42xghSRdnwzxnBLaOiIhHLfqCWfGFtOUxXNYVD3S1DN0arG2
iAwXw5JyyFaMa5kW0dicxHzO+WW9r88Rzlfs5myEI+5GzvhNE1eL/TXJNF5YX+jajm113QOe8k7r
SsSvU/rDYi9t9dKhtEFZPEG2uNc9pJ83VczgXV86JiLquFXurMMTu2/7Ux/RPm+a1dMimD+uw4PZ
y3+sugO218oUrmkzqaYNrp/0pJslQQ+s7GB1nuUL58tCOIDMyln1kx5D8l9Ow/Op+yBJB+sVp7bR
JeOYRElCkecop9oPp8QpxLWUYWA/Iip0GFsWyk6xEZJggfea9artoQARElhBnKEmX5+Nh8qJrCJi
OFBaUJxCVih6IIPHTwaIGQLyJx+fNPT6+0HQ3BuwwG5MIjjDipuWYinQ3/H5Pt9u4sML7iQr734K
MA0TFxdVQZUxEl8wk3+zYUBdfs9mjpkWATW+b+PXHZXkGDpDfOT3onsjbDpMr53Kj5wZ/rPdnPSt
3cR9qyDl18N9nThejOh1i5TOb05mUnGN9W9OiBy4rDl+58GD80EXEIS4MvvXPRz/xmJLzUDHrjUB
KvHKmaNVUO5i4gKs39ZhxOisLd1ARhMRA+Q470tGYZmHxFMfbqdCv6az8zrBtrtHrTMgmayza7Zd
FUoGV6X+kULEZuhG2haa3IbUHry0e8cZdiOKGxav7gspT+alw9LIk8WftU/Koim+UoP4IqosrDpd
2+gGv1G9snEBRjkkJkwGCtT2fRR+82PIVx/ejMfMOMza0fkYW/dhPuWnG6hskl+LsWOPWtextR35
qD06UUrptB+e2Cwa3MRhHQzt6+zsjK6kugCt8CZ3dG6yoWHHvotSV8KsnN36hjvBX324rTbXsXuZ
8bq1nXF8tz03S3ygg4IMmiC0KWrN5nuq+S8Lh4V4s7jhEK57JqazoY1QRnkzUlWPsbcfVY338GTM
fCPOgq5PWdJ+5D0GJ3vur4fGODsnTvtlzVP1mJypvH0nBMMyt0taKfZTeLyG9zEQmA9iWdq77jC7
hy4MBTZaBLkzQlq3EXIVOOn3lgodDURIgh55bdkW100HaQvS9W+H0R2Nd5z3j8n2MHWqRWs9c4xZ
dZqzIrNV8SxKTY7MG2TCX0KWLycdXFHtPcaVhYjw8BYkZTH3tpMWCTElDqihh/sEt48xuR1HW0rY
iKO2ONWgTSUvHirkIUiVi0TFuFSdzFTjcQIzI99frsfQGLY+4LUE4ZUCAzL6UKtU1Aj7AW2aHnuk
1npyNSePfWR9FkboeSwUUc3e8dxhxxVYXaZTGppWPTbd7dtgEznYa/sO4pgtwgsdIlI8Vshu3FvD
EyV7YEO3oQVTfB0eziMLs+mwMNtzvz13r4SAhm1WqwslqskFEUgQLBSTt/t5NXbMKXOq4YX3jDDR
zCP9i2DyOV7jsnKTy24YOKuCULg5c1GmuE83VP4cu86mX19HbZzkh8kW+a7DyCZoYg0Igvn9mzcx
/FnWTjxqBg4MzZhSuhIL7QYZdkS25H4zS7fLNYUMzmaVpS/Bbs6y7B+HlyAJgvlmOznf5r4/bm1n
rXqatWa763jrft4OGAG4g4eVP2bRQvR7lxFZl7ZGXfaDmhzn5FTGpZfk9WBthO28m41YkrAN8mx0
h25zHBzW82uaVLulVU9Ph8V+O3lc59VjQZBMBg2Sv+QDkRpp/XUwMJ7puZnfDi8togeLqzNdFwMX
rt79Lbss/WxaX5NHMbXaQ4IG19fNG85VKuRK0nnR0yE4X5AU1yVFgMwSwtO7Icog6aUDaJysDbac
m7Kbv3s/2S93mS2wV+j8A8mx2w5mzpktF9WW9R8KaJqEjb8ldBAkQhXYtsgcNN2/1Vt4TnX2bu4W
OL872qHblY5b56FNgmXQt4yhf5w5mFWUQh4nmIhuGt/AFQSJhzj8dnpp0dcJ4ji+sbih7LDT4N4w
VtAwSIEHjy/2MKNKuj04GOP7YeqlyAtdXu0Sz3bUpnzjgBJWxw2o4SO8Aw4ZB/602o39w9C9Jv93
PMz7h+RILvR/UrybzJL/CFDesnRbt2/l9vXaFQKCFVfoNsqUgKfXESRmKv3K6N5lBxyjRz8zo+mh
i+BLTMCw1QW2v+jNfqHV1fm6KZtPhdz+i9Mj1uzAUQg6n6/oAoUPhHH6Tid49ZZ/aP8/RPP+K/Pl
b6l9h/Ojdb3fKutl7cQP8g1YLpMr9orfqTCgXWV+uChMXLrrSxSQMAEzi7AYOZfMIRBu8EfloWd2
jTvzXUy6Dhod2yAK2HNDaCOJYkGofocz6xayRl5IHV9HF6Cwra5DKummv70jHRTVXse/YBLHLSes
gMg4/StcLohkh+Ti82QsCejah2F5nmxuf0it/Kdc2sA0Lc+1TMcNXPNvHVActvZ5sw3uSRUQ0D8v
2pQ8eJh7YZG/MnlWgAYOP6zpufWngp5/SHr6rzP/LdXsYR+KVrm1bmRVKhXyCGXyBCIN7GjYALIA
MAiBJABTDsVA1Ac3vM1FSBCxQEwHqt4Pg4YW2iUAR01cGqse7lnMLeZ6A96kBsODX4JT6g+PuW06
fxj/LQXw/2P8B/kpuGX1XXR95YDu3o5vpFCB1ZOqt3gQgP7GyvNs0kBzzIuuym3EHsonxgty3CvC
WRKuFFRCBTpryJv+3AXG2kAEUdFu8LSkX01akFRUxcNOohfMxVLUp89bn4U7DU9sniPAbNSUBQXN
UfQHyjmlBuOJ+hQAcT0W69WbIhy4UjmR6oK86TG5/ij9NKC66vlHarc+L6AqdfT2yzO5VBRH5aae
v54wT7EvssHtCyoSdUjUFuFaeCNSxCF16HxC7liLhNlihVkDpZ3Lf2awqvpITZG0+Y4/3q7KH6Ke
lDIJL6uTw/klvYsOomBUl5G0X/ak03IOXYbAMpp4xBPVZQjV2TSMNNxdgjlPzq0oluTjEmaAybge
Y+QCNtOfCHUpcofexEaJ4+owINX0n4iRz4tTaq+AH6rKUss4y6mTT5QIrEbXuh79VpBWCXiKn2lN
gwbrb8/BRG077lywRpHWrEZ63XtR80TjVRt0qitZwBoxzzHjNO/i+zlrb9//YAQlwVgH1TuJuvQr
arRjDS3xmnE8D02wCwJR8cZXfT1+MQ9T7Wh+CLHIM/ZVDzdtIM8C7AgAKdhzU530asTrTwNZJ4NS
s/O70af0/cv/ICeNqob+JhHc6hwXGH1UoAoqqSkeE/JVXB49Yapw0inuVKKqJr8Y8ZX89Ti4dTgm
x3vCJqvh+lPXfIrTn1byrGUVMUDwUmpaY0ntGHG/tVTVW7tfPdtLXUb6+wCeV+g7NZGjluAvdcGc
ByrRIbq86y8lTAVxgqcPmyjRZQtDanCmYqQ2idqgGlrJ//AO3i9Iqa5BNFJ7zDKjs7S44mIEYE+4
8aQYgXZ5Mye8yQgPUMD0XjoYdQNyzbmn+rBekA1d/puZrcov8RyCibgL9DfMUpqjk5eCMUCG8AAi
GA3RswJvUPWBSaDTrjsImxTcEs3m/WoY6yffEZ74UkcfRiR1UU2kq4DJAGVTS2M14rUGqtDQF5wB
TldOpqsU8lZv0GwI7pxTgu5EtzSIQP9TJrbQJek8opFqotRtaA2MhP3vLxFHg4VukEkOQvMmkNwT
6nYnahaJ7wZdrnaqs4nVoJtU9tsMbD8SyOKJghcQhH7lujgP59A91JxvfjAQsq4OcB1RpgMBT5CW
rUSVgZvchkL8kOZC4QmUm3Rg6uPF0+x/QZFx38cFmP16LMg++rYWgpfV70Bpru9pT6wzY6X/97xs
fuPvbCSATywiEPBonPNNRsJ3NTqRqMj91YjT0JAo8wlnGJf8eNcV68JsHiFn2eY7NV/Y02Z841B8
02DGNcHjUA3TXyLN60HISO7X46Cn8t+SvISZeLw1U1CTyfQHaNEdbifpQt+JMbvuObEDd86BXCVW
6G3ghOSLJhJ5v74KFcSuguVQH2kJLvHS57+i11oINoaCNTL3AoE9RpkUCUQh0/qpOk71H2wpiHoo
2FNoeeu3xFtsoE+9jMJ4FcMLvKFBKeSJaN2itTxe/T6GBRWcwl9dYwGkEDOXGqY6F4AhsMbru0dm
v+6QyHOtiOPeTDZzAizqJiDYoiJ3YGmcPoAzJ5anVm8S2ES567t6tcGO5k0hgioDJEJ27HuTFioZ
4J7YAohuLdihgFsi423OoNVOUEhV8illBe0TnAIkxhMvKhVvMUv11YWzRzeMxYQUPPXEJ0fnLAJi
gVUdCXL3WKhVNu8Q+U0/c6a+/y15Y3tWk29LvdkI1g4hyObcDC3enAKc3PxCFCARgkfgv6bxUZDo
UKBACX71dUXYNxBH1SZvoRuxpoaR+yTGoYjaqvvQcqBZQI9u/kvTmUbU+V3iMTDg9RAvNeaoCm4m
PjGrtWxoCdEzpVWQpVHL1ZMDqvXEnoNH7hGeJeFC0JTmGWz37XH+S1O3eMJ+ZI81BeuxlrxDnfJG
0d50Gon+NdMO8y/TynNGYp7gV7guX8VXZv370LZH2yAWrFf9mfvBxN+0lUyifvqLJ4XVcPem62tW
JibOE0vPnSvQ9T3B9IcfUb83ieb6Nh+HyP5gNxGHAoU3gG5VvKg4BrDvUJhGUSL2SA4K14XhhLBd
wCDJuStPepsGUk/zAWntfbH2KupN1o16Q8Zta2YIbtRjsRtZSK0cUXdg3mBEuGDRYIzCchQ1i1qj
r1TAIR4nVa+Qy9gwspr5qiACNhRsS9NU+dV+zMVQMwca/yceGJGyxIs7jzQI896ZAaxBrwdBA0PP
kX7/b/6lBqjNVWjgP9+n8a0jMduxV0bsYJySNj1UJUaz81BR931440abwJKfo0I9afZY6jPWbi0t
+hSZSR3PjY9M5pYNClCCkEnAW8+KeKgwWEOatGy9PkHDeKR4UlTA86AaR+goMcFUl6OPdoO6evLD
cFOptGgusJf6Q7/3gIFpCtLcwezBnK7vdYPUSbASBPmHFMdhvQbiqkNXdLRY7iJ7+VMQcz/qXC0Q
NdwzwS7VBHvm02imhPEZcZSmCLxCEY0ICLMlL4x4ZJnxMqYrntv+7reEAixmCEHnNBO1qGEjUj/W
bTr9xtoa+A3htSF0TkTFZJZiHIC+TI4jIJqkiVMq9aErohlvKulpj+8UmQsMZoxVr6SyJ5VFnUT6
UeV5mRhjQG5Q2CyYVinT2H5EU74ZWksB6mTZrPsqq1dtvOBrJE6Qsttrj09RwbqoSnrxWa3hkapj
vKDEzxHZU6GUiGkUXRaJsGn6fNbi6zsiRtyL9pgYoIZtPlDVVz5of+i2pPwkrNtlyGXQ/5dhixIr
3WCGN3zWKt786F26cbrpajtGqzPHd8w91gv69TE6D3VP9Qe6kCrG8cPh9IpIuFJvf5xoLTAMiu7R
1PkS5Ba+HedV592GeeIKFADs7QZo7TIUG3abcKe/3ClUuTlANTUfssBcnbMdQKtxp3p/gKugSO5f
gOuoNUuXB/pZcM3twK/hvAkKiARE3kG715k7cxWhwU1bcSFw7Nyp0AB6anUH1VLx7wpOHEzlh1Df
2RSV0yad1BjjaOSlImn6ij6kXeoUrVZ1c+e5XppRqjH0vmYaS6OCs+gPy4TQg3MC+s2AGOAKZowI
toabAywbzLo5tzJ5othU7ZbT9RltbTN0LKhxutH7lW66BhXMU8gE1MfNn7eIyY7NkeYs7Yw02vVs
eR8P2pAn1duaTn/e8meb8wGV3OngeSLdndbcnwIves5w9MudXZg6UDA9gvVc2LMRT863XvfmNzSq
myebK5+rZg/w5HC/0qOqgaaHVYwHFb3pZnOS8aNnv5gMPW0Z1DKbDd2RiVKDonmiYm3x7lM3dMbX
d80SzzWfMoAOGTcNs9NXYSPmV/NhRoQ05qCZkVbVoYSpqEKeBgH2hNjTV3KzKU98/DyfTrVNb7sy
ftUK9QsQ4o+KWtbbahcBto42w/0Hjv2BzcaazTP74IkfSWBHGFSytHrZWA4FmRBaN/HmNjtnPwq9
EBukUeMhyiEcW7vBr0nXhT3xTFJGQr5pO66/Q3Oh/yf0giuvzf/2P/6PW679N9+KuTu2ryefgi58
2c65u0vylUNxEfjXApgZTu6OT+UDdSmUZ1D4gULmntq7Iu/uvkjHI6uUHGc8XneLRNwQSXQPXEBT
1U3ga+OPvPm+7J6Be1M7HnTtDISESlAOJEvXYbX+g6eo/Q9VEH5g2Yi9mQGVyP7fUu4PdVm0LjWe
IjlXtEvQPkebgR1GtPY+z69a89ZjQWm1y5Z5ri0QGE6r47/KbvOj/Zs4nUdUAx6sdqpe1vh1Q7E1
rzw7WvvS4favCwszbCaeIU1+Qmw+GSeahyQsI1K2QNZPSCKQAMaYxtZzbdO7RNQmK42bLrNKG6X/
23Np/aPn6f93SutvLmbX2u3q/EjNIPILVdA92mH6QMC6uyHIQ5VtYHWYF21KWjpG2Qn+dE+cf/De
+YHnMMRaLcex/o4f8fz2PT9sCme2BSG0eafO07+G12t4/iJV5USZUZ/oN4bvKT6CNvshifA88Fc5
oLWi8zCjwIlI79iuh4cqYkkjUQaxefeikqHLeEu+4J8KN/6hvVTx24FteR7SdM31/IejbpMHpfPY
w+MC35ioEloSZAdsqHVoYWRgZoDVLEJAjGO5EAWr1I37v2+a8w8j+b9aoZv6H63Y1tXj6HjubQnM
H8ysyLZVz2q4Z4++2Gc5Jh5SBGyMGHjUYz9AsWXwKGWUAYBE0+veFzsOCQ1gjn90aOL0/d8zx3+V
Qf9t5jjUp1tAut4Nc1c7eYHP9azJHShskVd3KXrrKQkejGAjlZF3TgNghzFVFhACRObBiU72sVh2
ojKTh8z3ZOD/S3hCshP3SMIT+q3PJE7iF8ghNAL4up7fWVb5hXR0RCKSZXROjKlO2qJc+Kk2BO6P
l2EJ4RKV7EH9I5IR+BNpb2TfEJ0RDgMI7SPfQnY8v1VrdSxEvBH+0HfbCTXxC5nixvQ0INNeNfen
5JS86cz2kJ/dEy9JjpDSfHIWmTgmHId0selmaQ83S79nD+8/+htpHPi97QTnJSAz2n9KNss9R+YS
uTzJkkhj2pg+MPs3XMVe58t5P40m8/jLvkNppF9BMOk0ntPFa0oLAw6KZkfC6fWDmqMfdQFkCi+2
0mqlsziKavxJI0aFBKxjrKvVdegzn6hp8rkiEAF5by0H74BqMqmjoC4B6PbrPvRomfmjvhGcKkAb
RGfW7Zbik89p1j3qchEU8Wl4uZIdhiM6g68vf7Z+bE8p/tYPwmxLXkJfj0m60NHsHx3h30eU+o4u
oz2VohT9qxujF+zm5kCOm9LgC5oU9tB7a1qLogWHkwoMoVVqqORGSaga14GenUxDdXPWOMflP5Yf
nVY0Tmk5d0VK0OpQ/+CXXqqz1ZqC02oMyKqk3RfCVPpGXXSi8r9RnaErONDSirPvFG76EeEgdNGS
YqKhyUF4tx4QYbSknqsbxzEIU9Bz6kuJxTTiA9y2c0IvaojrQ43QG/ScyCPkxFyBfiSTYKZ2tb90
F9RzZAVz8eDKkx2RTl5yh9mM+rEV50/HzTEl9qIBrz9MFw7cPj1R12iskX5CnUN3kepH9aNuhdr6
dDyoDS6PiW6ZRrGeRbVJw4EhxDOdzXbLM0NJA+o5KHRZ/p3W3n9MpLQNnsVTgndLMgwaV3r3s2sf
JIvMntI8emT0QTCB51Yjkv+J5U4VxVBcwRweVtlSg0iPNH8P6kK6wCZ8Nt5Np+oQegeKPsQ6FBPQ
gRQKOCZ3yDNTzQq6/woaMJzYEei7JgTDn1hfTXiEKjfdYl2OBh29OiCxvobOBujAJS8DJGac+/EZ
v2sWvcXGqV9Xvyli8/86jL+yX3ZJbeJqH3RvP22cnyuqW63FjgAodbLx5UfbTlu2TsMpFgdar4j3
LE06GQiyKTAw9I3X23wK9a7dhWQfRf2WVaHdifYf66cBS9iUTUsrYqc7kUKkcOt8wmzHSF3KZJf7
Crce25cTAifyJpz6u196XX4DeRsgfdzZ55xwDboD+13eN+2wz+x35DTJx1Sa+wNySvXHelX+KrnZ
cDgiaNCeaN9U9IouVSgsnxeI6sitUnb21+V3MQZpiRXeuLvYdB8QbXARwcS5C4X6aT/oVcHU9LXd
c6GNiFJtg1R7rJBE4oefYsCWoNXw8V1+h4RP/G/0tcj6wVREfIlPiD4SIEEhQJveKfuyzWve0MEQ
Ec/6+aHtmPr+Tu+LjU2al7D7UjmR2Ct7t4ZcJyg5RuVUgO+GWUcy7ISKmi+ZZzINZYQ9z6CvjTXL
Nk8f6xq0ufaIgMP5W9nqT6Xp46d+7QyfYOodxOzjQkoWmLy4O3S3xT7BY0JrNgjNXqCgCNNdJK25
fieUP+TCxv+q0aARInO8Qk1Cu01Z3bJAZWthkk42C51P/ofnWALAQrdwC/DiNqJ5ELsFPwSESodT
c0VLL2x/yHR7Qbob3ascLQS5j0s8ptT84KF9OpAlQ4VFzJHRRaKcXVJ6cpfL/DlBBHdwWhivthw0
jScgodANKgwvI/GoRqhRuvslDRFjhsQ+pD1IeOTu2jTLDMGns+WmVqx3nwj6t0cCbB+TyttD6JaG
ER1eIeSAsaZbJPcDZhtNekTHBXXFdP3zotPBKbp/HZIDWr7qWBnp4v+1EBvZRE8J0rpv/mJcglf3
1KVEERRrfvT3oVzt2hHy2OEulLksa/caA39v98qBZDzP88OM035WlLzL7xNMnyMG3vxEcpNP74i7
fPqx7ReUz3lq9DzpGZNlLr+z4Ps0rLEacLtg6abjNuqOeP3ZRUke44S1ohhywwoi6qmwKBJ7TG0Y
P8zgeP+ZJeTWkUdKI0BfZYes++gk4SjjFXx17VdSwj68f70DX1YfBj5+pTbW8dN2UfsFh3/+r2s4
/+iB0SSly5cvR4+ROlTSiiLoCw8kYUXwmVjKBqZujaks9VdJE556u2HBRvUqBLp0SKW5q/DT7s39
wKtLZIQoa08BKtnT/3JJsuduXJNIxnm4nS3wyE+HpVyXZs9B3UzB0MrruMRCM0K8Z1zOiuGSyoeC
1VfjF+9TA8WRFMsqiVBVUlGnYQrnUAM8vg6bkCdn8pbKVlHU7/x176U/CmA23nWc3njfX/NfRBsJ
tKL0o6DV80PRNRzkCrORaNm0EKui8bzii03aRIDld230+fDAPm1VIkT97C8ZhASUsGJlrVLkSkRQ
jli1VVEy3WI2UoR/SH0MPbS47MgkHCRRFrZ7BJ0Vqm4EQ/H86igbVjDtsrTjE5RL79VfOaF8421A
XfKQ3NiEa3uiDANZzU+9Rmzpdzzyg/abdqhk8xP2f8ay9Q5pO+onLcTNHpg19GlbA1GRya2AFiEv
Gk8sEIi7GPXHnhRdoeBff9/7m49Tj5wtnngzNpBbk68ThyquWar9e+0JvjtWBg08XGaskI1bUy5B
zSHmi+Y1RZtSvFl6IKXOjcuqGelnIl4VlNfTSI5g+fCktrzpW8yt1Jk3EwrKy6HmOQc9OK9L+nTk
cRqdTJ4qjWZ9bbKNtPhqGXhO20yXrEebPrmErFJy1EmcYBt73AHtR7VXIAfgSM6AQodBhJeoObAe
vMYpWvBopO/HT8FRpYzxnMrlbXuektXozZFD7FUeSy32B0rvmXK4UtRvqWMImZ+baZIaRxoDnwT9
B+fzNkGbDhWJgj8q38wX+cwk2MJKhorSmd6XGgPXTB8eWddvrPQKRz13GcdVyWwP0UR+rj5pshOt
E1JSKpNycFpodqdsjiOy4LHwikaN1gNyXgZCfjaXROUDZ0dxb0ACripEmRXljZTnT6IZmjHky8T3
zBaIpbmXXxoveGK+HXiXNkBaTiVdo9VLrm6ma8rYGj+0QgZPPz/eSG6OEMpyhbo1nknNQbfGPaw2
m18k9+GAcboQD5C00PTvwaHb0DbJKbaZp3RVNtuD3QSPayPkfuS3ugJtPiRN6A2vCFaBsGcp2LMN
8ftOdINiZ0XIbc+kbiGlC/2vr9K90JK1Yw3dRfcXUWD1qa9aVzf9QxzQZ9W3Xtv0qeVYqh+zfkme
EgvcTOfbT9joVDTsEVGfQVPeuQsA1rIF2tLEcxjI7GJ43Y1PE+2N2CNxYjVEfLZ/y25cB1n//Kmb
pKaxkM/aPYMPD0kr/UZLvo0kVuunDWow67v4Nw588piOtrE9ku7Faa5LVfPtsGSHJpeW/PTS1dUG
qUoQQFyQN86A0yBhzM70PPBkwH4D83hiNFmsG5yWXY8eI3mo/amiYy286nqWuVs8AJufzY/5cviS
0Mt2LM7voXF9lHzFEcIz3p4TQenpQj1694zqBVRsIvFyuSpoeCYdRdkn9gcS08z87f5DID3N2Ppg
Lh54S21JJNtcNRFS5/tPjjenQdT/zbmKi8Q1Ide6rgXZ9r+dOO2tddqdbtDRiTUDoLxGDMN4v+58
HJO3dme/xIFRr6gfADUxedS9bHZDe2q3TBf8AivtukKKjiIGPBgUPXTzRbWqVuUnJcFIArVGQCN5
X0FhS9nlm81st+7cjaj6rB7d6tM7hfaPfrlqB4MaIZ56WB4nbivcLO8/zlv5abA9x4K9dAE+YK65
P9vFWjKnFQ272j3KvA8MteDNNV7gC4BWWFMcZHchdbhIX+1j8u5HaeevbRekD7xv7Zrfj53JZEJa
cZKtyroboMANTphKiU+KRAlPVdcX8Kabgv3CMYqSzyi5db52Heog7b9wvUN1afOcpoAz4iGHoow7
Cjow0X+une9wAlH8F7UjccRp3o11tNuzwc+q+AR4pEJRjkzfBKkDiuyiS0RJF49H8AXDzcLwKsL1
F9NQhZcA9bn124aqxe767ZpY3Xcqz5N159OKipl2vtCfou23Mbx95t8tupXFoB6gosDgHrSHoEu3
M8rAduzNA7QbVMWx5pB7Hj+wSclmQT1LvF/wejHbLbbfegYnt6hcXj73bD3JNOYxzzuHGdPLewTO
vosoAx/of6yuSbmcHIcR7pZO9AlLSLoNWXTsRtFgkYWdToc1685Dfg+H3RDiPxlTyLyNanh60FaN
GJjUuuoc+tdjD6F1dh4PVIBJ3wm3Zsd592bOTJlGVX8dkQ3UToJo2/mD39L5B7fgfyVr/s1xeTln
29Px4l6XbI4IzOtZdD/YA0j5TfsydiEfSgaEbYn4sbao2uPsmzw67X+UCcPOBXffg6CstsEKxIKR
2v26v/8/xs6sS3VjycJ/5S6/08089Op7H1ISAklISMy81IJiLuaZ+vX9bXHcts912+3jmkCkUjlE
RuzYEQGXY1o8Es0tP3jqLfcfe4sKe3LC5ghV9d+1Eq6U1JPrXHZJWjL0e2OB0/tL6qpifmLRIlWo
2Ikz6O0KxjIlUgYH+h2lg5IeDZgx1HbjjydkGYkfocCsXapIXLAxtna3NFABihwv8+Kc/OM4l76x
e5UMfQUrzbo3SJNGgTBifsKcLYIOJX0TggjdAl+r9t1WYTnAKUFeQkXX1PwtodELcxGwQ1I1atLp
9mkqTuQnUG9ysmutWquIq1Gm6quu01MG046kj1g4+ieVW+o5ViyHnVwQ+U9J5R9VbWX3nVb2HstZ
+grJgBaS46QpYeENZfvpSNAp/uyTr5XGdAaSb1I5PmvY0dXPez+XHmPvxOYq0yyu2ga1/l2uqOrA
jiKDMz9KXRL5bKz8GK5HylJ5E0XQiWdUty913xWNLji6KhDeXrIGnFNENgH+QosOCxidKknEHX79
R3kbUeE2ONb00vttXYKjCgZahcyuUuTF5ZXV+SKsjB/iqJ1ESPvhiaM+EOpoAe7e36HjuWztTxIl
/n4bpE6Z3+H3+/M9s8l8ZZ/dYktaPKxl6dPNjxgy7WcNwJL8EHxpH7z5qDLc9Jv8VlsKuaQbA9D0
SHm4MmlflSVWeWKFWJ7Jr4myTZOi6sqGwBpgH1EyvInGDw01RwOiiEorL9QB2ZpZbGSyHUBXoWAb
Z/d+ITLGR4MyoOI1iTN1ZRfcWW2wxrznVOua5ettKLJSsFWgXja/6iWmjojohEsCHICNoTIsZIVm
tao+HkYIYO8ldY08/JW3d+UkKYerlOaaslsxE4Db1ffjEK8cNlU5RXvF5pYtUuaCx5lHkNsT0hxs
TyieAdaUDEEeTBWLv0LSdk0KmC0Vvj7AQ7Vj5CsQsxi+8oLEGlAJMcx6ZCphaMRjlsABdRQGm4K8
GjKhgcDGjSIclwrP/EQmLL0r8qF2BroCvErlENkGKfSqzakyCZXoBP9o3X97FFdpkcuy801qX2kW
4jPdENA1/MAVO5aJevNPU3HLK5i3m9YNO2hJVAr1q4qDo5ul7FketfxFhY9sQ+aRvuT9vWH1SYyK
FViGOXUevunEb56x1pS+BG9qbf1qlQnqFMz+/kneBlaWzDAxEGWKqTAnFMXGe2CwCe0HAizfE5Fw
6RFO2kLsQMPTchBZsILEki1zWwhofSOkYjmrVclvOS6hSWqXErz+EWrrvXmihe5+KKajVqcEXQof
e5TZFdAqwFWHwLIvpqQWMos22A9r7HwRwl44v19s2hsIEgzZmfb6m5ecqR9TD+1705D6lXnlnRB1
DmeUtpwUPRJOsHj4Ux/CphfV+DoiCw3FfYhzJTlZS1xaYb/yst2Q7YT62SQq8Q5AJmJA3jk2dJSU
xR1yC3gAyxSwFARTwiiBe5VyPjBdRNy5fcpSSUk6oDaqAJueKHAwqQBLxjkSpMMwJDMILQLVCXQR
wCPqQgFeqrhcd68qRsoaTsedS2SxklIIu0222bUhzpmYRmIkAjzxm+BdOCq2tGvVuS5BpYRlMn7C
UVRF8ROd1yLGZkz91CmNrFXsZibUDnAebTFexcfJdkAN03tRJhNWjiy7G7BcMRLpQ4Zpyt+hixSn
booZJYj4TH8KobouTljxzQtLT0FqtM8yYbndJIdVuL2aVKpwIpNBikK0Bcoz7Sl4JPCiyqJYNuSA
uvTlEBOyT0HXDln6bNCroBiLtLiFKithJ+JjtYXnWEr+zVsvsu4TgB0yZLlFHJPUB2CLFOlxjxQP
z8a5CO1fOIsAss0PfnU5vHllgBphKqK5SwpBeObA4Ljg9EBiaSO/F/WFTShK5Xdbx8iB1ShLg/i6
EL6voB1IHYeUli11ZiuXTCQO6xsrfxP3joyRgHUSqsE11owygqHQCY3bEXTiNTo2KHTKb5pXakOn
nDOBjefrWxthEgugI1cQe1IeEKKH4qNZFctOs7GHgShGM8w1dAXhvuJYbX2tI5V1ZamBIK8hbek9
AdXCg+/Mr3DjlOnErOs12WE5t301l88CVJxc/IYKZXELLihBgTkM3/QtkaFEiSIRxrsgoxhmZIhq
kZDvTXcSdKJlfPsEfP5UPVpQjE/B0QR9osRAUarvnQsGsMqtSH95LmT8v9Jc4dJQZPSC/njC+PeY
z4cUrBFUU0sxIVm2snkFaWydS5SnRGe2/hgKIuLe6Vc5kl4EwgRI8iRpdhETkmoT2M7gzJyJ28l9
IcRZhvvdLfB+kb5Jg1JGcxWvlp3NXYJneMJ0lxkvqOUAMC7rRxoXSD+mvyCQGmg2ofuWAKV7LAtc
ChU2cnjnZ9Y+1e/QplVZbEf5OxWvlufiAZjyDfSySuQUOE4EPShlPt4J7GoVxhFwsuxegn2CMdIQ
6HACRll3BcQKVlFP9B1x5JW8fYhF301Bofp3a0fhbGpOptUqb40VRjNQnMIC9MeqpXP2r82BPDGM
f0oT+M0G/skeyH7Utof1qvDEHsCKhBL8xYaVVYAZIHJySlvuy1jXhtIe1GXSi/Ql191X+FpQWN1R
sFatmfuUx/PDFeLZImkVMQCqpQ1jXUJTc5CWB2W0Sh7JIjAChU6QbkmLQAXktQdStL3JGQQvT7Lv
SMEG0oLfGwIKSQjZnpIjx8u23nWE3sXnVD9I2jg6z5QME+j5V38/LXf1adVUVcnz967TVtGXmL8C
C6uRmED6XWWFhKM/eEfohzw2b9KkpPt2IOySyGEkuqjh2oPaubzHLj8MP5onKh2hJPHo8izjdZVL
W751ncgVgrSUwB8JJHkpVyZaorslpUNTEV6klpjgv5RXtBJR5QU2RFxA1Eo7VYAStQqkXK1BbN/q
hgBkfUnm3j/Xith8hydJiUsFXfC1uK0sWyqUYHXUUV2Lyhnx67b5/fnWNUQxJ6pM6glKiX6RNkzn
RSB4Ux9eC3mYUxbFayFHuh5PzmFpHViz7hH5LNb5isYLqHFqWVFc4m8pSO3N4BKXQcyPylCfPEzQ
Ixd6GFVVEDdFY6SvWqdIwFR5DCMM7gY6yFtBko6ozqqfRSIzMc2Ilq9v2/A+KCN26sNFkH6tG+s4
0WLlpCIGq8iYbppQDBShRmwZVCYInIysJuOw2LGCr59lorD4MM8udSXTSMdLPpqPllz20kLl7s6j
jsAZQc1UhXQeTOQJwt6eRC7j0aDAAzaFQqtEdH/rhoqU0dF3o109r/REFY6AP882Y05FlH+/lXYg
bYRBaandKhOPqwAdmWBvIviJXJNyJv3xRzgfwyHH+fB7qBnSCpLOnILbKftCFA0phgwna05P8v6u
UZWrgjoXWpK5iGgzNH7poVLPdR5r9d6YcT12So2hmSKzqMa1NtcLHeWSCRpynpin0tPmohfRdlIe
q8RBspzTsDui8FOrSpOo/qtD4rZXx1qzx6FUSoKwOLKlE67wq0hN1GjqGD8OyckpHkhqfsvA0qqS
HaXi9kxyfK3L9LhC6SjU71hVZ1ZpFqtAbjiIHkygGAIYEwl2vcZIdKQ3eQSjDYsvyUKlWBK/kQZ3
Mr5SdF4EF67SIMtU7hHeR/AhHgRGehmmMZKK0dRKV7Co1B82I8Y0+o46R0wZA7Ic1Ig9kvMKrVei
VWhLHkWFLRkQThdfGE08SdxTK0RBhChUsr2cFcjodZQjwDEN6aufhzcv11HMoLQmObSqLSID2DC8
pMkjZIkvAhZ7WmrqxQZJ8Y6QrLL8iQlMkR9VOSlj96nhfaBYxbzL82jRPTzlRGZNFuMNXZIQ2jQV
t8ijsTsY6WfNpPatNohCQhVISU2t98qDPIKsG94cBbtKclHZZCJh9bZKtCaqeO/S8BY6qi5oltUR
dWVVbRQxD/bE6pCdycapRSqAs/natZ8FyFera2tNeonWBRb3sv6h5GbwD815bT/IFIApDQURej2a
LQW5fCqNPRzIVOA7WYcMmcvGtUtkeJKnFp1itLLOhyf7FDJhUql/NdaNa/sRkgGttadGF/kfGqk2
bAtDonwph9C2vnsaHTXvqvbi+d19YVxSulUr/U37eLtaBZuLECJ3iqphC1z9RqkUcqbYr7VLARyO
lyNOo/dBJa7Jrr22CKWyPolOx6UfXerohWfI9pmxQxq0TAmfDdlS5LW5rE3gmNzLetyczxQvoBvk
v98NC6C85VODonGkkN9uvN3wk5i7ypijgtiIF+qpsvMlW9PMVczySYBFxlnZO2tFbD/BaM0V/u7q
zaEqU25jGVJB22i6wHnuZrq+2i+KzoVfbgYCiQ36SR75qj1ftpLN4LV2H+t2YWM9MvO7mVfX/tN8
tFf3Oln+N9lJ7f55yNWru8mJvAqAg23i7bMbl8TXOeeWD4NqsCn52w+ShkACb5PhttYZCB0LtmYE
5BxdP9ruJ44kDlPzQoH6pCox8LIKhZDb5nvxsKmeZplXVMmafdSlksMU28y7euuuU4lrMb4uVEEq
5S4uQQFkd9emHosX3ma1PmYLxcVBuDt4fUyRtPV1Ms7ZE+sRTFYNgGUKFJz4gzG/2CS3JH0fJR08
tgqsP5SUChkIt4eVVWx+V+v3s7/JEB9S7D6/W4QqURRBvIjRdkBBQ7KkbOw9BdyIa8lOLs/6fWuf
hltjcLmQAs36dmHifLSfg629dAgUPTl3v7wx8HkeoyO5Qb9ImEWZ6Cd55kgQw/9J+1Kwlu07hJyj
oQiEoUQmWlPB2oajAr+/ODqMVSbvHCkKPASyW+rmmv65jvcjb1FToxJ9Z/3SDOb7blrNWiTyqCb2
y8RE49uNjJ1pf1iF9qVBJecadZ4zV0r3kGK3QUumh2JMQdHR47NmsawyWYdwneTVXi+hbxD3sjGm
RPaHJ9D5vmLDprJvZ7uM+odf72zf8T0MFN/iDtCp8F7FKzJf4VNhUrUX9hzVo5U9717cUvBt77s7
cQbvByiFXwnZKPY2iTMIfjrNqw/zNN2lU8iaTb003eStKDNdO1Nq1lFS9FiPugWbbKf3Qb0Qlm32
Clbek8/XKRWyMdMr6Ycp5H3sfttwTsnyzKHnk1vMXVklmXhf8Tpekh/dprps49KKHr1C40TJwlLV
TDfDHUjXvU2esoQCOUsyC3sn6ggVrpw3V06hUlCzHu3y1rrZ2c+PTiHGSU602fblXI2y4lor3N6r
+vJqn/FULO3XZ5Y6de7D/iTFBuYcZXYsHKXfuPVGm8kqKT79h72sNqrgykcOwz6+W8sZFVd2dfhh
nieLZUpipUrswGwZkBLoRfrYgFKvJF+9Qba54ouwbxSkJzVjxcKkbZniDGcR3gkzeFqUdsTpfbP3
k1HNNTk2VYZkh3Y2kD8EkpDVxjdfv/df/HqYUTfQRT20pcxbt22dFLCOyHGHwEABI+7pZkrxmVCU
+GnVCMApRxcCpQjnghAHOm6tvq3NRK6hb+9EWjgiYA5bq4oeDD/DOdmbyXbi7CcOiTHzdbwsL4N3
Z5SjdF8T/0ze3OOsDWhOZImpYNh9tcPvPhA5nXviOJosR2UqA5nrxZToJymH0H5hGp3asv5OOIdz
/JS1eO/Js4rNZ1fmpO4KcxAO3q5iXfON/auPf3we2jiVqT17wTK8RHLTy7V/53r+gjZByC2tyPl5
d6EZqcX61TrHRaw7NOXmFzXDjy5VCscCX7etTFNALIVj7FuHpNi4kIrYl7JUV41neOMOacVr+xLJ
Za0K2OI1yNGk6254h3Vtzrljmz7pp3qqNnSNnGZymmfr4r+dMP1TFhxufgAAHVGiMIp5oPgJRfap
wu47TUcaSyeUA0tK9tTTX7eo0aoYZR1+c4DI8ZYqy2Q7AZj78si+BmZEHCIenCcIEkWGhJ0MFKi8
5VUdkzhr+NqTHqQIQwo0t7F2nuSCJ4wZG1GwCtCWwA/BHDLF4Jup1GyFX7/xQT+JW8NeG4vboIi6
nDgPaAMuZRR1SIgoqOg9QQv4NxcKL5NHW05v8RsOVLkTk0B8Ag1QPp08sZ+qAw2yWC/wneyre8XT
sbPPbr6h2rD6l4UKw/fGmajqLL9txzuYKV/1Pa991csUJM829PoV5srH4MDgi/mhZfC+i0oUv3xY
NRD/xa/Rp86ULRfeqSjtM+3k0xb02tGFjYXEh3hFs/7DP+Lnzzb01rXFRyNB9y/IOlns7qOiHXqs
ozFXzfVhXS0aiZpmtXu7eq6l8HCtzR3JcHB0CkYpONoAIhWQUhDzXPBEOsJYv5T2CS7NkliG9I36
M01ltNNTFevkcuJ3XmMT5VPGBaoaKKAW2h7fv0ZIT5pNAQ3xysQle4CtXwh4uIDGqf65Mh+AGreF
t8sbtOE1YchSe1OUD9Dh13AtwddkZE+JVkKeBWD/Bh4XmnB3xBmgshfo9iq9QNRGNQPCf+CkO4t3
IEyDfzIoFHihVAkr92ug9uSCkr8LnxQqqe6hfry/K8OESgaRWUJ6u4DvX9HJFXbPiy9psLKCt0PZ
fuQNQpOXAbAdyj4SIC4t9yTwHNtm29oAogNj4nC4+VseWy42MevUvqwp7P6xrt9yba15dil6ypLY
Iz+QGciNPUOpQWQYMeuEs7w3nrZbJrwCg7wdoNsUzn0CAYtqJS6YelKCLFAirOfXx2Rgefzn6A2l
ypZTggR53xRLk2aQ6OX45HKh51SWhZOYcPz2StJBAu19TwpGzo/sGDf8JJJwMDVZJFo48ndKAon4
KgDlTUYU8FOADnZ0VtOKk5nsqFwqMBWIscbjas6Za1BeTMKumqyJhyiqIrm38L8oBYtmA1cES6hG
SghShmAtqp9ppDtZHV7JybfT7CSsGl3AZGE0ylbi+1gQl8xNHtfm7bdrUmNbI4JdEfJiHsp808oi
/eOeIsOkvLhuUuelFp5ur0FRvg7Wm/PXWF2x8ieu+z/QVX4KFFuWvl6FZTn/7ApiFz8RtBzPUppj
6GWowIBz/uIpdwqdYqZGxdbb2ZLakY0P/Lu4V1iBL4B3cPX0SbS+GME0iYueU/7WA/Mqgo6eGZ+M
Fi92oFcmHhuNdvAmo69xwJStKoYgsFOr2pP1mCbvEZ6lupgALbzD6Mow3gZf1JPB5hO8IWeBkKK3
s1C2Jq820/Q7+lV/YGV+AH6oQbkDwVTEjUxZCDAUeF1fQhH0jyqb+Ij4CLgMYS8vRyEyGJi9cu9t
yspzpbmWm1eBJMR04DO9c7KR8h1Oj+I+lCJIAyo4Y7cQEeKjJWce9rAeQFBJEftUu1IkUqFVsmqJ
QQMvAAlJPXpCoRT2IsrviyCM7zoKWz1DWmaimbJ9UaFLnIoFW2ehTtEvB/9PwxQ7BC3W38gvFX0c
K9sQ3BwWLO0YYc0Sq2IBSEAfsRdlbW5xRijVhZwV3zh9FHW+kjhlT6zcqnOb3jgzOGjYeW8Kn8BN
QZ+CNRWZL2KmfAYCOnWgioQoZxI/CXZWpLeg0TfR8pSyP0ULTCHP9HgQqi1S+oE9jUeutSQKTg5q
5fr6YoHgTsOlIs+cciDIN/FG/M8LHclQCEHvFZUsqUDL3TeZ/8IhcoKAXSJuTrVKi6R1Tols4lFU
XGgQul5feipwdJ7pCZ1Q/MLHZ045Z/QImOHkK5Df7ei8o8Plc5FbT4jt7VMB6uDLJG9H1JBSAMeO
LPezkxdhtVHr4YjBFbNXbLQGSn4chWoUcJAswajv5K7BrwNivSXHRDnIdxW+Ic/f2yv49srJUSKV
TCfimcPor6VC4U+IDAiFSrFay+cqtVL+p7xly8f++f18Uu102DpRQpyyYcEleQYFyjQ4pDJ2PnBM
nmz0vjMK8mSxoDQjxltn4S0hbu1b+xiNd1dfvEwj/uuelf40RPK3nhV+Cva9XK8fu1ftpDqskKBg
19U+M0NIcVVP1VefuBZPBivO1h4hz76bIcipXk+gpA2qlHTKiJV6swehlzWh47iBM3nhfSEB/aW5
R88fjaxeI579dafTol+H7Wt52Ddn//ylWq2kFYL/dzjLPxUozhVKh+IrR77H9YvMi2SiBKZIy/wQ
tq7c01Yey4ik1VfrNP9aeg+C1YmlVDlSixrrWPRnys7PyA/6TfQ4duLSXkOAIgs35RzxWxatdY6C
2lYxq8LtedINgcFUDIUNT9m/oXrl/o/z4rdn+Skj4Pp5POcuj02uc73BSCRb24WygLn68dIA4y8N
KU9BiN0NkD8/vt/MfukUy1QCajyyDSq+fpOBm3yJJYdamts85nr9VKwfsazB3w72C6CGSmZT6l2T
++ZI/ZCnyX6bDVXfds5uZ3/1Tg9DupzSmZpG9u7U2x3rr7x/fQWrjF8hA8GHc65SBMCpnu0DyYXJ
bJ2xlaa1ZpGzGRAHlOAjZwrjj339gzqMXiUk4vhGJv+dlb1Razt3wBtUma5AflrXb/uYNd/7xq4F
JLX6tg8Pg+lciQ+Ue2w+KBLvrC7gOqvke0L1Q/thP2GkAm9uyX+F3lWgjIa1WlIOwOyizOh741C4
6+UT9H/okG7Y4iaZPqTD+vLbrlWcS8bejx+kt3gOKJNFEUh797Su/qZzNac5t172vrnO+XhY2YfZ
YxtWnEPRVMJXzmz7xJQxqjebGg6vWn1ZV8qmL7O1SJmcaRbgZXc2mf7WWhd7q9foXAlJ23+l7F6V
cTdUKv/r1f7npZLTrJ+5Wq5CFPgfCbCb4+aYyX597Xr9e/3i3JyHk6Xaea7+tHfwiZaNKrgowZlW
1tp3l41tu2hliQjeHJEtpUaGQHAeAQLU8DY+xJXBxk5cNwR7ovLEFbO8YE0gCeHPzZsJQWHOEkxK
VEqCyrnmnBz5CTJFuQLta7iWlAtCUIK2ZW1vn4gfDfEaux1om3Lgf/3suT8VT789+88JT8vlw25z
/iJhaAHb79xaV6nJYSj2Wp7cjzaLbY1NCXC8tsnXXcGCVnVY5b3+626U/i2cvUY59kKxTBnCcq1a
qEq+/46Idt9UVttq5rTp4gekFla0mlHyq7Mer7fOs9TYZuJv0JmviPzoq+GRdMHzr/HOeXw5+6xd
y1knSr5urBUr3iJI8eqQ3/MBGqKosGoRXGRtbyuUaaQuk0PBiAK15ofkks7DjM2bW1TOmntpQLrQ
LRnF7Vq7AiuX5PXf76H+z8/nfy3nlK1LxeflX//N35+H4+u8Xq6uP/35r+g433eu5/n82poc/1sf
/d9L//XHP/nkj5btyXXyhz+c/XVNBvXb/PxK5pfb9prekz7oyv/vm/+Yp610X8f5P3/5PNz2V7W2
XB/2v/x4SydBKcdx9Z+/b//Hm+Fkx+c6k/X++g8zOV9X8+189/q3j84nl+s/f8mU8/9RqdaylWwu
XyvUiqUC58lj/utbtXy5VKoVi9V8MZ+rktF2f6DBf/6Sq/yHaOlVlkS1moecjuS+HG4/3qpWspVy
rZQl9wHv5H/5tZN/mIjfJuYf+9uufaC7Fxou/nH5kUGhXKrWcupZNlvOF1L14nfL71FYHlf7K5VZ
hgcTtcbjbjcx7cCNmkm3YiqGatn2xfo2zaWJDmaaNMfRt0m+De6XpjNyu90IDNN1g3bSBhI13YQ8
wG3X4wd5jfhzznuj+QeEl2ODwtwERj6prXJ2ORxSHGzrriMRqLOmge/GlOxZx+vHwSDwOv1+o9OR
4hA3+hsr7tyMPQRENGO9NtuZvqLwF61ZoxM3Gp2+H/+NZpX7iSP6b2Pzc4HQwo4i6vs7JeZ8FBTj
D+/2C66/bl9iaLLecOjPWsOZPWyNI3+cty6m2U7Gw6i+NNM6TpUgtLxwdDUZC1FiPufNq91K2klz
baJhK47tYdN9mijpzqkjP4JNP6hYSbN7Ml3jfp7MeOjvzNQkWWvYLxgft5Uzb4t5fnXuxm23q/bV
tNvtedKcRolLQILlBr2s8fivE6uLfgzaPjjZn0trsfD94QLK/ohEzHINLK2e569MpwOY7/cZ2ngW
hhKzDxNjN/CI/WUdlfDMpMz8+G9oJ7kKC/h3aW1+DG0+X61Wa9BwK9mfTNnid/aZye1rebuFam/G
4/HMphdxx1rM/I3V35kWXz7TinCTQ3847t84hVrjb3ttliYZ2sPhF2fCsfkgQ/VC66Ox2LFCvgzP
zuoYt2rMWck0cAGyZDUBX+bD6seLreW3oj3NdJfG3HmHRZwx3fmqnrHapt3sJknizlnBNYvY6LVJ
krUVemWTfD5Nu2wXgUyL9tPaG3JE42V6WpSo6t6dp/Wqnx2Aa1uhB5Qi5nDr9bw4XuA8mTGZ/kMR
E0HAy0Qz/N1iLZVE1PlNc/11SGsk1anl0brTnf67nVzJfOeX6ZACZtDtZX2HWuFrpZKCu445QOru
gxlWghOxKpw0ph81m6QXZ0l/23d7PO267Qg3OUlomJLI98dfZnhiECnsYKKi5YKuaa5OpvllJdMo
6lLPkNEhv2CDoRyXDCKkhZSIe9gXcRyxkGlnbaY16xkvDQub2ev7Yc96mdmBSc9bQ98ejxE8CemH
rKBJW/OE/d332UKtghmOydlU/zxYGxt3K/9OVnQxL2cala2THoaU3SyCEg+UdaZL4xA8YrUzRLxU
TRggptC104dN5kwUf6WaDNvwyudK1qzA27m6rBHZIzUs9YdDsQOiLijAaiVrb0o5JDPcsXRqOMJI
W2BtDJNJ1A+NdU+0mfb4afeP1iweIx+H/aFydgw1BeOHQ7YO49vU97a21sVZSI05mQjN0LqrC2bG
9hqdMcfiPsAiu4/ChoboWpLdWwXDjXz8bzfDUK3NDIeI1Qfg4XP93oxCjdasP8TDNZ7F3tmAdl3t
k9nYG5vYFk5+cGNzoaWrXbNJvl4wJ+C8rDdmoBTv1O1mzMUS7I5sL7BMKEFuVx3dd0cn6lcb75i1
ZeTbcwGIX15EenQeeEQxL5ZMBGufUSLbenDHKQfLAk//s76bkBse3lb3ELJ3uuQa5qKVNb+YB3DR
Hs/ZxobGChb5siiHRXtVmJLZZpGeUzOJBaoHRuBazalmIuvO4idPNG9OM6yApUMUL7OcsyZud3rS
5TeH+AW7S5SRPTi3jtZgU+8S/+Hu/Wz70SYWqWzXrOBqPteWs6oTlEUE6N0alKOrGSBKmI+5+8Fj
DhLtBEQDHbG/hBk4RTPPWF0N6ICO3ht4Nw9WfZoELhFC1ofdnmMWmqRogp3V1MnootbbXkjcFjtO
c8k6rydBgHDOSBueeJ87a4I7dx1v7fnFKpC1iMLZ7ueXNcdhz+WR1tSQOCFn4cespVWUUaSK3YaT
2lT3e3tr9mHdGh+Wx8nCR3EsX2wSHoONLM1gTlARLSRk1HXjDXue6lQ8HC7Gujslz++swjbESbri
+KDmERfP23ek2Y3fG3HHoe6LaV/x2FXcIy+6KzuhtB0rvRmMdun8Qw1oSy5E3bIZRcQZ7Kx2QjEj
njhj1SOk6tm/mw+buGqCojirajxv92Ct6iTOR1e9s+RIOgFOlLEGOLB57KpVDKsI8hvLnvoyltIY
I8PZ4ZGbtNuf41b3bmpO2Q7uZnBFMvOUJftmERvB8n5YNwk6Do0kudSJeEN4c9uT3UUuMRRYJe3Q
C70gdEZPOArMx91ap0keJSlWIV7fukd9EcXCXezPC36lSmu7qEYktqJ/B3bJuIVIcrss+qs9bRdt
Rb5tTdh7kdKSkusMmwPhRP54E1GGhAHWyhCDkSwqJhon32GlVST0dbLi+dRnPz5a1uBiVyyXekN8
LpmOq2wN5WAccRVlvYxT4YxZsnbzwuXoOsl1bLdN0N2LszrudCi9iee+0/FGcp1Tf+EzSLERsRLu
VrD4MrPOYnZjYG9mRs5H52Er2cWj/mEG31Y48PCnmt4R/gcHoY4szDeC7Y5wNlJTrb2ycZrJYOvQ
ysZCXh3xV8F7xeq3OiF3XPmUOQJKsm6mP+sg++ONkZqxsBbsVY0EDJCB29G8cgbaKzpWNQ/QKKwQ
rPIve28tdfojsbikgtjp8//L+BwXL+uMPC5xZ7AYxGPFXtuzl9XqIlBddsAX0zE+2sOLg3TUEnhY
uAAYEmiEvKX8S1ey13CUYYpjesIgKbGuKRlsVk6V9cMZ5/eRvaQudTDdGU6dM5pzzprZ0mYnSt4O
W1uLncOBgULUp2IYMj7y+190aPZAshMr5kk6fjUQ1S8H3hNcF5vCyvhlSMbvVTpEduDAILzEJgP3
pRGvTKNihkwiWt7WGk4TNKF+P6ZF/r24gd9BrUHxu5kOGbrszuJq+1UGuTVc1pl3xllDRUp1e9Z3
nNBj4zyMz/Nk6r5cTXsrIAugqThB6C1tTvi4M+h5lLq3fRZOTAeAiK0KYyYNIT1ONb4aJyQMC8zq
IYpHTuDN/K3FJO1dzx2sjD9b27uo6Jd9XH83gqHX7ZedrbPK98xnDsmMjv+BiGZtOEikNhGfR0OA
5ln6nTcaBUgD1CV2Iq+P7g4QwIKnidEawHslxqSfvppwS1jkWXO2+LDX2ZjJzu6sTNhZ7N1lHYjH
9BzOdXbhZGN8v99g1XHOLY5ADzQcELnaRtviUTtW+GGcLy6FKVRUb2gmaLthSCk7SAzgGdzxZtOT
DxPi2LQIpoN33aRhVraDWr11Or1eWOW2LGBMDsaQemhGPU/3VmytGaKtVWvG/tD3erMFh7QVdlg2
8d4aTRh1FjWbsMqu6R2txQd5mmsdFi6q19ZtNDYW2sEEZfH2NwgDOM6faYak9quVa9QHqeZ+wjT3
h0Pu8V0oY+P5w9YQLW3cTKIxv/qo9nE88xuzPqtvyEvjimkhdlHzUk2Ot+0+Gt8Uqd6cJ0kTuZt0
m5h4wcBMJFjdZJ6wydvGDRCvQZJqz3odw09GYxOTst6dSwQPwiBI3EEgq5Fm+IDFdLIUO51FFuUH
Fb6zQJRJsPGt4U1k2i3QjRZx/GHFDXTpv8GoizKy/11r/t3YyFD5ndb8tcpsC5cqY9MfjlsxY9Nt
0Y+47w/Ha1MfduIZ/YuxnobDccQ3Dmi0XCw/LQGfw7o57WqoWhrJ2O/4XOoPYy/sYbzQ5LjLKDTH
fH7MAmjtEDc+R2e0iP0WA6vhShiMMYZf1B1zg6FmojUeMgtjPi71mG2INo4u3E3aHC8+M+bTGOYv
Fjs91i2YGzcZDqNut8uJycwwE29TpqlbPI2batdu4CZuV3dsJ91pk2nhMGzzFcy5L/9HTTeY0wJv
ECruDLrRuBtNxy1/Nh6rcd2rm2B+RvMRbfH8af+5H5/B8g8CFgHNBs4odCZOGHo92rF62t7slU6M
gcdDxp2e54ST0ApHocdvPY+lEDPFiLDY7/sjVlPYiXucikmg3d/hZca4wWdYSm2WUcA1Iz7d6Qz9
RTzhNhuzQGh2Op3GRnHuXm/B3C36nCZIBwZMtjvysT9St7ggDFx3hGeBBt0AgRGOAocP98ex1/FR
nn/5DSD6gb38AWsp1f7U6i0WSlkQnwJm2k8b8fColc+nZz5v+7IHMVTHTCTgQitiqlldPL8WCmtm
hioWx32th/e0tFgLPILPfGthaAkxIfwYT/npD7E+uhHLy+90GDfaHMYsHpZel6a16tJTleb0FuaS
pYUlg5A3x1g49AfbmU75cT+esf5ZrFzJD32GdjVwYAoMJi8Bw+tHnxXf54Ma2DGXj8dsnXEUexYQ
hD+uIVLQ3BjfJBmPmbxYbUX0/GBmjUmHGW6w0SJ9NOJqrmUR81+T9daXSBojPoYLRoVn4aN+f4y+
aaZdNot6xzLiLe1J9ipvsQ/Zt9rIvq0LuUY7d8wgRbpvgiHLEw/ZpQxyhC05xmnWanFRi/MQFbFn
Mey0zEfoLiu+zn3pLi4qBCEbujvGjtUg8hS0SE8YKNpvddm9cYs9jJnbjbg+lbQ8PPc50bvulO3D
8zPzmsKY3TtmY6kDUaRJxlamdZqlM3xg2ppiQUZTbkOTPP90HLVoKUkfjM/xEa0S0B6vwXevw7J2
hPykS0Kblba4HW3TanMKVqUe8wbbvTumdTaty+0YErolJK8b+XascW/yR5R+aYnwmO//WU5MOdJJ
Kw9ZwEUgCJHEyTxwRyZwB+ylCENoCsLFomF2OWaWBrmPRJChOeRhmkgNCRgWxmfSVJ+QfVFrnvSS
ED9k4CGU2kjGVGRx2YB9HjgOmmnAXRzu4vA9SAafg6BqHI59RIEzGE0CgMNgFHKbpKtZQzzP2doj
tAE+Tf8kVAJ3OpVsZHNEU754fB4YMUOLqPgJZ9OTfzyTTikEngZs5PXocdhNu520QzdC3A2QgDRJ
o54zQCYG4ZdBvxm1g8AMuHKk5R0G7EjORV04CicOIivQUtM3YD+vw6k5kAxl7LbgesgknrKtwRm4
HKl7446bLg+IoEMQeoJGEcw04Hl6VFYY3+hpwqPOeYaER0Sc8+HRXmIwlXP0UdexH6OEwRtwvx/A
G0PBh7kbZ7T65DmTUdJkzdCPkKOgHYyceMYx7E3QjULsA7qNxZIEdI1pIREICiYvMUYjF6F/NKzC
Rdh26DDt6XyHW/3uI2iJSZDZOg3iRSMcDeiUHL6BPhbMOeDoN7J4NOLGA6aaMWM0uAfopYZmFPY4
YJ5YVcj/sOMBPQfMgzNhEtgabGlmTSPClYsOHWI6WD2aJGR+J9bm7YB0TrzRhJd7bHnPm0x63oJj
nwUUjiZe3ABOAXyOGwz7IOgxgdy8t0A6YMFPdFRh8LDlFqgp4YQivhZwKo1yiiERe+CsQcgQ8F/P
SYJuc85QMhBofosGB0/gsq4i1jcCxwt6vMSIcb9On2GnoYa0Iq7nLEJN0N72mDOWXwMNSXfQfwuO
KuSnHoq56dAUQrcT2/6wMURtYdfXJevYcDzwwh72/XHHcxCkcSf0kJI6bDvhiObQA5GTfLihA8nj
BPER1ghxCde+9z6ROX4kbemOehYPo7jDnRC+Olp5EeSWF7stbtfnVEPnDkNd/3dnaPGPbrsfMGc1
h7uiVCjlUWn/qLDVMrva45LPcYYCTqJGcTBIGdLpzuilcnQIKCQ5E0Fw04vvo27IycYJm0puxi9V
tHQKaIfryEUW8jSIP/aIvsZdKVf1sT+OAken6Pv1t2ImgY3YlBDWPdM7j3Vbvn4IXWR91tIrnK7v
S6XJIQ5RsYW/DV/WOD0KdDy3+MvWMcwp9z/MndmS4lqypt+l73VMAiHQTV9oaRZIIGZuMIhgFmIU
09P35+wuq9r7VFdZXbTZ2Zk7MzIChLSWD7/7cv99gg8O1+w0WzZLOr2Qm2WF2XaK9vsh2ET2h1fx
bfCC3Oqkt5btAmOuVT/mvYn4Uiw05n3GfnKDuKoJ29fD2gJKB+xfn/37uhFZJPCF/MHOrXmzjz+V
RZHX4nnQqwwv/F0ssZfcrtzniEgSl8zXQBWBDeEayZKn5VoIAn8jHYBVRA19wUuFa5yzrBoPyWJz
aPN1veCtX0EWXDMRQWJZuLTgBW746+JA/l91wFHNMjFYHLN8sTOeSdxa1HERS8F+4hCHiCIemF1B
/AUQg3m5mSOrh90JBRJ80Qg/4yLyuzPqhTh9+SfP9xX2r+/iwQd5tuRHkXw/4+xmwLkWuSBgSvBD
KIuHZpmAb0RPEgEA7Vgynp0P/C7sIJgKAMKTDAZYJ/aMwxjuGRs1GMnlxfi2V4LFAc0CnjHkARa2
G0RjD0Ala+B15RL4B3mWdgpAB8NSE4O/+6J3sj44ujSYjjGkuEyytCx2iAHD7MUe5kacNfBH7kJu
HnHAv+P1WLa+HNN123FKWCibM+uMADJ5V14p+oFdFW2KonE8+OPR45hwgw8Rv/V1laQ+p1hjhKQv
f2PS8A9T1fbkbvFWfZHndX+ouHXeQwwJkIoi3iSOsB9OgygjRxfyqD08CsEDC5bx+QG2EcHBuAqG
4H46E5Yb44krZkeAMICJ726sxOd/0RU/5zv4mgDnmE7jXopPwbRzG2k6DTDFX2FF0vGiU8E2K/yE
uJAwGMeY+z6eDjNHeiEaADa+TzDEB4ACJEgQP0Tp3grnR4QzXQGGiMIEQExxCOthym6BI/iOIFz8
HPs3xod5BDq8XQ6BMPgCzOQ36TIiHHEW8lMvGkRdHEt7lY/HApuJgHiYMW8C6siGr5Nf8rpJD9fF
LfE2QUdyhbeTIg5f9i02XVYtJlrCJy1iDp6mXdJwkezocvlFRrK3YFUJ7rdKFgxsSSBPqhKcK5he
vsdjLE+KBZbNvjiSTpVMgET9+PqYPRIgwVOwC4KaQEULj83hfBgs0h1zLtwN6G/BXcvyeOv+b49E
6Rh5o/mHFWU9kFVviPwhuf0hzglXjEGJySPh/tkF+c1DsBogBa7hkeSZTkWf8u8VaCBxQgRpiobw
fATkGToqQgH+mfYxmogfQrZIF3E4nLJUC6DBIu33BaOtCYx+Qy75RVQL3DtX4qYDYAMXZf9IaiKV
fVJhfQ6ueolO5onLISiAh6GEoEN2E9vDh8iGTurE61PgyVQtYlqjSo5f+yXJrF+EQyzUmnzGL8qw
Ju8y+Tcesv6dofHfzgFbVA9bDd2mXu0vGQ1OXJ/6WddxkNikzmwZgSNTybmhxbhKcgTYObED7JK4
EIyXxAVoAd8VYyiAEN8BRB5ggrHF+ACsE/GNpDfkATGHLDUXJIGEH6UWAEEBQYpeYJUCEg+4T7Hm
Ek9iE0EV/GMyof+KTyCow/7hd8WWtQUaUm4Asie5L9dAkYB1ctfkf3ANvRQ7w0vzwBO4gl/AqvAN
fvI7AtYGWDr5eKQ3aoOwwIvkFdhQdJPspShVik0RGMWHLDz0E0AeiIEEnaE2YgXk0hKRE3zhTQGF
iGJPRBFgJp9J3NPjacE64tBG+JIZSErJO5KEGoQ47iXh6N/VUFp/KaL8G9z5+27+pUJru3tuq9uN
3ZwQ07BSLGl/JL6a83xCMTwYuslqAFYkjBJUQJoMeADgk81GjcWFs+dLHHWWrQA78h5EQ8wrGT2W
WnTzG5+QE82/OSVx4LzX5VG55CQBs+ABWIMZhvv/Oi/ePfi6FMQHWUAgVuQIJc10VPkKczDgXibA
p0GEy5xNSECjNiD/OCXNPQOyAGrINXz/60yWES5qEM2WNPTJF2LpeTZC4i/++FojOcEhKRXwUwJQ
HvsPMMAjiAvzZNNBEmwZuJztF8NNvUXQRaIHUdvjL9JThDci5V+JEkn/mnMiC0wnF8LEAraxqHwp
AkqSGJ8lrkd+Y866eNyvuH6zSJhkPByoo93HLpMVFthCXjjmICQhd4kj5NZwUl6q1lOUH8REHusX
JCfonz3kzE0sF4EtmsDi/fFLcnSk8QhgMapAGF7KldATwAROidKStB+kgCrVS9bcsviP/hqz7ypB
5p0RgH6N8ZpMhjF3QmQhMsMRDdCN5IrAH4AVGQNiopBcuANy61QSIOIRgIG/CDXriGqkHETyn9w5
IjDzJ+u0b1OfQSjz/Y/AUDSD/0GAVOuQnZQ14OUSEWSZK6CAO/mGLv+m7KH+T6oeLN0wGkbTsHWq
m6S+6h/zt++9uatMSqikRodcjShrgq4g3dEAbIyo4kPzAWgW0zNjBVGaCWkmRKGmOmDQCVkZvo9G
INj8BHklCQXGyIk30zxAgUAVkqHjElkuOW4sZLst/yS3I0oQ8P08H1O/sOpKcpwPEOHC/QXcAwYF
9STFiKSQOZU8QbuHkULrWPp1jECmYDccDlEwYR6S1yW7gezyWSKFEvQi9VNPoAn2EEREYMiTIm2A
aslX/aH3SSwfAizAGOH+gbqycfhSCSjbadLHDiY99ftF1cmadRIdB7VOeilxRj/+7lePZRC7nSRh
sqayoI2K8hQTYkwcnkjw+n/9y8Ro8y/DdMTIsYkNqh/thmXIOcWfN7HxuJ5b8+qJkcPk4FKIItF5
gdH8oQG7l3wpMZ78ApeTHBQzh2mSfLKokARGEuXw+48wYiSGUE7EiBzW3zD6a8MxSJJS4+vfvggn
V+HxeR//T8CTnYwT3tGE4IFQDavHa1yJ8Hh+safiDBOxW3H4zY9KZNl5U1AkrxBzm5D5B3alYYKK
fB3rgGtNOkBxzkN5hslEEn+dGfckRponkIwlmYY/Nm096lHaxM9JJ35DzqWYVvHMIsEiOx7iIzhI
BOgbscresGM4og5nklGwGnQGS3mTOEncOLaUt2O2RS2/6AOF/OVJcNvi9rMlay2vwLx5AHSwVsr7
+FBEjySU2Des2BLpl9iLMIK4Qa4vEbOkcv8IEQkZv+gSYME1yXTymGQ+eDfqAqbNyYDKLck3vr4a
d/E15iLk2D6E/Psf15dAi6uTtBFfxUJIxCcWHpwOYmN92x7giacBEuRkT7obNksQhbwM4PC13+L9
AwrseC/ayWcCuuWt8mFTwXdAg29eiPQRSSQJo8DS3B9qRyrPk5wPr1x883k/DlkmsuKS/8BegysE
HWJ1eQQ6FDCF0xRX9U1MTtl/jxQXogDW4EVojjcmY4cG/3IHAlX3OEFWmmQPf/KKUPAooEPSUdwl
h0eoLCY+xpf/a20zm//cZkqpsVFvtoxm8y8289MotoeyQN0onAoYGsdpN4fJTq+mEjuCgq+vTfJr
1oQedU8duJykG4O3t58+xof00b91Ku/WMxUMH7p3oZRhwyk9rnsblJOPazgv3ARFPc4x1ig+0lON
/O/eNWg626tw5vu7zqzR7dnTKnz5LSJaL6+GloLUj7MZjbIR5qg4Bkfn0LhC27KjuOforU6q5l3d
D3e8jxPSOh2La3788+Cdlkd1o5qKiraxAYmOMbh1TrSA0Q1WqoLeTT0phvA5QgmrSTErJ+bXaAfz
x8arIJPaJRAHuMbcoWZpfvRedIbRE/kcFzXntDayCzwM0zdkC245fFAJTGGBMrrpQ91hFZ/nDfc5
PiUv9xlI+cK0xvk53Z0MNKjFdadFORpM3ZQ5fDx6dalyZTYCy6RTw2mo/iWBDIcTffr3qRicHamE
6NM/26MmIoCGgWPlLcVY29UpLNoWlKnxObaWTLoJ7CmdTy7VGN5hSxHGNuVO7s51qGl85CbXnRcf
TA3NhdlrVLSRgyqpopizUzqrCF/uztlRgBTz9zFs0F7MEHNK+Utfc5JSzRg6cHeWNLCpU2ZjrIo7
p0W9gtFlnJ6Ft9k9vKQNVo1etvigMkqUnqOPY43enVf74G3Cd/oSaij/tKOU4uA1s9Pbu/48N87W
dIpeFd4p8TghHq7unF1Y7ykeoD3UjlpqbfZuY52qM6Z0P+EE38f7DoUbnePFuXHxY2jD28HYqpEB
NUSnHt5HFiy4c/eZv0eUl3XmL1cfbc/Oa+uZat9ttA9UatQWPh0pANB6kNfdetugPJ6KY4qRIZWA
AuQeNBkAz/BcO7teo/L8pe6hm7LhHFhtFpTJE8XsSaEZXRFGpg0gZGuxpL3P2f+s6rRzv7w77dys
Emq0XR1pLjHDjSroVjr3arqzyR4+9VrUG9qc7ev5Blbu6PKhxkloIRoIRD1r5WzGZf1yGRsVGfBn
/JawUnhmcoksirCYI0XBym56Hu44Azh1zckrtfyi4VxoAT/1NXrVj/2GugbzFC5ndXaL4WO48aub
2vfudMtEerLp144O/bKDByK798yx3tbbJXwDtAR1WtIAQPnMU/OYdcX+2OFZ1IxmScZTXSdwtSBB
KApG/uo/C6qXIIHlVGpHTQ4cZW/KL5s2faIaOslgardK5+6shVLfqZNLHvDSNpzs4E02LoWM30Ip
VJZC5noicvehVqXhZpcODD7+bOeZ9LBmcOPEF5Sg4UARX6PcplpfRlZMSxs1mIGMBIZVnc/duug6
zcJPasvmqLhGuZEGCRsVOIO7+4nAcKVrDOi7DKnHotTzFTFzC93/+TjzXlhgVp5Urx1p5Tx4laLO
jLLNBrVsy3pS9yHNpPWQbtEXNTl8kKK9UX18S/GsEeZu8FIZDD5RCcfa20t+LzBsbLxrv+EU2ICM
YkPsF3mIncoqPnMeGIPL7Oxf0v104/EtZm6paxsSgTF1h8fhktqmg3MGsTfdgjLeGxxVzCPC0vLB
HwzVxrPVHALsgikLhd/aUxq9m91irK+fNV0YN9G4FzVsR+/mEGMY0yo/RxV3foyP6jw+DukYT4rs
mpSs7FG9R8YP5a/j+s6pju6mFtfe0M5toDQZ7KER6b1unnnqbt/+vIe5/1QKTic6RG6f6G64j4t7
ge5u9sY7UFrGDxmhB+MDlX0yl7RyHkGIxIRYKrZvR187FbYUGh2otaUgkWES4aHlbrHisEFSveW+
ss/PZaF3XjSyTw6jxuDmMQDP/nQNzW9u3LPbLJ09RE2I1T2oX73moLF3NObk0t+iS1cd4rg7qCOl
a+7WKw/By3Qaoye+qObrEMJgWOd9rI7TpyHaqbnX0V66CKjLNjzJz2y9wwhOwv7DheYUogfegTAT
FYG3+k9a6DDtUqFruBPA9Xy5pm54PBK/UnmvrgFLwly9XZp4PS7GKEVfTyZSKYtxGe6pF9TlcsNa
UN96DA540HZqTeqdDu1yL6qkCyd/0oBFPx7zSHykoC3eEAwKcfyGslkyrf6A/lpVtt/pKYX6JKiP
G+GRQrWXeB0qK01XbgY7qSGjWVNl5ovWOYbWuze6iSI0trXSh/cu5B2QdNgH9WrXVqfUcFa6n2s8
2e++uwt1xgQBqJgmFxphy+3c3dpCH/5cMAFwR8MMZVEsVdLdVWZNnxndziXQnHPGwFKQ657BTsVD
WT3q9yDmU1bHwFXpKtt9e/3nvbkU8+0YnIuDDHLTQ64Mpzdh5A0efa4mg4YfHpxlMivcw0jD0jAZ
hjZvZuF1IBUdJ28+OnkWyDmcyNQHI4du/lI+0xqYmnPIP5Sl027rWOqY3tCvkzOPPwPIgBKbMuR5
0KJ+mgY+dYliwzsHCQ1tdKTSKxVQKtupqd91IpPUH+ie5VAbTk2ft3GPLnKE+ZoHoyWW0NnSJEdR
OGWChj84UVewHxhUv57SERiEwuzCnceUxbXC0hncf/eQDaO9lOEfFfQnFMpRlOv8bDpQluSzHb2v
p7hJzeyd+kS3RnHtJmRU14fF/UQYj7zoHuMLnc7+tqvRhVKj94TT69LvfqDeKl0Zf7elN58a38WB
By4oEzX4225PTmqJNWs/cYgXZ80GIi0UZHvP8BUkR6LeezQ5Iz+zZhatzuG1nR/UrA7B25I0RMCE
Lpz+jsmXN2VMsk9759XjqEYdXYbE2n7e+qH1LL27RTeipPbpvv2sxhhh+txrkZRD0tob353BId37
FzBZ74Nkd1NAULiC2cZtBhC8jXQvBw4oI3yP2MiToozQN9WzpGrY3rBSAzhrqGPEinW6u2GRGepA
m3PLpf5+A+NU+6Q7i13XVjB7fdSuC+9NLflQYHhQprO4B/sbH0dfuFsywYH5fg9YjQ6DW3R3tgjy
UbXejMKyKqWd1RFaoHX1Uy5okodP6Yiqp5SBj+/4kx9owoRC61Q6dncPA3/hxPbTAzv4O0h74Bcq
nc+i9J5JXGMAEFxeNFJM33ChzJU5rYMYdv7t8HMtKY23KejM56N9d95BkJjyWCcZceloDvWihxu7
a1LY2lq3glN+DLfT69Qa1UZ0Lwx34QMTCMvY+NArXQ1OL4CsRXOoe+rtYvvuJDfsyjE80Y2hOat9
hmlazaflaI+u3JxDp/YLl9jqpfRsg9OsObXK+Y4K39WoyL3He9iky1y3AkjDFMY0q4WfjpXsMjPf
IywQLPilV7XNmnMc6CEvWjAtsVsGsKaNwMSKsQOY0TI4Drz7Goq6j9p4xxm3PHu6puGYWlDB92vF
Ly3ZAZ8osrwGZxx6hvxDnlVWcQOepreq4Wwi/exjsfR6AHqDze/q2gKNnuFi7r2y02g+O42vMAMa
2MlD/O40ljeYwObufKCpTV2d2k00e+6a2WKeHibzZZkejqpx9eeMSpvV01fCZOwHg8aPbZgAIMva
5zUmtNYYRPJQrySfs82vUWN0GxxxBDeQPFR3NlQmzwGeLbcJLxgaAk3QosVEox0dwtfxI3lS2T2t
dY+Ty95p7pW2V5d3UGydU+d9Us2ltXp7BnFMXdWji6eZXv2HymG6Hpqo8QtLVlvNY3zDxoZcxNnR
CcqL4d0+huXN3eU2juvK6NkfBp1i6CcVNfQH78zsEPK/ByfTUps+O2rs+zs4+7Y+fWWQxyU7z063
NBFQBa15d2/YBuDrnVveaDnX7myuWF8JgiyTYTa0U+veFabEvbi1MDnidvUesgS6wopaat+vdWlK
jetQVJg+tOEOSwUVX7u/oCHc3foU04Y0jfab3c1PfWEjD2kNiE9PxCPRp4zuw7rC+7XZuy3XwJfI
oIsXhBYt5+R/nu5u7rT8YkH3/+Z3nxpXRxta7a18MC6kfYHPDRS28yymQ837jI/EAkKKpnebGMT+
IXmPWETvgaWiqYnI8bKaR1BRBtTZBxuUOC2XtUd4wEwCQfrH/NGvRlv17DTw2qV7SI/enuMwSAkg
iZNJbGBME2cKtQLSf+aQ8qOa8Vjbwkb/cKwJHIBQQu67KCPu4pwzMKNNJ4yDZ5/S6TJt+stjVJOW
vWSwC1+Mnb2oVcupK2eHvTep5qfvJS1qAWxpi/LmBB+aG9Jam2aPrEZIEO3ROpoatu7PlQlf0rTw
/jmPGA0K3QczudaMkXZXmhzCMSmRYV5uN7+0G5Zv7rw3/h20RWP1EyZNpwVD2qiKHh06yvPn3Dnd
PY3ols6bH214XVwZBQif2vblFi23GcMrTxN+vQfBpPVJXyNtXeTNI1zVR4iPqrj1U99HWs/M4JR7
wMt5ddH6w9ZlqrzJmDIq8SfaYhPo3WrvPSD3of1+3z9jBJfzV3Cl2fwZndQDOvU9TrHGCIYWHJ4M
bGXqrHezoH55xsxbcg3i9SKz1eDQQ9bVFpOExLTcNj4LyH4JZKAVnTofePsfo5dT23i5Rfxj05Sa
n/AA97ezAplcmczcaxnOQk4fxrYyMLuMZnrg4yr31mVA2/qjLMT27Zu/p44R0hbVhqoQ+HOg0SGd
Q1MEbbXbotaNUzw9fDY8fIGVaL3zmtnsdZAFQATeOgQ4KEc2tVF3NWXt8D0tp4FfYzDRz9lyrnnz
4hS00h2Ufncam9j+tacmzRqda27RF8X4prpqEooxqJeRB0xF+6k2rs5Mne6TYncYCjqwaYd3iTcK
555xq0NbOZH0ZP0s4pv7yZ/0zetU93OeWlxYrmJtVl6ZnLEChnM+e0fg8iuY1x0oN1t4nlfQKENn
Q/sRvrd0Gjf1RNxLh85++6aqF03v3m22uTqXjyPmmeDINehrKLoTKO1cbXLFfoGJzrCstoCCDzd5
07JRdcrfR5uh8DR6VUFuoz0HLz/3t/2L6k6IV3K6izK6NHHTxvim5hBnxAUJh+tXmy5K24EIbylR
t8OPpYkWZWerb+gakJUQiE4SzErBnFEBEMxcx/LdvQaNZxXbUNHhFM9BRci6b9L9pUM3X3KRzaAF
S2harl+9PW1Kz3A3a4Lsab1YNs3oQmvCuGFGCDt5h4P7HjZ0p3YBuezn/rNzPoPOPpH1AUcBQ3cL
dHdqRxsfS+UTyatep3AnJCowih9ii2NqEtIBCzfeLt+F4Pio6V8Hhw5tTNKJRQdi0uiQhiPLhhZX
fKMQW0T1FqgQY+edYlyHc5q9qLUUbCmuPb/hBZo+DUp2h14rVlZ4e4ixAtIiCQfu8pas9rtTYHEC
oIdD7Qk9oP7BXc9BoRvIJPn3R00LZ3ECdHkxssMALXVi1VGNrXsh5mjv6ViaZwcete7sVhaNaFs2
7JH4OJ3IcH7YOuKSZdP2j+GuJ2EL6NCXzkDIYoMn7QKgSZzKrJEcMZgwqPjAMTcfvAGih+FJEbUe
PJnHgK7L/+IONzGhbwY8ZJINAS0IkvctTbVWv8vRNmZgLY/HJBoA4oFf0G2yKkYIsL5GF3qxaPMB
vLswVpDP0umhgffTIp+oeW/Vm7xoINvQrAPzHEsJ7kOlRKha0QZ+nz3P1yu4HiG4YzAl6sB8DLYu
9k4BDwUk35KvgASs9w4mO4byGMl1WU9jALUHd66abTM4SBqE6degFd6wCSf1Ay9SINxyF6cPpnwQ
gZY0v2DrYSFyF7AMwfV7oo/4HnIaXWJ2GBJwgi+T77Y/+J14FxCe0bdUDwoV2xJycW67xxCe1erJ
Tm2l3Vyi6g1zOH8MtaMZWSaebNSLOTlMHVZBnSIJs7O1VWO1Tegdpd2vBr2G5jK0d2Ssb9A4MfWv
Z/CRd4wOhCW9Z5fmuFEBEU72zgqBw7CSMhdCd6vKaTFEzpwZdA/ldEmzNCULdyLXYsV4FffAGXWI
eGeIYd4MN73Nm/3ZZgYdnG1AD1t4cEzPGAOR6uNEEmSMqgaqWKj7C7t5VPbw7cKw9hOvDBazZJTj
ZwT36PQJf4A9hZCQnChU51D3VkSBkH7RnHVmCuM2L0aQNCkGawY/EHASaLlYVIZfVABzWTaejTUD
mMhWzEEXtrLzG1Iw8Wc0zomxkeQTuHImcYkEeiRMnZzz5Z/TiqZZsHThDB7RNptQY9zJ2IR7QrAi
kde+Rdts09OIkmhSZEqPwbiVi8zs6VVpJVU1BK0OkRSprcGx0zGnE3TAGVhd8h3LLifqTGuSLjSy
hrNP+PaKrIJepkKhz0tIqVVkkehikfwHrdwUQb4cgB2PH5C4+rgXFp88mnfsPUlN8Uk4OUQZ7xCP
PzEdaST1Kz8TnMaMBsYRUvULlSjpDjXVvNne5U3wsBB2d0BUYiPYCqt99udu/ejUe0Mw2M+D6+Wq
3/7ZeA8FrQ2tsTXMwRY8yA923tn/GdRYRfjhwDMn8kynBRR9vN/JCKQPcGdz2KD5GUE+5vTo2Wic
mMA6Ywul/XzrEcnQts97X+QPCFg5YvCSWv6RPqpbgO5MWrSf285AOsNfdIdyJbJ/HgOJaQ4P6Fxm
8MQH5MeUZozoQZXJLi45qqCDmEUgLaA6oDaVkXKh2I5dJKWHcNZITGZzt73vpcxR5ANyQvizkA11
SqWRzTvQRW0pbZiZPWy3o0cEHNwo6RAWGtwOWdjcJbJMLLqxt3SCpyTv1C654edyqsYqVPpAfv+B
uZ5gvHGBWcu9ySxSyouDwRzyYcx4CmLlnKGFR0ivwfgBFPnEh6A2YJgLhTIPTxp2H+pCQrg2eGEC
W6Rz2ybEOXQCAxexWtFtWpFSKZ31G56d2SuGlYOnM3lqgAgL1CdCupO9hsj2rC4DJIUW01M0rNwN
9BIVU1X6DL3tksUh4Yi8AA/5gm5QeNLqwa3mrGGRafNDte2hjT0gWrsMtquyfUBpeLw5CRiYovsI
JPqWENhCv0CI5CyaZIJr1MvD2B2YHMkEWpfUW+/isaaZ3S5JyHWapF/Cq5tu0ZW50yOF/AlJb2/j
fXDg4etODNkCaM+Mq/g45gxjWnZkFWksd5+4QALy1S2CcxhJDMjdkKshVKatOwVRkVI3aPevbZxn
cvBJ0EGIduy/Vp/VYfpua1AtM4ZKyKLdAjpu3DsfZk0Y4vchwUFbPXt1d5qdc/KhoK/iemdo7kp8
GxOfQBkolpvPruKWA6Kd6zjdYGcMQP9bgKuy1Rg6AU5o2OGjWsVM2hST1H6FN2RxWrJPb1jMcR79
dosIaePia/iFg3vTq0yDZc/yatQEcpoE2fJONd+4BQj7cniKYPG13UXR8YzZ240e4tiiG75ijwjn
uPTgpTT3xSbe2CR8BV3iZD4QfviOMEvBcGqjJvBSo43SHsr7fTohaXomiUzt2xFkPYdlg7XFfjoQ
qr4Y7pb0dUbekv+0B3ssR3yHuJOOTLSkZwtdKXvVeZN74yXRBoL0OaiR86YWPcncjcvZo5kz7ePB
kQGZu0o+N/7R1SbsMyOC3t31os/hmV9HHziV0QPDj0z1+rHdC23FTPEFreEJSGT4Zbole7aN+ueU
NGOd1kxCdlp7adQLDX9EavKAIr/J/8Meqi4nl7ipHBJBk0QNZH03/rltu5wM3J2jCatt2XtweOW9
vNcCRQmRVFgG5w6nPqQQGyrRVQL8c5l44UIDj05t1CnaOze0wBTJG5fONd3GrbDg8OKlHkwm0iJC
Prqaaw5q1uLUZAff/DamdZWlfaQaTIGIQ6GGkgOF8hWBJ1GyNhRnPZwlHfpGVqgUxsfuZNGH8jTa
Q60JNISV23ahL4Y4GAM1JQK0+4bfjI7jHWMobuHDb8HxCm+wSj4l/KWFAlesOSUcrFsYfGDRllEx
O98imxit7uAKYLpBMihlFiy1lOWMHANPbqPA7+QOTpr1YJDq7HyCFmc+k0iAXVBzooHEhgYUy1y5
RfjoME7vl6l5POYzvHjxsc/ZnhJi2BZm6YLKk0/yOHFMyCar4bWzHaLlUAZvPSbtARTZsFaw7dG9
fWFPqe3weiV71guvQDzap25OTwbGGQ6nHHefIiV8JT4jq9iHXyJMZ548vEUL+2ExzAVkyIDoN6rZ
4Ri1CnfYTVKEE1TTsVLmqqhrByPEoSnmU/VesBn/Qtqn4CsCc9wicwzjbzCh/Zcdeaxk6vSZtJnu
XOj5hT6kc4I1/zzkCd3RO5xwvqDglLuQPaQmVFd9jTz023v2Pn6v2d4AZjij44aZkNg1EqYR95k4
YgJuxzp1ZzX1TBgrQu92A14AwCl4s4X1lLwhYK6jcVjHuCDFAHgn2bdvbxrGdQX/8BuYwC1C3O4d
2dy7a4CVujdndEn28IEIc4KwLjWmx4d/4qFNpHiDjiM2b87Gbg9SaZxZPPs1ncKaOWJQkIZ/IBOn
AQWtpCl3bkLKipnl3bQMOMFLDq6VvrHGUAulezEfZ6cDRDmFNY46kcojSk+befhSfWEX2gdPzm6o
Mdj1L948/cDB2XQOLagph3DkvSAjakT22S/i1ss3NfW8e7WMJC0ULcnFfUCgIeGR6Uw9w25z2OrK
Q+29E9TXqP11hpIyLAwC7I4VQPGHZvMnas0Jb1gM3zp51hoIhUzBipC8HA3a9VcPS4kRej4V4yV9
yMfPBF6X0d6vXTpGfoUP1j+NSCE1M7OWtO9W57ComLbMYfKJY5jRjvNQeBFbfAbAe+/exbJahM8H
b2/lFrjSOxBsGdhpU5V0pbtkpDgXLXNSxbTJs1kao9G2OXkTjngjHf4HLeZ4iZshlZpeU2NV9WlC
e4dQAxYwlXxDil22j82bgsh2DK2jiqtx4R3c1teeXHv33jH75YjPZzugkI6p/2lyHH/AyCEYw3tA
FRkjCthiyptRbnr4KT3g5MiEq+voj7/s3F58gtgPUijKrXZwxsw7cBCA3SGi2XpaVMD0bbfj23gb
hxpTKrMiMJOdz7SAJXMEzp3R6OPv2RzsGimcIn4C5Zi33easUwbIIr1weixfFEpcIM6B6cljwJSP
ZIcsuGP1NiOLYgGoUc7eJbkZCoPSyp+naIuFri/mMAn+vDy7+8GNXeCCrXvUF+g41c3kSUcwh4O3
bFM6t6XmDg04P2AmhBJ8RxIaEvX7EEbL7Jg1nw6nhlVy8/YnnwxNsVGf1RFCGk663X1AzUUGhbl3
6LfyI5blg9XbD+9DATI4IBp+2hsfmzY0IWifOyX0H/EWtgKL8/tnODz4TewhqULvzEH0E5ImrV0M
K6aUxNvYTIqe0SOthHXX0dKSc3kmA3l8vf5cyZFWHH7diT334KGiI6djOI/rCF5PxqgWQWu8+zXb
x+wi1B8fzylCMTp1WIWpZcDXHlC6ncw6oDS1kbXiKrelkoHsHdD55fFdHbNiBY3pdbVlv1bX3pPj
RyDZ9J18Zg9OcgcfcmwucyZGJ3z2tWd3CZfdG0QT4vK0LlaC88tgiPFs947uL9UNINUy0fD+FpTg
nKEjA+VQanA+OCWd10dzTgurkJ3B9+Uco0Imn0KXof1q4cZ9/IAHNBCPRCFOfHZvyVa8P7UFFqDg
l2Pd+O7250oLW725p7kcylcr+NSHGHQAPg7X41CdOXq+lp1w1MzAYNmv7uXf8a22/nt3N1WMcDnW
mhTdU4z6l0l6G+N2fZu7O1QCBq3Rk4dPygvvUYIpIIINn2wGgWNQT0oykkUCqCI+uWAFbNwUBS6h
nZrQvFRkqmUwz041chL4giOOPkHTzudouhkVAUCY01XUDTMqNYs2clmoceHAKWG7xI+wqf2GlMmB
tf917ZhhCWfvn5sL/vyMf6nUfFutg2kWPCOlFUQpxw32DVag1FjOu9cWLliKjHSPg8tx1XlSBSOJ
HeKyS24OpT+EWbWEWwYUS5hvUvcc4fFdGWAspyCk3AIBsQHVslToBdThUuEO69GdLF6TNVuRMqGl
t+V033sCdxn6w0SOmFR7q/uEF7gI78Gtz9hGJIzxsRjMI5UAqKtfdp7hPJ3j0dtjir2AKk8KEyBB
w2CvtwwCuIW1fNuBUkZjOW2K2obwxfBmtCc6Akhkzobp6w7nnCScLazBm9QN9lXqtI7MQRjinF1S
PO+Te7oTxDBDJ/8u/3/Eo9nZ/VxPt9P6/mfSzD+Tb/7vwenI77++5E+sm/8zaDZrTbTk39FsetXt
vrjvqts/smx+3/l3lk0YLFtNiDEbhg3JJqr5N5bN+n/R62I34cRrNSwTnst/ZNls1CyzrkszKZQM
LX70d5ZN0zLh5oRmjz7TpmH8JyybLSmo/IvWmLZuNmoNw2rUrfpfOLph5Tsfa2/DcPV9MzWflrvf
1HvbinzChpEnb8+s8pp2JtlSjas5rHqbqv8xiWQ/TLfYa5xqkIUqwEw3Mm29B3ilQluswjM2DDG5
EqedcZxzM7jsLPUod4NzrcqrK6xecypC9I96Va9281HO3i8m7TWLgbFJqg/8vIdzYDXxFQdtZXG5
HV/bxSP/HJu+fd659vup5hwEvOyj/7IoPPtQavksvPelck3t5h8eWr+cM6K6hYk+35xWQWXVGQrs
+imo6pukrp0nn/ujo1tM3qo0f24avr6hfG7/GZaf/Xp/usXl0xpuLDN9fCrX2n0ysPixTihUPGLN
ugVmExBQe2b/vxTp/6lu/yN1CXLXf6VLy8WfFYiX/02B6v9VM8yaDREtcNfQDez63xWoBmeQ1axB
Rms2mvqfFIgeszqk6UbTahh1C7n+uwJZXLCBQ6wbesO07P9Egcx/0vQNT2jN0IWh1rbNv1Qs3ze3
k3ncQhfarJz69bn8tGrda/2Rz00GXJSFaz8mjWNFVZJxiFuNQwg19aXsNe81x9xqAf4qq283aV17
BvfiEG53S7McXzeNsHXFE+jX3LYIzBoaFTqffawZm3bxvsdGi1GA51280a2rMz9c/YMJjKtNdI1U
+fseWXs929YPof66Lu25lepbpqIW0e7QCM16laMxVIH9H/a+pElSnNvyv/SeMgRCgkVvfA4fwj3C
Y95gmZGZYgYJBBK/vg9EVmXU0PX6szZrs2fWi8BcA7iHO0j3nnvuuXQIF///5v2f/wNG07/dvEut
vrx/qf98/+KM3+/f8DfmR0h3pBFhUeQRqAL8fv9GvxFGGO6dyJ82m98llr3f/Mh3/Qg3tM9wIm6p
3+9dAvVlEOMhzOxxrNue/5/cu97fZIQZ833PZfjDx6AumySoPklMVYaZjMXcW0VJ91LkoGew8d5J
nHqpwSjtBKgN8b0vEEwUFX/w8QwuSrnN+/4E/oBNt6rpXrwhBE5n4L4h4eneQI/MB8NEjwhHUZ8d
jRnVcsgbCMWLL42O1QnPc7GIikwv4gLBzo5BNzW3II/SAcUIqh7wcAheSmYdMFsZUIqQXUwYPrgZ
u+3YNMfk37x2eAv5qgUwoN0ftXqmgXkyGbgRxgUtjzTRhmMTWXfPfXsoiIMKJqxNdykCzFkUbUIT
PxZqyBYQnzZr62u16NV4KEffWZfgAaRGNauMFM1Sj/nbmNTXPNNAHi32mpQwuIEyLjcpKpO4YAro
3tyaJkFpRt6Lpa2AwWZRt0lb1OlLoxo4HNtXadGs3R5y1qA/NO2rSPBNlrl8aaSDoGQJjfW+CCVK
CgiDaFCTLKgPGDuvADUQlLox/dZzNaoZRCNbyCH7EaTJjWO6du1ZJ1vJIQE9gTdvjZNdRdcli45n
7cq4sjvUwnsIvC+KnFSn+hsWUbAcpkoJRQawvaSo4NYPb5aSZaE0CLFV/D6OI75nC4XDrIbuoJM0
yzxxn1gG2oUCKsKNCreZB2dghCPKqtvWy8aNP4Ag5dDgVLYJUHmmT3QYn1ovBxsnwI9uUDXciHPD
6hsdZ98kp7swbK5NH+/LuITLbBXCXtNd54X7oHDgdVV232fBW50XR78FcTqFt+wHmxPoWRlulMhA
0yE2yyJJDg5Ph2Xo3TkUNZj7GITogFyUCy56KtuXXqd8nWYVouVFfdHDJuq8hygAxzOgDVSTO+0t
RQBRXS6OYVr9iCKWA4oeKo4Vu3YeOPFu494XK6+Ld1VUvbmoo0CiLwN++MVQKdxKVJ8sR6Xlmr+X
sGOaXr3I1k1RhiNAtgSl02+CG63jEGRM9desjR9Mjst7CThkuNOfalVfpAuMOtEvTcsesqqCxp8X
3IZd8XWkLXCxgiNY3qB8XF3usHpsSOo+ebI/2ZZv6oqBOtPd+a2Dqqp5+FBGIDj3Dpzulu7UkH/j
DjiuiYenCxsneBkVbiPLbkSAgkUKWP546tII2w0pj2k93kUGQIAV6UPUjepGd5D+jz2zium4j2Ae
Koeg8kwnQQLrJKBz43ypU0AdaQ4wL8Ijo9p22WXikLXl20j9uzRMrjb1ehAOfQgAw0HhoGqjQAf/
7rD6TRKGSEHjvddJsYm98ZAO9Jjk/V2vwdcDH6eq4o3N+UtAo12ok3Xd5G+2QbmBErSiVOJuruW4
VYlEYCUEjUezl8yRV3/A7ctTeU27EhF3lJmjFap3PtsiJx874PvncgJ/UlL7qxc6ragUCYPwsRnM
9Lm0w6cV1e8pHSDODi9UAnElYj/aEBk6GZiNAHRTHj+0JD9WTb0OYmI+Eqj+n3lh+Dd/lT7472Vf
wq3639uXiKd9SdX3P2/ROOPXFo0dFSmelPMAezXD0O9bdPgb9SACD//NY7Aip9370zZNYHlGPKCu
F/o46fdd2vvN9aabADm/2BKD/6gOwqy899lDm+4oqDyiFgJFCaDZGvi8RxvjaWlGZBbUnffEWPfN
Ov3eG9mpwPpRqPZHHuUgvQblu0eKr9WIIkCkv5YessaKFkQsJ6ItiKvFpilQ8SYa77vGpcgvAhUi
xNr46Xv9RyXBf3gA4LeifARz8amj2eH89ADoQcR+wEuyCnm+i1WKeAGJ+VL3Efa9JD2J8jmqOizd
w3isUbo5DkA5K/0EiBlBLRq/SNZu3oaLLnAQCA/sNoxbRFJdDXJONJ6VJ7HNloiu0cZZx0V2lt4J
iv3BMoxHb8WqWC4JSKSyDpHFNGbRsswaRLW9/EvbilWRmG1A7LFowX/n/ptLx3BBdPssEZ8g45N0
dL+QQQgWgVfojaOWcoBtr3NaLwv9HQ4K0ox8HwU18UUmXSlQIglJWoNv12EXvHHdgSw4eM9J5D+M
Ay/Wos5RQhohOuLxXa5oslRZa1Y2URvjyOBGFCCBJYbvWszJfZSfy1MwS2BldDXCab2LYsYD8htq
ei3dRC4bsCDjJFpTq46jKVGfiPeQ/i3gJMgx+cHc7OIS993xmgvVGawBaAdLZzcw0yCPhoEQYahY
tv4qcsd3XYjvZQkyWzmA8qKALysEnS1+WDjN2bCIVIpgXw481n2tZIZq20ipCaOrHcVdE1yE6Miy
H9yHFJblumnbdy91U+yKYDGNmTo2CgV7Y7EppP/uBvXVTcZyHebie14isqY0QneuRN40vJplhHJt
LkIbvc8fepvc9yN/HAYfkO3wo6iwL3t9Pm4MIjiORtC8zUGzpMVt0vSrqLUAiZMeHAHPRbQ5WxSD
SJY5l+CRhQ1yIhLAff+5p/PPSNb/2Rr6p1lbJLKgdEv73wAUm1a5f1ln1ZcxLT4vs9P8n6usT1Fv
hjJ43ZyzMAgmT/rnKsv93yL0oNQQ4xHDKvfHIhv8BhgsRBU5F8A14V6IoZ+rrOP7v/EJAsNai+cO
rtV/tM4CSfgTFIYqRyEWeOZTgG5h6KKAzZ+dIarDeii8HhL+oQmXPlHOjuCDbQZVp68dAflP8+Qr
cTPwu4zwjp2V8bmHT72YB+Ke3cdNET40wkedAtWAHdS7zdJTlf84ZnW1TyMFAejK9R/p4JT7eZT0
zPsYrcoBxWb+mBzrHiWP0uBH1NRmW5ZBf+d7XX8XJkOwYER0u3rqmweaMGkXpaEILWkvRr6NBvWx
ZuO3AAUC4UYNiPFbxvefXpIS5fkWSrVIOkpQ7WQXiCpdEFqDj0vaJF77giy6KPvep2P2NmbdXVZ1
wZQ8zXXri4VjkvvMFM6r76K+nJtm9TUYUyQvSseeqGe6mzJvUZM2SIpbNkbtOhzK+GrdPlzkdZK/
1d7KZObipCF7d9PxIqL240WSoafHUN4oPg/VQw2eX9GXMJ0pmZ7yoT37cdGeG7+669q+36dT1zAM
JkBR+eajb54xz51H/5g795ueD9tPt/o/bH3sH+4f3IMop+QxiAD+rcrJWPDQBBQAe+64fn5K4nwf
GSsP80H0jTwEypfNYm6HLv888pe+X+dpNSBFTn4N00Y+ekmNmhllY491UOvHIm+QMVwSVNq0RD+a
pCmXo/aq/Tzaty5dEgPYZx5NEv8gBCIfjd67IXEujhbuow31kejGXFLZoZXYW2v7/GNMcHZJy8E/
zzNF01xz7clzHvbYyGv/Mo7eo9PhkdA2Qayry7uLx6v6aBvermq/Tb62HYgXRJDXpDFqM/JS3nSO
Ex7//YufcPJPGDajzHNDCjPMm3A+iupTf35wC2b7Nsl5s/J5hwqslUpOvEt+HsqCqC08sAYl21c9
nrHvxuBpabhoHsqhrzYiNP5BFcwc43zXJC6eLrcIT07S6nGhleGnuR1KMJKY6o4Rnv0d572j1rqI
bsdoIFtveorLmiA92ZB6PQoPRQtZAPZ/44hrL/3kyrGJFxZ2jyw1KjCy4QR4IQcJIsnowo6ogtYT
LVdUtZDwZ504hdO/kAy2OsgeOdZKgtJfiXyVjYN966rxOgC2uM79ccJf/v079bwAZuqfv1bOOHAo
BlOOoxgSmZbyz4anCFpS+1kq13zRxV/6WuqvYVDyCbFBSQzbI1OXu3TtuNAk6ExwO/iy+Faq+lUO
bHikTUI3Y8/FnnRBe6miYDKTMMP3lwIm2Xtaxf2yoXo8s8qiSG3i1ZvGlv1T5rKrEqz4NrD+Kora
PGVeXW0a1nv7KO7M2RldlKkcW/PuDav5ml0kCpDyQ32pbO3c1F73riuQJIZcRmdPCJC4iGevmqRI
Cq078jyaClzN2s2/jmV1O4QVZAc8DVLb0INlnpB86YWq+WGc9E53RH8Z/AwFfJRKnpM0Qsw2LMQ1
YbRae6xtz8YbEa5gRXl0VUFvRinamyQq3aMewniTVE54DlXJsLF4YIJGNaQXNOkfYCgjLmhwa87N
lKfNmZjwxKNkeJi74K8vnJCqez+u+wflwCSmpQRhfTpd1xwuMDzOTW7DvS9r9xhXpLrgPwjWOgJj
owMs16wrrIplmOlbUsrqMk9x0xBL9TQlJDb5NMUWTnmJdQauGxnMgQRI4cvyR+WG3uMwfmqEzpqX
foZamo0/jcyNtoi9a06QyJCcaFyabHqhmI8XnX/MvRqhUeWDljL1/Kdz6trj95FjYcwroAxR2tFd
wzV5qAbjbQreIOG75eRB+zHd8zTw8IxjlMZufBZle5hb80FW33sVFFc6Ta9q86Uq4u40D82XVjqH
Vck1kpzGkb8OmbcI69x9zvmA+t6hBt3YS8JXRuxDEktyL2k4ntKSJctsKPhrHFSon5QM8tZ6Nb/D
ivLaTtdRXFuY3a7dl0L4T3nZreZ+IBsg1Xi+3rq9ts9JhgpMYlujrC4IeWLrBwovhmrbwqyaX/zL
UDBP/vfT/z4n7+oKTGxeAu769TZ/n/f3j/KXOf+Xp+O/DVHuORDptyZGel4sBLmnJkLqTt0mN/gl
o4vqkeUfZ5n/bvJj78Tsmx2QwERy1/2YShv359RSFr+mCq35p6s6gBi389QmbuLLPFXkn676Tx9g
njp/AAfO5p8/ALa4YNOMuVo6qiB3YZsdTRoHTx4q9h5rCd7bODXDXpld6iokc/IBCgC5AbVM9t52
HvUahszkko2HeRSIxH0+9O1lHiz6bTeU6VMrsvo0RP5tCoUQJl3dLUmb7lWcOOc8oOqBMwD41q3V
jamK9gEVPMstIEaymkeHLBMnk5TvkWyR7DOdoOJFEVDnOk/PewCaiet2x3mMsNBZ8cGjm3lUx5Lf
+H0slvNoFPfuZRzAjZjeqfBTsLKKXO6i/EgK2z/3RclP3EOG1ty0pdNuMwbq3NwchrhY6qYmh7mZ
Wn/DuUCBY4TE78aInmJgHc9Nlqp951Ao8UyX1CJAqd+C9Lt5VCTxO4lTmH9VPzzhfeOuzU8ykIDe
ZdpuQ1a3N07Qibs6lyjzClP5W4xaPQV+6zRnatmGWQp2UJ0hwRf/JXDT8rGO6q9jZdpvgwz2jqHk
BXZUvk501x+juILGT0HclRQmfA0cZ9Nbq775gQB/mTnZQz69b9yNcOab4EiDPr11utBfRzof70cO
5YOmc4NnXeGLJh0h725ebp1BASBM8se+pPGPrhwha5HRt5I4yB2KePkoKgdsZFiQly6sQSLGunwM
IrgVXt2MOza9y2AqMIgiWBXwcIqTIjrdy0YVO1f17pllEuWfFPbT2DTTQmL9by0w0zisW2R+BPYQ
uHnxpRk9iAeQYLgq5bB1xJjaeiQ9j3lVXUqt2jN1jqyw1WXumQ/akhZrh63WvwbmqYiUeGqjZSge
wd5JHuMRnK1chXdzV+3YZxvZ6nZ06uQREBiCojGi83PTZ+wylukN87LqIU0DevT67Fsi/fKBTl1U
4dfmzv3cE9kCqjT+GO7n6WWt9cb6Q7l26oHsZGDUksesvo/3ae52942su3v4H+6u7i04vVNzHhgm
6CnxI7ab+3ThAqfmA81PVoQPvOTVoTP1sRZ5d26Nbj8OQha7xK0ZjH4TxUsxZEO4FSkFcNJ+a7Rb
3yq/KrZC5tDPmJpeLn8eegGD04tUom88jyC7JYCJ4DadPLdK2asazZ735fgCy7Xa1brw4Jgp+xJF
w7eoC+o9MDH8IEXz88Ap6HpRBWpZTHJQ4YhHDoKJ9s52qbwdclAepxZXBAy637uKTgY7LSKwSecP
txahX9wifAOYqO/cde605ji/UTa9WxqCjuplcbfxGNLF3UZU4xPrneimkcN9DI/449AKDY0V+AWr
xLFDvpQqAO7YFuFuLPXPOSRAleC0puf5tKjR9qgrfR+CgBVCTIa6zr3KAnaOR6CEOjT2xS9HZIqz
LNzOzQFmBDgC2ZJ3AzS4YG8duG3BfMSmvOozi/i4DQvnMI/8tT13Cg/WTs2S2yHhZh9HKj/VEKld
p4NjHuouQ+qsTOg7voRl5FH6w/rledK2fe3wQyyx99R3bCz77a/TETNz171o7UPGkcjr5NZ/d/xu
yWhNf0Rj/el041b1nekcvW1Na/eBaqNdOSLvPxWQzxEK5EAHZq+tEWa0UVjf+iQDeZSX3T1CyN5y
7EX2bBjiPTRK1ddkTI6OShHfYbCMZcrxokt3fs3seyCxrDRl9RJWPpjkidtes6Kr1knm52eELciW
qZxtoyp9Kl3jrRvd2LfaLde0C5LnXiPtN+qVt46Scvyn/nl+QSANNc1nNbaf+TqC+n+9zsf1wwRv
3rTIGyHhQdQuYl0MCzOTFrZ4Si6R5uSt4gr5cU4+Ao0bkffQ+/IsqMO3xIHRSxuUQwcAWm8RU6wu
mSj6VWK1+5g6MeqnOir8Mgp+yOoE+VuFzw6djuoDr4C0tKZqniugORun9BJ8/WgikAv6KnXsUU5N
yvTaNSK6xklc3mvdH7KS1c+iQxBJ+NA9AQS9qLIweOKh9bcqtM0aDnXwFCSlv2obhQz4qclyGCi1
asbj3IzL7iicZrxjQ5E/UbWZe3U/6AvoSPfFdEHau+5hvj782qO0lXdXhJA8SrIKFQw7FZ9ljhLg
STaW76zuVj4t+euvGW4v4nNROZ9mYEcxD4NnH5ogQOJFQcYvRUuxDYyG3SGkSg5wIGCfTgOVi9Lw
vu1ejCmg+CZggOErwNZL7GaeMAps9H04yiNYKch7mC5JWt1vWFVC4WbaKShB5uXYCGxNf+wVmoR2
jxIJj4TICNpz0zyng2pZntXjTmdheZknz/M6Qh/nGR9d0+Cva/4aQETD7tXvc3/1p2N/9ca3vOqq
r9ayFXeE811beq19Jl7CGpuprFx7S1Ia38TKH6Hl0fA7UeTIZREt25amCt0fKUEK+UBFYe5oGJ+k
UcG1rbDeaN40SMhG09d5d+OkiPU7tUOvc1+MRHniXYuxREZf7fSQWkmRVMHL4HV+5QA++vkqk8W9
hhGyACKXH1s2CUkZvq+nVmHL/NjpANZUmFlgfFPnPDIfwlFBWyZsuwPqnpNjoXz3WBAJ2RZa3+R+
pW/mro/Bqb91MrHt5v1MTItDjxtTVq131Hi0/dW8/Bv0NTXofLSL7nq36O494SLBc1DhrtSmu6+z
EuIUL/PQfGgb/HoIMADFT7mzM3mnl4Hh7CgoMhpk4tuXsu0kAsQaD83UHDVS+sPBfYJPtC00QbYP
U0OyTH2oGsqAD1ChUuDZsb4BZ3pUGxo0T11GvydAnm5drupbOx3mV6Ec013A1SWRPGAogBs8UBuo
m6ZJrr1RpbvlGqp+Y+n4t1FPw3MOQy0Jsh5v1UFbzwENpBmswj/rDJvA5CXSSeEp95WXbOLM85ez
4/zLe24RbfJaxznNXU3S7j5uEAVA+NK3nv/hL3+4xlXarIHHFgfG3WMjC3XfSY4dzsmO+ehBJiuo
oxsbeqhmmzX+c9Tl1Yqrgt94uQ6vfputi6rHRyWVZQhc992qmtuuBuUrHmS30gCzodjQyM189xfa
NqcucdafHrKosXASBO833B2j88fH7X2PrYIo9tcqz92Nl7je49xE5ORzcx4lkfCBPyL3vmfDPo/H
+KDbAiVH6zZap1Nz7uvIiB33V3vunA8BNuhD6G4TR9bQkUSpsVORQbSLJSnoMkH6bvMi3aMidwXI
o0zSzVghbEjhpx9GMlZguAUJWcROXt9yU2L9TgukY1hZ3vTEApvxKnUOEGRYlklpvvAwXTV40r95
mYt4kBi6BykCKEPGpNqLri8XAuSEfckTse8scJxaevYtB0PIgk24K2wc+8nCwIRZwVh2ltLE6bGe
dkTlOeFDwAFyOClD3sYo2bbtVOZutYAkgrl0RtB1NSgO6LOHKU4DZzgBr5ms8jQkS6kvGeDn+054
p74Y7IssZLBlfZxsUp3al7gpf2RonpugtKscBQLXaa3MyVSJOYnpFYgl3WbwU+xwUxMI8FDD3LTI
qZo6EwM61YKUNYdsaFmtsSrkRyo7rB/zy9KxfBcBnW6mgblrPtgizo9lo/Jj6tZ3gbUGUCQHM2nr
tM6dAar0xBXPN6TzoAXZ0uEcAPqDCeK57yHibaTLvhV1hBSqMiwuCQ2qvRMOBnxdH0I5MfKSphnT
tfBwP5FU6aUKVPiQGIBvNS/4tyKt1mUbO2/A7pylW9bxbTMMdi+9BtksDrkMDryh3IUeh5O5wXU+
uCNkGwWchbnFihCZFZGLbYtXwRV8MXMAWlMuTHafoOj7ty5EqlEWNu8j6ZG1h2/7IR0EW9O05MfA
UeDmaHydzuDYO8fN9TKTCFe0cX+qVMiObZLJVSwsxGS0kx8ljI9ngKhI4QHmKRU158gvvkUy8p8z
W0K1qe7H9TzLjOS9DPmrJoqsB9oPyTpWkiz/2k4CQ9bG4plfc2eKkU7toKvugeYFZ0safQO7A9KZ
03vUURkvo7GX+7mZlMhIK4y4Kr9gd7mSZ49JpAP++aQkTeMlaKufTirLSFzLnAW/Tso6xZcgxu06
OdaQzKiC4OBVSMKutXtjTMoOc1daAS/4GJ3bSaaCncnoidWetwEjHsIDXdrdzweZCYSQUpUegJ+0
93k2NucRaMA8WFYaTpnoodASgVvYetXw6ian2X4E/4FvbBPE284L+tdefermzMT/MDuYuksZeaBA
ZRbKsRW99VzIxjDTkTVFIAH0wVGNxzxzlvOo5UECgd+jjEy+ZXDfNgIm+GsgnRuf5u3DGDbFqct9
ZKpnVr6ylDTLHrvXkQ9GPCIutM2BfbxKH/dPIarH2mTxLnE64IKT3egLb9gYLtzNbGwaENxgNDnO
YW52ORJm+6S48qKJ76PS7D5s0B72q+XhpYVtCBiygPDpWNOHqvNuaDqQ1zZCaEWRUOy8qak7pB+K
gT1XXl7sC2uhQZmkmDayN4a5d6Awx7ep6IbFfDoLqEVkhGVHmGLTMyXiFIaMk3Q3SY6m5/nNDX7O
STAMTTNK/0o/Xv+a7gYAsodWsL9OjxUAYWSITkPz9KBwz30+PBZE052e4iIEMeGTzrNz6Gmo/Fja
5rDNPbrLVJZejQF+ZERxjufRYRr14r7b2XE9O/5+PiCoFGDVmR1/URX8QstqM0ME8wwj+0vux+Pt
3LLDWK5K1vrYiGK4Au2IxNahgW5InhRrJ542pwIZA4dYBHe6dBCi/OhLIT4i3Oo497GB2Itm1IOf
vR0CSu6TXklEcBrIGRqCZISCQfklzfuzC8tsAiaHm7BETlmHOBvSxfLGLKLeoTfz8NjS/NwBPP0Y
HUeodzZOOiK90efVMZh2kE8HNpoT028+zfTHWM0a8zGh/ONVEX2aQLPvgfDtPqpziAIjFHLI+84e
osgfNhlJv8ytX/1/aQZNV0B2ZDojLdjZHSu+B7+RNp1zxupFL+10kAisLhQsthsupIB0TR3hG+mZ
Wf1st6PeV/AdCy3oZT7MJ+NKYwNaTV4kxR3CmpAjxf4PS60PboBa5jsrZH2J4hCyJV6oXwaSP86e
tLHP3Uiy73mLN3Ztp88lsM0FgiTI9TcpHkSY4CtJs2Q/jJK/iHE5d1siIXBRmXTt9IN8dZv6vXPq
+GIiXlzms4MMabhxQeJL5kJ7idK6evRZDfHNtNLHiEh+QFJPvhkLr3uoBPJmc4/r75D7LrUTXJHK
cEeCYjR3ecoQNAk01BRMErUwY22/1U5yb5KkDgAQq4P1nGzXxNiovqTI8obVfhyL0D3KIAZAnYUP
ft/DtB+9UYMjWpBjGYEM9fFyVH64LVT8MA/8bXS6DJJcQK8GhrLyg+jx4/6iaRwtw16WP+83ViyQ
PNfez/eidYTZVm7sQaV7ulWl271K4H8AgFpyL8p4OLoDuDl4XID4UblhYybuXL9nh6yp7txKCKCs
rorOIX0oa4axucsiElb3vn9yIi2AmOCkKpVi4eNOv5n7omnAS7t+ou6EH9edBwY9hZ4C2GIfl2LS
tLvWcOhLTJeZDzJRP5w+UjeIWmYQc3NDSDMB6d61NgvOseuk0Ewqg0VNtbj9mBPZ2NtTEt59NGHV
0LPKqLuWdcGXWG7pOTD4TZKYQ/610yBE4WYa9lZCQ2kIxSn3rTjNr1g+1u10qw37saLrIElzsKf+
mPPR/qfheU4oy+Tk1/Qx5l2766iWm9C1yISdLUcvg8zRr6dfNgQk8T+G5wf+1/M/z8twqTJLCkhG
OvIAXK9BgtTQITG57sA/mF/+tZ37dRwu59602WbGYfts9EBZSEW5Li2Q88FnIeQBVdpv9NjoD6eI
BwMceeXTtQoGddLznGCakyT655yPmOIUmZzmWZ+pEygd3t5047mkYDNsVKX99ZiC4JFKIPgfnRSr
8BpfK4QApn2iLvob1Qfx7dwqfZgCNE/Hj0Ha4EZCBPvw60GoteFLNQhnOT9A88DHU9TCktlQWVaT
TxUeeQJ9knwKqmudfsVYdQFK5MCl75jY5hZ7OI+i4MPe0lnvLhEZDvezYeVw5O4mNrgGZEjvYr+/
zqaejJA433JQLlnsbGbXAiQBmjn0VYHiBLAK3Zmbj2+N3qqyg8aBJME2gj5T59n+doZZfZC+FyyC
ATbDu8gIDBeMISq/0URDBK0hsYMcojyF+uoEJ6eqFoc+hYzG7PPmvzfnQSEDZP4b0t20qv9WWzP8
ENeiFPSHJs4XNgTVM4PbvtJO2ZwzRzDYLU5y0zcwwUlooMksKX8KS7Xus6y6qUsklsZY0Bf5BCsk
E/qQw4k4FrXA4kRJmWw96PpNAdiQ9tDxTgD2zc265f4eiU3A0KbRTMbhuST2MMdu54hs3X4FbaiG
JiPGbZd/gWHTf4Rnq1RBjda4wUfktwR2ryv4NTMORuGTJV1RfGl7zle6LkFiL3R868Dd+kDKUFti
IcLxv5iRTjNUBDLHfA3dZM4tL+uf15je5b+ekYzFWnqmeEhBSD2AXBEse4+ELw4rUXvAl9ERSxxC
6qgOFA9Z9EIQ5tkhHtevR2Wil64ewXqMIK4MTON/0fZezZHqarjwL6JKgATotpvOwXkcbih7xiNA
ZAkRfv15kNcar732rq++i3NuulCgbbcbeMMT7mjnP9pdc6r1Ng3ktLNDiYuoRRngIZqZuk5LTCdG
vFkKPkoMmEN6tNva/ky8OXr2VQH7gw45N2fwqEAdu117LV87PEzvQuKMD2IMgliMw7AVZh4fEMhm
10zpWzuyO4KS/SqduThHAboT3KHhzrhZuLY7+lm0D0h+lreyu5OMQeekC4u9HbYNoAsAwaSrr5+2
/AxKgwsv1HC1U5kTVUD+l9nGDvuCTreVW3yN7M+ICEUGWFQoFSy/gWMi72D/nu+3TJESpdrbBsjB
XxqO8uI0183z3KMsNTM94NeGtmIws+wWXRK6zcHTuZg8SvYSxfkjq7vhpB0X/JY+19cI6OUNGzS5
0wJC9EXrVk9pLkAoL2nx6hfhTxY55mdPxdHJM3BEK+eSTS7cBZQnYidI+edsoPA5Uf0uirxdEWpA
5kMOfpiMa44IejnoV4iLSOUdlTDtU4m48RgolLttTd0w/9gv84wqc8RfAAr4UlP/s19Q/dRMoQtB
4nR+ANo1PybgPq464iqgoVUbA5nGb+1qVCoKkFEFWKMM5odWDeSC790DrXjXrjPDXrhsIFeyvBOS
N4kboAchTRBAHgbV0TsJdtLXXo+yZDUiUT2k6HU+JGiQrEo3fy0pnV4M/SGQpj836OacM+kVa9u2
6vCsjolGn+XvXTrpymcZcX2eE1Bn7DTq7nlsAI46Cjd3lpYMEM5k+KhMoV+kC0HslIfzfcdktKGq
cC/o4+cHtybDIeToezalC+FbtMrvs5pAQwO9w2dA+3/PhDS/JiM2gEai2eBFAFqkVHxG9fwhBO13
vMQ1w9S+TnT6WqRaHpbv3EZJN3yN6uTCVM8f5NzOZ53lw9rOVwiDV72T6ZuqidzbMUDdqF9O8Drk
xV5IhpPTut1TUhR7hmbBa5PzeivHutrb812Ogiyv9/Mgqr07BNB7xHPnZV6OQPYRL1GeQFqgcZxn
e5Qvc/8X99mfBow7OhQmatHrE2r///hHDpE6eiQZwUdFLzYC/vRYRApS1rp1ocHWuh5qP6PamTKc
ARoTcj1NeXdrO7I+a6pj6yKi+dqNeBtFqrRVO7tsX/6cUTZFALp3Nq41nL32rlehbr8EEza3zJrp
BnA9erFT0VSEe//PDjtXlORrh93/r/ewO6q/d3y/RzsPb2Wmj7ajaTudgWNgBxLCGeJ7Tsv+VNTa
v9ipLEmHa9Tw3XdnVPm1s5sIg0ZH6/YnSsTzd9fZyc2uiTg4cTVTN2x5sd3oZV50VYkcBVHJyq6q
UH/N2W3hELoHp2NPgC06lyDKis1cIFIrfdSz7dz3C9OBwTMc6rzL3u+X772dUc9Z2rj776nvbUXa
b8ADcCW6UMSBzFZj6qst4NqjiFHop47l5V/z47LNLnZYtPsV4DK8daLT99Y/G+z27/n/fGt7tp91
zVlw6K5rhQ8F7aSfyTTmh6FtUINbhj5hfw/1YL6GNuiqZ5JfSEVjrZzwzPsWQJEov7cvKW2C7dAq
Z/09l0cuNPN0Qfbfc8vpWZMArdzV8p7lCT0Pl3kml++u/UCwPLoKmfDf89/t9j/z361+Gx/a+UF5
l6GP6HHI0dzARXUNl5dAtvDb6aEpmczu2c7bKfsiTdWDThGilbvsJU3BoKznNpCAY+bDzvnS786+
4Nu+NOYRne8WSfVjiuryIxDxH0ht5cUuKZM1sTtFdGeH0uTwhApnaKYuJwIoyi7K6Gc7yqeJX7zB
XMupiF0hs4+k9PI4rWVwHvqM3RS9A0Hgxk0/Gh3clc6QPk2BiPY5eNJbzxPRy3Im9WW1CYtx3KUL
6ttlnrM3EftFF0T4oEN1Y48IS5y9LPxf+bILMQ1QkHbuz157+uBUUCKVi7mWbKHqWw7ADVXoCikP
0gJweAEqgvlDv59lz2/siivQSBL9qx0UYYFtThe+mWQGu36q0aUIvbJG5ZqrHW5U1cqdiUR7wJVQ
gClKSDKKsb46QBc7uN1cDPhNq76n0c4NZnotwsT/emFhRg6SOSiR/ce8LolzyAAvpLmKYF420O6c
NU0P1WYNTvBoyqNx+u4cONTEqBQn+iAWVfkh+6xJKN5Fyn/99wGAvun7SJ1/LAUtehiAHI93tfOZ
295EFI4rQpS4usLkTwZC7dPSwug4LQ+UjElc4JeKRaOqEzLtk2iC8lOI6evgz8x/H/yPPUkbe4lA
Fl1Vj9rvy8eoDDd12Se3dpRFKE4gEVMHKcPyMY8Kd9cSCqH8ZZj6bLhyxlGacscjTftwnTpjsTVo
L5zrrIPoZFRB6y9s6bWjDkRYw3F6xDMXgumDo99Zhr6r60K5Pxru8n7Sv6XvPQ8oxL44PdMIQIS+
TxQttgWRsUccB/AMoF8K0n6aSKO33kVQfvRndduAQXiuqMPXdkFkfG/80v/R50m7ZwoZJK+C8hWo
arCVcKYce6jcz4E8NWkB3jDpsm2dRT30HRxya4/EQP7rqI5a9zbNvf+9L13OzZfV/+99YmxuqAn4
QdM2O/olagFTOyT3Tt/DQsEtw18qwANJ9p9+BB8E3ZjowWQF3bZdCV+SYZLXblaomZT1+JJ71Y3d
i5Dl1Gsyvc59CtWjvOFXUntQkWlDMKaVeSzRdcWVL0rQkBmQzYPLYpC4sp1dTWpHHIgHCRi7Og4N
u7bRfFtQfLfX6QCB0HSO7hsSmLPrVxC5hCrfpMbu2Uwd7Ap6iNbNbARih3xI7cFQwGdmgz8mO5qa
d4+JW987XKp3wkYozHdJeBkS4t6QFgR8viwIPn1K1IvvXaC6TxMZh/jrjfCDAtEPt0ACfuRjBqFw
VOfva4CsYyHqv47qwanvheQQYlyO/rX6/3dfvrwzemV450GyTe2gUZqEqXmYqvrd+Ho42xEgF3zn
MMPWdogyjHkIqrWKkuzha4MJ8tjzwC60w1zlxcVpix92VMkA5f6CU7T/wYPMizfOu3nHWAJp88JM
b39Pk3KedzC9LXaF4d/Tdvd/THvBVG/ABYJKM/4HtzPIImev7i4OldNtZBr8FQHvbgkpUJQGRDxZ
5V4gNg7LaWzPqCL5qY2QCI5RvcaX0Nv6fojKHaAml685e9hV0dJn9bbusmpH0xjhjCavXliU820T
iRpt6qY+eWSA2I8da4oA5uvwH0tZOtIYFehp1Ubk7/Xv8+2R20FFwG30z6Lyh0tmu65oRMwrUlcF
bC3QrrUr1ZDk0Bpext/L/zjHHtqX7+UqBAAzDox56ovMBDAgk7VYmR70TiYg52j/FwHgFmgye+71
Xwu4G4ersFR/LXht9NcZPMMTtpOpd/XSGQWHJHUBmOCV6uPU9DSee3xV+pxM+UMZQX1jarpTCRBd
c+2dmsZeDYW/DBz6TLruYzf141Vk5YNYRlXXjYsz1FS7j3ZilMFdm+L+aqdQtJDruiMQG1h2R04a
bkw1ORu7mnrSPUx+AVtMxsSFBtG76Cm51+NPU/v1XddK9740eYVSnG5AxMOafUGjF1w0OZSnZtmS
J6q/NMLc2EU75TmVjltVjlv7Jj5tU5QQs3OOEmXVN8/FIuxgXCTu4zDXz31L5n0bpSFcQ7DaoT4Z
N1T3B7tKRPUqqQpuRj+bf0AzinZDcfjrY+x0MsQzxyNY5S1kzxd0E8oK5W2fjeUtj8TbWFb5MRuT
EGiUP/uEHduNkUpewUfJj/Zce1pWKbHv2UZTqPx0SoKTmM/ZDz9RR2GG7p33cGAjyTycR9Qj7gBt
Q4lrWQgcADHwBPRuTUf4OesMCIzLAkq2EFVwRzy90drTfp1tyaDVe/Qigx6tIBSsthFuF3sDFsRX
wZFEU6zzPHjvgSiN0g/ZzHCTklF0RJksv2cEf26uuuwjdCF82Xh8QOadQKtXV0DQVQxSFWVA24+u
mLtdljsbSHi5j/bFHWiMmpR/V9tqIPgzK7QdqrNd1DxrY1F0wc6uMiA+d0TKIbarivfRqQAvDc0y
vN0kSHMXlmLrF+iOj+FIDqae6Y1TQddGDBEELocWrQE7WYNg5ctAn+xIyYTeFAB+X4Kl6lcAb4hW
T6/BPQeN5HtLpOF1BBJ1Fg8Q+FjpTJY/20A/hNJ4gC/7aoeSqL/XpDEP3zvAJH1A8PpfO4oOQEem
KlRsyj14P2gLDWVjVl1Vwa1k7lDX7LsKCs+zmleTW7v7UDXoeVikVAqc/N4QSLF0CQE86HuMm0J3
J8dS3fmtymKCuoV0jLOxNaPQx+M7693nAhnNvmo8/C+W2lOVsXU2hu5zpAjC5mW/nU+iv+a/91dG
vWdlTXHj6ILmUUbwBpJLfxuyQXTnTQPEoxf0pJauv84LoGygllY/uxEuY9JDjb0N5ZOg3spO+52A
P9YoIdGWuEhLENKuApSTN5C56TYpWrkw9UN7T1B6b3NsuyhHASzkfyzaFF0Ck7hJMpAjoMli5uZc
FC67D33zbAv8vpzDNRIBmLYt8yht/mPeGDh+hdp9L5lqrpPrwau0C/I3NSPXXqBEk6DvfdS7T7Sf
yq1ANn4ilQpwudUwi/KT8JFy+BLbOBmKOQfCs2wzLOGxO0/QJTasvGrmbgj+tfem7eIOhMF7d2H8
Qj/la/RFJMRIVGl0n6cAuoKCKQ743wCoP5Pm5wDVrl41yWdWV68+mqbPc+rx2HQquOAGNB3dksNX
IEjLe1luA8dJLprW6gE3qmtUes1rlTrdFuz/YGeHjYsHXeeIH4iC+UkC+bweFnQDkOd0NVZOeQKE
ZZtxw+5mWv+yGKg8QQ0OnafiUrSS3TlF/zUvB69fI4IoLpwYyK5+Jf8lmwq0K8LjNHpw+Vk+Sj/b
TrrOfhEASdduT8o7YBTDPR5UcKKqpu4eWFqIZZfq1QQFfyxb/LfnRL2WM5k2dU/Tkx8UUDhoKQy+
6ontSKEgbmEftGFBG+S9EOP9eiTbJ6u/cDlZGdyCh9duQUakMRl5AWnkHqhj6o53UxTmG2j5lONd
UTT6tvLFD4+PDSJKR923TckvoqMnO7IvBI2jzQLSi+1wnqDH9kUCAEMF6gSA8PtunTzjpiuB9wn8
89zk03nygDbj2vWeaWZuXbcPfi1bW9jE2lRrEkAnbB3NPptkFhd8ENm5rx/BZETDkXJxsdPfL13o
oOBoO0J9CCo0C7okrgDb2No0qRLtcGxyaFNlS17kF6a/Zw0i9yWjsrlVzZo3l7cwb1o2cJhPoRqr
TgT1S+SWPqQVogKkeAS23Rn4ugYB/HIYyizfI4tHdprBwxOhYVlrDkVEPz3MKhifpyT9mk/H+a95
mqjxmWDe0UDQkqkqjoHfpw+UDa9AnyFlXUYGWP8jVASQadp/0Z9VuqwmOYd2/7JqN5dOtG8hXXVg
FuAGQB9AWQuuzRk71L0cyDkuiLbveTtM8MU5Ol/3iXSo4eZh5BwTCWhMEnV4gLtRsA+ANUUT2/Sx
NxTVczPlH2VF/d/QGFbN+BuByy8JHZEf9lzki6Ruk3sXmINVVhD/A0j1Tbgg/v1OnappIG8Don+k
K0rcp4oi7XM9eRq5Z84TrVMghP3mzOoc/RMD8x+Unt5HFhwyYOQEgNQz8Jtt+SsSsCrBkx40sCEg
sdf6+B3HSu/DrGKHrigG1JV6skm45g9jVsMxvAHJCqi39ooO9g8DAOxdCHGRG93CS8veAhCO1zHv
enpkk+c9K/5hp/tAsz0nEPFkBUienq+YvAB76bUfFKyi9Vfv0a0csSGZC+tLEA/ITnEJD1lkcH+t
exmFX84AQDVuynrNRV8eLH01C2e+9QBHje2wAdnvPIJvsLL0VwTd5D7H09Au2peEtDfowaTg/tfm
EZpSYs38BLlOWsch+hXewZkoMNPabSAuXkwd1OywJBNxKBQPzvbBqKtiupEjGgp/HpNZH4w3ObhH
X09WRsxod3wNxbJaYNU+Uv/He0B6BYQuU8GEa2HHRFA0XUVUDDtbr9NgkaCvFLhtvtV9AW/2MdIH
M7T37gJgnpeXbAE122FJZX+IdH3fFt4/5792GPkB6R1v933xB4ohIuE0i9YSUPHY3iDsreJ7j44G
IBemqYrWEG2Ab8FyW4GuBnzhvjBG6NrBq7qq5EG6cHhZfiPEU4CDi8LJDxnmvn9Bu/r1qzrRSy40
zLLdOUGva6mW2YpY5xQAmpIQrltLHa3NGL/BJZzeBGgmflfWqgLpvT13aOjp695XzE51aFRZjZe+
B5pGeR3wt6mLSGionf7kcpSxMupcSQVyXUgycWOP+HIUEgWT6T9z/2tfIZQ41Bl5/9de+058Of9f
72nf/V/vtMDbNwo4wrZT8CavavZUQ4/MdvmDCUr6DdLmI7Kcf8yzQMIGzUnTbc9SaOcvNCVLPvIC
GXYrO66MFNPBzqKudFtT+iAEQ2HVqgcglEaDqdk7TfdX+2KegdExZPz3DhsI2ZO+d7jlWxn2JQBl
maP6E1+uE5Etn+vXp2svHKJJvmZAU/71kXehqVELYHsLKvFoPp4EpHmTcURq+gU0AQ9/nNRv3M0G
hMnpwdNueh1Hep0WLDsCo/HgojUWA3jhP7fgMq4b0MOPduhxGCc0TnQ/Gd6u81GNW+lmUG2YwnAd
ZTNU00IqLvbFLtijlAy4TbWwylkyK5snJeCEb9POgfnbMqeXF3tEfUgSul5+UTl+44yQaAO0pl5R
v0ZDvYnGDfhP9UV3RX8cI7iA1Wmf32XAPa6jOhpey1HcAnZEf3sTnlZAF/3kKajYYjYr1Aj9UzEO
5mFGaXk/oOG7zpQ0D/kyF1Qf+Ik5BFIwwEUyAj4Brb7Wi7C/C5PL3EwAgS+Ly8sUQK4xr33/1HYe
8GR5dumCiB0MRdGNNUX6wFqeggvAnnMwaM5lO6YP3zuMHwA42QuggZty/lrNAd8ytbeBUGG7F4CM
vbbwCnLGcnlcVS0wgKjR2/nRy8dVN+bk6ow9uc+ovO8AHH4tkM5+nd4sQ92n/z7dzn+fnkCK8Pt0
QuZkUyw/neXVoufszNseHMpLpxjq9al+8LUXXspGAf25zNsjO8fKRYKhqIedXdA8RfDmFtFbZzy4
TJWpc3IQbp9AxIXJYaDhbRdiaOe+X/7XXMNb1DRtJsrouhwGDscWFXl7MI93UC00J1Bmm2SN+545
JQNYAE+B5vtpai9d729bcPrehkADBeB25toixz2Gsm23dSL6pzrtfqrKYb+WrY0Y4bOYpOcxgR4J
Ws2cnXLuQQZ4Hkz8j0k6mvqvddW12Mr5VO5Jn6Eg7NbPWRXkKxB89ZXSrHkWxTXMvOpHxVzofDn5
s52dwRw9UJ3I2J5Thi0cklJAyfzUT/dJEsLxOdIZOi3zfIT66fTC8kdEtPWzkbU6kwruw3YaFydk
S/ziIJLiAT0/QNAHpKVrcJtO0EPxb8A/QSd/6sqfaRusQRaVbx7Q4ZvRm6ZD1Q3ZqQTeEIHuMMKe
aDl0tfz0Kh+KF8uoaRxTxlBMU+d6GdtJO4Sq8S0e9/EQeTs8JzPAYvSaqNTZ0T4oV4Yiwwb4eO+z
u2zufrAEv5toqic8wvQlctxnhlD1BE3uVU+raAet8Njtwbls0+FHyoy3pi4RKMKBxOTxGT5hzGu3
OSQYNBgokDNfV1GN9BMaAXUpYWYVZXfSrZF4sgz3ig6hhmJ3wK7cZB6IkDMC4jCCdBwSwBbg/HI3
QT7ppCt4I9ZSXIuCJ1syosMr+b6vfUDkGIcamekfwTkHhqdAYUQI/uZBaYbAL2IGLqLT4NkpPSP4
K7LsoUwgYxCk3SbJGYxRAIKFsiwvD0nqVXFE+Kqi/SPPDJKWGkyCsdkYQDMg3AqCNYB6HA6RYngY
6wRiqBK8vdpB9DX6xQr0JZhXOABVRE5wakP8ldCq8Y5eh0574UOLIARmlwzpmadyLZ1ghEJnJ3do
EO2FGc2zkHRVld1LmEg01XOonKYZgWzceGw8SW5l61VPgfFfAKmAGebQH1iSf0ZOBciX95gw4P2j
iTRxKWGZaBIQeICSgbHMe6GJWiPXKHazhJ6oKLclQr27EaAS9A1WIwOICVpyzkmoPAb2CEajKWRN
lA7vFKoZ1GP9ptTqscZ1Ho/ab26mCvZYFbsl1NslNMnx+HFAUM1WjeLNeqrLCTGjLHH/0xDllEDi
QEw2bvx6QROiL+iVBwS8DCY82atP7sASPrQcnxnxED8HsLAtCSyB/Nktf3hKrANQCKEZItSKiwy2
MGAWcuR93dQF2AkHo8n/5FEyIh3s+lW7AKdmk/B4YtV90tGzPzwuasYQUr1xBV3zMnycxvBGDkjK
QrSR27Ht1wiEIM9QH5wWZi2keahSOPN6on5zS+eRuDB4NJtUDNlhpDCmL1EoUVHgr8cKD02t0rfc
JbBjjaB/4/JqP6Rju9VNAJMfNLt6n+3zYNpC7gWyFGkIrZUgVzdhACjL7EM71vHg39aTOS4K/KCK
9BvIKQ9IDmF1U8C8evKvKS5ufKi3mk7ADGR7AYD5ysw5nItcSJqFnrmgbfCAVjw8jiAIk0b8l08j
MMu6CkID+rfGV+C5SEu99sfo6OaT3AEaUW891NsADvOzDQoe47oW4y/IzekN8J2QyEoCdHSOXmPK
rUdRog4V1Il9Ahp1OT+jEFZuExRzhHZbiPRcpgBSgiYofVQLMRH05I4IdglV8svhcGoiQ752CZoH
uZCfxCdgkVcsNqiB53417XQgb8M6QpFdgY8HlULjQ2WXZBruMU31K5rkr3psfwQufWyHBSsGwOaK
JfgAFQwf1sipoCM84Hea6Fqn7XMx7fsEPtM918eGnDRl50hT6OjUZM/lcEGshk4kRKweB3BjUDk7
Rb42u6QOzDoDWyASXrlxU3hLgza0DkKFfjkfL7L2fw9TukvIex/494EHeeyogtWoNv1nWE73gka/
jMe2c+qPq6bx6lWbex/eXHxWGsjAYUw6YObxB3AD+SvQLIE3CGPWqhMIamCsTsA+obl95/XgJQYz
ymDN3MSBN+J6LsGd6qYJTQYwuJlojxWg4x1vcClU2l3RaTu13WlgkKo3Eqpc8/QI/uQrFIT1qhPN
bZ7lID4n9SEM6TueG2sjkeWG8KBCFN9v3JaBf2b2OutexOTDgq12HoBevYfd3ljfORpGRaU/XuaA
VaimmXPpJK9J3Tx49QDL4qr7CLpq3kZF9l7qTT17sBo2ukLphHzS/gWGb/CSOPAI5fUIZV5aQKwl
QEEfHELhgiHa4rsMzdZq1Wj1wDlJQUkDNFT1Bf5AMC0hqxEeuoZ9BoU2KzxlsrUoJrHxoxSpQDvF
qA/clyP07LrCyzduMGwBgR1X4P4OcdqkADUFv6x4ePIazBNMcUsou4UyOHJwAtcuhSViZDiw/RCX
1hRQvhBxqerw9SAZaVaA4Q6kcNfAznAIi85vvgCBmgRgMweRiqtMbyJX5pB0qmFwDaydB8BRPEJW
e1WP9XwLktEPimCQ+324ClQJcRsN461JfgQOh0cRVBVWTN51eFDsWBr10EYnN+Hcyf3PjITvKBj+
7JH2b5DaDj7r46qEYFoiU7lFBxb+H4G6Dd0hRS8PcL5mPgGEhPw1i8YYjw9Yq44/0m7ixxCF83WE
emsCVaZdl0qFijbt1+AFFwSC7CXyBCdJyrU3S7CY+9uhdctNWohng/e6A/3kxoGsRGx6/AP8ypwc
oliMOz0czkt3M6GetRG9B+sf0eHGEs7ZmoJCeEy79j4TTrJrBBv3NHPuQNlDURCEayRAC49njJHb
uze5WyKyG7azrzhYHj678MA7DTlk7EdQnJxZ3kvAFpJPZ8AlMCfzpmzpALEleqfzYysKWLwxCJcn
U39FbcJZqYA9zinuKz0AnQT3TgLhvPXUQXYqmz3ELODf6omclc5Api+2dQjbqg7w8dHvky3KYOeg
xtcvoOaJ5eolbY9do/2Nh1zM+FDGLTqkgfgb2Xqc3wLqx9XY43GDBlgowIQDNOEKzW29nnzkwx2o
muvWK37VWSa2I5iG8YSPbhoQC0AC7hV05R+g6MInVytIRwHXN+Qv+OZnQLiCREyzuEqAeYXTC5yL
Z/xgICKuMn2fkxzx20w4Ku4VCmZC4N6PfjY0fed+SHd4ZsATTGW/gw7JSoQmH1NljFpSsvKSUMR6
JNeOg42IZijdIhOBdxkesm3mDpfahLD1TvI7r0Y8RYYn6bcAFKvingDjOVfSvdR8uhsqP9wl3DkL
3bJb1e3ziUIGEqBQqqsfKCgvSaFEQGGAC+xAcPU9CKmHDKbwcoSq8ejDhdWTF+L8yILs3OIjXEER
tzpCt5+uAkMejXH4VpH0B4D//t5vdj0R3a4N0o8WoN9VXWq5o9B8iOQNCEDJrmjVFhJbuwiKAXHp
9HiXujiM+wJAhuVbhoAc8RmFK5o21wRkZwiPtm9omf0OqmLvtvURGN5VMZMsDnvvZ1U3ezeo3vII
kJzQAB9Efdyp3G4bZsltkNefRXHXICTeyhxa9x6bro4K203vmrvWA23IeAIq/mmWoFi2EE6RV8Qj
J1sgFsAvhiReHBlgfAxE4ut6VpupEtM2KWBdzJKLX9AS/GT080M5PvgA88fzlJxo5HxSVsNbV6MZ
UKLSFfQPneRHp/B/V1WUHcs35eRPMhUkRgqymCCOtwnVt0aNJnZGefA9AI7C4TJFTYCYd7qdUhnE
NGnnte5AjHMRgSJESvhDYXzgrga/W4+AMeOOCjQIHngRLmJ08fgqIVByVM0zOIQQBfEXqZgh2lZk
n7kdhESD9UA4MnNIzW+HAvf1dtQPuo3kmg3O01ADslrPgVhiBECHBxeACe8Dxk3jtmpdWElDbmiG
+TW8CyD8jj9pbvt947CfXEAkKNUjOgopuVUS2tfFHDa3c0qqmNVyl08uvQ5Du8sbJjd0mPp4YHW2
BkAGtsuazzEUPl8L3m0GQulLS/mhnfpwO0MjMS6T+lcqo3dH929uVnykRfrUIVy4WfRW/bQAki03
58iFSkQdwrczh3Y+pHlWZvKe+gl3IlDRrn7TJishQWQMUSbfFUHpQVV5qKB7EOS30BeEtAP6UX5/
w2kAXlTWwOAA7e+08GSsA30TzSDNQ5QApVAIX1A4zKGjFbM+h71t4brbcaA/SnYtIYOVj69MJnd5
RGCvB2Z+hVLFxk+eCyjfbtoyvHMTkWxnD9/D2kW8V44JribA+ECchRh4Xfp3EKIEuABSklCh8qo2
7tGjRaRZvAc+g6UpALibINflhoMQgQsECJlwhvxFhUoTqKswQ20Lva5R3Fkuu+YgJyiEDl7sG+ke
EwW3w6JaiNi6AfsCuKU2wh2ZT3m10mJ4EYZxYKIcAGb4m5ugiwuKE/S0YGtI0+YwFajpRF3cyAD4
VSBrRqADT1zlJ1FFMEX3wPLUvgBDRW1Z47FVmLu7KUHIL9jUnPQRkg1sP4j6PIjuA7GI3rvdOG0h
c4heecH7o5/DmTAaYfJWQPWm99GE0MF18BbwUifjNkVMlkgPD6QWcQU3UKINHlrpbdOsBFMVqkpb
iLzNe12G0GMP5UMIJ0HwBWEXx2H+tTYKZRfl1Bt38snGV/M+ajo8P+f2yExNwBuu1mNo+MV47SNI
zoCAkg/mBbiUarR+OHRqoev1lkAcFwlfmcQEtmEHWgKVkin10wzJTcZV9SJ9GFMu+hd5oAq4humD
54DIrIZuXxYlNCTzZwVlohUShHRTUYoiUaZiYCi3nIPoECJtMCi0rpPsfTgPFYfnIqD1O9rCR6yI
YIyu+wFhHUwrHR8MUAH6UiSfata6uxKYo5VAbXTjlJtpDvFtgE3NtSnzh2qMZ4jkQAhtDlChbIbV
oPx8XXNQzibvpP4PT+e11DjTte0jUpVCK+1azgZMZmBHZWGsnLOO/rvaz//+G1PMMGDLUvfqFe7g
h+IwOTHG8eTf/TCwSg0EzbsUjo0SaSjO2ZcFZYmdIirnrWIGwqTnSR1CBTWZAcM0x7LgiJ21pf7R
NXwDrfmPuSv0ArQ9d3FBMdq6eoSbxV/t+78KjKl3X4SfXc2ncaZyHxvTP6v0SwjjdEocx6fLq7c+
RW2OWk8xAYjqbG/KlWqPvMe7rxr4ssfvtJdwa0a56G0cuC2QNnU/23N+K2sF4+tKMDaZiac6j9BO
22e9b8utcJ0beGHIjXbxCaLS3OlJ/BK7+bLpkvhcGMbIhGvC3jDNdkmnq9vKJobbVNvuwGSRkVNV
UdnZaqZ7KU9oNESxq0X8DBBgeNC71Gv8eVlrgAHXmaLuqzGx6fcyvGXLFRVYdkdQwCQ9aIhY0U96
MhMpTTpcenrQEZKOItq6QuAW3XHz1agTK0bZ+KvQqPAMxao2pa69Z244bCqhPglNo2QQYl9NLW50
cLbWuTsTSPQeP5LoXCPcvdLUCJ1AzbhkeZM8+FHCM7QYf45tTxWTkG07pTjq+vhRMZSTz4GyAAVw
9ha2wRkBciGFX0ed/c7R92pqobOxfanv9K9A3BcRgUY/goFUVxP813Uff2ad+StAvXmOmhnH0lT9
XdnFD3HEagyLs6mJ5zxPp3WjFSoDB3ElXs/raZGA2SI5wa5X4G9qW78S/zS9UffWMF9EzpWOi7C2
eW4RZ8S8tpoF49vS+oFZv23SNj/lIQlQOwZNDAV/1h0S9LB/wijqVXtRJ4skkDJAz3OON+C+1eC4
uJNJr+LGeBsVGRLCNl/1k+gY0BqtZ3eIB8UOuXuG/GBiRsoqxONoDRw0Xzt1LgPjY+Y0PlYJM2Nz
deMq1pNfcgKbvjt4tRQliYYHExeMrZXp7DgElJM+0GO72EUpersIWSMpB6GnCJGnyJhFKOG51AYX
35UcXqSLLLaw51U0cv5DR3hmcuLui6b6HWJ3NcaoVBeIjRwVX7ceFHyKTG0JPU4d7JQxR1ybYfSc
2nUwOhmU7NYKj/7U7NPoozYHHNzd9LQ4KqiMzj7q8ZR4ll8Ad8XPYZZSdXSJ7FRtd2rBjMDsjIFj
Afi0SOmYuEe8H16nPoJCNDhoYeplspqxjDyA9DkUCwxqoCMPfm2+EnKypYbUtXBTpjk/5sY47/We
79dD8poqY3Zq6+mC9GGMdWGrgZjIH8IpLAiVLgjzCZvniii3cB54zaQyEWlba+sS/eDVxrupzfnJ
mValZqUrKgB7rQAK8Kt9ZWbFG54fnlLaIasND0S3KNdaB8hUZ3LtwGDduaaNIa/jf/UtnYHKpY/W
UnisKkRIHFl2ZqEJjHGm+I2S/Dxt8v7Y0b5Zp0WcbLoSIwg/aoASLJje01/9tNXUXgNQwmw+76+p
Mq9IQmC8TqOysymzN0ZM9LeXCBN1n8N6ifFLVuAqaFOkHaDXVxsslzyoChtT8B03Ju4QSCE6ZTQx
klDHKx05U5Y9QgWWuaH0VU+etoy2h/eYHI1Z0V6Fbeca7C2Doho5IvuIxP+8nycV5BPy66EaK1ub
nT52O4Xqdx3Dkwdyar4ZciKKURfWur5Jc9eqnuMFfLpqu/HWmpN4nY7RHtiX7Pdm7qnpr84y10d4
BI+FYSKdaHzqRXuxRbotM1IeES41mQo90rqG3VhykkQ2+gKqjhq2CGsMMRkBZ7HTeqrfZ2sF8xO3
7nFV1+l1x1H0PdnGeHScZb/UtKJyIA5tgnX0QOQDhJ052zoWE/4F0rwrAU/PeahtkNcaDGQzs4em
TQx8pdArnzRyezWb1s5MbE7ctzDxk5ODxqVTuum61xO6YWwWYNHWLm6hi1ZxAiOY9ZK70zYXzXtV
GfiO2PUnrKwa8SCVRn/zmEKsW+PWW0w5UCqErrxGcJRlcYl4e2B307Jq4nqCZAlh0Jqv6jhw743h
NhZ0XiP/xNHbrhenwxEtpCmApt2qwiIK81D3u1Bdnogal+vGrz5Cx0W2xgZwVPakYJEJbE3vj2qj
zB6kpycI3F+MshkajPYaRB8W9lD4BsSB1t1scjxn+bcD1Nod3sxcxaJdpLSocDsY4mmP145L0zPd
hIri2Vb5rVsDPBp8oQkF8XbsyhF5ghJwmQVVvLOpEECZKchYZhS+FrNUSbr/TcqMS3PlWKjVzxGE
YDezfyah/ihiwS1iXp71ofmKJ4tEvja/raT5cFjXiCamq3ZCExVCLRpS8a1IIISCp0aI1wAdqY/Y
0zG6ASHqnNHO17YJrCVaE8fSaYZt2C3lurbqYyaISnHan5okYihXciepx1apm7OVxw194wd08B51
iqucCeI4PpVNu/VdmtVW23xYYSkd9IhRmAQS44DzrzuDMmJx9ccFlBHYSgInoHKl6i849Nnrphj1
1TJGR1Xp39oWs5plNHOvLMNXSNjX4WiUoeuhiYbGi+EZWAit3BydH99ZOREV4kQvyecU4YFCntCr
Q9ONRyUnoFsiwplZK2+FUW1LY0x2OBicfcEwC97IIbT1g1WCcQL46OEUxqqzlT99ODrRDkzdl6rl
6T4ZX1VzprUW98VOhE9zVxXbskNG04/VXWXigpaAAM3DwgBHbe4ymLOkCdwAy9ACqmFtr6Y6LEvj
tcqKn3hpewTh/YDGk76x6nTv9hE1wWj12Fx0MPWUYm2o1WMI7HDRiM91s2l47Nhp+IKNx3lvlCCM
lY5Gutb+K0QDUEcd1gvYBGNqrlod4vvsNCcwzMvKJxUZgOx6dtktnuHj3DhYLCzHeJxK+xFYZbWn
Et2qPGCvAJZLj0h57+acqZE/PwxuvtHdehuly7duuBrgpB8mCZ7dPoEIBCufKO8oy8p+Qe2ZUJ49
UHs0rs3iKXScfdi7fwXcCa+XfU51YnLSapROLkhLN6me1f5RLFq2n+r6r8KesAED0wE5yvpv39Hs
Q9SNHtYaOB1F2PqaS3gDKD6slulBT9tyVxvNuNEHhPSmstlNzjv6Og6NUutfrgOIUlExoFxHQHe6
Vipd5GKpDnrOIHhkR/hWHp1aw3qvfEJesfy1KeU1WI+Fbq7z7If5sepc7VUfnFDeCy/pU2M9Wl6F
iuRKl+5Nw9wz5dQpS/plo7gbsPTqsZO2hkAblIqsG82pXyEcbAtUh5sotmKWiMiUhVRO8gNle59R
jWb27cYepUtiXpYYKtbozE1IsTS8t+Jn40nvasxa8EagVcC5aCq3LH80m7zcjTrNr5gkdLH69Lg4
sGHw7MbpxajoMY5AYpMFBSnIOjXjvrWV4P4Yjt0fY8c32+ldNOjDJxClbFvCKd3A0htqW9mIlNTB
sZVAi6gI0eDFFTG3vImWV1rsCxpwmxQ1VAdKJXhdVA2Yoq7Nwabh0g57C38szvk3kyYD5dO86kY7
XasNIt0ZE2Yvr+cSzi9Tpqqi8aQklzzCEVSfpwYzDZstHgmP3um8Bnl8sBeoRwjqoRWbX5tSyIuw
0YZd6GGqoJBXWoknTYWqrCzRNX/YI0uEE+KYvzPggTEY//bbQqCUx5lQjifsw1i2JGZx7qyJyj0q
zMVrE7bXbHLMdZVVq3Cc6NMm1iPnW7S2wbNidZB6lms86GFRbNK4oq9UnsUgMfEdp2M2ql5LG0Ft
GhXBAjNaIehwbNPu2KGzn1c1xr3hchQOUtzyTPKoZj5ybXlUZ0QTysTMNoPhPPSOvfGd7ADzzLMQ
Yzm1Pe6GOkpkK6sGFGib8Yepx7OnaUW/NdPoDeOBE/XawvPhVjbxfKGEghhvDeg0og6WtMNLsXDE
F6b6UilsbR/v7WHM1z762phqrxO7ODI2Qc3I5+KKHrOGDu6cVdGppS0H8lLjweVD9ByRGWJRCoHR
nbIg88c/LSffanTxXiJ2laACvE7G+ZlDj2eeJPHWsXTV0wbF8y3lcbDLT1yPGWjVJUIDCBAQv26z
Fj7pppe2NHIgDnmdP53jsXyvQDq50cYcumGTtdpywn7oMXNfQuH+NfEk0Z7pj5W6j8mke5i9QgfE
m8mMbZxWlAvio6NXpAzx2pasUICJ1CYLcVbGG2IJX+ty9OJaPy/Im+S+g1kGfmX+jA+b+Slfw7T7
j0F1eQDhwWmyH0CyuyJsA1RWTeKlswbS+oiKEkJWavrJSPvIeMXBydQfaTY6v+7SbzO9fZuGeFf6
JPdCLBBZRg5TyjuWYu8pviSzaPEPICdG+jz1SRyShvFiHs+LZzUOBRTtvFWOzFUowsYD6sRuKalE
8+phZlB+lIdA5+JlY3zrcQFRQaBubcwlDO3skCvFE09T9fCG1UDSMVYZh+iqGWKnYujhUKU7xncf
1w9NmnwtKlu+t+vzaE4zrr7DFWlYRlkaHGdrLF+6qis9J6qUdcviVH3JnFXx1gVW9tMv2hHGH5Kv
2RdSv4S+nmy0gsSjamSNqlBWMUOhss/FwSqiJ6Of6gdfGSjRk9EHgObvfZMrhxZWrF3fLDdzn7Se
Y4Wgj2kFuUz3KJ+exBBO3mQW9GfzE8pRbldocDk5HqxC22oN8/hkBLo0VHG0NgyDkE4is1lG2JUa
0Fn8bW7lZ2HkH7lOKyhOAZGF4jGmGlF9MkpH43yOzOihc1HXNoIJSVAv1gU61TFbes7qDXOE1eDb
YMD6r1wsKdtJE2CGuPgFFahYUjiAZ1/ImTEAZfy/bd1oogs5bfsSKwOF6T9wCiDjbOHlgAYhMaOf
QSd0D82YPC0mpI/79oy1f76twkxhGNEU0SEyiemDrz1AuHnGFKBdC3d5SFC48sDdrZZhec3yd3+Y
xCsqMWsIDo6HeDv5txa99qaDmj8VYtbSzUmAP3dmfagbGJVlPjxqcqx/v2Qrto1VYxcHjZKuqai+
NHxNvD5CwQnDNwpXFmK+ND8Wol2TNE3onG5jT299RV7XIX1RClPZpJ2xK9zuQLv3mdn/3xBZn1E4
v4kq+3DU6kAr/M9Wy/NYG1DQ7BSdn7I21k0qNq35ptl2enKt9tyET9SLzUafQCAv1qNiQgwG0tgx
NaT14dKXkJuX/pxosDSE74+HSLKZ4yroQCGZoAEHAOYo6ZrNpsrza9RUO+Cr6Y9djvJUKc5pZyMX
YGEnExs51mZ02SIaTS6x0BrGbQM/BJ/JGTl4laMHLgbZbRoa9B8lGhJycN6IlFobHLDdR6zc0Xqq
QylD2w1nv8OLEAeq2gvd6oveEd1IZsStaxzxV/tUUKiYkVMmMxKPDeUTnhcTObOjPlqTiiVzHFXr
JXpFOpj+lTvjE5lQyjAqNgfKvr44V2BjMomUaEMN1yU98gpspVyjuM1onuCwTKe+5lyKDXHJpRIp
GFNSD/06owbslmXqYS1pMMLJtrN0qdcX+jdG9a4o3WMRYk4AbOnFNWm8owraroRlf/ZF/NRW+hrg
tr7tsNlb16swGYD104ohI0B5xqA6zcJDhyJP79DfntLsDUCMh8os6t/T+DAUpbXWxu5tMFWUnsNy
lS/xOUmZ7CYOnUOlbQEn4FIzxJbOdil21gKlWjeqD12jw4B42eB2T3MOhiFxOIAjp7mOakjs1LEF
1ed9GTqVZ6lZvM39h3rJ5UbFT7t2l8AQ5ns8PKhzjC2R6fb7sUre4j7E4JtIUqr9dRD18wD9e4Up
2lpKxI34f+A6Blo9KlpvUXX2yISBVKUuFDOO9qCI/ll1cA2ktf5uw97hZd675GLF7uLVYkoIQtqF
ieoxqzlEh0QHwtCpNUc/08XQOFlFde6FD4hGrY41BSezx3Yj7ysRA8HZ0di6eXmbOmBNRbP8dLrr
mWnzTsV/UnL/UopoU0fPrp76yFsjgN1pNlQg9LAKmD3JVJxdDJwQEvQmK8vWYec+y9wU2XdnFW7Q
FjMmS+wnXbksCZo5U/5vAvk4TAyqxoYxZo/wWFPXXIlDd7xWrVetbY5lN1bbu972vACsGqeeJIlG
f2WbpMu+CjtWn72izF+dMK12oS0486eFVjPdtswwHl0dKWwNHZ5B+Cn9GlLhvOW5IDGtr4XVA1u1
ksuwdCVDC9rJ+dyg06ouAdDvD6IiGkJdVjGcFr8LLl8ruzSDscU10KFrizB1YKb9rR5dTgh9eEPO
bt7bQCS9qtcwaXWDYapgLqW5895Gj4PUqnLy0zjVBPmQtm6fZC/OyEdH7zdoR0Z7o988y7Zk1Jf7
pKh2zux/FnH0o5XplVLamIHqQVZqGa/ru5COeoeqKCIZmYdqnYCmy3FaTTQ2psn9MrMcSziUtU92
En3Y8dn1BZAsETHLmWGxpU+dqA5GCWTV9T8SuBcrzUIsUqDz2qPFjfcgekux6hkWuuUIMVtrkBg+
yyt+b1xUPDMaHiCN3uLW/yNM3JhAvMeTsRF08Oe62OvGpsiA2Wn2nmbJVMXozyAjWdjlqaKTCqtV
rAQZi9fhRi5ASIAcxcJWz5P3adGZABU/Kt6x98U28wATm3l13+J1bxXDo4/crhmj+jXrD1Boz7bo
PlzAClhZYgOurdoWXxBa20vNgE50jG0ammn17+Sg1h/pIOkYPeDA+ObjWQEsEsBjJCc/M/ITGAFE
0Idjjoz0aoEEQjmo/asgfvgF5XScgowpuu4jAqOG5Bcza9y6VvJMcQbnu4j1BvlDDhWXcfWYIJ5t
0GgNO3G06Fy4+ButDAukneX3z7SzmYt3T5b6FboZo2L6J+ay4MWYIeIWlmvgFSlLpULzhUk3Ud7D
c71aF4gyT71JlIDn7s16HCCwB7fRLtetotAx6DODco20vpp11BHKGxIKBz+LX9OK8NDFDkoH1Jfz
MK4BCuIUAD1ubTn5sS0hPjrHsakT5EUEc9OuYtoKYqGZy3ETSowgTeGdO+ibtinNw7ZXCEGagnCu
j06Zqpi4+5WQoIvlxWScBiIqtffkaTsbu2RB0Z0tD64h4kPqGodwbikC3chYM1sFOVR3hzYb3gpq
JgYtNEIc+iVAOxF/k37Cnbvrhf1pLpRNGMKsQISDc+uUrzrqs+PQhQOuG66xSfty2vRjT0yBodMZ
jn42aobDDt2EfGg2XTqKB5yRCr1AzTNh2TrYTSCYsYCRbnZVA3chG/xTJYb2yQLA5usJxm8R6NxW
WY9pjptyozwkaqPhgMHx4TdYpYVzwmKwkpxZ8FDtfIgENpoSSoHKMsRUmM8xjGPgFSs1oc284KqJ
HcdI0oKoOHifErKbM3zbObN6m8/qsfs/u9RhQJ5GOBmoxbHt+008LmAAOyN77/OYNUPLLulVF+aN
/wmMmDaG+xEb2JppI7KKfj0Da+m+IU0RiZWWjAXCDD0Gb9ZwwS7BEqHnt9JHAks6vtQ22Mw8TJ7H
koGjw1RK4CGdsIKjkGIBZysJDqfj6nTdmwNgwNPYClB38RPt6hverGz9SnlxhUr3ry8VPiOvNCaP
IAoNvPrSAjRgfFMzYoyVxhdU1xw7EjumKJTYuEfnOfLmokO6RDV2ie3iH8MQF/RotBEAQ4tiHadL
u84M/7EaKB858prl6liq868zGO/bOHijKCC7rQApJos9EBrHzNU21hwCJi2d9WJRozEqaUwDjRm8
duH4qvse2uIKS4ebOzv5qhqqYxYj8Dt29VZU6NOTWOqeoiEm54sDlAcY3AOlSmca3Qt6Y2eM4N4R
AQpw+bK2ZKCeXYPkygeFHkxL1FaL2avHSMId6hdFEadOTgKYNtAmQBwIYl+0pSH8B3oHJbEKjw7s
f0vLfdct4x2rhzNAKKoaGjaGmK7ggiijLMzHHWZy6rVkpCu/mpbxLKFufYsY/oRnCaRbZ2SMbs2X
MrOCKUEZZozofahbtWNw7tivZW0FhYgDxS8CyMaUr/OzMWX/lGq4Oab7PcTzSeVsNmcjmEk2snq+
zs2XMtpfVmOdWoVY2c1X3a++0067uk6KPFNH7LG/W6H82s3wM1SYJHTtlh0XVNFwy8rhp247L53i
Z1W3D10JFCTPAiRzA/kV5btrjK78bH3GunZpyvla2UXQ1s27Et0otqy6f4mq+Do2WZDKbFAFITbe
DMyKI42vIn/IOFlAWhPmlmtjJAEqzbcZsK8vmEpKO4MkcJbw6tOwK2Um30Xhqk5TOqFd5i2l8mTG
/q/8ZXvBAdmFtZMiwT+iK80JEEXDJWGnkMiNV73OAyzrAJcZ7xBj5Vj9CvhwpY7qR7tMl7nrbkbf
Pi6zDcw2/5P/Xnz1XwxqdxaBfIlESb9EefYz/TrZ/SVpqj+RMkNT0CU2xiuS4ReUAB4zmboVeSC/
FyMl2ifFU6S5v8hnBPU8SvGqIExlce08F0v6pQHRLqYL2dS1p7XmxDpTTh32p/0rvy49XNTR3aqF
cpAvoRXhVjWso1aJwJ77S4fmSlE7xyRf7j+bWO6vHtlAN0uynXSvt9qXPZ/Rsv+WP2IYy6VlRkh2
8lqaXEk8XbCuCywL5KL5rZXub9x1P/Lzsmk9jCLPRReifJuf/rt93PDJWK74rt4aDG+c9KJVzOwq
/eoik933C7LM4y22Garhh8uGuMQ8UEZtt1mxkEoQnK3LtU+iK8qvIU0ryLhhdcaRNWA4AlzfGrBQ
w7uVN4HteopydycfnlwLfdZ+Lcb3/56nfODLYn+WjI1RkF9lyfTSZsyhWQxyUcgnIH9V7XLAJuNh
KfuziQve/fe5RUrTX9KkOdYtZ4RUo+AGyJtA1RmYy3cSiTeNv7pZEtChCR6mTPzKe9j7rEBb7u78
0OTV95KKoEjZzOGYf9TaDcnfX2BW34AswYiFO7ed90pSfrejFjRt9zGZ/4CFvdk+xOluZcC90rWz
fLZLyI3lAlpcc9xAvgM8XMb883RTFfqdnPOiWZP/dQOUccwQRyYXmSB9NWjW4htFEVdn2KfJX5V/
Rj8KfGmbxbVq/q/8mhrjazGCP09STE+5SvnxwhadtQgPOzW6jtF8JS1dQc358BVcZEPjfmfkxdGR
fDQR2FpS/ILAb7m6+wu8K0AY6SZ08b0o07URb3NZf8TRiruCC1ynfsX6dEOSP9B13l9JA4DXu3kC
PrlERy3219iYYO2ZBdOQnRALWBsKaxnl5kGzUEXTgpD9Id8e75UgfB+F8WPGoFOX+tGP/ttUNKBO
uu1+Njojq7ALr+XY/chP1iqanFzulO6/O6K3/S1XNG9Ghm+IuKwcL/S0Mh97JJHvdxtvipu8UVjI
lFP6Ix/ifaOwYdw+v9+ypnV/BQ95LAt4PzyR3vye9YT8J0G43IE1wh7HKHIlRP4CCPeaNuFVPmCb
xVziHwM9/FyNPRQxlOlL9SEax1u75EHSQljx+3LblEyy5pngUAbOrPz22VnExbs8AirF4AiJv+ut
jNyGGG86PYlVnmV4joG7dnkriEkkAhw3dv43WKt5RvOFONrCV2LWuJYhzGhxb87bi7scZICTV5gk
1VMS0hzmpsqQJD96N6XBUBzw9rioPFxrZN+GGbl2/CYyZEE6QXQK2d8s9Wq5qv14tbNNbtWf6TxT
8/J5NM0MlMzaYONzarrpBr81oHXMIVkkhLD97OdfKjcdshM1/9zRUItOoomugkOUllMgwFBJ0ojs
QBERG9Ff5N3XlPqnKK9qGuPGYn7LBdLM/u9w1DVQx/wrZulMavfrUyjZqMbS/jX75SojpAwP8mui
JoH8+7QpjBdLG9/vp4sMbkPrfN/PG1V7rjP/syL+yEOB/misdT8wlC5yfcn3Yd6y1WJ354dw4gc0
6Ibpcv9VeWfkpfkwhACMvhCLg1LNAjAlr639gfzzL4jCb1wMn8qeEl4PA3RSCcTNUS6xpFCvQz7d
ivywCPXiTj7cBHZ3iq5cX5jbeGcm6X/fahKFlKz4a6uBl2J+JH9O7mZfxqrZaJ4T0HKRFt/PCEtj
nOX8yFiWfJp2/U+u0YrHJ2/tXKufFFHuIwKJ10i3maXzXHD724cCiThugTzdbG6kjKPyI9poPReX
kYZG7YD+SDrj+/7JcSCDl8GhwiLxsaSd30IMV3NW2sKjgwd+pWz5GLR7CJJ7TN4rWr1nG8hC7Y8X
+eERbLyVIZ2wOH8ql+maxnyyrJ7II/qVrivPi+X/3r8pNy3SS+A7PMcHfszqkd+SS44C4knVEi4B
aNT91txDeFb806JtPfY3A5UHef+G+qtKtDedWkkr/BcM46+M4DET9n+rsWakuZqn+RLLa5BbQb5H
ShNlSLR1XXVbebH/e1/d/1Md1g2/qqrqTr6M72raKknUx2ghNvN0nDpDzDY5waB5tnjPe4CWL37/
UHrz0vUU9NwFN+J4ae3lZnQfhtSe4JyWdysdeAR0PFT9orjZK+SUVdOEnzJGqLE8zeznCKqfTCLk
aq3T8OrYH6ravP5vt8pXySZ0JI0eyjRiRqAr5LOQP64O/b6Yk13paldbsMa7bxlXdbBHmag3kWY9
8uqBWbBA+ihATu8zLbWrDFwyOwQopVH4ZoPNhYhNNGon2hmfWnSQUcvHVqdtv2TYy5rkV3H+f6Il
Q5XcnEaWHk1m3zIi+/p/T6KLqasTEHr9zakKth9aaaNi/+aICeV9ghBMfJCxQ+6dXp+fYvABctnU
Plmblv5Z9DtDHtL/vsXQs6mNJ3kf759a0z/96qXPEthB1oNc/hmvVIzpl6+8KKEIyHHvBzmdW7jd
KPso+reWLVe5rFOV9C5X9m2pb1MVA1P7ROfyN5fxOZqm16KdPoc/bG6Q0gFpOoApiN+ZHa3k3ZpE
8a0M1Un4OBOTIi2QW5okfDCX6o8O4D8jPcikVW46zN+oHCyiT27en2/GOK+bSafs5qpq8YdVj3SK
AWEuvDOImiDROdQnk4rSPXny3bRoYfCqXVtFvdLQL7L8rSGLCDmpy8ZGD93YDQmhfwEhR+i0up3Q
7p9ivi6uAw6nebTlpFeLjrnufk/StFUAQR/MIrD8Zr2I+TG12x95eMFsDvyeiWiGD1ZnBfi6XnIO
W+0yJ+62gzAhV42e1N+yVADrhzuae2yoTe7v2WvxZ2G94011kevmv89pKscc0SP5DdQKruPwb1K6
j5FZnK6C85KFgrxbCjcpIZOE/Ay1KHmWN8qoZN45ZE86aGEZ/JVCmoKOB5nEquh/ylA/EuMMMz7P
qgVQR/x2kFWSYFCXCzqMV3351+sgmJEDuSeDfczhOidY4CqHkURdZwHcj5j/d7zI1dwa/ndX7ORJ
aVTI9pLK8oqNLgsUDgF5GPS42xiie4Uv8CvzQJmz+drX2Fb/7iFHhoe5b181Lb6HCiqs20QoafTq
F70JgpU8W5chvU6rvOWEbbAfVBWGV3xbngZJQxiR+8ZiPDjjjS2Do8H5HKbzLgLR6Yf2t02vbwXh
/tSAzIhDY5MAvk2aHt22etVS5sluNoaZV5vnradUlUDaQTKeEK8qauW3pIBkyn8F035xEvPHrTYG
iR9uGIcEFKIMhK4wMd22//yw/FNy5dc1PuK2WGslGlj+fKk7g5QyJgUj9Fbdo4LGpltoF6eFi/nf
AJyeLuVys3CpWlYH8QSQSLvIKxozmvBSM5AV2WOVih8FI6QBNj3/tyC/AMjir3erH4W+ET+D4ccR
nB7gA0IJng2Bwv0Yy61Md+SbyuuV1wgzYW3kFvo+YFSSHcJxwf335b2dQ/9vYBYaml/hmL6Xzkb+
VmalgcFHoHt2v1cwWXaDXx0y1zp3js2oN75/P6KaHseeQRpOS+zLlkrdyf77v+xsKOEFcsJ12edj
ebnfEg57+dhRTkduB4XCkJWnlA9QXwMfp2955Q53R341+gEoES1kfAflp4X+E8iT576eQs5Vw+/P
MsnLI59OJ4fVqGdn3BBWtgHPiNtrpQVy/NNN/lDb0BIe7Dd5ZDY1B9rUfGcUQawiuTbvWVw+PSBy
D4qbcCGjsEEJ1TGg8/vk9b7afRczBbkHw6L5xiTpv+Ojna5qxAo1hxMIwK38+wy8ta+ivdzgs5i2
8YzYSsfL3sOjQzmS21vgkgf5b7nbRypNxxmvBeMvQ/W3aY9/AgUuCzSQyQ4GAl9VvpMpmDwP8tJ5
7erATuGGiglKP59WfozC9H97IJP+bG/dp0lB1qA2uIL+ps7IfST6v6w7NS73jAcbVXtbDF9yH8g9
Ib9qevsjr4BFn7MlxuVTPhW5/u6PYGnGS+golIT2TqATMVeoeMtnI1eSXDfgC/8ZeP9y7hu+DGTL
iIIj03N4P/I0kueZ5ebBDB5NfhROcJkPACo/+EsLEYCKheghvxqNsckwP5N5uqyi1Iq6nsZDpjC3
M62gTf5L81PfPzD923Sga8PeOLmcdKMzXow2oqodGT9wTBjpX1VtMJ0/qbaylvmQXC/39c+9WeL0
AJFtJ1edvE92RQuLP/JnkAx6ZEzhIesaw1ggu6iTgCHzWckQga2ltmr2KE9PmRTKvL7MJoxEgHCr
/UXW3vKElY2TwQNFfZHxcW79HZjunQytMuEekgOem98y6pZK/Zv6WgBvbaMOKsZGJM6Wdczhv2Pb
QbrxXx9EvmDbItUK4giNolWrqpDy/0usEmt5GqFgySRYwQrCZLWXVYbaHuZw7IR7IfR/TJ3HcutI
s62fCBHwZkpPijKUpyYIWXjv8fTnS+y/495B95YokISpysrKXEb/LKfupezak9r0+7Bjv84aKsFA
ApubmA/iWGP28auTvztd9VWwf6P9Qkxp3gNw0azMgZITvSb2xRNm5BGKfPNny6KMn8FXRT1NwVd3
wtqmSYZzluNy74NkSi12uSXuHlQ98EUVSH7/IZ/ijBiaABQeWUg117u6hJLIbF40/UtiIZDoT0VL
AIW2dxJ9bNV5i5N7OS2YTVef6qKpcyf84GnwvEcJ9hKIrGa8myIAGwQzRYXJYfknCW4IDfyCQXpE
LZ76O+FyCP5keWw8/9XrX/uQOMV47gCe9Kr2HhQvHRDCIE4e0obgwTskkTezbDVr3pMkxUtYmln2
FICwWu48ymbT821uJnVSFG1Jq56Wbbps3hVUNDxazJKmkXB8tbwGLYDgJNt9hE9/euzE/AlfexBx
ZIWSKS7bmTwedsjQwXXSvuTRTknzpan0YYCmFsBkBuvXyI0tROqj4o6v1Oi6mhKfW30kqr11ZuMo
8eS/uIJQ/kXRUNdlxkm8qTSb+6ndqFDYZLTrUwDsk9vP7MSQ/OTp1Yek4vIvHy3fABZm19f2ZgZH
L3WpVsVHM2MFz6iKuiymfGzsGThsU4KmDOIMrBOMTd02Ideg5th7v0uwAOpzjppQ+JrLTnuJLIrx
iUbGdR6jj6payfCShXpw3C+SPtr1xa2sMEjIXnu9/4Es85VjemuZV3n6ZeKeISfSdJx+UNSENDjf
UHv+bVihsS35sI3mO91Yrl2eLDvcd4rb7lzWz5KtIxFRDoso/hTTfq61zzlV39RxLwvtjIXUEvQ0
td5n8NIlVMguTHazssAVkYO4SQH6ot7LVkzWGZlhKI0+DSne1f8LQTIh41L58butrEryQJd70ccz
tjzprT7Z35K6yfPxLOJp8SGVWDAq31PKIGl+tAbwUhr+6JLkBn51BGG5z3qp1HZ/cUDVPHxQBJMg
+ask1EOm7xXd3UvZm47TdzrmX2Biv7XAhpeS3dKF2+vzdGxZaz0GuuKMP22873yTTpjxJ78mLKq+
U14mqngOwxuY7ROaF0vvgDbwTwV4LQ/UB/kKKcpLAT9Rz91UvUqeDJf5a7bcb8CfbIfaWzkzyZEh
CH8hwRf2+bWgfE/x8wEg2pfHEmSzBCHqt0kqBX9wtqBG82HxeNQKrHc5wbtNWHi7g3zjXPR/0m3I
Qk/q+bJfQETzV2XcdIwTuCcPRvI9tDdqr3yb0bX9rV3vUc5Tqn2G1rxqoAP5oMgZ/zpyoxCyK/xP
jQUSKfb3WTkMxAapGDpG/Kab91HIBfFrH05Lr0Txs6tpHIeDp+jfcqx8sEeCalMPlTJiW0HK9Q+p
6ezkyqQpUbClkXOwvOjoRzgW8vrssPgyjuk0XTybdW/6c2mpyJVMoY0zBSkrAy/FQEKT+Ru+jVZ4
k5XpTi/6n3DmznOPbLW9s9wJdDpdWv3d7qgdYBTMYy947FLZdPzyvXTPGWO+1CbUldsbY/K2jU96
nSvfcsPNYTznirdJCJ7yFnXErwsogKz+qIDAhVLWMmIClhI5J5VUFO0ZGM7+8/J7W1796XGi5IEW
4lMBIrhh7I8zJUuy+owR1QMGQEnqIq/LW2IpJ3gA3qFYIVs4roDGsfxDmgVP/CntJ0j7muf+yIMx
k+rLG9zvuPwcw/FF7qTqOGdE1TZyw+USEs99rsbfJPt3ZD0bP40KwCQG30vSDyLwrGflVp7TwJOX
K5VPVvPsbgCW2TXs+lRgy8kXDWH27jxXxaQqo9r3eTGuc5dijEuZMvMobTMQ/ndzW2iJNuwR1+Ku
cSqq2RyRJz7IyJInCHaTpbC9MVXvKt2segS2kX8hHPY1N9QdOgo4vbqp+/KM5MWnXqZflORJA4+a
YVxlGwkM+ZMV5mmIMirIhAFJQZfNppaonxModPjBcMB+fC0EJBH/So1L6oeQkZdyBeCLDbpXULEi
9uiyifwvJ7WF09fT/q797/9yVQTajpCN9vLVMjpNV/0y0DGK4aTMhM6JKd4xogN/fnWalz5mPzH3
KNgO2k+R76AcfkjJXF53B+jEOZkm3TWp/ETj8AnOeFU0PS6eqZQs6HUw7fLyFEHf6LttSzJQ9MOn
HE5d9GoeGkdF06y6ShiJovgOoQXa4fQNOmYOkTG80c3oD6Ywq3z/EQ/j0VCUrYTCnqQN6FX0SdlW
42pGrlK6N7MdPpQgcf7L1n2frXVWnRuwbbACpchPA/wvxph91bEsUQy5LPN4PgNPf5cBl5Jg1zTU
6147SSyR15ReJRq5m9phx0mGMZToVWnDQeaTRGCUd39UT19juXSfMBenjDS2gG0fTvuSAS2jVAa2
4/fnKVQ2mqe9jgkZ8vQj8a5snWtEOaIkp3PeTdpS8qoVcTvROy+KS/8iUUPCZsbZIIKu8IVLOPKb
R7hPKxnu8rvDIWMwvSX9g4zQuSk+h4N8s9Iy8GUQS1xRtfwjTYBF9wdjSvGiTpdAL3UU6bTCwYKg
5T4pg/Fl+tpn4zcfNUySoegf5Y6Yk/HoocYvU421WFUfrXx8lW+RT4q5fxL83TK78yExQNv931/k
jOQIzYAEOd3ovv0uE39I4p1uZDdyDcuhYXxrTChBMipkKZxs/QdxKUtVP+RGLfWaXn8fAAYTGyzb
f2FFqDrW9RpgT5jE+yVmBGdNbV6l7lSzQsk4bRtwj9bP5AY/sgTjyvvzKRNOpkNg6D/BujJmWL7J
AZTHt3Q6UHbogo94m2v+h/Swl64HoMtH34tBZn3Zk/Uqw87O3JWShpeQn9UCdKhCgktBX/4mrzUh
W/+/pTtSw5FV+heZprllfkWl+151p/96ym45/01l+DVl+SUeERKqrlpevsrRsiNdYkSrbs1KuWIe
+2NRr/Jcde8G+EQzeeX29X74Xb80KI3nVfUU2sg36cmXTwGS5jXgzhkoEwvWEG4KK7ztzPGxB0Bd
luGqUA3UJ9WzH11Mjx462ctoaT9hoFxS66sj0ZVFIA8YSZUS434J2zp/ZGr/CcRAgn/CwuK5ryn5
FJYLn/TaIvnEH61GbK2bjnJcQvo9+Og0wBSB8H+mG7bppNxMxiJ/nzT9BtQ7GHz2bfKh8gGOl7z3
xa6S0hH174psi+3no1dRB5/zFw9FhAFtVCrDN2ZTfIGk2pa+dxOQpHtj+Drn7q+KlcZgk1pSaE6q
8k2zDxMNlcpDqKSqrjAYLpgLEevmz5BdKtZ8n/Vob7suPslbgM1SJnSucR5Qf2vviUykGc51VClo
drsGTQKDPTJKtOy6k2cXxxk58UY2+PJiZpa0PVCzIcqXdv0NE4k9GLsoc3qRhyPn4CfFYWowopWD
Era/7dg82haOp1yvHMTm7OqMeHsbyZNGV1Fuj9yzEBKAQ6BG3/ktpPrILqSesQH03FNbuPd2XAFI
4TMts3kG6gHTjmpMzcOZo/ix0WSuTViSj39y9eMYXZwI4hNnKGdqzdywDtJ1HIKvJ+4im/Wt9s3R
ynCD7fNfuy2/C9JiVw/OgQpYnuuWtViUtlE4bI9qic5Yqn5KHTm16H7ReuxhHakBekQUXCTC/5uE
7jsBfYnOMmE7CjSAAOB9I0eA6RGBn3ru2YRUJT/LWiRz23Eh8KuYp0EWifwFXDIkzn2W0VUoye34
psAdnqVF77fUHvrowGJwkp5RAPqKLCj7kpmq17do46B+9+Ea51LgXzQFZPpKw0GWjcHiFioTfkIO
shJLZj7fRwVc16D9kGXN8OgxeFjohPXtUmJayq00uCpwdfh8PMqWSuW+SpuzpGVZf8quVDYPTT7d
Klq9kf2ZlHalGUqr/taGKO2m6wp7MoUCRjsUX6XXAlOIkVVrD1JcEf51kyoX6dVkkLEaX3/6VyIW
9kXjfJSomdLIk76hFG5sW3+IA6qX1IKlhSCFEfm3ArUYaGw1aTHI3+RkZfsiez/N3/bh8CHNOh14
gzR5bfMVAPjL0r2Up6u/J1HzK9mJaJm7BkoN8VVQKAbyE25hrJeiEUUV6eVIZzrXJgRPmtNc8l3C
qa/dpWu09IERvo8Li3owRRhKLdIfJujQ0wjKlyTY58vZlzmJDKmQHCGDS7rKIrZJPoRI3GaByCCi
hc9SCd1CyjZqmn1Jua7VoY5l42G0egDd7oN8gjRk5F4kaFTaGmVhHkGVZr/yeGa1OdZJt5fy+HJv
peHj9QC6++J52ePx3Ex/fmmHD7lOaSVqYDQKEZgK4aak5EyG97sU/OwqWw+T8SB7yGXTOI/uw5j8
LUWGruqepNAQI8fklN69fLh8omz+xzTY2XV7bCM6oRTwpX0UxupTkhXog7QHswx3UraSJyZ3zBPN
QqxoeLLHygZ8aDJOuWfVpFx0oLbyOONs2NNHPep0TaXTOjTZl9JQrRL9hQhvMQStO+U2yZS3uaey
ZzR3yyMHxH7pYoik/+WtAuwiPOz9STnKYjkzRe00fnOGR5nc8hLE/q9Uda6yy5U0R2ZvoODZQhos
DavEZdCH8weWyGic/8iq6GaUkea3TlVfQhr3yPchTal+LtNvCRShepo9+1VSAxjiNASJVqnUut90
JXqM4D5LitmN88PYQMbslC06kTdLl0eyQx9J16T8iOQqpC9YOdKMgUxuX+XrDe3fCm4O3QmsD+oe
7R9gzoPq1ofAb6HYtn/S4A9HULnRp3RaJGoUdvuObLSs27qlbZzJP0uVUEaezCwpL5bKhCREi9AO
OQ0lyCz49NX+RWAcvofxTv0kT6eOQHwxX+RdtHbZlRUX+dmson2Wjwf524IdA0sQOug5cy4CW5Jv
w/8AWDD0Mv97eWIyccfqIQjHtzoN92buHguU3DSRQXiRD5UiZRE7F29CYIQgI6cmr8vEqftPcK9P
xn60p2/pxsvkkj8IFkeqGvNf5yUrXKgfZY4VGj16zgVbiG/53qrTt2HpQWUBYCwAOflcOUD2LAKq
SsXtqk//hU0Av70avMmZR5N316KoNVN7l5svz0gD/bWV75YPsYoUDofPQSBvZJGT4vBQFphb11AB
PRrdFY8t/5ISlMMIWdodSMekMyYq7NOkAtkwdku/uyvLdOMaMdgS/SelNecT19LkHPrpNWfrBYXs
QM8C/V8diGH8A2/uxwN9DMI7o8s30gtIOusnVOZNZDnQDF3GU/MtlavQgKi0MrPxSDYAmBYYjWzG
M/diVtBEqB9KmX25gFpvtlWn4rJMrsyAQryINolj7LMwPNQdfqefEVjDgAk9SugklLbDv39Rvr5A
T/3XfHf6J3kk8ncZFvJvggro7BR3oS2PgKL31NBFdCgV9uKOI9ZpJ8HTyLAStJ+EbxHYbCrlXn7u
NOAtZE3wg97N+7qtDpAqFoyghBuJ/RJCvNk4t4B6ZMWt0c5T3PLRzJ1v6YrKa9Izke6orRj3GhNs
znuUmaulsV/mxi2K6TtZcyUGLLvhWi2uGshA3ivjJY7s3y7td7M7HgV4JcPAtRLIxd1Bxu2cWhfE
zpDY4IoJ6hoAxJ47VLbBES2VXdxzU2XR8+Z9mmXHMCmuvvnNw36RdaCQdUYmEXSlcIPS6WbOzXWc
e3tZ2GQLLl8ok0XmQAMxruO2wX6TOywdD/lXDvF8b1vTCZHpLYA9QQDQJRGwwE6qwNJtiQYKdbm9
FpO3gkKEjF5pmGlSqIzm99o0bqPhArebhjqrAn+SFpDUMs3OvqsDlCskSSZllcZFr5EjGb99Zz9G
iv0tJymhALsDxom1npX+1s5wIRyVi9xJuUrfdn9tS72q7vIA5fAi9umbWKji/O/tqvlooPosa5Bd
DoA7b/N+QNkp/63C4NFO3fupKlGalCbXsCQNDsoq84CpGH0TmZqy7ARWC4qORKT8AyGG/M9jDFRB
bqqcpwz3QYaju7cU+0UeXD/dp57ybCXJBo4TpivlG3FXYi57Fkjl44We2oqC5dKKW4KcLJVuw3Sd
1j37HuByXwtwg2In8hD72rFOsnRLzdYVQE7RjUBm/4E30PbcVOF0FpAYfI9PgSeFY/LZ1HBQwYQx
NroOQ5TSWCs2bRQyDgGemljVt/mTRCfdkVTDupf6g+wxZeFLYaN6bfzUmdmXrDij7rzo9VL/kUqK
JL/A2FdJPD4vxRreMmi5hGn0pXjSBfsd07vTbnEMR3jhRw201/8FSLkLWlj/rZE9+5acTO6uREh6
XPiK+ye/0n9aFFKA4U9XE+wcz9uGPmbo6JHQn5NRuqR51M/DCMECugbSopIRS7iGwOqv5I4ucUla
HU3QrvwpXHpTgmxaUFCJz5YkmB+lli45jeeSGztzsBv8/Ea6CZDHvoeIVLvM8qfI+JOoJvOocYe3
xn6UG7s8PBmSsxEKiEWaZnMBi7/Ll+RMzvy/xQ17jhezxXAEMIGqnGQWSpayBDgaenJoaXhHup80
9I6W5TwLyHtZ/ohAgg1W+73Wqp9hysxR2j/NCx8nD3NWHpvsNAT6rjdwUutiK8UveS76HNJQ+Zfu
hJ59LCxzJx8p/2WNAXyW4giCFQxOuauNa966erFZZp8DzzaDYsceQp6SXOYyvohVMEXRZfoNjGYX
J8PyVnn7wIRVK+cyQSqRsScTJBNOqZZhrUHAZ0op8ZNXOs9LwhhVK/lEqRFGsXtEIGtp2ciMXLri
FnYLCOaiOMyjkeeE9MCXtEyrpnhwrBReoHccbIUsnz4IOZTHSinHKH3yPR+kVdPa5rWnYq9hGB9T
rWKXSuYgjBn1r64r+hSh9RW5YKe68TJwo3Wj3nUBoFLgoWOf3ymozkWy9qMhya0cfnyWUPyF2VsV
mAyK10uBPJr507O82oSegWAmfirQ6e6r0VnnzUUpmrekin9q178un2Uz4qGOoM05Qy8hjWIddovy
Lrew7cmnJwsZTbUvv7xuBtPHXkvVt4Vh3UCi/JwF/+uHbyU+SDQyW/JEubAAJ2WlVXbRVnqX0kOX
y18ak1733gxbidHyq2QVz32vLvCTOeyJkfOKB/1ZU3+XaJ3O6WuqI/r3b7WvoOuiMHEjsJilR2YG
VNpa60k+UNIBgeDRqnny2cXJtJMAJNNRll1E16kxZc/SAJXjCiTkMhMsBaVMWUgEQW60xVaJ3JPs
GeR9smME9XpIygonYZ68hL5oGK4e/gMuiEq2odL585CFw/gTbYniVyaj5FZuuqvS+tseY2jwaJ3x
HCRidHAEZIAKlq9NDqaOjV6Jxtf/gonkE4KBtVB0jbPm9j+YkVxNFhqXNrSXlmWUo73kzFj2jEuY
tep63fXx3TjFv/8t6XHgXkde10wNo6z60RgyzK7Zn4Xzn6QacpZO+hR05ZOsLhSWDhTh9jI95DBs
534B3rPmyIESO9wUiwFPB5hPFUByiSa9rVjqBIQl8aac3E0zEP+7Es40bdsI32/yFj1KN0jfg5Am
THOsG4RL+JJvkhPRB+uQgA0wbQ/Biad/QZWkKyiuGW3RoahuR2C67fBWaNMfpfEr95sd+IfsCiXt
8yKUXrr4vvUogcpz8sPmvjFQCZU4rMO6YJSrPsj7ukMFmythjzEmPfuNJSmqo/6IwuFOOowSKeRh
4Un2ivywnAzksyUPMl3tx0JyqAsec8AYAtioi/bOrDGz81gLfbHLs8cHGY7y3wJ1kkEuA9hR0GQJ
lE1b4cVFBiIHLJDfvBNUEir0FOQE7QuN6q2AK9brFEUZXP+VHWp/xpYj3sojl7y1d7pj1467pSv9
oQTZu/S7ZTUSzGNwLgz9fTktM50+2zK+saGdp1YH4JY7hPjpz0pDV4xeoSz00qfNpQJObTmdknJb
MllWNFpQo0Tj/hx3HKqZM7tBIwHnPt8ogeIcdV95QPRY37SBjzhmoaDS2FfmutSrXyu08gdbQwM/
Vo9ZWfh32EbBAVBwrHByd9s56Egh14iWK9Abs/hUgfVcnDrd5XFdbx0XJ2TTq+NNl6jZPhpMnCX0
ad8MYNqCfIiPil8riFJ3q3HOgwty8oy04SEEbUZ1xkU6eGcaQXkqgMbrQGQnVRmeQ0P7tUpNOZZm
ip4h8LVtEZYnEy+y4+gnojpsIG7UZO5uBIUy6jcg997r7k7nAlZoHmG/gp3FNu79Y5aBRtSHMrxo
Q7OKHXTXMR2GKIZ0aWhBU/PT3kQbnJNWEMckPtv3pj+aN1o5guLqrPs4VUQ83NulRvuY+b21MzJA
jmq9teJSRywittZs+BBqXTlKDvS9fdQyvd5ojodmILwQOPgY0ip68Zr2tbGag/Yap7CnB2c+hN2g
sUuFF8LG30cD6L4ZjfumpsJjY6mzKyRFQsEh3WAWOd5OgFMKLd30TfWTooKVlhNKbir3GgPGDaJd
6grSaQ9out8YDeI12ZANq7qcemRCXTroTnwyJpq1tlnkW1sJ7fWESS2GNMSVFn6oPQQvhuZtWgN1
+Tx9QeEFKbPcuM/S/phEk7ny8IFGB9p91Dxj4Lj6u7PTO6iEGkrzEC0HTV9bpG9qP30Z7njGrQqB
vNCIt3r9otDUjpLopnPKcQ3k6Iyo/4uGCuGqcwfejEa/YtmHoYp+8jrE3arLnhC9TaXyn2+cytkn
iVuTxsGDQqdJIxpMXF9mvqgBLM+5UVCvhtveqW9ohZDGjV67GSK1WyGmvWui4tUX8ouBHEhV4VPB
VDA8VKJ8t0vPsw8PU1GJDzjfimFJCEOWSnJDn9xDVDnuE8jOM/zcuVcuBUTsQaXWkyrA9+PgmBgM
mhTtgnCC2KiZx2bWxxOisUTpFDq3DgsNMYLPsG+1O2jbFGWmIDh2zIDA6ze9+Yldsr1rIQUK2/1E
srYdv4JuPrusY6vI7MCGlTVAMH08qLWFkFhRnl0H2LZvTerO7wimmR+jo2PNmE7kzcnR0nSnJCj/
+UTkVYye5VaU9x2fFUqxNNTF1WKlGPb7NKf3WjGapySotgjdQAupSkxREBjXen0T9vawGgPjGSti
JJvZJUc+pM0QE44hHhGoolOV0/ykLHkYIkfd9SpsiaAM1nUMOFNDVn+ucmuLOxlyEg3Q+nro8Qmu
D32WFQdVy/KVlUcjfN5H1Ta1fcSZwSyh+MhZ9C0Sd7o6TfuRVGvWBphSBdLNXd/Fe1/rpxXCI1/z
n15P78jS4h7hmDikoB49oqSRtsMOwjZDDW1mXcBqxjDsSoPh4uTxfgjE4TABiRSp+usAHVKIpiq0
5VM9c9WO0Tgr2u33yWQ2azPFUxeDigq+7OTTVvxU5gJ24fRUeDnQlblSdioW38alqCbcf0LMXrIR
WYQqhppYD3eZA1zfH1FI8mqwjJEGDUDMBtQyzxD41LRNPpbWbgBaGbYpUHMDPxrQmrtcu5oUyk++
1W/7FH2ACZHRzWwFz1o3T8De9WxtRhOtfGd2156l34AQKY6u30C+jYZd0WtYFiE4oQ2oxRo9VgYu
DDSGQxLU3VO8US1PvGXHeGVXI4qb2EKYpdevDLfyNqWjUWtOnAI0OpwTK+4y9H7/PB96VIedU5a+
GqkVHNKkA2wwIbzQB9MpzJzNENYBODH3UsI8N2qUJ7sYRccppXpediYPOfLW9pDjznnHkqmtbIfu
YgqPbaXVT6Gn3g1SyA9R3QHJO8MvjuG8dKpOTyPfoN49bBpbe7Ur+OEJ6z4VAT8sHSY4RhR6bn54
lYpSpFXfD1n+qg2gB3CCUdJk2CLp8mQrvYvcdIiQs139IX2Men/pfeBzaGxa5c6hZc4SHLzQgvTW
id8Ce8Q1GhOgyUN+HXD8rZZ/W4qzo6+mtNZFqRl/jsNQUxBMQu7GguKu/xU+zsidjRRXww7Bt7T9
zIofxTod3j7DuAGFoAI4CTn+dFPelWCBnm3HJsC74wEoItaaMertsQ0C0DSRy/Oy6thryq7uzBeq
gDWjdmwRhTtV8fik3cZNsU1JKkkFvHiP0O132HCGA2oWZk4q6xnO1rO02y5VaHZRwNtG6cW224Nr
YM7qTA96emqbKNpx2RD59O7a2RZ2dLn60fjtNp5KYGK09uwx+EIeqNzW+WsWdPqpzFL91JlGsq4s
lYZaMp7KziXc9CiWWXi6KwgPjEw6ZGoL6gaIp3ipsXMttzzlrnEwxnnYQzW+FBpsylFBAshG0pDF
0kD4VbVmPJ2QYGezvhrCoDuS+nsrfaxwpY666rR8DsLbyQojZ9QajeYNj5T33ESS0YT6XHXaVVOD
eTNnCPeqGrLqEKXUtHsvBhoJ9M16LFHRkksLyJRNRNu68Wq2p7mB2dHzaBfKbkjqG8QoIArhxGZF
2r712+cBjcN1mKaPaZci+in/Cw29OqHBA1UvqX4rk3QU1YV7q4GJomfnvonNY1HNzclTq+bU1Mk9
TosoZbIB6mIE4buE3n4PY6pQTmMel4jw1kcLtMIKiXEayjpALR0V/G26qtgjZL5xSZN5bbrsJ+aq
MvaOXR10Bzq/piJQkWGTDXgnq7dLpaO2GQp+SLhyyE/VatjylKksy11MsrDYKYb6NMx9vCWdZiUc
B7r6RqfRUs8h9dpG0bJ/8wviVYKUjleQK2oJ4aEsTshuF6e+sCgjkVylE8YZyTAaKz101rqOvuOY
4wVY5AkmNNmNM3QonpEiGnP3bRmMNxwoziaopbJmLRwS9IELh6Hjm6+pC72AsvQuNPBN8pQ7ADJA
dsfd3PibYdaeMxdzqRwLtwJkgIySvnTYdpWUSmurSbZqmdFQ6Gf0SbVVO+ob4gQJR1isSpix05T0
2wQ2y1o1kVXq/wJRFcO/JNzBdr0zDEQmEUbP0q6C4LDMpZeANejbRv9hpU4oJ4ZNioxwQ582MKeV
SRq7DhXMUwqpLQ7uxnDbc9wje5UrN4aRots7NqjqxQl8GP9cG9N3PM+QGLri3SY9cRp3p8SGqJ2x
DoWBbmycJtpOeE4QAK0zQGANQdn4Q0lRRek1brLS/Go2I9szVO6R+RFpPKHO8+5qazS3Tk35TqQY
zWntKyQmKTZQZWfjFIA/ZRaeshhjRvW1TqG5ryam3UnvM7RRxqJH1FCnPrpeXlXlT+VylNXxvJ14
YPQtP6Zx4iCGIwf8e8Py3kir4E2Wl8EGmqdQ90pD0nU9tOR554AZwLexZuTJcJi92lnbIu1i6N6z
Noy3Af4DzH/uwYgpZ5PXDck5uUHSmWuEBoZ11WKR4XXNukGZOGRpmPJ42qpqe9vFATWtEWhMmbYd
npIUGuNm31IJ1SWyejYmSyT3oHWsYRsP+V8fOZdYz/ybIAz3GN6hXun6v8nkPczeT9vCePQT1dkH
8wTCFLGGsTXvWcWVVZ6fw8Z7Ll3wUjWIpmguDy2LPVZs4aEN6LxTm0+3+ox4SeGcWAoaLd/1PUiV
fGgtfKOi91SNndUU6Nu2rN7dbeWh4mPFg0deSaaT6sZNkLrXBheyFTzV5uTm3tpUfGdfuy8B1ZB1
S59x1WMTeegUXHVCCDbmQA8YCX7sqmfnMPXwTXL8MaDTvFk467IjdthI1uhujxSLhNi60WbTOs8K
wSuftHMOQB+E53xjV/tu8sobR7OqrcTyKdDCNbZj6jrrNCL8RkHycl1UdAthQnVrf6KbHJhIKaUP
jYtPRYfcT4qnn6Glj06tpahR1b9uqdwP6FfBFjpEQ0MBGdni3goeG+U5aTCm6xVjYwgMTFcKHaeP
+Uzh6Wy53maocsSp2xot8irDcbl311lpvqo60lxZXt/ZmvqILDrOXhkL/2yWJ6g/b9k0vFRZ++4P
GeqhWXRK8G8mxADH9ycwEOZY3+sVqf0su21UEA0U8+dfRY+nFdYkefGnRePGCWNzq9Y+GvjpWrWL
eKP1w1lDUnvlF1RSkQJ7GEubZK3Cei0BiQsiZZ2qXb2e4vmldELuhSqiaIlsLsrQ21Z2vbfHqD3p
SXDvsP8DaaWwTSuDaW0V/lekzkcPP6mNp6arQvHujHZst7TjvpWhDfFERoZ91q2j0kcbKB8gyEss
OoFYbpS0c9fjHFEspDK3C5RDTuZ0aCv3D1OSMvVnbFUV0lSAtCXjobar90btvLU7aJvY1G68uHga
GheASIoMud7clgZWguPYPzSDefHy+b5E+2vlO9hvAKShjrFtNBOLkAZ5CmosgKatI2iDQ61WJTpM
AJHcfZaO9zhnn6qpfap16932knPbI4GG3gpLf3WTWwbf6GqXHl1RXYvpvve3UwqrEwtDpc1ubNW6
BRCIymFd1Zsgdh+obq7wuusfDKO7BtTu1iVVy8K3SALQbqZioW87hXvvp8BCk8jOz4jq9+olwrBL
j3nc9G4av/7OYyyREG3TV1pGFaAvm5tZ/XDw+43S4lwX6V2tu+Zu8IJmxSp5eNMnAKKRkXRMVJTT
bO8YllO0tdu+3+CUo1N/DJFOSnq+3Ha7Bxx1MPX66cZBPxUK/qqNU7xntr3WXKQfm+lJyVWa5Mz1
qMZKqMaQo0sCliQKz6s57h7A7W/NAtFNGLEPruIeETTNts3Q3Wg2cMa+vlETCD956j/grNtz2d5O
iextQpl7pTmasikCfEEcvdI2s1G+5VZzaYwaMAK2H3k25bQfyo2akstVjO8dH7KDAIS1REiu6vxp
WvzUmPVdFdt/uvnmtST4bDEeECw7eLlbbV0Y+Ghln03F8nZdjWlkEmjPRNf7ebJvgf+wKyYF6634
PrLAzNFoYT9ZJyt0/ZFM7Ndv5cE3KWW0JZL0/q6OmhtSKjtGERzBlop2OyASLAk3wGHqVUxyqGcE
qwqXiVUbIrA1kgzYhETd5JK09nG0kKkMTUhBwbluDXYT0bQDLwpeT0FtsHa0y/K8/Lgg76KZnJV7
XTaFuVe9Vwprkd7c4xZ1qFMWj7atN+gBrSMLkTMNR62VmsxUt4z0vsn9Dwdf9blMXxsbeEpSHDVI
P3t2O83p//1PoQ72//26/KG01F0R99ahG4Y837Vx2+H0iEnAehp0KbyX/16LqJHfzHUaUd+UH7Fh
8lkGpUYUNqizjZNXn5b/uXm/NxDxPyi2d6nUeDqYPH2K2hTBK7MAR3FqnKm4xp56b6vZc2X24Ppc
+xRHiG1pkEweII+GxJPplOQujLUWiy7FDD3MeGPE7h0/2yZoOnqGAR23eAsiRAMHTBXJQDxEpOhk
oWVD7drp9riKHmZDSRFPJaEu9A8l5DyQOf1m2Aan2la3SlPg+OOgh9mH+RFZ0PTkP8IVy9mTkD4h
ABetcQJ4iNtWfTLMO1At+DoMBbq3Q3mNjf/j6sx2IleyNfxEIXkKO3yb6RzJJIFkKm6s2rUpz3N4
fPrzmT46LR21VF1QwAbSDq/1jwZNo3N0oKsvO1VprKhc2RAWPB3mfiKIHyPiqJ2OzTYnsM/bzeQ6
jpRRbbuhzFEjWs+Gr1/LorrRIoTroYmOxlTq7dAI4xDqnqBfJ7kuTlruSEuGcOKO3aTo8BbXzE+E
rX8zN5xUS/6JVfciiIBZNo3ume/ld2gV3Q7PKrlfCdlqRvhMKF4bxFN9YzbDvB1ZaUDci9zQF+it
o9EtDYskSMPqunZ/rH0Cnqqe6oqsNNJHLS98VpZ4Njly0T889VFzqCbX3EzF/A6z11KQFV19zZY5
h225qZT5B8HHVys/C5OZEPEv32B/GfsUwzfrf1oeDO3uRFuiNvDHA3xFsSVzVyzkiTe2/LNI2DA1
R39tW15zQa8R/rOdifSeYWC6i+ibBNK3Ul26EZzJ8oHE3LI8+VP3QGh0fszkjlhW6mF6fm1jCmYi
RqyKDtHrSbkzrDclq4eiIYVcNqBQtVzEYf3ihdSPcUeW84ouU4nmXzql73MDk9GRbDhE6v5TkxYn
+kFAU281ORKVjsttHSJgWLuIcs1s4Xf2fZLV3idn6mSvs34Tid0cRvtsbJ9kqs+pWezhZgWVEICA
pKJx71OwKabhl+vARSad+d0itN78/H7HVuBfcyk5sl0dDJx6tFN4n8W9jqKz7RvL0XNVCww5XgzR
HmQ/fs5wNntbR89Rb4TbSYCTTgRjbmRdZxdpkfKdZOYjY317pjKDztusplVG6+WYY0ve1XzlXUtk
42bow3FvLdV04cH/TCNIdeib/EKCdhzokvAi1VAFb4TyNQKl3xoGm4soOIcEQmcmF+KiPb+ktN1f
QH5dal8Qokvy/otvwOY8oCLTWhz1OMfM/mlcgMjNLf1DJg13oSD3mA5Wuqx6i7pgp+dXHqa/y2qW
OzTMtJrCEVakezcRJxN9RNm+85dpM8tBXRWPVc7tERnA+mZjZXV/YLMBCZmvPx/x8/7My1nm64J+
Sj7YCKa1WpumcAoxCeg2uNGCbhLJwiLRyKs3/x4a6j2t0nKuP3+Qqij/87eiW9sXqfPa/LyPnsoZ
31H7+P8+tlgYFQfV4a0rXTEHP//cJrp5mO2cyETVd8jn+PJj7385lfpN2yjXSkp0+kSt5NVa//bz
JgLh7uLS7/jz1s/7Sb1Q1GgDQmCuIc6VGwRYfVHp/j9v0yt3qeJInmZTWtfZx1uzROyb82BdeysC
Ak68xgQiVLRk//edxPEQapIV1u7nnT+fnMCYeMxxZ2g+l3aJNQLJzMR5XL9yVITtHDD/uyejzBFB
rh/y87ncOOM+jGmGKHrHv2ZAo1sjdVTgVT0/YWqwwFTrvwxctOe27U4//2AvSXjVEuGGNbVPP+/6
+Xzfd/6IuIyOP2/9vL8JaYOh/8UMfj6prkZnT3Uklff/92UdazwRtJA9NguhrRzj8YWEX7ocxr56
GNZiFu3MxBDzjwmicSKK9fjCCd6c2rJnB0/yMGBLLi4inI+Z4Jij3KzZ9qN8pef5kLQ5W58BNVCl
1QvJK4zcNdHGsq1LnHqocNF97J2UbAnCNp6Nrm33UYh9imBRQczzggQ9qQhTHki9zOLu2JA+sglR
o2yVmf9aqEIdnY5eDsArep62tYD9X3Kag6z4eR0ks5wpZcj8X27oPamUgwU+pU36B6DzU0MZEsH3
3T6aFp+akSHoFK60pgy5SZILfPe4ZjpPqgDR8IEeSgZ2mj2u/fpMziiqXywDAodNhnvqxYAZIaQk
2tE9QXNtfR4VKIwXeo911O/9MLlZQj5m/bAfm4Wcnzy6Wi61O8K+65DKrKyxvS06lM+Q8ihcIRiT
uxBwwm0I/RZYVmk+h+I5FRFTfR8tty7L+KxWkXfQ6Q+rINPKJEQnwbHl9Cj1M/UxJNSbml59Kvr8
YE/l0Y+f5zw/9aPIj0qGR9c1om0tZzwrUMFa2o9eqY+91p92rB69Ro1UcXdnihQNjmnOQcj2Nw8x
bJ62lyK3P6LGY87n5WT5QnvA9xtNT9CAjMYa63aJvBDeAQb4lk2E+Sw5exRCf7Dv4kgIfjmA23Q/
5NFkXn0ylhy2oB2vt2PTfNMRQmhPww2S5U14NYnR3jshD92OvB4ELRXLeqc5y2Q0k7ne3LTbXJL6
t52TijfRyzAmgfJ0f/RScaWhqQ2KJnoqrd9pSEMNFfMxhfMeD+6JlNG199fvCIGaAHY3oUXXZmLO
72Js3sjKzOmFgSFqejFgGzUCzPcswnX5x+OKjO2VgC0Gl4jn5FsVkgZJRilK2ugQrIbveLZw4fIA
bCteaHyCbA0G+c2O2vGwPlcxG5I/gMPZuHSCGhM83wiCJJ/Y1ARoFGEjGjb9r1dLsYma1cpZOqgz
loPdTEFVJs2pJ7qsgQdtRx6bsVzBbF8DP8/7cekPJcTOxRUgQYN8nx04ekcQUDF0Fy3iZ9UnJ8vD
DosbaZrXiF7LeKe85mbpPKjGmRSV4gT1Ra7BR+XZGfq95hZFxR569GEggGSjwKX2fk8PaKHhCjtW
YgpTPqaigZOmSzR7Ncv2hc61FSh6V3md7Nl+0bF2grVTURGRLSUIXRwYs/mmW3mn0HXf2sM5LAuo
AEJyU3rRmta6wKD4AfccvL5AHk+LZ76cC9Juac9mYKjbo2oa/C+K5o1WP3lpjSsJHTWH6aGrx/ep
CTusJ9OnmbSB4kVETzDvvWyACZ+2nvKJ5HDI/uv1V07mL4mx8aNH0zhRkuIa1vY1IlbcM4u/UjeX
0XVqdltSYknVTIas35o2rnTTBRzvVE31WYjtHoCKIjppZbDtWXaxnIY4lsqTGxN876FyiK5vFu9R
GfpWjNZHqIcDUbrNiQAfaIHqC8cMyeK1+UosbnkcX0cku7gNiBBd2x8ceyFn2y3fMyZtQwHeT2lF
mg2P4Kq/YIvNQW6YPWWvyJzNnzsQ3NSdTyLnHInnGA/dmjBfVc19aelSgpbDUEXvsOwWHtDSw+//
PsJhKVIKzxSAQyMCCjeN3vtrm59uHlMjCjJ6/8jdJmK8cdSLq/zXFGYXRre5kZ5PC9htabpHnofg
N6RVHjLl3puJVJ56oYugif414vRJtzANvgltqKjPWq9eowAeK2gkS6Dr0w4EmMT2N79wUQJ4zRuw
BHpPcBQSwfn/PWQEZQMx0Ek+zEEi5k+FjwYc/YkiUfw7FCRuiGlkIKO6IQ1VkGlyL+ULFxVSCdpW
0tTZLNKg9Zusc5BUABXf+UhMTQFNF4Of0UM8msMv2eomoHCSlkIvaduNZwJ7liDfxDPN7w4t1zFO
r47/VG/yh4TrpKMGsmghApqqs+YwxEMaSDPZ+55/raAlN17UvDEVnjwbKtZ+X4VIc0Q5set6akeT
Hlxr+2QZ1ZfvcmH37hMS7ffGbv6dFxxmYsmPHXkaLorXg22+dD1SgeJLpQUXvp7+gONd+2hXeekX
A95DP3qnMUp3rhx5YOeRtyUK++4hDFry9C69LMfQDBuXzQ+jJvaxcToMkQWHZTbeyEj6yvOrUWev
k/mP21ZIRIbiFMmaIh2TAI5m33vg88hkb3nkHFzyH3Z8BcI+nHlf18mnMktc7xHpxRh2fdYbGf2G
LD1Kb+ZHsCh10mn/0ev2UqU5Ikk6KpVXPpgoLNxI/Ip96512yl8y5fIQa+w51e8bkrE//GnoUCHw
akyx8afujM+evQXRNVkm2aYgvYSejEtOg3hhTfBV8wVtxZkyZ0z89zIbaGzR/TsgLwFSybsDRrMt
UuueyvRXg1aDik486jDsbZo/O63xUlk4EmJGlrojW4dY4ora5HT5CmtoTr6xU0/K8OhZf0QIz5bA
9cQOQ5Fs77QDzTtVfNUtT8yOaPiKRws1VUxQB3eu97lX0KCi26Mh+0+CsCGO7PlrdDWbVZm/hFar
Qa7BZXmEbQfUG6zFkOkGlxVQ0snqH5fG26XZQwb0Z5oAdCYh62VDeWczQ67TIbXXiSW27jTsSHaW
WwBn86Hs3+bJfPQFT2mv5Tfr6p6qZ/5iZMW5t833MXNf8ybE4ScfGE922TLcoJSqxyi6JKCBCkoz
lPdW+C7POXGLpvSVCflqRQ0QHkHZ27F2nmbuXasEpac+g8bRvxSZ6qAz8EwRMT628S0zREpv7RyI
If+YyD7clK6xn8Lu4qESR2XGXDmyFXe9+2ZJbq1ihr5d/LXWuJDvUUkkWZVDTGPy+QKHPrUEgNtZ
2Z7spXpbgLumuqqPY02sudOendjgsJfvaZpmgWkNj4NLgBIeCgYrVE31TBZBEuuApJv3emFP7+L5
U9PDFg/VeeFxMXUJx2O0G8Y83QNPP+C+7jb55Iu1gB1jFGpeMBc1pj2Cq94O2CaJ/qIas4pvmLpC
KskwG2hx/MmmZbbMSeykSekE/o+y5DNVJAQvVCOs1gx7WoUGlffu8RngGD5WEfJG2m5+QCa9khD7
fHSvJCPx6AOa4zoE+Miui4lf3VDpV41NOXRg4rib5ujFsZazXVe/M+Fyh8Et1yUOCMt/Lgz1XUyT
Yu9EzEBgFLPrmL5Bu/yNmQXWJ46ms0SxzQuGa99+LQgSCbvqlKgRgQRq7dbgYhfRoUj0Hrzgmebj
ZVMuuN6cIdvqKP13mRoYxfl71B+9NQQGFx7OgcU7ud0pTeWT4VhlQDZstYN+IzdNktARIlnZLpqh
psr8W9qBIPC/IDKao208UhmWB/W81leVhbez5fdk2p+x7X6EjXtJW/3Ql/prcGoksris5MBk1ldf
qeTXakcSHyDaEcemAscpM4CFVbjkxvR2zPOLa7H1G7n5Rnr/bijTW+xVqMdyHN5MwdNc3r2lQGSx
EsxqYvsxhktuj4KIx22n7Z5Tgu2u9AZW9GLEA/xNueW7lM4xqmikUogC8Xw8GV24VmGsaK90To7M
YeByYhjt4qXT5iWZie0bQ++2tPOtafr64kzil8GTmp7JxzjlMluGnGcRckwuwF9pZ1+NxqVehK6P
qR++w95/VyLepW18Cufy38SeubcJ0e15tGPy33gcFjtj7fISjT70KmPA9q/gkg8z4S4plQkMLhMZ
+AaEDyV6dcitTBjJY+hdYZf+oLxldoLVbP4FYNyWnr5MRf5kiunNtoYvnqy0BR8TywKuXfCnIpbw
YvSThsrPPnHRa4pmCOwkKllsVTXCUUREAhvW0euKr9bNyCrLgBmhGzxB9n2VTfuhpPRN6DuD6nPe
LO9+1Dz6c3hU2UQAit7nc6I5BIcHdH47BIUXUY82Cj0mKcMqPnBVfdlhcwizzNik5rLLJD8++kfA
8pbaVLh0o3bAPVacrT2ZPsdClbRnUpmQOWQveWry80ZvyAtTgDe6yghwfTL7mFUDy1CY65Nrgg46
7gTwSG+In6pdbWL1kMCOrnenFHBD4QMZrt3JGPJ/RUrkc2v5/GcgNcaFkvsCOI/qzzdqvxCK8Yoo
28M8lu/02mLeokiiTeiciPg1RIlAIOVD7Nl3ZyyOsg4Hkq+Xx0jbjBMtVUAidKiVhJdL8lk8DMyn
oefu6ddqlzAoZovl157udERIYCnnMNvWwU5GKpvJtLWDcnAIQgHqHTl6f36JifBIGUf6xjMyiVMs
I475bKzW8VVx4M203cNsdC1+zbIV6Uoowc9IsC7BISddr98zqoHY0EPt2+aNKrC9na5XbJzIDXcT
gywsPKPUVRrqDm7A7VSOn3Zf/ZGlhlN17RtZOhzZywJFVZN9Rk+P0lDCq9m57d9tF6iyyAYUEZR/
wgCEBDEWX97w5VPgRZ4aBBvlX8g/Quem+ycwgkPk93vqG15cIhg5tgxgRsIoWRhZU9Lx0RDDU4OG
JqCQ8ziCz9m9epVxl9Hb+1EoZ5f4dr7Hh1ttlGDLSgAFHazzm86vT7Xs78nk2Dtr/sMyxL6nKJGp
kAMwwZQxckcUqiIYzJazsnjsTLKyY0VR82QSEN2hgmyhz8P0pZmh3fvpVpX5bpyHP/SpMdczl7P4
0O3q4O0hL36ekrcBpPTQWeoxyiIoo5EGwtk8oqrEXl0/CwtAczbVdxkTpN9hvdk40TlKljsSGYtw
m5oBkyywOnpLZvFPPJHxNtjfWU6fY4iCZKIbki4OuSl5ZgBVgtHHtrNRESirSL+mytEHj3gGsk6Z
T+j70QNqIDE/JMLxDqWeYhCX5XNZhu9mRsFScsakhDBVq/Y4nLJPnnn7qA1f4xgMuGh6AnQH748v
hzs9Q/sOTr+JXvpSFPv1OnFKrpFsDuk3xeHRL5DGogt/R4v1tLAq5nHzZJBNtyFA7JsAvoCieJ5j
Yb8Jh+rkLOknVUI0HqKLICYWgST6v6GvOE3yJUD/x6O5iZvAG/3nrnT+Fm52jznyNsP81qxxkHZ+
Xrr4tNCx61YlOJFH4piud5qKmvUfCbuj3TQ2j+sNImN8GNYw5dje/3LvE5bLEt0k6vqrogf7hOvy
VBtSbhw9/RJEX2Thd+/N7kYPPFKc8aDxcLIGI1iozegLmh1pYlVguKa2wyepzYrhtLOaABmnPQpl
0RXKOzi+uObXZ1UfJq8umXJMdfJR5y4BX8XRWEiDLsmwmyJnNzT6LR+DUNvf1vpsiBRUdZjMT+vZ
OYjl3oR8P6FAn1k3rLbUwp3Y+L9cVR3NuULBPtHbGuozSVc839hWN96AAmdoVlcqXHn1TzGrm3TP
hkhom2/MENEGV7jZ1x/EGBl1vBzmAZhwHpit+o4gmyhTv536CKf8NmRWt8/Z2n3sMVZJjF1NbAg1
7KBmk0WpaUwMdFZ0ey8fzx01fhwH06HLu1cVjQGupD9UueIbfW3VTs6heTK84q9bwt9mze/cz9Kr
hyc1XlNQF1b6h6QU955jkWOfsavP1e8520YdcfbheO8RqRdp8iQUwuFKUxIeD90uDi+1IRBaA1oe
6nCGXKxMRBTpK6FPx9TKYk5EXNj5QHdUXqIgN6PhYygE22zdn90Ia6Pu/zHG5p/Gpwslyaq/jjfZ
xN8H5mjWW4i2k4+GI2rqQ+UW9b6GnN6muRyOqnRoYkNa4cVUCaCyJL+gfyjXbUXXD2baHFU+XZXr
nXwkZVqqEmdF+kj/zx7yD3ptxolb2fPGrfOLNtJLtcyPM92UXDD60yOEMytt4oYcLN3Ukzk1PYR2
nN7m9ItRNNxIuhfWC2VM/b+2F+Jddz4909s2TfrsksNuDJWCxC8t2N6dExdrP1DDUyOlinZUYXGY
djPg2MmO/Lulxlft9daGGMH8RDAX2jiL1qCiRbLSTuj4U8l83N678jkzch59nFiguNyfVJuaaIbz
gZJeBggocQcd9EBByYj+zjDgJqr+XDay3EqOsJGpMJpQ/lKFRxg9a2yQGtXBLcbAQ2tjpSPNZr33
mZv+c4+TFwv3c73amv2IuOycW1II/yZAuHazSNJd+rLELvWLTZgEka/PPB/xRUgv3BoVzYFGxIuE
TNih2otw4b6pSK1U6bfqPt08xMokpoheL+8ZWG3vC+9euphJm3KkAmpOL+QjTEHqshKRPblqfGW6
h74/iNnzTka1JrnvSIHTVwKrd4VqYcEa62nKKuxDs/NZEcMcMBQ/WrmFKoZxL5VkX8hK/yt7PJpT
06kNBegkhY/NdFtQzaM0/ldX/owEnTAOyT68rP2a9FyPJ1t2x7pinIryJdx3SFxH8DcArc7aTuAx
lhWextZgInPyd+TsU2zuTCB+2tv5z5rncRlvVQe8ZzOQ6KI/cnH+4+jXtm8/nTS/I6tAdoavLZiS
QT+uXS5SueG2l5wuPyznwCaF9pFaoIcOHeu+KQYkKNQLqorGXLM5kGq1jhQKtdbbkKyOZDuQXoTI
rDh1+Ck3yKJeCfUj27bdZojW2vyjV20StLZt7jrFi2dN/jtsoGIv5RUbM41Fo4xfmO+oKxaGw8XL
jdPXLdH/tH0sfXFzHcFDB7+dhsMoh+zNxme5GzCNRSxhPTb6GMzfzufTFCXMn1mOvs0ZnoG2d0iP
fMq/UO8ZQxEFkHyBh/IggJaIt30CymZXxSGO8CethBG82g5ZzweZpMfGiDUL6BhuRQ9iEZnZ1kqU
3MZ9/0qGiQqoBM93vllHl1jlAZFfL0Uevi3oOLb0/Pl7KaZbLxzjEvFsjFftvp8al1xJ7+JzEHCX
LR8y7cz3OaPOgeKE/Yxl8mivQ/zkcP8CBLnYOzpvHDeFXTEjTgKsyBSHOTZf/THZjQLVExhoGljS
hYZKE9pxFfCBJ4E4/El840rG00nT1goM9D7xeUP6moacqiKK9FGIivUnm54nVBx5PRB+5Jh3Kir4
qSeAmLg0KN8umwhzimnxDMNCqRjSdh1wQED7YsaCGr0tVhgYDuf3MHzBQOHmiPDPGGiW7RLETLQp
HH4nN2n7WBgR0/iy61vPONeJ9RfdZn/qpA/Kp9jJpgRLhUi3mYMBL6p8bnIuCFPjLanm8swidVF5
6G0kVcp7tIg7WdOhPaeF2pJvYga0Sh9yO+9O2rMui92V+4x+aqnCA0pUqqWwaEWj+7sevXo7tP0p
BjbctAb4Tu1IL0g7IwdNMoLZD+uDQdswAfN6O5fWZ8Qvmm+ERnHU6XesPFtroB0mSfE8tclIKBBu
kVCScrDK+gvX/Qe0aB8u7S/Kc7aLTSMZIiLgoexFRN5wNP0195en9nrDCd8DweQXFpcWu7QJwOYT
DpumhFswbvosLUO1Qfe556x/UB7kjtnP63LSPKgxvOuqoQZB+d+F0d/p4ip3vke0vBNdcxNvnCQY
t02O/QLKj78j4OJZwFzaT07EgmEULSuH4R5/A7/9cDGPrBEPyqabeMikOk3oNLex5yPfVDyoMtr7
bEXgHtQLklekA3lSc39re5/ruT1qhY2v6cTRVoRikN65yUlT3dSZuSVVhRdaM4RR8PbWoYud7en3
OHPiNP8AOUjcTlQ12yYMHVEgdt0+ODUdeojT3e2oQZvdiTjUpgXQVE7uHbxk+kVTcsRrPJBy5xpg
QYlA/5ENq2jP5hvBZgdExwDKK5jus2zhYcI1oWkjzeLUBbouaCh32JlHCwNjbs07Yv6j59L4tEL1
t+os2ngXl/3CQFg7zY5zJSvrMpsoFgw9vYR45rKpkkdhgio4M9IMz7XGIwHinwT+m3ssN5gE3WKz
1Bdbo6yMk8UIQvrr0XrEj+QRyM0SCkLqjW/6NhmrIdmNSeJfaYacmvWXpCDhOG+yA07SjuIfc2d5
TrmJPbj+gXB44SM4nTCqBWjZA9zZD8RTPXs9aKcyJ3Y87510+3lrFHnCJMdLOgiLTLlbn/seu90U
7eRSThuzXu6ohjaZDakRVuFz7Cwoyyqk7STlYwvqkehShGWz+XdGoAwSxcuuOeQzSiTG0MCEIDyE
XvqCtCNAvB+4nsg3RH+8enL0t105ol00lyfknhT+Jmz/tFE92bX1ag/miwN3SBrgN1ZF6tLi8eTU
+mGJbbhrnjHnggb6sY/zJ/CqX02rYPmmgjxih82AANVsLXbUB9yYSLfm8sExkvfYTBFUufqclPHf
hhwhAF94aTcmPL03v6dk/tdQ/TbVwL19udBvyKhnDw3hyCVd30NI8a6qsCuEOOLOfjVebBmNB0KE
X43i08EvUDmZvbVi5EmZJlsxnpC9oq5L0FrFb6VoKZkmKI5RN1fEGXRUV1jhuzdKn4mbSkVUvrP7
FQtjwr2ffnZjqB8iIf4d5/KC276CNLeO1KSPgUtUcyBDj7j/gjEGhDAAJ2dCWGKanSWeZObgrfDm
aWvRb5kfC2N2TxKIvKPkfIeVyt4qxE+e76CirsmmX2Ji3ZZJbKeKAZ++aCpxywGxMfdDMaF3cw2w
ADlQ/TjZL4RRIgwmQ+dMYwy0ixESNVOSF+w1pykmnwFmuDB4fe3BMHeoVfBShiPjW+lPNHy6yKLz
A73R1WyyJsXjxWmyfm85OIY608Bru5yFYRZH6BOAUTwsIJ7VaRmBcao4pFikBPdVPsk+YYpBsx0c
zB5ecXDXa1Xl8XvfM5D5jsj2g5rEOdPm3S2IHh+do4jy6TyBVe7cR6Mb60DDz2wXrJZJ7XvMlgTP
Cvo5a8WdbOeBzZPB6Ib+ionUOdgc1gJ1f1qDTmjM/sMTk8JLN/eMEwlRCTHcBNgX8G7dMS+ZhggI
auJizWMMXxj6aZbu6QhIBqILQZO63sFPkDb04y4CJ74zXR3KXKHl0BpMI2BvZ0MfV39IpzSQNc9/
xpbdz+9RCnTCeF8SG72azU9q4a3duHjRmEi3fj3yCsLNWwaALllQ0Ed/8wlPHo2rAyssFTiI0jdN
pSoQu1qvxeE036blQCEw6Ia5JMcl6fly0cLM1eFs7OJOnA3X+92C65nkEFyc0jqFcdlc3YSTXcUd
vigAu6BOUUBZuEL6Ogt3SvKcN8L0GFd9zVptHA3LeA5liKIhEhLz8cKQ0a32nJ8/Ciw0UOYKo4a7
jE+QVSPbKA4euf7x8yE/f6usqTpTAIM4k4t7/Te/dv/3o1CAMYOCJe9K3BPJGDO1bZvJz49pSNq8
kSwqUB3KSUcXr8Kjqg1RzwDT5BJLl5nnpv6Yi8EJ4tabgloZL6qE0LRbMpLpR0V9Pf0pheM/VPOF
k4+VQhLk3GkdFBJFDUGNIHyNbDbehGkJASSipYXpGg+H5Cel06tOomvdedT35u2Du9YxdOUSAHs2
5zSNnpTKx4cJpqAqGaiU5xwR8RBsZ5xiLHxvZpH7AHeeH8iS6mwd2t8O7kvluMnW7TBdylFhEBgG
rCDTm54bGFRjtbyjVZJYl06cfNuxGSYaeQSYnyuxb3ndxc+eqljzNUR3ylssAmz3NjVz5rdA6LEj
Mhk3bzF/x247Xiw1f7q1H59a0UOCTgyyiYUiIjWa1dPVYHTrsarKNdkweRoMb76XeK2c0jag6xXh
VkY8BHWvwamgXHW0fIO8D1what5ndfhEUOx+ceVL71LOQGLk85IMbFWj07Kwin9kOEYHw4k1DqSU
ZwMtsn6fmiiHgO5s8Gd2IW8/aE7wKUVkjhf4OhFdheXVQRXgT1dfOIxoY3wTffybzL7yjJa5OP/8
TWlLQax6dXJI5fjgSsfHv7fajf7zV8PF5Mk2irp7vVJ//sXE4P+/H2S1NhIrSQrFz6X7c9X+fOB/
30zG6LkhqGH/c+3+9wr3sSvlG+ndFC64/1zYzXqpzz2NCauF0DioXhx+3oc77WJGy19RoF4sGCFY
h/mjsKniZR59sxouW1mZDX3haRc0yUDxblbSLlEds3SBDSFVNV/IJKaCPeAk4nlyF1kPKlK+UkgW
JjCNUu5gHDp86PHvWoCK8wOXjB1Vu7VqKgmGUewSWqErMcnzaMzx1k2nXeytdcT58reuRQ+GBfGw
LMjR837blreon+fHyMeXJjkJgtioyJkFx5vLj1kjqNNE46QijZEMPdqj+uJytalozxjNdKleslT/
8sZ7bubsQQtJf6UVb6g9hnyNbQrlGjqpZeTdY2X1x1VPpxTcIfU09GbODbWSeOJm41yspE3fxrD7
klshc84MqNFs7UkTevP7sMFhhyh0avfuVJT0H7+YQn1zK1lcVwST4At7cHv8RE1ov5SmV9Ak1FeB
Gv2jRVcOQeaM8oIp0pWQgCgImLjAKMYR6/5AGTt8U8EUBhewhSjfRXYYPn9Z8LOomGtSfk2qFA00
q/24QK6UC6iz6uz9aGvIBfS220bE4UaRKraZPLEnANw4tPO+TJLs5s8+Wxp1TmFZo5nJX3Nd/p7z
vngesyMYFCkTaI4f3MH4LppmYDrE2+K5KU5FMIWBL3HpCj7LmgukF91O6bkERTcJwKuVua8LiAws
NsmxmUobRtM4df047DzHvWZlB8QTKia90g+qAULOGQxGhmE4jhRWYFVCBDbPkAKVbI8evR9jl/Ag
CLMrN/9fzEkoosP0Y1r0smnSX2rhqAWCdX22od7H/6CqOccawcNvKNmX8HVy5rRpjTfASHZwQWeg
RnszGNVz79tIx4yZHiuOKMK8vkOyGewW0Xg0qMckqo2t0x5M031z1Z/e6G5WxphCjZ3a6I5M7x5X
qWPPp7ykqT3RBHIAYnfEUoqD6WHfmUCRXA+fdE9B6L64T333SxlFdeDCJPMXog9uAMk9IiikOUl/
9xL7PTW1DNyu/SfM2B4Kn0vX8FT9CNJMH/hvZU/xRhuJPkYuY/TYPFbzmO0sgJqjFf/m6Fuz6TE4
8QtA1AWLEVEsnT1QYRAdPZILzW3khRgHRsYe29YXHqU3jLPx2lwZEBagjpmbO0FnIudrwetJZ9PV
OctVef55c0Eazffer742iBjhWmfS4ayzm8/WeXAdMsv8lgYbwvezuZh3tUMvscjkITeTHIPRiBqm
47sbmcXODiPREYcOqQv6Ng1TfJjmCiEVigyMuezMfNwknCOGM0RteuGbyRCpJa5/1KS3GH8rG7TZ
stK9WWRw+Tif08NQJddJez7CvYS5JpKfDqEb/8PVme22rUTb9osIsNjzVVQv2XIXdy9EnMQsstgX
+68/g94X9wDnxchOjG1ZIlmrmXPMfVtDVAxDA8ue4HcPBqZ3wOWGqKopCXgKYpaFHvHzE5zWh8zP
hsaYp+6sPCxsNJt9eGx96DN1jdo/b42tg38WUEW4hvD4XBRDYtwqrEpzF4wnaWbTPtR+ui+5HQ7S
ZlBQv7huwpgZ56qpsoQ4uioqWwwZXepS+7djcBKF+dkXwy3Vy/iSG8aHmtNPK+xiDkL4JrlV31yK
EypB1uCGrO7b1nu1lP/Eocb2g83RNvcFtSllJz0xxTWmB7nt5+IF7eIpQ0X8K0kQZiRTemAS+OY0
eXVsXJ7jXijxpQ2+vynhL7AqxFTlpF2UNfgGpQbhM2KQG2f6fPnd48VA6UermTWr2S+lnoEhRTuU
3mU4UiC1z5+4pliwiBAHRdviNq9uAF/OWRMcB8/z1uQrexsQr6sCDLjzl1v090At6ovb8Ou6fv8c
Vil53O34EsqKBsUZ6n1cevYBTyX9F7wcHmWjfdWAZBgMgTJLfA1VcSofJdrhxK9vZqb3xWLUpCUk
30XJeQ/U9kAJ8WxbLtqBEAKNpIQ2Qv1N6FoI4zF9VsNynux+2mVLxthGWqg4wpYgahxXxhLsvVrD
W5/Uec4oTOzWBQmJl4vF6gtLkIxXEf62IInwEGpfmyRDpuuyiiZD0NNug9sJqIgR9OKiDLrKXA0J
HtXtnKNtA6uDW8nP0qNrDx9C45Mx7Imdd15A/nBeAqXKFen7EmrzIuq4g/T3VFrtgqxkeCwGV2xy
w0RXMHeYdij0OwU8dqZtcSH8cQyKfRt7D9JpmK9DpfOW7B/mPqRrKVaGYNg59vho1cZvO0u2Fv7r
Wct7CUjZnDUoB0Hb4Tj9L6yv3uKxbKqQJKrheynD93Ts7pNMnxpC0sOyvTRLd+9n3Fg9RglcQsAb
kLazh6P/AMf3iIm7jRxfzRvbrb4t69iH+hxb6j5zQfEsLAW2fQKkfq7uiriztvOyDb1BbtNVsQmM
h1C45RDYNUVqhajL7a3ncl4eYyguWfF7YWFZ2l67t2P0ujE06eymwnjYMpu7qoS5gqxx0gc4dqPK
8nccuaAaemergvlrsarblMaXUlr5rh984lbMezOe9bEw5hvaVEBnst4Y43D1MUNTxbOOg42RIRxK
ApopojQ9JouTBbYixZjohO4jHafRC96OuXm3i4GBlFTXZsxfGZCu/mTvNTPqZKf7lqAl6tTKwbg1
a9yvWf+YmwGwS3zhZcYbKd3xtczxJQW5+oWb61qkxrSL+/kP+KoPYVnXMWO3aWTiKWFFvSUh791t
QLVYoHwmbe6l4WowvYa5EQMRHkpZ+wmcPI815hgKuyS7B0gN4qgIr4ri4r7svAKEYXLH8O81pbpI
ic6Eh9bfzGoXzM4q/8ojq1W/JJO3iLHJtSxXR+XQbquqfy0YmuOItzd4qu+VTnYhjlK7rd+RQ7O6
4MG9Y0K5H5QnT6MQ7Jvzo1WxrEAC33us4WLFenDw2nt8Df8oKxsM02POppNRcekKPCewwHqbn+32
9sCeK7shr29j6iWLb4wSqvyaMKTSsf64LW72iofv0HdwzZPY3nTQSH8EUIwqnfR+ytAtIl8CB6WR
0Ml2FPczG2BDyFs79NiIkCPuFgjtwBDFPstWD05bJrtkagp8BELusNDj2ONRQl0nsOgSScA0ShUb
Rco1k369rbTpnDyW65lJT7hU1HFIXnh8mOLBlq19SZu035cBQT2mLXye5IvJDp9VXikF3ucyhUut
OXICZja4W3bJiIrCQM2eB6eg6lFcujn1ubDuOR+RMMSoCAwGX0xhuJ1SErWmykDZk75OJkpRo8Xh
Q7W8GX0enyFuQks3t7q6meWU7mKnQNuXhaiwGDkLfZxDye9QiofERInpDzELBZ9NvkMFHMKc7vo5
iLwJ5wfISy6NpYr62fhXMwra1WTyNY30iaFgM17wcNhCgXwX/vTcZ86xWmkYjeYxbCXW91jk32PS
Vl+AxdPNXBn3lVFNLFPOs86yKMw/YTpQsLMx2HQ4Wftix1qXCTvaSrqjKPVM81Lrpd712bBlWYww
03nuwsQ+93S12RgzRYqdyC1yL8pZhqUCfdwMhg9d+0ZPgI7M8efJ4e9SX9xci3e2nNOttvzr5NsM
6PMRTe5MfwZLgEI+DSpWvkx6WC3TLbfS3zVG/m7ny2moGQbj3KDB+lEQSvm2wCY4TJ5xtUIrO6Xd
d+Z43gWpuDjJKniM6zjbBx0uGzkW+2ASJ0wz8W4RtdqiAQDjO1db5AgIAYwc+qP93IQ5+cKV2ttm
8mVL67mpJso5NNnPbgEKSrQG6tsfmlATKhbXCjmyXbCI4XboKtXeT1N2l9INVbY/EdrnkO0nIAOw
65mX9OoJg8sqDFA8BTOkH+G+VrMJ1C11jEi1uF7j1GBW1N/HyZDti8lGRN8GSFSPuD3pIvmBUTHY
TRS2CLzjX80KtNaG8UpgYrFhovxaxqt0AxVLzpoQ8MawrjX3ZR6iJGEjjYqppe3LJNs8vfWoSrcV
xz91acorXH8UQKDjzI1GcOJV2DXng9XGx065327xMlkGKwJIii0zS8b7mPLp+MKkemEg8u6XMKyS
tdMC9xcp991KTBIIKcAbWe8UbIrIol/bWLmwI+iXH3aH2pC0hb3gg9aDh5gi7b8Az8GZ1Nssg6U0
xQ2qQ5ogs+0eliI9Fdp5To36TQTSQSskka5nTIKI6HOwP1jQ65bG2We0Mx7pL1gcEG7QxHbbGRHJ
OUt4mJcscuea9XJQfpSKNzuEy2O21wwGwuIXH6ZJcq8eEELRtVF6yDcTJfPZSA8t1FIALCHMnqI+
ufa33bPzzysWTpXtcZ8uDZbKetqCRDiOBZIPx4sdJp/YA6rQfHDwIKAiLh76NpDbobMvbZk9SW9+
hBD1VOHV3LiGfi9SeoIJoWjnnOfUSvbCtDa9DZkrBSrkrSEVnfO8VkvZRApoUuLQS4ys2wUhIuo6
FmddHnQjmqgtmktHvC7Ro++aB0XsuzjYU/BPrb/rJST71K5YhjFS7NP8re05zwzLoUIeaKR9ENuc
O8Sr/M7lz4hLhQgUik+CHf424XCHgA3/dhe6x7h55ZLfVotZXejQArrHBBIKMmiDtJhY/qpzxmer
Q5Byvn8mMvdufT2kcNPxBsOZ3g5qfVkCtEXSnHYUHlyzn8lo/ENUuEUs7h0My/2QCGGP7RT74KGY
AlIjMw8Yj6oJw2ianitUlYdejdhdVPWeI5pzaqrDmTIcc6yX7fsmWEMBiC6Rhd46M94XMWSPdl1/
IgQJ2vr37GN8HKCIyPpaOYiBlY0FSnFbdejJRXyYU1nvheFam2ZMk20NCSAM7fOYigdWbLABF0bs
GOUxlgZtheQfdsREKdVphuju5DFV9pnKFdl+Eh6rJiyzjbv8c4jQOXaY6AZ/OuCk/+dYxquUFtXV
EFOTWANICKd4k+Ozskacfa0sUN60O0FkTgQ/75/vskJtQP8jb3+drB7uyNh+ldK5DE3xJ8PThuhm
L9oJr2QTER1Izgyvt838txXGhdvC4vFaLBa8snBA8LqgxaWHYzPfbFv3KR/gMYQtAWQ5MSsMYpp1
psTWFjRiNGRjfmKsyXkeoyhtWamxtJP7WDE7Awj7SMASKro6/lCxxg5ezjTS2E6wmzNKyLA5cC1x
zSGmmdpPskkE+/XkrWIIHQFxvBOIzHZyxtSBHoIV2oTCdDbGvdk1T0HGdnEAscNuL603SPD/hlmC
e7lNrpDFvtsguVeESmFCR9C0ACzby4EVQzu5W9fWrASNasEgVWzT0v2DQE7vZzcg2fhgNAsubKer
92Zy/bmEp2H4Vdv9NTN4zNeDz+iNuXLP8mYsUKqtdqeacgsDTTM9aPxOgUG31YzluQzlr7YUf3o7
RvBbYdnrESTjpKRV8htja5uoyQz80Wxi60fqxHOJi5MsNnsLd+QrTeSq93R4qn8VPp6veeAH24o2
3M3Q5HReyQZI7YqqU/dyZu2flH4VeeSwpg06vpBHj87zHA8mDjSzSMsoj5+MhUx02mTUvTi9UUl+
M37RUSFGrHMFWI8abQmRxwjqGIkYo0tzFqKy7pb5bsEUccynj6FwHpbYjqNkjOXe7f0LK18kuJ73
vEx0WyO1BM13dWSOsBs62l2H3SkSNijF06czIjKRBkw+t3k0fOXvuJScHQylZavzatx0WXU/5tP7
WK5+LnRkhl3vGIk2OwEReCsDumurtu8tmqTe9MvbZBstJJ/tOHyPlffYWPOLadunNPZ/ueDuC8eE
iReclWVcEkw9e7dz7I1SUaDClFLVitoR4ihwUGRZvZ3s7WH6E+gAL+C3OVkvk52+UJ/z69rJuV/U
77bj4dAY3Us4dKekZ9gW+l9LAEV2LKsvlyzoIggXKnjeU91ar4Xgs9WKFbLGNnlErIjdmNlXzORz
aCGUmYbeFj3kdyrixjoJi5PNW6ge3Xpy99pw+aSwOHqB+zsfB/NQA6hEdEBckP+AQeIqwDXv0pF2
KEUgMhZKAE2o7ngj3evcGExx6CMPToEXEJXpGOPMq2fYrAYWzbMr07++bf/NpbkcmMNY28wHVjMZ
T73wAHVXjR0lFlpMP8bV55OQbqjEPHkmDok8779CC4liXPGKGEUz7l7+WBNuZw4QKHFuvLemWWIM
xThnTOYxG/Bx46outjRDvJ7QuJVxZlLWLepJe4V6Mci89OcRcMZpHE3vwjSDmy4aqLGvcVV/BnPf
nVK3nB8ESqpYhvkul+EfL/kcGputycbFZ3vKR3TFegRhJnwnWrzxO/T2uqyRnhrFGbkXk7bZLiKm
HBjP4oU0mjB+iZeABJDpwRZF9mxX9Edxg6l9KXI+GhAZDAfMchcMwGOkIl+2Zo6fY6ChO35LZIIm
xdfq5OYOq8RJFpS1NCyImcTODRljJnr5TjB/dMlMYFrEGYYWx3WpkjVLlzam6Q+y3+AZ5EnkDCWw
lysARb6H3aqyLvBAYfR4DUF/cfNsCW7ysrAuVVmTWcFweQma+xaSZexRputXIPscWRJurOVSXbMK
guzl4wy1P5a0iJF0wcwwKwZL2gourMvNY2nqS6yL8i6MUdrMleluS4OR3aj6+kwIaQQhGuWOTUEL
siRqCvy0fpEzORzevCl4Cd0GkhUxb9iI0i8zHnEtDSUUAK6qoC0QK2k7OUw1mswwOY+TXxGaUh1U
06xmPvsbESBtIMtOSMsJdKXVKJ6M70GB4oJsbkT5dUOz6mvQuqsEROQ8JZr9REt5lZktjkvUumV2
VZb5GiCs2/h1kXKKWN3WK7PjoPxi29kl7MHOfZt/XEdJhQ+fBefioMzBbgmamcaKKbu58/yQSaJu
jlOBXabyKUxnHJ9mjgTfH3dokV3s5tkLtm3a5hZvUlOeQCU81SEsj0QDSAM49ybskbo+ZrjOPh6R
TBF0m++GORkqrgnzTxyyxclp5OyQuEHuhk0ay1M/1N4WhjWavya/BLBKjxq1DzJtWUCMtK66lwWA
V50CzrUPbHWoJaee3v+1qOCTQLQ/lyVTJdXDWcSlzTRuxRYscR5NMgs2Zh5/2MbI51kHH0mIz6Ir
WokvP14YYJifsrKcbTCUd2nrX0DbeczjGalQO3cvCsHgs6t2Y+owy2zZpoYVjTNiw2/LQLHJgU3p
nhUuxvU4/ZiJYMvM4bEa7KvVLBeUEh9DbpOkVrigqDmZUBXzYNIoOxW+dkBqT0s/j4dYn5xMojQa
PmYflYoTxOPOZWnlGrxFqqnJO138fpck86PrNEE0YgJgAHxs2g6HiTu8oqv/swAYp2PAj+sbTPBY
+lEUpPa+6+3gTCpNzro1vQaJxlfBcVOmQqF1C88sQb1DSZ5YnGTmLgsUywIFcUhTLV/UVL4D+dkJ
5FknBBhnv3X9x2F4mQaC2wsVPiC6B6bdwewLZ30o0768sR6801X7HsdMRCqtil3RLS9Bjdlrad15
w3CI7fo0eSdnpoxAhHxMEd9E674YabXbZwE80wniR4JWj/Dfu0FjHrBlFRHErC5gF778sJrPg2PN
kWWgS6Z8I+WklO527gOLZVFz1G0qr202XxLPmM6ZB0rSNtjWuK55tHrMKHVlwD8PUYYlYXYpqlkT
NMGViLxTRKHT4E4p0TCY+YEtzFM3Lu9cWtNRZOKctFZ5sDuaiMLJxF1ns5KQKJk3yme9D4fmT9eg
jDVtCoeyfBKIls5Y+/IjQk3gYta6qEzADDJSsxOL4iUdGLXNi4bdAT5D+darhtvaO7AU4LJpNoxU
Hg2CunKYMOPB8qLjttPtkMP+cp1VoYYUL2UGA3FnjQAITOyRDWvoOV25Tn0UtKx8a1TQPiGn9mxI
ljSFc3HGrzHD5a8Y3rHVdB7zVh9lwf/R0XeBQ24T68uMiwHhyeAjlfCZwB47dME7BOx7ap/6Uje4
fsJYvRfOxGVsExQMCSLdp/SVjFGmc5Ewqh8RN/Fk/gi65aN2PX0ouuDbAOAE99mp9pnwL7LguGZ/
toXxBgu7wJPpftUpxpggBCdbNvI6OiZJv0wlwGNAxe1ZnKE69ZnbOUuxnxSvFTiXf1/m0NSmrH1s
mUFjQLAYuw/L2klI1AfoeR/lCLU/7DzSQCvnkreMf9Fh02n2EI8xQ5HLkRbnxs/sC+E/tpuBxujU
Hzub5c3ymEB3BWOehnpqq2ce2ppU8kNY1hjtat5LFGLepR7DdQxG3g8UJgiKymEUOR9qr0TzCrmc
hyGyvEyTSpOkJ5108k/mUYn37n0fJw4Ql/CyJCYqYr9ceXdQx2MSA0Nrlpusw9PGqgPnGPUz0z7L
2/8NO6TSGPPg4iPkNBUnE5vOKmt+d2GgSD9HeO6j57T7A9sGhhyd/ceu92DVF6YY6iMR1uc8mJLy
qWFNK3EElMHRWIZHlUFk1771MZv9smtinul4WPcuhSDeBKYWanI+QjxvZCMkr03fgDQW/ROlK7CT
bIUujQQBxdxf46AoX5T1wqft8TaEFw7YyFniBrY6h+qMc623KohLKThtDK3bLiTEIPPQBfghVben
YQH0nAIWXuadVvZLJbm43cGCxjSA05sBrDUOyE2weF+wrR5mw/uencI4a19lUG54TTl57rSA0r26
Ivj0qvTYNkO8k25mRQYD5JlrZOtWcp0MNcV+qPVXOptbe21+85HWQrvypdEhGYsuOibqlT0CqI5p
qSHYhIrtZEh7n2L8RdZkwFdgv12D7bjOQf9lgFbCBult/QGUjk76YzzxdEyRL2rNKjcsje++q+8k
jPwD2tpbUtnTtp9CWItl8RAAX4OdSN4UzXI4zdY2UQ1xyKRIsKVpwoPAVJa2XUYnK/8uSGn62Rxv
Kg2iJlPNnnnGVxAHVZRa9Lhtx0TKzjMbqeFe9bihcXb1ZwWzhuKoYxXVDF8+0VGX1rEf5sAbI8BR
O8wknDIGtx8dwxdpvedWQNDAbWICxe6hUMocl3hvHqxkLveZ5V2gkN2qGOBhEfZw6eAmBEF3sEbX
iooYVAQ8VTBvveZdzPKXevGqHc/hx64ybqvc1ks4JZ2RQeHkJf+YwxYdrA3h/hrLllKUZVY5hvLs
MgElDpttIv5fgQSim5kRjJj2neYhZfJ8LHnmL27wV6AJBOPmH8iBQowXAmkvYtTDLIIxc/gANn0S
IhJzvFQuKcJsfsHjLcj8Vfg2Sze98juMGJ2DjBtpm6W2f8pmJFBOCjbBK+5McMJH3AYPfeyZl8IK
fiGaxcThjNyHDMCc7Kwq+4qVku6YvL9mqBDzJ6zxQ//aFfV1FI63HcA/YkzDaevVJVwDpjiVX8y8
CeLeDdlh4pqfYjqTjLjvxh3ODUrGMFtbyqQ37+slYfJcjb9TsAOvrqLZKSwI0pLgkAmL6jZARWuO
Fd5UV087+NurXYsin5s9avH9M/bw1lEUpDdo3DwEV3Fli+ZFUqCz4zVvK4H1wqw03DQxgoCMk+4Q
htNuaoP3cVLTjnb+MWkoJMO4fZrc9jftMtQny6e+r+8DAwCP1NVLEPp8oBluG/ksygrloWHuQ0AJ
fLjM3ksSDJwBCYdPfoAj+ICLvrktKLm3WjJjR/b5XJo+d6QzfcPMIYJwIWXYxeWB+H1VXyBiy+p9
Qy6WnbHS0jY0hq6/E8sAsgdomEiTl1CEd54I/OMg/WM4Ls8DCFSm9gFeWqn/apTvDINasVewqFU/
fWa0IHeZnzE6pr479W59ApF0QyA97sY6AF8OV6FJeawthb4yrBg3MlxuTe1k23ZxvsOpeolX4zJz
gWKF8Ny06X61wxSJOX8be/Xhu9LbyGsR84kERvrdWzPWnDUD3jHuWmm8muPyCyus2k/TWqBXDOQd
iQwjsZ6sGQZQ6tZ/gd0HbJT6XWe0D1Ql0HFX46bW47X3+ACQO775DU2uGE4O2yImJ1yMb5Mcjtao
3GjOUc2zeSYSnhczBC0VgkvAMhkdZqJuDWB0ozafmHa1HrtZfzxNuUVspZwPmNfZpBCDy/TzMtWf
lpD6QPycExH7OWziEiNJY9v1ZWAaFvPx7gDefsnQt6O+w8I0jQMPdo522YbogqC976xAw3hk+cXa
9nfOO6mV+9Y2e1MyIHACrKVdCcC8qrEHVArr4tLWNBoDcO7ioR6M787Izd1cm92xcuSvzvP6C6If
JrnxxfDdnZGGbEJnd8Q23jxiziQho8WOc+hWluO4vhfU8z7RQkHiqtPiOxjk8TUJizB5dCRkgCIS
xXV3ijlfNlkOfVkolzlS0u6rNf0on0FIZGyjk8Si6chvthj23Ak+klqTHAzHvMlh4SHWquywzncD
7dKNfE054u4Fs/Umvnd9uzs4jBxoncVy7Az9hNifw6uPUQzMJMgAFo7i1ocsR93oWRx8k+4vuU4E
abX671gsN7eZJV3Au5J1dRda6P+N/CF01T2LDsJZOZZQs76IIWDWbN47MRsERR78Pif7xa6uGtfX
klkHRSczZDUSNruOSgpXw8eTbffe2Zf6aQC22sQAHry+/qWq4S1v7WUvHHS+Rv1aewjN7PzTmIC5
OPVb5zOHXqb+CBnSDCHO1Q6Du6oO0YNVxyXr0FsR5s2YY5rULphuOl8IpwU13gkfYqlkAL4aRLO4
wzyaypcAhQieaGRFjC94lv5mVEd3Pk0drTtnYBkAeQ7YZxnXvhffXtjvAC4WjLDql8zngmcrvGMg
9ifw8Ach0C6q+N1YkWRKz6fZGshlGclBwc6MPi7mFw+d1NniXrogbZlF2aG9k7txat7KGaJFkQ9v
aHagksUHdKVHxbdQ0fbwoIgpYgWKkl95Ptu0vPZ2Yc8JEGdcc7lQCy+bZbDl2XxblexbjeTWd29Q
BbZdcBB1eO1SoGxGIK6f6M6ryApIo0kahX9m4couVwUEzg6eE+1nhRw9xXkSsYRE2Rn3D6oMH4PJ
Mo+i/IjjiZB449ljVVXnTPGVqr9sO5tomdEOjJPIol671B/D+LsvJ2oZb37qWb6oOsTIoqZ/lt8/
meiJBmHipk/T+n4c+ZQFHU/k++43mjQ4CEwXS9XAxhDJnfCGcldm/gPZDC5jEPOsggSuIG4hhsE2
N2hSenOU4UODTXmei4oqMnbOjhce8gUkuUI2wDruG6bVh47jK7NYOhiULAsNDwRMTIM0JkvMgK2L
r8RyvZnKMQ6+2X5ZjtqTSbT1wuegn6rIL8pf42qSdd2Su82rDlOMb1jpv7nHTTqQXgYG4K10nqa0
OhsUHRtrEZ9mmjqn1lZETFjMc13MuU7zikmYTKaGrLQyLLcD4WCMOqxNalxcG+0FM5W3JgNF33Ql
D6wvnTAEh4x+M9XTsPD8SDGoboxqxn8/gEmUiEdS+WFn3atXNduKaG5VcnD7VHabbCKdKw0YxA83
I734xWRR6sz5sTLvwLzcZO1+TLMmINNt8YBWL9XkfuED+G0ISrocOzPAOYD6ev1Qsz55SUQI02gv
K3oNgAu/8ypPgXe1WBrT4sUaSA3R2JayWYhbMiRHv0R43mb4VOyVlFKX2DJc7EddkrzIChPZ7PiM
zgHssbl+sQThaJYiMiJDU7F45S98f+vb825yw51G5TMsW1ZLSMNcvIvvqkB9d0Nn7XonTri13X31
ZmQIfIy0Z0MHcXywYFbX1BwBcqdysf+6jIJI2sQpIYqPBOq8IY2/vT2eyTMaUOcyP8dTvIvr9D70
WGwu/gYctf/zGYJDe5BuN166j2FqXZ7OzNKZKCI/Ug/BnD9pZTI0QCZvNWpnd8x58oI0LLHc5zyj
o1l2JzGIX4wRGT7Zy7V2h4OMmTP6ActIFDWiWLYWS5pNkwzVNhcMHhMuharHEO97d24zUCBMLd1K
c7MII8wdNBG8d5lz1k2995Bw9wXLIPZtiIy7idWH+bXE/4D+UB6FXYNL4C/wgheb4KB929YnBItR
OjpAwrxjseTMAGRzTygENnPRPtrSO61Th9SDo19SYjZ9f8+qjAutp9iQxT+/c+7mbs2/KPtTQH9q
B5FjNncaVXiVWASAdf5x7O/F6N3Pi31oDYoVkAUbQuEQz2gSRerqvvKqWyFmnKQxkPwhfliUR2OD
JhaBMqxs1z7LdUbod8fBR6NnCaJH0lWaVDZ80r6w/s0SaaflY6xVu6lIP7x8uUH+2GkPqasIa24T
iJcN3Qs7JW8zdPQXLrsRoahVAENwNNrI9bq31ETy19o4HzBMbmx0gVg9x6ccrnjpAGVbb8LYWG6G
SfYVYxQz7s9AiEN0Y9OxZ1GXJ9aNOmngTB9dLFfhtYm5z5ZVX5Ey5HUa9ArIiERinWm3b7DhgO/1
z21I2cQ0/u/Y1t1usdlfasb4O+V1u86cb4GFsG7K6JPwIEWxnfwdBPkKyxSlsEVS9EvWjL6JJegN
jkukG/IyhqmHw/swIAsl9kTQcYCXcFKTVffybS9GwT5rVtui6glw6srPzHHJMbe+ZBv/iuMLdRSR
wSGoQ5KLbJNBHOD0pRAXrXgDHPk0mT5nsoHCNTbtX3M8nET1PfB5sLPhqWcsxWdu6WNfr8Job3H2
DOlZjibpgOBaEeHSd3e2tki38EBtKTn94Sex6yffMWQRMWaDfW4cwin6OjkS2xURWD3uBpufqmod
kSKSHPueT8evaCHr+DKuUihMmCgUSHgnTeogGNISWHgnVuOuySTMyhSYtyB8NAdKtCb5LXuKRPID
SXnw7G9E/kevTpC38QOMEBJPbwNsX+MGwEYJ6AypBp/gYhiacT25itGSsA6gDERuA51twc4rx8Xd
Ir0LoY+vq0urkZfqJ7+rCU9xGuo9KAJWxqpipYue74jc52q05OTYgfiFk3HaZxhj55iAoryWD9MU
iqjsF+p2EvKieCy+RmZV26RgXkYs5la0q6prBRgbcCY2WqCzNuv6HT+HeQ7YpZgToWI9perO6WV5
x+x/sQlb0br6rM3ROrF/kUi0QAmgCJ/ZR3g5kbutdy6kqe86S3dnsr0OPqLYOyuGb1BqczWSrP+a
QzKM1ov2OOi0PGujKc///emDAlqeB7oP6DT87c8XXknH/N72trVRg3l75cKmF1s8aH+58VqVRv7R
k3MLbrgynowYb+RAovad7xNFs9Qtyw3mqmPtzRwAnJ+rzfdpZP0UqVwa76bW74lhJ9/YdRiQLwkO
T6UeLQ0Oy9Q2hmHKSCfv1GtJU7bNwrZ/MJuuOCT8WsyduMIh6cT8upl7IDARCkMqWA90DEGWJrOQ
tVnTJai7//clU2q6/PxdMlxYQwbnn3/LquC5Qsx++D/f/vOPbl8GZ9le//f/EnCsX7BTYxefQ41H
r+PBh7yhZDl6oZqHSfb/v4jeAzETlEfHzu3LMATWf1+89T91rnK0ovR7TGTfipGIrJ+///neZEwC
Zu1B+C6H2kKF1T/OLc5Gw34IDbYocT2fAtgJh74EtggudOIjXYBb6YDGDaKhpC/i6C/g5MZkIAiL
5f2yuOe0yb1zZ1pfocOVl6JQOUsaVoR+cDrPVcuELMc7sq3JLHbBTxHogpx+tRCQc1aef/4k/nMU
hFsfUNMR+JQ+S2Hr84y/4Pzzn0Xb5UfGs0DGCn0e1+9oQp7d/kL+V+briTNZsq6oFMfFhG4liPHZ
5aweZ+9xjvF0ICGT+JEsfRn1N8H38WXpuvUeIgTM5oWE1V1Tadh3QQrmGXYFdCKtm92AoRU/Um+c
F1MaIF21bZz/+7Lu+zsrNTfQ9ONzMebGf1+aRDMkKHpEpxidmO+xmfn5FrV+i7lKthbyeEPbhcyN
C5LC6EeuFwGrkYein08L45azS0B7NdnVpRyhMPb91TC/a1O057QwWNJ5iLfE5J9RyXH2dmjTY5G0
V81z9lQa5b7C9n9G5cY0geV5Nf/GVzzsZ/kTtdKhb1kE65xww+pFsi1hZmBMISdJlt8JM2BzfAKH
neI5IfcgxtDzPxydx3LcRhRFvwhVyGE7OQ+Hw2HaoBhEhEZoxAbw9T7wRmXZskRxgO4X7j3XDU2+
0+6ReZoCxQ/20+2rle0a1koqgZXSY2KqG9MLozU0qk7zRZ2rnwm0ChoG7/EQf3JS+EvmSsExoUWK
JLrVQY5gUywCIyRIIRIpkqVQDlJs9Mgr23Znhwg5uI25tnWQHDIDLmGMNYOLWl8MLaHojcMQjv3+
0Sur5KgTh7yM0eUY/rKsS27HCkroTJ/0ke8hJ8VC3mV3snW1aSZwusNGGh3tAOF8jHJ9teRLJGjj
XxkGxd5VQK8l+i27JmKtbB+Ml07UIyC7YdOEyFBXMUmWcKanYV2GjyRwPtI83JVF9V5Zx4p4jsEV
0KqI3yho7GjVtQ2cskWf/otDWjhIjAXNLmyI4LNQ1a6VzmGQ2CqsAoPXYIenHGh71CTmKddS9kdB
uJdNAXAIT2X3wjnX6wy6OvXUWeYvm8puRSW/ZYEc864W3RKSyMMz4M5jpeErZOUga3InIyrPmsVT
5XsroyjIwW7vQRR8Ae0Wa69KrsxIIjwtH3nih+TbJUupgbls1TYQeTfnkW0TPnVkCM7NQe4el9Gh
bINLbJEni6CQaqFcBb2CB1xiqpOtu6rj7FZZ7cXvrb+YI455Pcg6PWFyBZWbSHd9h9xTwhL3S7dY
RkH+PBa9s23LcdM4yXPjzgPp3F8nVnhOB2muTP/ARXHpquaulUG/MBsQd7l5w+DwarrO3Z8D5+Ys
AGaEFIi4B3tcy1yj6CI1IkNi0s6nCI6fhCCMTWyt/O+MZhKKii3zN3dOPUck7THijAtsWWPbQ4IM
/8oAhKxtsjCiKsr8d5lXb4GWvgHlQpJItC9FQ2tYd4iv3HTZT8rnyFrKekcJzqBNUeCb0IoXgwn7
frD9W6r4zYoWYZPVwxeCXaytxXxrDhIDvOUwcEML0UT5TXr9D0W3tdDfDGEhISfOMlK62ApmEaEO
ZmJMuWJ7wm/s7KdkhyRE/KemONjnZbNptfBlKqHy5va6YwV7xl5QQoHbZ1Wx81rvjTg0tgYRzUUT
UqaMDAN99dulE0EPAePJsLwaMCFRbeNzSMIbG5+KRgU/e6mxhHfx0GhAlSjgDIukRGdfRcjt6zy8
hGZL3C36xq1lsyfwWZ6lMMb6GEzAkLrsFDW20ijpWDJqdf9BLhbPgLl0CxvGWGKvc5VeEe+DMNW/
9BaUTBuYP3GC7KtGZAcuZGLB6djvARGojGjAtxIuvLaL8te2Om2tk48tXU4mgEw5rK7iw9Q7SLju
oe5KUJc5vWZtPWPfRgGZwY+2qfdEO258HwuiP/Xf6NJPiNfVHCaKIwr4YpZHDhBC0C4NKuQqd2AQ
T81PN+k/bDCiddwGzHpY9rFlpsoeaeZYny5ZifMPPUsLM27ipZVH7zUM224gNlGaNmLBfPwYe/fZ
ZkpLc5If+hTFZBDmFEAqQIg4ZOiQp/anLJvsoLzwUtOWhzhV92HegviZgrXgd2MBNn0WA6PrfMoV
Yz//huIQpp+SV1yhapUFxbfJ7cnHwDe0Nqh7HIObQuivrj/hVvOM17hq1nobXdpAvvSG5m5EeVJW
EG27GooOwqt14ja0Fgjb6m47lSXzXsn+kiF1kgzsFs29jWHGjppnd7zrXXt0M/GLug/VTY7Ys1UP
dgT7IoWaMRhPWTXWy2RGZNq5R4LkZO2svvzyoEC4TrQZrV1kqnPRTtETRHyAf6YHeIjRETx8fFcE
1lLGxbZ9tSJWCdJfD1F6qIo5DnsId8Lwh40IUAbkiv0sQDQSwuCFQnw9Tw08rrYAWeCqCgWN1ywz
E0nilE4HL0RoKBMgGzo2KBUnr4hMITeNYXpAhbHTG/PWiCsAqfqBgXm4A90Am+NPnNaQRkoVxwjl
SQ0FH2TpTrEBHgH8tdXPBopUejsI2FVW3YokyK+BpNG02hqaWrciAods9THwWX4W/b4vOdQ9GZEg
ju8a11Zw/f+H+pNlh7dscU5XQWmcpj5GWF0Bv7ECqV9TK0Lt6seMs3DGl2H3HH7hNz62GWE0Tu7w
rZtCZkp8mHmkL1PrjsSBrUxGLRi23qmglgjnXT+pJmj200ItDXITMHJQDxoabswQiMGgPqPEHk61
lKAnazY0fNu2Ob5tdBuoU9ANsP3KXoC66Sfw42x8U7VjzgmgwQ5JrO9PisIeTq9JIWaNm5oQOZ8v
wS515gAFQ0vbLLqnLG5Qc4YdL5eRrnt37J7+//deRGKMNFvGfkH3hCe7WcUuIqYsxlISERi/CbUr
AO3kaSz8+KbmHxhGn+KKTHSzdv3LXGwUY5HctAi3JBcYtdT8Uzn/QMtes30ml3joCVU2x6Dc/P9f
O0OEq5ZsaxpDfh2vN9KgcGiYVrrRsZfZLZiQOTgE0boJTRNjPJcZ2JjwimbMuSm3UZCkrhvwohr7
PDQPVdw/usgj/AS/0IqFxrPDO7Ezx0GbdTceWo505U8Vc5KWvAXOl0dYgoDESQVrs45e61kv3imX
kNIVCwX/Upcl0rckPgSPGvI7FZb9Lnvs5kE+J4M4/smQ/xroUOsQj9KKTYR6mCa0Wlt7+f8nikyW
gT3xspai2qW6MTxqSKYB2pP7/z/L2mjjDU64jW1Eh7XwBhT0doyOxbmkgW9d40kWD2lr/5wqr8//
/2zqApOMLxlvLTN+tu2+fPBWcKLqzIPqOC0fpjXaKK/6Yfv/f9WHcTnpylt5WplA4/bLB09Lvy0R
ZqJ/k/Khh36yT0bXmiXWOCBdyh8HmedBGBBIIHzLR+4PI08F65Ax9WAVojJ8bURaHfuowS6i/DPb
KXGlvQQzHouLLmoH64WxMX3U98Lhoh3onAyLs32gBvpxXbRoxy4ryk+APQdgqyxB8kJcnWIK12MW
MBiw1bFqvfFU1Z0FHcQniWWqP0C2YJJM3GWlSCkoiPjc9c6ooVNrX7Qy055KXliLX12Fmv+alWCU
BN2VwkCwo8UDa0hI/aIlCouF/HjPLWJWQ/UGtxy1oJ9Sd/Hso8nZjjgSWEkx34Mpg7fG+mky1a2x
QNDWzYqFiJX+VkaeRZYqwgoQsgh0o4wFAvKWyg6qfRv5m7ZN1kgZTUbDYbROYupWD/DA2PRPhWSd
31h+uOYgJVX3UsbFm2kKm9GIf2eTSSFYWNwmBtQMGAXlFqn8WUxDvSIm8BZ72D514hfzOU/SrNSv
ILRZsdDr65TXso3nwhNyZkF/F3jYRrlTQ+iGFC1cW+VfOI1Xct3tNREYr+D/EN6ijixCh3ornAXC
Bm70ZmjfhdXeNcnDXUENI+MtPvXeJbQrwLvsO+x+wH9xLEu8BCEd2cwu/hGcX47N2xQoFvCjhf+1
bkqWDZYD1tTW1pwq3CPBeLdpY9pBzRoXuEo98lw6HfOSD8qDSMkAMnbKdazYI7jeGYf7VyQ12HQB
2z/DcZ/Nwb0ZWglG1HW+lQ+nLQ61VQp/A7qCsc/KuEdy0Rrb+TYkGLPeah9gYcOdcpwfNsSMofMO
DltkbH1lABIb8AYDauOzTOzP2IcDKUsDHQW2JiOiSy6SIiYCoroLisLchqBA27bLSqpzLWRz5AW9
zmmDDtpi9zVlxhM6AFY+Qc16EXeoSjzInHgvzFJSrgn31tQzyQJ/ck16ISMrhvdt6K2BOAFelUOA
DQmbrKNr4EoQoyUMhXw5/mXUspnlX2sAprFFg+iFwCwju2eXWf1UMuXx1VpiTGyaqExoPG9IAxM6
bA94ZGtWHPsJFSXTS/RJt0hkYsVo+Due3GBtIhqnAoD4XuZPFPIvogLDaQWMnmSpnpwgWCCyKtdj
pdNgBvhCClBUHcAcvTV+qtB8DyNPbbUMvxfhyqwj1LTs83w4FgnpYy53UeyRnkuIwXNroWonkbNc
9UnLrMl+knb3pwfhdyO0X1AD8TirJ2PW1rnRn4XS31OH+mmMNCJ4zUtXwNZloh7DaGNoP4AFTpTa
WbWt1lb2M01ptmROtQp89RdP6xQm/jKLz4qPY88XxCws/5JNspNx/R7Evtr7PO9gJS8+f9SizUnT
QiI+1clH3YePNHAeXVMb67SQV9TXlyEcflll1LvaNdlSJt8Jx9B+ICUxKVG7hRlKfb5LTEfb6qon
0QPyxHoyO9a/wTsA0s3gdMem5LTxTUXsq7XicrG3HC/wvdce7qQdw+MXEvYanSZfWKX23mGriICF
IFIHypAN3sJ7FSnZ7GwFmV+jjExyI7lgxQEzPdLStvYTUDQgEtSt+pQiCHA55nKzX2J3YETmLzMJ
CM5LJ269iU0Bw4CVbUnCj3IuyIgCpUQWTgO7q7ycyix3nsKZWyNG72pGWEMsPnug8OYxiAeiQMIE
kTvL8QQe/mpsJ4cH13+bFM5vdPpXaQNRNFEYMEwfqcNAZa1BvKBKS/UNbwVyaKZln5OhqGvtK2FP
by15IpFCwcNMBlMGmnt2bPXaggyhSqktnYSxlePHiGk1CfhY0KXBL65HBjQivZZ4BXY+/1dBSICP
RAELN9bilDEwjJxtZgpuuJJ01ZzBPzFzx7xFmJEx7N7QoJ7HApeyjN2U2VD2pkfyPXadqxDjvUxa
qL1h+hjH3FmJ0nu3uRPGZnqkzTTPYhRBAh67tjrRb57u3SdV0soksz4cOWM3EQnjCHmszfYVpyLO
WzKE46QmKgAtO+y5Uq5tHCWMKW2c+YgCqCQJtCxIBXGjPzYrzL9dl5HhRCi6oX+zWiuaqASXFiHH
q4adH2tgGZwXLwmDlat8WOegJMbEgH6Y+/usj5A+ULnnBvgcMKbowBH/OB47RmqDJelIqCIs/R72
/gubh0sejCSIZcGesS1f7thtDc185H38L9OrcI2rbGIB32rqKQvsG2UoszbRMows/pkteTfWLxrP
7ySNrt7QMIuecpw+GlH11GnMzT+tOnY3Pv5CxP4GfkHYV+1U3AWiH46SU1hoV9MJj2nWfjiCPEu3
pyWL8s/BZdIkbXPVAxamZuw33NZIyyIbZZ3mngk9YbohMVRPaXUao3LYzga2tbx4Lt+ZbGbduKP1
j5CeOZ5G8WVrpHTDZltCjUHB2QXAUtpuA0OIVd9sHMlhcgO4+vAS3jQmDTFmYu7BDmhG0BU/WS/+
1QaPQ2S8YTJb5USYwxSgerEYeQrfH5aWKj9hBzAaHOp7asd7u3tKkEax8UEr5MIeaRv+NkYTvYw5
WFRWLC/Cx9GRBXjQDWSrDEN80i5z4Rz9Wnxz8K5cnQUy0fEHs2ZIRG90gN58FkE77GQr743evbh9
t8RI/9Jbz7qcBkKoMN8HRv4gMeYQmc63FvvHoeWG0BpMpFVDHqvbneuQRl9l3gqC7KltGf3Y1r7h
2t6xcj32xIhzh5tbzwUopNCi9NWipWiQCAp4y9trT9O0VTD/woKXc0j06+Q7zQpjH+mB8aeo2pNN
yBk3JBNSw3xrO/PkF1HNBGke89sdB01MAspfWXB9BJKgidJ2zF2dI7abfQyNYsIKuY3DkwmmYVHD
mHY2g9bA8K3YmV+SIILduhNKfQWEFNHnISsoR/CeUwzmWAPdOeTbPJ1YCKtPo+HMLZFFmAGINUyb
ZnMebb4E+laNI6wiJeQSO03OHCj58LppOLpacENOdRfo3tZBEBNd6hLNTVhXlvqI8zgLS/2vMux+
SwoWPrTkKbDqN1wqRGwNRN75wVfLdJHkFl3eguqldQlZGFJ2RQzUPeencuj+TUs/EaqqeF1N6zOC
psVOhtuYv+2ucGBg2UzUG8HQua3h4FVhuucUApISvgdRmqzrhHNi1CB7ObHOCr2U4F59sdYr9E+m
+zEQb89EI+MjA3dRzlQW7TdMdIrXUqzGUEMN2nSHce6NHBQpvqL64VF5cUxKu6Y3vpgeTo3D1NR+
H2X/Y0X1HhXBNTGNjS6Sz4z5ht9BaE0DZrJCAQ38MlpkPmEPx8mjoJoS86fj7C5SG/Srb76WTv+V
j5zYWp7SAbS/xOLif2UkLuq3WA/P6N1fyZ2mjE2NN4aavwjhDTf7dQdUhVNVf48lYjKrJKSjnkCp
WyDlqqHJVrbuIHYjfWQKw3VWWVvcaehsNbll/b7+f8+SFUzmOE90a/oAt3KMWvzGY+V+QWVdx27w
6kf9i8tb7NV6hqLpF5wNuMIJoE7KEaaXKdF7zt+VseYZ4MrWLxj8NmATiD1f4OdDi+6kp6AHKu2E
6Rp1hc7A22N4ja2BTx2xHMluMj3IqO0OjXdzsiRYVYX2SUie2jHqSYbpOFbNBHQEILUZtTcpvG+m
61fL9ofVNNW30ZHnMBN3xwUmr8fEEY6v+hiuDE93V+RovnoZ3Qbk8iBiCotiEn4Ork638j8NQoFW
DG1jmC+cTxZiFDzVn3jp8Iq31pcVIUPQfERiKXb3Lu6WekRvI5iiu475WqeN3BEAlaCwIrDLrbDh
MktejxPKMR+gRuIALvYkw1TLU59ZV+/HnOrED5sPu42B1Vv/ksl8QM90104O6yO2n5tgfMFbujX0
/gFcsTuzTiCmHOlb18SPsiZdQTPQPVQ3pyLYtWTa2AX+KjafCOt4lWrYOcms+GyCYOUTCTfkX0Mg
3xEy5WA6tCNSi9+W6fmhxVeE5p1eoc10BNMhe3KJ2c5nWZ52iAIg/J0n7KmLxuS0ccMcpUed71Kb
iB8QfIwaCsS3/Ycn4u8OGcOydzJJ3B7arTE6eYLYEoOdprIvXcfw3E09kLcDiaUV4WNjDEqvfAfs
iLcOJ8dy/tNcL/oMKE/cIsESA5ltaFjX5A5DhiwmoyamlVhYVf3AB7bvRzPe1oZA/ygIyk6rf0OE
4d9SEi0ekbkAAgmk2Fct8i6+QZhSn1sRU/7CmZY89IVffchszvZM8SS40P/oDbODENlfAO4Bv733
YrKb6mCrY99zNiYEf4oA3ItlfZvi6FCZ0Q5a1ZJwq7OWQp2s65rNjuN+6uO0T0TxLCYlt6kX/+oT
0i02cxQj8nVoYhfFXOas7C44Rja8TEJK7l4YvlCoU5LqhoQ5QOxCsZsMPyRbVyQr5IKUkNHUrsh+
Pjh1c4p0ChqIF8bWspitci8mRAOAECThrc6Mq5VUIIM67xMSaHz0c8VX6CNdlOqfX8mfyi1HkPrx
CjIaCzRQlqu+EzzrabOGIfWhR0ps68ZAXJRMiA1TDofUKmhkp2IVS7M+6BHlSQe9QsdL4DQkfQLE
JNuHfLFmHvhfOw2tTZZjw7Ss7uwgYc8VFt+WkTr2PPcl0b8gdrn8L+NadSGehh5NnwcVoSzZbnQD
iRA98VK+N9mXjPm8jssadfqqEzWjva69o0i6BfZwVMWua7BHqLwN+CWx/0QRKgWLKRB7UZ3ph9HV
3gOl2+j8iPwKww+zBpIylAOjL+vB3G/OJAcZnNpds/d9lEbyMDSSBXKaDdsyNLtTb51zDZ1NO/jx
JsbvXk8639yUkt63Dt3Q0HHDH/Hctx7LM36liEhYI4/xPtMnk+asr4wuxZ6GKyPrA2zown5Lywh9
ljxmnS9/LeU807tWVxu9JFsDlrpuwEJu1NK9GwUHLcI3bBgos9sUwgl0fnPuZaKVof2FOYKTpD6y
dCt3JZ+Mqqer8gZ31Q4vdtIhD+JF8Sf9qCwsh7q62LjqD+EwnjRzckEL2XfchUztOw1VKZMQJ4KH
MhZoYR1viwiC/OFXPYUIrKX6JSxHeG1R+ubG/rYE74JuGWhS74AgSSt3NVDxMDUSv65n1VtW77Kd
kFLgxIy98ViLHqdwAmHGmqzN0DFns732PgU8HiJWr1rNpR1bPfs8cto57v5M2iYI/2bA0P0nn6WU
DM7DnZl09F7Vb1PO4soeGPO4UyfPCq7+GJAfFOSgjtLqBwDOcvB0+jefLZ1mYqitx3PvGt7BaIXc
6y2gkbIT613Q1CEpsfMEHuQUI/NqpRfsckPnh3E4JJ4fbbCCFTJ1d2E32QMGk7hmFv7x8adxu56u
NqrXVa1twjEtT8xzvqxOx+/agKcIa8IGVX+kbeWEVcToKv1eVswE3K4bFzSQ5BKx+aRhHBcDUWQz
0QLWDg5WpnAvhYczU7vVAXiecMrYDqXBU08noxfIIlrwEUzFX4H3UPfXPlxsXnS+aSRLaYQGhWX+
ltZ5RPYMCUMj9kmiIYMPhKpP02AczU7sbTEiE0LhBF3MYS6LftpHHrzXOvT+qcu7O62NhB0l87aa
iksdRt8ms1nA3JTlumB4djIgD62mFLdRz+F2rlX0UujwO8bK3jO/KbaG08KCih0ASpFE2h+QbYms
XqJ/WJKYhdp2Xn0gnEu6c2ljER/7P9EkTxXu9WU/ekhkhHhpfWq/ROyFjbWq9NpyU+Gi1DFkrnWI
U4z18JmRT1ZUx4mwlIF5gxPOMLDmYZjWT51qR1Zzq8izbxLB8yb18QGQnxVHnx7z7SZLvnrBIhPo
xIVP9BjmItznFXvtiOWnQvexSrUaaaPKVkXE2rTmANQnnjNTL4AxOfUvt4Wpu79Iv6t1am5MDalY
FG7GjPcjgjnA0WPjnh7OMcIEGE4j8CDSVcv26LjTd6Jyi7JvZQTZHd05bKq23qTCfLi4L5jpiB8n
xu6rKkCqlsXL50J1W7vzpy3bd/7SPqdqTYKk7t/s0PycguJhq5+pGb+aNOsOMiu/BiLyhhQfP9yG
1BzOqLq6NTfRR+35J12NH4mFGxDVAoYuwJ20b/pvzmp3ifQcqq0213pd9yZydgPBvIsfXkXkFSDj
yqXsAPqninklFq970advpIQhp/C3rOweGl8tMHoSiSdKKP4WiN0149LE2gUrypqOCg1X7euo3xdl
NMY7AoSnRcr54LXGB/vfgSMGuMREc74UDE7jzoyWEMae03GwuHUQBHSi+vYEGuR+7N41C16n3Tu8
+L23Ea2ac0dQk3DAkh5RVzsDAtN60t2DmRv8mbyllDXDUUdGwbg9hDfv8l4UpX0K1Y/UCJ0lDG+u
6dkY2+k/Mig/YiKjFy7aVl4GjGJ5aTOu7KdtpZDmMuNi99u2H4MDcsZEAL60HPNrVA1BzoxPp6hb
6L45rjiHWnJ9zobjPRkJyX/+HBrr8pRbSbxpZkKBXjwPZU7bkKT6sqp9prjRbxYYvxWmoIU95Fyw
jYMdra1RNQBbQ6GFP6ee5S1sOQx591PzWVbeWwm0gVpPsH8ceJrMYB4Jlw2Lrjx8j0zONP5eIqpH
KnXlL+qnnBE76r+QG7KnS8LnuohGTHmm5e6HZjzZJRBH+zykuMwMZGULQxf6bmwrzrIcWHMqKOow
r/KvpunYsiLV4xjlo+/OjS9JenmG8xU1BoYDRDWUmkvdFjc2etNao9JZttZFBVrPJk7ibOz0n10U
BMXaSyHUS9c440cko7bs2WBY7okAwXLrSfeSlDy2kH3MvXR7PhZ9jqusWP4MrPNlwmhP6hRmWhCF
O/TaADEM/a8ZXP/a4AhfxNbzmFE+Rcy1J3xum6IgtBcTT6vZLzw+yIxN+RuwtWFBP1FWz9mZiZs+
BZQbSCa/xCC2eorboSJ2ph9WnNT9UpEqSPfBJkPyRjGrOxeJtfdGw9wot7kbkXbwe30Namg1wNxw
smcPRzqio/TbSslySh35HAlcN4OXm8sC34pULc+HJB+JyHRr+u1IVwP9hCok6+NtH5TbcSxIQaz6
P6vmlHSzFFgAT6xTYaBMyea2Kg6zRjn7vlbvaSrfQI592qL6iLxtOmKrLRvjbmfCxuPYnkUKbQUA
wCWOMaA1I/1VE6pNGpvOKrqP2WivHTkilDOiJ6MGKxyKjzSsqLY6bikieyjzA+TF5QSkDxnx9+Cz
la8m6yZrk4pVtKRDZNmtDCj+G3xaKwwD3OUs8VcOslfMdIzjmMb/OgPW3Yp1L2r9bBWG2W/qyi9p
bjPXxHigc+l4/rgNbdKicmQndCEj5IhGPSP4rXmLsg5SEdp64OUxLXjKqkRvymSBCG7ZOkzLYVOz
E752jQ3CUToUE7Vx6Vr3yeL3xLqgM4pmWJZF+OnMUlBvGls4DKSdqe6XrcnzIOUNNAc45vRucFNt
Qly2TKSBOlrCjA803Uig8AhkKK24t5ftiArJUuMM0PMPlSj4kvoCvy76N4P2vSUwKZw1RHzpILwz
wUozylEsusqFwFkZfCvrPt0ajXxMjdyrBkVVQA4KNWVe8thnlCGECW0xp0OIGbqTCZ+chVkzmdM6
8jFJW7pF5qSb864ZnXbMtPRg+Em2UUhmlgKuxVrnz1ppoXgoJqP7Mi1eGS/Uu8DYOy4DA/bqZD4Q
aWnF2qNtdEastsPsy7Df3ap6tSNbZz/HiZsxH5QdjrOhaMQCSd0Hm42nmJ6mpoZky6PXdHvyf32J
idN2YRXRtJkaU7JdRYw2jmZHF++DzZLZXzvPcMqBCdcQcyDoQf5PGaaNW82866cBIPSaVI9s5dtk
2dcgCgvcsOt44KQ2mODbFswqhMDTrnN1rorGuuWjx7i1SQeWBMCdQyB8Ov+R6IVdX7vx0ogHY2Hn
0XmMHPZ3A89Zj6Ul04IEc0Y+HyiIr3kj/t8g0dBrc2JDvmw6pMWBWWEFQkLicLzlaNkzi1soyOv3
AeSBJM9zZNdJ4KebBPJpgDqzNnw75B3fDPPp3HRuC4uo23NHOESJYFGHRoGwx0c62dcvshvfPB3U
Z6zjq2455RkQkYdl5h9x/1JPPuy76DUK1J2Iml84hLOJ2jKWXsSFUuk/Vte++Q6ChdAw/4YcW76j
jHDJ/gMyYkN16URMI90GJmAV5UuOB6aEvFh3qXtIZCil45gw1pipEJ0Ay9SQTVMZftZV80P45AHY
zL4pMEWTJlhq94aDCiYHqA5M9yp/Q8S9SLx+a1NqMlvSEQ4zb26nb7isj5Twr5ZNNE/kHkwUehEN
LiU3WmncihAkejQl6ywa3rIoBfwV69Ui+6mi+m6r8eFI45wSErN4bbyWxGuwLrZhXkuve1YOKGGr
37Oa2BV+vpua4eDGSDZH7zcQyaveeY8y59iMdOShFi9C+suIiE87YGFQFS3tCe0HzErRe9wagCeh
6EXQkf7/F2SpQ1sz0nctowyZnM0AEnQYs5PeIxHVbBuNXeEhdGPePCI9TiwYoLirWVZxVzgTCUtl
drMQ12U2K5vIfo963FdN9lxhIWB5sOzZMHRGemIwj0vKG06JaC8hSXW1jHewivda2lyDyNybLWN9
fAxT+payZjAT4JxWcoayQHEwj0vYyAsS1cCRVG+xlryG0/DUeJupUnsh5ZM/qE3plPs4SVfJjLiw
olPdwXcka44+S4uTz2GiKO8RDKI8wf0rPsFzvCg3egKUj81kF8bGk/CiW9ptKceRraj22fK6gx/5
j7Jn7iXxdpjlI+5KsmMlTDBeCXfEOOPVxDwGYjvWoNimVC6ditiDOOM0aEiaaVwFH7cetlmbXvq+
hmw8MbXSP3Wq2pjpDyzQgwfRMR04fcFX8aaW6U/p/LMynaRehkB5X//aPrzZyhIdWb/4nJkfpkVJ
OZtihMtzK97Nel4aUFxnKVQ42ArLDsVI2wOuHLJXnoCT8DDmhS+VFA8dPGScWU8xYU+ukX9WHZhM
YOiYZux9xXJXjdl743wYRf7Dvp5st3B8GgUnrsHrOMu6tfAHiAM4DMHUzsp1eNjN1gnmpUHFQ50+
S55SXvFxUZjlO2DLnT3mp1xxqiT2+MPY+EUQ5KqN9QXuI9lwI3IHUKW49uyVXhc51j7Ae3bhrXov
uhALCwWywO9Rx3wfxuGSTdLadogOF8KZ9cHGWZnA/Ef5zyNreNTtuyaC576znnEEMZXPut8KN/cI
viMqIdDDbVlMhX4DEvVqzKnrkqEFoVjLxCMxTWyz3NDXLOwOdVD/q23tD1fcjuYZdHjmAd9ztFPh
0l10Rmkt/LC7MEWkxSGiDwE/ThgECmnWrwKh3ps5ujqK7L9CYOj3R0R96ogyEcn3TCzw+e06B3LX
GKKza3K6fZg2C1h+Qo4wxOMr289xWfrbwqC1TWqSBJhulFr+qFS34mEnG7dM9l0wHCLhYYcYgMMb
hFG65QwtGdnsSpwnjBMS6gMn/jEb419q44zsUvGKpHNjZgE3dw0VUccZ1071npX/2S7rO4XEV56n
7c7V2fXDqCJQRbxbE9zwIkd8K4d3VCrXTNvVJu2SFOqJ5vlL04yGLnxkuu+dUkbm2NXsBVPxaBFm
09YRFnWZDdwOEEVpo1imLt/POX9mzLljjfHNyoJtobyPTDk3t9M/JAuqFSbkSLMvvd/8iZ7gwxJ5
cOGMP4Gw9pKHUO/+EuL7ON+GS/FZvRgNLXTEes/pypcsGN7a0f72kuQ5dfR7QcoghTgBHV71SvT0
0bPwpAdQ6SJyBHpHW7t0KpFdHFKm0x7zV6aFsJ2L6Y/27tnybbVkqh7o7pYdBjnr2xRwYA+hYjn/
rcmZzba+1NmSx0dbTBcWORczr9a0dQc0sDN267euqRfwqiji2emEHeTRS60ILzmAiIx1lzUSNzlt
PTs/DVxZI35sPtT1oA8/tIkIYCnrjYKDI4MstlRT8DT58ABKAEw2gJNyugaN9ZIa7mcSCsFhNP7i
wmkWQ40qzcQBQXNzaNQE2B0ETNrwXA0SFjHhfQVzWUTZdzfW0ebh3PuPo/NYbtyIougXoaoBNNKW
OUqkAklpg1IYAY2c09f7wFvb45FIoPuFe88d2m3Qt1eS2ztIrvmW0cuby5c5GdlLz4QetzRxgRL9
f9RlK+S8DTIcm2LQ8eDEKNrMoB9WhGLGa7tNvzH1rMuk29LhEojqLLhW1izhPG6KNH0e8i+Up6qz
y41XuNFaSd572w1uupE8x7mGLcnCdDrBJMGjRZr69BywJWbT9gZ8kZcYvpGdVHci5f5aYl5plEgg
16e109DER+jJFnVDnfSFWhLermoNJBshIVTmO/kds8aKnspu5iLIPxgmcdmMxYb0UFg67uuEAwt8
9WJKp4XoCIhRRPNQD9NXUCcxSAv/Zbqwl1ZVXEf4Qaui4ol2+e4R1K4MbvdVBsYQLquxtsP8TdXB
OZq8c9ftiSe7p127NfLu0gfDMSjTHVq1iuCsbYROLWn9L/qrQpfh0h8IgnCDT01TbBJgGJYYJxYh
EVpjI9bQJPZS6wi209iIQgXGxMyrXqAZIS5uqzQSFoxRXw/skKao6wE1NjiVorhlzlBuW9R9lZ2e
dNfRl31KtIFHE41VGHY4s8Sm/Gfn0VlW+tmMGTBOvX4cOJ9ax1zHDfguRH9au0OyjYie1OIkZs2U
l1DNG/tTi13ECJBq8yI8ZnUDUFNHjVC3977i2yyjDJHLGZAz7Rz1/SI2XqSL8zaL0oNZN9j0rh3n
2kS+7cJww7/5HRzz9hp2zLOp5m9D3J+jSiPhW0KjCT57Tx58u3jzM+tYABNYCWNCbguIv6QtOfUs
dldeU1xyV/+qNSSNJau0VnZYgvLzxPJICny0AvBEKvnls+JfL3+zxLwVtlNvE815owzPKs9eOnT2
CzVgfo+q/SBZs0tMmFrdFoumTXlAO9BkIyp/6puCD123MAxkZMaPIem/Ciu+GLt7xqm2AD/Lv/cw
58+JWbjws4WRypukutMaFsm074uWvrLLxSvb6Z1ie0u2yEMOiLoDEkAmx3oo7M4td8WaoAHCFEjL
MBibYx5bdGkDVdM7TUP3ZvUT3oTE3+RY7aQXQScH4Ofwpcji/y3XSgWXHmOqCr+Z5JsLb4Q+0lLl
srb7wwP2Fmjkq8LuJPwcsrxyV7KEHCcADwYWMoKixSYGrbmS1tUVlKKUApD7WsR9QLJlRKqrh8Rl
GZ7FxDWuGT6GIQAczHNecYZdBUZ85pTf3eRdLQxAnEBli6rlkqh/yJXipai18+gMTyGJQ7ratPqw
DrThjxqq2LcB03L9RkjmvbXUj6jsbSu87dCwytTMFcTs4a0KrAv/H23t54CTEzs4BKilhW6S52aR
46GL5uIfa1F8aJJJVJpj2uuatyJHkqxb+VfVdLvGhPUQtJQfNanmcJgE3oBLZFVPgut2Y5nub9ZI
rOT2idQAVvyMnDF55RvVUEgY2n5sXDzanrFpBrJzGC84g/czpRQ09m+mYCfOCs5YZ5GYZMXJDsGv
CdD7gSjOMMIubuTfBMi0xpterdYa160RvciyBJLu7GgEySxMg08SGx5koxOc4i5d1HSFK2Hjschh
+6S96WL6xaOGda3YMakCItt111SpvSgpQmKPUibBuVmzzKgBrgfOia3DE37J6JBG/rtBuupSjAzR
4EohGP8RbfBXe7j3G7UDC8XahdDNAi/PmwXHyw9RMrAlWdPgHRIIQ6ZzLFvzKvK2ZW5JgIirkSZV
kciWM5pP9PpcmCHFH8utCKTromVFwpPsrjmvU4iEGLxdezoU5BBOGjIHW++HPQprLEUZSq2oN5+0
0by1VjayIcem4+vIVfWLNXVU5/ZT55Oqgbja6cdfj/nBKiAR0p4zxYQznAtQcj3+CeGWd7wCt3wq
rkVCg06k6D/wWpehR6raEHKGFiSltsdghiybzWlfLb1a29atd0J2ugTBQm5UyD4g4doX42Gim0Sp
iCPdbOtN5fRno/6MgznL1tSvCamajS6Ys07ryn/FXw65tmVSZY24nhxCEQLNNdehWeiLyiMBOKou
nQovVWUyr6eiojL5cfCsG7Opp3aIqga0QbTPG9H1F4tk+lj3bkawJm3v1VA+OTBQ7iZ1GwvvDfs3
XhRaN70eLpqfX00v2XawooGNKU29++pWOclV5vVNpu1fQkIGtjOlA0fkJt8ncQCr47Wvo0vdR+tS
0kuHJFKQqn4BjBhj8+Ienl84LNYAURDpFan/q6f/CgHiOe+Z2g4lC+k0we8Qfasu3Nha9EgLkiM6
Agc2bvFht9V3UUzLpodUEVfiFlj2hVdiJuww+VWljuLVgavmXQSxmau6CNA05O0DfAHzYt24l2Xw
ZibJVoh+owzvt5Yp84t4OOcMeDzpPyep8egQnAF1Wiee2jiAQtFns+idjY1V1P5OWr+C5DKS0IA/
C70vwH+vo3uW1a3Wsy+RfaYuSXSBQ0dbUWgz+5olIGsMk38YXzbo29BYhfqwjOoLtdq0C+iUSa5+
Hlz/xQ1ihOkFgX2i/uh1a4+qgqumotiz6vTU9+YhgRkID9t7NzUPfzrvqirxPIjsJ7enmzVeC6AI
vjMcfCmd9SycjMzyT2E4SkbvJ0vEN0jNb6zcG1wtjxGtAYZBnklEjO9WVb6XnOvkbn8OjX+VWsi4
JGRjKAkQsvvwR9NHEh2Ar7RvTtF+8/0gbmqW8AIxl/swmJs8ZbKGMC4U6UZ3O276nuayG+0tt/pJ
n8CCqL+gsouFZQa3uttTNm6VXsNUZynBZzkHP/TZOjfEX0hzZJQRcJ95cmfeixosx2BWwXKy5M70
jwSSfDsGSTcE4YaR/+V6/p1YqQNmjCWnIwYbVH26EA8yMZnV2eLMHINJis4st/lWorsNdruuW5DF
4hke/rMtKKgKKsjqTNboYyKdfW6oaATYgynr3mWUVkP1XpL20Ah1SmJswfrDKMa1icBXQTjUUcsK
16b/jS6mMX6jYjv5jNvyHrCPae8isKR12jwIuPuTzt4eHcYRDiSA5uoQ4VfgDQidE6fcng5mLyzz
ef7hSvGkV+4mzY19FyWXWHqHlCq3oZQ0WBCSyBlfsO5oGHWitSUpnPVOMZ5ItRu0pmj5NnBEAFM5
GK38J9V0qp3qx+k8xlnetZ05unH9po/0wtZcD+bZshxjFD1z/8S4gVkiiYlQ8T+wW7BVqp9UvVJh
QuuSz3vkhMqtqkjf/O1duEGxznNppiQWsLd7zR85tksRcyQ5PgFhLvpqpbDDByMSVriOdeGsbYp2
/JAM6mPVwfXutpx3T61NB2xAIfY7GMmuNsNUG7RVzBUqqNlVNJoL0zCwJPS7fowuRDH81hW2iaYH
QR1YRw9qg3pK4Ngu2WD6LITzC3BBbMpNCnPI+nNRQPYCPVQdf41JOEIdpUTuPJiYZc1+26T74MjV
PfVrhtz9nAsQ3YZj7vfvda0fo4mpeoaGEx/SgGW8RYxSKmJ7wvHPcl0UsQO/TvrkhOIjK+0Lc2Qm
+tWZTRPDY/+94vGYqvAB0RkYVe2fg4ACoNE4ikdga+6sUp/pjXRkkL6/I1wZR6cZ34OawbhvIz3T
c/gc6avEf1wFYbuYXJeZIO6WH89D6apz41Ow/ev0/Oz2Eafb/PsEybtX8/LGNqJ5XbGdHVvMMHxn
uyG8p3Q0qwLsN4MncWjCCg8vzcwS6TiRmAYDWQbCanbPqxJZ/FCpnV1q11jIP3u4e1X1GTVoeHFR
QYV2aOKnbiBfR3wVHVaGIuMdTwCijfjRbAnpuO1e2dE8VG0VDMxIWbLFcHaN+Jm8et43Zw6jw64R
ZJ8+LQt2sg1Jl0yTVD5uyRnA7tbfCg9JRTewzNcQnhtq+MoZbXZGcgymp94dkR33bbehJL40ec7C
usT6LhloDfxomfR4XkkqjznDcPPfxCBTFq3OGTX+EyukWmiP3u1L3ig0AqHVPWk5CLkpeNdiXINo
X/8Mne1yMX56JedJBK8PhJoHOYwo7zrMWHdimDSseciVr4gzv9RZA/CwgsVDhcns2b9jKHz1e6FT
dkWfnc5OxlHfdTpai6jxv12MbHit7pOLtburT8RXvTsxgxUy/5qlQCcqG/s2v/8DHNhFrSDhCwcn
SdBk35IyfALzwWgbgfJUunc9e6Il4qNu83BD+AuKbxBfwDXJQ5ggwUAJJAk9PnkK/VGPyDQaSODq
ahbvcbUzZ3e7Hxr5tv4xeskyK2Y6ibt0CQrZ4qM2j96U7RJzXk0YK2eaEGsChVwQ2PWJKRoj92DO
s379rjXhY+TATm13XeeE4HgRnQ6mTGUzvsYhXi8tZvbN/GIRNxHIM+bqHeiNe+/RwZPKBbKuBIRF
D99PuNv4dmtB+cQuwvB56/LpHqXFe25RHbSVrJcYaWCb8yimQ7buYESuWG6+MEbZCAUaIiVLjXEd
Ove4V9u20O5Kq2gPWezb5V/k6X8NDysji1um248RTExgiHkhQVxSp79Lq34Zo204qKcqGJckw76j
sPj0oBsYLwRz/eASq2mmqyX6unfHzNdOW2qYfxugGVPyK7wCZ1CNPC2pnyvTf+my8UWM7ZMzJizH
vZCzmrSdAduml9v/QKN/mkjKJawYXUK59dx8T8rCn2TKYwt8fbMQ3rNvMYOnXnN/mpw6EAoJlEXu
BOoJSK/ai5O7TyA0rob5EuGL4myy8KO0tHF6dkxI3rMFiVjsFymlsruV+d9E4G6QjNlB8BEGOM0M
PvKBAFFYxNGTdDz+3+S1IBMAzK+Mg27BJqhUB1jWG94ZDTFgXYyZeJ8w/GWd86dZY7gKk+nH1C49
vnVe6ghDEzPNOS1y4HZbODGGl1FrlkXDBhQO7xlm9XvRej81qKaVIz7clFmTB9enmTW8+HUIXWbm
rSPZquRPpOQdZflJ9STHOdXcYg7Bws55XcYKpQUzcqAe4d7qPdbH7k811r/8/Nt0Ji8J0Y7boEj/
XNP9y2jyowaFa9qhIbDLbmNhlaYCte5sGxg9r9Glf7oaEyTU/UQM6+Y1s6rPauKp70lxnS3hKz3y
1w5GOcy8GWmp4OtKG5mzD6mwnI/1QmcAy/q15g/VRfUz1uKl6nGO6P9kHp7yuHlOiu7XogFYpXb9
izhoDx9qhUl+5dflJx4S0n06n+fpVWEJZn6HncmsEIHCZiRn94pFHm2m2WIwjR+R+xZh4yfgnHy5
JiE+iZ/IdZ1rlhifAOxQRnRfqmuPAulF4RpoWrlYuYUDZIQII3yTr9Id3S9Vt6+F9J9GXV1dQ5DP
SgJXRTAbKKAlIgg0I10zrJOofckM50+6zevgeHslrTf+8u+YlR/qMXb5pE6ZGonDoclOCi2TO7AN
KPUfcKv7TFnPJktqaBTya4ziT32Zh8FTh2V7gSviNRzVc6oB4hKmf2nVsGNlh85xabJAZsva/3p1
/VQKZ9sjp4XNzgnJw6n4kcfA/2OUPU5fhj6Ps0vCWiSvRDg+okQiWcSYQLLzPgswUKWki9t05WUJ
SiQq70Nf8uXa5ocnX1sL2irbl4XJYb1Mdfu3fE1d7ct3Jx471wBD5o/7kugKRFDlhLmpKCg5md4q
o/lL2umuJnat7XgyuznVUZ/Tb4kBNnK+jNZ3HjasBIjVrDTevGsCrAQwWQ8q2uNVysBrlIh6dO0e
pKzkINDRrjvAq+M8JaeymfcxvsfjBeXYzTj4qAPYZhU54urq0erpzc3xQs1b4xOJjsPK88UjbvkP
E13HDJdFxDNSDiZ+cYgi3BSDzvGQubDmUsv9NxVPuSX/6grVtD+bpUClcawGx3rCDOmyXe2Tiqgb
NLekioQDU3pbOCSqxKS9IQvhTbcp7aHAaliVkqw+Az4Va8tj+m+1yLmSuJ+jtOZtJXFaaMe5TeEN
BWzQmil8CzLaU/COOst7tM6J4S5woM1g+xH1CLYiRL48SxN5XIH2cMrkWpnZsC58ore8bVvmB702
XqjhmAT3/IqBQfKCunoqfbiYD9n694gv6BbA1zsrg0qsjufP3sxWuXrRZeGv89T4NdvwokUsgNBu
bdDYH0MMgoyNuwdp60dHPBpbQ5hZMx6zMJUOHP5NNaEtQhnP51NFPZ+pjNNF6+YP1jyHUVAl9dLs
mYvqmDXl64QnNGsq6gzvOkiWgOVAKFZq679+PAuxWhvLlfPrGqgy7YhZHcbGx+QEb3Xrf3izCwoX
DsIBH+mvTTJlrgFrzHk8QqN7ZYkz5zPhCLF3QCSrNaLFs4BMTvdLoR0N9qeTM7iIkl0pT1EkemYh
Eeszh90sE/TnxsGckhdw5SxSghKhNiXT1CVkZyqDjpg+p37i48AONPmcf5wLHDULPiSg7j1Ly9wh
atdRxRqTyHlySGGM/I49apS9mzYeysEt/6RWPrkTpl8POqrdm1ctUmfiz9H84SJbO0L77G3516Ff
qiWztSmd/WilwVof264SrHObrEdrCTEoJTfK0Woa5knsDQkuxaxB0bORwPLrH/XOXslg4nkeqJ4U
Hs8l1tc3TRSrNNBIdLbvkwCPX5ifsUEuaRVehW+9CV29W03bAPFUP0FmoGSCTpNiqE9d1K4NQ143
1V6nAFWfwJ3n9tX7YCVwWEe18YX7b+COr1I08mPm897hlMBvqbNk4DpkDfdCnLdFMqqCYr4AyVFx
lOhQ7/SrkNkeUcPF5kZYMIjBqVdfxWCitXOhCpp1ci4oihFNoGosmEcbtldunDpi2yXo5HsUmOt6
4C3QUoZKA7OeTFUsTai1I3Djy7rMaXPq4DkIFB8WkHOiVqxbzu0omvgZAfinXVFISMbb89KNoGOv
2IzKMVY5M0aLJ5i7IfrWhvwnZt0HOy56ip6SPuYBmkrtHaVgv1DxEH7B0mbRlK8rR7Y3YYxwyhro
2x5cf0dmZNTzmGsYp2H/yx3SOpb7tThkNgEJhQseAUVCVZfpkxXfm4n+GfC48yZJ+GGYN81g3/SK
SpWF2yhfdVrddTcQQilFnqyDhBlAqAFGEQT/4JNW8YIst/hIbckEXFR4lBmp+R7oK9mLZttNlQYS
u+NT9ZtNY8Pa1E3mJNUM2/ZRGK+TAbFukwfJamZXYrvqOatqBxhIF14toVgZemQ2gtLH1D8Km4es
vXsTCytUUZvCNat9gdKqKQ3UemFxHDKK89B3/E1tuNOblsoU/OMTQm72lQa1U22T81W6nEOFLbaT
XW6lzcgndjCQpMdEd8UqLs12NTW4u8HKMTOZIm3fRDd4AjFwXoD0Pr+G1/wLrZ7518WdWv0Ue9pX
K5p2ZYn5zc0UfzVO+CAPYebqL37XFWvTNR+dJpnnU8ehXiEmFN/uqkxMa6HCkGsqid4Ztv7osoff
Z/q3ahJw2mlQ5EMnB2Gl6uq57dULxNFXFYLlS1TwmXoXPych11CkSJkxYCb8Ija0C4euCBWe3Md2
wFuRq2EJ2viVmNk1joBDOrp3PObANJhGK5SBlRtjAEX3MLJsH4y83zgD2g70ymTuUeStwJmd8Bju
DOaUfYkE2WpKuTL4DavpAP23Cn9Swzgbg8JGEE53HvkLcoSFXg6vrs90WptTcQ0yGWnHoFJjZtEQ
9OmZfkCf+ghHnYq4htKrD+USyGa5KkuqAjUwxur/XBKmI/RcUohsy9IHSGnEJ1cJwYDGM/5phTI4
wloSfrrxpIQ84NFkghxpZK6wCWpM76NsSE9zIDegp+DlHg3/kXSa/5r3Mz7ObNC2aZzQqge7MWtr
6lBx5a0bwz31NiWZrNJDIk3mMEG+be38JdTGT4s6X07IaeAVMYOIv/MY3aJwgceHFrpp473ytJce
qoHK9GcxTd+4y4au+i7LBsRpMLFenT3PfnrRDe8UAKOg0U8+mY1mbD1aBsFQLsbvMsWN2sIPnJUi
nb9vjMUwiY/EjFjrmf0PysXd5OU7X7lPpdlDAAzhs+e5vg5GdklpR2oWnrvP0eKCwvZJaqAATack
ktNq3xkG1WfA+pJWOUNipoHsI+acSXPKeddrmNNUV35NgTPBJoRk7lGo5PTao0/JgUqPwyDD6EuV
/RgSxp5wqNcSsDh0fPk0BdzWoZy2DDJn3LXKWQ+0p7hJV1eJmg1/AyClXATGsrOLfyhXCVQamCvX
bvwNdBE3jnPHqVkQpZ5dxj448Z1RgYFbW6sJhIeNRX5RDdbHPPTltttjA7oMKT8/cH34BIcpdcGB
j/KfV3gvde08mdn8fZfyWfT0KL5eX8bxzJM0dwaeXIqWk8qYp9FG9gi99ks+ItG8j27ETe9ygOle
+KEGTDa+b/3GLXsXWzqrV3KRIKmS/kftmf4aQApwg9LDDPIl5HMew/biKDxRIL2Opo5Wj6+ZaQax
VMvsWuvMSZl4T/tpMF5E565J7dmVevHtdjZSBS09T/ov03qqC7v1VxEZHD047XEK393J2+DnuiVd
/WPFVFQ4pUuI7rtGiVsSYEPDwvJM1AsJTDWyKoO8t4WLNZaTXJxIlUu83aDcKxN9llB+LRZMOd9L
ZyLfOv6rMuNVuSQfEI/0mwQuEEQ6Qp/MbubKXEbJll03UjiCmmaVJnC55AbkBrsFJFsCv65wEBau
F+1rkA0tcvkM+41WG19Nb5xq7cMtW7IbwhQDczGRZVNuywwDb1LszLB/EKN7EAkLqmhpCe+f5+K3
rOtLVnMTdPFLEHg2zfKrliIyLAN5EsGwpcvC1zXg8TbFcJ9IewPmxBBb95iJof7quw+/XKH6ewNC
RCNQrNOo/PbH5Bq7xiH0cBmHBqGgo7l0DGIWcX69sc1eaxp8srDs2rWRB+89r6/ldneGRbtx+tRx
7XtIaUzJmNy0PdJItB8YZ/OAEq98b79VIWX+1IJG0NIbbfNvq1UTSlHjjZeCj2qEelAM/iVO/ulR
tutjZKZM07l3Kh2bRrjJpuw3+D/qTcDbHrORSsQjlEQ25W3s05UDtpVxE0D5KQIi3GH/6CjNWvjF
UyIwIoScETrAMQ3KXGSda9JHOcO+5XSqrG4ZxPWfLHFVljkDAc0sZ0Ul9xExsjhqGkZccAhTg5ev
S809bOhoHRTTs86zYvVWv6GN3JNMjVZ3wvjqmGhOOg0GwdBt+wFabCRA+eCh2OaKXCxE7+cJgYMX
jd8mcF5SBdhwRLGHSAng+sCI26rIe+qweIap9TGbV1odrxaJcr8yrDiTjQnLbf1ThpA5tbg6DtXo
7D3zJda8L930XpJafiVlH65Rbnq6TDYgb4EZUqDXVgz8YWS8BlFpH6K4W5EzcbDj+LcBPK4hFVCg
JGZ816crPQkHBl83il3d40dusvCM8QfZXXuZMnzMhdk+R0P3NSRjffK78pIFMYjpMkRSlLMxIt6Q
QWIonBhTguaixZiHZgQRhj4TfelBbjE2JeZPQN7yps+kDIkzlsve890f28xOLWQdmWDDawqUZh7g
N2YsS/4ESmLPvfk6Gx1ScAhYW/qWAbJlhDAZ9pzu3XhvOpy0TeweA9YSh7w3NolXq21XYUCJm1c0
ps6m7xh7A6WJGHT8OHgpuMgrY+VRaLKKZl4qRUHfwvQOFyiAUZxUIF27s2OncjV6T1MJRCAqxEsT
MUGcpIS4QhdtWfRJ5iOfRwdWgr0xkfyDgtioSWBzblrtOTCLaeWnE0M1H13AyMgEoNln0vfQbqsd
LJEOIneg7QUSL6+2EKBnWy8Utzwp/41GsxtBIrC/LWywwoa0EA4h0fBw1Rs2oGdy6itnbotHv1jR
hgaCfXIE+ncZZ8GNzIWXopmt1FgqV4MPLrT6qtLMZPVj/bXYCUTa8wVPKEPr6ifxkt++c5HzO+G+
1G13EfsXnG9IiEa8VH3QHP3gw6qqs03+cFVwnloUuUtEYh/CmaA56syCGZ1TBnBuRkwiTYAA+CKf
tRMepfBRaC9RMNyshL1kN3prUZJOBg/Vnuv71TIe/Wzlo7lA38WLiPjqlHQDf31gH8spgJTnnEJK
0SVGXwfJqU+rWgXPhWW9OBnKE8YYf6TJLEOGxgHnt/TmGzDQfoyANwpkFVscu/iORI1E1Xa7xc4q
i+cqRn4X+Hq7tlCuhSr5bKLurBmcOWUKtyw1UT+jRWC81l8Hpgh49SBB6TG9Rwx9LzH9J4LEOHS4
YyGnQDC19Ftt6//0pngOsaMfhQmJYKiCS4d51wOCj+zBrwGkVP8ikTwK+4OH/eLOvxD78w3dCp07
YIG0fnUY/SK4IQ1OCSysWTOyuca1VdrvA8P7uT3DvoPWKoLUr00BOBqvoDPx+BDbKtgUA5eJLo6x
YByM4xQqqST7DduOSDt3SVyRt+lgaLB6mlUFRwNKwSJ3YcR5gBck2nSvrG95OBSr8t5YY7ZLw0qC
QnZ2TUC26CiKG9xIsrN6/AIR30KHRGQdjyTMWEN1yhl+Dz0jdy1lIFOhVwA83O/tKWATrz+xXB/B
bU/I+Jjg9EwthGau+6DMVlopr3Qa740CikHIZr6BIanbJdV88gZtZMLm7l+Y1P2lOZqXdDw1hKaO
hFcyPUCynDBmsb2H2eNtjaojP/UXU3z86BazB4DHLAOzhgBbBzN7wYmZSM3EhGF/1Z31Az3plVDP
5DIqpNOQPqxGPzQGCTyOY+IPCGasJgMkTV7KkRuBOq8hVCb6cNG72IShLpFfkPvKTN/In3R4dqsx
Kb5Ch7eprdCO5TkhnMOYbkkXBARQ0F5phrls/L+wjHf6MOZr7OM0R4gA0VzZsIhpfgzmtQLl9MKy
2b6FPfF7DH810WAiG7HjMb9dC8VuXjC4TmHm0ijgpSRpTi6LPH5TKU2gJcd/DfnUy5gtRi9AntQp
4XVFEpOJ4BGe6hDBTaLSdmz7ZYoTkC6rb486DjiqWG65WJqblpQtnHugYux5tYbq5cMYSN2djbZu
jIKRlSXB2OgkURj1vb2VA589/oUwBwNd1lqCaNnFtdleSWROkZw5iAyQnGdh+2agt685dJf/c6vS
tEJSrD5A8PwzR/AyI/4jg/pltFKHhei0bRS2+yQ1t9WUGe9INmfGbu4JcTI0GoBS8W0hLX3Bh/Bs
sDl8C1rUUfksFiXhxF2Hne0drBDNs4V6wyEgIJ1McbM1s2FbSi5DHAIa8EfNe7Vb9TIYMAxUxl0H
24wdYT19hAPJSSWL87lpiwHhjMEK+Mqa7qDDVBrUvMAgT3jxrfSnstqz12AXiXPyiRXEPxfeL2ZF
uDWUBYzcAVYDtsENC8AWElpJii0OWFwbAWM8080R8TdvZFYgBhDvRjjHMAUMbdl1vCao3hwPxfMk
eHSQ9T4CqBpMKugjWvShUznsOYI8QFTTC13fMmiKH7LCgg1XpbUWPJ0LuHwlAhPWt4dO4V5lLeea
A7J1fKYEIjBNlEcMIe1Kudmr77Ez1mr5omlz1J0JowUg1E+ot+dOq8Teb6ioSxsELECXS4Nc2NBN
eB9htwtMuUM44FGBFTehWZfG6U6liwa4Yrwf1PpT0cZXy4FvPdD5tnkMbKjN/zld8Fbl5isLvXXg
RN6yS+sPvf3w8NibDS9DkdSXHjoO0WqhtUg0lstRkVYLCjdFOHf8i0udC6387kVGsIvNZh5/LqI5
+yshNBzbS/wv0+Q6M7klEO45lDb9vlpbBY9MVDi3UeWfcQ8ZTrGnRQ3Lg1T047FznGMP0MOM+kPS
mRxxDOJSGz5dA6bLstHNZ5PxEs958KMGCimosis9wqlS/4qu3ObRtQJisiQw7aBJmrCRaeE8oqEy
d79z+Lys0THUK0a6tm39YOtPIDsTCjqOLPRsdKjEYH8XVv9piviNuMuIgpVLoW4Q0nSdhk2CVhYn
vC9rnqvnLukeQ9AdoTuiQ7AxD/XNe5c0t1qEHz14Ilwa2cbBWmqHurH2CHxrYIpoFvhXxgZfhjBB
UzBgtCrTwqHrXrQqWwGM5L4N6m4lwmKb5ZwjpWu+GACWtY7UkYaVIUgDY6ZQMegbuObXmtdRtSAq
WLLEztapUW0FcnmcY+x0TdIn7Sq8m7/Soc1XJHZxsIFCTOfUoQjPbI7D0rSBoUiOWhWw2OCJmyw0
RAXhZEsjYPnX4Cke6a9RlyI1YbBUudODMGbYrkxeG1Ov9y7gaRGzr1GWDzzKrZ4KUTeAlfri7sU3
8BH73G5OZur2KxpsYJqe+wd977XsGCVrAbu9ZJbIIuNnHciztHY8MNORMO6BCfasUdtJcAtTAQ1r
hD5q10b+sIM7thKpYgdbsGSpUnVzQ+fdvnqufx9GixQRH9Rmrh9bvTloCB6fM0tseWzLlY1pc4n5
Hnw88u3Ui36KAEZFLXchq5+l3lAqTR65mG0sNkZm4vc0mcYVWnIwReXerR5FjidnJWqJ3w4vndC1
PdKLxpr3qAZQ0rymPzVcZ6MozPGbIq1U+DANxbKqktgotFA/GE2xNurK3hgE4+Fb1olGApYn5Qu5
Uf2qjnpQ34Y4SiOpN6okc8XAo40bUCHHKTAiHk2uq64o4ivH/3qeKJqD9RrrTfvW1sM/+CC/9P8t
903yGowQlIKgOhNLmYsMN0FoTquugOzgai6vhGmzqG1DagULPOZUV1vLQdkZROZVdT7UDv5zaabv
ZpSrj1gN81Nsb13u3q1bldVbZLXrbAwOzfQcOoTfKRwH6zg0YgK4IirkivS8SsRMIZzK5KxmtEyh
/NPjejoDYbJaVnJB3mRbTYPunQf5X2wY245966tZjze9xoKtowhZWrjIEds4xAu4iSI8ZuNnkNTG
KGPSh8jjYIuT01fyECTOszkg56mjAofBaJ1gQq26MdY5iulh2G5HumEfitx+BLFBR2alG+0/7s5r
OY7sStevwuD1yZ70ZmJaFyiXZWAIAmwBNxkgm53e+3z68y20egQUIfAo5mbiKMSQSJCVWWn2Xutf
v7HyfFvrzbcFlPoYImI/Pv8/oo7Y6wzGChjJU9tzaKBWspzBYxMslexmHzBD0aOeNPPAJX4WRk2f
O4feonYD0/fdMDrNKiZrk9poawVMAWowhldQZ+1N33kMHWvncxyCWfe65bH5xTs72tIMM1ZxMYSw
qvrOztp8Pebpsgcx/aSoNi+Cq21mCBcqWXFMW+dlZ/fLESKvRfrz7uOH//jbf/3Ht+k/w+/lTZnN
YVm0f/svfv+trMj2CKPu7Ld/230vr57y7+3zv/rvv/X63/ztDlVZmb/7Vy7jb03Zln90539Lzua/
P5ej/+Ps1k/d06vfbApM/+ZP/fdmvv2OFUP3fA58D/mb/68//PD9+VPukMr9+vFb2TMc5NPCuCw+
/uNH+99//ahb+vOF+vM6yef/44dyJX79eP/5w5e4CePiw77Nnorf2x/+7fentvv1o2Kbv1g2JkeO
ik2R4bmm+fHD+P3PH1m/gBFABnEM22BcqVsfPxRl00W/ftTcX0wACs0zTde1dMvwPn5oMaaQHzm/
2A6LgAdbytFty9Y//nUVXt3Nf97dD0Wf35Rx0bW/fuTo1Z/3XL6kZbmWa6tk4Vim7RqcjcPPvz3d
xkXIX9b+j+Lq+shADrtbYuZxGd0RtrN5cWH+cciXh5CPeO8Q7utD2LqlgVFziCkyL134VpDm4krZ
YLbP8GM8vn80+bQfj2Z7SGIs29N17fXROgWIH4tzfL1m4m2K6xJpWYkXFxhoWDKpLPv9+wfU3jqi
ZgMf2ZrqAAVxq15eQs8qm1pdMMVDSXC0Lko1O5Yy4GcsXAczWGa6io3hWM7hzoxS8oXmK7Bofw4N
Xy72DIG7Ye6tKvbn98/szRNz0M+7qmVxhsbrE9MSU8vKZQpIr1RuKyPzI4YbqdYfGYhu9ca9D7Pp
6v1DarwkP1x+7cUx5Xl78TyZxJHbUMwDrvewWSyEmtmTE2JxMK8rRpRVF9Nh92SusYICMVmTd3r/
DN56oF+eAO/UyxPokORZTc2XrrDeSFT4qWbqv38ITS7c+TNGzYLxoOq4hn3+jCXOTPZw2HHHg/IG
GOsRdy9f4VhpcuUN8x5EDPOr/tgSEu915U2oYaRT/Lkwv1qXX75WmnyT87NwVEuzXFW3sYk4e3VR
GvV6ij/n2h4eOzhd6TQzu8zXkntHv3Cq6miPeHkO40NieTwA/bqfv9S5ex+13fX7l8SQ1+qHkzFt
w/UcTcfvV56LF/fdC2Y3NABs1sZ4LAJzlU2578EYpnsTa91NU48XlUP5rbr3BYVcKZwyej99NrE7
Li66GsPJcLpy9fjgRsjstIA0MjADZqAJ76yaZKe+6o4pRrjzsGyRpw8V5C2cSQfix9//NtpbDxGv
sqtbtmvxZp8tInVTFbaJvfO6wzic1XvVUd1lCkMtVO9MbncEY0PLRfgS9BvPtC513q7Ze4haa/X+
qcjicX5dXVRYWF56hmnb6uvrSio5L/BYBED7a8IZtvE477yGlG0ceIwkXxt6vI1+8nybb73ELmZI
hqObGtvQ2ZNlhK4WNB0y+VS9S8AdGHJsljEm6MWGqDVuafyp8xhM048n1iEZzANufPQEyklWtKSM
Nh5hz0R4nPo4XzNh3srLj0U3CsBlPeFDYJP0E3jX5XLV9PFqNuzPxjzv1HnauQnO+yXpWVV9XYXk
ai9gTzzWeg3w62WQInrsvO9mK/rJC2W4b71RrqOqruk4Ksy8s9u+RK6bKh3RunYAvITzWuWRgYVh
jfGoT8Mxy7v9sNzYbbDOAnuNAG3VdQEjVoUyuEf22BMgM2xnLT8Rgt234cbLk0OCqwjD0odpIsLU
DDYVSNA4XWPKu5oUEKd52JLOQkPnnRxCygPmBA78lsIZtsR4s2bbPp70t3OT4oNC+i4SPtBs1Lzh
qukZUzqZP+kQsijWwzbcFbklQylyY5edGmM1ROPHXAmgAEBPqWGkM1gl2dlpR2yKLL/p0ECW5Nkp
fuSNV7jIXNl4TwEZXQ8hijx38u0HkAQYFrNO5qGDLAO40ouUDZZ1MFONg+Wx+CT6pW30RyFVp2F+
8pxhE/A2lDFfw5h3k4t1KadmTxg3jOFu9Hif53DVFyc28UPSRSvW7M7OHuq5OxrNskv0dj8ayrZt
p10NrDdT5zMZPWA4TRuAR9x8oxq6L1eezLyLUswJw3Grm/EBFHmTETStG8O27syDwkexKF14OnHM
KRHN+qUbzrvBjnYuysQOB1OinhDpwhVuyic2sM3Ukv2hIGSqmulKB9lLTfcLTkK3DrRTpw1vg6uw
NDGbaLc5zWOOEKKthu2SRJ+aIrvBp+DCIX3KY6yuhNGmD7tr11X2NuuVPaW44t+4dGRsz7syxD2F
2WKqGn6gAIfq9zQdvm27XxLZIS3OmzGATf2EfIAkBFKkjMu0cS8G1khZL0v7j4i7K5uQ3PE6u6aU
hKG4MWsm/sEdqQp+BScOebE8BrsojQ4TFCHD5uSwVtIy1uNl8qGM4GFvxbzB6p0a8yqyEKPPw2+A
okEZx2MWY15ZKCc5HH3pLlwwOOHTnCjYqA22yB7SUvdzGiqb3Clu5GCONe8WoIvM7rb0Hpsh5Eqx
GaQELAGz00wV+xjreCc72VaHn/ayj4bnUNkuFMhCpW/C/8KbdgUMiaSwfTqo1eBMO1mTlVjdpYF1
xHrNzaKdzjeqE8sXJRl5rMz/xgu8NnxVCXfLaK37P6C+bkclxWN5oyfdJtAoxHIFe8Jhmw67Qvks
f2LB8k25JYwF9nAdGAdwWSz7viX3b8LrBHt450gi5dbFHCuilE1I8SQC70JOqeqxdsQnKwcpaWsb
mMoU/fN6IuZPwQhBHxYfNQlSlk2dH7SQiR7/yiBEGdHLWuVeLNzEDJ1fPM9rp/I27At4XMGTM/j+
WKaGkASRNFZ9BogTbVyesdKc18acrcM6XxcjtVY4bNyM7RL7vpxfmLJtTXsGZhogeo0rYnQ2I0Zk
mt5vS8AiFPYr+YX5Frgs2Wp8sdie1wlbd4ZBg8KgeCQgQwN3V0Ngx4SkxYGCNsT+L3Kw9fDIvdB5
ttQd8ROHJoQobhzSeVmPCI/GKULcD8BnxweLxWjM85sGzzyoR9AQSVJgl9VDrBiI0UU1r5o8//qd
q/WrUksOFrEOIXdXaoiUkAKtiR9aagYz5yR1UquCY8CiQF6IPwIYd+m80/lkBbZDYz28vx+/tUUQ
W+JatmobjndedC1NbWdup3vkcTfXjtutwmLaIZf4yRZsyL5+vu8T2mQ66N+R39pnZWwSQH+oXaYj
5N4xmonIM4drAfZIZNCNrG0lg1p1sFbxnPsDtoZaA+OWMLSap6Ls8IJNCIPlqW+XnTcFG1KhfdUK
fjOG9DHU7joNLKVqrgMWFrf7DbbXKVAtpqI/LaXeKmA81/aolF1aMuOsCekM2MZ54AJfx8lDMF5b
dUSoqLXSJu+OOuKSvHIkx6af6MZh4n8VQPaweNDs/uti6JemxYufmL6rAc3g5vP+3Xyz0PM8R38u
oqH3npWtupWNGeMhbz2PrBZKt8cedAWX8uvUMTHJ8/UCadbQoc24uBiM9RNxOqvaMf0CJsP75/Lm
k/XiVM4u1DTkSt46nIplTFfPBL6orJ6S1rl7/zi6fNDZo+Womml4zL80nrCz6m7I6ljRocStkU4+
VKqJM7iyKRumDFqxHt2Ua02DNiDOYOrXszblzO5SHW+h5tr0lK1sG16AOb9K1L0Ha628LmWS1rNE
RP1P2vm3uhxqMUA5x+ZVYOrxugC2w7nJnEbz1j1TBWUeNhGUmVZhg7nnzqE9Znpo6dgv84xnMGB6
npUl/SSLYk698f61k0vzw6UzcAZl10V8qp1dOpjsRlRPKkFy2uPURsCqyEHoYmIqXmRC+/eP9kb/
7qhwShiFm5TjxvnRKlSNaVZ7az3Z572xsfGjTgLs6nSEfxVlTff4/gEN9Y3Kn0N6HlUwa5vlnF3t
zG6mvIs5ZIU3SMqm2EvYFCPyGD4VeaEoQC7HgAq0VjbyVwTUiJcQ+DI/hZV1QInryyPTMoTKD2Zt
HWZjBKvk8Vh035oz6prsNMJSgudzYUTdPsWoYFKDzcJQoSqxQcyHTT0Om7EmqJwkN/45XPMNJdeu
CcNLF8cWBpG75SsmRusK0viURpukbq8xuWKq6mHCZlwy0Dp0DSn0oXXA2/iAEnhjNskn3MThgFq+
XqoblcgfFEFH/PNZLaNb1h81q0+kt5QeCoAato+YkVPPJ9Gmqwy/Y290S9I43H6Ds/tG8AvZ0OWd
kAq8589gpR1lhcPBYz8UIUJXjIPRvPfdtTnzhNIDzIt5wIQCN/N5J29e77ENw+4lJxwzuGiFY+7K
y0xfal72vbbEdpelfslOIVHUSklf3CWHMEr/YIbsG8A4Zj/dKl9BFq9ryqSBC0hKwS4lj9quaBri
dq9pkoOEtWSNObu67YYB0VmGKZwCJ0m5ddNwZ2nhjnHrQSGisHP0g6kTJRr4WJ0dZbuZQddxOY7r
gHlotCHJIFWOrZeuM5XLXUJ269hCBvdkJOE+my4RjiEhGLYd8mn4vjs8erAGpC0BEYNaAp/5bnYS
HzhtNbOLSaUYLB0+KqTwDE9K+tnOhm1Ij1LTLjlluGk7nCUcE/JIdBih7MqdGCQiKw9vvXlahdm2
qugW+IB46bdFDiEcjqeHUQgQwWRcju2jYWW+RMziibTzclqJNNqhFj1Ew1eEJtvcvUMXCTRhrUyC
CJG4r2LqHj2dMStpD7n9zS4e+W9CoWUtRLQWeN4gHm66edfjuaP12UZx9i01ldkdtRoHDtYrT9W+
NXim2IFx2SroiELnnin5KfBoJIr5Sk7TY+/FQotALR4j7h+6H2jiFKANQyV7urLy69a+M/rylDS0
eO2jrVmresxvBEd1Awpfa9xplXEY82FfzQwgZ+tCsIsoTj+hocBQGlgGyKW00k8FMIygvVZ3oLG8
LIaIKY3lKw23gY/qa6ylYgWfRXNOH6j7zWnbKvNawEJ5bu0JISBr8EDei7xzUoDkXrufnfSEkduO
JHG/tkdgkW5vs4PgF7bpXPNCp6eLXWoMXEEbpd/YOfhs6BxVfKKcksuscLtibhDtkdZQaI93c3S1
YEvz/iL3I3pnq5YNFI9Xqad7NKyvdxRPU5Oe60OnFSqfpWvJTch/JlMfGgF51KTeiNPws+Nwxua8
awOmoLAJ3z8P+3wv4TTA/BGhWobO+i4Y1AvErEQt0KjG5K1bsoxbep0gNIl0AUfKu9X7hzL0HzYu
QSrJAtBV9O+IFs++MxZqSlEoUHcRSB6UBdtCyKaoENroFvpXBlTe6/WTIGotbtAYFm5qNpnImK8i
5feRxrO3uuu6jm7n0r1LB1YuQz+o3t3Us8BEI6ImoJ1p/Gqj/IYHBwsUIoGG6GSC0IQgDzHtPdLD
R9jrUHFs5ZSk8WGcW0yXkYfOnd+50PWkE3MADqqKlyu2fG2mIYzJq9LH3WjjMA9avAgnDUU7PiTL
bhxJncF0A6fX/ujRcJSOgWgdSAIoonVgoQzhbcvrmTfjlWcvO70AaS+xaYs6FGSt+uilDjqYz0qk
+MRlMhWPUBrm8Nz7KPwtcRc0Y/ZyVWjz1dixQMdCxLdPU0pqqeV91hfAl4K1Hd242diEDWZ3rbUt
jPiTkpY3HTzCC5fqG2IUJE5rVaHuR1C4bfND1/LIF8AaegBXBqINHdxUPTIuvShGhYxLjH5K5bCE
a0E3MjrTWHM/w3V51POIFTsi7nLBeGDENDTzTbP7qjTR93myjYvUBTaaP3eKd3BtMCkWEAWIrg2V
W6trn4jxO1Zk8SkD6gebStxAzhbWCjLH8DdErmRuAySkfiIyZJzjfw9qnNTS5TB+GYl/GePkELjF
DWQNpIjs8AIn6EV5g93K1uA8BLhrwxCbVHXLHmSklAmdSwyG9znlNMCsP2logmRHq1V6xKbGlATN
F2gRHk64e7OKG8rGKEx/gvjGQ32YAb3wJvQJDFxP4UNvsbFU0aFKxm3ahLeygziVc6+NSDy6fqVl
pLN606pLtZVZKevnQ2H6FeYYPzIzzoAcHcxnrTrzZS/xohy/uwnDC4SpuMNg+MEeTBEwK58EA4G8
+SVg5ovmcju2GbPm32GE7dMEu+6E/VJZbvPR/arw8mbF8LUPlS+I8keunmnflUp2KsgtCN0/AnQK
hTfuPPLEWrIs6VzBTjA+meN7yJyrIEu2hjuvpUVurLvMNT8nmBN24TWSlCvcez49Y0defsCMQGCl
hO1JGj74pteVCo8b4CIa+3uETeuhiP9ux9Q9EUTd3MufYpz4bb3aVdDcu875AmFkpUxInXT31rTC
hxFGATyrh1nXhero3NkulOOO/AV73A7uleBLgg2MPMRB6xK8AGYg8BHbuT6FKwXOfUVqrU1Kdl9a
wHzjBovrdV6Cj1bsi7ZDlIlx8PpHXJY30l3NJWZU3de4Sj6ZaXAQxbqU0vK3hJIoXT2456lt8RJF
OH0ZfpMyJa6bJ1drrpte+eKaE6WLdojyG8NNgAVEPazvFJwTVoKPh0XxtOgkO+QIhlSL6tWMDtK8
Jcv4kwbujTXWVR0aKhyrKJ/P54AdAHaORt1Zu95IYWytpDwSTLQ1i5PASe8v6toPEIGtM3KkIzQM
DJxosV9vIGpsIxvuIIYNCe+vyPUoOCNukGpLYUVCCu+tXfqzov9kP9F+3LtM5hGuq9HZMyaxz4Dy
2eXPbJOY6AolhwSjZQA9oA++oDjpou5ASRGTpxCsniJSyugqT4QF+UjjuSpwi3h2n6/Gv0VT+Jf0
gpfsgv//eAo8FxA6/gVPAVOJjl38XbICH/BPsoLuqP/kKhi0pH+RFcxfXEvVLcd1DMtg6sgz8U+y
AsMygzEVCmnPNAx+9BdZwf3FUG2dp9PgQaVj/rfICtpbU0b3+YOYupqUTa8fedPGr6SUwdRMA95m
5Xdin9E4mockNtbxpH0zSv2SWF/2tupL3NY/Kdl+eMMhS4BiMeTkOyIElu75RcnmBZaneD1p9GYa
3ge5TalvHArX22CqtB/L4CdDVfetr8tigu6Mq+r+gH1EnY30bRRIKDNvW+3QE03sNN6haJtbnSjK
wiy+1422xbLPT3Lt1BYtZVEAAGJdLgOUek0/RZl3VenBHclMt7At1yG2XgikNyOWFcRd77vf5tTe
u5111TSntjFRKOCRi7jTyZy9mxew6mK4CpByC+8Qas0pdP2MEcGoK37P5hDHBy+9npzlWyAyK2U/
WOGn9mQZyWHUE4oIZy9/nZxydjp1i9h655FojBz/YBUHaHA+sLHYf2BZWd862mnswn2psUUtyrWV
0EtU5FARh4TsfZ0y8dD7bgcCd2AA2aYTSgH1KB/aOvrRJMhMnd0/5qj5yWL71p33TDY+2xUM8xz4
0Vyrb4vIBIoprirahSE11glKH9jwdqP9ZHl9+2Cgc7oLBQja+evHTBmKtLQHGpR0rgkEbXYlQAjs
/DitkclE6xfrwc2f6NVLHsHzVPMM1LI9G0ybh1vX6IleHw6XRMvqkcatE+xAFndAf4ycxC7vq+Cg
GJ4IRoPtoG+W8JKxp5876rGjT1OC5bewm7DusLWT5c3fRtDcGd3E4Hl/9OrPXoYfthzePXKPLc5U
RTznyc9fvHtREJVWwSCMmgG5CY9L1jh3hRVdWUv+E4xft95A3uB3qMwP4U1bDN9fH8w0OjNwsAxc
Z3Z+Iw1vJcGkI4MdoFDBA2rmKaQ50CrGh5Qxaa/u0F9fG7yU8zzuZJykYnipURYbEf+8Gjf2mBza
9lTji2iZli9NFNrwY8ivAYKwWX5Pa8TXjHk9oA1p8EvMubw8XEk90S/8NZE+MQLGZOQg0y4hJhhI
npZ+Wetk4oTQkz06eLcft7N4RwCjWcFwUTBhlNkSDkebupOZH5geU/ZOry/U9O890wMLc0VjnrZN
HR8ErFCnp9p8kAFuRYeQKtOu4sMEqzMW0uYY1Rea5Q8a3WpBoaMD9oxAHNV4JNxVDG/8hiuUMcMW
sHzBTM+owPogb0RAHQ7yYGmqw/g3T0Eu9CgTnqR7DCgLhDolYF9wZVfUEMy5BE9LBG7R+w3RzdtU
zS8YoyoLiXc9WURIrHqMovQi2gUk79oOEZs6M0AKdvk6YRNTa4p+BbzB8DYicR/reJ0vvg5XWI/8
tgvh/3u3MpyNGGxh4bTSifN5bpJ6PolrlUzKhvkBxF6oEKA7MchGOj7pvYYHZBbpV5rZ136c6ONV
a4+nQE8Y7HYEIY/lUak7Zz852c0yk6CORU50oc1IjSwrRxqqRMeqdLCKyvNhp7gJ2JN6lzEdrer2
qOcW7jh4ztCxVFwPhSBFc0r8CUKENEo5WJXcgYQ/zwrrwsX03ox7uhxGvX1/xNXsQALASVPGqwwz
N6nHs6RceW6LfxYiBSaA4UGgwy4joBmEM6RotKp5hw6azItuL2t8X/IAMrqT5qbhvtl4qsSu7hPs
caJv2vTBVpga5eDeV123r8hylXmTMNz6hevnEvqZ+TKTjIi8cTGSkz6iB23oQ0DKfrqqw2MQgzWB
bk4m0BbNWsu9Sxf784I1SR4XN8zbdA0ot3I+jyPfmpsA3/hijrt90eMFzzdzM2Q6QGxhHeycIFzx
TszRjHWYwJwREWQ3JawIAYUZN6+TClCLfxX3xqGJTV+aUpPXKQJie3+JleXi1QorlTqtAW5PNuWR
cbbClspk1jmBgmsQVMHCDZSbvDM/mRlaP4za5DAGkx2DypxhyVlDgDI1QQMXe2uBexXHXMlcrY9s
OjMZm4S3xDyLPsu3GJy2I8kEdc9gCwcV0dWTMSJXxStITUHnPvaY7vIzF/KeNQIPhvY9OmD4Kn84
/XiRUM0/t+BxtDM1YJvowUy+9GaA6mPalgV955SesMYGKwk2EVh3OJq492QnIgivQTFvBedsY6be
HLSyguf5UYlrpwwD5O9mgLQ1tDZ5xOXhnMryRnBBJSWVU6n/3T1Xrp1paQ7/YYd3zwAy3RGjc4R+
cKqHI6ZN61oHcE+tlQEXRt6H958ITdjE588E9CqOpjsQCDXh/r7cz8YIbQaOF8y1muEo4xQhVqnE
NRfBVq/nbRebl/PinYoR1ApyRMTaKMiunhOjM7n3BibpSf6prbprL9PWk9tfYCP0jGMKJCGLAh4U
F/Dw1knNu+k4n3UV0q0k4MF9kT+bKvyiMLuhV3v+tqy6uNjDAQBogVYiTBoBFxrJjrW+ZqbKUlxf
Q1Y+ZNUzYofbybQDOsNL0gXDBsBjSoA32AWznlnpt01a7dE0DkdZQCyEyW16KYPVyIxAMoZVnjb7
DGyv6ZGR8A7L2IPUYFIlsBifGM0wSUKevjXhM9lduBNakCALgslEsBMicBtvXuk0oSpcNEbJoNjw
ygL9UAJEqFa7n1zgGmhVITGpQFuo8H3cfA7Spyq6edlH8D8Kfj9la9m8n5EB3pzFA8gOwp1Q2YTA
IB9NYMRGtmaK/+1SGBiOO+tFT9Z9dmk5yaeY6yCwXJxGt145bUMg+QgjtcnyLYfxIB0y4zw/KfjF
p2qzdamw0phRwrSARHl4RlOCVkIHCzG83/D2e4rAEC2ADGVvAOw4w0MpkZpyCvl0lTB+BVphIjBc
hcSCv/+AOj/UW/JCIP0xGUmbPKBSpL6otxbXYVdTke9VlvotafVvGJs+9WOGPxwG0qCkDpuA0EiI
+rsW1MEGnMURYCXY3ZRah0JhuzVBXeunUrNxNastXFApDkREjChWmIDETB8iN30wqZ0qtLkoodfo
k2PGC246IkC978rlUoGS06jtXmF60KnoamXQxtJltDkza6gDFAeDA/ibH2VNFxQ7BGGblGI1DepK
Kx47K10l0XScFGyVmV5CdxBSjeDMMvDPGF2njN7S7gacHtYwrNnI8iMs0vLheTgTjETnMSkKMB1T
0c4IKi3PjKygGsy99y++/sbiwMWnFNcY0SMAMF5f/KidowyulfsMRyPdOirTsiNatgy6e89h64dJ
qVdQoJTsRjOcO8PNLqFawbUUIJ7acd20OHuBdaeGetE05qXKZGYywtv3T/StHcfRHNnSdEeDu/v6
PMs0DKcZrf5aYGJNLF6B3NzQ9uX2wDlCYs1WAcPj/cOab22oOrxUVBNvsXAGc7YXLewYU9f49S0w
NAlfSvXkMCmYwToJBCO8GFPApopfEzyy1ZA4O6mKhKImvMDIMy5l22mT+Sr10scgwvoV/lGfxFu8
8olu3zvdeCV8D4fFEL6iX+bR82R1yAwCl/clgzPRDk4JIyKNkQiZ0ZiPwD9arlKInrrKrss8XPB5
eWbevwb2Dz0KL6huqarJZMcCZDnfsbpRHYuiAv6L4r2FRJXxhAdRrQQUd4h4sOVpwPw6VqnGUnYC
DzMKlvjUSPCF4PeUi4MDARTfx67DAlCBgsheF1qXqOn8hfi6GX5qD9yfJnzEwEfP/C8D3Q4e3JwR
ZVt8jzVtHYicoP+TI1MabFPTuFGY8o2Dsq0Ya5Dm5Mull9KxLZZ1d6+bRGDQVHQEqqgYWBWYrMW8
dcJ+qxWSUsjOrIzjiG9N666KuN+GM90/bD6B4UfSxnSoA2bY7YUbkFGuvH9x35iXycUFy7Ud4X/r
Z6VU5gS4vxEjAPmwwByOVQ0/MvLqOGMbO+615/Zc5GXtkV5ju+knGUZhAnkq0TXAYrmEBEnUwIUF
kh6KjSzS9+cZt8tEuw8hwLF+MEmWJUS+9/tn/9bbYVD+wVNhvgh35PVbWS1lFFtuAlgRQ4LBK0x3
ifPtfjbAFBjivKrlHQQQpCUHPZCfv9ghmjpcplajqtUmKoLM8gMv+Qkh5Q2gGY9B1YWMwqzU8bwz
oFnx6iadihTCTRPdJjyGwuSsZwMkghaaGWLJruJS3ze8m2rd7aXydIVJATnDNM1LgnF/cnV/QGd4
716ekqzdL752UXGyxKxSuAX9XgbnI67qCAZPMgx0Gdq/fzPfGFdzPEPXTGLVAZ/ss8ts2bWYcoTe
eiyjW3Ng4gUFcuhYqdJwI5tpXRU3BlWSOgzborfBKaBszeZPCoJ/cR6wFUSHYBjq2XoDUqVBLYF+
5AEjDFgDCAFKCoC4ZuuBxZqxLZqgDXBdCc2j1IIdoezfvxq6HOX8oTNN3bQYmqvsjmdXv1SaIQoH
dhyZnwrjMwqmK6FQe5DX5WGYoVOgksf/oLwxNXaDpN/LWyk7koi/IE+00F+kQJDF22zSn1yot/bE
l2d4tnc3bYU8EzMFoLpNYqbXMzTZsv37jDtsKdRg4lKkx37/uvyou+KpBDZiyQKcB8M/W7CiuVYc
m4J+HZDhXOAkJniNWR97aZVhZsgdCVj1g24C3QV/sC7fPwP9mcl5fmsctD/g4irjr3Ne4Wjpg4mK
wcUmHZAGbfCgQfVEaiBd22z2qygJb+X97WWKjI7ZNqDt4zkdGps+8usuWjfUYJul1G+kyPTy/EFY
/TaUPtvBQtnjjvPc9Zh3YnyGszuUTamqXbaZ8Yjn3K5wswdNiQ7KYF26896c1T32TxuXmXDY4pjA
LwHPpMBTqAO7FHNXnuaUqlGohdIro1vb19WWBgAvG6GxI81QYaPwsCfgZiMehVJgkmtAvsA2MSm3
pGqgiRP8DNMBXyhPUoYJAVxqEoOnsILlPjcnnBK4Czaii4kBNkUIu0vQKXidpo9C9H3GDyEESLkv
zbpC9SEqC2nMaXJGyAEy8hXxlMCf9A6wRoYdumYTH5ycbeUq6B9lISgTwjA0FBH0cRwf+wfdSraW
omFW0e5D/IxrdmnByYTa3SBJIblCNvGFkbtgKynJJmoPOaLdSNWe0oaiwVoXPSSffaCBAZIMAglR
Snf7LiKzS8hm9uieyFlAJg2uryBwHGj8eiot2CQDpajbbDQ8BdzurmLB7qMJFAigrSEdRCES0qJx
radd6MBPoyRIPc4e4NJOf88mZVVi+Gcty66NsB/n+ZIJcg+yB4SxrQcFZO8P1VbW8q9s1uGlbPa5
eS2luqjJhE8gnUOIwGZAthWaiR80omeINylse/xUGSuNmyZE4a2jmYFBT9Eh83jZVESPY2X9VlHJ
QmuUTxBt/FTDcwdeYkx8QGX6wrjD4+VC2tiAwYbcphC4s+6UNQMLITf1C3lDffVAOq4IBPWYxhAX
gqk0LhMJSYQCV2gPdc5Tv/DleNBmD7IKQoD4Jpvz557DYg+IiN6Rs8vUSwcLwWKp8Axutz95pd8q
JBhoWxqxhLb+w0RbCwycgzyHxXZAkMT4f4CUk5FWEMJpSeJiHRHVnVBSIl0R7mDdGgd7ZIxEkq/Q
Neao/U71GTzF2vBd3qKI/s5Tw52svALFCfD0/jm/VRVjLsS5qpCcjeeC4sXuTP6g0kH4pnPSHxdy
Qkfrrp55ssAfBRkUTcn7BzTeKoNgtqPHEQ21fb7stVqJ6R5WR7Rc8a6AsDeJj1GUPZpg6qIAzVyD
KDyIdbiz4Obn4xrsCxabJsoXQ4TCQP6ZkfolbwFM+ZNCHSktB3R3v2yh93Rr4amKYs5Qa9qMT5lz
OwbEjD1n4ETbSfkeIgl8/l7/1kD9fyLpfzVz3/0LAwE5m/9tun+Vgu9fz9M/dx+OZFG0H9D8f7j6
zmL5Svgv//ivWbr+C7J9E8sPDYG9w7v11yRd/wXWBA2zvFEM3ORHf03SHWT/4IEeuksZpAvE+9ck
3flFNlVAARf1P22J+2/J/vUf8R1cBGgPEJgAFvOxr8tYqpJan4JQXQ+BfhPqAW6E+kWXP5bOFTGB
dC0tNBwM/TTCW+r7Sd02yb3DbzzztkyaHW75aHNTfEWJ0PK2DlELiFguOpQnzkPbVLs5hMhW0eW4
pypQyG8jfi/aDSwY6kw0FakQaoStH0q9Liam1b0zx6swd9ZqfBfm2irO/yifAtIzwAIv1I5Y6BRv
TOdBU7+OqQKJuVqrQ04ZB8dMtdaEqrB7EWxUawRh/GZdjTquhmTY42MJWH7Rhvmmh9hFvrB2pc2/
DcGd19yq+ddmSKlXdBRu1oW2BBeecxcl1jqMwo1u1nthRvfU2jLzA7Fh7oTnGkjsXIfsSjbgWEtl
AXENmNWB4CsiVQGy8h4gFEGYDV2pcds9xkqYU1HuEL9CEEn5tbEeA1J54uTUcPTwkiWYmRM887/3
8WOGu1PfPQ7RdWfXtynwlon9kAy0BCUViWWTpSeDYFfBW4gjjpg6ged3JnqkDmSyZSVxC9/B3w+/
KcSWzUWE32EzNNdC4RXB2TjCp2yZ17Vw4lq4aAM4WeHB/WVAdhtMLanhWIxSRePEBceL2MLqepni
W9yrr5MUaKlgnaPVupWRpFyDcuj3giM3QXDpYHiKXKSdwp3IY0toogIwPKMEA2JMD+4klxSUbTMT
oFyZp1s52QXqqwC/njJuNURgoY1fr5M+ymlU6A3l0hekQs7jQzKaeKUoO2hXawEFGmhFOkic+BzU
yWMxNtc9VtdSVqhMz4nDETR5TparkiGg6NyGXsG8m1rBIudHMy6ZOm8MoO7FuBYkzeyTR6kyJoF/
6TyFq4fLHiaB4BN2gfM+HFR0j8SxboXPLBMwy6afB9wVlNLEHM6pya1bpp2g00oIc79gvqX8EQ/U
OGSdYP+45iPQFxfM91fVpcjXxk5hQvs7kZkrlRoJKwVuyr5U48tiUf18ye/SGrdDkqrhUPhz8qCk
xzEWFPyxqy1G49HGmO7VjKy+7rHMtI64Wamzzcskm7f9YH229WFvDYixgr3besdu8W6VgIkeCdgM
9eyl3dOQXk6xw0NEoHw3LH/HXAizKOaupcFZe5wO4QG8T4GiIMe7/7/sncly40ia519lXgBl2OG4
chUlihK1hBhxgQUVEnbAHTvw9PNzVVVbdmR2lvV55lKWJSlILO7+bf8F5tTaxDS49vyfnvvmTNZG
/wjtuDu/Kjc0fbgua9PmL4wxVk1y6c0PC7G10YjXpofIezfsJ1okbv+x2PlBeeRfWMJWIAnhj64S
rJAaHCgqaL9IeK8b562Z8fSU1DJmQmcXHzDxkY3nLts76eewvMKaXznpu+fQOWW6gaZVxvA8hjSI
Ghsabz8i862S95hT3otAMT9+qZP7JdmUc4NTdb0vhb0uzVdnfEIH2EmRG3U/VLUNJVE3y+/xNdjA
dYIxXK3RU15nvIdhj5I5zhU57rD43hhgNboKjEt+43JQKVijgfavLc4DunJINvQJx5Ld3UTz1Wy/
hChXwrz6qqGJmh+yRssbWxvZyvXQLJd4Wu6CaeawxJ+jF3sNKrDmrT1NIHmKtRyYkszT1kz6mwqf
y4YDe7JR1+JIc40FfflyHyASVg+ch7K8HxznZrHxEubsbrUMK7r9qFRhWpjfoN65LYduO6ZoUJUX
+E1riIcbv2l3+p/VLhggEz/wNMU/6eqF3uYPAfXxnxXjHwEpdDb+VOQT3+h5ALQC9OH9XuTbeKAv
Tjqxn8D/6OFj3RivbpnsrbJ6TA349CMVGaBpTQXW/AXLgZBSodAGel/gl6RhAxo83jXejc/PYT9v
OgdFAkTLIthMAcTjyXfvdW/UMH5IW5HnP81J/C1lKpHGy17zb7sFN2fILjLnIO8JXtSzPQmk7rQa
aDNOVrbrYPhGzCV0dotbJmJ4QKPceI+szjYhQVdL/6CZPLEJTJmi1jG5CuHjht3vvopZSk7Q+bc1
uElI1jpuyNE4qj7cerQmvi6Q6swIqHgsOEMcYUt+1BVexlmoq/uOg0+TQekjQtiWt0N5wZbuXiC5
jdhj34knPRqfCuNoFsYZiP2ZALIrw3vi8FEftlFpbltE262muNEHmSbcmy2HdsBhB3mq4sP1YdfV
DGeHHBvVEg+eVRT46G4Z58WlM2eOJ2sJXrGp2LfjxNNCBpcJMS4zZ6IqmDEo2xPnOaPhDr9SSUec
tq+uMbMCMhMjrdZ37q2hftQ0Yc1o0XQpfJKIkLvSpSIjiKYiuS2dG8eI9rPjrgOfkhwdwABGbCfr
R83Othhxtul0ijnP//f58P+bAFNNEvyfE+JHxLi6+v88pe/1f8+E+Vf/zoS9f6DDBGbUt/8LOvrv
XDj4BxJXdDWZhVOwaXzof+XC4h+gTD0XsooPMBvg5R9zYdrNyEaBzkL7xvGD/00ujPDmb+cNmstu
oJuaFu5lpNe/dZmrdIiHImvLrVDBKoOLUAY+ODMDbKcPJEodrBx/mVo+5z1+dWixt8mM6jm687PL
dol3la0ODnr1zBMObUr/h+bCh99H7GP4NfMdOcJmBD20JGwdSf9EBLth6G/n2t9Y5rT1cFjwA2j1
6JhbSu7dxgRQtetbeUxMd1/EyNMG25lxsOsEu8Rx9/VYrpWLRTzQogL4p8yiVauaW+07GIt2FxfF
re2RlPr1o48inw+nJLKmu2ge8I+tVqNn4V3bb7pEnODM7keQaokd4tCJ/Hw6PnTLvQ9pY+pJYBJk
s+LicRD+oQLMUWFLXXbtDsxW6XobJbITyu3HLFnuIoECXj/tw7Pfe6e2nO7sbIcNzhogzyqvHpsC
+QFj2NfFZ7jIm3Gon5kf/jTsANG7Hjuf4lhO+Sa3u1te/rEqe1iYdAKN8cHFRmM69arcVqNzU8XD
fVbjdYt/7h9W719En79g3msYpG+GjF/RYPt9ejJK18I8Mi23M2M1XqWNnuCCpnjeO7vJ8beRjDee
ifEyfxLGYp3A7WgleFzsV7h2KvmdiVdCwZ8XIZqwibwx1C9bnCNSsQkzgZRzvUWL10bMXYIhqCCy
dkv7H6LonxohngAfbfkgSywbnsBveMkFgAmotyreDooyLRYehV5xsoPqxxT7x3HABzNHO+HvH96f
isrfvlQH9j90X/oQkQs8ZVG26ORT716ABZN9YmsryvDl77/qz/QHvos7NKmEOQuY5fz37+p60rIE
2dxtZeIYWOMjEo0HdIXBY2Ag6E14yBvZp5IX3zauf//df0Wh9zQwG4io7ZOr/HaffiJN3HpKAwEw
KFolIGvzNq9J+xPIp+gXFMXdIuVaxi6wNg+FEhhpCgXepn9tWmsL5fcBMjNaweqltK+ACI5JesZn
81iK6T80xP6KQE8OFrp+wAQNaL+eqPzhnfj1gG9alhoo/NXHiezXDT3EOOzz4omXZFoQY22eOZRQ
Ahd3QRterFm8q+6ua8IXc8r/w6P768sRBANcAHUT5LdHl3oLOu9VhNmZYUIXg69Tq/SqBT7rublI
M0V7td9FCHlGcb8pivKz1Z36uDx6ffY5+Or5798lGn1/mtjQ/QiBW1gEAH79eysE3zvyTTfC7b3j
3alv0lOnAkfJlRN7b50Nmyr7LOv+pfZ2i+ujMg0kfp373jlOoHenAVLyEeusdrLN6L4t8r7O8m+u
k33S8T1KhFpXEM+ylbmIl1a454R8q0HuxWuBw45u8TFmzlpE7i3T8CvNhxcrDs4CnwohvWvtkFaW
R4R4z6hF7sL4Kgwfzawf1WB8M1sXKxuy92E5T5ty4BLnwsGqUV09dHQnx7q3OwtrlQovaf/YBMW1
MpLPMpOH0FLfC5ng2WPhmiobim/n2bLxBtfRwcbpXbXNxVvq4xw558WhF1At6bOWzc9T/5RH/te9
1I137mvKqn50z24Qv/b+eQJdE2dDtmrRROz79q6pvFNS+CfUElZ5X5x6zL/1pY8d/C59Z60V3004
/6EJVTrlGnjpwcQ8ELsYMnzrjBXiwaqIcwmvp1bXBeFdnz5V0Hp7muJXPG/RVlZYNnhF9H1c7Hsj
bG2mPc6AIZh36Lg2gWgtdg35qpxrFNoF3IZGvQmBVY/ZIxRQVOsl9178LDx3SXI15u4SIWq75Umg
bd2HDAprmsotq0IO5XFumAw4zH9aNtQ8GhNFm3tv5fGvGvWv0co/U1WsKzvYu0owrhLiZVwAAefu
uS+9O1uqB8xiQ7oz7j7vxnRjLzfd0P2QYf4cLfEx6KQeda9FD3lbLYgem2PfAciIf5hSLeCi4wKO
GWBiyuEK+7RoyeRm7n5Cj0GB2vO1DVRJpPe/m1FF1Zybh35C4f3rWoU9ob6p9l2n+8sdtj0mMvBl
8D12vVujZKrk5QMWvL3N+xnVQ4wBRRK/2hFWzZUqr34RnCYYgTWoG0cFD23xWaLQtJrtxlkxJ97U
Rn02MMiYVfhQZvymaFk4qS5kGMEGrGCbrZE7KlvJCeeXPCkBSiisphf0yJNZrjwIC1SuKOnbAY57
1UCpGpwsj5c8lhPyYiNSUYhGL4Fzlnn5tSvG8R0PzF984qqu2S9Be5FhPIMkCV+GkUJHzE+p1G9Q
u9VOsfdjRIQiCYwbvaeioDpmHVJGgZvz8G0+HNGCT8T6AZgEFhhUEN8D92I4yRXFhTBqL0x9NMGS
u3bx9VwDUcX3u7PXEsTtanI5U0VQjxsHo+Ah/9k56jszIXTKWuNjmZ5jw0JVo+UI1GftTCY3xsV1
duPPMvRaLC/7JyswHvUeU1XxKdLgRC59KEbtJulyG06y7oDoQIL6FdVsODXjRyKH4kuaBZ20o75G
HBPZ24MHPaD64VbFrrHmD4Tzz4SLlyEJT63AtliQy3F0mIrPNXgSKrNQw4oOJGxOkz2GSXch72Ml
I880htP3WjTt5uuvuzp9deltMa7gsjjikuITHs29EYgnr8Ktc+58SCL60pqouDqD87Ag5hPFEW7N
c08/og+OS9Ff9JkSlfx0xhov6Cx06orT4jpnpYpPePrYfpVrGz7R1wMfCi1ZhRR3UNa3JqeDgVNY
1Y9c/niup+WnU2aEDRRtZrnzI+PF67394AUH0w9OGFddjRCuhppfzYXXp1PqSPqHKeKdOWXwqPxd
HpWa22F/HfVmln+G/nTfN9gpOoPVoWlQw33MnuKgXPcmT0Nks7oJ2OSWeoQH8G6GPd2JzrHZtti8
jqTS9AgHGN/iRb+Y2gmOU3bKdaSRdsiOFTyRID3LurmdlpI8mIZMywXpBWx6qIJZFsGkljiHiBRp
LF5Y7+McD5BfJh29Xi/9tLz2OWy6+5rWQGIu33RU1eJiWVGdlOGeuxh4pqB/ORqFXAclMSgNEeDL
QtjV8UMbpnKN6chZpekGv5SHIXJP6cBTMDLlrJQsj1VXXlM3esFD9RNn8xfZ3FaYopi9ukSSv9GR
MTOLrWNV29rL9vPgJKsc5fe+eQnxlajc5lJk3HSMPjhnLGDLMv/0BvZBsfDRjX9KRuve/Kn/SyEy
IPvhXVb3mXUKW4TdFo+zaUjKd6VOfeee9bObOGD1nYrBeCl776xfdBrZLIa+uwc/KfDV6ae7zjOx
6Oh22KrzVPWxIfyTY3eXOGJjO3mMwn0VMiBwzl9XiJ7cNYy15CiOoNg6lNdo0Za/REYb72FDXgxj
tLf2wG6yjyLB1yODT26ODJDHzvmlyvk20q5EQUUUmLGRCkrveWj7b3XbdpR9muC8oMvqhw9NqDCh
LFaJke7odyGJmjUXM06ulWOd43JZDUw7acQgUpKqx7DAIisqjRd8ZssFTXH9C8hAn1Pm/DBfMxlt
WqGV/oOXcqwvS/8zmNI7Hbp1uhWPWBzEMqWHKw460GelfWbFnPTfK7iAnojPcgAtMcqnybfuqMzI
K/xnQvqHllrC4ukyVu45PwPQIkLyz1XNNaPWQh4ZTo8qg7QR0LVloUrTVeulPeladdZLL3eZ/+LR
wFpWFg5uMe1sg4NdMUzpSQQXLgQE0rrdmXBnELgreqQq8gYOlVttTGB4AZ2/7bByKXJWlrR/uDHv
hxJ/447Gs9dSBSBeuYcNc9u6ydVDVsAeCR1G4m8927qMBVttkMVVZ+dZZnzkS3BnhyxR/vrr6A+h
NGMhMy/+d6sivOu0vhxYUJ5pbdMyydcSpQxgjsfCa0IkspJDykNA4vocSsKkwPoBtIluCDRBch2c
/lKPxjmLzwVoJJ4AWUjg8wQSnT6KhItzSrwS82FT3TsBfQiLrPMrHhmSc9oQL1MavqSm+RmKcV9U
1RF7DTYkuAdjss+R3NVWfCFNzUA7sGh01E0kr8XgjWiu6pjFP9Te0O66bJJpzj8D3zl1cYSAzUin
uLG4uYG1ns/6Npv8famCj7YdU4zAyHPrkgstp+Ym0OKAyipDhKHEipoHVFFG0Gv87jzYzSfqz5iW
u95BSvcQYPen+nlt5p21KtP0swijj2mydtUovsUkZ9Jz9qLIPmVDMuBUnElzWEEKEfCjWEct+qOR
aZ+LnAyhMf1ia9O1UOO+bpxu6/fxtRjTa1G4+2kK9+y5n1FISmbabOXIm/NtK89LnNToohbobbZh
APNs9lBYsleD6z1YqfWYBgQ22EkgpIIC/AdL1uq4kIJOs1PQPfeTUu287GyPpI/ZBOJubDcJNszt
gN4JY3i5dhPvKRbifsRqbFuJ/lfQoNYUVNqkxkrtfZpmn57s2k2DWwn5AVSLxvhZthFrPGXURkXh
iFK7mHoX2+qBwJDBFihtLSV+j2Fy05TNJUmza2e++m1zsidg9kj2rfKidmgfwMCL8XmIS8wf3aiV
Oyfyzl5TcMjUJDlIem0taKSHxNUJTtjs0ozlHs51QJXa8WhDBpW+deu3oUCgPbqzJ9th3CnR32TH
AvP17nzDWvv14u4XiTerRXuk41SrBp5XatE2yppba+RZ1HrJpUOJEyoWWqoG+uItYgOar1lnXXbn
ls4ZfYQJu0bCYZQycuwRyTKnqF4byGJ2Q8ZasRd3Y9ktqzMyHfSj25MoShOR9eoJeWA2NlYMK9fz
n73G+wlyNN+4VtlurKh4GeKA/swgw10WRbeFX40bgdHPti4Gfj4B75oUPXy7c5klqYS5giGmvdVg
DYdJcwb7lOmf991EfuQwDjOMS5eahsbWfTGG17nF9XUYo59hS7Szkt5e1235ODT+DZyIE1LQWIfx
m4WUwapjehO5uy1abvXrx/RDkzXGLfjzwWKAzINuEwuTPZcOxSuZ5kvuW2e8F0MN0WYpMplLm6dm
cM9+FGJ80nN2iSm/DWrVbPqgbzdycH9OYANXOB+xB1DXSkGL5bGOsUN0nit/W8UUDDYYoc0xskax
i63uYvviw6sZaJRJD6gZ25IxK666fFNaZNeXRGS15EAEBFmhQ0Hb4fNsB9GDHJrLV/VGD+rMQj7x
g804cYJEU/SdAuW+NTmcinL4HL3i6yiDVIkQWHhBNfuov6IU3inssityrYe8IRPp4qO7dJeWvH8Y
xC2mrJfW4zJ0NNArRjnpW2feBB5e2aS2eFbti6K+FbrQbEcUUoi7tCvmMr5pRk7zhbXJiCvEtCj5
nFrk0gzuQkfAMcbx3IkmMtk4wsnYJ5Gssmsw5d8cV2FMjcl5ciPPZZ1sWqV++YnYO8k5rcv3lHnn
mJlowkls9SSTdHkcJHNThtsoKq3FYL+mS/RuduKFOdx6nKrbOFywDqQJV5kcieOPXtqPuBBtM0Z7
4Mxv6k6h2xtsmsY5VEEO8s6gObcQdGAqUcq0JXY4mCe22HlmA+aITUqkLTt8MEOy65xn1KeUOa3O
7tAfU62/8g1306nxrUxoOvoQ6wc8pHuzeKUnzOE4v6UAEpTZ40Q+oUFn8Kaj8rms4mNfDT97y7/x
rB2giTcCKwJow/PgWm/0FV6mBJkW5zhy/ELfarnEDH+93vyFhRdMEwC4NgJBa2aR3RYyUC/lO3Lv
wxqSGY4rxosYCCU2zVL8Y6PbfgReECXXYmAPIBv9GDTBbSwnbF8ov3oC3iyTaxoTJ/Mm/czgNGBP
O4El6J9lb958rUEz4rsqq7nMfn6N5wgsIKJsRUuOYcvoHA3WoQk/0jn+9h86R7+PDZCGBz+DFISJ
6gV419+Qvk7JZKKa4EPLMduavTkiFGS86AaAAkQaoZJteO4+rtdB2tyMaWOvlxT0RzZR4xiQmP/T
5fzpenyTMYYJJwTAPLOM3yA904z6IK0Uwk4wPGS1tSkZrANaGJqdAdDiJovNBwNVhVAoKB0SvhSZ
J42Hki1n0WdYkIu6NsAzR8a9yDQxb+d8w07Ll1gTUpS5pPqZm+y91nwaW2PfLhz0ZRu85WP+pCs1
ZHePEMAfOljrqYkJnTpWvdqZDTZMDxYuxl4uNgsklA5zBiLNpooWNJzZbj9EYWyITRYnos6Kx6xc
IXnLDN18N9L5pObm2cRCGPLEpsNcKDDiA2t8DF/auOF0i9ZNbd6hKL7pPQCfakKXyqBlwcC+shnZ
htpYuOCArikG/aOZw7KEjI3Z2zoy4PXp60FtAQs95JsUx2q6GUcfQAd1goexQ2/cJa1OcukcoJUO
N80N7rLykrusXEIpAa/2T8PUQiUUjwslHoiiA6IoB6ei98MswcoXtLNolTnIYUg6J17mwsmm1E7S
62B5zwp4RhpVGdyFnugRjbtYhvdtlz80bFGzDE0k/Spz09UEAG7oNna859jblzhurD2XfaXCcB9q
m2tT3ihXHmQzYy+3ijN1cvA2twAEUMOCSwWD7k8uVNz4CApxY4Jc6g379u8X5J8mELBCLBvtFyZq
iFn8PsWvJZzaNhXGBikViKdFKUmF/ANM4djL3jJJmqaP5b//UiaEvw3zMOWAiwaujZkj2/J31VQb
y9ZOoUWyqXSKUUezg6DbNj3ZCZXZV8O5mMn3PAydqKDXM5fQTQ0V6mdKUdPTGdS9yVmxikrSShgP
J4PieI7s9VdM8cbuogvyPhveFJ/CfJsWnW5RjDQS9C5AYO3e8q+zk19zgzEdHc5Gqx0HzWWoxGFO
B9xR2ktI7MwHcq8yKI/0z4CdU6rjhhklAIdHR136xT3rTs0kdBijERVLakndnnF0NaNr0F4HtToa
LgOVsN/QIfLabb6ED7qlZSz+SVd4+h4NpnALSbVu1Pahurh4GtEdo8dC6Ci9cg0r4lKRoAfRRGA1
N/OkLrMKDkHt7dlfL3VVX2i/X/TaLh1xLgtMLtOrnapLZ5jngc8sapf1F7yMDOfc5RaxsUtL7xeH
oZCAJl70P/86M+JG7aOU2g2iGiEEm01Hxp9fJTdReDUFSJPnOi+KyxLmeCKzTbdtMMtFoZK82MQT
rKUMXGOVqvmom94wXwh9TOCKEKNnu9xLxzzEJqmb0ZHChi01WpqT4ZhYg61m33gzcKgbwvgcVTW2
bLzCNMM/faZGxnxvQ8P72jDJmwdSt9j40B0RhzvVrcu4xoF8oNb1adjV9FSrAhiQCwRr8bjRUAwA
oa5Z2L4lJCT/POX/Pyz3P9hxWSbR9X9GIdz8RObqj/iDr7//F/4gsP7hM9vxNKYIMxZHgwz+hT8I
3H8QMl1Xc+UCmHJ6ivgvLK5tancutBSI8oid2doF5d9YXPEPkxPGM/lQLb8GTPffAlz/mjD/00Ht
ry24vsiEfyTOMEoMwdgL1zJ9F3LVb/AD00nnCPeggFl3qqk5dvzg1fa2M3JQ7BDMENdJ9+YMbGm5
YyLdrrWl8eJNj2Xuf6uV+0EhP+x934lwEU6Wnahku4eOo43Oqx2t1Yd2yLydGIYHMS/LVgG4WMuA
ulFEzhakoNhk6egc/vAC/mKQjuadToD++415zBvBF2N7podrv82gm1zUJpbGHmSR4b6arXWJCA6S
oEtD6UffbHCeLLOvEV7tdrBoQ2A87d4aUnM1Vv7FrtEnaE1V0JuII1DGQ7VtwsFnAFAsN2oMt1lf
WiCtQmuFrPCynQL1QeUTHRuXtrNj0iZEDNpCN9k/lNKjJRfWwTl3u1/lUtF7dstz0O1jJpLk5VFC
N7mV6DPCs/EGuTPtjLIeoS8sv3dRb1ibRLj3Q/Cj8/0HpNlNGkjOgxSGFuQB/dH+TGHhFJN1Kp36
Ix2GjZc7exuqTEBrVhQ/otG803JY+JGe6va5TePdELdPmnCbztnVqo0H5XRPiJwiqdef7KagRY+t
gafuRjs4ZYXx4MMvwJchQEux/DZY8im0CEDwQYQRUynV9mGcnjNFT9bnd9X4HMb4f1rJ0T16bgrV
Fx/EVj0tefTpmucor4G6WN27CiReNHm/cqV3LkpO2L79JZlKNhGu5Z381vDurCVn7DbV164vYW/0
5aqLB7ERYwPjK6w2sUU/0V6iBn9mrsquPORSc9qKUXes/eheipBRbvd9XoqnAsjtkCXfk/62yLz7
sgKd66eHQFlUp8FNNgRvsUBe1HHQys6N26EL240/U7N3CXLd/shU80FNqB9hcBV2DnPFIT83yUjE
iKOfburdhd0Mx9lProE/3aVKbOfGabbC10ypadKaMA2oOngzRcx0j/7FxRPX3AsPFWJMsTHd+uLT
zsBFi8V9j1r/fkqse+yqX9zYfYsi87mbi++VZx9bmElOYsXrjn71foaNE+XesotKZ5f0gNGDXZO2
cuO7NWamVXSjYnyDSipRCopbnOPWKnIY8ppVvXYX8xeqPO+Z6pkQx/NWCvgkXWIdpjijVPMVRjV1
jYhS5F/qQtWoqGfDWuXBGfvQVCeOyCujSRc6GVDREJKQ7XSPVWDWG2XN1mqIylNoxOY2qQGO25Yi
547wpPVgzn5Vgz2+mWPVB4RNdCtiWbwWGAPzjKBZNQ1KdEjuWC9GoMz7gb7OaLbeHYRM9zA480fg
EO56SxeEJT0nw3CmvZj1X9CtXZEzTDeJ2d0FNI/xu/efJRM8QLG5vHddXkbqiIOYihs7X254lRBr
K7EN4YEBbqp/YrU27MHc0n434OX1yfI0dJAZ02L6MaVVuu8NGjGuNfA/izwGedly88xsw8WnYYsN
+dcNil6RrSUNl9jSd/X6GhB6nyIfl92m0cycEFG6xFpWTWl9Y3SEnxnoEmkhlZpn4T4v4pveasp9
1ZvfF9dS22yOqrUdodtU9fn8z2HgYjlo9o3qFE5BcyPK4AdG39VehD5IcMO5NcRHHi3RnYwdzmnO
GqfhzY7u8wTfYJvYS42xO06xo/2CJJZ8yAJ6QXUHJLToA/D/i7EaeyH20o/qjYWqyMbx4XdmUYig
SxdhA5fJHGw+uFNP4haDIqukoBta+lZtpQDEO0SV2r1kkcp2CHNboLc/5p5YM4R8uVJVxpwMEn7b
x+3OrwGLJZObAQlOkt1A2bCGMYZeP2X+o7DlrhlLeydi973rKkMLI5ykRxbFkOOk6McecThYYZJ+
ji0Q7fjqyaMZ2neNoKnYx/JRJ8z9yFso0V1nLgFCV4QpwvdgAG/ySBLk9mannJM7J2/lmKR75Ky/
VYi07QycRTLL143iftUn3V0p5+wmV0V2l9zWjIs2xFNWYA2AOTFZyVnmIAbbuBuDFM5we7EpprMn
GyRTlfkeKLxT0p7QWTb9sc0ljq1ZzQTCbKD2RRglj83jbPubiuvbxUtAjyuW6x7r+bSztp7FUFK1
xZ3hCJDtrj5U4mMYu6zTfTw4775amCoHEwxDR6xnmK3pVHIildlD2tOEKRyRrPsPo21cZidAYT0p
t0kUvomgwQh6yV5B5H5HZKt4EPTiAafRYRibfGMb4rGk/cguZZISJ+NNP8X9N7O/ytGJ3tiAoBZd
I8MIBgmucJmNN+yj4q3Ez2Ydzf0z6N8ROHkwbalncpCOonlqh8PX//Fb4CCRtmwXxsXTNu39VADi
C6s74LqImNnVj1SUyV09KVyzhXdQYW48Jr7XafDM2YyNfWiCW25k8pNmekrDGlfMMOYCwj56tktx
5zmJ+42uFBJ7hZWtXioiOh3DUjFvH8IHhSUPw7xgX+dZtnGQLTIq7y2YHQt5YngqHC6bKG4fazlQ
VBtMv1ynWdtAIzbZ45j53Vam8mZQ9IzN2vCOHRwRrIopPpCJrvrVqEPYMDHGGPrO2kdxrlZwDI5x
EzW7yYc8MNnFA+Yf6uw0etIqfgpmxG4+ozOATMnaqfg+r+PjTNGZDM27clVV30lGGdJoA/TGyym/
PXUwylqs8hYu+JRC3sus5eipejlgA849EPGTHLaviKAG2Gm+d+PK2BsP3Ty1WytvX/rEHjAbt99t
WtMHgHH1wy71m/GYlwmqaM3EpKL43tvF3h3bbGdY6oq+9TdndOx9GCSgOiJzbQK2OIgqBtGQwf3N
6lPgMZ2LTPeBRkK2Qd0DcaMcBwGGBrjAy5rRuNHQC2npnAJvzJw40hX248JOc8tOIQ7IvJAOBBYV
7HYGXg9WEf9k7kE73t7nbfvLCUhZPftx7mcHDMRysBGyXzdYKSaepBlQdCe/cBtEXRiTVChLzkHx
RG9vkjc2UFfPSO+nsb4tMNuCQvc+Mrxvx/EsTHkWorZRo1IPFqi8lTGIm0nl48EevEsShndZ6n9W
lceUxwuz1cAEeUOtX1U8Md9rDrMmh/fJ+DGlxs2cjreir9BxAUlBsf3atyDDIkG+s6j7UfGbHlDn
VitSeEn30XnV9odtz99mKcaDNzevoZF+m5V/NuJub6v5+xjnt34lkfleN8EEy8736Wo3PNYONlI2
HIyJAWdvyCcBN9yfX9KQAGXMAg/28FpgBEGWVpirpPbhCWR7rNetVVAYz0sYPxhmcRt76U3VhBYN
OqYkZYlLY17+YNo/b6vcO/a1+56DGtlCXlvcvFknE4zlAh8yK7HfRmGunaJ5lOlwnkdvJz386NLl
xrB7GDd05OO8+DTc6PsQM/IzO0OTIjfGYtNXZpKROs2ZUdyt5byW02uxMChzB/KHqFiAxmKlCGq2
SL6mOO+cz85dPL2kcbpzCoEj6GS0Gz0jgyLRQgcoXDhq4XNpQ9qPAiqdxUs3lWXn6wTcYs6knDJ7
WnsDSzFPbwIzvmnn8tmMmp9RII5lhrUFHKx7vHR2yJsjxwFILsteDUseALo9dcnsw6yeXhLsLUTT
/bK92bmZygy3yWZLzyA9WSnw5jg0DhKghBKQwS0VGEyifvmSTkJSsBo6y/teNRUrdQzZ/Z3Y265d
MvxGzg6h2xIltog2Du5SOw8Gzk42LEq3QhzD6uhJzYs3rsvQxWkxnO9To32Nik6e8CvPVwMJUD3l
zExS00C8fjgUvT3tm8U5S3e8Ve4qSbh5x2/2opOflteAPgmrb33LYx1v2qh6VaKoNkgzwjxm/jVe
6qo5cGpiRKOUWImZDmZcKPKDsoZhMy47QO2djULWMA0t1ukYBZaIiSfouUWGAkG7IF5msV7K73JS
JKDtvArCCR8B/JUSSZqfDwJ54IAMZDLfPRXP67podrRaXhEo/7Sl856LbN86qbPqZkqkrNxazM3W
3RhgaWiQtTsFRpBZU760Q1CsCToKpVMKYrPfLZRMCDZcDLb7/2XvzJbcRrbu/Cp+AZzAjMQtCc6s
eZBKN4hStQozkJiBfPr/S3bYbp+wfcL3vmtJXUUSzGHvtddQmcy1kmL5RTEEre/okupsV90x7yz0
pEUOvlPAWDL6+kVUM/BSj5GeTO9NPfhDcNtBei4dEvRWscEW/xhnw49k+oAbqqIaFxHIysBDknth
FKu/8VwGCQL3jNhSD90QsovgMvdW/ztvodf0BKtxrFM+OzjzW+F7oO7soPvgl7w0Vfm+cDokhkmQ
pM+M3GLe6jiUEEH7OloDe7Qx/xrD6Ry0tW4b4P5YKCmLhFFbyg4aGrAAP9j2c+UQo6m4tWcScLxv
uVQtnQGq/K4WVNTT55zX4JerC3/LwLYzO6TDBq5vS/6ug25g6NtLnxANp8KXjnDX7SLb69wKsi2m
1sZw09wkjfVjrMZqP/I5YJ7ksFXazt6ZKPNg7PtfSV7VV5sVs8+87o8VLxiOwdltS8OBjwV3Q7sd
jeu8n+IMqaoFqX+Yt/ZCb543pr1LisHcNrZ5SI24oPpp8MsKV3UEmMO9rO33ZR9szInfL8vwY+1I
xjCXmZ0ok9e6EUXU2YzTCB16VniroBai7FCNRI5hI+tETl/DEgRSUKJCDFchhyynxzBP1H4giBu9
UmvC1PUYu8bmXSsXeTKHnvGU4UWLFbzB16pJ3qlPQ1v+HN0R7rZ+i02WkWmWoq8L1Y81Eb/9vFH0
t/lLnyDTMBeEyRYnOmrq4N7RW6fv+pg0yfWUQruL8tGnJXBhc7BH7X05CEJvpY0rv/Htl2kekV2i
0HUucCysEsPVpXY33rMTjM6h791xE4zTS9UFA5bf89YtrfoJPwa8O97WhcuuTV5waCC8phrM+xRv
wBTbLayx5uxkN0zKJhWj3lLGyfA/YrJIrqnNJJAJSoru+sVpfQ6laoFuUuwyw07v6ADYFto4NuYI
TQBD8G47rUgy9mVbY2aL/8HBq8vnWpLKkNKxVuUoLnTLbQRQjxFrvw9D9y9OqOIKiTsFH+gXl+g/
79MU6tMvw2ucVdXF8V8TZ5jvSrxeAWvia7r294G1jjuV9tT6oj7MDn4obZIy+Gw9Y2vMvoxcA6yh
U8GxaMQUVWHoRFVJ3DrAymy7xR0zkg5hrfhph4Z/dprUwiFYrVvfKNbTuKYt2eNxc7DMuz4OkmMT
L+J1jeOXCX5uVDQVHdUqJEMYM4tCB3XJSHSFJCdxk7pTd53n4YUmEwvEglEMCXhp4P6AWN7iLrmg
j1T1tcIQ09NMYUenLi2aI+MYVJeKvUQwB6ZAEiogTCEVyYH5aO348Tlv5YOX4FZYrt20s0u2E2fn
Z1gurGdGjNHqrVRcVo08L3D3gcyOt9e48Zw6A+k+UQ0nHNfzzTLE6mq5r7FEGCdMnJPTyT2mvQsd
LuAIc/Lr4uzHokkf6DmQHmLTVplgZwoO3p0ai3sVkMNrryrb9YHtPzR1cOeJODjysMML6htV1PXj
OBdk3uaGuYvrwjz0/vjVccdGeLfiqpys9i6TBPHU5rBPRut7KGsuHidXe0ZBeZS/JVX26k5O9gyh
RkjnPh+8u9uTcUFpNpMJHA/B2T21zL9NV1hawJnsoFnP23y046fSwZ3WHh4ZesQc8Fl7KmJmG5XV
mZhNFxBwi2HDibEcQ99dSOuWUeOr8CkwxNGMjeKxxhB506xItJd2us/GbP05WeYR0jGZp5DM9rph
f8vTZgdI8kyApfFGCgqAVrk+2W4vXvMgPU6zCY+igr7Tuc1uieOLE6jHeJXPPQkZHHmsqjRll5up
ezUDl/BlB+iWWre+QmO5ZmGJz/LKf4luOnqiXzBAqu6reCQtyyp3qdEj4ARf3VRYQcZOkxGDiim7
4D5gtrHttSK7gMJ5cDUlGff0K8qlSBauE40AMiQidA/KCdsjsaXcbdlk48vfR26ARavt5mPU0d8G
acubg9N+m7WQPocz8ry+NhQLiLjtd65v3IJF2+5Gm1FrbvUfht0yyzRmJFhWvwuzxCUEO8aANhDV
g0P236aGel+wpJ7XLHud8vxTtlZGUmD7A7Fry1weGQUu32pPJ/c6x4BRg4V32sYov0dnVAjh6ArN
UJ7dYfjVV6J8TOt+w8baO8uERJZJJrLUJuptu2eAC9UKN6aEqtSYt/602AxF437bj261z8zio0kl
A6isfisr+y4b/fnihVfPKLbCx/6xnvCRZmlMm2yWyH5NonggBB3BtP2HuFUfXuyUe86H79mS8TaD
X8Co2iM5aYBZ5A3Dn9ke38RCk2h0GPmMljreVrNKkLaT4T07wV3vLfihNSzohdS3g4d/Rr1m10Yx
O6szwzo5nMkUdxRIiK6T1HNO5VK/O1NHwLoz3sVTn1yZgzWI3nNwR4wbYspsmNcMu5sXyx6G58Yv
IEootS0WXL3hTj4sRZFehkX98oyguC9I6lmHggczLdAkXD99yXosPoLg0LqpxJ3DFXtDeRxwY3CG
ernJPVcdOUfIQwzC/RjDzs+dCkLKOnEdJC5mR/qOtYRxXiZwzdBV+a4p7Hizrq29SWcOunYYu20X
LlxIa/c9pGEAGIplvYZBr1JO0EA+3KEozmTRwyssYq4+nbGEaKq1SQIasnrrjYX/Ul9EOfrIZGr3
VHAEp1aRPeUppASb8KC2aiUcuHw8kPezbCWQzWEqRPBo1NMfTKffXPgrV3cy+r0wYTqLL2grSDLH
rr8ry/inUTKUbLK2jXKH8SPqaACeXPv3EwKvx7RS5e7er7zhyDbGilozKLogSgo/OafzcCbsTxx7
H4GlRXLT1cQ6uczF/UAleU/FhSfx5CcPTZiF57btrpaiuFDx2pGUBwA30R3EBLBczIFMrGlC9dmD
BbVTbuKjUt1zj7YXy8YDsOIzzWm8X+dkuRg+xaBvxPE2rFV49EbAkFRsJykFHvU7znefzAoWdJal
9lnQP+Bt6dyvmHK0VAtPjSofFKbPeVjx07UTHGspP9y47B9MH6PjxZQYwARjyCKO3w2wTEIKx7bd
ZPlAjzpiQxGi64kaFPU5oVF3Tjkxdfc7eVxn1SIuH36uacfpOVRnH1zASKCZVMnjwLCOaLO6YVSc
3WfpayGW7mKeVX4dWxCPZE2RmYarca68eSex/TsPfnduSsN7EfFKHYBUf6+c5bmcoS01o58CUbTy
o7OQu0/YAu7cGcLmlBh4u2JS73t/sQKWXTlc8151hzJsyJExmmONV3QUpsxChiwEC2u0XiBb0TtF
jE5khOzcOZI48WAapXeFfHGpsXKJGM7jTBbCOv37ZeeO2Jk0H6LWBarj7X+5mS9ebLybq/UK4rpe
RYkRajoTchwb42WYFV619RN1oH/1Fn/ZE7oB/D6/9lnZwZ5K65Np2OGBZwcfQNECL1NZ3vs+KkM3
DR4sJJB7D04IFemQ3YvaJd58avcCrmhEKTkcZWbed47uFqzuAKlk8JwiWrZzHPtRZtEdhuWBvBeU
LhbGywPVFQOHOIJdFGzsxAngN69fQuEYW5lVvcmRkm5mKw22tZen5ylMkcUuuLVw4JXd9J3aBKL5
C0SPPGtR9brASyEiKTqdfZgVkIXntTsqLrRQl0ELuC1+18MbCcxKJy5uK/iaOKGId8auEkDdeWXS
4KPwFzO+KaAJyp78fZgzyqvAFKyw8C5eYMiP2IO9uQ4/Gpkcqx6vFMdnFkaXeg5KMMW+9zJaul+F
xEfTHBrjIuvpWCY9Mm8xB3vfEhqXDoKt4xUjyiLrxbNpFhqZYbcBXLGr12I6LmyHtQXlcxSMofhN
tuAMIw5IEz43GfiSnjjUoALet9sXI27E3dnI1wnLoDlBdBYKnaVLWxTX3YEjL91TmZ2rGiSEviN4
rVH/jDXEJlOCT2PkAx3I+UnFUj5ZYaLekCudE2FC7bQK0laxjVigGmNjSHPX+GYaZVX4gU6937XD
sDPbVVxNuv3K4n4cjQD3BpxMAh94QCFOdsHtJiyESMw5DKH1boQDSH76bcrpy7b9HjfeaT1WNtlr
QRJzmNbCvqv5fP/3ObHOlPr3KXEI6R7uD7Qdk8gV/v0fAlW78ZPWkb67i5GLHSxaDxfjjNgvL7gq
rTurbZqoyEZuz5zh3TyO/n7qhrPIDT7BEERl5/lRXs5Mtsp1szjLEzsFgY06Sr8iHd4cf2FlwpDF
ROYizBfHkVTTYmgiVAA/RqSoCVbt3gr2C9mPySFroUzAL0o7h8pt1C9xdVzWNr6EqfUfOFK3kLZ/
jsh90yTmh+bIgbvnebbm9P3jw/cCGD9gBexw0KYnWINDiW9qU6bn0sY6BpdqBjxq3i4kM9Ui/R7j
+1Z60yNXoN115V74xrFMWzyUcpieaTn9DpmdH1rT+RwY8t2HDRuiFvwUegCY4NWWpDjGK+jNBbzv
x7jrLm080/gy2bbjP3WTpWcpEv8sq78UmMVXXqaP9kOnPMQCherIbgtnbQcJOc7KAUFiB2ealQpq
XlNBqivC1bxr6rtkGM4Tf7zPqvEjoJzE0t38PXbFcIfVpQH/uVJ3mYv0cVT5I05k7r0/fHN6UpW4
xUKBl6tljxa/was93fvQYokZ+lae+k8K6dsK+1+/BLYeXDyaAft/Q8BIQxVmU8YTRtD2uw+bN8ux
qbUdqtwkHam3yiIFzDz53b6UbfxgYz+Gm1ny21V0uJ2ovicHH7FxZZpIdb9zJ0Emo2iKk7lCHeR0
7E01Qn7Ml8NsIHkjZuEJx9bsNSSgdIcwO4ukDEA7rOClt2GT4lMx7HsTA4fVlMu1aOeolD6rBIVd
tDTFl5W0LsSG4ZOhzsvYm+l9Oc1nY9Ra/1nMEdb+XwZz8p1hWeveof41lzbmCymNs1WJHUI5uU+h
6GG2QARLUwt0ON6varXn7VTlpFupIt14yEoPpWN/VOngoQ9gbCY961Ixqt2MDFNeYmbqjLcdnQ8v
LmLxcZ1yXykIzlQ3uzoOfUCPZQQ6rxOMsUFFBwXby20M6yJi78vysddkAqaudtr+TnLfPTmr+tWz
fi+GN9AxBdYIARnPjbVWzcEewUA5L+8YAlmwAN5w89w4Xr3u5nyt9/7oOPA9Wdx1Y0sSuosVE6p5
PQ/5dC5qa/zI3FNqsZVFIflAjnoaMju9GMR6del4givs75exp5BFrb1rKzxSkzwbI/zNmtNtxY5p
sl3G4cewFI+3Nkak1ueIPmp3Oxb/P9HrPxC9fI7//zPPC0CMWf7XZ/3fnv/I8XeZff2T9KV/9r97
zhA8aDvu38wtX/zDfjGw/2Wa2HrAh9Iu1rgi/A/KlxX+C9Il1um0FWTjYT31Pylfwb8YpXlhCCPM
FJYJ7fT/gfKlr7Z/u/Uw5vBJTBROiHAZpuq/caMMh5JkavGbZYG3J7Mu3sMsPqfuMF35be02s2G7
hBXFRe+7iMQL+qe6Notz4RFezwG581Ls0eqid5+J/+owTe5roOawQ9IdK39vm+0xrRBit1W97yd8
lJbKeSxgOkXe6IY34uuNWdZZpEkY8SivwwLX20NQ4WOWdWimYTyOJQL/Rc2ENrP1JqtLTrRBjMdN
mFNJOd/1znwVyyDJ5yNrIy2TduOHaXCZVx9e6YrrddzwvuQQGwdCzLQwCKQ3sbhJxmEytl7edkcr
QXYXElXGDcVnME1eLwbYkos4KvY7875p3jqjrM+DqfBr68RHIA25Axz54S+YVmEKEwKrruFOeqQY
ZA1UrCymgYVuBIhMn377rS3SEgZKCSYDyBXMdMbfZ53L3VrJt95yf6fGtNDxdT/CIcRhenrwenJM
0j54rMLUOBXmsTCLNyNI+l/Jyii/tX4lJeGERsaURH+JyjKzAzGFD5qgbUMdQ0K5YBfdNSe35LQV
Un1Ya2dsBQ5zkw3MTexQF9mzeSf9JjsMJhM5hVVQmCG51fQE6jUaeoLq0BLDNSsLosBcI8n3abP2
e1KDMgwp7rssdE5hhvE3UpQpaqzh4JSuce193CPR7Z9q0ONtGsIQWgMXtsz47LVjt6uM5BzK4DFI
s2rrBUWwDUjUScIfs19AjQF+VuEiP+x6xC3Zkue1Etaruaua9lXWrr2reobBfjheVNB1hPg0PK2B
X2WUrQG7fgp34cBEJ/Dn7KBq8dtJ5uauNwA+nEZu7DlezgDo1wLnb8fnLIc25pyUpiQO4QLOD/MI
+l8KPTlm8LYIpLRiZXUUks++vnMviSjJ7ZfY45ah+f7ZlfIuwIKb8CC6vz4Ai3XdeThovxVzSa7Z
nFvbYnJ7IgVIyULH9VAnVbHxQtTKYl63Vg/RRqnCYIdg5QhsLPZdz8sUBSka7CEYbLZLu+13AMus
1NsDWiyC3kJPgSe6SBgDPriwi2+7EOPRx/ga+LS+Qxz3OLbxtSGF/VpD0tp4fKcb1+f/RiOZpQl5
4KbX8tzfb0+st+VlDL344fYkxwxiRD1YxmYJw+qQIire5jlP3NirvrdYncZftc/1OlkL4xUgyLkd
DGgWTXekjEFOB/ARUY6EaCAHUsfbio+RfePJ4Z4WP3holfzDmI0JNfjyJc0k8286BHNMx783ZcJZ
RQXefDWoWLcrwhJiJZxTn6B4EgT8QWKv8BKNGjOfNqtIyusEHuRAP916qssAJGFtJl5zCLKlPeh/
syiL4e3gmu2NdrhjfgzSiQgem3Sb8C1lYPQHWrzN4/EJmaYmWBGIVNVufxKw/CPB+PQYE0fUiSU7
IPTFYzxp5uu7C0yOrq98MZMm2N2e5iLhaxFHjO2sydCIAeNLVrI+Os96rVI8U9uub0Cvampka9cv
RXfE07NaB3Ee9Er2heTwMItn2jlIBiyhIWBv3wi0tYmXJzIC5CbTYdJOjTeQYokHnCM6jNiJAd86
kyQUSZ8HNWOOrc8Gim7bA2rjaVjFX0aI9qRX/a+ZzxUZuewfMRCGLQLj7qwC9YyVSrkt6oVYJrE+
lmbxQNAFVPQYj1a7zD9uy0F29fNgJ+3FmSi1CNAmAG7BN3bmW9Q7i0IY4X735/Z2VWERssT4NENu
+0z9GMB0CSy2Jt+O7zc4b3Y5943jnPJss+Casbst+HXSe7vMH0eJGNPVxyTHPvFsPco0363CnWF8
G1MPCBj6GSXjQ1hN91PK5iK1Biy3I/vktqxBUbOD66/PoTEyTNTfW5uJkJUucFWxooy0SSNMl2PV
+M+jytJT6ld3WCBi19qk18wbZsgncbnlzsdIgncppuD99iRqpp+z122z2Wv2Dh47kfLV6fYmgiJD
QTdBnSqGwNoNYy03lmurPZHoSDLWcX87OwBAeHxTc8qrMImCUGLfbZScvczT51k6BN+Vl6YKaVEX
XFX6kUhd5pAIF5b1nGDBucXCDqIAFgyavLxnVXSbRNXlQ+sbn/mIz+NtbRkuZCfIHZuhBwXNjMSK
ZvYdfG9WNkepvUry+IwcuFbveFG12cFvOA+SxFCAGC5fT4nNo2Oe48ztQbtcAzAVNXi56B+P18Mg
8K9MzbWjtteyocoluwwiaue6e9Ob6r3bqJbJUrJNK34kATjfOYK3K01G7FWC56Poi4qTEjo6xwRj
jRxh5IzT6ejaDzqBYj+M+bhrUq+LmJQ7Oy8cQTWnvmSnhL/KEgZ3WC9L5HTuZZDATaHZD3vluXe1
I5zTIDwUxm2inQ3aFpE/r6ihvsH1ms2SHurQqA5+W9e7XpH7lZDBaRd9+xD2hBHkdXzBEEwA2lm/
4rr8YSuNEqr0e4579FpZcGSBEDlZVJx2/UmipdwPphyYMAU1Ua1UH+Qsn5LcIuAZ6s+Iz45F7vUp
iJO/VNvi7mSvDFstD1XcOsaHbt43lfkEVWwkLmlROEwzObLKEkFgobalF38tFXpohQ3w3jUy/L6g
0Y6wWFawtiPKgkflVUD6bQLJZka9TYQ6XFNieBGxyUtuJ3snRAENeqS4nOp38FsSl8ieSTwqg0QG
LDTvR0KsAbn204zNfX6Ua1wy8eIr8NEJYTI2w4zJQZz2evw9rAA7tr7iJn0PFOtZQrkMwzV97AJn
jITPRpF9CvWbEQzWEQjM0az5nCDPPidvbDCCtg159PH2OlXiWi+Ny/g8Rq7XFl+9M/nUE+q9sBL7
qfbDlxqmA0MIygLP9g8MUq6pVVIa6IbQFSkGCPqPTg9M0XZ4FFXt5fY3oV7hOta7HJvqlCc23CNS
Hx0u4Hc4hf5J6ROVyR7nWjwRFmIAWA35cz0F2zlI96pjuGcBI/DzauOA37tZQoaErlBc8mC6YPqT
rJLnILnDl4T9kzDNX9xKRIjrH5jmoFbvOjpndw45p317K1xOqhDL8E3v+PeWLlPFwBfR6srNTP8Y
E27ElutgDOnVjL4nEx0Gkuqk4VbzSG/EzbzBYEm8QSrnFbJnZN/IGGRbwZZePmQ3ECGAhn+brdZK
zDa+J/qvGmOPhhj9mRzyXct7QJCdXbMubdGKMUKEXrS19GZMujXSEQjbKcQOSi2/0rpqLnM4nxLH
/ZVnyaWzcQE2gvIpjHl8t5q43JchQXgNfuygZ9W6aceAXkPCAr99E4VRLogli5++LuIEkccH031M
CDW8qrg/wpPCaGoMfHAMNMt5W1f71c42ruPRgAROS30zuxdj7cH9A1IpXQINJg8+3e2z9U7FZ7Y0
wEJNU7XXJlHVqcPxC0b7QSTGT78iKaW2HyHgY0ZkDOMOMMLfNtw2GxyU4ndg3uU5H6x3gdtTtM4+
hsUW75mMH3Bz3JKhZBbWfVfgjTAr+ZfXWMtxXbA+COyVABVSTa3B7jeqDSpGixOUEdRj5NrB9Bta
QnxvZUvrT+OmLIcsMgvlbonkKJW3PKOMSLLcjoZJ7/BJH2psxexCuTl390ySkMR58+sM+XsrW8qq
UoDzmMNHMXQ/fSrhixr8lzUO8r1FlIsx0g6Z7syApRgL3KoF4nDSo+NSh0FjPwCBJKWQnbD2FDNM
vZSSMmAKYjjcwCR7EvWcVD4Jb7qe72YS07BT2GRJa0ay1CU6FY0nTHjCLBqRd0/I1bHQxlecuBHe
fAWlzYpTbD50M5UY9mMC9fSYG/IKHLzu4ca8TLXnY+/j1dtOcjyNGn6h9L+YUkaTRe51lrCsYZK0
5FOdipKCB1zd2YaBOR+KsT9WIRtvJSpk181MZkJ+1m9SLJUfHfg8F39e/pJhTmFrY+RgDZyRJOTI
c+yuv1iNBpZSIOGOzIcd6bDiOsJRpW8pnP1MpCPSePTxQStdlHlEzkGYm+6rFQ0s8+vjREAuocV1
91Qg/lALAcuWXw53/gxqxFGyHUk8gx68/Kyb8dELKoWdOnUfRIcSohtbjiUX4KU8fjaYHCC2KmHm
kK46oL7YQ44jpaOpfsAIYeOJZoBtlT24AXeF9Gs+9GKdu9g3tn0gwAH13cxkyNgbsiUsZmy2tS8h
cc/9a0Ls92nu2189o6GDsP1xI0MGQcFQfRcePRXsI9Qra9XtMaYGx5fLSZFJRm9OMTDZw9NawtBJ
Ktg97pr8vh01c4eHhQCZxVWAZrMyLB6BZzBZ7+jPNOtsij9by4Xl6wczExL3EFQYbFeperydlquD
7fcEhnmtJ/8kkK3uEADfTRTvXAnTtWz7KZqKAWEJis9tDgMX6hajCVzTsHO0JszyTUpYc/5YmSDu
b/NSu5nLU5eD8wvLp8Ob8IRCsTHA6iFNnJHyt5dk6lwYiHpVNh4bh9GmOzUxlC7r3XQgN5jglc9p
aD1OCHvYNkxhGfx0x9GghCCvkWH5wpE0fk9WmFNjtO4+bODwsk5vi1WiR94nmcFBOSWbhYyp7a3R
vO2tscSutc5s5BSc/sdZ4ZSh17tXJcOzOJk528zWVexqGncNHB2QhfV3mulCMfTOXumYiBQWcQjA
KOHddZvb3TEZvEHiltiWCczp9Y+aWtQM9rAhva+8Gwbt4U1+6qaTebgLVgv7SRvBvVd+1yN9mVLQ
G4SEJRanTw750uRLgSTj7g+95WfcwbhYfVFub+81RX4OYNPsl44bGUbBjuhEkxzgF+1yh/FOd3QH
9XPAvpLmpN/FXrdrw5nQPXvZ5j1Klaqj0gO53sULgh9ChxHCd4+FC0/1dpJ3k8Dod3S/JbOYv0eF
sTAOStpvU0h5DogLvRTQ5yABw3FJNrBagTgq8RTS5fKOHDmlq/opDcjJ6Lso1gzEQtGdTSP6o6Iu
uF5wkmmD7mnUWQnQ5V57FxAl90DL+g45tjR64kHEQxaQXMUkvcKe93Yb30630cGKyMqDbdLQfmit
sV1yB3ge9YunuBHx6/M+/b7iGx567cmhL+MRF2BRrpfa8P5SdDR1zdfjjg6J4ibXvL7DY3IGvTKY
Cad0mYTjQLV1NEXe6pvylMNiq2PifzlRESg9THyA7d9VDmEK17LHJzN04EvrUijo7w3HClCSB/We
Qd8DTmG6jmWXGlLSIICLgEVMRJU5FtSv6uTMBBYH8veoqCrHnsOvGHxvY3ZE27rj/Hl7JE0Pyles
L1bMTk+a0I3cnykq9wOcZsvHgUG6L4kp3EgvByYlXzNHEj8+HvOVkzgs04MjaAlvJ0UXjJ/2ul+5
SB9vOAvXAGcbMnMh+QjpVP+YZWcB+ww73KhAe1yUQkufN4zIMYQiJiLzYe4kM+nyDDp/3/YaLZkb
sf/ZVt/hjPmgCZZmwR4Ow/ZbwSZmke5dTS/O4BmDuUM4hnmcaApyqcnIUzd9uvA2NyXxMEtSfCzA
ARm301g136MmNKcwmxdomkHV43G1IOti0OPCgcZFUEVGAS060ARpgq7RdWvSdA17OoNFXewzTamW
mlzdwbJGYTPAuR7gXi+qrrY4dn7bsLITTc/m6mlgaxuL9bRU03LASv8kK9DOWlO7Ec8cLU32DjXt
G5bXGy3Vnd2OEMJza4Zjr40LNIwJ2Rx4SFPI0SiXoLgMUBxNMM+6GNseS1WbpoW2WLKPVJl1EUfN
B/rMjK1LKKqs//Isy8DmUIBrgQcZwjiZmuDeaKq7gPM+w323NAk+0Gx4K2MXLK+9psmn8OVB/IB7
c+I0jHcJnx5/4b0Lvz6OcQ6oMPYX8/jZwcD3YeLn2RF2Ddx0TdF3NFkfZKLS5P0VFn+o6fylJva3
MPxzTfWXmvRfwf7Hh2mIbC0ISFEGGPProIUCbWx+zVo64Dl7FmyUDync27ALNhLfmrF4M503BLPn
FAWCp6UIMZqEEW0C/ih/8irFLUeKD7fF0qDsfsZazlCga2jQNyzoHHiNp7yWj3NmwkRQP5DVUXET
F2MQhgFdJjI76I72an1Bm7x2WkyRmfkvrarbNFN732jBRYryAubu2UmN+zrhc2lpRo1GI0GrYaco
mb1xnnC2C37TyO5SLezw1tcAnUcs6ucEnQ0D6uE0oQRxKR6YERKbBOV/Az88zueombPzGEwfSToc
FJoSdue71cq3NjXn09jP7/d0LDsfpnkljacqFc1u0hIV5N13re8hp9LBhdPbUlOoBVrW0i4jFKrw
OKF3UVr4snYt6EaWQrv/gR51iqiucebTchnckr5ByC54Z/y0MjGd8jxAWcOiHLsGH5nG3oSobygz
n5JsfvOT4EuaDN+N6kw1fGfxzGZ5xAey9fJnpx3TDU4MkW+AQcyofVD1gl2h/2HeGgCaUnSjto9s
133EfvUxRzM0JninNeWrdLLPzpwfYi0uQoYb5Vpu5Gjh0YoCqUKJlOnzFoAM73WcmGYtV5rQLdUU
h7gkIWVCZRPg2ou8KUTnhDgtOJFmfI9VMRnPaKFUgihq0PIokLFNV802gRrVO3Kn346WUg1aU4W2
as1pLvoJThWU8yv8kLF5sOt6PdWD+uJ+m/Zwhl89PEF3+b27EFcR2wGyncoZeBZFVBU1DWROGl2a
KBxWO3VFWImXMJKwoIUm43USlViKCDVzEY5pC5PO+6nY6uTcIC7ztczM1YIzl8tgO0tKlhA1GtTn
Txd1WqZlait6NZp9j5PEoUREc2loURs2wtZh1kK3RUveRrRvwpm34Mcb6eMuvFjetXPgV5YOSQKl
ibUS9v6IrjvkE9vFLajB0NiFaO0WLbqrIJz5WoYXo8cDdNxzauZRjFJPaslerMV7Jiq+6qbneylv
6r4UTg6cVfedUfRFoACUHQnycsLYp83TLGrRCQotGFQoB5kLPCVaSog5svEYoi6sF2SGqRYcmlp5
qCWItRYjDqgSXS1PFOgUpRYseigXV61n7Fi7WtJ4+4OlZY44yuL7o5WP+ODjJ8QbSLPS+NHBsUIf
5+MeKySpKLGMfwjjc+R2fW+s8eioAHywpUqPDf8R290IjxL3gCkcZR35nw85Cs0cpWagJZsYi/5w
0XC2WswZa1nn8KfQIs/Wi3t+TfqQagFoljlHDmmxDbU41EMlChb6ldL/sgBcNKR9K37GWlTKTXvB
YwVld1yRwmkzC6BaakKfxkBQXaLmthb5aFQBLgp2iMB4LcUWx93P0iLTvpm+uSDr/eQyJ8BIods0
TAWQQdIz+LBCNi7TrGp14KJoUIPKNDLM2tsXGpg3TCIO7QzEozRJ8F699yZlyDLf0Mcu/+4JQLLg
NOepp3a3qc1tgsUGCXfuop5lUTMzGYsDqdE479CdE2dU/l2AWzmISSL8XW/04THRM6Q1bDJ8cLaT
b1EUzCDXln7tuaIdc06zNXpXud53E2tUaA5QuuLeV5kLHADAdCsCJdqONgXcYvb/xd55LMmNZNv2
i9Dm0MA0IhCpJZlMkhMYRRW01vj6t5B9X3fSKxGwG+NrnNDCSAfg7sflPmurxzIUVz7bLXdZvfpq
Rsd2uq/RUdjp9HlWix+zxT6iN+f4LndzDjj95Jg53ws9H1j69ir4cpbr4JvhYlnhr1zL/H9f+eNx
+DEIRP/nnbDOxbOGDIVhztBs6U7YJcdiCCJ2kG/H9NkyY/v5gopOOIm1lCOZIJ9zF7Xm24FEZqJj
Qi00cLJFl3xbPCJbR+GzHA6SMdCVDcBZ/DOsGcKXiEZUPvqlFfv6laZaS28duO+tUs5fUnaa7vei
mtgtCIXJsQteRMiJwrvL+o+YILLWy1JNDXsjA2dyE/apCYnlD7kT+Fd2/CgS33a+Vd1dtXBWDrWq
cyMx/NUt9ylvWR5DA1G3Jq3Id5eT3XQfVFzaxnDGst5EI5NetgZH+QoMvdOvaMoUNbR+WKcbECNV
skgd2fo967mDmiwNQf9ymxOWpM0W9SP6HXGNkJYcHWbigH353u+m4thbyHaimlsZoF3ul7e9QMHg
wbl8cB0EEbRNBDCPsZpRs5H4u+D+6t75LDiVuoyd8jHxf7NVpwWU6rslrOuFdc+ah0sSrcK8PcEZ
jDwoKBQ66fFDmkE+M6cfxgh9LBv88KAmsXmzOCGFpnnl9nbxMEe/3m7RJpcYcypyECJnFocbc2CI
N/TxEWVBTAYgc/fbzQvVvDfCJL75P/1K3kbttKFfUV0MNtYFLI8/kqhpf+TvZStv/+XfuhXb/hdC
NNumE+Ixr4lliPg3qsgS/3Js2GaOLXRoRmgG/yNb0bEGRcZi2A5WllhruHTp/yEVafq/+PcoWVzT
MVxMbYz/jWwF+cs7paai8QjDdrHF+TNqVTAoiTVDEe0jbnLdLiAauT0rrHaDGfRn7P33AQtI6J0K
0gJQMcKxtDxVyb6QnXQNZfb2XTV/MPSsFS2NOG2hG4A7MpOcZk5pRFBD6Ipn6+J06Ws1s4zo7148
wSho4ErBAiwzPpSGexPp1b2jzRvFLwP/fwWK/60XybtlYrh0wj4AWl1fjq7/qJndwa+m24j1z1kf
oErMyHCImwS4kenVoroZWaikY/KjGbqN4ldqX13mg3f1ExhKZXDGann2zDaL41XzABB2C325Uvuq
5CWj940ysI5ZPJlaZgi7uKq0/sUpODI7XTtLQR/Uvwyw0kvTnjhmNFEyWjdJUr0mUXKTV3wOW8Ii
wej19HP+nB7/085vpjnvqsnSkI84Na0wGuS9coKS5cPXfm4vHJzqOYMnGaFPNwJi7ZukYLa1uquc
1jc8NoHqdZEDsBjD5KJL+4PgEOXKyLp22qg/9c+VzX8/TArsJgit3hk702sAV/VpdcnOSSTasS3g
B903xV0XO8dkPNqKthEyaz1OiveCVMsmK3liMPTlruK8OzOqjWFKXeLuo/4ghXtap3k6a43p4XN7
0RrK1ehi1paLY2ckl2OWf6qgdpgQJeq6/et011j7HmkI8ONu9Gt2vR72Hb/jtLqNsurxrKKFFPtJ
qkCRXYbGVh8PZmZ4Q+P/exWwuqRdiUwhxf1sgP7URIy7r9EA/+X49sL0MeuY1SDYeMRKxQgp+EOO
XGKotcDlVHEVtvZlMVgb3XataGkdPhu1Ow9w7T3Xbu/KtH8FkX5e9xRLhb2L9J4LJDNIEdG4GQc4
bsaO15mDZGMcWXvx5fd3pVtTjCYKHjIqKeMihuTe6WfOo2+sv3dFzyjPRbEMG7icgJuD6CKGy9P9
cGWWW/wm37+16neRgF9kIkpXYRI6aMcCW2n+LskSRYeU/o+V52qnXKsdKXoNU+tFGfOcJp6+Zbl7
i0jGO+8TpCjVrKwDLBAtdxjdMTQdjn3IlxIxI1vanjWXOq4UrmEy5YgcocJVsatd+D35haXG2dbp
L/i4csiH+LMRcqdEeNM3o0dW/LMaG95iOHC66IWz+cGw6SwkzfcNrHAuVunTyGZ0YHqDvVrEHq5i
ulI95uaXukE5Vx2TvDnYQrlxuJM4/dy1T5LCOEW0FnRRN3pRZd4YqXnfJ/1G/s7H45uzCMXff1E2
W53CgnLykpLrjJK0W7+N77me/33eqy+f9C7aJj1z+0IM5PxEAZu/vr8w9e7HeWVLc7IGjaSyIoyj
yayf0V/PyQ5I50bFLN3lnzMkFpp/vnhTD0A52p5zX7Rk3Dtwv8LZf9FdVm79jd77xJLgcPo7Ph42
HFcK58zg1N4lVd2r1ey+K7r7xEg5ZrKeq6rbmCHXmlkKazXWDQ4da5ho2gRF0FouNhwnfU3H1Dkv
qmVou1VPioYoHxtv3fmVmsanLHU3ZsglvD5oi8VA930nqguzmpCVTZ5mTQo5iiR80ltJc3iyx/g4
1OLz6YZYOuVHz5HCu5/VSMe6efT8brhQG+25yceNNl7Gto+KlkI4gdChdG45eZbB9gHF/ei0O45P
d4hPOEMHXxoDQ9saYdUlBD56nBTWqEXmqg6qkXNVnJXqBIDQhYaZLcofPQlvdXW+b2uQRSSfG+bt
WMMBtIKz5m48Tf9srRjSnGWW9QSoLvmak/0IWcI7r4GkiEdJEqTO0seSXEkPrgE51QoDsTFzrMSh
I4W875R+49OPUQs73S5WAcByaNuF6YxzYv/99Ces9WUp2HWOW52koo8hzIdjVni5+VUBRKAEnIDP
xUYwroxejhTvgUJigKISMQ3yuwIGQhxppONE3xU/QwODVl9Pk42xZSVq3lxJ3w3xMRokWKAtCell
+zUDILYz6uj+dG2tlS1FflrNYY3miNoin28nfPdqjpJ4IyZX2lt2cA17TcFyl2m170HKBPgC4dsD
n8GzxEZ/lcjY/3/b6MgH4fQhbrpBAHo9HlxjwzGnrkEngEVlTeWPPn529fQb8l06gYjgBDIoIP2F
GQMggB1ZNizKBQxKuEJX/OKmYPO5/BugXfcdg4YSmtcOnGeyPA9j+6wA3ojTemPUXat7aQypdC7o
HayXwXbmn02moxl+1OlmXdl/4qvw5xgxxgV2kWhlvEhTXmzxt2kCktEPiflFK74nUJoY3xmYTj9t
Zey1pVHDyEerhcTBYMi1k29l+6L4iXoOFTMj/YRFDWkt20PvWq+SRpFQJ1uu00hrg0zqCuWqrft9
Pde7iRv5pe2UituA+M4ZrkWbepZWHcYQMF16VeVHYDkbY9la40nDTJCYpYL3N6RmuCJkjaDiTots
Y3RZK1waXVheQ41xgQR3tf13vBBZ0xbZ/enWWin8LdH83XAykL+dBHo0errGbbAV5D+qfHo6r2xp
OIEaFg6VoG1Go/8MJeFisJTn00VLvtD/CXVLWjy4ndDT0MFUbWn3yj60/k8mXdA4by2/tDF9DAjp
vkWPME1fRg6es/YJQsPpF1jp5dbSH9/VW1iYjR0azeSlhvsSdshHdR0Rvzs8wQc6Do590Nres9Rp
I6pW+vmSsvr+eb06la3JXs5z8ulZ+OJz7S7ZTfWVO4uH05+01hWW3999Ug3kqIxU5srQqt1jEtTh
9TAPW8P/WunSsGCLto5hs49eGwoEwgPb0EnJo/NmRUsaBmzsaND1VrOHJXf5bYgq8a1ys+jydM2s
NbYU3rE1IjhogMGYYJayKTqAZ0Cx91XRTc8xK7R3F5sj2lpDS9He6iTfkC1leobSHgfE0KIcnwVr
i1pHh376e1baAh+KP1q6qdNK1DO1pY/mLiLDEOnX5/OKlmJe0WLGehAiHkDUZ9EOPzN1uDuvaCnk
S0hZrdoWSAQW6z0zWNIrD+cVLUWzZfrcTpGb5AUaRGGl7F6GM0/A4Hv9WdkkcwV2OReTZ3c40kOj
xULUVP46/eJLtX6w83i7lX4Xs4mocS8r6pkNrI/SrTqY1pdlq7Hs2DqkuGW8sTRc6ZamFL6+ncKP
1nTmiSH9bU3BPW5gV3i4oi6rNoa4tV4pxXCIrUodjzMHDFnxbY7BDCf2RgCvFS0FMEjwUbhAs7wu
bh+bOH8N563919ud1EdNIAVsKuqoghdOPoKi4q31s/CNnYWj0hTfNQXrxuxOH+6G4cJqj3r8abD8
ZQ9oz/1lW/xmBTbVW+ehS4f64EUMKar1WU+neCCq52hCkxvfWSqiRtihp7vaSh0aUmTD+yM/slQm
D6zYJeLpT41RHk8XvVaHhhTaRgakhCEJ/mPik/NhHAv8x8aRHCB/8OYmvcaZmioU6ReW7gYAzIzF
5MTvsRveqWWyVCmJA/vTr7P2pdJo0LeK4ps9o0EFfa3X/efAtQ7nFS0NBuHM7VltCqjkc//KduXa
ao2Nt16J0MWS6P30XaTCGVBVzh72ED8aepYSKz/DQfUMA1eN06+/1sWkUcCKOI61I4uJUNGeZt+6
zsF67aLQeDld/lrNS0NAACMCQh+kW7Mcb0ZHPM1ud97sYchDQFRDNTPovjbCWxaJueJNNnDY815c
GgTiAq5OOWqTNxXRnaNqlwopHqeLXqlzXQprq3UiJGQUrebaV4Sdn5qw/9yD3Ttd/EqVv2G23s0g
UegaCcwyeM4a2jmL42jb6V5Pl7326lJYk8eoW8Y0cTkQTb9SEBZFauOB1vw+XfxKj9elOHVJECfb
npsNVO1PeoJjrMWFAIjwbw4JBKefsVY9y6e9q55UqEau+dhqaRXJelZzDb72eLropRY+GK/15ZHv
iracJJ9La548Eaf6z6j393mtXtqL7TuDgonr2MvpB601gxS1Wj2lSgPOCGxF9sWA7IiH8HEuts7u
175DClq/1RIxc9LtiYV43Tqfhvl5yPAJElfO5F6c/oa1dpDC1xbNCICEykJH9wy2ew/W7+t5RUux
G1jdgtjjsFgP01sc+x7TvNooemXjIIsCQVROTRPx1qwSEPCnPxQs/zqzufDFraW2eMdAm8uKq9Mf
shIPmjRD163dNCjyZi+KyxG03TRedWSEHye10q9MaO8bMbH2VVJYY5ELqMyuGUoRNu6VDq9F3UBx
GI91g19X0+4tc3D3ozZ8V9PKPJz3dVK0jxNZ/gB0WH9Y6i+nd25nfB1bTb8weuvHeY+Qgt0AGVq2
yzYAkyOSAd2jbzVe5le/gEf/Ov2IlViUNXGjAYfdcrlqd4IeUBrnRbuYe3yyDTaWAUtjfzCqaFKw
N+STioLx1oMEZzv60cExGEW2j0ddZaT7NG42esHal0hhr6eab4U5lTWk/u3UWyUWlqBN6Nyna2rt
Q6SIh0A7D50bsmZPP3XT17Edd6NCdjrJevGovsDRP/2clZFFk8KfJQdJnjqkhDyx1ccgNOYXkTrp
eYcqslBOMwaM4Uqao41wjjgEYTo+mBXLnI23X2Lug+aWlXJTCWm9dbh/d434EbOW66yNb1vNuoLB
dOymaGMgW2lsWTLXCpCY1cCtgwbAK1bJeWVJTBL1RqddK16K7Tw0hTovznXjwqqqYEfeOTGYqsZX
9fN2l7JWritqK42mmPP1grQOo33uOVPdndWFVGkmt+1kVI2QhEHue8B9Dop1zPJy4wprpX++XTq+
WyZ0AhxBmXIxkIbNX0UYpCzS8FU5782lIDaGtFF8l80ULlJQIeb8Zdk4ni577drhTd337s2b2NGn
dKJvGnZxX09wu9ovWXEdpw5Jpg+L5c/c/dg8OFvrQ1Icj1hZFlgdMo0n41+1OpChUXwbLCBQpz9n
JdJk2ZuGD7jtmHxNA4Qfs8a/G9L1uRB30vo3lwmnH7IyhcsCuBbrCBUYA2arWfJFuMF1nLjQEnB7
bDLjvDb/hwIOYG8fJnQorYoGrifd+UJXYd+e/oKV7iqkUI7x5ml6k+HUdKob4XRPib610FyrnKXl
3/UncipqFrIc7cdNce1r+RelVu5DmERL9uHpt1/pREKKZNLZWnDrjHODmC7BXJBXLPZGszWnrRUv
Tc6DiKsps+mjmihJ3e+ubbffCX3amGzWKkiKZivtkc30LABnpQ33hZju8AtocH0IYCGNl6eraO0h
0rwM5IRMHBQWXt0hygXdEQzZF1UhDZ3r9dOPWOtDUigHaWim2HuNXmXFP5e7HDepNoRGH7cAWQl/
9iHkpU7kVrx93iAyKoBz09Ap+c3nvLkty+HUJJ+KwgZOEnbiW6Qrl+h0znzzZVx61/st/CnsOFdZ
/xrz0c1jHNegjsTu8bw3X5r7XfEFnETMq3LuzUDC7DjpuentdOPVP25PW5a9KXWBYjgymd6rHhOJ
8FPmBy+nX/vjUdlecljevzZ2rKohVLpI0WZk01fqXcgeaGeMXQwWewovA0Xd6JVrXUcK3mJSSNZ3
XS55wVBrwCBUp7+sMJg5/SVrxUvBW5XF6NYhQ/9gjOX9Ygp31UQYffaY7p1+wseRa8vKtxAgv4p9
y+jFiXVNtb2UHFUbZfzE2evr6UestbQUuextlCqEyuAtLSHq/MYnL/R00R+3NGzeP1u6KOK6irUZ
2XlW/8b97QF/rGKH01S6E9bwV6CZj6cf9HFD4E3154MC14iqtOFqT/h9/owhgx1bh7K2jDPLX577
LtLAuYrewIjdU7vUCyrryioh+arut9Ov/3ETWLIgzDB8JQv6wfSGPgGgNA33VaFubJDXqkYKgTpQ
/alVkaE3FrZPoXaouv4i1J2n06++VrwUArFuZiUscFTulXY0m9mAyxBC66qcjQlyrQ9Jc1dVEL5T
PppAJvN0X+PIboLQtHucZTHMOZBfvLH2XWsEKQ5iFSeFoaCN51y/KXzlEQ+zLeHcykfICjChgcso
DMXwkm64HVz7ylDFsRfBHUjiT5m7JQZbaQx72Ze/66Zz2swCarKJsLC6SazsujOzOye3tzZNa+VL
8aypgdMYRk9b9OPdGANVde2ncQI9ebozrTSBLAbDRKPm3o9q6ofpE8k2B04T/j5d9FoLLJ/0rmpg
ZJYVAiPu6NOLJfs7TtVb1b4v3Oo6Gn6ffsba6y+/v3uGqhqoAAYX8TtgeuYECKOIxzf2MmuFS3Gs
G34e9DbeGfja5vtJczwbnsCZFS9FsYrbsePndJwavpQZ+Xd2P76erpS1ipfiNxezUZg18TsFxh7a
0FVj4ugXuNGLKsLLPAk3brvX+qYUvkmSuR0SNlJLFO0V3EWstmTRzxsr6JWvkDVXrFjCvq5JIhGF
mu6zMMyuSAycr/Ezyy70YhhRDDf9xki09jApjNuq6ku/panbFJRzE2ANmouuObaTCwaAFH9QM2Zx
ON0+K/1KVmUpFixzsdRbllTPuKjfKU55ZqVJs7KCk2WV+MScPoOcCcQBSImGL7vjYTVzib3C1vC6
9g1ScLtBoumAf2n7sLzjlPZ+DquNo5y1tlge+S6mlTE0tMSl4a0qeV30PVlZfqrS/nbODWxRlI2q
WvsCKboxDE4xttUYuQflULXFzcQkdF4DS7FtKUWglzZrIx+DLwR1NcxSvIc2Ro61+pHCO419Gw8p
Xnw0L/Hkuwqqr0Ygbvz2L/us/ZllyYFtCejhOU8Q0GF15PK7Po7mjdf/eH1tybIqgWcnVkWEGgft
h76pDln+pVbaB4BXp2t/ZVgypVhmxBaWbeuGV7rWT3OaL1R7uO/sLRHdWvFLs7zrnj1WskNN7orH
CZG707r+ntEbf2fANOe9vxTDKTQKPSgMMkYD+3kkW1xXcQZNg43wWqt/KXK7vrfCotEYV10FXFLp
e50wITDiaOZ01nkRICuuQrfvR/xisK40ORnK24e8s86LW1lj1WpRHQAO4/2xo8ZhcHpoxvasLfg/
CCoiDGtQ2VR9lscXbgRzdoI3urGcWIlbU4pbw+kSGBjLuJZU9ZMOyuqT1anOvcaR6YVDEt/er5vq
vLnZlEJY6RO19UtqKcbgOgyyy9z2sUWfvdN9dImlf16ogNT5MwjqPugydZpYd4Vx8Sw4h70erdyH
roIDyoQB5h7EJV5OXbO5Ul1Jd7dkaVXjKshhDWF4bnNR49MGQ2uf5+SafjGC39Niqp38YHGzAzK8
0WIroSILrtTamBNHr9kktuKThnssUODbak4eGNs3AmWpsI8qUgr2GebpWOm0UwbQuQ6aa70Jf0y5
5jld9CsHL7sTEAXA6NMXTzfdyrxnSPHfV6pwxchHdZZ9T7rDTVyMG/PGSg+XxVVm6mui7kis7MHu
w73C7fLQwnjGg8I3gXV3WEbrdfXzvA+RJnATfaVp+ZgQJL35FxlM48EGr3BmLWl/dvDZSuBOhrBH
Rh+rKj2494fzkr0tWWNVj7hRG1VqeWXVa9fWgsRTDUzVz6sVKfBbxUraAeKb13BHAo7FMNGeuS3w
sLPKl4VWIYl7iQhgX4XF4OwqGxNQBUbaeYVLUzdg35mtc2PB6KoMYL9kuQ1Be97hraVLM3fhTEgX
Oqom77kmwiGbisG/aePdVwYLWWfVqFYcRQ2ZWqlR/9TRje9E4lzlRXIZ57itnldBUvCKFGyWm7Ls
nnDXHFQgzaEa1RuFr4xFstTKjILaCUVpeEXjXrgzmtE3Zl3tpgCjxyNA5ei6VMLyp2EE7cYzV0Yj
XQpiSLF9VmmV4Rkddqu68gx967x1oC6FcNljQ47Qh9Q5UqzqUP0SRFmxg5S4MXSvvbo0nydZGqiZ
FgJrj0h0cOpC3Xdik+q2VroUxzhojf1gg4Sw7GBvkYAN8G2jYlZ6qqy3UrGjdpJEJSujag+tG9ya
WFcrJSbm0DI22nXtGVIkZ9WQJMEAdCeL2UEbkQvmI/uCe/wdPg7nAaIsTQroKbAqEJ02nUe0D33W
XXS5eRFk/tZOa6UNNGlyztPEngJVWB4BnN8bedB5tQW/9qxY1qRYVrWm06EkU7oG3VJE/X1R1c/n
lb180btNypyPcUn+G1CxbBqvU1/HKU4ztlb3K/O8rJ6qzFCPdbJqPav+xa3yUfi3QBcP7OBCV/l0
3hdI0VuNJH9X1QD8K+1/2J3JqcwYNsfThS9V/MGqS5NCl/1zVs1FangqL3w5mZP9akdTfYsRi/ty
3iOk+HVLJUvqDCuHwSe5UteLO3vQrrH9Om+rIkumSgvuWu5XS4DZl/DpsHvaojy9Ebg+qB5ZLuWX
+C6QPm14Y5/f9silNJEdM+prp7j9a4Yxk5+5RxuacpobP2KRvxhg08dQubD7+MKqHfgmYtwYSVba
6h+iKtYzidqxQoZ2i5d2lIqjzu744PSYPZ9uq5U4l0lkVd8ErV8nhodjVOTFVhXvfSwKN0pfGQpl
TVVS4XXmOpSeZ80CR76oyZwai8Lzjfbp9Aes1ZEU7hpuxBN/TA9cBJZLrDvSwH+O3K0jlbUK0v8c
ToqiS1yLGPTKVtyEk/7qwn4+/eprRUtxDpptdM3l5FX1/celaNvZ0mCsFS1FuRu4uWgrpod2dPGG
jO8Co9x465UR8E3M9W58ZetpKSZoXk8p8B9OG1Di5Ve0WlP9NSirbqPnrDxFFlNhI4JNVtVyijLh
j+DfdeOVaxuHsIu8YfpyVv3LWqogaFyLNDI2oKFtfTfNLvgmUmsqNqJ3pQ1kGdVU+ALzpRjIH6bD
WYdLQJSnG6++sl6VRVTYQ2ZlkoVL2HYP7pSo+FiCtypLfTc3ztU4pH/BGSsu6gJbgdO1tdYiSwC+
a/c8q0zdzzmDmKPB+Jaqgcj2YwnaF7sBzb5146wNd1WSNY+nn7cS2LLSqs38Pq76gGMcJ3hIXQjX
TVh87uOtW/aVcxwZPFZbOtC0iJm8qBrxeWzDAfOi0ibHxa0nxsJqWAxs8npuCpwRc+U8vNAbVPV9
PQoWayb2C7pnxYAER737RfbI3szUJyrTO113a11PGlmKKXObyOEZpoXRb0fPhnzmnJejZglpcBER
OngAGgyJmvVa1G2yV6GZb6xP1l5dWjzoXU3CfODrXlXjL5WjvmCzl2/piD9udGyX/+zE6CoUbB+J
m0zouDWlD6qbXykpu6TBwl8TgHTjGsHGSPlxDzZlrRe5dqPvtsunTPVViH1rJrAY8dXLcxrZlOln
IyY1ubIQ1doUTXRSGOMz18HBxrXgxyOMKftI42HtuGXcOFjGB8xO7dIQeTRXJnY0KcRb24oVzMRc
RW0PQZtYj2OXOfXGEe7HncCU9WCiKUY/dTjfcjsOcXYYDru3vpo3YmMsWytfmtRnt2mF7ae2p5eZ
9rkzzfJhdJIx3pi81oqXwo9NcZAoEQ0PQHvfBJg8NaXqnDWtmLJIC68+bcCcU/dohfgwhfp1GeCw
d16fkqLPshQ3dSYKx82qOgol+9HO09YJzkoWLx3oz+hjz6fUvULpNXOV3877YJ4f2Hg8Cewu7YZr
7Sj4S/Gr6ypNn1qlPGIKNu9KBRVajT2FyXFADYIH10dcespvpz95ZUiQaWY9h7RliFzAK7r6qJkB
7lDtVexX4jhkU8MU11+piVA3wmqla8gitWbQlQbWv+nFosc10HK+99qWQHCt7GUV/m6GHgt1ShPh
ml5RYOvn4bqEP45qlOpGTS3l/HNvZDrSCqBJyhAraGoK2vX33vfvQks7NKXzoObq8+nGWPuE5fd3
nyAaYaVTz/g8jn60V7CEOc4+bnOnS1/7ACnsLYGfLmZRrJqU+ODE6qM695/GEpOgWsvis+ZeU8aW
CfqwoSnseeL+kw7kX/OTjcMr/d+R8lETSFNv4ILcD3rO5hXDGZN95BiLlzZgd4R2QtwkdRxCScMY
WAmD/AqLcYzdS2O6iseqPGpdNV3CxXCuU2WaXyLDTjCiFnglOfb8qNVZiMGirXmB1VsvRdl8m8Rc
X2ATFj3M09jeBINu7pqo729a3bEeUs0tnpIYMW0cOFgAgM3F1j5E7uQaYrq2Eye9M/sy+2rUWXyh
OmHwUHQ980eLBX3rZOMF93TFneKn87Xtc19ijXHzVI8J59J5TKool6c3cz8Xpcehfjzcdrw1KSKY
GTppNu4LK8lf1WbO7wOyP3dJ47JL722jbXYBC2BMUQMNsFoiQiwXUwWHKws/9rFJbUxEbWTekKb8
Hz4uOzeJCVnOthvlITUiBRVyixuf3wKNtdz62oRlvou0+m9VoCXtpuSXn3O1OMSjcsD0S2DJnScX
Zaya+1KpflnKPH/Far7wyrKpca+e6yvdrOedq86KewirMt2r1fDQqmV2pbi5ehur6nSsW1LxKyWJ
HlXNbfAzTsRBG4x2X+t2zO7WvCKR9mHUYAOEHfaFRT/E+MsW166ZqxcQ3WcI2L34bgxld6FjHQsX
u4z3bY5tbL2QBcVsiYcRNQMn6OImhhZz0KbCPnBy+6jFyidzNFD79sHPEM+3OomLW8wx+72W9/OF
7U65Z41OAIXamQ7V5GvpbshaQHkdO0xfmDk4L9u/rCq151o3aQ4a7uyeMxbBzuynMj9Uc40jbDz9
rU6z+6hlbE6tjJfWC1eD6KmXt8Kvkods6Jf4BBhe25W2F6bg9TmhwsB6QsXo4uyrY2d3CEOnvtCs
rjzgbzXvEnOEsFQ2XLl3YXgY5/jLbEDc+l5FffGQ52N5CAf9CUuyFj1b7IDogfK519MR18C5ww1J
a6ubucv9iYOWwtqFBUZMvUi6A+Y06bGcCrybVFbvx7J3dC+3o6TYp32BmXioROyCkF0kX1gJzcHt
bJKUf5MoeRg8JlNSDwe9EFSbM+FOt7OHpJ2vYzt3e6DE0dS+JHOK8xKWNJHbHOYM99zb0sQD8KCF
mIKIUNPEIana1KeOSdvbJxg0Y2A8JFjipmrLBQWOINUvpwmqxWLS16EbV9krRwCAglMC+3OgtvGA
OU8a13gzD3l2jZP0/J06dO7yucM0dywmDbenWWh3TZga8U1fq0Ld9ZpTPU566r+WcTQ8EF5dvTNC
spZ3zVRkz2YwxC+QNWb3YIjOhoenWSq2501Wf1MHN34F6pRf5jFOLPte7Wr85MpuYJIdNA0HVwzh
vB4Q6nR0DbUTl4FfagxKbhFzvSMSmNY7SzV6x+sDfwgfFdPEpi2oa0ffT6MyZEc/BdjNbY1WX+Co
kht7X7MaLAM5w3og+Xh45L4Xe8iss8YQoKfdlPcRy0u49HiD1lja+L26U5BRZKRtkfJ+cPVKTz6N
sRvj4B4PRQKDvQvKu9QoXf0Y+U3CZm0uU/zjHbd+0eJWyzDCMdXhUBNJzRUbo8DZZWPhNF/iOp2w
xxxy08WGzfWLV3Nu7MhDIJA2qDhIfIh3SQ1c6Hp01Cm/EkGpfccYwBk+G5auUdcobEv/c5pZdXIX
hknD5+tJg382aWDNb58jkuFzEGMxfBvoCmrQ1O2dF4xPffuucv0IM+yiAn9WpuaQP+hJGWnsbPEi
vcdSBjs4Y+ZW66ZrB+s2dnosGyBf4Cl/Z+WlU77CnmnaXeJb05zu4mRKXWXXWri9vWKq5uRX7gQZ
iQissC4tUXupRXsrOmvC5TyqnMSPLxOIl+VlywyAxZY6FBilW7NdBA+NYKLPd/y95Mq/rXK9+F4N
PfdwO7sG+8pQlEz4uVWsltTPqR/q2iGI2Mp6ypypyQKBEebOjXQsiowwDexD5BfGa2Vr1b0Valih
xVxf/NKmRtcvsSI266c4MFqBY2tQz3ujUmJmmLGzDBw50/KuxQnFPUxqlAaHhvSldNcgfuTUEkvV
B902GJVCvH+HXd3kXX1wIksPD2mrMgrpzagGHuIIXPCSTs0aT1X7Fky3VpRkb/UphY2ZX2AwmDV0
OlSQg31dlHMd3dXloH8damsyaWkTs+iJQcO/zIIyVC+WZIn4EHfhWP+Ko6bsLst4nvNdH/E6t1bY
F+LHWIiyxgVUCxUujDl7fiRYk+iqJkGhfcqBdjT7up0SExK/6dg4iFvdV2xXanHf5kAfLxxDw18o
xtyQCB51ZZeMo/kprKZev4wHzSYnuZvEzWRDqTqMuj3UXIfmE8sJ4Yb23sBLGaNTW2uDqzlNO/15
bltsToOsi8pdgXHwcGUFc6thcObnVE2hT82dX46YrqpzUBQXIGMx8AusMrV3iQKz+KZK3Un1grLI
1GdRtiPyrCBuzCO8pyLYp8ropI+TkZeJB8k9tq/M0WYSr6ppQE8QV0F5Vc5YNH/2XVd0OL3qRvds
l5j+7hjL3W65U6zSz+5spVjyceC3GCiOfZExCSzXjRyudQODteFkxFDI7ZTph9Cswk4tzV1HLm/6
MASs/Fjb9W35hGP1+LMwmV8OpHd15kF09fxsYFSFyWbvlsm3zm25dhec+OiHKA+HOz9sQ2PvOjjL
cZ6p4R6ri6EEWtHHo3Ucc9fFZytM/NJrXVf52/CbPNopwqTT7eqJuMDEkDR++piNQf29PhR99jRX
IR7YlWjcrxGnNtpr7Chla+6TSq+H7w4+Ui55qUhL/RtnnjMwwP+PoytZkhRXgl+EmVglrkDuW+3b
Bavq6pYQSCBAIPj68ZzTezYzXZ1FCkWEu4c7dtl7e5Gyi9V2kgOoshR3drDva3i8bBYj/PlR3429
bmEs2zCvkT4Fq2q9GLmFK/ZKlwLVxO/m4o4XJCmcUCtoOhZT9qaAUR2VeTMPc/yLMmfKLZW9x4/o
wlOVlV7QIbFqbpX8jBEOd5lLDfNP+IEq9tOkc9/tEuwwtE/QPYl1W7rRBPuVJWWfJZqR/nHxe0Gz
cF6t2AC2i8YLcyGxeex1A9shPb6NnmZuqI9xZagQky2iEmmDnGloR5mNzL1LRDdRdWz5i1Rosp5C
RSHsCElP6SYWsoqOYTX5nc171y8jXn2C2+Tmxhq3ZVo3/DFRQRMXHUudRU4qQ2A9HIvnrkAiYFhd
PJlSi6xx/IELQYy42a/xWC6P0dj51XPSzv5rX6FDQoIjVH27tAuNuioEdOEqRW4hz7G27w9Yo5zi
eWe8QVHYlvqLRXRhj6DFTRVKJLgwOZdJPkIrBcEtYekKaWljRntBrzNMn6rphuGMTQdTHmRgQvFB
W5aEkIqVI6LZI9gebXjkIeEQ13/n8UyvPTIdfWrhR4ahYtR/uwixd4hnWgCRtfBJ7jLrjz45LqUg
qEPTYtqviKPWbBsL7yf89UMzF0M5s6YwhgdYTl692ciMpC4a9kGJVektFsuRYoog2Jm+LqkARZF4
ui0/wgqF8ABka5Gwr5yX9XteseOTc6zPJ/mEt3I8s4RGYUZXZNptJxt50xGtAvo6WyML/VDCQMhs
gzL0EIcruqVH9Nxo0he0GSv/iZDTibs5Rvp7BVqqEyZHIjmCExs11xRdTTjJZUft4FWHaZ4CcYln
vwx3k0F/+1hVI192iFxN5n3Qd0l361fkw58ZOEOsElLC9T6lPemyOFa2/u1o05L3YGR99SpnXD6X
VVuwbDmHE8D0FfVdI/drBcYUe3ZeuOzaGuZ2f0YZNmpbjYiAeppUFTXbCt1wmHtL0g8n4zotcR1w
GJXvOjoksLEV8GidtynyLWLoHeHzdRkISmPuh0stdxPDWt9B0USZE97m2j0vorYkLwk4FhwLDbKZ
xuaeWY8gVVv0LK3HbRWWEhrlFBPfNvUXOKXP3TCT01hTKQ6t9Wma8anqyYZTaPdu5dqvyF5s4hqd
ajdPbviwMVy8M7QJqnpahylNn1q62nTTISzRxyzZuyjv22h4TeqA2V+EQVY+VESmRCOmW4REh3HF
bBEE7TAcvYQv60OslwkJz+3g7LOCs3Z5ajtP2tyftDuTQSD8PaGpeeBrqxHSPpF0fm+DSiT7cY07
/3ntRDj+xZa49bHXiJJxSWtAnXkwUPYoqnjUeycgsC1KJ+LfaEnLYMz9pg8Ad0I8FdUXL7Wtd4Cf
dydy3KmtKFQUcw1V4SiTSwjVVor2vkLeYorLcXqwMX7nQ9y4NNrGirXNT7nOuB2LkOkIbtEaaaR5
WHqkKnrX6BATR42M0GwwrXNvHbxL7aGsVBBvB71ItQMIsMQnlDjrv1sNl2z/txtpWIXgb5HzeNM+
kxCutyuMzL9WxF6mWwUThzYf6onqPAoB3qebYCUdW9+tCOIICnrsirlTkPZ1sJ+hih7kd22nvrFY
fpuCocqbGOKVop/0MmPeXW2dk6SUKC4y4e2GVlMQnBs2kCjN0AjpbskH/GS24f00IU4aFiodfJ3Z
1CzRBzo1btC2mboSvwq7NF4xp93gthNMRPhe62BAgm4tELi6oHJ8xqnr009kHAfDkxWVpk+6pZii
FRkxYKWdPyHhQ5IdRdPR5IOO4zbHcI4kRFrBStyacoLcLVgfUqXa+YABjPinCOYS5SX1RvPE0MOL
vKMKDoH+sMDJ25/Cydy8IfSDwk2rhXE/BL151Mc+3HJaMz8nvrbBJhl02hTtAAdxihRHehGlaMoi
omrU+McmoBdfV0iO5U1Qv+NFa+psbIR+WJB6ozex65tuI4wezougEO90iSd+ENOLNzEC3lah2waJ
kFuwE59L4A0fqPOoeg0u4Bu1PWR8ENDMSGRtufseF9m32yREQnmRUOOJPJ0VlMKoOkt/9S1yzXYT
DDAQmqtnGqjMkjlRInOU9+GzmUa0n17dC56PLpwQCc+QJiz/9LYPMLlz1Pvc06X/CJveDqqdOPiH
yMeEZzaYgUUFsQke+qhDBK51YDqzboIrXbZYU8f49XWM2GTvnkAtekQ45XDEwzwVGGI5QhiqsEL3
CbjpUdU0QRY9p3kfRF6B3lechUeCGxKsYdMux+jdq2AVDCu3yGCaXGZEm022kpsKbzfPSNcR4CJx
E9/CSMJdPB50JJFE0o3oDbqFYWqPkbmJe2F9tVEX5ysGCngNz169xzDd8K3BEHJGvR92qSjd3xG5
i0DN7inkyJcxlHQbRsbX1MS3cWjKraRwm9AV3D5kI330vNjTzkpeIa8AzSXNiAiroEA7TG8hEmsA
j0HVoQ8YTvsmw/iaDLd1CkDReaz2BnR9IeLg5xLogzMfGAcenCbscD+AL3x1y7O/Ns8iWUaM2pF4
SASgsDoYFP90OHVH4ECW5XDwrQoWwWI3rGL1Cq5YBYgniuyQ2TT2fkg/KUQp1NeSYPZWDSUI2OjW
HPnDBM6aZuQ+YnKX4EBdxxHwDeTgyS1+22ZEI+y6lT79Tpt6LrANFT/hq+mvHgJ+sJPbhs9WT+IX
fGOX9RruKgmkiBlGwu7Zt7oK4YzCPmEHRbJaTQratUDAzw4l2ReTwQWhZADIA0mzcJzBnJWK9tqE
JaYaZ9+4U12R1lGZ1z1bp2M7LuN71WLfsqiorsr8Pmjm81pT+O9HgPMNcK8Um+aJnTclb5491Iv9
pGrEJa94wgqncKPd9C9kpQGaOh0Fix9dC35LC4JhqR1elG5PpFEnkqwfPDRwsLu73CKM+ZgAbVq9
4K/j1uQ4mLue8ucxhRszFbe+dMcoxrAkyxr1Y2qfpWku6PFeo3K5cS0+yxHiiRC9QPV/12kxfzTz
+Gxd/H3/w55sWb7o9AndTPOI++5IYwwBazB/NMhrute7tkiWXuTY5trNhJO8NePZDJj0vFEWoVL3
vUSRHIELLaeKEXpwMkpzJuP4M2QKYG4fj67wym5Xt/6JC/sWCv5cwUcyY9p7kyQ9tEP82yKvGkqC
qS2GdF3gN417Qk/+RoPPydzIz1XYcFBc6CdZO+/rEW9aZ+m5WtYLxsNHdDqAUkqBONjwkM5lkTQe
updlA+vUajP6/i9dqjdMh38qV53nabBZ0IkL8NCPknnH1cfXi73Ef8jc3BgR7r2Q5EnVfAFHPAGE
fSN+ePIWsEZ6eBEcXC7q3oat1SOgI5TEZF/W5F8nulyGaZn3vfdAhkXkgNCvnKR7N6zPGBkuACc+
yiT9sdX4FRL1KmPyCvjjkKTsfayA33pIOa7ju3hJIp+7e0kHN+Vh0oDFL2n/jJcfux+R2mgG3MGJ
Kq+adjeP3lfN0XCnsvO3SRTwvUP0QBRWp0iB/ZIIDr17ZSHDGlIaldzdUr1t2UcqWyV5bYPlUPkG
S1zdoa2x6YEO+2Fl46atoy3u/5cWsT5WiY26B9in0jsArkVdkXslyl1nGXCMzlpcul6ZtazPofUK
Mxe1/tatQabndcDt0X8qgSfSJOYoZ7EvB/Mcr2ofA+BFgUEGuFvaIR/ocFxhq73YdjMh+LtbYOBD
Z1wfLksRuYxA4Tib1volaqLne8oMbpHL3V6jA75V2u4deP8XDVuxCUfyXUX3ChT6e67NG2akJDOL
3bb4WQQMjc/oxjPrDpGLxf25x95w0mBrEMyZ8W5+gUnOyUE3LcEOyNVFGRujG1z1d0NZyX0smud+
qF/gpNfnkO3rLGiabx9GRjaBOj3pkp3zzJUGFTZEl/JYcf9xGOwnY+E7tDVHzarXMAW1crdR8Rzd
Rej3xVyeuanqDAnxp5qrglO1a2cOE/bqT7eMmyT0NwBCT2k6SjAMFa6+sMvjUu/VPfvM1Ay+h2Uh
WlYEHYY8hIAWc+V/wQ7dZFolmAGgrMqQHCAzpUoEWyIEtiDd8Opr5Pkh+UYU/Rp/oAg8xeG0Baqq
Mg5t2sEt643z+Bfwza4q14Nw7IoI+n+p9D/7qjq6arhGzt1ou64ZFZhglIY7OhLAyPQ8IfKICrH3
ZneVnJwtbX/v2Sgwcig4ihQwwum9Roy9rdQW1PMN9jvPXqJ3VaPfujU5SrkWTQqjq57CNG32MilQ
iOM+eUOy395L0jN8IV7u5n8Sroz/RxDBV4eEE/YEdPLP+HJfed4+aPgegOi59cSLCuwxXWSBvOzn
NUy2DWhfkHYbN9BHmOX9oemINw+0dwuKPXMkfPBRG7NFiC1vJpbDpPFfm64H062PDZJlkKVGnmqr
rh43V7L0ewoOrbOIKFOw9gl6zLS4zJ6SyG2ByVyqhMlsjshn7c8PmCo/yok/R2u5waS2r6T6aM1a
UK9Cr4vK4LroBbDKBW3UeI8m+tvjvLPZy+9mvE5078hCPTa83VpaHxpJN5x1xwC9Zh2Mh5mRg0nD
iw1we4ggLYGzqm2ABJk4aHdrzQvizQ8QYb/JegAoT86B30EWrzGqt7BvRBGC4Zv14TjTjY+zV1bA
RICSQnYb5SFu3/u3BtXywZXTBhPaxSjAkTK2HyNxjz2soOeu7rLFzcC3CEJQ2MZVzc4HRq/iGtKV
5glWAB8tLkiXjofJ64uoL/H+6wc64qBSxE1QMZ3iGhsGZBUSty9DHGt5wkZUASh8rzl9Xjjd0aH8
Mna+eYGasqE3Z89MF943RxL5t9SlVyw0Xdel/76f2EEHedBPYqPXZueNAFlgtc3G8FXLESiL5x+a
Vj5DInRZZtFksQ5gC+gTRIWB8zN+cNCpfgtd+Dkyb85qEj+IVqD8Vm8p5W9o/a8pqpJzYSGD6VoG
/MVA9aqBqsTdsEEw3r5GI3bf40LOORqRzGh9i/n4W7HxC9/IMxqdTTWO26CRv3MLgGJW060jdl+G
zeOs0t1qo/1qg90AbGFp9Zlp/cchuM7RCPZ2eDHSNjoFCx/y2UIED8/Pl3guScEZuU0j/VYhP/Si
rDdQ2u2xJLUXJftsEQuWMC/KKDCnTQuCEWMevi3d/yyB+Lz/2UVhq35aTgGN/jnMcJiHgpwmwcMS
+Hsl1UNL9R5uJk8DkBExrm+m9S62u9s8EHWAXVI2x1OYLX3VFTGB/scuyGaRfzuNmzZMzpQDNAui
7o2myUkCTs5SbwWTYssPN3mXOJ1evWR5Haj+p1t+Ncz7jFLwOygQqpE/sdb7nrlr3XcnvppjEvTb
WPOnqWn/LuH8NAj1I1r3QhV8b+Lq/f+Drqpud3cTn/zkikCaWz3jsPkRf5iTINlZLLvkgVrfwE8D
fmj5zgD5KoCFo/jhW8Vm62mARR7O6y4d6qsJ+CGOyzIzJPjCmsN2JmWSrTq9JP3UZy2wuDgFTl8L
Xoi6fccFcPHi4GfW9DR6/o8emoOPG8w6+ZWWaQw3/+FGLHtTGs4DJbjoBM8thbnXMLJzuMaZbpCP
Z8WTEGix0/sdb+saf9GIKJW06FCpE+rv7vFj1A8ystRthmP9lgq3ZBAT7cdleoVBDE5hDWvbugkA
UoLyBzKQmXamQHjBgkivf6wc5qbZQyhIHDxpdK6LMUmukm6Dh0FwLaZf3iBxczT+1UdhGS2hBejt
B08jlIwvNoPoi6MFwazlSHwSaInHJPlTj/HZk/F4UJgqsaZ9BOu4GfqWZGsUMOh4/PTC+vUFPPE/
G+nT/XHpId6Rqv725iDNatTrYZzZ1vnl9wyzudyfybcF5lFn2kbqXRiufmy7vnIgI/gyDBpDiibW
+wZwGn6jHYeFqSXA8DF5V6AF66raTq0/HFukxuzueZk1QNejmvCt+Sl9qT2x7MPZT1heTYP+8aoO
hrrTjOcxpjGo167d6jESmR7UF49jmnted05sVCx4JiUL0o0XKrZbwvXzfgElavlrqIeK0cnPUS3H
UAJOH7vkWYvktYcFZx44NBegAFLU0/TjnlY3dcCgJL51EerLIt0l0rixUC+qDhw/FX6zcXV0COeq
vg+jKpPE5Fg58LZLTOc/K5RvLJ+8lPyt5iHZhonWQB+JOkeTLjO64O0rGbrpBc4Ce3T3OA6QHGcg
OIMNwHDvJsVkv2Y2lznIB7CJVQPcpUsgrYwkptcssLDO5ZTKYtKUbccA2Jofp+pCWqDN69L6fgYZ
4FJ4yBTecehzNpPo2HNn6w32d7E8ZWzVnienZZr1eBGLybTlq4MZd1gsqkqKeAVGnzVphVHbY4ql
2bxKfq3ntsVEQyRyrhHRNFTtvB3RIx/ChkJQACQLI1BE+baexhgOMcxs0hU7WnJZvTxtQvnFwNS+
oN9GdJiJ4hZEmQCvA8VupGYY7xgy5xW8ZuI8dqSHtCKKTPvqycWu4Doc01nFR/YE7QaC29bK6QJu
f+sRn6uDXkQtYY6Q7+S8lCYEF90i1iT364TEuYl48LUunuyyxiXlV4MTd8ZMNZxKxeLDkDgE0ZfJ
+sYTfzo2AwihVEowD8F4WUhPHsVU8+AiZ83NI8J1EA3VxUP/KWTE9VkqM3gbNY78WIHE3sQcDcNk
pnvApi6vvqh6m6mJddu7TSH70IMLk4JC5VIVDfZrERFcT2ojZRg9oC8K4ehcLsmhxvd8i9Ko38wD
CQwss1r7VC9heLTWJC+wYZEXB0r4UsYafcKcesfY1GKLk18XJiVsFzZVlVGJN0IGWD+BnX4CslzR
TTCL4Ah8WORVukw5Txh+wIjUOGOgJsnu/PsW6PGyNV7nfbZTkHyOA9GPcePLI4CaftmWQd9i3HHT
TVLLdobHo826Faju0oT8fbUepRnynNPdOHbdXg2RBZoBndCsHAOSKcfDGCo5FwYAE2w7KPBKhaEK
blQvthmQyQS4UJzXaYlzxBc223TB6LqGLskivPFZYiXLvRrvKZY862MVsC5PoFfZszYpACpKwAtm
T3q7ic18mCOdO0cA5MDADq2UaYsaAW+ZVcEbhgWT40PxrGb+qbLePqLpJnT0MUpXH8eCvYspfqWk
fletRYMGoLoHpwVfkAc0l1f4LdVZM6TTJrQAdhiDS1Jn8I96+sfv6O//uedAe1U+N0gYrOe3QaV+
rpkncwe9jMfIBazUrlPp2SaVzEXlbnYGIY/Q6H8hXS8q7quMGLLD93v1fNJd+rI6S9yhri6RSINu
YvHqnOOMFja1dBt0yyHR4WcjEXAg+W7syHZJwnNg+j34m2sS6Z/Kaw9ORduy1TfdQ+XEG/roCXdO
xj7OnOByX8JcnNUAHejq7+aQh5lomn5bewAJaQACzbaI8/GSDoPeXcnlxxbNxKA3ULzUBbh7dJem
0KFG/EGN0qB5+NaW69/7bz3NZNf18w+Bi1dnUZVxTouUzThDyWYY9W4d7N4b/M0cLDvhR8eqBu9v
RgVKA7K51YDMUuu/hpAXiRu6aAi8AVajQIcQlCf3Z/aYyZbBvtU4MtiLbB9GCNRaZcZ8gE2JS8Ac
+VPXZpajQM8wWB1xkS4aWQ0B9y7TFF8R8rulyDdvan1lPsMVSW/duKD5iV+gbf4iIvlawhQ5iJQA
UQHIaMLt/bPDfXmnTTLlXRUemiC8ehRTwiIABrlWdrlXBucQh2yAnonF8tLhae88RpFfyMgRW6IA
W9XwNKXrbeXiPEBbW0pMzG3kJ9kc1OyCr/mlgh1HD3e9zMLMFpnB3X6dymHXjOnDjD8ZN+nzyuMX
HobI/yBPpZZnI8YiqkArQqsGBYLbAfN78PDUQ46MLA+r7AM7wdNoOxLxHSjvQVTl1kh3vP9GE4Un
l0o/6sjeBuN/hoG3tSR9hc4O0LGA7KaZikT4mIRJ3likjFKgLVHZ78qmzLRz70C5OKhmaAm7aIcm
93Z/osHYPbCk3neluUZV/StLDwKntfD74XFMVpJZqAaWsv41PCwQkfcOemPXympPIgjNJsu3mshj
LVyO+Xlvy0cX8ff2Ln0gHvlDffYUzVFB+j7TVfd2/6pAhtkCmpwiYl3hqz9h5V0Drk9+EDxEtESW
pfb/RKAo7v9CA1d1KcBWBh7A6/ZQWYIS6tBw0TVDcThDfo2oQrcHA4biTM2Sl1DsKIIaEQ55V37h
Iz4q2Db53ptHxcESSCccAORqG4Q/MyC4UIc5xw1APBxzPT3eP4dO+gtUM5sOtvWYlB4MwbmDvVSd
lqCZYhAI4Pp/Fvg9jEwilwOqURfn0toThxyhTr2cD8OzR1mJtmlYd063CdoUd8RxBzUybf3R3lDM
835CvnAKYBXQGxp0b5e2PywGCAvODrSDDPM+1deuUv9CFzz5jc2j1BVC6m8PylVv0bh2gXGK6WCQ
qNCOYIWdOergC6kFD1Fv9zUh+3r9juh8gI8uniO2IaEU7pHaa2HvOvpb4rN9mWBiY6Z7Tpnaw8zs
akgCEiJu8vtTuJ+PanbFKkIFfaj/1et11813o7MS9apVv5NtXj2jbrZs0Wz47R4j69//fwV4sW3D
eN4mxGLa48d+rnfVwj5xeZ2wsvTDuMXg4FkctEbabJRNxlj9C41Nd4p9J3erTPYush8Qa9lzNXjL
rxcIPh2ByiiTdWMFhUsZhQ3eukFtbeIvR+JK+6E0nmhT4YrxU+gpQJaD6phACfbKQ4cG8jca5XpC
85PeyGTUG3M8OSC1pPpbQhJZxMPkPwQTrhFCPUQl2EnM4JXsFvKNFDf0kj5EIdHAsCH39JNEbFbi
u3fCMSfVvL7ZZlzQD4LyrGcwNNLAJmjBuJ+JtC5XZAwTPJQArWiU9MllBXl6gdpv3cJGOTwMvdB5
50KW+cMAPh7M1W4ONPYvhIihMpLR0WDo+1z8pM/9dZ2QTlDKTcqq4cAqYWaMQ/Y7Bte9J4hTW/ct
DIKfRDm9aHCRheU1tVkcekDs1OJ/gTOeNmKAEHhpouMYtskBafTvrR+UWKNd2zcBVHUNGtRjWb6z
vnslLTYX9VQj8hUKuyXyH4S0dcYaaTKTznUOMj+CmqD1M5fCSQ6UO89oZRJMckrvG/yNZx2R2zgL
shnH0OxSh8SOIIRGl8fBXyNhBRNOAD5wkccHpHl4OH6ufkj1SgCswuaKW6cuo2YvMvTPSGUhBaN2
B0RgOwe9n4X4hBmCek9D6P0d43UGlqi8vWu9FkW21s+TGcTWTmi8IZUdkh/YKEC/3IyPSdiPnz2M
oHNIBu96UHDDzTD8A5L8VRJ9taO6Q0lTmpMleqeUfKXdBJolsUCwu67fwcgDU1dgPmbwgRAUsxec
T3pyaqyOURU/uGXe+1rhKSBEF4l/jE6H2CNvjHKbaQgqT0ME5JoOVueQlZwGGT9z5EXsF4vWtU0R
shXqqSnARiJVxeA/Jcr8NmSgKFzruDM6RsQajT/A3tliHpo7neeFB1W3607gCsqSZP0O/Qk4L+QO
M84XRIkYk6uTmlHjdIB1bZfwo+spaov1UT1XgDsG2HS+OqLzoHH4pTG88SVakWgfttj7WMhrlDQ3
DM9uawj/hl1uk1swMps+NDyD8gskej08Dg4m/yN30LYNbYo1VYY5axmfOho3KOCLyiiNzkjMfgZ1
ZjL49nzxADvjdydTzDrxtorDoyeqTyh8HwOV/IhRd1C3+3kMuwpgR5g512UFhi+mh0Wbn0oEf3pq
n3WD4PBeYyTBK5MUUdrBy2xmHyI017pamnyMUnwBGvKsBTlsZ3g6eDmpgmcuEoDLFHRbYpTNGSAX
pqt86VFuoNmqz7REPy7q6cPHQEbvpx7k+HUqpwc0ri8SdC/EjcOHwiI6xArrQ+it17Tnn7AVrqGe
ZB/+fSVpRe8QyOXot+sFEtspq+r+BdrNGmAXeE5OwERzzQW2bh39gAhFH+UCGEKxBHhkc2yW6kT0
tF2EOWBx46k262Psaaydzn0ENZZOzkPq/4VlXJ+VQ5jCewnS5wYAYUHv/dIYlkA93b4XC9LLIpBo
okzxvVlAs7ADxdfaEaegKKHVyrK5UV2Qzf3qnoBEiw+fLeLS8fo645Jsw5pnLLUjhtc2x/15qgNx
bUENY48piSEU55d4Hd9psx6GBiRwp5o/cSh3OsWTlDWukWQmH8g6myAXZ+DX6PpecmeLNqLxlmC+
zKSaLjOTYQbo9hD42OGIvGMShQzoX7cPRiib3HIeernvInYORL1bCfS968DPTcyftJ/8+JPZNczC
m4+6HoeL4hL33nCjXzRjO0SYbodUHYbBw6Zr9CiG2W2d5084NQANph7iQlM2+5GC4OMWwtFBpAXS
SR+w9/OKR/oVVLjwu24tlOoeS2M3XQzBT+pDKjGHeFh3RtJOR+clFLohW27ubsO8XN5WDZrLQeCF
KyywyBuKnzijBDNsiD2NSgNCmtxfyHl+TCCvK8hHJXiF+xf99wBwkwXAIbQEbMET90sRs7ZgYQBu
9ye4+D5Dyr2F+2deJ3x3Nwse13RvEZmWlATqzxnt7NygKZ0/W9e+p217ZZagP0BaZN2tX+kIygKc
xpBR+Mx0bnyIXYPjhY2zVhO0wTR3C6aP5ak3dG/AW+oFWfH4iXhypYzO0pbXCD4y6fKoDIGm/KwG
6N7xTetq69TfsY6uI41zhh/fAmSZET/euG3VoU216ECW9IwWjms0zZBYQLBb3P/ru7FFnMhi5mVe
we4aVsIRNL74n0ZOwF4Mz2nbF80E7HWCyByXTZ/2W57IM1fz1rPQ5ixzIZBIPFm59zlaWCzUhIH/
SCIgkeyFL9eylrjk8TEDz53uHx6vSlF6/WZYPup7rXCgenGcp/ip6cxmDTTgHxhj49msiLNeYQzc
xG91NB986EVsyn+H/h2/MkP3j6yD7Qy90d2TYR6HH+6aolfsamuGs97n+BRElzm7e4RU/bGEnUAU
R5iql0dnMe6LL/y/IELv7g9gOMC1hBTNyzXRySZt6w2V1SUElu439Q/IaaBAvnuu0YTZHIpLdtPQ
V7x0Q5IEGIvAwYNi/Bxt/GSxDyHxZPoR+DsoIR+Jq5Mv9lhQwT2nbmC1ZAXSOPipmn9Al/6j7kyW
40iSNP0qLXlur/F9GenqQ+wIrARBJsmLCwGCvu+7P/18iqqcAr0YiBnIXEakSpgAIszNzXQzNdX/
/1LFGUEPuSePRu2We+SGrMrYGtSO1txSZjn3qfOuht07T26seaIol+B3znw6r9Nvo5r9sDr9SsVL
MiClrtsaWZWm78b6kqmf59rHz9Vrvwx3w5Bdkl5eiRbQoHGPJ9/b8KUZodqu6s4rsR7ZqrXatTsP
H/pA3SWjQhFJQza+PCAbqpkdKLbcFBbFxNw+pnl82yTxdW/a9yoPIi0zptqee98rmsU2nqPe6bly
COJ+Hyfpbna4wbUaMp/JnanH9844kJOkZRmPj5+aN4XbkcyjfG/nK2m5iRVlk5vdnW2mf1IqfmHV
9RULQb30p84fiagqugMcKLoKvEezSdS929HEOX3RgAVZZRRjqBzYyCdRMG5Pl2z4ZOf3QTpsh8Hb
zFp5Z6X7zmu+iRApWrRNyBcHBjna+ks0qPdxqK/Grn8WvA81B5BtVrnaax/YxpgKF1j01ETbOGAX
jk79IanACSmHMntpAAxIt3hcCZNcw7Q3H6Lms2q4d31T39h9TtuDeaXa+uVAbTBl0cWL6mmm++hp
7YNIQDoCu2SPPT0d5bcSE6SDdy+QVamu3OcNKjfdt4m/d4DeMDHM9GYf2hK4+r6avptxf5tY3SGd
/kw9ApABcHYELSJa5KIin64z1C3r8ZOa1wJCEx4Ae7QVKv2L+dYkwtDrdpPw9hxi4GyLN2PRbM0q
XM1Almm6uXOjlor/gkr76WKEkLcAHrKCG7cu1yGnycy/zoebmUKYUFrZOAaKINGVd58Y0QWDHgcl
u00S5xOMegeijpXa+quGtkaKdo6FrV72o3nr2Mq4Nt3mQbJ/AJyz9bFu3SWhv1H6bpVMzSHrCBF0
bQVQEumo720/X2VMlwQ/Ia1/0YCiZ8LOkUM/VxTTgy9H61bVHl4UThA8ayv54qDymflBHZONEmQ7
FyMVIgTimlzSsAqXJj2V4hnlRB5143QSY7y6aPxJURBJJ+rjYLgVLDTC5UNFKm+qdvKluE2ojfUu
i8nYJqN+zSuUxF1sXFdP+4F9kqslSjnutBaV83740PGQgqOqfbiQYCOKyYRqpEBa43ICKMKa+h34
OWs60b74Q7mr9OzYKsleDLoafqsCk56BH7JPWMZr2ZMgCNcOqXF7jDgLGxskV8yHbLFVjIdo/q6R
WZfnOjYnEvmKCQvBaPnbJhx3Hj4FTlOxKKxwTqFZQst0AYdHniVXUdVuy0lbIzshZnYAL0/MdpRF
N3EbfuJ1nUblRhgk1lpfj1F0G3TaDhuRZc1KpYXSwkFQjcdFqPXF9XzquzLOLQWlMMO6cb2LwHPW
XuXsZpsKtdHdxbWzoeiJE5mxoQzogrfpqAtbi7uM5/iTNTj0GGSYAICiV3ZhXKekxzlNHUbH/ij2
tQRwsourH9WsXdYO5VRcRfr3KmXa2JAYwcKGkqzY1xM9mc3nJPdvk1hZj924kYUvuAfysmIrE0jM
coPI6522xjJa/DPXX+x8vodv7yLmRpXfynbjfCnm3Ijm1FQmih2bwSiawoFUjLGibeaST1LATrqm
WIOcfV04+r3JIbGNexJa+dXMys0IeZg+UQHI9UK6IkZIiyO99Dum0KX1hhQiR0aKpSfaLwxCRe/O
4jRfWBVbZt961HGuy9w/DqU3EnuDKJtxbbii5cRYl21NAihPv0fp8B3agk9u4/3E9tE8ppjJOp7b
W7g1uZrwfNgvbZTZ9AFy6mwunzTfJRto7YseKsmGU/HmRX4S5zuklV901X6oWho/ZAG5udmkfq8e
ci7SUhkwDDnicsx6qAWPlSLiD6Yx3+gp6ZWZU5xlpu16riaUTKrvxALL351R+aT2+XPtD/mTmqp3
TjFyw2N+o4OBc0L9sdeSzez098Uw3QJRcleY+pPda0dbaZAKA9oWJe8u026grWb8IWLC/e3PxJq/
g67K2obuY5+rH/rcJHcHrS9Mbh8BiCx22pzDImdwYoo95YNIIxe5Hyj1v+qz/CvUp18jsyYyKG+B
Kd+SVNixiBeBMmytzKMwWPtqV/oNXRpXtRd/VK3k2rHbB4Wrb5N7EQrIlIek6OkfLqMPmu9Nl6UT
mDv6P49tWX0JYuPzkOjfAtO4t1ICgcjy9qoOlGdmauEGrkdMjld98PvqLhvMm9lurhxCA84TgCJX
Og/pX3B8Y6fdJhntQ27WEOGnE8dWPfuRd/43iumuOK7EKxoYHADHLKkY5bY2STkYid63hT2ujLS8
He1+PzvNbUliYJWq+geK8yhA857JfMDPQkIbTJJsXdOZsqI96bumRs2qLibyOmV7QzGWsQrM4hum
/UEHt3/LdnxpnKnijkH/0ujGJwL4O9uy7ge3eAyKCaCZNN9ls7PllbcqSVnddh7i0Li1C3fXuNG2
dwlvB/1bpVpYGKwZHpRcbpn+qKlRpvinMTYahK3+0JIGAlV/HtOfvUqhRtX43iUwKjLBlBYom2bc
PGpn+kK5qrEad4D9Wvk8tvFWcarmKh3z7yWLkTTtfUH3VztQ+Ued5p1osGNzbTP01TqtjD8HIoYy
4VgjhkgMMJd2Kz9DcwZrKNaGqTwZpXRdce2YVOn3koKCemi/RdZYrKOs+TZa0SOZnRzPbXEB0W2a
xnrKc4pSWpcmo9rU9o3tf6Ir5DM3/7vC5GZbxapaY/6lGCqwMBplpU3Fsai9D5h4mpYa7K3i3bdz
fE1w9tku/e9B4NLxosxHF04pSFE+klu5HNP0S0NVUJ7mB6N1LsGUYOpMxSdvrk7R0VW/dtxbhZ+T
EK5aNflUpNRzUSoarwEOoXcvvYjUma6omQCj1MN7zcBIgYb10ZgoCJlb6g/MGMM298mWVqAvbatz
Vxh/nNL52Y36nR3P00EJ+2FHuxTFOlQXVqvZLauVnuDh45CjrtK4/kULWjb61Tn07ge3tlqo+5me
6F3b0K/kay7nnT6I1pQxZ1zwd/cgxyV3JDKoiqYDC4SBfDh4ZHgO9MZG904aUQpWPdPazOsA5PQn
X76uLDv4YdROdmwof+Aae553Y0Upml2qtzYAyVeJP1E4PhnUjQVWv9KHvFulLodcL9YS+p7patSK
JNqrsf08Gu2ut6rHqnTvtWi8qGLr3g87ax+T1N1SxJ5FKz3G+ga2DcznmNoAf4MR51auusvaQFlb
Vh/9pI3SozjYz6//07Y7un99kys9Ty/WQbl/KueBXJFdr4JKuZqz8AONwfsxTS7KirvA7EY36+e3
sS9OIWsskF2sam6b0ooA74gy98jtDMcU3RvOgF6cQNZYUg6lapvZ7Dijg9gtICoqztPoCdYHNXl8
+w1+D0BmLfmGggieoT6mNnSmYFCzuW7X7ZsSfRZcGMGEefsxv18o6qh+hSCh96fjZtOAH9kY25e6
Vo/S0veNLRg0r+BNSO7QwFDBc1cO1k0bNZeEb2eQe7TfL4/zK7KM/p8lwbZZt/a4tZzbyC9JSVnb
/5wTmkKhsxgpjGvvg7nh3q/1fKIaBMLiFsDTFVL4pj5cVl3AFU3nBnG3C2qlS/cwg1DYxdk5uKlh
mcvOgDsJXMy/Y5g47gLjhf6MZlRMFrgPFQ6Z/mWqHhS4JN5e4hOkso67AHmhJdeua/pht0H6s7a/
0xt+GWnWfuq91UTRkkIHWLWj8+ni7eedEhf91y2dQuriUiPrt7P3WFb2h5b65/eNvMB6GTQ3n2A7
LrcDZf1Db+7kMPO+oRfGgNBu6BJtLOGOSq7KCpy40v789tAndndpCZQ+oiNtVKatGiqfgaD7AYls
RPnX8PHt8U+s99IKhE6r0pUxl1vfaSrug12Ou9FwDlb51OiiXK8UNArBXE9aFqZSswzoIQyZexZc
9sTgS97ATM9LqkWLmQLbgvjD3dBT9y5IXMeV3Xg173Coygr8gImqw7J+GgLp3ipMd3ofEq1jyyu9
Gj9wzLF33AyU1Wy66XR4Y6m9dyL3fZtqL3S2Mo0qSVwYwQJFacjBxTn1tuE5oPXfOydnSfSmp76q
+RmKNMaVf+8V/Z8uSdFEd+hcqL0z4EwnNtdZ7AB+vSrALii389BGKr0x3LOkcZYo+7fl/pReLXbA
B5Iyb2gN32pq/hNwoWkXTAT6njUFm7efcOoNFptQeHFjJhbt4EkFu0w3KesijR7eN/bSStKwqukJ
s+8Nc5fX6ec8rt5F6uM4CzM59wPRWdWw8Jzf01LdJ/GPsXwu6+achRer+BuH5SysZaYEdOAklGTR
cnbQyT2Nyg/LukrcjwXIdF4UE55ae5dSgT6+x9/u/JAynsBQNzQcHRtOX2OR39eQLAcOfcDZNUDq
F217HYXaJ08KDEhOp1pNtGk8AHi4oRpwmxfHxPpc+doPuGxWVqR8Uyn/1dvPlJFDJzhfhh2No97d
u7ZnSTjn15YCCir0B3UOyO4QhO06U3Rj9/bop1yyvQh7gHCxiQ8HokO/2juJArLEDiYb7kBi1z6Q
qqu4LDGoWn77eSdUxV4YcWKePG3AKOXyq77yR/e7odsXvVn8fHv4E+bElt+/soVTUFpu7ibWFvgq
b8UR5cbi6h8QtWJH1cwZqT6hjPbCnJgAGkxtnVvb0KK+tY3m69o6hzt9an0WyuhkRlpHDdY20hM4
FsipUntjczZ9e31ODb9QyIIGJEqiJkhaua/uu5aKy56LluSMITy1MgttpD7DGU2f9p0QCkZukb1n
36Go5+25nxh8ydAW1zTTuzVzpy2Zxr/yYBvWmcD0hNgsudlqX2sSIyGRTRHFYzV/GjVuHOVqKXQy
d/P29E8QRTnWQvSpem67rC/tbdAnzWqOPkX4aZ0OgVTr5UbmBmKnR4cfocQa6dh4+7EndtxaaEQy
66MDBgOEBZZ2m+TewaIxcci9M8HNqZWTx75SuJ7LMC5tYH7RU/06IwFOoookJpAo50CHTz1BxOHV
E6LI7sFtlJaw1v5InfNPo4g2BstWqFN55oD2e5xRZ0neZs704GQN9byqFwBE5FsXtHPSU0c1KHE9
ZeDXndW+D4HWsRYqbs2U79q+w8MC9aahNFMKxN632Qv1HjDmFodHRMyKNMECSVfB7Bc71auqH28/
4tR2LFSc/QaomYIfGKj6z8qsXti+ciBrSRnfOUU/8Yglixs12JNu2fA8Oo7/tZv1DXfp3MNM5Pm8
D2+/xQmtWJK2uS7XpJMJ2dXsJuCvUZFJv2wKqPHbw58wVUuGtmFyYzCgAG7pHNDH+jr50KZk6t43
uCzbK4UIkjHt+oLlscPmWqtrcmUQFL099ql1WahzqFoNvfxMXPJEfjHSB+nYt4DcvI9f2FlysTlR
kJk0dMAURZu87eQk0or3BUrmIkamfMDOgkg4qYfiyp+VbeJE71yWhcqGIBPYM3BdW5+mulWjjxrY
GeFVoNbZGYk5YYGW7GttkKZNaLIuzTGlurDdgd9yp4NxB44jmdR3iv1Cee2ygxyRFtRt0dJoql+3
XM5JZfy7hMdYZOccOsCSgY6grUsX1YeAYpSdPkXTsQ+z8n3ezJDleyX7/kDHZuqwxzSK0Bqkpg9B
IPhP7cP7XmHho11NyXsaM5Ghyr220uSYzFxTIUvvG36huiq1+0WWwX+UdcV+1E2qotyDOidnnPGp
EMNYqK8SOaoCdizalZQXXq3UK32iKr+yo2epvZ1hnAVh9x6InY2l2R5Xp0V45tmyQr85iBkLN81V
edfGoiKAgO3o6kpprIm/AoH0aNj+TZ4AAfv2Goo0/e5BCzWnJg5Ml4l3NJXPBRVBI9cC/kXY/jnO
Xw3ls9bm4ZknnXqlhdZTNVVFbQolZWBSvz4D87euoxbYv6BK1rUJ/G8Vc+P09mudcHrGwnVbbqsO
nkgeHbPzw+DX+e1UReW2ATxIBXp08/ZjTngmY2kBSDer4DXAz5Qp91KESI/Pu4jnnH/jbxuHzkNB
4ab0AOKjFNNvz/GHn5i1vlD7plILIvPOpnVQv+4BZTcpwHvXgizJ2sA07yN3ZpO7bC4Os2aZ61IA
qd8e/cSu6guFL0Yd4KYZMj4N4nM5b4Vjdl9E7h681sP7HrHQeWtyJ7+vI3s7gR5dOTBlkKKIwKZa
VfVZkmAZ7DdKp8vGvLK7tMRQf5ATL9lB8Gk0uRJ04/zPeoq0M+J/6gELre4L6hL0km3IadEE+8dX
uO6Ip6cpUryntxfq1CMW6hwWNc4DFA+cX9lvaBLNrsEj99cNvRXvFKaFEpeFRjudyl5o8WSBf+yr
t11SWI9vv8ApLVjort/15tABGgR6vZRuZleZVZzjZz2xOEveNn8aw7HpGDsp/CfTmW/HKDxmw3xm
e09MfUndVur0u0cBp1DQjwHTVpN86wxWf0YFTo2+8NqjqThqzfXvlsKzSNvEYzlTCBqZwe7thT+1
OAstrkqzYvpwqHqOA3opBX01ALmZuX97+FPTl8e+Ui4bUBHcDGuPr6EerA56GG+mc5zYpyYvT301
OvCM6jyXyGRFawHg/Wa3qWraQws67c7s7qlHLJS3zHlCq9nY0EK9Ct3ptvLVY0aJx/vWZ6G4SRY4
U22J3Bthdes1qfqpTYbw4/tGX+hsrFJ/kgofK73wT0WiXLip8T6P+JJzfbX0sZISEeWBvW1riBHS
SB9XlJXFZ3zLCbFZ0rCB/kZ9k8Gy0KU64myTDs6S+evbq3Iiylryr1HJ07djwZZCR0xbwdQeuc17
mCglBNP3yrKn+5cS3zz3z2zyCRlaMrIpda47ERjyW18fL4o4O0qHlWJ0m7ff59RiLVQ4HSK6IFLe
p9GkIi5u1Z3T9d2ZyZ8aXV7q1UYPY1A3HsCQW1u6pMyZUrIxOEfNc2pw+f2rwYF29JM8kJxtYAab
KgmerXfSmTpLojUArcPZHskl+FN/qVFc6U/5mQPBqQ1daG2oWN0/JKjzsp3iO/cugDuZ4b/vKLsk
OgOwFZhenZnXfXutKaW5VpXq2a59/Z3qtfC29CDTwpka1tZq5wsvCgEePXtN8RJd/ns8ZS+5zixl
AkTMDjlnGiPV5cPHwlRWfqfu+xLciRZws8r9ABx1h0yJ0kUagFwajb11ZK05YV0PvfqcUIaeOOoF
5Yd3KOK+rTFeBYCapT9GK8JOBz6wFq772LwDouTcSeX38gjC3q/yOOpVYLvUrWwbM7eoJXPao1e3
9bt8ub1kTgM6yY5y+ua2CZ07VKxdjLz+2zbg9xJpL2nTwiohUTYzNBHfHrrEnR0Ve+nsenv4U+uy
MAIaoHJ95LAuFnXbvZ3+CXHOOQ97auyFDVBNIAg7h2shav+SKyJjf20lebR9e+ZiBH8njQv/HQpA
tmezMGRDLxo331aZd0D0n2OgNc6o06nFX5iDPIDiwOaqeWsVTrcJLTPZjB73IPSlneP0O7VIC08+
qppHNxkbUPrBjyAZ6m0EvOk75XJhDgbIyYuoZfDQbTcRLQVuUpyJQE4szbKqrYy6INBt+EH0NDLs
lW67aURRcNpTLu2H3Pe+vcunHrPQ22n0K1+HQnE7hgnIqmZBL69Gj4QGcvUZQfr9DljOIhCnvssA
3GI0t/2orcEvuFaz9F01HNayUMQB5Rt6CqkwpLOSi/1ApwSocTZvr82picuavfKxrdkUTpFCa58S
Ba5cOLe1yX+XXbAceearsYtZVTM1Zt2VtnlodPe2AJ3wjFadmvdCc7MZ9Iiqy8ytS+S6T0bqcuxW
O3dTpYly/rthsJyF0s5R28ZRb2KMsxq0Bq/WSzpAeiegPn2yqnwLKnT+p2Jmeg/KpE4/2tDOA9QF
9kAkl2RpBplACYLQO7dpoeFVb0ZFM8FOBcQPwHllCdECAERnwvXfK4i1rCXRjGIKfUeKB6o6a+lO
9aeP0aCPVzqAgvGZs+Tvba21LOdoO3KGRQGxdOZ+zOkOotkZ6F71gdTl26L8+8jdWhZ0TFNMW204
wwBrCsbCV/qL6NMLykc1/CHVuCltgW8/6YTwLWs5qpymJHw1PNCB/1gO2Vetds8xGotR+o3kLQs5
utxJfSNkbJqshuJ+Jp1oA1IKDxRQ0OWmGewzGnRi05fFHBEEYlYMPNI2VPJvpttSfFtecAT/9r41
krV7pfyGp05Gp4jbkPOZl0KH1nfvpBtdlubBlNaMCZD625fGC1mjcLDUMwtzancXuj/NmgYxiKA0
O8oj0JPtRgtS813e1LIXigyc3pgZ1mRum9HON7DC1382ZW6fOXqcmvrCV/cT167dKBXvpRbeaGpG
K95cnrESJwZflqGEpdENoFsgMD6F2bRI0jt25kxzQuiXZSjdOKt+ZFPqpZEpCE0ubnJ7QyPgAJB/
ZUGoAwT322L5+6sNa1mL4rZFVSpaxQpho6/jmqJXq+sBfqSnawVCAGwHoGncvf2wEyZvWYLSyVXT
DJjMNobHd53n2tehUi5MVYvW0mn19kNObcvCg4OTpBLCltY2NZxq7QCR29m03Lw9+AkjYclDX2lx
HwAiPhPCwknsfVag8MyD+Tr0rDMHk1NzX3rxMQLE31GguY2GtRL1tyZIyO+b+UKLextuIcdl5q4W
7VRQ68DXv1fi5unt4U/NfKHHNdks25JzLMzg41oZsuAiTAt9877RF3rsTpquBT5H4Jg28600amoU
t5xxxCdUYFllYkGrTS69QmCGrigpCfUt/1irI1D/RpmDnwuUfAKeoa2N/6zi/R9P4/8Mnou7f/iv
5r//i5+fihI0XooyFz/+90OR8b//ku/878/8+o3/3j8XN9+z52b5oV++w7j/fO7me/v9lx+2eRu1
5Aie6+n+uQEE6mV8Ziif/D/94388v4zyMJXPf//jqejyVkYLoiL/459/uvjx9z+E6fp/vB7+n3+T
+f/9j339nH//8X35hefvTfv3PxRb+5vhOB4UZBBtQacrTSfD819/clXd0TxNs3VN9eS+P4e1Pvz7
H5r+N8tQVZjbNdO04HpBV5uie/mT9jfPpYjL0z164jTXsP/4a2q/7M2/9uo/8g5s5ShvGwYWGf5X
CIIc6LZhepal039pMRsxa6+U3x1AK8o1ABlUiC+7uqY79jDCmFICj6WF5sGPKTCldc/2HhwzPiP6
muj+8umWarkGPcu2ZbgLHdAKUHZmC9xD22y28tgBtGRf8Vaa0W+CpN6ZViPI/FCE1dvU9FcDbdKR
9vhqv/65KK8X4VeP9I81sG2VhdYNT/PMxSymXLOyuR/hNHe5XKz9VUZtgZEO+9KKj4B5gMZy7ibQ
ENO0fHNHc10bFE5efpkJKkvNjsYeksV0sA4NpUjQZMDh1mxtRV3Dw7qmR2nlgwieB08+7IJVdVXF
dJhH9Rbk3E0tdb95dFSSo27Vh165M/rv5PLWY6yt6cFeUTEOJmmzSz6CVn/IAb/N8mYnS6gP53K3
0Gv95m08dtEwRdYtY2HjYZNq4Z6B+8OnCVtWrC8PmhYem/bJbsyD7G5gNFtdm/apBREs5HJtC7hA
BeSB/VirGsgcbLQOPpbHy00dUMjDXieX4nFplMSAJtNv2fDSWpFf62yNOWVHpxr3vgUxSb3NbHUt
z5UXlf83qg9dYbObIZ/wPVg7QqB09QZk2Hprj3eNYGYZEAzUjwA0rKceBkY+PQDw6EaHfB7u01Kj
BrPb+M702U2fgg6mBBGPAPDCLK5XMidZTfBvL+3Jvom7emtY496Mup1sofxdJuSovCb71xp3VsGP
lgnLVLNreMVkaHdmFh9tq9tw5/ld5goh8J77q63S3zU1ot4DjJP+Qy0igEDSlLpv9m+cUAV2uo67
+x6VQAzyLl3ZTbfR2kfV4cVLUDqYXxQxghcfwSKk6gqx4tOyzrIQFB2DvQRah01raoWUc3lmsJYQ
ukRODdLPvK66mn7vBlJCHupUWxkaaqFN6L58NDXhd0nGA5BfUDNyvY3sBnx6qgXIAVlmcP7b46aD
lgFjcDe4T99owJ1imxFPvbVuGkA5Re/pNttVfUIJBDYAyZDpd75+CNxhHxQ1Ewz7F7mQdVezmgs5
Jssa1227acuB9lU2fXyURRtj8xCX5kEP4d5K201nWQf6ULfgtK7lPV8WzVQ3c3mjWedKxHQxGEvl
huHTUG1HpwR2eUolNrPTwi5RB0RPDUHexLSJMjfU7QdTu6tZVqVB2oVs07tr0AVzrLeyMbrawlid
HE3zUYwdmF7rkBd62+Itch7/MHmeZzim7kBSY+NEfjH7UwL6tCccrxTProCOZEPgXWIDNNzApN0B
ULCpAfp+ERX2qaQH5O0pvJS1LBbJxJCBx4nrEUrAX6dQTjmV1QaLJFMQCyG2rZndTXZf+49W0+w6
A7ACmCejR9HGv9xCMd9RLevQmy+b6KJf1nAoUrCuk88iRk6E06pgVIAnGVzQpj0TUpm/xskva2fa
Dgg8HkSqOqv368SnEmhhxQH2W51SOmo+2AIT4Ex7MUu63XB0gjw4ABKh3YHPv/Vln7EcGpJo0ZaP
sRPjYKGrM2rcpN3mRXC7fiMrEIQHQxn2jmIcRGfJr631wjqIHoN5RiRHtzd6rA2UbhtfgwxAOM26
GUsD7lQoO7ErQZ2A3brjGv86GO5yjNjbO/dSz7DcudcLsEiEghjbWxoENbx1+2JhRbxrLIe4FtnJ
RO82YgTTAKXEoIdJuwHMDhCueS0bhwV2K3xTnp3JQv5Ork0kGsExNI0CXKKt1+HMrHsGaDtg9sqK
izkvcd2ND7w2qiUbFWFNY7XayjTAzj1CVnHm1P8bX8gUTM/1dNey3JcpvoqognAwFXjoQLNFFuSx
ouxi8zsPkoAGGVdMUK3mMyd2y/6N1ZEIDuQsV7d1U10cEiPfi9LS9aKNkqZHDyMbmtraGe9Y7Rj4
wQmST2VKj9TC7KFduwSHHXJPVByjbTf/EEoxPhbuqJpG2qXiIzJrlOlxyLS7bALuXNnLVkvIMlX9
pjSR08w64Nuy+VFHakuY5eFThIjKW3nJtPfwfLIMdY0XQihA7tuISxGhHE0gET1QiE0A2sarzHsw
0XkDarcEw23qybV4ODHmug6/L3vYqNXKMylbjVoBYb9WCBQnAXELaJl3tvDXAr2Lj0/0O7MfuPHt
Nqo1X8p600x7lMm5viC/41AxHY437ImuSt41gnlVw6OIzkKKfJDot4ubnQI4ndnyVULQGHddY7/7
XsONK2u+6pTtWjU+wpO7caYWtK9hr+C4ROslbtGV9DrNwdDGiJXKfVelu76xDhUfLxsVIEdiARZC
XlssflZ1O7NQ7yTUUYZ022/ifUeZj2t+Dap5W6gK6IrmoZuA61l7+aPExTbvwGX0wUTbJsRdIUgo
ID7tQMME30ICyZfoivV/8ZRYw1wH3xPHnJVgTvGeEoaIpqQ4bHlHC4xviaxk1noMxkHFHesIlAiu
y1m3aUwz3WUe+Dtvtg4SVzUK4RrqxoL8tVsS5khkZHLDJsauxK2nLXKGbJUxs7+VDRDJkMlGhIMy
kMxEAqOUSyiJ9WxGKcYMZnJgYhtwTqCIQxwAHtmaE9ZF6TciWLKf84AA4yTUAoophK4Emjkcbsxv
VaxtZdck7IxBinFzb20y5kt4wmzE99kMJlZaVms0hofIxmwhnd2YHGcJZ1gRmZ8EJyMxhz+2u5h4
LyovU4rlHaBkeuILEQFRC7L49BkSHqooGq/SD+PemM0bD9mMVBV6eTB0gM6flOmys2DerdnDoNsG
hGkS/xVzs+0jHpuxGVOynp/myjqASrtrdDBuA6Bnh/goT6FzYVtBWpeqGcxR6fUcWTdGN0voeNWD
ymN0GlW8M1hBSB3/yksqZb+TlxOxFycrkadoguwxnG8A1iBVCLAEAhD27qCwehFMs99bGi8Xx8cQ
7HAwhPcS78qLk8lY56B48z4os0TAIsKyLKKxDrYF0RAltuwPULatA1gB2wnh9/u9hD0ljFQSeErQ
FlEYM4HKWXyRYFaOOS0vLRY7GQHyNOwvcCM/SDxQtuERapS9NTzpjbsqeo44WACJJmGU3WtqvZNB
nXjYT2N8LSdJ+e/eiEmE0AwL8leOxSKmHMFbldfNbGdPMslxwAPETsR4r8LqMJbxEfj3beM/msGj
nAll3KnGNMACNZvdth2/xciwPNI19UPEQaOGBLLlOOc62WbYyF9ScPGimN4HbKCYJBlWwmwzpHee
FJaL+SEylTha5i/BTdW2gPFHLx/zEvtLW0Wr0Ad2CEhh+YwskQS+5Hkg/FkLq3yCwBk+oLJYVggX
tjbxkbyjnAfEAshZQB4VzLCmMEfCzJGwT+IG+bMoqTxZ3KOE2XL4kFg9KUVVrHVd3kygzhc2fgKN
0PkT9BcSrBazdSMPlFH+OkUQjOOrDpXrXtEKIOOKQxC5lsPoS2w50FAMcg9wwNeyIDOxYD85N5UW
X8eetlLqTwVeRkz5hMRpVrWNQvVyIG7mmWKiEi2BtfIxBEtTSfqNhFNyeMDpkScAz2nDgW5oSGCM
d7K8IpX4K7Ehci4wUW0553TzpWqEG4p6LmV/xCz7rJIsbg9PFEiyd6Hd3if1RWanUJ+BBu0hZ7VB
E7HHCqGbnDhlYZXpVp85qwIiqxdXbrfPI+cgyQRjjo8SrrXcM9TJxwLsZqhTAOljZRGalxMQmyb7
L5vXOPu/fEeacCjCIMjmUIe+kZhQjqtQOR1HPzmKfZOlkM/IIstU0rnfr69Vdl1O0eLrtY5jT88R
CC5GflV7nOYQSycaNhedaRzEgMgpQCydPEGOSzHm1q2To6x/3j5V0wSi0AA3w4DL/Gdg/f86cXgd
PdVFU/xsl5nDX5KN/x+lF+Vm63R6kR4oYHCffskvyjf+lV8k1HMpSjfJEnqO3CX+K79Ickl+ZREM
6o50rfyVX7T+ZhueoXrwShIn25L2+yu/aP1NB+dR508W2Smde5r/i/yi9e+pIc3ihEfikxlCBrK8
jMkTT/UdEvUbyeyMhXopsVSnTpc9XE9yIApwZuLKg3a6FM8gpx+RQ7NzbtJQ+TMHknraB2ryU8Pa
aPF3ZayPs0HsQcwj7llCxhBplDOYDGZh6avIgy7pS5gl1+o07MXkTJ4JPSfaX6mXEt9ME1R1w0So
VK17lNkdScVoAMtxgHEb0H75V+ZscuMffKG4BMA0UnImGMEghmJSVc+5IR92Ix45BzXQADPVjrQ7
yyYbgzpKePOS7wmeJM6Vw5JEIZLsk3UQB44lkkOqBCM6KucVYMt1oIqSEGFGEv/KtxqitpfzObOR
nJSHfZFvi/8FrASajGlvaDeDAZVN1u3kV0XQQnHQAnXKZ0ISKJ42X84TKK1KtPH0Rwn83JAFJxnh
G9h+K/3Z5dNlWMENP15BU7XXtfbFj8vryUlXIjbZAdB6jzEnJ+AjinSX5/2Dzy6C876nk+hlfnqH
b1fcG7EkhBSXEtQMdnItcXtF+w9kCZIZEv8KN9BTizMELnCX4r3lNSW9Vtbs7VxvXfwQKBU7ifsk
phIBkdcl5cPV7U8LyDlZah/8aZdoTs42maYfJG6QRJTGCVpWIO3Uy5cVlAyehFn+3q/YLQ7ZciqQ
TJRGZggGz43srEyUEpDDSxhDECpLIGZUtk1iKLH/shGyQQ3A0HIQkuhOrdQ7iNWPIsKyaY7BMgYw
9RhHCZ9T4kp52Zc4k4+9DMOJY8Buy9fHAaeYmwcRaMiItxGovK7yuScTLNGafEw2ha7YTWA/9ZxP
JKUo7ytOJFc41fbdLnUINVmyATdaK7x/g7751U5OvpUNzaNyoxbEMASzBcc0yfY1Ca6UfKXNKQ3s
xyT7LlMbURiN45Wsjojby5sTcCU+kY8cz3xt1TSAMhNygFi7zznbSiwu4aG44f/F3nksOc4safaJ
cA1abAlQi9SicgPLUhAR0Aiop+8D3r+7rdtsbGz2s0GRWSlIEIhw/9z9O2s4v2qZa9g4aocS0O4a
C5oV4sfQRV/r967h/3qZrJ8t0YJqcLVX97tmDRDX5H29Uopcfyz5zjUKWaMRH5fQdQf3pHN1lxKJ
FOt0Ytk1OXRt5/55rCd5jbIHAvaswfaDkHTVV2g2pCT8b91F+MM2gFkWBOoVrewgsul5DTeXNjlj
2x/G8YxpWR32ajhv1/jN1NLv9bSsasz6aa4vat2416xlFTcaXtT6OayfnuecpNmyQl2k9FaI337V
iXUvg/TGasQbXvOIIs1P69tcs88ZW7n1JJeGOK1qYeVP55R2kCH7s76TnD/YEi/dA+K0ZfJafqt5
edQC66AhU69K65qCJmZ2SjVwK8kzPjrfWkOs2cm/pGtPdfLaDNN5DIbXNdIq+NDXgOGu1/Lprdnj
qlCswqrhfPQTHhG5jSPntNec+UxNnbF+4hDOxHqBFKQk62+/fyzcafcgMhbXNbldNYI1VlmDyDVt
gTJz9lmDTnXd7+1gl+fJcY0qcp8XbVKRj+eIBs3vipdXJESSbmh36CVWfqU7/LAmAGuqsJakCMLX
K/WucHNf+xKQ9PwykwFmFRQ++auWGda6Y/ifyfXaaD/J+QwBAoNGXg+rm8UFvOprtRt6AnQQ95XN
ur3GoPcojgVl3SxWMWOVynH1DdN4hkHCptERq/KxpesCTuC05u7tRP0KqBCu8dv6STbxrmKFXSWR
VUJYVYkgLU5rpr+GVusbvyc8fYud9NMala3fBiH6vU7Zgfh3/QOr7rdGYYXzMNvFngGpjSenZyWL
b8jzt/W3tHVxgjm6U9zoJuE/QJrr+rZX3SMd7M9GDoC6i6tRWvt+qDD9tW9rhB7HJFLa9GvV9tfT
YSfpX7tkTR2sA/yDM2B2PrhEX84zhIzGGM+CHHM9QyI41P58cFvrE2ngfi6NyT30tntb36apB3DB
tGgabNg+4M6QMdFeGl7feqWtz9ePozYm5J7hdcgjv2EycZpeu3Z+NAbjDGHrfZU2kpZKDyyPTJx8
N7+uZ3iNO9upf12hVuu7l9iJGrnYrulIqeb9+gJWwderMZIGt7nKJX08Pt9PLkJVUJyGvIeTkF/X
6zYmtUpMdgx25UGAyvR/GGK5Vy7WFWKVH/AvjnRwElOwPK5yjo9DqElAcY/o/n/k+38prK8To//n
yHfD6jRk/yPwXX/gn8DX8f5lO6j7CLqOSeVx9T37z8A3+Jdr64RWjB54OnMfFL3/CXw1/stz+Rq6
vWXgVbkWxP+JfDXT/Feg27ZOBdind9H6fyutMyvwP4u8a/BsULznP3iZ0Hf+92QvryGdwPPqyJOK
dNNMHuLZWXbUFH32uSkDHs+N94BP4XwhaMIymm+5H+5fvz+SQfM4lkVzuj/z/us7Ahzlw4oywL9/
8f0H7HSswUv7m0ABBbOy5k3VlveMd3c4akb9dj8Em7TXa3xB9OpRBMt3CwfzMZ9y+ezhEN36MXMV
WnNs7cDEF96porRtf1qJIXfSbZ+dQpiRw8Q7nstaF5VMA6WfWgn0J6I5+o9t5TnkJVigCiY9RlIZ
Rd7xonIADFal4Us2f42gPYGNiOTYqUQ7qnyRlzrRH4Cx9JcKZ9ihRCtCQccqfymPfWwqztvMn4dh
P5bsXsTiWunkj5LYxZ8D69nUreMsbGOLyXWF6XgJ8T1teipZ7h5FBJeSpM53JSWRl0Wfusif5oyN
2oRFP+KhKzAHx8f1mmhmfK2o9l+9+JR3ng9xeHaioeqJRaaXLNMWoBMBqHtssXF3xomGepWdgicn
P4E1LPWrmQH7zcdM/5L6bVzRBk0ybc0U1XNse3/vp9Sd3R6Suu1Z5g6HsEdtqMXehVEGIXQHH6qi
Hkvvy0NvQhfwHNAyzXHUGNsGj+1t53mZQiW9WwB95lx484erTOfoBAzM5J3cMpM7bbI47cLWz9jA
TRtLdKvaqJIXJ8YvMWc12qPagpJPIypZLP4O/JGyfSM1gXObQx5IFh2sWBvseudXrdBuiITKoq+5
bOcPygEgNqFNl/YS9r51dk2vZPeur5NRpSCugu1o6NDMoCVr2G/Nw8hlMFxNv9qn5obY0QOWmxCO
OjjDr+hQFt9SAJNc3GXTLNXRgzySFulHL7VdNgfbeIBt34sW/EFyDVR6Tsrll9F07DFe/9cy8g08
t51VBV/OHAOEmHc+YCjN6LdZZuEG/VlY5S+bKctwKcVnY8JjL/4IYeO7PzqXvm0BIXaWA2Mp7EHE
u93NkNYpGwqwIXWwn7JGw/bTjgFkfHL5YQQ/4C3KUEwZrUbMmJkuOy1tAdHA1Rw8TEKDwpMUAvis
Ve58490nLzM026emb/5ooLpPvfjpT52/A5KGI3PhkIkYwiRHgFnjGI9BrWVHwxi8g5cYdtQUzfus
lH8SsqMiUCOSamf6Vsd9XJTPDLD3m960fpSQr/ZW8ur4/sQHuXJvEnXElV5c74c0MQMEqerDB1xM
MOHeZgCXYSVsa+uKvCee+J4xhT/Bqd4N3djuofzdSvrkERJb793LzB9F67l/tKNeUOJRsFIyC5N7
JEdg4zqWC3CvJJogO20PZsy21Mlcjcj91QnMtjYTc+P7buJaNq3fI7cKVzqdFrY2HEaGf+iL/k6s
4ozVwsuoMGp3veB365YUfGtAHdQTzKibq23sGGess6n9zHgl90N7VkX65psZBPoRCpWPxF+n08HN
YqgfzC2iw67YhvIl68dblYy32JIfnZ39Wqz0m+V7G4AB2vo192WDS7cbJ0sUl7CaW7k8qdp50vUi
LJsZk0RG4De2o/sbwjsimlK+e7Gmb85pP7KM69i8x258bDX/M8c68TIFGvUVt4owOhRbS/rlqVcg
/AQBtBl3G6VoEu7YsTaLgGsZ+91eJ1KqRGtsi2W5pa6tTrJshtP9UVzDS4Meti264SX1+hhYjUb7
yhi/6OmHb8w6jVLLc9oNJmJJhjLBT6JfDieoAcNJzO6FzRNax8ITvPgOCZd1YcX9SayHehbHRVro
e5bZnOpIuNIJawXmNnenJRqkk+4nkF3WyyS84Nr01vMivRVi0EDYpKFgRMx31Jhvad7/1GoQM2Vs
vyW+gWqeGxsZZ1XUCuMsmB0+TsHUhU6V/eyChNjRTjHsBePkTMPOwgN35wKtKrBa2S0+H3OZE4UP
P3S7Jwn1VmKmQQNNT+aYkn2WwScNjoKq+LPlJvj1C3hvcineDKE9KL9KzwKeCaRvDNppJ0FmHujy
KfIwc7KQ/cHYDn7wp2WDfS2vpafFh8Uxs/00xV9equPe7rXRNIr1ZHUGFVL7JkTz2NYElE4T4HJf
NY/09eO4BSUZ2K4VbyvZ/vB1NOi6kbcAw3qntX8Hcf9T6dk+zhrr3BiMMYxQFJYBFbp1mpcsdh/M
ORNbO6gJGjK6ZvSSYkoJuDK2ID55HYWdxavhgXx65vJRT0O+s4EJiw7310Z+TknzFc+YWil9fEyb
Emy24+4MLTgn7E+NXn6aiRHgBXxqGNbYDLaJ1hXsh9naGnXjbxaP9XT9RQENf6ab5wdtxN8LySXd
+FXyUHcIYICSP4eKce/W79/KLPkqTMCXqDV6kjwsmI6C0kbyY0fONZ1ddgZiBZ4N4I4ZAOk12kFt
Yn26ekK8a1AANm3T00Zk3Gj1PBgrPDLZjwauB0DFRdgH27kqjAgd52lW5ddgT3Kj5ewxZuadpVY2
b3EN8tPcSc1MMBcPZqrG8X6UVzFCpjADSFYBGUNvztulSl6NUQNeqHj740p1NGR9c/XkQQ0vGQjv
cuzehOn/LZwvKS7jjKdxIOFhLRKAmMSitnCgougFQN9mujWeMz+xtv+GHvvtClvfmEX7R+XBruWO
3k507FPEUq9+O+ShBhk98oNkNxcGFK/pa/CLt7p1P7ze263N3eBHH2IooapOYBl49rQxAd8CxIBs
YSYiHCf0+76HRZOclwEizphbyP0GoLmkmShiOdatNYKbY0SJ7VJt7Py/+pL/FD2Es2GpLlaaf9oD
IiQ9M9ketAn8UucNN70zLGhc4wTwsNQ7mEaxqzq63moiVPQ0aFzjkDCzl/+AfgJgwTY3CVTWjYfU
t1nK+ZbK8po7vU+k0WyrTr9MQ+DzwrnUAmMHY57OC3eKKH8CIeq9N7tvYEjDruJUxgcjSy+Wxl5m
ZfSU+Bd/MLa1oZF+ZbS9ZJxa5aIT9LEDH1gzvyZ3OUOOuqXeWJ/jxY3SgSL22Vbxdw91eqe6hcu6
Eg+Vf+4m1T0EtvZUYeiIrpAKwN/YvBQthISy2uWvGEnUxK3adwV1auvaM+BdfaEUpoEWquPXcbZ/
Gn7zY+6sm83eRC/t1ZXTEyxmP2woFjIXpuXDxAaqDrFM32jznTeBwVdwddAtjRWcvaPvnIBP2LxO
bQV9h5dfTA2GGL362U/lHgL0Fe7Qlx5kFzIUjS4+Z98Kqj5L98cDCQ/Y6odh2eEwDU/Ki2pP8zYt
LGm9yUQ40QNljvXTYs7tKW/rbLMbjOnWJkRqzFocQERp+0qTZ9qKL5ZU58HVvjtxnoxHwzL3s1m9
O13MpW7JbdyqZ09zmYCWthu1q+Vszi4uPwZWQidtzhW2MmiGMsoBn4/6NVkgrVtL8tCa+d8J3ltj
GfvEsJBtQYyELURM9uN9q5oj4EDqqZAq/SewlPWq0nlRlREka3R7A5BWi8HubfYnyEEvHsNpJiXl
ojpnejMdPJtRI2twd0rRzC5GhWFJKWlOEcsMShNlAOAqkCsVHNXgvtXK/Kz5mTBz5x+U9+APUGFW
FRdX5j8RpJ1VfS4tQktfjMbOKgGxK7yTKU1rs/UC9MOj74qcCdhxN7cvygEFg+6wHdwKLJPd/xpc
4yIAuoA+GqCMT15oYqBPfBPTr2E90eFcR7H8iOGhb5w5f2UVeS4nfPvR7ggFtKZE5bIqFBU7yoga
QkdKh24Mb45kidHRkEIr9mYAJDbd+WmeRJ073jK9AvSC//SrzJZs19Zlcas8y8L1rPC27AtOpGZP
vtu6nHe4dx8ze3qf5wQqdBwL3Lu7gQMyrDtkvxiFAmNTXKypNI7L1NYnrXYrxDD3qTPzNhpIcLDq
bU7uG/7AZIQ9HXiqzOttXai/7tqf4RmYojkFLl+bSjNkFPjAh9g735sMVCM0q2fXGhXg+uJ5MnxS
Gku7GNCZN7WoJUiVvjoN60FkNuJRV+abacBwOpWxG7lJmhBTtE1Yu2+0XNWnCdxUM1RTNMX561jB
iQo784E4j+BHFu9y0SgRGEDM5pGUxavNSOJpHOqSEUF35O7HN/R0P+hQak+DmL+tZYyjGZc1l1Pt
oHJWWa5OxXpgBnUv6nEAD7f8WQb1c9HaKaTwDJDVHPaTkuop4wwHPW1vcfFKTrWbrezNdN2wgACz
OLI8dk03bRab9SdrEphqcXEqVvFxtFU4CP3LYxu5dIVxGYVOPJg2v7lF250e1DerL95m6D2ZM+8C
ob1wBQVbr06tG1DagXyKNTuT3p8JqPeGwNULC4pe4dBV78igoIOrJN6OTBZu9JzoTI9H6kLefBu8
bO+h3G8Iax41PcmvNMi/KL0s6M5uj1M2uVR8YKbpQ885czKPwGPX9h1wRMXCCKqgoSM9lo9fxViB
OZ/7S1zUObWThY1sacW27KudaNrxYsfavgVghfgmZch2kjG+qRWPVtGUjxqdeJs50fIDztaELd3V
JmM9ipgKXCa1sDGbGAoU49xMxk77pfgq4b1vehEEh4Aeiqe2qoZrVXfHOOn1jZHLEVHaU/jGZDa6
gRsmohdXDKty8sXIrn8OabNfPdFoUWwsONKL+ej7i2JIXQf5XQaPWg7UzJz1q+pILlmVIvCDGMp1
SLZN0hbgZP1vcBBhnQTGU5BDuWLAY9gtZIZhhb9okzk5hSSdhiu7N0iVnGNTJzQoePNOk8jbmGGk
OFzMh7gm9Js6R+wx4RueeBuQJZbFO5ZuNtKU0g+HunuN7TY9D8707RT6Qx+7L2zf9t6tx09mXrVd
aWRvI3DAJ4ucddaXBB1omWhv9P4yhZiEhVtp+97903bJ1WxhrExp/Wk2BnxfZoU2OXEYxDY87YRZ
RwSbA1d0q57s9jcIg+loaNQT0eVLP2v2cL6AhmrBwa/m4ZpTeXTKaVvEwBOW2H821WQ8MVwpI8Pv
sogg06HdvEmi5ejlbXHMzCLUZuZEzdy9jilz1XPp0rHSsRsv6a1JMOdirwAEmUzJKUabmYogxNOT
sZCWYLAg+QoDn0W0q49F9WEwhEqYafzyWrGcWm+eT15J9uPUk1oLS5/p2soX2EOkZGoAN08+m5oC
WeLl7+OsvQYUbnejPSeHopkPVRIEp/shH8b2ZMgvWYvpJz7N8Po8bS/tyjmZrdfcYKty6zbZ/CG8
kk2/3fek1p+Jh2Kv46yt+wgxMb72oRS29qLWJqf+La18Wvd0aBNdvVRPona5XZ2UK7EhjhJyfvCC
2TsOIva32XNDe7Gp/GcvHd/xJXLCiq0wLqGx156vHueJ+2X0CvNdZRZBxXQoqO1tfVs6h6Jffpbr
7+zdJN8UDfWe3sTSXdevcvGqC3N59MVrtfETcagUWvJLxo6MxGra3XUtzEKXOUNHLdNBq9KfKhDG
ZVg8mzSzM3eOUznRslBaZcN/hlziUeKpEiaBwbkbXR7vdUHQ1dykrkVNPrj4vUrvsW9d91FogOuz
7dha1rVsnOS50F3vNpflri9QCrHxqu3dzH2C6ItcpIn02df75Bn4moJhmlwrXL/3avDVq2iJ0grN
fxyN4sFFMVjLoT9Sc4JuVXxji0QBtq5+LrOQUb8A9UwYUJ7AO3fjJs6GeifpTCfbz83t0jfxtLGL
YbguhTNc69gFRjAzs5D0Zb7tjbgKzSIfr9rSDrR0gTeKZJ3TNGRlwwbAB7WdtnLCOFnbVgNjjNRa
kWltaWzjOLDCufDSqz8zJZOYTR62A8zN3i9vfbBQqGPuKqZcey1745+Dgq53NDr/Im350xoHmxpz
3V/vh5Qlk0ineqXplfpRJg9pHfTXfD2krsuEbUO307UY/Jera5fLoVufWuWkrtyr6np/ej8UiXzU
DffSDmmya0rvn2/496O82hT+mNzG2SXHNMyexsqKlidRXCozWx5EYy8P2VQgjDV0MEoMEh6sQq39
6NdW5PqD5UuwbBav7/50jnv9oVh/yBos7GfLZW+bPpTvaXGRBlrt5lFKcuWMwlKZrDSJgEo++MOp
GmNMuRot307wUneGUFmoVXCB7QLgppcL86FUynhAHokyxtyOOffN2Y81dS7LJA8xmSoAhAp19phE
A2yxPmTuW52zuRoRoIA1N53Xn7Maq0bIhlZzNo73r2jSihlctauQ3bs/B8CRzvdH/33AOk9FGI8C
j4Yjc5YzV/pU1vvanmtI8ilsyCYAfj7XYqCqZot6sySuIlEk2rHsRiJtFXIhnQRcVk1WdZaDqs79
ktTn+9P7QYDU3jBLNh2aWcCx7IW+HWR7HDvdfPDzp3yaZiB+NdNzi/62KKt5zQOya6rKeZU9ZqBE
XlWzx4xveau8Nn+1ym+JIaiSbzbk31095dO2zsEE9jJ5Hgj13lI3fbGrUru5KpVvY8ELd8jUTwat
aKhhGZxRGgbauZijyVmcHX2TclMsQXv1nN7caoGyw1ygoPQy/WHq9bWzH3obnQzpK42mNm33S5q3
R+aah3BRjBMtDSerbpJgjeTa0K7jJwd/lE+7we1GZTGscnf50npbf7anTn9O+wfHAuSs9m2sN7cs
idN3VegwTjLr0nf2Sc5d8G7nbC1T+9EEiXlrAzvdCACyGV5DN23+1Lgaj4HWcr+7/i4YSvkycPpe
9KTcduzaH4Y234oS9I3tnkyZZvsgHYJLr4vnvvbV1pkc8NyLR/4BAdXtik3aJkeVajm5gwjo23VP
cyWcTerMh6UyTwuVYMavmir0i/qglUuyg+pNLp94W1p3cMJqEyTxHpZSRmjUl8XMbLNHgMp9SNML
CQ61dA0w74b2Ko24eNI3jXxtfO17EcPVyxwCeuFHadqqw2TEGDM0jNnPHgvS4synpk+hwqv33NGr
zVRCYuQy+duk9ptSNNJqM4ukY3mQHDzUbkShxMiHq89jJ8ifyhFdoez+cvsbu1CzS3p05o5ufipa
y2CUxyzJvkfmEgW9tKFPF3JQVzvPIXPzVpqpPYJh1d2I6azfzKcmkBTLQ28y68X98SQcs41sP73q
Q1ztfROmKnNvdDvH5bQZpvhlaTObdbX9sOBKCJLiNNe2nsrVfumGxzn3dAartC8R5ARYiTI34A22
TD3vXJisxzijtLvSOLslH8K+loL+W7h0VTKYe4ldPl2SeAd0DLFsPWH9Ekq+ZwPg5DiNWef7bl/O
aRR0tRvNlVZe6M3/MFvn3Prm/FKPGqzxmaHDxmPr6kt5oLLELVHpURtr/rtNCai2WxiMUntURf86
OjNZuaUlh5Ypf2TjzA2bVD/q3dL+gBu3b1sFi7r3ZvYBezwT+29ACSMuFqV4UIRxpD7xaZBl9bV0
Z48rjarkL9MqsXHXrEfp6ECpa4thD83c+c2EC20qbkNHeqr8TD50TXz1/IHYo+zABOhd+j73MW08
U8weGYDLu1cSmRRmdWti91T7cXVeltykCU2zQpHI/Div5cWkEXymAU3WTlnXb1Y7ZLuhML2oI8Ct
gLW+TRjO7FVp2yx6Q/Vm2kV1NFfw+P1/bTigdWOl+1Km1kY2ZgmlaGyvVEr/3p9Zdmk/AHm5FXWQ
RmWQzQcDBktoJam2T6d0N6hsfqvTNn0p2Xrvz8q4bQ6BWwIdRayinjm9xYVM3gjQ7k9UbBATssRv
a+cPVgiXmjgh7CvDC72cDkLH0jbuVyva9NRU1SHVff/mREXD4KlWGmjZRvaeokxEeJDXEGect4q+
GXr0GkpZbh7RAEnaNE9a6M5mcejK5tmFcxoNBJNhmw5vZWyeysU4CtcNookSJZUv4piFYiMDF2gc
BWEJvnHXwGPfqgKcgconLpP0LOOpo+6XUG8M5uzJ8VW+hd4eR/enVFjrHczHgOkeIfYKdHIo1++7
/+/k2Msxz0jX70+DbiDDHoJbH+vLpYvHC0S6CgJwIPPHuHkkpxe7KXaTyHDTCbdVC7uarB4eezn+
GIysPWHqqh7bOFCPpiHoU0MioSDSrWav6tGo6Pmr8sCilQPFuTNfhmDZpaA22VPxAbfsS2rUsBiw
it1hUn+wIbBSOZMIVXH5mlcC+VhWIlRp+6mWfu9gXhgNU8+ebKTzJYi/zKLe1ba5nFTA0olXBlCs
ZKIliOE8cdMCNlJPnrTeu2QS2beDb7sR1ku+9r/pabHFVjcODc18VTDOQs9xztp3HavniZsVa+Xy
TVhJQ784+XzeKEFOjPbaBpVxIf0Pg6Umav5Ckgge7oeWARS/TozdSOAFwL0cjv2MHEp9On+oDNpK
ybDjOp9Z4YPioZXN05zbaEc+WsbQ69fYWhuldKdkNsj10FfCekzTCzxiEcUjFMmqqNFG++klga6O
Z+yD0ZlPXV8etHkdXqhtgt1WvDt6a/I3you/djzGhXkqzKzcKBZ35gjGhmRvuehdZzKmHHtXgwWA
KQD6GovRPXdzfpGGP+36KT60Zb6QpdM66G9pW8ijzLYf6tgHb1enf/1JvBK8KNObKHnLelsRvTym
5nhdrANF7J1vxO/c9N+J4AtjT+UT1y0kXnrkNCTIKoe3LqYjcuEbLQlF6OZx5Enx21AEZdrLyKiz
4+o3Pza5bqed4sIiXUIdGes9FrR7YsHc7UYq2gWtcYUfDlaQ7PPq0o6Ft3Py7pX0+pY1KDue8e4C
y9sBLX13jfm7M3Loutkk6H7DwblguKrV4MjG4LpNb/Z+gc95YpMcCcZ8YGoJxf2J27OXlLo13LS0
QteOQ21h2+/fEJkldbzmFx0m9mdeWT4um1rGQJmZhkpRGh07P8w6+9k3hx+BRuVv4LeFnatviWY/
rbRLQ28AfdKD4t54yKc1pj+bWMssBgnREgQ9T0phdTUs+q9i6X61BbboSu8RypkNrRMcuISeN1gE
6NHgiHGbmsklWIafemEzUItVIU0oNsyZUe5smNRGaz37xfKpqTyPltw9Wbra0QjxgzHmImxcn2K3
4T4w5a9tq0n+nk1qTWPAC8CiKexb8zOQFh7wEPGYOF+LmoH5i+BabJLi2yhHioBj/jBkNlVmL2UI
xQzT2Q49v/vByERRxz/c2ojDOXcPYzqLjWBNC8aOGQ8E0LpzEGNNYt+uiJGzUbRa55jG9q62as7P
wEqo3A2b8SY1pkckIqZ/s/hpTp2eCRU6DJYHBt6KaMgXqHnj78XgZoxN8C+JLTaEjXno994HStRB
pMehRdcb9Gm65hhnWUI8aJb/Wlb05y5pcJQi/VuDXi/z/BdeEqcsLnpYHdNFOqtDlS7YiOoF51Br
Y3xgHG2xcPW/+qR4yuLmpbQYtl/67ChW8bcuRLLLpc8MmaFVYWkyij7b/lNAux+fJMk605dV1JlM
qdia9SngjzFADNm+8CL6ol7amfoQhG0aS7Z1W3xURfMh9Piz55KK+WWVnoWiSwFR+xO9bZQEfESw
YbB9diq6h6qPdNCe6HMc21/YhEi6YdGqYrnQ/6pSLgvtYqbxg1fpziau2s84Z4enGqXP9M+sL2Cp
/Xcy0MIVbFa0UhNmdi+6rG4WrQoTuivFKdJpFGC37MPeyZ4VUTRym7NPgwIkpltibZE8OsXGOHi9
BjabOq0v3lzGbriUMEMcrL+tBRY+lU/chtFgt4SmgpEzYspIthM1IZEdk1q75QgQp2DY95b35NaL
ICLu97EoEA0IO2DlXj3y7jJbW5zSH0EnUpoPs4dy6sU2ToLvqX/Byj3FqgB7A4vNeuhKPCJqolEM
IvK0lBgNUYawuremYFWXSZtuE8+lP4TOd1M5v3U1Po5IfvQ3mO8+/W1kkOVhZsqItV5ybXcmmU/C
aU6udslFC7J9DieCtsVrD0WafFPHN3E4ofWDkHTM/6w9NIrS1a4t4SXrSOhBLHd16W1ri8y2+cyK
+OB2/o+qfU8pnG+DJUhCJcaKMNaJZBFQtJ3Gy9wa/VuORtGP55nxuU0ZByWdIeYfmUYJchsZLrzI
XpubsEmWXaIrg4JnaM/lS5F7+UY4NZlcJRjstn/ZSW+FVOhYxp7oPtBCv2qys5tm557aP7hjV9v6
9ESkBmqoIRXNTlOLadVgbRm9INSw3VCjAWDbsd9RxcAry9eZ1bMaZzPXc74diQ83GUq9XiTxuZKK
VqxUfDkOChD9Wy4t01fqqd94y2QbV02vpuii3h/zcWO3o0Ur+9AwdUd0069KeOGcR8M2t9NKH5e+
Kc4pa8J+quAzxy2jZuRLrAY+K47wkoNl+PQmNcZJq/rNkmr+kWLPsDOr+bvXnYH46EDUL0+LWxBh
pctRM5L2Yvf89QCpD31n8k7t7HqnnHMDO4x6nPwba0JdqnFTr/m9G5dnvQlifDvmIwX3dC8rGY65
7E+Jk+KR4aD9V8GzoS/xyakQDTd0PIrQgN63KVX+UI5SOwl2gdP90f3QzX58UmamU1szpsiEhMx8
REf1sV4PhJXaaXRQzpO+a/CqrZPz/T90VN2Qurofptolt1iZ5LDWAU1q60GhnW3/j+WZ3VmbZLpd
YqvYLO5TKYMcId/BOk9V1knXtPwU05llNfGJpqt/Dv5CaakNWIImT1G0Z1nalm0vD5mfLRSwDKs7
LZrq1q7r9tDZQWSuHTL2ekCW/+eR1lnF8T+YOpPtSJEgi34R54ADDmwh5ggpNE8bjpSZYgZncKav
7xvVi+5NnqpMVaUUQbibPbvvWeD3UWBD9lZtu1FdgLh7mxhNt1/++6fcLZpT7OBU16b4ydtSnph3
uAyzih/sNQfLtJco8R1234n03N9++e+fpn6tDjHjojk10rNImoz16I6xN9RyjI0+OSXOw9pNaoNy
9ohoKHZoxB9sbPZxISYrv9ZTapAtU7yPAjvCUKI25v/98TT64uzahO6vjl8fhJaX3Gqt//dLI1fj
nDlne+CwWzmUdoHChfi/v1hQ4f/3r1l3kbxJJ/pgVLX/ft/nZDurWRT7ovGf//utonH9Uzqe//sj
GJj//3/47/fMFrUzGAaL8hG0jOVf81V3VECjkccnDmv2u8b1QLM3MPcKOv3QVF27ccsBVKPFrJmb
vf1j9yuvWVE8aka/KGvc6oad/Fp9/1Fi2/qYJxciaO3lk/IbsDAll7up1aGpuvxAjG59nMzEArlk
YRcXhvE0UkxHqjbKT0Y+b84q+SaFci6aGaKhPuRsy82kPGiv28j0v1/+m6Aykk9PDP0LXDrR2Knh
UMXFgiGZMRIUwjqHtBDDnW8E/Z3ulr0W/XD670/zTtKPlPK4zD0Lq//7irgszDAx+pTp1iSOvt9+
GVLn+Enpj9L6Drt0ij1s8PhB+rDRq3nyRffhC7ABL6jAJZih36Wi6UOkKMp86cMkVM1GF+onJZaY
Vt69wcCZ4IfNH+Y4bnDzuJi87Hnn+Nar57NdOYeAMAqzPBQFYIKSFCtGxphCTG1wTCb11raYYO1t
Az6TpfKcOy6EElltIWNtg6kdNh97X67DcW2sFbV+3noZi5EsNgRAlTygB9mUDknc2BuYDVoBsm9j
Kzsoaf8mGng/05YR5W3y7SOPurHxaOcF+aoLFR7zo2NRBneCxjRvcQ9US71uVnf+EA76YO3HZ1TE
vUaNhM1OMJoN0QTbwvXVTVuZa8gbhd6Bw2bGcHCKSy8MgpY5ibtuTbH+GeRgEIsA/W/o4Y6aaokc
lt+FXbpWIUHbzo69bgN27x5ZWX3Nli223sysYHZ+13g8Atm85rq6mXdiHlcvfxqK9WpW1lmOuPig
CRs7YBwTBxfumCcjPhOE8Ypi81OARbLV4qtuNIpQahebnMQpTmrx6zTWbslnAtKIduzqiolN/5gm
03Fg4wh3EExzN18ri91zuTFFshaROUeTlaQRU42/dVVF1o2pjodSRUT8XtkBsfVrVm7ZI4W7o0ZS
eav8r5N2WdR37fjstS+xqK7zYp8cK55wivboQ8xjLa5DtMvP2w/Ad+BGmclrVSTiWuU8x9NyGEso
yDXWpylAavaL/SrtK48HP7lTvFSBee3N6amruX1Hr2QWZRvHEowt7ET7zmZEO7pVjaVVZMQr2IjV
OhyoXFUHwjnQU0MgUZkzpj+nBGJ75XpdquwTas32ksuaZgvqzPqvaXUT5uw6D23LpmpvxIqgOBwy
tLNWuPap4cwze2sNg9zbxKP/4DDS40zWDLXbq6Oae0kKdlGnC3tKGRk3vX/HN7cXk7yf9b3TWd5B
JeLH8LsX7rQ7gOagZt5U6yOld721TXGXtvk/pdfXjhplk6npPrfmUJorBlF1k66dY2t1j2WGwlem
7X3l4f9OK//QKqaTso9Gtz060hh3rZW8JM6fflUtDp4O1C3+pzrzp7GGmVyS5Qk5sybqh6KlbHbp
KO0T3XVJi6H11bHaa18Pl7JYEY5M/65raOkmTEoeQQ3Sp5Zl6OSFjVXRx+rqHjd6WVN+tjQ/MlkA
dtI0EqP1uqbDUTU+240t4FBEOWeAJ61aiMt+CPtpJAVjyp9QFB9o6zaxs0zhNHdupD8zl+rP8MuH
VVtsMR492PWJxlJuDZXdj2s5sRoQ6QFZiu55OiVJZvxN1z+FVX2WCLUATd5ns9p/fcaKM9nC5Kg0
RxO9LMl5p5NCdjv1XhTubnTAM/XICCDJs19l3mHlYNyxdjKEG81RkdhFo8X6saTN1l7K18JKr3YB
D21bgPRCFS/weiVuesc7ZIhgpMi/KHe40ZV1xq3LRyQ3551fewHkV3IoFsu6Zn3ebOyxPXFHly9a
M4ilBmf00nxjYCRu+eDMWbIpdPIy1DMiUB+zIr0Gd+xjxoCW6Xyr2f2Z7OaFSrTbLEv/M7ji03Kz
a9PecYSVB3uiuUry85iQZNrJSzFb6JUMXcp6HcOGRYRZ1W28YXyLp/yTWSmBMViO1FLtcq5zEHM0
n356mlR+HRI1he5fDhx8SzkyOcaL964Hk82NM6+OCCeuTq8O6s3Q5kyeHD4punlLaU6IirO2LQfU
mmXOkWHcV7f4ImRWfup6xhLvk0DcIxfPj6iN/y6xZCOpbPbSre9p6rFe3giVCgVtmZ8RbTbaxCGR
qh+gcoPcGfkuLf9ixsNx9msaap+ru3LOvdCPycwajiGOL+tafMbWv6K2U4Y+Cxs5ZLDPcLuu1Y1V
846olPSntVxoN31qTYb/LSK0Ng6VM598ldIM31aByrGmtUruvLyGTSoACTCDPPme+4udoiP0YCa4
N8vUPb4CxltzD7+inwBR//WzsHa6bJhyL0/j7U1Nx+mbmB2BlkpWPA0tZRUmMHzL6sdCwkUVd+5U
/RzEbG103Q/T1uahL71Hz+gf2qZqwrai0G6EJIGu+TIIEeZHwPqd2oS1cmK9duh23MlNE90Df1zc
Ju83QnEUWzd0bZPks3vFVSosJqpLLIDeA+vMZuoVZHVNolg7w025YiWW9HB7cglz/flA1UqbITds
zRLt9NDKGDon3tTl+N4sxO7Mc/u+eBTgFsUZXWdtUr43jUOoEa2hsm0rHFCM6JrVtCv75ZjUSBKx
631w5PA1LN72sz9pbEOdMDVpp/pF8ySEmT9QMC+/cGxU9I0vqGDHnO9zhrkOLEj6xE+/A7aeo3jn
1wL1UPjxcxFjL6/z7AHsxAvnRBgbWXPrmP18V9TX3AX/idnUYg6/Zj68r0tzWBqFC1pRQlpBT9l6
YU/uQepFUMnX7znzBlHnX60E9DDUm3DMQ9VBHJXN+C6r+pWJPNN25A5KaSgTeUp8fvCOftdEPZly
5bLQ95a1kwvMjmQpXdQtXKOe5p0bdwQZxua9GP197nvpi6rJjcJVGrvFfVI9xIJboUxVc+eID9ku
6Wmu1qtnjn9dYkv5/hgcC2/iyoOCNzrvOHdtF0mbzJ9V04FnFnq10T9NDOYOlEsznzZ72Bv3NvuN
wtxPpo0sfoIezYZWLmMavs/G9XY8m1cz40OaSMM7YGzcmW55xaexhz/D911qoqNguaVOup3gZC1K
zg/DpUMtxsY/ot4zUV5HcGf1VfvV0fScLGLRd3GMKVXDBiyUZ07bmFcrUhRIBiJncW90iDaLO0F1
50hQBlu8FhWfdfFPS6nPyklfV2UOB22UJqSd8Su9K2GFoCprh3eswDgLuAcDSJE42Sk9fMZIr293
Q+G+V3DjbdrgLMtVWBFx4ycKzWOQKEoj4UfLxPUymOM5Czw7Mlz1YzARYdcRmKkJjhlLuvx0njlO
m9yJqll2+0V9MQQ8uyVTUsMWkZ3D/C8l5ZQ3HXE/b5jqxcp8MqS5s5LimjcNUOloX4PGxi4/uqFV
53/W22shXMOJlnQ8BO99G1fU9UNkIAnWKyNHMb0LaTEaEPrSB0NGHUdilDa6h6XR2zThdc9d9dem
NY2Qj5/cVJz6gEHpwuQmxFRS4JWfX8c+feeYNO7a1H8eBUo1AQt17IloOBFb5oazLj7pst4Lf0Y8
8X8gyq9mnjOHlbPLjL16aVfnd1FrvgmM+dqLdOL87S9dtlQ00C2Zzq23YfHmBGyUXEdXHS0w4iOX
6xIVgfLuSj2jUgcR21Yt9PuA/Kys/ys6BOxpGEfk/vW5w9ol18Knk6Ocz5IXsD42bq/jReu7wR6A
pXM3pSh0Lmvbqp3nebgHV0qVmxjlrzwBtzCfWP96qcGTmnIseA41pWWOGzE316b2xGaQPBsAFqEH
xDh4bRUaTmtR2aw7XjSskEv6zMVNvlCKRad5GZMF2Jb12YntPesa7W2o1bfy1RPjFdBzNT2iO4P1
By4e5GlbrKpk+p8MYUnkCapfvJ4ndM6sjNvI6Hz6gCFOtwv8PFPFADa5k4c+YHm51fOOqGlCt2SV
1OhU89aamgG6rAoZOdecNmLZswHECgH7N3mH2cdqpu+8KxyE+dyErChjWjrr2aJQw1DztcRrE4oB
JYjyfsCFhjK24FvrYWRV/UUJQ1MguAGaAmhdV+qiAu8SJO19N7LR1IjLr1qBW/azdWm84yqSnekQ
9mjWMyk/wn8dY0l4iEd1V+bFwavu3JtMiq8n2xaZ7R1jXFyS28Ro9YR45WYXZhXv6UTF2MlWHJWr
d6k5naF7y3v4wyhbxpscOMESBPOK325VUaF9by9oAxHY/jZsdMlFtx5GFwJZs0iegAz+u4Kh1NiA
31S6b0LPMNOT9HhPgTMRdtzXGsOIIspCJv8GX7cRBUWyazoe/ja4Kqd5LB2zIfWrfDG7bAhT7HJh
xYeKBpUFKL3Zk0ECUib0cHTMfCJjL7uOqXu2k6XeTewTqzAN3NV81vAh8VeSi7nrLfqS1V1PWWIn
Px7zAR3MbeQ2/nb15XTbh/rgD3MBZzL+rA0iSOmhTDeGxmSliRKAbUNNhzBy4z7KBfdgEPsIE6v5
w5S3JcaLyRLpxED95r4w0r85Ryh21vVZBFlAy33jo0FeuT4XgREuKPnLN4HVZCAI1cM4B4LkAHsm
zyq7Zt6c73n07uLa+B16ue5vhJExQ7kMiT74QOa8kjwn+dReVl//tPPKR3Ft2dfG/D4vDOYeRmpj
d7Q2s2cwbux5tGzZFkxXs03Xc2kPbvriziRV5Pat+llXZJT+h0av2skmLWg+0PBA0kKIVcyYiYKt
jpPDUMivgQnWJU0hdqn8Qeo8zIKrUxmntnR+a9N58Lr1RzkZDpqlyaIVLs5BkSLhrUqjnsUv2ALz
bdKW+nnJprfRa0kt5ZrkpCgDHhTgfbxy/IcVQy6JHDxBu7grTXvdoz4swbme+BFlIV5miMiwiUUG
aDT89asq2Ywm31OAIx9XAf5oL3kj1qAOy9n5LOvUiaTrT0R5+bsuJqavXW4Gv878lFNX7vJ1eCQ5
6WDM6CkEh20lS2LRq8WXLYtPH1EMXmAXD/af0miKkOZ8v7iihu8O00kUu2auvwsz3dbMPBx8S6BO
S0xv74f/+HO5cwL6DbPwxL4Y1jzE0YPpJUZEVklHyB1NqpmYbuTmwVmX0t4Fi31vz8NrkcbJH3ig
47i0v55jUTss6KStZO6XkKgJL+3gCut/VNnzPk0BDQSWmLPv5xiqaqV3Q2BQ/gA94YBjX6yumKPZ
chAbJ1/SKxUiRtjcDIv5pfNy+1yqDK+mWx58zTJ1qeObLYYLHX+5c44H+ZJNAFmlMTy2aUIruzYo
8EaNm5kd6MMRz0b3mPtptE6Tdz/kgPuFs1a7rPaY1aR0VaPqoKiGptjO+O7RU4yzKYDxByNo9m77
IxDcC7uQoK3+Jqsm7l7LO8vOaHZdA0pZD/5v68p+Hwzr5+p90sLhPE5gN4tCn5qaMafRdtmuxMSx
qR0oEAwOH4ixeAgDxv6UWjuNSrL1JSXo5PkzoXwO6UUl32vvJiUI4l1WOdmm6vqDHVuPNjRZ2JCl
s0myn4zc83OXoTHaDNSGUoRmy8NNqo6GEliyUK3tqSQCIGT6GeVB2hO+QlAmM9hsMwEXEUmbYQKi
9SPbBFMpF9CGZyVk0xeZGI6ZEipibwoelbesoDJbVsb0dD00uaI8oDYdZjuZMaOKieWIWFoTaErX
oX8ayhJ01k53Gl0VOORP6ZGEnSXzEqYrHEklcCnZI6p73ol6L3I8mCsyt57WDzG4T8IsmcLV5X3s
tEQs2vSfI/t/MaT2R3ICz27Awd82OOVsPSvyMMyDYzgUnpJJeSqN+dTnJDl2OLf8pD2smqy/uE7d
Da8qqqvRBZvJEQBgQbPc8sl/Fjctzg6sM8QiFYGf3PUJ9gN/nJsdIqt/6tR+sfQld5hbJkWLZclA
NYxdeXRuQa9m52KqUpyO9bC+JGtcbsVIC114zUc14drv8/raQKh3eIgP7DuCwS28B/rmOiI10u9c
79Ftia5yGddnM4jhXH8MBmL5VNBRM3csgdKVuc1nogryXu7N2Tito1fsiAeIzEFgvJHZpQ5AurRm
xmlm9s4h34pYTSwP3oqhhVV0RcSb/KfNlzc5TrAWCe8h2ySl0zJhSZbH0rT0tlBsaJVGnB5laYSu
H0/b1fPJeC/GT3zxu8o62pZLuOP41JVqxCHAkJFAQ0rjIasZ3lYuvmL7h2/x026peBx8SOb4CNnw
5Y/JZ+2u5qaSB7pc20CpbTv9Gzc0fhx/gEaZM0ay2JaJIZ/jrhheTJfyKJCN3EvDP/u1ussa4Wx0
Z351a4yGXI9pNBGaQAZw/Nkpk/fDSr6sW97E7JI04KnVQhXiitQeFGudUxT78VE4aIvj+CZnTTHn
A/s1NkGObOxkbIlHYHQQYdPqOAyI3PTBNOMtXsTbJupxvEF2XX6sQNZC9vjsANuR11q01Dqx8KQG
wAtJaFX+wK5FfB5pTMsh7Mne2VX8nnLb81YYDUvPhierZeZQ3TzloPjcUC9BAJKJr2neokCXu8zd
OSi2qHne22x3h3YuFh7L2twao3ug9Jwj00GNGMhHaBO4ohXbSqQG913bNR7vgqhPr84PlgtYPyZ9
tvXjkqo9sd+Mas4vJJkFsXUIYrO+zHULT11+TM6qLr3XQwa3fEwdTm3Tybh7go9RiiRSBZbaycwL
ajq2O0CjQcK11bEvm7025+ZuVqdFUSGPvZ3sAzKotlNLxr7P5Y5kTBBEmf0A8RX4Vdb1OLXyxe3G
d78qP7qqJ86uRn2c2Vqy8TDTW2UV8YlVp/wm8GWu6xJUDN2k1VTfeUTczfDbB5+h7dlq/K9kcmi9
GUBvHQ7mutkYseURaQK2ilJPBaRgIM24f8u1f6yDA49Kd4/KTcZHf2gqccZdl4C3tc+SguXAvIVg
5qkRZ8Y8ILA5Zm4F2xmqakiPi59/9ySO1VgUoWpdqtkAuWLtyTxaDlM9fSSV+K0alj2VZWxte9cn
lc5EDxlMbwz9wCyOjs5HhhD6XZeWcRgVAnFamJdgVPsylTUhQJ5LkgRFI4ljZEU0wYiVbsmfZ2N5
qLr4smCoePEm8W2mgrrOgT10iYnfeyPOtZtvB3f8aK6/dk9WaoFhDuVHPVrCT48iyleiRjyc0mnw
x0iBLYTFsevWy0OwUOJqt/vKwfkvcDHO6F3nyZTnbD76y7QhjgOBqyrYUb0WT8zkTfLo0ocizYiV
qGLQFpMVDNXthKYYuLNJtN3S3sc7RYkem4JPVw6Qg+so1oJtWLPO71J3+pE2wR2ebszjaLqAYxDG
qaDgcpoWp70lnc1iPBXUSWjlPFWz069737b/EnrxtwvATtuF+3qOCaawYx0SDnMJet/Zr63BoqE+
plZ11N1cFRbhpF0OUEBqftVTNo3zxX+o5rW6tAYNE0lk5t7z3e+sJbU6ITU9GFt3hzFoRfFNdGSk
mThylMbecRlkT3QCWsg8SA21H+/pLX1vvZkMupKpBckFXSfeZIlCFTNgDYdWfycmLopMubt0+Ela
POhz2h+l070Y9VBGIs2+k9o4enqMUTSyl3UWL5Xzz5Ty5Izzn1LbyU5RUFGjIqh3BvxJEWRYe6Ku
9GF9Al1zScTnapWntHKwBzc/eey99o04dmJ5adh5PI+/pD506BkApFVzJaiWa8S6t7TFqe7G5Wah
teeRa7D3kVPdYNyZy/lD5839UIIOmEnHdEAJhylW57H1pH8csCpOPWo70PAXQjGJ9PMmZ88WhveA
0OS4PihN2T0Gy3m2nOck48WV2junU5zuzBhvw1Q5vBWfJpF3B70ypg1IOUBEY6rQGVts3VTgCu1n
qlJCAHlNraJnFO9bv8lQEQIcDCSGC/1UxU8WYaYRoHQP0t1TpgQ9E0IjCbO1OEK2MDNbEIeqJC/u
nRlJE0V4cNwOiZprXDsczDWhKqH9E/egTlmBdhZnxU9qL/amKTmYeGvbuX6MW4Ej0XSNkKPM4Foc
JwZZw2VtOrDmVNoRn4E/q2W8JHZds4eGkJ8sZ+m0MYGsksqiPJo2N6sxTMnT5NkrZIV7NRyL4yMd
LtM4vvJlY2gll9YZ1I4XvtkGPNmuv7NuaZV57f4pZbnx13zlElO0LBi8y0FVG9sNpl2zlnPYZ0yE
ej+5h/397bvkQrlJ31Ktfwvq2zBPsCEFuY2kPbRPOd/czpjFqSgm7rQBhdI1e3SxglCisqRAtoO3
qvTNk5morxuLyTsYNbnJeMFcvp2mBLKoF5SLuM/C2vU+7UBhUPSnR5FVWYRXN92VXV7sc3JaOqpK
AKOpPKJjJFFh0D+AUcIMdsnfZh4T3Blrjk73FEA+6JLzxa90teFkGyNtwkxbZcInhRHuY5977wUt
YWhUOd6qaIbhOTStle4oC/wk/eP14jz7zc8idBfOyuGjyctUEV2OY+ifAOGDLSJ/sKRb9umceFGe
mQoRitCpCHeSy9B/5mfFT5ym3r8JlXfmlZ3ymSS6ZP6XDcCDFr2fSwG7WyYJ6UPcpBhq5iNJi8ju
7AxB9+vH5DBma0LAeM/32+TrA0zWyXLniNgijBRKMEXOUlhiG4pdon8UUTFIHhhHMPFLkWtIQVi9
NfTd6rvqPjq3+prH9LGxUcFZHttvApX/6NKt4a4YqSxxofaTkfT4KcjutMuPOOkY+deZsx/K52J0
ILrJyDrUVnAgKiIkxMGLyGupAW7tT1/5gBnc/4nt/yti3Xxl0vvOSQPeBnVcncd4ve98wl2KNjv0
yv4o0/iOxE4+5zVRNiVCny2MFwC+t7F/8xNeI7w+xKWTQHBeAxjX4DWfLcIacVXsZaHv1lb/7ZPi
a10E4SupdctR/JJMNQm16qPV4Cyhnneimnl4ZWfvxD8wQ2ACE1esUqrxWG+VewZWH0B+zI9m/HBn
3C4kGJ271mqjPmG1gGWdChy2CScF8GzNqNEK2C/QeN+6Ec/tOn+norrkbEUOXQPxzR6TXTUVzikv
3gmjOQ1L+6EMfDDDCEXoTNBI6VNOKFA1MDj1vOKhUTX7t8ntLvrJhlWMnXCsMlr8YTiItpjh9dXW
4TYEw3AB3TUVZlD/ska6Oa6t99ZTonF27Rc79U4ecm6eFX+G8TZGoKLbml71Oc4mDt+LUGlxXVV/
z2T/c1XD/Vzb8aZIXLIegbe81B5wzOO+biVEJ8olNi9nZy1OaBfUVrb6rMv89ughP/vIFkjL73Da
z3xbR7/vHjLmVeVYAajBN5P902/GRt7xSfoxyaeAcPUoXOglncE6len6GY98Km2ZO+QUpB0eA4X/
cMzwoMz/+u5jZW6V8G6Etp+lu14tH64sX26s7hq4d7PfL5HMyp8J303kVC8K9MGy8/jg+hWXjE2U
O4dy79+2ink5Jl54M4Zlv1JwspU1o89bvodO6sdpBWsgvao5ynkn/HI8pxUqPazu3kSxBb9w3vqU
qIfeDN4ybcTXcn5VXsWzTC8lquI2+CP9tff3jsMjy5m/09hbUbb6e9+I+V919S5ttRE51BObsbXf
dEy+uzvYFC4tNN+8Zhc+hLzIS85RAxGf6BlkEnnDTe9c4qfvC3I0QEO9KLVwyDaOhaaa9X6owPei
0mnj/ejhipfxwJYJf31e0/gbj0qx64LyLlP8iVFSRprDCXNXg1A3/5qWYk5NXNi2SO1jNrGhdZjo
7FWcMxygDJhN7B6OBNshvCwQ+bHM44u9JN7eStP30brtGsOCdzsXem7WGeqj/AAu8FCnW+rhVHF0
+ejssu2dKLilOlQozOHiEQUzCO9S8MHcVKiZMoDMsOW2r12Wn+STxfkNykpzdHvNEF+D90AnMlpi
h95ON8zk00jljji1vXjm6XsVJPkyWVAIZJ155tNA/pH37Qw6CTsWD27766A7CuakRLmzPxdyyyLh
H5simJ5kH9zXhp3xwfYxPQ/Zr6jWX7lW66npuMBjIQ6uGJ8bzq04YxOlHilOllFKUoxvygLLsLXr
k6UzsvqOfLTo9qPOJrsO5iX/GQ3t7OZg2RiGnG5J04Q7sx1qRYMhnp+dYRSPTkEno5vy5E9dtiUX
xzcIZFHx/eQDVZMzHyYwYmikfsDuD+PVaTx4M6mYroqNJIiCZFpoaZ5GrhNL3NcutEzhs/glF/JY
Mx1IYMVs3AJbx3MYgSzt1bWML29hfLW2dKP48Uh8JYyStwx4Km9xcMP42OfUvMW8BVzVkLrhiCAb
trShJNA4xxmGoPeXGsIsrWipUqA0MeORXVq6QMkPaIsR+FjXRH+JNNnaNQlLDRTtzoCctWrqhjFX
6yYjY+OaEUDkk61k3NImyQaZNmUCV94Rj3Av+sCHJ2adNqcKyLEe/I26qbEdEFPjiD+LIoyv8i8s
NL59Zil0/qtcyqulaY80+VAklgAnuUxAez2s2xoW9ZABaeJYMJgnFv29aNMXrVLjmOO61bS0I6Xm
bFk7YIj0OOeK4BWbTBV7hqjs1AfXAue2scnM/L6wbMYCTvCmGv0W6LHbNOQLYeC+lA1ZTXGevc6q
RqEmMNpqtk7bX9nvOYYpWHuqxJvD9gn0i4oj6K62KfWT0TzolFmToQue5iCl68R4xkBoJ0ZjW9zA
5cxwOWp7czcL+AFJK1LF9ocTWHKjavtpzl2icYS4GEp/anf8EycQdmSVXIo4fW1K1qxDFL81OZJK
4fLJhHT4TnP9uPbA245W0cjjX+iq2BQGs1Ee1beGQmWLIePNSItLgsczKsrmI78ZKy1x4qx6FAYT
qUVYd73s652squc+8Te4FfKx2lddvTfITQyTebz4TLKRQdI/NesorHjpDyvWmXH0nhoa1601+Oda
VteimX56bOh6iJEahLcNil5GmUL+5QHJgQyGi79ycoADX41vMjz4yNhAPqZj3ZESfrP6FdP4aCnz
2W4G5CNbMbzM170cZHZARbhPXVbAN6STxyjQUlZ3Yp6OjPH5msydL4Eo7nXfnWxxcNzmd2pJTeLD
RBqPFI8liMqtVbGIgSGYsljGvY8qF3brcB/XHXlA2btjtsd8Gu5N4t9a41/jzQSsOKvPW3mYiPES
EI5UfQ39szW/ysW4szuMmaTo2IqfCJolZU4X96hzS9uyhTP5h3/L2SVO+9gY4uE20JIV9XgJl0xF
RybNBNWwknWyrQzzXLMKDZvK+LjmbD9X1qMKJGvWMTLrLngJaGCIUJQvi0/Bm44kdwLZPVrN8LlU
BgNRhYIyLnH2WUEOs0tqlRDXUryp1qCYnPJjvgYM4Fe9bJO63uI+e8j6Ai+Y3fRffVEzu0jnW+7h
elpG/z5AkIWhaJgtFzljVsv/8TO/PerFCh5Hs8cmJorPvhtINHYKeOTbl7qtubEEbqBK6ORioq2E
OLTTreotUjgN2T873Xw/asQcwL7DSFAay1JIFgiy5FTPi/MR+/rVnN3nRWRPUpj9IRkyzIZzokiM
IFB6dH1yx8fhklWBBpoYTpNSRK63pCYtRlHfW4M0n7w8e+Yrp0+P3TbbeFBsHupddmEtqv70rZ8c
R+S7wHN6kjjVN5N1K8FqmvHM6oYzpNS+rFL5hMT5oCe7/lSLAXNFfAnx/2XzSZOykU7c37dB9tGm
In2EuAb0DrxXgXrFjSIolDy3hJYDsXeG6jNbRHC7d9TZa4Li3UTiWG5/q6Uz5yAa2v/0f9g7k93I
mTTLvkrhXzcTJI2kmTU6e+Gzu1ySyzVGbAiNnOeZT9+HUYnKH9VAP0FvBCikiJDcSZrZd+89tyrP
onb11UZsQjskM2xNDCcFnCHGkO8BgrnddDbbAZe1KlPzczhKvQ7N4lhLPGEkMMNnVp/oYFKIuPnP
T+fWPSkTC9WfT9O60LeJ0L9axI3TKJNsHcvausyOPKWJoiGH1MZV8GxwVEE0BYDnHmxHuzGb1ygW
MLBCkjqa26gMEvmsUzd+LCM0ibrKb6do/mmmatNTppEbi286Ycg2WOz3he9D100Ixi/6noApwdkR
iL6w4w2gulE2Ys9g6pe7b6s83xgB1oyC3QTYOGtlGuGJHrwJYuSy8/XTXxkbCQAo66av82tuUc1Z
q/ug/kVAcmmlYmeVTLdBGqZg83CIDwwQ6VjAniY/K6cgmeORhKymLaZmHA4Z/t9BW58jRmtbM0LT
04kZ0rPd4o/tvPTbs8bfxpjc+WHPtBmnJ5gHTgpWjwo+7Fpop6vKDvUGb8O7WU249qRgtyAe7Mx7
Daui3ydkkyBJEVuSwfJ7mB+tN59VbFyC3viEKR7tcpsxi+hezXD+KaTzMiT4gay+evXN4ieJykM3
mc/WlPTrxBNvApPoesTkSQmEg5IG49zCBq47hjplD3EcOMixtPVXZ1QU7SyNqE608ABojXSSd8Ni
RsjOOIw8YyXGpNraVXXEsPbWdONnrn06iHBOuY1HEZEHKx+zMhOAZk0RWb7JhXXqXAeptVegcWLY
GtiQuxqnt0F4sjX2c5t/aVPC2nT8na/x/hdYMGx+Xt9W57qNPks0N8Og2QQVkTUrPzIVhN9GE30k
vIcUUXadzLijxRgxMweYEzGywJ9qgZjKnHkHJPuBpphxPfufs4bwn5GGScOHnq1sMtdyHQ8DxF44
VUF1L8LflmKybSrEoJEN9koO3qFgY2N77I2NJPvtBA7ZxczNoVlTwZeRJy0EmMGOyTw2aOPoOPBZ
jdtyGYkvLgsLKs/QyDXph8M8zGIVpJXJWSBQRPBJuTpwlNvxHUWr2/aWPhkHG7cy/C9Gm0W+4YXn
tZ2GIyUJ5xxwYUxyB/xGd2moaRVsgDr/gjBy1cxrh1JszNpHLyh8QZY8fJgTQHKz8W02PWtHumm6
4jNQHlg9zPxtcrSnlu3YYhefPIZI9cOg2VES5bqvQqJ7nFYetW38Jst8GEH3DoxSBlw3WvE7WMLc
6SZ4KKb4qcqae4cZBoShpyi0biMy1ivfMlKO6M7T8s46Ag+ucNOn3sRSaubgqkyM7DHeBtjg68bl
SceA6HFU9pH52WuvvTvKyjG25L9SjFDrLDKvUVgdvWwkRq/vHDcHvxM/OZCG7Uo+Zk1wrxrvHXP6
oy8fyorViGGuuQMZNeOkbH4pNd2BqSI0atibuWNJhWTMWmjdQF5c80xYx2rOtyCVZkpszC0ooFdo
AWrm97HvCMLisLXnEm6YzW8X4HWxPPMY58S+RfnSEfhzjCFbmzNINN7BlUriAFOR9U4DB4NUzz3a
Kt5y3NkOpAlXif9kNo9pUnxnfTfhMRIINem9GQruO3u61am3Clz9LOISCEVD4pB9jWK7tlaup3dq
6koQj1zPXfPAXv8na2yAbdY8rRsDjd5247tmSG64+oGXmt9uHy7axXiM5H0nyQ8EDAkM4vVhNokF
usijJV5Lia1/tsO7oLG3jg0RCYPTegTISCylsMUlhAHD4T46xS5NCC18nibIsbSIYxb2gpWz2Ft2
+5lACMJZxQwq5uarcgah3XgoQi2vmYre6pGl3eMWWgGrmjgQlagLmA5iI9+3hUexoSb2V+S/ydc1
aOLdeRCQaL1+qZWzmwc2v/WqfbYFRrlWzvsx4T2jqMS1CP7yUEDW82Hs+jHi0eyPpMaqHNO0jzlN
cWQBLE6UmSie2MyJcSNlAKvB1GDXFGOYUFuQa46QwZlgWlO0cwWaBlszErBJ91ymZX6IgZiYaX61
ZgtCVj4E28hMXwjH38SECj5ssKhDEmabQHKHzUb+HdR1v1MuHvSgQbkT0R1JyOpOyja69lLdN0V/
T00AofXY+uRUnZ96TNhbDeiAwwCgS5I+lwDxf4y8fekTISl9vU7wb/WQGjZSGzeYMyFZqei8EEhO
ZZbap2mSb2aEzGgUjNZME7G4S4PsvgnTkzmMS4d2tM61m1xFEpyJ0CB7u2hUJLL2oROdXV0lGyNx
fTCKTnWIcs7gMBTKB4nzIfIykMA5xrOM2RsTHpyTlkzYfkQz/g1FYaeXuXtTGGucgQtERVAInsjb
PKMVymd3U/Tkp+DN3MLIOo2jkd2Zgtn67BG5s8Zv0y9z7K3OFnoGeUYHUyyqdOvMmGLV+C7dnsNJ
IHsEEmzdVTmDEAG+wZEG9lWYuhdwfjsGxB+jmJp9gvfztrOwfCTgvaEWootA01qRYUKQFLPi1/Cr
veHfVaaLr4J2mII8pWQtGNgqb30HviTnVHhMQ8uGurfROqxHty71vkjlfULrU8f6v3WKgcd8wJOD
sc9a2hjSZKaDVV7J4q7q0y8UwGgHufpolHF8m6X5ayZY+NqAzA4nobVHmHbjt9mHJKTW9Dyhs2pj
83KT1y4vLWx1Wkfh1NoxMYWUgjScX1iVJg+FW03pN1VkBHRGCGqk7W4l9/dN23xmFkFrK9I8Yn2O
1cB+196Hg3ECg1zzQ4vsvOpU+hzbSXeN0/JcZGF6kVkNXFhH5b7K8fwJw7wfa8M8k8yqGdKoB7se
uofRwAI22dSqjNPebIJh3UJ90lnzZQywowNZ/6i+yS6tpHCpAwxlVL/pEhLYIiJMEERqNAMD24zT
jeMsxQFkrLYzfzQ04idKTba2laxwRfLwTZFl8WC88AwrdnhrfsaUw7pnfowwOxa/GI8r1rtcruJ+
JtsZht9Bpw0Gs/X9GNeP+SzlqcsXkJUuLnPBEz+dZ5CdBg49ETD3H6ytC29obRg9YAm06Z4YqKhK
KP+zf8WTvx3nkTvCr1/D8su2EINru7xqCeGnIodJruI6J5ApcllYG+6Ipwz1JPP7eFszKzQjkuA2
amfTvmJrwhsX4orQte8ty+kzralvYJ0xf1Elxku/5JxctnnJcBTCtddpGTyL3g0emmaDb424DnOs
jWN40EwRWltbY5r1LZujmC0OxTQUBNwwNahxqI95mw1vWGG3pR6iZ5b49G5q3ReoVhvZQGvN++Cc
1UVyraQqLz4OsNL1Ska26IcyNJOr7ZbpsW8nLgooedc/3xuQLEYs4ITXpnd//thcviaC8ho32Xz+
8xdrrxxAsE0b0vgTC6Yrd0bdAOGYhHUpMzaHkqmCwSbUak32JU566fDRU4qV3IEZ+dXHIUyicHBW
uVKfvmc0wE5wfwD3FGu/MssdcN53mWY8Qe8iM/cYo1uwxexmfJ0HlLea8KHF8DTRdrAvRoP2XjdJ
dy5zkM6zT6ZXYCbrg73Fw+RUGz0nBIhjUwp3O+8Re3xt/gZYB5Spb1+GIjVh48XjbizkfZ5eB/Le
0tB3SeRti8LUPCCDjVOaH9n4aReXquvKTSEDzVmkuleq8zY8omAoG9ugaXFRxIveNDFEl9gjQfXq
z0w94CzZprFK3qIG7AFN53okokqdQUrZHRIkdbRBWVjv/HUTvBxTGC06apM8G8NVbpwCqHFKDJsG
OhBDSYMdDAPnHIxSN1RLyXUnT72DKNcGoCQjCUpsbr0raPn80o2x+SKKrwq/0D6zB7LuRffah0l5
HuP2gG8Z10lpbpya0pQqqPS2LMxzbTOKQMdgop4lb30WNzdtZk0PQsiSd5jHfYnPlgbzca+nCjaJ
jYLgyRK0f7GeTTgcLBIfUzCwrqsvW7M11QlZ/aK23r00RiJjpUz81zbM6YWiNO3ZEurTzpvXEkb+
tm4kr2f2LhKCDEIsOKRs47sNR+S8J4AaD2/ehA6vS3sFWApM1yxuGzN7qPVj2ifZ0bGJS6ZuVj+L
0mH2z99dB/5pCIn8VHYEfyrDTFyQP1s5o2BbEbvPA/YaSF3QPUF77rqAJ5oSRXfuozcVuT+GPQuC
fLihUNu3MEXOErocHMOeQGW0x/bB7dDE7sM88MosUh+daCMYvXKlLEGmusgvfR6FLFHyqdST/M6s
JcSRpZcMZxm7EONic5/tCLK8iSJ86tmh4Z4ceEIhpW1bgdZkedYJD9dNZHkfI36zFZ0wnFf6+AkW
yVtcIpIk5NZXqEfBNjVZrKyyuRlygimGzeyajpeQG4Ecw5fdodJwITHBeceeNt5Zvfke4QM5W9q+
bT226jNoLh6aQHvcmfSzHAImr9EbrR0VJTkYYiLEXD2HCwkMNd8B1bSuMxS0er4v2Z5tjFkaWxGr
HYgGXlfAo2vLzoFwd9Gu6ivKq0mnkm7R9YajV89uWJ6sBJ9PblW/zWb6IQeIkTzMdknDab0D/1DZ
NyZNLWeLzBgzhR+H0SbBF+RSVTvXBMgQR5Wcd5up8IrW04/+c8baf3R6AdivL7ctJT2E9oJy7+N8
XYWquZZV07xKCDHj4D35c/PoVb0mwWPuC1jwGwq4p6Dvj7WbhxfPxKAdkEkET1/onVvb95ikCraV
vP/gI9Ds4HzkpI49DrELdLaTnstLKXL2A48+shRJyfbLcDx/lxseSVTQswTnbmTKDtusk9+4i+q9
XaZn8IlsZZ2GJ5DlEQvVX06ryTqnVXdgOJ5uJ8FOgeZ5tXNE63KZA/2JsNrvSjejlkWjzse1enDi
mjrnpsXYyGUZK8oOZE0woeszDxRTCkUa761qzIMtbyuLsHZBNwq+sceBuuntbCZ3oAdfsojhL3q8
uvHGIaIwNXxJiFsy8LI5YsYkatKR0juCCQXS+RrTHw/z2PoA4kmdS1l6+wjjLiIlUeqEkwI617ft
Vy6kAEr5CEeEgE5ZgrQj3jOCVaPHNKgV5hM4hmsTOk8BEUv8M+qQlvLVTUasyClT43EEyliDR+Ob
MQT5XnNr/n4hc5vubD/a0cFwYzG6ONgOxW0WqIwqbJ/9MD/OdbarvP5dd+AiqZQAO94FlyBIzqHi
scwewlLzdejjfcYcrgrsQ1V5N7VVU2C5gVlM5C7mmETluXSzN2VtcOlqHGbNqYVMs46j+ic0cXH2
y9kjCB9cnW76ZoRAmGOz8CrgJrARj44v7qcQZXGoN+6SpG7iMMVl0IzbvsYygkYONnobWvinK5nT
1uE/Sbf5dC2Lblwzf3PSpnovJv84K5NKsApoLXjHtsFNl8fDkwdtoCmXvoxLnWUuZpngXJfF+ySI
oWmSJH5zw9D+TSnzDhHy6FtUNnTa/WX1bDBrt7+h8eyqfHntQEvXFleONuvfdRc+SS959+lkZC3e
Dt3wnsWxOLPHu0LJ3vrvQrsvwbTEQ4bxF6AkEC1T8CmaYtn3PvoFALVRQMSCiKe78jkr82/faEm5
kMMVXA7xiLnUgjCiCbdwthXveAwZgmXFtjRdAxoxV16BJaEN9bEuHWfLFJ8TMWV+SnFtl70rlooI
KHpdc0q8+AK4vEL78l8IokZn5NntwFDsxpxcdZBJS7aGriAfpXZtBtGRZp8HscTZGy6iTeUa9xlD
sVzTftiM0OFezcbF9F5VTBtSdwu01+HtvxP4juk7h32ZZznYzrF/t+Nuu9DTwKAX31U9P1dsKeOg
uLVw5K4CwBYNWd+xHG6tCTx5eJScY1gcCV202SMbuOgwFimpIg60sRnqbY5cvUbIHZ6dNMR0yjOn
JEUU1B17QkL4iZcla1soLM4ZruCuxj5sYXxglxAIhEGMBvSz4uGLZoYgXTke0hTK4Z8B2YRXkGc7
+nXj4Lb0g0tXx7SHgq6vYalTKYOupxEKkRJZ/gKBEx1noX2caVjYhorFminKj+PNp0zV1Ve6VEKh
XFWZ27wWUZkfk74h5dUjeNcZPuWAk4HjBu+Zdttfrh+iodvaeMIEwd44LMt9hHdz1S/hArY5/qZ2
+rO/mAnYHVH3w6XDRpLhop+EIAgkWZ2qLR9dcu/bCafoPcyHy58rp2Slhe/xo4vxJU2Ju8BbId7B
DqI3EcDxM8YXk03KXdDjuoG5adneA00BzL+MUp6FXUDdhPoc+clT4tLdnlYZsiQbHSZTLWObCbXe
lxGwOcVBKJ65bes2uCtTDdrJag5DUdJtJ9YpN8oaaTfYMPKG3tu4d6FtWiczujKx6eA45cUDEEF7
PxldBKSmAKWM23vjyTY/6pmxbCXNXxOk3W9TASFvK4vOGrCZaIZiHwfO3iGZvpSlMf1s02uT9g+B
82Ll0nodplfu7Jve7aFC1oZ1GAL3J48V4Ix50zg5PjepeGr5X3jLgSbSuTpEG1PfV7q/2nHubGy7
zyjMeQwKprj+jNs2g4XZTwK8jjG+xAjJiETkVnIwQm7MZtJaK1BQRUVSN1x4km1UOUsHx13TTJQR
NQk+SAtrfD0aq8HZRSVZhsZ2iABqnmUlzmcGFkj1AaMoswIuYYgx2NEt+A7PZd0U6jlsifZ3E+ca
i2Brm+SkdygxR5uoHyqPqROi6KPTRW+FSQsUp1/30PXzDTlz7HT+/DAk1QtguuukcELH423rg41w
B6j9Osrpb3WBFwmh37Kd28F0aKf4vS4wdRnNM9IyGniEWZ2r7JDjrJjDt8mq0lusuKQibOAGhnxp
y8vcVeLkZhPPOpCbHaHRnYxJLZN+TpugPek8Nk9Jz53j1y0JLmk6uxiJFaqTdWySlosqwOkl41kd
Aj0GWJN4MUUfIf6FIEcS1ojOhbchc8pxfOO3nVXehs2HvXYlEX4e5FNANkMGV87lw6nwygshzz7L
OqbQIbGiyXzKsIZHPk8D8uZ3Rdl/uqP33OGUW8mizdZzQq0gYuqoCdv05udENNAsrJe8/gTR85KW
FVMP4WxLz38PppGCvIj/sevq+xrX0pgmr2G6HziuiiC7CSTOJprksLYsJrvYvcMjRYbe6V4SVH4M
O0S8BQNzRNH62ICXrCrhrc0muwVJ/Dtzi5ugKzD9zC2VfJFLxHUgaWNh06rD9i4cezTg6lz67rWi
idAxTbz/TQQ3L0AohUYI6xbnGeoEI7G2Cy9qtvdhTW1IGAUEwc6ETqh+VWC27XA46nq2TjG3GObw
OjiJKi+2CiXpnDYOh9ByrB4tGHB4bxNKHly9l4FPxF9gdyHfS4wDp4afxRsyzITwRpPDa3YT1tMp
ainfQPOx9vYw8d/wflixvo2smB1TwjknnwkNqsxkTFwPG3QHWnFKlKyQ83BUgBVN62lTGE9iGOHm
FRSlz+xUBSjWjZyN7SSLaQPNtSJslK2zAAi0H8cpYzKsFbZkj9HNvB4hL3CrLn6bnEmBend9bR1Y
AcN910SvA5amcSxvorkmRouA5dX9ryLE7tALhUSv+XWy+lL1LJbDrM7YAbhZk5m20SF9nBXVSGH/
6w+jHWvwsI74bbD/ndlykrjt9aobqd9Uc3HwsvSDxGoNtzHgySMp+yNGc6sZc6uqq2nD8a1dEwXG
WtjEOtow4FeFssQ9bhx9v6nXsu4+VRDjETQ1JjrkcQa5frsdRQmMhMkifZTVyeVeeWwKCHAMmWI6
eucbzJ2YeniJS1n8YOhl1mb5r5GXvo4ZcTacg+SEZ04Os0VItuaZE8zQM/ocW0YQcLKkgWnghd4M
dQLbogOyIL3nPurqA0nZ5FjDz905Qee+6rLHXJGYH5NcBn7KH+8rpcpz0gjGK/ZsfpivXkiFaiMG
d9PiZDwWUQi3XY8vVnnGgjK+QgSDhNWGLfcQnxJlog/UdZLdn0/dkWEDoO7sbPuecxxg1XNl4vLq
63evHYzbf38ITe9fn6JH83wQ3rj/95/9+/u8McObazKWc+EAzqs/XyEuZdw2LW95O/368ycuPQnH
eoio3EOu9xKsY17AUMpIK4UhIF8uKtD8NgWFf/sQUzj4t0+Xr/75viCxFx4LYDm8EnC7bdCsldjP
fbtwHB3svdBs1lWdTE/OyIkAeP6Ald7C6dqMzGGdXN7wnPaPVkJMPnGw7YwLL314q+lAWlDVYuXZ
0VMdpNeZaBEYHIuZ/7CcCMrgrRFdiwgifua5BOAUV9NpnknRYZCaTlO2FAHKYfG6KYqum4QUxsDY
sUQNYnQDSoVgAHu8kKNSVpI6qkPYA9QcSHGHpfS7dMPPFPoep+N8a9TGflqMdlOOV0OpAX4KY+a1
33fzbRhGfwrWjTR6ZNGQO5s+hrYAgt1RlWE23e1YlMxEV7J+jsqYlmsjQB2r9LtfHmrm6shzkU3b
QPttRuMjd8tjmJVPQ2U9ZoN+NGfIRCUpLX+I3kic4PGgSC602T4L0BfR9JGVjObc8jsrAPKWULXK
4iHyOGVO/BN+J5Fj/TszYYOQQYBpAB3UuGPZU6tja1kj2whoZa3x6jnjLcxijgHD+N7G1s6IxUus
9BkSdnPolPtkiW5lhRGZNpcmOvjPWy+kmzXFHOJ4mDAGHDACFagtvW8KuLMNFQg4Fne+Gemb5SdR
TfrBhBJXQsfps46DdkvGHKdMPQEVDtOrGS75IKs6ZOyvAPqdiD+wMvS/Rcj1McU2uIbSgyNBOKpE
FrQuFoQewdS29/33JiIsnlJjsAXCAlX4rU/nR1SqapUpG4CNV/I62HqTdOWvisz1xKZwU2n+5V4s
XTgh8Q6jdu9NY3wgRCG4Mgk8GNFYnv98YL8r0k0eegehjOxYzF55rpYPCkTd6f93iOctHIGnqfz+
51+fRZe39XT9DjDvUQL+50vHr3/+ZVvm/6tE/PEbNe89/b/+xr9axC3rH4LGMIVpxRRSuOLfLeKW
/IcrTFMqpSQVQI4r/qtF3PL+4WH1szUypNSmKfR/lYhb9j+EKW2pXUU1LaZ1+6///b8+x/8ZfING
SCdMEc1/+/w/cMleAHC3zT//stRf/1H+57ctv5vLA9rxFkFT2S6TKuXxH5Wf71e8+8t3/4/GIrBr
gOh1IajfWRZWR5JVSGo1cwbPBuKF13tVDdTcU5RxSCwgW5WFMpbjhT9z8QfaTW8JZYzCIc1tIgPH
aOC7v72i//qp//5TCp6k//3nlLw+StiSl0Najl6+/refk/lmlQxGeA5HA3m+ubTIIBR/xb9oYjNu
uyr+oEAT17UNESLAkasRRjaKHt7HTjblFh3Q31Lk8mR1oDnCNv3CJU4dTWo/1072HEG/gjkEyosd
mMExYW1X6ser0wvuIpfQ6KROTkimenTjNxylG8gYzZOTtr+yOjpMSWNRf0bUhvqemyFI9pEjDcRx
cSNMfBt6zh3m+DH9oc96qar27Pq+aPS0B3WGv2SUu3bImz2uyzWwguQmLjMQsV5wipwEu93MNAp3
EH5DXz0W/iUYRHtD+dMR5gs/De0Yjom2DTtSDNd5gJPQBE50jMOuZK86mFuvK7/MqbURe4gXKLyf
zDc9OuvU/BCK/IEBen7AVfuVemN7FnSt4y7FGW4knC1yQhlmh7HSAsSHiR66y1CCwwnr374eHubJ
DfaYMffC4fyrCl3vYmV5N5b5U6fvWLYQmiHKT3ZCigDzMr1eaIw9TaM73x7vwyHJ9rIxRyIQfPBC
tpeDoWPqGPEazJr5a8tAt/E1ek2o3whQnjDQkqLMIwKJLvSOBWGRdaD3DGLW8zSu6YrjDBl4b5Ek
kMRF8lnRRm4OITxK9jxFENHFypDALQmowtDH/GucFIC7FY4OXAlF9VX5chO49i5uxK4WLE4eFJBV
6JQ/+Nl+i7Q4sJOOqDjsrbbB05zi6GjCD7DBINrnLt8MHCmH9GLhimGBqA9VBL2w7X4st/8OnG6v
Z/+Nmm6QUFLesZzTE9rm90e64w+eV3nbLp4+olafORozLEJqV4P7u6Biul1oL2oCywei6TzaRbdr
Bk35VbvP/Gnf2lF9qscKF95tXxXqQHsLl3bBlCkmgDW79h6CEf1vOdFSNFUM2Ux81+TK6zsknz3W
yDU14Rr2dEFZleO8hB0Gnih4CjOJ9GbHH17RAguYnp0sZ1oBYKsPcZFIXb/azPfqojduFtM5LJtX
qBiWW+fHHHKWY9csxMoBI8g+fFWAzm6USWWh5KRRWTWIuVPbz8RGZniOgLze86wzoO0PjzwPoMZQ
tsJupwOn9AqWgqNOMqu9nIMDQ/SctsTwLbExdtD6t5opLw+y+M4x8rtaDt8Mqq92gLJUWg0KVHu9
XS4CC0jNlACCSUJvg/H9A1F4lU0c+EpQFWunKeqtLaqfMB13nsqnrYoYnFuSzPFU7qyFGojTYacC
ezmQ305W761CP/3OWhu+TerB8/sw2+pAkPz3qBEHWxSveEqTTUGkAiKQEdJTV9hUwfS0/nx4Ec19
pJuZ1ferLMypIqiv7nMkcoNumvbHYxIcW+WrbY2vbhU9tQln7o4+QwI6FPZRVaExTXFKlAUhT1P3
NyR8OH2Y43lwseZ6E/3xTfyrCpCMZj96TdG5gBYtbfPcY/5YH72IfyYBVaAaIA9dCdukb2NvvTTu
Qs45uwOabp2NvA4Hw+fxwIZz2NWOfqwq57t3I3/XJxa658JgmHt7sQ+vqpjg4FQtLnU2UCxEyW2f
el9h+qAH5AnS5y95KYM99cVwhoKlABHQ9Iqw6wq22S+HnOLQdz+mTeFVkTZnz4SqSHdKj60BNbWj
/yT1SA5KcjCTSO6JkJ6LPxhb+gLbfou/Dy6HnlIINpwHF2qZ8uGMAqwrtYj3NmvtJiyOaYpPSyYK
vo5RXccBH1+DAp2BfwJyRb7LceRr7iSnrkoetERAKwp03QFTX8dKEG6iPPO2YZHfc3YfTyOUKJoN
s5YLypdy3maZ+eYEYKZzHC2NMaw8Bi/MrS5BpKDWaXmsfHaXBJ7g6Qs0EsD93x1qNqb1HdxwUrKO
znamxEyeE6ZdD276CYKj3E2jewZyHzWIvarI310ILKfCDL4Gp6kOOapbEQ33ZcazaU4OmAQmHpmF
YP6UrOfpXTnYbYnSqrXi38XvJztyduOETBd8Z3m8J8VvkqUTgL3tFAfpFuKEdTtbLewl08Fh023r
arhpMQZtSPrA24EWsDHsY1Lrqz8wx0weU3D1Ow9w98oYm/2MGrOpp5Hbp8NbpNDKQ+iKNDxMF7YS
VDtHPQ8Kv9sNfX3rB0Lse+1aJ2k/a6MDol2ZzXZOmEN0fbO2PZ1DRtrkLb0GFXWE65lh+T7J7Q2Q
hBjEHL1zkoHo5O86l3UwhMLvWcynO+1DAmZGwkG1wYUZYAsLl9w/2mh4ECwaKwUqgBzEcRhFcilb
x6c8FZ9rHIyPPQWrUzzF+9jH75UEBcOwpmnuKSooOIP5X6SfCQJIRcZW+8/U4x3MYWMVhrOv4t7Z
1VQxkqdYWJtzScHIyGyuoVmX8L59T/6Cmzf7rav+ImX46i/m1dzNX7tBY3XQ1qZuc1isyoXw2wVi
l+TL3EdQC1qQIgaGZrwxz9Er6uqyFabEGwL7IQoy0EagmDyhFRjcgV4vz4hf5qJ6SWLngjNf0NE5
dNumGq+pImqjChcy7GBbGy8ig5EQX2Oih5mEjecHZW0OVESwRaYTv8Ai6nd5mn8bkzWfJ1K5PXSi
nfBDVL3cPWcNwagaDdL07U0hBOkzk1kjK/sV/ltwoAOYsXxOqM2OnUOi1KF2rJg8yYVdXPPw50Nc
uMSCdLWpovG+H0YE3D4oN4FXfSkwHX3aXSrSRHr4aB25n1xch93yA9GbnVND72Ns+nNPdroxCaBj
bkE+PhLOXcm+3rcGlWDt+FEzH+Iui+7r8WeCLeFiI4rHszCh2w/JC9r4dkrEvsC0elPrmyk2frTr
jyejn1ZWNz9R2/FOyfG9N/b7IUf/gJe7HRwTB99kv9VM4yEQFqcMa/hB1Qom2TKjmZR4dOy9dDuT
Pav/iIgDQgWgY1NZbCaZBVaESaYe1G3pXugvii565dZjig0FGIfTwgIdzRPazV3gEDCrMkXyNbyd
UbdXnoS3QT3KJU7HaocnCJtqMcutDQM6pY1GEPnDhzy+G2OGq7pLL24tHkYvQ0/IhgPoC0JPXfOG
8hsq9YOPMjvF3Tc9YRiqXa4AypywnWeEx+A+PHknVYz3rle9ioip9tjQYY6cSpX6J52+55FgB1Is
QBJQQme7TXawGDhwDM1PTe9L398PeX/oFYuqNYPuKjPvC6HqNBfGLdZHwr/OgAZosv2dsuAyEHzn
FMKjx53qB9E1j1EU2wclAG1ViT6YtTLu1eiRKR7gXVh5t2mH2Nl4gMN3RastJus3VThOZwiGHwQO
2McaNCAR31rAWk75CJCS9jnyT0HbXvMw+FDk6stYdOeyqPqzV8Yn9JhuTaMG/S5JxGV4W5lEkdzJ
NTZkvcmUNXodUQQSmSMN1s7vKc3tW2VKGHZDj46LSwLvAiavfilarlIWtMoDgBz5grYc/843cggb
I8DIIKsCPHP8RKFj+qfMD6kOi4CWdDpfRz0qFcl7cFe8K4Xn3KKtPzK6pianUb8sU0MznJnzE/0u
ShrS8/T/sHQey40jWxD9oooAUAW3JUHvJEqU2yBa6ha89/j6dzDxNj2uRy2RRJm8mSdnONkhtJzU
IEaV2367633mduVPwdx8Dzlr2jp43MpIwO7Lc14gmpDgJdDEjE+wwazoowAlejAfpG+l67DBKD2m
kHLDBOAWqwCf3R8WfULDlcZO3BMp9PuPscqILCz/2ja1v6HA4Vomt6xnTeW+YRPTcL5j6MVm0Wev
OHp/AzL9tdQPNes+svCxcE2x0ko8/XMMqrmPi0XjctuNqe55QDy/w6m0yZv4WaQ+x0RgIExhX6dC
YcyOoOToINIZ4PQUFYTNvKFWAZtO5zrw8JMfvYVvB4GD4AuJsfRYVqbznhGKi3Cxy2JuN71BHoEG
SkbB2J15LJlAzoCdHGgw0FM2xmLmKWtqQBuGiFQ//KtdBnwLTU0A/vPwOe16jcaYum8tyj5wGVm8
DxDm773JDIdyuNk86VZ15PaHT6P5si0RnUAbb1IXuiHBNc+MdUqE+V1cEo49AFXOazbRLuggOk3d
dGLYoH7Hs5rm4VFz3tMRORtB3Zg7dEAIwRq21I6NcTNdMq59YcmArqQDcWpByZJfo7qPLJdvv+Wh
w2qmsDBolyBGxYtD60KwKHuEcGv5CLXMnxoTjlhkvZEoz2dSJwS7iHBWxacLWehaj9x5DRTHyoVi
jv2CA0HSxi9T+AvYl+ipOrqqQfJC0Fui+SPmxsTu8YZrw05ODnyE6J1teglKCuJdwOXC/LXkgVuP
RYXDv6IvC0zfeGEDTI4Wocnd0h/wFPgjgxCAe7pO8qvk/Itz+TUXf5KK03hWVL9lRDMbHR3Pllls
UFdpG7ad+FJnC6Ys5JCWLX0W6VJo5cB/3dR1S/ld9duWFEaYNi2nM4fcsWOcPvTJpQUl7ukNvnC5
L9OlFEAHFev7+Lb9iil5JxnOu2Mvd4qcmxNNH1B177Rd3mxCcZuwGdOdyWLLCwq5TAZMwTAwcwri
p44NUln+1tUBpPma76F0MM0saqipFVZ9q+fazyJHqu/Bqjo+12I5wdkQwUridnH/VccCp6Bl7Ogm
+zWwj0GxwhNBtDdyPsFGAowyhxtXlrMxUatptvmWR+azG/n4pPis1lZLeq/WjINVToAgGpMue9M+
Oyz5aM0btEjSa8qkt7rHlFdvic1x5CqYj+g4uko4agYhmsj0pwtBV2bQg8fHDZRgQLOmyDfg+EmA
G860cwXBr97n0h+Dr1knst47rdNDOWh2imJQ3iVS/C6O5O1MH3ihSKK1XfuTy/TER+KfsGhbmlla
B4kj3mrijc/0cOWzf2xrk9yPRuaOVLgiUlmAfouj9jlePpeuSrnqDRuEmTeQ+d+iM9+SivRI4MzM
pEyXHlaDoVudmByNkmdoELhWJSP2OX6OmbJsYRJ5nM8WLiRBLEhUTCKGP5wvHGxeSANDLMJNOw6K
m0YhWIdh11ocebjh238RQ55MR/21we5tVDh3h9I0bkmnjiMTZI8j3JV6DvpKwuwym1iiJj9/Q/eS
68wmJ+Jz6Cjs8D/SIOxvYsArO0u+2tb9zXIMPiaH19ySb0XdP5xc3BIOshyFstssMCjP5U9TGhRR
pr7HNAtzjTXsm0hLYOtGX4XM3/IpndYpsWBm8pgsKEwmcehAoCJXgK3LzjaRk5wK6txW6VLPaGeR
cdaC7tu3wf7mgrp09ku8JNM/MkEYtKzR2sZ2sh8N6y/Ic0yjCZ2yZlocu02FSD6Vp6YeZ0yyPqj6
ZtereC8if53L5KjwpuUgdEGMWZu55TkI2/6H3CMmMyyDK9nD2uFCz1AN168tna3POowNznfwipmg
DSRZLNbOpyYRtaep9GbNxrgn+seo+S+OKLGJ2YkdZnN6Jba0pvxOuNXWM6eWXa9jY3cH+Us5JoF/
XZ1iaRtADzCa9QPmH1BOTAvz9TwvktNiagDEBc+g6m959d227V/lpDOUIhKPOEu4/lGNylijaM2l
cfrMnIGnqX5hd+qpFjiEAYGmInFew974ZlpGojYr3J0phxdHhSfkUobjdTusa0e/Q/LzNLlg4h33
u4ioukSPztZhGDAnnYKT39hLd+u1ohQYPzzSF7s7+3QZMBfJleM1jDZWaiogZ0HuWNf6+PQ0maV7
1sGkreTA5yDuDOnpcbfTlmmO5qNfRNSije51sHF0hLDuNjjsX7M5rPbKNs7xGL2qcB8iz0B6AcOZ
+vbnkLdA3FNcHF1LWXLCUZ+OSWbvU1qvsxTy+WjXO0l5aGC9ldR3bBKyUythB8exU5UXOtmaRf03
H+G6gEt6t7B+76Iqf9dbfT/r3SHuzZOyuAJoSX3yM5h4kDNajiM1hFGqlHBgHRZorBix1VO+OJQI
eZk1/QqTLqf4uR3pgydUBAkwglaFnLytAYRsohTlcKG/jb11CKeSiKtPdC21aNOqO9RgMgBg5Qzg
VGOznZr0hmWh3eLxDNYtHuUJk3CVVqQgmfrr5ntIORF0C26lwCGcmPkXnUHcBnGzmzP3N4O6FaJ1
3LVSOlzUl5sVuHhD811UGI+G4DtIelq+jPBPoBTHUCZKILoxxw3sz2pa5frEp9E6uNKhlM1yH5aV
3GOHxyUwvdpsuJ1UmIOmYjur8CLaYctOnn7Q/eNp2OMxh/h/LbgTDttOx76NVXvhFSwZb97pbKIf
cpZPgOc5qDnuaoxVtMt7eMUiS69RJmACsNQ6VvQHy/p7paP8tGY+bgJfcSAR01FgXXLqn0nkz5qA
8Slb+as6eTOq5g8buX6upupTNe7ddJkjoiRQKEpGZ3CwbrkWbZdAP/lu2jlcwX8ak5WRjI85g5vf
ROUNcycbTExvTIMWFlimtYIad6qD0rwBBxhdABs6djDi1Q3B/auW1g+Qg9Q90sm7lkilszcl0ICk
O9FffmdU4BLG1KQ3zixl/WAsYrIClj+ccmpPCNmlAVje4sOCHrKSJqpiEiSbuFF/KqaUUosfPrlC
jAPOD/GiL0ac/zDVo0eZ+bdN7c382lP/q83vrhggpdG8gAGRD08nyUEVvtXDIqwcrw4+UUVazyin
o1MLwv/YpTT4iN40ZxglTGrtqSp4Y/KOiOtD7F/iMDWQmOc2+3Vi9zrhUl2BVs8YdsDsKQKXTJ2O
T4yqz4lLBRt0x/XTxDiNvZFF2rjVWM6OuTL59vqHP5rijhA7xsQ5C+JgG1Llt46RBnI7ophqYBtH
721GPjfWQO5Ike54Io8R1ikYJ8Cdlg77ttp1Ea6cIBtDaB7uSY3MnnLNtQ4AxD58y7iOlew820A+
wapPFAtcPeEyCnd+MnL1XNWIXdhzf7Q66kOELC552t17AJCeW0Ul+XlSROCjKXbID71Md1MxXckq
rDlb8qQGm9zJqXCdp1dDVc+zkQT7kSTrqi2d16aJ4d843EWKJrkEGcBRzF9zLt29zRHFaO0G+FW/
s+2R59uwdmrMvjEgBbREtrfE3smSVDIVzuu+TysAvQhyqlanIEyjS+ZWb3oqrm6HQNO7LOAW7BvM
V9fUJ7aCarsZTVDjExkOb+yqP3HKnKTGmJDPAKQHMli1YdxizS43tgVJawRX4VKLwbtGUTlO/XU3
S5jDGHYA3wBGn5rfvkRImeh5qIxi2wib3bkDxVvYBjH50dS8YpA36Cby6ne450mFPfVdGJ3pkSfA
SIw8V+kfY8iqGychxoI+ocn+l9XWoXZoCe8AwICBTL66quEJD0iD/i7Ck7IaT30ifnpzDlHzEU8m
KEdsb+VhqPNvVWvzXglzRx2iF1JJids4hlDov3fVOYhNidlMnfHWmCtMtJfS0FovNUXjMQMhku2S
+p/bn7jQN8FIrxHoxkfbuUTo6r3eWd0Wl+XNgQPOXTh9gUWBoENNxswsvkuan3AeIGPFXKYrTrNt
GxwwIG2lw1sWt80VIuf7EuInGIyuxtTMQcZbmd34nChJ+B3cxspt/jLGCrkUimFXt4T5kgZln1Tq
nMa1F5pwPqPC6DgxUEessSQ1lYboLGNSnIQWZ4erkqtzEp2M1N/aZUkqe+r+skAUXlVgKGm5+UEr
gR2a3wlKUKYVR5ABVdffRiiukNmA+Yw8xsIefyoHp11rmdNejurHagVm0sHYaFTAO+AqXlywmDAJ
9a1b/NVoKOAbGVYj4j5WYfXmkwmlv95HwOQzPvwET6hO+knQZrayBXubm/ULQ5N2ZhoCsKIOrxXF
332NHbgV2B/LAFiWSOVbYyck2AZxlOl0AjXYy/AeCr3xUKjvsiad7et/i3wqVjM4gdKMUciTgfEf
/ISGU26U8nEA3bLt3/Dm3+w3nHlcHubFrx1VVrcxElwWHY/fifg+z3SD14YWTHlqbGlAdhH9sQYN
lgeEPiGfrLjCSMO9ZSjRtyDIvd7N6os1+sW+Ny5WhNjQ4Kd9hYboPiWau2XtnV5dFQVPfpieB/Sa
RnTDY66EfaNU5CsO6/k9YNWE/IYrHcVHbO2sKT5xVhHdN6c/VZb4XhZqITWrgX7XnfZn8gZh68z5
8MsWdg7jU4X91myjcY3bhuRtP9XfefdNmuoW9kBhCooFnzQ//fFDy/6Qea82oaWV+xLpG0OTVkEn
2ysCH59mb007RLpiN8gqfMRg0FIDcIVjUW6GIEN3BE0PelZdGVNgS7KzYq+JGpRadE9yu/k1gDIP
rV28U8o441X01cHqyxc31fw95GM6zIbIvbi8DxuVlOFrFWLkbytzQNCYgjOTFGjo42y84bnd2oF6
RzpVN5zOxKmEnWBUxh5nA7aMu86EaaCyfdITvwLXkCIuEUlzepG/y7plxpC4iNxG+tcYguphCNK7
gpKgHYygClBMC2AbcpBTxiThzIGSU7qZ7jLbtcpx+WkAdbE4ig0EtaXQ3iZEaJrFS8bGuKs7WN5d
nf7kQVgTfBM3FzvUimnaGaHuNjhJvzQrHLsJKCKxX7if/sVu5+gQ6BVtU70OfE7i1KHViYPwyL3X
+eoS/srE+jBwzH+GoSRCtlawsPm+eTGdX11AgaTNwtr2ZgzpkSqNqNH/OJx+kIS0aGfSGrcOXXZm
hzd11VeMkDLrXc7g/BKR/KLpuyurWAan3Ls3LZzz2RI0L2AdwC34gumMntzKPnRaRHujNrSrKgB3
xgc9CqPoqUEnzgyh0WrH4pO05BpBlTqL22w5zXYvnctBttSh63LsOSS5P28EfMpgwZy0kEHveZlc
tfCzbi316uautYVe/oqhD75rENu3xrQplibwYI4Y3d2wePCpLXZJb6Jv8yEHlNG0p6Rre8xQ2mWs
FZ3iSXgxuDmdkznE6ujPx7gFvTD1KCFtS8NOTS9ZyT3dacz8aZTN36oJTgAHC480PjnFCgISn92D
reb43E1n1eGQjNuh35ksqqmziTAXXBKDHyaonUdNyGuIo+oC4ewcxeGwhsXwMPBfbG3dtljm1YeZ
EHPnRrcDN/JwfTntQDA8bG6z62Gp52iTNCfhAWbUTrlNWYQ1P7lnF3V2bcBV/UzOl9KQk8A5xHR0
Vw8JYW3vEElY9/aU71v9hDMXmgRmcozvufsy9Fv0lHpLiguAS0oiorYnWDbuvi6tEBNyMOx0Zb2W
9ajtasP/koPeXFkOGFulVk4zgJuc04FphqjcDh57L08gBgDMarRsVJ9NOHQHVRk54cToif7PM1VL
7oaZB5yVzDrbdsr0BZu3Gw5cBTsaTRobGpQjdV4JJwBwVsebAVGUK0KJjmKh25itlMdMRxVLc1CV
URHujQbSjexzQidSMJfhpMP1iVo34BTM5wGnWJq7ma2i2SxDerrNho3B67bpxgYFoPA5sMWbwmqD
S25AMyqZ/otmvOU6J1mr0+4xaODDxMEnwgu5J9LEiI/u6RphB4h6PjHivZtJhiQ4dp9k0KSXZtoT
SzLdnolzk0sjcIfgSICUckbdgTHPyfGS5Wz9snSWauEULS7idy2/hHYLw6hycoLGqrkzQ+QtDFiw
yrYovaYPiiNXJ+APbnOuln+KHTAP//2iM/0FNy94+oQxPLRgvlhOwGCp1Yf6WPg2FkzBtcdNOL7n
0doO8YLqVVsdqI4n5qX9k3CQUTEYLSb+QRHYP85jXR6DiIabQtTLsdAxjxEhz6Mdo1IALR3WXWXW
R5PhEQP/KXwzEgtcLzZPFqrlz/3vDx+Coj5qDiA05ts8JoDfdOmfYKfZR+bkf9yqAF1rQiqSHP3z
4aBmd98YdbYHmIj9QcR8FkQG6Cwbwk002PopzexTRvqDHFGZH925LffY6/GblyQWuj69Vjoljz4z
1wCE3yWh5GBXatWla8tuR7I1egZ0lfEZAd/LUt1MHYXPnfamuVp51NvS3ZgVblWuQVBs2Mhxe2WT
v0mHPFzXtjHsO/zwj8y8VBxeUPdyKvwY+7LKTa98q1uqotSBapryHAkGuO40GltL139bn6UQtVo9
g9UncWy8FEEtbhJB840kG8Dxh6mLbN9Y7p86ozA1SIFxaMW6FjUNPPF80cw+XQZad5uWbWLXOlp5
thxng8ecs4zntkUoJbPfbEexg03DI4LWvqZEwUWi6XCW4Cmr59TZWhbzGzqhIA3lMBfq+bOgUgXh
EkAT45GWGV7aM2aHMGaYFRkzdQgiNJyBfvRdp8zEaw3TOUSxc494yU4ofIzwvs0i2fayiq6tnxN0
NUYa9kjO9VXdX+xS+yWVzBnOOUvSlI0LZUpyC+D7u05Z3G4SBbU1FrRizblPPQ63MJMwMVL/8NpJ
GUO7SrCTh+GTqg22dHT11K7XZgvaAwI4u66GhWuewp1RoZHNiDo7cyKS2tkq8Qw1H3NssGchIuZb
knVjRlgnR1mfsNEGtPb5utdOutiCuVabuHSgYHUBJVL2DDdosQb7GHZ0KXpkgdzZ54qSZYr0/KNF
ptGgss7LJ0a+dJPtJt9l8bsrHy4X8+5/pSCO29gxUlDYhE9VoEwvJ1pIGs9FZu7MyXNBQa+qVoex
Bq5toyz66ct/kwSC0tctOxpHkJyRx7MopnNAHPcKIp3akljsXeAKe0Auz/SAPOkJfueA8pRb6pyr
ON5Puh4ctQ7BOm4K6lLi5BHhITu2CH2LrYrmBB4sTH7YDg3hE81mZwFQoVCfmv6oS3YnoCf3CJ2R
rGx4cHjFtwZhbQqyTWId6BITOyrWc/k0YXIyK4hnZmiPT1kpzjM3s4PeU2NTlva4bkc+VPYybtTA
3LgRFcpxIrckKOmwJ1Ay9uWjN0lD9YG/RMT8g2UubGrH8o8wiH8WRmuFqQZV1ucWTzEOP9+6Tpzy
zeiGV4da+ksTPfzyudetbKMTL/Wfcn9TFebVINwL/gnBy6nr65SGi9URzJIdcAh0CiPcEfLMOCLB
8UnJgEP7BUE0Gea2DcjiTNQFrVUaf40B6y1oAuLYAcPqkpqiMODuSu+qBwUR9w8Z9JXWE0QhcX2w
4f0x9nCirTa6nogkOFib2fdifpQ50dt8ErtQN05Ks7Jt2FxxK9RUfs/7yPfnPeNadbKKZxuim8oU
VMIRd7gGxB8LIoSq0dpgCzZ3sZzuqeBmBxWAwii9yS95KTfCSt8LXnrqf/+qhjod2jV6Ls9DcSla
bPtB0d56bsHbAcvhjnK2CSRgt3Udw7iWHYeExjW2uWv8phahryj3xT6pHKLiAN9KDdpGkgLXHuyJ
r1l2+4yxJP2C87qAqHI2xN4P5/Iga/REjTHe2uWd58CIj6YJI68hyx8Zc4cAbsHx0l21qowgw9rZ
XnXF14wxhuwCadsPFG4EIDt/NH0v9oNBUpQn3N10QwqwM2hAlmni3Ojmvci4GuoZtxLpOCthFs99
NeBVs2IG4AzonIUuHfMy0KRMvaKbX5JxDN/urqllGGZMPlIa2lHUUxhsz3pDQcAP2dFsQ0E17zQy
T4MNTE0lw8QxuPlwaXrj4RAXJr2pmez6olmwcNw+jfAnNNz4O1DYStnsGiIk6nVghMAyocFpDOvX
qGaBdcgG1WPje2lRqQODTUaLE3lv1YNYEqEOwTOzLhzbGSXBlYnM7k1Sz0zR9c4yazZjFX/ZghIG
EOlJHaDRVtFvOU72hkPsWlgRk32OJkegSA9IRb/FXIEEDtgII2Z5qDzcERxtPmiMyXd9pN4jyWzJ
ALQeFxEDssT5aFqlv4wdAmfNOTUmSAvRQAGir7nWxW7x7HbmrWDEsNPc3KF+sy1ZKuIPs23jrVYv
mhPbv3Jz+erCI87M5t4pwn+zDYMnmECqECpm5ssba4rAMzJsdlbE9jp0z5Fs9EPfQECdi8azLSrH
AwX0eAQY0TRc7QKeFhNzJJHh+Hn2i7eqn8tL7ITXPOvBNI0wpoSgBCeKNFwW6NFsGgSpT0HU83/P
Nsyy+QOAWXGMEvmSNpm2VS22qlh/rmFb7tsp+juKM+TE8SoAw26A7P/XUjGfaOpkCqMbBzvNsJQt
v8w4Ycb9f39rSVoo6EPDFrxEekFUrTtOM/s04M+y+FaPeVRHPDRVBXnWYDKhi48+5zaBi2FKgx/f
qaBf16LitAe+YdLsJ0GaldvEO0l9ixt3NNafPvmto6mR/vnvF1wnFGP6S6NU7NQk63kPanhoe/D+
KY0d/VIe53KwWH4pIPAdfbrZyO+RSjYooSkp7bT9rSPDG6r9KxGocEej5tpJSbD6QquP//3y3/+O
CrCMvgZKv5b/ICoAuUCJ//9b/vvHopgRbKOA3HRQMEFx77jOmGOhNQn3XaeBA2WYygh+Ct6eMfvq
BEYrG4tCOc1ns+n/2KDR2JSyh5tNsJ/hIivfBLUXQyMoDY4U0Q+tUjg3cQGR0DPG6NhU6s3puFI4
7UlSS3zM8DwaIZxZg6CspMLRiiiycfonqZba3nQAyFCUFfaOpWI+r9OzBNgoELr2mnQusmOwF5Tg
P91p/mZ2ou8nQHrAYHAu2wP7JfmfYuPLmgFWU70KN7OYN442D5q69mLoKaythq3sSEXS94rPRo6Y
mxaSeL3wECGa7/Lu05c0WDRW4tltj95jS8nzKTj5+OaFKelTU/Ww0X5LOTIrbortiNMVMIbOXtDH
hzDr6n89EwiX0MXMnWGX6/1zqIFg4BN1LNTYeYWV73D2uDvdoMTFooruWtr6r2tnwd536nMpG+lN
piuOdfnUAxZEMTHjHasbJ7iZpUI3DJ2bwaS2zNksOjPMq1lzeR04UI+d68VZMHsyxgfYuNjBmRps
aLxYZ6HzSU998Yj1ysCRwA6gm8nZxmz3AHyMfapKTGQG4titXvp3ii87Btir3G1PTTi5G5GUHzRR
aDAgYUY4Ef1rUakuZvlsjnG2w6jzyCPEy4QsCdlOYt+BJlE+7YefGh9T/+TkOnNSYmrPyo3BhmZ4
nLj5/9EzvbknKfoHYMRiKINdnQx34vX+xoJvoktjAIsjPsOlzng0WBwNzPmHLMt+F8GE4d2yCU6A
o3kauHGSOQ7ivPXornvqdJuzF/l81IO+OueFwBWhurW2+GhiKriIb7YCmxWpaL6fayU0z3T3pWXi
fJ41FjhFdF2H0hPUuOinZLhSDsKtuCSzHAhtH/D8YRv+CEqd118NFFAM01vbCXmMOvccUn90mHr6
PE9li/IJFvAGbu9Q2Urheikq0OsIyG0DZZrMMT9CJigBbeZtMHK5S8LJ8RiGraMI5XGiKGIll74/
Qr6cWGwCLv4yArG9uoR7FfeY2fEk8l6VhF6LTuyArs27sp6esgGKOVduvtTyA+cWgnCuKvBTPCoQ
L++q5vYe9/hRNbu1nsYgo6iLwoVkeierUCSEjaH/xS2aFFbU+NhbFDhE2EFWRi8uSN7hzpXjX+aa
VFv5fzVoPhSGAA5yonZflMYxpTVni57P1zFuHVHLI1mrZ6zE31Y1JzcJfxA4F3blEC5S6XxiKpxJ
CGR/CrdMjllFLBppAdCssS96KPIYxd8zfAlcUoNveuRo55h0MiGKSXNpJc8aJ7oVpsP8YodQWsTw
1ffkhzSASJwBcWy7xaZhpwhROTy8wym/ZbnBwsVvZXYunUgd9Fm8ZNgfRB/jgxkrhk+u/SQ1BNwE
BsupmGzS7p3mcdb8nBnJkEgfGTnR64ZEnX3IAY3O1W/ZWCQMmapzaBK5mAR8VZ6X+Mj87WyNfLC6
edpTqTXihk3LLfI0yaKxfY4qMtBIUNwvYe0PBIFRDSkqLer0EHJdi1wcYm0kNBig/XZgEtiT/VQ5
D0SHCSUauDzXKY6xWf5xaUjwEx//Ue/+Ux1PdK+NJ52TC1rUoABY+LRol+nvGM3RjimD9AKB/8PM
uHhGJppIEXe35SpExX1GpkJRC0BLhRNLsDv0jnc+5R1+oudX1/D++7+MkJ8orcuVDXZ8nepcpezI
Rk/kU93oAye+eL4Bjf0SM2mmwuA8zomFbiCJUNx2mUBogAuNquBh3Xe3XcsDgNtaR4odEZhgXg3W
ByGo6piYjb6mWy3wmjns1sSxDlaVdRtSFhIiSvZeBYG/TkX2pau2BxJJjYrQjoUQ6rwbJRsWfn0d
MADVjXCyEu6mhEjxjAdLRCHxx+BchHezr3lpeOXXwP7Lbd7JF9EH93yI/lHYQp93iVECCQivKCQ3
H8Zwh6hhd0x9S5jvA5ATBuhsQdlsHHwmb0DCVbS12w7Xr3wuMLx7iT75O0flYOlIO/sdl4KBblR9
+ghFQrCAKe/GLPA6+xFOmoD/HBs58ErqaeKmhCxRQcET8jBAonfaKbiXwcsER0IH28KguUvvaFxl
DGGWWLhe1eei8xfIzzugVm7huHCRkv4VqQi340S2iuL1cNVoWnhIGeL2Q+LumpZaLEoi/2Gt9ncM
1H4oy+XRa7nKdAHZ9FbEz+U8aMya6coBmpB4Dlp5GMqXaJIXqRlP/FnU547nEqQ1RXsTrDxqmnCq
FSfYy884l+pDF9AHxqzublTEEejlK9d2kYQeSMsQkSbQD1DmsT7G3cmc+xJRJP6ryFVyL/W3/ymR
IYFrrnXyWcuWO3XKeNcvdc54Ub6hM+NH1tZThz56chPoHFNXeHlnvgxGyLy0znaI+eOlMZqLkal3
hTl5X4DBE6UxkX/Qb0vYy7J04Y1kCDWfsTUQ9EcQdlD3AR6tKoF1NoCIXQzco/WYxESWaOUmIxqs
GE2nlA56fNmnAAvOVrgh1Z0G3tRKmK9SESA2gBeuZ6xTmmVSP0WH9Q7/97kCZ0sNnRMcqzBVXKuv
qbbAx6VWgzdCZjw2ouJ1LKO9X+fySWka5x3jT5COFqZePGqj614Kv0c+B5hlELrw+MwWSND1Tbfd
F8eYzP3cz1seIRuKBJ8tuqMfNVGOIyIumkDG5hgcRl7SbqG74kNhwZQnPOfjSlgsmUmMYmNzEecD
xGjFtiC+9NqkH1xl/2JQpBULvxnuN75GIftd2P/qjl6c2y4yodxFL7hKPv2y6PY0dUx9NnmszEh8
lk034IqcGQkADAz1RgacyehxJ2KUEgHTl41nqvqrvbS8cxVEjAR6eia+RSaU0xaTb3TFkn05LsH+
SUkibyIaLh0qqzB/kXfnDKANLld7i0fIxc01l8h3I4ZW7rbQ8bRGJyRR6CFPAk+W6WO6VItCMbPB
rnzN+dLrob+U1vPEDrBVEQufGvWW0zu0/3SYP1uhYKXrKQTAwfCGqFAbeTVNOzu79Zl7RXzIsTjl
NPbtSnd8TMQtPTeQ0Jvr5M2amNw2li03rlOXr612KZN9qYfFRcNagbgtk23VJNd+HGYUXvS2pa/n
VGBh2MyxqhgvBXTxmcb4LAQj2ZFm4ko4XP3oCmqj+VLkM1yLPI+3o+h3YrC+NFpC121WfdZYUk45
eRUffxuniIM56BYI4S8wpC2ttOY/yEek6BeEP1FPtWeARDghL854jFDkiVHj9oTKUFVF5Vkk7j2M
dNTS2f2tCASikVG/Wlgi+o5pXH1K0hEIEI3eG5eMqUtD86HS4GXr1jGVpEfKsnWPcIiILskJbqMN
qUSYtzmxfSCV8+JhjE/tctrAlMRML+CphGrm6eyqQJTD8gg61vZm5BiG9xyqQwXfM5T1rlgKSiJJ
ncYAY9MlS63Ta+vNGpSScYLpYcLg4zVWm2Cm7so3+mYXMmTGUfqSMRTaNTI7AD8XB00G83HIiz3C
DU1NcYp53/c3c9B+iI6Mo9Uujb8ZrxN4TKImPjgoBVJ/xucNXWJj5/opCMIPUunxKphd/JKtTbCC
Aw5bfEYD7tCnp//+TlKF2LHzwNXnc1U1HGqi6Wqx9nt5gFJZRll/wbK8LvnXkRmFdxW6T3F7rPRo
2PnNmdATu6PVnrBbWQ+SkdQQlwjBsnb3w+zG+xQCL5V0/5KUUAKobTaIwH4PfLs5cOXdK21Otqae
vw6/DaPr3Tj1j4k91KsNRrtW5/5QupwyiW/UuYyerN78Numm9AoGy4gg4XNj6k+o1v5ppu/42Wxr
7WAJ+VkG4D8qfdhaoY2uUA4nLU81jsqYC8Osp87MRsxtHXEIAYadtSR9q2T5PAxEGGclvAFdxMMM
952b1rYpGS1YARMYu23Sy4SDGr8BuhNxH8SqMGrJn4UU0WjuReqAV5irkt594wQr8Tw4HxGaCnZD
3L1xIJ7iUdZbV5M3muPmGx58hDI/gLo5d9maS/49nCeuOq3/USfLg9CoBtXcfSTGRMAhpMzFbjgz
qugq2vqNbYyP32G2tVczmFjeLHUdhkUDxQu5E0nID6xHFuYS1tyKouNwpBcQ+vC7lqb6BUUXjzQx
IlsPOdYk1HH1DF1B7NW4WBPaYOdMuzOjPQ2IJ0dg3/+j7MyW40a27vwuvscxkEgggQjbFzVPZHEW
qRuERszzlMDT+0Op7aPu/qOPHdGhkFokVYUCMnPvvda37pYWtMGu8FF0ltrUDZu7qJfwqE4Yz1qI
mI44Szg6/h3fspkG9TKgi9qK3N2Tz5ef8A/kpy517pnkITvX0QEVyifTwcmB+eCieJA6h2/Icuej
tTVeY895ywtFUdBN4jTk9EUoGUkenm19zBjQgXwRp9zNn93Kvm/dx3Bqfpaj94zXpOOpH0hUOMza
8MFQEtAoJ7aO9dxU70PfOizPX24jwNhJy9MQB+W8HkfsDnqeGWxmNEhvf3P7JRDYppJOf0qXnpBu
u5K626MndPttkpLFQ6IW1v2xo4OUZRgPdMsim6gvTp2/jkhLTz2EtEX6Ga5v33T7Sbdf4uVnFgYW
+Mljuh93H00R4THKg5MW06Om1YWSPaGZaTTNoZrFwU/kUz1quKgjn+Fqoi3AMcn2sXzXz7Zrjljt
i54h93LFPb85oysg0InC7zC1XybHpjefOTh95WuBFtncLiTzJBzcQ7E0mm6/jKrnR99+S4gLY7vy
nHNLMnwfwhluLb/MwbIioxMoM0knzG3eIxdhU2t1/XlqcNCwErHGoGAi3qfC8ZZ0xzKK9zx24FgH
5II1oiqpGo4V9P9HcH+d1cu1De4Na1vdrqWaWzrapNuq6lRXCqTadJCFjkhuGQ7BDLOgrJXYhWYE
LnSOt+jQLlWKy91ICjydJVRZwClX7qJ3FAIPmop3bfjtUzC5WF5auWthtQPBQ681eoeUPZU0RhZM
1zNhi3WDt1YYC2k6/bAkO44phxOSytUEvY+A4JVgBrYB1XiYYsR6Tr7Rgsbp1As2EQtjIIdRaq6I
I+AKqwjW0qaKCVlZ0hwrrAlDXWFUGNUZbrOun2I/QHbNvLsdoG/pLFtXPIVA//phD4L0tcmY3ST4
36jnXmfloaFLX/I4+yDrVmNGhlsRg9gaIuwhY3Lmtb2w+OBAy97LDlfrRFwiRByqRj9b4o4oZn20
rgp9b2QFJuPr2dtWAxWBPVfb3gE+oZ35qmr7XVo4Ubp4uADV1jsI+ubBkOZbZBAKAQ2r2Na0mKsI
fxlzokeHyM4il+/aa740qnE3o+LINGfmwzwHryQI78kTrA5UZIQ6jSSK5gnCL6QO74zAB6Zt4R7i
qLmL1YxMANGerAE9z8wk5EINLfO3ZAhpb3nVqx/F3zBxfJdOh7OWHb/BR2A5EdRX8AUtkoRt09LF
CNFO7IRXHh1dvDijW25LsktPlhe/hE3YQg3DFVZXWYccFbIa87OyKsNjjjTDwiOB+IX+dq+Z7DNU
Mub2YjEK3i2ynn0ThqcANF8MoI+LEbHfrGhy4/J029cO6PuBKAi81T6uBdt4y2d2yinja4fQ/m5E
hn+QA0wwAiEvZt80Rx20+1pAAZpHkGIRgODMfSxCku/NvH5wFZ5CrPZkITeINVBdr6sQzXnsbsIw
uddi5OqOTKVvSJb//l+QZL6V1dTEFGC/wDL/94//66XM+e9/LN/z7/+5sGj+/ae75Wq35c/uH79q
/6O8/5L/aP/6RX/6yfzrf7y6zZfuy5/+sL3Beh6pHOH3tH3W/R8CzvKV/69/+Qfy5+WfaUCOe7tO
vy7T8uP/+Lbl9f/P/7buv375nQS0fPUfICAl/2XZlkc0s63+zQDy5L98RzrCoj5aWD4W/B36MF0E
d8j+l1DSEzgzlHI85f3GAPL/BR7KVr5SrmmCCFL/PwwgIf7M1nEW74dwXGxRFiwg21v+/je2TqNH
PZW2ivdSVTHVK9jtLOCUkiIjTbquXQ9tOO2NhqWj7onkgOHqIqMK+4uf1NZ9NFb6TUd1wYTVHb9p
ge6sKDsOJPLg1PahPiOTzM6KXKPVbxf3v+IC/f2V27bteMKWQjpUAX955VFcAGgZ/ZC9jNmEm+O8
mvxhk3doOSYHzXsbo8EmP2qfVgTSDqEbPMjkHs1ysWYTPk288aP2q5EUGfWR+mRCVQEq3uxbRSl+
1GlYkO9RPxAWM7/JfN40bvrOyAc7Vkuf5vb3wo2wonnjsxMirCYSsP0P71Jwe/zOaOLzASFlu67k
4/FM1/oL+6jOqKzCNjd29fKiamLk6PcDQhEz7jKHNYcWOACGJFN7ovOaXT6n9Xr02m8ZsBrqxQKc
WVeXR2VXTwo+yHYu/Hw7Lm/OrDXWIKN9YqEHlfXI2ncg2HabcQLb//OHxU35t7fhcX+ZLve5x/jl
L6gp3RJpApjF2w1KONvChIuOObY6YgnDM4W48yAdJtOiQyVoimG6m/sHDFvkNdqGdQWP0+yKlqSQ
AcG3oKx9FQTFLOS1jdbB9EJyQsQ4F8lKnQ/dDiYtfMImMi+Tz6S6E8OnCsvINTHciQgfASFyMu7Z
PTF0pyhHQgdXdduU73CSunuGRBNyl9AD3eeL8aGLif5KnMWQbbAfpklH0vPYtZ+NEbeWZ+MS9Yr5
1aYN2auu+rAjwnga/rFmPjZoomnjQmUiX3BJAZjeR+rQatmTdNBc4ugjqqBkly30VVfPlx4/gyx3
geH+6BHVY12K7rMSogNoDxDDTWPf50byLGmOHZFjVxuJ0cuNTXkvKhDp//yxCWhnf7r7yBz1XEn4
ABQUvDTuX54xmCbhPBLwBN9uZPpqhkenC/ATgEzeRRE7dkdKwZ0w9h1EGpcBLVd4HzOQQTWwhCqU
+nC71ZyUGTuW7yMUX+IPky1YQP8/PCqWvzwLv/HMHARGpu2guzCZ8NjO7Vn6bS2zVBlCDcoZWy9r
GRiScW+CnTrbFTEyRkULvapr41AIEmvsevxKu1ijgYkPqVkcUseBQ5WQs064g3OXWPkbsSxIqpPc
2pr0mZYou/ZQGJ+nJBnWkR0bO3iD3eX2YE6ugEY2GBsv12Jb4ghnSokWcmAWlqjWPTQZsqMkIJm0
MFRJ6ol+S9OZJ3rsdm7L6BTconnmwYm2VRaM27SBqwQ1KaDjTTe97DtiFKUA3WM650nN/QkHMRJr
9ME8DufYN1GLkhI5aQJskBScHEQD29zHpdK61kdcsRiaFjxFZ4r6C30TEj/okCJG76AwMlastFgc
o5Bog7Z+KE16XyE6g1O0aGx9M78L1fiK7RQJBo+f28iTmwjnXFiNc8ZLDL0FiNZ+AIy1xS2GuHBx
LabMwWhmx+8Tx5rjbceAR7YtKqgPuRVR0Y0llh5HnGk6cnghB3Dv6cSnG0m6zq8njUiijgRohbeD
pEekSoY85U7z5I1Bd+doiuHEh8Xb+3TTxiKxt0kgJzoPiHbcKuCxMsk29XCbsjPFoHKG7NTxDqbI
1g9IMMKq8h7B75NGlk/fTRe2Vq3UY2Prb8pu7kM8ctcx5spbGbaqpscH5xCCAAA878F/GQOSftsw
TCwEntz7Gmh7GTGlk5P88OLhSRHQSdu2aFFOIeabRqI0CWhpD7ddpvcmkkk68Wo476NHzKAvkwvj
iT2PY3D2OJF7qZxOddAz5loudVJn7b6QyMkHM3u9LVylHNqz0QVXWs7MKYn6WYxmT6Go1JYZHZaP
JHFRERLIkElGL347HHgvUCs63OR5WTYPjcy+MoF2N3k8EzNeG9BhCTLNihCnekEeE4FHRH7qQm2I
ykT7Md/bdMxXdmdw/y1rQ24zzwHUTIdhRCkeUM3BGOtwjP7zkmT/dSfhIeeUIsEEKnRSwuSU9fuB
ZYq8NNU9M3R7msYDzQ25R5uGT9OaXtQUTI+wcciUK4/SA2flAB4H+ltTRxKN5nFTrm8b9wK9ADKB
v0VZQDbqCD1/jOCg9FyaDj69moRoSifKeMMO2TmxNbnbVT8QYq6ZaRU9rVMrLZ67SW5IesKLzvJ5
mNX0EiArXu5q6Gz/aRcV8u8LnDQt6k0ugLBZlv/83l3J/DkE3rVXRnERZVTscOcV0L9XJvvEqbPH
BKYtGmuVrHOSofYkHgJVT7uHUbchyRC2QpwD34VxJDhgT0t6NylPW44PEKyTXOmgrpjiik8IynNY
q45z+OfPz/nb5wcPnwOsLwR8S1wef/n87Jxpa7dwpfCzdexqfbQVUJ9lG+9zo/qcUdbkBAQeZdzW
66b39bVM78u6u5aUrE+ZSL9JZlBrskVLTplMXIKof01xLa1saxp/LSF25cKk1sMxBc+VRgk2GE+9
NxYsPwyGPy0gQojw+/cmyU0i3pKv/dJpnlt1X6uRWUJZeHezOOums8++n5q72/nVSMzPYU9xDZiA
pCiGBob0CFXsNchmk96aChkddJM7cBxkDNig9mqnaNcbrABQ4xA49cGTHN6i3Nz8h6tq/fXOYMeT
tpS2tRzk5e2Y/9vWh0sjClWqoz31BXCkJLbwFCLMEJwf9wkd6S4PxofWsCYEDgZKqXl48Q2NrX2h
ne2aMG9ILaEraDFQ34lam3dySurD3JOV5rdbSQ51qzI6O1PzBGd9o21LvjlVfx3besOAaNxXufwG
xXh4Bl0TbswiOHdWbO2dkh7k7dAZZmZ3jCAus1mxzM/Rs+2n49YSEKYQ1Ks7CwcjabNbG6fA3oj9
GvJl+NSNNVOFjlzgJlJiO9jmz/9w8ZZTzJ/ODdRYJhWYY1JzMQ5aOKm/XbwU7ClDl2bamRAUd5RE
dGRXugjsYxCO1a6pQnFQsMFoItsoFfLqHBYE0jGFVBHWoIIIm3DrZC4RkzlDkVFonI9NeS3S/kUW
gbVF1Ma5sWJ9dZrWQC0IM2tttZhliLxHkarCO9mA+fGdAnfITOCZaVucTWsAzUKO7nYqYTEPRnBW
rsfohK2ylBWOUJfo8dp9x3vPmhe1174czulUYJ3pR0TIxVTvDJTCa1zI3qYczPgMwmMfpo59/Odr
6P7t7MU1lK7rCsWYUTjW8tj/dg0tVBr0uoXejYhY9rOsi43dp0cEPc/JbDtbgrQyxIfuG0Gdgpls
SYEWRPKIyC/ojDPAD/pgsJqQg9difZuVT57maFuTjN6a7TPksfmYg+Fa6bSC/Ia6ctcObXGq2l6t
6pi4tKmAwKKCFIzOolROKxiofkyqbh1CHKM9RVBTzEwf/ieN5SR4qvrgYITTI80uA7UqgglLpFuM
8Nek6L+NFcy6zB/v5pDnvSL5EKY+L1m2mi/mdGX4xSuHYz7fsf/oQ2w8/35pt03RZoq1ktTULG3x
1k35nqCeP/750tvcqn+7gTkOeNKStnAt8nj+sqaOgtTqjl2IMQrI2bCsyF2mc49MeXY3UYrlDX7T
RqIPvvci1gck0cyA7aFck7XlEyXXgc4ZlXksfV8/GNTbp0qI4L5ZUkTR0UbHpOeEx8xWP2hFCgLt
TRNgoe9dZHJExRHdt7J6ysbkcxt3zWNYIU6eYw2QIUD+0GuXqOSeGUYbzJQ8EyqEMUT5H6d8QFjX
CTalQT5zl1M4zPh1Ae+zgIfFV2Rv5qVs8KDkxlkyAVyIeWgmYOcijJPqcntNNZlYJCZp8pMHYz6Z
VnnH6ah7alv3Dk1oQLIt2mETX+OWzvR4BDQHImPCa9LY4ptfz+rh13ur42DrWJ631dK1NqIhK69A
Qw1fxhYXxWSLZILiIWCjzFEPrEwcQVdG5ZQ0zazPLbK2w+2KNq1kNjmm5BswKJqasy3RSScYfs+F
UdJZn8YLXEdzeSyLeq4+br8rFX36W1EiTQgIy+UdQ7M5pEqGd2YUg1DNqHiHaCCjea4/bu8RIfWW
/iiUynEO4DTBaVTLUW+EgniFDqT2tx80TOTSMLBG2ejaR8LmN5zBpy2NyGbbqSK9hANoJs4WyOSp
hndepS/BFAwHk/LwLCL9GUyLwUAkAbiAHI2E1PncpOGDMSHkNbos2KJazNZgcPxfH0qIC+SklkTa
tnOsl6qr8pPqTLEzWyTtnErac4inwkhixL4J9IQqIhQizE0ISRFIyNvLBm5wHcXwFQbVdizgmXSx
fAQlX2wHnuSVI+9lNdc/0Q4mjiA9Fb+K9sqfMoqGs5/bCnpjRvnGmXTVDRLvnYZpvHfFFZ8WFjKz
eVRFqzacFS/zQEgueVNktTrEnwEAgIbqzKdfrz62TqGcm4tBADBB9DwmneP7gCPY+QLf/2JLuCI9
Q/GNBc7g9skUHEZbGjMnmub5htMHkac1oiiSKYL1rXKbzW7NwXpYAZ3URzQ73rGyO+fcFfo+9I1D
7Fef+BiBwRN/kbM3GAk+jUJQkYpYg0aJWFr65QNtWxYv2K04BIo04wkYwIgF+XMPG3bLnkeQNumC
aIryYIcTMjnjmE7OpgJ5TUo8tNc6Uz8zBk9rVqk7afAJtw62CK9yfbAFnFlMxzhOPFRrXw49dlzT
wUXkPtdGUyNIc863j8tLm5biTH3oNBFPFTNFi1jYjdl51r1Z9lfTJpiQMKXnKT1ky31/uxt7DlS7
WZfR1q0jxNlAiU+5qdnlJnFIkLDcdb7c3p6TygRJZCX038uwOxD60l65ce+tnrqeMB1wfw1JYTqd
3oH3t+fbU410v7uj7GSJXz43e5640UfZXOy03U8ZAU4EjQJMyenZb29fAsDo2vWu9Zi2X6V5N8Ae
eM5yVOH+JHmm+/RHjfJoBnLwbGXKIAALzI2LIC9i8vbiC/eUj1Qa0IvktpUpJ9yu/058aUa2rOTO
6fGm4o38BJIz35QeoBUvs6t9HjFdSzlD7ZHbo1fR0LyVmvQ+TAgR7gkMccFRP/e28dEROzcADMGo
7QdgkxxvOE0uObU4SKqzCyFrU3ltvu9dWmv6EIjO2nMbhqcqg5LuczbHXEG0FykdOSIwZsVu677V
Pt2DqJblY5j6X0oRvIYQM85MXmD6eJl8aObvmSc7CHhjdUIDz0RLxZ/Bk8+oesFEMQs3vGD6jNV5
3NgjxSAsxwM8C0DFRl1vOpvJTBlqVFE9muQbRGkYZLl17erd6k24GDbDkJm8Vc6bGsqoqn+QIFvu
Bp/oW+qv4Exa16Pq6XWRQOWd4Y7B+2SspGVvXgAIXG9NBBze9tHIPZD2cELEZGAZN0yoXnYrHi1g
H2ubRzsc/KgidmMi+EpjRXEfcCLm96UY8s08j6BzG9dMz15UPWfCsF4YXy3Mxdgm8Is6SXg2mCbX
eALhme00DVxQzVl7teEErNqGxHZmpZz1i8nFgRRjcrx9G+RO6xlVr/Y0TPtYg89qhM+cPv5M5NSX
Xy/KlKG/TRha39vMiwWa623kdJu26tS+8Up1mEiCW/ldTZcoo7dxWwCifDQHnMPrJh5eTGzEBzdy
dpQEHECc6EostnHEmplsVCiKk0mn9PZtrglLpA/85jEOD8K884xuOnZlYuyG2Z1eez/9ZIUmRmVE
mDjqrjFNjoM2UHWMqHy2rej2GCXCrdsNwT2zTTYxMdo7e4Kk4XfKOiDGQ98GFG3bVtq+y8jXu135
2yLo2PonHjYgRYVpIIyEMjabr7A1oajUM4MsatjFlLVX8JxWliPsY7Fkzw+laV7wJ2schkF4R5P/
IDV+D7OoxUpSfN9+VOxGX/VIDnu4GOjqTm2wkBq7WLTe5teHaLVI2Zr+oJp4iT3HY4RRL26YKWdz
9b3N6dvpUrW72m953SJS+CSRyZvm4GzbHm+IJ4b+aGviGPHlhvPA8YQsZvPMGcLbEmuE3JFV28+R
gHZDvUGeRDpBxqmixIVw0FTw27meOkyMdCiTHKcTAMhXzqXdPabZz8zDT7FNUVlXEMxGPAR0mdKa
5QcUcotq6RiYS9KIfcDO7LxNSf58e2OVNbz3kakfFkXsuh85VuVp+9obXrmz7QpNFx1c8pSaaoPc
MVvfrizaKExYYs5WJYKUfSl4p1baf4pHDgt1rb4Xwn7LZf5hFvZiB+DDyErBcF4nzXEcFACQxAif
dLruuufcFNbLqKEoKTRAuyS1OJmbMwcC4tPtGn0mu17izsbRwve8k8vaaEk5gQjgVag5fo+mmmbH
pH/G2A/2LHqQwGojeuAUrR5azm55IjVpw1Bda4oLPFCee8SB/w798TxVxDuD9yD/r5rZjKLha1sU
30pk41oOBnPjHa38cCWp2z/5Hhi7yOw7MPnSv2hA+6HZVsi8rPKTST9P5/qdVbH/FI5L3liQj2SV
oQdqm97duwnhoXmYHDOppjus0n0NOFPXQ/8Uow0Wqqq2HclWmyrEgzl5pTzZbgRn1cmM7Tgg5G6H
FynLDiND+15C8F7JKe0uWeNFZA2w/ArUxuwDMHrATdGPE4t1ZqDntoi+dqhOWVwMldwl+fzmxC04
/AR5FOkSZUnJ4toUIjwYpJvBL/tSJljn6f7QFU/nCxhOCszu6nuJ+xmM/zotA5BZnasfCPEpF79s
KRF91iUPVVdF3Bu+Lo5kX3s7oglPYeR/dwNQLjGeF3iupXPAorWLE4b5kBfjJ3PJjM/qkyj29BTK
B2vUewZ3yV0V9WgtfVRC8POegLkXz5xKOVdH4s4v0+Kpa5zrYPTNpa3Mj19LfQzLObV0AoaYWYjf
LnEBZcwhMf7RSNPbiKgXhyzVErMFcks8O6vahDTUz27+zQbK2ruxf6HXhUGAACo0GqTWR5G6hKM8
hWneH0uJF/n2J3Jefy0SLfRWK6m/IA5wJnWVLjbawky2KU/2KdCwCQKPPFtUFs3KX1Q5pQFtwqR+
pQvobf1gFuhayKArTIcGQYOWlVXNGMrpUxGAxy1C9RHWuQ+r3/nu2Z8DrEl3ZkYRpKZUUy4n4T09
A4hTNc+s9p0StVfIgIU6dZ2mScVT6JebdFjIGbXBkY0VclMkTXwC4FnQIMCLns3XkWfpXCU1dpBc
oOTvr2WtnQMkIdbGhVmBJKu4Z9P3DqPTfr2tklOSXvn76mTiYJpS9T6ybt3V1NmI4+slYoAmWBYq
cudpgm7i3j7V9dAiO2cLtnP0zHlHCIinSuQxaRRdlBeiu2NWcfuKgRbBcVg+E1D9+Cc8WQFowBTW
G2V1nq1klQNg3KU2B5nEZOSkoq7fOyK2tioa00OSi3RtRBPeyEikrw4WjhqS0k8GmTSQCobUhEU4
cm90/Zfahs5gLa2R272k8MeBjLbLLaRQMl0xG3GoZ7FDzJjVPgRP7uDA9QivRWq+SZDRYyhLPs1e
/SnErckaCSJGL39y+GyMaWrvAkPOW82/gboZS4JPo76yzObZpl9DfLE+6y57yzpaFhQucu+50XZx
jZ/gnL61Xgs/JIFqiTqLHL2EJPnZGdS+Chp7sbnYw9rCG3dMsfOuxsGLLrkxvknT2VdFFBw9f7yO
fhA/G4tAzK8+8lpHz+CmgfCTTrIeZRTuyeNkSgVYcIy+345KWX5CBPyFNwwfvxrfGuiM+CuLvazL
BKtvRnKK7QKCK927UPTs5jO6RZ9CXKp3xNw7JvRPhkjfuuWTtOP5LVOBfc/h+jNNS1qvHH5uS7sc
0adEjmsfeIYuPn3bTRv79hG6eaMb53lq7cPtPIKICryB5/+IJ4Q/1XIfBQAd7hPGehxl3TunaMXL
lHvWS5jGLABAHsCTifWQeDlIJvBat8NbIhHuSbcYr+Wgf5CS6xwbVwTMcpOvY1i83rYvjs/1OTTc
x9oz/XNDyhLUhevtdRiJuCAj1Ds7GSkdISWaR/PAiCS4YBU4zEDyH25brQfLBfQOmAOq0NMgq0+6
Wg776DugdnT7zOd0f6sjffI4j1XlLlPiMd26k2WDPRw5fi5djUzrP4QY4xJo6M8Oh5tw+OpUaJUk
9hOtwmOE8+L8q25Co3Sc0vq7rUqbtiMXFFtBf0JwtOtpSxMzW8k1JiLr7M3zCV/xfNcR9JijRt/Y
bU6AYSbK+wwbyq16M4QJEngaXaI+SFjKZpiCY+1jGpsl6to+2YmkFqeUsAU8Y9mnsUWBReyyeEky
aV8z33r1HLSpS0/JNR8mDzlpidvlbDCrZ3nJcF+rvWq+obsMPsGrOsDqsI+Sc0wqXdZQu8CMMjiQ
bCqqJMFLrkX+JS2o3Bh7foS6+Bpu5ZBMDzIgF9YSeM4Jj7ReRGcQzjMw/WKaTSjyHK4sl1B21CMP
cRAGe/S70zk3LNDFo1+1eyHpcQXkyrCTz0+3UyTjNZJ0g/PUsycK0kWQAbYdMU0meu2q+zmidz70
BuzuqTNdjiy2ucl1SmpJT5BDH2Ad4Bj3oG1yP5epeAw4fD8N2bEMinsj7IfnKqWF6XUzhJ/BYXVJ
O2iR04WilJ6CURxzo3Vf9HJRPS/9bBXVfKWffJxUFMIBYKZa9zbqtQGHGHC38g5B5HtOnNb+tnzy
73I4hzdiXx2Fidhn5EXUBjTOKHc2KjWjh5QMQVJi+8s0pXeeA53OrNVzpsicY/s4aWdMr4AaOM3m
alrDk4HMniKXaZLC5oGs/H1VLX1wvypeDO0iWEPnLcL2VE8vdpaMDw1nENKbENbuQvx/O51neFcR
27PWa/vQd1DXCN/axbiZNpVYlBNO9N1mXkVsBiv6H7WP8LFgZn65Fzj1dgNrb2WCJrHDiUFxyZbv
h112tVrIpqTKoGtu2isxq9+NsGsvJrykDPXufeuZzD0it9xN5fzej+2E5SIM15UHd8qtJEoXk8Xt
dh4oeWC3kPzpPhhgHerMN+gOdTkVnKZhVEyz86QbvaCktw5ZRh6o0/slnmAYq+FgELtR4M/ZFVhu
O7cXx7GjRLMXGQKmR86ls6H3aUeDKYni8nQbEHZYzx68urx3xS5q/OJaCGg8RhNpdi13obowdDYE
gvxsmr8QF7kP1UAKhmj2acPWFgQDca8Vmcxu4H2B6Ic8nwXwse45M8dV9a0LA/BRte5e9dA/BLh1
Nzp5KezKuiv84UsJV8jrRXhJgEvWvQ4fbuWYMMdxHRnOR5HP/j437fvE7d8ilAtY4OyCnG32J4cd
dnXbPexlEp556OaJcDtqBWl5MuyHIuzkXrQWeCtYaP4Q7KgDT1E6Noex+xiskdMC1i4dqR84RwB8
lZAh5xHCAfJOEi8sw7wfKr0AYy63y5h1C+Y8vciKHvBNclGIKX0acQEWrjpLv+5eb1ITCBp4FVyo
fuUMiFVkhNEwYOczsHxF1B3IDaJqKC/SoH2tJLCcwu27X8P127+Y+ja9oGWEy5mGVJI+Jn13V9vg
LH2EP+FUPxSy0mtCt3dBZlN+MVLIVH5cQPAiLdpTFc2vTR049ws/tZh9tdGjtyXgbslqKReifVw9
xhaSn+5T6IpqX7VDfZ4hrK0tctsQ3odPuFz7p157K9vleeXO9Ddzqj97rndVaUqcBIyaHQde2in9
MtHpysdS7CxmMCsnrR/jnHkqetyxsMezbel6XUWlte9a/YI+ungAuryBcEDaDMCsX0NT5SPLdhc5
flQZuCYccSxNgo10IR5bWP57t7ad3S9NRk01tYOqCtU4YUlvuyXDjLQnWVLjMKdApJ1okKPJBPii
mt+QgHyybF6by79vheINeOUja8NjMwG9kImj8Vcvwpasc+4oOADfCPwuSnSPY4jbKcAYr+yRRYUS
pKnDZMvA21lnRLqW/vIY5DmwmsxJLrGMH2nLwyE0QWQ5+Y+gs4yrQ+m5ymJRHJTIy3vDCDnqNVZ0
kNYYXX1e/ha6Gp0w01MXh/Oxni2fZCUMaRPHSqyWibOfBYkuQUKLLvc4si8gjMifnvjR1lmOy/x3
uaWa5fFLlgexNR1swhVPSjjlr3OVO/dNHmx9GPgPPK9faMEya28qOlozRWHkAYM08c1R7sGCnBmc
MAh96JouPFmhcS5pWR9EBaFwaGqgsrULf6PDXyM7jjmOkPW2I9FqJwvE5fAL0l0Te4/e0tb3Fvml
gx+BhCIKi9svqhrKOzd3sKOSA65aD1mKmostMIBLT0TW+YcZVz6eYVofSlvBOVMw0FYD4u9T5PA7
JBR0sVl523eS2vsjnS9/p1FfL01Zq4ePVeX3eZ0fsngXxtUmsbDDToQh33pkOTkSy1t0FZklAs3P
iejhp4YCbGtnqb1qnJGIVSnS65D336sOlD0N4ewapYDRPGM0NmkW57tSsKZq1IuruLacsyOrV2Yn
1d7OKcfskOreY2XZsC8yZ0ztca24MHdToPUGKGi+rzBlHxSaV+FOVMMRqp7woN1xh3zC3E3MueiZ
l8Yx7hOgwRbGwtxwlvMqKYk+pwMrwGfm+F301MBAkV+hls8H9Ckr1yr9a5+HxKfR7jsGHkF3ZhUd
8ZztRgUUOhxLcaeIQdxwMIIvhXsPI26AOMp/5v2E29JR7QsRD9nFpzG8mqmpXhwRyFNXmD9oOOwM
d4jfm2yY1hFJ7OtSYEAafIHhH1j5ofE5DsZ552yJ3/VPDkUNkkhezzyKV6uCoQSN8ZtVD+YxLUco
vYFj77I6HsE2jIDKvci5y7/HtAaxMWY8AqM7ct7pjZWDKxUgTo/4idk97Qm4ecRTo70kww10AN3G
tjVJave974D4X3QFOHxIcSwDHgq2jH/gUuZ8Hkwp9rc9B5ZMdwzthtnE+BIpNz2PWRJvZ1f8ullc
oqG20gHwfvuUcyc9g9hXJ3uU38t0DPZ9vSx7bXkfVyq+GnjhPAUN6iZ4CS0Fn4bwlTM2bE6aQaWg
J+APAaY1El+arSSKPPzWAEoKz946JDWferN41BWHL2qEax630FgTEEEAiA+3Z5uG/rCpwz4E0Iqv
RIJcOiDYfpW1eTLCbDzd1hmzLK8poVKnQsvu7raptVI1W9FADS8ZedbEkqI0ojLlN6c29o4UvO1j
2BqbWvv9ycciA5FA1wd3KH42g5j3hh1fGSx8VE3ODtUbjMgtDE1Gr9QONk27rVzclF0KowEoQc2X
BPXeybuDoRP2RHNyzo0x3BPVGJyBc36Hjtauggl5U55jv1LuXNwzMUE/UsXtwwxaHkOohyVudMny
0nx2I2yiFX1Vb6db872VU7c3SxyI4Yhfz59SghA82JQJloX/Td55LNetbVf0V1zu4xkbwEZoPDdO
zjxMEskOShIl5Jzx9R44ssvioYqs564bl3VVurzIO6w155g6FK5VU4THy6sxBiOZPqPYWy4XeFED
loW9V9xRwAanoN6a1E864BSe08DCDKxXoYH2IcnQW1yqq+Eom5Wv6D+sIpd73xBnivHjgXXxYpg6
Oijt4TkyCheSJWSMVQ88Zu/h+UKr3hS1cSD0Ip75gfCOsmNkttycKNnQJu/CcXesF5SWQX7qshTS
fVBGrdtR0IKSj/NgJdldUW3Kc7a8qr8iehnFaF+v+6B8QavQrximrP2g9TOq7ZRq6myb0ttaaIFi
UVWWAGDiurhxm+omJGwOvqNT7PNKB42Q0Hbt6oK23liwoODl7yz0T7FX/GjgrG54Nj4MR/WLCuQY
KmP9Rbh8woZ+EKiD916OiNHWYNIZKBzw5NQk0pEERWd4yLYXrZRZGtlzYzQb36iKfWkUU+SAecjj
BPoFWYYU7s37XpbinhAaZ07K9n2V68N9YfI2Bf3SYkxx2rb5apr+a4wYA18p60tDKpsSsPuOwXlf
efLLZRF2eWU1MD1Rx+Y6J3U3SbN964c4cGzUaCZz2mWg8OwmwRUVYC3MnlKPOwNLduFFMYkRQ1aR
2mc95Ihvl4jwv2Lid08SQcsiC91fFg2WJSMaQPTc+9pp5rzqw2+GQ8oXthjSoNBYqpmpIuIf5SJv
GroCpqKtCHQ09QJTkkbkb2n42Y4iFePrpIvXmuTeMzR6S7AY73LEUPO2cJxpXkEApQSguyrYMoof
fvOTSqwo26dYe31t7aSGtkA89sMp/fwGpMOsSgaLrT6qfTHCuCwsdLRJ2O0u7yIjJ4SjkSL81Kt3
Au+Q5IyvgWP/DMwWzGuGlCtpd2Hm1De+9A5j7pu8ik9ktqkn+VIODSgrMC8IqtmQ6q577ELy2C+y
k86DIoaiBrbIKImuMMDqBYYCmyu3t20s4u3lG8mCYGsVRLEI6kJQc7EEZHLSdqT5no5sNkuSfAP+
Un6nOTN0eK8rQ3uxIcTNQp2CC3mU53qcEiLRVPCxAarW8sg+eR6NAxk++HAbj+H0oyLyJu/i6hD6
qkco6z7rhyePFuZd0JrNgdQ+OW/hnkb3ZaDdXxQQse3jWQihwecevViVCqcZEWyDTnBFnPHxonFw
iTU9lvLrZT/Q2Q8xOKVZMKHnLnsGigSTWCp5UOxq2RcT+P3gmzLcQ8+aw7UQkKInLX9Dkf+Uqd2D
VrTGY+kVj2zNi6VdezA5erT3Jq6Fmaf02RZYL7/A9G8yVzINgvbPl7anPrIYKTaugZG4nkSiJJt9
LcMB6B7FmsCJdJjR9Qt4BfEQ4UMZ/YpwsqYBQyB148DSt1toTi9vFELksLKa58g1ypPd1BiejRjc
JXiCSvwSVpUewfXa89oERWA7FBwKTRyqENRyDec6Ve1mL0zv1q/1g8Z4+tjmTTEn5yw7wi0DuK8g
6nO9ch8k5WMRdtV2pLkxTF2OCDpXzLqsT371KJrOl4lOmtSePD260wLvNqqD5Kj13ResSfnc08f6
YP8YQs0CytPCzl25fQfBU7cEDr37FMszbEvJ8mvSdBWxcYCp32IcMjcODry6bZG1eK085DSSifIu
HlPp2lBFAwJUxh+XVjyFG962oNnXugNMSE1JW6mcV6P8AbGZ5gYkydKPwV/hpU+N0IfLQ2k/YlyZ
1ePoUBbgTAvUT8lI8vWIjuRcULXeplMc1Ng5xtbSiERmF/RkVIrWzBOl1hda3MA7nVpV4M2ApGnD
UcTBfT5JcrKRnKlhFCAjAXcXwOPOhmI0aGrZFwdNdWx8+1tk+9gz0+wZ0wKcMxG7G1PYx6QZq9VI
6vHikpjttIQP0JRzT1B+iRVoeU8rT0zTt/7TheCzlpXhn8d6h49knEOgMn5Q8RHRPZsJbPQtYHB0
qO1Zj71qazYZ7oIOqykBCjmYRG8bKoQ3JFECW0jRLQigrNJ6lhEsLJjDC2VKgSoQfchpzW4zPy8H
1sYwYkx/bqk2NSB7+j6AQh/wMZpVekYflKQbsiFBY9lSfm2CntSDVqqHWO2BHZki+mq03P0Cod/r
0Jo+nCggscDDqKi7R4dBbzGkkjjxOmXBpbGXxZrlrSIJq8sldfykkQYBEoMNbJizpU0J8qwKRlDp
tneK03QLjJ/iWSvG1wJ+4qUSKiRgnLFqAPLQAlm5mV294lPoFz48mlM+KBgF4+bg9ViIDY4+c50M
4aVmatvL75cDjQwgRc5N3xwDD6uvVOMfjYqII8dd+iyLKp9V8X2CMOkAv2SPYpoYAPAvW6Il7uKC
rY/XXTR2GmrLVK70FtjIpRLqKS3dX5pa7RekJuat6hAB0gzQRy4n54vuuTMHf3t5D/yITXta2PE2
x+/PdyuLzaD7R+BY2rE2GnFTAVrOfHLf+ua+c1t322fy4DUR2BiJA7+JaE0R4wp+Ob0XHVp1TIQ/
uRJlnSto5WvDR7LgEHri18MBYmMDaBv5AP6YuUgY8C713BFW5N7Rf2gdUXVMxsVz0XS/WvZdZ8zn
FreCfHSzpozCmhWlZSPMjeYMpFCnxLWRdEbhCY0h3AiD9HP3e6Jk5Vz3ITako0J5JypiMlvTdA6T
U96PMaWUCNDJMoWXorYi2iOhfepsVT52k1mYZIPBSq0plQtbX6LftZF+q4UEU0m01bsAXfwm8xN4
geXgQH4zFIYsAdU7NW/ENAiCZ94wX+lbj4Za2pyt+ICv3DqWJdkOdhNOKcJauSjH0ts6xMO0eWkv
PD+vV2X34FKAPNVt0s/SlgZKmeEtEGN3awU0LgfasknfHQgehFaje9FNIaBW+EF1iKgZ/dbiFRRU
toL6WB6jkIKBBV3BnAoRQNDiE42qQYPoM9VlnIHW7+9mwEirZwlpMDq4j5feQcdWYq5OhqYWacHv
l9y3e3pjOaxfUnx+iNFqqFXr6hdMkyZRBQ7Zcrb5eDkWAV+4Z1wvWql9zy6xSbLxwIqIxe1FGRek
JikV0/Kc72Ai6eqkVpuZvonb+GboOqo3A3t8kIK8vwYzfqEghAlaK75RXqWtUGEszTuap99yL5yO
NGQUYUb6sK0V3adg80XcbIMUpr/STd0OaZYCcQEVUBkEJ9VNmrMO/40OQLWGRigelERAnqYmmpb2
geIErLKpT9iRtMLKOFT2Oq2BL1ZJI84aGLoroP0tSMzGIEbXlv1GaexmUyrmowXm7dKDQqSuby8r
T1NxN4MWWkdZsBVMWgsdsk2d0pNwCLycN7LSGZO91mUjMSke0yR1vmIcSrrkwTGtc2bBW/dYFSz7
EtNFXQ1gjXyhLS9Lusv6BCM9O3sDyXXR1DbK7rEiIIIflINfCzLCb4JI3EMmKFdKj/1Rlxa9VqkD
r3SWOqL0rUpFFQt649xYNgmml/eAQKs7koH9XiY/RB0+5mBEE+nW28qvIa2WpM8I1/npGI1+72bd
Pqas8EDiEhVQBnANuG6necM5xBuAyqAxTj2Fg4BqTh7m3N1yX0ztixH88sa2nyGM/7CjPjrUef2S
TMYt5AlkYek9CYzjCCLCnyovIaIwAjP2WS7GeTS0tAra5xz74NLXtXoLjCogVSz2wXqHPy49m1Zk
/YkUTI/lgU4WRmYjKdABZhu3SgenwkA4R+YTsvHGzl/hk3kHSC4DK97gZZS5uAVR88Nuf46B6n93
/GoXTqulumYTNDp9/lzLcT1Om0LPDchYA+dKg4XEAtIT2yF0tmnWvdKYHrYdcQ+zTqrKLm7ccJYL
aiZRy7BmlFTGLgWKPInNg9mZv1BrMbzSKUbwE4yT2yKgx6Nkyw5rzqGcVJgIoFhIp7BfbX/TRyzv
LyrEi3SzMZJ9jH4Ss5hXMOShE3NzkMcXDefkDyDDBJKcjua5q1atLQShqF51q+FsyQIPoZKNUKgd
MA1GjZ+T75MAb5gUF72JjseLmmp1mcZ4RLeEy2Z6xIaUbN/bsdslk4y49Fl0tUXzxBBKUBd2GMRb
0+yPGxHumo+IvNHqdo8Mt2aFNklm4VhGhKkB/aBSkSHKsobF5UUMpmop3nGOY0OxUp2EpglJDPNA
M9NbzzsK1ZnSEHzBioK2Bb6wxJq0v4MSbRqX4EyETvZvHbntoHVwfjIesjnOSopSU/exyVH8ILyq
tp4WHEutb1coD40X4E0U8oeNEsIdT23/FRUxVtxWt88kPhDLUk+xQrESHI0cZlgs/OreKoyfXg2V
2yadSPNV7ZGG+ndHHcKT7aHlq63boRHNcqztm9RAmavVnXJv+T8un59xKlssjLGpfVetMjvpKozW
y9oh03V1SQLuYy2jdENREQqGVoTn3CrutaJ2SD0Jf8m+j3BmVPedYrIM8e9U8tp/C+qrEFMyMi79
1KaHy5epIYKcesH2zhbx/jL4KLyJQJ+MUxFAUry8UBY6LmO0bKKzvf720iUnAwB9m2vhl0FHPGtp
hi5aq0FfMWmESYe5oQWBWF55LkUVbBLEDqDHtXLnqA2FQaVBwz5ptRHstwd3almGFXucEOi56ysv
adR/cZcVWIm7UgnG00UIfll1GJC10GkwSrpNwAobeKpmbJq21nepa+RIEPGaGhSrd0UfovSejARD
p6AjVsnhwlhC5htOr7RvFs7U1W8G7VmB+KpkzVbLrPxQmK51Lm2XssGgPKeyIRPC9PgAqCQd2QqN
s5xgW8KHDLGH+pPPNZ3lREnTC8wOeFOdwvPN2IdPkD7iE+1DMYvUtj9o2FMhLu4v0yrJf9/VfijX
fer3x8YYUHlME1XVs2IMYsqccGiMfSrbu4iF7ulyGaJrxrVgK4femk64lzXhXdHagBPR0S9Tc9Yl
KcR039IP3ajGa8u0/GVot9bKDX0DLlZlnmEUXaZoEHnIhMZuUU0U6C7p9pmmxfgxrWpDtpJxzjCr
BIPyGlRR8tS5i2CoA4xedX4PpTlYwDcioUyHp6rqjnKKQqcBMIdVFEoTChPxqEVDdhOwZVWtwbvJ
psdgfrdpOp0jAxKXKNFldOM9wilUryr2MOloR+GEv6Z/OsNCEVtLecfEXd4SH8380clwm+mEJCUj
qX0K1S6rSPxjb957lRaex4iStFkcGMlAwtpJtm7gylBwjnYp3VlF8XUYgcRYkGxRdPEjamp6djam
CTd0xbHKiKTu81JiJBndrUehxfSNI7r4egrGSZc5MTnbOBgPcVjHByhpU9UDGxB08ASNVe6CF7eV
h6Tw+St9pD4MCcJWf0lNb7aJhiBv0mZ6qO9SNKQYuNsjn0dOtWIQi9SBu9YjDZ9XepM82CRqdTma
VhPx4zbJA/VUBtmXqnFxiorowXGG8AjOiHhQ4nRndBPyk6E0dx246yW4aH2NFoU0Wjp/K8sMyYnz
/Yfcf2S17O6rKSTzosJoHWd12Rkg3CP3SsFajz+8mv9+F4XfBXMZev6y5TfI1FGokZcZ1OooOlXJ
xI5jAPi9OGywFayUCsNuKpiYPCzW2zJL2InSm1DMnjCRFlxy1g3lbQoj4vcROoT/axJMQEg6ipwJ
gZ7mMlwSdAWFaHpnurJNVx5D1pwGDfEGoR6tkSYso7h7CcsuvxMJ6AN4EIfL0sh2bfsYa128dXP0
jEGHiatTQ/jYkHYA5SXdOmhxt7DbedQcYa7Ymig0LBN77VAqIIvDnFw0UaCfo2YwIcJ78uj0oISy
pNmwwK0XbVx8HWJbPcDI/V1Tuwxk+rOPaWrmJEOws0pWNtMG3qwoZcILH5D9qKd0EqJDciDbFHHH
QXWfQzOxV3GJ4hrUWr+6bOJwlqgzk4rHbWBnTwSVcBAyqwr/YI8KYpdwGVemuZWqexCJrO9ZPxwp
qsyayYakKhReAgRoNPmAQBlpnq298qj3fbmiHhWjIKac7PXEMCtCWVJKicBN7Mis+HZZqiYgxkIl
adep5hChoJ7ClqKRXsPIG4SWTW3CpyS2sLD4oPiQ2PEhpoN+ltkXuLvBwtZ8+h4yfTB6Cxq4zK2t
lpDZihGk2hLa8ypco/meV+VcsTFNCWnfoVCieGlBJ8KZ8NMAGXgmUqkNCpXAAr1amznZ6rMKZ1ig
9MjquypdSRQc67EZj77ujKdWK5qFD+yjw7BGGBZ0x7LC59B7D1GtRbemsqOxdqqDKPmhICiZGe7o
7+t6YNOTsBYlq4cxIPBu+oLwW9U1fg1dbgLldOFq9tkzwaLLoKA0oCKCsqy435Uh9Fvq+M8dEUTV
kA4H342K9cduOzF56d6YRYWEPGFhwtNwogtnQmb8YXQ0uz5HK6Hp0PZ18Ad9/6JEaFDwUFjz3z19
oe0uAqBIuy/0ca5UQbaNnNuL9KtjtbA1wnKJGLTff3xq+vtTwxLvqJpqmZjUkP29PTVLEy2Rpzj8
O8UO0DTKQ0yvhO2d/lNJmgPB4CR66FaxBY/TLzUT0Sd9YdMOsnNhUGfMrGOehXvkQiUYvvExK3R7
1zsPzKDFrXC9F18jnVkdoQ6OnVxKo8pXDUUflMDG3FGRAxda0y7LTk/nhaGeejiD0B2mVYESsHkD
MqmBpl9+fNnme0c5V4b+h9K+5Id9BSkRjY4pgv7pCoTafV7H9Xpk0+Qomk6psVmnFJu3IZXkpGn2
BPEZu9jVl/noicd+VpZhQ9vGddY2PYGVEufp2iJ5t+6K5AfVsoNr6d9EgLRJzdUGakg0b/yxvulY
LumDNW+N0jz2BFd7qlEvFWi3e1BiX+ipJcvLt+sQzrwFIrxt06h+oESyqnxvr6qJswnoSTcytm8J
vdillQJxEfIg0xOSfuISzg7ox2WTG+0qcAayahyprb1JN1vlrMpDpSuAHB502rgzQ1X808SL0VuR
zG1btdYyrL+p3ZjuJVrNHivG2pQ11Y+c5JYhFYfLQ/hv6Nb59wdwxQC7+uN//n9Egmm8bP/xJ3Hs
DRLswf/5b7Nv/rfkW/UnGWz6pf8hg2n/IBgA1z5YB1MVciLsdD+r+p//TvDmPww+YsN0dBOsDX/3
v3gw6x8QFOAn0M807QkpVmXNhRum/sMRQAmhRkH1Eo7U/xU42MW0/edYp6IxAzljqZpjaNTBJx7F
H2OdkZttZUAEWWt6+xIWyJT9tG1Q2xAyGCUVBiofiaAn25XfMLHTD0/YoSKXMMbWRmM+TpkoxDjX
arCUmuWvyqRRPgGCvBuQp5M0hI793JKOtOyrAbnWLLUcgICvSwlvkTWARWsGc4lPNB4c22BfF6G7
7FSI53bd4LfVgM4PVkzCAm6cgHLZ3K2zu4Q6AsRzgmH+eOL//WH8W9ok5yxI6+qf/36BclzdRGnb
lsVzAuVlyqvhKQsJpDZ7AdEgn/pRDS2qKqTVSKbRM1MH050fV/MOp9aSinsLQ96TJLaBWAmasqBg
1vz+Vn9j6f5yRtfjJTfMhB6iSQiWpoOb+e1TTeusGYIiTGF3ozYiAPl7Ao3RVQt0p1qx810q1x/f
g+uJaTqiTn0Top2D5tu+eo/Ye0FaIg5mPaoCAbDcxiwe7ApfpJ19SiLg7K9utwkWju/FkQI8zPXV
oSMoSkIx1g1F6mXlVyfXIfbJHDQeMyv1j69s+nSvDgfN3uSypGbDhrm+mR1tCFFrEFUvGqtKd5Vj
in1NzRMVFVirbnKcpUxD0cpX2YymQvH2GhiJcYiDeZ7zI6g8nGGV1ezHkRInO7N8yWav3ne4AhHb
GBsAjaRGu8pw/PjkxTU1hO/aAqRj644qdebQ6e//+L57Vk2NND2C4KV9RsTX32UxUqOW3sSo1Sjq
zPwIxT251Yg7rDOQppMg6uOTmJ7Hm+cFz8CAF6EZQhoGTaW358BNzWxM1bwbZM0uVI/93pCc/YgI
EKvd9i3ohVriuPr4qO/eyOmolqMJQsokaL3psf5x5YaRRw3CnIS+fZ4tmqDQF7VR7ZBVk6gX1/4n
F/mXw+maZovpy8NGYF59AGlteKGg8rC2+s6eqdlj005dFJIQKuuzh/rujdRVS9CAZagxWRA507n8
cWl8Gw4W8IodmUkSZpCjIUXVPobFmd02eeV0xXhlf8raPCVA7EoHkWPk0vT8+A6L6ZquHixThunY
TEaCSenqweoB9EjbiKN1kukrUYBgKx3ieb51gU5oo/9lMPNNXEfraAieswAVeNGdMRrcaG7w9PGp
vL/7TK4IIHnHVNuwjKsZgh1eWXUed581HknuZQdLVdGTc1+EBJvG3s+PD3dN4wCpaYI4Um2V6iV7
hCtKE+R8AzFWH64LJEruzkjgLUJoM8p9H2CoCZ2HLCo+mWXef0Uc02FUtxzpMP1fPXSjK0tHjHW4
DoPopgxgEYw5iWbmj6jxnoPI/K4n+vd//TItQZ2Ti+S1Nq7e6WboU7OsYL51Vvql34++8wtK/01t
xXdCZWvhlw0SIeWTZ/lu8uLmWny8tm5aAhDW1VFHX/P6DJ7zOvRzHFEzGOgeDbN0HmnVi1M8/svX
yN6Ch8hSyjT16zdHyXUZOg6aY4JElqUS8/JiCfRCLMitNfeH4GeQV1gaRpJ1Pj7yu80cb5FtQXKy
p2tllLp6aQUZbuEgLW9tGRT/dR1Lbro3NDi/DfRlsgGOZjYo+158h2ceo1oUzq1dvuhBRD6ZqRSn
agI3uc1KKWrCtFBf9u3Za/Z2nRwNejcni1b/IiGCfQ3S7dU1KmcWILa+CWl1KNJ1d3Am7BW3YI3K
xHyBa3UiiHkjUD8fRjv87ILffTUWOzfHdCxeY2iT1vT3fwxbsh09zCp+uSa8s5zJgYpP18U3ah1C
HcnprTgEL+HhPvP/+ORev3un3h76egWZazCZyPcs1gnTnj6R8ZV5QQV1frZ095Pl6ruxiGPpQmVk
hOHm6MbVqBhUXZWbg12szc7eRcjmUcDz0bY7+EefvEHvZncOZRIpIaaxyBTXhyLGYSiROxc8X5W6
9/hkZJE7LYIIgU1WiWvtmii/VwDFzHKrurcVXNuwO7F5KD1U6fR7Aik1q56YnhEz4rrBVN3S+veJ
RRjq16ImZ4OBdSPIgzKmuoFAVhXJlng2T5DcQ0mtQvC1EHK8/fjS3q/5p0ub1lvwEJlhtKu7GPZJ
k9R1Vqy9ISSCqsA/lffOmmrmXV8X92FmhosIz8qszd2bsieJuVN2rkM8zRCKb7oLAcSwe+ycMZ/V
x+f2btrj1GyDMYqCBCisadf253s8kM6gxJGC34/Yi1VBiqliSO1fXU9wkGlbCArQpE13AQX+8bE0
thz60cVUmLr5KyFggKpSd17FoVgatD4/vqL3OxjLcRiFJEg3nR8XpN8fR2tLOYDGzzmaXTVzE4A9
tay9aWJmwBJAKpxteXvppTEa4/570nkHGUhy13MNechni9a/jBPgSaSuStaKrBivJgCpT6V5ty/W
lSWbeefy6M16iBeVGG+aqn4h1syYjYGzFU5z//GNuNzWN0saboQt2GGzvWaUUq/GZPTRQlUmw446
zTxtaa4rMy8XLsnWixo9tMjsY21LdVm4yjMKjGYWIsyXgfGMHMWD8kBoKPFJNFHAy5J60HzJam9D
WBLyanxZyNZiYwPFeqvnEGHr/pPP5h3OlyUJi1B2KhqrIefd0tBP/DSPLYuMFRrkSyshHzIaZ2az
6VGCr4hqQBmf2Y+mW8pdEou91Ik0MFRcxzIqaQEHd0ZHT2IEajHTVNiJWYAtD6k79XwoAR/f7Xej
8nSyvNrsVR3o19dLGmjBqhJQtV7LARkL3MhTNqYrKtFbo9APhJA2n3y579CU04rtQqaUPGLn3YrV
Ghv6EYyJ6xFqI9mWMWEw+oNKk30BxfxRevSmsiguVwhv1wX+7hkw0snHTeO8CrQ5ySlfA9EuiwTc
X0U8toyDRWAW39jXb1SHnBMJOk6nHGkq8Q0vCkpkc0WaxoMlayJq7BUxOButE0cj5T8eTGrtXYbf
UNbbiNzsVkOb5/ToyxUovouKf505igN617jla5y3ZD/MZKN8tZtLK/+XPhj7jpqMaOm3K+rjOKpI
aNGmUql0j3kzpW026SRXdz8ZoPR3kw/rFkpHjBdUGihLXw2DCf4dOjBGtkY5vaaLSUqVTrdtaisx
ZBzimIKwE4E0kq3NXRUV0oCBqarTyZYPx6eQVC9E384jFqsTmM7JXWLeWLRoFqGcAiM9MFydPW9I
RqmaLy32YRr0+bxv+qcgV8mxj8jD6CQ+hrhUVx+/mu83ztO7aV1Wv5IS3eVD+2NEBEMdJj3ab6Lj
n+IuP9qTFW6MdJI32W7ZjbKgsqMi2DQ2oW0tIsI8/g9fByh1Fv2mSanDmO7/H2eAYNPFCM4ZKJlH
Nbvk0/U6goVU/wfONMmYHNifLCjezwNctWNC2nd0x3HM66vu1cqGIN1QOCoYNppoiMh4C/eayUMS
T2Pmb4FpICCvomVJw5lBJpq3bfoly93NJw9Au95csqtkb8n4T22NlsfVatGiloDDfUhJFIN1q1Dv
9nFyKvCzbPfXQKaTmdXfaCGtal9sjPjGqN3zJ6fwbiKaToF50VRZYrH1msavP55AFsQN8yUJGznr
DKNof2p9oM8GjzwtrSn3cVDfQ9jdd3owaRVarIAvrhyeooFHVViw1XpvaBeO8wt6NfBaOnUwUsZP
xrS/DKJTYcdg/yJMjXrY25NskdzW+EbTtea2cKYc95FQkmjmS/00PSIlM08f35Z361vuyp8HvHov
g3aETAgoem3lt4Vfb8wSLhEWP2MY1/+XI+mIjA1mYkrlby8NlDXoEp8j0ZZJYDslQ35vmt6v+JM9
oPjbu0aNmSnIEEJSPnl7IAxDpVUqfGpy6F7b0tmbcREv74qgdpZGoK4VRTmrmi4WpW1/G4nC6DPz
s3N4t6rktlJBZg/KM2TRe/UcoSmHVlnXVOoi4nR9uS26ZTttfSMUm3OVJNZFVUCGUlIImjkLz6b9
GUZBeCgl+YFsFMUn48/fTmjiUBNNYkKivt5c+I0ESiGChJ40giePKKmoYGz/5BG/e32xK7Li5Pxp
alBkvfrG+mJwBDI6E+sVqsYBwMrcM/MXHAQkepXBA8LhkdyeDMe6O4FecABhmVeGO1pgSywr7tqN
gS+nxPyu8fvXgbFTley57h0DU8cDDgWgPTIPFnLCfbPoGzZQW2al2i9EPTh7WvTxshaATHvcpwfq
ueCK9WQ/FqLFCtshPCiANsZg3HeamIJSsCqT1GbTaUsxrRlBv658Y69mwCkTnV1shH5QL/qtWXgk
TxboCEa0wX4HWN8I2gnK7VlL2w4ey06+kLUADbmpq02pg1YqR0ddplB7VoHZf+uVCsObv/Hy2n4o
OrBMBc1KrPMkbnWd634y5132VG8Wv3ALKWACXWffQWL49Jn8Md51dZ46hsGzKJQB6Gs5DsdKtgG5
5zBnLUHIow/YManh1VAVH3bCbBepAA1PaqeEHuLgXct3HbqzIUaJ3GZMFblrwjA3ewt2lLYiFrra
VsK0N6PWbHH1+hOa1sQorBVzUhfMU15xtz9+x94N41wWYREsMy2KLShs314WKtFCHfNiEp0Y6bIK
x+/1WM5EgvAQJ1eEHN1hWTKp+joPP8/HB3//flMBkGzhUEKyn7tuVuhmZ8T9qFk4jSPCmrt1E6no
UQvkjX1+wHkcfzKH//WADCKOrlJrZ+ny9mrdAqAiWaAkKsdWulKIYDnVTKD0UsaVSVNl99no+dcD
WrokqYjfl9dV4AhHrVF3nbWyi3xrA3iZJ61BrAuFpqJFtk5x4LPavpgGwzdv6jQH2bRTVQbKadZ7
e5Ee5sTUIJJrHbka3krfX0+4CsXTTgPT86zR9k4rA7Irl0o5vH78RPW/HZyiC5tTKBKMjFcHbwcX
BkROd61uv4IPj9ahU+fcYAcCYPaalP7Ss/tXDBO7KJgWUK76lAc3tlbhGQey4s/1nnpLXztfVaea
vGnCPVTdbRcpi9FTHj3HeuxQLM5LMT6Z3vik+c6u9Ww8B6n/lTzy5hNVifzLzZToKtg1Eg/wrndX
Z74o8sLhZuaKspGGT72lLO+dXBk+Ge0vt+b6uRFFxZ7P1oSBjuXtcxsZeo3QtZI1DpCR3ONjD1Zj
ZnYef2gRL2iVC8PKeWwqp1zLbnyyXRRQMQDNj5/h+32+zYpJWCyZTEq/5BW8PZFSJUVFMf1kTRAG
+hno442tezjMYcsGBs4zuEOyrff0lGdJYXioy+0dRphXaYZkh4/jE7qsCT2AaQtFbztTlSSe27W7
aam6OZjHd5bDICPpERbJJwP1uwFtOvmpb8/nRn3o+hMPJfiNAdrlOlOkQ2UPPFoeRSAAhy9DvHUG
yCVaS75NaH2y5/vbd0cTT7BMofBlONdrAqUb4HfAX2FPQrUQJ8g8t4hYylL9Oyags1pbT0nzNRvv
xjSyPhlJxfRMrl4eQ7BIwvePGIDrfvvMXGn5gUdjfU257dQDfcRie5O5/t6jXlk542vfPpkGFY/G
Rgnv39NO1Ra9Qz5I7/j6BkuwiwJ6pjvtLZCfz2oLf783f5ze1brYhd1mI4xN1vUknx2Pl9WSEjfV
ouhucxTKWC567Rhmn+3E/7ZrY4PK2pVBXE5ykrc3pvRkQ7XAilkl1/e6455doyYcPpPEVKUJPV0C
f22yidtk6XaxWIF6XZVjhzCw/GzTqr8fTIRuMppMdTT0YNc1HfRNQo3g6q8rgmE6V1tJv62Wbt9+
aweiDPtx0XR9DyE7ctBkCrmjMLLSFHepZNk5JXel/2YX1g+BaTz073zMWYrVv7LopQzThZDU+Dwp
J4imIRi+V5ZeYaFgRLc509rqm2IU970oSd52/FuVVs4sS/zHrv31yfDxbs4jmQVthcXjNuDEG1d3
fByaFpU3/H1yIaJZbDlQ0nw+vbh86CPt7JbWMquqeNVG8TMe0xeewrRuszGiszdMNevR0hRSp/WR
kBRJlCXdtF6FXJWVfMwsrtJlxC8bp7oiACwMl4XiEklgd08fX8j7Fi4XwlXYPCj+hbr221cHiaeM
m8yMUPgmbGKHpJyPDqfgRdpDDwMHFMKOSPibBoRtVqOjIRpg7Hvi2AymMg3g8ccnZJjvZ1f0KqZB
KI/O4Azl9O0Z2YBnnI7037VRH6a3fpvh+zDhDVWpkixyYe3dQk4gwMzd4VdLfXhTQ4kjA7DmMm3h
AMgsXcVe1G3crOmWWfhV2Li3iDZBhExJZ6VOAQn+BMAhD+JOlOQwq5NGFzK+/5B4R+IrvtXIhPZD
uNNLKHKQxRcdYvCzgsUVxT05ofa6Tt3ulFjWc1w7kFb08sEPjQawzn9RdibLcSPJFv0imGEOYItM
IAfOpERR2sDIkoR5CgTGr++DsrcoJWWkvV5Ud5dVCZlIIMLD/d5z9R+V0ovISsVDLsGHcIjFkjqK
mDG5T37K2O+1TCP6F3XvnW0xiZpmcwlb1XcwN6h+8UJib9v67fh2Yy3twwWtI+2FgpYVPbBKv+XT
7GP7ZbVuU9OvDxD532Bn/Taa5OcU1+l+Mh3vDDYWB6vjvbIoobmoHg0IXWSJYbFpUlnt8xL+BEGn
3X7teuDEqSZvO286qJgEFzbdfO8RuUTBotRzP1b35ZS0UZei/xSFE+Ob9t5Yj71AKRmfJg/WQiIz
50H4ynlYG5J3i4iNAdF/7L8S3l7im9aHL2ad1udsJsdKTTGMU13ezgSTh0oHWj7dIMb/bo+ZhLQA
4UIAFj3Emfpm5Ol9LljKC2dODjWCnaBKIfmK8Vcca9/G0iJ22mIfBmd9XZegN9LMhX+83Apbe+zt
uAhtqJZwiKZHoRiEunly0k0pyfjyiATOrZvJb0iPMwK/08Se93U6Kte8Qow/H/uxMHjKMC0nxsKg
X4jflT5AoYB6HCxeme5VLE95uiJER/se+LL74gIjB6nSxrtl/D4t+CpaxgRhQTYAaTE3WYpHo85W
/LG4DwjcvR0b3HZ+U+4qpwOW1QgsI8clZs5k2fVTlmDCAnCHg9adyYVoOfd3P/q8KQ6EZOSnXL9J
23PVvPZCFijM7JPeefJaON+x49JJ5hjZsYTkmqGiZCQ8009MN9JME/5+xG4Pwx0HNOdShtASxmaj
hmM2mh0oSXE36ExOhwlIY23z3I3Pa8k8Q88I58J/VbhL5DI/CrVBO0wO8i+e3lsAr1oozJSYH3Vs
Tfun8tUeSOUTJ95j0alfbmO7xEJY35LUeDOwVQZGlixBXdNrxQqFYd+Xz2I0jDNk0ArjMI8svirn
yL3cjyZuk3mwD0Uhqi/MnOd9lbJUWsX8sliiOvuIMna5Xf1rm4XsWZvzOVPzPnfxVDRL0TPJqsRZ
rSaZNSVxIM/d2k+RSabxgIaRZ9H94QlCRCQxwA3PTpRNc4bpmyNvyu7axPmPZSxA53ACuE4YVPKj
jYldfhGukZ6GDDwSFKg4hFpO5ViXP0q17nE+c399NPZNmuP1MxMc/EBPNqsTEWT+rhmG9V6D27k6
sRaMnecd4ikVO7wyVmCp9rXGHhLFtOVDHMyETqlHFMXOFeGTNEewSQPH0I195sQ/oK8iJyCm/m4q
0itUM+BsAj3v3NBi3H+I41meV8t+mbE1I77GajaPhywdWAAw/xxpoJC/ogMH6I1a3U50o/H+E0bq
CfNubkqmGHr12Jdf0xL+X1mmeM1H0jqIA2gjVSxBRaQWRvZiDJuF1VVW2LWqGvvCgAbr1Nk+z0gx
PaWNskMNfWGQYBRDqK32RQ/eCRftegsGQOygRuOJIDIsmorhStO1r/jwswMECJeGiRnMKEKPFfIH
zuDYsTMxgLuLicmoxc0of2ke8IjktfFbPGi0dgBXZMYuW+SLwRAugKRyU5MafxoJ4GsBeodt90/c
RuVgx/s4Wb1dNUCBTmj69wXchpZ52ApIO0h8E5vXmxdDXbRGAfm+6MihkdWj3YKeZwfxOM+hPXO1
Z59yM87W31JYrJLr7BzSzG/wZirr+9SifaOiGm4z1574KRxtX2FRv+qJ5ggHw+q+FYlxV+ID/4kO
/8Gnh5S1w37MHS0iMsPCIqQAAhnToUCgClrS5r3m5ZQqzsMZOrYHQS/I7WYie43oPDdjdkFWqVw1
siexmY3YhYJm1FgehGDAhaVrGHLoAHX/wyvXx77poxk9yqMmqertLvsyW313g7BFRj6Tgj3mvyTs
pT0enBL9PDpTDfagnURl3YVujq9rLqEfr8MW9IRTSB+g23uCVN86a/D9NJ5J6jeM7WpmnTKs+Es/
VVeOIiSs9BZ5M2jEcerlGlXmIj7pl7xXGngmymdXbNmiNPkvx/m+J6GdJXN5cGb4TfZQT7vZtLq7
ZWPakh+4XheZS/aqMPeWALw1WSWvL27ARm6+GKHtyYw3d9TScqdLw/3s820Nmz+PPYz/DRsR+aYR
okH3Z0GUYaOis0KbIWMCG1Tl2RxpCBeiB8lMcpUB/GoaOKr70/SiOfOLawIwLeJfQ59cK2Wln1Zo
7z8PogfL3+TYqMYv535156JNGpycmFP3VeCgvYEVOuwJURqPCS2glpcoWpvaDd3GuB/t/lsqqqPo
CnUrcwfSlB/vkrzJyRGYn8lZno+4AeExdVsyRa+TyqsAGCgKZtuZg1bRbveKLT9tiGtiffODqHlt
7co5AKB8g3vm7XwyXo4GqBA1VU+dWZwnExK7M6ET8En5iegDmdO9MZN9BxSkb+RyViDtc7OTz6Qp
f3YI+ktVjTSfTYdu46YDurTpmNkIzd5o8oM5w12Sk/Ag7re/pEU0QG0NFoNEBOF5TzGaGqfF7k5W
nJR7q0YXnrm8hymnpk9aHs774zPDLOSDfCjSyDnC//kccTKeRL8Y2UHzkiwsYxVWtmufM33Dahuu
cdBiRgt+Fp+9hE76NKbwS1IFrRLOw02Zts3NYnGuq+Lfc6bdysFtCVQdWK6lw9LcOz/yWujHdMLu
WyrS7+zUOvCD+F9cpYZgJKzRG5b+Fh5UWNhyeBZ49V2HLIyFvVIkjn8vjcIEgT3/yvMKyIg/lzhz
12cibsxrOULn89Y+fxJ9+1s5t8Nazj8Wp28g4Hb3xWz4wSA8FUhz2PaR6ZDjysPQhtYM/cWBEUT+
aCr+T4et3jA/zS1976XwbPpaaHa2xuv7PnNGenhaJiAO+QCvqmt+4Pn70th+EbQMGU9dvb7M0z91
4Yq9lY8zLJHJxlEhdfoT5bx3MwWiFJ0N+p6rIoUp+8nR6vK9ZWaNS8HbpqnoqS6nafEyzxPVFErH
zrqbJBv7DDTzk6fMeteb8rfGGlMEnnuiCi97U9veOog2zQ5M7kB2Dk37pMrkdpm19gtT59fEoJYz
B59noJL+GSYUKIsZ4kGzQJ+ruoGSQVl3HPww5iLCCXHJ/PDGyTn6+H+p44hr1NNBD9cSuKwgIWKP
rxzfcCv2dQ/Hj5Mc/mBqx2BQE7jDybDyoPdK9eSP/jWSnuzZIbRhdUrmNag2klh/Nf1yANDUfNJY
fffGcS9YuRlj29wP71LItIrSrAsPypFq/TQoisym/i4xFxeK/4EhUiUvvTF+dob+y2VZnpGhG1yW
ZuvWvPjPGKefWzF69UI+X9lkiFcGjPvK3VIrW6CNo0D+2CR31haG+/ETZlrvHzHm9fTktyfMYYL0
55Vnka+zirsU5VaFzUSqKoDKNF9b4/KAuT2/WmKwfG3qsHx7/8R9/kxIL1hJC0i3P9TmTnoZsuJ4
Oac9j6a7rGPo4/4lDPChgqcV6AJriUTltNeE/OTTv5d8IDNEt4mr02Lu/25yYvdJmqk2maO6Xa77
UbUhoLz6iteTQKg7hgFhCv8I9mfyrBdUeCKOq0+eGOrqd7eQO4cC7V+VLJ3Wi4YMwQWuFVcVNb5N
UFpWmgnIQMJ0tiGwZ9bfVwN+W5bLZke/pkz1FRWRCerEgl2Eq2c06oe07Q7gQ9LG+Q2W2DlWtEKQ
Es43Xb4z5/WMJP+qkC2GZTUXQR73EM29uWe8AAul9EA4awgIZkhanKZBxzW6AOMiG4qe7Br0H/lJ
rrESm8ES2sn7JHPv8sTQ8T++ZBKCXyw8Glb5lreh2w+N7zw6dfnYOe1CtsUowtzy7uZ+sU+2Zt2M
K4lCZtLd2KXzZRbLuZfN45wlDtofNFa1+j2byXq2WD6qhAk9XYpHDkTpcaXtCQ1q+hVPbrR0KZBg
mrtQ3FlJB5rTEwf7gPkKxG2je4pH88FPavO6tL1vtPzl3pADYBh7uTbj5i71fTuaE3qGfoPcjSom
NbRl3xHLscMY9AL7swj6unKAOo1YkOlSBVZuPk1QzMM00Ymxg6ibj+o117v0jHqgAmKKmOzjF+wv
qys1KnKIzVFIeX1ZWHgCTmI/a3NU5XUSVDGQZo5iZEIUDpzBhFScStvkXw7dpfyXBkWQU8e+sUiH
sq0qHL91pFcxkeNE1OQ/HI4BgYxLvtVYb5k82sEhy0Hl3e3gV18xcwM2wTtjI1mMx1+6WThBEidP
XsKfD7ht6PuVJT5zAn3W3qaeRxKpPElTX3Oe209mD1RQ714NtklTR9iIMBNV0EX/X6/Hsc8qAmib
te0pDMlKWeu4jkZ7DcgTsCK84FkgoOGGVgers3bTB6+GrWjTiiHVvN5nk11Hjeuk+26WCvh6eTcg
Qg1BJtzPNg5hoxMBeT4mxSSpdmMupl2mGsmpryjJfMnhJJBs1WjpMz7fem9KHWUEfaXAWxUvoOec
B3IBTngj64DUGd6RfINFFxCIWe7jWtW3LmkFJ0sj3a4uZA0OiMEeCUDVqeBBhHa6fp1sayR9E2Ax
7RUQJ68ElBzjZXiZ51hwcC6vhWG2tzkoRvCWmiC6tUk499ND1sq4DTy3bx5qDRx17zZsjRLWLPXk
I/aRB1inKtAshVZJ8zz6Oa4V9RXEOcG2EcSWJlAq6teS087OcJc2KkBilmzJd7Qvjmhgzog4YGwb
WyeARfoEwvChcaCJCVVXoc+zuUuTDO1GTvoZiJa7sklXWBC1F+QeSQb1RDAv0tP4XOKb4xHWliPc
8KDDdUDIxLiLnU6/IeacJMbWOZDwBMI1tcNxIocWpZWKxlS+jv34M7XKMmBPvdFiqY7xo1erGUdD
2u7j+RoKaXUPP6G7HYsR1zVCA6eFlAgIhV2m4wt7A8gGI0G9a6EH8Ze1CBMAYHtAnH0gF2PmWOq+
5UUdH/Jkup5mEmv8jIQj1yiPRD4enG5w9y0Ra1HXv8iCrgsqB/sgGE6sNSaknL9A4SK5HQdtk6c/
0tizonUhkyy7H8ouvfVRXe/d1VchEdrqCX3zua5EyFhlJiC0MZA6FikxWa/8EPaJktE55vV8QpfB
U9qSY8zvaF9PEAgyeIABPxpsI3d6dv19HFv22Wz1oDHdJ7tqp8gY/HFje2T4yZm85nPEo4MdAODa
Sbc1wg27ZK9pbRGSCnk/mUYZaX6HBSbOdboEFNzZYD4XOK0ICS0iopwsctjcGwgMJSJ1+7kh5i5Q
g0p2KjN5Dz1y3QDKb1OLIiRMqox8NXPOR/e/cxed5kA2yz1k/uUYu3YR9sK4b3xuS78Cd3BEdio5
b0T90rwNg0HQ0uR3R6rCIpH+TcshCSmvS6GAWaaq0t+Trt/73vySOOu3ZRKnCcLQoauIs2yy/kaY
yZP0Xxczu1FGWn91rOFJ5GZ1tkuEA5WU5nmaV8IZnkdFHvEMMaTXrPp+nAAnQl/r5+Hx47X83QgJ
xb1gSISnf1vLLyfQpe7MutnTckxHcwp07ClB7XJ86SyGFXXpneVKaMXH13xfGbJ9uAzn0NQhabyU
ariorSXmjjlKullA91sO+E53na/tcvMmmYC6Zvr8iRf5HbwB3YtpIinlTIAOB7Xwn0WhtNw4lr6c
ohWE2LFMWsZ1ixckV8JHVtk4xVdNq688DmRh7+tMExzOAGIBbeyjeFpz7wCL8Rt/Rslyzzu7rDCm
Y1LX0RbZzH2T73r/ohvaMY3dg+rVDTWGClrCGKsVIjLxanpgPlX4EjczDl7YXTPXr10pQDvO8X1W
wcXrwVcGRD1/dTrWcmnJK5TWr/O6RH0hMGy3FWRvPSn5Y8c9Wup2P9TJnZnH9wrV2KGuCi80GyLI
vMlgmIR+23ThOy2FUsB2aYES6gAOdxtID32z74anvCB9IMnwzzcWbCttevOmJf2kXvjLM4YpGzPd
hjEx3MsjHxF5eo0CbYryqj+ufnkTz34WgRj+Odp5vcc288mP/ZdRNBfk9948Xgg9oBP8cfYonKLF
Sx2nh2nIUcl6g38szeGRGm09+cxij1O9/m5TD6w0G/OQujZr7awdpK8/xi122Y8f+L+Mo7G0YJxE
eeXaOs70Pz+P1ctWl4OVHnI3ax4LIpJRCckKswEZMg4k3qu+tPQrVFpHe2nV7djVzNpk/zC0pX6c
RkEmekbhavsTMW9ytL8IOyvCKr/uulgP7L5I0BRo+m71fHms/dx7YtZEq90froCqeoGc/OpLTHjC
Q9VwknAWSfIUgxlKtjefmMBrmWZ2ZE2M6T/+6u996x5fXWDfRG6DTv/fvud/joEeQSYsP056qMzm
rXO06VATkBZ0ftexe2i7olcm40yDoVjVX7l22j6Pyco5TXPIEBPXtJZpHXtaRv9Tg1ekM0s17Zru
kPGYbiTTMTYeiK/Mv3z8wf8iEtrIFg5kDEbTnJsvjkDsBQ7k9QHfcMdEp3bSB7xgzGEYQXtsCPMA
XRGo/0suxbn30XoQAszM7uvHH+O9kIFPYfEIIy+zoC5dtMuISTQ1MVUFEWvJzuh9mgh+cfJW75Pr
/Hsc/7O/i5HM5MSHYhWR86V6w14TXB89/VQueZs4nXeAI/DiNcZXzZle6FN4lFu0DUzOM63XePuF
LQW2j08M8DyRCFlELrNgYSHObR0HVUHHEdagjhDjF402D34vtBMDLiYb8UGT60Sn+do9AbrhQOc9
GAy0w47RPHb/jhBw91nc4bnHiNGW47EzSKhApnv//7+/wmQbsgU2OvNSKALNalj5BXPUPAhzjdn/
ipTjvGzijY8v9P5cz7wQXfW2Amy+6UsSAIsMWMJ6zQ9Ju6gncsCOogmR3t05yUkMIO5Wi7zcFZtZ
xoFvNycU/B9/hHdNMT4BIlBdN5AtbQrbP1chbXSGzDDxbvuNfEWOes0k+62FyNCuMQ0FpCweBMbG
xtTz8YX/0pPkyjxTiKwRqrzbfKsu7gdvLfID9TNTSs7usD2xLbnkIZFtGzp5cU2EQBzWsX4gXA6o
HZ+IgGF/in+kvf9qaLgsSNk5uCL5zBD8l+0JsRLmcg60gjXq4kUv9VVf85F4DgoxkN9jBzZw+cZk
ddwnzLHM4dsnd+OdtoRjPE4l7ARsQg760T9/B6NOdafwqjmaGLIFHsQ8M1u+x81qRSItYO0tGTPr
kU1iG7JtqZcff4B3zwHXB5FCm9gkGoc22Z/X73xZUC2rmWFXO5zsEbxbnWLVigk377NHE8D/VdaM
RCkay8PHl/5L6WdjuUaMzN1mR7xozXV6J4umGYDdwYtDGLEzBig+fP1vqC70E37XcGmtl48v+m50
xfdlCoLVbrsu6Wt/ft8kMaQDP2uOfIejrik5B7duZ3yy070ft/x7GYf/MCjjPduW8v/sdFjmkwHl
+RwJ5Xd7tE4d4nW/CxTlDxoAwz8ltJDgcajAmSsXQi6BXVUT6XNl3oHajZTvfiZ1/ctXhzC5bSEW
uAb4I39+Jg4NfW9vcMHZEUQmz3m2W6m7Pr6/7/d49iUGwttRwrBRTF3cYIiBZpc55Ry57XRty/gf
18ARZRMZsps78l3M7rZaocQnsXOIi/xuJZYFSLdlRYXNeTZup4QiGDA+qVEjHOwb0M6tqucv+EON
3dAmHQ9n/Prxp/7La08SgoPfmDkBis6LmswmCGhSkgA6yVM+a5oXkAJbUzZ3P83GNYNGq+xP1sG/
vHiuY4NKYUcHQ3XppUvHAgVkPk+Rtrr0IbIfNtTXnTu4T1kZ6fWLl+Nkrpvqs/XXFJdf1tDZ1OnF
6zyc1MWXSw7FTKZbE6KbWcQgBDl6t5q+tyrQvnKTEq1lFw4mXYJxnNWOzvZrN/TrqXP9lxLlRyDG
GaO5k043OX2VaLFoXSQuB6Z2LZ/7dd5aT/r0dSlpAxYShRIMwAItg52d+tyX4dwnVwj44nt2AYbU
tKU0Q3/h4dglsMJZ//AyK6KHaToXwC6VwGpnzKHdkZ+WIpLatx6ZSWUMj7Fcl4Cy9aTVxnLXTqb5
uHxtl0bs+wSVNpo4mIIxYQ8LsSiR43KCU/bqBFqXOlEck6+i6R6JJoMu72t25KDpZ4eWOjDnOfbM
L3H1Blw/54SYeFGh6FM29tRcabV/Rktp/qwH/Vu3AKsXORiZpBVQTrHVSdd6VAAyrnVpimvb8sMM
TWNkSAvbHewttSVrtxhOT7aTHuuC0ZTmdNO5tdEnxPV6m9BtPM3dGqOz+tkaNBN91ox9MUzNTs+N
9ThPzKKN4T5bkEDU1DQhYy3t1JDtqjVEefZNHPhu8dUeGVrW8UDelzM+cNZoT7peHf1CLqE/wHRt
vXt/co/tAKiMGVAZTKl66Irlcehq41Z3pgdyxjE8+mvocW65Lad5DPwYAIONVD2wSxqNbkfiSAo+
02wUSGsaVn6r0/zt3WelA8hPh5kApquqoO0Nmh3v8Lzvqt48ixQVEl32dnxMDEC7PV2ZvGdZEs6E
eJb+oJHRk2/xY0cFnp2ir9odU1XeD9NFPbe6ZWTSXsPZOMzHetKjrCPtKzY8qCLkIBEvAe5KWodM
VlSsjtYcRezuLHSWt3qxhAagyp0rSM5hwdqVuZ4HXpuPgHfbs+MteJvNlEAi4M9fqzE9UQ4UZ28S
Ff9OcdCSG6HSDGGGywwjve63dlu6+PHJKqffuRObVx4xnveeW/kBUbYVCY42zbavWs4Uu+jXMTBX
tHqJTJ9TVXLKMW/GwoUQx0Qo1LJO+2Y+dbTJruIcgH9BL7DX1vuU8L/95BpdGIsBAIFsXvKy0w5i
AoRgT8tp4NGeJjc+uU+kx1A7zNl4QCi4I4PbvkbN0h3qnLtrt07gG/M/My2Q85IY2Q3JFfvY3SQJ
wkOcM9YGUXFud1gB/YRmZvN0xy19DthYehp/T6U8mZOPENeP3cApUWh6okgjlIn9TjolsZ1Th95y
TZGBVT2mZBJGeYfRqVJPECZc3PjGhELMSq9Qid77g9vcZ6Aum66GwS7Mo5L6nhlcfBjVjPch86G5
5pBGi5WefpEs60Ml3Rir3Kr2KHEhyeJc5jMR+UMowY3RBYR8AovdCBWxoaztyGAf5Gclxb/ngv8e
l2CYMaPbOGJ40YCbXeweslzH2Z9EF+XDcMQbXIVIhIIEYNDTkJOg5pC0AIP4n3ipKLOzPEwnRl84
Lw+6FmZZrz0tugPc0CAtUZZTEyGWQA5WvLlTD+2hddAfzgm5cQmuj3Ud13Nckwdn4WVjG1HPHW12
E7foMQPeFypNuaHMXkgjuiWjRA/pab52ifrx8ZZ5Wb1tXxo+EYc6OhlIti++dGYVRI05QxfVX5aB
zSKtZt4chiXQClAfZxNA62wlh+njyxrvTP5cmCaCw38hd98Yln+WMUVlMTq32g6B5/gySdpgGmJq
lpvlxfBmaHGxdoDTXB9GtLldb3YkoeNpIm4SLNHqPfpx/JSwc5EwydlT72tqwSp7hLEEKdZVNHQT
AsnIbMoOUwdeVrV9ZLk/iGzPz4wbexjuyzUxFyoo8xS/3jTZYU2M8m4hXi+o01KQfQv/350MYhU0
UUYUmDWTTZFet9ZXGddB3iG9Gcr4F3EI135m689TOZ7F6L7STRhvG9efSUMnN0eyfgwcv8sBp28i
kiXSNCHInPMf28q1bsRYPQ6k8hyBzh16A4djYuBL5Z0pzlm7HnTZyd2WI3/q4zgL2EkKljjSNucU
ZWHsv+U6fU8OnPned1cV6Lba+T5D1NpiWpYREGPK+NvoNo+LA7ij7Uw6j5zRJD/Aoz0SKzxiYiYr
iyKC5/I6pgdP2vS5xuaQIWo+DY42RA0xwHtbnhuElKIVRMxLhl+Mr2DRI7xmzMlx97CgQNk5dtvt
4IRMhxQKcmgswzd0nO4u9hG4Snu6syrij3x50rXdMsAAXb3fS4Vxo8h8vlaz0GptH+aCryfLQd44
9eQQkE3qtNPebMo+slB7SX6T/RWPm46BgJpz6p/WuPZOHz+pl90aRuauBb2LrraxldtbOf6fIwA5
D7qP+L+NPLeNw3WACqF345s3pJ/xIC9fxX+vBHfSNGnYbB2bP6+kTHaBArBHlJTdb0xjGqdGlmS3
hszxXSdxbNA+EwVsf+R/l7ztklv5aHNycwxma39ekuSIsct5JCJLleW+TKbHTuG6Qge185BxB1Ta
ezhQww76dxH6tLLtljhVDSRwNHr6qTY/O3gYl/cbfRNnrY3OhBGTic3lupBqRQ+emhxYXT7BoCZ3
mNijIRNfDC8jp3o5bMApCkYGXYTTOfq4z/s6mMheQDBP318J7ZOG0uVd2j7S/6HjgMQiufnzLiFH
H1K9HVHbqOl10IxrAjUfPn7KLov5y0tcdLeJ/17jtCPvJWdWLAzMZ/3PxNmgBKx2n51Ztl/1v7/6
5cUuHjT0/0sm6mETOreMc8mQmAh/G5yr2dB+ffy9/nYpZlE0JvgLENeLS82IzlOn9YkncNcb2Htn
2vjPBgh8BqhPH1/q3z/r8mttZCsXAhxH8Us39tKDFCBamK81J2FC0vDRzX73Tm9H1EzFPfq5QPc4
FJV0JPe+ie3HGq/p2Ku+wpuhyeNYzfl1q/zfo/UmRjA6LF42UBAeqq6Qrzr7U6BuVccgdrQxdw7t
dxrKdaDZPKl6fOtV/p6JgB65E7z+zO5uMiu/tZeSOWDLgmkXK4/nOjP1r9eRbmuzy2NPhH5qtIg+
qEKB5Y3hJ7dle2EubgutUEbBJv1QlzXsz6dXlhIckcLj4Vd6mJvGPpfWLhXiqNHeRlJDT7LXUkA+
ln/nspvtSM9rdpbb7LmPRWBqw+sAHX3XeMQBLcmjVc10VavNC0AG9ywy7HakYWBLE2dtTiI3VwTD
iO6O9Robh7fumeG95AIFi8yf5rlLsKDgqrNMYGtbH35pyqdeaLsNwiFGeog522iEeOSTo/rf2rXU
G1AwNvQNg4uL93ijKadNUvEwDij5GzUylWnld4Qccp8iW9oPI3D0wW7u8sXiC9lqxM01fgqn+lvv
dKMV6htGGe21ftmtYzQJ1rpKD7Bjw9HCIG1WuRHVK8AIgXpmpUqs4jQNETK8LXo+XSGX2vtyNm46
nuJxMZzHdLqvSMA6CxeuooD3lLf+lzF2pyvfVLB/7WQ6Ijk66NRCd4aO/Zl/YENfLkvIUaDYkeh3
pec475RzLXo1HKruds7BTKtxDVvmvPjdkDAQRbxbEKQzrt+mOr0kbMJSJ6WhUwC1AA/Qvx6ocA9k
oEv5Asd6iWqPL2AWhNnp5SZl0Cbi1rxtEF8lV8aWfIjJb44oRw/VorkMjeM0ZGL3Ug+4tNueo2NS
2Lsqo9hRKC53nk5JjShl5BvvoPTjQyvlj6Ja3xKrOlMrVLsp72I2ri3O2k3f7BijlzJMTJ3EEEbx
9GrYub2zJ53cgi0Pcx10zEyV+NFbtr3TiP3Z/xjIVA6olTMCX7NrUChjJFVJRMzwlKAVY8AxoShr
ODmRSLj4q8GQi7/tS2ET+ps8pPM/uoUuYagXPSK7M2OyMoSxHH6SJ/ngVemDSOYXVYhf7nfcn98L
0nqovsGhT+IKupcyyjKqTftaFGUbSCKTAmqTNpKl+93OgEJXGPfRd2IOMDWfnNTZJca02FKxEhaV
pTLPHDTZntv+0BLNeVBLleySrCD1Hj/l2mCIkyPLVfKPcnW8sWfPnsudSR/E3tRpGY2FXT00b/5i
ffvXC5DZ80+qf1LfQKdJPT/xztDCduQZKO5PLetPU+89bpEBqamOZMHxe63aT4BjGQe0yg9/FYj9
9j33MzC2SVSRy/Nimlj7iv4pI6NjbxTqBjTnGpTNtEaJnX8DDxCBnox3JVVC1GAtpAZyyFSdS6iL
CHnUyIwhdSS5PNg3iazHMQElLCZc9WhoRdh6qJnUYh9WJiE7nisT2wvOmF4DqVSWL10ZA2J1xG1X
IE3S4CcEkz2RGV/qz6qoD17a9/s479a9Q8JyiEDyjLbBghWJ1anq/Btn4cRLnBoTaP1K2AITi+gH
iJUe9qp5/i0GRbUEloXnXdx0K45WBWWn9fKnRXVPhVSvBZ6R0+xWj46tzeehEzLKW+16Lh+GsSWT
zMhuBTyDYPLc/HFqmiu52P1V3zc8unin6OwV7c1AD2Y3wxzBHtJYh9me0LdUun3obEZRrn6Las4i
zMNfDgsF3CGLiyrq1hfDzd4qiauuf2B+9tYh1gMDQatuWud9zI9JlXqc8v4nd5yAw4zvHltSHIxm
+OrkLfACAOxEa8rusDiy25HmiR/Ibb+2PFsocCHo687oHhNtepVDh9pPg8OA0coPDItC3okNsvTO
zNUJipkfRWy0iCG/aE4NiQ2/o5XlxYkQ0h1tEtxG1sZrS8wnRpwk/KJt33ZrhEqWe/ZUynqwHLq0
4c2I6fO6+oOOR/8mc9drnfDk44h21WrVjSuzsCnqMVKSvsigyWHvbiFFiI3RQ20zSfgm7E9EpJkQ
Fo1kZHtesW6ZA/PP2YO/3xJpSEW6z3UkBqrVgpxGYdCQELmD8nXrje6VXmZmsJarGWA2lzuOKig4
jeY4omw0i59O595rnjqr/qX0/DO16kiwsEnCsY5qQPN5UONiU6pRPzTwRQ2alTLHBWtY9JcdZ7zP
uictGdejU+N1rwonXDNphvQz8xf6hd1e+EHl6z+MseaIy+qxBy+HrDf/WUDwDtq0DEvsDgb/jmJu
wT19SHKyejlmnROvX4+m/11Y6VF51XDVQe3Zxb0CLwQV2lwMzNCkwiLFe7Ss6aXLSTDnW3L8rpuj
kRERQ5jfsSv4swwiNoeKnDufnmxfePts0MBZNh2G20UciC/a5WjFgsFjKCXALGSGw0ZzZVe12KOp
Sk6klz63RrsvVBwOC5oXkww9a9LdYJz+x9mZ9ciJbFv4FyExBNMrkOScNdou+wXZLjfzEMzw6++H
70u7quXSvQ+npdMtFZkkROzYe61voazSh6rb65ukR22eszZ5dDk50k1OfOLmCHAeNoGFmpEtPhwz
Qf9RmkcCkgiSeXVT41rV/a9Cn3s8k0z+xezeOxW5xcNGA7AKQByt6+yzPglLM5e7SfToy0pPwYYM
BbcpfHUgkaIGwTuKM4JqtB2sA56dFcelVyBMzjBxoPTSxW58SI6c+jC1T63f9xHxRh3W+wL3ucwE
UsnFpO+GJcysjCcXYiT3dHV4I6uWOhNcCwW0zuFsOcmyzm6JZo9+MaZmOEQ701Wwkq/Dg5HUWrgS
JBuiKPoyxAN6bmy/5cJOvzZsUOmwEnJT39a8UwNum6/Y/b2tuYdOjwZ/W5JIySRnLXpVl+YbWuwH
ohLMU1f8oBX5rcY+FgjFJCZMv8hM5fM76RSgW/Wd9QYWaGfLrAm7gY0/tdG7mZb9ydA7m81QDOfW
tZEcFoQyqs1TSwved1p02BEbAQ8z3dOat8pU5PcBlrylDg+WpV/mKq9CVUtPeWepAU7qFUxh/ABW
OxgSLKRqrOD143S2i1Pd8mcO6LRnIBoS3RoHhWK496oivtSTTUAHHc2mk/j8FBvCrHa32nm1K6yF
hy+TF4soUT+1cqjjvWP6xQTbi3Col6jG+G2X7v2iyXABzuBVZo1XFzpErNwrE/XAQtKPJ1OKj8YS
nzoHoowN1DZQVsyq4kRQ33CwjXbn5P39tMIWLi273VfIXBG2Uj0sKC/QW1iYR4/Y9anFsXI5ZFNi
lE87XMjIsaMkvZqp+s1wyWNLFD33aOEiG1G7p9iIDxPyO2/OxiaoVyQYUeWqW0goJ+f6OpZWFtZs
/95asQbXek8jC+WQbyWgIFhItLCvtmi8EP9K6am5TSc/xg2vDjXhsdMvkXSJ77bqP1lNKQcEn+64
LtjL1teuRBNu8NzxGoIgUOOLrdwGu3jqZyb6tlP6kYpvtpcFOayipxs3JWugVbEMVFW/azv2CYUi
EPE+GUlWjS/D5H2Oqlm/6hS95CTGuz4zzxGmfpbCufPgRo/XchWzD3v/RtVTBylNVN9g0KS2DB5G
sgThnGJ5Q4mIDEzBC0uT1TTXMXSWIQkM58VO0NspOOjIHo3uy9JOQ6dNF18mMeWAubq+QqBuq4mB
9YbjHYq9k0LMPGl4c8hgdp8AkPdGs/7qNBsLAH3djj5b0VjTLrIib26te4FjNx40Zyc5M+GoFqVP
r16ERYMGvOyiAxjm9CkzukeClxUIEfkrQXtUng7ts1UnK9qKtgZMIZDNm749E29J1irRdrFFpy1h
5tf1IOVAAsP/yDBaKDs2pVWCdHWps3HdijyYHWXcgySituMZ8hDPY0sqKnJ9NU5Yua75pCBf07mr
DtDwtA8OXO9dO5z76ZwIIiWQprwbVfMXKyZtKr61PHuNtCXUs+3YMAjXR82709BbBcui1TtuypGj
uR7KiRxyBfBFUG7bSZNLfyQakYOxPh4WRoJ0fxo6YWn3mFQIlYpvxBz1eHacj7JF3HfnZqxGmAH4
8DrosXeNP92RtUL2SRQa2EmZNcZn3I3KwcFzuitU6CuNyxM9Lsluya2TMGJ2Il7dsXlmVJ4fbXUa
fZUtjmGHYx0MfjAgFb9Ql0bHTqrjqSsXj95mcZxItANOQQmkp5NnRJ/QNKrs9bjcZg3hOfG4vVAS
WnMTJX+i+NvM7prE2S6v5Ddlk48nov3eWRFXXyM7SErl+zCY+UUqFD/E51SeYa02nP+WaeqMOZLe
fHHArzQerGalebbOw3HMXvq4Lc553tlBOs4Z+dXJxdBr5RoXyt04UMFlojrHtqPsV9NFJl1Ok8e0
FmscL5PHcvwzpYD369J+TRvzhlV0ZCapqV6jW+VuVYdjE21zvkH+tGjKY1YdX+qZjg1GzX2x6F/K
1YUkZC/jabXp41jpvNdSRR6y4panzzhgjEucSY4D7Rz8vU3yTl/KIAI/LbpFCFRkD7+lZEpgahkE
AhkWWb14+dDiMRRk4MbEYqYiJ6SxyTTfolQ2pU5rvvenOFlPWZzh2FAPf/80v5Vj/27a/P40Jjog
NNzIit5C6hNptjRtRxlOWLS9MeUWrvovN9Je7Sw9KRWFniVpQRmNlnDSsmK6Oc5dPIILaqbuO71Z
0rw9o1Ve8qj9mQNX7JuJBzQxHylvYNe3yR4HwX1VNl/wfjgBMucnF4s9X1/+cpL1pU9IjzXs+pz3
/La2QWFvC+zRbf6ipvX3PKkMX/1iyUSAV4TrQ9foxUSVf5c1LOFSITN1AN3aH0u9fyWL4zXpsmdn
TToftsUp1xjO/P2evW01vr1lb5oq5Rj1fWMxyZq3RXk2/A7xex7fyzr5+vcrvQNy/b7UBmkyARFt
xqE/W2q4rlHhVJUMk9j+ScXuEw7F7dlcByORiL6OTYFqX9kNI0eeiZr47x9g+ypvnw4MwYB5gWEJ
+Ih/Xr/joO6uKSngTsbcDGfHBhawvpeK8aBYNs+LFsPaiZ8tvNB/v/Lb7jzfHI7/1l6Fy6jzdP55
ZXiIkhFlW4d0qxH5dOoRSIhP96Q+/v1C2n98R4HBVTVwlDOmcN7MAaypbOEhyDosS3kn2+WTXmdf
axN3s5pasT8avS8bORAvZylenD70mwwmWmucvO4NJUogF5gABWevc9WZ9yhFnW2qtnygAdX/446w
PYCUYhYCXeqt26LBlsxzBxDTsrt7HViHaHG2uVl7cKpt3C3UlmxVsnAJ8sUHCnepKIzALBE9wPj7
OivOcoQHsVNR2PBVfphpuQZ4hiac2iHhj/pDG0NT6rJ4Pm5hGUL7oEH87k7jd1P5H51RbCNMnt48
zW1VNDGho7Cb2k7b9VbxGlfbiK+2TjPpawFK3oVysRT3K3L4eydLMPFtBLJkr5vfyxwrcFxK60BI
n35nk1Zw5/TNHoXJh8/E2ynJ9kk3MppLUWihuX8zJQEnJlXsBWNYaOrJ7MzaUxdThBqYXH8rnfLp
fs7bxzUevkgOiwgnrD0tUbLp0B9tuHsVToylefBXZis6/f2JfTsl+t8Ph9oU4ZmLCO3NS9mw4fYR
Kg2mDQtmL6zseAHHL3+/yLse9u8fion9BsGziZt/82M5WpzlAPiZxm6zamceXpcoYVJRRvddnvzq
TWXfLOldzLx2EsC5Gjk/fvARti/y79Vn+wgEeRjCIqkKtcQ2x/zXRFRLKa1ZE4dwC856cAdEVa7D
MbWJVNQ8XcFs2b5P+y72KwctyhxhV/vgI2zLzNuPQCdHILWFFgIv8s+PkJVW3LTTOoT2YjyIpYMY
V3Nxc4rPbSew8+jYJztjTYNiyQhLa0dzb5ZfbGPJP3h73gklt7vBJmCQIIueX30rw1MnAGZ60w5h
lU7aFm4D+CevZ2LR1HI/98oP3UUD3kEbU7VC95LUaC9GpR04+z1kAiC31tS/IAnsyY0nUqngjLYJ
vQY4PftWyh39VHLZKVs++ODvzBDbB/8904bsSD/vrTsAk2eZSpMI2xrC0zHBAQVUjACKREXos9ZX
qWHonFzkIENyzvxpMI2rEvOs/f23/I/Xhl+SQttkJgP76s3T1LutQt9W9CGua2L7Uto5Svj/uQQD
H836Xd69mYAN9krwgIpSMivGHzmM/b4Td3+/xPYp3zyQPIoOclk8cLr5Fl86KbY0tc5pQ1OUVyfN
Ok+f9UsVlcd27najNV7AzX+wF28f+801tyBXGsUWycW4l/98CXLbjtl6qAKGnBZCXb9mzMKNFIum
LcsP3rj/+JXYGxhVcaDbYAZvrtW0Sj6jRu3CbK7+USRWYrv8yIP+/vuAgidS8ndFY72LZzMnJUlL
atDQgk6IYTsLS1oTHpV4TL764n4Qdvj+J+Ny7CZEXFkm1rI3T0WiFV03AsELi9z53s3mOW1dn67R
LkVesx0/4eVpwH7+/qAgG3/3s2km0zNk1Uxlsdtvm9y/lk+pZm65IoEMAfpx/I2y5TJVQgYzACrN
KsYzY6FLGeNqnWxazKPr7IwiXzHowrJAZJ4caKCq+zVHuViCqqz1cfXGwbaI1pgesRxQ+adFfm5h
VttdYdG8jbVdF3XlgTZbOAtdedaQmhE1avuM5N1AjXr1rnWL9TjG7Ws2tu3dYEd+C98c8a1b34hS
37sKjQLcwsCTh9gv57J7qGONMZjySckj62Gda0F3LXqcOdAH2PanoLYQbsYxQ9+hTjhGN0TbL0s4
aD0MF/gX85A5R0WllwtfOxCxEj1EdjKcyHF/RtjxXMT6ruYXDJTJyJijRcllSMazWwr16tSpdnUH
xNVrMls/VlN5NVDQ+BPUdz9yin2bxADmIpvuoFSMcOy5TqolL6SoY5+cnLu8VDEuuW1ziDsH05qa
xKG2rLMfg62I4wm2LZ8Pm53KyKCncacXigyKFd0POuA7pTfl/rfuqDMtr9OdR7Ucp1PmKltmDW1l
aA7u5v8gxxJolRxvtM5wrH4fhQgsata83JQ2Lb+NlbA7lB2jXoOA+gLJZtgoCd3yCQZEu3q4ZZTf
SKWgb0YNLsMg/NWJm4DGFBmwYKl8SrfUh7rZn6opo7kCsrfNpMWQPfk8C+S5q+HSo83H5NDqYV7Z
NTcPdKXu9A+cZcJWsMtENX51JUdwCZsf6I3FfVumcX0yaIB022gY2RrwStU94ljND4vGIVhzqpvG
tPFuUITFxEF/wT3NbXNkB3ZqpCsFPWkZ9kSHFL72WUtRf89DfAemhg4mPZ+drZf1rXCiWx6jSujM
wrgobIVqtQcug+Y40wNbMPZTe6cGacUfhylxPw9Rf4hdwQiV/s01ZkB1MBxMZZ35vK698misuG1a
N/+SFarmM8bWA82sHmryS8KG82g1GvG9WoRySS2/Z1p2b7PvWhMNcyaQ866aIkTuHCqJRcukz9tM
ZF2vy2Os58N9uyu+5W58yURSHhGDEvuO1ppBbE++gY5efUCiNK362U7Fr78vIe/XSQak8L9gypm6
adpv1mIDjYeMcRuHmgPs1V2iH013GxgqtUv9gfLpPy5FE4I6jlqb3sjbLWaKyspIIrSPLDQv9sIQ
eTQOgv4zD93L378VearvFkZOT6zr+DM5VxMO8ufC2NhW07EopWFHoLWX1s2njGyQnW2W8TaNxf2v
tV4V281BtaYgMXs1nKqJRgMd0DayfgijwnnDTAxgXWHsquZbPVvaIVErevvTMvJUy/bsivybORX9
idHeFBRbAEWuCs8oUofsb3ATiVWtUDE3YEOKElMdpULSt/atQR3uGJ2Ktj6qNwISoM+y/0cq6euy
AF/MrR7tdnJfZ4ZfzGTYiZjPhKko0JYsClpDftVz7FFT0qzBNIF7yDeOaaWoIRm/ntqaP/KmjsOx
RKuEB8MDp+iElvqVNtjrQqHLYqFNYal2JwVA5g5Y6UNjkx2ldl5hWX3Yz5nu5UZBzSGTX0Nm3cG1
MZgPN+5lNcyDhF8zjUnIZNZiBpDavpOXVqhKRnZxMoQSzPAuaWj+u0ne+jSoAxjj+bF3JgW/ZnNg
ZNBcp7QiQSa2LwycGIlyTt8Rw4VSgqfxYIjPek7vX7UKVHJJqVJ6lzBvk8ICDjR9lY2lhx1QiDOC
PutYtojTWYy+2DMZv0WO8MSJd+gN008NfB2OmM3rosX6oUqiwrcyDtJlYDu1+phNcXZo50ZDhIXW
ys3r7MSWiR2eHkwOh+GgaOJnz2JwEbLKg69aL5Vnu2ZpIYDtZlpNEVTqeK0Mi1dIGsqNRKhnJ2bK
FdHMDhI7WHQzxk6jDTvzUbPt7pjWxitsj+HcWDaADxiVBwP2cRE7m/9mdi56u/wQpebwtujPeiNy
XAG4/uHOEzYZx6fYRMqC1CoPxiUTUJ5qz4p/MGPvwRE3Dz0b8lnvpmOnYFqQTpSyzeY4Fus7B+V9
wK62oLeVIsx1AEaY7duHdCGME+krwa2VMIyjUSmPWpt4TpRfMOknl0lohDuuFGu5TfuAJRRNE+cQ
bqC1q8qVVwMiupemBbXj6u7rlE6tOlTPaY8OpsBWfFSMgfDxSeMtHDV2pVT+g2gUXEqhHXICR8IY
PUSQpNWR8n7Yd61+WLVYHmaJ/VRRoNQxdmdjyYiuUQiAzPlprnJa/4kG7Ytby/JWtyp1fxoPuyVl
LmgWv/JSrrsUjTPSHONQsZVXemleeD8Vrzd7ADRylozMCFkRjuLuh0X52S3yU9EZ5h3kFPx4sfkR
9OB/Gwx/lNyItpCtc+7ectPogf25REUG/DORdXnYc9CDGM2bTNhruddWC/Rvek6KCVdPqw4gn+Jb
m4sODJ8Lq0yt+UdpPnaJySQ6T45q3ZVMZsAXspgpoSYTdAFO6i2tZlwt02Nw/I03nLvcKWG6Oj/p
1vqy6NqDUDRU3o59YVzbeBnmtmNj5ASZccu8zqzGnV6613kZ5dmu0xe7d/5BDPePlckddQ5jVqM7
Jpg0rrUqEhpkPfL6FotytnS48pPPSJ7scyxZa6cmLq9NeRwJCNrPMIvO6wyRqxxfTQ6qx9VYnxVn
1L3SqUAaQT+8xe4/at/5ilHU5zmq60M3gyfIUPAYy9odXOOYGEpyq4evHH8/m13TPUy28hSlCtzq
LrN9HIm0umc1D6gJw3IeumPGwHXWcvc2z0xrcSrqAa6+ZSeUDqJbkVZ3qftjdl8qo/2WUSbYbrMe
rVh/NOGL39RMd5DBW23olIXzoCekvAkQSTVinLuISnDVy73gcBhgYb8VUZLfVYu7eGvJua3O2o5i
AJZTozj7xYq/TzCOagxnLGt90BA/GCAkAyXYFT1c3xYFg2uSUCg7d+eOiYOocmROrOZbl3YkM2FY
r8CF8e7o6n6xW3kqVSfaE3Zb2/IoAE1/EKlmvju4kSSDUQonFUQGQrDePrHEdpqr3eLvW2WHNEKO
4CCZx04jX80o2x+iR/spE/6faDKT0tHay8LV/KhUXgzerz327ULkrp9WHTNOnJfQnhuTYSns5Jb9
rIcvQw9wOBUAygAPDnEwzPUjlm9mdF11sidwWhoKixOuLveWLTUUmvSZWK2XhCxYf3vq60LcraML
WNByOrR5ZRp0Biq/cZnJac0FwUZKpRwZNQJwEZqHUBcubD3fRV1iQcJcfbduLr2garVzYHRTXLE6
LBxU/l6kvD27kehib8AT+jyGRaTXm7ObDTR9UdM0CgejFQEHHU9oMIO6lqU1TR3ygaBSqmVU7v9+
3XfepO3CdLs2bzlFH4f9PxceJXeNqE77KIRYk4ZiWL9HTe8g2l4ar9RaaKacAEigascbtIanxpUN
XVicRat7jaxZHlgXCeMelCclWuMDnvRgQuext0li9FDHDEy8tOzAAeRJQa5zW3s7vowLLv7mp6Ys
GN6GFmkssVz4ndjfiwF+BMINZI9Q9yYg+8BP9plufORz3e7ov1fc7Ys7qsHXxmAPcWB7vv91WqbK
H1CUui6t8P6oVu0Lptdl1zv9xVSyX2tfDR/0xd6+MFyQ+tNi7Aso0dDfuTBcObARCSdMKBy9pU+B
uzntB8Xu9nO9+Vb8dR0itWow5Hgri49bLUXetkWkj9HTBnPFDDUA9RmCvz83//FleP8J4KAhrRHi
+KYnDedb5hrkxTCaTdUj97nyxmb44Mv8Dsz889swOaXjTaYmrdh3XnEcjKZroGGlLd8bYVGr9BZG
+7bkELsnG1WJm6M1sdWYzWcD47j5I9Lo7FpJl/fZIfyQNjNJ42PplwanzzJFn5LH5U8USfMe1Xb7
2Z3ZRc0UAHlKnshB7ZODClfvVLJSxaYWCnWp79rcnT568X4vkG++nGHjtYajQjzQO7gxEjcZNaou
wiwbOixfyZPVzEnQptHABv/VLTvzyOP0denGE47zhPln+T0qlsNijw+46BH2xDEHKLu98soWhzjB
NzrMBDkjL0Bm6Gg+/U+yHOh9+k6lfmeKaPgsZGpTiQP1X0GFQOKALJx1188YgbVGNR5bNzKDcSye
4F1iPK9xK5gxLyye1scsM8GoEeXECHSCaFMhQ3HogQZ2Ad0fD0RxRNoFzi/K42PKWYNEhPHXODTm
Kc2YXYgEzNIYu/XXkaDiADEeSkgdj0huXHO05nsCFMBNtdnnvi6A/Kzm65ChBFeLmJ3aWveScWAr
4poC02jZTiTiUNtfErGc0pRlqFDEizQbTpLu45QZ9Q2Awy22lPgAF4B6216FbwuUXHbe7ORqlTTG
bQYMoxad0q77acUncNvV8yS1s+LSmjFjZJtkZ3Hj2tZ+KlOn9DC2gglVlEd9GC829EJKtn4vWtcM
hSt/OMyE9mjR6w1etCCVSsZ7W6bfaGy9rGtOrYNAf+e2nbGjXZ/5Av2Un84F5xRpK2fAI9uhEU0a
8k6olnX0bZzVVxSvytlJHGbvLAgIB75kbdte0U28DGaPZtatlYPIoNNNTnwd8NWHsVokWD6B57Jq
10g9tgj0btjbyJFuqp18le2qwnIxIXJGXYx9Y8122YRru6bAGHqMKTonkNykfFPM6Lnc4I9ZNeDm
Ly0wishc7iZZ3dAknxEqRlCu1x2H/fEcR1nYO5UJYMwpwzrT4u+tfU4cx+MIUTxYTfnDKlnylWYe
r6Y+DZd8MDgUAN446lbHyZsGKrB2pfTXuOYwUI71J9LA76NhgGLaW61HyLMapLUAFypGoox62j2c
wu7nCsHd2Lrd87Tm3w2ef/IzSyZ3JiekeM/+bZ9ETRsIdcinIc2RO5j2TncRlPDRxW5g7Ly3I0Fb
cGUfBPhW+1Hc3EuacCcNufVox3d2g4lem0URTHYEpkOjPdOsTy3NOKoOztZ1X99KC/189wXkd/Jl
hN11Gqf6iMIdP0plVwfQGuWOLJ07xF3ll7h1diiR811apd1OKZXkwRiwymruF01tskMkGkzfYq0p
pN3iTCNvrEz9s0scgYOcFqzS5xHwJqNCAzsH8uCWYqXotI4gS3Ov5dPi9y3TVmWtiCYwviLT1bwp
Mo0DfodspyrZSmq17YR2HH/rCOQ4UX2GM0cQwNQ2rQnVqUn0tolXygyA50pRh+inqMhkE++zbiS6
dOloCbeusS+nFBWRxVtgc2hIK1XfWTMAOqbZqpetWfnc5OttdNrloKwRQaPwEKcuKi4NsU6eQdvt
MDWO42fIohBjj5uHTINRabF+iWGS8DQ3TDqhcrssX0+dimK5dqF+kdnB7Gm57yqdW8DsbCfj6Sg1
o7i49eSS7W1sdhZyeUnGFeSJqL+smRboWK9U7y6rUbum4oDu+zmahoe6IAcsEZsTw4lC12ho39LH
99B0dweirI1Al+qnsnGSA0DBYOlj1t6lfzG6SDtSCiwYjkh0qfUuiHVUk2bhjveDvGb6w5qOQBEQ
9uYlkEA1F0nImrMckOotiBVT+26ZqvxmEEi6PX7ilFS0BlTMUllRezMhQ5eaqrZJkuzYVizIUYP0
s1xOwLjoIGfJte6lcVOFvEhxdCuSqaIFRy26cIjDCz2k2qi+wra01O6bMW4jTgukvWP15ZOd/DMX
cvE6W6CDh4vC25UDgpvr7446HfTWVv0GQZOXVDzVyKY+/V9rC8Pc3KO47QBAIRz4szKT/JfJMNn1
h9FFBAlE3UM58hH5+30Fg84Ekgu48W1G+LbZ6cyxYo5maVP4xi9tmSEzs2gw/f2rvNWaQDHctFZs
74j9xbtA4m6JiY7Kar6KapAg78J2VxOOjZp2F+d9ylCBBsSc3Qpl+vz3K78vb6m76bBiewBu/86A
68x6pUYFFihRywtYv9mLJiEQ7MbuvlfVXbN+iHp+29PdvixoNJq6VNXol960j2djThYGBFY4sUKB
qYY5sRmuJtpVUdt+UE2TyPqu1AVTxF21N1czQLY3j0mdmnpfRoYVFpaeYCkDmLHBSRaZO4cuG60b
wTLT9gSt9nqHgH2kmUI4lNPEX1ToYOA2nJ/t6pJvZS0uETTFeqYrxSBdJdSIADwOQFaWy4u5Nj+0
BofypOrNJe8NE1NQVR2mpfnS6+JaoMi9z3W1PkVlgHxaQxohSR2bzK2OGt2bQ+OzbOMxOIxkc+4m
HvBA1ekmKxUzfd1AhDNp1SvqxByEujIGjp0yc0GJ7yNkb71CnRG+wQYxcojMOmnHnt6Lh2qgRKrR
beysUu50RT4xd9CpLgY1WNHG428YjjTdNOAQrBbNULM+2tO9sf2jjkBFVo2OxZnEErsGFYKwkjO3
dWz1iQ+eKqTLKSC2myK+W/IYoAkcQTsr22e7ab8DruN4pydsn12nAxZeyLMVrwxLNJouuFHl6CqH
7FB1+l2n1ZdGN4d9kXQFDjfXvC6jC8pqwbnCzbub54bFhOaqt1Gjzr/J/2MmRmKHNJsVKkcusBrR
LqmHFr8MVEebEUzYY+bM48wCHVBenJmZUWZv8yQO7IvBelER6uj3DdbnBoRNNNVq6CQP+oDgUDF6
Jl24d/yune51Ywhk3pwZri4BEmcJvSf9qugYv5tuinYYS/D80fWLZXNRZ/teAQXPWqlmpzQmFQal
PrmpS6nsMDBGxJDo2m4s1GfVjF8WDrw7vLx3pNP9rI1/4AvPFy2Xlr+WUnpZyR81cOoK3F9pbD84
rV6F2TanYDaUsDNoz2a1jSgQtB3cLtuvGX+wr+jQSTJ/9mbFeHa18gPUpovVRmqoAIX1E1zlPnqn
9OaI67y21gGuxP0wiOUqCx6PDkMxPotdN+A5Jv+Rk0PuauE0GkqYpMUUGpFAfWUi4R1zYoqL/iVC
5HZE4f+MDE07RiW/j9T3RW5Jr8MUcF6GTwNj4SDPmzEo7BQkd+R8XpoVQNxSRXCbcFu1EsNAKefk
qVomY6+n1Q81ye+1bo6e82dE993kW9Fk7leJS8tBeafLDuwOCIWzVLDfOEn1kLq0nouqKu8J0jH4
dGkhjtXKhDVNzCmw40QEKniOsSZ6oS7K8mpO7SV1iTuDpWGdSI2ZvD4zTmZi/OLfRFdFm1gsHL/h
7Owh8nf3xAXiIwHQRTOOuIuyqYdrb6xBYYyf0hnz2Fg5v4ZBtx9JWdwrg3qe5TwdEgbMYIXOJcaz
3y+S0xOsKbNIo5x3+7A2VmXPIAfJM6gyP2rt58FcrUNfK2RGwZhGZ4HGJ+6wdxWkh1CdUm/ngrKl
HLH+Fck550I3IeQhweDLn+EMtuhKvZu3NKq6VB9q0tsD28yLa1p2J46Q6mfEm9/stadMylszMOaY
AW5LmJ5bJtqnxNo3m7ukgh7uKRF523UpQCqmXN4oVmXXy97YyT6+b9TR2k16/Fgs1FWOAoaNO/aS
pjPB9mXShNgXA0dPaF4WyiU3snEv890mJjgkK7LyytSOaQffM2LutY/X/KAPNjx/jTg/pfBTtXjk
tLFjqlWdq7FPvcSFhkLru6d/T/CgIY5RpokgLtU61AqX9yOdoVTNJUFvGSf9mNSwXBteRovShfFr
TixRqu6MHFR6K8S13iy/iySgzgImCblt3wA/2SF0eIGhKH1oCcR3jHLwhth6BA6CQLlEUFwurNk6
I5c2MJVGJcpzxhEyLfClRM9AWxdk4+i2GUwAqYiUqAKN+EcMfLCX3VVfqWLyAOzdM/nSjj+L7qnp
+LfxAt/IEYqPbaPE4sR8La2Yr8NRN1NmHH1GlSVmnqDUpEk5a+Iuzow9gYge4Lf5fjFhfltyPMOe
mfk+PiWvuJcIkx+WOr+Z+YuW6fpxnct9PZslhatL9VrTWRdilnihh1BFmkCOE/5m7BHN8ho1oImg
CWdBMXPWfaooXz7jZpQ7tJNEXmMFSqKnWrTK902dALUD3+dI1GnTcpox08+qBlgikugzJmQbdmfv
aMMx8VTHXUKkGf/a4Pc34ycKb84jdLTR4MjXFbPCTmIf32Uyu4yQoeASMToi0fs7O5P6uYgWv8gb
NSRedPGnRdgYFGco3PR5PJh0TBzalmuk8mJoJLEk/E6hs2qfrKL72uV4stv7RV9lICoFRLzs92bf
tNjxxvLSrcllbMwHiCwOMCkW98WpCCrALVHK+Eepq1Woz1Mc0GEv/WT4VgtDHloiOL1VJZhi7V+c
cgynkm+EyoEDDU9lsuXBLCUbUePkjreMGRY6giU10b/q0gRzVfJIW/a8dyHL57kbwkeLQwyTCKAV
ZicK9uEMiPFV2JV7njK09Nva7yzcwGUGE5U1Dj9BhIFoLbRHZerpqTMQC5xINYOorgoOkjRJni02
8nBJKJAKlGZ+taBEcswDo4fVR8PwJPLiSayiPaca478OnJqXZuvM/s6CW5eog9Z/il8TML+btK2X
xcp/LLiEf7KtfHZBEH7qpo4olwIgUuZ+ydJa21vrNi0vW3jTi1Y+tDzHiABUHvCGbYP+N4kn8MGq
JWpxqv+szd74WlfdC8ar6IFmwnAjtnfCxBnGECEelsQ60QoXwVgXCCSApngggVq6Iy0c2nLcO+5q
BiXHO06JOLrdpBzu6YYgNmbmy6KmjJdEthegYGXQKn1QIKzeWyPUNYeEDg6lQ3/HQNk9ZzO2eMVk
kpVqAydW2XrihWfaPHYts6Etm2ASqCMSEkrup/bB7X9o/0PZmS23rWRZ9Fcq7juqMSaAjrr1QIIz
JVKDNfgFIVky5nlMfH0v6FZ3W1KF1R1RcSsclkUSBDLznLP32unk7xnkXnYh6pOsFE9XI2D073l0
rkv6EpCTrIMq45fech8qLFzMt3tM7yUthG4LtCg+4jbfYdIHuJkPwNy6KllIWIoLCm6SKFBvbwj0
Owt1sI5tUN47oPZBJHvcsy08BwSWI8P9BXw849BU3bGR+LUxfBbrMCuvYx/2SCHOud8fdWY0XpBb
8Xeit7vaXDlDra4zsm8XSVXFBBVr5LbKwiO1ZQFiZc86pm+tCt+X5TPLq/vkbNjDITTMkbxEpog5
U2f31IxwLSKcxwcZJVhVGRAgNAIGV0Ut4iSWfojc1zHxWYUjRqymHDjzqtyyhuroETSvG267zghu
OshYb+s5DnjUSr5ykSXuxi07HneOU05nX2OgurV57GjINcskVDgjYMqwDbBe9NI22PP6Va4S3lHH
tkdiakRPLKVD48sFkgyZRReKET8aGYdRbueI+gDaPpzxI/pUh4alZ1fsfC2aVaQXDsY71gttYLSN
AmKVN05yTLm9mMy3Foww7S4Z6vEgrJxF2/UJpMxtsUrj/AH7NZrbwMXK5IfEVo6GvWh9fztGTXnZ
6H29TZqCuX56y3Z/M+X54NUJm1CdsHDgp/4mGyRkgq+SgGSW0cS44f/lsm9Mchc6bZFGJrmYeud4
cTVA9TKMfSPv5yN3nHPKKwb/1p86hC4jbuc2NF+L0r0zByT0WpOsQixL56yjx5ngByx1Pz4EPK7p
sqzSfKNl2QHZ2wUQ5ufc5l5rjQoGIhFpnmlAhkymbO4qNwz350UzJKonN4vHbAhfx8mygXz1cp1o
7tI1hgX0b4tjmXHrps0h7bhV00Hu9YEzKmeOAwXsTrfcfse8InWalZY1O7tEM9l0DO6C6d6KAcJg
iacf3QUPWnEzNEG+KVP8jYZh154Bf3k9kXK1VmINJkMOkXuqyM1BZYG0SmuJoMFhnoaX6AxLHi1J
/2xG6ppWYe8nJn1JZyG6m0R5DAY5B7I+irwJLwXsnH3fGZRBBUdbq6l+BkKcpd9ZqxYF+2IsE8Gx
/HX2629kA5Yy7QKViqTtd4CiFfR7fM/R0MqdABOSzEe6IONfd92+8eEd5DVtq7pvyb9tzoZPsnVf
DV8woD5p+6nMWV2Z0uBFMdFkz5X7L7Mu0cdUcKEl1miKMGMZD6IGmYneYOX4AyJEN3ig9ex6ZJZm
oZPTPSy/KNeRwX8q18Hn2rRahIma+ROwqcn0oGDyqa4prznUmOF4mCYs+YNlDCsDKALCdbrUvSlQ
Pcz89kFa1YPP7VWpKxU192FMU6yDYWbgS9fvMh23i2+EwTbuDKIuwu+DlBeix7FTp5JEMdCCmELD
dRdfVnWBitKvvMg3gqWixcaVH/mvmh2szWoiw0IE0YJUDcSFg/5TwpcM0iy+E9l4p+YdxBTdGK6j
Mip2tkW7kzP9Tm3T7tpqlB+p4SIl6JuH0veTa0PvHnPEe33d3xOOZFAfTdPKKCpjbappsq70fPJc
QHxbd0rcb7jKE+82CCsBRj9liwKo65a5upjaxKTmty5qB2FqgllvUTjltmlS1xvioQE3EoxLxixg
WNBPbwLLB6XpkyKNuf0YNpV9qTsz6UtBClqQhVSrI7LOYZCHwlyk5I4d0zyeCH24pc1XHTKc50QY
+JvBTbj0Iv5pNNz/kSIvdRIBPb3hFIAL7i5tinuiMi8bauWrZJK7yY2vVHNqzl0e7lwjZOlwuhs9
1OW6HahndKW91PAe7RgSBgvVTuJ1avvBuhmBCfVlNqHr6U3PYm/ncECcLuTWQZQ7xzKR2k32WsE3
epdl4+XgkyyV9blXZuq4mqf93Mrh2i+Vh44SYTliCAZGKm7d2OSEVzePUzEYOzIfHqWikcTdS3OF
Sjde6IiOPFstYQ9FSMtSf2OZJNdYlW8t447IRQpIc8TpSK9FXgk9U3ZY11fpt4gn9daStrbUn4s6
iO5HZt2nUBl/dODf6VbRg5gGZQ9EoViGln6f91161PTBWMMcqA5i5rtYBMR4NRvDlkUlP0yEVu1I
mQ7/WlMj3aJkCoYrOYlTbvEMCJ/ldMBqPZlNQ3UAyArNtLUBN+TgF508o6XNrjR9fmmNV9pwUef9
sOkdkRFfNGdVBVm+FA7kgbIwgmMu9SMaUO1UORrDsk650+qx3APN0Jd2TtP5943Izy1Q0jsFTgy0
Dfb89L9fewqbGBlrCGE39Ru9HrE0TmXu2XXLwc/fiNn8qY4LI3/6/ctqH0WfWJmQUgl6NgzbETjM
k/Jf1rzA1BviVt1pHTuqTyRavCET9skyJrK93ZVUwUXKoV5rk3aKC8rD37/8514oq+zs5mRrQ+H7
kXLuqJy4otSa1oXKfGbI2pdEBareDkWOnUne/v7VPhPq8AjhZrQMlaeCDfdD67VUm7gRqc6MXBlZ
Ho3eWZecvCAeXNZKAaplYD5RG9eCrOiDJv17EqOUJfZzhP9WWa6mGq0RkjsS9bI+XpQacpcCn1Wr
qMSuBb0KQ80cMdizf7e4wAwrGfZIdjbTGPYrYTIuo/0CZgFcxZooxEMCHhlKznRlcnIRJbVs6pb1
Lh47+GLdLp1qTgVKZdG/EE9dxvQibrmvuT4RN/fw+Pvr8xe2//2wHQWwO4eWQICEmPJBApwS2BoQ
dwM9a/TVg0OUVF6gUx2Fkl72nha5IIEigRbJUJ4YlgBmQWyDNckpF+SAC27VzhukMy4zRKHzROdU
Za9+EOELyJhkd13UAaTJZvmOl5X+dZvAojCl/kKWxc9QRgx1aPoBtpu0I5Xuba214y10b9Rj4Lu8
zrIu9NEyH5u2AD5V9vz6GOxyCV4mh4yzQMDzvSni7r65sCOC0EPXKnY+gy+vUexDXU13AaAhEgGB
YSCmkEzRFP8omet5g8nDZyVMcke7rO71IdAWFsXhUir6uB1NZ9jX5tM0QbSSdaI9mJZPwpHWdRdB
3whO6Tno2L44D6ObXBJxT6ulqqI9MyZCAAvw4S5rWtdr3Q755LUsg9orEzPYpIMJgCOt6k2Pzn1h
1YzqbMwi4CXatT441XkqWm2p9c13KwXKmuXZjSnG7hJShb+oCNHZOHQMJzukcawfrIo9ekjtFLXG
xJw344xMqXfU9aBcaEQ+s0kuAVg9kDY67FzAOisDljTcDy9SrGCth6LemxFuHLr/m5L4umXWJXs9
c6xzXGp7xSA2sGeOGdt+vjeGsmEgajENcMazXY7gDqCK7mTno8lNfN1r68xYlsjFloVhImM2eYwc
vrjYSZqdCG1nlXh5a8db+v0KmXHFkx+7ziLN1WEPzls7kmMGBDolvo0+/CFUWn8vB5lRi1Y33Mry
jvKK/kJm/MgLyYS9j2hUG9hTp+QM9OkUtKWzZYPMFoOFltjVAdX3KYbaorCXSMY8KazidiIYjNN7
0bbx0Xa6B3xfUOtyq/UK2WN9MFoLPW3rHBUL4ltnXeYigqxiHRJgV+sqUk1cCigjlXxA+ZFbF4WS
3ARpYYAY6bV1FQc3A51fayrchS7Cq6GQjD0z4yWCpb20CxjH8iBdOikuztmVwlwmywnteXvA/+PH
+J/Ba3H+60lu/vkP/vyjKGUdBWH74Y//3LwWl0/Za/OP+V/9z0+9/zf/vC0y/vfbH7mIftRFU/xs
P/7Uu9/Lq//r3XlP7dO7P6zyNmrlVfday+vXpkvbt/fA55h/8v/6l397ffstt7J8/fOPH9gI2/m3
BVGR//Gvv9q9/PkH8K9fVsL59//rL+cr8ecf56f8KWPj/Ot3/c8/eH1q2j//AAT9dxAkMxIY/yLu
CMHvGl7f/sox/g6CwMDFiR+XEanF/pYXdRv++Yf7d2ESRzObRHBV6BC2//hbU3TzX/H7kDKxzpoG
ii11Dm/774/+7iv836/0b3mXnYsob5s//3gb4P26ZgsUejYufcAZLpNM68OmlsMoaEx35AYUKfpl
OHLcl+i5wd3sKxe/EErzn4h1saxNovIaSxKSGilkMzfGsuqck2sTEygGgQLJiA9171CWsxK4rs/g
wzD3ilU+CkOyStl9ukoUHwuBCLtNLMFRSL+HhhQU99XUXnRhydCta8xl3EZwENGBjJ2+M58dmvGr
iNhFZLjRTG8tFG9y9F2a4k4K0TeTCMGwAeSmvogMRvhowElNlOJWKaj3f/ly/3UFf71i2puG8MMl
czTCQpg4z8PRN7XnL4ceLVXwd/tosQKjQL/pltcSQhuRxNZjR7sDNhYyhvZSoXnomFg0dPRJYVUs
g8lvNlAMSYVoZ6E5B1YU0PR7/MBUl1a+i3OW6tGo0JJMaOcr31zV5T7r4NnRpaDb6jjwMGIP/upr
oGq36H5GRJ/anVbor7qD9Mu2wK6cC6UvZnybFzvlVVGDkssyo1gSQlguEhkAMRjjeFOJ9kcl7Bst
thiGTmv67FgCcSOI7rsJMXxZBCV7iBN5laM8oNi/nJAjb+LY3dIMNNFzzS3nWrySH/vcRAArIwc3
okMIQ/VdL3tlCxyGcZ+ASRoZqgdn5N5PRnB2QZAtDDfmfISHbcBr7YICoIu/kIqxj4Ao3OXLDgGd
B7ycutA1L5LGYbqv3KqY4vJAMT1Coa7VPou2fhpaq6q6tWrAtdg4wuUo21fsYLFAqW6TZ5Guwgwb
jxmETwlyXxLNbn5/R3yCSMxPDtQAHO0APXTn4w1h1WrGbDfhhijglioRoivoMldOSOFY5hWIlTS5
F+F0o9jlwXWvxpwpmFTS0IN3GTMPIxG4JsDCbDnljEUy03r1hT/CuxraSPEqYKdWHrSE555NJi9H
rPqLLz7D/Jy/v6np7KgolC2B1hxV2fuTfJ7mGc8+BAlHYQYrZyYV850tRsAntzCufWfcRllAh4q0
Fw/7yVU5yDUKlp/RaAa4X6+ssuWrlDEjNcGhxbD2/Zgjws8J4u7vh7xZ//4df3LAg+Alr3QGU5tc
9U84iSIs26QnOGMl55G+UL8jr/rZoBrj7MJjqebPQmGmn5M+a6jFqiokp8cQHfTv38dc4ry/cDZV
8mytZgGn7TNrRH5ZDcB9+h1Q6ZYmryqWunAesqq+bpz8qxf6xB3mA1NnIXNBtjNrgj8crzmw0lMm
qWkVvzk9wfQu85YCvaq/M4C7GNJcehNnhI1DvBOqPd4NTLJlo4c7SXCyV5DGk5BotHIHmJFKDY3u
95fiU+DW/A5nqo2OHkYHxPThHfrcQEFZdu2K82sim0f69xwASzoOSQSq20Tg5DSBjTGp5oGdfoZt
fk268V1uyFcl+gqP/7E4fXs3XDJM6Vy3T99MowQi8fu6XQkJcZXsdtUvnsZKPNCGZquDvMyG1DKr
KePii8J4flo+3BSoKHRHE2h1CMb+8DRFsAXpaUXtKsGVBdawKOa+BbNVQsHxhFP6TL61m8MjvvgG
tE8vjM2fgwGUbPwi7Ofv78aOqWeT2+Q7OXqzLYZq03fVXZAXJ1srof6QaL+i2b3vm/RkiOaLCvmt
xfn+Y/PqFKLqG9OANfH9q9uz/RbTXo2Yozh1Q3dbDs6xwnhCuPOZbuVLGE3XvpvfaYp+MejHTPhn
YHx3pI1eIHiZjdZfvKVP6nYB70A3XUL9TPRhsIjev6XGnBygL7ylUVOvHXR/zSwJNpuFOtbfbbX9
DvltGzKX0KPxJJTuQpHxRadfudO0ne/iwaeC1wlBK2+N6KKQ+s5NW/5B90wj+pp53IluwDNw5jWN
fCoF2g9O9cVS93mJef8ZPjxWbZOFvR/wGfAI7fXcPbtm+8w3vf3i5vkoZ3u7VjbTcd1gPWUzeH+t
BBAyTKhTvXKD+s4p5LWTTnt92ZrtFu3UnVW5e04bL+RZcQhD4m7MpLWFiQWt0PrndHL3SaB+dUf/
2zfFfoSUXpgEds53/C/raxRTVBXdyODbHXDPd5tJMS6Azi8THq9WH6/jpNumYf4gE/ts9mJJ1NWt
7Pm7EvF6vyRC7qz05cPvr9XH1tPbpcIEguEZghj3+/t3paIQzUAL1KspVq/bqXggG+aCAv5UYzz7
/Ut9GizMr8Ujja+F1R9yz9z0/+UKxGbqqrQQ61WUIOHS6ua2tLDRl6mSULj76IYje5tWsLX8CjI/
fMEQ0wunzi/ex+f1lPcxu3g0C18tqs7378OtafuMcVOvDNc/g4MMwm0w3rriAgjWtQjrZ4Y1+z40
Xn7/um82lw+rCq8rbM22eFEGPu9ft1LEpPsScWMgrRe7zL9nCiIjO1Qvsq56UIrsJMfyNDB5QBJj
S49G2XdWZUZ3uk91QQcWcl44LQhb/NlEsLya+o4+0FconE8krrfvyaHGM4jyJKXjw2PaDb6iVm1V
E87lnjWzfw608gEvRTIhWc6aWluGqv7SaeIcqIB2/UH9VqtK4OGcWE1t80OOupcbyYbB/VlLuueo
x277+2v5bw5NQJ/etkPQbGzQH+4lmAdFpYd5vZJ+8S1nqGeo11LTL4BB3JZaeaeb3DedUnyvM+n5
+FhciCW/fw+fsrfn6zSbcCmL4cTw9Lz/Plk9si5oAp5otfhRD3g7hlIiX8UAKyospT3zOQdU7RKt
wqFlhuZP2Qlt9z4lIgonR3+VpwEeW7W3Fj3BCxUjyxRy1XJUtJ8OA1KUQ1cchARhUICkwB6eFDzK
sDE2k1puwD/awCtUF1hxHdgAuvmX+lSsess3vigWPy9eoH3wv3E25HNqH/O5VAdB+cTIblUO5jeh
WeOuCOSCFtXGdpAlTb0yfHUGm7/B90+LSwUy1/Qox8HUfLi6zYCLu41TUHCFSJEo6siapqfAILUq
Z0pMUyVgED9cYQAYPRK+3TVasuMEAwRCQbX5/Xdtfd66WLd4Q6oAg2nBqXr/Xcdo8pIRByhyEmw8
hc80LbpMGgq+6D6XwaXMGyo1fTH2g1jw1S7ycbxMLgnpg+zecHSi1ygD9yobnZPVv4Y0Pf8KchhT
614EnOZrG2OLaqzHGGpiUz+nKH8XA3hLugz6EsVhkoU/yIzYOVH7gGbo3LvOAWWnp9kNXbf+ugUE
ulAn/PrCdb+hLilRlCNZGpLFODj9ElLnXUg7eVG20lOS+mICtN3ZLfwWeu1MMNMqOP/+sn3Cmdoq
ezCHOE6tc135cdObEJQZRYiJPmSQTztzVrGod0EniGgmnjJTHGQVJWxRkQQvmaisraqkV2WXzHh1
9/+7Af31bqD2gcyk9fTWEPllAwqzNu7Vsia+geh3vDfuU1mCdoqKtsM3G+8HrdXBlCPhQyhfeNPQ
IdRz2tffX5T5pPbrjT2/C0QKmC4Z98xl0PtbKTUjLYvUbFrp/oS6tgyfbTPbBGO1cY3irjCXZBlM
Xzy/n3BPvCgJIkjmOMxCUnmLcf3lo5OBFuLNnGMq0/ybXaOlEDVOCXARTebc+e2wEVq0lcL+oWTy
mu+Mh+iH1jq3xugCzEktOeNobpFlXCUkYH3xsOsfH/b57VFqGXOdQXj1R3m+FTtt3DrOuMoyeXIS
fxW56EbHG7v2N4gmsFKrTkyroY6XREx4ieswY2pR95HAyMBO7WilSwulSPWMmOxJUdt7clEJxdQI
d43N5liXxu73X+O8C374GqlgWfYZOWKzEx/OcyN9jCYPiD5tEoI/xySFihyYO2ciOdB17p3olDSj
l8vQ/eIU/ekcwcXC5vpWqLvguz6aURKpdG2qROOqtSDD1LMjcNCzh/IlNrIrCWsf2XtSb8WkPbVu
tXEgkGctURv58ID7zVOEky8aC60sLQ/qaweBFa6sWH6xP36q89/ep068JBs15/C3e/KXe66rTGa5
dMpWLvhQt+lP+qSiVo+ugo4CujAOSqTupwBAU9UwVYzpuI7GRVN2UPPFjrrfXPB0gAhjn/3i/KCb
n7495q0U05DPIFhS2b5/COlI10U+xsNKNsnPUaraZSd6x2tN9W6UqbkfOgDPATIJoflP7IdAfH1k
ReAyog3LVLwtbRZlUmoOJML2TcCDlZUaWJW0vDLpfsaIIw+WKE9+6d9n6LO+urjG52WEQyQmcZYi
NFOf7oIurYw+6AjuaFZdw3DFb6wZ05Yj1bGxMeCB/4n0Eem7X8cbRyKuiKb6Qqsr7dZP/XU/RyZO
JM4tG7xvWxU3E+fw4VCEnYc2XHp53w9byw2vImwoTV1OGCUz4g60U86utuuN8gVWpLtD/nYvEmlv
ppnDn4JVWYXBwEGhChHlahuMj+PRTMkqGpNSWdZ1BHVkhO3N5HOhVgCF3i4jTjUkq5V6lmroLgp3
YEgVgUCyA1fdRIaO7JJWAP7NAsxK2GFTH6JjleuxZyYhCNIgWrmjv6W5umdexnC5tq5VxBMLG/P8
AgrOo9pqF6mqLwsl/Gkpxd3kdiEuu/zFss6F7dRLTc/Wth4/kz0bqyMBBeZ0C2TpChfGQ1aS/BMb
2rHVSAqY4pReeEfANujxxuCeaCP3zHwP1puFGJ9JCshP5O1TOjjeGEInCkr30vXRrQ+ERntACzy6
fi4KFhjVxkD2k6H6e9cYY0606rOhjtejmfFvU7YkyxwPHSO7nTDCfaY7l7gMHMBNOlJEv6hPVjvT
Skgq0/FAer4651srIW8vIceN/LBqrTfhLqiCbGnFeISqzMpQGKnFEgAL6E9dPnUTl9+XZnF4u3va
DoRJivka6HedE2CAS6TXrI3bWAOuz/wr8/6n2hCtF51PjGBzD9L+tAEQ5QgnuSM7JciNWyswv6Fj
f8Zt/d1SyRYS5ktTT9d2rKLHRQiv/Pj9Wv6pnODlxQwNcHhpHZzlh5JnqmIHXTOKcCVFrpihT2Xs
YlVbO/Ay+5yBt0EzZhWHlBhYaAylti5nYzsF6xcEz7c+zvttZXYxqoJhmjoP0z4Up6i8cyeEv7iy
XBkRnLJSg3JHwDlym/mk3QSq41lTzbgoj69EOnxX5So3HGOnSX4+ybitlJ3l18l1z0+l8+3VDXVz
KtpoXZVNcRnVSbWo3KHAEhTpnlNo3DwuqgXUagQIGwnRMqry2oh5FPT2i3GEXaJUC81R37w9qyhU
WJqNEFtzHRbk4646wnaOQ4jBuJ7E2hjCM1y77hIOUxBE1bIL+k00qCPZ2Q4rv5OKlSI6rAaqceUS
BKANzqEqKndVuiWQKpvn12y66ItD/L/ZkEwWdpBvzPJcVXyE5HKIkW49QJdFOemvkF2StWQRkFtw
+1vZCkbPTzcOk61RoMxC2wcewl6ZnXCOyVQ5Hlqw1DGhRw1zYM/QDV80eg0a/p+2JU4/4JQ13iUG
yY9bO0FT2IJ9GkKVUhkbktG1jeKn+nwKwwRuDMtaEVdlOoSXcAZdO9D3rSuQb0k5fLOiZB2hxD7p
vjGebA5TZj2m+LlQEsdastE70DujOmUH8hUWFNAcETgDamPl3g4t7nnXqJsNSfPY5ug5bZHZrwVs
y7XKaWIBE8XYEo77FJEZvaH5iBS6K6zl/P9YiXd6g7eqSSSuwD5ela3mrvKwZU1xy3hJTfMspz1V
jnTD7rIp6fgMPhkwucIILZ7qLZR+ZmXzFtx3cbYMENatYukgWJ9YdLpzmKibsigqhC8c6yC5yTXN
I5/0EFIC3QQLk1oOl4LsnTA0wrMgW3CJtUphjGlCqI4QJKTzd6gpkNv1An04kUVeWHA+woAKTTTy
yWEzt4FtbCrfhaJmTIx1UzJK+DhZHYIPi8fqoiiQN5XjQW9R5Pt9Zi+70rkLiYhYJbKAcoF0dVmW
fXuwIv2F0Lk3Bh2MFQDZI/zPKfPQGvN59ZimyY+qdrNbS0/zGzhNbJCuJ2SsXTa4HskPME9WV0IO
zYpv5bznQhxdoYVLF13ojAuXLW7XWDjC0yAlTEGP22WTpwND5AABpe9jeESV/vZyMRAwtDfqSwhS
YBO2qraRQfQ4hY9tgjRT0a0fedNIzx5R83ethFTJ17zMq8hZsbs0KH8wWEQBQClzLpKKKp4uCdm4
16LqmUZd/i3tYfilzTlUZfs9KVGdbAllV3ZZmgKxDNXmIpZTvqwjtPxgNBaBOcljKF9KWTYvwyzd
0XywezxUzqT/sHF0gr4JDpNjDudMH+FCKcNJFxO1rsghXNroayMzyK9aqhGSWJfCUtM77WAZGRpK
Q2Ayql3AsdH0JOfjJmpr6ynVbXy/dozaJynR9E2hftQqPWBQ7x+aJnCPdug1kYj3UypXATNSiCN8
lxRN3IFheCBw5G5gKDtZprILVRB30FiRj0a+e4dWSQ7iKFJxHRemvkn8YhW7db7jF5IWz7hilbXt
uIFECMcblVZiRbfZgOKvzkEJVvZVARvkMZ8qXg8jsIh4ncIZrmlmc74oEZsK41ZJAvMqKVKYCYhs
QS74R0XPjYOvzw7Byh9v6zL22ipB7IVo/8LvsvEAa8Ll4lolt48guTBLBy93avR8mpodkgoLgdgk
MlEeJ6KI+ijhixL4CfJJsznkyEdtMoCpdsq0DVF7nESl7KE/ib0qGUrGRnisCv16IHz8kWdcHzCH
VoT8gVmTlUf5Fu5y0T9mWMa2Fm7ow4g0deJIgiE789w5Dwuavhsk1lUlx7U2V258S+GVMivq7FC5
tAbm/GiJIh01gHR7QuWK6YHBvX7dDWAiTPO2wqq2AxV66gHZrJRB34UNSxzl7DFMY8yWqnY0B8gQ
DR/DE7Ouk/qp3lkKRuz5T1qT3Tex1PZGQ+elwHHtB8Myh7nIoJH5X4t2GHcEpq1JpudBw+3EanyN
JGCHKm9ha85wiKkkFj5j+p2KpLnMul0YgoyxSxbVaD7hlo2L0y8cz/DbiD2pio0gmHfbGnwDpZSX
qRRLzJMNeoNi+3YUkxS+Q8xR0DErZ1XTOVgYZq9t9XwjTZ1qJAzrbWCE32uFYGCIovbo+xdBg1kY
+DskF5J+vbAKq5NtZN/MvN1OPR9EndJi24bwMSLVh8zRPbkSrW+rSgghRYStpSmP1vwfM/KPvTvm
27DSrAM24fUkC7KNeyfbkqIlLihAxYUe69bFCwcNoKrQ5ex2vPQF/wkYCez9RL1ArKgvAmAG2CtE
eCMSzTjKbLqr/Sw8my4Cih5HZ0AOGXr6gdyA+Y+dikRRVmCqRzuHtUZU9GONGC9S5sxPt0O3TtiR
GBt1bbK/4f9yCLRvD+1w0QYc0GKOlZup5IjRDqZKr3RkW8EFtFT4JQOBXquurOgjdorlkdvorvl2
jJTmapKP52yaBgKsAJUIt7yq7ODOsVADgkAxd4qiDDjOUetw8imXnRPb6xBKwsaEPOj1eq1e6qXy
xD62GakwCc61ViSwLNFX+BdjfLAFtZAzmxuUAXc6dfmj78D/MOPuWOm0NcoxIYEvxmTjWBtVr3vc
Kv50yPEdpAyRaHE+WiBSPLii+0L7RoBrvUS0hC92PuZLy71hhzK9gkFlDDh5Re8+oa2Vj7sxggAU
4KKE1rF7K1D0vr8iS4qSpnb7U6al3wpr81aeEMPzrZM5IcsuvY2ypSuJf64VXME2CvGTquIK+sfG
weWzgYlk4nEBx83VQVGIp3ERaGD3cH3X26kwcVQkxTFp/AOJBAOOME4lzcSBpmuONNySo9tHR92t
rlu7wV5u+dUy1V6qOa23Bi4wWsqWuFM8Z+DtFz0uPGSjOlbsFmWyHzu4jReYZ4xrt4cK3VNd1SXq
VFbopeXb2saNun4BlAqgX2h0ROENRzUcfupNo2OzgXJSWYfSFxZYRWSkMQNvogN3bTFtifJ5KY2W
jbnEjqQTFrAegNV6akTlNjWTv67gMSxB0vl6WgKrzO/aQD7ZaQaYaURhCVSONivqZisv3cUIDXUT
Wy6M0ZxuRwnQFA8pcSDAD1rW5OmYwvUbFJJrVUjEx7Enqq6OzEXfq9WxNuv71A8OoONX9ISvHEIu
l/jSc+Kw/YYWAHAepTkqECs3Sergiyv0NYBx+JB4LZOaM1Gd2KvYvLecrDm91ZLOOkpwi04ZWG5G
zRO48JduziNXhbvz7epVnzpJJxrfKucPBljdU9gH4UG3OUqqo8ai2ZbUvo082BbJYmFrrmhHZ16T
JV6ao3ZCaNbhS9QrMNxGvIvj6dinNiY4O74OHf2+BqgEB8LOlziSnW0GaxCGRvAQNI12Lq1E32gQ
BFe1Nh6GJhGrJKltTB6PRVKZW52qfNMZ30Ru5IebnP7ybZUQJ9olHEdLmXHnTvXJNDAfZnNCnf7c
4AtHsrbl+MH23ZBcqGDmw+gzx4an6gVO8+JGOtptqAgEsYnJ50kyuS2k+droGFT0pO4BJCUYyoeO
JPMeMe5btWW7Ef1jobvLsSadjJDbORiZnSirkmmpjuYxjEF6m/kVqSSRq94NmMRXUgzkz3EcXBTY
GDduAV6ScXWi4FB+exJ1SSYhCj1cgAfZR5twmDvFRgzbdohjPuAsDQmbmwLWl4IrUinC/Vsvwm75
mSIbWq8euusxmG6K0EzWuZaeKh+sIFiCNTyaZQ6w9Gjjh8RHWyu7ETPLwakFD2/i78GHbNpelnRa
GcpiUSYMpHUxm8Au9bsmPnaKMHZ6So6oCo3zyPiNCWc3nMaipF7KxKIwQnHWZcfOnYdygbdI4tZr
3IteRO6xqsuT5UTGQbOV17Ju+XwZerM6QidQmt26mfNTHDdstgYT4zpIom2MoMFPToHqG1v2X4ew
I1lvc+uxtAGLJolVr4dQnZnb7qMyYFdRajM7O+J7BWJ1UaipsZncYN8l3UGfORMCIA2LXnGHQyo4
TgoWGiuY0CE6mFvtXqK3VjJ8kAOSbv2/CDuPHduRLMt+EQFqMSV5tWvtPiFcGrUwGuXX9+Lr7kFl
AVWDBCIDLyLc7yXNjth7bXSJZaclx8AnuD2DSMXbRteBqrtnZXjbwEPpqhpYTOFeoQ/1rwMYITNo
6yg1E/eQew5QUkoUQh0RAk4D14DGoFgyJA85EZf9SqATI3giplQxYBDgMOvs+pgs6sXVcBGLEccw
hgBrm/WVtvtoZQ/DyBHRqAJwgwehaxKY81kwYuBx7+j9JCPVMoXiQFq5cO8Xmzxli77FaJMVhWrx
Qt5xc6naY0pU/GNqg/FupgGM8Zjs1948GXPy3OVNQ5Qvwvd/P1LQCi1mEftTYOwK6ww3uwcl7KXN
euc6BW8SZQtTEwyNhNbmLXGo293p16VxstYqiYfusEpNnBa3xrfaSXHJ1uFdg3uBVZhxhl4DO9NY
n7ljkkdGv4q9RzoHsItRkhNFDCN4iJ5yDt2Gg0Qof9S2TIlUWPOx0YG+LiP5naQvHAWWVkue24E8
YfzeO6Hb4551B+eklpq7GYp7skztG+kzuMyvJjY0sTNPTYSE7aWs4NHlfnC/TNWpy1ODDEPShBbQ
fVza3nXOqOa+lsQbaLQNU9dxUhMmc08MgXXf18g88JDGkwUiO2jSI2+Vfi904Zx9LXlb2rwgSdZ6
QcxKFbnm8tQ1jL7HPRgj56y14jvR6I9Mif8cdapg9TrvujHoLmi2PpOqKA7KmT5tvfPJ/IQKDT6S
395hIKnl8IIXoit852Z0EPX3meSFNuonzVwvT35OVEwL1gMnOXFJlbi20TqpkqigFW79KKUOckIn
4NjfSuYge2Tw85WPpF0HPNNVb3641q1ugxg0qo2YOeC5HKbiGyrffJ5bHr06m59LMGehKybvvp/S
E8/gvO8T6CjOPHsP8zNTVfNcp9SrnmuACXP/2CWqM6vKnryMutkVYsbXBxzKtNdrOPxTrGEKGazP
PudbyrHWj4NJQnSm3ySBepCQBgi8rbrIb387ln4g8N+GwshPAXmdPlR6Bg0Cu0KpiBLD39zmwPoa
EAYrk47QVfJNtHa/U70F9qN/qc2WlMKEHaG9Yl4UZ64GPcQGvWGvm3RHnA8G5t6MZiIqagzclodC
c2n0Ke6WEZOUAZ9HoXryu3454Pk8GglSZsXyP5pT8+RpOj03dP22Up/Yb1LyzFBrGYZ6pHPtQ7z7
IAgcwWWrf/h1gbUP50Xgj3pYpgGq2nH8KA2qKNc1zoZeILTGitJKEI/+YN+PgeOes4BCaGibm1mf
p5OYv6q8f+zHwtjn79nSOCGiJGp+1+sIhlP3Y8YtYyxKhk1nHLwcOJNlfJUKu7WqqmPO/IDCOX8H
xc+wyMPbAqx4IydgDe/4bbhGMa8sd4xdp31tM4gMbJzCtQpelk5fQrP0h0h2ThtaKx4d2QNoCfwp
9FptOPkj1hxTgIP2ShdYxfBWL5CamtFqiDwvn01/g50goxncdzXMbz5+iLt8D+kSN5MYQFYOxJDC
x4NxwtoSMWdwKkbxXM3TvtUq/JBjtsYgoM5rqwNL99OQfIlmx9a8j1fd+xAMPIko7pizONKIcyXf
vQQblaV0jcjjoiSjZz4Vef+uGhoc0WMLbecunKSOKHI2yYRnaBfOmoQVU3IGygGAjt/utCYujdy9
ws4JFQbSmSEtiO3TLoeFvRvtI3duTZ632+xdaFtciA/YZtTBIijYzx3vnKTLU7n+ohUnadDcgnUz
8gP49BCjchYlXNQ+wiA0tzrPMfLlqezdMEmcAX25xrAiD7AZqesis9pDUusO8dvLwzrIQ5baD7TD
HzV59WRLx7g7brpZP+qbVsClb9GbQ2sUt470r+nzb0vTvyqt7NkccRbTIRF/jLjf6qd9MzPEw+nI
eT5OL7WdPwiTtS0SWt6iTjFwzsQdi9N3omsazPPtB0Hn5tEIDkYzse8pShGPDqcCRAsd+olmq0u6
chJ21IQhfc6LBFzBx0iUMWIMBpAT41vmGyALi73MurspVcGuAVgW4XKb2VS5v4m9tBd5+Yd6h1f0
VhY8S30ynxN/BRS62Q6DAr1gl0LWJJRvPyvCBvCBnnI2ZuDEdRlxYCcR65CrJrX0yFQuEoymiOq+
ii1UJ69qhqjuTk9LtxpH2VE1aF2idhlX/Kma0QI19jLfFax2uLrWK00P0l3FmP3YGeaN1hYCzF4Q
mQtYmH5oi7gnXS4U89kzkgv2Kmy9LJtx1xF2SprpkETQTRigrmcnafSosKV5GIMsnjx9ONiaFttj
zbrE0H5skfzaBqiKYdWDCK7+T1vPFta14nEZl3gWz7ov3siDZOXTsxU0ZPNnp8ZHn9zN+M/HLrgS
XgEYaQaqnzfuB6OZFXRB8awS+2gHilkxULkZsBd/sYCUsZrlYC5gxiS3QqrG6skU1rfXB7jLevNe
YaQMq62QdQv9C58nf78ZbkGmxyn5rEeXbTIeiumwTlQ30HdfSoszlN/zehjwiDkFWgVopwGQu3yP
FWmXlM30sm7h0my8X5lxBbdpW/7O7gDeRXEZKdDvRNr5csfN6B9EMXjoQXMM8XpV3NpzhRm2A84r
g/R5LJZpJ7vp16HsunievuxTm/xzqPCYP1mCsKJ5zTdwmd0OjOG17C9xs8PQLtdejfOj8Jo/bURG
sR7KkU5L2SVM3JIgW6afsMQS58KwLr3JQZLaHoQW2tT70scLUWuAgIN6PTSdO944+HEAkxmL/jVY
GO37lArKKxv7Mk4/TOabCwxSE6it0XMDjxjPo1HNPMmDdswGMmQ6tn9OW0QJQUwsXnEZsqIEy9Ro
B99u1dk3pvd/G20tYAYVpOsaCWJm/lXkLVP3A3Mr7EhFchPQqJ4x+wJkcKcPy85WLAivicn0Pq0W
+INe30aCFxDesXMfLERA1NpO1nwhxtRUgFWGA77Nr1lrca9z8o1dT+PLIIJEzy0PnivC8tlBpA8B
ED+W0S2OaD7fqYqzQieBfEP9C7ZO6KDZ5nb87Qk7LZOoHSI4vtoPUI0yXjPz7Ek2ES0MNrRa4tmQ
fKw2XWqzcE1JHhimQEW0lvNeDo+5VMTqSMZ3Y2bcpQ1QQmbWJnJuC9wbdbRdc7+Bi3HZf3b8NqLo
WqBgjEcS5xOPQkVjPr2bwZF3EKxfSTwGPlufyrk85IW43cDFZYpMW9NtGSrl5yT7tM82UpMz/mxW
GUPxxG1xJ3MIAvywLB2gK3BizzuUeHSSSrDOm0kQlfpVT3urSrHlO/3VfccnCIaI2FnikZ0R8czE
qgcZFlF8RbMzmPexYHePlBweswEfMC1JII0Jro2dMAosg12mWLbBLqPkMjPpqNSHJpUep7rDF9IM
GheX92VYgLmEeCqSutqDXpnAGToXu+mJqXYoePQBo4olrXRXtsxVMnXl6ocO/ALC6rwp+j3Rtzja
yvLYr/jy0sHc9aW5rXEqxIr8AKawKafH8TCm85ub9fMur8qHysMJvCZ5ue85RgzkbKfeS59dxHMH
zbTLy9A89bJrrpFReepzcUztqskwv07jeDbtu9LZj/lJSNU/S4h1asjSM9CGeCJu7X6UNTrMkUYD
DhEqcL4d+tuWOBHJO6aY/sFzY7Db7Qa8stt+OB4tA6yI9mFk+sYcXj7zVVRsClitW+mjl+X6yXKG
SFliOclB6uAj+KfJnFGtdeVnSG/E5P/AOyaPV8A2973G+TQdqzhOq0h3XvMGmtnmimOwA6WQogmi
J7tRI+yMfkToI16Sqr0t6sTdzxS8hmgvujb5CB9yyVaaXBN3vdM8tG2iKcs4MBtxdNL1ebbYbOAu
MKJhVCfy/kwy+II8LrDTxdzgP+UkqUw54iY6U2bnMlpqdZM2VbPbhgaLYflXq/E2MFDfF6XLEWIM
3pWZqLD3VXMZ//SJawMN5GPV8C4F7WyHhWmZ106PjKazxY/Nz53L5uLq2tHkBjvALiJQPqss5Nf8
e+xmFTujsZ7aYGB1MqGBtviIugHWsfRIIcx6gs6Ki3DciFBELmnslYMoHw0F8qifZyPyvOEEnuPi
o8mQC6o1TTHNat382XQRxVR4iagvIWn+DNkMVlehi7oSetAeVwDcZdodF837savmb9axgCk63opk
HVJE+shhSg0a5eRzDscLtMm9lTYPTZnTqYttep58KcnrNBbJFIue4CSXDdIpIHVm29JkzXhtmplJ
DaGzijLQ1us1TYJWgj0HZl0dipnSmwlETw1cI0Zi37dh2yZSCIb6BOaEhsGcuWgNvtgaa13cNkEQ
2Vj6otbzJvJpFP4PAItREXza65Tcp2axH1pS8pTmUa6m6W2jA6Y1M9IRtJzRVOATxDhWNSwwx7DP
SjPaENAB5WNzY2g6NZlo9U1OMkRpYYo7fFmh11v+xdWSHchQ7YJU5dpJ4Jdqy2vZ8QNAPUtjJ8fb
VUNx26U+auZu0KBrzsrlrIvqpJnvZnSObZBqBDtj00+9ZNhVeYEIWnOP+mrqT6Y5vtDh92Jw7gee
9oQ4q6u1YRyfdED/gnRJsA2QvBeowd7pFbAkGENynzuUiJxfRsS/ygrZwgUhqQYYcNNap1iwc2IQ
Mq6iLLMB4iFlwZNxaamW/WlOb8qRsh0w874xhuZ5mRjGyR7WQ9dw1mTlI/v4/MpfsomSPk5tPX3s
HPH+77QoYaURpeUXEQg54PD4XUX13veefBQkRmlGcCplO99lKTq42YeE4BZpF42LXMLUcvYTqdXs
LgXLcVZBjLKyXSWQQvQeYXJG9ZnBX6J7wavIr/wZtH5JBMFwdPLJvh1kutPqBmNtgF2T8BqeyH86
jXJwRLTy6AD4IpvF8tQestz9qH+O9r5diGJJJ8HC1ZuPJqFgh7RJX1W+vqRBQ3KC0X3axpRS8hun
diH5jIEzr4+eXdcj9B5PkjZoGFJts0cyNzLvblmqZ75R91o4Ax03CUmTXry3ebZ97x1GXNMgvxIP
9c6F5hD3i6ZvKGVAcv93hLaCBRtT+xZBGuEuDsQ0LqbypLkfLVfgrSUETbbTOTeayOC9cm7T4yw/
5VL9FQsdj9Xpt2pu/WuS3HmtipLFTpDE//qBVE6RN6sUiJb96duAnQjSiAyg5HCS0ClMYjTiuvdY
plNHuYz4o9vCnLqj7a5v/cyd75mhNvfGDe6w7ACs4V4tPByEvGkRtyjAGH45socaUHL2FRl6nN+5
/1wzlTvIgbKLkKA8shLwYHS3dOOu8jiipggfwcZlqmHW58uwKwuwjtaAynDRmWBzLYlmjdVBd2u1
N6QPAcmrb4mt5Omt25shGRMabze2tOK37tBp+VP2mmTywUvHx0WBy2Fz/l722V1BtAk7QQ2VnmR4
nAz5a9cWr8p2Lkvtm/FsZvuM+IjIAUbvLtCwUtGRC5qxn4VztmbFE76kLsZ5+ze3ZIdOA+wLmT8L
u/voHBKTyuwVlC60pBLfeiVYuLr8ur2YH42GwONFbN4WYX+Orf1md9713Flfqiwva4s+PR+mlKaM
dUdu0Nu1pJPNrrPnJLfCurQeW291QBT239zTyEIKMnnLTj/UjmR3WlIaQoNOAu+hqpw/6WU+NNcw
K5z0CvHzzTCymAWvRTEujZ3WytvGozJklg1I8ci9G8QpHMeiJtTUYmIWauZpqowHcggf64kbVa+9
H8Xaux6RWZpeBXCuQEagEFmscPzIaRqjFnF5KCwWlcCujx2JApYHpYyy6UkYNrEp3l/npq+65M+O
AND5Yy2BVT4snJrnW+e7mtz+YCVijsnmvU0rF6qjU375bX8VmJgN0v6im2o49xOXEgMotl7lNa6w
h2wweNWBCRxc+WYNpXutSPemizfiuUAY7QYl+NY20GNkUYeZ0sZiFxeiC+522OKnkCnWrYYkJwx6
aUduJhCXLQcBZdJqzZkmLr/tzeAhzcD+IkoFcMJ3WeVDjSp7JBBzPVqZ6mKo9nPYtvmtjf8p/uee
17UVIl5nqY2Gy86CdT+jr9vZeU6J9oVxgCLBsfQLpJoqLjHidRYvKcmVho0OfF2yY1AvV+TY+x2h
pmWNCsSYuagq2GZYfy2JmicFRmCM3bkdsfprDYMrwYjbYJ0fVRrFiD5Vc+wZbEevp41CUE15aEtO
catn/9MykiqFx8SpLbpdMpSvg6RODUxmTPz3aIDjIBmS3TDwpuoJaigSQd8mKq/ehUjspFgsxEhU
rlEneix8fsvVd/eDzuLX4FWnioFZmfBTs2lwwpx4qrmIFuuJWRKUR1ilbOMmndM4uMpo2LW0pYdm
tmPP6xDNgjF0ukrwmQra6zRqjG0mdTLM+kFCvIchKUbeAE2PPQjjIYYj72ac1LIrawM5yotjGZx0
AkmD+5dJ7aHDqoGkc2F+3Kl9LcvfwIKFaj3MqvZYaZRvGqbckP4CqYFQN8Kl1hJKEMN7VdB27TXZ
vNcGPDTHetRc4Nr5oSA1sc9Wc68HmHLbi8FWvS3138zEYIEGe+N4N/i8q/EhW91fbx6YO9TH0fBk
SNjat2sSSSpPLZ04UyqO1Nnh5FgRFdkl4SSpm0ODIDEEpj2tNWqX6Rlj1qOTdjc15rNQkHsSAZu6
li4c53Gpz2vdmDunkHfZ0KDlqSamxNukZl3vPNrykEAO37A/FpVHSGjbXN3Iob3JMWDF7ka0TmjD
DCK4dSs9plV7DRA1rEa+Kn9pvHht0mvfWYfTzDAy78Bqs6N0Q6/mMPPfmgFlVuMUB7uk7TIZeQwt
uiLWGM1tnrqQfuu046QnqHkpr/PVmsOltT6LfhSnIcfxYCHIbzHIuyzBjHxD/OnEK7fOwjKQwNfS
5pWpedTLevzp22d/w7FBMsmOkNSBzTtkdpSDXhOKlC6ntMAdjkQuIBUI68R6UxhaQhwOajyStnmJ
kWujwtrBVbhBH1kciTTcXmJIRNmQPZpUebu+AgpQdjixiHHeFyZFOv5BjxErnNSUWlXyO8ic05MN
KqAg+VH2ZEZx4HBRT/Kt6sbPf/VDy7q2YW/XEYsIkg+TTwM7hpe39A6Wcs2j09L5kO+0nkzFDi7z
lunH5+5exuIePRqlhNX9upphvXk9lAzijMYnzH3A1r1lvWuxBFo95YmciQnuvQ5TVdO9153Xbkpw
cL2FunFS5w4u1HXd07YkqKQitCmoFhzKfnPSEAHb376rPlDff9HWy6iEEmwvKUyRhW7YG3jJWHKq
JP8qG7HuXTgFud4B4mNv0w7oqtkLHzlLHvRpPvpu/6RgeR4Dg491dGMfQrno+Xo9ttDT1N6Cb/yo
u/yo5vUSDN3R9OezSDwn1ALnzrObY4sufOvg+30w6FSfLaOx7DMz/e/U4oIJkFLpvYFwwSMSEWnv
IRG6uiwS0rLZI2psqwPZ7oxWEpduYYHxMKhXE/pN65E0W/RnwZuLGIdFcf4xFsE9SU0v3dxGrv7W
G+6T3Lb/wu4frABpFDiZAhFlxa2AXhwPP9GuzXLlslregLxM89FtVO791MtrOUAdrwSr5Db5ssEi
ehB2x4qTc6AgaxdOEe612J7kc67TK66dfqOZYFJnFqBI9dHjsPo9a32Jesccniu7vuu05a0fh72b
7nM+x9DX2p/G1mnz3E+NYeG0BKQL+9mGp2Gx2prXCUS2kMUUCFYurLSdT8iiiTv/nCt1zMYqXtpH
oyPeylIfaW88ZyJ4aRftul7Z2i7W1UrY6pHIn2PVYw2gcaGj7286ZQ9XfFpR7lsQ0Ev9qtWNQ231
6ARn868rp35nTRbcbLsyAKpNAa4KpoAKpM1xVCbLJi9LqrNbl///Lyn16//3/xn7NbA4QJWbS5Xv
Z5QloQnrvUsMxGfVeXFbCi6jetIFFIjCbX6tFbuD9AMYyoH5aqajBb488eLU2irTaYsa797HOUUv
kWk0ZwQRId14oDMOqd7p041qvK0ZCLIf0/yzz66FbKHIdhCMk79UnbURpMpIYR/J1K0uVtDFXqsU
sVtdjtJnCCKpN18WrI5Aca4FywCsnnG33633QcLtK2VH3WSjVPToZHzDAUc29uPB2VxAWZpn7MId
k21aeV/ZggX8lm9ppIhGDJuW6d/f4x+0HHMD56nxKl93NdirEOfGwvRz5utSrTqg8lXE/dW3SUng
hIeIgtpTIz7OZ2qeeQUCTIiS1gi1r5mRYpoYwZsmuFFaAy3PdC65iWjCUGTjnls5WHez+FtmaHSp
Iq2jXor2ujyAdQ9XNSbggYpvr0I56vALrP54lUAMi3p/zWJzSF/RMxfRkJI4L3IaGMfTd7TFRZy4
pOhlCMqhgBJ2DKKK5HBqCPQjMIbmp86Yeeiy7AAU4kBQ7xRNfbDsrNK4s9pfE5UpJpI1aHvMSu4l
G1ZYqcGyR//Vne09upmnFG3blaoGhDXpqO9NhNCrIqrQkytSZPmVSvfgtF56IVP1jEvuHUIsBxhi
NOyQetxqmGFqjD+Y5U9WY1PyOLiqTXP+tRwjuSW9awuYw6GbFN0TO+vnYWq0HZoUjHgzWEOTXFVt
aL7TQv7l8/LlEdVZq6E46LydURXINSZwEkMqmuqxx1zeKzJ5MAKyyDPt3zF3GcUCl2t4+2yn3cPA
82/q9c3tEyK6g+wtLfANzLMTFw77uWx1wmI1O7wy2R+9OETupSeQpSCDzK6Cs2NPLG8xmxJ6h1qg
L9+6bOKh9NvxqMEAv25abjUEDOdpMu+6MQiOfTotMbaRHEA6P60smmk/2sYPT6BP5sFmrmB0frDZ
TDDZOpvrgsQzSBE6JqymNNFwoYzAGzxHmyMdpEgMMylkT4hdG7sRAghxXtj2HFKcZooxzTjnLn1V
OezW0YgWszTOunFyfCjlKXuJg6Wzpw4UGQ0od5lPiOuqcd1Yk85N5hjmMc383wVscMgplJF4Lp5t
fvjcML4pBSY++FgneeLWIT+m6ZObsTWZUdcXs6ScdtKGJ4/S6tJbbCwscFBUQeU98xmH5s0ozROB
4U9k/MTtNNaPOYbH+5kU7GSiVqUqd/d5n/+ZbV2cnCEjGjBNlnNHulirXlAELnGbo+2vnPKvZDrq
LPq610FfOWHZ8ODaTbtr5fKdeO2X2fsuwVcpcgDDR5+F6reGvh36ParIMhioiruZbwBzYTs6nz2C
kSwjjwdNs4+uEwPeqsN3zgYRjqh0w8rPPi1Rf5TQNk0D11pAkC+NmcwfZcDpOCvz0/Ao6JfORixn
LyXxQOkvmm1zV63pvUE6IlGTDWC0/jiugWLbqEhnwNCFKl6me1uTewdTD/qU8Yr+I/YgKdWzOLL8
vu6UVUeVweG92kHkqe5rcfi1tMLZG+jIoKGyxnQf2kn+NMlUMk6mmM2YuEnWHzMJidShERxJK25Y
LoN3finGSu2kJB5EusPVYKG6rjMGjorCk5AT4u7aDhi2qg/6/MkqnKl0Q2FJ2jEpEe73xKdsWHzZ
k2McWIEodgjY0IthQOW2wpUR6aZff0I5W+wab4u21+aH1NnjhqTTWeMWJFicL6k8eCbfiFM2OaN3
bDNT73LP2CYM3WE9oKTHUYQ+trX5o0uaTudlNZZDOrL/ZxyC428CzD17OkMptLDr1g9ljrnu5+4V
JQTqPWvfl8aVvoIrFu23p5O2YtsX5U75bjBWVNulvC7WmpcGA8k0exrH3HRdMtqOm7XE6OrzGwTi
mT1fmOdpHjZ8IbPoTk29Dcwq79fvec42raXiQmeiWihUp93N2JhFmHU5Y3IhP5MhPWOiK3c2UUIR
w1/qTRANO70PDjNFUwtteq+vxMOUSrtdBsQDohG7rioR7Tj9Hb8njkXnUhXUgDp0OsrxgVnRbDOF
YAG6K2bxowcBbZdPNrae/blGe3L4WEmYIhmyWIm16ieWMnbwqZivMSPHnMC8qptwIRB3za7HLX4H
323juoJQSxAOEsLubikcttWVKHfTNN/2yfLdNuTDdEFjcJcjRMkd3d7LfOyjLSrcQ7zksSONSEB4
1sqyu/anLtsz7i0vkpg9yxHTeXLmu7zBYGILeTWsP6loxlBvHMGd31PfOMXVVCyoCCrChYrE0LHW
0wIadWTD/7tPhAe2oJ548pmWnoKKc2+hLWfUux7gao/7KiXYkr7hzxm9i5pH44wSebdIoT9qFgmy
c8EOisxyZjzB/CDdrAhVpQf3Q49TV6yWOJNP1O97kID/hGpZkkyPHfG0ZwQQhOHssrYW1xMn6Oqw
eV4k/vEEMJ2d9eMeefF7jgefWCt000v5MyIrjwomtEg8UjyUg7qHux0FEnWPkgw8TB1pvzGaN6Pw
71eNkLTZRgKc1D/Z+MiqBnAhaB3F4C5MV1RewxyQHkEx2S/ll9XPp5I1iHbV2/O76T2iQ3tlqjfG
aWW8avY2NXd7lGC2wzezGRXQSP7TbdvLiN5yvhg+sDgmixJcHUs8xC4wGvEuLKZdnLRmcw91fSi5
cnsMUm5u3U/1Jhcu+6txYOhC/xL1QiNBtHeQyvDe58Vfr3VHMLzM5xOUFOksvgeWm15XvVeGOK9U
rMn0E3j67XQ23Oq6cCV20m68n4PmqssodDIt+8ry+QHL1wW35Ivra68FdhzQSkJ3cQGAqq+cvSaM
J6nJ37jtMBZN3frTcFtGPdFVudxrVcf0b+6/Zlolu/gT/tqHbJDEl2YwHCPAayLYzeu1pyF4z9Lu
yzPU9yLktz7rZ9tII9uaeTZA/pK8GVUkwoTZSASdiU3rHysDou/NujL7GTO+SLfRngv4obVvhGjK
DgSzXcZ0ydHQFN82wWdkyv7CuSCeET+FydJLlGcxrU+mrd6AoLLSYX/U2O3eN+0q0jf7L3UELd2S
LrHj3PnOT8YwyKvaZwICVYgt4d4QHh+M/gVOhLOhlW9z5jzYjB7U6q9xyl0YpwYeoJ5x4E3AUJ12
h6g+YjRyWMpVlx88HnvmRPNKutX4sJYw6rZPXxu5WATfNK6UHIZ17hzqBPsvaB9IGCo2JeNiHG/Z
vna5jqhZjtQSQlKfC1SJBCwvLzAjbro8k0fLRdznovqn90VZPpX57aoP9sWR00MBNPZm7uvzaKJ/
yDztNErzp5Jjunemll2a1VCoT7MZdg5LLGDNSSVA0c88rb7vPnDx4E+q/cduqatjWjKsSlV/S9Re
x6qlRa28EnSzmTe0fINmNs5jX/ukD64psz9Zz2Exrl6sVSD51KweCW2OjrntZwyYVMsE+8FIGGL+
E+DMWvBrdNp4YDENOVogvcArt5unWnBfMWTZVh35yK/os4BsjN441kWA87zG3p7penp4NrLUP6pN
yV/PGX948crYROa3D3xh77Qg+zKZ10V9TrJx5pRk5q2MUOwG/fecsPjwzQz0dToe62ZlDKnza425
Rsozn36L2DTuMMn/O2qm1l+PLt9lODg0+hlt04V60aSyy8z9GZy8ybqh9/beoOFc0cgDYipCcgdQ
54J+aOm+ie7ek3r0mWggRxQxapFOoMOuZ6we+QZX9mBn04lYImzoct4yeRfe8oK5TCG4INMg33W1
be7UZD0RoqaF/pA1tKMgT1ttZmeFzc30BuvgafUuwGPI6dw/JxYzvIxt6I7k48sqkM78z5Zt+78T
HDaEGPIW13P1DQL1XwkOE7E8BRwq4OtuDpq6Ns/W1DyWXM/h5ImPZATs4nhXieE/VlWdxpWb/c6V
jS1V4mJkQviclyDKMZps/0s0TpNyfW016V5LktyUGOnasuSBkdNJpszNEbzvxl7f5pTZ1yBbbD5N
oeE+oY1TrnB3zD/cbTdk29nI+3+HhsIJQSc9G1PenHs23GGR1emBpIGJf5MTwWAo/hc4yD8413/1
jzukm0LdYeOA1cr4j4/FRqWdTNamZRt97Vg2NZlXQUv/0xx6ZA9Vq/+tziRiBzVAsFY3DL2pfytV
7UevfG3dhiejYdTfgOl1i40RkrZRRexymRHMZX5MGuzuFNEdM0wYX0gvAPqB10LXbdVewzje/Sta
+9t2dBQ9eUl/9uNv3IMam6W2RVgkhHoto/xfzN3/SajakD4QVFEiACUH3P8fDn5LJ/dyxb6wG2z3
xtgiqmgjP4fSx1yFginsen6G//kRxJH/3+zabBItENabX9/13f9A+XjOqpn+tkIRw0Ml299RxzS5
dM+c6lNU4T2AtBCStfEgE7NmMGxeynJD69eVuZ8rTAYMBTQgxKFt+hyNFQFNTsbmszqPukKopMeN
NH+1zu1jr86vITjhbLBlQgc5EpgQELBdWrdZKXZl4o175VnzQ5OuB7VyBOsdGkJRfImiPTgBO2Kq
437vLW94pt7Nim0iwV/81zyz5kmgo9aVqhjoyg70L173RBoYiGZjjh2VvCRlezX7QXUlumegZl7Y
+dYjPEHMVMEemtUaOmM6sMJvH9g1BWFRXBW1dd/53mWAUxbJV/Qx/S4hvg5hA0MPSpCUB+InZ4eL
G+X/MHdeTW5raZb9KxP9jjswBy5iuh9IggB9JpNpXxApXQnee/z6WeCtKumquqqr5mkiFBRdMpkk
cMz37b02tmvcVqxI22ATjtIH1YBYLWlQFtRGDJ+IA+1gxyBDKKf0DuavizlI50VqBao12RXqqCMn
Mczj2Z9N+8WoT7QUOnw1DekxRexlkcIOpsjfJR1Xdt7J1kESr2PasL+meGlbo7EOUz54McF0mdpP
BKTNc10f//kx83eMZVOH4Ur1wlZok+JO/OWQsacCCORQFUwTyOjHXJyCInm1hqagwxe2K0vFDBaZ
/UYV0yO1nGTHalmFgVM9T/EmNjREHf7oxTVqnazBX5Q27TtpX1/7KHPmYRQ7gw7yOpRmMhvm0ZHL
sPgfOFp/R54BmqOS2AxISqW/9Gvkds8jZUSV29GXbYqMkrEiFGggFGyFQftJlyroHWGxu39y/xa1
/x/S9v8E8Xf/39n+/x9S+21Gsv/9VzL+30H73e6z/ZZ9pnB9f3D7lx/5C7bfsn7jO1oyr2VLIP2z
mUb/gu231d9UymemySEJ7lheUCNoZRc2v2L+BqUUj9odlbHMrn/D9ivabwutGjyyTpsXPq7+72D7
sSgsE9JPE5YC3djgfZi8OcEwZy3kvZ8oUcmQJb025/TK4JE4eYnUr5JbTwuHq2R/z3wMrzKNOhyB
RbZso9ggIwmJ8+ehLKydjxokDnApGfU5+shZe+1ae6buex59XDBTdpSS7ItIrScLiQyd2Oi9v/iB
9ZoTVYhbM19lSfsS5/k5Rh6xotYROLTBKfYs/U25XxaivoXtW9sTAAvajwX9PB785CUN1G8pedmT
6m9DVEhZiIOiGHH79ayswooc4HrhW4f5SNqUQBhTeGnAC9pMqataMPppmJbSvLgZk/4wK08wLwD1
dg3bGgXfvd/Ov+fl6EnU8Iz8azEYH0mEvEx2KUIjKGU+U1v/iu41wvVF72TI0lcZ63gFaSD06RGV
KhXRQC2+EG67mkno8Uc7w0c+XfWSRcuMc4cKgUlwJD1jnahycqnQjdLc3lqaxMzdfevAtPglhEkq
Vl6FK1S6a2SMuabbp18nNlemUr0jcHv14zBYVfZ07SZ51zXa2SbL6SLymLxL0oXmyKeS18vfZV0/
BBHitXaQb+KMlwfXRBKlK6Wzfu+0rWpWE3nWIZnBbXHKEf/CiwGAVL+AifEyQq6PucEHUKEc2vhI
YTcB4t1VOWvVQ6WnoFssL2yE+R32G+lhYLO7EZ+xhN9daQULfKznFF7lkArCe9GxGqG/LW06tcDt
n1ooVOgfbttSgQhl02eX8B2yvuyZbI8G4lww2+NBGkLHj7RmM4xglrBWS/kCXaREA548R8SpTqcx
VaNN01Rv7a23DLLGFfstFXQqQ6N/HfvgIDXzJo4yvMxZI211J6hZmA3L9iNud0ZNDc6nCUdSLPoO
uTwzwamaAoLndzTfNkryESqkRJQBzejwKKtYIGBPD3Fke9j6m1me17MZfyiIszdGPxxtM9yFft9s
als/JoLAcnvUnjo96h2BEIQqcX0ec+sCP4WyDaLyTTk1l3ogKFLoDvVvak0E6uDco8tBL3TMwjN9
Rn0zb6sX3ZebVSEh7W4DNXL8RblA84b+E0enDFo50mx2hK3b1OEV6dGupZG118hyCkVUOyxC32XU
LCu4Eae6SB4qIzo/6UZ0xIMTo921XMug3UA6kEd5N9+LUmIilJ/gdklqe/Dr9p0+2KkXtGvleJCx
i3iEqPGjinSJFmm53ra7mBAHoyn1bRL3AHQ1mnekx6THPr5i9kBboLZEv3UR3du4fvfDOdyAED5J
ITYodULfIsr5lc7TJuTg3dhYnjS19YxA6XHIlNdMQe9ooB1hGdzEj7USWOse4COgKP1Qx0QRG4QZ
HwxsQduBDOpV3ATZNmIHg1soGzjoOK8sFT+pmiPKm1l/033TVsB8/OMpaftPVrZPpOvtTPJOCfD7
mpaza+h96almtLdG7fc+VZCVYiNHv9WtLYreBzvqHIRwn/OEvCdPRLRT+oEyagwiiJC13oXvuwL/
j8yinaoLEFQ3UkPERWwloKiY3ZKT4VrddEFZ+OIbVClUTraNwXIMYYwybGW7cyq8P8EUXnWsx2ut
k3a1T2oKGaWEJVZsDEh5PRY2wa/Q23VXE9MuipGyp7jKINMk36bR+so4FCFux1mfw6JeWWREbOop
1DhDuyvO/REeGk7fROocQXqrk9l4qyHQr4IBYQiLuj0x5KuusCBQaOGpbeTkpIdKfw4jxByGGB6J
ZZzYuVT9rmM+8hISqNZs/7FWohZsGc474Y/vfZ0p6zIIpIdSTjR3KtE8KFbw1MX2fEozNhfBaFwl
MrpfomRm0JXKb+0wbiMVEQ7bhaWFU32viVk81DglkZd7flDHbz59jkNBM8tmIS+NJKZKQE/4TiIq
a62hHQaLGNaqrjeKPa0yaRbfiFM9j0ZuXOSEZnYQTuiN9DR/ZZ6ENqvJiTfWSIKJmtoYYG8cqUNq
L4/qUlfptnNpkGUfpx5nZ82qV02ORgajqYdjeA00mSoIIed6rNdeL9fTlioGFj6NTkqgtPZrM6a3
Jhrtb+PAFk8tPqbBKq9JWKsbv0nEUWp084SWlsFAUl981oPHTM2ONXX8fWnlt6j8HloZqgIpXs8j
epBR7lqCqdVDz6lOcEjujCX5eoRqdNH0OPclPleDoTVKk72fAyXNqv2YJfDSU9IYcUZV8ik3EsRr
LeIWNa6Z9AjgjEKNuStkt8RnBLq6ZFOrX6LMfmIXj6lHxfDbaS/dRD3t4sf5PpSyR2nqr02vCgQw
uBhDLagZ1kwOBL/cl4n+pJhqcyCe1tqWSwdXy1XtMElEiJLMM4Ie5IvwfRSLRkI/hnETa6T8ii4k
hsgbTB82givqjh+FjyuQLjgVpMnqNqodaFgYp5wgLSrZZad+iFmzr32YPLVKO58pDnxqFnD/xPaj
80zL1yNzfVin0PMQUVnTU2oFL0qePfSc5ye90iyPFT+aQ5vejF27DaqMlTRL/n6UhggqSXCml3Qs
Ycmf4rY+TeYUe/YUg33Li3TT2PbkMmeZBKAixipqeuTUQge3o8dRhb7b43fDkpy9jBo1+DTkCJGM
8b3uB5ZrNHlUQi1noQVnFbC9Z+jNZ5iY2QEj4ryy8ErgdmNkYSdz02zk2UHTN2eohgTi1HW/Q1aG
l4hyOrVtaT5InfZVihBKsxDjjwjzB8OczohBQKgorzSuu12EaVnqrf6kteQ0TZO56WU1equBpMMo
zPESaPSKbT+MH1UYKCt9nMdPaH6sI3tpePSrJDgS0V0zzuvXWkraE2Va/aGLXloATltjoGqcl/US
jMqEkxLcCWY5unHuNLsgmwoviKsPVo3iSCon7IFZ+d1O8ZkkiUXO3Zq8z9IlHFtH273is15riiCL
bpJ815zCcy5kIupDxGZwi0BK30gewt+Soqix4wedJuRK8cNTXWW0kgQheFHPWJ61rkCDxAb3YCeK
S4uZ48TaBCExizWlZB0Fm6buFS0lxxjLWW7raGPeWJM0JPewpoLr5Q2jfsKouJ6M6ktRCcc0/HVJ
yM2qS6jRzgnwEH+2WRpZl9FQLxQ56ZiJL2jv542klhowksUusoRqlbqF758mV6tmOFfqp85vbgR6
eMkMSAc6UTaRsSpPZ5sahlHS7RhNepRKzFnRFNhsi+Id2SBuhEUoGLfyDZXet0GnkttqhADiU3lM
qqk7qgOtLpv6w7xgJQw/OyJSbLGr3qwAWun9gk5WUK0waKecYpjpf7rzfhVbF37qX6/+8VP1zHvE
qYL2/W9P+uORX59f+BG/RdWijubH7/dH/7gL2/Zw+OnHf7r3/qwaARN0RsK9pqrZV8tFDMlif795
vzZT3v7pvl+eEoXZmMJa50d+/Nz9OfdXwC/BquyXn/nxsv/Sw4NSVNukic01i3NqIE2U75O5YLxt
l6v32z8eud+Hll2CKYRNwDIxkEhgiH48437tfl9HtBmOv7WtM+ehs8lbx9bjr/dXvF8UKm5s5iN+
jZGRJ7xiSC42LHGwvgi8X2z+1N/Bg1ROYmn5vkUNv7d0nD+s1T6CIShpHc5/eYvd8i7uL+Xbxiu6
C9RfEydfseil6DJm+/s1aRFdFQSRrJNCQzcsafjmlwuR2xHcqfr1/quy2kcFKjptVS+/VCp6PpTl
PUgpaqVeAghA9kq5D5t8WTuYJR4L3Y4wftAg2d+v3R9XZ9Ciq/ud99tmpw9eR1zPj6f88RL32z+9
zo/Hi2Yed02c+g6+UGanjlA73GzVPq4HRCfEm08GEs9VsnwAraWE8zotcQxjtochv3yldSDxeL58
zPfb92ugN/qNPaP1uN93v0ASTC+RUX6T3b8OUVgKSimbjfKk9l5tEL3EZ3C/iP527X7z/jFhA1fp
way6GiL2/du6X9wf+3Hz/nwRlcUfXyjGZ2aG++37I/cnxspkr30FjBjR3ZjEHAJqMH9pHTAjnV6m
hQp7Bgs8aE922xyNJDsNlX8Rymdk07OZ+2Nl8BXlxMWbOH6byWMv6ck+W5lE2pq2tsmZX6f8xAR+
DoeeIUC5Kl3j1XlB7V495NELtudNItv0Noo9mgf0ycUnCdaSeqijCfmc5RqWTweq9QA8bFtRuKZi
uLU8bFE9V9jRc7YaZe8wDF5qgVxO/R7k35s52qJl2+FYpCfIXzcM5zKw3D5Ily/SncJuW8FmwHbK
DBs7qU0rbNrQl4yFk9Zo2kF1ATGURhdHFEHXYRc8TLlEh7l6J0PosR/ffBkbCVveJM2PWmfikobt
2dH97qu1IbJDYZcHz4jbA+Kuh7ZjIajVbiKLnZnRT8TypeWvQyD2ZtccQCd6ZP7tKSF5hbCORjN6
Rqt6fqx8HbPp1vnifYgIX6g/tQ6rWRCSYk1vxY4vXTazIxgPfSM4v81dXArimwcnN8Wxm1DQTKoH
0I2F6rjt2mQ/jMuW4Nz3TCWIwJXkKg/SVmoK1gHm1Z+t5z4rHq0sdSCDex37R6q+/RPr4FOSzZfl
DxDjS4vmw0g97O7HbjR30I++JanyRKL8c23Llxyyooq1EgwW8aztKg7ba5e3h1zTfseShpY2OGBE
4P/8UlrdiWonnc9hDUTsobO2QD92Y1u58sAxGel8TU5LMaZwtMzyYsQr1mnstb3epsdUaneppLrl
AtaoAq/vBmLoYfS1JSkI46GYY8eQ9Y2g1E4LwJrGc2XEhyhWPZEhS8ZoUdnjI3DHcyLPewXb1yzl
J3vkt4v5AGa+TdyCVUBuIJLVX8N82saS6gjLP0k011vZPGiN9pQYza4owNrRDJZQ47LjOU3aM/gh
j4SdA3yDB+hUly6OnTGAd9fS74uUbf4ZRgMJl7pTyzqSXdcHqWmMfDFys2bZaNuSNwt/39Fo0638
VGvpESfRzuiiU2Lph8K8TWK6+LgtIK64WkK5oYneujR8RdBsygw1CEV3nVAPiVD3eKaOtBW2lvmO
j37DOQhUSFQw9gzgsfC+0ZO2vnno9cYzRXBFDbVLuhcxflEnbRc17REDhBuO6hbz/6bFYR4gW9Z8
kGIocHJgT1H0tYi0c58z3dE/bv3npM52MvjhMWapOU4Hfanu9e1+0KhQiIM8mNcYWRQk7d0cBx+j
ii+fV6B8sOeV3/UxvbKjXmnjcPSpArJ4WSfh/Cg11h674dkE3NjGwWNfydsytTxirXvkIHQrHB2R
kVW3L3JpHeTKvM6l2McBedoFXkyzBn4ZPnWEes1DzlrLK6mqGCWjFX1qRig2pVBxp+Sc5MOnGX6f
W+UQV8WjUjQwrdZ8tJ7EwWfMwWPY9e9V0sCPSTd0vjdlq/IK8ksk1PdUHT05kk8D3v8aSGWtFNdU
BvQUTo/oBV7tLH+P05YNv++1xfQq9+T6AGhZbGJli0vQHA9JHngpMhT6Gi46KN9qLzhEIOQAdPG/
hmP/YmXtM/sGD9SUm0TWHl+Kqeq70CqO7TCdejO4+i2WCWohoj7mAXusgaZ/qu0Sfd4jcT0aCA8T
qX1QFxXXfBx9PmI5f0bMfk6owNg6xmc+4kLlSJKUB5NcUF8JvLw00MS0+xQTR5rZp0hqH7sIMBea
WA3Rdlgl52Y0LkZvXlm+PtAtful9/watZgXm3Cvm1gskxfMl/9Qn0k2HcFBU2QlEsIvHazN3FD1a
aZcgHys1GFI+qa1anpyQyhhXUw69og33hTQ+oMClMKrswjy4Rrl1NnLVwy+3Aa3uZj4FSR2XSeTI
OIyqeTyDGDtHioW9LzrFWDJSKJCDDXJ0CUgc4sMkjIsk5c/awk3KUgG4/oDhBH15uQmvWvUSYaFe
4CJQph1ZTrdCDTzfT/HXFl6u2cd0fJfq3huyx8qf96VquT66PlOVsZZziGvJyxSFl7RExgDfqAsc
DsmdWnSMMo1j9OjdlXa7iCwVjgK/n3ZyDNGpgWIZ3qLZdCYdUDbG7nTOr0XUox+W3YH4Uh1yZ/sU
p7oX5whk6FIVAPOzIHd8p8ha4H5PGRBgur3XKhQnGupuYQPCK6Z16cvrVm/2tLwOY58d0zzYJkm0
F0PuAPB9020B6yR5I0977zc59sHxkJnghRRQzWZ2naPiOaaimFhiK1vVKU9dWz1U8U3W3Qjasz08
Wl/M+nnAneJvLQmyn6OXxznQHKX9AA5qDi7lNNU8CznFbapecvuqpx2FXeVSdMhY7OKxatJbNALp
GiDjtepGic/aAFq79AKBgSReKq59+Azm9BXS31oBvuVDIcaOstct6aBO8cliPJkmSHmUhU8CxnYB
n8aUM3eQ8LvM2kqZGRH8eQuRniO5X0eR6vCOTVF+WHN+CdDr4Wp084QSInpIY9z5rCZ8V2+LY6Tr
TrvLTcOpglMKLE0Y3VUxTaYllpii3xtadNHFtUZRNFsNNvMEo5Jwxag6A4KnUMo3I4o19mOeIdNZ
0DcVkKc2ZNQnfVD2H9JEd6dkH41keOBM1NRgFWTpg7Ce7Nr6FtsX0eoXgpj3Qk62Vm1tIGqo5QjD
5W3CxieHpH9ntWuFA/TI8UBhmkwTBmCIdsZ+9HOmAHWXd9OprMW+Gsr3xq8+2TWT2jGi5NQj3Nww
vElkr5YxfHImZjTAYFujD/Yh9OGpYoqvpE92k05kPiZps62sZteVOXXwcZuOXqqkro9FHKkCwxk8
vQQUQWq7ugA3I1h+YdNCTV12xUZRS8/GH5rnX6wg38QKxm2q5wTgbTQtOZEa4qoQy2zL3xbp/KBC
7Nu0pf5oNPLBpEdTgMvMc94oYIo4KLZB5vpm86CHyWEsaD5M41fMw1dDKnaz8hIn9X4KoXh20y0C
1WRYFGapYxoxRshYJhg+2dfCphCg71LEEOC1toM6O1TAKDPTGhdH0b7mbXk0tYDxKGEvMTgpZBSx
WEqocvsS2V6LtMpkTKkfTbxneUUVu/bXaITp4gAobS9oS7dYMrZSOOEWmx1f9l3grq4Kz1lIDN/J
05gpbiD5OznITyBivTysNxScnjtRu4TPuDnGp7Tg7A+fMYNfRlG+jTjqLd+k3hlu6e6R5mxip/po
1H7Ti8Fp2fBUzIv1sJUQlkO2cPAROJLMSpmRg0SFHWT95xrTp0w6mTnj0qiwZ7wparcTfuCRyeca
2neqeWijs+MUhwctnq4htrA5GI+8IK2UYC8HnCrJJkHGbswDsjtagjXIIDoNfbNFJO+OZrEZ7GHT
Yj3o8CiHJHRRwkHd0JJci9XPniEa2JvJKrdV95BSy0f4i4xT2ujaeJAt1I3WsO0SHW0FdmyEH0kJ
YEnRWcrDRBERXbjquWAyGmcHTapLBixEr9wd8xmDxbgpzYQjyTjGY3RQW9pVudvjZUhamHkylJ7Z
ZPUaPo0wz+qBOarJXROGdkTQtyC4T3oGib0NLWVvZTJl687tdDpQGmv8ZsfwTbHX3/i5tlnQSYW0
amGzzJrsLLrIYayAYuibfJ5g9FIMKt4TtXS0UXNM66Bjc8SK6iR5CcXGxne26km2ZjzeU6ncjvTX
RIIkjzdIVs4eOtAusNr9PK7JIt9ibtk2pKxEAkE/f3Y6ChoPxS6V2332LRoyYm4uvl2t6YS5TeuW
UuUKs/ZCqX8KlfCtwBbtl/Klslg2sLgtAH7o7BrLRHKImnH8nrV6M25HpXVSveHvSLfKdBtNcIAQ
W6MGuz3qMD+Wjl3GBqfmjyAhVKLJ2Jkp7oDUFfZpAnogWC8qjM++mC+mHLuEqLlait5satxUvwX5
+MX355eks/c4CF/L7KFbtkey9pSygO9a6tp2t/fl6TLYS8JJTZ0ScKiILwAUHgAsb3KS7LSYEyiO
T0Xf8neUm6wJGdqbg9C0Dwk7NM4e6uc16hlfn1n5xq5kay4d59WIXVXrWUSFkN2XyAvLAFU0ebEl
nyTDpqaREtjIKqllbGcEzGMD5EpECDW2/zyAMgx0uXD6KjphEUIRj2gLD3agGE5REQBhNy5bIFSI
Xq/Wbilar2ySvTLV7mirm3kql3h0/OMBKc4jGxfjShHFEzmic8IPc4ZmDZidqMQW2dW2S9NtJ+uA
guxVNnz4pDBA/O1w1HZ0DVRDOw8Mv7l06maxidMPAj53AxPW3Iltq0L6hR9ao5LqVc0TKVKAvNjG
RCek9egsXx7U3w2ZQmu9hwFYQqhZvLpLeafv9lFPjVZ6CEp1J0KE+MQ+4+Hc6lLuKqz0/cH33Xvx
J61xIpcNLcSiXZB8NKSKfZSTDuPcr94vwuXO3MjhtQObWpGCjqVsztDfo1XnIaQIS/sBnqBjZFj4
MFqRj4K7jdZcEKnuNJiQdqk3/VIN+XHff1dFifrws+l4I5KlsvKmWU8aWSPTlEs+alXFj4NF/Udp
hSjRaJ0EDJR6TylJmcodS5rRBeC97aXOdP+osJHBvPBUlneDWeEE+9Vi2/TX6s/9/l5n826YJHDK
WL9avRxpK+lngK+c1zXK5bLNhrfAXOgLZjmfBkxdzwEQfVuq+rewsK3dUKT9pk777FHT25es8JeE
H5ZEWik3r3F5YNnmH+fBtFaAZKpD4YfyGqxW/RZlyFzTIDf395shzaMkNJSXqhuzUxM2gBB7u34L
ianc6BBQdvenwYV3jdF3QXCVEHe6blvLFzbWymUe2nd7CV2SUiXZNb4Vu8BxGCzoQr2Zs+FOtbUL
2Q1eTH+IniUMNGapzx7qa1hjSmXuGuIZ7ZK9Ra1J2jVpUtYrcGHaYPB3hBUka/wz0RHe6G6iEvAk
53n6kAblF+JJ6N/MNidFNoSulgmIp/5Zh4m+pdqYuApVijSSYSPwFz4qVfaUDLrmgGdu8V1tk3GU
btrUflOHqTmFSoFAWMe8qPj+e2piKInr+GUAMecVqTIfxqw36bgnG3gc9bpVyk2r+sdOCNap/gZi
kouYkdwPUF2QvZXkazK99GiDA5te1VFZJCl7EKiYC6GuRI3bR7s+J+DHzdnvLJXSdV+QsUPz9GJZ
aBGcFm/yKKE3POrgsHz2OAXk6YHiB2mMuHyZegQDhq26QZm7Q6E+LQxk2ZT3ttzSv+Tv7nViw+aH
pMwplU27qT71KDLgCR/mysc2iiwHM6jo4FtlxbZFfZAT6ROYgqyS3i2rCgfJY4pWWQABEumwkCQ2
ac+xYEtbIP9rI+12CuJyFX661YSODBiG0NFZbZypY7mieDbGKmJqgJwhOZnDbWLiFGxCDw0oij3L
meV629NToVhLKXDysh419jeD3Ti9lXMxvPic33rbPFjAxnKCWs2M9Fyat0Vib40Ic3CNqQqfUihF
uxF0eYfGuAg+RDt62LzDlWhqL1HsdZPTCc62DVJi+JMfVYYLBcHCh6YB1tzr75n/ntCeVyZqY/uJ
WVXeGZW27iacZFQBI8gZKiLP8llRD6V2AofGV7uXJmekHxsxOuFnyyiybQsr3so3wuDi8FYbD7wX
PoYmeR7tN7W+MSFWLFgGimhSuZ66pxYocq68QTNFwaITOFKsUsPctlOx8qff6bCugZAibMSKt1ae
WUunWOul8yCeVX1vIvSqg1ed82ofQUku5+YwydYxVyeI0wDsMCWvVCyEmFhtYpnugKx2N5biy2hN
e+rW39lQAX2yFMJ77Of0jPX6SE6Lm5SXgVy1RmnfWCNRX6HEiB+mQV3R+M+tAgKf+r2N96le0ucQ
DiOLyj7KBCiepwPfEMVbwYe5LPNDDDFtpG1NSWUXSAxBlWjrtla8logRrJktSrPa5LcUlGrhCGys
uHtMFIiOVNyM7C1Qc85s6UGYH1h61wUemKZhZ4CcGlBjxy5Uw2GRR+bNIqI9C2ricMa9ZVSPEyhI
7A5eHyMxCwEFFVRlLbFAvVfylLGA0062UdxEobHhThFnVm46y4+BOnhycyiE7c6JvJs5/LsqwXRl
v8a1QtF1PERjewqLyavXqJk3RkAMxtivTCLCDHbG5WahwAsPLxW4lTr0IjQy9NCzmd01VMr5qe++
4JydVbetX3oG0+BxObUV1U21HOf4sOrRAcg31B6BYq/KsymdfXCcqM9TAzzNKvqK72J4Kke4Jo4o
PV3ZtaRDAo0HrZY+R9a7Fb/3ybeY86ORVafMM1fT9Utucc6AFo/YcUwppZnBTnY96+9J6W8Ta/S4
JRype9b6AVoWJ67sbxFywVFR6ZIIOOHEnM+nbmHZGkipbbeX/G2D5XopNeC3esugWCb4APPEwCvb
Ofq7jhe9BuYE8h6XkqYCu1LbEw7YnWwWFzuqPvckjTwrZv2BGpP+aHMGXHTWEvkIo+BAtSZntui7
+qkGSqkNSxpTeRq1fFONrO0w19WJztEcnzu0DD16BPr+mzJSPDMqt511TePTwg8omv5B0Invzedy
UjeJZt86A+00g+PvhIzbV0sbmr1pgoWcVV3+NCnBNiS2CKmDVSWpwwaXkH7MOkrLGXFZrATM9Ktt
HrHKRl8AjA1MGjxhUFg9jYU4SBlab4Zhiq1Y+2dD/aoQE74ebEmhVQy63S9iYhkQmb1Zib2/P8Mg
HHJV26J8wmafraxycU+I1DxkHWIsUw3KfdqbEFLp0rFF90n9bXzzVpG6etbs6Qk3xTlVscbaQCUQ
iBsW7fmyei9aHyuyXd8olqe4yUBn3uEG9yyWLC+U49yowbM5y24/meV72FZPlmEANE2trxhlg2vQ
6tIjhVvDyfJdMeHvADqTPtVxnj5FQJbGsLre79FlrXVGxZKd+2PEXFlHHNAPMjOKr5jVfjJ7+wTW
gW3Bco2Nmn1qDKmHi6R/0oH60rEsh9Qyx8Ch8vslxjP90Exm5MZWdLMkRGCo7aHBWMvF/VogJWdN
r2yvk/BNMZv332sSu1D3GdreUELysEob0ZlWfCtzinCTTLRmoanHcrm4X5ugR4I1SostWacGe38d
USCwIYa5Gm1IZJ84LqgsiH7as8hlKJsh9a4tv2GVm2YjnQGaBc04Xc0uEPgC+ZT7bKhvuR/0TDSS
y9Kuvt3vYgG46+OxvsTxoYzL5jZqIGeDCPrM/aYKAG+bjbbJ+M2jZdTe/n11+K3I+Pd//qThvgun
vxblVKPja//rX5KG/0OV+Z9eufmv+28KvhWLKPtPN5y8JX78sftWT9dvTZe2P8u3/9UH/6Lnvk3l
t//8j68wzNvl1WC55j9LvZeMw3+sDl99hvVn9Hc/8Ic2XJd/s1RdwOHiP8WGAvVXaTiPaKaJXhxL
jYWdSP2hDFeN3zQN9TFni65getGQczdFt4jGVf03XWBqQBnOJZYY9d9RhutL0OUPXbipmZoAtahZ
whKow+VfjUxy08ta0lEuUIa2X+lZ/pDan5NRnAO/1lY9HFBjcRIl6kj3BcPV+EYOyte41t0qyF/T
/EABEV64nO/iNPuUZeQnoldXhtKfmsEiGuKJWB1iCyVc0qN5rqoceXb2kUJgrgWisCHaCVR/SfoQ
B/pjjkStZbuvqv5DBopDkjS3MzPP1DsnF/2bJkpYtdJ0yNucnU78XZAEkSAxmCkyAg14NYCJrnQq
zT99nw9/fB7/K++yBxbEbfOf/7Go4//uU9Jl6vKaSRT0rznGdpSyPc2A8okGPNJIr3ducOZKYvXP
f4/2Z6vTH1+HavKV6ALTnW0v/qufZPr9qONcmiCmSfF7HVALTh9QxzoVczRJi0q0qYyRguH31gAV
0dRYn4ZzUduMKuR0G1r6HvhffL4MaaZa2EOzlV5DxLKTlhwFlCWbRVDrFKwYExADptI/4q3+53+C
siRy//pZCaFyZCt80Oih//wn1BUWmaZAuFqoBe3J9aTY1w51nEjEt8yQtqSK3+gKUtGLybOL/4d0
T/Hf/nrTVDROKvwYdzPZT5/gEJuGZeYE4gFC2/oi/m7aXyK1+GpM3a4CI8nC1IRQXQs6SFHolLTe
SMSwYDPMyqFJkBLXsbpHtFxD+kMujZfbKaAcNQ05Corio6pGLtxEr8Q8BERloBhEHkttpuhUpscL
lijLp1TGAnCkcbhSqgndELDckMKBB63wokliN4VsJ2ql+b/sncd23Ni2ZX+lfgA5YA6Ag041wkeQ
DLqg7WDQSPDe4+trHua9LyVeiapX1alGNdJIogIBd8zea82V/cE05Eh1eT9dfo8RRQ0bygPlforc
7iBQVHEeQQ1E2ptYYE6TPof03A3lsurDGxkTAeA4BrCCfazl2BNLcilSFuSmEYD/sC4DQVGrj5qX
1K4uKj25nyfjtkb9guNsnxXlBYID1j7IwHTE18zUEB+xw4/G3ZwrlW2wTcvykgSRXT4RpYtDFkPE
JSCm+9hMd2bpbWQJOoUkLlDe7b7X+0vAEyZGSKy/o4iv9Do97+CkA3Lr1Spz3xr1vR3YFwT+nJca
bN8OqGsWeRntc3Eheu86uvEm2Si6drgGDL8FwQungqW1FuGW8/x1rmHy926G0qeK2T6Oo3nJ+h6k
/SyuUU3dMOt2NmStgZpePl0NIOI01e/hgbFbhCFsrtyhIdaQbbzGBtx2zDMfw4YJvy6r4FNdx55/
wcCJI6Dbtxy1RrKX2/37ZG11+BSLwfAuO5+L4xKLIZfyJJIZ0Hp92daAtUV+xAW0coNhD3YdT72G
cFN7Cu32fAqqW09UNJ7M61rKIxq+owi7w5T3T9h+OdfwIpqqnWvkp7CaVlM/fu8pywjfeTJlecKy
yaJOPaHVJu6gnnvluuoNdu1IWijrjLgiQs17yNOMBEhyXPr0DJDvGfMFRZt25bV8r77cEjt7OUVN
Qi5Q+ixsbJGCZFzUHY/kLEAxoyESGi7FwnQtCwKc56bay0hiHLKupzB+8hrrTMQZAENg7WUJ2x3+
v3+lKK0jNs0sss/HwN5For+YfcK1ZgRto4YoL5uGB4qrFhoOQgTg/MQhqRypxR+hIt65qU+CZ3jm
pfZWxhS5oKlYYbXV4N6bpnYoBwz5/H8kqm1m3/bU21GB4wy4Gc3Xqr5hUXPWW/p9RTfHd7pVCs3I
tXP12Ye6ezR8XuiA3U+yZMO77qq8Wg2q2I4StCU8Faiod8VOF7RESGSAed3V6fPofnNDeTln8Xci
xyliQjn2sQglaXGrmRVNpng1RHqOVMRb2NxcQJyF1h+66t5t6g61HLbFrMwogk7iCrfvbmowvlce
WRHu3rasrdXFCBy8jal5V8bMQFPnzcFMg40esHQWzQXeiCuzmq6BFuzTpLlzedwCZ6aUVM5HbDw3
DZPhQvZgoGyz3oFgQUeTPaWTe2Ifn241l6/ge/DQMiZsuPndUvfqsyLXH1uPLbcNXgJGkustKZEz
yjALay71/2IA+yPZmsMuQN6kgwAdLCQPGr3lpi9IMq2bTeaSOFTrMAjxKPWrwvUPegJgzAaXEkj7
Qk7dBQRAtV04oPxc5XG5BX688jW9PnD0vQaODC0u/ES4LCxMlr0sEHXoco/KeJc0zh4NPO36MiJ2
Boitnrj7yEnXEDIpyhS2fR5i68kdcWPM0X0xWHdNA0hG6Ut0SYxWlD25gWpPIS/q7QiMtXMJRLy1
rxPoYA2JohhOULFP4CxE3ry1EEJx0t+jxlpj01rWZXqMo/YwxdXeM6azGO+KbzvnhF4sabDwZNbF
Dgrzx/JG1vW+HYtt7pFh4nUXsJkIDbOqfdsXNPlY0nS+uwFyicbuMUCOb4webAK8qSgy1kgkDxAD
QFnFJ2dmDzRY0FnWehAfCq4zpFJxHeaIvpFC5+JWwQyMSR6GqLuIa7FtaSLEXveipdGpl/Yhgu3C
S70BZX7tss4ry+4hByeZ6wAuM2NtihualllDEINmKS+hW3abtGje3Bnpk0XdV+rxiq7ZPmAMxpKF
a5iXxC6ZbnhbHAI9mvjVjR+t2D7S1lvFsmG8I1bF0agBaqx5YHpFjGsg+bvG3nm8kw4mGqtQHI0S
Ulg7nGdCu/JUI8mp2UyjC7MnhEZhcVs+iCC+L3JuUqhy0rCjBfsIVK1j3ecZb/+Doec7fDjAYHt0
jhNQ0nWjobx0HCKFCmS2SSTuZjd7TM18V/nFzvO1tRznpwnXb8fp+ax4ndBmkdUeHAD/kpyshKw6
v8ZJbtPXcB49eVuwo21sGjH6awudFdMWGvWOmphyhJfUvP2DhtF6ZqShJ7NvzIe8aVEOvXp28WRZ
8lj75a01lk+RVuyQ592CBN1uLV73EJf40kQ6oIhQDH/upuMWqCush92q1YvtACWDdQeSxGIXV9o6
RkNX9KcQ9oANV28RsVIk1/qYdPEJBsnKtSye+2MUEY7ByC1ckjJre6VVqNa5Q4GVPalf23N+Pk4O
3YlCx8kXfUsb89oJ8isTkK2w+ktTxYrU+ZOgjJrzhkIEtDuxNywsUKhSTIuX1Z4v4oY9bw8+GREi
RqG2Q4XR+uF76BQQ9q27oQvO1DBmBv2BSOQrLXJuLPxHhWmftyEFdSN8GTTtFQAszLdsWamhIUzF
jibYOuQieyF9DPxpN3gbtvkDK+7l3OS3k0jXuLqozr+no41jwrgN5p7ZeLyMg/bGip1NOfIKVul5
4V5wH14k7zhcjrti4mqE9iriYppoFJuqPuTtWz0bOyYHhv5uGVHcKb5DmLlMggIZMbcZTYNWEUKw
GwOqCM14X8T5nlrQ9aQ3G7updqlzFgxi3bTZgxbemH4HiyrERqDISXJnz9Hr5NEnHUYiikKNi1lQ
OEPu0w2MZq0yCioBFe0BQbHQSGqcoZqq3EEbXITkB21kTtHD8vQdZj6G14TILhl9T5x3HTrWJhbu
PQslgEtptcItg6hYuIS33nQFM53TyQsfSfISetFbk1GimzBRavgC/AC31SCAF4oeVVEiaFqF67Ak
kgqaI7yTkZegFo/BpL3Qg3xtswiTxmhoe9fKrseOupp+J016Eo77HLn8TwxsCwmZtzTqAARYmTSr
UIOhE845axPmmEDwCMVJgwqYEbeb+veA+GuJYiDpUI8NTfsH7ITzeR0tPOFi15a2BWkVdejP2xgv
jWK8Sti5uij5pjAOZmBvRRucidH5A03kZ6gGmz4OJQ1JUoxBhYuow58P5U8BSxaf5l5TvzIFLGXo
rDwSPSOd4g70sq83aNZ/nJmtQ/u2LEFtQe36P7ERmsy1Qk+tYvTWIBaT3q7M3tkRED+ZY14rng0M
d1ODAs7Ozosa9WFUbb2RvAZ3gsez0Fx3FwKb1yEramm2keG4C3tvP5jmZgimnZPqa7cdbrHm7Kba
uEsN856wM8IiQvypPVrqKL/OUv/BnZAcIHwy0Nl+fY6/PEVpeQ5VS4Pay6ebV0Z164KcZ6KHSq6S
ZZu9RVqSmf/pKfkZj8OtU9fyhwOpL/LDbhPjpzYMDgdyR9o9IKdV1f7rc/mPDR2HsG1ukyEt9c+n
DR2ivwLbtkRwyPLFH+ujH6pAIRibpCbRZ3zMrLspDf6wj/6ZPvFxYropLDaSUncgUHwqRITuKGfQ
r9VK3Xh4kCsBkb7FZtTkgC7NLWln//179tMRPz2WjrDwlwXoKVNgA9NoHuIG8VACUJVq/teX1PyP
IoGtcyzKXZTYdDIPP9UoSOAoJKIdng80hZM7jyvp6GuzvrIKn/HMuS/0aU1Oziapib/K5UUXuYu+
2hpyvOvvysDZapGOiCNZmURuBWa8xr/9h1HhF4+WbrJkNKC7Ge4HUuLHR8v1GiMa8FZDMARPR+a1
Y/7hMvzHuKOuAhg1Con8IxSZ4scjdChmErglXPEIyZxFmqYhiTE/DfNbdPv1Ff/loahrqdKELr0P
ntIP7wn0OVyxVVfhLN4U9J59XEHGfVon6xHMytfH+o9inTqtf44lPr0w1FlJKxpwkcu4xvaeQmCY
6OdZf7h6vzoMEY8GPmPT0xm+f756k/DduoVHjgKnXVKi2TQd6iE8SF+fzS8eA+qzxE6ox9VmOvr5
MIkehqiSqef0fYomiK3hnKy/PsRHkfenmpEaxQh/sKTtARL/TMsxwHSZDPxkjhB1W/v9Gj7SqmQX
pnkKgLFLwmgZgsQxy3Rdu8NV7JfP4WAc/o++hiNcwUPi2uanU8XeXpAnwdeYjPCiylLimZ1l719r
3nRNf+glYy6CenGI0/cCGAEQTMTwf3opfjHw/TQ7fhr4TM1xW7PNeO1C4zRPSKK0EcSBXHjfux3B
U8evT/pXtxcLPM+k4Kytz5e+cOygL0ZgUGb7LsYHg/b8/90BPg11tlHr1mj/fQAU/h2BTV8fwPzD
KTif3jfJSVE75QgGnVfQj6s+D6B+aDTibLNQwPpTYAUXYaIFwA5IunHPwbKsK+2VmLijILsU0NZ0
aqbpEbRiDU5rbB5bmw53aOwSVFLFdP31VzakyVvz+Yl3TQMWDoMfsrhPLy/OWpqHIuQ7WyGd5gbb
KLnsQ4IYp2CkmMA9rfNZUI0y2KbpeHgK8k+0IY8WLmtgI931wtm45GU59I5z0z4CBdnmHVmZocoR
v6GTei6i+G2G4rigwXqWhe5FbRJ3nYy3hFGvJw8mB6um0huuDNu8bCzrGIDQ1jDoYZSPtDBczOCd
BnPaEfFx09aK4ZHvO6+gtJE/j4J04kY7nyfKUDWFQtIAWLBjOtj6qD1zSGPs/rY1r5Et26VTQDHn
47Bpr83AhaA53tNYPdqat508/cq2ivPe1E/qXYN2TkS7fQxz7yIT7oUhYpzS9r2tCYRjVAEK7m+V
TLsAYLx77oz6ZZOEF5aWAzjEle3Fm4CPwW+0AXYPtNm4bAsehEZfVW55zvN444fiGItwGRl481x2
MgVRFpl+kuRjyUluDTu+aNt4DShhVevvFhGHNp6YQu1122vCAnBTN0s3MIgLTNaVW78AwV13Troh
lwH1hbcXyPLbbLpqtWzj2bgM8+c+Ha9j3zpqA3nggvimoPjujf6jy/6W0BHqx50DdSXE6iMzuR0B
V2aBWE4laiprPdQavhjqSXbjLVHEAqEPcc+HKGXI//1m1bSxIMcteBVQwzbFMYkRxgT6+yzLh7bN
4VsWUC1AeGv+JTTIu4HsC71RhXg+tC34buWWfN+zhrITKXHIU9jY4TUlGHcK37wu2DY2aIh2NXTO
ytUdlGIlVA8HQWjYFf0ugyu0noZ7h+QOmWAsSqX297uuOq50WK/+fkNouf4I+vr0y//5v9H//W1r
98fP/W2X+P/B/q/L+PH7/u86/R+3L2n/8l7UPzaN1V/6Nx/M/cvxdNf4oG95pqFgbv/mg+l/GaRP
WrZD/I/tsaP4hw8m/mJ80vkDw9IF/2Z38a8uMHwwBgXWhphfDWHq3n+nCWyYn8ZwWsnCZN436Dua
uk3fTI3xP6zPXDHzTs1o7GO4xCTpvhahGS6aB6k5xwKtynKyaQdL1zy2IyJLXxyzPogJg3cN3EXl
IqH7S+xQSrYzijEdkTrsFW/bDEhHQ+qOeMYx2sSgeEmLhYPrIJSvQ0L5hqRbIpGBtTjH8M+j7jA4
VJFjGC9reE+RQSXJiSHPpvY72IYGfgPOBc2PliVaHE36T7nzPgvVmakba4GM/KROwSqMt5zdbUSC
XRaw9ywScngrfqDkXwbF4CCkNTbn1veyO9b9pjPC148/M6vgDg7LPvKpwRaKq5SAD8VMDkmLYdPt
BkxZSHCyZu4pPI2UJsgiWcQlQ1FRrPrUOxEjEBM/lc2btuY7Dt3BdJIX9bXGlv51Ytj7eZantCem
Q0Gh6RNC9ZQns0heY2OesWxCitCD8r2bw2cdWsRy7hD5GtRycBhOxEURZh7aYGSj5DUkayWYM2vR
eAa8MvQryyp7dhx4TrUbvoJR4qyt+NKs+hNJBbR0mmpZ2PObn4/n5YjrzFuhXW0FOp8yeHAGck7Q
CUNnzuJn6rDfP36n8qI3rXiqejj0haU/VjwrWdDfEGmDocUvtl0m9rVGz77q0uPEEmBBtrnduSoF
k6gzyGl7Ubdk4hjOtBh8ghhC/THzshRMz01h58fRtejIdQY6mkBHNoh21nPsRVn775OvneOtSNY6
xie3eOMBnumviZOc6c9k6AvSDH9xPNyh7FEN3KeKiIJl1hh0G7zh1QXzM3RsmwcZ1qSYoL5NKzbR
QM1hvujLTWuiZqeYNC00UGR4zg3S2raGNewtzcRq7af7vE/mM98lXcsu8T4VFWiVCVvrkaJYpKQA
V/V8ZkZQQ10NphliuZsBlPhgzwDwcIt6kw68vSlfU/XcJw7rsCEScgOoEpF8cuPEMZZbRKCZR4bf
bDO1VB3NF5K6wWsHBCslgbc3bPzmcfldjwH4kYpUrxGWPOHUBSXkGU+pYYBrIpIL9T6B6mXfi6sC
Y7I+5fu6hApSxkgG09m4svXximmlplhHL7irvfO6lrA5G+ykFfBQwsSuqVDaa4B7CKqHBwnrYWxJ
ix51ep3lewxV9ZKug5fvTD18Z32LW07M+7aJn8YQ/KrV+XRcSFoFDbgnZO5mnLw3jIKbvkx4hCNv
mbs0msOs3Pu8QGRT021NzZWexgVhl0uKvMOF6z/p+XDtmrh0HQMTa1MSKukApDjnvtdLb7S1baPy
VBTVO/K96NDPVXaGTm0fRVh8fT8C88J2hrsu6JGlCXjy8USq12Is9UdjpoIuZZLjUcjeh2joN7jg
5Vk3UIAMvOCOjs+i7kKUKsLFWE6UtOFDnbVs4sPdtm92+FR5yOyEhQeV8zAuntp+yuAkoc5y0uGQ
VTwNCYpOdUPsyHRvc73sFrlrn5WBNW6q/pa8snKl98NDk/jPeDLKLr6kQh+g3mfQbVWBlt7KE35X
Lx6fQew8edR/VlWw0tGUwi/HIQTXbDWM+DxDh6YeeCtzBB9dQA7zNnM4U369s6qGDBDRvxJf1+MQ
ZRCTcWAQdgV4r8ebIBEB4MODDleRDyciQcoVZERL1jfUwJBI9pgGNHJU+XtI5lBlrgZtlmvpw78Q
Y3Wdu7h4WgPUoZm9632LCtOoTq2k+y1I9SaU1ToIHyR0Xw5LQ7bXMroKSCBd9S6atcLK4IUF3whG
zxFsb8SUklttHRuTUndmiu9Y4BryubSNGLqIhOR5XzZWwe9wdEzVsLRoSbv5vROis3civ1klVfTU
5PZz09o5G9oRR1PZ4Vn/0BmDWi7tEC4/69wlMr9OrbOh609ZeBUBEkLvCy8ISgQPJzPURvtWZONW
f0n4OoRnIZMmR4Ic1AmqmwfZsfSKZSVwJHYpzygd42y8d3URHIYp3RqF+jkTGykVy6vQjghmNTtC
5MrgqvaUBQmVe4UoeXbkd7enE/RhYbEzhyQtSffd5ikCb4HR/xYR1Zsz7Ki3Ql5py50mc+cgw9xf
QzhbpQN4K/LblSS0aI5ECHCJvISAWZDjbIi6TZMN5zgA/FVcBmdhOeXIPdl3kXFOSNghHd5L86Yd
sLVjj9TPZQh1iZyJ26LxHuNRkys369HEd+Mm6SLzZp7A/sR9VSwd5A83SYAvrgQf1/kZs2F7nPTh
zlH8oTDVNmNpWbAAY/h9Kg8FcxhK4iy9Zxm+ljRzmNAWsq7odRU9GHiX5CPFB5u65JnSUr6r9fp7
HZTF3mFSt7MR3OM8o8oGbG/2XrirJOasRK77EUSTL6unOm7OEN73MAxtWIaaghoOYtw1GoNcB++w
t5koHfzKSO+jYwMTkRywCz0KWFln4VNLkhHS3mJrD5g0yJfaN6V2bWLHmDTnvVTIxY9FAhlzmoIx
koIarQufkGpvHikHn6A+xoW9EpUMyFBEAU9IphITYPCjH26IdQ+g0TCqSx0S5KStRAhjRF4mUCJt
hYuk+YytDD9zqlCSjUcHjBd5NXYKbNKdkwuNH6sOn5NwAPBTkcUOmNKDUDlDqpwUstKHXZmaKsC6
X7CdKcTb2AzGFlECtMse6qXpVCXTsWNsSRWkW5thF0ULVG86BcyMFDrTh6GJJuYscPqHRME1a8N7
nGvSCEu2uhWTMK6NFBoniRcCTiCATl+hOm0F7eyZiuUIXHvA3973Z5VJihieSB2FN0noIbUlPLil
TyC6FoThBtU/5S4FCiW6D0dZALpbZk9mC9GV3Bd9FcILXOq1n++IgEm2I175cSIduS3c77m+cxoV
ejg01dXg+PqCbS6xZ/iwVnVP8nemOfq5Hbu7zr8jkhXzOuxTFwbqoGCoaI1pSILygpIaxwqk1jGq
2MexnHAbkitErf4s6uGrKtAqI9PCVuhVX0FYs5FI8Xje86LddKX/PQbXSlDF04z4noyUm3EY6gVx
YqQGpOb7DOpVY3G2Aqq5j+z6m4z8s7FDHEEcM3xY1JE0YOh4s4ztOwOGRwLJi9CkG7MXdF5QCEVM
TkOUvXqyZ2SHFr+tRL9OWuxbbvQwYE1mxQHt1i/lTV2ky7Hm/JtNIgTx6Zr1LNL0rdZPtdfvyKN6
NyTLdemTpqUN8Mp049YFmRuG2SnOCOkwnXApI+5BmDbKY5DtsJTgwGyXVkbZysgA0MU14SKxRgxg
VPNA1GxIFbi8nS+SwPzmJfe0yYsRfbJjOpQWle1JyLUn+EDfHRD2lOEqyIj0yc24Rxadopqv7jPa
nDM/vfBACneXJXhhV3GGLWwg8xi/CpmcD4CIvVS5li5dz4j24bMNrFiTPXAcgloVxTiWyV0t032K
Mi7V4Bw3QYeuwefLBz5RZu0NcifMrCytSO1S0axhdshS/cLtnP44GsCyKNZh5GsrVAtGf26Efcfa
uzo30y45JJXzYqRhdsHNRN2YXn9otn2LagqseeQhTvnoXeUusvBAuurBGSc+Qtv2dXNfNqGDP0HQ
HXNgOCThUxM0/sqiwco4biYH4n/PnLC77l1zoxmdXI3cY6y0rLDKyEXhI0++YBcQxvCcGvYdyK0a
2LuMblp/MfgkqqXTrvOys2xiP8eLFi8R5jwU2dZVewVziGJAptObwAM9+AwxdsguSwb0cmWgvxpB
yG3LeBlg2bHUwAqWoF9maoRF4itSlIsaP9OsU+VrcgsXE5wU+BIyD8jSse07FPP5VhTtkRg3NcYT
NBiT0CzU4o8HvlmJlpRfi/CjeoDK35dCW0fOgUgwzExd8orOHuGL01+GDRGIlYhGTizcCVETiJh2
eG09RldOPDYg3JOEZS30FqmpB53WqGzCKyrvjFXqN3lENjJpgVjpU/UyhvcfP5uN/NzHlegrwFpG
vlHZLrNfPw3FcFaG0WsQsK1zSqZw179JG7aHH3+nTzXuAz+bOXaDpzJjbqvwuQTJeNTJowOTBSZ3
sN/K/CbN3RlerX8AN4v/yli2sg+Xs5ZOZ0arTaxeTH3tGMmrHQmsddgX12FPbgZJB9NZh+4gVFsC
EEeQlPj4Xldma10ghpPaFS7uDNdcWG+17qJWWbUN4ezcvPlO5FJeD5k4zzxugm7W3BbtRWgkUc6a
vTLt1rojHhA5V7nUk3S6QCePRrDgo9rcWHWsbKGvvrFfUMWo9PVjv9lJxH5qU+WZ3//rujuTvB9C
DHOtEe7IRdf3rlDk6a4mSc1AB+N64W1ZE1JXTcOhmarzMs8T9qHbLuzG44T+SA/nfdwVNyMKzknW
FwNLh7z1zm0yyADWQLfKM7Y7PimrYjKLQ+2a+7rjPZkMpZKqgKfZfcRkOlgTfsCEPYbnkKEBVncX
+CsXdQJvSfDoTLp/wNxvozakQDD1SyeeD+PMgKl0ZF7ExQmma1pVxNuvc3ZftNT3eCHRdiqdSRq/
Rs3I2xvepJQsCs87QR+/KMzmfYjf6UE561KVTnrTvLQH97nIeGTYvDWryT0PW2cxYUcAYzSoSHMe
ncbhK/gDcYCVQybwHMCYalWAsLfoudRZwKuurrPUu2qRVD3MGO7FKvTH5DxIBD/polQOL1minSyf
twLJyCll90HZ5TjnVB5AuIDZC/hOlMT5VyyPZtwFy/Y+7158A3GOF3ZXtp/pC7YHFnOVf7I7NXOr
ESI2+JVperAC7Q3XrAPBI09x5BwJzqn98eLjdaCJGy+7Jn110eCZFTNohIMe/zYlWyi0y4CsiAVL
ICsj/Uydl7rWkp/NQudN68ViIL2UQAyqJzJDoZXKELgRjR/fBTZhmA963MEDF+I4zWjqQtfe4y1K
p/ghZeGiHk71XOomZ9oG7VWc7PIg36gBUYvnY5DEm6qI5k2ACAHAJqNwQO0IVxZBLHwU6WQQvXjH
dD151Vng/P11/NlhG6JGJco7ZY/kVy2SGGEpWORLDaHPKm17scQdCIKTXVgsqA6VakDAeQvMfZHV
9M37jiG7y9LXydWYc5p5Jyv23HnBhBMSQaQFjIXl9EiIoftxbUhh85ameKziDGikirn6uB1Cfec8
OonOeqkkX0vdiKpxTsagwUlHx1jgXy2MFAcHerbWdR8/SmZxxsd9XN9JVczmAUZWLJJN1nbH0R5v
YkWKzlAfJ2Kdxw9elbxYc32dRiPJS445w0caAxz+gIfsYdSRACG8ayWrFT3pnYVOBssad8a5O/IQ
O2M9bxpPO2UTz5oaID8G7jGoWJL1b7TZGBFGPVqQ4sPt/5gCRqetmORBfagxHvcMM5hsCI01dsJs
3P1kBdNKQ393EA0bo0KPfeKmcOEmAjoWw3nDvExdUr0mY+hv7KK2lyKkZCbclWPtK4ZapIgKzj56
J93vX8qyuUtK5qEfCsD/qpP/aBixqPX+0GBSBVXEPAIfgqNjgiCK5OeCKqrEpgx8QfAa7a0eFPDQ
ZWdKgpv4axsqv4N6LOKBU6aYEN/44qNoSHDmSX0zLaclkASPahBQ91Z46Tv4jmI6jHl1VcX2vuIh
jDqeyhLkNmOiV+r9cuDNtwM6K5aJmGzx9Sn9rEP51xmhBjFpRpNn4X3SZwhwFh5dORvRlXPMhoz1
O5UxO3ptXWNbjN2jk1BMHIDFfX3cD8PIP726vw+MR871GFxQQigv1I+1aTOnEcImiEtZVxuAogwJ
NtRD99iS5qW1zlEwLKtRBL7l0VBTfgfaPUM8RyIHG37vyWL5MOlnTtTchx3qOTP7RmgqryJvcxhE
O1kXyBndPYazV7VmmIAMxJj5vj6RT8Krv0/EpbmMN0NStf/stbJiQa4ZKKfNYPLiqW+uxr8hGa8b
bU367WvZ15c88/sq4vV1E4awinWHM0UU9lh6CEaHiK/VUNZ1x3oT40BhiE8YgTuL2q8a5CbjbbaZ
Mwvo6e7EX7D+vRASgtFUrWMaS95O+UxJFlkr9xIf/OvHmf7/NtEfbIIu78zv20SblzRJX/L3/7Fv
1H+an3pF/M1/9Yps9y8eEtXxIcsO65/5T6/IMf7C+ucqV9NPjSINK6HnOQIZj6eT1qYrk+G/OkWa
bf7l0SKyKKGh9REmmV3/Nkr+1PD7pwH448CmTIk/DGwadVxX4GT8LFRw7EJ2QxtkuylOT3R7e6JQ
HGtTmrr6Tw6punYTlhjVgBL3jZhnI2quK+eaBgCB1MsBDGDkkVjRnklsJtYmzG5+uJi/GnJ/Fv39
880+KTaKugtgRLbprhzxrwCPZhaLiEMPjK2YmHT5ovxyouU0VRufzR2xHVgaSAkm3D4xV0VKwj14
FR+Tl2HhwY+pvJM5eDTHe4vfLKcLF+J44bBY8L7VoHf9Dgba+1iBfLCx+9PG+tPJiN9d5k+CQoga
9qhFSUrosbizDZOEu+nMCo2jFsLvMRuWmtnWHMod6ZUQbTzEwwGrIJsYkEaylSBzuPLmK3hJO2qP
iPcjgtlYz+Tq5gSQD9YF6QkIfgv67yXEKNV/a5JXkZFjSwQnAHtaWkabkz1QOsaCcI56KeoBJBAZ
Dh2IeE62e7Em7YlYy9csNoiIHdmeToiev76hvAK/fNI+yYAIkwcIFETpjqygq1Z4mwmgqW5xB1zT
IrlnuMijmSg87+Lr4/3u+fnU+/SlDfWIzOZdFA9bGwCeurwAANe8TJuvD+H+rJX55xn9NIfVeRX1
LkGEu0CKV0IqUiqx9SaxS3qQ7C8xaGpPRlRmS1Bf5DjWax0KiF21/bocxUUP4oBF6assmW0z88qv
skv15HoV4Fp/2kbSe0akAl+mrSB5uJcaMa21HdzV/KHRBi9RImCv1WsT8HxgkDWk9S9DHl+ler8x
huw2qGrrUu8e8N8A0e/rHcQg2M482U1ZYwTrFCoxOlAzuJNN+Za0BiQIFPLmdB8Gzd4oxz2tBFhi
83qm75BktGNL96TSVY05kwCSnMuQihw1kPmKvgI5Tn34YJv5sU/tpVkBAypAVAUNxo/iiMT82ajE
Fak873+4/r95pNTb9kN7u25sPDd5lewkWH8bDm6QZZc5fMemyq/TNr77+jDqCf1nxfLPXf6kKmro
vMF2KpMdMaJba6g3Eg+EKbM/vBif0if/+fxPSqtQal1X+WxptAAcGfa6ctBeuyi+tF36g1Y+XXs1
hAHPQ0AztOPSyN2zcB4uqinbxXNw7ySuusLQnCfKx/OcPNHfXbLe2yBfJnSCghkgyguoOuuEAd2Y
SElvJm1b08JBalztQjm9eE586ICpJXR+CPI6T015qSXs+YzgXkvKU2Xrw+Lr6/mbkUCo3//htvWF
8L20tTlf37phiNYpAfIf7CDLrIiPYXPDwP71oZSm4lf3Tnxe3sKpnVFHJDv0ns4jQshio8RA+RiC
LanjFej/ZA0Ul32il2CkIhWAKPkEEJujAtQ93Gc09um56qCMgoRC+9df7NOO4r9uuvg0vdW53zki
4Nkt2SvGpKgT+ArHR+vORxVshS0nHId9PkTVZoyt6zacLloHEg0c9UIr16A0ltboQuie0W435cJr
vAci17CzDGfzKDfmVJ212Xyaa6qno0QO7RzIGN/ICQYNPQqgZz6M1j+qj393U9UN+OGmyqYmHTWY
k50vgF3SRecxo/LmNbdmVd1iKLg0CeJeVGN8+fUV/N2d/TSfpEk8uGPgxjQLVNnU6JJF2jVvKZqD
rCSx+eujKDTELx+gT9OIBANf+YMZExODWlQDZoWP6KayCCIPM+s8b1ua8tGzehcdTBYYBe7yXntk
GmdiHsbVRPBki/4QMM0fVkbq0f3FcCQ+TToiGBO/5gvsOlfi8emLfQT1NXSRP1CkrHmxzcb5w+n/
7uw/jbBoigsj1kAoI5G4jzrjznOrXQTEs6qxRgXVH17T393LTyOsMRmT39eckhoK7Kq+GrNCx1jp
bezJrf4w7NjqAv3qwn0aZ7Xc9MbSGeIdhZYzUppv+0l7QI2HG65MqISn2UMTwrGx3DJftcOM4oY0
MnjNRMIb5jQjyoAeFdW426U37PJopHSor1pfe2gJWh1lX2B0Hy8tcPI2jPJBovYwxR3v564Zk3cq
JgeLjkHUdWf/i7Pz2m1c6brtExFgDreKlGTZlnP7hrDdNnMmi+Hpz6AP8MOtz5KAfdtBgSKrVq01
55hd2XjrunBqUtUwjmXlwTH7tW8hZIgVKgelHDcCxlPkpM+mh8dNw7Ch9xSHRV2tcqle6QTzzcbk
b6vxnMmAsO0ueSPNeT0AgT9/83/bQn65Ysf6/iQyuoFTb+bK4AE7xpwszCiCORkYwJu9JytknNpV
i77C8RbIxAo8W+l1mTEwjRTwlyvK7ZIYwv6a/9hZ1XY05ZXwjLXgCAuQhkbww/mPOh2JfvtxtaOF
3uq8KFJyM3NH9KWG2e+LTFoMuoVm1ZgZXfCcopNxRkQd6GHi8XYQD1VyX5dXBNrNJwhUGprQRZHZ
vMUxQDj101CV+TAoWJyTrV4cjGhKayTTGe/8KMlziAiswtaFS32ixtCOtgPP6AOtGVN8nUa2itTg
4FVYf43gz/nLc+rlpwfvx+rcoxlohJfnrgljvmotgpyiV4hW6/Mvj73gxOU/Xo2tPjLhNuUu4ccs
fIn6qsqMRevguep5CopKvW2hjje5fVNHNfkzzBJiMrNmWWMDQ6SRzEpmtlhYK8of8eQjeCPdXX1I
yQLIFAk7tgTgl9b50knGF0vuV6oGnyKIYKEhnHsnz+tTTZJ9WTFh7IFdj0bkFp5F4plDD4V6FJss
Zq5Ag2dOVT3DL/dQJFBMnQqQLvC5yN9ViXmLUeLN7O1kAUPr0GVGM2/MlgS2kk+HPR2Vt3gQfdXP
WOZJWAaepxTPipE86QPVuA60TYuVr6CqYY+A0QDaa7xZgFcJkYUNEjlbIn/2hoUVljocPcrGAuOa
liSKWQkNdK8b5klCZgImCanplmoWPGYGCk5JgUkyBaqkX1acrEDaYJyFAyZwG4ey54rBWZe0nOsQ
AU/AzpMq0QqfDC2pMejnFR6sWWy3r6EXkbCl/pGT/AYAMuGbjKNCR7oSUn0TQ+wBEbpCxr5xIv8p
YjwyTPTGWlmmlYPmgi+iEdUzBmhaOMyEMUhJSbqnV/poOKRG5inVDDp4q8GcG/fklzRXwNGuUr5T
Y/uMoKRNqQ63oRE863QQiji+7bLus+VddWaCFghXvRznGiThkhvV5LtmUrsjWQf8g9j5PBvnb9oT
FYt69ExUfVcohgbRv82lEvNb6yYR4MKkJ14sfyd3COlHdNWwap1/v1N1/rERpq20nOaEnrsB9Rei
TBdmzbqolSeOMWSEIZsIRI4UVo2/MoyO132O7K0LtuJWi63b1so/0dzeaRWcQ9UQV7UG95jhkz+3
GPWzDlvrKBu3ehC5vcpGVeTSp2kMV3jBCJqUvuxYfhIDwT/8PJ4CW0x07jRkLAJkF2kVHhyo9RaU
w/Nf90TpoB0VTkM/WJoTs+R4gY1mFTbcrK/bB3SQ6wLNZ9GCCz3/TqdqtONWstzHdBZKM3dH1f/D
qHRn8baqmS/VNPwMivK9LZS9nuq7gPsfWzjzoharI/FvnYL2gT2s0R+a2HTPf57pBvpt1zwqmnzd
6rO4KPjmk+s+bYdtVVIusJCBtbh0iDp1eY9KJg4L0TC2fM+ysdcFre/ASOaOkgzzrlXkmaRfum1P
rexHVZOqJ3Bx7ZJEFHXkJKjMLUvfNbr0326TY64UPoshDFs2DpUAhzIJCiiGzdZu5Z2mt/eeNzye
/1GAHv3+s0wN2J97YAsMSZdiHj9VR0Bpm9KtNthXGg50oQrsL2p/5XnyQeuABpWFSTeNmMik1fco
/ImYJZhQIIJTVbF0QiKmbPtvMBooSBP+FjUisvkm2oNAXhZSys+O/jbtULJFrLetY+9T5jmcunpu
SOnR0UI4Q7jcJMf8aL3uym7A3mimgOnQL2pCbTDirGJtIHZkePQVdY/NykA5U7Fe62LhW6YzH3zp
QK/5xq8U7Cy99TWyCzHchErhFytI6A6EKvnKagPXbm2NTVjeMm6e0zP90+hoXJh28XJ99JK3iJ0T
L8A3XqoHaagY9MfjEyMa8mfVYGc3jO3i/F6DZ4OvZx/0AdFAyPhsud4T07TtZW+v66gBi4Hdgcyc
fRBqf+hl3zqhsuv6YCHibDEU2raVuEB6vDaHbGvnBlEVeXiTW/xXuP8FmxERlFWKBEB/sAL/hSHl
BDYDTl1Le6/1BZpQcAE2cvcNZI+tkusb4PJXJE3dZEH6+C3dn7ZzBk/T1nsN3XDr6MZubJk+Mqft
xtB4bPLirhMgj2L/MxlgdKoxfAMzeXeacilCqo0W+kopFW6Uh9deQyZ2ZW1K+Bx+qe2s0NyEbXxX
4e13MmVVtM79tHWxfTwEHTQ8qojGy2PatPUyn1o3etQWiG5Hoo8T+yD54MXYDn35IypAnTPcmvkN
SiKos3MnqbaqrO5kD8JuUKtgSDzEIFCmJfNAF8pZVHHWXjhD//5sgyz895FwGoUsnrJGKw1+I8ml
e4qcK0s0FxZCZVoj/nclhIfw7+t7nJVo4asszLSR5umQbgSpwvThW+BpROylKhY2AdAGe5tum8vz
j/rJjfaomI4Gqw8aJs+uHhWkeDmz1gjv8dh/xegGu7H351ppkaUEyDduXgq7+oxKAmHsBDVctcyZ
MMMbXFtq+TK2z02VLm2HB4HY0zVy/r+akgKXyl+TOH/UqG4wtz01ShtA7jOuUDxdTZuqSjGI2cDV
CGxKeNd8IPWue9cH/72WtafzX/TI5/N/TaTvP/9R1ndAXZtBlqm6SXTwveAajpKblWBxSDgnAlaI
R76ROtdyH7qdJ7sx9BwI2GSr9YU0m4q1qTpoAsFp1WxHBON+vyyiXgHTZV0nhv2sBym9sWQim9ef
5z/2qWmIetTBgLXO1AW6j+sjSB/ALeqWFGDVC/ajUNdyDRVuWI6kKDoJQoB8ioqcRk3XxNFtK8n+
cvilTA/voHNLi2s1RK9GS2ZIH98NebfQUg7JZAk2j5gZXCd4AN0dxreBTMwIcpXYa+coivCKOEB2
2o0vOQecnPu+fGn9fhd4DkgG6UJpcvKrHtUCiRephQ8g380qYlxrQr0ESUDBvonrtTqpGW4T0V7n
GAzlFJYMVPCEcVoN1e878rYEReX2vb40wy/8nPM82NoxgVY1ik7NRvuL3I4eIrEpd2PUbXmWWElY
vWz2gBbgk23M6uE5y+4i42+s3A31bZSvJToeHHid4AJcwjxVSR/VIkaFp0Jq6RJlnYYuU8Mwb2uf
Ho2zxTjpF0bkWYE1G4Fp4LFF9jZu4tBfgZNkhkDPioDxEQO8NVc4M84DelszzCT7vsjWbYQGMa6Q
7StgRobSQM2lXY1TZyWvU4ZHDbGaXun2NcmRuCXrHsQogiu78JZOVD1EcgOyTEelhBxYEqRdK0++
nC4KXBC4QPecN90+Ll8Vs6Pd3m+iULaR2Agm8dmyzgpq1dq103afZtaLUdHbtLBIWYV3JwQRS5LY
CRIUU61alIW307JgVZGw8/2fHEQ0qCinlhbM+dX5Z0eZbpzfltTpN/jxyEfoWFNMfZlr6O11INKn
QIOiSLhIjto/LAVaNI5k08gPMeqeHCkUvO3X+Tc/tV0cVVBOScFZSWnmmrl5V8r5Rh31vQUN+/zL
T7vCb1/taNn2swq+ozZkDEkDjsz2Lc6gCy/9e+2nO9Of/7hq5PUQ0GbBZgsHi9utqbHB9VdaVC2q
iK3//Oc/1S5Tj0plFMmKprRO7JZGuyl75FQhjr9aZAxmBn+heYSzD5n6UBjFY+VXDyr9ndgmT3BI
sUJq1ksSywcvVBaSrsyxMOFeT69gNbFAR48Iced5b9wX0RR12a6EYy8tplEXNs3ff1uQxv9eIfK2
Q/YsPrsRPJbyDR3mTelcPKH9fv0BFP376pne2LjO6sj1u1etJuykA8CK6XOyHVoObMZxkwTJU2hi
dhnVldKQooHVPs7EXydXOM+RrUUddf53OvVVj+6zvCeGuo+rmLztZMIR3kW6QlifPlx4feVEL/J7
GPXjblPNgaNAysAwIlCGkCDMj0W7roEjm6P0FTGpsRqQ8k3s3SSD/yr84e/5b6aceoSOthv8XHBI
gTu5Wp9S5Ur2DEAS4FYGApFC6EYD9K+1l0pkqLhy4kezEw9mFG6UPrinB3mJGvz7z607RxtCK6eV
DLCfvjFdTVypwKa0dlMkGiSA5ELteuIArEy/7o+LHIuwt/HUM5UF1GKYBKH5wlzKLdLDUpbeSk8X
F37PU4OD76v9460Go2nrtuuRotBSs7FqpFR0yXQSkKSFILzE60DM1f221SVoK3b7jhh/PZKYhzN3
I3phLGS8eX0TfzVyOFLpRIRAoEefw9HEf81QF4cvlmFJlFP/Z3IuGPnCnByW7HqlTxc9xF7EftoE
2XwaYJplcx0SrjZzpJEYD7iqZceBKplyyZ5t/oETErah+skyVYotMs55SRNRC6kbpOa55tUS2kBK
qtNgSzdJe2mh/RYO/e8ibhyr4ZoRU0SQyomLB2eVtKRUWt0VcdvFMrXlZFFrzXutcCxUzYOQiyfb
azkBIXgQhnXQcvuxtyQVqByigjZD4FmZ+BY0vSBUgwbSgIa00MEXxml9lY3MXnoD+QLqlaxr1jrD
D6uU51ZQ3IUkt+D4ZEBSP3Jz3GIUWcdYPTXde1KT8M0noKzqrafp38P8+Yrt6F4YHf1Ip3fbiGzo
ihSbOkWQkq2aKCdISd2WBr+/4yt3QUk8OPu6JCfXjtXtwiy40A75roF/u37HT7AnapQjTYzdqZq3
BcMLT4qfEwWthpHXDwIEpGf1y9ipyedtd62DwIfERWJ+VWsR4oupcv8hcsQt0h0sMcNtNAE+zepg
985ODIQ5DuI/bRm6c7TdyVVJoM9UDmgckDkZrY0sn2eecUHA8/taRgnz7wOOQ7MplYwr0RQvUIuK
4dI+fWrlOPrcw6j32ER44bp8smz09jCpvWbvl66jPp9fiE+8BSCHfxYnT68cJnht7PbRnYdlKHj1
25s8vem6Sxy5E1dHPtpRY3JYFTmf3sHQrys7xbtaXVC2/r56I9H998OrI+REz+P66H2COxgRs7Mp
+he7rS4sqN9FxS83uXxUjhkt+moTv7KLS36h1CzbdmkxN2m+yhwhtZa4CY0RIwr3UqG+WsBRMyt5
bThHSMP4FlupMbeZhc5Ck3CgQWtdzwcmcf6nO9G0QPr879cv6lJN6pIKm3w7IMStfjd4+g6X344x
4c4ka23iXjzaCdDEtEMod+F9T90z0y/9Y5fRY3SgDbSdaWq1Nurkb5ZHh0xLH+UwIfWKZEuHAGct
rG7UfrgJfWk3zU+kRn7Fd3qfFMNKjHARS3opFz7R7+0bQz46p3tO1lVMzElyDpxbLJS3tSLw4HvN
Wm3xUI+xUwFfrG6Iun3vOJqef9tT1+FoBUzaIgWMEEL4rYJVHZlr388+Rt1nEN+vxwlNcv59jrCB
/9c9kY8WGNMw1YiGAzRgLvwMZrALNXU3FgFwAk7qEvFFepe2S4dZZSop8LlJuSgVslrgh3p9etDT
+DZUyh1QlYNTm/vRZvbZ5cNDXxMVev5TTivGb4/K0WLlSzluBBmPtKO1a4exZ2vrt6NUXRkDZpU4
CbfmIOEt1b7Ovx9JIb++I4Caf+9DrREY6dG8IXDwdjXN+IJI3jKU3oBTYGJS+hub3mYcJKjICpbO
qaUsjcmB3M91hMxqTegeKFgjwy2XEwRdZeM9dLh5Iir/dqpdYtnEBBoHDElz3R3N8NFJxbLHOtgg
+0BW4/zN0TzOW098xaji8ZOHMOGVDkFWjPl1qKMKNE0lMK31ezuS1GXjNeYiL/thWYSj29v6H7VK
1mEj/rBOPKhTT1xECjvlgF9fDZXH0PDpj8XVqvGsjWLqy6IsSFIg8hYyQ/DReA47fFdtQtGEi6Eq
rgLaaC0M6plcWPhSPDKxouVUS9uGcPVC3lSK8gf4DLFoXCHQbMpsekRNq9pL4D9Un0eTfPgAi3pD
kydvt4rSb6dlLrawGAlosTPJKIFVpLdSLC/bINNWHo2o3kzvGFOib07ip6r295o5Lgvm03Fp0PQp
974WbtAD2etBGPshsD6y3DxQZspzpSiMtWT4JHDSfQ9Sf+Olw5Xu2Fe2R7FYYzjrQP8jSFHb+Wjg
eXJy7842g0MwwuOWDLpJabCNzcTtoCQbBSbcrHMWEWNI3RYvk5q2R8lhVAkN96HejEX9p2iKJ0fV
ngtB2h/GBKzOeoQ7tLohrf3ZqCSiVYmDnk+dUhg4r23Vr/Koeyp40oVPZGOdP1UlfEdnAF0TgbXW
fP1DNrDdK+mEMBFY6Wv1OjZ1POiMaOJUXWoGPS0zofHJtoi7yEiRdqApGDoUH3iZAZRD6p7VDKDH
3rsz7NFZKUyYa5Foc/D55N2DtSByYaunDrED+gZJ0ltseutSpcuU9GW7sKqIoATkSJmVAkojEi33
5Ic+1T4yfwyXWqwT/AB7rU3jtZ2014wmGPhjDApieQTrASOiFy9Ccz4spgywAzd+DBUoozZvLCik
k7o0h+hdymIPGN+Y5uhukVp3wxh92rDRCi0nkyoGEjQ28GpoimEcZYZkys4avy5B2yw/tZ+4tVrv
UYriJB/Gd1sCiJ+LWyeHaOKTczEWRksmln9IbB83SYJMA2sCcZw89zO9la5KlBCgZ4pZP9Zu2tEa
Rt001XY2bJJa4K02VIAwgASE6OkzttkCuNsus+XnIYQToDGlmT5vTB+OfKeV0YfzJosXpufLcyAa
b5Gq3NJZ1yrrQXMaaT49W7mffHm1hBC0IQW7c946A32TnYb3o9Z2RDuMa+J6gDs0nb1yVH7MURse
M09LOETF74VuBQvINgqx0eVzTPxf4QSC3SmtMRZFtBD7RRBre5H24O3MkSHexAJn0dZSjIccOLS5
JUdPDWbOFnE6SQ3PraO6ck6YQZMVD7HaviEl/at7yR8Cle9sJSOTTteWtmmvA4Wsjyj94tD1lmfV
uoqJVdDCelWQEWCa0abzgj8Mz9bwsBN8Y9KrDXo6V7P7rghK9Nvwj8opbBPNg1KqS7XDrRr0xmch
hv5bJuBMIlQQQq6wyBtvCudLHuDdONFmtBU6m6m5JgPyedqmOGttpcjakwKzYpb1VvKqPTmJQZuU
k2GP7yOP4BHzrpu3rAvTO+N2PwRqdxWW7VKpQnyA8q1otY0kwtu+0h5xQYGZp0lfxRjMFRljv2qU
n2pv/AkFzmu0JxrqmmmebtTNPUOsA8KO/bQ1GFbN42+MhB3EN4pawBrm+uYFBq3UJldKLWmUEujw
0hMi4vf+xlbVLR7mz1hh1Qc9w2LJUm828oF9kBgkpGQ9Mjp4UIY36+T4iogIOvvMGFO0G8ShQJnB
iKUleKViPb0DQz8pUu3XOlT0WWSWbD5efJhmQloa71XPzudMXsGGaJsiCPZFVzhXHAFhPkK/iK1q
JlOhNiIlpTtt5+Vof8JjuMn4nU093KdMHqF/IPK0djT4NiHDCUQku4bp7fdrhr1EY8C8LtNoN4Az
nP4B2e4+hltzp41MXqf7n9jyP+10d2D7p65kKjM9RiURS2sz069bwkCIVHguS/mpUCbXjSCuU60F
DbO+uC+ZKTn+cN18r/MR4x9tm4v+FeXqPSru68Ih8y4dn2iRzxXIUdNLdoPhFoOTznk5Qj7QBs18
qVg7Pj3kYVoB22fdY+Ab6MPbNDIq/GadJdo94+3npnbuLMN8oOH55nXSPmnqS8TW308f+jHEufNp
cxB1RINbRKuQbS02uj9D0JMP0l44ZJ96i6OzE3ooncsnMpdjGrliREwgFvtjlST8ACY5X0edaALq
9tEpKvSojqOWMnZs8hsi9v5mMCy0xDykcrnxYm89Rc57ar0NuuTK8aXV+fc9Ub3Z03f+cYqwEzz2
nYP4pEvAX06KJjO++J1OXbijo1EE1StjGo8WpEnILihp31ajv8Rd9txaEXnc1EQ6ClcMuVia2ZJJ
+lsSdAJNUKirFGbrgj7XNi/sCy2I77vif8vj/1/E/vi6026gMzTI3DYVu8TrHsKcAFq19K67Onpp
RPyYoq8XqAO5/52DFnRPU6HJLvDHStRHedQ/QBtux0nLYCfX8mjf48h71YruQSa+xQoT0hj9Kw/9
GxS8v0OSrrspW2fMJnxfMulJ2TFDvYYm1N2MarYJnRyCHxsqpjnhCmPw5opPhofABiRaTkxjLj04
RbPSM3Gbls3eyexdBDKXPJtw1hvxgYAaUB/ah5957OcKC5Cip5t+qnoVmtQJC46Zp7vcrAxGuK1C
cHfaz62RbmAlQ+A2WQJVmwgFvblVBKXvtBn3I7UTvcEeXUTaS1expf7xTf9Ky3x2iWCL2bAAWwUc
RksCflqsWH12qNviU1HF9fffEigI3tdirJg19105ghpS9dfzt+13f/C3H/Lo1FHCoDMlgH1uyGJY
VL07gH4IlGBJTNfUz4wrGykVrGZUyIl/b9DpHJzmwpHzxJkfJ+S/Tw3bTl3bOe+e6gX8BRgI1FO2
7c11baXx60nWc9pfT22/81/39zMuMRH/vl+R0IMMErqkvfypomt1yGmYdgFL9pdYhS+tQaee16PD
Yy/SxIktPXGBea2Y5C9INUDXEM0Gm/UHfBliFaCT02z0u4CE1NE+Ww5qSG3X0vg5/2VPLYWTn/bn
muTlcqmABpqYkNUukD/gyqx9gq/y/pqlfqWWxsyqHi3py8QCdP49tWlJ+uV+so7W+AbgkRJWIxnU
XvlUOOFzOqrY9DOVsO1RBWbV664p19eJortwy7d218HRIrnYyMiGU7t1K3Ediq59zFKv54iDhrYb
iWKp+waZUhU9tLXYY7KCN9TXKyJNpDnd/z25jIR2dQVVSfvoBwPJhEm88k2HWHXvJR/zex3n3Pkv
eWrcYx3tMdQlovHVlkg++SsqH3B24nMlsg3VmRUsKWGcAe/jiMfeep5c4zWiavWS5P7kux9tNanm
WCSo1Klb+MmWu5k79y6Vv0r/UHrk8fUrg6pv5DHGFwzey+P8EdbJ6vx3P9Eo/58wEAAXfW0bZejm
KbYogGkcBnttIYXRO0fR96Z0sgUL3J/c0V7sPNlGg1IRY97T0oPEo8qASOrqKcPMI0adOVlk4UJj
bGOQosLsplx3dfs5Skp44Sn4ngL/dkdOO/aPrcoLglwwjfNdtWzA1YhN6gGdYtpb5fFTrCvumOI2
gGwzMzmakys3EqFEILrRrPO8gaAy1hzVLVLnnYHDf4ISHrMFYTyX2rInSgfraAlOa3b2uI99rqiz
l1PblZT04/yvdWK9s47W184QfU8SoO8mZP11ILPQW0fzzg7dyo5Xcn/JiKD/3rJkm/33IvuBCAqU
1ESaNxDFRBYBJamvaz9Gq6At2w5NkZODf9S6x8HOFnKmRRgPdTIrmI569Hr8glo8c96xjxeEQtf3
iWWs4jHvQJUpD/SrlwVGDfhsPfnT9drMkbYH4YM5+XWM9NrKzWWiVfjxJO3WSdIX4k6oBoqt0WRP
Akhm4gTbRrXoIVf9hWXgW1L92511tMxbnh7kY4CgPNf2fo359lFXh7WtFg8ySldC3zr1urXzlUPY
lgzUpsPMm5h3/ClJvDuoTVVwbY4En+XzBFJ7waxWMW/561LYywRNko0ZpYL6Jk9WZvW6lleGqaMV
f5Kt4sJeNa3Lv3yHb23Rj6cD/4DHk8rNx8cV6vVofXDavU7HfgYc3gysC0OlU3vRcUySPmaKQtJ9
5OL7+SwjVJ2GsffNbphlQd7MTGnod8aITF5oLPh9Jq4CXZMuvLtqn9iWzKMVOwNeKztQztwhiIuF
KEN1HpXpI0QlulbC+fAVWiOMHn1KjTQXu7xrEU5FNGG1+BDTbS3V/jH2rXwutGqmMmKOlOgA23QB
SO1FFok8RxzldlV9HeMKDCnZ2h6fQNYkTBLVhmk8lN31CFls2xoTx60e534Dqa63vyrXEgQgjivP
L7b+VT2aCfmmuGKjeF+N/BROPIIm7AwYtlpyz39dWDonKN+y17n20jTJYyKITlHifCU05VZKYetJ
IW2EVKlmeg6DUW/q99ho3qFZUYU0pg5G0nsYWmVJnxOLmHClsLzOzf6vJrdbTULIpoRq4zrC2TF+
3SYx6O5CjV4RkG3H2N+ThP3EPnOjkMYeqdid7RQcDyJP+oYeh2xy5enxemRO239INyTuepRWft08
jU6zMUtAs5k6fGmMARZaX91Zer9NB6mbOV5ERqFACqwYQbioG5TXoLVNUHBDs2Z9jMZ2J7iHCimY
KLH2KrKdNzNT/PtRodlUFPI+6qEzlMM0utdrdRkmtUx6pE8J33oa57+mXdROuh0ce6NI4zpXzGyp
ieY6cdS1mtYfHXUZIVEbjPnv0mA9NVqez6KEXKpYDT5grK/Q7GTQw/TPSiAFjBFDGopwFVa2IPYf
uiTcFHoX0S7uH3DeZve6wvDc66xgjmi6vRZBrCy00tlkav8xosZcSG0ezvumfak1AHFN+uD09ZNp
la6XA73rTP+t1ktpnZjh26BHpFr04T1U970W1B9B/DYBJuySfUrx2URV5d2mxbMKTWkeRrAAQ5Eu
RoccyVAUd0opbarY/2j49WdjER9oqT5Enl3C2gIaX9vctkkW0mjhIOkQv0p3yFpXdnll06OYF37w
bLdBDlhvdDuZ81xGzR5QwTW2ctcVL/owqdvrat9nPCohxy3wkP6nWZL4kQMl78dxR/tonUQaj4G/
aYPmUTEdJJo1jdCpCyJS8c7soZintDhFRWxy59xxU93iNqRi7utbr+n2QdS9Gao814psgwN3lXpB
tw1I1kN20aFM0KKrVJkyqcJt4MjLunRIhBO303/xOnw6iEGW1gDCs5MsY54LCEAWgXhWUm5IQ5z7
UcDIY+BRjHRatWMa9DMvVq5tdFJwosP5JDCMC9SKTG3dEsHNLNCdfZKVGLKGO5w+xSK0rFtNVzbw
MG4ymaciy40Oepry2fIM132yA+wI29aOX/yy+xwcKiVmqy4T7FktlUSJ4CfAoOAL9sNE2hgiueF4
uDRH/lfotMSZdO75SuH3eRem/H83cHvkk3VipDBIpQOzkrtBKFe1F27jLFi2/AYanBPAvhfe7kTN
Y07r9I9tx0trK3KKLHQ7lvuwNP4oQ3Q4/01OvfT05z9fekpf6CVMzXGqHGRrgOwuaRde+8TBzjwq
1TTT63x1mv6nwO2tzDuECYLhcpFVzaX6+tRbHJVsuDmQj/eo5EZUMPTRF7HpT8EuV51piTnelYju
jgXvSruT87qYt5n8OkbhLVnLt5Jm7nkk360wGmeyApM19aHpxvg4IhUWvFKCc55oeJUy8miHAHDj
DzUovQuX59RNdFQFQl/F1UED2s2awpzp2vguT5uPkKf4wrGe1zpe/hI15YzQ4eZCgX/qgh1VYX4Z
BJWsSpEryeKpVP07uW93lFt0wZT26T/dU8bRSVqW9ZY9EuhBn9U3PrCMVL5EpDhRmRyToDzTT31G
rKFb85vgh2ANz5oHL4sv9FhOXB7jqPIBBjzoupKEblDa136hPBqJcKcNAWHiBUngqa8wvfXPJ44G
mj6gGnFNUWz1LJ7SeR8q+JnnL/4U6/JbjWocLRZagLNCb6qAtrkR7diZaavVKkEF0U2c07VXQ8Aw
cg+SOQzILqAwOChFtCMNZsWci/kcvgqDzHRgwKQIa368DkLlMET+bVRke004T0PzKhzMwkURIfuw
AXT7rt3XG7vt3dBqrwCuUjXWpMkW01bCUAJb83ijA9o2RmlrqkxDRu++azlhYYW6UyzlWYfkAgZy
w1566xnGs4nxoSBqleWI8Efa/qTTWg8i8Q6Dbj5Nn8qOE2pNE0B2Vr36ibWoKkB16eA8yXxWdsRX
U/ILpqLOPlMVUB8pfiWy1UDZ7Y20YPQxqksFJ/OqM3MHA6rxij8La/IUGSA5cCX7OtnpEc7eGohV
XEe7vlZ2ACjzG6lxXqy07O8dx3ti1nsvqTkwo3bjgBA+/zueuk2OFmbJpJFp4yN2RxFckciwIbV8
zqlx899e/mhtZmQJyr2SodYbxbYZQ0ztifRclzAqz7/BqSfpaGUODTkSTjQGriO3h8GWF1mgP9SN
tJDSZn3+LU4dk4yjFRRTjq82ccc10tW3pK+WXmmv0kwlRlsh6XnUHmW55eSel65SoxRzgguN4FM/
ztEq6qlZGUkFbR3S3w4qz3BWmS9NVFxYhU5Iz4iu/HeNgKeXSCnELbfpaYj3FsmguQ8azRq+rJbt
wevzRVAGn5oibyh/ALIiKgCutM/k8boqpqSQDPawo7ICz3y7fUyICVek7sLNc6JRcswrkpzCI1ue
JcaKjSfRd+7ox4s2DZaGKJd5o/zHtzlajFuELkpboUYZOjLVJHADtGQzWk8DbR9ifC6smNNF/eVQ
rx8tyE6gtahZs8Bt4uAz1tv36a2sQdkUGbnhkpZuMeqtfTu98H6n+vjfeIofO8BQ6WYmSMRxhQJU
Ti/1mYG9A23xInKstaJJD3YktlKh6aSf8+Oef1pOVHr60YLS9jUNz8APXLUaiNSsiztDsm//22sf
rSawCeDiGhGrSa1/GG2BvoiEl/OvfWro8u1a+3G5fNFYgMT4fWqMH51UX4P+DWb6aLz0crBoY6Bt
pvfRddlDngMcyPM7+mscP7rw0kjxxJaqH60zzpg4pmlyI3L63MVxcePl6jwhqQagVbYaw4HErCi+
JKY79XQdLS6t8AKnspIAV3U2znKRvqKiAHbvTH45CaIvZq/zl/bELfFtTf1xZSOFe64WReAGjSFg
Lqb6okXWev7FT7WSj2E3Wdfa0KltupyoAOYj9oHYsw4+EgWWt3khsEjiP5nqc9MtavXO6h0M2zGy
JULJsKZ3K9kePwNaCkMxEnBm3cT0PzXrUvjzqW9/tLxo1kBqWaT7birJawqiG7QnF1auUx3ebxzv
jysraZ3y/zg7jx3HkW2LfhEBmqCbivImpfRmQqSl955f/xbrTerqllLAnTRQ3V2ZEk3EiXP2Xjus
U8lbBxWJWnZkc95NzVUCIL9tm5+Cush2xXNkKA+RGwSrXJKPad6/GVb8ESDJ8IS1acLkJaU7wHKx
h5RAkkYlnJQQC9V1F2PsrvWmfteHYNPU1Y06Ko9FiIyrHExir6p3y4zneTbeVal5Y+OMTwmwjQ2P
LDBja9O1L2VjUfSUOr/f7Qs74p8J119fOOsHtdEsVpcszrNFoWdPyqCFW0POr3QlL7wV/0XqqBQD
1CRPk2qc5NL/KjUDnxYRScEpzs3737/FpbXmHNKRMFOzELgA60+Mg6sWleNmFUVwevhTALdcWxM5
M3tCVKvPY9kSmlqaC17+/+108IfE99d1dMvQFL5q4AGxo20Xqo6N+A9FKMlav3/FSzfqbC2rySz1
B1uP1nLK7BQv733GqbfHAfv7z79Q92lnq1fn2m5lGw3T3L7a9vX4mATlh44mDy3hlfLowq84p3HA
Ya9GbUyjddvkiyrs9klBUwFfbd4H1zadC4vDOYfD1K0AIAOH81ZtbuJUjHO3IetrCLQPnNELMzLe
3GJyP1VzRoyrIK3uUqv5aQp0G31PxtTvV/PCU//HxPnX44ANXNEbUYbI/OnS9Yi8UYVISx/dp5bd
1Whpf/89l0rpc87Q5DsVJWK2dWhUy9rXVr0F9wqC1IAyFJxDVu9dxjCDIT/AWsdf7IfL33/1hc31
HDikJr0dNpMPsRmaWS7EQjNvpnI2dJ9dbZM16pX96JIp+b84BO1g09/qwzXz7YXMoM2r5zIxPRX5
AqdejCyTCdGcR0t7LK3wyoN06dudVUaVpopWV7mBUP0WpFJ6fYV3XAFzsswCMiOS4Yq//dIvOjtv
aY03pFT78Jpy/5jFRP52N/lIaKhNCBwjTA3Rxu837NKrcbaCdKaijFWjeqTwNe9qmT5IwzVz9aWa
4c+//+t5VzzAUKGieOsxqr23HM7swkrL+8HI1W0e+Esm6PMy97+RJ0aIBMQhFzH0l3oE7+fL30Tq
EUNj6f5C0/Tv0hxqGnukpMEon8QGV9boS5qCcxtyXhu2Uah8ypCETHZba1F77aec2PtWRt9UtDs3
zIErW9+IO1ZhCbTLDxZd7L5OO+/vd+FPfu+/zi3ndmXfhYue20yRMWTfZWO7nMoqvc9AxxXKOm2M
ZenyHlkKJLtEi+amlS4UzXDkKHrsvNAkn0MiRCSun0UAjngc4uKU1FOohkoe4xRRwhDEGUxx4mvO
8yDvF2mK/FuSCn9uW4zkQstYGZo1zhUMIOSsaY1DdDjS3RGol2mSw2ZpgM1J2CjGenAySz0gntor
QfbgERSmY9VAFAynUbYWVRTO2eIFAbTZg9kZ9GnEg5vowUJq+20akkltv5MDsSqsblMM6aOkwWMY
imKXlvZaJMlPQDxM5/uPVjC85GP27NEfRNlBqckN4eEhxbRvmVXlzdKqzbWfW7dWPpwGamoAI8Wy
k92HZCAVMx9wr3qrXhU0FKR5rqeOlXZ4VI05/GKCfVEFxDl3Mm7GD3gDa2KzwHUmy5aO1qzz5Hmn
SswTkcKZsoW+sZiGI4gMiVi9Iz4SxT95TKOXPwVevUsCeyVzW0zDWmelTOigTNSduQgyZc7GxnaS
UELqrVgasr9QPNORFGNfNUALi/4w9cnkiJ9QJrsJfJRK0g1U8WPuJz+e4T/JdbPoWr0n2xEMq4Ii
fapyXbCQmkWiBSKNqW+CeYFo147o0eSYq9bX9Jjaqfs6conrMH2Z9B6jFZERq/45A8Uom9uw25Su
/lME8spqx4UU1dtOH3ZNI32FqGAbk9yvQqs2ckFAVgQHF/yruhv1Dq6FufDTxwYdk3xXuf12+v4u
rBc37nAim2wB8m66yqKNXg1zl0U4g2G/WZG+0R8DiwBOGxl0HASLlEl8GFavRiHepNyAjFe///6C
XWgLyNO//2spconzRRlFbpOFNMkO66WVtlxiIrBk7VSl8k3lDrelHPhXXug/FM1/9CHOzZJBk8kR
EStUuClhO6WeOYJM27CdUEtSs9Y1eZF15Q8sc4f5NQfQtqz2puVBZYmltS9hQkm8UkImrs8VNBCm
lW15l4N563kOmTB88rz+nP7gJshxolgsNXfK+WgK/UVHnvmsChhSGV0nMkxyNXqxkzRfq7XxRVju
runxE/TNFfvmpYJDOTt9uUMdWHLL6csKuhtU8uYsxAlFxdE8VUW1mNo8esIb1IbZKcfM50o4ZX6/
sxc2sHPyAelumEf0lsMZr1nKObTrpCsPzaUfPVXdfz003L+OLLcGgYguTkQo3kAuulIKXvrR07//
60e7jSSHOaeQtQnufkYwbzTDfnVlT58+3z+evT/nob9++DjK8Bgwu64t11vFUrRKtOLzf//xZ8VJ
YRhFQJA1xQnmECGJ1QQYyAz3SvV6ofb584z99enJLWfynPDjByZBM49YWzLGYTEFtxBDDpluLDI0
Ur8/PMZU5vzrUp0dcLSa9Cm7QwNkZuUjTe0XGYYj+/tDlXqPY2PeZxzuk9giqnF8iFAqhY02V7Tm
1Tfbe6nMVoWnf8P6PQlYZgtTbhdG5d3ZmurO8R0+DvyVmSXpH/hO9uizQF/W8VKrktcaet8QIvUr
RPMWNS5QuBAqSPUw2t0nw+ZgFtr6dlTZf9v8QDrdMXezR7wY2apV4CyMGofIRhb9szZlZds4YSri
2HBPHKfGak2cbOeSjxnE9rOn1SdC4J+GFLl32403vlIgTzDoh7Zk90rm/9Q41M7d+Z2WkUqod8E6
JXiWgR6WTYXc0d9v1aVq8twjLstBZMceb2PTyOasxFMT1GIuZHM7KONn0SMRkltyxC2dqEDaMaGi
kYBKUovGpjxrEovMZi66H7lLMtm2VZjOXQWLYdpeOcleeKfPLeZJ1ZZl0PLg9kX5ZDXdV0Yg8u9f
/sIbLZ+tRCT8qIZkApNoIkzqqb8t3Xieuv7HlR8/Pe7/eA3ks+UoDMKBwoxTQOS2a3bgr7Qzayfo
1F2rIlId3Pil0eRNNETrwRgeMzpfxIdAgCiShR8a3WwSiGblOOutYB/o4msqS6fXJQ+b19RK3tkE
Hayr6gzH3zRgoSKxidbm5mWCLjlgZFH0DpI80ulM+XHa+I022k+jiLw0D/AZV6lddzMi4wj5jJuv
ClwJCepEzUjpKnJ1/hOeD8YsKE2AndN+fJds9+H363Ph4H7uSq96gkRamT4OUip/lqZsx73yArVv
m9j6U6eLa4rdS9ME+WxttcwhElGmcQwgogzR+Ov0zYXfn6wBmVDpyQ22BH8pqLHlq0LIPwCbf93+
s0Ngr1kJE6reW6c50EQkN7dahbdlyO7NpnHkXPpJyY62ZXUtCHmM0V4HArCkHCz1ePwigvzKWezS
Y362GvvymFrATQjgS4JFmxsrGE5/ysffb+OfcuS/v6dmn1WBrZRJWYd+fV10iEmB7O+h7BzJq3j0
tAbPpXGvcMwroaVWsdxxihkYTRQTN6kVu56z00C9SzcYlpRY/f6Z/vRk/vWZpm3wr+2OU5PvEizJ
Zp3k76NcHVHAhIsxy7b09pbB6D7YavzUDN2r4SmHrs62NvW5q5fLPAhfCzYHs8tWoVzam6Ft52NF
tnNaFesKRqOQBnnW2HWIIhersFdW7kpX+s8rH13/97KB+P4/P7sgM6GXh1JakVKAQ7raaIP3w77w
5VZFv4cfu4187bXSirnVWbOs4HkxrXZhcWAJfGMdm2To8XqT+ZQGaGYwYqbePE6KdW3Xbw1xyAR2
M4tU2bbS0epnnVW8+7Z+p9g/WU23u0iS27rI3tuw3Chcsdpwd7Xv4QxPmVoFTXUIQve7IZ+jcyuQ
X5MDvVpP145sPQTx8kcjAljwdvZuVvaNjhrI9rKvEGSKkqbHIJdPyog1tDYeIk0N56xua82rN57b
H1WwbnjrgBtZxEomcNjFTcIRY15ymMsiC/EErRukoyMZKmkYFjNpECVO33qYdYb+mqrZTSxX42NV
209FzVYxtgSDscFtxh5IfZ/sp7rfq0FNkgU8s/C/IevubhrDunFxojvEHBJ3EAfVfpS6YiZUd2AB
TL+nh0hu2sEJo/g10vujz/kcH5d6T5z8AWfTB/RuPCRt/5xZwaZIy594qta92tynQqWIoFIfR+89
iWPe9kD9nlaBltvBhH6pTsUe3xdVykdUmOSVcrVKsrSyOnjWWMTB9TFFM3AzKNlLCXbA0YTAok0B
1aoShq/qMRaJvOw5jjZJujKm42X3Unj+oUj9PTMsDvD9TaURUU1JbBTdZjqWTy0vN8ieqxhKsSzu
2yB8o4vx7au2wVQFcpEJLtkcn1M3uCnKgg2qIYk9Ow2AxmctUl/LVZe1FCFBhRJgFW+AlFVnfIty
fx+H+aPoySEyJf5n0MrFbPp9Ecy0RTENXLxAO6YZ3txaPsYi+PRRtvgdYfdMbOzC+jAkVEW6SnZv
d5g8DNMCnUteMTMFDvLQUIv3UjWXVCHPoV9z3VsS7LFZ0A+2ZrXdvdZBSwJzrgcw2sTGCPEvqvlz
jYvA9+NxpmXKUbU68kMi0LzKImRvDUISYYpO3eAa8/BZUeUUOKv5rmlEGka38TTJdmQy1RekDKDD
x9kLEZNv6QWSO++1fNgQEMeT2OyrtFxMTj5Y6Rjn4920xsSq+WxYPaSinH/kefqaaN29xXTYB+Ec
7ZUG4IOapFsIW7eyJd8oFJlOMNobE7I+5sNqO+mQAl31NrQOxiuF4L/LLO2cIBzazNUThNYrJpIR
yAhr0VaRuvh9TbvQDdTO+cE+cbGSHbNOpmVC/AHdPr3FoO9b7q5sWyfT0OpbZjAvCven1bNHwSPp
hukzQRoSrJBr+MJLX1L7z5W1tO0hL3Msc0mYP+k8DaafXilTL7TO8Yud/exQSqnqEuLiU3c1eMYm
lIhu0PpnXq8VVeCRaJxbvazX0NMeI6Wn8vKsKzfv4vU9KzWqImuSBLrqyotwuZdiUyviUEj2Rk86
Ezl5uVRHki6CWLyEufkoV5j1wDbno7FK5PbKRPdCv0I7h3OmogtUlNlM5SP1blpmozrO5rGOwd2S
RDPzVesUxRp/SrOj2VrLMpJmV56wfxeT2rnb3A1YWtNamrRUdbngUfMdW/UZPdZ+uR1yr3SI814n
vZA3FdEsM7MLLSco/WKVFOW29bp97HdOr5UYCWmsshj8/sH0C8/cHw3iX5VInRSVXMqmv+5NKFwi
NIuFlPdrO47uYkl+yAbIA5ObOAnDJQP/Q9la752aPLgysBNLGR7wOq26hi/AmvzqxYwJi0bP543U
P06NL6nPt3aWLxSbeE3c9nXi7zrdNOEC6oBRJWXVJoq+jhSM3onZviJzepJ895MSYxfW0U0H3mHq
cXoNABk3CHcMJslEKQsypW0IFWKY191LH1VvxH2vbIuPWuRttmhl+zYxUnqb/lPBbMwhKtC6djen
F/If5dt/ee7h8SYWJ7J1K3WO0eumo7aBzl7A9am7r9zVP+JCeslb6Y3T6StvHsqJsiFPo02er9y4
Cx9hmqz+dd/YCAlbxJcA18g8qkp68KJ4pSrVlZfl0mNxdvaEz6P0VY+upC3TE9LP+16YV8Zc/579
an94UH998jRJgiYskZ5lEu6ISohjk0unLrYOJklXv1+dSyuOdbaUYmys1FFuYH+EsEG6xr8rVekW
ZqnTlMPKB66iW/WzQjHlRBBaZpI5PBsUIUlcYc4a+/Xvn+PSdz1bdQdfKsd66seWobhTIRnnUXHU
AaYwVbm2uF6ox62zxZVDDGiUbrIWqNLKogrIKwQ41qBvUw3zUzcx+wqEAu2oks456vvfv9oFKLxm
nZ3bgizOfLgtAfGKSuN0qcTsoP4cRELQbQ0Rtva0YlkZxjJMOthMKQd+xkwD76ytnOLY3Oi9vQyU
4W3wWIEbeVzpdfxgJeHCIxhirgbFxnBxx5TZ8P77R/73SRMJ5n++M9BLrcRN2wDwZg1Up8OcjYY6
rlBk/f4LLtzuczN474ZF2yo1XuHA7hH+13sSYFDSseUavfz4+y+50BMjxv4/v0Zk5J2lCH5LkoS0
25NuUdduBKemWWcZjs+Kkq4I67kHg50S/9E1kjkx8B/TJSZZ/tiV6Q3epQd9qPaV3L5XtA3DLrv7
/eNd2lHMs5WJaXURh9DlwaMRPiXDilJ7RmiBrUhz1FOBwxENdbZ+I2nKTqrsHy9SNyGWCRP3Z9uh
CCqa/sOMpLchNfaWVx2NRtoNmfbgGXlyE7fQqXRJWaTklAadePc9bR5JyUn3VcA43FCaVUSUapAx
suonL5K3Ls1fLGt4hIGzyIKSLHQ3VuAElcdpRGPn0jZm7+gzXOt+YZgzz4sPIM+/K0/c+xCVJuNZ
lnfHoKvu67zdWEpwG3fZlZX8Umlmnq21gVopOTjYYM08Tp1TX/J1TH0GCdh2jABwbDhGT6EvMoej
Dx7jcpF0/s4jW+z3O3ZBMqWZ0ybw14ocD4KuGQD89ei3ZDf0Feprl8B7TX6wU4x8hmUspVqn79V8
eigfAt/86CaUPi/z//gRztZrTYnjaJxyFHC2EYXndyEApHifNfJTK3nPEsc7C5YNkPJwnkvBUyAH
21yqfrrhmrv50uJwtlTrrSYPWchjqxf6w1QdxvLYsRVcG/5c+vlny3TfSGhbbRafKoqeJv2Ih5kp
LYenK1dw+pz/qEnMs+XYzGgaWjndXKl+CfCjExXH4X7Otk23fJnVECNuKuNn6iH7RnztWHGhTji3
UxdDp44NrxoHpm6qp50u9hjffJj+q+8fmexC2dokiQs9+YidO+LMOsTXGESXHtxzk3WE+0ENE10C
2RZg9jAhvWtOr5Co7h+Z4s34pSEZ1lUoYccHqSEvs2sA6j8ajX9c73OHdT7kpg2rW1rhTXT4fWai
rqaLwGUWUexkA74ZeXLEj+xhqvFUMbVN3QILL5Z5GN+JuVTyq59mek/+9WnOFl1S58n2HVAc58pz
Uv2M1DU1zE4pvg0Ta8kHESCZpxYTn7RQnmvr+/fH7gIeg8H0f64dlvCrAec63VXvJZC45CaxAV3G
Ho6tR/vgDvgdrckfP1hlE2GInUBP57l2KAN7p7ebsVQACAmnxK5U5qR7HrvoGur2AiRcM84WNp9T
jGfUCuFlw0Ej7QkYYNAf+WcW/UxQjjreeCnO5FIs4HgbmYabaGmE9x6alYAUcrdzHwplyV+ohvGY
Sg9gKmedXs1LC74jMdLhV4UdKdqmwJ9KFlCd40jZiPlEBQdrYB06rcLeewNaFwM6rnVppamHRv+Y
MDioz1eKuLWlnyH3nRyTQtBsVSFPHBM+ZlQ9a/YdcBXR34Gxu1KRXhg2aOeWzrEW+HpsslYbO7hv
lHJTN3SJNVvZRAy73ZoeozwGD76WPXAJrvVvLv7as+U1oK0RChlMWZ7YN5Ypr3AESITKVLSk+qd8
6kLBpOT8htCkN99+fzovHfn/TID/2tnkJB5bU/bJKUjqlyLqtpqFGyMJjZsMqzV847U+tlvNpWFl
GTijqUKu/OYLy7Fxthzn+MvLwBQceH22E0HUHJgrC3Stzpje0cZ6S8l16PLglnSkCUYL/ro0yyv7
6YV2w7l/swvJNa1bK6Gbk8FoLdZtan7nhn1oLfpzJpHDv3/NS7/nbI7hAV5QhK+k66EsjrFcuvMJ
KqbVxU2SwIWVrmG7hHWp6j33dfq95kb1wAVVteq2T2UYlzHKqtFEPIXmyg36O08FHIuCjjSaU2ho
AEvlpV2LHTyLBRF0p6TNXw2wHAx9onlQsUFEI6bDJj+UnruUOrE2Xf1JLpKDkpq7emL2+767sjQC
l71OPw7w5zRFfwVVPfK+Sivkph+KpDJukQ1e5ZRSu5sXEEslqRRgnJizA16chal5ws38WoMY6bvy
Gw6uBfPD2PeKWs+6XHp35WRReNmiHPyPkow7GELGLJwQczXA0JFyaE4u3xag/LGBGeLzRal0bzoa
Kjk1L7Na+UD4gYMc0Mnc6sYciXEPOO+pFdAFlE9V2MKV4OSNkyF8EAMCpFCeG/0U6pp2YGnHe1fR
lnkZrTIrQf2V3Dad0e5t4W9sT9vZlfzk5/KqM/IXEo5v+yHDwGtbjgLJLraGZQURUjIFa6aZPSRW
S5iXqz0lEmgmX3H3CC43pT18ym74DXAXv1TeBaAM7GKelIJhPqueafxkSfci6BDMs6w49FH32Orh
MZDzVZCrNzW++SWBKo6p9eR1SYLkkWQBlGaTTTH1imTSMktIdNDT+j0l99ORBuJyQ8QjcaPvCWXE
NWuWJ2PgantqCfDZVhaVLb4mXpiZR+HC70x5SQsgm7kIL8jZeQNcvDNN65gOhceIgowdycYED6J5
EacmvFAN/EkD9rSF4ec0hcyYkLGiMOBJE3i6CUJtm4i0Rsboh3M0h8/kAjzobCx1rbp4ZBLasOWE
eVCtypFSaD6FvAyipJ7nHoV4GYIhzrpXocbfNU052WAWTnTuM4/Ll9/aC/iqsAJT/aTExWPtNyuD
yTu2mx/5/z2vwbGppG/RhgQh6+F3KA2Io+vus2+UfZ41G1k257rBpdENmSSHwn5nfL/J8SrK0biG
dBvOYHd/xmZ6UGLvWVMDRNDeAY3guy1xuJ9utS1r89TDYtuob53eLWzd9Zxx6Kh2kuJ7GMQLpq92
FlbpKR/EhmCO78AtT4FcZMCZTBSKWb7uebtKqShJF1VefDd8UzK9WiR8IKlSfswk+tSJ7pS7diHi
ft3DYRU+slTLG5bjIG8CL1j4HikefebdZSWkMDm4NyybS6iyWhSxu7Q6k9Ohnq+UWrpTw6rfTC+T
JiEKUdlhUSJ448warWdzlIslI2COkRyJQGlwEdwyGWaB29/xW8HbDqmTCGUXx+WpqPqdrYcgW8bi
1NPLIMwRJSz1xjS9c8163yG2d0q7QYNik8+E46Bqu6Wli62nhrcVMkDHz3kp0sS7F0VSOjFc1hKV
qWTGpWOoPW+ITWZT0rSLSIpuKzrVjd3c+Sp1Rh/firxH4iJ2UgeTpqmoukWzD0NrkRZVh6SQnnZQ
KU8+RBfiNXbTtw4VaTbgkpmQI40Ib9GanPK6JH0dok3YquR5pcFe47BCOQfGhSMfzmh/NhHBbZ9I
lMKaYqs9ura17s04pB3LojrhsSa+Xl7p5IU2IoecLdRPUhn3TWIvyHi9jduRwjAOnv0+vB+t9Mmd
eJJS3zqhN8yHgSgEz3pWzWAtiKQJdZ6SNnqaLplc5A8KMx/VKODdirlp28tcyu8zpqwjcX0zloat
kkJLV91T6wGD8F0aC53+FOf6TLTyXPETFtQctQgi43heswqbfvwZqv1ay/GxNVZyH7nuAWu/64RK
VsJrZmYK6jS+ZdxmrZJS/VM09hk65STcNDoqWshE68q3Plxfu1V08JFxzKExv2Mae1dzRlgSJBPv
FMNr5n3WvYU1CwoWfaYdzaJN+V8tPIkzOcAAGZM9WmhLeNgQN/N4JeoY9YHt7cMGTHyUAgCa8NgK
jIkh1iwkxVyWgSFGmGknwr8JrwtvysR9gJtKGFiaJzNT8W9jpXiy4hICT7Y36s6BWfhV1GIDT7yf
qZoCMjpe6AMMIikdIqdVmECTrzI10nnXy896jJdW3B6typiLnhO3N+pbdse50dor7uWmgnZY+b26
CIOfiQM+QZpM+iV29J4QC0s+D/hnG7RM4b11Fh5Bf7R2YqTmASio+vkb+mdpVgOxTnp1mWtSg1en
27mSDysPcXOHOqQoxm1mhASja7haREs8qkavv1fzJQV2KHDd9d0mot8KGqGmnhtpFdXM1/nJvirv
Us/87P38VkQmVHIFoLbeiZnblGS0WfWqK4aXiI1GSEycybSdVYgqZoILQ8onNowM+rqfHSCYD5tp
y5GMkCwkPbgroryfl0g5O9laRrHpRHCEHqeHGarbXuUhjnT5XR/tecRATcjSSo69XYEUV/LsRdSG
4OKN/MH12mOVtUAOhHoTVxlwrNZlIG0bjsZurfPaFnm0icD2yNVXYFn1wkjrOSGcS3Dea1k1F0rF
Pm8lR9cfXuNEewkM2OKivKndjklunTohSdylUmVE4BqPftSvBpZKLWf/YjBtps1L4wLZaqXBISVn
Eaiq0zcyOPDUvunM6K7WrWWXxqRA1vtKxJxoGp4LaLeUIGx27vgTptKH1SYbNeK0JKv3QUbWfenf
YgbqZn0QUHkBiO41+ceGHtHz5LQJVzlNUSa2Obir0b5nSrYtbGmuiP7RkoyFz1kqD6OPwCuPMrMD
coo0R5BzCj4qgxvGD4ny4hSIbhNX0+EpUN+VNN7Y00+ubAokZM8z2N25Y5jWctD7AzlPa00n2FMe
LNIZq+XE+lFblZ4bh3QY2onT1JniFMqA/ETDqkkTY3qGg5zgYzfeg7Nz+L9mdpc9DP4ENvXf1ZhN
HCMJYboA/Zhm2IF4RhUwZ6iHkt5EPGHm7LJW/2h00c52vR0q/12ThQs5Mg6ZlH9FyEmAuChklPZV
viiNEOq9P0NTXr4R8TwIYOgxUHFvl1usBYEOIECTi1WaDE+BmawM6MMl10R02sYW/aQLPTUEgrlm
sIB652Ryu+Y63BJ3x84GvCsnPlNRrbvJLOVV/p0J3XxKCFtEcbJFHLNMM/mYtUbjIBUEcJ+wG0Ve
adP563eWK06+lRK3IOKj5gfGi0aiGHmq9h7ftjzPbbwkRVLNx1Rm6mtK39P4BYKg+jVm3rEq8mLF
rhli/vGCeGkUX3prZ/RF8naeNcNdRe7QTPa7D4lVbRkE5ZeXGqRqHCCsSvNwHE8tre9K1OsMOURT
esSEADovBoPgAnPXe23opGZDr4E8MJI0V1PjSfLbVVvqawom5aAx4wacxmR1N3XL8l5Ds6M5TGiX
7Khw8qmMBTww1/+R23oVkwyocgzwo3bt42s4VcK/I+67clLQQ3N0So+SoR5VIW5rkuH0dviMsq5Y
egWhWtlof2asVWo0QJNvhoeuMo4kWatzI6+dySKd5dpJAu5s1j2RiNbKayx3aSfcxwrNSCyaQ5oP
j3Rugly0szwpjMmNcSy7lHCY6F3jciaGvtZ1QtpybPTECq0tBSaCDn3EbF/QLe0LKjaFSFhTZcFK
ijtSkx+kXqxSsjOIXQihtvfZnd2QI0V72UVmuYdYvCqyeKUZ5T7x5PcR4quNmMqPw5MoxufGL6kn
IwcrAO+by2S36JtjpJBKmbU3qk6MUWGVFdgwHdhn9+EmmSBYoRh2nSkydk0lpu4heA3DyiiKLXFr
T3pivQRty6CeRZb13lEtG7+z8a5L7reba09Zwj47jSZbKx1mFuu9kKpDGMb3/hjufKlaZq346qJ2
EydtthSAYxq7em0s5SdAvdqk6h25LjG0tnFrRPUrSrlbXRMHlQSGabiOVeHYVpa7SGXrkNeaPBtt
idg7VIHow+7CwD9FOYe5cNyQ6Rv/+a9KyjMWkjywyYucjBJfgf9Ur31Etp+R1hYcFfLRMXxvP1i+
NJNdBah3ZH4qY3/Pf8mxhpjyzC6laFcb413bmV8FXyK2NMYSQ+yMJeeCynj2JyJhZXEX7OY7w865
IPD6YJb+Ayp06dTH9JJc7QRBKNsCOp7S2jSxClNsRI2qSbBwjHqOoOcbG9VzU+TPZomVHWuYirB2
ahy2onz2ONKFaVY4LvLf1Shqfy6xvqHSgBkkeHnr6qCKxt9rhYusQ2llVtfUMZVqhXx3BUviLmLs
N6g5ck4BS2isjVkx7UGhvEdTswg8gO4hyg+moRvZ8w6i883N4PasNYkhA4UwpNlYNwQru09yhl+I
zdmz1UVOMJYDbHml53ozU6T0VXQNyqM/y6bb7Sbni4rFaqDtigdsLqWcbezCJX8NWbqZeSvyMFeW
nn+Mg79VU+4Uyexgy7cDf5bR3E8PBZFnD64fkAYnL8LKhqJX3BrDiCaIQNWZQaeSYInN2I6nDP/i
jJkcgYpm/zXRdOVx+GaMtfcLlnvarlBlFpPAzZWGR7mwNlHvboIhe0ybiiIk/1ArkwW/3Ua0T01o
ezxQrz35tLMisE8F0w9TeL6D88t1UnIMF02E3F8q7orQR1cWLJIU7X8Sd+yINpKSJBjYxPiy89Iw
v1oGsL7p3XdJ1+Ng468TtvUIe2DX1t28m4BLAzeM4fBMlYelPRqnSeRYchzwu2yLk9asbXZKWsfx
oK8qsAB9m6Vbyh+nrMeN1+slfdD8KbG53+y525F+02ygKa6b+YNQMmUTqzpMGczIFlchyLCziXIh
CS5FXIL2V1siZEj+YI7p32hNxCC+WosAgUCab93cvNGyYhnDVfEkSZ9pvnRUw86ZHrPpU2fuuNdB
JCwUYbxMl1sO/XkQVG+ymT8rAjFvbEyt7/8j6iyWY1e2NPxEihClYFrMVS6XcaKwfWwxU0pP31/u
7oge3LOvSSWlEhb8wB7cgwedwDVHsU56Wjbb0qm/haKg6hxlwU8LZrSDC4fhIMyfbCXGu8wGTvr+
ZzSZgTxXF8rHPFa7pihvTet+eVP111Tlu5YEzapvcR1B32ylfqMOytc+G44epLgBzBrZ0M3PyxNZ
1LbiFYjKRCIDq+iFE+nVMjUN3kDr/ZfpcE81jcqddSub4q0NzOfOEUuwW5TPOaZK0W8zn6jVdX6H
FmFRFHYgRubu1ZJ/vdnsgsK/x3XlLRyZXk0/J/jLGWY1Jfse46io8A9t46+82cGo3bYWuQ7/r7H/
UPp7d+hdMJwbq8zPTpO82nNPSyN9mXr32Sr9a12k60ryPk36kUY4n/U6vekzwk2W96Un5lk3p0sk
5cqHoInYeYuFQXHVED1XPAyzo97NzEltfx3IaCd0baXwpTIXWGTru9ByFnh/3I3ceK77bD043tGl
8KV+NrQ/PVDfxgj3hWH+jbG1niXa2wlw20LNO81YQRa5hUNwlbED7JLzuPwWhfaeANrU8unsRtY+
D+MQZyh/H4HcVMNg57AqJu2780Z9WWFvZ5bBC2i1caNGu5tdAnb3c5rMk69egbqWwub1oCEXdiuH
ldqc8RG7ZzwU0J+/oXJTYi/3s0DqF35rS6nfNOn+FMlH6zBXBkqHVtdv4GZmqzov3nw7ZgimQylR
TNUmZ0AYnOBeVJZztz/NmrwvNB/MLCUFNUQcNxiuE7Sf1GZX0vI2KrHOuuTFdomx7R6b57zsrhgr
b41ZrF1wnar3A4XrjQRkpRDMY4V/1VSuVeOBBwKGXZSTj2lEnaw93L9cLKHBb4M3lcei85k1SfqV
ls2rBgPRmbvnSd07LqcK/zVF1WlCvSdRbI0ZJVGicItdN+p2WjHuNB//a4xOl2ZZ/Meef5UKqV0I
ZMi1OvUZ0vxPN0LyEJuSde+0n06XGGui+E/1F/+uBZb3aDUdS4cyjPDEsiCsdpljitjKrvQiLP9N
1qPBrokcWl8j2uoNC9umFAz3GX8szDXkFYtd8NLdGCBQ3U7LuhjfNQf0r4pw0oqE0sf6XXE9KqTl
iyCjzIrqHrZNFXJF47g15+pSMLQovBwho/xMbXQhYi83Y61Tvqi9HAFX96kBhL9FxFtb1FP9o2Dd
hW4BTDAXLJN9FItLjvjDLJMn2Ttv8ZTdXN/eBVEwbPREHxZFPLORGBgbZYfSam5JVz0KyKLrIjL2
nWbpS40YZNO02Abmvj9vDU3LwSfUHeomSCoVfUdx0KTdYb5StHxGC/Ggk/3Qc2H3bX0EBYfsT8zt
qffkMZBtDGCo1BZtRyHbhFYcZt0BGsJbn2oHhd9B5nxt0ybrfO9WcdRe6ylYTx23oPX/TWDP4xZR
c8sTgGQ5V0k3zWKRSVkshpCg3c17ZIAKMJYkBqII9q0sTjq9yiJVxVJdmQloyU2I6dQ3PmVRL4c1
1Oc3tUA7jZw+yvtHS3pAKzMKmqOZxqdOxEvPKm++JZZD95lE16K3PvI4Wap+Z0/ND6VSqB2186V1
rz3sNFfv9zbAauQPK1t7deUPm0ptvWnUBGL+rhnfKev8/dO4i7b/yP/BSoUNnUYKDuAx6WA+Bccp
m7dqX88UkiXaNtYbV2SoFjq4BTEiV6C4r6zwgQ+1o4vrUvb4DauthXzXQomNTy6b2ckVf6NOoR8J
RC4jBD6bpjagcerg+VlaVAinbNGoKmsJATtM5rPgsWilkgltWYR3DsyJdung/fJN6tIYqvzw8L0G
4cF6UQGFymhrU2xoz/JbfIrT/hIOrxgtHJmXKU9Nl17dMye+y76WUD00YCLmc7pU2kWRk5zoW/Qx
hUuhXRTfqyDmVvdMtIY4UX6KPboeEQ12KKiLpHnJnYpM4IE7M5INm0x3b4QRpvpZ550y0a3VnXIr
AHKv3JfByeejmlyYWMPwHAynGlS6F/xQcdtVTjugJZ8H096GdMIb4yGN2do605vb/hbTS2hf+UtF
sNZ8g1IZdaOug8R/iSagR2wAen1A7r1DnZ5/vLJ+KLACGYV6hY0XLY0UDL15KVXCGJvf/ISvas7d
yKV7SGmwXQ99eMnHZN+WSmsxj69xp5OP6hJhx+RVverBApnCDDdBwCPRc/Dr+l5Nv8JlewIyH40a
1US6WAtsAD8R8TkguvCkUPdKmIC+4D41h2eVmA8Wsysap6vn2kurby+0yYElo7rvLHReSulD1uP4
gQVaGm8aQ1+3D4BsS43khbdVw4arBzg20VZHkEghH1p2OP6HtE2zA0O85H5Kw4Cf85W0F35PTcQY
aZM0vNOdD/y7WiiKam4hzwH5QXSbhJxwgpzKkOMAgDUwNXvziMJ/67cK62HN5QUwbjO+YVa3Ux+W
EAKzNEK8tgPsodySOmDpr/rsxTP1R80rVp/MsEP2VQoCSX2X6B+a5ZHPEPF7L5/ClMKtNq3Q6FwY
xHyETh0nb6dD8dSIqbsVXgl9fi2ss8ygfNJJUtdNmxePhITt2Z2TZxa2mUjyF05BAwrdONAgdFYs
H1Yn/ZYyMlfFMJxH/now/tCU4e3zREHBvu8eKzTFA1QuCjGvOhaCPuYHO35Xgmbc/xC1ryOaGb5/
Z5wHI/uecNtQQIgmqZ5bGfaLxvfWEsUI5qhXvallpW6OD1Aj8++FmxcuqFaCUR/U8qiG9Fq4HlGR
3Cc6XEMurZ5rlgTjSN4YmHW7Gy19b8d3xkpppERR+spvBYiE1MHAcW+wqARSuNTmmiM/Sa3wGuZP
VtP/sv/UrXXgUF9Zzk29StuI/BXldKV5kUIIUfslb0ZxXPinQjnfQwDdZhP8vxmXNuXKxgglUtNq
q7QfFPQFuFE6nFWsp2jMjKLbiz3/MC/4r2c4Z5ukbHBCOhKYAr13RQg0+0VpZTEcCrjEN+Omele2
jFxbiYv0/jewFR4A18RNZWOckb2xn/IM3JlSPy0JYf7/r9nhRlXD5FYZb7Wn8TM1vXPaO2ofG/Ju
zbf+9xWr9wnybz0NMwrXEtZ1AwBQLJCjXhRsZOxGtfMXJA+HeZQyrHYvOArHJel4xu5puu8eB5Da
VoV5pk344+hn7k695DTRdqwkt/6v95Ekmec/l+ZuEFW0pOOVmoFUvdTcC4xso9J7ZoNpbpMQ6XMD
qwjcm/D4eUeQC6DmBjEc9iHdxBxxQvn3H7oqfQe4rLIeSjVqCCpBd4QrmYG/oZmtRjAIf3RUCEUw
LEO/WCfZaWCdCBZPJMLXGaKaGqX2Vx1ojOcU3/+9Hf094+nH5qnqznFgLP8VW/95cqiDjomS0izB
dAQcEwPJfsA2woXUYdy1P2rUcfvwovDOLahBD93vDNNtFf0nyOOlzr3TPvjYWo44kF5YqGplqJOD
Ez66Gn6/EDr9i67Y8BHqz5j2/H5oXpqupCr/A1ARuvuT2v2s+B/4SL07NReUfwjTiysprTc1EfmE
mnO8B53G/cRsS+aMxy71X6VGyJXBXiy8IF7W/R1666IidOCxGAxp1ATK7g8fzXOp9TrCHDWbNSdK
S3Wg0T4qUG3sN0pLh83OmJttGG9N0poKYEJViWc1/6JSwbCo+v2bVRExFfskV+RUHjiV5hbDV+uM
NP5KbYRB92q5R9EZG9z9qAp8S0jR/OOREiOMdGgjii2kaWMp19ykIKKny3RVogwk0thf4NFWh6Sr
6b4tPuOkX6lUwbPrlboJwoXKPbLRhXQeeed8LwFF67rJUu2rjaeOS3Vy8jOXWh+TTacSl0MlUyKq
SsKS7tiCu+cXeLiJh+Pm//ns9CDtWY1WAAxQbLPhpwIC0IR0MKvmBKd6YRuvDI8KPPjYgOf93zuq
GUdcilXYwTfUDsSU4PLMCkZizv74Lm+Eb6rIIM7PeLNusY9pxzfRD1vclBY9NMY+wJpPLmA/rtQm
VJoeTanxpG43MpGy4/KJ2d2cUtxVNGi4t0jiNqtvitqFjDDe52BTp/SdXX9V4zogAyqdvwC9sBVh
ZN6bUFtF3u9MRyoB6uKBq7bdywhyKkhvXnzw8ouc/ku1CjzHkzY1W9/tVmls7/rS3uLyNugd/oFK
zMr5bdM/I+FZJewU86J20JTSzUh2zYSM5MCx0V4rChIDRs3eBC+1jLcxryziJTDh1EOpwTMvyMus
ZgIRrMM36hHVEs2rizpI1DEcBPaJgVOzhL3WDT4dZ1pZ0RStMqxeDIwdQhQGyLfHbFvq90r/ayPI
QO6FpzcCjFCS+NUmbkgpzPjoVUC9/NDSX2HrK4lqOH/l1ujSZNtMiU2kdXSih39ssJIRYXukPecR
2WYJiQIRig2tNKcwnODYLDeFogXFS98Rm25q7xkk02j+otG6KOlGJ3N1Mgzo4Bat81/+K9GMLGx8
BzswTHztcmE85yrSAT2ggAzcju9y533+yR32yLckb1wQCYWFyZPY6QuvM9R/lLWEgSWR6Ky3ETR5
aWQ7+hObSRJ2OtgNy4s9HWUFVxlbXyaFrCx6vhdlH8OodJg48pXDItej4jvHIpaXq3XjmR+6+Jjw
VUqaNGVb9Yd8lcnkyj+AiZ74lTpmDhXFf2P3h/rzxnO/evcQlX9w9LZtXG2lIPX6U9Z5+q/rRc9g
BLYy9Z86Uz5F1FM9RPAq+2Mq80eUklin0dpN5DrFQkhglVLRoOchwbPdJrQOwcuQdnCPDq72emCS
n/ELsoBiV3jXzp/3DBpP3If1MZxTyD7l1kDzaQM5To3n3FEiobPfUZPi5lvo0WREjvpRldmHsUC7
TRfbIM0pbkbYl3SgYr3dvzfRXXk/5qAtpCOPCeuCR2t05Po07ZZkwbabLERfTKLu+OogEu1eaPhN
uC/G7BX+QKOqrbYVe5mNHJma7rmq+BMzN2zRwEVJAao5vHuRvfD8N2a5Ogmn6aTUyIII3IdEoqrf
s+VYLJeEqD9I2lONny/XskFjNVX6LT1r2hlC+Aum+b0sESrKpjNRpepANiZiGOlXhm+iGj/GKSz9
9TxdmRW9F3+1LQ4qRXvAU2TjV9BFu2rfhE9W9Sar9ySDlhuowe2MHNsn51hjOBIJDxR2gGqXf2jS
v4m3nkVvtbywMpQbjzNeXIUaLZ4qxrIOvH8XEMNSH99m/XcKkQc38xNXVf45/MNQm0I+h1qDxK6v
Zqi63Ya/UEuPLztQEvxSDOYBbFcTOmucwg5d21OstA7FiDUiDU1S7XPUHxOAYjwKBZKo826ZZtPp
4czHC9OM7KeAemdl9HcN/hmFE73b53ryN6ITTIuDZgWwKIvEMjwIvf7S6RbEUQkKloUjAuozUdW7
yrHZX6p9tqEnYPg6aVmq/2DeE66cSFmFp4iNPomyofnTNcWBLsEu8nqyqzy8Dob8G6xyB+LoUIAz
FLhLLYTNbu1V8wXow6cYh0eT6mdf1452WIy4AcGRbnQDOhTO4bTrHhmWVfoUkVTI4cuHLUZRcN7r
TkVBFfdTeowgfbJpZ9vNh+kXe6+19n0BUrmGNtPAKgOBBi870TGmygN9YXvzMp+8FvAMJs/IYeXL
CRm7Fvyeugu/bIulk9cBUnlVAyDcF/+gSD57hZv5LHrVV2ibZBlkcuVyPl0QMPdXgann5xz43QEp
oH0ii2trGv+ZoguWrVlf5tz4DQIoK4iDIyvd0+h1HOhW1kBsH7qIjqY/mWFi6BdmV7sbXmiEtstu
pP6mdcM3VTmKyqTwlav/F84gGYsZaXFRV4diMrewtP4hTtzORHUuFQd0t8DeZF+1Pe27IF+5o7Fk
gK4jLzfToneTtGRq09cmLL8oYz6oyZI79p8FDBq1c5YYKhVIvcIYWEWRvu5j9qIxoWoSe9HBM/IP
wuanfKAcQ6dpwCtHs1H/Y7OqhspY5E3ySRciX4VyYqcxYauXD6cLCCXzuzlLtHYNQtLSjC6JVdDK
rgmJsClD7XcZDBWVJkwyl1PbUCoX6wCRJZQd2mMXzksz1q6089/s0fvzfDYJu3qqWLGakR1poi0a
A7U7mhDkz9MnIDTQXo78kE3y1iPTaKbph+lmbwrGW1c6sn+UxtomXPuFAFdu0JpnwwYHVaCc0Ds0
ajQcMh3z7Ceegd9XMK0iYVxiKzfZH9F6MULa9qOziYcWaMVk3TpdnNEDSRahjrKH4Yz3ZnL+0PBH
2TAcXn0rKdaxzL+9qF27brx3jcY6jqmFZZWJJmvwMvbiYpAcsASZHmnNHkok3k8YyhMwm/UhRqqT
kk55GG3Ckwb82r13Z4wZaNI1qhru2hhl1dQ+tBF0CyNYb+LGP5Z0W4tR3/ezd+/0xFpooZuvtakk
svDqZ0v5T+X6Tx01eKM6y8LH7nfiOGIahH7bLlKLxLOf0GMvQ69ZirlfJ13SLYXy1ZIT5d4uzD+c
iT6/7f96qL7WDYhpbD/2QFRWMnNWdUJlvLSTkNomGbobhHtiySX+UvkiLOcHWsMUzXsHGC8nf5+u
ZEwD25mfRicOjoHvHYWDFCKZqtCig6NpBIRmjiOcMQDpmPdmMHxYdv1k6J9BRyPYaJydkO7F8zzV
rmwOXj+vwlr/D82Mtc3yF7WkVaiFw3NV98NqRNd10TObQ/A5CFCMp4AW2jx4Wz/vvjpLIsBqfCYp
R06jPTvjvB497Zx2490lc7NsJP7aov4eXRRTDOHIM2St+NUQ2k6j5L5wSkL1DECfl5ly2Vs1/gq2
hZKk22092/hPNtZd09NuqTXem+P2FPNwSEqteabokR1bU9zyxjHW4L0eZpe/Zf4QbusQASeMpMp0
omLuCnZAotkMRM9odptmSlYF+cDK8bXXdIZ+aFjlXtV23GGYqLE4lwwxVaG5km5pvG5UUjKMh77L
/zQN1KfrAL+g9ha50RHhg1UfvXdzeajc/j2ua+SG1rTMN20+onLtnL0wOdf5g3MPVOxH1lTrxB3P
LhQ/MGI7F2O3SnOYvOCcuzVyKUQRxFqUlamQjE/KadhQuNF/gXpeUYsRbzmFFE5bvpcxBhkLz6Q3
xRVxEF0RmRdNQs46HIjymvw6IRKZwabNRAr6wdmrIxfQ0GTRaZGXsXoHobhQZ3FBDpOQnnrkv7MD
PpT/nwCiGl2MvPM2v0nXW1t982SBIwobbx8k81YLA4TN0mJbeuHZEPI09t0+wCpTITUnQDoqOErD
9Iw1wk8j+s82i94thPKkT1Ji9d8k0W92Y9Lb7z9GlJ6XsoxOTW5+2GlBCWlwlz4R6yLLjb16fAWa
0lqkhcsofMapAGUxD/y7fujG0F/b4XjJCb4HqovYg5zMGGxsViRfbWDfGyRsgBhX2rZHFmXVWl2F
Ym31QErKR8Uyfo715K3O5vSc2OWTbw2UA+YoWHTBBPs4tPYIp4Lm7q4yKf/r0uGRcA7PvpCbOHAP
vp99IUvLzuGPHXVbHZw2g+caVQCQthowQ5po6as9mXxvTNy1YzvHqW/jXQZEMp5xn6wbj5wgsedz
JgABLWQhSiibBoUnIN9zClw8HwSuqnSTitA6Z06e8nkg4fvaO5FHWiu894qtl1k7l3pgkxhbFw8/
VMbYaWaj/qgrsO7cgx9JMGCxd8CA7dOKUrjKclaKr6uAUys10msXOZupRGYHWeNVVBAidFFCUyJt
4pXmOtBzEV2o8uR3Bm1ynyeu0vcLcvGz3hrHGJ2ZVAK9SMb6ZCRzsiSgDNvsY5jyv9EerlbaPxKR
/OWc1U0TXuNJ35bUvZ2Wbrfbh3+l0SN02xbjIpD0hkI/OLC1rh0t5iCjxSawb1cztotpw3tJhu6E
s4G+ccIGtF32on1TLt7Cc37r2I4ojgSHGY6qXhinmMWDEdnGCYOPytf2tl6fw7LdO+wBnq97PFb0
0oxst8AjQf2lo3xY+GUZcXLuqvZdm70bZniPhhzFVPigIX9JYXVqsX4BLnNPh/hVkv3IHo0O0Chz
rH+q/cUW/tHMgBdBJz+r+KJ1+2XmZVu9jg9W3uxdNHwGJplrGiipEmiYLe5wRQZukw1MhWpm3G7U
SW3iuD5N9Un9xVwAUeQAukRVIZFdDnY+xZNVlU20pjyH4q5+jDhucOUkHZQuQufUelJXf0ZqHVJn
kFIfYV8yI8wxDTdknxXfxeQ0S9oaugL0AXxsxj3dgdqEVuUECngyXyeRviWlODvt9AHFgxM4JuqY
GaQqdx9Wb6cLPYxdejjjSx4Yz0URFIugtiFe6LjUd97elME9FuNHMGo3uq0rTITvEY557fiNl9DN
5sdzrBqR+WGcx890kJ8wRW3Kw1QKee8AY5cgtTmU/S10ubv6emjbw6hOz3bwuHlDe5iI9BlVUS1H
itobPW6ujRR3P68qdLeQPKKPSa+PKjGlzKMCGctWPPIOb0ebZpIf6zc1ylnl2buhzHzemAhWZT1C
Yh8vJmdqUnu/CGbVS8XgAa7zikTnS9BbZ0v8Bd74HnZOsrF6BmeAYcHdR2Jl5h69RRGmpDfzUzL1
J1Km3ci+5eXy2Abls7I41et6WxfJoS+MQ5va9FLKYTnW/R+ss+dMt787pqAq05hV+ZH7wLJ49eda
iE2JLaibNM81qTVS2rcoL8i1DbrQOCIYhr7GgXlvRBNl1zTf1qmzyWZ5HArryelAqqP31K77zsGG
yLyOKXlrL4xkSUQkF6FpHQaL0ljox3hb4oHhux6jJpFKMy3TWmtgCfe5AIify9JbtU2rbZqaoiW1
qNEAihLZ1riHyiWpB3enBvzfwp8nLLsNGxXqdNvhNZKQBAbZtGavV/a6Dccn4vIrXav/69p2on5G
2U9ywIrQ3wSSGplTW8u69LZGM0/7Jq6/fad6ca1iNwO7xjPr5FfQ1oruOUwsdlX7JRzaLxjZJ4WP
1QsIQOZEzy8e7/HgfzVj/6bOFj/tP3AMBYuZEZ769iaY2yfo9RdjNHvcVxF6lOJ3KGOWsxWevcp9
Iex4CPDtKhqLe+rykXUKnfavDADZxFDSF9rgEdl6qMjziUDD53cQR4Ti9l/QA+DuU5ghNYXqxHDh
L02P0PO0pefYH0XQvrFzrPtwuhqV9ymVY40bDrtxIB3BPfJoTFG4VNEyPeanvreKxTg5PHZzbadi
xz6wLP0C4oC50kq0XfQy6sCK0+/8B2pXIHZOM8gU+Zwv0W9G35l6AyQlatqpzn7GWMmBLFdlOAI7
XjrJM4lYm28DObwPDZDjSUl22OBidefLIqjniY9Ei/cocPemnbxrI+CwykGyxG8+lYmFjuKW+jc0
ZoxMy+ehF08qe7JcVBTw+lOEAo2JXcXojWWZwApjnp7TOfyRtAhX7mRvZln96gBpC6PeVaX/5OsI
p0e6f+1E++SZPbsmRbbQDj87wGi2oKA2lGySoQAsSu1ypZD3+EyfKpYbzmUsfDfbaxqtO87ptWfN
RxP2IcFsvsvC+mDPqP4gYI0BczIDxuE4paf27RGvDfBF+hptPA8t20oWSCL1+ZMZ58+aZkIaaY4O
QHOjGf4zCZzQy7eXdmwcFV1OxPOyTHJmTYZvOhFpAcgzmE4K6d7I8ruMhqPgact2+Cpa1mlEb2Th
NhU5Urapm/FRu82BSv8uaqq30hwfQuYHMw/fbDQM3XxYhzqcMWhAVsdUnzrqOjANQ05rjz3OcPOb
1Xf9siGAWoietFcPNdCEOa0D0X04cXeSs3gAC14DHt+q2eSxwEILfAY1IdTxXyfe5UDdsHKa18CR
oLiMEZwRlYDO2ybI2Zl9+TvE+Q3H310eE5zaAebTlQifasSZOnSSdLygcUNu4SRS8ajmaeeYPTxn
0iX4hFuGuW/BgozwbRujW5eEhfUQ/ueijbFsAu3owe/AG+FB032X+rJHjwK9RXhkS4DuhyRt0X0d
zFfUvGiP+EaGxAt8KUluALDmI9T9r7TLzzZ2csq0V8XlhWNjfDS0WzV0XQ5C3iBTUes7rwTd99bG
jUvNuNAH0hTN2WvZUA+vOpY4B+m7q88v/UjiMWOCpMI9FYfBU966pQvsLNxPbGsZR87kVscxRnyy
mPovJ59WWMDetGre5Pqs0/9pCfK5T5d6Vk4fxG7Kz0L4+3KagTl18pzjcpwrKovdbv3W+Gpnlwo5
VplMv3pZzNE+RMifzDB0oTsy+JFecOa5G33GgyB33ee8qOm0EynZjtXuCA2XPkzkZRLMbxKwRNVk
ZxygdyHHdOxQV1aaHwjconIVreYM9OtkXnU/Ps+1drErDer5fB4S8YTeJT2p9D2PzVs2Di9Jgpxz
lT+7RbfJ0omSCUOQhOlvbOoX3aPQwNfQCw8qv3Gc7k9tBhP1Tysvk4M02gNHtbki0F7IWpyLoqf3
br4o3pqX5rdaYpkLHu9ZjTYA4r0HpjgWyGvphn1CQHjg1s3dQDYNyvkqpg5yO3Gp6ox0if0cjM0h
mOMnvQDPItBtnHTIDZVXHsE23I1WLXFKP5n7lFdozDp2T1ZBx4rKkpjDJxo3zzg/AmcJDoXwoIsl
kLqokibNeMI68tUNsfpjhRfSeLZy96K5bJoUDvfwTZb6UN6CgHSGF1PYGRBnRIgncm67ps/HAKGe
WcgPLQN4NUIRoeL30gRzjw9ReHSoQjSwGxajbtzhD86ACsQdps2aDusLnceHEUOE8rL5A3AlR1gu
Hx3o5IZrU0Nm53PwHNCRmVw0gJUJsANKaZpBqcDovrsxPQNE+xSGdqMe+Zp24htpTQItoLaJzMAt
qJLvDDauhQS6C5LuNgX9tZbthp1u7/R+xoijpZBL+aQeUi3rHnaTOsW6ePwxzbutC4AmSftl2ZYq
3IBgcTHVXqUlInzhDIYssMuLCJCid22bHRoyF+Sucx9MHwW0Rieb4ZmMQAqU0/u8AawYrcwQhUk7
wyi9C967KiGkaQvazsOoMoP5P7Xm61q8RLJ5hJlxKIZoXmJNBeksNS72ECrPWoo3SbGNmCTOwKvw
JsU9AFqR9lhlVrFc9/QIx75tllpsv6rkoYK9Scn0lbLZeirllzVJOIey3PaRtm2nRNBdqG5qQ0t8
41DJ7tBx1xTd0HuYli3hSpzoj6C0eMPxFcNRIBnpDOwdzGQzt7QCw7WYpQ6wBqRfOAU/ZDALo5Pj
gs7zxqup3wQwHZYx7L2UmHJgmsKrRsjFfGhJ2a00z3xLWXRRHbbLsk/usaL3he1fF5r3nJwsZgXq
gaqrRodggkCIPQ6m6i6MG7NNywV2A0uzYjsu2RmRd7vO1fQ24t+wwAf0x+gHlsO88yd2CZvyMBVf
t1skiH8tFdVdcbLqnMDZjMCNA0LwtOSpILweOhU+zK9BOhP4xhuAZKt+nF8neKq+1X2gGrVPEvEM
7JB271TuFPvFV0eGhpHPIo/gDbaN9cQjoE7fDs8jeViBjoWYgiNUEjpq4brNrGWLhQno9E1V1bcq
Df7T5+TUdIxbyI5qRTmdSHv6s4n9FEXWGqs/vbCeJyiJZUiLo9Ipj3OmzFqyr2UD0MUOoDD3DxMR
qBkeilnO34UrpqWk5z+m+ptt99Vm8MH+93H6VvGsSVZYMMDLr6SELE1TKp77Q9gWDpw8nOqRJwC6
jCwhm5lBwbOBbxgJKpBTMy0zEVEeHu1THuAJBsgsyu195JJuUPqB7QmXv0jlr+nSafPH8Beg/3vu
0Dpu8p5gOQbJU23NOrjkfXu0QckbXvxvdpoazY++nU5VCzemGUeEhdj0CkLAqBSEdDG4sVbch6ZJ
18TLf+znJ5Xb6hW+xaNgGyoAM2QbWduYVNbgapUFgdJZmIsWoIfUlmSX2xhDE2xVqW9HYQ+XNZIO
lG73Na3gFxUwCdqU9nfifOvwDfaGBSjCRIQkbGEu1IGl7Ysx7xVddx3T6bOcFGO2IDvDnQ1XarRa
aV5G3312kO20zPQDccpz6vRPsNCWHD3mciwD2pLZwyyTre/INwHFL3O7dTtpD2cyPohJL8h87VDW
erWFWOd0iHpUA5gwIGVMQV4+6b9syT4cXQtcvzjbTjyBWp4B8FjwCSz7ubBAZOU6UoqDD0ikhBNq
jmcn166BSaW8repffe4/HMQPKAQxBYK8sxfqYykYPiVlzhkc5VTDkhvJJ6tRn/1jLGds5xPnrI3x
e92HqEgnxt507QF+8HjVMmCyYUPHIk826gkJat5dWMYLQw23RnKqDqSKDdxze4+cGXiJhjMj7Xxz
a4jkI5kqwCbh8IXaPvI4XKLRJEFrRLpESFWBqGxRhGD7qsUInSJMl6GngfYFsL6sydEzyzzGtnWN
yOd8KjJho8tD5ejP0oOXEdZ/uCWjtc/BVeYTbzq5wQDbGRNFbMus7hQPzhxkqNGEpxHlAj1qt1Kn
SQCllPzD+prD9uHL8ROF3Udag2nHd+EeArFf9QSZejfdAuIgtJ6unWygXoyX0mm2qYwvQJyQ5ccr
kBo1TCV1hefWMR8jINMlLc+a/EcDeYQqwcJ0zYNR1UxT1AMgYRlrOeiwF+UrnbaDdJJvBLePswN4
KzIolASyeFIP2MwQHVOqqcCDHjlBKbwtsZvjNkZkQL+1Ea847YwTCK2N8Er6H/IaWd6WetvCh7Og
VS3KU/EjN6mGDfRE/4ezM1lu3Nii7b+88UMEgEQ7eBP2pEiR6qhmgpBUEhJ93379W+nRDYWrKsKD
e+2wyxIIZnvO3muPNaFMEhrCXHjpoe6rg+lPh4YYjUxHyEdVf50a3TXPkmBBoDbVy5iDY12WTxnF
Ce6v1BGj7tCJ8NBO5XmGfaiQIro2U2AId0MHiQNTBTLP6olI1sOQyF0Mq4F7DJX8NLoOpfhOa/yE
Bn5gL/GxUwwnf85Po8eWEwxVvCAoq2ZbRIhnN2C1hnSZZfOTyOsa3CeG3mlGqTB3DJ6wzB9H/n3L
mcFoy9Uc0Xqp6LSVbastHVGjSsJ8YwJniES8rvvWRCapIe7y7GsfVYjBJSVxdrTUbJf61G+4uNzI
XKdPTzKvxoFMUgVTCA/Y2ISh4MeLQ/ZsK74MrMxlMq2dEDkq82MR8Xa2bV9PR9je28QddwVn+7hz
9K2I3XETT+BKDL18jOeaioN/GNgNHLtE6drQwe/hWZsFy8DEBd+zsnUzejdGb5yzhoGHW5gic82h
lI7vHWsy6uhY+7SL+Ibz4bNTpfs26uDSEnzVt9Y+DVpEhHOyiSh8TuokWePT5+zhdSyTqqrVSa6M
7iFUJSRp7aN0+szzeYcW/s4aMjqz1UuR27hpyWqlXkb0xYNuzXehka4iapyVqNz1OGTYxRHMTDSP
sBYouS2CwMzZNVn4mdfuve/Ot/mg3QM+uTHd8GI3+QM1OUTZGDudYVhoCHDOg0+plTwLR0wsprBK
OlDhenSxneDVceK9oY30OUZ0iWWoo0l345NO6GdYcagSGvVr3F/0dkv86IWAcK+59m4UzT5zHKoD
vflBT/p2VJIAq7kwFKnlFda+sCmkSTe+M0oz3U/hiC2v0ca1lN3VgYhFUDjBMizIfaLdu7RuJACe
tRxTyDGR/hXo5Z1sMXkqyILgs3UJ5BAa6FqYX8a4wbPm2yUHFf+VNfSQ6uOb+iLiAca/gbScXW/r
ZFyDepS6gXZqOLmnWAotxiE99Xprif59srFh9ZZz4KqwFx6Optm0zaUOqGpR03dcuzoFgmF8b+Ls
FGY68kh8fm4Y9kjwKNgkQVUuyg6MjzkY/iLCxGsh4LLM4VIxeHFRbF1y7UvHpS85zOd0ci/NiC8x
757zMh5XOhidyaCAJT2bco9u3ugSQ7SThbvUL571ecDlmhvfBfcyQcgM90vy+2anBHWBBLtn024N
8QzH+SFy7W7ZdYogUGOTQE3tyQ/VsdUqCgmlL2+8NlvrOd4j/L4QYfxjO7TlptTSGzl6fMHh2e/f
GmF941r6lpX1koU8VJFxTigRMS/sQT/DFpO7LvVeSxMVo556K9ez95rEFJFUF6cu79u2dZeel23i
nkZXKD57baZ2gQBX68RDNdRsfqPxbk39VU+d2wRXSi+AuhHshgc/Ro9ZJNqDAg7ZVnQKq+CIQYUW
ZJdcs7Tdmo0tIEn4D1HXgtkkQkFQsyxc/00GJYtK/TEMM5mEE3moNtIlENy9XAJZ36c4jFY+tzKf
vjY3yOfGw2PVIkTiQlzYpMextMdZIqmcGN4i8ImlRsf4lmTed6IICuXgfYjYuh8Y6qlr3zgRTJk8
3062eSPcYR/g+UwC4pT8kRNV4fm/aHB88PURy0fYIY7Wk10MLGnirJnOawJbyPXtowMcchFmuU6j
UKKnbI1PCiBAw1jt06bmi9Vv+3G8EnD5WHlEEfhEX9r0mhYidF4VYQkmCcekOb21OWeSZbH3fXMx
QuhfUtB7FmZ+pwa8acQ1xRTr2dDp4jTom2nVAidrJhFBVtDeO53hZM+o/mZWinpC/0ocMHe16Q79
H4uOvZowFC/auriTk/c0aViMsDdouns/qSeuU64aUXPQUY+sEA/vjVCj5urfK3mGCbwroWLWc5wT
rNNKhieK5KPt7Jcwt5eJx/kDyu9e3eMS6mrI5bqLJqIbWWNmLEDU1M5wU6XdSfE3ZO+9JfV0yRvj
Q9Tm8zhwrOncR1ma6LHNrZycV/VlEcVHBiF9oJn2q1G659Q0HrRkuq1a47FwxXpyxpVkLIlRu8EE
98pVmX05g3Isp0dXDYLI6mx6Vdm74RmktbKr0uMrAF7Js9ZzTzIC21mlbU+aefZZKUhsSSljgVdH
tQggaY8amUYdhs4q71ZmittGJKdEevSe4lNdwKSY4KRQr3Ia6xdW+p03pTetP54q8OXLybDPemPh
pZjthTFgFS9pH8yGQENulMc5Erh6w8ceZpd6ORkFRTyQ0zHBJ1SkUNHd+nsA46HCKkMMBJVs9zPV
ySmTq1r23bLp2Cis4dxxebR780sz2eKFRu8aG4rqJ1ktxKUJXoU+BIREpMEy4TKjuGBFO321LmKF
qHBu28l593wud43j34rRvwspVSeedjBBFqlylJdmX9y4TwUM/mygVWoGJaIa2EKkT/0yAn3pzuWO
qM9NlBYImFE3R/AqLANtCABdTBgDXovIFzdaH95HbHwYDJApDN6jQByhe+WVK+fZMjjmRPq8l1bt
qAb+Tmtg48zTCVJKBJLJ+nQNZzOwoTiMubrBbV6g4QP20y7+zK/7DZTV/oHNtDHjminS5l2rRY/+
5O1lZ39lbfcXRvZv6Kj2Dzhm6MsE/gZJvkGa7tgHD41r/S198TfY73/wy5/v91EeNv/v/xj/N2hz
Kw+1IGMwreh2E/JhDCdpUp+rKd45+XMCysJJMKpSSf/z2zIVq/ZfKKO2oo/+z+/UKW1X8cDn8aP4
Qh8K6MdjS5+PiESUyNmbajOMbn0Zp/yRC8gd5xWvQYmcauc6FY9g7G46O14nOQpzxcAjMGhriDn5
y7cpfvdOfkAmW6TchOv42U41wduxenXqcGMTdh0gWuiZHFifT1bmfidc0gPRbhRvLZhxPFPMoJeK
6pCMFDUNytiiJoCNZin98VqPJcM2/RVZycMcmhT+OZH2MNeGqnoKR0CCYMg+DEJO//JJFD/x3170
D1iwI9skGbno7XyjvniBoKHS1IihmjXXoB6NTUL2IN2FP3+vxu/e2w9YJboIj8paluxcrbuKvn1Q
8T5aLe9RWCAb7Vh9IXM0ufeU9f7fsNe/+aXWTxp7WkGsmshn10T4UZrRwbK5JQ++/NRb5MKhLamb
DBbimPLUxMlfpuRvZrz1g1jZOJruZISR7AQC+qZyvUVU4/aaRfsXJObvfoFCZf7PHKGm40757MY7
oxcQXUfsmuVXR0fiz9+Vejv/MjKsHytW3bS4hlWqve6l9+TybpS7WZ2kupb/RcnpH/DPMP6FoPq7
T6P++f98mhbbik5NMd5RMH7GLc1JiAKana/+/GmEmpn/9nF+EHrrGeqiyPp4h3P2IF1sYeZEd6gp
nLdYpyahZWvyNdjMbItbma8ag9H4UYZ0oOrpHLv6BfgRYW4SAXUY3ehYDwxf3CYRijcgCvqgX5X7
s60MPKaQ8/yhPuUdbg5d/0TvitaGLGk36Q6TW//lM/3ulf1YJMsu6ZBwTgyAPPxMAERjhlxro/2X
AWD8ZhG2fixytNNHJ6DNsBNIBZwohhrAhyMR7KvNlIFHVfcd/UqoDEd5z1z75Iv++dtSY+zfvqwf
qxLtLi60gYh3Tjps9ThYybC89HAYqLH9x9nzYyWqQygijdBjABva2fX7d53QiDpPNn/+BL97eeLH
oiMwPxSI5OJd4hTXkM5r6Yi1ooarLhFClk9lkxqa4ZBQATfr4C/U5d9wcsWPVSeLM+J55yDeTZP2
VraS+G4K+4FR36WelEuKasbfPqH7m/HxTzj1/0xZi+J9JsM6QXlDrxS9PLuTU4BACZ1n5XQuQutL
oX6gEIGEFfS4RB+WXF+rj043D+mYcR9pKhx/QunlU64Xiprl9MVJ+ri/3QoDcUUhpm+nYzhhWDbx
cRVUykNqdk6svXV1Ric850iiugxmMiFG0qcT0rt7KcuT1XWrHhWE1uLxG4IBxFS5hF+QL/Rsxpnh
IWHhrqslyEcRaeTuk6V1D2bsvTrCxD+QJ+gzvGUfWBAsm6e86J+r2N37c/o++tiBfXflC7hH3oxq
faAlD9Mz2Q9utFUIlMY294VmvtDE2nkSBWqauDdxmR9q01ppgJ0mUoOYYZ+hBZfJRgNV+e73YOdf
WkJy7yS6my6DGExNAjJbDKugpuVWy5FP20ABnOsnctfQLdjGZ2vOH5Bst5oc/hGViyQ+Jkn40Gnd
o+tO37Jw30mtvXCt50aXZVvXHm+yoT0JDE0APjgZUb0f4VtQ3Oo9dWPixls37lPd6W+2Uh/09i1d
iGNo1OeZgscCrdDFIofOsMiOhDMXNdMu62kMO0Tm2u1DgHKrH4eVTUkdXGTBXc7O164yOFUW3asE
69H4pQKQATru+8g91w4UxYxYzsQD5IcgVkLHTCV7dTk4T8IuDoZXPNqw57oOcjCaNn9M92ZcnYog
fMDmBZK/53qK5cSx6pbf51BN9r9HOQ0LMxNf44iYlIgOPGALODpPfZSfZejbShF78giEjYsCQ01I
dg9f+Z8Xgt8s0uLHNup4Kc47PNY7V8h3hZLBjc9wm/4y338X8Cl+7JsmW6bwO/a1ykIW6hAdCZL3
2HhVvogndyUCiBuDkb0IlhiqdheVDhDm3KilLre4S2/pRu5QCMHlMXZjnoAOgstiEenYF3SsZqNj
uhE/R8MyLheYgrd9Wv63I5L4sSePUSyTWdbs+Xb4aJXtJZzle1HLv2xgv3v1P/ZH+ojAttqCLZ/b
c85aaGQujd3iPz79j+1RhOUcW71ODgbA1aBB9AiLMXSjv927fre8/tgEdT8PRqoz/Pw4wSUO4SfS
85MVp/e1FI9aZ15DbXrzgcJCYH8OsuT1v43YHztjEU6s0DFCZwt9lY0PzTGCh6Es/nJq+c0OZf7Y
GCez1ZtK8uPHKiOnrOlvZ+Qjfk+252wwawurvfynD2L+2AvF1LS97VUR5Ul5kb52P+j+YxJWd3/+
8erH/Mshxfxx/ka9OmsN9nocmHG5EsJ7Ql0/rBwgd2odqUS3M8q/5W787pf9WEaaBsMAxwmCH9BL
sjdEgu3RfskDd2Oa8wrz3kabyr8sKr+ZOOaPNUUPqrnuxiTeUZV8UHPSYhRgVPlLlot65n97cT+m
fQsHsZvbON41Q3rvueNaudfzAEq9Jtd//m5c859oln/7LT9mf1p2Mg1HLhR6oxlAsqkuJkb5YWN1
bCjHW2mwtoX8tsMKcAFgep/6sAlAhZ4O6VUSwYkCraCifxxc+76S05nY8I2T0b33eWbhS3SNlXVH
DjRq9tx/Fcl0U8NwqiKogn4Zffa0MRdWZt00Ho1Px9on2vgahe2hG7gI1um9EPNy5mYVVuPOZI8V
Rt4uw1Qla6ENXxSqueRrI6ZUOlY1KFpEYC4wUj86+t24SwPjDtpF5QaNMgYe8Xjy0E10TPrpxkld
dzXGMbi5EOuhVzyFlNLawT84XfDuWcW8nLrx2WXDmDv0O2NINVAr+DNdbzyLJHgJdEDFfniarf5g
yYHrOXRUp4pBAEoqfaKBN4FRJW5zxRktC/IAHAg93cmv6tvBwZ+prLpOqjhWaFhcPIR6fpdqkMWj
+do2HMPanNQa7JQb6vI096MKH2X2SErs2h9LbVE4Ho0yZ1vY2Nkoy2J7iFr6mnW91zLtpXad8+CM
e5PnWegF54SpVC1rbo3LrEs+vDJ4d+RUHMgDuZZ0pO2ObmziGiQ8dYdIs79DHGVGCFqbILsbxQWs
9JqdwloGwMQCN9wRWz4sADGunQaY9zRCmC6Mg4zcXaPBEBrs+BSO6S8/gE2T2Ngwovp70udnlDvN
NivstTo/JnZ0oy4u8LLW6HDPHDIVBISgemt4UjigKhzPoTajouQQKGYIpMLqPsY4PYghvDUhxHKC
L27NCD5u0WPAdfW15fUXD9vVqAX0yFp8gPORkIkMrhMNs850L4pGEZTpZ25qh8jxf2nT/GtWL8jR
vbcwgEzS+o861T1M7ejkW8O5CWg+Iwe4IImekNJnr7ZBD0aJgkMbSYRPaxDgheMYj72XnGs8n/ST
G6Q/PdIQSGLq1WleiGWhSyCMFhrHSrt61efmMLOBNE0sKRt7D+Yo8FjG7jGx9TvThWo1dfeVj6hJ
bMLS8xeVBW4HAfm5kkUHx6tuiNGotpaRPZAiWikU+svUIDQz0uRTgZC0Wb9VRMHKQQpKQX72gpPB
NYAI6HQdSmDmnYnpWh+SK0ICIFb2bUmE3VLwg0LdtlZt4/7SifylmUm/ripvR5NM4UzH99FN8hxV
2p03lKBXyD30ClplUXiLMgqpelzuMhObS+3RPXeKY1q2J7OMj3YA3dfDu8gZDE+XGdySViAJEjGH
NTrWWwT4G9/NA2Yd1E0bw6KTPtRhfpdP1pN6SxbNkEaG54odUeMQj/MBXWGYvvmZ+YQU4KRPENBl
fMjNKl6pQQD7ktYdN5Ns/vKhKicNIrPRjR/ift7UvabhzgnPnSDcHIjwIRLBSUZ05XQN7k+P0MDN
eS9udXSKCL6yPBhszzVWHXwSWFNhcr/40n9CNLSK/O6GwzqWKWRY0+TvKj80Fo5volNJR3cVtOG3
CtIex37TQA7OkvSjG6vbgIXLnaqELPH6qJnuTWXixcwmlNSIlBzd0rGzBQ96rp/miagDLJbdjSIL
d5SeYtfYIER4bVCrrWJTI23Mwl9Mi2VL43ULL28V2R1SQVbuGn1EywhB738p2W1wZGZf+KgQX8n5
LqOXa2ObWNZV85FH5MY6lqSsTDqLnyIVsO4o179IZYPQx7Da+Kn9aJoDUhqtIX3CRkhm++iB44IR
7lxpUJ/MGeMwi2XEWqrviSc/mpah2pkfFqprpnS4GumHq3QGFVuuI7pcOaJfd7bza6ZBUuo4I2yy
V5qOTp5bvmk6QmBLP6ajfdfPMAZLcChuYwOxQqxt1Le+JdLFJON7LjXFopcs9LP7qeDcs9dsLG5r
/tQ92xKRW9vjUnaKAIc3dQfs8c+lLVBpced2sTBBOvnOMuvi+9ldYwVKo38QZL6qBaHL4g+dwwXM
/pmCcLj2cMYnnitXYeneB9hZqhRbaDjAc/IHc1c16amFVmBr0V1YG7QD646o3/y7KSURHT2uuODg
NwnQUYiubYra1TWvxlS+kBl/M+vmLeyNYm00zZp4x6sWuGvBmobaBDNu0YRHx0Dgnnk6/JaePDC3
Eee44UbTjf52Hr1tTyZI424bbfhlON0+T4ulZst1JASK9gGTdbmpY+TvdQ7Grica1tSw+vri1Zr8
VxDvhP1MqKrbqN91tbmn23yaRLxVcPCqbY9GI7EkmNbZLAWEfutNc4iEJ9PbDrNsAeEQ0J1BUaeA
V1P1BWiYGaGzRFseDd1GM+wVP76gBmmgdB0uYnDuAyaVcGImBQkRSrTushcNZDjNGrwUyeRts/im
ZMQNvgf9Sk4L9GR4GBK0lCMgVzwhDoS7/K22ggdNH5EQMivbCTd6GG9Lp7qJ4mjTTqg49Mjey6q8
5ODdUUgjk63p/qZecQFTgfofADhEnIRoaFI7+D/PuzUz+nbTgAHYBqxOiMiBMJpzRhjbghe7KgJ/
MXtZuQwRNy0skrbAIz6FaGL7wTuOAT+q9dqbwOrfBrdrl6bQrsR9UB0o6emio12O7nQ0Stj+whBP
ribfIHGe7QpPmdrV6yShQTphmIE7ANUh16iwZqsgd5/7enzpG/MB2TUXU4RnTTLsfdbcXEs/A9iF
nTGt57b9pQ0QVSUGhyZ1mqWfOIfYpIOvl+2MkqjHsThYdwMrYDFoiPWo1cHKXKqpNM1lulTbi8JM
Z1FyM2hpqKp4ABhyfyuG4D7hDewTdnvfKN6KZtyrH1Qa7pvK5/M6yMd4cN9BjiKxDft8EzTpgxEV
vxLcsWp5MkI8ppmZ3zqdexmL/r5H9QAtJ2Ta46nvjXzTCx1BzwhyV6CA4Y+2mn0wqGeoIwMM5ade
1JBfogcX4E6NrYC8GLF0cbtzhLUUgLNeIiLcojBf9lVbQFIesVK28UNXWgaoX56UxiikGlICdHFH
xMWuSsIP+glAJe1nrdGfbMlMcpyEwyL4F6SB2Ej0/IDLejubct/hTOs69CloYLdtiiYz1l1EUfpt
4Jkv7myeQae8D2H8VDiUynw9WCXS/Wiz6piN2skY3aOeWu0SzcgZgd0F7+WzVjUvziA/3c7dIj7Z
jxnFJNsIAPczu/TWp/lRrNRXJSnEu1XzrdHRWliat6+o44cOCAQ1XtUJf0yq1WjQZE7tPb2tu6gs
i3Vu4ryfbLFt0DKiCgP6VMvPDGTvsg6jj5ISXa+pm53E/UJC1Rgdbe5bjaatJ9CgYLHI02LueyWg
3Niq7uPM+ZhY/3MLiMzQarfR6H04s3Frevgp//kMfMHkN+4coooVQJIc1HQja4k6CIBpzghjHUkX
Nvuqm45vGRQ8TxsfhiHhRC0BGjX2q+cQroGI7iOc3RMiOnzFYX+g2LXxtHodFv4GojNLO51G3YlY
pZA3+BFpFnax4Crz4krzBv0pxwssTfGQI1+SrdhkaQS6BzGcGsBBwJTz2UHQ8Om7qoWWOgPb7gtc
rzRpNoIvzGm9ByQa+crwpqP6t+SMLstIlbSFBWg+SO9tvz2qG35C/IU63VuBjlwO93IC5cOjNWsR
UZAK5j5IMY8JV4mT49koFgcYR1Z+47rpRr1vu5Ljsuyqp9Lj9ZZY+WcAtC6NG5wauwl1czmPawgQ
V/WRTbu/DnZ9MdHSWHxjs2PsC314iqBaEeC7axFrdKyjARG7ffNJgO+QmXv1DLM9PRtpg6E/Pdnz
dKvehW9TXBvC6OCkNYRx+SEDfTPDPzHG6a7lpFGk1trs45OdzYfKYLl1q41O4bYGGqjNmNaC6W0O
9VWczBt1/g/4ZxybgRNGZkLMTfKCVwDcONFWfTD3K/ghv4SP7qKSbKtTmr/Aet5r3Fuyyrtms0F+
i07htU7cXa4H1JWtTQ6LrerTdztB6Oel47fo9IfZzO4IC1n3WKEX86CkGihAk1khvOydrfGxzHbV
86b6pFoHafbI9rmjkHFbldElZ2JSUz63md/iKCfMMLj3HezbIWlgq1ShZgzTv00swioYwdKDJc0W
oRYgVvgTROonVeGhgAwbSSNExruqNTHSwhs1fNRB0nGKjeb6B7K+dhYbccFdz/LdJ0wLXIHI+eNR
omiEst2d4rK5ysF7A1zRwiWSezxQOnoAyIIOfiaFUZsdiE5mZl78ZDrg21p3fv/l9FJuRoUOtOSJ
RXYrwUOZ3bTrQ/xCno0+JmdnRIVCxaBh5LW7EZNO34HP7lEcEIBz4xmEhpr6M6rAXZpmD84YcVzF
hUeNp+NMpY7MkE02UTFx4Rk/JDMz0KsXu6KKnVOszrRoXLQaQnSXQaJ+YYPLfcSFLr1wN/u44PJt
GtXoccSj6wXX2hEXkYLjxhyH4oX8eHdruwheNJN4FALU3gxLO5VVdeMxojS7vfFFvp0B/xKPct+0
4bqN/BWo3O3QcWLCUbPLLGUoZRUX1kk9RYfUfjbvciuwl4aOksiw0qMbiJUox3rFZH5BqHZIYslJ
G5lkk7hX3Q1bFgED3IHPvB/qFChYfTTL7kGptuQAfSn1b4Nq5FwYw8gQe8v0b9TBT/Hx+wzJ88j5
X1jscZ7UMQUU9dl28Xtm3Dy0TD7OJtD20Fh5dXKtKsKTBjoDtjF9mSM5bkHZHoRenxoVSu4lwwOJ
0m8w2I//xH3P+cGarF91Eb37novGrzj0bg/g0F12nnty2CrUEUw3y7u6NcEA87yT5S3mnqyTgL4Q
Mi69o57irCe8Ixyc4yfS+9CU2+F77hdbYk9WuVGe81G/i3txK2y2hlldMvvPNrQ3GXfYUTMveVkT
9lWUywoqiZVPmywO21VaO6r8weuS975RApQv47WBGJ6QKCBD47srk40VardpAYoo9YO1NfeHKMII
xTngFTfg12zHE2fwhCAM2HJkSplvPjVHmdmPtgdPrKAMiYR8fq2L5BxCJYkajCEDLrQyxwU8GpAo
xmgtMucwjAXkpOg0D8V75XKJN52AdLX8aqqxoNnBFiNadZiCHqB0f9Viw15AhM8WQZgi1iOGESdP
dS9Tb+EIY5vlyT+DZw6sjdFYXIkZf2qQN715cmN3W7Dma4E4qU27HooN8RnpmuPzXeSQgMHvpYqx
09XCUJuv4Rjd505/z/XrVIXcw4McXsfcc0MiiRkFZ3kwY+ctVWaVUV+GescRZuqmTVqGAHD6+OIq
0Todz0vEBNMS/UGExZdbgxoU5iYFr28CMS7UsdtLAS80/u3YW/vaHDceQB6U9ekqneQVmc73XPTb
rI0uLsknK6+1sNDVGZIATl9OmZ+Trns2vPpzxm1D4t2wBmF0QAi7dKOCC2o4roaouDHKMKWrKB8L
YpAyAHG22p959iibX8q2PKamt1d/paX+qxhnpMHjphHm2mD41E52bkoCKoFejsJ7iyb7MGXRLvJS
aC0oC/vq3TCTR6c2f+Wpd+ljyFlZ9z36clO25k3O74yN9sWzPAjQCt3I1hQKTBK6rex0FfjqYiYj
Mp6/Jg+xeYuUGc3Ush68h5pwyZT7dsr6IbL57CJoUyPhE1cTxuq++ybn5zFMyHOc/Kcw6x8Ia+Y6
aFTc4nvkzepA0/cPXYNdEIis42fwU0T7mXqYEqPqKcls+BM4KtEHenujdT7Tju3TtxFeg9P/5BAI
4Y0ojAAbMhefrNpFytSLixbj6KWw1j0QA2s62TJ/EzoEhKx6Lyldh6gULIHf29P1X0JdkbsuZ+Br
B2EO5yztlP1104BDYqeZT8TwIH8KxUM9IvJujO+RaGRNcF4FGUK0g3fGZX82Z0X/8K5GTroRyWso
EuW1HBCa4ULcZTUlsbF/TFBRL8zSu8iwWA011yDpIl4042dcNmf6/jtdhFeSr56sWCU+ZS3CVV64
a9c+IMh+axfOjuQX7A7es83Bw6wn5fSklqC5W+ycdE6oF9rdES7GhT7axqhH6JTVOgMXK3wIdW53
o5O9mJfG1izTJylVglxzUGuUycGAqy3jUL7kXKNnbbqmWvMWs4/P7dVzvYPRgS0bmWtJ3jxGmviK
U9eH3BIf2mJUodXyoh7LZYXyVTY1AyTxjUXU2gR7KQ0XO00VRnvd9V4aIvGQuBFkOTlXzgq3uHXi
BdmSm7QqWOQoHxeFx8CA7spxzsLzuyBYPFsOnXPV3OiZ+aDASyidJVraxjU/ggLDUksQNqKDW/z/
K3MkgjEFQdcM0NkROGPZ01zc6tgmDL7ljDjP1o+PkPUXXent6vrbHIIzm+FuCkNCrfy3Kes3eRy9
kW1zW3GCybPmDosujtr4sdPqlXTsLXsyrpz0pN6+TcC6+ucg3lZpltPU+jaT/Ij/9EGiwR/M29i1
1533NTvwtyNn5XMW62Jwy+qcpLZR9dcgf6bp/ggN4d3gEB3K89TkHxyEs0alz8F5YcHM2WSa9l29
Kr/E8otjawKkZjJiBo7KkqUoEax+tYkEXimbGtIcxLP64LB2xxL6R2wSGokfB4zE2udqNbBfldVw
G9NtwGUC0bO81eP2w5T2pu78GjSmyg2JyKMFi1DCcXK8/ssyoXFF3qpiRdHtblWNEPPd/EmdcyVH
AC9gFivieLnWvXGVOv4pogJqR87SS/ULqSRb9YAmjGD1aXXFzMufjSY68ZwSS1eUemRPkoFBelUx
Bo8jRQD+VcDphm/Uwj8+Jfp18GhQjelq7uNzKHRmP+RIHoHyqz0lZzh1QKy/POux43xYTfV31Z40
ATaETB+bqQrfA45Tse8y2MwcPNXPVd4v+PNqz+ITIPy4oUgOJQ5HhS23s6GxfFjlTpPlqw+mRLqU
IWbvIM16ReXNxdg8aeUmcq8lYFN1mRlkf8JOsDB6uZLpfK/+fob9FVL9Uf+1nmpHqBZ723hJinGl
hpQ6o7X0FTx/7ZCn51E858kDbK8Ll1oJzMJFAsYUi9rOmfIVj5s7JAuW0QvV5I3nEK7BFJeWWKoH
6BhibTnqi5bQOQBkx5qUmAKAXY19GE/nMjKou0Bxv4+08qhesXpERuBIDVUdRoY62DOqG9tdqZ8V
+9olpNbj8ShxdV+a/ldOhK/Pr0qMalUG2s4I/LcQ75zHiVj9JxyhQdFZj4bTU3sOuPm1V9tK98lM
x8mcDqLiCCk+UlOHzyX8hdPKZah8jji1neTFowYJl4vvpSeTi9TVrn3z+44yX7dR6Bmt9M6MDv6k
AlpavbMPWtsgcln77Ib3hg0Z9JK1dma8qqDtO58CIr0bymwUaLWNrus2t8D0HFoYCehUoapcqeFs
2/FRLZQE4akyWZUQHMpiozv2kV+XWOaLmr6Ob+3HNrtnsiaD8+rDRWrN24xDiciDne5+4u1/4M+r
IcW1jbtE2+i4RaojK9bGnP17gGkPSZVeK84d6NG5nwsMhdZu5qfOzvypOlfqdXY5OURgTGYLROJU
0dSLo3t1ehF2e6dSqwxmdWO82eJDlRdGM7q3RiD8rA/qUXiGfz4R7PtA+xiJKEzmamvE9guRK1wM
oCq4b30Cl4qhaXjjNZPydiSIke+PUALc7mriRGa24idF6l2xkFQBODVy+9IwPUURtXUcmUd9ovEB
RZGW31GrwjXfjOijnV5NlEAdTseMLL9WnwjYrvf/WTqv5baZJQg/EaqQw62YKZKiqGjfoJSMnBYZ
T3++0X8uXLIliySA3dmZnp5ubX6yAKUw3Lt6wCQ6SKuIp8unyLoBwPNTNnVJg9vy/OvSJBvOh3t9
LhAdRuIIteOTzxPj0cJmWQfQ0fkscVtsO/ef3CqEmJAL8j/5Zz+GHxJt3NlZ0akGCHsI7HLXYHWD
wcUljQucIxQ3FE15wNCljI8TbSuPGB9gKMamELSN9cAdWBzSqggFqrS/k3GPel4OHUBQndn34ghX
c/Ylc3hUlnuUKKeAX0zfuvIxsP85UVK9VQy3D1oMQf3SeBCmeJVxvp8joA8E171yfsATYSNZJDJo
B/b53KmTpLuphqCW8SZXh1MG4bI8LAzR38net3uqdrSnUh5uxOCrXjSYwJBEFC2ThNol4wjQcmcr
SEfJeehAMEnsYJ9GSQvs3+2pqNDx9sXWKnqy82bVus1POVo7KaEmW9vzWVHFBsCznyXueQgS10u5
t63PkAYDOe22aKwL969mcQxkIErRA/oNJalxXzfdRh4Fqqs2UgJVFz40BmALKfJgVDc9SL9kt6ji
mRdCRGcbBNl76ZfXskfUaI5RYqn5bmZ5p6hitN7lA/W3mVtRe/NPnE9fcsL6uq3WugI4ap+X0N+b
0z9ZHRIrLfsVFvPd5JTnIu2vtsW8SwJITOSFxoaiQnmXxcE7VgCWyj4Hqmjb+xsODB+z2wOSZz6e
rGq9xxGNXl6KozaozTxZZ2hTR4dkAa2s9RwXsBitRymB5l9zsXRHD/SgQhoC3JiZ90O7EbYbFa6M
zGKBixt9DPG5y8A/+5XvODeT1Vr75p5Z1te+6i5zZOD7wRCOAO2G+cVsF43Ni0QdWRyysBslCiqc
10XfbaKc0ozTY86di7yjfHCGcCgokuXMmKyBxhlJVF+hAEfYt+zwXu+Daj210AIHDRicefhdbfRH
NXmYVNb6DSEEFGAsbG+7vTKGk+v+pIBhIPFrDe8xHRSNkc1L6znfDYO8Lb6bMA4dQzLXY5VnQBlu
fNdh4cIVtpd8UT9YREOKnLYGs5RKQ7g4qRImiThRKtth3lDtILsjKpFvbRpobZ0x9CfeSNppAdvO
o36fBgEDRck5yKavrDQedXawEyDrWrpgo8McvpLcndF/R0UMbUaLbknRzndVAik1yJabPTAOTkI1
2IUG0Fs0xypi7m9m8PrOnIAnQqddyX+KuXkauEJBplXQ0RAh+I1NgFAOMiDALlL2SGYTxB5kxmi+
D1DmSklqZs94tArU77mEOunus1GdAqZrK+Qtn3oLva2Ws8cZIfa4HE81tzYatCMDCdkfJG2p2cd0
2+uuue4GDEGM/DPViZ9YI4s8gHnI6Pg0s/ndW1B8s4h+2CxTVaa3bkHCQ8q0KHbuCac6hwGMk486
GZ4DhChoKVtPQ6cUgTCioBclm4yp30C9V0gfaD0iOX2etgdTAE0rbrjAkDjY++5HPCP3FYA0Vxal
25ii3Sqjb3V5M7plXpVtMawLPXVWMJzhumALwTwgI6akskGCWBFjjNvcRUNjcdSeWAg2Fqn8QS2M
fPktIsgFCEvfutuOClfzm4sDfS9mrgJVhvCKqePN6bt1qC1frTkcc4TmkgEyC0n/pxky+OV2+p2R
T/fgApy8Sf3shclVg2ChOSOW0uAz63n09wMtkbupGY9ulJ96PQf/iQIYpjC5JroIS3SgCX5c5n6P
GuCfPk02JQim0dJLZk0YLpRcIras2HbRbi4a57CdN4xkzU8lYoG4iI/bSgY0vQAuO0JmlXjB6M4t
SX0IR9wyr8/2uKCep/arcCu0fNJg60qFlHcmuUZoYCGS/M04fW0OKJ0xxQFg9E65xnoxPJnzwzDM
tV7z0nyLgLRG4lYyManBwNGbbsfrjvUZ6RHyS2ybqJDWMOhdM/yjC0pDG7B+qr1j0edMUukBs/FL
AW/S+qtbyyaqtZeWzoyZBvedYj5WYJPSPeZFxg5zGEus89uCG7xykEFVmnbA9I9R+BrNR34ap9UH
Iz2fvT9c/AKvac+iezFDmoCwM39kKfYHMPFXS2+7cJutvxjcKtx9KDustli7mAz6lYK+xUGNwnOx
oeGxd+P+M+qQETB8cnJHY9jfN6e3Ngl2cU9TwsUBAjHz9yIf1toUvOEisJO7XhfB2qJ4C8BRezj6
6yrFDnQxXlu9eJxaNMuxbIy3nTmecO/hpYPmxentJ7rpPwiOvMt9TDKHfoh9KUvzxa6YRV4sc/Vr
5NiF+V+/6R8nraUIqeGFDogasCY88ovMGpElgw/SxLg/zGsJEw51pt8pPGOQXyQhuJuY8RrKaWIF
Tete6/o7JImblTZZRJHlw0uHPUfKrnes7z413mocTwf2h6y9pkDSWJ/ocpE5JpaJhJWGBnc8SYls
vTg0fvWiJrdGfLyWeXKDTpnsdP8nQ3OnyekQmJO4QCNJ1JQI1BkVzTaw5g742koBAUnBTelYtfl9
qJqHBe8F+Q3L/kBx9U4rDCxqWpwzOdAb5Aks93XExTkFEISoYr80ZoniRqTvJs/cwcp/C+1uh/zm
ncBmi83iDkv8OASkZwzbtNK1uxSnxtEuML7XCJKuQfYPxYCKuY/WLqIar2U5PKioVuvZb8DLkstI
iiwLduy1lT5laHrM1x6RU+wjsATGZjiJDjG6nBoNpEjGP+na1E3drFJfv7nsT5fBDUxU+0NXoh8/
MW/ooULS1bvAH4Ydna/LoNUHP3L3Q4mKjzmgRNBspGow7Q9qu60xDbRf+6OdtRxlvVrZmv2YhO4e
eOac+cwzRtfcWJ6jefwTVpgG24noWWC/anQKfri5zqkgMQlGHkZDStBDdarsJiw52di5T3u5EhtD
nlyCxLNEdgbbwPQJO2hEPtkGlZDmlhumt1chY1yosYLBp7jeRw5j1fTtMQAqYfFjooH8U08K6hqY
Afqh92UpZoKXYQunpY6d526cmIBvHyzjK50tGmpYcaDy4wSIgZpMU9wNAKb22LF4IIywOhIsQzwq
Y0Mb/gLa68ktrpObktkAgrUkWQnGK7LcFBuooYjSAB7l58FobUccCG2MlKzEeXUayH+9D2qCqMmd
b9xygClWJWIH9w1pUh+Fpxkqg25cOkxZ5OoBZ15gTrbIXxDcKwwM+YasA8drTLaH895MNiLbNRLq
SGxgrYSC6542woMDpBOCwHOdAnVoLo6w6XmJYk57z70bxMktp9tLGePQDpbgUQ4RfU3gdnbgyM8d
+8OjVFuliADYY/kv8o84REZrPrJeqKcqnzY5Z4pHcqXctRMIZxPX6xGFes22OSFz/1Fv81PCkdph
nJ03H2Ag75VuAyTYgn+ImkYCHAEG+qgzdm+JN0l3Rl6XuTOQstaz5d1mu99IiiBLN7LZRxIjjC47
txwWWuj81bruD69eB8X3hPG8xTxXNWG3golb4lR72w/OSIKt7XkSQeTxgUPR59gO390Qn1WPp8rk
26rJ22YrbycxCsXL1wwmEhnkx387o/oXZSjwTvbNwnZuVbjexpQnm/o73yj3iQ5EYbXrQH3Pzfhc
qh/Lmb7NIAx+A7pnJztEVlYtoc2dh58a610bWEAxDIZvrYlOHL1pK2S8e8QZSF8xRhA99uWn20NJ
1bT6kSPhqZiTtcOI0lb33JfYBI5im3dhdoq5i4ToVV3jUsz6v4TR/LgQQCy0EkK4Rkidc/NGY1Nk
Azo8UTGukeVDp6pmRsbV8cElNswOdBrQ7HcuOjBdUWGq37xuxIHYMHF3nCBCogByniMzvgfQwyNm
DrKtlQKb+cW8AZ1dNnEI1cnojv4IDVZ3tI62E7pUoCuIil+VAalkKvdegzHmL38JIynfPoyT176n
vfOa+i5FKZpynH0gfeF6tOvms0H6oWP7jsgLKFZFmLpXP7LDc+qbHwXUKWA1dGfTBVUK9Iga+vu+
kx4J+OMdCjZIBFjlo6aQNKeO2jAui9C+GW+XoQNjTBAOb8ivK5W+DNzMuhh9gJkRczTdPyXu8pOX
yTO5TyjJi8/h3B4MnLyIVt2VMcVutTj5trcjJBiLw0T24icMNflIzfkevtuBaZ1Vqb+a3euSVZuM
aaXRjYY/Tg6bkJhl2uHVb0dm9Rd99zkEY71WU8uQ13hOAsrWtjznhnE17PSQNMx5Wnqxm4pVNFPU
/1F40/a+dWg7pIRIHTFs+AFJBR6Llj24GboSbb+bbYzwigjuuNmgyTCg9uBiklYuE4MKw/xlGZJa
+zANgzFHCbVp+5Wt9Oa3etSY/37v+vEzLYx5VzhJ9FGkLGVfdzdwJPF9HJJHOuS3wcY6MjMebUxi
KnqdK6bH6ByZ3WYs8FJW5hO6IRBy2WF3rrFcibUnrymv5khiUdEKMltva3SIlzMNwHTrsKbsfdOQ
Z26N4bwoADp8NzNV4nFCnb7oDwMdlHCGhYA+bqmP333S/fjd9Dg3Lr4yQ7L2ffPGUM5D38OGsVEZ
7Jfp5KeMfRoD/olROxycYVmzFS+UAPT5W7AJNBUQY9mXrbbcjZi6VGN1NkL2Icyie8QUkFdKdoEF
+cj2EYUaaT9EpxCnp9qrfhqK/iEKsruGtLHtqttodCecXI5lokEayXIG+SPg8iEFsUUGY+VVjKP7
5fTVtcGX5mD2PDT1l2V5G9eglI1oWW26BgXONOn2dQtYYegDw2/YJTne1WQB3gFigYkEA6Nnk3E0
UhRGEYtfaZH5GOr9SeGM6SMQw8OF02PUh9gagEVQX3GgZayTEp0eOj+Abm6C6iCOwJpZ4x48I4DV
tvbVnIu/Y8QC4ZSTvUlfAB/3OKCAMDkq4o3P67qolbZBubOT7LmMapRGo02DbJla6ntTs1dxjMUp
W9foP7U5f5iougUrUrr/EYjkFqxUmL0xsv3B1UKCB3noNY9dPQxYyZao4E0+DodpcmJyBGjB3bFQ
ZgIlZ5DEzhZenNtyTsOwtMP4Kt8z4XOsa6vZSMbtEgndmDyasZyaDuVsXuSs6eEzZkOxmf2ZjqmD
6kmD38Iey4ItLeddi2GXpondQ3fS04qDN3oZYu3TrO17o+pf29kCpO+Nd2R3FqhJDsAwfKUlXHXy
uM2wxH09bO6QxIHJU27BRH5yQ1lbhSA6DnMw4fvRmKAjYwNTdWfUb797LliuDNuKA6hNow33BOQp
RpDE9F7HipmKCRARGRgRx4NY/RG4HR2N9kFahDGKk8G3HOQIjd4NaPe63BPQsvha+Npb7zIXHpo7
DGtPDlJEig6pY6aPhbHgROqeTfKlFhwvw9XEz+o/ZA05vxaPKG6W1p6nB7rKkxvuoha8SDPLM0kp
1vTVsebph635OhFrSwaPfQI93Cmt2loG4HiYVrvReVRetKms9k2Kzn6Bc91oYNq3Xnf+1WgWOJ53
U/p0tmftj1WY7w6Hvqw9g7jtV90Xcsb3qml+yOeitqCox5bNr46S5uWgiHLfYnxwlRUefh8J1Oxn
+d0GvtCK9B0u07HCF68fRzonDe7dsXbu0Wboc/1rbqEs+fWLlKSVoR+VbyGTDBb9PcG30cfoOJrZ
ZxBD+zAm45KjiKVqWoMQBTVP+6xLRRu/c+CnZfXeMUNtldv9O1ZR1Q420LOsXGfSSJtKhaghxBge
bc6Bjxgx5orE84XphGBidMRI0a7xY1+9mW39p3Sba6bjk+DrKTANCD9+ux7DDDJv5j83LpEO2pfN
tTomtm0NLZVQIbeVdXs6C38zkpOGuNUaeLgz+XbV2T9Rrz/WCsIFUEVFg4bm1Zhmz0sav8ywpII4
ejGHDiivte4bK/8yI+3RMlrvMY25yZG7xNsmRb6ssBALZF4IPxfSk2Huv3CARxHciY40uL9zo3qq
UkTKq3l8LNkcyCw8eVV2gUJkrZZ0usKubzZdhN/EZKp7PSIdZTIZmda83lpRxrbP1bIZwGDROkUU
saJb2mmnasEyva4LlJ5mrOqBkQt9eG97fV7DGS12BtVWSJKLXZe19/3h3zSbf41c5m0cZk4k7PtZ
dgX13LgV9GjowIdh1j7GYEDoabEPoSrx7OLH8VLbCAr2F9RZoSf78Iw1v38plnota6+M86tpcZrY
SPQx11js43C60LL+0UfQl8pbYcO9miZ/U2HVzvtEz/kUPhR198ePUVzu4VEOZvUzafoVuZ7HkVKa
8vnilsO+GSx6Sml1S4nKSneBnYGhlIVMsm/Mq4biyXaQYrbah7QLxg1CdoQhAlW+NCcU2s6lCa09
9+lTVRvLnK6MeNI5WlDPGtQ+Tdst9NAtpNGN5aDQZIVPVAyJOW675LPp7TNk9VMfYN5Bxgeh9zYW
LRVw9ScYtfiWlXDgOe663Ec1eDrnXXDf65z2ZGltY55YKKt2nrehO2wXPX+LtP4iO6PtxrVuOevF
nG+drb3Ii8uG7Sn2NFUe62F4XyJ47JY2KFpDJhPVhsLZNd47dXvxSn/LBBpv0X008D58tpSEfxXm
325jfFXM6cO6YG7B7vTXNGNRgMw4WfKcQYqYiIjUrysp+9C8pwM9riUINhVt0qw+jwHeUpRDrRl2
d0WJLASutDrewqS/j1r+uJT2Ku+jg0RYtTg/qs8vJpGRSb61NqD+lZ671Fn341sCH7EgYcEJZJXW
EJXm7EfeSV7QSG7j4u1mXkzeuEiqE5Ngv2Ff/i5oCksflpOTnaT31uG6FkA0igCI4gyWsIU2FqvK
omjOqgqZLqGGNXcLaAvxY22xa5rWfph7mwSYf3O1DTpgaKCsWx4RB0jt0jO0P3TUuQCjDjjVGPBL
8J2v4R33MWC+jO2lHMI0E9CEDrzo6IoOZQsLPZw+Z59RFY5QuXguuvQNeveAbHPmffc8/bZkSGny
cGueUasCo0ms8iw4aJy7ZwqundwtikyqvhUvkzgYQ9U6k97mYwLpwg3hP4c9mAhd+9o5BUnw5/+f
Wm5IiKIQfEMN9l97/i2NMYF3S+fOblMbIpl+6xCRC3mGQQ7FOa8/RzXtJmRvVS/ay+7rpPkfVbCA
l9WbEIcEq+0/THf+W5jM5pSCVfnU7/G6FQjCaTZwSUDB62ydaepn9CiZ9PRIGo0+e2Hthk77rhBP
UyaiziEc5hgH7qV4hx3znhMX5TD34fJZyXRQGmqrekYUnj4HgEqTIILSt8Av24rJhAoL34S6Ommd
P2EBKurH04/TBPkqJwODjbAb8Yn03YVTpG++hoVzeBB/E7BxhBhfoIyvcpDVkdADXf2Bthl87HCF
twIjLhm6DEO3tm3IYNzIKWy3TbXcT1Wxa/HJnlz1runNv4IA0pEsJAVbDzmKr0nPn7uuRFooA8PR
8vJPV9OvK4e3wQ0Z9AnwN2iinR0wnYMS6HtcTiheGuffdYM0NkO4QD+5f+td7VgawbUSx1g76tH2
Mo+ycphtoNTlxhK/QuCnpFvOXuSf1Ris63aKAWWmje45L1HSoaY3/RE2V9Re7EDbjHyGycnXHPFu
pU6T0fPwIAU1HR0khCbu7KY4oLlxzMYQxZ950xhAztLj4Q098lebJu/QEp9F0Y5jfQJtXOaPpi2+
hrY4gV0jD57Hn/TDGKVA8TDxN2WQPEgsSHvjNoz6qfSme5PlXNBJtvHp9stoi6wwZWfwmUzWAYus
C8lZShgKkxy+tQNY16zdmtp1oPFGXXGnG9LPqbLXarE3de9tYjX+bXq8ShljoEsqY3UItTqFug/C
8jxExkuDEAbn54tUWq0oqmLZApDRGthvSWbYBtrvbs4aTGklC/39TgpMHYRIbEThIdWsvTyBwpj2
bVJsw7nd6nXx4w/tE+Owm6W3Dpw+jKj1G4ukqTOdbRhlV8Xn8qLpX+dPtx5APRmMT7bWoNJ/A4VT
FKTX0IBdi0FHmJhst+JxaSBXhPYz9KxTSETLXVp01vDcIxwiKE/jZvhLQgkybpLi2uwtzU+vOoQY
n7BsjAUorYN4OLhcHb5UmCX84kBxyD01P4ALNqE5eMgpEp1wpi4WxdQNva+eJaGPQSUkTjxnTJo8
jkEMyetdZlrOjtR2NHoo3iy0vqItZWndtznNakXrm5LOufVLvq0aT7tzUuOhpzJIg+SYVu23s6g/
DXltwYg5C5USN2nfgxR6gFyCskbauhky+cTwOD2n/Xj2k2kfsy0LwDVWMHT0DaprR1Wn95jlHQq/
eg+dRj8kZIdjGR4SObmUfRgcBAUKf1tYyXwn+efSax9lz/p2StzU5hb0a/oXUp+iL/yYmRqNJRb5
RLEJKl6PzbpPasZUUJdJoKomxXBsUnUou2qfq/jZrtFIBtHSScqZq3sgrkM5qhL3VY9eLfSOAzOE
qDr/RSZuZWr9A06pgHMpOlM9va7KBAiAIGTo8zFzgqvHVWa99iBlez+Eh5iiq9SmdzYkpJ4M83ca
2KmsyhE3b84CKayV1kK5Mm60Ug7W6KPDkyE3Ay+8N/7IxmLIeGW0OTzFBQZPZD5lAWN49Dp1uzx4
vvU+1OEljZb7Bt9wxiKx+RDFUpacVTu7Kg8fJsQyU8xNslQBpPh0OpAXqmCHsmlGegthDPXOY6SI
7Tzzbzz0bpNvij0qPtM4vneMKcY07DEN2oFjRsP0FtXVxfPzfzJ+TKp+qNtuDQCPazdreczJOQBI
EYqA6Tk9q8LjpiUbqRXdor15UKFYBTn9FLUg9prV0FviYQNFcCdVnF2jOg681zTGuvaTvWQROmg0
9WxgZz8VUSKQiRPqv8IpLwLfZ2b0KE2IMnFW8vwwuSInjF4xKNnJEx9K5jmslM+NawChkFbllUkF
xjCzdzl+41R7FEaYoMUZu57tSARc0clZF4M6oHu3lUWVNRQHc/HaTtnR9bszV1EJhpLmW+lbTBBf
ZNcOOo1MmOJxvYjDuiishuiSI56kiFcQ51dSG8H9AClf3pwhPBrFlyJ1DPAw8EvzI5m0vV0zW5rA
Fk2s/A28d8pQ7wRpR8+AsRkmlxPOOL4f+9Wr5UqFKtYJbrUPTXfjTF++DTkQVA19w2UrBbyu/CeG
KE+CB9SWvW1DdURcFAx3/JKC3cSleDLh22qL8RkSbAUNkHy+hH4tFae8MNS1J8PLPxns3kmfiIlj
pIeqPSFfXlePxnOZUxwJM5w0pwvmz9oIdqXB0GVIu9wHyFGt9cFA7lbOtY7XkIdjLNAgC2aUpJ3v
uwmKoOXGhydZG+a99E1bbqGwVRmE3Wt2+iR0AmuGcMm9R3l751OSK1VvpV8vKTLsCHyxkGPltjJl
vpHU1FD6D/OKd6h376MSn1hYX8J8a6P+1kXzxbWAzgss7NsfPrs8p8FTe0pcJn6ZxhZLOt4JUHTT
z9M/GBv/AJNXbj3dBG5JLRt4FdqfxAJVaNd6SnpI0UAz47DQjkTEnxkGCFllfsxJkHI2Ts/0zn8L
TsiwHNRyUwR614svZ8KOtIr+TCAwE1GxDbVTCHZo0mbwxf12Yt9E0752aB5P072WFJekhEgrkXIi
HQji/BDb1ae/xK+KvHYuqm2OKLI7LYhCxYximFh1kMhwb8ziq/TSU5uEW9tMNjo22HUaQxkJ9+iG
gxmMRzlsjcp/sSosC8LO/skjZy+h3ujwpWaG985gCVR5821lzKqMw6ubMZlrul9Z1WPiNL0E+oOA
DZ0Ro85Ke0sigzwwY4nQ76WXSIYjGUrLAaFS887l2K/S6b5c7A+tL86wEE7uBGGiHNaljvIzTacy
h5uWuQ+MUv2iLQoAuBCV/o47gX/yq8O+CCo2YOE++Q1Qglj4/CGQ1bX1EnO754iJWBSIyfQX0J4l
ruldehuCtdwYaHW/X2QD9P0qxlpOhM3HJgPIGJA+sO8mXhKSNDgq0UsarY5ZPXWavTYlKoTdtJMc
1Vf5RjwCmsFZB1l3cfTiJquatjmSwg05zbRnQRJTJi9YKW3ZLd4AL3V8M+fxX+wuF+hrn0zsPHVw
hGzLP3CENANKhwThkDshNdpgA9w67AuOhdPMAWlCKJP2mIX3QGv/NAwpgTtu9KG7j9Pxwg5xWedS
/ZQszYyc2pmXD8sWrh4G6CB6vh0f5WfwkORLAsdSDcO93KoIwF6aipWRHJnxXi1ehpZs4xzDsf1N
C6Wa8pr8xjEyIjE8dYCEjEL9IgQZA5ZEFznr+RQmeB6EWhPxEC9wEWwmsJC8wSorD3rLwstEDADn
r5kBRtrhgswCoMcYlts7i9YUO1Yi0C+vt0IFnkxzAIC1Kg4Rt3nMZkQTqG8MdMpb1TzJCaG1okKC
PwVJshn8Sw3AcphbNsBqBKo2QYmQlYTK6vF3CcQM5nEyhHifpD6GMcwUo9EMD7m23uQ1xoYWOPc5
Hr2DhF99sPbyhNGu3EeRdxrz4WNUgF4cn3LvHiOEb81hXDFu8KR7I/Yl9E+C6SKREhqqfOFdkpKd
Q3gL2SlLnh0lpxmpguSz+X67ltDG+vUjbS/FEQRk/jgnRh/kt2Wh8kUWCV90KmQn735jsQGnPTP0
gxViKCCfHyidEQiDyoiaOQ7m+Y5JApMAC0nM8tpH2892dC//hrr3EPOSJHcIZ2ScQ3RtcKiJ/8qx
77Q/siZUXu11Yh//USvfHL0hdNsoxTDQBQG1x4U+NZ7jpbi5Rv0hiftgmUcXz5cmzbbOlOL1wiOT
wk4epUn+nAfdGwhxJ17XQYedmlRA9G6wn7ug9H3gi0G2nrMrJ7M6I1uxk2jTBupZbpE9anSkAbuy
kr6+9qHqgMnMCM8dG0aOvsGl6j6iDpU0RciCGurjbv1mWh1uB96qGhhwpGULzeUuoGDgKqgPX7XO
vmrNCGMamX6QNXBgdRppcwa0/SUDYtPi1wUuAnMwIIDIU+TZCr9pCqbNIDUFIzVyB9oa3TrXQERl
LFbSSPeqemtXsGp46mQ7Afmi9N5bN187ofdZUmBU0e9TVnTy8IOgVuzfVODdUss6awtEN945pn2E
Gj88RnbrRGlAe9q3LBh4A7sv5A/QByIh9TBtPOnS2jKH7OxJdk+SNjfmwY6GSz7GPD6iNykh3nR+
ycWx7BD9vhK2GuCZ32ITQMmiuVHTw5vFSEGWDz3nEZ1CfpSl6VZqJPkcvFCp+r0CHqeGQfv60TTK
Z+VPO509zkxBCcivmOiomNezoKxCk3hIF0YfJb7RPPES1EZs6sRShZBjta3Tvfj2tJfOSJdjzzzG
Z5pWV4nkYX9EkB5avLxpDfaHQjbTnk64h0V/XWCRxRKIVLVtrDerQzKEJILVJh9aevpTGa+nXqfd
/U8KWuH5lGV8Lem3GGW+NcjI66q/yPcB0D3rpQBPtKgbXJIZXa+PUo0gTLufWkX1UB17agDd6+7n
Kj0LW5VCGrwN8akjLg2M3DJfADTHgqF9d265KRLekSxDYCLbCIOinMKrHmRvJpwV/vsUNq8D+66l
AyWLiU/hThhhA5MVhCl567kzjgKAsZ2Z5MruKj6ScuxrzVHKAOV3bBgHDbKCOYIjpSnM0SS+utkr
RXxfjahA1gccy2S7hXrHXOZ0kcm2rmU4v1FPsuGhNSs07FseKUpWHykk5DuGAnYz77rAs+NXe6Jq
D84nB1LB4BKfs2w+Uvwkmljfjxx9I1ciB5Ff6mthGDYaJktDuoGibBLzSLPfSpPzqXtNk+bBJJuS
3w6sF9cxngs/u5rg3lAAkU50rfpEapo5zXvV+EdTkD5t0OQSfKt7gEF4yiiy5Oh1OvWtFxr0GcT9
OedGAKB2iWWoBbAHl3l8EEIwgO4st1RoI/L5WpM0U5ZLRSOPd7IT8yZbNAXW1Ek3GyqHliMGaPFe
yjlCsMxYyeqVuEOif5NVWs7lpQaZ63nOcvYKs7RmCs6Nqo9yDB7ycLikmGmsXXqF8CSTVQkKYo6A
J1A81rJ7WTysAty/v7XA+hLYTBVwtW1gsx7jXuIkymfzW1oSpww6/TmzCoRgWM/L09h+aRPCxu1U
QMohbWIVt2P/occibJFQytErn3A+gQV2annAsnVpFckJYvrli0IbRJcahnecmd4vkvKzwmFZ2Qy6
caKqmjwoZaSlXJA9ZBpcjtOIU9LGxSUxaQBADHIAY3hpYglePfQRu78tZqYGUYbuEN5J4S4nMndE
dW7i7AwTGqrwEIngqpwBp777xd1JGPr/fwk6GnRU9fIe3JmWpMnzqn+jAX+TVdzp4TvCtzJYkSCN
37fPTHsJLMjaKLH4GSN1lfyS4wyshJJAivQUfwMdpSI/PVpu8hBr8y+5t7TGFyjt+4lkcJm6L3ec
LnqM7AvlV07NKCtgIP+h7frcMCCaxRgzadTdORY0Enf0NJJCTb25ff4BYn5x4uD7dxHEAzieBkM3
7pZVrTCLSsdmb0buU2ICbVlIUqHJjqYgLTsj+Cc7alEM38lCM4J7AV+9tPyYXTw3FEgtazREbmhj
dgiMyLpPOQG4/YJdygKVe69M9QhPyLOWR5fUkWnirSzx2EfCokGAVE5IyRilmAtj/yK/DvaVLcWD
C/SJNNILOdTWBrUvQeEFn5HgVVJEyZEleBcuTrue9EzgaEFZpGQWMFnGsaGTrAISyFyD5yknJmcV
7UJGZ/F1UWj30c/wILslotjbe1f8OiFQgCZEuX6uNTxrp/pt0PKnJlNIACbGpzO7n5mHOljn6t9y
zyVYlk563w41GlJdsaZMvHeK5EoBi+3tsvWps5LYODNK+4XaJdiXeSvc7qWsl/1op0fD9p6QA78E
eVhsow49tAHdr/VQ1nhG0YusTOBfbYyPXVP+LAPkAybAOqGKnaZGNzdakiQyMA9CpQKgb6YKVICa
BtivyS2A48LKt7+QFd404B08whX594RGlxAGJX9mUUr+M8uAjcN5fakYMBLkPlFzQMFj3IMXo7Gx
RbcGccl2OzaYnta6/1X0IQohPkWeypE6y3dLujwmYzavotA427AHNLaNnCEqZ/I/q5A/gs+lzRvT
8Nf1ML5EBtxgUo7NVDr3gmNLcg8l+8K431VPfEaH3XotI/Q1z0suoFkKJCKSnWRE7DjUTfb+2J2D
YYaV5yOuQNuTIF455haRlxUZg1xVvdggjVIfNGvc9fgTrqRjJYUYLRZZ4ySggme7xmtYmEcf57MO
6Ed6MGZjbr36TZiF0nyijpNOA5rMayN3f+dcgu/azV/9Dybg/jW+eZUXEyav3bZ7qQvkcuFtH36n
/tMZsjJHGLIqD7L4HYuHnnBYTKQyWTMwQxqsh2X8XerShKrRNOK8IQMmv5K3brkSORvk6YVBvNLH
YVV63//j7DyWI1eWNP0qbb1u2ECLtplZJDOZkiKpyQ2MrCKhVUAEgKefL+puTudUkmZ3VXZEJYAQ
Hh7uv5iqcA01/lJNLqeLPrq3MPF9GPHdp5phbjEA9PBmhPXnuthXw0IYaKpVXr5RraBmYh+oqJZ3
Npl+sosGO6FygUq1Jo81jQ2VHnFaBgmNS7quRLSE903QUYsAvtjxeJPCPs7riQaKIsAxOYM7Q+xG
My6jJR5XlyUGw7ro92Prdn+Gk9/riS3qe+y2u1ff2NXOZ2hV2JtishU1ySFCPW3hy/IRberbOg4/
R5/xwiQGDLgY2g0VqxiSQdbgxmPtY7/+FeUmN5+02I2+puNFWwHxse/UDdVrokOdmPg0JtMyKiEz
99O+ppTn2sN7EVLorlALyWZEQkR6h7L5Zx5rmPoMKCe1AbYnbaHLhVNl+wmAHD7VV8lMrdMDKoM6
YeDHK4jmR+nO91byO4lQaBz2pvvkcN4qEiQ6p2C1QBZC0SHM2lBb/XDeiKY7qqHX9HYJ5AEHZQa9
f/NlsXcQaVBtLlXT4EiJwhKBJ/mnR1c4w4ODborfOFRjtQe11NW6IxWqxYBIKfmzGP3bjitD4eOE
o5jYaR09qgFRjw0pUwacMfyuLeHIOTXtYrpIs41OPBOYd0fNGe/GZr5SR9if3qf3RhpHDCmC8qDO
944Kvpo1FX9oAGwHrKgGE2lB6oV0PrgjsebUmqTKIIBMci6rKDSayR2KZVtqS8AsA8VtNfD2E9D0
JhltLW6zhiF2CWiVsEE1XDU0y2k8WNaI2xk/R8C5b3INy3nYuPxtkyJHRXZOEsjC7Awk3hE3HZxU
bdE0CdFKhZIF+EhwAavieYvh0oKXAZusVm9k+ijtQEUo8IEcDkMUAUpA2oqe4Y0F8txI3i0vvxKV
+97p9i223yRe3muWMluMBIfvZatzzycjMLr2Op1oR5TDzuAMUN2IahSAoqlzZao33k37PtXSJS7G
xaofO7gQA2wUVCiPMBjWlezfJj+/kQ6XMHLqOOl/N6Q1QZhaS5f2p5KbmvuYS77MH1U+rGYoDD0Q
kNmzYnrSB6V4j/hpg3wVhscSgYlcHimT3yBWSf6U2Y9xQ2FMS18xn/qyB1Xsn+Y15mw3Iz7G3Pjx
vkiK/K2vS67X80MCfJnF49wPg3/tyvDZBVQz0iyzw/E4CKI+M0MAiQCXt/QMqAhOCbNktJSs5ZPR
Jy+AMbo5ahgc693p21dPJaFE7Lkm+ZqoEscjqmxeBMnTjwx50aSIbEzWoyXit6L3AJJ6sHrt+rHP
WZy+gjrVt64W3foWC1FX9CtW+sgZEnnabw1QSJAY8Pi0/Bp9tT3ySsSDKFikgrCaadGlBalio8Yh
yIBXV6mJqZnkVEcIKkT1tOWgQ+78Ms4ozCF6EgAMS+BaUQkJVBUdStNLmtUfJFzUYsJ6A0JkNyFW
ZNGE8YLpAstRvKsIkJT4wnRVz/V7aaRQod1qPZbFoeWaaLdaAsozua/C4Y5uOTl7s0Gy6ktpfqeF
Oa8V3wpo5LhQujO6Xj0KhxUzk0oXeXgUJb6Rum/gMhAXGVlw/DyWyL7HhZIcGcpf0WD+SlK2kJMJ
i+3a3br1BOgWytGQUgFARo6dDQUcXcnfLuBeBFqR/qEzV66Ez6UWBMW4qPNmnXGsK3nTMk1fvckH
cPilD3TUAoF8kquXCTNWLNXmxKN2l0j0kROteAYICmd1WuVo0/Idy5kRaokWisA7jWLTsiHbKHtB
0/yyncWN4dm3OrXFyPIPDkcopCEWl999FJOzVgdJYDmfdV8gTSZ6DgiUkKCNVqm7km2+S5hlOo0X
E+CwmgZr41Lc04yeEz/pHnuF7aLI3gcG0JTigAX48zhDuAkF9HRLFUn0FOgYuj9hCArZnYK9OfuA
DpK7vh3uiwx/77lsGPtCf5bd/DBkPVd4IrJsERqkq5NfCJerjk+OAcD0gcKFwGl6CtHIJaGzlSwl
depIlaQOdBR2QQr4PrPgRxU7J8+SZVTJOzVOftTsrXZ4Bep9n4nmqNcZokZUw3qAJ22OfBWaEsM8
fYa590LTcIumzK0D1M4W1Uvf46HIeAV1e4vE5fMosXa2qnht6bBzMX5fio6QatT0bQETbiad/eWR
uKFwgqdwgJC9lkw39lBSLwME21Llcr1m0xjPdgmOitndhk3w6nPQh0MUr3JKcOjf7HNJJRBxrw4w
NOCF7cRMKhmEyEkuR1O/Erpz66M5lUNX7v1s70MgjRu8shwMxrBC76/bkH5Ohpq53yILDYffoQY6
Ns2DB1lUSQAaSF9yW5kuurIDp6/diRIm2dhJDXGnieOhLa5R5QesVh64Xm4KsGN6F2xmKIBYfL+4
DvfRKWoplWtfdlJd16VPGU9AfIurow1lANxXdjDr5jVzfKhAPLOKzWNFVu3mWLmGSGvWqf7WCDrF
ah452ivoHsVn1JfOUv3nCoXDRdgk2b9WqXCQIFXqcEmQxkBMyNEzdig98eHdSbLnwLMRT0KkOHc6
8NdeAYy0e40yUgth3UtQwxl3YxHIgEGt15TcH9CW/tBs0G5GbSCkWux6CBGxP+21aNqNfbuGBf1e
44NSU4UdzFGjq+khFIQaY0Db0EcsarSgHeiNv/V7+0aU5oUzGAlFFsjORocsU/lmBOH9GMI1shzU
cgD2ZT0ZsHZQYXuil5TNHKyFf9v2uKVX+dono8D8+0UEOgwQbx/XYAWHJrgb++jT5SqAmChYDBAA
cUVXC0odwjuFR4cmYudlaNGUqmkbg+OfPh2BpEcOmV5kUIw4hFF64e5VyH6h4QR5h5keh4uRseGr
6t32owM6e28p10OWLAwNeqhkHtNzhb7OECTbtKUeym12pyu9EacG0g0VvaQW2dNAEpNYGtX4aBI8
VKpWwRpSh2YCD0qdqbT0NencpySlhbjrhvhXOQAPmxFzCNPuZYJHEzX5rra7TWJN21Er92MgdnGe
rAZapGh5+JxQWHnS0mrgEQ1AlfutpDwBkV1paTg5KHda/c17iHRKbDp7T7OehzG9wft7NeXhn1eN
NQAIlD6UylohQNRXH2rv63H0oYj/ZDQBf1vpEPh5tNFCgIZYEChVAQfpi27SlqJPL5MJlxBoTUPm
MghIns3FSmn4ikY+GHp16+f+2pzmTQ+B1CGFMDpsQqiLQwGp4MNmNsyo3LhR8d4Xd1lQb2f+j1EC
5WyRCElgQDmkuKr43HCci0oeKFYHhkHOxd9R3VKY17du0MEobA+F6iMrPr9tK30Fh1pPHN9YVY96
bbYvk+TF73q8Se4MI18VjbhgkAY33qnOYySHX7yastzgD0up8fJvyQhj+qITrRTYmEq44kItK5+i
nTfP10gN3ms+Vbqu5Raq/wGQmaR/haA+gcRTNziXAeoHsa0DQlZx5bNy0ILr0k8jcOCOfOayX/bu
lyowuMSlP7L/6KLVUv+qJBegvLlHQg0sM3yQqfDu1DKjv0NuWjMA/DFh5eHbxT5F3iJmvJRUhO3t
lfygUhRB6uwF8RmXUADt/7csgdDzVN15sG2ka+npLLwEmcixRqTCXZW0j8AOvkloXw03vASmFai5
DWflhRspsZPoU2lg0OramgB41BKb4e12HZo1HARUMlYD5eU/Qw9ygTtLjEwTMMWjxj1z0kKc5QHE
o4mg6fqlkhxiiNWvqMU4eliE0n1AOQyY18yxMtFO4kJgXhsUgee5e0y5JjFsVkuzkNsosNMlk6i5
/m0lxWPg0TTN5lWAjEQ1yIfZMPYeGuuIOgyB+wmR/8D0XKqmScTbtSkglsaSC+XxjI6E3ukXY2F8
Om5zpfT2lcyS2gZKrDchHozOtOf0/VC/UxBhDPo06kuR8tnPJFLz6Hy1AVzcMN3adDpV4E2T+MET
PUWLa1gvpLI94gOVfjUCUcvq8UGp7RnFdDShI6tnWbTEVePz2gteS8q1lCdgBYGJ81/0fthWhtwo
9YsovyvLcqn2ameMO6UClKIX6aInyXQr5ZcaWFFoi2MbdysGkApmS+oX3KYorDQocHjZdN+2kJjV
bszG5Ohghlra6aXS9/izWfk6dNiPVIOPOKitE2/asjWmmExIxi04CIkpVvIrpYuljuGmIlwhbASA
EeBduUHAYGmCsVbMCrs+NnH2TBXzz9KQcHd809wqWyoKiOjZGCvJeYGyhoaoUppP10qto7auHKjv
UKd5AHaYXAx60htqQrcNNWaUgFdqiGwOBKWyosJrMxof5FLUh7BC78BrQadQf0eHOgWUx72Cw/iW
IKGmpNyMulm7Uu7BTquKOiWLmOsWMsyELCeKn2ARrVrIFF4fXajVnXJcKYyokqJUyipqmMvSXf2Z
O9SVEBvExjq+mgkXatgz2PpKPlZtcm3srxuKvkqrJOvwbXT1dzN7s2G/x2VxrbTRVWKi9ImUJrCO
amXDUurN7Lpga6Opf0kgW3g+8dqIrpLGo2qjsPAat9P2nmpxqo1LNwyvTeZNnUTqbdX4c3FVoyXo
9CRoUM5Vu2r0p1zZ+w0w2QJoE1lP2wgQj6ubzzXleQtmnJJWtaFk51gcl5OHbJq7pqFSUEItbZcr
XgjlLzxoGCy7TJKKawZOn3YA/Sqh8FYX+dMc2VdqgcPP2ia8Xi7FZRW1Gx0HVs1nVqLoysvcq8hp
lxjcPUsfp4EBWpyJ/fWL28qHNtMWvdm+U2Mggl7HhVAdsYSDwwcRryoGavnJIrv3XH8tcJfnboIy
WsgidGzsGJP0kdc6BKH3lWfxpZpOhKq3SnrIM/vHWBYUaKUyHrsMyQXVjkltfIxt5FuaDI600r1C
tAWT1iNFN+p6YFqt57HXGA0HA0PzJqDzYma1Ql0NNNNY2hx7sVccgNE/1u0XqMR3EZrppmjTnRqS
zmAROcJ/6kERCAnsORzAzVCWjblxyljQq+0kdaAEhdI+iNAGM+rLbOj42jbfTNAOAxNzIK0kWvfD
jWm0f5LlJG1CanvjsZT1dgi4GnfJjcrQ0gHT4wT/8dDO8ViJd7gfr3oasHTlQa6h02xTVR+RUsK0
Cyid8jcA78olLWVtzlb22WHBR28LyQVr7brR0UfzzPKC33LUN1rnHZmbMQUQbGUrKzSvLAmqtqMB
wzmdHQxTe5MVRsy2gc48Pmtg1vGTEc7GGuw7tOVu+j5CQalMPswSi7AxsA864yRr7dYZzJKgCeXf
uhrMbDv601uZGTsMty9dRDZTxKPU/2v5/a5R1HRVm8Q9xByrm6oyY7rg6VZOqPP3CVu44wLSlO3G
8oaNg9SVOqx6G+8oOzVjjmANmD3Eqa4ERCBbZZV9gYEAkcg70BEGbIVm2tinqyqJ2wWRjYB7O1cJ
SkA+MivtlzrdLK1VGv/bCkp2GnGyNpq+EhkKB8QHkea3WgqsDYlTp4y3syGr1dz3sDIbgPwc6lRX
H5XuvTs0j4XoXkzElSZg1SAaHojVHzhq7VwBiymJwFLYeA8kGXoG5FMV2s1eiwUL7FelTav+pmoe
CoQy0QenW4/rTTi7m2a2YUO14FmwX1iEhII6iw5m3BxLsnwdPb2x89A58eEc6xjNlEN+iJv4bZTZ
RmWhEdLMHWJLlkY7OpWbnCisMwq0YK6SSFWSBHaM2ghkIu26pzgKXmdRXs9DfHBcuZFWdqm8HGcf
pmhh8UhFgY08fxFF1hLeKgV7dc/AE2OGf5nZyAqMj9j+Qd/X4DvzpBa5wNJ1NknBpQ4p7DYC4c1e
pmtypYTVUqJWh8nnhdKibyD5mjK8BtOxonZ3m7QYW8QZ1ytLRFeVM7dYjkdLWyertcyGKugENBD0
FHf6pT7TN60h0pD79bWxcjjcQ4g+DW6usTWG66426tvEi5Il0r+Q8BPj0kfWl4vQnZ/Ih8aX8Nus
JQ54gJ7RVs7z6jlmdiaSE04bpFIw8EiR3LDm6CpEThg6L6JKCDQ/+Hm6cfBDoegCDA0ceImEfIHa
P613Mim8HSY9512DaqUcQKlKHdWf3F2Cf02+3h1n9KlqFl1mhmjyJNElQJarKoMXWYgcwl4OrR1q
20Zr/MvcjfZ2M3woReuIPAGVew7AcA3sAGnJ+OjiAu/xkBKTbkyEkIsKAx1DlXwZY37UElCUcY9T
+7R+cBbT5PhFp/Cldbq1Y0RHwaVmjpR+cA4GekTHvbLSTzPwP7IZGwSmBKqQP2MhA4N5oScz8bWf
Hg3H46rG6+m2fKGUUMI/GJ4mN4Y3ZiA5UVOcz9z0zbWrWz2uF1BaVzU4hgmplCCzfrltfo9cNvsh
1WNKJ2RhBghCPAfqtY6ezIXeqsqT1mSXRvM5AqkPTIV14ohQXmVBQWnGJYpGjthB075ygh4Z1WF+
NQPjXjdSFHG1fVXPTyYHDBYgV0EZYPwETjhEhqHGgtB0h6PloZSesYZpiMfcrNJPHwkE+iqOt6hL
Z6OSBsN39AtTN3ZIa72DlKZFYPWU3oYNBbUdUi8bV4wHB9sUwfofW+2Y5pysYfwq8QhlV1KQoN5C
lxFtnUzbeZxdWvWBBB7FbekSWWmvR4G5iiQ8FgE0K0hGrCwm587V2/cJgbCAcaY7e6hrzI3soiFe
TDdjho1TxusM9bBhbNAUALSZJuZVPnUH2XCVhtb3ltTCRO2wuoUne7BbCwHH4TZ3q3ER1BYkF3nR
FUZPGWuE/R1bO8OjhdtjN7owfPq/vtvBjo64bDNAIWbQcRztSy6Fk1IYJTGauHqBk1kbugcZSwlJ
RVutNSAmGCJaalG0t6JuW+Kh5METWlmWDYbQaXs6H+aXjcb6utDLq6pN0S7zSCbtINt2CuegVKo0
D2hECUTIQspoHl6knD41s0cOi/S7YMHLkNaX5jX3QJ5xmC2gI3Yz5DZ3ijGQdcsDt99PUU+Ia5Vf
+dS/jDTCMyLjEGI4ZerdwiO9ilg3lvI34CxwkTNXwdY0QOGrGqHeGy9j9KzGvvT1N00A5sMAp62Q
hJPkcGrfGTXiOMrGuLHC/YzmvYW9QI0Wfhmj/qGMgd0mePfhoVz4MrpVCw3Nk4lADE5WTOyA0m+4
CvBTLRj7BvMa1u2dqaPfKOKdD5dVB1pvBfqLLfSnyqYhlhuoCUZ5ucjdZh3YFJn4pi9fhiGo3i+V
twJivBU5OFUR2JTGLXkXmvaFA3B/gSTmusnSXWv4F0q3cGqowKC2z+iUcEQMV7zAx8UUqV961BLQ
Nl4UdGWSIt5hpbRBuvRerbIBnSVbeQ9k2TETerQUWvBhTMTPwL+qyNzV6lWuaNIM7p3YehEpRrpV
bz4qO+lB79YuBx77aN0O2Anb3Z9Q2Y/WNeabu37UjhwXq1aLbtSfSGJASwrNB6NCDyE37ecw8a8Q
TMiQ7UOjhJbAZe51N4Wv3Q+etm5tbZmWxo3rw6hx+7Umsn1u9ZfVQKGMUtNXhWKqN3Cf08xXd9Qf
o9G7HRt/ppxPh496LrdMcelJspC8Ge6SIfoFLIcLPC7DLevTREfKw1W2avO1Psn6Qijlu7pLPlOU
kh0+AXUxsGdDA/p37C9Np31HWU9ykfa1hRD6RKmFFgvWP8rQKvCCVQHHmdwgOuTgt0yjIWDD3yOL
Cd+x+6Wv1j4glUUzJq6f1DvVQ8IGm/KFL1xqrBXV0qLGVctlc5ddeAxdNAcH6jOYvsI1/A2CntbZ
PE6bSB8OSA1HF2aFBos1+gB6SvNhduS9E7HGgNnayUvb6I8hbmj9WN80tMm2RRRBJqXkpSPFBMkO
NzTgYAUqGlZB+QqhEysHeSIB6nJlmvhp9uovHMRxL+I63lOocAW9k8Fwn9oOKtJgRMDxoa9Mytmq
wagEt6l9nw1rMHBIIFhcqpSg22RV+8ZBXIthnaIY0EkyPMdRt5sG9179UqrMiFH0fUg43+Cq1RtQ
H7dRQMMSyt0G3v0TnjrRwpjcV6jrPWzV4MaouRoOxa8MjxfqCqF+YUGyazJ1gTHSu6q0P4dMIhIO
NGgIqDGO9W8R0/kK6hG5kYAYLJl43RQPIBaiRRBFoNGQ97NY2ISsXeB59/E0faGO9CsfUSvxcrGt
yV3kUL/ivLVPBKIFVTJDlOp3E67F1EMj0rbGRslxkrsoKt6Sudx3PMvq/ItYg9Vqh8A7OMK3ahfW
5Fk4qQGydlC6tbCtSC33zXb8t9Czdm2YtSAymwIt5D/jQu4+0ZAOMxvapw9SZdajuzDhfp7Gh8AW
r2EN1RiYGIRkOiee0FZA+AOuwRSi5Aj5USmdG7aFbUnQ342dSYecDDJ1QQPYVf84VaDPnMJ6nXwK
d/hhqwSq02Amq1Vei07BwctDULUf4dD91geqxLBX9YUYvPsho3McybWwiEOWGb+EY7kVgSu5IvS7
3vH8iwTqyMIJzF+mRiXedON2NRf+FjDri/JhxwZuJ5LsAZfIhyY09/kIYlWVr6zOu4zp5dCNjbmo
1esBxdTYTc3LAoOelBsEQoYJdDLM3EKFyIMXG5FDzTJ6RcSRbY7p0yCuzMF5yMx6awwWML+w+QDd
nykPZfA8iCBGgkoTw1BlxXtSJHd2XYWrwMFOCpz7Fisf8AvYBlmCqKGqqV4Tw3djMCX8gMhsXyoC
30Ib46cqGh71Yj4KXVuZRXj7X5led2KSbri2B7hMTkxN1kS0G1klLJbml2Ru7xKsO6eiRNRBbiwI
kAO3wchyufTVK9UvaKzpQOxDTeYnH2NdOfv+zYn1xCjZ7FkshmNnG80rrgprctembUFm9K/DGlws
GYJXj7uS7DM38ZbQLAmrBVleShIonNdLFZy4zb1qiZFeiB7EGaaOiwTQGCJ/2XKAibmQ3oBIiR+9
cQHNWX3jLihLi4bcu5M7L8ptHJoTy6KRxKokwS4KZyhjhNPtVy5gSGcILjQHSNU8Etgox6S4HsAn
S2kvzi+lARPfCndzg714miKiHvuvSCfn+6Y0EbUoMyYgvYsRirN8bDTTZCOrgU5qsXHD+lmfnK+8
VrdN0GdEs3JrUGIqs4DiUBe9BF393JTlcRhayu0b15nfRQUFVdmlWyZqwmTN/INPY6JaYl96lQw4
1wv/lx3zL9WmCaPk2hbtIa8oQrrTxm+ovM96vxwc58WSiPjaZvfmOdobl2f0jSf6kWWS3gtH3nB7
YoXk0aNyEi1yGsyO6B8CHTlfp96DxwJWkgS/s2pY0au4jMj/JuNd08ofrHrPmA3rJ6sjq73Rpomm
rR3KrzCWp2WMDhIyl9bjf/7H//q///vX+N/RZ3X7r4X2H9QabgGGdu3/+c9zDzjx0Y5MeuB+zQPc
auACG2oQyObko3Jz9ydLa+Vc/LcVfvII7gzJrGtjtjGSTtXVulcPl45ZuBe2ojxb+YcuADB4WX3R
28k9oLVD5/jVlgX9oWfcpbTyKh70DBEs7cuxZzANiYaPAds/cMpfM7gqREg/+irgxhQIxFZ8kqt2
VzriOTaqm9jJqcobzZPec4RkeXdT6lQauWbVi6JzHpNiwlx55rQsLrSeMkrn+cs0b5adHB7nqH2O
nPjWKmh/lE4AOtCpjl5rQcpEAt728RLG5MFDRaGjfAzJaZLOmz36735O10vUTzEVWy+Tu8GMHqoK
i1/vPpzTG4HbxoXvWg9x4W7rHGyHBllTrTluEXSq4gn2OD6f30+zfc5W+sS3XEJccvAwTTZ0TvRV
EVrPoSXfZru7StkJek65OS8qLMo82CopPdJF2lQOZ58PeoGSTIcBdGONlN6b5FqrLMiaSMr63UHk
8tPqXXiwMMcaTzK56PpFbR+Bma/QOwGfuvC87skWwaOXOPe9Vxy1vv9l4uszox9nSFiYrht8wZN5
MgurI3FsDxkFBVQ6P2no4K7T3pWG/1twt8RDhN3//aCcsQ3XT8aEWyHuC7LQaOGli1IvUrAXDddo
xNXRWL4uMdW98Idg/f3T/j4DZnBi7S4KR4gKpP7a9XIcNMRSOpSy4qnfB13zQ7g49wz1pb/e4VpE
bHnjv6zRLQPh8UXK1WEAOaq6POgFQzWIftjOxpmIYZx8h+3CuUwpWW06Y3hMXP++RWjZC55VEXCa
XkBCmOIG07isjCnNoDNFf9wQN0iefz+Oppqev8QT4+QjSyvUpaPr2Sas2yvaahe+Nf0eA6Bdemii
w8zOr7qL1OrR6a1yxOZDlTCwuVzu0NXA1VHiCmuPxUOWz8DcQ4DUgLqXo+/94OH+51X+9ore/5wH
h4ZtMQFuXtd0cBV3IXfqdZrA11KMIVpgFUIFUHBAGIZdv5uzeucJVJCBsXbUVxVmH/2UhRKY/37Q
DGXs/rc3UivmHysjK8LRNtC/WE+RvLaVKxegQJXaTEZ/5Vv0eUA2QAIChk9PjH9QRKHvn22eWzHq
3//j2fMw9jLTpLdOEJ0LEO3A1oxOLyhkL7IfFMAXKyaqCYDbFTOMQcGvQA0NWOwKzoOiM6iBFFDN
eTMvuGsd6r5QaRQDDu/P79/z7KypA+wf74mtPeLlQeetQ3FnQr2xh1cTzuM47Q1wl7wxSRWF6z+w
5MoiK6ESUilyRQhF2SK45T8EprOzpWbxH2/StF2EDSoWtxa68AvVAEvKDM56TokHzR4KOKrbXJfR
7UCDorDrbRLsKq07fD8SZ3JS4yTrqIxGVpaRaGvAdksZaAgQ0WDGOZvZ4fhMUDzlWvz9s85+60l6
kNYB/jKgidc6UAn+aecM5KPtdet+pUV4KQb3wIrk1khLMPcuFUn2+yf/PVhaxkn4rzNgPm6S4SOM
OYDCjsaQNHWcyAQ2Hd8/Qu33v+y6P0n/P+ZRw5C2LRLisdDx9MQgVi+6mwH1EeWgx4b84XQ/s8H0
k4hoYM5iiKbW8CJoL6Gay9a5k5n9w6+f+4iTYFaPsy7dpmOc8Dygo8G9sZ65i+oUTcTkXvtO+MPZ
cmbd6SdBKilrR4AX1+jPplce3jGyy3aROXwV8bSx2xAQoBvsJD3576fn3PNOAhPo1xKtI3UkAxVK
/OkyQxo0pfIzmbQmlYPMJOPnnubPv7fk9JMIE+PSE0c+D2xYYn2EQpbq7YzcdzIoOj885NxqOAke
lqlh4TWzGmjEcD0c08sCtYxCSfR+P2x/3zhmcLIgSjcUbqTCA6qtQN2adY+qX+1M68rI379/hBqQ
/3/jmMHJSvA0jBtml6DQUUugr6lIg4Hzw2F47sdPpj3LZYp0QBiulemGS2+7K4io/96Ln8xwH89G
0zYenBOh732Bl25fONoP6/XvM2sGJzNLk00zXTwW134Efgs3IqR1NiZGMd+/+7l5Nf/nqaPVVp+J
iXEpkaDA98VVTbfp2plpLRgavPHvH6OWyd/m9iTge630OV3mcD0JdDs69yWs5JbK+tVIvw1yy085
j/n3/N4MTgJ8WE44hyS0CWUhd4YEz40Nhh15DaCX4cWM8ifdyNdearxViX5U3moKrTK6of+HVp4o
m5B5RuvXQM7LwGs2H6PLMqnQQ4bmRA9RXking3iNNGkVNA8oj/yqu+AwtMMPq+nMhPsnuTYw8diM
UiNcty5cwExHriaejq7T33w/FaYa87/MhX9yckByzrXenpgLDZRqYTwq2qyUTbzMZyvEIsH6VOYJ
PsYiMga4XlXQ7ICEfiHsdTHW3k5HoTo1BFiLwFukM3ws5SdojVyqLIoj37/mmRXjnwScvM61qdFo
TTsFpCOQOlR4ZH3Zlc2n9NEPKAJv+f2TzoQG/yTuNLrl23E+hOvEoCloxenHkNj/3u71T8IOCB4x
Wwh0QmRJD0Pt3pmxBrg5/SF9PbPa/ZPI4wMAhr6NyRbKZSg96GRrdb4KscbgwHnMOAIm3Xr6fpjO
rcuTQBS6uaO3PRPSVKgPi/ailcmxcOQPGYf594PZ9E8iUWLENDWkG6yRh4KmbcJA7ScPuvIsL5TL
VA9j0UsKSszYL3CPf/Lz8U4oyYHa1K46xL4LxRFsRYGWWd61F2XhvCiqdIXuu296V5YWFJcOuP9R
4eBkZqEvoNhuysVLDtea3/6ww84tqJNgF+v6UCFpFqznILoMsXCrMBb69ybhJLyVPcarzqQFaxfR
8qjqt54qvmZYOP1wTp7Zdt5J9HF7V9Bei4ifNE5B1UwAQmjaYsqRXOTU8tER/fr+U85cvUzvJA5N
6ZTE9ciE2375amfTTZm1sM3iA5KT8sIz8uckaa1L748HLsQFlMITOvPtrXLSSoHlFKmH+F0crxyc
ArrOuv/+xc4NwUnk6SLkg+KGMZ5GWsOgxZWaq4t/qeIdKpPZ7x9zZpV4J2En8jrHyQsvWBMS3gzL
uA0w5Pn+p9VP/CXCeydRZ2xsrcK4i2Rnbo9ekl43uveSDvFvCLY/zN6ZaOCdRJ5M0wuJsgTeQn7x
JDOD9izCRO0I7O77b7DPxAPvJN4YiVHVycguMmMEHy1vK/H8sw2lv4UWqxJRo2fsA2iaR3+VCsj4
fqM/z1pz4+n0w6duowvtq0SZJK2zCs+YSSw86rGacI911N8gOA2JmIwNdSpuN1CLKSfhegdTFCZu
IqEF5CX0j9ncOy0dMTcrcG/J3itI7kWGLTBGclliruY2Wg95mhCgHMVv1cgW8AOoyRro7+ONqtQA
lfvV9+NyblhOwqScbBH2iUUEIG5ZzXhfQp5H8qi+MQvvOHE0a4MB1j18+/555yb6JJiFYxr15PzB
Whmq6KZ9A2T9ufO06IeAc26tnkQ0mHi1gQ4ncvzgqms4o40TfNZG9xg13Q877Uy5wXRPgpqHyIMZ
mbGHy263rUvvRlF7Tfh0FbYgitat2Of0IKj55A8qvZvgqmp2+0OOfWYI3ZNAp0ftCCXE8GAawpJB
IzGtrO2cGz9UHs/9/Em86sdI4JUyeevUz391aIwoHTglsv/9Ajg7emrm/lHQ6IIA2dnahO8fm9do
xgWYw7JjFKFFmXCNIEjglSrxHrZcaiANV+f7IMYhgrb3D++gVvdfIpqrvv0f75AI36vR0IHwlqKy
U1LFB2GuvyodvXZEuUDiTtPGNXIQgwET3r8xh0KBhMzt9y9wJtFyT8JdDips1BoatcrKqnUhEZt2
sCnBArqmM3IA2/g4eeNPKemZTe6exD7wSkJ06eiuWy4dSgKW8rHyvvDmbQzHStyNRv3y/ZedOYbc
k3iS9WZs9zixACt7QViF1ri9/P6XzxTtTfckdJh1CQK35lSL02wDzGynNE4xMSphKwLwNYgpWV7e
jKAfcjq+yYQnlai9ZyUAWjC0Ofr4ptd6Wy7YxqLseyYdA3hEt8wf1va5rXMSfHovNu3WTpw1hvQw
IfSvFHuVKJh/yGnPjK1zEndwXm9zrTIc1BOZtmYM77UAbv73w3tuXzonYQWsGcc51LK1QOh5io2d
+giwnRvQaMigYisUg81MR2sbgK2eJK4D9JCXNrINP2zLM5mScxJ55tisdKRjnLXbixzOgr2smboa
r7YZAnlqjT9cc85Mk3MSgcrM0YquNp11MmB2W5U9iwEye+t1P3zIuYk6CS8mOKqUui1iaihJBSQJ
ykDz+2k69+7qkf+IXKUw7c5AHWqNGtOVsrKzUhzh0qwYf1gH5ybhJFYkVfr/qDuT5ciRLMv+Skrs
EQ0FoBhEKmthM41GI2kcnPQNxJwD5hlQDF/fB4yoqghK0L170YsWyUxJdydtABQ6vHfvuahlG83Z
Tl3wA9sb3AjiNEhXDLj74aDd/Px7iPli/8MULD9NFOWkTXGCV35rCTvZyRrZBD2ko5UBQkZ0SocN
AaRJVJrvk4QTSrAP+tB8V0EPd5Aq+8wgEtV45U2Ayn/+mb66bZ8mGLcvYzeQLR9JT755Je3qTE2/
GHNfvfanqQHYnvIJF3e3OjlvgJjPJU7rn3/sL67kx473L0PCa1HxRoVPegM7xqqtUTkYxb0yvVPo
pXc/f48vhp31aXJItSzovJxuZI41LUuBOM7nZ7Owf7Gn+uLyWJ8e/cxJnFG32dO41EsMlxQYdFO/
uK3GPKT+Yah9CBr+coFKAtQDGMrY+hFzoS2cYwsBqIwYmaEvJbYNvFcqRtX4TijQgCIbW0IJgWDk
KJC68lviVBd9ih/S0S/DwTt6kzgp2967c66gRtb8L+7kV1fh07whsbr2bcrD3XLAUgDKda/+9vMb
+NUgmd/yL9egzh13ymJemvP4w8z6GudrgA/VwtDy87f4oq2Pxuzv7xEGSQ7ZnveYEh27fbHLqGOv
wzh6n+pqWPZ5+zyIWi2xv4JEIQMUwKKJxNGA3Au9Q60QhFSrn3+YrwbsPBb+8n19hQuD7gjPMsdh
5opVGjpHCW7x5y//0eH7pzH1aa4Y3LIF0T7w+jnayPl8Rgg5S+WwEBVkdkfqN5NDrKiukmVijb/Y
+n91Fz/NIhUy7H5SjbsNKnMduCZebgRzvbXN0/z159/M+mIQmp92GZGuGUVljN5Wgi+gc7fFpo/M
KG5p1wFqlnMWFbkXVoT3oWzydT7Ve1PDwTInaJleeuN7YO27+olo2TOsZ6RSGhllyUs1pyBqOC5g
eqF7Gl0CgvNwH3ekVSbVTWYa72EjTqwLPcQw93lIQeBDwEBqNGyMznjCTn/MFY4UTr+41t+cUq+w
ARJ5LcrbPobsqrLtz6/CFxt089N856RmieUCfEo80KsEgICZMD+4FQLuKiGrKH82kS7+/L2+WgrN
T5Of3XUuORpAabjA2PFkfdN1zdHA/dxNzYru2LWnA6mZhoZGPv0mUBhqSZ7CN8oD+WxxzvN0Z0fF
r7YvX4wyc/77vzw7ZmyHmXC8YIfdfWP30bPgYnvpsAI8dP75d/7qLT7NdEWneV0gQsw7nkfilxZd
kQ2xCYqZPBWvf/4eXw3k+e//8jXGLJMlythgR65xQ35PdVOW7e7nr/3V+Pg01VXgi1mwCHkmBqFe
GOgHBaUSERNBl+CSt02Fg8ZIfrGCfXW1Pk1mg5xG9OtxsPNrsa58jRsDQA6Z5mVkkuv986/01Zt8
mtE8z+XFnAaElyDAMlOPqTfzMsA4JYX1iyViHtH/MGuan+avHG1i26cJl02gkPVMGIq+Eyx10M2L
0cfGhYX259/mQ0v2D2/10Rf4y90nfXNA+04TyXCC+1KFmwCmThCBHdR6Y+fDllWQ/ekLnfCAHOmR
EUkUQ6XSxLhSUYmLjEhlfBphAYaEQwmcSiF/cfwXH2fWf/p0n+aXBrJzUWVJuPP94boc+0e9ZMIt
MHdn5np04sc5doD07xxfKQ8I7bLbGTwTF9W2rIIXw+mW0gwuRmPcF7DLCeVbjUN/TLGgaRn0G0uj
GllNxoNf+heD4zzpkkjTas6jmv/FYDdtDMGht/kbQq6/1Uw6KJ4fgFX80MfuTaTdLhnkTaknUN61
7Gmw4Aj2BkdlVQVXwWCkuD0x9vqIz5n5i24FSBeqJLWpheyj+9FzvwkTy9sItGo2sMejdtPQ5V8Y
uroLgbk3WgHSajRuoVOQOom/qylIgdGix8qRb5YxInslQ8kV7yKU0G/FtWt0xy6ShyBOrwOzvCpG
c98D5yWPiyUDOkIF6Ld7k4a111T8KvNiN4PnwtS5KBzruXaTJ4GqsNPkcxoXoE8DcTPqw51HioXb
T3u38L+xPu1KJtqlLNSlLbU1sX0W4n2s8cRXz5obKw1fvLHczROWSW4FeQ7tQoniMsex3oDYg/o0
YMutss2AkyqOpkc1Qi7jlnVzVwmLGht1E/emutB7H3gXXCt/fI51LJ2zXwgnwXdFbBP+goBc1iLZ
xgE5Hp23D1BOlTjQZcneO8VlXaenzvWvrMjf0ji11lJWO02gKgZPScO32fq+usJg2y5cbGK2Y/yY
ef+oL6D8pXiVRO6SwaZpl3NmgIdXqvNICzWsgrQEPV1okq6sLw8W8I+fP5Z/bAb/aeR/mgLiSOmG
72Kgxa92bQTNbSjxDcwDuCDNYurDFyMqN2UoHjh8erL6likyjsuKUALyb0wcIRBPlHXlOvjoxNiS
Ch1O34zORPA1XmSFtjMteZkF1lkM46GYtyxzNArgOPzs7baoyTl1xvxpwM5SND4kBLYuaTThSwS5
mWAZb6ExDAyzrvLJxJDpR7dgUuJ6shwsyy74TGclUHoXaXAdNPVjGJHSYXdgX7Jo5ydutCCC8hDz
ck1FoWaOJILDd22yn2oEkKPCwtirIGVNaVfsHR2tNrlA25ZTRwFkvJp70jQk8F2vYaj6ZndVEALC
yKmp3HU43elCzo0juyd9C9znGzbWK4fUHRC3FjwveQyj6VBInwh0sGpLrdbk1kpKDs6te+oC/cIx
Wq4CaBVwnyiiWsiIVEAiJvzJD3aEjX3HkLSxp/JQE0dhQifIU+NQwHqInaynVGJeiNnNkDdrI/ev
kz44dwSxxBBJ8jDyl6IWS+I1zokJRt3Qr3U4rclErvw4Gis0KI/zvWnnfr+M7PemHu96rqvgJtZ1
cpzbqHLGCgFrttDWQGV7cEW3jWtypRzRHn24vEtjMjYF/BM4QIAF+dLzGMii5iVOvXhj4jduUC0P
tZltDA4Z/OQubZN1kI63jcc+S072PZFvPP13kUa9NXVwtnY07VcQM+7aunuby/iG6x6nQN5E3M2O
bKZqprXl2m0H3yqck1lwAFRwmfpRXcShudEd8TrHy9q475IuP+DIxk/L4uIAQM26gAKHfpIkCOD9
W2J9gUoQljD/MuI3EjIH0MnIvnnolCHB0GK690NnHwptXFS2vIfX+GR02HEsH/LrhKEBlxNhH+6P
dg4HRbAHGKJqH+wMgLA3PBqVdRWiJVo0GjxgnGiIUv1rnQCUWsMUyXNw1+XRKbfct0wWl33b/gj7
dOtVER5VjSjiunIvy068ZT2O5KZpn9Hvw1bLxm85K2fKxtz2Ys7ReXyckd1Jh+2+lmonZHUtY4sg
GKU9W71Gr2wwbihgbp1meFH+sNbc4Bdzyhd7MePT9jkz+xaXIQqXMTY5XLjh1hHmRRIO9qL3pm+V
T1BCZv1i6f7qzT7tjatUBhlxqshqA7kdBofSQXulDfa4CC/B//i/2Lt+sRn70EH/ZffSjpnqZDgi
Xouix8Bx9gqpcxp0L/70K+WiOe9V/2km/rQ/DtraE3mQIgUDQbmMyvAYxfbJh6XB4lVd9WN2ZycB
ERy93S3auKYkVuNkwqQ9pNmVEZtXZDX86Crr1kFPgehln3v2zrS5FlZM/VCSlBcGO8cDYYAs+jjp
zS6q5Zst22ODdx+Xy0Ws60+JWd41Dhqpny8xX5z8jfnr/uXSuUOohBBocoMkvuus/lkI9zIYtF+c
XL56+U978TZ3czrJPQq3TvtmWOJHDQPfYtj//NN/cWj5UFn99dN3TUNXNKTXXji7yMsVUHar+9Wm
+IsP/9l4QSbCQIq6NycUxMfJAPdEvh7nzLAvr5pw3hq3qz70Lzlb+uZ1DRZ8cqK9aZ7QzP/8+81V
hH8YdJ+dF90wikJmTggYO1lMOolDqDDAqb0PbHhc9omRiq4AU+1+/nZfyYDEp8khbXPTJp813IWa
Aof8ww+utZ6UPOMIEc5OwwVoMP6Qasm2KG7mazGbnf0AB3O0jdkDYVRZdGx5ezs8x6l5CH16/jN4
o8avSrmnwOWOct+L2GA3fb39+Nz/62+muubDZPdSlGONILD99Mf/vC8y/vMf8+/898/8/Tf+c/tW
HM/ZW/P5h/72O7zun++7Orfnv/1hnbdRO952b/V4emu6tP0v29/8k/+n//ivt49XuR/Lt3//9sKG
AS/s6S2Iivy3P//p4vXfv82l3f92Fc4v/+e/zZ//378tz2N2zv8FZPWcvzaff+/t3LT//g2C4O+O
QUHEE1QHDOHOgpT+7eOfXPG7JVxX101p8T/erP/Oi7oN8S7xW1I6jmfYtilnmc9v/2qK7s9/4uSi
W+wZUcaYluP89l8X4OaPQfvHPflnH6TxobX5n8EtpTRMz9Y9UxgS3bH4mHH/8hD3vYonfXDJd+vi
bkmrbMAYQN+ik5vEtw9VO72aRFvuKh1ucINvtUpSfRGoYltZpEx72bnTx0sdb+giFwPeZrDWAPIe
PdI6PLihbZif0woYj5PolxRowI8nihepOQBhfVhYRnmLnH/ZmgNBktATzH5phvVej51jpcpXq7wD
A7uY/9oYmz0PxJyJUxAOeW3pubg0ZXWVpiMPx8iBLaz4CB3uYQgsrK/j9Fi19nGEEpBEwwntO4G1
bpOA7oDYUGMAEnXiLUQ6PpZogVfs0U+G2186RVlB3ZkuAZFupFArlb9KksfchCvTfnRbBgXRSVv2
LQ4VZfK6U+vsira7NEz1CNvhnET2UU+0a8+5C8y5UVS3BgZDYjK1dK81CszYcGInSk9/nC59mAKo
AM8mUWKcUfE12PI4v3sDVyPjB4BBH0b/YYy/N+2wCfMJkrW36JzuZJA7I8VjFlnf3GJ8gJQEi2p6
1L3nkVBxZQ+PWgP4kAQdrSJ0UKhTwXWRk/4owm41peSEQhTZVIrQPyM5Z1W3cVNzZ1uliXUsOn+c
Qox8N1+YdrR2nWXuYujEFdeHAtIxgBZSGD2F0Nx4TEL9sVcw2fJz7NZ46LlgVQeUnVd3cyJ+jeGy
4+A442b5o03gVjDYxzBpV4TSH6uGn7cSDteyfwWZTYpidAaAugv4hvMvTAyLQZ2b3DuiVTtO3fSY
a90p1LtTnfO4Tv3JbsDYpQBLehssgIM6IQnB6Hjfkyg9K2iCyyzVvxsygt0+QhJoCLHtiPQzvPh9
JH6R3dJxmsJ10sCgYGzXxF103XRpoUDXYs5w+fTs4lGiF38QXOVQxyatp+cxGB4dLvx8G0crP9ru
u6R6vNJlDtijS+/H8JT7wx9fQxsvMW8zKV/NN2cU1jEO9Uudk/2o18v57YbSPsoufoe5QfLw6FwM
Si792ttrZXmAIYh7143PZBMs06687K3oHVXqOeU76hmZnA05SmY7Z5/xZ3VyNEjQGoUyBKY98CRv
mK7mmzvfJG0kbdcaGBfmj0kj7ZF3zuObzrYkrZdLJyi15RDmLDw2CVb2Tp/M48dziMFjRs8NJypk
j4D2zkPJ0wn4CeBhHD8KjhmkGbuROgVFsQxc/ZZeBLNI9SshoTufxP8+i0nBTGkYuiddS5ifdjoc
BDiZE7GymT9NUiRnHLkPIaURw0zewbQ/sqQ82oYBE7IArVewxModlO53X8PMVidnrbePJe7rgDSP
Kne4Vsl7Bshw2TQ8kLELdj5kaHrp+CQJRu/U1INj9K511Md6OiUQdcL3+c0nW8KgqPc+gbZ1oz+W
/NfNmEFUf3Lq7N0kYR46CCRQZqp5jhiIn4HmgFPy0DYc/sahWDUUUZdtyDuLrn3VQGt+TDpynrqK
iuTJ3F3Gdnuap4F58qpT7a1WMdnbo70CuM+1OOcJpIksit7n57aX03VlPLaKv5snqFbrAFrzzAoA
ck2QrpqkP2WRudN6nnxp/WJL4/593z6vMpKlDq2yqRuGaX4WMTmAy4pGq8j7ZXloqdkvPVedfFu/
de36wg25gD0TVQE6K/UeCte8cKlT90JVVIN4zFlQem38kXbWOp4nf0lzCRQmd2Son6rIPwPVJmjo
W28NJ+nQLe3biIQMkFHzYIgB89va/Xz/bQVKVxfeSzcW65K13YPYN/E6TsE65fB/2iR7l1q9IdN5
mY7ibb5HRa9QriVno483nGS/FfmwyxL5OM+X5ZScbS88Vx6PeZi9JzE5JR/PPEkPF+mkrqgCTZ26
+/gBH+Xrsp9QcgE4v2T7gO8bzxyo8377x6sgwYR6EmqxydEEp7bBk66X0bubRu8+//24r4VubANo
V8KhmAnb5//JTu4qeqmhBL23n7dyf9v9/X+03xNzkf/rDd/lWAfj1LTnv20SP37pj92eq/+OeN/W
Xd00DBboWVH2x2bP9n5He8lOjxQTU0Iu5Yzx517PMvkn25UOKU+GsJ3ZX/bnXs/0fqd3JW3PsCyc
GI5t/9/s9cQfj9n/TJOawVtYoD3Fp35JByamiXVs0DnbzrU+JuIyHYeGSFZ7QCBseWV2P/hOtYlF
UN6rlmR18hH8i7YczGt3ctvz5Fn9PQXyCvK2Cdk6qRxvFQuVHaoqgvvcVYNFUKsJaaLwtHpXOAXF
cNcn38WRVLCMvhTdoq+jdutNqf3qO12ZLZsMaGaWx2gojNHGwB8ADARu3wcgiog1ozJYCDNdBgHR
0es2y6J7l9A9S3owiiA0RQ9eqBM51VC1Kgji+D6K0t1gbWpffXCCFyrMsltL82aNdlb26ySwXFK3
UnONAxeOoC4K0j2cKhnXQuYx5jVnfAymetplTtBeozJLHKBXnveEq4GkKBgRIeGu9VguBQH26Vab
lH1lhwDn7Zi5lTRI4ekEPDcquyy9svGoakKFWdnCCp8KcjB/1J3KoahUHQFiRt4XK9oWFHTbJm+9
IwhL85JSnnjWWs9Syw7MW41NMyClZsqE8T2qsvK1mHT3xo4qQig6NiAvOmKdTZaRbVvmWYWfvuiy
c8bsA/DNHQftrg/GIefejoSB2JGYnDWxpuJsxwMNYlcDY1oLNhKLBjTa3WhZ4ykuW+OOMYl4Lhyy
amvFjOu1YlBkNABCdTTcOvdgh1vs43Monh0AXFADBsKJCxbqeA8gtHqJWtHfOAmpTST3xf51axcN
YfS1rq9cdO0/esSByI1VJNyFNY04XsPCmsBlJ2COl1qTqEcH0EyMI8tqzqThSrWi4lDt0txpI/Qu
JsyKkOjrF8p2ksvB5uAliEPNI+s6ws2dJTWwwj6zE8rCiYhws6sMQGlGtux9NMSU8zPZ0kMAyzFt
C9+0XociKfaRqofLMhcIXX1dbiwI2MFSo9SIO84AOrYcipp6aDJ0UixMywb6YVVyolah4nungfWh
dZ61cxvHGjYKathwpWx/nIfrUML1yhWUPNEMPV2gMYjXWRklRIWltYQsnafIFaq2muZuVanITQFC
VK8KvQ/1fe3TRlq5jk8NIsgIwI04fHqLgvzIZlkUVXipeXkrTmTde+W6lz03qDJaeQJLYJH9VZX1
JvY6+T3PPPNm8on6MYIQ3Jru2WiGBwiI0VKzaSCu/ZFIpKoMmge/b61kkeq+vsfvwHbOsmyQtYmZ
bxJYKdpOZwrBchFGbEcK93tpRMWzayVQziqQTPVSt6V/GjK9OfEIkv1Qop442Foa/EDLrwjkCqRt
Uzw3wd2Q6NqpdZtO8rlmeFXgj4vgaIgxuPD7HhSOYcraWsSjSHdJ48+qDi14mRp9uLE4EqJYK9KN
HqbNBYiApiDxJervEqc3ER8M5rQPMrBnbZQ23xyt7/FGTWAVgr5v2HBQKXwOo6je9xTTC6g9mbqv
9VxGCGOSOliqxkols5Q3bQi3yB9ag93IVusVa7+tT72/MdyY1Kms6t0IsmdMOjLhBdHBjTJ02iFp
6EA5GNHVKg0E7O4hCDS88lGUnDpr0O8sCgKPylMa+Yuyf9aTsH61M8ALy1zB+KBkHOm7tDDsCxoM
GDjYcBGvFvhshpKRgB2IYRzgSF9UyjsPhe48xDFYcOhYmBlWTCo1WVwirR8FgLBzVHeEF5FTmR/H
rAkJuUEXY6SJd+zHNrq3Is9PAGjVTJ1GTZdwmXtzdAXgyOmhkB0lJ5uWYwFuyAo0nqSyv+4qp3xN
c7c+pFnenWPHCRUpyho0U2bble0VHMxrAs7p+fXyRtB2WrlUJijZO2a4rKzUewxyPjFTkLisOnfi
wUvKwV+L2jC/uUGr07DEkSqXnueUF0NsB+9jrYXRwqeLxHSAJefQBLoFzzwfb/rGS6FyxV55mdaN
e4z6Stxqeq93m7wZc9xkZQDYUhP2ebIT1ZGfMM26nwTB3EXL1Opf1ERUORsc4PWuLRicuHY7cwQc
pWOY6Qw3zEm5E0BsKz9KbvW4L64UsPdsVRptfxaiAnBcGO1IC7YcVoJB+qzRFr3x3AwZb9sm+nbI
PNoYbkLiU9kpek2uLjL9Io5lHC4nqKBvnl0YyQY7vc++MAkI8bSCRp3MTpnBPcK4JuUCMpQXfT8H
m/CRLdZbluHNMPUdOd1N6IEtJNPulnzdsoGRN7D2yWDwidS2S3tBIiYk/mnyIA52Lak6zC+mEa3s
PunclWUOTUcBKNO8XUQChrbxbHMkRV5vIPjVDlC0Tg+6jVkZDNOhCqJwaxnFaG29wSOykUp6xLE8
4mvGcUercXKS+ooqTx/tJURYKkfUQoo5sYlMiD6nfZa2VVfdGnVDUdlRZOYsE7zx9soe6tpexHlb
2asWCHW/aA2t3AxWHsJ7NUrE8lNQ0h+sSpZvzyUXGZU/Od8UV/uAoCJD81euP2Y3usmCieoZHa1j
9sNW+EJwPtWFrJ8ZUaBcR9fLHsswr3+AiTbplzvB8Aroqd+VpB+CSemMgeKq1RGhw1p2SXKPtRFl
EdRXTdN4qxG0K8tkpmdbh1zCbUWwJWREjfZ3v7ZT69ItIJETDAaUR29uq7qyaMBm0boLRXbdtFpZ
0CzO1HULIhhbl+M8OIlCDeFn2WVd0n9dU4OfP8Hcf4tDCmJxHC91nGELg67swUF9dkWfDVpXoYiP
5yU1Ctk94RNAXVJli10vTB6bCIQ258rmuocMGNay2zgEuxGCNZO5xio59TGpyAK+0fU4luVGjzHM
i84u2DxM4R5iOJcnJvDoshfMQKu4zCgqghpIFnUkQPFoWqPli4pY4HwZKGmyhwIa+eS7DulW0RxH
FnV9naz0IMeOhO/BKRdQvmNizZmtnzoimfZTaYbTGnBz+Fb1KnkA/mYsZJfGFyKS1iahkHVs07qe
SKyGMrrobEcDaQOsFgdbnRlvuqcX515FhNqaWl6RgWyzAdqMgMcvFB2k99Jz/UPZmt6xImyOtnHe
n0vDxlsw6t30ViTSOPhWF1pzGgMBaWYArZ3M9QqjetLBdHVyM7htULfES4o+5q6PHMdYD3jnqGLG
sUVgFY8fK7athyD8mrEZdq7f0K5KpvCD/G7PkAxnNNtnQ1L/uiXZhYW4sGPtpijDkOzbuhkwG5QC
b76edelzVXZNThNeVc6DotZ9Vzce5ljQkgG5M5NVpUtdr/FiG4Ez7XNOA+6ccUgO6sjCvqqmXIuX
UTWSMJj5pPO0qk+Oia0EuaND264Dr4F7Olj1yTNqElVjvyU+OpJ9mBN4ZcOTMaGmZbFNdq9vzrDl
RAGuCfSKnLOwiqo7JyNicllCrxNruAsDXrrGfrAkeVurSdoD6SuepiXL0SMeYdlp6Ug9maJWs/GU
Q4FMthPkywHHR8UGYjV1bpGxdzKMdcwt9RaRXWh3spqDGVONabnopH+ThdCrr6oy9+6KfoKJzrd/
IfWl+l5pxnT0+6L8LtHEmBcmmVLBAhUlgiPNGhhjrKzuJWkZ9g+WQ4GYcRjL53jOWmLUziKNWNJy
D6WnPzhykg0Tz+ScepWSbT7huLsX4JQLblVSPekO93eXxBVWEdd1ZX3BicSx9xQ4zWlDccliahwa
NC3EGRXbrNTjZGFObc8UoVCQEhMSluYySoO4WldaXZw4AFk6Uh8qKmlqBfESZ7h2Dm16mGFYyXPk
AgTlTFMk3x3WcCZ38sUcbGnZREERaY7VJekLPIgMXGYWAeHqpIwLuMd2Ql4ANmgqsJNP8TRzRcuw
0cRbAJnxkPlWeQlMNT04Rk5Ai6pBmPrhCAF2tCrnMfbd9r5hfqbAlZSvARsqIs0w6fWot2cimEuL
dYUv1FkVdaxYOWpt6YT2cAgbXJC43O3XYdDtldbMGZy2Ca9Wmf4DDL6Kw5Rssi1BnYztIhghpMgm
ca7HyQNYZalSfw8ta1YmaYa8yZiAdv6YE6LVpykk8YZSp6Fa67aioUCGp5YTomA1bBiDePo+mpl5
FVFxWWeFqS1rVxnRNq8+mspp5uMrSet8m6bsnMu5sb4E0zfcd0NcH7vKjbeTSKOD6PjYpOZY06tP
HO2A2svSifHhTCuM2gDtUkHioLN2SFR7chhje8Noly4CumJgpwhU8U72o7+Xees8T4ncNlOUUnLi
WFA5m2jIiUOhyfTgt0o8Gz6olZKpYEfwBWR6DhEjnBTL2pjweYliSrsLsmHyC8MaocKqXjwC/Qqv
hQv2r7ea+C6efX1F3qM+iAJkNkZrO89GVwvn6KdhvI7CWahTsIQsEI+oeBUHhXnjyZFtIQZrG/aA
E71xOZuzbQwViNY87Z/7tJ+e7KEoH3uBdHYxNVXUruDO+SyPFQ+Qxi69QIh6zKcYal0tuudSGtnr
oGPkWaWdzRFQeS6wbp1nlKrrUNHEGYNkF/J47UI0XjfWCI0R9Z3YqaKEmqZsFs0A/DPReI5OxztK
iGNphqcctdHKdzt7zSbFJiAdjgBShWJYWa5vv05NLZdDbXW3WujGBfmsWfzCBjT7URJK8S1R7lk5
LMVCBSYTeCnnHleGgo00JlqoPucxLPIhE30pIn7MV+ZLExnxtlSVzgk/FnukJO06bzzO5/FUX8V2
b7NNi3pOvrqtg0pIks0YVyRWA0cnrYaF8oLTq8fEKMKHVGbqiUILB2/6ZXRfWIwWpaZV00rDcjqs
XbeLoURZ5jKI0PRGlUthsCry0COaKNRWZuuWZ454iH+HwSqvE9C4r7TtkcRLu8FTMoUrj1M/aOnG
NLdNmlFl7rJAv3YjmSxxgns7FZI4UPodC7gV02lDyu4To6eqwZm1/WzHkjIswY3maArTIFXfy8h2
QDE1KTV2VYqT707etgiS4dtUhnTzLXDrBz3ufHC2xrAEU5/dSS0wQJ1Y8UXASvpM/gnpNU1Urt2x
abRFNCKT6ZK83pmOMjcoFUOEjDpzL2bmfC/NqNmODTE8RP2lr4hRiSlJ0Yupzk3VymsHwofoXt44
ZuDfke8RPPeFJVedqY0XtdsOyXJokmGbjqZcATKrlg3HtWirKdYcKAh59L0lDc492C69XA7rOQW0
KJlaa+nlCC8bDohPIEbDhaJ1/mSVc1qO7uXWSdrjsMZGrN1bpqMfE9ekPx+ReblANUlCulMkztEb
Vf+D+Wm6trVoNhgXTnswDOo07eSUW5+oSZKLKrUryH5HmirBB0fBxE4nIP470mOLc0mafoeIMR06
WemP8dAYS6PVo1t7cnrKRL1c9oi1Di5xl7dj2gboD7kKjZcYR1JorHgVOoVNTuxkrtHBVleIL2ss
xjYBFEu7z/NjCbZ1Lx3o3lKNzZboHG0PVmraCIqPhyoRzSnI9HAHX7+7sWLPvvVTIomSwBYvZhYQ
WJX3Uh2K2sP+kHq5T2U+m/Qb3y/Um11GITxjZaHD0eVt6oyI1py8gQNU6FF7nDhNc/iOsbGT6jFN
p8pnG2RMI95so4xejEEzQbqOCQD8wRvaK7Od9ZpVVQgSN6eW6ifZGfZE3q4cCGadOMXda81M27LC
+KINPfPJFHZBYpdAh1bbVKwo6JG7KxGgUfuR0FU67RCTEPvdM0p10OoMBYZDMUrHiaU7t9jO2Bex
HVwmdjgxn6KGjXPiWLyypIzpB2oB3x5CNOLe51LIBspjEl+MFsUBwOjhPbXlcZXoMK+XRsmOlmLQ
cOg8r9tH2pisXbNzVhURUE9hqzVnLc2LbYqamYgpNeVntmLyeRR5Qssg4CiPRr35ZtBP+OEopVGc
6TV33CeljRmzn7LC5SylDcP1VOrBvgkioFdF0oRnORhZxPnL8A5+zNF4mXiVs7JGe7pARpzcdKXt
AHXLyKFw9PxkOqJ+DjwJ0LZNqodoMJJXPUGzTpPDj/dlKftl3UbTnsqxfSEsz9hOaVCsIcSH3404
s64Mu/KfgPYUCLZKutSl6Ss+AAHMlzWc+40XxTFT2xxL1NuxfeAAgqNYZKxcvlFwY6gsTnQ9o8nb
RP44bKZACxEvkIm0CPNA30P1y3eUgMO3IHHco0CdaNImI/mSg6QXblGwtQfiWgX6VgxLu8Ap9Cu2
FerQsEZ9L81MvBidhXyao4xao7PIEas6fkgMFbT7BdEpZCWy3bwpiRDbh0AsLxDoqn0Gl3aDwrx+
Mu0kuYoKzTtlo1FdtEVAOrkjuxvZdzkMnkH8b/bObDduLO2yr9IPUExwOIfDbZCMORQRkizJviEs
2eY8z3z6f1HO6sqqRjVQQPfN332TgDOtVEjBOOcb1t4bOQOmH4amjT63UHgASztSt6cvdW2O+7Ik
RK4tUzyh1KwNzviFMjgj88SPVLsloNOOGo9JfvcIYKluBlXGZH/FqZ/gDuTBklqnllyltwwL549i
ok6KVCyTGnNxPHZXwyEjl4d89SlxLlbP7Z8P6nTml8ueKjdBi6bB0d8XG2jDXIp0B1EgLzWfMIB5
Y2kfqiZOUOc3PWGNs0E/K+3moSby6bCQzvdeJGQBZ2nZsS2L47NolHGnAaddmqUg0jKzq70iwgCB
RQBX0uLBrnGgIntXhx9L3ItDWVrpVz2p6yNhTfFzok/D3c57yr05nrwYF+ecrOdwPkVGhkjBiMyO
FsKaIxeKDL+vuGHusAkLbfya5wwYNhY7ETaJFoedbZFTiNzwbbIU+2eFefMzwiUSC+YR7DRo8pOz
SO63fuhrX5iZ7hZlSUBiUAcD55Ks3A4+dhvYjXgiEh0YRk8dEzcmC99oI5bFTlgD9bWlOCUGXnV8
1ePOUBjZTAsBLAX+MUagYTtvpMqjhkIamF61Ot79Oj91uWJf6SIJdLJj5UwXzdvkWEBhga50WyGJ
rXbLaR5OKDWqchMFSbENl04+a+HYE/OuK8TSlFCxuR3HhImaFbn37KmTIa9PTmhYv4RBZlsTEne2
7ekREqIcSmPfiLF9YyJBgCQzSNe2RHQr+8x5r8NZdZvQTIgkqotO3SeVapbY0STFvl2WHhYZG8lv
gzTVQ5nLlXdvoxepkj43FEHiBb3T7cVUM63oVIUdL5OKNcw86I7V6ueVGDpVayHlj6Jo7Fta5OGM
PtFQH/l2MLmWVu5mW4WDw3DjRTFnccgbFlB/S+qIxkxOWOcwXsVx3cRBwm7IhWMMOZGyqmqg4rJi
g+uM3y3Dqbe6IYjxNLCyWQKpfYkDVYXsY4u2JbQ1OqeWmLWVdY/SM4nRc+6RjGO+JaWi62eZxOOD
zHX7ki11efubbJQ5RnaMjmtyqm9z40jAvXC650yT6HbN/qo5oTgOWqZ8E/PYnAp+Kaehrxa6ucku
vxX1hHVzKOrZZ4vScYwXBUGnifFIcMpkuSztwVyVISpesR+gjnSIdsF0ByENAsSA48sgHpr6b56i
+Q2pNR9jojf2erA4H8OYs4oeTH6gaeiiH3EXvGAOPybIb5rap0JjxdxKzFsnkdsnOgv5msGL7kg/
NF2LC+hQ6VPujZVKafM3mt227Q07RkpSjriqx/2d/WLtWh2zH6Iy1fRdn/T2sR0Wnc9OQk6MjQHZ
LXUG9oKjai1s/esMeRhXv/MbHP1/GEdcAdR/v53efG/ev/8o/wlEXL/iTxBROn8IXVXZ4rCw5kJe
zXn/BBH5T6ZUTcOWfy6u/wIiGn8Y69J6/UJhqkLwVX8HEY0/1j/bADeSQG8B0/EfgIj8X/8F4XF0
CSEphW7pbIs0+S/0q6mYVUSjSx5q6bAc+U7bue8Nc89S6KwObGytqafQdxUkY0FSE+eRewOjc10m
76WmDWv070dRWbmLOmKfk2jMIWqIvN8iQqAzKW3c8rSPaToNS0cZZpbXSr6EufkTNsxLxmmbV7Oy
ibroZypV+tcFQ0QvVKzELXv1OzP3L3Y9b5VuoumL0MMoPh0p9MbCxsW4KCFbgCVj6UCK0kQiEZ4J
s5jcue99BzPpMFPXQKRtKl+dDqm+km8ZheKQ3LgKRcqIU1YnA3eID5qVeYoz3Rb0QkKW2xFjltzU
fbZvPpPkjcI03qK37LCH1jLNb5jmulVYHzSVJd8j8ydszq3+TFa4m7WpH/f8PT39qrSnMVFOsswf
LEEAZJLuZMWLJeAar/RtRcNpqCz8zHST1JqnDIFPHuhuiGvXKMon/rwxBQRyYvoQoGSAXRYHi8HJ
ek2bYUdG/HtN9rsu1StDGb/ZB3p2rQwNaUr/hpLknmIdVKTJdozSez18g6lhPW1R6yfXOE391VkI
UQ5nUd7iicciRkwMJVN6xSmjuWUby1QvQUtS47fyK2njgxnjh57Y55L+si3DY6xve1qM1rG2dqne
wmDe6o2gGEtdNqgbayif1p+UHbGyZAA8KlAXTn9KxG4p2wpCXfBp9aG0Hmq79YJuTl2HiC7iG6l2
6cxLoX1NwCs7ZCvrz9wX5muLrsRp8kOvLI+GaH27OZgEiKkDN2lpbVV1+l5U3bkYG6/RDvR36KG6
6VQHpoakLTmSTLPJ5/RUD8uV7QrdZ/JS9vONVtMt9WDfWvnjorS+xrND+A3DrvhFGTMvV7c5YiJs
u8C+yd5u8p2pvsj6VmtMYm35tNTtkRg0X5pPkgetUh5E8KUN+80QNYRR5g+ik7tRsTZdVXJ9Bd/q
SdnP9iOWSIcyU6+TlrGYG/dTPu67MDu1ueP1WktEmokcq/XWx3P9HkLtPDtzvFzpfBgvfy41rx4U
l6KUYJrD+r316L0KicxQvTTgca/1tSr2kp6hEJehUoHi9pNbkvQ9FtN2LJ4rCMKEHzoIs01kZ9dF
wT4giU+4wcqovBjr04TfRQyZK5J8DzmzDSgdzYL3aWnZRZSXPs5Ols0COu7ie8NOky1E8I2SYsO4
cDd3v9SsfCod9cwF61brmqzXj02EzSodlKF5vYLzK/q7iISnQilcPltK5KqG5uMMeU3T8kkjNixQ
3oIMAkTwkSVxNzzOVnQXxfSLcmPv8FvTyOgzkFGmLPNzrPSoCnc9rWCuEQqZ2Xuzt86DWuEV80OK
5B5bGTtGNHgp3GnHWMTRj9R8G8bV9DHZaa6UafN5S/yfvif/28FeEhnLv79N3RLO6388xh9IbX5r
BVZBwPo1f96ntv4H1atU4fBtVbeM1ZPi72C/9YcKuY8yzrR+E/9/x/q1PyC8bI0ce0OzDenwNX/e
pvIPrlIsgrj8kApAaf0nl6n+z1IsKVHHSjAzLlm0r/J/uUuVfGE3PzP/UloC+ZR0aw65dlKFeSZK
zDN1Y2bJaEOwFnZ0jik0N21jPhMCG56HebwEUygOulXfdEWZ90bcv8413bVpV3yk8/sk7Rn6o94V
86ieCtW+houpvFk//vIL/1Or8NeMJs36F5cJfg7HsVlxGRQYxMhy+1Az/EWcYJZ11kZ08X41qiT3
ct2qiIK9Grv0/TTqt0KPBal32i7qAvtC1Sn8WmMfO7bZGximJEO4YWbL1SBz54jSQifnS3O8dmJF
ruvZL1qj+pTh3AwDTGZY1ErPEs7JceI3JSFGXC2QFc3hcMkjVLJM3vaGKU9q+MSsl9q7ZA2fmHlx
jXumyDWxY/YK9Cc9kRG9qegugoB0Z2PQWTjDe5w2v2rZfUQGOYYyYwjbyrfe7BUUFzh3lFNaPc7R
fLUz7c6MUrni9GNsZrt8F6Vo3xR7+CLfiFY2vyuLso81oKNkjVgMscDHlG/0696uGe4RLmm+G6lp
bKM407xLLTSViEmsqTptWYX06Ze4Nl7KKOU742uT9EuyDU1xmgMk1fkaexGRS++kgmw7fPVbZ/ZT
VuegFWg6mIiWhUz3db08E8ATeqJAtmETcpsuuW+2zuSydSwR0mepZ8LJh0GOXIqgv+2Q5ASO9dFr
Zy+xV+VkDGqT+b1RKdTI+vaqKf0QysCe6tB3YjPxci64q+AjMXavUYvrljOnj8aZuIJdH1SogHV5
6hWKQkw5r4YT3IKJKFZStmt3cubGo6HNGHQ5h5JlKaQbrZXeO0g7ouoqF6TmFiZGO2gEz2n6M/GH
X7huz+niB5Y+nM1RUT1jfF1GBS2hKJm75CBU+WwkXsXlvhnYuGwgjQWFDHk86xTRdzSKxMAg+rPV
+BFEB76SMcygNyMivTPuwVJ+TTsWSuQsZxczEXslLW6R1juuQYDnxq66jnO/9jRmG4c4D3QvJAOC
AR9hhVKm8AoAVGkQH9tELGfNqbVNo0EIxDNjeAnPUGRVfGPNvm2VtGGHUyElJ3/wq4mVoqWbiSeL
wPKMaDA8ndDSKM0LJL5cUIlZ/hz1/Asjpvql+yWj6FkAiRml5s5Uc+tSINnGXcnTNqulbxWZDT8Y
B/lR04gRXCKKGOK9h+LY97m6L/UM7z1n9spVHSS7iTxR8rNa32jkr1hjel+rpKhb2tnmXfZm7cic
TFzaymgfmia0Dki27by+BmOc7ubZOJcL/i7CudSa+RK32hecMb6ZDH/R4TDK8NLCeDab7ML01TLm
wzicGog0NpssTKJEXCodugwX53gzzQ4mBc1LUIjvbOi+MEn7QQu0pqTd22TYwy2+6Xq1mkB8CXG5
wiOXSHlQoKxgaZioLdrRjG9s8dtuovELEcr7sV/4GKybSLTX/mxaMBrewOJxEs5dzXiTYpOTC15Q
pN0lzc37hJWQy3Wws/SYcSAqc4TqbizKkwo3wUmlv+oOBYti0EIvPcVeUXxYTEKwcB3q4qXJlTsx
y3VDTGcpgS3S9lhampcXAfYNOSa+hg78AGOD40v5WEa4/y/aXoR8Cqci0A5l1BBG20tXjRaiU/O3
0OCDG+n2B0GiUUWyZlBho6h/jYNio5Iw6mv6Knbpiv3iWDczN5lSN4Ef9PV+yohDr5N9m4pvw1hd
88b0EGB0ftAkOwVH8wWqlx1J0u0ts32eFGvY9C6qZOT8aumanD8bcx7PwAnbihNjW2bVe2NGZ5ZF
JW8YsOjE1pHrySVBrXF1WxCkN36zLPOjJBvVaijx2lLXmLynoU8angLzoK9w7k0J+geDuJVtCZy2
iY32K67QeI70SM/DiJIfv9Hv5Qx7G6ZDvW/ajsE4K12gz2e9LR6V3Hb8T/HY582ooak7ZCzsoS6x
304qoOZpES67n+mYxViFDApdCzLoaR8ZIF6lXdtumCpAyvjDlmW38B3H4ckquUTYcjjn1MH2J5wi
7lRWLejWfDZ+FnlmyFqrqsoPYYRUSYkz5uWjeOsUrXkq05401ZKDpFGWH2kyc5o2afREVKa5U4tR
2S+WKO96OiqIRgJjS5ZGeBC9dsyTjBBmPTuEbTUdbDXLYX1wlsir6FoshCpiJge5FId7DeSHt+y5
srUbHybjnAYLY+nZuOUhoVp1pd0ru2+wR8vTDXNJ4xg2GJEogWG8WmZ4JgNg1eS29c7qBHpUpfue
BTbUCtXJc+QUlifjAUFM48RIUMAHRcWuOUVw+41sVNLPl3y+9AOgTSwKxx3CmOTJopqvsjKMLc/w
gPhvyPbQwChhettyk5REP8Dz9JF0Sk6nSoveO1EDjTNIfqwydTmCoYK0WMwPlrRUjnGgP/R23hC6
1xR8UpXnxWkPsJzLy4wPorvgcvcwkV3ttWFdsR+94TXS3eLREJuGmR5Oagmrsjy+doCqNxZ7KHpy
7dHCL8ibxkXxg+THQkN6j5daf1QFxQCCXLJOA09kVXvNa1LdarJUfJIoIKns+FEHn/MNNR4ZxGrN
3Vorr6oIIt+CZ88WcSoIUeO5sstrvjBCEIa6G6BlX/B5AuqxDoItClM84iKakX5vDgh6xg9DB4O4
Z/hoYIBzampY+DE+5DUf77YwuADi1va7iWi2FMVTrKdwpTnbKmt4Rm7Ng1Y98KDavpLl5yWwWe0D
GG7wjVvcpGuzbWePusterIto2BLAYFcVlV/0Noynxs51LvbR4pDZSnhentFhWZjitmczVH3FZLvf
G/zPmODMIs49275odtz5yULZMZdfGW1t2Zz7To3OS/bzjp+JTbjhHCSkBe8ZrWwobyjeDjUJuo1T
MvvWhwlTgKzh/rXeW70/J9VyCXXt3a6oJp2KAXMdudYQZDj6lUdtMpoNG49twTRzk6wpRQXuM5uo
/9GJcaF3riJgApO2VImxYUyj2jXBwjfUOaotE9fs9Esnspd+GDjxkictLTq30SlF+m500wQ7FSdY
PYRaFudx6CN9fdAqZu81uYHDoL5XtfGLZXhGApC1DlyyA8/ocx0NlI726DXT8NzFyV4sFdInJN0N
GSQGrKWdEPugSLKxFQixlAUqrhj2Puycx46YUZBjjF+mOGQQkGMaDXgSkYMsCkAWVf0RDO2PlKG7
i9EpepAiucya9b0yq7X17CrXTpGM1O23xaDpT65T8ZNAvXvDHtBdkcTcKM82Tsdgj7YXhvCjEo/U
yUw+rBqnmEGznhedWreccUrpGr+vypdMBNBFavI6KfKuteMewPiViF+gqkAeob2/W4+1hmJhJpln
x6j6ezFMT5PaHermRa+Sj5gsVX7Q6Zl259qW85VPbReHu4QoMNn2t2TkCkxDhujxYmWuyfqzD/dO
qrSuM6URMMSgbwYSeds49iOYAWiT5F4l10GtXxbL2fXIv9yi1tj9xjqYf7LsNQXmiTVk4i7mPAAh
ca5k3Y4ukdIrpVhG/XUHHBnxloEbTUzqg2HWKRLnR1PIezLzIgdnWzdyi8gMBz2Nraho4Tei2NM1
W/DU8Eo0MPBj5Ti+tNJfQUBKjR6kZ2E7upsfrBEpto5jYanE6qaoETUUc3XgANR0czutj5Ow+Rex
FX3MNY5SFTwaZ+KzMU/LDTVss8sVmhMUg4ur1iwl5yZzccdStlN7Vomevo9DqG61xjY9NrjGqRu4
ooO8sV8JGwn9llBjT7AgWsbcB9MsASCc+pyqan/XyuwSsbGfyXN+Y8lrHsApFq9nUfCWKssOPcxr
jL31ZSyG7lZJ47U8WyluVhkyl8s6pkYpzh+ROWg+PPrWyqNDxL7DhUgeIOun3pstMT3kDsSjrMmt
L8h2dHLmdGaqOHdnCVoXSmTeqZUotqoJ5tjQA9xDu+AflMP0/jGjL33+aZrBsJNzeA4x1Lkoo3iY
ObPteayfmuFn1tstpN6Yu1F/G62wfVKDpXh2HqeG/Ta5tQ9z6ihfLLt+1q2y28GMv4a1WR4bfeIf
efITq8tgP47sRUOd4nwJSrGXeZ88fv67ITKYnJHEm0FMxwA4WyPuVM8JxN5JjOpB0Ji7XPBnI1v2
w+y8mqXs9mGw5Be7tK8WCReDcD7aHK+lOh+/Vuxy3GExd+HCmA0YXP1qpja7njDpH3DJ3DYzeiMb
DtyXs06DGhfnysTHAtA3O9TLMIK9bHOleSvH2ryMDTJNfVResaHtEWFUNBuGs+/LjWKq56ZAhq4N
VuVVYEjuZ3WkmeS7c2EI3GUSbmc5Pcwic+eoB6Uj1VbhMdoocHmYO1nGExUvzEOMq7Jl8IySWiOG
QxtpaDyL6JkM8jJP420XMq/Ouuk2B2yecaEKvHpORsBdvrQoqoJB4i+9jkLusccSLeVOtRTjoOrF
pYqcfvtZrcWiHw686fhIffC5I9q7yswtrNBAiHVxWY0z5rQobrPO/kFLpztnZ+HWS9pu50ywVbMW
XKuT1MqfjfglDSf2mEl+CQqGrUChgRuUdvsD0tTaoOee3EZE7SkdsG7n6SkYV/LLsD1YE903oikF
upoTF+OkfDcopnEYRltujFAzHhqxOlDpV2cdwXRTSQc1N9ecp++i9XCIm9pI9V0riCas4qrY90E5
09gaFjA5bPuQaG+2rfM3Cr1xh8R2djYr0Q0GOe9F1fwoCS2PFD6Ka7+aY4XgsmiHrOW3OFVxcG7j
8OrYtvas5TnfJdn2hkCS3ofDNphvkEa3QR+GUyCYei+gxVHXAAHhfjDORb4ZZDXjJdD8KBZ80fIo
dXZTquVe3MGlagHsbMwJsMCRIDBAAguIYjAtX99Hg2Ign6z0lAAVe13WkwrbUvNQCYe9MiIeH+Jt
2Fi3z39tm6J100W5a84EfWXwfEF7DZ42sB+BpQcHyOS4q+aANgpLxCnXXZnAo5lG8WseiHtD5NG6
IfDLJsinB33JnHNe1JB7gkWm8tzIZ0kF7mLESFuSqaZvhAhVPl9rK2x56KjOpSECt1S7xaM4zPyq
tyffrOCMxnWNQanA7KmeoidUj1ysM3OpPBpeFKOiRKgzdiI61WAmQRdE4BVp3J0SQCDXAD66DPV8
jJQ1bNDouoNchuBmra0B8PwH40jQubTC7YzSWQ3aq8MWdYOH1bK+Xwf2HCzTV1+H2jFeqhJXrhGt
1Kf1QRjoxyIN7bc5a/ZtJzXcD8vR1aC1yxGcNMjlgOhcNR6sz48maNomj9RgkzcJAZXrkUBIW3Jq
gtoNuy57MvNfdeDY588PuSblGROz9JwwGJOIh2+1cF6rhrGZUvVPUcXnv5FR6jZTLrekTQ6XaZlU
WjIr2jiiqzgdNPNAoPzPz9cvA629K7H08/ytBC15iq0YiYfon6zIUc79+tnJ4b/cqOBYInlYuFMQ
8TolawZgmo2iTMqpCpC7tE2q4Rq3PCvDqBwbjE9L3VAviaFuyQtIzpP5FNaePQAcN73NtJ30MsZA
/BJz1XnP2umIFEF6umycK0c48HnSixPQeRrK0LfUdjjWQe8TqdLuRzuj267uRhD1JzWYf3SdUM9V
6NN42G4FZ/OgirLadRoid70NH7ua3G+5mE+sYPM9VFTu2qjClEw7tEH18fm75zl7bWfduIMarN0Z
phCLGd/0GqMHCB70LLb3qXgf8vkhdDRYaBRs6voYiD439qpSqLw8MiVqO9/bTs3WByoGGUd/N5bF
Lwp9a3PRwqYtxU5mC951U/qslxpZQfGMY1BVQQTX+U5bxQZK2EFMaNPE+6wv7pCl5yjpnBsNNJ1I
ubdYwOw+z20RlSfbxm+ukF3oTax83Njp0QQmgXSX0Aoe9ZZNXLAEJ0NvO/xcg0NqU4t2Y51/VOJg
k2kE03J21EbbzFXSMo7hhDdqUAOZMCSrs3c7n6prOWe7GdxiU03jfKorUMysMgZYHcmEbz0lKLCq
r0SWnAiPKA7cgM45W35lMMHnVIZvddaNe3qv5FQNA1vWGdsKtexiNKaIFItxRE3YpQHdsvHdCLL2
GiJc6Bo9PBuzuu+YV94BHexKmW6f53rWsQjFHgJ/r6LyCpwwdhgXdO7nG/r5iVGoq5MxfVSbgK3U
kGRkICdfDJX5ZNgUp1CNipvGPeRV64dM9s45dETqOzkFKXNXcVji6SrTludg6O9FC/lXJ/peOgX3
YIBvuobQmREYG8wxULuNMSjJIS/CkWGC0Xh2HvW+zEzowyhuz2Mv/ahTo4rhJbLrJVZtH7g9/O0S
k/cDJzVaDcDjYs+McEAFUbAS0PJ3dMapjxNr7cdkFb7q1jFQSZ0SHZT5+G4II/L7woqeA+O71mFQ
OyVaexhN8dUaq/bYcZFuAFb2+HFLDnYe8HgyOL96q9kNYfWe4ml5sdfyeJWKM5Q8ZOt5hOQC9I/e
//dvVOlH9gLkAPmfJYWS9OMuRMG1mewIX85JtsffdjdZFu34cF41Ewwz6qYVcNQbn5uJAOgMF4qk
iRm8sDQ41QqDt1io0VPN88/jV1bHaQyLg8JvcqPCST10RABtk4CbQjEUBIkLwhEr06xN1pimm4y0
h4HUf8kCFXBd2OOldEagfmzz3MEUmNeGvYHG0dhljZVeFc6KR6VqLimjxqExRristcOnvXeTRtX3
PEa8P3H7ikci5NIB4tw4hEK71aU3RHbwEFkcJgxkrrGOG98cspiGMP8sXiZhfqVR70/M/A1PraLB
L8e5uXMkHIJQ72/R+BxWhvrCyIzEHxypQF7ZeOPBNn+k40/YWd2L60q9FeyvldBRXlKg9o07h2r5
GM2EaGqyD/YZK81wTL1YGaYbzB6ds8mAuYXaPX5eohruwIm28r7vhgP+uLQ2pY6lYOQq6vxYqExn
nB7ldyCQZ2WM4o+OQWWAVNQNOOu+VWQuBMiHdlHA/N/U5gyFppN5Sz0WD3njp1qtnaUsfmSOpW0D
K2WEFAU4I7e8lvXeMKwq3llRts0gsJGGGrzpjYnZ6QJO1UQvTQOLrlzKGMN2ZHjPuZWswvRRPahz
ZSEQ1fgmo4TLRy1WMmtnuByXEOkiRieKl/xn4TknTntigUIlsFDnmQr2TcUDIaPswtfHvIhC5+ys
xaMikuaghMxXbaV6SeyFpUsYdIcYz2Rlmmu8QrnWrZU6Y2DzBdHDAwdc/qiUNG+GYnmzkQZvDN+Z
6GdkrQyN+aC0471gJpUz3j8ty/QREW9+iFVcR0ytdK6cqtQboc6ottbkiXuXrJ4lj/atFAwwbXjf
WHTWnRg5hokkaAzG6+A03T0o0x/hyHqm1RJGCmuJAdhmfJE134wBwO1zhtopxcGJHdyARswCZKqR
A0aqk5UuzI1VfMetoHhEGHZWpMy3eT+hsqCPDurw9fNo7uqKmYkR5ueQwR9yhZZQSbSkutVeIL6R
0Gf4TQ9TfBW1mG4TqMKuVoApiUdEJZ6JC/uEgbl4gks4Zn5uXSXHz1dWyVC8OGP7FI7hLWSoeYoT
nFHt1BcAdu5nqZQ69g76LbyAWK7PivjG7u2MTMs5ZVXFlinCVcxhGQKeX93yIT1mppHfwHVSr0OO
XKBl3pVinm5dTDZQK9m85HVNJJKuxlyk1Y6x8iVfuh9IMKzNZ701lqZv4TPwUOCygWs6rWtbnOj0
jC1xSp4YCDzN0c9txuDUpw2hnthXunJUMQPQoZeE5rQMLKNqb48vplqtekSY97Jv4YgyR4KTQMSn
0g9nuHGtOX8W7xaLbtyr/cQaQzRK8+LpK3jdRgZdYfvLKBdynYX1GCPHP9QFKiMRy2FHlItbIIA5
Wbrqj3Fvb8FnbJzc2i8tvKPH8bFK+fisKVqJbwYDT8YNZrj7rOFZ4qlMUKp+Oc9m1x+aJEIOpmSr
5E2+GPTL3gTFtUdwxTRHfkEARvGYMlfTBzJOBpqhXYYzxgE9ndvb4XRw8rS/CLUWrlw/BLhHPNHt
Y/9bj3dRzneshaqvo6SNH6IMjAhMLE5ibICGIdr3SVNt6J4+S9yoYyA7zA8GIh4XJ0o+Lms1TJJt
cCpcHhuDhPjfHAZeOP/Giu9fPawsTWoW1iVCGPhY0UT887J7CR1TIDeyfG2R+2nSphuOtq40Y7Ka
Z+l91qKh4VxT1bK8fBQUAOuFPKxFzOdrJERk2OpKE+4m9ldMIw3sl0FGuhxd4vh/B6/8b4eNaGvY
2L/nRi7YRH2Uf2VGPr/gNzRi/SGAQoA8VmhSg2jgf/WbGeG/qEIKRyIgclarH+jHf/gDgYsAi6im
Y+tCX41Q/4RGsA6ydJwbHd2COcbE8T+jRiT2RH9xUeNTaoONCIwgDdLDOSr+BcGcEIckScVcM9Nr
drPoThFajl3gNebkDU/Zk8Joo6h8o97lo99mhAuJDVzc6jdt7czwVVd/6aGr16Wb87f6+4DwLLtY
zRsaG9E+pead7q6MDypT8wojbD5x9hcsAuQHMs3OPujJIftw4LSln6Ruq+3TufJooJPpLlB4xhHe
cwXWO6So0AF9obpJ8AxiGm8sh6Rh/fBQ1s6WorXXtpgH5ZPfzCEkwqkXR5Ed+4BqlsifVWp9MSsv
5StrH9dDauaf8eBNSBlMlqUxply2m39TsnGTPIfG12zcyreCVdE9K8DUXdYC8jVktYyDEqx1SEgw
0wtIPKP2l+QL7rR5tcu+2lypmjd+L3fxudgtv4KnEfyOCxAQMto5XPd7nVH+t37mBtxEW6axHvbb
rDuhHyEzd4/DvtgwyiPXoDybv5hNYi2uFg/aeMygGIi65tjfWH7riX28dZ4awy037XdGu6z2tsm1
Oql7Lk6bFI5NNuyqs8E13DMp8KwRz8Jqk8dbUXoJVatzGXg9+kZtvljvZvagT19ld4yzpyC4jd1j
rD8LeSoDVntbMz902McBVb6zJJHKJvPrYYOinmm45mws7B8ib9Z3aQFEuskdl520EXpM0frvkCqY
Dcr0rNWXYsFE3O/NLf70EyKZY9YccMloQd4sr1uN5jejDS/iyid8QH/NcqN95Jf5IbvRXJ8HcXUw
5XV1Ef6027bggMypS7DLSVpUfVVqvMz9EYdLuSS/sGIafVXmvyOV/j879/y/N8bVV+Pyf38IPkff
sZlcU5z+gc59fsnvY1BT5R8mflGWsTrcOuY/jkHH+sNgY6qbtsFfQr7AAfnnMairfwioOUdVLdsC
SV8Pr//JzpnaJ9luqbq0pGmL/6LsvJbbxtat+0SoAhawEG5BgEmkqCxLNyjJspFzxtOfAaqrTrf3
+XvXfyNLcqJIEOsLc475/yOeu0Z//S8kzeIGLHh0Bpg0VddR9yHS+7voTK36ylkmpYMRmTmbIh7D
7TLgdwmUtLwNjeG2c2p8TkVykcwpjxY0SpRATcJNJTBfFnqGkOCjMq3U9wml96IKPGlyiA6jogSu
Ktt4r/bDM7R07YTMST3ZM4u8Bl7Egg51Nw10rWRw1+/p45iyef0ulGwmw8dFTPa+YYg/FdF0TkRV
rlOpox6J9rJk88mYmuQxbTq5xc0ZIhEb/0vQ7h9s6vXJwQxg6bZGB82Zs55Tf39yJDZfEmijbk8t
FJ8Qr03ngk1kpypndpS9Gy7acDSGZL6LlWLXiaXcEZ4E9qmDUSSNsUcsjXqrqRGX4Q+dHyMrSLZE
7djb758zSULDs0eI+03bZLt2MBRK6bGiw5wSbwyU8bGAKuDN189auK1/u1L/T9XhPw9Bm7gzoVKH
aZakB4Hy88+f0CqH3hr6cmIexwfLHLhrJtEew6GyW9T49TpCWjJuhgpUJpPR7B5IT+UzEcWRDQTl
DBiiwTVM5BnOenETO+Hvf3+M//Eq4KLRkZ0iIeXKF9qfEYep48yCvbWF6j5tNssqQyILuL2UOK9P
1+FY3XUXc4jzc80PswmEFj3MeffR6AVrICl6RhUMKOp1jubM0Z1t1s7zkI6bFvDBlsifjANYDXwn
GwKoO3CUukmtD5DwpjszYVYDaci3MRZtEyA29//+463Uxb/XIbwE0rCkgZdat03By/HPl4DW2mZB
pUoosqWKCDNp9V2XQ49qGg6ktsfYl1ghkklNQbUB1OtWLRZ5lrmqEs4XSR9n33IQKrTpbhq+5kSj
m5mJ12lFXt2KjivW6pz0Qcna7VSa6c21VbcIxnHTteFjDmfeKBEkuC0REs4NQojiLowD47uG/n+W
/FeC/N9vNRZSW6o2AVDIYWGo/sFlDGtDitJOhx0t/7EKFzCKevSYNEn8iApz8ZBcjYRtSDYV/T6o
5x92G8Rf/WJdelHnr4taBX6DkmGDcEy/SYJBOUYEDP2Xh/mHnJj7rUlNKHnHryxK0/zzLaHhDjUR
lPQ7VlSjX2mzxPxHGjQk+np7vQdgKE7cLspYXwRK0r1HeMvHhrd8sg6Awsn+DMGqHb/f4sVcOLu6
8i3NmiB2z9mtIsP2vpfdusZcHil48QzEYby93gfaSRP+v19h12CFfz7xGLlVC/kcCiZHtVYB9d+E
xaJ24qCbitWm0xUnGavzjk0NwMXFzH/CXp43dMlL2F7UKl5tDkO3Qyoxne0lemz6LQxbR282Zqvm
9x3meORwobmb2eVXjd349dTIR0YG9eHfH7a+Xg9/PmwMXPi4YPqpjv3H9YJIoBE9rGtUYiWWYb3V
yBgaToEExgn2rT8qiLGeI3M8CqbO9yWe5GYqYv5A8RkoWu0ljhKcon4BEQzE6b1Ue0+lCAatxFSS
6IGbmlSeyOTViHCJbiVQSdcZzRcxN/nPbJAbTkNEEL32zFC69INa+y/X2h+S7/Va4wA3eS8IcMG6
/ecBM8f5AiWob3b6dT5Qb+o4IbKAEI9x1h74W61/3dTWc1schjYHp+TQRsyhfc8pXe+uA9Yi054n
/b+dDP90qH0/NAe4oFQNTKFS/eO2VJTWYoy6inriugvLs/QQjl2Lv4j5bVek+g0ctQO2zHIfzgUV
sl79mBoEUtNKG8jsGFaXOztT9fZfLgv9Py6LNSvAFDxb/IqH4J9Xc2g6GrMWEqPQxJc7VUva+5aY
WBfxjkyn8xJU5WlGqxG46CNnjOQNiwDgJKVl3ZcKGv4sjRf4Pc7yYWmsFDOIpTNJhJtJzs1JrYH5
VQKmVpSXhY/DyrwhB+p2jvTpLnFw6rZIvWgi1MkFpmR9GQaEsARj/jKdI5an23//cW0uhj9/YAdM
rlxNFxzV5n9UIdFYBxzdJdFAneL1I4Pj+RiXDdg+NXGORUAkr5xYN/bsa0CAIWOfX0iwwwVY5weT
vbRr5Hem0wx7Qx0R5EbYByvhtD58fr8EtOkKYtTQos0vQjN/REbHWRNysIykaQCMYSqZq8WOpV/k
1rHALxxZlpuX6KzGTj00VfiLMCioOjNkBkVY3EwEVjvdwX02WNCNVoWpoYjkDCbwAW0VHa3a05I5
UK3ioX6N4rtZrzNvipQL7Ax2zezewAd2m9EgigBuVWL1CKydy5VEPmFUxhMdIbZV4XZWteIWtiZP
1iQnPxOkIwSzFrkJAl0MjMD3YpwBHsl8npVlErpCeBcN/Ncyb7+cTrkEBZhMLqZNZnyZOrM7Z3qF
Eo87JMd4YI0G6vk72LkbjR3EOmkjqI0ZuQuaQScWWbublGP4oBfKZWw65gFQOPs5Dg6xyG96YG6e
nIKNPjiqH+Pg9k3BhuFoheVCjuDA8CCo1ostJmFrGt3I4rwmT+ymmGHzlUiqoDsizouWzptCVHML
wwOiWNTNQK0Gyew5bofPcTHpLR1ECUgrIMM7bqKzfiugM8IA+ggazYvjDEBXbFVbHd0GicNnirnt
XCrPqnQ+Ow31Q/kLghkRBUKr0SDXKLT618SM1E05EDVuVM7PbCKZhjeM23Bs0dxzyaVtuU+s4tm2
ggVhCEgj0dBZY/X+PektEs1G7JWw2VRpu+IrRjbpULdcBna45XnjRHPxkvSsRCvjZlDHJzWy9py+
d6Zt1XTXRk3l3H8wyj+aqe4v8lRkYOoNL9BifaOFZeWLkEsYYf7ZAhTfQSjaGkiVkKrV7G37d/at
vWvqw42VEa3B7Dcze0zlkVm4vF/bDWtWeBvFtnVQ6mrKEwBGpN/VusdS9LfAWDRsr7qrYc3ZhNH9
zC51I3WErSsYhX2TVw5A6AF6TfsSDAjuShIYzLo5C2N6bSn8p/anYaxgBtm81tyMgr55Z9GAClLm
XhcXz7UWvpeD9dLMy4FWDFcFC4KqJGKo6g51WX2GKbJ1tGCv+GoHr+lw0s1m7BU1IxmZOX7twFeu
RwU1R6pobpozih4tLnW9ITLH6eExUTl3xXSTQ45w+4C1GY/giD1YixfpkpnyRIZV5A3k62wUpt/u
gpLELp1NbnfDfu54+A4x0puAtyVLR1+Nq9uktIpdK7g/wLD6YWdp92TmLwkWJ8JDAfEC/kWDwCQp
fpUGbCWbDs41WeUDw/tJRYqopg/PTlncdUoA+BbzBDLibF9XpXwx4ukwaUu7i8uw89HbWx/5WY3V
6LPPgYD07WIdY0rlkw7jD0U7ESljKC5oD+KDBqYTlLGi3tWtmGGcqvKp7fItla6KXYcxe7PWLGlj
PmnrjYj7hvJoxDG4J5FbX9B0N5mZxJ/1dI+MB2riOEVHwrDMH1J9KAwxv5ZIJG9sg12cM+rmjyGe
YEoiJj2h0TZeejniSUbAq7EL2YWhCS86QxkdxpX2ttAIK30SPdVzZJ30rsS9E1rqm1rXvOEbUd8m
i4IBNbD3c6bpFzxW7D/Ytc+VPdzYSvsKPDs7qc3yowJB9BD2bFCtiD3ANLb9bmJBEYeC3NSxvShS
nbcsSJ5pExr3+uzN2vzhZHbyvURyiknSvMcvy3pQZ6GOLn/sxjdLSXw5WNnP0bIUt2rjUzqnKjeE
OT3KMUUC34Xini2mX/PauVHZzb45NcohDbRPNsnHIo7kE/vC87XFMHsMG0NI7kFrDZ4ZNNVxUPrm
NI9Gc2IJoicjfa8wHmZuv49tiwE+n3SmWqUnAcFu0lWKVuttct/g8WmcOsXmrpn+aNjKk2Ls9EgV
5ChgpDLL6TArbFP0VnVeuzF+4JzvfilkALN6D24QHgKwFDmzDcQRUFtM/bzoUbWztanci54seVje
PONZxmVtBObdMtXlfkjacMMlxyGHgegJneHLVWsvYzDuhDdMd0y501NYOr1XKDNazdwqzw7yo7nl
zuCqCOPGarJeaZtPmcXdNM4tNq1FUR6hkaVbwFkq/r1l3PYOZG+RFx9zKzLfpvw8OpQ7T4WiPFy/
b7cLDJq8Fx4yQKi3qyTqqqwf4yzZ4VQ33MhZePFTCbdQQdkb6d2dELDS6Z5MmJXo+cf1e1AVx6Ma
66/2wv4N56DjJ3Vo32brh+tnFetE3fjbN4CL5D73BxOZcQyXMKrEtoO7calVlNLXD4vDuJw3CUGT
629gxldc8qMnptELrp+ynk+C1Rp4A4cZZ9yFN9fvdbz9v3/3f79k9+s5GRFoirMN21a7szKO22bW
tTvW0Mi+5r47oIBGsTWMDbVA76VJipJiraLzhPExisnIL6kOblMJlxN8y7kV7amMYkgHeRZXjHZY
gdZhWKKhmsrLGDHatScR36MUo97J84hUDQ3LJM6ESuFMuta0k5N8z22sOo/OYGbPBPRWb0qqntn3
GgBxuBDVIMWdaQXqjideN3FBYhavkU2l1vKOI6twgTVYT5gZSWOcexbfFYpn1S6ejbWEGBDDGM/o
ytp7Q8qFzJzEo0JkCTApgAzU5Pz9VTLa0J6oBLocBQl6VRzYIF1QlnUc+4OF3kUvZXiMBpOwqbmG
Talk2dbCxw6ysUEXE5T1zfXD9be19c/YDW73sJo48jjchlxDRcrzEUZp/LMMGubUzBLukl6+jgSe
w1pILGqa5lcejfYFHh91tykfA9YrOWjGCIoKT51Yt+bA9BGqz+FjOqNr1JbvO9F1dYxpat4WloH8
E9KWT0PWeWIwxbNKGE+htKxLHfR0FrlRyDFq/ecyDagm0+KhINoHHiMlLl7CLgU+LlKuM3I1eymS
ByzNQBymjh7GaQSd3CSQj+XtvTZZz6MZFmDN+uYmK/Tx3PTPy7V9aBWcFCYOzkcdSr5rAY52cwVh
2/V2E5TxL+pfZmW9BlYyqR/LymlO9iJ3xM/SUtYiOAaSI4JwusSP8pEFcDornTcvdCsjgqIDCrln
o+mWu7JTfxla/Xvo9fQyD3HjydkIbu3RYXHUOtGlT2Xu4wxSj6VDFrtmiPcQSNjeIPltbw76YzdG
0Q+l0kfkHNrDwkQZjetQwuuxvO//u9b05jiWazYRfGiq5bF/LdIL+I7wiHpgoCi30WoHqIOrjM7h
+uUQ5s/ff13HDOin63PWWkvvT6Gje01vDtSXyUzCRFWe4zb+Yto17K5f4RBZfCCesKxgR3sFYCeX
kwtnsj0p265BowIzvXtIgvxB1XrzBGjiptXshe2KreV4zjaQBOMfhfklkaKTApiZMF2T+C6yh2mj
d36r9NHdQGLzksbxuTEGNPRlPzxpPAZwJDGZxFVg3zK8+WuCVufOR1Xq5pcRAMQyM4o+YESa13Ba
3OJQNKeHtgsP5no+JBDM/nrm1HyMMRLryBfNzrxoswqmvDzwwojXBRX4ZkCAtMMoaNx2nW3cRgVj
lfVAJfqoCFwu1KcBmNWhkCGkzHqsXoxsumtzlbBZlNWnMD1wUwdJySdGoWFQT9U9EW5uYFjjM8qr
9tzwpnRZqLebMcQOHqdq99AWxdYeIue0KvWsLorO1w+IJO6+xwmWNmxTHiWFOm8+GakXzBzhzkBa
fZjh5iZsaPm5bLAnTNk2Wq81N5HKiPCcEgZ97Jk6Htra+VK6htXSj2bU47c2MLO9jJJxYyF9zupZ
XgBhobEP7fAAPhude5KdMwN/IlXN6fr6p+umdDxXVidegEShNFDBaQRz5l3Hy1RxOKH6juVqWr9Z
WjzvtahCF9/lESPaYjxKY5JbMeEgWBoRIGJPUs+JreaeugPvUDtKlDd8eb08r9/TFsU46ETNbGqy
cA8BuQceuUstdcc0vJK1wnMyOT8qosAJ8TjONfJnXhj9ueQ9/f1lg27pnrSo+3EcrU0bjNnT//UZ
E61nmRfWzfUM1ntb2ztR3d5MPO0iju5DrTzLsFKxREJqlrUTPVYXfVXwoKcKb4wms9yZ6vRmyWn2
wiInzqCenxNd0e8mJ6h3TDFMVxUJTg7FMp4npag2NHfG81gS+YUF4K/Prr97/r43ZzVqdE0HagOf
Oj9+z4/JmZ5IhYbcFkEf2cF1rdJtZUhKkHUDMQ/A2+s+JWlkDICepnmO0GUX5xQZV80onE/tBCv2
dUwGqKSdsM551aLeBol7KHVW35E+dODTQb/FRf/T4KxgZEcrfBbxpsL4eos4JdwKA8aHwIB2e/0e
BF77mOLqbWeMtclcv+Usn3g7IbklwCzfsk1RvevgddFoQbDuxWSJVQtxXnVxJ23STuqBLqSibYaj
o2sIsof2QQIYoyVmeUzo3RsWXsKuZHibBYh/zBmA//jXhzjAeHCdk1NPGGdVzr+uc/Jiwcw7mcSM
U3E/EkveecBik50aJ8d0Gef3olILpJvc4VJ6xvuiI6SVSY0NKK+yj3TiSW6Wr8STKbdprfyCftS6
Smqr51mimhtKWfhzxPZkwp+7DRM0LiSaZFwcLRuVidjSfMQdNVoJsEBWXLeWACqIaKojnyKyBNtw
kgwTFfFR1qH1djL9vk7vnRZ3W06UnVyPrnQwhmNZoE4NGxVXMe1hMlfqsbbs6LzmzTNAQS9dqdJE
94g+dhit8pQZUeF/7yOIJ+RuTVDCJQtks5sjwlxqBq63qPQ3tmFO2xqy+D7pFeuHMfwa8iJ+ArRx
WbRa7Eikwf4xEyCSdS3HJJjwZPs9tFTU3O2u+67RTqAMKXjOrwJgKYzal9ray4dTeTtk6o2dOMUl
07riqDJ2J9kVmRnMSmsLif2ukZBlDFC8nobwZ1vUYn4H44v8MjumXSmfk2aK/UUvPLXTulMWDe25
+qWSM/fJ+IC4nKE7jYbFvFCSD3PXQx8Ygw6IDyJGz24dVBZx4dvr/UVB/Ar5zZggIpjcsMxioHQr
eUMO60NNp+Hxe4UH3qEozBDxZprcLUbZcBti+ZSLUuxoUWd/ZLTrtpXi8/KIZ17OX0oo5WNBxjdl
qHY0GpW2HhjJJu2T4BDZmHi//2lSExHJIsRLpZgfr1WnuqBs9pYEIUZamketoaLtyG1+AEgx4MfM
wK4PGiSE9YIIiuL9+gSOS2mcyGHS3FFLiiPjztb/Pn6hcLc+XsOHihxyN8/rARQXfqFaJNmBvHUT
ws9K89fwS3D9t4eEOLAze4+XouxS9qDTpwrd4YGwPgPbwvwQ2SHq6WZodlfVuNSU8pgv9u9h7WsX
xpBuGrXCcxhBHJ2AVx4I5WFoWuV2UrOvQGMOt0TadJyuL9N15fd96QREb3LIE5Bz/afITKEZ7e1g
Hxr6/L7IzvEmB4CAISb1rTOV7RyCR82GqL9IJz7CpklftYB1QpIWj0GpPwz4h3dqH0TbdBH669wl
YJhsag/FeYKLfhRjlmwmsgRvDH1UXgKjuBDpnt0Ppjr7joXtrW3L9MbAasy8I2le09/pXEQciGza
yjT5rFGhHqOwNfwQPzyqICav196CEdS8H7LeH+2Mu2ihgI+sxGtp0iyOmlk/OG2T7LM8fCq4o2wV
FmXwl9g4hw0/VluYx3FelsP1M8C8y2Fcv3f9TCnTzLVarP+ZyvyLALDmYcIWj8mxHnaDio6dsU7L
jYfzh5YtZ0kyznH2HOOHcqnJRx8ELevfNmaUFi4YODtzPjmIR3nPFur44oQAFjpz6JlufgCVXB5k
EDeHbDIQTXILcssCItz15zTxLm7g6spdVE/P1x2rLuO76xF0/TCSi2ISeXNe2oYkiVQ/hYs57eKW
Ce1Y9LTgzMpva/ARR7NQtuLa+1vyzimTjC6GdsVGSbBtLMs+4fBGPI97OChaeQFj2zDRKd55FvWL
suJwZ+SONDWJ+aYYNnLsxIlOS6JA613VUOtNHh12s7Uk4yxkCN89X4+ict9P2S87FswtCLhlaJDY
29rBpYlviUkPjcQL7HRSuIhBzXH0K6WV/PVZqKH6rwJ2i5aYwBMoC24q/iewv/Qo0fCZpOJNxrG9
j239t9Iv6rZKIryquLFHZlG3eZZ09wzhAYGEULPmknZilMcYNomrJdC5wPK9wmfBvGvbkEzhFbiq
5URgBbRjiU7fJygsd6GC4ObzmHdCmMaI5hqNSE4GmnhQnYvev3CT+7AScio4hhjdQLqWdfxgB1zl
IGPICRsMhrlat5FQ6gmQ1EeyKbJlpuWbQBmaIBUcjmhP02lEozB8Y+mMgwSA95DrH8ivSV+esb+s
Aw19ZFoIyfznYhRHjZgOW2SJn7K9c0l5jQiFIAkls9GBKRGok1Wrjj6uwHTotKBnKTGFa1iQYYdo
ZxHg4RZ8BSM0u0wKlimLkSinN4Q1bUy4h1e4yzjOkq0WaQzc4tmvq+BXxaP1a3XEeYYyXVGI3MIW
DMaFqK8CGZzjRBFbgelx1KsLMaTJUSOYNhgCei1beLLzZ0VlBzJW0qvZTQGrp6h1+DfjkO0UY4qo
J3kjVxjekv3hmbgT9ly2H1KlsBFKqHndl6a24tBLvKBta92sKJWAjQJFYINOr/a1oAcHpDGTSi1I
+uouqStIROqaRWi0IyN+JiuJFWzykFQhJV1pMGZ0mL6yGRzswHZkikXhW83rLJDuBVzxbqPUeCj2
TFheYibrC4pF2feMcdPloQ8tai5hP9MnxN6wINWzM3M3EaO17VeLqz20zxYqCdWZlFvyX9g/oIs2
slwnq6w+ksQB4WBNB4g/aXrfgzbG5aJ/5AonEn6s1efd4gomjSnn79F2DX6wnlZs1V4HTB14TCcW
OcWhgRPzUrNYcNXG+dEwpNl1c/Ap8UIbMmbIXZCkEDfatF+M8FRJ+XOaWzZ9AEuc1JYeB7+2z2Cn
o9LDSR41KJ5VjMyz2AqBw8getGNlon2KHCvcqmH1QhzuNgy729YQeI8OamYTPC01NkdZ78KgJwxN
o27CsbJzZLan6/6ao2JPqG3rsZ49ySp/1VdVspjfGMSVWnQHfntNxcIuFs7pS5D3n1o84DGy2o/E
iJ71dXAeWzLY2gpKdlwCrpXn2TZWtWOtxW/JFMw7nURrofHU523Q4m4fzkMSfbLTepyjX+t7pedA
tANFcVM9/cEtM/DiEnEr0YO7inHtonW/w8xiNdTWuM3njzGufnU4WDaKg3ZV2tXk9qtPSITEJwWF
cy7tUd8udswGD2OnsLihmfm8gyPqoco2nga0Tu4kcFc11Ztq2oduMfGIWvUrNhPcA2nzYOTOwR7C
5HHGHGZJ560OiOctVfU+N8oYtONvs9xalRUy82S3PwF/WivQxFvK7E0Fl2TYib4NUr8ideUcasWj
ibOZYigkKqZYvIDGRSuDR6n0rClCDqp5XCln1/V+lD/XjYFktdTekfnuQtCLbpvFN2YSBXtdLAfH
KD7sELqUrrPpK0OjW/sJyzOj4CDsqt6JLH+gfy/I6gvW/HXa84lJzpanh4WnhS3SMAyPA6rbaV3+
k7c32RBpR4cO44VBsgmplam7NWUHTRpvh06EHxOSEvpgJG64IEaeDMDOnWsviupr9TpaYUEFXoX4
hGLET02a9CLzn4NoLa8tVXTGZuw2M9ZxvI0uY+cX7G9EEBUpuGnrJJjieG2cvAkgQceoKD5a9QAu
HGRZkrZMy7560QCuGKuZqsViUSYge8dB5pMega1fUDe1Q7sfVObhvb7FFNxtmBYZNKjxnkrvWT0O
ma5Bn4YIWqS137IxcpeGWJIOPQyLpIK0MiW5RJXpFyG+/zJOB7wd63aOuaTroG8LWCt5JITuFljL
S94+TNj5NpWBolZNJQpfLgLdTQSoLDE/zbVJeNJU2pvh5xAnAVen0boYTS5hE2M7YY7kkTG6aTCA
umM+Nqc2maCYRRLvACJNX9cJTLPH2bwkzkVrjN8q0UJV30uemT7mraOQylbUT3mrH8oWyLpi81PT
bt7a4p6tX7tPrfJL2sl7ocbF2xSFSKKxqGRzOh+LcIZtnsADlSP9RhLJZ7Q+4NScwst5OXxnHJkK
MDuuSYkLTOWZg2T2Gg3ynULmGf6XPZY7QFcNCxg7VeGsxPG0STP7jZwBxavDyS8VNsNWXXtWnbyP
UVd7RhozAFcrbddFxnum4TcKIL1yP/Qm0+S0YxBrotspF0wzchySHRFXPw1Wl2ODpUxgZg8GHgeV
3W2lEHy4jFQUAuG2ExKVpyX5T5NBZFtbjFOwDW4shtVTH780eeZHNobYsLXemkTAodGDnUMXuTAS
Z4VNFK06ggi09F9y6XybAEi3KsBI6eDDasVmFNtXdyFqz43h3MZQsk/YuRSfMQCCBkfuaivo9lww
h2VQvCZu2htV1lB74BKrXb2vZhV/kpKjb8/0yzx1u4UjkLFxe8ec7cCj7zcgr8SWrHE/ITZou1TT
L8CuPo7Xk56OxYGmMcL6FmiY75IT8rX7pHc8Sl0NL+aA2c6p9GM7vxMSNdwsoX12eOhAgMJ9g4Be
0UcbrB8ju3yGuzzK6tR15bKN5LS3ihS2czQfq7p7z7lBBpJ+U8csiYpnYpaei2McZhUQAbg9Y3hv
2GnuN5Z5U/Z9tO0qksZYKvoToiuMagb04QV5Vj8FnpKOXwmpFpHCRIec16Qw+9MIQIMl9jsb0W6H
uw+kc+9s26SqXZ0o90OusmfCcgfLILmbBDY91aiOMmnMfYhtjfXgZ5npA6P6FXZL2IYviFHd63nl
Dq3z0i48EXGTfBYt8wkNgWGqFJ6plGI71y2BjPm4WZz6Pl+FMssc3jiBydJYSaBohjmvrzX7/ah9
jUJE5JypJydBUJ+18S810O5SRVV2OjmzlCsUfkYX0OJoqFVq9XVyKAeMmUtVMfx2UVfTPyVfw+rW
nhBaLDUaHGALrFPa2zZKTSAZJMwZ1cwBqxLwWgOCGzkB4bFwqjSm9kZ64oFTPdjX8bKVKaV/RSvs
z1P1tIYDlIujbWyqQUBwlDZ9y3EKK87WZ3folHCTsqnzFPEVVumHjfeOopaSwk6YEOGZBUVRQpNc
Vu/0AJiQrt+NcvWlGtUCN3h8CntV3ziExnnT0EKPUVOiOSt8EI7zvFTa9FA8MaF7AWBz1kCCdNT9
gbzvIn1nmnTTxiw4QY3BRa7xYdvcH9S0BafAYM/q1R1BFBg1p1OuqfDhbPHcOIQ5CKKMoIBy60WL
mrlZyFVUok+WR6XPfwglfwrjeZN2qQJh6if6oVdqegRTflXIk7Fq34zYyO414pbQnVrBq8B8uasy
7HG4mtc0ZWRhefw2m6ur0TSdY6lM96Gk9TAHjpSgxSYBd8HmyAEDqPodbZdHmAM+3qmECDF9zJq2
jR2s2GQhERNp1OwRe74sgnTTIQ7edFFfeD2dRjKOjssRuacopXxV24csC26UMH/LqovadW8Kcziv
n5eO9mCyN5kUDFhoRvW1rCm53+5arey2mRUfgUYNm7DpYT1YHQVGg1+FeCTPGUFyGGQUhinXQRK2
sc8+r96L9tNeBFbitsxuznVJdl+CPdLPLeSDLG3XJRnAKWPZyDoJd6YV0LTA4Ny0VnLQ9faJgYq5
gWAFkcqUb4KN7SZlG+RN2jy5jvpD1Un46obpUs1w5iZyAHn2MLlKE/qHM9h+FHOMxJhM+ip6Ehyy
63HDxFQ+FFxK+3rkgmQs+sMsU9LRgtHcJ7J8aCKgqe1gzlB2lOMgHyYhB2KBonzPGboNRUHo8nxJ
CkC6klTXyRxOkxaoFwmiWdKckNgmmOAswAqC3sL9UhZsgCtr2EdxN28UrSMopDM6mo4BajVz+qF5
1eaACw0VUxXdOGtiKxkpOitzBe3y9DIWFgcCG6OlwyujR6HftN1rR96ybO3PWDhveYicxEowfiOE
h0wAs5VidC+buNo4sZBgIjMXFN9nj1OVeKqAyelMt6lkRB//YLqmn/V24BoMWUFhpacU0HY6d9Oz
7OqzdC4K2MdjJ4zfsn5KqVr3jWaYnIAm+r6AOVBvzttaSPz79RJvcGvHtupZoY2OSQiF+f24VZLJ
cnWimwiGCk990X8ZA4Kc+CMtY/D9OdsvWWkvwsZ/NOVA1rqV24KnEplFjpp54jiEiMhMUPEzJ+u8
4iDndPSChD1WzVuPCmNRCNrKEV45hFEM0ccUBqiRxYiFueo/ITAKf0HcB+oWAZhhL5tOlb8VCG+u
HMA29BP0wfVbSJn3jvqr0pfhEApQ/RqpjzSM2Z7zbTpJPSQKDqh+UIpTZPxsTUCw4frviTmEMKeR
GGsE+oa8p80SFWSvtgk3SSdflUT6XW73KBIQlLB7Gd6CsIluxk5WfjdFbIhULgEEHEz3ErKla/Nt
yviDbY5goX6b4xkA2KnpMgFRVselJnGaBcrvgQ3KxqlN7qFq0hyHMf2hTuyzAFFQqZAglqbGV1xN
2lbtGTYDFdwTGZa7mZP/mhLqF7uaubMG46ab82f0DMkGAdKnIq33eNReJNmFvOvwV/M+9ws1UQiG
heDajTstgjkPHEzjKCJqch09R3gJUXQ5uaf2FL1xRjUqpOoT0pPv9HFGUjIK3q7Fw5zMje8UikeH
yF0f8F/b1fzpePqpSSrNMYxCz0HdTN33hpC0/h+Ozqu7USWNor+ItcjhVUJC0Vm22y8st9uXDFVA
EerXz9Y8zKw7dzrYMlR94Zx9tiXTjO3Ih2/WBrX/wnqeE7CjXBfzuDcd09gXtsMgRnTHwvoEutcD
RiMGTjqEByrJhayNr26YgObKhZPv/l99Co+MS3/coR/jR1aDMClw+sAY4NET4jDN91TMGnxMHrBD
EIy1PX/6RTBubnwLbgLvKA8TGW296A/eOM8HB03LvaLaZIV/oSbjsGK0EagWyIJDYjFrQknAG1SX
5YNpPHMd+ziYXOYdcdP8eQQVDP68Z6hXzWBoCBzs9+1M9vMEfc61oFcgK2H/wIDddl4V3seuOTRF
+I6C0MC+zUz5AaSWybuMpQ897klHPX9E6fb71Lr2jkOmMod3WzroKFIf5I401/j/kdBDY4EAacZ4
uMsle4Prt3M869rWX52aiTuCxRt3pd4PAe/dnKcXsxHfrQUAOWffswFzuUkdBF6mwTj2OOfWYxe6
USIJIGtpMbeCt82czcT0dHUw6uDFtAVJyZVOHGHdSzYuUNckpl7l/4Af9bsxlzfVvmjmxHumcAVZ
teJUevV7oboHJ61yvITRzTO9GNZN9IKugYZnvseooeWsOghha4HbsIfNRGlDTRHi9nomrjqZd33t
0BUDP963TfdfKReHwcwSIPH8Eq7c1ykfkOzBV3JuUD411GCYtIJtjcgbzSmepvYNhq1kK/5COPh7
ZLJRJQA135LM5lUp0zx/KreWQyJ00QbB5t4Bxq5VXy1t3tiFTondj6i2MjfBb2rHJfF+24kgEfaI
FIBLwz91FBU+0i5f7xZWXNtGZclMwlMsDeUn+IS/WUhXq30orRYtihE9RTX/YGioYn1WXdB3stsp
RexrRWXcHxbyvdCNgM7zjNdeDGLXuPaT0YsPUpw4R0lsg9JcfjVpfkN1Fx5LAjJEmv4M5cOEthxH
Z8h3hmUCPkdSTDx2RKGea7uBBR1atzYK/yN3CLBiGEJlmFhkEQPRcne4jn1Zm2a8TNxRYVYSQViI
aCOi4AuW4javslcjn8eLDYR7UIX9nE0Mg11rveJGdvck7M0Mv9SRJ/SeB0E+Aq1qsJvbXZ3JIBGc
izsvt/86oflHzTBAPRN6UtUul9ysVGLjo5v6HLQBSZOLxwUj5HM/6Bdtk04nh+FgOz49yTqyHsu9
FzFDwxpSCnzwrgwGu4mNRAdDqAoXZ+dB7HYGpsWRTA/QyoOzicRT1yLpevW5MjFT2VzupH8ZpGfv
ED9DH+U2Paz4Rqo6AFRvQjHwgmF4/Q202b+yWLlFok8vWQPxKTCsgx2MbBGLB4Ww6ywt7zb06CYH
yu+4CS/RMBKDjrWEuD525w3cXGS457L3qqNib3Q35ohdSkjozprvgc8IZxArdBt7Dpg6kfibOFzE
Q8ayuNNlwHIz3FWFbYN8ZXLuDM5/WnnhNswQxAgK/bKSC6C27Ilgq2UPnIXxGwE2dDr2vnb9YWeC
qEyW4HnO3Jy5sFGdCBSgEgqMfYUnZe/lfyp05kbUvtoR2p80c+rDoMLnrrVjFww+z4KSxMrMH2Yt
aIjG9p8lC3RGqSa7ywMz3Ej6LqxFKjAOLV9Lks8GNSsin6Mbsr+Yqpe0IHqkHHvue+IOL7PwD0vI
BV+OQcN+0UKKRBiJTg2E5YzqdIAUSSBi62qG9GsdPrCN2JsgoLdOiNg1sOFZEY4MNSdyUKcNwDgG
nB+09t/QPWn/GsTDU3dsQ3VwZbqjTmzjufMUKDUE2gU2+kRGzMKVkQlm0nOczyoiv3uEF2P3HOXe
wV0Zkfl12DJmWJ0z+tBXwyTQOq2cZ8oGGD2G2k+999E1gUYWFt5qG1Wt4Ws6CUa8i1LTKVPWJ+Gw
N1L9KIXuKeB+mG3LbrnTxvhyOo/xkFtMv7lU2VY38yOmDu9cYyqIpZDw+jzUmCH7u71JkHus81Id
BY887CbvW5fpcPa4EyXpXxTX1hMyKsal1aoPjfJ/Tcd+iSJ+QtXMRgjDSEHKUC02EUX0Y03oqI8M
HymnQ76NQgvLj6YPCof4R1cRYGTMO2KpklVXT6nrvYwBoYq1uXQw/+gcApnPFJE0yUNroJ8QbGPz
npaVrVCagfsccn2r+ztcKIuYF+c67s1mxIhq0/8DEiUp2kdKuT4pMabnRaePYJ72VjD4TAVa+5x3
/rNW8xZtwpzQJ2ChJ6lZ2jXx3tPa7Bx0rmg3PqigpqcoQDYANPhSkf2wKSKh38a0ae4ny/s8OVHi
DkgFlGPGHbz+nUitgzmjpY+M8Skrf6qalsyfSMoDZ1pN5Q0R+lV4zPElqcNYIu1E9Wt3HJRGp+Zz
7HQ9Dyqg8vBVj/6+KkHhlqD1GVXbT1QnIRvK6cVlmIu9U88fhW9fNCEaG+j+4jw1125xskvpNokw
0+BYAI+2hPm3QroVl5Tv3IzOO49Sjs85ewex8CIKZwFIJCo4f+YE8bO5zr9ZzY4vq/LoEAiK1Cqa
c9YOiri6Z3JfiY3tzUcZ8nJ6ky7OdfQ8mPIVIzTdUs85MlQPJLVDimZnem6N6HXtB/sBacwxYGoK
7vQ/SojrKliZhSRaxDad7QYMF/EJuJROE4BhxHbhMbLZoUFy2qqwsg5L7jHKsXL/LQzTW9ZizNbj
8lkxYd7z0LOhh6NqmN1h7ebndLQkCT/BRvWGsVVYibvsCFp7OOM2fG49ZiZBZepjS1oyo8rgT0eJ
6UzG87LmUCMApzedlSZAVLeWO2iEJzlvTg4+IiNnAkvUf5QFZIp40VuPYp72KHoP7RZMbqlix5Cf
Kbm8YNWcfeWgi1i1PEJ/ruIFCSyT32XrL/WlNlo2TC2l9liFxt5AEt9n2LDc7mUVuY+UQQQUbkZM
k16csfls3dhXJUmjLVXi2niUaDYGVT8CkCFUsDD2QySMUG6bd9Pf0J+INjMYhzpCfvA4fw3THzYC
7rdWT07vNihnPPss7O+gIq8UExO7p8C7MEzsY0qFn8B35IZtzb8JnQNaFBoEYlVfQ0scEMLQQAXE
hpnckNMS7SPlfVq2Cxmvkcel6v6Jyn1tmeCdDS/cj0H97A7d8DRA60HOFbOzfm56BoY/oMjWS734
MbS2Zum3eTqA4nBgXSxF/tQvPvFjU9adAvc0TxH0ClRrYJX5o4oX8HH3PQ5L6qWcxntlxB5BeHy6
hJMPxJYbM32Zrmx+a03P5O0VGQB5IKydn9d/V1klZdHw4RnS3S/kRjQ9Hf2QOhXc0ekRjyWPHcWz
Zr+drcMHYoInEnABpHnITCTt48nNkFu1OkQKPmEGLIg+xT/60a0PAK9TKFyWgnsSfJOlgcC6+OpS
8pGtggNowTtEx71uHVHeM4/1G6tUAs2iJlmNIp5RtqAZ/Vv4XpXUreIxZsuwjzwTc0JYv8nq+26O
uqvoHZHct06kVvzgdD9CIKQiahSZG5iD/GIAmpXzyM3CudQyuAzT6ByBMWzSAbiyVkO+x7T2UPqw
xqywtbfkrG95mL2kHscndEtxKLo9X6W1d8K5OFCz71dr+c2QexApUpjnDR8Q86LSB9xIXk6Zwnbi
FsWfhx0b7/g5cB0HTqpgruL+Ef4owbDDT3FUk1AaZFvHBZqy2rDCCmAerpBoMapuel0kEQN1tq8H
ZsPoLf92BWuRaBTrARfZwIomf3GdRh+tAoN4kXEXrlxw28kpHsFKwKxi/T0Zr2Zllm+D8W0gPSaw
HL/NHOT7cAmIQ9Hk6XndDKdKKR9hGX9Bs5ILEtbqodIriw3WudvWNPOjZyuuoUWeOBVxIkBxJXxv
sZrXvnjVIQsXu2F9oUe2jFF0bjNCSsQcEEBkGi+MsvK9Y6obMN+BBf16dYfaePT/MTTN94CxaVxJ
FCF2j1AFKO2s73J2E3Igu2Zxou7TKF8cMjW38qEPr2WhGJUdnVC8RgwpEtfmKURQ6DkLxrkC6QrF
wS9Ug216l1EEoGvzuuAybaxTPvifenLZMjfg2FZ3olOnSsYOllXh1TPY1JllmMVeefdEtzMTseDb
MNfulKXmWfXBa1StgMnE+J3W1gnlmd6FRj/upvLNDktowxhYNkYUbCvKpLd+La66bB56jYdlmBt+
vMhk2hG2TqNQwfOA/9c5ajhbsr41Ye4lMDG+bAQasUF20dYiGCSdTD5R+Q0Kj6O8dJHVmuHEKIdd
dz63n9R2FX38NOxKYVzui2/bQX/CFO9RBCwoAl+fvIHRt7Oy1HPLdxZjtEB6mi/M2B8Alr0zoan3
LNCp261bMP8KFKV+3ZxIWCYjhq4+UWb2kGUHbx3x6VlmXLPe2eAMQ9xQGwjE3HWTV4S/kFehNT0R
DQbfAolMqx2i5cnVEdMuHUmk+50XjO+sFYt9Jej1iS3yM+gD99QBOY4Jp8irk+1DPzuM7nKjp4pJ
dpwxDrqcWJ7131gFF7ZoD06/3jy7NhOrY2mCRZAnvsZ844KlTXkLtxG6bBfThZtrSGoj/b9HbsRh
YHA8yYxpB5H1tILmK9SKbx/8Wd0FlxVH9IacBVsQCaUK780pvVOgsm8LOdEpqDkNDVJeZl0/RhVI
25LKxZyYESMQevNLokUyydzEhPeIDxFEpg/YO9q5FkwmELiSSAbHdUDCW9eo4mheL0KKJ62m9dj3
LjkH5S7V+XDX0D6JWmW72q4fcqXqXe1SENXBxQP8zMSOBb1BThMCO4IV7fwLIGMsQasgqafHZxN0
LfT0pBa3TWB8oNOFmq49hzNpWYYdFSDfu0bYWyzMi6PuBbAFy9P2GaX+81haX+V7afKrzUw/B0Vw
q/xlTRYhD/AbmpOpQbhE6KrjwCTw3DaSSURJha8LiyxuXDsLv/VoCwInrYphns2XGL7agX5eo/K/
CTbEbmBEXOTmLsJX7yNozY0Qcmag4zJkXZtC8msRMGIvN+u4JeiDr1eCwoGlRMUESeKtcmtnU5Ca
yZO3fihruYz4epTjZejObaQWXOBTwbytKxjo6eoILCDmDOT1XMpj5xG5WUTjjiitbOM2w2HIy/8Q
iLgxZbaxRaw6baX5LnEk505/BrN4j1fVFE9l9u7LjInyoBAlTj/D+uyQZOmxzlbsgSsTplbd+rsy
rxjcALOoyFVUMCMhScX3shUP7C23J73p4f4tj5FtPbajbQOhJexISKyy0V3MM6FqYux0+/EXvg1T
S76xlShWmIosxVZiJv8VIc6hHGsw8zmeBUEnag7RH1DId1gxCrhu4PFXz7OboklRoHxWgjCyeETw
lYY6GcT4WdaMZwtVfXpN/5+ZPQXhTD8wVoDNxN6qvLh20S5FwMyGYbpVi/XhFYhr576mfSvOErGE
UaSfYZD9tp709rx6JzyeZxUgSOyjW5cW9SFn6uKY3n1Rn0bM21DN2o+mPf+0Bd5hxpiNND66hevQ
TBl/I3TEn1+geregAGWQoF0+Gics852M5m1RBOeJSxm9rnXvtasAnUv/seqfvAjj0r0XDKEY2ZSi
+OAaDk0G+sHYO6dvTRdLJ5YS1RP864EgxK65nGewg/s+L3/a0PxlcPVVRvWRbXG+a2fUDWK5pvui
c//rMpTnrN9Zp6Yv3L0CVa+QjBmRAPVt4nbetcFvOnr2iQN5U/lQ1+nPWRBj/DIyViSRTZ8c7Mq1
3AGW3Lr35llXuGxHRvsuLMNh/lMVLRpNnSUhgvttto77nv1wfP8RONK+ZfZ0U+Xw7TbZDzqk/VT2
j1mXR3cx8sGPmBkI5790zJgDZs4xXNLX+1NaSv9pWv8D0IBMbIyumlp4JRFELvSBcho/FgPnOml+
BuMlbj0OyXrhXfEqBvOy3uHwffYz5mxAgaqNH8n3oMyf8A4go8F2TBKxvLm9As/G9DnwyWhFd5Fu
W0osZDLrlnRQPCJ28SZDxJVsKxQHSLgZbJhonc/0QNf2rp1IO/aZDW/magKnhoKGIThiPCu/FRak
OEr3l6mY/d3SFOvRzn8Zprxr3/83tPxam3EaJt1tijyTPQq4hPWigvIXYe1XazPKWRZcZKoinoiQ
IDOPHjtCQ3Y+wGluLh/j1LjJpjx/5A9/DGc/sQ2I+nNNO+ZYfAdZAWh/Z9wNnBNDE9nCxXOHX1nm
J62KFnEGiab0AHOUfaWpf3Of3chMX8z+b4DPNIEvTR/jRkdyf4mlLJrm0uSY+eWUY673bfve4pDc
PDEGsdL/NEvkvTD8MZ7d5iIpUsTHhGAzHohqTEibgCJA6BOLV/84rJyVk3Ht18rbaG2xzLYf4BB0
rBu8DzWyUI+M+5WIbkNhv+Kh684VW4hD/eR7GM9TMbPkav+wWtvMwgJBv1B8OQtD9MLhMG58puJp
RzWrpgRQ+KF2VmvD4kbkFXkO6a4VGd9TuxznJlKw7CLQ0uijF7P6JyUNMZREg+PXI5KPdDfhna1c
PQSzeeX/IMNvGnokKJnBGth8TCOmRmWzUkhPII6r/Dz6A0ABn59w8wlBh9HY8NcKe8IKqMT3ACVg
Z6tzB0uX5qFokyVErsN28FCYUGhH7udmrb0Nhbcb15H/K1Lz1TLq747Dmv2Y9Tpjk9o4ftdAMOi+
pXA/o/YgejBnhZqbuPSWL0gnQH9GtCFriuYGQNR1be6zvyqlzCWW6uzpAJ4Ee6TC/AyC+QAIeV9n
iGLoPA9WJspnt5y+S4K3NuC4f1Ndvnal47J1dY59Y47MwydkXEixN2aT2HPakb31E1j1Tzg618kx
YrOhTrIqhL+WrcmrG8g6eKHfvs6i8g48kDkY/bRK0qxJupQuwAq4KeTCuEuwkwsmdQLHKw54xYod
2vebNUN3GBz/6EzqPos+rQxlWkdelJLuQ4S+t8LtvQtsay/YmemsPVs4qDim05OMLsw0o04Uh8pu
HnuHL74ZBqDT/fDNA4ifot4Da/vxvH5lVkbzSgzGkVC4A0XPYa4Yw0b+9E923EYVDRgbOox/0ylY
rSvDcfavK5Fgad9hH4r0ZnRxA2e6fquJW0FedGsm+o5qmvBLG1wNzRhtc0zPLHWC7OjYxcdqHov7
dr3PTYKQ8dyQIpKxvjHIOCwl3Ws4oGg1kEcClyOGyFquLsc/arTlu8izi8WEpHLCLWBp9ta0hOQj
F+nWt+sgJvTmLPNT4wIRFgqXy+qQu8Amwox90z+vgwLdaZN4ULaYej1FgomzmFu8UQ9eiDCXqYE4
VfO1WbsP0zfMExLbB6A74N888eoPZXecTVSqzKIwG63vecDiFAHqvFOF28epmZLX0WeQy5YK3Ri6
ajSq5yjzokPhdce8K9IYw24ad6r4U5iomMlYzdnies/ryFomhexeS/mkxX2ofo/HHT33AM8pY2mA
gK+ojLNX1Sit5LuS337rPSqcfXs1CBINwuHkgmlAH1ZcXALmt8qxnd0aNKS4KoMaxUSrxrgjFujC
DwqAAE0Y6wE97PLZXbYasgk70x8UAkkY9iKhMUZt2OBkav1p7w49LzIeTfwX+SYiGImT17hhieNE
y/J5a+GO3AUkVYxQJBBRnh2JJ5PMXEbYrZU0GZnTTfpA91jC0AZ5Lrn3a/tuUOnSBO7Ymd00CYLR
8scm6HYDSWxUMl55LjHewWt1rHzbFOT3WdOv2bb5nkOP9nJd38q+2qHQ+A4ZavET4pp35bOVuifd
m9d+pP6MuirB5T5Spzt8UVhzTM1Q666lXQQLDRjG7cbCaezgneAoHu51BrhskQlcq5VNqJn/p2KA
wFDKROpenl3sMQj8okcBxAgFhXw2vCVPnOo1WCa6H0apO/QRT7aYIIr48qvX48sMvJD93YLyELr6
tJp8v87VD2nwHVXekyGZD1jj1VkAqwI1h/duHqam6G6q1/WumLS+cpN+zKGa9hNEaKw09dmbMWuA
n0fAlycE50FnsalSuF6QOLluomeC6ELiFqjLq8e6Q2CXApQljXS7CNwqoeeup9Vysm0mbqtB3p47
RpciQCW5hPveaK3LGuZ/jB5Fq2vy7WCJ6xjOUHXzaoVN886x+hoMPVnB/CgXb1OVWiQ5LQnbN8pF
flsF1U9HJYPNYreA9o+DxXlwhmw3BoQn6MAhdkM36AYpgNKGeGefWJwNQ9ZeBtm5jP7ANaN/jUaH
2oW/oV7VuxmyV4NyWcVuxq5neKoCuG0En9sxw7v90Kd3JwZvD8zBE8lz6dbL4ezoVQanMMNT1oWX
5Q7HnDx2l3Puv4TtCOKxllTFaffmzUogPM/2TKP5KCInJEhuPkb+D/4i7OzQmeKgiN4Zit/9ojOK
tB73iHTzwzKRBFnVw7NdYPQII/3XukuUpewjnieChHUBzoytP0QWN790mfVE5FvW1lRdhcXp9sy0
t3tcANdqkzmSxQWVMlvgRPbNpFh58criZgGGkvM5XFFt22OPBZVSsnX9U6r+DgZY+9UKBetgAtwY
SBE9BDtK+MdQ8MGsAqOQsqv3PrcvdWgw8r075Mz+tOZvQOuyB/TTvDf4eJccUwLidjRPkkiIWvA/
x0Hj8pp4QTM52depCwHBkUPc4XyhcySYoq/sIwinfdbiJQXr8MARGx1FGBRMUmp8MtRMBKYxyJ2K
DioxOwmEvcHb0OTBpg9bNpPV1fY1ewCDONWIzJ+5HIB3cIQNqfpvEKQdkcB4Cw00FTWyWf5yEL2V
Bw0HmJKR+IMGHuxtI9eikqwfCgRvMVUAcWoLDbDXmT8hEqdxMb4nE1VlOPcyxupIcWt9w46ShJva
V7/FFC2IBzEj9uN5TbDQkooje4Wh8qjJy/sOqX73a93cY5d5b1fmQAvjDIRw3Ef6QiRbuRVeR0JC
fZ7aAZltp1HSZ/Kv0UDJCeflBx7pP2bSiKIcdxuOqbnVADJPK/yPSJtPAht8YXafliU50vVeusG/
ykCwinSrg1I4Mw1HAWB3zUBxdVKN4qxMpb1BFaOn4l+9pNDap/Rv6ET8C1zbrhrJvw2aK2dT88gC
OB4FUZmAJh/QNdBPsI7MQpx1pNnR/VHfGIiJ92mqtkLbJHlPhPzOCxws08pe/TW3D87dj9OHg4Gd
lJFOGqRIdcCEbiTIJasysy32fRa/KR05HDeCeh+YreqdJmVnKnbO7PuHYBivaUo+AMkvrH3l+OIb
kpJi5Qye3SfAQ9tS5r9hWH6IaO8tM9yKTRCAgar+9Wb3WuZjzaig/i3nYdkYqfngeyV+fe/E45lE
nf2kuuF7ZMSxtl8Vm6iF2JixGx+maXpb7iTwrLxQOzyRUPNZoQ1VymQW6D+Gk31c7XvFKoNrRqD6
LAvCNfVLV9MsGzUOuW7yEXgCxW7Vp+9g2GmM5g8cfaYZQfhD0HuMkm63FtkpQ31jyJrkaxk3pkbP
gmvO6g2yhsdlS+D4qzX9lTOvGMGabGM/q8F4rlAI2kyh3e425c0RUSR1JBnVa+ecWEXHc5F1cdF7
xL6QhT1aiIBopMmmpMOCypfb0ETrpoozBrE0xwswksbAFBg9uqF58szon7WY6PX1h3Fffay9q4/e
GDwwDk9SxZDAktQAQc0wAslTMhqKvy6CiGXKpj5g3aMsUI08TI7+teR+UWwlWMnRu7H+spf22ASZ
TNZM1HTQmBStkrrNs8ztvVmYBz3ErUUmGPkDgRO190GVFS+V+zdyhmcyisGwsh/kxZLiJYN/5cI7
6Zjc8YhTKTkd+sJ7GjSIRIJUx71ecnWgIlvjcdiGPYk8fX8Mqq4+psR74FcYpth0x2DbaPw42gb5
He78O3A5dGG5lNPFSL2ro+wF7umrUykyDtzoVSrqrSisXq3Gv9gT5W9l8aOfrBY4aW//ITCPENh0
3GdLNjCszyRyk6XiZl2fa5OpVRDBNwxhpLhNlTSRFcWR6wFER+ksOk3QoDgFrXFLXXkdwwnZC3Ye
xo5ELXRGwtXBeS4ZsfQ+Pyoo+s9VDs188rOdlRn3vveXDIZLZvbzWZkLBKiIqdpPxKgqBkSa7aae
xA6fwFvIs0IgsDUXdkLWmn+2no3DQNv4mlZJArb+VaCHWX6Nbcx/EHYM9RuZl1zyQ6P2tldQGxCE
GzgFbHeGLHEqmItE2BXv4+wlmrF4ugurnukwevKXkcJ3zzj/GgTFjsXhD1Ki/yoJTbPposQbfttO
vQ/+Wu3WoX+B1YMxWIgkhVTUyiu0qSfOJlodj15czQcl+3MxUjSLbNpiDntrBxQ+61+q0/lca9A6
xOyhRb+b+NiSQv0kulBbl3zCE1B73u+gfVQmTbmi+PNZqyG28cFOUd+ab/kSkAFYZHrfk32QhAZq
c5alDGiHH8pJM57vC+igByhR1X8YbAJL5F/kc85Elgom8+7oPjVc0pSUwekrzTkncWmLa3hP5qsD
XIVmZ+b7BtaO7fPljdanyilSsQRvIkLcuYlP9oT1MeOQ9zHFHBGMPMBcA/pI5MhIyBBc1DZ/MAp5
IfnH2IcC4VhYzrGN+AAfDDlvwv3wU1BD/OWOecP9NyV+u2dQw4YPLgCr87/FhJvRDYtiY3kIqGe0
QW01XGpl3/Na3NPYEpWYNzsIRia7pI1j9OY+a9h51PZ0bCzO+VaToDJnw0mxHLxWhGtmVKZbs4Df
ao7AVkjrfpA4YLouuyrqA3qbj2Eh7LMaSkDh2MRBABasHzXByaudlDlz6o6+fpsZ7hoPsTNllJNG
9uUhypkb9nxYOOKKL3EaEIpjF2FNqOs6cQVPSJt+Yk9iBsjLksyjTapVjgOrqVaGFVx6RYrnc7IO
DUPuPXQxrIQo4g04DnIeXkS/HkPfgMZSDUm+wsLB3xNZM5K2xb8aefQR0a9BQW4Rf4/uW8dWXldI
MX0Dz1bREwAm0ebcZY7BAP2m1Ix88lV80GDv/bG4TRFebeYpSYVhhuB6+2izu8X/xG8vC4451Xg5
u3REZKgDVNRjEKtTTlnegkkv9/CcYEoK+zVfWnFwS+tWhzaTIB8c1NL618IQHSw439lHEZnSPmrK
cXJ4rXkBCgXe0BpQQPflcbAYcE4ma3NmlQhH+YSQZeGjqxBA6KnfuqRFAwWZvlNvPYTj+FFK7OsM
h6nW0vTSqQjvmYt1rrSTtG+oNAKmNVGFamAB/4OGqXkrW4dplDVSKNuHaKiHZML0DpX506nn6Tp4
P81MuYwvu0SAG9T288JKE9Vs8NpKRx74MHZ14e7rjncBseay760MDhg/fzqxF5NEZU7wNlnT5bus
14Du44+V8dB6ev5CeHFdcwFaVQ9PgWvf3IwtAdagf8pOmRdgCut6JgZjBHSsDSEHTeQkIbzetWQZ
hogp9uwrboO7fgUZgw1hjy8DkT8cvLm3CTPyK+amTlIzX7f5xFSjnd1skxblR8nXs1EuAAvwES8T
k0wEqnwIefCQ+hLeLRvWsx6Di7QvLaqLXa5nl93YfaHbagTOlHpD/qRm4tUj4+rZRHxAd0Yuhlqh
zoId3+od7Wld/KXvd8Jxf0e6czSjwOzzIOS0AZ8eRzkjm1TOj36qiC0bG9bl3gExCd5ibZWbxSpD
OgGUiQIqchygsByEPlTFd7cMKWcix1jILzZRVSBLyl6haLHEdVmAmkHwW1ZZcKBY29QlZ45P1us4
RuGJtmljZZIUUnMgpyUHlr6wfEPedBcKEZ9XahLFWN0ykO5fyoV9QN7Q6xYV4pQg9BKXdGUf6zwa
JkxMDVGvMqtfOS91Ug4LzgqyNiMzJ8q2nk7+jEi3b+gK0qot49wC7C3NiSoAMRIbHIe/XsCe9VKW
B7lWj7LNBOt7pXemXVZ3tzX4c1LeU0wdTU+IXgRjAVVm3eHDtPluiZtfpk9ZpbelBKcbgWTZjE57
mMkI3/m908STNZyqznhUi0/P1NTyAKt7YzE2igUo+404FHfore0jOrMseC+CsU0b0PaMU86av8X4
1vsgRYosNiFxCr9n+BOIE1uapMp8P0Hky+7Oi65D5hwKw38dI2kzjufu9SbUtKnD1jfMq5fIt18Y
eWPoKcEHOEXHwYMuErFpV6ZPOQUgnnQ5PKeCI1d09rTJs1pelnB9Ne7mL7VMNnW1YmhtmMmq4MYa
KGcwZB0NH6la31j70B/SmOQrdCjcaXcyCCEx9N5X3YTxYOpERS5bICd6FqUBQeaeveaULP0lI7n0
cTWL7o1GOmxoyWW1wFNDE+SuaXdiKsjEDgZ77K9NrIz2yzdnD/TnCsSoP3lO5NM8iHovlwIyt1YP
5uT9Yan1gsG73HaRzPF28ZnY9VcZduOxxwBTVNm/acX8zIW5ry2Orobo+WklOKgckGl3IPa2xHsO
mf6vapnOekz+N9I4ssNnl9mmf00CB3HognAx/ReHpIOtmKZrnqIjzmE37guu8wCNazfY9GuNj1al
QpQl39Ke1iwQOfeAyUrD96AClG+pPR7ZuD5aAJsRlpKE7GP2YhdSPrZzANs5XyFdrCltGaub0SPj
ecLkh0I0IyY2ziVg+nrwWchh14e4lKiywCjuf1kYenfCJQ+RkfWBUjPaDH7fQucy3rNsNTcLW9sj
M9BY3F3lJjKDzRyAhDbnX6Ch+S5E6zL/j6jzWI5cuYLoFyECQFXBbNtbNr3bIIbkEN4VPL5eB/MW
2iiepDF83UCZm5knY3E3OvFVJCQgAY6uJFcTjqWJR6TB9vGJim0VKm69Y+KvtZqueQNimJXyB576
q3RmD/4uGT9Lz5eCOuJNpCROA1e+G1hGtm6U/nouFiHgbvW2rk9MBxqopBZMCBEeQ4dORVnyAAnG
lKHDYFVWTM3M6TrEwb2AHKdT8t0I/tRdqPxSKgX42RMnPwUyaC66RU9jA8uvmzALZ61oMnqg2kxu
TOJNJMS3VZo/hTb5kmzA/uvGf+2Wnm2g9Ey1T02R4NzQFHukRfqRSwSIVtyxSg5b7MTPczt827G1
czxszFIAK5hVcFeVvTg0FCqTSGzftQk+raIWYyESpCzWGGVqSCAeAWWERbKHlTJgkuHYMKZgPTlk
rscBzK/FnMHTDeDL7mb1jEN1AbFPpe2XqGEgyeqpJf9BxbmFvZhrHFAGTFPGvY8Dd601TOQkK04S
SEXOis6RvcSmzH4rwl/We9zuuivuAZ5uOpE/E55Z57Yxnuhrhr0XLfiq1FqBwSY0x4/U1yBIe48K
zjYCp+grCL5kNYsQB3mVuI+VR/Sh6GjGYqThp4xSrCGzSdinXLYTNCALOl+PCKuNQ+5ZbxVW8C6t
oRiSwwNH5Ue8HLnO0fxIcvqTc5fl+AZqB/ztrXMIqvtZErwxpAKrCr5vglKRYeZKe2IpONhWiWYi
wdjgRVIGIsIeDG9HCNVQUDyZhFu+hg/Cb3JgTW5rw/jGj3unovl7qLmE4lmlYBNXMNW/Dibs6lz4
7i/eLLYjWXRbT742BF82UaG+yjTAOq3MHW2DJCpYyOzevOZp8JSO9ZdyK6JqzQoB8UWrOxDJ+MYr
Xh/C07c+hT3aUg2666qTLMmjIkitowmeRJzXd+6Ee8Lsg1tfGHhqsuRsJeD9Mu8+nitcL170kPAv
yxx02heLGYp7JlRKEbMJCWcxdBzqyEs2fRk+h1M5YRF9Y4ReBsOpK2emBx7bYynmdVwR1oMk8JJP
Q7sffJoCdM90TDI13qgg/RzJBa1lwtyqJ+zougsyNYrJOoOIWEs8E3eyJezTmWuFTn0jo5QySONw
QHq0K+qfsa0aDuRIG851LNmPhyD+bMcWebM/Glw1u0Z+eP1vy9QQ8c/PtyzWbjxVa7lEvSIB+6ev
rFtqGV9wuVeRT8wPvPvnQHJyXqAXlCKSvFSHsBvObGiyH+pNY09wD6OK5OWEi7AtaR/h0oelMqZx
lOtlOzdrl+nRaPQnW+i/5AqeFd6Fbkq/K9defjOrE7W1KagL/5p29sRAWKz7OvhsBAFdLiK/XUhd
kOGJ+1qR0ygtTEduszBSaqiqFViIOX9yc4eidBhjq/A9UPwKzy9wZ3vlcxATwct1tkPcvNF9Vgmw
GU4FEce1k1fwEdwFbw0Yt40M5CbCp8EcENaLKCEChQeX/2dFUE5hAGC60Mm/jAZ7VBcCGz9TWt93
HKyRKqxbnlYEuQaKQCFP5iI/DyaJ2kbXmIlqKj056IFB2lV9C9Qf300d+ybDkenSlNEXhdprelrX
OIHPqf1cyRxAHUajviL4gDK5CsPgI58Ce4Wd+xJW0S3gBw0wdBh6xOxNeU3C/h8RK93go1xTNNxv
cnpJcFInD85CgKDKF6yYvsski0qXpSzSo3WD1/AG6hyhKWy/CnaBdq4oEjavzaD/zlzgE2cgPWvV
Pl+K89efkh8/IRFFXB5+ks8YWQVfpWjuJp8udQfTNlhXP+/f52SMoRCzz1k72/FyEgUEldvJFSvR
TDgcaZsd7fFem9W1rAo+eq2Z9+aPeAOAw1Bpb0fBPuU53I7JcE+c576OWCG1tgwKGBQJenoTiJC6
JmZm5lmoOTyXDLzVXgUty2YruQAgATp7Qy4htD5+5zR0KzKmlmxrz0HnvSQ0CW8rcwq25Ckoa/JO
fWwe5fxqTd0x8z2KS9FTlWkzgZ1Xk8VcJcpgCDk4FEHs33OEeVDxyETX5VIyDccGwN5Ya6D67tm2
7FtMACCeFvS+0M/51F4ro/hievxgt+fcz16CWp+CzEeHZ9QDyQ0v8dtAwXxsiENbj7u2Rrpo7d2s
aX7gx8CgedW58+u4HKvR4LdxPPyZq/7qd9hdWrnNxPxcwL+QFLkmpgXhQaltYafMgaJv3xjfAiDz
pmXwlykuani+7eJxZG2b0geCH0eml0Nebqpy0Wh677mJ4qvRtVwxAlwxqFrGRMfefOoy9cIn/pIw
8x2NasGOFvCU8+TVwdQBpYX1w60+RkMSNQlyaFWzhJfbjm8tUw8IodxfkxlTJXnI2mvGjUFkcfCP
TtNscO5u8hD8W8Frao64t2diKgroKhL78sOZmtBq51/rwF2HMyN/SSd37pF5Szzv3Rndz8APObXG
w98iK76szhs3SRjfzPpjhH1Aecg6b7xD2uRirWws0b16d3uHgCkUOUlLjlXIM+gXCuurN7/XG23H
CB+HwZl3UzC8BHl5HyfjoSdo47SqxP9VvZNyxP0q3sFLXUsz/CbBuay7ao8MyYkWdQBbkt4ghIpy
/KwoI8eedjVRfnjO+BVDhKbihn+W6xSSnYIBRjSS4mzwZSvXMj79GgjsYEN56MqSvFyt2ducbZzp
rYmbijXx2NDavMIAFEXGY57AdsdXfkrymQNKar0ZxvDx7wPvEarxY2FxTaFvyASdwF6WC42Dx2YM
RVYQUf9FU6RVEIhzKZLsfmdoLGFSPsk6g7m3SgZSm2MEa1e6jN0GloCODDUr8cYY5ouOWmYzZIlF
lByTHtVv+aaHPP5Mx+il54K1qloCSN1d1H7bUJOI3wybNilfLdkfTI8MgsQiYiKSbrrBBmBWVyc7
Lx67MtmCwTqEtNqKUbB310+Sazw3cs/e5ab5FWCqwoUrnJ0e251CxbzWYrzgWMIjXKuBAXT+UJaw
uEmTYmKQxhYICVI6GZ4Kl1ZdT/dBlxN3zcJr1A67yQcCU/nGi5EgmLpSIlXhc00e0n6ajrOubhLw
JKe4budInBP/JhxDm3+YMthGkbhTAVYy5npXtJ6vzucFGMr3BrUp7zoXCpCfwK23gBtk0zOSVuI1
r6HqQem74au3CEFawMGkeA/D4L0bO3sCieOqF9M2CjqyBv/ochJL6HisQ+chiaaUEsA1vbJ/w4YX
pqx1vPY8+W1oGAfMCF5Sri7rBq01BdYoumtke1RqaNzfQiR3TrPTmqzM6AZPFTgZZshcoKLgh2o1
TOBnbsX0rNA0Wo8H5KdrnUO5i6OHIdPZxijGt+K5cZzjgoJqOogWVWOeWbJhKpc57D/KJJBl0j9G
VjwUjlMf3OTRLYuHwaRYYd6rRF7l6H0NHji7URLwl58m5XNbqgF4OAV+QR7YYiyeM2vsNpYG1pJS
CWBG9aZqrZda5ciwFeQJunJOykD5jAowvviG8e9Yz1VtDWfHQdSHpDhtRM6hjdcbY0IZi5OgYpsp
a//Rd9XRw+kLEZZ6GZQe/2jDJ5jtGbQJWOSV1XOwyk35a7d8PBA7rQuG0FXhT2c94Y6BkuSsEiUO
8Iouthj+YL/ivBnpv9X07I8J03yGWZgr2l8nDcFklz0S9FPLVGcdmVFzxiZi1vaPMsYjHm00wbGp
sbBVf2sMkosb9m4gKIXTFXo9PwcGeQuhJF/6/ZjJe/9GzdEVe359iGfr2W7GcNeTyrT1jWUZZ33E
aVF/Rajpm4btbNsy/V6TzPtsZiJXpDl9GfqH3uNwSoY16Md+nXXBxREwEmjd1ivu5dAjon2WwV6m
6CphOcSXlQW/keSRwHK4mkZmmuGAPhakjKgdfUq1VkCYgMdMtvE0tfquV7WxZzN/SKZ4G7nqZtS6
31qG8Tn32Rma77vioE26sna5rrtXOLJL6RYUvWovveE6CEUaKW/OwdBdfA/HZKMbMhBESVcZcvo8
mDu6CjhTZPbXFIVsHBifsG5kq5iTxboouvHoFuJa1vT9oKwe+AZSk6uitJJTi6yOawbPnQV+0Wtj
ezPHB9fp96yYlAi7miAjcKbYDH7dKm9XNmLa3jK4O+nJOijTBdzSGAS2JSMsWbvOnTmf/Q7LezTF
GyEgRvBU8XfgaeKEZBLlxDfG+fejSKy/lbCzM43w9MxEyVowzV+VDtFrtLLTZBrznlMf5StmReQa
W490NebnRDL9A4mELRvBwZovI3sGhUsdidu1NuL8ig0SQxGKFzAERhrsMxS2rBuvda4c00+1R4uC
77Q84Wr4E5n2c0uv/VrobDHFL2zKmyCLfnJtDvymGpBkvGEms9fem8M4MpZxmw0E/N9mGndlyN1Q
lPKI0HXrXfuJB98CJmyRkM7zJ7ggX6Vl7iFDMFjK3XHbsZGumsSLD0RD0QfaO2g8HEZNGHekuG6e
cTPNAD7oZF26OfwS9FE31ZBgG6OoE2F7PaVIG6BLvyWOCWkcuoaCIzIujJaT+7bj8Zp11Kxj5Z9j
k0t/NSx1Xo78Feb44sTo81xPsEzTi0xAd+VkpbmvvOjcT9mRWMS6sY3mbgz6HfXYmoNo3jCkwoOW
YdYpOJ2WTc20tggkUwGCyXIs36CM9vuGyin0LKTF0MBgoCtvIwp9Iy3w3HgGZ5IBOTWRUbMto3vi
lGgDJj5/Q/R86xXQXh5p/GArOrxwIEn13pnqzp1vPQk7ejzqZNNFj7a7gKOYfnN26bcSgZBOGgtu
AXxr1dW3IMtnNrTxSFikxCloGOv5nBqMCoJ0WCct8IM2UxMar/GNqZziOuczAmGzlYtF0JE41HNk
g1i12dGD+kf7BJLoBAtybWTVYwfZCw4ITWxJU/Dr2cOJmHHQ6R33LRFgP4qxkbs+iG7MTp5U7Yr1
tDdr7yXGJLfuwVRSPlpjaya2wNkAh89QuxvTz+DfALwPaoHFAQ+E9hvw5QQSqnEgzuVk0Q4IIC0a
C6TVMFgagRX7uZVsTYsMcFbeZc2A+9Z1P5mo22RBU849si0YPiMRqdIDSwRRZ1AX0XTRIcG3toqw
0UYTkTg6sFKi6vWjYwOoo9/SSghaVYV7qSqL9I7PzIAW97chzR9sj1Rbqfo/Ja7ZJYt0nob5xWvt
h26uYWQEu7bxmj2dgb9TH96GqWfB7t6R0R+soQXdptp1MIli79kU+kI3hoDPu+uHyanH/zQQpg0i
/VgO/htOWpiMfSTX1RrNzmUwDJUGdgWmnLL/IUvAYAz13vHpyMMkJXkOjDWHupQ/zvd36LR0gRE3
nhy4nWQWpAfX00XU9x9ljSU/YqXFKK4QWWfj1/bqP8LlQB0HGvOlOFh289KzR2162d76KGCIxvB/
aAYCvdoimRb+JTGO0yj+0wp4LeyN8H7C9plj/g+K1l7VyWlshvuati4oZek3Ch2fhvzrZvktb90a
JWj+g7cw3Bnc0gGbJXG88SGKPqgA5U6Hh8wbf5QVDntpRm9WzKcbGa9mVcPnVv567uGPaYhnK1Eb
/c7xCy6KJH5Xi4OzVvF3Y7YPhSEoYyb63jqMenBcuXhFXYIlpU8c3rE/eyM464anK0TzxIIn3jui
emEGX1OkuGZqdMNVzLgIZ+34hC8Iou7e56aN/NfMfDVseA0yezX57DoY89FbTr/c+V6NJUJdGx9z
Oj6y5FCJFiDVTIK85sgMx+Yvz7DFOGHAycSr/zqO8YetE7Kp/a1nNexaS/JW2NEeu+l7wQAht7Bk
FUYHK4M1rlbwSVX3ItsZfggyZxB+WEHz3EuubC4rA8ForN1x9repM5D1fFA6BQzGjf9FQ4IJvPjz
pYRuvvJdnHZYEz507HTwGeJtmy9DnxEIVEg1fCXv64qXS4/evgCUyoCoZTaasByQCUSOeTbj+qz8
1t10PseGOg93jsjDtesFf2TFI0Nn1K+DcM/Xkp84Fwsfbqs9cKMj8MJ1hr2dR+IecoJmVi/xz4KZ
6gpuEkY6rnMxH0MPB2ufD/4uA/U1Lbegmjmcq6pPxx2ovHMDVogg2PczsWMMj5x52VygPzPXmGcs
9lF0VyRuTqm8A1vRosVwlOk7hUx8MxNycNWNt9ZEh1ce+yOV2S9WgNw0sY+syL/+WpJqFxUTEicf
sI722p2enHDcRx3mgmn2UKYeIi6hO3reMFDI5I9tIhjNVfwxL0w9Jn88pDAI8ji9KLdjss6rUuBk
zL3+iFD1pAeK9GRf3idujfuzvPMFJlrELxLT5k/AGjZYoG5mJ8W861HWRRPxJW0qntv40AHtOeXf
REg+REcMNnEXiQBNEATjHOxYAp34jnKQo7YZ4jKMZ5ha9u8L1x2hf8WS8OyCo+bwwIAu5AiRBsgc
feUsrgl/h6/uxsVvX+fOfZYBNAh4yoY5AJUuCev1ePv+XXg9aswRexk5GUwJ7e4rH6NjXbVQOiv/
oJ1h3MJPXECKDHJQUPiq+2JNVdZ3l9lQs5gQgA6zP9JeSBwfn3FqzTuvIUVVtx9lrL/9ZQeKxCwA
x87nOvvM0Kjo6GJvdJkMb3FC3QjajqLb4NwF8lHTLmPLn1BYeDO87C4Iz1TOUFI1zyjydrNPYOdb
/CnIIupoMeXcAVT/K+KjzvBn2CmjcNNWcEna4WS1jxMPJzM3fthk5fJOc113cyZNMzeTqLnHrn52
ZhjcnW2ReOBsGROhYMJtf5VcvHhpupb5TR5emoKy5KxRJDzyHFiegX3YzceHSsAWyaQE4NJy3ApJ
/tYcimD/Am1dBFnskxFryRpgS0JIjC8N/61I+O4Md8DmFV9GP3J2w/htCgLvRrKMPwUHQ98x0NUV
a9Eks5dKDB96HnFIe9PaiwZsVCM17BleEzyAHB0JBsK+i2nJGBWWpaa9FGkcbie7eCMyvnGw1qy7
NzzvbwUEEPh/Y7TpQn2eHMQayF/gD+sOHDeiM886WnvtkhWAlklKJsO8ANpjP7twbfrl5sS10Awg
YXs+M/cugf6buvJQ6mmLfzVbT6Odb1it+Ks1xtySGFErq4NmaMPRlIcKZtmg420+VI8KCo6VhvdR
VP5J6pRzm66+IWTN0ldbZSavRKjnC2GzTWZzA6FCGY4KdQ1TgqWlU61YmwbTdllS8VmF75q+zduI
v9x2jMdG9z/kxOcdWl+7aeUdZd35ZpjCP8xEXpX/M/ewVocAc1xoyp7KE7IHY2DcuybinMVBSoj2
xTT146Ai7ntLlswO+o9l0ZA5lMApcp+yJLk5Yf5tRObPDHhxJVIELeSk1kVTDzq7Yxb3ZvUMyjIw
wUE8vNgE8TdjPR3qrP7JQJltC1E+ujr77LxYMTRNYRbStbVJVfHejMIBWNZ8KYa6OOhC9kdOWorp
gVe8WW7UbDyHDFOP1XuaXigQGzlCpcdo/GOxDsdF/0Du7x1r4ClYZvLaLv8EOa+Els5rr0a2J8Oj
IJMbSaLcU9i82YsjfCpHFxwlc6ZFZkP6bNfASZJLiqXbnIu3wofeyJHkK7frU1Ig6toBopXHd2Sa
nr3mVaR7lseUpt7cTO5SWluYfDJs6cktqRKUPbfsYY4LrOIgXaSIH4XPGK6xsj9jNN2NTZ6s6Jzj
7jq7S3Ar3QYtKVWRYmOqHdbEMmx2MnF+KCoq9hGRuClvD5MH5XVqSIow5yf78RwL6It9+S1zuGCl
RSKjxgfmduaGCghIF0X/pGCNoEN6j8HQvjdM7sHguBgD16qKXS4dPIkY/uN13Zr5Fpt6MLb+ipHp
b0WJZ1r0FXUkvNkcrNtVj6INp1zwacXfBadCrPIlf7rWh8YFnoqYaCbFH7vRD05Pv0ds/DQZVB0m
JFvLQYorq54IYQlFyCVu2QzDt4Ki9++/DJHCJ6qBwo2FYm5KL0Aoq3uJewUYMz7QuLqUgit/OrGb
BXP/Rhnj1uktMq51jcuXHy0FtL7nPI5Yn+2rAm+/IbwvLF2bpGHEJFyuIwycRngBRJRQCrl2oEGJ
+YvOyjU+Lagcvn7VYJLtpvk7t6j7yw8qK5JoYVp9Ko4Im1myzhpFsPVLcdUN6j0ufcMzGWmTYrZc
OI8ps70M3z6EONzpyw9sSu9QguMn/mDxu9PqPkWiz+xTFLSv0/I3h1adb21luBu330AhWPX2/FQS
6YFehy7KQ3HKQWtNRMS3dWw9RtwhCCQflYBvRmLWJ/8j9kLR4hNWfx1ujitn4GdIXBJYqjpnE9lC
d9hYI7syp3BcJX62Niv5OmCPZ0Q43DyNbqLv2jH8JOMJIU6K755+lLkA3xTkClfL2L0BgtnCFGPD
ZYhnBI3Y29RMBnqhKiJNmyH3SqOu8I5K4quBHZyZbJFMHcBEFkaInIF4zN41MNLF7tqszSXiEHjF
jQIaZr30OWQp7ZL9UrwTkwTdYe1fuTNXW85FBpuPutRibZuyQsDHyR2EJUJlwpQWIVHsjND+9cV0
YN4EQaCL5A7Nklw2/BwfIVEBvWWcYEHyJY/QyPiVuVB8qfv9UFjPs+jxN7XjkyqdTRdkYu9rP2f3
hds2AtYLC5KiTgU5RaUnsxizteJAK1nRNzHDzL0/3xxD0RvOlR0kOaBR4gOrkUYfECl8y37MYVjK
4o1pxHQHKmhc6flTl0O1IzqpmdkuE+Tlm8qzN3/A3B+0i0JJVoes3SjXhKR+Ye9yM07EVo9oO2X5
IbzyGJiUCLOfbMKWny6kcIKZGb6BELIK3FXG8aCNcEJy+8TKufetEw138DgoIIINn4j1bOqNCdFu
1cYkXG2WAag0H0IG/bpn7qw6PnvLbd9KLzOBeHN00TaDAHv+qlR+m5K53pidgBCN3GnUE4v0+ItX
6SsqasbeY0QdBAOqtuYn9Skfo+iIKqS1JCg3juGxruVjmtBPyyyTMi6SXLg0FKnviO4qXcx/wNGo
nTVQjiKHv5U5VIcQF1FpznBnZH1kyFTwrBMSLTAV4SnSXw061sqa/WLHmt4b+OpE2F7xDEEkQmlD
c44n+kezoT3zD1emVLjQIF+z99xV1VanpP8j2UlgFmzagEix+eQhB7Zz7TEQkyUJg6DODeS1xWyU
WXzbTO9jDLsrfxEkqCd6FsVv2xUKtZp2oogqP7yAkMHHLTHLeedqH9UVPBWUJGfdjTOZCt6kNTVX
wzYWXFV8djF2KHdfBy8Dk1HRgQiJX0TnNQix8snG7CX6aNsVGHqYyr5ldfHEvQQ3LJ8C3VLj5C6s
i92/3FpC1clUwTgg1oBPtrMucYQ/Wo2s5ZXiPOwwdeestRvnkCfTd+9zy9rSysu4jdj92rAZ4ZrW
y5ybu8TJq0MuBDSrXq3ais51dNppFbZnqnbx+sVvXczNYg7+FnbD+aFdC/J+F4Yvb86C8rfI5azm
tvxmQvpV9ouD1AZ3TUVgThZgh4G7y/CAx0verR8R7LmOk3BqVlOGwoU+4Q28nyHXAaz2tHCDKSD3
gz5oLVGrOTUYVSXxLUtgKtsklNcutweua0MBg72xHuvB/sklb6CXT3TgzHF9L5zMPZgzgTCnIkFu
Nao9e76o74nIPRoJyVmnRK8qkgCFlgKHroZ4nk8sOhMrjjMhKhPtfmGUPmz6tPf2XegDpgviP9Rf
vere657DGbmi9eybHZT9c9ulKa8XDl4cjEdugv0byt65a42WSZcTPyVYdO1s6vksB7hvs4eSoAFG
1ra9J508flJhW22zhhEJJbwfwVKdNridPCqgATy00GCJOZ5TJ2luamoYNvZLwGIGpHAyneTTmrvk
RyfmnU931FsxzT/+iKK0VYrbmIu/4SV0+mXo1T763gguMYtholZ9pbfCaNWmCAC5UtslTsQSqscZ
OcF1UXotL/oK0p7DFtiGR/7F/iwdtr5tBkd0KSSphBJbpNPkUuL+vUTT9FH2M80HdesdpyLxnZMh
zt5SlvjvPywZvjf/KuyI42J1ddrwGtvQyoaJA3k0h2gmvlRA6lyDSabZzchs79bgNSRhgB4EOWMd
HOkMbCx6OYMKbTOJy22k8nzv9cPfnmnCwZhFeLUMsCJaEiPOanDEy/+U2oaxB3H5VFNGfNZjnp4L
xYAai2jGm/gQePoQWDM5jk7upUVtlCrLU1BTUTU5cLcMCavRNqkwdGtDPrAAqgfbtf11GMf2jhrW
FEB8rrfSmfq7rPD7uwT4JiC3gLP9sBQJRmI5cfz7ajhhVHseJXfX4d4/SovK27pxQsHsETZwkJXB
uYLbQgiPu/6/CuUihIBX8Pt2tDVWd8EEynkmb7JO3Xb5JRnObAcdnWhovKEfKf4qHKRyCSf1vw99
tuV0/ueREa6b3vkUgagpmg5Vaxz+NYHqgtbt1O7JWbsJ10w/ug7KAf2+/JOUM/C0tC1I1U3gpy2o
SPRovKZR1G5qYYZna3CWDSkDvOva1AG4MblqmlEPVrYgFpYSQrH0ePLViEvEF7BXMHmY2SuXHTp9
Z2NKjqNjzA8mXMhDLA2cQgw3Q8vjgqox5E7QENF3kuJ5Un74nD/Wy4bW2NRlEZXq3mZFaM2llt7p
3qxwrAV3yJ1FcTkGENbCf3VpoR2l56bBHLkUbIbwzDa5TuTRBKQKRwOjeMvB6yTaHKOK0YT1vUyn
11YWwan979nNl2zK8lCnJPoOlS+fQicdrzKmgc5ZnlxsK8llUolxl436FWv0dJ/kTXx1vRR1Qkzx
14DCsoorfDuYAMtDHzf6XECxI2nAnzv1IGNzYiUDx1RA0QKsBqM/Dh5JtPvv3YeOAtLewofEZDhh
WTORTcP++t+PCNUp2P6rjbTssFolmAV2YYkRCKT/T57Z09sEO8KsRvK3Pn6YhrzI9d+DqJXGHCSt
/MDb3OPyHJMjOhTDJGcG6yI7opFl8WMkLau8Gcnn//9TEaaYVpZPjReCprJwAZ/YZXsYmvrHjYSz
zalnWlv8W/pECC7stQVtpLpezwQgD5EOvZOyvhExxuskqvycg8cSpWpukW0//fuOgNwsqWsmD7RW
lJfZNNVz6mBgiyrro3fLdpOZXCNjLICyPfNElIQz3eCYvCS9llsaJPi+ZELhOSbClW0W6nlsqfmT
kGYxrQeMolpwU1Furx1S0TfKFhiKQF71RH3S0E5vecfpw/PrB0IqjxzUnfvScduXmitolFeb2dLo
zQqFDo6qvijPzC6UQ4EvmnZYkwF/jlP95NBmWhvVV+z703ttOiZSy0Dbhdtt4yZk0J+N6VmJmgGM
bJIH16/v7N73t5YZlA/MP8kGUEu7CZvl0/BncpFmCM6b2+4ac9RwJUdqkHmgp5iMcvSoB+9B93R1
Vc3wCBnQOXJlx5yVDtVbPv4G0byVsEpGshdPYeCrJ0d6XFhU8gn8ylwnBlfgsK3vPIv4vZQwn2R7
gfRq3ArWzKV0Ck0/sYHeSKu4BFWAoRaixh2sUPM+JDjNwX8WK7BZfbCjeuiOcQc3Eqt2KwDt30Mh
ouOoCStVDlnFPqS7ySHPzX0UDp7phtMniRKOtpHelx4suF67W3vS+feQQbUFeWVdhVXQKDPWb0T9
AEAmMAZDhT0/YST7BOKDCgAjT37QDvbTGJ10WzkvNe7adQtt635Iu4fFnbpN+6GC8kRc3y1LGjVz
+DX/XovBTuNLMM3mZTDMEbmGmkBg/Tw0vfQf441B9ggku5feMauiXlKr+KKijN5GD+KgnmgkzITk
9jG451JyhiZ/n59ahi0nMWGmiZ5NxmQgkR29nuuhPrrK1fuignirClmyUOIuAym9RytUhzn1vK0K
KWYiQHbtLC43SWSxzBMeTLwEUnQPUTG3R4pgGQgMgP6ior+NOBtBqGKViZOC4bz06WVlUce8aNwJ
gj1KpGu42deUQu5DRg0IxqISiIZ56Vkv9m07mPA855swy4HXEN9mjFi6xcPMyzRAAhjGGYSK765r
TRFvQyPxdrTJbzmkzRJD37upj/qDBRcEMaSGtjtE+NrBKj5q8BLwVobNAETjgofLP6Tso3TMUVqC
V532y5i8BztqDE10uHhQSgGGZ+kmR8KSmaYMx86ZiUBcZYQT0WRbuQebBtJy1Bxqc4+rUB+8dF6+
9YJg2Z2CL0Pn84LSYljWNdu5Vo9a+OHedny18it77xaNe2gz86Ow5SvniJyja+WtZw+DoG9D6hW8
GiRTAMj26SHnYSyS0LrGI40uE259xDQPQ6d5Zm0ruZdhLyqM+E/ODqUafFGexbG+b/K9w0O5TbrW
2pdZiT8m/kAHi1cs6mSUCFxCnn7qcuMzXta/qRH3PYs4g9X6NqXONZoQ9M3InDeiN18F06o17vTF
++WmkBYvOI/HV34cVEHcOiXNFxPsTtqV5L1bTNAWnBO3GhQYyR86QvxYwjFMijAMkuqROzIHmzCS
6TFjyS1I3ri58VsacAstVQMBGbJ2W4IBGFucoCLO6C3pw9PYxx8VB3XM0RANCDO8jFUJd36mMDCd
f0crd6mr5K9ld9rBswg2mHavpk2UbEF8UB8WHWNzIFM470p34NqO7LQ25YiEV7vLRGYtg0SffXqf
R5tgo2fWj7UQVw68JW+N/tGM691MMVXDiVQ5BlFqfplSkUezde4eZ8vD3lq/yzK4tdbwEwyESJvG
+fS5uKWeOvONtvtApgdrFNi/3ekVEBaVoelwM4q+PsYt5ZX9ola2ucW8FkewZhDcKto2kp70Adjy
iNt+82K1pbeF21xS/8qxy7Gqi+d50b5XJnWqyCNwY/DCCgSKRqRMOat8w4WeaonlD23r8XUUBpfk
zJJ8BLqkdo4Scjo3tRSHuahIzPyPtDNbjhy5tuyvyOq5oYvJHUDbLT0wZg7BmUzmCyzJZGKeZ3x9
L6TUEgmGRfStNpVMViIzHe5w+HDOPmtn4caI6581iKyF590lsq8v+8DMl6RxLs0sxQGiI2GkyIs2
gtbdjtdJgsS/1IbznLTrxomqp0HXz38/SDTCmcGe4eyWg4t65aZasjQFJo+4gbJMnAUxxf2EZPEB
r9pbK2KUFbuERIkmICnaW4rx4yXl2efYFD1pwCDOjBbcOVWkmCgO6n1oDC8Vk3hZT3UrVoiQ0SYg
hsQweikazkaTjYqITNT+/u2Qqd2LDBG8pG+hIArYRhC3rJFCZanuIqV9wkHsSQ7sl8GVDQAbEHgO
l2vAp42VeNp9v5EJIC48abbHANC3ml7URfhWWVDGBm1tdpRrmIrz1OBRts1Z1BDPkwopEGz4jX8b
js2rWRLUws0vXlIl/JIKiyKxRLuRg/ooFWSoXKSI+GTxd8SOcoU9oCibXcrp4KzICAhlOrErF4Sb
LQQCaJugOjxHoG0hwdtwyg5vFbd8q6gk8QbxA8d5iCnV7/GzhYYyOyjWjkHlWUVfo7wgIGWB/yLv
8vsjy8rilhwKHI8xwVmC53F8dZem6JpFMpwTi3XvPGJHtQzec5M7hNN6DzmsHKzLuYOYmYrYD6PX
P/72X//47/966/+3957dZNTGZGn1j//m39+yfCgB7NWzf/3HQ5bwz+8/8+/f+fwn/nEVvJW4P/2q
j/7W5j3b/0jeq/kvTU/z77+Z1v/1dMsf9Y9P/7JKa2yVbpv3crh7r5q4/v0U9GP6zf/XH/7t/fff
gvTg/c8/3rImrae/zQuy9I9//Wj3888/dPP3OP1zmKa//l8/m57/zz/O3uNgfJ///vuPqv7zDyAq
f4dyZ9iSWkCb4nZd/PG37v2fP3L+ruvCko5q6o4E+v7H31Iw5/6ff2g2f4g/5ui2NMlO6cYff6uy
5vePxN9t29JMx9awLNZUTf7xf/v96f39533+LW2SmyxI6+rPP2gi/+dbnrolBH+5Y9OMbtiO5aiW
zc/fftxBsOSXtf/V6IGnSYPK0Vrxd25HmVnenHvFuP4wHv9q9mMzzqFmNKk6wjaFsDW687EZIOgO
EKuh2jSKcoFAgrMK4GMtOS/YMKGmErMcEnN3vFH9YKtCpUXBCRlvq8+tRnRNowa22uC2St1RS+Fv
1XzDD+1CQGRU8D+XRCzIRhYEPZZezpppiz0ExBveAOY6FCc6YfOot8q1nmDrDYwP17/vTaNcu4N6
1+ZvmhY9O7X3QAX8ToEMbfGF15XydLwjTLYvL8mRqgmMz5TkPKd+fnhJKjBPGbl5RW19gIDI3dm+
8nK8CeNQG+iBbU0YTAbNmn7+oQ2tM1y9d/pq09nhu241S+EwZjUl4DW7WlJT1TaVUUDZoSJnEEu3
MW61CAapj52fCestr8CANPLBs8q7YrgvdHOdW2uAzRdjhukO2aI2uGhw/Ch7wizhnRGjIPBv9BLN
aw3frJTZRmJXcFY7Ynmic9OLns9y4B4aCHSpSltYnzvnmwIEkCyqDZHEfZ1119yOtKZcGzJ84Bx/
a2fhz8gGvsJrzOJ4lYTdFYL1TQvIqTVzCg1QllvOimp/4n7NGpEw+JTkksK1qzHPd519Tipt31Is
Ttlw8RL05saO+otuEPug7659J3xBQrk/3i2+9APdMqbvlgWGFLH2uVsYeOGlafHOuAOgbHLJB1Qk
iyJJ8WutNXsFsq0udKSbCMms2LjSE+OmNs5D14czgzdijYwJaFC7Ov5g06LxcbiFCpdWn746aUjN
MOfzdQghwBlhhYnHKlHti2aotnr+UBX4EMbDOlK1s+MNGvNl7HeLhg7fjC/dVu3Z7JW1lgxh6lcb
gVNQoj+Mo/piiei+TMK7zh/X2qASMbptqE/2pxtZeGvEzgVCkZ2SxYg/g3u3rLdZNeDmkdzZbXZd
B/GNoFTCylAFueGdk4idk11GE7SoaM6J6pAwcC40ZXgiaUj6SCCRQIvlBsXbic6pB4ZTOKTAVOp9
VdOYzd5Osx1iZXW5aez6AeLTWVaqcrETTYQxoEPtnokmUvAiW5XKnFEjpu7sgnISW6UesbAUn4ER
oawZX/VpDTEogd0tv7kG4qU0A9KcIoJElaJQ4fCtQY8JLEqiCrFJpoVg5mIKM0+8MO3QC5O6YWq8
LMPilX2euhzcSi2v83IDhgRj8lzFBd7G6K2jqLiGLYK31bqGge8yw89w6iZTl0XfFedb4RKNaGyU
fH57fXygNXv+QU3TSGNpZ+9Vpcl/Pj8VNUpWHEdKSSAX8FiVwHNL9fH7YJjPqTZYOyyWLhFBMqh2
Ha86ULZwI+21L22MPMrsskvulf4iC1TjxjfRR1BcutIhIWDBW+wGIIjkH8zv7khqE4/XCRJA9cQw
eOE2JbvI6ZEsvkbZYF3mFtrz8icWodT5siqleGkBOG7u7N5+IfaP5WPp2quyTPejBWcnLvmqnQff
Ic2pGZ1FNZy37636IpMlQoEs2HA5+t4O9nvsZlsXvcxZKYq1b9iPOXpJpw3usnS00NiS9kiwYh+N
qXqe9JwMUe2D9WQ+yCcxFVxoIABlctlBuqqDXw3CjkmDg6chZMdEfo8UotQUchGPHPAlgfgaJZQG
GQAZkdQvYQf3Z4VhI7PoFbFOy+Q7pmtREl2lEovPDB280vQ39lTmjHT6TbT2UnVx/tCpsiWlTxX+
iDoC3TsR4GUR8hO/ooSM6PTPsAm/1cGl2uI1HBP4NR0AUYX21IfYAobgHGR2jo4Eaei0ssd9/tj5
CHe6n9TWyNy9By+xroBSFUb82IhGoDRIrpFh+hmI8JyWQqusFlGeQ+SAfHdmLPDnShD+UyJFkheU
NpMBpmnRh+juWkQZetBcEGKEWI5hrz8A6TIq/9aN0yeJCMbFK2dyLCE9d613Sb80FbKvfUfOb1Tr
TRjmF/WUHemsbAe1oVhEhrTRTD2myrNDPfZaZ4LJsrlS9JREK8heMExEQNTo1fNgLBeuwkSbQn/b
YbAwtsl+9K3zFiUY2qv1zsEqQNOjda9TFooujRjKygieDfB3Y4bmWAsQkkzTaygnBJte3EHTuDr+
0U2L12yvMMmxGI5tslV8WQjckWxerLr5ZkytG9FwW8pj4u+cSMnf3wRu/vN4e860Kc4a1ITJSRQd
nyY5AH/+xjOMJzCsw8A5ptAS4Xf6HnVkBwIAHVnMJxmbN15+R5XoTi0QQFtDcJfGBAZtl2SnZYE7
8b0tZmbVsonMBQlc0hyKSbXMJIqfAkbpVUJR/gIhk4FqZtnY6v3YNzeuQgVeY9ovVWXi/tIQxuHg
fTZZyEojfulDqB8JpKpRpXzKa5kHauBeIHd87BrE75Xp/9B9tLhVxWZOCTvSh5iMnZFtrYDrq1Kv
YffBvQNMlGbdleVF702I9L0hwFUr+kuJlpK833ivBeM2iIJfziiuh67fYkNRmncNOMAcm87Ivdb6
Lc+6VRxnTyz+CsjSC85zsLrIVTSWt+jLjJxv6aHqjOO3MQjvgNFy7/buGoHnBOyGR9SPCtE14k+b
jsPRWI0AsiTDmZTN4/EXqh2YQQTghaER1Fe5Kc22ksFTezFWcbkpTMLf3TApFhaFfUE2oqXCRUFd
0o0QcGxYEzZZ+6suAodto7CwOkCFUKAoRwUe3cTvJ57swMYtddUQlqartuZMN79PZ2qHGtAay4+N
p2ZvGYKzs8qwzlXogo0uz2MjenRz7cqMYKuj+z/e+IFRoW1LVS3N1qeDw+e2lYzLfx90HBoUVDey
fVTYYx0JL67zQXMh6PoLW7rUdXZ0SxWazrHvc4uiU0ijRAVbupW/V35/psJUKoHQYkosV0T1FmFv
7dnHqBzux/0YbyoDAzpDvNcafyCJTpybDo6AQekxxuqkbefHJlnYLUoOjhhthShoryScDHFyNStn
T7nk+vhwazq9my0rUjdhN3LJNznYzHqP6l/WrjsZggv1JXIa6nazSxiwZ6Ot/BxFcgfG/Lnrkme0
Aq91H2xzz7UXxx/CmF7ql4cgk6BLKWwge/MJpxVodkul2EQlBVtejw6FoO/PyN+aJPQXhqwbxI/6
jqqneyRolEiF2BikP1J4kktbp9auDclLqD03Wdjh1Lg4y6LV7rGHfzZR0ujCCc8BQRCPzKhZG67k
CMl7jOsb9PTQwLx4XQcG3xM+Z+RxWH1sXvvxTh46Oko4gIRShG59vdXLRsnt1CN35OXmveX/BrFp
9wW+u1V72TVRfAY5Ghp47r+ZanPDlvUgB6a8C/7YH/fwA9MTjzRtGV+G3ZGGqQtVs2w5zY0Pd2fL
NUJBugvMVxfe1U63EU51U7g6/P7spaspmiYACuSnPtHuNKfm7VJ4Y3Pp4QhNCu1zu4OkCEsTotjE
o3OOj8BzEbYnmjhwlaOSUWebJEyla/PQgyfDJnbHDu5IpGDtp6EUhEWLAMzCpUSmGEDzOcM63B1/
yeahpfNDu9ZsUfccP+25uBRo+6Ifnjm5O9rZs926NTyUyxqc1LLClgsHKe06CJu3Uop9FWgCH6KA
a60O8SPrmhVuwtetgTYgIy2DFJTCeXzh10luAANqlNuSmNTkRE4tMDXX3JCgtHrf8al/Q+PIHDJr
TB3ca0B+T3o9IbwWdjbcRohzF1pfUQXNvcXNhrXpxy/HR2D6VOfvFpEIJxSpTdG52d1+wItITWG3
bCKFbzTuqXgt9iL0b483c2jqfmxmNnUjagilbNpiQ9zkLknDAp3ZfT8+NS0A9D5dyUEC626oczre
7qF59bHd2dTN4tIJOBXxybTtTUpUqIe6NbhrKw8xuu/Xvl2eGNCD68bvo6YliF1p2mxKdRbgBTOu
ik1GWZMuqvOs9h+6SYBrbzQc2xouYek1En6qYbNvfWdsoiinFDrCaU94d8f7rx84hkrJmVe1BAIo
/vn87XY9GA81Z4InFky3Fn0ya5SldFclQbizxh42TeJeKDJfgBKZMo/WSKGEzaFrMHpI66xsdcSt
rB7T9zws15GeXEyff15Vj8cf9dAq8/FJZzsb1rO9Tr0GMGFy5ISLV4MXXx5v4kukloMbTTgMBNsn
FOJpmn5YQVNJagnrNxRUptimOaL8mjoXLSr2UFJupSLv6tIFGuBeGJ3x7lMESIFoid0oB1H7qgi9
VV700DZkQga9w5faXBpmcS/K8X6o+JBL39yPhflMKouSGy6VfEiFimjMvDneky8xud89sVh2VVgo
HEpnIQR887hc91Diklz7zoLzLJQc+H+69j3tMhlhbCr+W1rhBUSFUSSG74OD0NsziDcUlnppAJCF
K3BifP8Zvp0tJwQIHdOQkkeTcjb5M5yyZJSnFM/nDFZHwZbvEa/uu8qCf29dl8lwaVuZvvSc8UYx
ctaASYOpcWex7e5XWAbqqhxhgE/OVWTOFmnRtktIFwh2i3XU4tRhtRVkJ5NbqpYRxu2t/MmrYLGr
gEzP2rLFnSL7rjTVfQrubdmV/L+eiUGJrpJJ5zrf1xjHQU1eoK3+YeXBD1sz30I9XRk6HBbYW0Z9
XpTadyGo00gzfjm3EizCWKBCU1CcgedRk0GdBkHSKjmaUmWdlbJekG1c+J7YyRY2WxLmexkSiYnK
dRKPVzGi7HWi2BcIoFak7uNlpYDuFi4FRVoKaSPBst51so1TU73XJC9uA4SuSR/8EJFzhBsE5TGM
ZJGF3TYp1Juxz69USdCojXd92231trjPUaIPQ8nhyPTJNpJfBuAgSMkHrn5pKDb1ggxpViRcIQ0d
5n/1ywPig1zxzC+Ln2RIgW3u9Sbah6l8tTRQv5PvAktWrPh3aedzg2CRhjj7DQA50FWfDgaSv64Z
DKDyLeSZ3Gp2rEPUstJhaojAhWNscaZ2bng2ImkvC1A8AT8zGgCq6V0XZ7/c0bhmU1hiFfNqCcoE
hqJdu3EuHnGQRsjwhJBbP0us4sULUl6nTJ5aN9orqnVRd/AhLNN3Vl2P855hXeA/geqssPcJof/K
VV69Vr72YEthMyGC8JgUmd28RHQ+KtNfXuXt9UQsAtj/RhtNbouLUP+GiymKQaLXqyRqXwrR4tQi
YeNQy2b5PzUzLChXC/eaYrcntiztwEJoqwafD1k5h3j7bK/sMa91qwLH1QA5FTDP1RDi7YlWx+nH
O60Kb9SkhWH+RFz43hbhzQ9ECaRR+IROrDFTQ7OP2Va5aGmoLlWOf7MV2QXz6yTqgKZQCyaPFOuC
a+BFVt7mpbhwG/9ca1+yjPJ8pFM5WiGl/3biCablYv4E3LdtR3LmnUI3n9drfON6HIeKfKN3gsLW
8Htme/scQLPWIjxO3XUU2HdUB/3s6vTETcs8cK+zdVs3DGFw/Bdy1jbFNzG0aLJF2QiUFdaItiAW
AZmkVW/Upn/BAu1Xhtq/1KtfCHkXkMzwPydWUv3A9BsFQbEwX/SqjjayjZxV7JO+b01U75np3Q2t
/BWqqJB6Qa29SCgEMLK1W8F91otLbYC2LOLml63k9+oY46IjjTuXAg0okLAz0W8vdeldlgURP00R
OybSBAmZCm5WdTuZxEO6MZQhWQvAMPYUrDvxZg6NjqGz+bCJknP6fU/9sJMONuRtx4HgXeXJ5ZAj
I1eVRWvg7RJW2XdZlN8SUdzrgkTdMH4bkQrhWE/Ff7Jy8ougN4JFEPuv8YR/O/5khx4MXhn3cOID
hNmnn394MLMrDKturGyT6MlCxNyK8mY/UXN79brzqIE+3tyB87MtQcpwZWE0SD1/bs6ochCiWZ9t
FM9GGBSvykKuLcc4lYObzmnzL4Etlbu/bWpSn9/9at8pmhBZ6UY1YIE0wUWmRY9RGN5HOEgklfc4
jihxDSCZ0WheJeXOKnXsjE7u8Ie+SDmdn1QhDNv4coKKwtjBXyvb5KWGjHCyC+jLm8A8F1VyM/jp
DbRKuLZwaNOwPRHD/X10/jIIgsTqdCWX0pq928gubeLVWkapDvIn3+svdJntC5GsWg30BQIpw4l/
pUpyb7rdicYP3GBstAsGqXEUFl+yYw3uuFlvO/kmFvJGCWEzmECaCJRf5FZ2AfXo3igkTiXq9+MT
7GCnUUxIW5eaxSl+NsNER1pAMbV8Y3kUeprqU4DDY0j9nwwMkLoZ1IAC+ArKKURk0fPx1n/n42dD
TpJK2I5t60Sz1VmoJ+KoUgkKZDdOJ54IgknU58M1kfabtiSsbFbiFVnHo6zuHe+bpzfbKm+h/0Gg
EiSYwHNOZXi3Q95bi9p6qyZgZBFX1M8a8VPnYnjZF+ONI8FBG9vcd/R1ZTiEUzVBwT6+dXZbvVgm
BzLTB8wlrFefwCyIVI42AqeRUUI/zTXUyFh2dz/zcnzqXYfCBG9tgLjXqvLeisSrE9UvuSrCRW0P
v/DHVVicrnH/EGcU4WH+koTZcjk6nCSygQUcvC3FjRHIRgpgLBT+6jLvN/UoOey1WQ6XQYCZGnig
tHeWRtM8t7X7U+BTHwyyh5lc3B9/C8aByTdF+9DNEH3RLXPaqT8saiI2JVAdl0UNkwlCa/VTVZjK
2q/gj7e4Ppp5nKMIS9Zj5G6yrsQrKxa7ME/wUVCql5qAHcVk9oWaU21plwoWMDkJP1W8lmD2R6XG
+o8Eo1ezn6gNWAi/c64DUW4hhF5zX/qBpRhH2VwH6EQmIDBf0YYiXWsRTyeLARjOok2ZElptLRqL
Grbj/f/SfYPjh80+bJvgrkBAfO5+KoswTckqAUwPnLOuBtVRFM4PtYwvwya9bxDhG/b4LVZxPDje
8tf7M02zwZETp6aUvW52YxxyHLT7ssg2cY+kW9R4lVKp7uG3vLAlRdc4DkQZtxIjFtuKKv/IoLpV
i0gc5wV7Tzvk9yOwbLeC/5KY4U0DgDePUwY9oaDMrf2L4w/85fD46Xk1dbZaAAHlLIcIHc8Rezet
UK5tbo43MR18Pi0JUxMsgDaaLgLRxhRz+TAZQdsVMdkYxOUD1X5ya+P5plAoScHP8Yam5fxLQ9Mt
UmPym9ZcK5TAFfLdLsDLLiq/8SdXXWTeoh+m4AmwUCV3f6E5tGPAxYhF2vNQ2KjYfYnbNUOH4UUf
Xw2ojp3hsXG2Hjqb420dGENHJ/CIKME0Wdtny2oZxCNFuv50uDTWVJJsCuLJAgmiME9E3g5MCEen
MkBzyNBwUpm11MfpqOZ8GBvcra+AfEB6qO2H47051cbsqOzpWJRgqce+zEUqpviVG8nqeBPTY87m
At3gBCQ4aMEdmS0B3A+6vGuVdFM76pOdBT/b3Nz66qCe+OAPvhgiRNOhFuCfMxuutreTXpW0k1rj
U5uEr0Fm7yetFnmnv9Sl/zQ1GzXL9NpC5E66yXHqAz6H2ZdtPwAu+p8vCQzZf9qZPrMP36vSEcmj
8hCPIVPcqpZxqyS+c2LYDs4AgZLFILvuYCr1uY0Gwpd0qMXfKJa7alx9y1X+RBMH3wyXQIeNymLx
mU7IH7qR24NNTTrdwEKNOxTOVNh3awOQAnN7fK4d2G4cUluWhUiR8u55pldtnTRmgUj5OONfOE4t
R+J9pn+BqDOx5H1RJZfwg07s8Qe7ZxnSNEzb0Pjfz93TSjeWzIcUSVJ+X4w2eGXO8ga+s+2pc/Sh
pjjBA5JnUtjWJDr+OJIDvr4UisEWyUdn7ygZcUHN2uWIvcJMnri4fAnAc0VAbaGh0bPIE1vz77YD
9+dksFK6+ClptAsMdu6s0buJvBOxx0MLhEn8wTLFFDqZK70yrcwkaFte2pBcpr3yBqzoMrGCE8fx
Q81wGEYrTVCEdzXbX2PIcbbnsicZVLpCAaBiCQdEozxx4tEOzUHWII1LLBlIYjCf31GR9ix2Ke1U
1XRiC88lbUn3Pou7PYwVhAfxhacGa3cyYKygxEbyXbd21Hdv9CbZ2lgLUcZz0Yl2SdrsxKeoH3qr
jmmpHAOEQCM+W1LGqh5tN2ayNrB5oTRJL6ecDwF0DlIwxKDDsRCqiZ2o5ErzEGdULxHx06lmgQ/I
0CjLrXG0pRhh1J1NlOVLylbPG8gFveGdp9m4UqxoWxoNxvW4aJn5+vgX/vVSxbT82IHZGabyK2FX
kxrCa+FuxP4Zhbr6xtR/9uAwC0Ofgs8rUy9PbPvTuMx3MUcQLlANQjK2nC2TCpVmMgPTszGoJbJH
GDVkYxSuNn32y8LC9HgvD83Vj61N68CHFTMZ0ALkIa2ZDRVwfOaYEJwx/sdbOdwnPHqmQzLxstlM
Tf0I4GTPUFK5CrvSXvSqv/HMS9IAi6mK5Xhrh9Yu8jf/bm22nrSA0cM8ozUhfg2xv7CMYSOUJ18/
0avDY2eZnPuJNJCV/Dx2bgvUN8lNMJnKAPDnVnUyQvnFX+rNf1qZfUdxO6qVJfV0o2svXJjPTCoX
Y6p9NfP/szuz+Z4THW4Hg4ZaILA2LsX6iyj0E/Pt4EyQCG1tBAqEAmZ3JTZtu2WNnw401UbpfhmS
JChMIwXejlI4Jxb8gzPhP63NU/c+cKCm6mjNMwGdeDjgpihIbZCkjX3iNR3uGOcBVaMchgTX58kg
CxUenhxY7oyXxicl8+w/Td9Sgh/08el9cNpNJ49/tTSbEGjubLVVeqzvLH1Jka+dUeNr/KVphyyR
8zSbMvm6z/2pUiNw04bZUGe30/5C6mxlFE8+1V/Hu3PwHbEj2+yVlOTMtVEe0NhUWuz+sdfh/GDD
he0WA8g5M3k43tLXV0QpgEaMgOonpt98Za1CLnQkA1KsRa31VF9RUSdSP7WduyytdHu8sa+bM40h
VoH3BumeZe/z+LU63l9I6/7ZmF0MT22MlaWGb2fkbxLjUq8uUmTXxxv9OjVoFJWZBE6gk/mYTUKM
72IybYRrsgiTO+sZzfE+qboTE/CrwIyIPsUapFxUzsBctT73zdEaf4T5nm4sUAT1KsmSlUu9QvBd
vQzwfnXg1KBYGKBLxNX5X+ghYQLyCqrK3JwNa4EERXgQVSkSm6oFCLViWZAAVvwLzUgaoVaLEjFz
thaCVFQ8z25YOKBbdXpzNibAjdCIH2/m4EgKMlcO5QcqBRWzkYwi3XXcNmaz10EuB1juKURE8ZYu
r1Jjo0JoHAnCWb/U56z4n3dRo4KDpUolZku91eeXGOpZTIn0kHAYphIlUy5508iz0xNLsP4lG2Bo
kyaWL5w92fqiPFVHU6mCyE42hZeouLWAKGvzcKn02bWiwigzmuLKHMd8S8U8Hl6CiJgZVMDycrNf
6KF+3xmEHetgfMORODmDnGE49TPIf2B85njiHvx1MeJhOXk6FqkhRMCzg4qXtnFQO2aCsZ5+Z96a
gHW1TtzobnDizjON7udT3pQIQvw1BXdMQrafR18bo9iILSNBWB9xeBd0OFDEiR39wBokQEHzX5PI
PMfJz43UdtjmMEiSDYZJfKXPQyFWbfI9UR2gC6CasH1PzfT1+Jye/tJZzz41OusZ4ZaOShmQqUVH
fRWhckN0W1uHCcA1xCmCJeW6L8ebPLCwC426M4pXDcq95gm21M9UvZUtTeYgV8lzugJjAgyrY1gd
IUSI481p0yyYd1FHJ8WZjw0SkdDncR0wAu2AwiabDnZfpVnrniO6StGCGIuVQrGHRa3dMGwb0GqK
d+red6i3H1ufLYGNzKORuCO1Hrj05cFIdQe0OB/CsQP9MpEn1olDMiKuIWyZBlJig6LZz72tPRH4
UZlznQ2S1ybQzyMz5AJUPqL8j5ZUre77ItireOXmdgScRsq7XHWBMFHLY+z1UkLUSRLlxEv4HWH5
9BJ+v2lmNud86SBz+vxYMWdgHXbHFFC0kJJUxr7pySC56F6GCoUxRKtXbNjThTaxArkP36cd1ks2
Av0VZma/xsi4EknG9k8F0/Dg8+t4w9+H5uTwKBP46+Qo1Mje6FX3MqpmfN629Ysm0eD1T8XQ4F4X
g/08MbWmwZz3ahppyYppOKTqPveKylWvsBruFFFZbyBqKosAWgxOxxaUqgBvxS58xg6CrAFjztWN
Sp6WlZASS6ytjKfAxFsBtd6Jwf56F54mOvIOohqS6tV5SjdrZFE7dsfpFgFrrLsbLSBTz7q/qH2N
rJK68zIKw4YFKphT+swDmyTUXJUb0FQ4TVp7toxRJO3DNZhi/Odxk1O5MAwrTT3vVKrafAQ9tdxV
hbhMhPFYT4o7uztRjfd1Sfv8ALMlrUDN6ycqUf8yas4D4GQ5X1vVk1WFoCV9sYtgmB+fCF/mgfGp
yXl80cb50beKiOC/016F5BailEx2Vp06gHzdImhHI/ZP+pa84Tyk6KlAHg04d5vahZFpkgvswaZo
anMulH6VmHJpu/2z3YmHsB6eMJD/AQVsi5XMMiw2DmevMc4eRRwsUuWuNZMTC7t2cOR1YoNsyTqR
g9mBVh/tRtoaeSQ1Vs5tRV5W4GjqEkkJ9maxq6zUQFmBr7oZS4hl4ZalYFliaTPE3gUUr7VZXSZp
tXaqE5vcVwXv9H4QN+DWoXGq+V0F/CFukuPjTXUdwewiV87TxrjNa2s9Bnj09sXONPAXK88B0UKI
DB5I8u2cKnzJqtteRo8lUuPjk+WrHGz2NLNhChU2HS672Yb77lo4KExkD65tcug6zwa5NKTxyMXg
Bh7AOaiNtR9k2yLIN8WJ49PB2WRqFiF+Lh9fLj0epPixi0hXtParP+hnTWVsgSRn3j7W8jPI8cjw
TqUVvh7ZeBMf2jQ+r5i1liYWbsXE/LGParnbS5hXndDPKrCgx8f5VFOzIzNgyQJRKBfISgUERSzO
w+tRa+/0k5UlE1Tj8z4wvVHC1A67G3dwOVvzDLPJC0nR4wa7OHRJdr0Myx62GNwIHFAC7drMxiuX
PQhb79C/VJLiLSgGbHSw13QlclL831rvZ2+JtTG+oFpZWKH3oLTDRVUXp5Re+tcjCU9LkT0KchvW
rD3bi5MSBQVoiBS8sdgCTNr0o7VTomqdT95rLCJdIRatBFalbKyWPILvroYYXRowvLxOf3+2se/e
hGn77DULg29qEJ1FOY9yHnd4KMEow6/CnS4L93nTnNh1D64yHx5/dqKyuqhtdMhZGykoykHHXS1k
pF20bbpN1Wjl1aeuGQe/E1bcKTTO+jWvTwvxcNJwOJ4SEcr5BPrIbXNfutV5buADo4llgvA+i8L1
8fl74ODKe6IeixQpd017PquwAUup4aWjwYAQSspk5QNV85rL0VXxW8pAHKJjEd9Qji+Cxt8db/7A
5zNNEZuUBXBCMBGfv9R+FFi+p1MCMB1Wce2uXN7oRA1Ga3tixz7YlKYRpEB9aCNO+tyUp2eaHEMy
2nBPKdnG7Lgxtn4VreBSn7jgHtoKgNdQGzOVG+qksj63ZaJqVGuXyT80wWKiJXN0g86nw761852B
LqSG3N4oI+hiIvlmcln4+Gh58QA4CA+Ftjxxtzxwdvj0QLNlqjFzs1N7VuEikEgoJdt1tYYOcHf8
dR46l/HRoDakJIi47e+b/4c9MKbOXAY9s6mNqhCAKBCsDJNjTO32gSV2lC1B3kKmbuvZtzHZT/S1
imqDE0/x9TLGlKbiDXiQxRpkztYeKp5l4g5cT7zWvSwDuB72cJbZLyW+Bn1Rn0ewVoD5r8DRb1Mn
PNU88sqvSzV3QJtrJ/cjwgfTXPwwDFyxrVQJEV7h2kCHdSAHaXbdK5RR1KLhuEqNKgAHbWPgJQNc
2DwDYbut2JbzAktrs3iAwOe2ZbAGt/qs5cJelpjgnOWacaGPEDGhAWF4r8n4TCt2ndSv68K+1kd3
qUY4lvArHVWO1A4lwwTPN3at5T8qsYf/hLgynSLbRqqAce9Ui6k0uR7u08haYbQy2YPr55oorykM
fvT9nlOWvYyx4MwbAIW1eREY7i0ILqTMLMG5dl4VSbCCDXmFabZ9lkbmOQpP8oolO04ZPJgJNAI/
9/eJqf5IdP2JZLxP3gLUmuIZO9mrr3l4ATc03wxZSQVyY+/UvNpnjf4EANPYNYN9P4ABWOVqetl1
A2w/C3yc11/FYTpcRZV/NXZ1fuF7+NY0sX/OiP8suwmY7t8nRjaSLDOCbdxIFVx7/y43mh5+h27n
37bFbSwItQzFuyVrZ83ylmEaV258JX7DS2q6zcDDNoFplGlXQfsAx9Saq9RNflhRt6oVtIpWnwFK
L42b3DexzovL16LXdIivRrFoChCzgCZFpSnXiZI9B27PJw+iHatBbyl7rBPzctlnrlgP0XPRma/E
V0l0ehi5G+FL33cLal81rE0omHWG6hdOPXVF2FFbhhpX+zYmIObyQwx1cAvm8FuHJj51jfNeN+JX
0dxZ6J6aaFJB9nV7Jps+W469uWozCeYiC8SydvttM2IdbMrXWnvCyq6gxGUy9eDW1tjOPnApuwtG
bKfzrjirYurEmQOvabeAJvbLVfr+qjLUVyeRjyEn8XQwzxsle88jd1+34Y/YLV6VrTa0NyVOnEEm
v1tB8OJ3Dz4VF2cipTkvcKjPsQbGwDq3XG3X4MWa6DQLjha0YV894BLxEGT8ixrhCpTW94Hi7nHk
Mpd53r5o/4e6M1tuHMuy7K/kDyAM8/DSZk0AnElRo8v1ApNcEoaLeQa+vhbonukRXpERlfXUbRam
EAi6SFHAHc7Ze68Sy0MX15M3LdnokzD2DMAESuA400ocBiV/IyfAWa5pNSOsLrCvTbg6BDYuEFM4
cnRWh/OAySPUo7up0u9FcGxNylN2qIABdpTdOMjgaYtW38sIHcm4gdrSXkQtvrFXStaZwvVSZbhr
5V5hiI2/BoZylJuYJIe68RyRkoIAJN5quVsiKjREpOKYi76VS3pIvyQaVvqNmWHzC904H2qACDrR
5Bh7COUmjzOISH0nQd3BrYs/EYunBBJCSupVKYanNu8ukzL5YLPBbcsmeYU54CEu/8FpyHXM0mFX
xcGxaG2qp+Ndrin3k25+dc4dvdFVzQVlOBHtXhKaBsu4Gcr8W25RS0CZ8+bI8MttQeh+sTehnuNu
k0MaZ81jgXqvNQBgZb6GkQAeCdaqbjhdzd1agM8pzKkKdM2S3SK+RXUOWI4sw5XSDs8k6JCpU2WK
a9a3fYhWb7GFV+PWCO090maQvnd6K4iPsWw3yicyWVIuAZLU7yWn35gtBnK23mdWt1iz0rRzaxHd
FAoQUMvalr2cn6CQHRTWE546yaObB92lq8+1CeAN01uC6FT2GMW3ZTZxWS6J/pmGhCYd+KgJgOS3
nE6VRHlnCWt2yStwZdtaNwo8taG+qIneuv2DtjU74CJkuh5Cu/Etceyy9JXEytBDFkZK+ryZ61Am
nSVT1ghBbkMweoMCZIg+A0GNu8gWx2LgJlac/iInKrnghXQeDC6h6gO41Im7L1+NFRMAUXWE1C6D
B5jTV/DoZhBOhJyWX/j/F4nhEwZfTST2qL3hwtgqMWOxVn/tYbEqb9ibbsxJ8k29hB0cKE9aO4rT
4PhWJT8UdpOuS7aqlmN+qx37LqPEwbpXY4SBfwC6cm3FJOQI02Ejp6PIgMWiNnYGRAbbXdP0lzJu
nLWY4u1Ygo9tgT6VcbuMVs6qi8RXYcEzKo26X/fN7JWdyZLepu4saHJcR5lx1CuiOPORy57tgIGP
KYo3rWU/NiS7ejZkR1TWaERaI3QJMJKqBORPwfOqsjjMVke4/DCeY6I/VY0oWFJtvwHZNmD51D5u
wWEzZHC1DUfvPKnTAcdoBOirBYyyrmHnVLSKwvbckfdSrA+r1sFTzQxNV2FqxWnKhOSL1HIYN0L7
pnNAAg0zNzgkNW1Bd6tL+l21NtHUu2lCJnmlkSHcWslJYVbZ24HmJtX0SWj3sGmygXzVyZipg3fA
sTTrHV4E04/FnUXVFY18/5QE+kshpV8KQR6GZqCQzAYcPGrjt1x+IZ9fFObfsrB7LE2eAZPxm5px
82nlh+V49riEH8njTTGY8PbGU5krgIjD+rEMZCIU8jj17Cl21o2+3G5eN5onkTSXRplOSZEcwcet
ZCW/dQzIf7Cy+lVNkrRcTCdLgUNoSpFvE623Uk3LC0llIa8kxrbeELbUvBaOHvk5/gbcBXeS0J9K
SsTbRIsIvS4/ZIcZqVcYkBUQ50rXEdWq7lImpz5Qb+OOizxkrmTpHH9aEk7GiIB2wtkDJroMK1Qr
Xu2U+QnHgLKGZXAye10h5VSkW5LFVkMpJdvBUV5GbbQPcdtwTX8jCCUiZ8iRWHGmeJidZtpgU3zr
LSjSgMJ7wqkDbTfEM3H9+nQ0SepvA5k6ry2vMQ4RVlHXoMzbtZaQCZlmvBlbWEdaGzthicdpaqnt
1PZHlMU7TYtY9gwrUv+WGdYPicDNjafCli4mBEyb7u+qnXhhoZrcURTPa03+muUw+XTSKTzLFDfI
1xk50/JWbhLhTZo8u/PQfKnb+qnVs20c5sc+yJ4APLKWLDJ4CM1D2LC4EjA3pinw0sHYZlnM3TSD
s68DKXYdK3mwuuJz4GZx5SUzvseUApGsLJjjYz+fGVjxih4DKT1aRibv5+6g5NG0r21oyfQEXSN3
PgDbujZ/CGKFwGi3eB/rqX+IwszBMb8hx4+JWs/MtZyOK4Wl8JJLoLt6TjY9PJdxYXx+Otl4ny4U
xmzKYpqAwVkvsy27TvCIbNVc0Y3rZi6VTUwMoF9b5XFWlmnEnEI/mOuPjL2qO2it7Y2fVtm2Z+K7
cPgC9d7qS3Y3Spw9yUlzxN+6i3fSxCQGeNrEUNy5wNa/1uW3tBGQZ2NE9qo6HpS0x4FLWb3o04tu
E7rJmPuskjfNKkNQegibg2FXjQ+ikDw0wBWyZN6acBg8MafvTtWXVFqiT8PI+3UnH0C9MDiG08UA
O0xMXKrCQJIOyBBiVzfHbh8YySfgYcCs8qdRmhEYj+xEyLOb4QuWiXnczR3d88URkKSlgoXBJEfd
drw+uRpLdA8bHR6CHnzs1J3xb3Rm2rozbnwAXClQPefR4p5DcdLvi2Qsz3GGqXZual4yLS9dEbRb
mwUvpCGHwSs/xFiMwSXkJxNurtpYn5pDhncPjM1M3uUBBwWZbxS5ohHWpbkHo7Efsn6vGsTph6H0
iH8wIQAKxzzRLuTYXuqtrF9K+FPWbZAcMuHNs2eA5mMg75CvXaryIQ++QKCdtHeN2zJwoJ8WT5Nz
kw1wLt7AfsK1mlZJ+U0d65WlGkS5CYw1IYy+YRUmeCiGlwAYl/JkaqOXz+RmzjAUw+xEsx4sTLuL
rWgXmtYmlXdJ05yIhQM0AY62sQ/M8ucRaCT5M/vCsQ6Nqh7R0dyM6qOYy5tUbfdmIO0AoG5Ss9sR
DnoTpgx1LYZEjILj7SgG/C/ROtETyuPqSdGik5Iq2yYpjpJCSjwXG347ukbqTpEuHdglagIbi10X
NSY2xtYePgbsG9jg8r5UnENTTPtCl8ji+2Q6ZdsqrfUaNRQzKhhPVoWjr8NoKXOS243ZrwuS3QCD
ZlqyZUGHxNm8jwEjpXnrZaxz8rjdBtCRgwVKCkXcadaqYmzFFB2DsHlonXurqz6lPiBbUbsJjfAe
quBJKRx2foGrWf3BntO9XkX3wkrONHGXbY8/BQhy8PCIzDg503RHWfzYEn+/kjIo5ZL6qGn9oavV
d6dtv8KmuWdpcyIfsOybkxYFuyxK8SkL14m7O92sDljF1pGunmMD8nm4a7nJDBHe9kazpZm9DYER
Cq06JarxnLfZzrLLfagHX6EaPKfcrOB5HiVb+yITdqg+Zs1JaBT/CXcqpnEfRBIcscYPVPmJmKu9
LA8POD3RYbGKcZJdOlufTiDvakPDTzHfBoW0bZuOUdNYmRMB4oXtCpsSJBVy9BjfStn2SlQKnWqf
J2f2phiEShcdZkStVDCZygJczzdjwXZ7kF1TktZaNtJ0tjci0tyAFnufkcQE1LxiLBxNcitS6wAV
zO/bdoWKHbdm7taElalW78sg92qDMROWrqx/GOq+gACA+nCHY4wuYLJNZ2mjwFEhfNPXW33t6NKj
3LnEz/tE7+DwXSIpGaxtzR+gjgVqdRAlc6+T5veRrV/60joT413hAO0iaTcMJd5xaJfpvKe97tHJ
ftAdWhfjJnBKP+tkoEEYmol9I6N+ZZtvYYVLYBz3FW8968hDl+Btkt7XYlAWoK6DmIzPJT6cwhBN
Ts+QeJND6Oq9yTDauTmTRlqE+9qy1oHd7FomhJqStB5JLBw9J87XSm2dFQU9M1m+qpbvkkI9QPUk
d3TvRMq6keotvZ9NYOV36CseZnbWteHshkba2hOvyGqsDUNmO+JM9MQfCErU8nSbx9ONWbKUZLLF
ygdeUZH9BvFwyCgWMEdWJfjMuN2Zotua5LSXSr41Gm09EahYTlQ+FMCx/R63T9e1rk2iVkAj0JZe
5fmjyygBsKkgOcatBwPeZ+snoOcdKyMDBPhLU4HTYSat1a2ZVGtZwIU/2tGyjZU8Dfg0/aRNhnnU
NaJ5X9dsbPRyT3uAyEPJI8MOvOa3iMWB4HX5oAHE4TDE4ddK7GvLr81gefj8/BkwhhHPPi2aCz9l
rWrdZoQ+A2bKk4bsmOhfG272gD96LKssscMtQC7XplAhgtkHh+JlQEeiU5QOLjv2lRp+nWzi862t
1ZibuhzWkCrcAHyE3UpuhlC7UO/SDhxY10gAoi0f4tZT0AcbMundvqWv3k/7LEUiwafW6YwbERgl
CKiqLRHtD1w4IcGQBepcaWtRIdkITSQD4QK/8sg9jZIHowjX4PmSed8TyyiZsl91fkAcU5tvEuF4
6GnwVAovL5FQWRVgbdWXAipHk/pKrJEP3t6vs4rPzNrgkP6aZfUFQt1EcV8+M9BQ82k9iB04NQ1Q
eeqOH0wss/DIzWO5Q+I0ONmBtnsXYbANsw3ZQBqwIUi1qzwgqEMG1Gz3XufkB5u8IofXKpn0pApa
xyjcGnxQC/k7KZRtXBZrW0rXHRcFTETCskA8qq6+wrYNUvLbpLXL9cB0R12PtMdgulPyV3tUsBR6
fUjGbiAR53roNYe36njyNWv4jmzHlK1qP8SeeM+6aB1PxrbOWRAVVF004clxto5GuOAZ3GCLDSi/
GvEFqzwaSBTRvYq401SUPlfBRi7zJUvNh5qynfXWC7V4rVaya4/6vmwkv4CdGoz1XdqAy8VdQ/yN
7EVo5EYSDkQVHyHO3MaVulEJKu/0fmOI+EHJ5q0Gbbo12TWUI7hx82YgmSBui1UJ+4HLYC2Ri9Lo
LG2BEQt5UynyWpZLepqIeTomPBpgQRtvasVaDZNNdzz3FACWPb+fWczHdE63pgbBmYhaq/K7OYPa
AlUBXHrFqyhO4C4DKKvMo9LDZlEYLR1B1GtAAAx5KCR1YAmZqxA2+LQeLYx30Rry214OPka7u+Pq
ZGVhr6dA8fSx9FkqetnArQkWrbcMuKeS75d27Eu9eWtIX8n72itZsi3xXTT1fGxEDHqKWjWwKlVf
kmFhSPfEfYHkzNdmQiVjrtZqBCpVFcCIivthZNclhOyXTAnzZH+mFgXjZDxTRD5UhUwMPDtFadxq
ekwmyksZ2WfRDV5EpT0MwFPJ+TbN7XUQEwEx6H6q3kYz6arqliBy3xnSUyVHh3JWD+xxLkmj7Gw7
2/btZ4YIpeyzG0kYtyx0dzHl6L6P/VJwV3T5Nmi8Ni3XAWsMYVWHVEy7Ekyg+S2phrPMxxYyF2LI
84kBxAIb3bDJlp2RxdK0jm7IvF4FvZ+EJ2r7b001PMwtxCRy0vJm2HR66msNrF973tSpTlRF70JQ
AWYRYi6+k6YOkibt5Q4mJKR5FVJ5C3ciIYlPK4ZzMrFvT4burqnLet0Mdbn/+aUWcrm3ZXHfK0W1
Jtet2cdOROtt+e7nYRRlUDp+Hv9y+nril8euP2bK5x8/cFLlAWXRv46vp3/+u785fX2iRcQpNjZz
R4GsPzihGA7X735++eWxMoiJ5bqerluKDkpSz97P54DZo0r38/jf/pxfnqKr8w5FdbP95fHfvdwv
P+r7K10fvP6bOK3k3YQH/OdD1+++P486eFuELWKKlNnOjI6VbjwhvOw2Riq1R7WrbxuNOM+qhFRX
Bu3HJPUP6kCF/q+bSX/WOVsCty2VwgrzwnL+d60cXY4q8tuRm4Am3NkKHC5Bqr5k/Of9ZhqhOKN0
jNYaksU/vkyUxHLeFAwDfdPtSW9mEcI9JFYxe79pbNaG8nep9H/epEQeiZRmCQexlo7073+zwhyS
FmjiZgi7tbMAdgKbUaugMVNtosZ0y9lc92p2sZmbh364w9N6tMTo1/3bDEr1rz/nP28d/nw7/82J
l9UBexU+aHIBDmVFrkNFzpcAJBSUuw6nMvAzRD8UqnraBTbREmWz/ev38CdN/6UL/s9P5FfNAkBU
BMcDLeJhqG604CZKvtozkzujVaWScDW2fyNd/7NfmoQCbKkykDtEfr9oOmQSi9UybYtNUMPRwVBm
yj2whvRLYgxrK5+f4o5O9Vyj54ssUoMam6HdtH6k4/5A01y+qwl/IeX8cvh//h3v5ve4m/8hOgcA
D//9/wDOkenMQhj6N+Sc+1ewNP+4xB91/fGP1/z9H6e46j7SX+A7y8/4QdMxzN+Q6HABabj0iXxZ
RJE/aDqcIrUfKz3aaxrGDCM/YDq69Zuic8oBLY0+yjb4Nz9gOrr5G0wQS8fpT5wBz1H/E5gOoxV3
9O+UpJqKc3dhjKDWJOHIdn4RtehSp0Vx3kcb2jywN5gWrSH+wuuuF3OytYw1ujYTnWs0q7mgcIao
8ZRNMduePjZXVi2TsTJWJxq081o304OpTA8zyRa+VNKmMgae1MnM0aytV2qcsSVWz1TtKK8DqspQ
kqyKsD/R1sQkAuRtzGWvR2C6isfkHXn9bnB0mGdk02gUjtlfd5Qt4hUAshsnmp8cAn+Xue9embwk
hGjRJBFypzF8a0uGg0h2iC18T0mwXnG3jates9549Y9MUPQN5/QcJAS+QI+ARadKHoxFtpdkISu6
cstHA3QkfxHUoAP1HWYAsmWrOCUAHbzGiBtK0DXgYPvbqDX3pCNQfRk02R9puK/maZ63SSpO9Uiz
wCTLl71je4nV8inr3gsg5LCFSdKu2Vca1XNaZi/OuJPSGp4CmNeOatiQBPupt9ZKtGgsW/EWmel7
YIW3RhB+ZIFGKqKAoUqgGg2MwORJc0fdk86+8WGj1EmX8JkiCR8d6WYstcsMNdDv7eKFCNHzYFFK
D6XPpo3fo8B+qLTO3DD07OFEkOjOr5ybjCvDoG7o9PhdCogk1ZcaFOmeesW0IOkS8I7BpmwHfKdU
jOOoW16Aq9ItxFudhXRcWmvkndHL6dNsR87YG/6PWwqPTYNcLRY0nCfCpak872Y7AdpMO0QWZQow
LjNWQ/zZBOa5oQ5Rq6qvtS1FlDy9SM78haq346oGl4W1KIyhGXbdbd+wYa9kX8gVe6iJ3z4Y6Exi
bTr33cwHUmYfOB24YFjl74qeTrdNCr2U00Ce7cGrw1MFeNIfZGfifQgQ2SyCrQG1nJLmEbu7+K0F
juHr0UTUpJSW/oykU6V/O0YOk2BTvUQF0adNnfHJ68Txzh+GVaxrmVoLbUltz5X4qLX5e5vGOdhB
qT4HZr/TE61d5yNBihT1VbPfp8F0ahtReFZT656IzNGfZorruNHJLk7uqVlvphmmoMh5q7S5L4bG
KbV2vK7o2YVXHXVPuCPBxGecV1rjH0NBsb+e0jvTyW4bU0eHc4DSu09D8aaCTl2iSaKkPhdjue4d
5h3qy/d4E9ex5Nw6UXip5RJsoV6tUrZj4EMRiY6MCmGJYvRDS5ydwnUAf/VlLqFo5oa5JgdzH+XO
tp1ktm31xZLJwKxoTUOTZ6Mo/sZR/4ucazFCY2mDTEZnnhhi5ReJjZnLBOJ1VrixgYUDwjM2U2Ju
jZhmraT/XQLsryq5769GiLWhq7yq4vzyan2nKDBXg3Bj2UXLnuVCJPWDxscKWePcxd/moT81srhJ
rOI2Fs3z72adH7Pz7/lkvy4Tvr88hoarTg+jxy8DN+A/rSgMNcTEJ97ymnZ42B4hgbobSPIMCde/
Rda4TpAe7Tw7SrO1/uu38Iuc8/oOiAXC/rQsVv6bsAvVop5VhhJuBLkSupodw8jcVRUpTuzLlsyE
v36562rvD1MVoWkqEnRZIf5hUZT9cXGaazJRx4x/Gw0FNWufDKH9TVsyktRDm6zkvF5qYjtdkAQY
GcOT1Si3udZ5lRpBS3uZGkBI1GuKp66KabcZL1m3BBCTAWNTZRFbrazOkgR4XaQMRXR4rIm95MxQ
tyi38wna6DxYu0pP3holBpD5Uszhm2EFNLTkeHBJyPCB/r2MqUSXWgNCUuHJiKf5nJcZ4T/pMQDe
CU5yeK005yELyVlr6rgl/IFuVtzZRIfGjZupARU56hL1c9LYlMBmrSG/VbmlNezVdXrSFWphDmC1
NIRmVkzzk1rZD6GtPonJfmCkcVrjYapi2ne1fVYN/BaKoLAQzGuJKSylBUxBhG6cln43gPxHa8Y/
X+j9L1aM/27xubyb/9dgi8ui7i/WjAsH8R//97OOv73+gbm4/LPvy0TN/g2pK2VoVoMKyzuV2/n7
KlFhkYh+EtUoPmH8n2wHfqwSJVX9TVFNVpQwHEg0Yqf4r2WixDoRpSMRZ/g2LThj/MB/rmn/sPb/
c+gi4fx/XCgi3cQaiGwSPS6oDExty/nfbw1jci6MHoNerCxtymTY5GkQ3FOXD9ckQt8XoWhv2J0b
R4NgNWkEdRvlDyP6qcOcpJ1XVOr00vG4OSDngXIIkUjqlAtrjXofChOmEkeouIOtTvcSvVMqbdnJ
f5D3HhD7kanI+NBnKf1AoXKOQpYjQ7uDxkRVwDbD/ZQyzg/X0xXe8IDk4IY0mq99wbyXZcF8JtAP
Ym/O0+Q61xA/qmsJysrB1sqHmF39fdpokTf2ZJ4pehjf5zIavcoZUB8Hz9TP0/4siqnGQUe7yraL
8AEoOSanIZLccrKl+07Vha8iqz0WDSnBoB0qKrKWa9TClYkoMefIvJPDxEApYsReMk+Za5JydZlF
nl9sZvZjmmbbJJ9prvdfMg0in1lPw6EfreEQS2q1D+BgoeNDHRQO4pgbE0zWgRXmTAS2QNKUFgeW
h0hvJOOhjtovFZjM82xMOHNi+kF9SImxlmrzwW7Hzz7osxP70Owxn4WbSXJwZ9d5/jhI8zGoDONc
188NUrUbLVKbG3kyAH3xGbE86ABLdszwcTMMd8s4aRgFNfM81V0r7p2tXZCkl04lYybw4fxCyPPz
kr2376rC2Pax+uqAoT9Yy5eBzBdsHzLlQewpQLyU/j6SiR7txuD++oVQgBu1LMdzbYXaHv477TFa
fNIABogOSnwzNMl7Ob9HRlqjo6rjPaIocuj5lf061ONt0LLD6Vnnfu3S+8zpMz+1QtKzQ2HMCF7q
eKUC995okmadusK5ISpY3LD5cbyglOItqWTjU1nIj/ZY3DW93yHBvat1kwZohwxfj4BTNf15LrOS
9JwmeW7I02ENwtozVKunmNrz2hpl3RfLYabx+qZi6i4vfFLoKSCY4ePb68uXxqKFIuV6Im1LZYhv
83pu+BTMDe94+tKFTXZQQ62l49W9Dmmsblhx5ofrl6mc8wML6vwg12rghTOthWVsAGWT0nxXJDrN
FthMtxt6Go4/j5vlWINktzeG7p4Sa325fhnxY8T0pM92RSck7f2wSc1TLZk2fp3hbgpUKo3/+hIZ
7XAoBVmq1++uJ34+1pVJt5fsjw6k/Q63xjYO5uBAFyGgspNT0bLsmRDzRlO91KRXTbCUm+RGDKki
0y+1pIBTDiRx6vP4tdOU4JSkqkOgT3FbxJV0yZYvRjpmlxoz03LQ6wFWEWS2F1LLdk2Wyz6yfHYK
iaiOTaM9KhEk74oszuP1oeuXSm6r74dchenGmmv6D8nUrOzJidYWWJlVF45j8/0eNEoNlIYsRS/x
FKIxSYfEUwe1Z9muZ2wtu+ycWMmP74w0jPxxVGS3anLAUtfT9vKczuRn52VBrXs5xPOg+XUyp26C
RUxdJQabOWdMch8HV4pNq++1E6yAYpFb6/lwa2hdxF+NlgDGR508URD0brv0Nv51Fn/3j7MTsYf7
AkG0WU7TWeSSc1JjJE7OLcuWZ8cwcz+aouKclUGoEDCp8q0l9W4nybkvWzWH4/wwxzaJ6QgaKiWN
zpVJF0XFe7hVrGGTgDd/08Pp0M+R8rUonWqF8i584NNS1khKzX0nTyFLZNhGlfIy0IK08UXb6Tpi
uelK6Qjco+ibbduKyQ8MLfEU0p2R8yZ2diG2fhVViXm24wjBqRUkXkSX0XStoE4OoF9o4NjDrGzK
UNo4KPlHq+kf4troHwyHjp1Uisv1IdSeEhgDPdqHloi3TsbnP89OfOq6PDlJJA+7skO+7PXw5wlb
VAoIlf4cjGZ0SMYkPsCRJ/f+d99mxay4RkiysE4y/g0OE3XX2dYXkq4cL04V7ax07dksWgjbctY9
arAw60k4padPRG2Z6FL5WA1fmjHB573jDSiS32RZok+lNe1Nb9M7o/gN6L0p21dgmEQlK3ZcJm6s
KNMxsqZLlpgcDq2qbGtV1ukRyugSUN8x4/RUGPqWkmGfsAHUq1TBd7V8yxb1zhrMBtZTrtJzsZVT
NIbxvlDUfVS02eRdH8PPoZ6KQO99Rs3Y/f7Y8mSREztkOUxKySAhcEAAr68lhaT9SFLLkzCi4rj0
AnWm7RstKdYM7+1dL6ftXYzVbd2a6HLbKKVb3EvRJwLY9HA9iwCzdyfkPV4Q1S+kUZkPctLPd6NI
XOZT4+H6kEIDTLYWYU6FluM6cxnLzKVXVr7WtLZwr4/Z9OWZ09naGhYqrJjawP2ApHFjOiLb1Vqc
3eoSOoOgmU9CDPJJQWhxi22B3CsKs+xzObx+yUYQe51aTZvrYTxn+6jN5CNijqdyTI3nTEH3FZdl
t7keziGsvUkRyJjkVSiF5K7o+jtpNOkzCTfOOs9LZS1FffqcgKAksixqb5ZsogcZtd71cSWrwn2V
i9K7/iunR7dV5Xp7qBoYuiKPpXNTi9WYlNXTBOaJqwyJeWj18TNJdNF6SLuRPq4TP7dk7s+Ubi6I
HsZ7RUhb2agntjWZ7Zm2BjZTztRzKxQ0c9KSL2q39p09oDBA3dm/d+reUc1uH9ozpQYJRlmnyjsx
lYw9yjBPbhGqtFCXZdXUxs554OyoFdG9gWPRQ4FreLFRokjUC+2QhUV2kW20fKSmkWdG+v0hdJhE
ecvdbgrH4AEY1SXQE/mVzTichmIqzpTW7HMsFrnEckKU3QOpQIgsc3k+ayyDfCJ3o01tNs4DmqgL
yLUXI5e1x5QPxVcMeihKv4iDRC/5Q1436+u68OehuiwTr0++nq3m1gCrW6zzSkKWS0UXSSDr1cpy
km0AZfVOJoSLDVbTv+tcqVmdbvtJsTfkMJdeaAwBzA4N6KDGQtaKlfJ1ShH6itaYb6Sg1nboz4+i
D6l/2bPxLAXmpVNa8TniUIjMOH1rNHb2sR2KuzqCcJUWCr3IZltnZrAfTANJSqANexW/z17rlHEX
zll7MNtC3o51OBwJPtU3ZuXMp9leiAckO59Jv0/XRTZ/CSxpWQCp8U2w8F/jfDZeabffzWNYeEqV
2LsGCoCXdENzGxtduh6RpZ9QtMvbSUwY3kMDSnmTq5uCFW8i28Vei4z+0JfGtDbsLL5jBS8mlRpv
1cAcz1rtSYakonQVgi0dOXKjLcHG+vRMiqHioROVd1pYTwBCLDckE+qx6FI3ztrSZygyvtrlE8Hd
2SuuutxHz1tT5rptAZmslHrSvqmUDa1sCF+qgiLplI310coSPGcTSnlGLSRIajFvC3MeDl2Q6+6I
DezEYhEloVb6QyXCLzkGy13WzW9lGXFpBl3xWE5CQD0KpQ9Jc0WvVi/9ULwo2jtavR5HRt7fl3bY
uk4bkeyxHE4K+fnRgqMcl6fE0FpTW828wTLndQTCpOMFhNolnmak1oloeuNop+kndixBZbPp8UGw
9BJaYd0InYuUNkN5djLo6h0w7WMu0n6bI7k85CqmITTS6OVq64ambne+fpmX72TB7cSFiK/MnF40
Gcl1L1eoZRWkMuEQ+2h963eGQbqmifQlbHH3xF3S3BmyDV85RAFu9Y3Y2T1jT54YKJraUNpx+1sH
A/fKpg8666xOyexjMcnuijIPXDnWnEcnzBS8PH34QgbWM7Ey3Tsw3Y1u9AWQObgVSQNnVJvWZiAr
77GkfUFXWe4ajdGB2Zq0cGeSz8IIk4M2YKsJ0qSk8C8/UbYf35sgOvXYbZ5FPWR+ZiX9sbcVcYr6
wEAWJGdf82HY1Xo1vtOwezPGrnns5QBg19ygUk21nlGiIttyrrtVoveUxxcB1kIsORV1P9w2sfFe
YFF7UdOOTGJy8o9Bbw73Sq3dCskpXnrqg55cG+qeEVp+bMJhe328EvbsR4TJDwRTeAmwxcfByhDd
auLVcMoSHVbsMPQp1V2qhO/fH2/UYBXrsOH0RI9u0oGmRzKl6asqSx/TYEUgiXMsqihT8iB50etc
fWqLLD5MiDDcPDOVp3puZeLYanouy9k8YBejSwxF17NNVrNqNiX1cD2MZOMhUBrp5npktmDYZSu6
TRVU4B3obRZW2qEu0VeaXYYu1WD2iUxD2mGbBU8aKumuolJ3sCK92cpypR67IFY2lWoop4Lc/nXv
MIk0T83cI2OR8/gw4DcryCWpK5gauULnOCnuKGTIu6gKCYxpgvbYRTo7fRSFeyPoZHJzlPyxnsJv
Q2MN71ogdlBbq68FcVlekaOPDkanPU6BleEkkPNnSUlOE0Uw8trs9Dg6BEaFYfNfRJ3HcuNKEkW/
CBHwZkuAnpIobzYIqU0BBVdAwX/9HPZbzCwUI702agqsyrx570l6BNHbZyEwMQWOLHlTPxCESr8Q
DJ1tuoj6xHMbPTEq+fPvv7vkhzaDzzpdP7MoWgFguREgiUyawzmrpX02Gqg+ZjBaj+3oLnHhe+mH
Rzedhg1Btu5SZQ0nfbfm736xrh8ZKIQ4G73uMbNJPOq0Hc74cu0zczUWLyvx3hleh/k4lHtflNNd
VWiyVOypuLiG0IdgbFmaI83saLD25Bx12jmmgdue8oYDOGNOdzTcGmtZU0SHYlTi4i5Vc9AdWYLK
AXDUFH357LBabD+zCOK/T/99TS92kq2uvoLdLp/DIJt2VFxc09+1h9s7Z+x8P0TTtWN28QJgqXqx
Frmr6YeuLEDmS2tkQEyMbd9KH9jz3WIg8K0zSxvsUz+VxcFYR+9+0JzdnWkvz4g+ZewrUXxa3vhZ
8Er8qaaBKEJDgkONbQLE2P9dV9WPqFvrA9MzJS54oGfILyOuVE7Gwp2Cfd2Mxt4kUXv2VOOd8nBp
D+Yy5vfrKNNtpCv/MZ3Yfu4pQou4xLZ2kCk2b9NeT5tmHsptEFWAmDC77VfFmVb3YcSxzz6Z2TEe
2Lo1vVhRTz6QLw+F8E7p7OzEzK3t9+X4pSLz09Nu92RIJ7wQgcOc5GbFl35SeVOxYiciWppquc9y
ezzQ5z1GbP7Qm8UfXgA6rCyTXzN8gbysl38fhFteJx8LPT/c7GB1jF/NsRgfescbHuzb/2OUmO19
dg1t/n3t//+B87TchWylYpskv/j//6Htonbb9gHHsWNsKNvF1ZnM6qleyDYufGO7f5/++7CwksMv
OVKbRtRPdoRqlnn2XnsNJ/rtS4VFRTWpMz9x7gfdzk9lbc9PkhZ2U0epcfr3NZY7D/eV4Rz/fTbk
OXZwm0tsBEm9/fcb/n1oZHU2Jrcg5MCfQUptk1qRh3kpTC9sYDG66LLma/rfh7qVS5eo0iHROnUV
iRws6yX5qHzFAOLZ44b4d38sa/nHGnxrGxVpeDImtbKnzWXT0c2q4c1mlOhlqFisEM2nIjOMDWep
G9fkGXeuYfBGTl8KM8IDWUsXHyWMFnPBzfvvg42CWP73ud2TMumbsmIxw1qfRp3XJ0sI1mrzyrDL
PmhPY1UlpInCQwTA/zgS+O5tIhReU7BKbcXJ6PsFMwztWqeoZ3hrizfm1da54bt8zFdk+jwtaacm
Np9p/3dKFPIwaRFnKemqyG/Yb+0WFBMmXJHFWxDe8hduJ70bpDpBsEZkWpj/TEa5MczpwzankBHm
FiO52nhtyiE8jcUJeS6Pqe+Tdq5tei9GsBwxG69AbmN746ZZ07cOxeOOcW7WbNMm+A55KnvDtUk+
6ocpZfbF8g5Hs1TUD+7ccXjs+7o5yi7ddPNSYz/UaAXeo9fULK0uRizj4KdSlbrJzf9y0dXYxK55
P9uIwBYm6w4QQmUE1m0uOlN/jRSotX9eaaGTHJFyM9856+qc68A2TnP+rNs2O8kMFzgNxRnm308k
erkLDI2fYAgOM2iovVP6D+0cyTNYMoovJ3A38AjLPf3UvVUg6q0+8cB0Hh69WT3+e1p4LzGiCWv5
3sg625VrhvwT5i7tx9hMUGQy78SAFoczMuzG9Oqr0eru9N8HM+pO9dgntwlXYjazv3HakvZmKY5s
ACMRQNzdEzfdROM+lOijGTGVlv2QeemDoGXv4Glu4bZV5twmxeCLHViZDwAqywmw0g86vY6nML0N
Ox/Kwo/pBr61zaY6a87Fxjb+mqkQZ2Gke9SK8uiHaIALQ8lHRzUHJx/syzIQ6jDy7eJOr5NE7ck6
eCy2APDYr+PWLcNHZEhxwON48WaSn47qiekyhSORuWKB7XYGj3G4oEH9+5Bbq7dj8/ovpJ2tke1Q
/5at6xI/V+hZSOAZ7jE2KSI6HdYxNDe+JLFtRzFzbd7VwcD6w/6hDVuaqFE6z532ID/WQcgDwFYL
mg1YoaF56M1BJ56bf3Qe+p9FiTikwRiv0i12RY8pYI6m6hzZpLskO+BJqahHqxm7JE+X8UGBLOng
t0UlmlKkco8Y/TJxq+QX10M2btzZ3jY+d6gxnIoVx35Ax+qPQOJytOO4SPMf0y+sQ73jKTO7XBxs
a8Y6TAQMdQeVfcXh77V2czGKCZaDaHepvfQP5pxfykb/jTzNsi0VbsPW/nSBzSaphWNfYC5JzLb8
wAWN1uijAIM8pmmQmGO58eqmnXdNw/ZDxaUW9+SsfaRgImBM/O0ovCMWeTeFExGIcHh2qkGeglqD
COUHK51gY4XYA0ZHHNo+c451s0Tn2rnWuk1PYf6Rhk5JpeclXMbjgRNWcXPzoULNL2QBAjcvaDPG
4kw2np84cbKRfZWTG1bbeST7U9XiosxpOjlhNl2EtrZh3r5UOugZOHBZLC7ewU4ZKPLze3uLKMz0
mIlmV2SrUR88vywTL1p3DFDsB8vq/9ZhfbRgaJGmYCG4A/aHIDnFrS8pD+sqxJVheu/BTJQ4VE8Y
QYmWz7NzVob4dHrU9wHg5XMVFkHSBMt+barwPcOtacLfkvNZ6rm4hnktWLG5vmQUPCSjvqMCa2w6
tMGrrwGKas/aN2yqiHdtKcI3gn3rxg7av1HgNPsa/1LiSZ8Ift/x0DtvIVHGJNc5AWmLdsLKndNS
aTL7YfhncvLuMHbssRpNxJ2hf63bpoVZ8dRmQ5u4vlh3qjDENjSljuf0iIJYoeOpu3UIrlbL1s9b
RqyehkNh8nCUpfPhjmZwaBz/yAjc3QQ6zX93jIdhErnfsquLBG/wvJ16LIuRi6kEJTcpm9yOJ0W5
NLfBkX6re+jWcqvYi0QbRi1F3DxN6AwS0evz4JNhbcwFD4VwHsvGW1gDYIdJ3obvU7uwIBMNOh5M
sm4oCZExwxlw+jsVra9dN/3usM/iwl6fI+2cirGHnAQL367m8ZNd43o3yit82XA/wF9LbTG+tO60
N0R04F4ka9bQCDkurhi/N7j7ERtLq3nqx5RgPBwpuvqtkvZwbObOxbe/SIZ8fngxaQoGz/ul0ftD
WuVE19UTwCO1JY9k71ZditvRFffd5H+6ab51i1m/5QArTrkKX81xZTMTa24/dF7+8W1kHB72u6XG
2NXn5rwL1iFBCKo5X86er4ZnbjS24PKnNuuyQT/2UUYbFhRO5Sd39IZGTCWzTq1tjbozzs+tZiDF
xPNnKkJWpippPSouBLMM6qS0xbp3pC6POesRsK+D3Cf8uwskwx5Wej77Yf+9KmGyDw3P2W2fZ50X
9RUFZ2v1DL8aPBsbwwvUMcgHjk138jk7m2DXKNOmr2aFl7W67UNJSHcKijcjkl8D/9tZ5kzoIUp3
Al0h5W1COS4gzLTDaRLEu6NGsnF2nnczwnxRuqigwruDERMk5gQvorHqZ3uwuv1kgtsYQvdE5P0u
dLvhgO5ln/PsfXIGJGAb7blgUSY2iZRt3SKF45ARkEhDkJxt61axIhbuMQNKip6Qy9iWnw5S515F
RkzNQ3/IaqD2s2Cx1LZw2aNl9BidjLz79KPoIYBel7SteB3bemVrtkFtkf71CSHETWl+OEV2YQUr
o6CR+BChILoHXhyOh4Od+Tc9Oce2tJuCaT06xnLk6T9ZrZdkTfQWoj/FzcBCJ7fWLNHNgnzvTurN
LlN/E8wVULn7aMi6o18TymyIeHadOkhrYNbgmmXsOvqiVPBB26oPUNBm9lxaHDLku+ZYjN0KpCY8
MKT7U9HB55VJTVbKrazWKZ7HqAPwZu71EBBqUQyddZV0vcYcGa3bIJ8EP7U6AwUkVnKY6imYg2XL
rtxjSqXTmtO80QOTXmm4vAd95zkflx+EDr0DsbLzAMYcl0buEQGppcpWxrIo03NKELMsxuowjx0B
yRErnsT/Vnvu0aUkifGhmbf1d1sQDGIXaPMB5VceGlNe2nWwzwHRJbODeWPW7DGnh4/wZjUvZsuc
GhGG5N30Uzg2YxtHjEnvsAhPBFMCWNunqCrvrYCBkMz30Si8ozs9SBZyHy3eoSmy8b7QzWvL7Pue
DZKkqMwujNugOxvVWMR+lnmJClL3oqKg3VW9e20cczciesWDBTcoKPxT2qu/6VSox9yKLtiJ3ut8
aO7LrpN7mbl3q00mSrPbgzW+5ofKjWoTsIti9IP0IWf3szVY2aXn9b0rZvEyDLw8JbE7YZ7kuNTM
Eq1oW5su55C2w3OjmXS4OmW59itOJyx7K+FHekkJbC3kTvVFuiWHB2xkTK9pv+wRrqNjG/GWTTmd
wk+jatzzYGryghA4Q6v+nDGKHPkE9VBsfdAX+zpfFY+v9Tk1C6XUrfs1JRuTM59pgjMcReRVz2VV
1OdBE+0KWa7xIEkbCnLoTz2iAdSWwklUOM8bUPhRAo9bEENDyC7sEyGN6vzvg65/DQbvclvi5uxg
bhR5Xt1h+X1t5TrSHlyWGsDZOsD0MliF3Pe3YFkZ9XgK1QdUlhUCRqAPE9bEe2bmwTbvxIfdcapn
vYXFtNJZvA4+ELpJwqBycV8NzXIu65Lgs8zu1ThcWrIMVEv1lgdenY3W+rTGZthJyVB5aJhRuX1D
7jTldrMHiuf2foTzpdoR91Xgt1vvwuZC8laI+w1UD+58VocffI4egwThOV9ebIZaRskunEpqBmXP
QHDNhD0EXbKC7r/ygKjFwcnS1j5ZdptRpPbPRspiTx0UA5MFkFVtJJJQujePNH5h48dm/fWWvfFP
eS7Cux74tbnWv3NPWCd3DIfHeQkH3ufm11pZFzwu+XmM7K8hGluqX9zMDY5WcBES/2/G+3woncdp
ltZ96i7cv3N0Tp3uzmmrjFR4qMhqLr/UDB2EO989TXL5RRE4P3ZQcx9xWqsjfr1+s/TuDMmr2qpI
C7KnmbUp6QRwLtfzTj10IsMVvoaPCL/ho2Tfw43hkoNRqZg8652bK0xpqgNEHEVpgnNx2OZ5054d
Z30zfig5YCLBFSCyELMExeGHmnAf8zpglE4inY8YqCfelCo4RLNDNUiBkKdEGU22/fI9Qecx0Yxz
FfV3VsiOyjpaN4wMy8RPD9ihsk1YVNWhgWi3y6eXqo+Mo08sehNsh9aTt52bRmwb61OOUHr996G5
ZQArRAX+HP+mSwZfAw1Z0gur35SN/43hIjxawAucpbnpqus+8PoHAT8lrQDyA0vZZP1QbBqtL/X6
tFhyeKpSKyZDuW7KMshPvhZXW0yP89ozcOrhSQzL9yCLCV6GfPLD1d2mkwG9xvaMOGjr0zxxYhLO
3TF6/Wonp95lGV2dVIfAn64YraLjunCNIZK4tN6UHXDwnfzRtIfHmnr7wsjlJ5PteMz9clcVzSUY
Av7kjPSr7R5YyWAksx0ErNusE0S2ZdO5/KjtlBioQoiFUSaP/sewwDzqyuBeeBR2pYiOBheYCDFs
eD0IGEyKJpyMhOklJqJmSqZJUUuP8h6Vx4/XYNqO0vg9G1OL6vTEnkcr7svuoa/ajrsM/m6bEn3W
qtybIvNittewoUmxRWQIS2hK9vjWt/Joll2+7Tqy4zwclwlC4ZnZBAFBYzoVEJeplKnG9NQGRLiP
zozYZqfUn2lEUNBFZTb9clvU+Jc8MHuFdHjCwdi0A5smmcokwtY8qqPmHQv4Hh5UPFlltasqe8FS
a4bxNGIdxytp9CslPxpmbLJKdmEVQ9hSi/gd2XAk5y7pwuUNOoB15Bm1mMCt6aHzccyB3pCOhX2j
J2rupDz1asTOghFwD8BtTKJxvjiroj2vGXYyotnZRmGj1YD1snKS20Fcl3W7BXzxHNnrvWl2jNaR
x7nIGTZAMdqnuoZVoz9QHNNTEJ2HocnZqDntVhOLsGrTR6iI1gYKG6doboIvVQQM0hzv7mdTLD3U
iZKkRzh9O3KwtvYwXoQCYRGqeyNq+3NZchSYyiP8Lesk9aYz9Bb+ZWn2YssF4RX6ahWR8U87cHYu
f8+lbxbcdgPuWavL4uamhTCdGcgvR6elUUU8R4pwu6LZ92a7pOFYS9Z9yTcRhNAxBYKeLNdXMyhr
yDpTHwsW0VFE8SHEo7dtcsZKtlvd1N1rbaG/01jSuqUNMU7YI9OUxsZU/DbHHm9uC6V97s/NiAsL
UzzEB7UvrLdmwBoR+gpBDfAbyKl9zlqROGN46K6qZ3DeEEwBg4W6bYBI9ObfdZofYLuAUsvkjWEQ
vFYp2Jl0ZLjcpgnH33xXFyemv/nRYCJAZRvVROTtEJOcmVCr0Pfjp+nUcxqadwqX4MZEOYj84LMz
xF7IZYzROt2kfA/JGBM06LtD+xpqE7Seu7dze2HRCFFrLqr7ph9ZHJ82VyfQ12YQ+xol3u3C/Shw
KraT+WYEvUMmfpg2gRmsB9f29gMtG6KVukUHuNrWIduiwWU7x7zLpWje+zF6KDG1QgNWn0qu+yjv
3yaLCrX30orXmWjzM3OOvG38bbd4Hw2pj03ekPddFybhBv1QHSAbbBc0ggR/DK+vFx3KIuVNWhak
JEoDzdUad7735xanzlKoGnzb5n6mY6YP3AlvBCpRWX5SGuMz4i/VaNiNW99Mz37hBSDuxDEkgEDS
QKYX9ugcpiB9NLE2xSMZ8/20vIP7z7epAT9Gm1kZ87yJ68072Oavs0f8OvTM9uz7zVeneBpJf9N+
tbHC1xQPztzDpxPdjlqK5QHh+9g4wckr7CfbqO7KwTEP2K6+bmt6hnMVTW2yuK9TyKrFya+4uZCx
lYnTxcnEbmrX5joEi7fxOMDD1kKwLeR8zIwSq8qCLDLCA7ywqfLfSmYaB7P6MwbNz2Q60342UY8d
fJ+zguOguukrE9lXtNbh86qauA6j36kMSeZjOmJYuSSRlJy0iIxI2HYSTIhFA7tJOOrV0WsRkTqr
IpbAXmfUj/tmdS2u45oXSYA0FgFFraqi8jCZPogxulry15+2gNsILnbHdN8/QRjkXWWeHHuJAKGI
FiywGVHMjQnbBv5oNYgYSSQOQkaAKKwc9VniR+bwZHINB561XN3mQeM5inF5UOP5NzoF+OY467vn
fipI1Ved3hbrbX+2tgmnh02awKzKY+wjl3Bc5w3dugGxB0nETkFx6v4jy+HQeN3yOg7GuWra8YLj
hLiPyTqA4saZ7YqayU2E0apHqXrCRnOMQEc0EjBS5shij32FLRCLfNLd7NwwVs3OzPB9mlZxv/Yq
WYuTO9jfoYspojLwGlTl8DFYJKjr5WCq6lc13feW89MbULdKk3ULwq6ObT50W8AAMDZp1j209VO2
EpOr/OC4dPCAu8I7jWKMSBksL1hsz5VlXSgK7Hjuhjcc0Ielpe3KnZe8sn9qts2eoHvX0D27/VyJ
Y9AhCsrxW3Izxlz2KEw2Ir/nka8P3OM4MPaYgv4D2hvnIPf6FvBGtGEBy4biLY9HlWrI6IPYdTbG
J99vf/HSuzuh+yzRYfcipO/eL8OjG1Fa26ZHqoa9kN7pts2kBphnhOYH24gCfuaungCRmG24xX34
KxXzAZUbVvViHtTtRivXX3Ie7/Ji+GISY25qt3nqmgUnSJ9fbOSVxHPyS2ciM3K6v4ZNUOxmx/yw
cru5E5pVWTYoBGxAVN9c/OFyxqzLlTzcmRpvResDPMmL/sO8uZVtirBpgT/TGkrFE2BTrLxqU5cF
Ugygdog+y7vsAGDO5ue8AsOTJoQUX+RHu/gqhBugns/cPY5g0tPllIGDmcdFgQivCHh1+fyxeMMj
9nx6l+63nvM33Zo0Hh++oYACOc6hbLk+tGpO7irvFDY7fBs+vCs3OmJYzWPb1O+NsJh9S/U1aV9u
B4/xaBFAf6N1dzuvuVkUHnvryCxzZeVT+D5PnM5tz451f0KO0lgflIfDPKqrYz+sIIMQ0WNtmO+Z
g2t8gZ93KtIm7txBbAeMV/z1GCpVG20778WZm/boMdLfGFN+CNfxkyjlvnXz79Bn1jOHxrqJMpAA
o/GegUA8NG7zyzMe1hIeW0cybjGMX6GEPmulM96Jij8p5dfWGAR2c0hpIlt8JIBYpmxrNGOwz2V0
V1r2w2jqZ/aePo7DyVJVnxSy/z2MK438wg4gBwCOi0OvC6Jsz+TpmjWIZLdpfOJ361dk826ebIYq
ze8R2OTBukExBQjt9ijxee1c4fyZOMvo1gnslG74HC1QvFzxyxn5rabXP2ssWDySTEygzQeJpcW3
K3vAdFH2bWZA/QjK/0r7bZFll1qMX5PfvjCbgZqlRkhW1fMQYC+ojeG75l/LvhvzbfAGAN5e0G/Y
mvFhsSYqL+0XnNvfa7fGSDYiNoz+04i8X8VYXHGlO+gg5u++gWQlhp+gX55ym258gknZjgHdGwAh
BIs4F+tDp40zNo31W3ucgfZkZ3G2eA9ub9Fa98k6sUNHA8ra6AkCUFPumN1+qNHEeC3ri7jOg/9V
OfYH1oKHOe+o00vFuLzFsBoMD3Wb5USrxDWs7H2Qgd4aMxPg1ApF1IfQufjWd5kVZBdHG+dkhuHd
bOqrowj/p54e98pQgINN6jww2DB+WpEUuXqxdHqQ+dgQ6kQrkhk4RFm93y6tQiZBlFP/akLG6PCh
cA79ugzUYNlL5Uw5VgLGMIv/LNmjefHla75gEWyNCqmoTh85q0jk2nhHczb1QDZsoqw80Wx8dZX3
28utazT4GUbY/OQsyyctDC6RvH5Sgf/mtugR1qAfpcFbZumONcvj78lZHMbwg7/yvORgXXzI1qyR
E7lOFP3nTioE/W6BLlncSIJ95HSJZ2ZfRj5y86E8siHnxCDpB0pgzjiMIJYV1kgQtXj3bOarnSd/
DH+65G2UxQZMV4lwMFgR50pffDSKCiuaLk4FawpJLN9OdgdHVnAb3wQ0Vr6ksVba26SAki3AjSXi
4pJV5VVAwUq7YAdks90DJwblhVMBazVUUlfdFyFy/Qohlug16+J0h4BkQXmUorNimcnnZiLNvWIk
pqVl9LsGTIphjkXxauXWBs0p3SD4fUmPtQCQFV/IO1BoRMWdWQTfemGpKV5r/imluQddIY8dCerK
9q9tNVtb2LPn29lauxapNU8TT6vJBWHCTzdjwdcMFdlbbI4zfyffxhhwfPrhjXhWbFQ0nlpJdqVw
x0dbfQXC5/AtFE7xcPmLJyrObk9ulAUOQ87nYmQwk0bzs8lwtB4RFzzD3DppRlRP8mwZUMC38wAf
ZsRIZTNbjPr6WdLsJq76JM/DQi5iRgsEyEX0TD7cg+82JQ17FRsD7xVTYzBGeTHioRxBEXacbS45
DoKBrwOGCWaw2Y7Bw2upXXun9aMWYtwHQUTz0f1pOwOB3lo3tVO8rj6eF567va05a5ly7eYs54jQ
ACXFGjkH0b4EHu4kY5y+FhOmH4/MGVdXSyqdeHUIQQ06SPdkLr06VJVZbTq4w73NYijb/EW9iDBT
wK7DmszTQACaD32zLeE7Fqsc9ijwo2/yPRTdaxA6nzMMubSDdjeQMUzTdoq5p9X5xgnXkCMvbdVi
vLl5iFb/FPQemiJvrrwNVgbHa4UjqivOylremfjtwz6j9Lj9/SkI0AAhqndgClV/1Yy7rT4E+Vwn
WJfp4vEtzn5p3ec6MO9dPd8RaaAG546MXXjrUvnw1WVwXwfNn8IsLjTY1p6At3PqIrBXWY5vCKVp
Q0FNG986ieFYf+t62tujLh8VIFjIJUy+LG9i2CZThH7YRVbFUHTOgXP6Q1JHVZz5kDVuUWeRwT+4
rTY6SKOUJyYB/NhFnSzKiPaVGufDMjMTr/Wl7XtUoMF+6WQz7gG6oMF1kCuztpnPtzRpmi5Yxxs4
mygih5x7Y9MG6pni9XHV2GX7BT9PWxGjy9ImgiINNtbErht7enk1aqbXpWsdANHd7rS+Zt2jNB8n
eFmAQVGw1sd1DsOTiNhKgl38D3HYlvEm5pxZlfK+pK5z2CUxZG352oUfygsk2Wz13ljYzYt1tO76
jOa2qP+Iyr8RsouGo5QPZJZQ/9RtirnOJ8M2A3pL0Lxm7+1B1OqHnv5UTA7euma8emMqDywHoBbP
1EcmCpZdTK2/80fo3jcS7A5lkoxuB2oZc85ratv2fl7W6L9PMTHkOI2sm92K0QF+z71LjzIsg/7n
g40zNJ9z7/fpm6JoNzJSUPMwXXC2lnveeD1eAoJkOV6Nj3756gdqYaYs0R5amIcFZvCTIGjONSZr
Ce0AfK6/7Q1x6zvrNa4C/WCzJvS+UFptgrby79bOV/s8s8AOtAyxeVviD8HhsNAOx2Xp99tl6p5y
jON73YX1OW06f+NOPkRT/4VFPIQBvLMfpkQEi/ypHEkWRepKOycOeW/yoGWQEPLlMo1ArOvUJ8nS
Bn96H8OOo03zEszDWzV1t4DcdXWEm/gL/TF+hByT/CHiXQUu9c0reZdAcqsTg+IQ5BluiMi+lsQB
l5m5e4O7P0tnsNWcvDBg6weXfU9zaX6LYenB3rafSlQ9ElP1UWGZg2lwexQYKprRo38jyS0iRHq8
+T/nAJJa05XbW4GRafM7rYNrp2d3k1ceGN3uFscAXL1jJvfFKf5nFivou4LQAJDm8TTr8MXvyqSy
4dM24gnPNr9rjn4GbhTsOIAW1nHdSaP2dzMkKQZF+b0zw8bG/kmEFMiZK6GwRZNdccEtzFqLrNix
O/5g86pFAQ71SfXPcu755QM/uLDrgKX9VF79aGTc6LAaFVP5xzKfiAmN0Q52bbrvGKwfsqh3EtSl
dg2tYwBFz3HxDIzro21WzZOrQa15dgRq47cXzf1WrfySHtDEWPyebBJP/JxRlQI6KvQPBMNktmik
syjWa0/sO++MDZ6Nt4axl2P1T1MY7H3OBToQvvO2v4y6ffL9jMRkdazQx12JZqFmGn/TkExEmeUk
MmUOHqXWFfqG/7VaP/A7frL6ozaxO7Rp9BOOETR4o6P5My8Opic4/h6+pPRjZAVF2pKInGR0j1FS
bMxg+bN4V7Jr+yLKAPSz1iO7UVZG+du2KhS24p2//smYh6eSU6qd7DrxVvOSobjGnlMh42fy4Hgm
0EZdHKYsf8K3KdjkJQEKpuExdWGbNf1wJIylkfklqYHMpXOnVAAsyGfLsehTSqZFYxTjgbaLYmcM
XEbNQ8vqjkvXR+96XEPk6+HiTbdkfSvuuJ0urTG9wvcIILA4X65X0Q0jT+DDLWLM8IRIqltfPtIM
pIRndYFTMNAiisf+0pXtAzU1RqQnQ9TbhVhKrFok2bVSv8KRoao/fkiP4FolunsxtHeLh2LjydgX
YY8t6/by+h9GSZ6VYrHLJ5rtpmJMsIA7t5lMzstX53pXIay/bKAEnhj+FrXiRbOs59AuH/rIr3c2
Q4TQkXasu+CdjKm1mYEtNpE4zwD1GwZJM3lxkrFTs7XQRiT9v9QRUc7auOUlquEe3sxfXi54oXh2
LPCH0mF2GC1RwIK7A34J/Apjgc/q95SXbNCygmeKgSm26lMwUbdkDHGt0sOiIZaNaCCnuzfyKQ24
dsq9EH8x+VOe2TbOo9nY1pwTcoVxIQuSmWBHZOtcMUXCE/3AAvlXDdZzkQ+xthpWK+CnlVjQJjzp
ePk3mcnQvOlhj3swCUks0PFz7nn4zRxp/AhGVwxMQhHbYHKlb/wsXTeSnWaCF9aPBSOSAzSTOVlK
oIKt9u7Xeq5P6a4LNQmAyMfYmf2SZgvoMMMNlnLddlV1DYfldxsK+nNPPNmYPzobLATCBZnq3ZQy
E/Cs8jrDSinFc9CoaxmCGsa0C+FoPfWd/7u5FYgpI9GkNnl1Ka6/cY5ScvrkGes7W+MTr1XwU6uH
hfCUnq3z0kcfZIMrZlU2T+r4xPJZFp2y3gfv/W5YvVeyughgdZo4BlnFvD5mtvi74Mam1sVrgWEB
T8+Nhq+DveqeCw8wYhNsC+JZxHz+x9aZNTWupGn4D40itKRS0q0t7zZgzFJwo6CA0r6ldv36ecTp
ntNzoiMqHBhM4UVK5feuCGFaHF6ug4Ar0r6XDKctCQK0egQQumNDKmTbPZRYavy+om4nHglxS0Vl
QDU9Zc5yJSuyma3lUjHFjhRp2aXtxvPsmO8kDfgJv8h+H78hudFaaOIBDZZU3TMqofhQUcegwCdW
YY6HPqyMfo/SHbCTHVgoQItatoLI0mjfANat0f3t0P+/TC6i/4XsIFCTrFTNlXRf3exotC+dh2Fq
xBO9Ko2eIcV5G4d5Q08TOPwYvCkvetIGjIM2HqEJY9TOW+5FgO+t2X3kwnupR4IiM608mdQPravl
NKldkOXJIHNm7EN8I5V7JsY9Pw7g3ThkktWoIbexa/gpxxVfQaW/NYgF1uxZ6n0I3aZp1pmJj+HI
Jm21qFGYjPhlq3JmAJvr1SyuoeAZgVPFa+pjgDaN+RYpVP5B+k0sCjgv8TorSVMBROmBKCRicRfY
MOyCb1M94+S/5aP+lJO5FYMjSJZMPSpe8C7D54v3JJ2a+0lLuTbkA3Rk8EkwwWOJXsBvUkWI7cir
aF/4/6cdyr4rgrxmQrHNbr5C17vTEhdHdosdaa4RURLtmmn1tEnQuqASjumVjsyjK9zaX0a/fY2x
HO2YfpNhZ1DE8dlU2qslhYMqimKC2LLB9xOAJ28Zz2dO76i/hdXwKDBMAMUmoNl5cp9zrIGQNisS
DEknz4Ei3aoHhi3gOOXL0kesq2HjZRhBvJjeIJ3EFgcHBtJL9xtGeFe5s9qltV75VaV2ZM2XB9lj
a5dMXUXdvo2M9qYdIr1xxmArrYiPvuqxeiXEI5baq7jPpfpmdEUdrsydHnQPkQyvVUSsIYG3ZPJH
iWTSpXIwsZo11HLHpYJ8Yy1Lt7Z69qrw3RpI8iLO2YmyZ7SSdyZRAOuQN2MX1eAsNk6sdoCmLMdd
NJNVZoDpoXtJN01nAdt4ft6ziQrT0Vq3GF980+zygyjs546xZp0opMGsmL3tYauOmqcaM3qC21sP
ULKJHq3HNAbpOuSIRDqS/6GpohAsMOLZ0BFdN/EhrYdPUTct4d7VWgoUnlPWVpz442PU6sxijNJ+
IBhGW3EjsSlzAOvNOvwqnOyRDZZhIrARnYSeUGA5s0FhUZ74A5fLlYmUKF9QsVSKp0zQOyXQBo0Q
zSb52CeJMRnNEUXs3ZAei7aDLRM7yzSQ2EbIzKHX1wImBojNdLa1le8lBw7zkMX5PdinCAX+YGXu
Nh3TX5TOo2SaTkVKzVEZaPeVjtCIfe4v6pQB2oJcA0waii24MA0EzucYFAynThZwkMN5IF4cVjLo
e3p7uHiVengiW+qX3hhPyZScPcQAVSq7rdRB2onzYDPIZmlqONf69tbNneDler9cXyjOD0suCddq
MwuCeKvoaUoKQTiv+1QN7JGEbRASvmkrXFRm3Q2XqdeX1GLO1rF/behJ3+YWQSI5woU+fTT18NFI
BBsxhIjUYAUXWzN9rPVvFP0BKLefQ8m+OcdtCG7JLqWK8m3ZAFUrxRrd6dol7cZmw3y+Muz8SGWT
eQzCkuGUTVOQDsZGJAUdHkNPgzrevS4pkLfk3WaM7SsgUbfC5XkowdvmOXydxvwOuSdqywS9csJn
WJpYQErBCFwSzE4UhbMVFZWao9MV296MCImjca5DRYNKBAFAgouMhjAoLrnWi2FTZMtKUvbIzyWm
JY0BdEKc686scTymO1ptvAep9GVuXJCRNIjIjIBkYGczwkT6wxQ7aP2mXdIa+1Eoy3e6tN3UVnSM
Gs5BCiq2XRXVa5R6wNzpB4l3t0h4V3wdLe0vzOG8fCT52TnBzMiOL5MUAdHl7ZyYhqF9TJvyq9GP
TI6ZMm7IJykXdNo6E4k/+yag865QioAHM7xIeqFBcU5TBohCNHJ1Wf5UNrt+Ltk423qLuCxvuAy4
zFOjmme6XWui2CaPvaNF116niGgmxsCvs+FzBug7O0FZrdCpxn7T2/06yr+LxWMxOdRVwFv1flIt
zUWGtdOcPD0Q+zQSRIdNkzZzQew3Qq/MYOrQaCXc2kX4MeUUvGEr17niuEi54oajckTaEYXnpLxN
iE5XphWAmiecst1wqj1Qw0arrqwsaFxDZ1M1uksYI+ryRipyZYmeW0dACYz15zRPfhWNbuMTMc6t
Dhhgfzg1hZ9lTzp/aT9FERGG+LzWbOJz0qp8J0FPpeJpvI2yEquE6A1ojQ3XttrX3ouU3IHAmK6Z
Q+275nl4DjJUqIHlMzW9k0MAW5LSHUKrqnsKgf1XCG7vw02WNaCDpUknUmS2R30GayPGzXftR4mb
FF42/zZi/bc1oeg1Jo3sivzmBNUJBOQ3WYd/gtkhdJ4DeWNvLLcwjthAUrLJTW+HLAH/VP/pdHp3
RIL56rXeuMrtHi1CQadCMVj+LEakfsh13PgFHv8hqo0/EdHRXLUQ3wOCdDAfv6a42gddQ6UX8gCq
5Tug/PjiTr+cTHMeGuNP7HX1nSsxaIjANdfWoIkl9QszUGHW5NLFNy0Ii/tIot61DNrPxKKgztSN
T6bzW0xB1DHYnMrXIfDUVSWUi4skfWzsAX1vQjlW5/DG9x+VnZ2s6R44aEfzy+doImy38NKdapgd
wO3kA985whtXI3Wx1/S1aQJUpkbwoufgURZ01SYqnPcxMvc4k94TNl7bPMEBYwS1vjfs6ZUuOzav
KNs5ENo/vXcbQy3dGW743igtuPeASXV0dNiJ2Lz1fG/VqnMp0acGpmx90zW+vOorzslbBwlO6DXh
glLoS4YCvSQbqbwXOkrInNHqT01hsJD2eghLjklzfKC3yY+If4LLFjTvhqj+IkRJfj80gut5sB8d
TRxMxzlWlto9anECO2sWP1aefTGFTMJm9Wmk6FwiqhlIbdp5WTBsMr1FeB0nLm0GyBE6omgYD/DB
Rj5GSr+Oh2SF/Dbb6uYvYZLLOelwR1MYfjijcTGT/NhSfXJJLJVjbcfF2LbGE5Y7KttsPmGVw1/O
hretmKEMOCzHYXSyCjxrkwT1A9lF4Ss/67p7bNtKX4/6FxfNZhOzq0HvRmq+NnvAiJK047bd6MLB
H20aO70jH5KZ3Vnh7No2WO/gX4ByY/tPJOY/A7GFx7HwKDiQ8yk3E1iwLHL9xGFjVlgSnJJaOgEn
hjNWmTEihqz77WYNmAq2zTXEFQxc79VX6HK0E9oQcJGfL/whYyFBH2llEviz23abMdesK2WtmSxn
kF9zF6YglQa5NSvobxhpLUcQj1CfuM/2HNvxPTEa0h9r96LX+ncAAaUkO4JQ2GsFngarmW4Lj6zn
ylanRLxMOMS0ou/vncFNt8zCJrF4R3QEH5NHPkKqnrqAGif6E/ENo6Bt60uReByNJX4HNGZdOUd0
eeR+6dJZB0lAMBKuoWTK/xh6iWfA4DzqaxZxQoUQLTG4NUZLEbZ3F0S5b87OC4T+vCs1QHno1e2U
Jwh1xuygs3vQ0/jLanskC9kBSuC1NV3AZyk3qMkvXQKa0Trol/BSuxsrjWmta6KLiSJ/R87ne0ia
FB0i2n2mc8moaT2YIwvB1LBMmLkBOB2seCLtwXQ5X9HVrGVOrQFxSQdiWr/HNr/qth4fbI18vyW/
LEY7VvdgaXk1vZYuTtcwrnzHLTBs9tWfvKsbfyhRWtvDcMn68ELWg7OiouxJJgCt5nOGk/QxVlcR
2Hhv8M+wN7Y/kWsh3rLvkmFn0zYTLgUdg7GvKzg3ze7u0P5ixybJ0MXatmZlqNZT+azanDpNNGEG
SzsX4J6NcK5bMIoxdctN85BH+GT7IXou7GzvUd+HkjIUK7zFWFbCmYYSDrUJrTYxeMB5PawLXfEA
lO5pxhUQpJuyXyKBhuBatDTelUZ3Lmfzwcty5OPD+DVZ2h9bizhN5n4BVsSetiUmEsu9QdLQykV6
OBc4ErW997J23oiClCvTsMybwswcM92uMdfHZ6g4tW27aPQrOCIjfmsd/RVD+MmFrMO7RXtedkRY
laxdwDI/zUsSYdt4QVBa8JKFJWCJH2pjF6TTI/v2vZvEl7gp7yz4hDlNQ5RM9VOvTyBSJLpxJQww
efHpZ27w3XvOurN7jZkzxKbIXDeTsTLb3b6geYs6hOZVdDTIeVRbNAyePh7gL+1O1Tj2Jt65cjKO
FUqwwzBe6CW8C6bE2MMgw1/ms9pMBavK4Horygpwkgf0v2Jh0JCs5Aq5tqim3qdrvaH1sgCtnNx9
U9oPmYrepNXfDe5LYMTwHay+NPTgc/Sk+S7L8TGNv9ntIE81x0XWSeBGXdjXWJEUnFj2d2iEFil9
RxcjG/KnGBxRI1ZstvxWjb/igAnDOJuEI2JiH18aiyHZDf2w8fzUmu9p7bqwcXrW8xyOHeFjOPd3
RVLfpaaJl4u3JOkAArNoY0m69wwHtkN1GiJCpOOzbv1pIsUpDzYfEdWUGcAC02h+D4OkOgOAP8+2
Q99QfzKgFU+H4pM2xTNqVyzuICITYRtG43Is2j7KWXqaVXE2e0l/Mqu7b0omNCRzvCkFBiohsq3l
WWTysO4nzXOCgN6PillBXLJXA+KXu7FlDjPzGhukptPvxlFwpCXPb8fwIzMtwnW7cCCkKCRyye5O
Wd9Pu2GpWUXes5Ho2Fagn/ddjYA0T4NtIMrjwqA55efyz6LTlW7N98wBc6oRpxvjuAje8w4pnf6a
ie43ysOKdJ+WqAt29FNAoIyDsasw5k3W69HaTnH9J0tcV0jBzWArgdjEXNJDbBDeKdi6MZ9YM+iI
Fwz7MRuamo7c9DhWxxgh7cOkdGMD0YZmbthnPSYFSQDZyuEodOm9mzuOrY43bpM3xqOZw0/rMdqd
CHf8XFn2JlBlDCHDWZBq6KSLxXQ92MxFY1OfRZ7RciTS8piPwUuUA6L9/CwiWhPbyfKwnxvvO3a7
6IijjIUtM9HD0HhJAKCRL/9jmG05F27RYupmG1Ick+Wrv+86df1oWvMjGmFa3P7vWfw8tO5PGWEQ
h6CU5XFOvPsmCaetWp6SUG15TDO3OP7cbYKM7hWR87zKS9aAFq1+/oeSVAOqRIPSB4HBQd5k/7oJ
yYCwjEXoWw2LkVyT/EA3MRWbrDw/v/vzbvzc/P20/vG9v17zf3vMz6v8+9H/7SE/31Mo/3GiLm/8
Px7z8xz+8Zf/49F//el//Pznv/j7T//Hw//bX/hv34NX4PlIo5W7mgaxfz4EjzHtycuzRVGBrO7v
n5uJi0fq5/7PkxKwiDPL6L9f2M9XeT54/3q1eGeThgjOfx92//H7f/3qP17az13954/89f8P40xB
5/L7f73MydqQNLLKQkmQBv1J4Gr3+mCQ8d0yvudJ/BySfbUjDRjWoEX9bsZpT9Tdg0uvzQ7XwgvM
ecac6e67ytUIYXrvMFGtFYohKGpUFMYfeohcBnhUR7MKsmPCbDULt6G+bl5HlFPTUQmTicLZtvrF
3OviGcdkC8NycnTbJqjQQa5ISebErLi39JJdS+l7befuUlrl9mUB9YBUGZnAOCKh439qFn9UnX4M
Y/zHIgsGaN/5jugUvoNDeGVDfWeomC3WEKlVSx2yGtLXtGHXkLfDV2pqxtkZ5KEM5xbVemJswy+K
dulWa2CVraxxNya+5p0gatkrLOeV5CnGf10ducpYl8kJ/ozN0B4/wiVqJvMo0fCMT8bUrh9+o/4D
mJvKe+WJ5hD1RbLzMBxicSg/e/hgq5uiPYGSUDB9X9/ZxlK3UdHWxPlL0tgDjuqKPFC4qNQdwi3O
LfYqbfNbKk7aFtPu2rK6gUSW9qIqAudcdegkWsi+WGQXfdihf7f3RrOoIqIBT7DtiE3r4GA0bJxh
/PWVkrLa1gl62r6R42Lcx8fosO9KFfrtYfZeQdWo2fTM32GaEWlawjCQebaieZK5eUyGdZi9exUE
VWfCbEDTgIyyryYPfMzpCCWnlxA0Kszk1s2s73EWftw65W3usrssGv7AB8TPGfIUfyI2jc2f8RlY
qPrbocftoL+o6T70aCKNIqyggTGsPat6qMcIQ14KHAs9mlCe+tCRKkaLmdOf45E6sIQOtERBHccO
bHKH+bM3mFQpq03xDOu6946H8asW2p9cVqZPyNypdlCE2s4IRWANtm8Fxk7g0OKN6DVk+Oa2Rh6u
dyGkW812uCV/yO9kaYEBcWQZpo7AZYw/dTjHY5UQfksfleagtrRtAPkhhUlG0E4FGA0FcQiIx3F1
N2pVj7lR/CY27jDrwW8Sb/tNJVBwR/Fvg7j1vUo0b23EFJ8NVcdcD+o6U+e28dybFrmuP6CwpIt2
UdMxCsYZgbj1THQn/hV3PdXpon+tTb9uGbnLRGl7snSZLzPPPGkp/2ubUENozwvz0jEmauleH/IX
BuDXliisgxO8QmcSV4QyYxUM4V1TORlJ/wSc6Jp1jSM2LmIu8N6NGu5knGQnO9/lEUR/OZJ7UbWJ
d9aq/NEb6N4iwQ33DhkToXrHMzZiGut2ZdcZ9/TRfonGbvdYHAnLlWSaOEGAnWRa2i95c0kL+gwl
a68zOE+hIUq4y5lEUKtcibzw1qOdYfA7z5LppwZl2uSlenFGoK5RN1/wBPHOK9rjlyiOGJ2Itic2
AA1h4OZrR037Koq0Y++J48xehQK6YFNW6Oo1cshezUOaQz5MJBRvYnRgbYcQAF6p28MYUCvBKTuG
4o/htntUCdTrpWZx4uPk/dBok2zQBWQtMAp8ReIYvzoxN77D1E4F1nyZwm5GcIm1I8OLllA0V5ti
ODQeIApVQE/w0K9cvquVMbK6IYTld2OY3/jLA5zL0xp7rTWfVaNTFYgxcj2B9dipG2OHDCugvQHY
V5SHHCnT2mBC1vXxFJZvZqk/d4ji2nqxyyJspjpVHdJY2xGKfJ920VdPCC7ptbrapN10nnoKcmtA
dRoCnlGSb4Cna0RdUbtSbndfm+q1aTxI94kgAh3me0dmeLlOECnlpr6zxv7AADhe7HFiMd+wRgTr
KCNu2CO4ZtgSNGvv5i7/0NqsPDOQPktpP3ZDxYgACL0KN4hgMvIWOOHtEImT21C6ZaT2tZcUsKhx
b0Up9IqO/wN2yDshn9wocOOdbQu1qj70MDjaFfD8ElhqlTMZtFr8pOiNJAvE3lR0pSIcAhmic3QN
dH/rvezFDFrKVIi429Up0pWcjr9Bd557IA4kXajhhq7/oFAw3I+Gei6y7CwFylcbTnQehw/hPCTS
nBGDwsfMxDHKPM9WvWbjs+rAjrIFH8uUsTE6K1slVeJtIl0hDRj2SoPGb3QQ7wLNgp2P21rl47FG
YMOhjkrbpgjeEPhuiuHbMeQ9CvFw8tCnx5DYfBAvlUHckkjcZM1hLpFvw+g2B2yMOebSqjkxf1wD
TzxwPJCMJrSb0ru9nW+nsKG/XtYlRuuW4gLonYm+w1TLF00wo3Lt4pVv6pTLptA2muY61IK8aGH8
SljDsIscqqB9ZxIvhTnY4DSMBgSegPtryXWUtr0PlL0tIjERE4cTDCDLrw0G7Udl6sVJC9tTXmh/
4LAo/Qh5GqVjvb9FHZ4emXfwe25FU2Av5k2Ihcg06Hk1ZH0HofsA2biyVfXWqYye0m7JsWbH0pqL
hnt89hwuYFjayfoofoFVfPG147sjF9IccQgzYwBIj08E8tY5VFN4XwBt16UJ6ZGRcJAVGgIc2AhT
dqQgUj8JlQp96a1dTMZ9eAhIqV8FNYIQor5Qkw+RvEKQWbb1PJgedEEyL7WSlDW6FUiHDGFxK0wp
YH/gsJnu2Pc0Zm/I3d0j0ZoAg7M1bdPyUNH2gC3A5Clkj2QkfkqLdV5GXyOE/l4M+TPSyKXet9ZR
PzdPk2FGm3avqJA40ZVJsK5GHIQIEMmI/NuJ6rOa5CPWRGMbTZNiP3hWmFwvYsJorDdUO9PMudbI
TVo1c1VBlKzq0UYFN9ubBKmNHaJnqYgVtnrqsmXH1soyj3aBA2LQgS8+c1jtsJhusC0QC7H8PcdA
QmoGBRYWdbW1Pl3TODtn4imSSGcomNYoploPUOYqpu7IJGEV44j7oZXdPQfkjWyE5SLDlC9j7IxW
u4tHLOPa2J5HJ8sOnV1mULHGK+ZFW8XwQ6Khl8aGYtW09NjZwz1SBWvlBZDAoyIt36LByAdPKXhU
wOqeen9IDWpWwghIKDWskCONy2efgdVVPfMncR4uzAKiTLYjqU6iVB9uEruotxPXXw5o6KWmivel
FOhD4FtDuzP3nhn9MsVLL5MXs70hwwZKG8qHSKQE+NmQ+qVhvwUqOpshuvZwAgGyR7bqc7cJvd+k
EyrKN+LhlHhspEO0PvFUv0XefKYuirzsaY7IX0PAl5e+HSBOqmMAx5G++2rQ1vSHvLem+VaX/Zs+
Y0OSdoYOOtb2sN+or2p2mBzg1NsCTIkKG66+xGSZvmlN7CFthCbEdttoW/BjFtrrYpaVI1dhPZuI
xvayLQGC7c4xxytgk81UnRFinqUv2YxNkvUQ2BTi2+oS8l5SiyqDqrjIDE2x2dDfZBFiH8dzsfKu
PZ02Xeau58AMaHrAbdX/LkJEMSqUB1p6xVHKHthqdOv7lCwjeN9OPM0EfmK6aexjF3nRBj3Id2Q0
EvmCqza9FyOUF2NxMoMcu2AIUTywxdty4B/TGryXviZ7OXZb+6iMsNoWHQI9ZEM03YVhcO2U5576
Ukcu5qXNR6Y1O8+NtJfcHnZVa1uoXIb+1kCT3LMHOVSm298wrsYPrhVfDC63Ja3TYFH9gD5Db74r
MhlhZ+u3cMlAy0md2TVmJnzDAl77uQEC0feElRx1KcDAE5TPFFGYzyLGE+SIVmMpSKznsir/dbeL
jP5EdB9gO/ZXTGeJftGk6F/pK44n6b5W4xheCjky+aVw9KGuzwdkwNXVjTwo5d7RsBhzF7CtuhKQ
VGFAiQn9Wb5XLTdIFcw1R4bFsMvdn5sW9Z+PagnQ/P++R5TlhF3NmGD7/v04lddLi5v+QDU4MRjk
896aNNHRuPS/DRANzFv2dBhVPd0LrbVvlowd34yjD2X0xgrV3IBsTh/uf77yxuKNj4qS9P///a6S
RxoWEMzaznYmRu+F1AWxmeA9tgExxi+qM4RfoJ7cG8tPm3hw15WtgzeGDu3XYcdk7FjRXbl02HeL
w225N5YO3FWgPZtggFzNmSTxujvXKqvfKxEHbwMydMJkLffIzjJ8KYYW/7wWEI9hNNtQjen+52Fj
uhliVb/NUMQUldYSw2DsbflbAXN2nZ6DShDMxDZuwsNx8IzauYTAlxuNWI9bJ3S2XfQSvC+1CAqU
4IUw6CfbwSyuLR+KHXj0ECw3cZuLjTWzge9wdvSD09zsIgpv9Dv/3JF60d4qxF74X9Icu+SiKiod
cRqCIDsNIcKXLq30B0uLEr+ImqttxGJfO0b9HNbipSFY7q5Z7sUp3jQa2Yzzzw8JIibwQAGecQ0S
+zYPY3KARgj1UXdPmRr7XaG76X3dazXNzUI+qgw1ctzABBIXxOQYwyamsfngeHJ8LLCvMd06tCoH
lWTkd1Gl1POXwmlTj/OfUTqnqsXpZzF5kr5bv4P0twharRp/D07aidA5roBsOOa68q5tAqiMgbEH
qEwdxGMFWnNLtntWwvxkyRqVg+HUh0AbqVhOmRW1mvExGAbnitXEuRKO4Aubq2BfcMrXyulfypjM
mLhz3ohDd7aOa067n7uFgZKbtfKYY+BBA2U2j10KDUGrQXL8uYvu1dt1U/9VRuo1pJ34l25ZUCOl
xuyQjcZTFmUVUwcCzyaAXUg5XoxCZwXJ701w+ycdqSlPuPmDbzY4zaGYdpNjPRKbG5xi1XV+2GKz
ZrlSd85yk8tI3VE2R9a7g8vl5wdy4NqIZoafkERxEhFc7dCPu96uJj8lZmMThNZ47nuLfhhK64lR
OefGzLalL65m5mLDrPJaENnDl/EQ3StKEVNqFO6Ssq6uUdR/lzappMSUu2wtLe1EhOQygLklYb7m
c2ct5HBdowFn93UBo7IPpUoeMlL1Nsz21aksq+nOo3TH9/Blsqf1CuioONjUpSg2YRdjXOA6idiO
JBTqqrl+54YePZZ5n/PRedVvJuUPMzbaB9PyWAkzerOjmgQJN0+tB9e75qpMH39uRiuxD4ELKdvQ
52x7cXX8uYFBqI6UBVHLDBkA7LFl8JZL91B010xWATAc95dAsxhuYMfOCQ0+ThoGh4nIwHPDCyIY
111Joj4vplsFiGnybUxe14RLrmC4Ax7wNQyWzwH8OzQY80S0ocs6vh8zCipqC6ZStp8Ske+LkVEq
xG4K2oFtjU64887wQuvZ7gsqv23bQPkqGA/Gdt5pZUbGVTKaZ7rAf6U/nR5e4764I7L6EkfiQ86x
nUlC5kgGQSIQT2zvCVWiU9iL9kBT5mkQug7EooKDJE/uFAhr4VlwJXXNvDNC1sHCQZ7MB1n+NlKB
Lr0KvnnxtyImHlvBjlvBTJ/2ckMq3RtnPFNmJ7UrchZ71Qe5/Bpeq2kccVIizqwJjLlOJW4ENvpr
kGbnIDy7veDpYzpSo7zppA2urDE1CKRr61O13PDrp3Y0X926Cp8rz/W2tjYhiIsG7Qnb553D3nTV
L4uyF8XbytKzF+VV4hgp46Sm4rPpteQOJ3Vs+ljERzYLbFvCebzT9Gq4skCa+7RuLayu4fCWZ/V1
JL3ch2AjFCzWmpMLIDpjsb9gRNe3ZCwPx7k3w7vWS256YYRPTZPtYN27e1KHihW7BftlissDI2Zw
MiMyKcwZExf8MkO8dNAO5JC0ZFNrx7yU6sxaUG4JP9Ee2QXhko+RXzR9+pZMVXfLY9ibLEmykyji
gRoaSQ6sprSnQjPsPf48ksV0oT1VKFSyJrwZI+9zOGAzdjhStZwyzsVz4toNYLUkQ2fW7RMZpozw
OSdVi/L2johEQb+BMfjNTZVivIuSFr3ncqMP1nSHxf5WmMV48Kr3nPE7R7OV5RWxoaT+7ptBemSS
cXqhZUGjyqH7yPsJYNB3eImoVrKwhKxQHLp3Suj5FU3b11DG2hrHZogvOGcEC51jWqRY7JabEtGQ
q+vJdRpyohAAURvN4DCbwvgePL08lRYWl+VbPzcYrMnZz1MDqfYgzz832czaFxty3vzcjULlbXP0
4ignU/0YBtXzT4EUYHjx8HNjRUg0hpKOeEXS9MnW7XlzCzjJ72cFvgcCkOxoPQ13EqfUekqyQ6gi
NuRYaqh2ke3FIl6GvJNkxEuCAUnQkrNxKXNCKUKTwM9XoDrseEO80IMbXsaaE1h6lrcl1piRUuIs
2lhZ6m4MS86PDnTkpDEsmnOuP+Z11R26kTC7nx9OKSoJOfaYcmF0TqY5A8n/fDkvq1HZJS0p9YKo
baFLWllFemhGmq6lkpi+EPk1xJ96ZA5HvZ+6CYWE5AQ8ZHOGgjEkZMy2qgEYu3AJezize+TUTQPj
RMh+8Gr0CG9Ifnh2+jQAcjepCQuVuiWkAKyIlxgOcVClpwlV/SqrnZzGLWhyLh7jr7G1K6pEVwQh
Wr9YyMmG7F7HxNRI4c3adSrqu3Aq9skQWJeyT3Gr13SqEAchLs1c/usmbfScjZU5MRzMxUVrc8IE
sC4dioBxQGOQiFHI7BXSI3/Co3ViM8Rc3LHBn/vm2fPc5Fubp00H+I9MHSZXMACimi3PYxo711HU
yTa2YmzjvbwnjaMiVpWAZItg8YehJv/FrIQgDmUajJ3TY9brF9CCPSuQpCq3XI7Id2M9mpCikV6g
TwzlloAfL9KDwFLJ21V5R2Sy2m5AUXYXpuaebdLvIcxrskhrUMz/iVU7hTY9RGQZgrMPEZtbFDM2
E2B44jj+yi0DfdGc7GGPPzir1Ipsd9NXbQB2gnGTq+nOmaQ60FjrV0NDnxjxfwz62Mo6i2J5vTlY
bq62gzfJVdGjT2UvaaCYvAPehdEoJGRGt3MNzsxybs5qZDq1kMdDjvmNYskVoU3tnJf42AeI9rTG
HISLI9SS03NjzsmZ+fWzgITfikwcx6ksD64+OefJxCNSkP68W3J+G0mBFdvU22ho43rAYrluS3Z1
TckXkElWWMijYVefHJjveTm9ptpMrHzeJOey82X6O61UcBOu8E4lICxjr9q6w4IVW6Z+HAEnu6R6
SvA+ZrEH6i5Qrc3038TeobBbl+JM9xzmebKBv0HNXHifUccGL5vsz67oCHWgPqBPanEqzf4ustzn
Jq5Ywk7NcJktRztxwmabnkBPC0NhGyT4WvSW2ruovmlpRDUvkhYik2DA6WDq0n6fOoTxo/ncGhQT
7+h2+UqHfTRZj3UWoSRGBLxuQ0l8SAOiNc+ptkkcJ7q0juluxxE9VGJYr7OTI0DsWqKLJUEfkcnu
V7lXsxC7NiRhqM1dWIg2+Sra4SP2zvhECUZO4baKWm1qW+6UiaYUG+wDli0ncn4paTgo2zxWGIEo
DCj77NohgJXDAFQKBv40JEEoN9K1qKo7ge57h4P1C3boMZVIfTSi7ErlHZyWT47Iod8Ez+yHoXqS
YXNgO0QIRAruHp402T27tgsm2uSrLm8/Ytvd8H5LkuViHA3YKoGp0BbNujjUNH5hXbwfLmlIDhyS
MrUGwuz/l73zWnIcy7Lsr6TF8yAbuJB3rKseqDXppNPVC8xVQGuNr5+FqKyuzmo18z5mVZkZQRck
xMW55+y99qWYV3Bpz06RZUs2fbU+YGG2aBn3lsPlY/jDNkz7fpvy/g9dNh6KSuUhTNHqK7RNMgOb
C3qRXkfuYDNknMmw2QPMXlF7pxcnozAK0QHWNrDonPaMqSXDo2HH+VEY6YevFIe665o9AgjabEr0
GHRxN08tdF1VYGezwgOk0slRWeuNcpChmq9kn3TLIIrHY2gg7abNlS9DcBlGJo6KFDuQEuRj8zTU
Y9gcngoBxk6XmQ/WKVHkd0Es5wz4NiaZ0CQbSWhkbgFVtR1tjcjMuPR+/NEiWh9bwtF19H+oLFbp
kHlb0XovUr3iSu8SiguvLm+sMic7RQtYC7oG0TnQqgHcvfKaZfUnvknU1oFBKBsc/0KfvgdwkVXZ
d9QZ2Vw06tHoQwuiQLPLsN0D1RnVaN32w8+2D49dmbw5iF+3Tlm/oh/ymVIEn/0LO26GH6Id157O
VMq1OEYRGjs62YzZNOZOifphBxATCzPCcF4qzz3amZlXgRhM/DdhDI+YJ2jtanCg4cOFzkeuGCBE
DFpWWU171+7FrVFugxvZMylLntc5yvvQRy08VtUszvs1mqVUE5uOkqkjTWtp1sPFCESwIgMDFyzR
5lpS2kwbOEpdW8yKgvGTpo4XWwVtbtQTdCfliQbZyVeLekVL8JXyzeOeZ22fBjN2jW1AMsxfkaYX
Yk/BKtO2cJQqDO6tGyHjwkWsqJfW1U6J6b+FE3e6IghgwaxrwcyTUmT4yqthZLkdH1JS29KWx7bi
GsGyl9fYzrxl4mboqXOy7i01PokA55RFVfZrG0zrw35PSGkjH9iIqtcRcTDpaf0bRcauwR1D7sZS
QIUM8u+0qSLc7EDteKDv2wn6lnjdm6sl2sZqAWgEqMss8tNO6GrEPMk+1Hb4Qp78GQ4a66wTv/ur
IcwBljjcR9ng7Puydfad33yFAXY92tbBwqxNAjQCY+Yb6U+pkjHFqvGJ4O6pFrGGUZrqmKmnDZVT
S6MZjzR0NFFTzeuyXMYlFpyCmZIqYYYnKjvYQnkmWvKnUHFkZfUl7Ng31lPihpbmb16WPVDEP4sO
R7Aegoio3IOn5gcxdR81vP9FYX77eJchxzdH1z31RogGOd+MHfs4onEXg69WSyZhiO8Z6JoF4/ch
+uwS8104dCKUSp0THoaDL0SdXijFSx0oF9pGR9sp2ac5O98OSUd4CBuJ2LsUV+oRc1P2xQqW2w7h
nE8pWD9WMjw4NHmo4zXfO/qF+Ti43q72IfiGEusIaQi7pEyQhNaAjeGw83mYt1TBQ2A7XCfgqu1V
wpOM6z/E6zVU3cwfEqRg7Yk9EZSNmOhM+6fis3wUMpULZ80KtQ1sFMsBDljk+6aFCRgtWTrxEo6k
Clw1tI6Ng1TeNnkU+b0yLAPhvXtl127y7jGCjQKh34B71OJcpFeS6sY+JPumCEFYRYiSUXHejZZh
bWZnk/gZyypgyg3TypPDbcYIFE+iepUodImY6XZ2It/QLxVzywVZ7DC+ZmKHf6rLDjqgMxDB0MZF
9hXXIiIF2D2khkdbvW+4E3093hhh8WBU8jVuilsR4qBOamYuKSbJNkVvCyh6Nqr5phrj9ybQWfeC
BE2dZ529cl6506O2DBj32bDPbNkgJyY4z3MY/rHjNNnBrc1S43IGsaGCPysb4ye2bW2p8FAiwnbZ
amTdO9jq9RpkOpGC8xSVzxYZdu5ZLXpzjUqLPLBy9BGI2PEXEcZz3xZL4cKiK+utqSNpZca7Lv3k
FdcuIo6y2MbBW5O773He6cvBa98zZQjnqVCQ2MVmSmgAwR1NscXFAfKqkF9VRv4ztWRTD4+DFb/l
ZtQsyhydYhi6e017UiJ0K6ZDzaeqIJtq7lKCvEeeMUYfEWfYoVwY1fLbGFR3UQkiEwOjxYMdHmgC
7FUPaq7C1DchD5HFVMmwghFGlOnJVujAKtHzqTy6tt5IHnJHL4THqgrut2TCR+hOtsw15xshZQ6A
QQChzihTakEmjCOeCHgESemNJprKdmmniX5A5RdZhBXZfrkUBYOn6KPVjW4VMW3GFofmos/VraKH
zxVacRd6loJ2YNJrVwoWj0rJLmOuG2QGPGYdfjGhdTdMFrC6QQz6AYaBoFBuYhCMEIbsRZU3mSk5
IiBnrvcNPhzYlSuT35tY4y0YC0CQtQPK04uXoCsaOCMms8CelqemsVNUDRJ2aJr78Webw7f2iWae
kfngndyiAChXRXgX7k6iHHOr0hjIwTnlcvC8+FfzsZyKLcj+fn6KuXyVl0LYsyxLJaTv/Zhq4CCl
CV2nku9lwfLoW/hpZS5eS/wii8wn0E8JPwMENDvFUTxaZAPT9zL9GCgROpgCHNMP6bOdNqMPKoT2
jKKXx3O3BBaAyJr+tVLTG8y2iIoTQmzrZt0O0TGprGyFhKKaCaFfVcWvCA2BNzp2+ld8tApSNkxi
fOapgUy1q4ITD4uZFXGSa4pGgDzt0vHjYKPT2Z2DWUteMiKUirw9a43zYLftt8p6xkxzqu9qzM/I
lYy6ebJ6VEluaK9Vk91YDvImcACfJj4TubrCbw5l4WLnYUmV6ChMc4ZNSftqoePAWHhNu6gI875U
urwwsYLbTW+Rx4b6hRxkRYlNvkA9LmrX6Ree72PhDuj8OmHzIDKtPzgG6Afbcz7wW0yq32ibYffD
55Vs9DHIFmWkPXdO/4DlCCFPT3NpjKFD2Pahnwr3OjfqNe44ZFMimVchuQfksgAEiHp1DeUUb70B
IIu84oXpyG+LPRtLXLEbR2NPhN2esuVQecqnG9Z7bJFLk0wwN2u/0DTkW8MK3hDwqDsCL7hIIn+O
gdffkp5LW7stNqOKPdzp4rXJhAypMIUm4rIjwU/PCHiQFJPhlY/5LGQvQ0gBXegaVlQpPW7ZkbNM
VDAKCKgZqbnqzZsXJU8W3odYveUIHtZFmLwqAbulwnA2gP13NZDwTU+KTZU+ewnCcc0tCVbQwS82
vo7DvAQpZwz5GhpzRRwGluWSfIKk/kzJE2MjgKDIbsWdblo5J2uTJA3wpU2KESCCPhuXAzEFJjz6
yj51WkHAyPCIw+um6R0KTSo2WsSxR9bgE95A2693diz8naJob3Fkb+NqYhoKG0mP05JByURgHtTj
00C7M+nGayHoHEYj8mMTSFY6ETu7ekoxddJZY40o3cWkcIi1cEmO+V0rGA1rav01gotlsL9Vg/o8
lKO1UG1vA7Zy2ONEf2U5XFWgayNlGFmvGBk4oXOURoNFbMA7nUXZypIDg4gKVKXI2pU+6o9ZZL5a
NRdSG/TsO10pF4Ujd56G2r13gYv2NBrm+qDOIYBqazEwWfHJ9EkhEsSEihB2p0BRK7lxleqUehAa
LRsc3zhW7Ns071MW9AN81+W8wuKyBBVMCQAgzDs2yiVDGGAsbL7VnzYZ1AjI3G3eWj/1SEFhikDA
iXEMZHT3yFw5wUF87tyS6BJCs9TAiDisAy4QiyFo16Lc6Lj7oynPJRD1Ein/PiX9Z27pDhPjoMIW
ArhgdPVLQVwfP9VnkziqNaj3hrdAPlWdYFJXgVb6BBVAFHEOnVvvJ1p55WYq/EHpArHS6Dl/2lrm
H5Ewc6M/9aRFkmf6UedSwpxCLNm7xruR88CnI414ZrI8cZK18JSUprtr0DG0UVPuxQAYVdTYxwKg
2bjrmgUAM2thVuYykjEyejVUmaDT1cfW1mesB53KlNtuXESvECKH7kZpKaDmMGBwl8L6MMmgXRGJ
6s3LnmwtdCvZBpHlDD9ctwgLBwGGmd0tRpvbSp2wvNzXW4AYy7ie+ZGfr0s2p9i92NNJzvjSE4sg
S599rW42pQPfxvdjINIGI8Lh2TUVWJbIVRiLLnSYo20iH6QbJYcI3GiiWZe+pDVUsc0zuyZ6iDDX
MubbMtm/tkTn5BU5eLp7GZRsgg+VH743ejuLxGeR282hamOyf7BMt8R0rXQ+IqlSmT7TTDJrU/WN
OQ2YNkGYZtMiJNTyqUYQerXw85ydmR0wdh63Q+4yZmjLa0LaRAxnknYLilzNR9JJbVuQsCe49lUf
ZkcjSehleIEFy1pVqRtvcFzefF2SGBfrc1Xht4tU7pQgINsAOujcfmWOQHBHij5R1FvPofXE5Uxn
qRpxKNaAh9AbVDwRFCgKQTczFFvnHlHTVZ7aNnuAoZgXpnHMPUjj2DodnF7NsyYhvZXRtg178ND5
1ITIGBM1VngulZboeV0cfv3iLqGgLS2D/SkCEAY9+ZZ9C3ciLlwH0UMOTA5IAosvLPHrkIfKKlUp
WnTdeBcFsZQNVRELgku04dY3w1fawhdQGGAYRU0EvBqUs8AWEAJGqKdIvPjykDbaj9/+5a//+tn/
b+87u0zhYFn6W9oklyxI6+ovP4T547f8b3+9/frLD0dzdFV1BNto1cC7JGyL1z/foU55fLX2v1BM
dJGNnmIe+UWxlwA5TiFAUmnS+mfE2x99gIouMK6l35oHV6HxJkaNpq5OrJpe0syUAH+DDg1kV8KO
Rrqrb0nDu9rDpm/C8txGjn2pLYMPWaZ47PVJJtG65//hc9h//hwGb1/Tbc0wdU01YfI7//Q5nKEL
8yQF9Q68ZaXmbbXB1t3OhJ+0F9i1ITBaI1sIpvAPRRg9Q5BAZpxURyls5VQ4rtz0ev5RRL1y8p2V
WWbeIbaCW+g4w444gxRMhFosMb5hPcEA6midcrOt1D1pQwoD0a/txX//kUz5Hz+SkFIXumDvZeuW
8eeP1PE8wAoigyVgs5ADy6Q9YYfBDCfYe26sPquese4oX4kD8vUF7M+RHVf1AEMy/g66Yq21NktD
Ep3YFei9Zpz/8Q9Sf2kLBOG9sOObFdfy8OsfIxiKA+36Cpde3BvtGeQhTWCU9o/T1mleZLkJmR9Y
U9uSQNQleMz6qq82WV7NyyqpL6U6eDODCn66m+I7MlW2WbY97hjlxU+5zfVDA4JpdNBva9HktJrD
4NRo1E6xT9bUrz/aKYv+aMYIQeLkbCa6s0084/HXn2Kz8ba/jvS//OkuqH7dFZ8Znz7w/Pqf/vjX
xyzhf/86fc+/fc2fv+Ovx+CzzKrsZ/3fftX6Ozu9J9/VP3/Rn34yv/2Pd7d4r9//9AfodDw8H5rv
crh+V0xD/n43T1/5f/vib9+/fsrjkH//5ccn4PR6+mkeD4wff7w03f1S0uF1uOz+bcWYfscfXzB9
iL/8IFEG/+N/+k3f71XNgqL9bktDJ4PSIj8Ftg8/jp3n9Ir6u2pouip1k9uRnrr+47eUAD7/Lz8M
/XdhOapNaAAuX82W3M0VQPjppb/9PF5TacuqQjd+/P0A/LGc/e3M/efLm2Ybf17gbIE9yxK6Jk2H
H2k4+j8tcHWbOwax4ChkEudbt2x5SMrq1Axqfm/EQ4vI8mtMOiwQ6CWDvCR+Tg4PnhOpeON82lO2
takgjfQ1PVZVwRyjFtWxdIC5hCwYqyANpicoiDjDip9s4xCqUbJoXIKNKWHZCAJdPVKrQM1NBHbD
fiqiimzlWX4zW1kTi8HDrVkgmqb1+GwmLiiKTsLkHoEAGGqzquFozGEgsfDSG1AwTWJJMqe0BRGe
fv0jKjsid7RoXfkK5HNdKYkmG5N7tVRqpT0M8qIy+5nXCltFTYoHdSSbVxahvxBobfm1GIXY/y6t
cDPG47BXNOYsmu+fNQc0l9Jk55oVYhGiMm+jO8VQM5O9RSNFImhGh4QUBFRvYNfLLGZV6Et3zX0f
7iPH3FPvyrPQ2u1Yl8YqJ0IAajyjMdlOvpU+33pER/JuXfvIioSNFa5CF2y92rVpCeGxGkjaYSNm
fPd5tdSkRSXZqjrc0sYCNRi9oMywlhy+WTePBKh6u2ZroXnBU6dkyEY7F/BZXGwZeKio/btyaWEZ
HOxmrxBCn7X5U9VYxwiNoGfZ7NKCEiJMIU9sCg6DQsBd2JPgEHP5mORZ0wbFgTEpOi1LJwsGfCl2
XeL6QPxBg50Qbao6GZ5KGiKh0jRLLEvzUSd5kui/cs2DluCXolwYLXsO1cgCFJIYKLvsplc3YQNc
y4nKWhBf+GbQSbFQK1i0NWdE96GncB/0xnhJI3hzYY2kqi+MWZxc3abbueBBZopt3CHdqMvMKLRZ
RSorStR+ofkmeHzHftU9pr06YjnYLwWBmqQq2ggjgis45LnwCMHJ4gWX6CJHcKyCIIwRqkc6vFZG
SLiHD5URbynGtwFc9CIq3lKvB9iWkNOWbqssuyjxMWvyc1mUZ4nuBzb1QqH0qgBPZq6zyex4h3b1
5JQO5gASbxV9mZnG2c+1RRw/qmqxTh5GkzzcINkUDmGzHp065qtM+deMm1ZtfPBVBXDtRO5/dNuP
cpiQYfUa4NCysV5o0++BQJF94oC815c6iRWqFx4Y+i/KWqPjnDGz8K8goY5OXZyZq66tTFuDAXg2
ewZt2DHiUHw5abdyg/DQmxIWNDdyN7Apr3HXklfayTWwOfYBpIG7yTJs3R3TmC01PF08lD5uf1f1
ZGdmcpr47umcrgh3pebuN2PpbDMdzlUPe6oNDzWfyRI0zkEwuAWR7v7bNDvKehT1nAb0GOtBnViE
w0ZGlGcDIJ1gg0ZhM/1Vgsa1aRgudPQFCkm/KN8IjlbZ6HOrxCtsrhzLhFjnbPIG9z4yyELrDk7Q
P0x/nwjzrCnBw2DIbe4qK0dgXh9WeqwsBSLKMgJsxL+Tivw28PP0ENbC4qf7wTtRiUCASTuBcZLx
d8zXhJ3PW7BVIqRhLCDYAEXlblr7TAJwxKPYW/boi89kKRQa+ZYmOKDOXXvBsNVFOp/ONDEgOKWy
zWo6HKE7QoJGY0ngSRSZF2uXx/kGffcxUjkZg3+q3fdK49qjhzj9ssw7xiqYlD5j4h9uw+jNpGU7
kIgcjebL9C4tp8WpVq19HM4QLDfGqBOVEfDQ3SqF/IaCMBt9guL65Kib22JEXl5IdI/2Vv9oDawN
xDfQWXuOpH0L/WoB+ZLY13FmZN1KSkxyon0KOvoryrjRUYMRqN0kdP013lGdbLOkX/aIOm28AEZi
HZS+XaLwWRu0U+2xYKA9LihcFprJ7d3LX4dJ0KWuYPZbBAwnAUuf3HoYWkbc1JFhEZC3jXmp1oMH
ZhSv06U8HXO9R7ueX2zj2g9yZkLNj1O6baupoRH5N82Va90p12GonyMNwrVhk5fpnPIsOfqtuxmN
s2G4u1HxH7zdIP39kHEVVcZhbJPLEEQP6FXPsCLWY8keF82HPXzg5WSnos8bZW0N3omYpzVZtFuj
VZY4BxZJRW5l7S7bdEqeZflTljYxzS72Uz3swAvT6GPq0wjlyP/nJOC1O+xD9NflEYPFyL1Mvtcq
yUF8OyPMaWXJvAwiFVs6FuLpzw0dJ3YGG6XUgbJMJlBandyP3oixN4uPPFBXgzhIvBm2iUuMbfD0
MnI3ouQ7bn3mQZGyBrqO+Kq7eT0HhnYSzlaRIjaKrUPPOFbKhA4+8TEVDU7mcPGwU1QJbK7/dNjj
owQ/mZ04+5r3BKL+KCOmkjS1r+hKepe7AQIOmmkGLfbWx5XWSDSUornHmdy5kXWQlb2FtLHAQEfa
B/10jxaUXUDnY52OHDIgsI655oemWMxNLHlUVOugW6ybHOw4fyZAAKCpspRecnGz6lBV/aOaDUes
NnQc9q3zy/joRB9KQYuyzl9RLV7YNjTiucuMHRKhZeQSbGK8orp6yPzoUif5q2eQh9NRd8TBtcL7
Af3MWLHW7QwQ6yBiohHhWbFW+/ZJzRxwCChisoIdCZcMTDfkXDBFr6R5M7898l+25HSqytIZlaWh
cer8L6VmkUVe2dOzSXLQeV8xubDoQ+c6yy3BzOqwrPAYORU1EKQFd2RnTNOSjmdGS8WM1Q3YN5As
AXPXdOspOTF1gmTabtuB0omIxNVCFmpHmSdAZb2MDHpnXETMi2MKj/qMdB+CD4z+EPWM2Vagxq1V
pOnLCP+zmAtHbjHgbGStHe2ChSh2d4MZrsvG2Vaavgo2JjT+wetW08qMJogmORYIPlLm4AUUdw7K
bDoCAilKmtCStvtNmwCbbR/0HGYXo/eIooGc7Rnuw3lIrpUo06UfeiuD7lZf1L/+3rcYM9feNmHg
pwxHXV9PKYvTVaBV3w3A/WrqtijucrpynIMrv/KGVHnOAv2z6daECZ5CL5Df05uJHTZgHq6p16E5
q8at89MNXYxjpQTr0G2u6UBOQiSjFzpEcXKJdKR6xQgfRlaPZszPhFfcZfWtTuq78JUHIwV63n6a
1pRMCRRMk4RXjHBUCCS2m5n3PV3fSRpdkjY/kxtFI+uiJPm6w3nWhsOD3QTXSFbX0DE/YGVh4Du5
+bDTW7nPMVAG0JI06R1aa41kCjerv6bNviqgiQ1hQJqKupuQB0lmbzxZnC2dLhWBU4r5nYQJogc0
dTzjkeBbqnfHzg09FtYIl15GOHemhYd0eBoh6GhkMhKsuNTEMDXr1s3YLRuvvWGU2kvLO9TaxF1m
xseo/YyyIzGftaC9FiFY1e6LASwxMJx8dZ9Ti2gm1p/QPPhZfWgq6pqD0OfYpTH8QXyphI7esUb1
vQGkelCK8ZjF5qHEb5ym8SVMa7xpBrEfqIGNfjErGVJMCwQg7nmX9FulNg4kjqxlhEm4GTeogkHJ
LYQEP2qBTcfnA2dThDNE4zu16LftkG0cUsIVy97YKcvnoNIg9a6ku5gZUiLdWeuRc4hENc17HzVL
n2LacNhKtPznumvPqW5/W/BUBuQxzKMe0X21Mb598iO/+vSlqLOLgfOdWOLkiJ8Il5NxRoNUsV55
T/kkem6w6mB7qyQjFlQ3SRc+FGO0pXGFfGJYqZl/cNMUIWy3xeb0qAQcBCp8hbVUJ+KsRmwz0Gi2
kynNxlw1bY+uhioVCQIXZE3kQN2TeqgrV6ZaCyOBtOJ6T3bl4Naa0hQJfWvy6hNw+wdxObqAyWFY
r6bn353srg3yBl3ZsJQFJkVvJsvmXlnOJkX7wBIa83JpTnq2oT1ND8Kkqu4ugYgcP/BVTePey5rv
6K1XjMuvuq8+R0b0gqgNBGRFZpt3Mq1dGYsHu05f9Cy5tOYbo1fiPLzrlOPidZjoxM6SyK2k+2Tq
3pNI0g9DMihGDROQMI6WprlNL5Djc2f3kSM4RIJGR/jqxsM9leewcw4iiC8qMzjdH25Fkh9xEjwQ
howY6xi2zomjdQ+75KIZzckYafo4/Q2s4DkVcISVO2KpsXwonnU9eoMv+dHk3GwIEvoyOSJ8O2WR
9zg9uab3OX0KqY5zUzF309tC07KzvO+WnYVSt49F2D1Q8V5N4ux78mymb0vV5j59WzS49xp/ralU
xyHkXHbquoyN11hGF4+LyG2tVyQSz3pXX6mYX3LQdg4T7ilBHu0ZwwSQCUVzKqv6bvf1PUDniyOb
ihX1baE8WF19Q2B6yXTtg4SLm3Qvwu/3qeaf/HRtZ81jH4zPwilOZB1cxth5raJDY4YbZkHPieve
BGVE6dZU0p81O8Cozd4GKk76fRAYXmKLXEmwzGnv3Gyz3QV2/IFGCXzUsvCUh6I00cpLkhqUO4Q6
oTeX6aIwYvdOY/F1Oo34cB/HnixVUbCLuQxGcDGFzZvrH6a3YNrKvRXxMS/fI7hKmsTJ3FiTBeQu
nOaKhoIAVggzONen12QMQIvJXhW3V6zBF6xMV33gwsrF2Yu7a4Evo64+c2EdcTFvDbO7+Zb1mijl
2+iDChGD9+Ra8UtHKkkeBIdW758Vo7v3lbbnzF5tkBhucfTd6hQ0CoWgc4v16kRqN05NGPDKkXE8
fX0U+LzxJlFu9PmPWuA9TR8q9otdqb35uXfonCvA40uZeE9hDVonaG6eDpBV26OOI3CAn1/KE6NG
G79cxYmcTjIy2XnpdBeNK7sfK/TOn0qoH6df5Y7mKfe0C9BZTHLK3UibkyafmSA/AU870U6/RtBU
6VFestq7Jp15LBtvQpb+umxoAN9qqzoZvfLglN2VTGQC11eEX5y8FIMo70fFVZQyuGFb9Tp9qeeP
F8VU7qqCYK7ud3XlX+H1X1SB+qzqDkO0sgZWeqtHm+6Uu55ZstDSo5XeZXVh6+A49XGQ5+mDaYTe
epepNAXBqH6idL3zkOhi/E3xrvNpZrhnMsky9LDcZSh/6fTcphPQ+949Lua5XV81C91nYq5jj+0d
JtS6temrKg92LElVrwiB5X3p1slm3ep95LXckUpIuzem1E69xehhFrMQDEPmiNTnhBu0U7kaWEGZ
YPc4oEDtP3jpeId6fi206uY49oFrc1uPFFdcfNMVxWjrVJr1U9j51+mOagz3ArMzzV4BgVAN7vIB
WpV7kyo3TBxfRNs9T+9+AA3lwiYYde08ve6Pzs1LtOfeyE5mShwF5yn3lir6ZqfunlMH6Ca54bYX
nyJf3pkKXBi23hxj3NSqvUz0/mbocP0irjFleHb0eil7c4kXjDSQSCEJhwzyqljYRrc0UMpMd+ko
CJ1R22uI2IYgnL1i1Nf6ZxnLhzEnE2Tpae6lBjSe+/VCz6IP2KlvXU2eOk8Hvf/QNPeY8iMErRds
7CkOolnFftXD/tO7SN8d9aIU9X16T6DHX5HrrafOjGMXmIXc2/QZpyu7Qa6iS5KmuVchts5qQrPx
KvI5uzu8LTZM4P0y5Ybi+pQKecBIXMTFvuLSDrnEMdVcqh47b50cDYi4NU0pLZiuAe15Orq+3V1M
mbzkWXOvZflmdB1No+jXn2najDMq4WhWFs9BWR41KO9+9DLS2OGhh9Xaco9qvxbKVxWSfU1tHqRs
sG3v5ETZJchinpdD/llS/pDPtrdriRYty880Tjd5DwSIpiISH7d051OB2td4jVpjMa2oqU0m+XQH
kIlpGLQ8IyZMg3+A98GwfB1TD04XDcbPNWOQZVToGK7lo+FQV4thb7rP2P9F3ZzsWnmDLLB1PXU9
/btB90FiH1pMEghafdaC+/YZT8VGAo5h17kWaPsBop+97dEY1yLDWNBtFPJkp6UTyChqm0tOvorE
A9b+BDZ6zNOR+C6EBop5qKtyHxjnQWcKqtYELdU8t/B7LJNA7gqNtw0xpKYEzvr6BJx2hnVhOiv0
RBDCRlDjUCfqubImFXYTMP9s02wvicXVHTpG7bZRxRnLw2b6cdx+i9ozFkYXnLQmKyk914TKr3tf
vXQqzLH8RZ8UHhbcR3zObr42aDtZ+atvPPYq23p/Ph3nAgmd5++TMlhrpbfUO9pZXHUm7cbpaNUq
pyUmvUCS+WCXBxf+KE8p5CcjQ2u8lEhk3LmDbzSuasCEghmofJy+k3XKK7DWgLODBOr4dEHxf1oM
4mqSzRC0k5bBQEkFvCEKFHPeKoqNZaZ3m3QoKDxP0zHBZ7RWu2xjoSe0THdZ4aCOKgWIHIKwyN2B
kpwL9AIxi6kCf1f56abFxcvi7ziIejgaCbASoIVq1T4rbY8yMQng1lkMM+1DGLU7/HY0pRoVgEJS
fIgw82ahAREPGGegOkTL0IkP+n7ZiPxI2hJKQJL2yKHZJzlhCGXooaWQdgJAhZT5LELdbWSPuHa/
tRGIil5B86PjNycY4wFGSbEJQ3lrcg9v+crFsjl3K1NfUPFgmiLgHYTBIoQZvEAL7c0L3Xx0q+5c
Rc1P9LvEri5rp2c+m3RY+A22uUMGJ6iJQU7mHeESDf+hio8AEaTIgrdBWjcG35sMyaIvj3FGi0gj
a1paaB907aTm9qnuwhSdC6rLVHFII2YvraSolYEfzX0DrVcV/vTYInj91oCjvIdeTKbO3B5p5FV8
XGMAAuwm6rM9Ni9FGz0HqolyqX518N8eO+lSXJi3MIIPkWuJsipDmyhkYESJ49BX1dXlWNI0TGV9
7ghaSCNMgigfCXVIWKONYmmAGUZ6Ri7bUFv7bJIAeAqNBKEA8dU4GrWOGTk0w4UexvOix8fQuXxR
lEUv5pjeggrniSIAWro6HQ2//zTSHI4OibkzUZDTOlHyW6/DhBdi4+xCAmWkUmCApAOfKAOKHA8I
BLzQbdFUCqrA/mfXeZtSCuIUaSiMPtSS0ODsjVGyLK36vTOaO9qrNVgO9pdsQ2fa3eqyfE5SzPTg
7ecRbq8Z2v5HENv2XBGypUuLbMfPnHnAqQayeROWREhYFCetGr5q4NNzo8jXlUkoCthAAmWM+Iur
0sK24q4Knl8Cmxr2gPFnqRH11VdEG76mWgQc0qj0me4ou6bF15EkRIz1tP8qZM9mGx0DQFYzB/r4
3wQF/3+W+j/MUqfJE5qD/3qSeppGn78d3z+/v7I0eP/3I9U/vvePgar+u6o7GjBPQ2emamv/fqBq
WAYTSlsjMNimtv7HQFX8rlMIM9BlFqubUuelvw9U1d8dS9Vwy/6azuq2+f80UBXOpKT4h2JkGqhK
g1rSYnJLoDQsoj/LEhot1FthuDGekJ5kgSn4p0OxjkYdxSYosvLC9HOBbPTCOHZvUsoOCsA/uGAz
WDdchJLRCDnXCjnNMwceTKP4b6Y4KW14N2uCgCYpaacoO9tzT3WPIT+clViDF2Bf6ZFp1gux5oeY
lYGOmiDSYJYOPpgydx0nbrWK/PgI6Y58M+T4/4e589iRXGm36xPxByPop8n0Wd5XTYiy9C4YtE+v
xRYuhKuBAE0ETQ5wXHdXJhnxmb3XrnMYTEO+R2m47EjQxgMYTDeRWevTYMClSLsnpoT5zoxEvZfw
SQFON/jqlvJFM61Y4YUcjZmJGSLXz1hyP3Efpbyy7EZEbx0bC6290YDKW6bgyZsFYari22yba9OR
f00AXyLJJoiiV2mNt0RFD5EFT8leUCYGDjxFm4ADVPzz6qqidkpT/CaljTrPex9JZQEWTfKD6mui
ax7BwwPQJc4G4kW9mesREkFKvJjajA0L4DFB1rl8xzHmgPWuI+t6dElyaScclybwr63RHkctX6zC
06FQ3W1u0Nrq7L4SuDliBaLQaZB4L1CGNPARzXQlHe4yo0ZllxL0aTBlR0SD6aGi3YRW+MHK9NMk
VRjyCuAasp3HHE+WmIqryG6fMhyreshvC+ND6ICkOTTsBX9J01fVqK82ja9MPNaYbB5Ko4aXPlaP
jgQUvIBbMWO4PvHtQFSXYRpXMknCMiv+7Ma5jCyyBoEGk4k7yhYzeHJaGcCr+Ia395ICStg4Nps6
Y7qYgmsxMFmzlzGzcr5NEoHvykIcWQK9GFV1P+riXq/eVmfGMWiOn57bsmrnCgdMj6pdkcKi0YXg
GCyfmyF/dD3WGg7pm7o7lBNqxYSviPAfMCgLSaMTVA4W9kbOQLLpLRO24A5ItYtI28dFzvYuTHOI
jiyTeuS46O5HaSNPnbILYOsY5eHwWMGpLVPxQb6niwPkrOraCSn70y3DJ7Ewaqoi2hcif/A5N7iF
aKKsUbyCmmMk21+PlnuIuvKQM1voUxBUbXWVE1HnDe9dTNQOSSmf5B+ellpm20z6X1UlnkuPXX82
4RdIhyfCcSpI9ePZGYYDbvXVucCjxIiSfQo6TGIAodRQnrX2N9AmPiI2O9w5oTtaAPi75q4OMGLG
I3cS/xbPO5Np0IayC4rQguiwBbh56Mk4NJBZhH1l/vRMgRI/urAwZD/WjecG5m8jiy/squ8mdbdv
z184vd8sJNjMpIMNTA91kvW5cqsktPPyLh5wfs3+dEu4rTezGWSSb+BaVnrvORTeg8sPAeea2M2c
t80c+v3sFK9zMO/KIboC6LWTznhvex1MkWSPMOKSEFPf2OWnMzDAfKkXj2eY2nPCqbzE8fWQ+JRI
LSKocSsiwUwU0KY1cevbVRtWQ0LizTwjp41TY1sz15+R/UWj9TqQEwkOvQByIvnxoyOUc97uRpu7
COwZvUm8UwU4xinubuWEPTMA8GOT+uFnJZsID9e2DVQzg15JgMoO0yBsHmd8bgjIRF2LJg0Eyt2C
/DLzEsILKBvxep6J7l02Q2++5LE/HA1+uklHxiFYbgAD1bslg0vs5R7wuebZD1YaZ/EnJ0YLE3mJ
G9ZJu9KV1FmUzAkt2KapqqO32OfMzf7slrIwF+1Vj30JTa8Jix4am8iFESrsJrqbf+tllIi81ANm
FNneIHelqViceV/XGaNHAuDlUPnbuUJi0VXVYWhMYmbzVUwcv1ZN87HYbJBl0HW4EkgRRaLPRxRh
9HzvSxxyE+VP5P3iqwk26tGY0PIS7f0Zd7LhoQJZpWsWHctN5ZNhzGF1GWL2AtGU/WonYk3VIHXl
DtgYFi8Y+SAv2WrJWNhQe9AWYb4FbEDYtU9KSjTabPRXjlsH726uza/Z/oiymCmziXtHG9nF7gfj
5DcSzgNthMGnS40bahbUG3fsIOsZExU5r31agQex8+dqKB69ZfiZfSLk545QnRFHHDdeHWp+FuFx
tviyewHBKvYOw/+8m54L/rLpMF6HRoqoY0kfgqYbicmaDlUA/SkYz7abUNQGPO9RvZsjSIUDfeyG
r+zJdyL4AVb2Ltp7kxuAPCsAdZ33lpWswupSQweCEygzgHOe1TBjadoNA5dz54hbLj/6vMBzQbl+
IWeroBWgBujciLkULhh7iG4qsEiWzxPTuUxgRhxGkX/la/PTiNtvWNrs4H+99lZb1hvEnrt+gbFE
gPjGtqEBOUALA6d89frxyZH5hfGpdpYX1ZTvIiC1cQAXw+vn41imxTeapyYqfmQQQRusO2KqJZaE
koDeRSp6v3nXivLKUJgeYs0FOiLbbZrq2YslEjDy/jZpN71kSX8c6MzD2ut+3KklH6sGJwvBOBw4
MzGYAKUDdBebbIJ9l8wkF9/3gnGYnh6XRWGAhWr8z6RbnjOALTRm+sm1h30kiIaYbJtRJbQtH318
OBT2dT9j8mndkUiJTsN8E5diwYRjldo9xZH/gwGKUE7iD4oLO5qQYOYRuLLFJiiokREViDvIbAPE
UXuELSg2I4689ToQFYPHnzlwpg/tmhexVi7LUyURIQUGOxZtXQ/GbbwE93FN7qFweMJYprwEpfwF
jkGCgl8+xMlwzXF3mFg3dOYx65wXqxZPrmuThEetFOMaxzXhJU+l7bGES8QhMLr7yLafs9faX91/
DayXESTFRhf5wTa9M3Jr5lo+m7jc76sVgHOLDpZHuOIRS6ktZ0ciiyc6nCcVpXv9auctifJ5FUIf
LVmlG5exA8EaYRwv1SkQQJFFfYrl27+ijAnH0CW7TBI0GlXmvm6I5sq8q7pQABWGh8mEsODayT6q
pu/OLx5bs3mb2vzHT18cBEtAov80IrsQ6gP6qUbdkimPLSVNHTZw1+iGA0IrAN25xV+W8Y3HPtjS
0sbr3mbWNoqGaNPHguRO2V557JcA5lNDCgOccoeUIwMNRpX3psbqtu7Z1vYVUQKGQm5ORERoxwx3
YwY6znXRFHBgqh6rJGEajoP7z2c5b2e3Qsd/3HwbwsOzcJHNF6zqp3FubtcykeX1aXTcp6nm7EHF
xOkB98pN4chxSH9lNRd5wMObl6z/+Pl2c4FqCUzeRnn0yDgk7Y1G274k7g8Gylf4nGdbczHXyfLr
K0ybbhbvqsT/kNYe/xHp2w8IL+pNs2azktRFF9s7D8tgn4wmqUK/ABgUNdmrx8UuwOLroTjIoD92
+WyQsNz+TrMBE8AdETy6EYMlO77Cycchhh8uNKl9ty1MgBCVWrHzreidTNt0l6qIg4zsqaPd1RC1
foSHBDDrjGBXLMHBY1+GCx3HEmHLwJ4ZFxPk0hkWGVYOlEVoSyyluxZh4nGsFgYp2iFwu2QNipqT
Yd4Ka4vkSTEyQ/QMXHGcna1RMNHH8vIUTyxbrUiuypYlbGJO9mBqHjAZLhvsqthNxfwDh4xRQDHd
uIt5qDJ/OaKEuw4oubeVp8ZtGpFuRyWyc3X2HCfRr+eTWQ85JLSahHdXvJco4siPQE8x9VykVChh
HmTHqSGNdintR7fBiU4/iZ4FlBHc2aOSw3QKAorAKy83JBvOezOph3A2ltthtMuj31NZCPASQ8xZ
rlCpJlPGb9LgySQ8EFXiXP+4Hl773im3CjYKZYw975eqWcgPLg7K9PqjyM+kgGEDtjiHnRngspW1
W7M20cVxe/YKbLS1XE/RWgCVRFMtJNMZk5/sDqY1dntbGtmGwuu5y3AGEAiSDcsGjWC76TUqUl+C
TRE/XV9Z4DFInOjnGhEV7GK3v895sWeUUOTYmEgbkvHQd867Yy2cSIp3lkTybbOqIOMeo2q2yGdJ
nhpd1nguy4cZ4WS+KigxZ/G69fbbgriSYEMQ2KyhUiWZcZGfU6gP0CToMVdlpuwea4SaM4LNxUa5
abd8L1KTUraqOrks1fpjMQBH8pmv2s9FIegQqx40dvnz+lh0SXcOxhAwH3T8aDZCBLsTUU2IaZkq
atQlXAjBsGlR09KhIu3pvZsWjHpYpwRsEjJHfWVfj0X1EiFfRVNxcZCz8tpgnf+ncEXqmq+a12FV
v2LMe7ZSolNyxVe5ZsLxUCeFi7YzfyOdxd0Fq5ZWrqraGXmtjcwWh3BxnJ0UxP+qwYV8n55MZLnI
EvtVpZusel25KncjJLzBquVtV1WvqdH3Wgh9rVXxC0ruQgx7dtEA8uyyTg5pTjJ7apOjy4NWBT3x
mIsFjkernjDZ9Lly35oZ0/oyl7cJlu+dDTv8VtE0VUYzX1r/YDP1TyjhCTGiS0F+GDPSH8S28c37
KaP57YreDdv5LvPEcNVtJ5U/4ypHDN0pnt2kzw4+6QgbcJ3Zzb+/LBkJW57IkmPEDDuPAgJwNRCL
oej7PfCuN2sQ8QlmVkFw7SuhCUQdZPj5YWqE4ai52sogq/E1oeouSnlt/9N519fDqvte56zIwHHF
QVgfEH3o4qWzRiQTHgo95GX7Ki7gOs3tKkX1tkHcozCP3H08OMexiDI6rWA5ZN2MHr2P1Zm2uLIw
/RML2P5E7b10q+ZZjmD60jm48jScgz5YGHumw8Z4hh36lJpc0MoiL3DAeWUZxm/bdk+ZWgsfyF0w
4luMmwDcOWlpp9DfYhINi173m6KnpOtlZcKleAXdY26cPsXb1vZoCtNtOjjPWSHeLLd+0CbisgDI
4tDG911b/gAP+rFHD9+Xd6Ut53rKuvueMJ770u73EsMKJrAaMY18rjl6GYUdc5Oe1iL9kdCwg9NI
44DPd19pQ+9lJfHbz/dK++XW80pnxxsFByqgSBxIFkuG5i5O3He/mdG7l8ZE+pH3UJFUziOSmYi/
3WPlUyapXjnMQQqUpXD+Da7xdCCGEVgrfKVJvk0J53dstaTMLtmnn4/WGTziPJUgyqw/zHvdthIO
ug/bS6jDd6VDe9nGRbFLasQ3GkPU4Kkby5yvoTzfpjSCrbTOPHlxnHIQOvW77UGgNgoQzXDBvnJ9
KlrEZZYMvnVefuAuvNGz/T0b7bsYsIqxw/6LjZOOmuecnnmjrE/0g4eK2L2ODDywn2MoR6qPZj0N
iQQ/wUD7BcTaHWlOCPa8rQdOfszCbklsUZTVT0HbXFlL9TPQ4gTB1IWBQsI7mek74UfI67vtkKEZ
8tkz7SoGA1QDMwMpGpWhRuCSspGxrAYnYObSZUZ7o791quGDdpBiFCfZngmaiU0ccaWTQEjtFIQk
YEkMeRIGSKbiq9ePEwbjzBbZpu1H5oi+d+kyxK9ei4te9DSdLJ62hBF12xpm7jGKwNHgrCbx/Eot
/g/7Oxv9FJZ6Alzpu7IgRF9KxICdAC5KUrnHyM6JyWiSxF/7FDnuZ5QVzrk07StZI8F1+fyRP8IM
BzJ1MUEs+f2gznkcPKWL+TqxAO0q14LTQIJs6bafsav+FundYTBBS0TsRYApi0cBp2PSk7cjogxm
ZR8RueiRi+7QSc3lmV4ax/O8NRy94x/pxPuua44y+r2IQeYmyRg5pWPzoKj+Rkfc9yXyRjJUntze
+xDdgjIc1lVIrgLlH5CkXD3mXdvA+ma/rNAvLtqaznnA+TM7yjl4IJJ7y/3xgEPvqki9DHayUxbp
g7nvHuyxjsIOx+vGmcr7wp+dPWbsb4yQeLWd7ilNpo/BGcu90BYfAHpVSLrTWxFn/e7/rePq/0Mz
lfTE/2n8//irvv771P/f//C/Zv6mZzK+d4RL2SWZuf9PE5Xw/4NHU6z/xsPd6NuYAP/LROX+RwRC
ssjEdyWkWJ1X/zXzl/+RlivNwGfNzL923f+bmT9mrnWm/99n/gKXqC8ENYTJn+V/n/nrvloa0BYQ
U657G8qR3QNM8X24mz5CX10kl94D9CRLiuRGnwGJDoQPML5ZiMOQwEz2xgJAj0DNrUuabVg16odE
P1ItSAVHKrA28gEpCzVRqEnqvvozlKAli6uj64vbfOwGxJYP7lrMInigsm3XEpfw1GoteeVa/LYK
Prmh3McANzsayYKsYegsC2rBsNNqS3dWMbP6WKaixp5Mge1SaRtx9OtQeTtrCZ5Qi7PvRpLxrzyn
Ti/Xgt2hcjep4KO1lGfP9jOuxT1YC8p8Uz3A5SEhaG0BJL2AMdIUGEP+VFQkQrkxGHljbBqI1VU4
rc0E6rWNu1ZivtOgzky9i72y8muE69yGeNhg4Xh0HzlzLNI3iWSMOKKLPEZplrDLp6fBgn5I1ybH
KTE7ldVv3bTYkz0P1Roq+MVV6c6vko/Iycpd2gOOW9YGqgdtAK2Gpiqnu2JEQy20NlwIxlME1e2v
WpsxlDzHdG3PkBO4dGsBXVswvRipuOniDA8KQUv8h5u2yD8jgLeUEu5H0TImhyiKMT8vzktrkAhu
yz+Ke4xqmNwnrZ3NaEdYfwAHxnxBJKw3YbFYH/hoR8dnOWRDabSbhM2KGyFZCIhZ51rEKdYSil1/
tbODLOUqwTBG6Y1xfAWQ8ouzHQJthFWKejCF1CDL6BPnS6urR93DE7K6kg88BYswRddgCw9+QQHi
zNfN8BcJ84hl7aUfbABPTnayEHzaHdrbAdWXGLEodMbyafIrzEnA/j3KgV4OjyjzbhpiA/GyoiUv
ssPiLO9ZBoNqFES80lfejOlfl7pXpmF/4ML7YWdx1NBkeJQJv6SPCGdFNc8t9nLKnXTeEAKOIn/t
ntuOaRtlU2T414hjICCTLRHw8fU91WrrEqKwMi0CtJidT/gPe3MdGDd+Ol65VXxfOf4NG8Q3bB98
v7K8TUubta/9mChKbdtiJeRF7LWr4Q8V5GmisSKCI+CG50e2y/5BmQRTCcb+ArmK5ZFj6WHV/dNx
+eXmM5kWznM8RVfN0N1axic848MYk0FqOcmrm4z383R2UNbFTvfgCaRAMSYfhJNkBlwzut1PCWqj
dseHd5mr9kG36akfrkiYYAmytPywlZIIRNxrlYqn2HVPedS3YQIwd+Vuv7UIGvmqQ/nuuQ3SjYZX
w0+JKtbGt+Wnb3GH+KZBpNFd+tjBjTVEH76N8NRAnxeKi8FKC7wxZqOezs9qx8+6s0567u/STJwI
4QVIALjDVZ/GIL4de3gfNU8sUQxML4CAO+5dU8tTgMWnAau9ERqlKw+jZfbAK4x7BQ9jHaBfpJm/
ZKIKFanmQBlndkoJWbag4N/LlvBaJhEwE9Dm+1P+Rb59Ra5Cp9/SrHgNfCbReS5xQ0D7GezHtHAh
evasstKE5dZ4r4Q1byw5ENcaMJ5wkByWPIZhMk2v9Do3g4l1pUe9584t48jU+kLxt0fWsa6j8qcW
szelUfbDNETq7Lsvm5NhY83AK+5R/fIR+HcpNkVTLfyHSfKAAp5fB/pHkBMX0XPwS+09VQAq0jHA
iDiNt/ifuq0WHR+/S1K54/kf1oLcijlkytDqGK/QURI59iDtrlO7RPqeXkaTH6pwCIhYh5FRm9/T
i566vv+xFMiHeAB8kaOsYgzNU9AA2TfamVWSaVwAkjLZEMOL8IuvFPr5Fr9oyq4LnIiC7up/4bFV
W6Kx3rqgfYukhV2IkbvDb2+S6LmZtHPlGc2B+AJcfem08wxeW90GrJbF/eC3F7ZgDi55hBTpVDy0
HiS4YZX2xB9iHSWzWvJqvAdglYm8x6W+HW21b7vveaGVKFt4HsMocVwsr0PjUCmuI0MIKwmYoPZ1
XryeN3jiJx2I2JXPrW18KGSNxnVRTD9R7F7b+Wp2cVnnCJLde7D4lfuZlgEpLV17cFmW177X446s
r8sh2+k1zK5On/18Ro4yQxJP7PuUg1lCWINV4XPo1Dk+EgthbF42+6nD42kBJuriS+P5T86MKKTO
qp88SYJNBF14wzrxahxpkWztHvPWg9E4MdyLLKIG17xNw4cUu5hok4YMtuMSvA3a+iuTeNeNTCCq
iCX9UpJSUt+3/TzybFgvgzPfajRQ+8rJAdl51X2UGS909tTrQe8RJuXfzQ2mRp1K0EoCyqnjFbs0
Tt9bjVMEvSUz5/jHN06iWVhESahR/Vzd8/Yy73Ph3uTcbVZfHAunw/LW9wy3OSBkOT17S3RilbFN
OiRdg224TKCYqRc+gnK7P2U88ntDTDgv+FpM8HyhGvOtN7RnGCAzC7f2jfXmuo/zPqRoH8VQPBPl
dSRkGw/JIHFrovWt4JP2GQpHJkI1Qt409OfiUEbcgnZKCEAPWgmurs+CeiShwlrgGafsmFKWPYPZ
M5PF9Y3/8QBpntOHm5OhsKBnW6466Vkcb+CdbLJjJ7GfiZvbNKPe6YSIY+neDCUbxHySfx7aP9Nr
XqcaEEYcMIHFxWZI2mPDIRYm/S58lbBJMPeQdECz6NLaBUb0ZRJkF/JLB4jUUgBtuGmtlKHSxOhr
Jm6FH7EVu1KbWytfrW30D8vMHqjMhotJshFscPFZTwEa+PmIUoqqIM4F7c56Y0ZPxhCxjFP6lfUc
gX4rIbz+Z3i0ioNhooBwE9TPVokOJKuJZKp6wqvqEldkbz5ksbk3TOuNeojkzjYRaDqLsxBrbpMi
zJRQozBpMU75HLnceD1zBSKsJZ0rCd7RJlhrzcmyr40C+TDmVHA/alPHIKpoesN1GShIEpqL6Nvu
ol+u/dNESi9K6gHFJ/Hf6dDdtEt55ilm8BYfbbrnvSphbCjivDYy8nC2K2VcMlXAsjOto6lg3IK5
3EaaQ8zn4lZDcNMkw6Ez5y/cDbj64dPwu+lpxIrbHCgIhpMfiYe5aFgTgZl1YkQoQHq21JAXtRTd
FlYiG0zsEHqBSjQU6l0TUVckf1BFYZlHL1NcfseJc+tlMIaD6clZHy4DPR/bleTDE3fT4Fl7Y2Kf
6tXqnqr61FQsV+bJgX8Y7Grd3HVl4oaWqOBGBQYiVgrWjK9FmFlxLC33NOcQdyoDupUTFZzyJdEs
FuFCQ+V+B4l4SdLiAM36mSefzZSj2J01zX3rF09NySxlTFMQsEJd66L8NCuF9NJjnukjmB0I6gqr
mTOLXIanFiQ3DdSa2lcz9vNf0Px9KyfBBBcTDcRtemagsOvKbLlO0vGzMfkzK4T/QQcNvZw02vvc
eCJk8IHEBgJ8lhlsfDuQFO6Uf1mEOwY1OhIgJIOZYEg6qGNGYSh68j6MXH94Ecclly+qxbncB0py
AujVeVdy7ZYxdECGicQbzYJgRRM5joSNsQN3j5o3QewMPgXLeonDt4GYZCOE6kbcNDN0dnigZpjk
CxR1t0DsN9XfQDOpX8TJVT8Abv2tOVMAaEZCLvyzUDUemsWWzXs3rMraprC2cY1oqNJWFJqjDcE+
thbEIs09VEafOySvMGar6jjH71lTRGxQWPXg8kv4Yyyg/YGsawrtg0ijp4g6fk8miRGuKahOjl+o
dXw8bRWQKlEXp2BS5xTzY+iKdD1mKZkTNNxTytMUNyP/uPqdBB7Z0bqeNEshIzG/sde3oSjxNye5
90APauyi8sqsFwOTtPVTgcsKRgFoyTgaWVBeQQehV8wJxlksTJrS6f8ErM6bwcDMJuspdNvcfnVH
eE/4OZUr1Wo7mbaUSl0IhCg/ASskj9OZ+XujXn/AjZOy7wF3TKC6xQdX1TDerQNRy244lA0KAFi1
8wDJuZjfo1TaIWEngBEXkn6bxdxZxGfPynOOolpNdXYd7ZqdMwYTFGN1ZFcRISetvDBAKBAYdIeo
mG5qz3k3mTftnKp6BBT+0aiRQ69AGTKN2ePcCWKvGIm73ezjnqas897M0Uq5yNTMWKo7DFIkZ9nB
oFT5TmZLjfUENXn2kI9Z/Vhr697FSnCGbAUosWzCESTTSVU4vyVjJQc0JgoDjoZJ/3SYyOYq8UjR
U9lWSvN24o7dNgBkwDXXPF8Z7oWpAGvQJWh0at+/8jz0MjzS7tkupnezI7jNZcS6L2MA/9HafYiI
FUTF2U7xDe28IEiTHIbjkiA1wpJ+yUoD8TthD+fRt29Rsz1GkweqFk58LEmVM+viAA6ZlxsvsOv2
9UV6MUGgbeptiqn97OPePejBeGAMkeG+pX9d2urCMPaqTQJavegPipMHa3d8SfwCbyYr/Q0bKnrT
AW0eltGa4RdbudLm101KXJ84X7eegRu1j9udRG58ask7d3m6cNNBbDWtbV1yCwYOIMoxjXnvOZhc
PHVhkVtsJB1WsWX3nAQfftLADR3qardoGqXy2DvIDMwR2TCvGm7dZdtOoOzbyODFtFcmHmr9ecgx
6zl7anx725Is36b+QZSIBSaDtYDvN2Qv9+O1kfnMcn36eFICzwrh+jDGEzRWALXNZF37FXTSnNMl
Z4JXlXCaTcUumm3439zbJEdJVDzkiOzttGIn54zIjoR1rFcBswgG2CmJ8RLLfbNuchKTumVO/ZZN
Pccz+r3RR6DTw77ncA9Qp3tq3giaH3pa9jYxRxJKq58KZ9auMZAsaAI7i1Ur5ZsqQJldoyTxm4Ft
Sv1WwilnASbnXe2JFWbxXBiavW5ZUHmid/KYh4bsIJHa0DM50rrktNSh45I2AmwMfBdtLMNLz31T
k32o+H9lEnOlJ8oKuS3Rt/PJmAv4+gKDJtN20LSr8yRlZJAFbCFN7PaGpui0p+qe8JnfsQ+g4c3T
KqXc5xFg5Nllp17EFhQLQIFAP++IAx2U91ZOzZ/Z8nqUVT3vGqm3NoaPjmnSfnEzVBmB+17gyi1n
Bs3tC6S/N5dgnIsqVp2rU99kzVQc64G9MzC3OmwMBKpF8klZVlcRwinJgCFvou/MkQdCUp9J6aHG
LmQH4jS5Qzbx9G8oodGuFG1a7VqXJkaTAUx6weO0Sg1ZQ5SZB3c2g/iwuAhfgHiFo8dvmQpsQpyH
exKSzwuiT6nqX2+5Qh9y5Ki1CTZuVYjaL971UX4ZesKVGHIFDUrXYvQZD3j6KHX3QrwQGUNFn2/d
8ZwE+W/CToK2A38AS+EjmhuGFMki2EjHn6Z/NUQZBtVXMnQSbqXgWeT6exYC1RfvP/uTYa+S7qPr
fcKhxpiZOORWhjBmLWKO7ZSHzDHAIRQuvx8yv+meu5dXXkSvvSxpUJHbzsWXX+A1mEzzh0SunW2R
YxJQxHOmATEVvNOqx1ANrQL9yxAuHY2LaGCFGPxfnuNwFcAdQ0dXvfeBcxhKJ9+WzNeB80UfAcKJ
0ZUPfl18WK39buX3erFfKdKJZ4zVD+aBZ1HMHYGj6XOHyNdiwM6Q8zct9ZtHTbjBNk8L0z4mvXtb
mihLpPk1slJ11t8Zw+q3JDkct/fesqwJ9C5ChSUfAUw733YsqZTMp4XYCPZvu7SmlM+QC9Yt3ooa
XV7mGDZTIfsQ1DjyACSbCt7nv/9uxjasbPFmcr6jz/b3lQkPO+gR52V9fJxGihhp9NCIffvo49gL
a6NgGovSdWdlDZ4M+8S4k1BphBDk8dYhJhMdqozHYZpxNYJ/SHp55TNMiaztQoZSGMVcrN64rzKN
5gR3B1fndqjblzbVh3rR7Q56oED1MDHnLQR43uUd3ifdwuDsvJp4akRbMXwQFs73ucRm5MHAapf2
MSviL1O7kK6tWwzJEDh6dL712G1NzjuDbg8HelMfHIJfGbDOl7L7NivJ2zXEErVO/r2Kq+cYC9ko
wD/HBFMN9LsGsODIZCo39Y7ayqHYEqroXyBh+JH8RlH60ebco2pBW5VEdPBFn54FgUyr7pwyzonP
0iXabO6/OpfRIUgKvcO1wXDAYl2VbOPOghTJ1Y9WDZTuqE5NifGrPpBwtFnGZcuYfw/PGgmyYX5F
kdrLuX8CznEku/Lgt16w6SeTqXDvHOoBkIUXLFuqIDThkf038j2AMN8Eo+azlhmKmfI56WzQe+w7
QYnyD9LuzWCwv2lq4h7UWL8rP3v35s9Fj2+9g/io500qSWNI04ThNRPoMXGfahio28EX52mFjdRS
My+LuTptc5/m5K5YteItT4K/oi4/2244x4wrIuJ7cNjxZcwWIdST9dUmqgjhca/xCMdRACegqgJ7
lv9beR+jkSwcqdlHOqq6L6rpzcY3SZoK2Ra+eduIQJ88S8ttXc1nJw9IFulo04KRMPeofNekq/sR
PTaUrLCDXLBmKZFiYTa3WulrURJx03tXOaEEOyg6RuiVGgYsTGPDIgM6T6+whs57csZ/5iB96Tv+
sAN5hQSV4nilhU9OkGEiBtMjtOMOathgHcDWMEbGeIVfUB2ITEbMNtl3RCfGe4YwzBoZXKAVZ5ar
9SdZ2PfFCisWkbUjCIgStABUPFekJkwMjRpXNqFWeRrWjflh1+4ztvR+C6YOcjkqVTj49NnsoZnK
pbcIsanw8mszAneeDiQhqXy6sSII4F0knkq0UbRz0T00FFCNUX8zT7kTEg6p0u4V7sXDlDNnka0w
Qz5z3gCB36gilnkkHGnEeohrj4ArmR1MRyV7O9vi9jKOfofZvqlwQcctouCs3fNAbafFX8KCTHU3
RdiYVmj5otxot2lf7o1/kATPvm16ArKhEQNJzZLXoim3BZTeIlAMlTiwQsrgdy3yz9iaBaIQ41mj
tES7Ajs58j2LPzviG5Fku57I0LpE7NERlea6jgT05G+oq/MTJ+cL44rWt/vz0gNQijO7CfOk2jSe
OYRENWUHXBRUp076WDX211zYQei0QwMDDpGEN+CPILoWr6Jyii3g2aN2nV8LtRm9Gwp1WdIr+okX
SrkGV00oGpuB0rlrJ6YgiI1mj06mEuB7a7ar+yFuX0xlqm3e8dnjmV8urvED44H1PZ7eUTMFkFm1
tXyAUYFf3OlAf0FPDluWWknB/HBOKo+5Qk2AeO+Wu8HEnJy7al9oWMDOiG25qFilzPgiAzpJRzRn
CWNwm7fvadpf5+No49UnboTBK5lRmo8dSk44uPVPZHyq/C6FBdSi/bDz4gpTz3PhyW0fR+gUq9Uv
4aaIj/0l3VvXHav9bbBEP8uCHMnAk5rkr7ptC0qgiUn3qpux1ArZTq7w2WEHtWBpoVpd0VAg812L
YI2+xdsbCziI1WHumUqSLQiKusmfMiO4i4zxeRzdl1yb646txPif2mFauZrGPZv2Dm6GFKoa58qE
rCz4H9Sdx1IzTbelr6hOlMsyU+SFJCSBEDCpwL3lvc26+n6S0yb6RPSgJx3Rk//7QfBKSFWZufde
61k20ZKmygzDOPsg6uQ7EBHotfeWGYHeRDdMUjTDGuvfFHRfKLczrqUS1/YcgI9nxdc99pnIEfpC
r/2DDciVLW242xx1OTrYl7Hmj9LU5S0ahlAEN3MuobhyFCXBb2mVJB2p4nXzYAp6hDZZp7iw47XR
9hfPYpIVSLJH6xrhiYmyKo/2xcRBvMXgTQ9ROGAE9kVskE/YoBxuQDiYmoZGycev1Hz7lXz3pipZ
apULvSehG5uY+obsqxid3LgbSgcYnZtjy3f+mVWqLfXgA/VUuMC8zabSgxdtOOJ05AfJyFiEYfs5
V7hFJhwhpEP/pvO4JQbiHRerIKZsiFaVTXdl8qzVkOfBIe0vsh/fqzqPthK3wX6agSPiLXqoIsMA
TvIJfGXhRfbwmIyYasP4Iy36kLKFIPXa6bQNWmJGnH4MEoO70HDRcxsaOEEKRfCEQ7psvb1hgcTJ
3ecoeyxYtBudd6vAogQOGgdjxWFKEvTyUEnMKJN8b1wEqLJIW4abZOb1pvloB2SUzNGv78cElcct
x+qKm65xGOKI3PtKiIda43m8syOOgHR58rnQz3nV4O+e7e2sJZ9w/YkW7vN/s0VnG7oxDZ3Wc2jZ
hcmit2oUN7IBmxB99y2lcDnwLIPwL64DoMvGR4HkSm57eB+4lrF4zuNTFfgoxqD2dlTCdCsgvg2J
efVTxhlTLcASYVyKCH7X/Jem98/Z4NDkKdMDds4HSN2bIcStJAskd06zgtBwnGbnNaw1YxFQvfst
MMs5hKjkChvpj8WVJTjY1iRlrfpU6xam09EDBFVvmN5HYKb3uh/iU1U1aNv1rYNwYOHFHtI/2b+n
wvi1S/YQzl7sxOxvJNvsszEfl5Ltl4qsRnsWPfVu7uzZGzdkowN6znFo0bMaTFylqY5mNCtUuxNK
jdUg2U/xymdtsw088EWpBbshBEyyglP2gwv4o1/qVUHr0AwZYs/WwQJz/4BAEp5ihp6oXrUqZruz
y18Dh0s9hTSWscVYF9cle5ZmbHOgTn3oetmvkmC69mH0VVp42BlBrLFCfkeFtYs8cbT9dUAw+dLU
DE6niDkf2CjT9i1pbO4lN7tZBZ2sth6Sj7ABWh/ool5PvZ2t9SR8cgilx+yonUgMXE0cE8k1oedl
TjJfAZOMl5ghdnEM06yGdRV11bwv7WrtGHrxqLv2Mu+4fb3ZXGPNoiWYXsqgcC/JTsoU+qguDmIG
h+bgWKdezUBKCWF+CRb8dRLR48KFw5snqaRbjXPL6CQgBbvuhwBd7h4xenuZOUcRAwuLs8FTmKiD
HRN3gHa03gM/6aChlacpmE+h3vvUg0OHfheNz8PkBki6W9Lbigk6qKu9jx6u4UiLlkJgLE7d5MNh
Alg71iKeNExsU8KcZsAiEMtRcl5kQ09mxp9dewiLwjuwMj4gH+o2lA47pBAlcj0X59gIax6lf4iz
pDCdm5FUS79p42ulOQ4qyoesfM79PoJYyGixmcZ16IdML0MS7YPuOKCyppsQGdUKuSTtFAEXLmms
ajkm/TYLcY2ZgbC2xYRdDAAFt2zvao/lZF7SeMDU0ZN5bMZFylvbjiu/IzE7mpTeygCOXZjHuBp1
EJq9YO1MZ97j/kaZP7MGHCyBGK0kMfJhrsRG91ENm9xhzLCAMnrm2mSyhd6q+Mw0u13n3dJRsV1z
70Sr0HrNPAftaEPihTamwBZNpF5sZ2B5IHs68y4tk9cCo+Ei7CmLbLchqSBzxyWpVB+V440HNngs
W0og0iPX78jYPKZd/OGYQjDirhbuAGch9cGw5gkaX52DjhApNlixa0jMfJi9MdmDHnuscFPsrczB
p48Az7U20xy5uyEj7a7MHej3tkR42xv0IIREm1rwb+OmnyhncIYpExINsRDZb1cPmwg3FDVC+y9l
Yjb3BAj0MSfUzshv6AfxQdUdpXxX8ON5A4HM50MwJsQ/Zj3h8G/6NzxjJJLr87PrlckCpc+rX6Ob
NvXqBLvvzLr3hkyKHRK0h4OzhmZaDUhDPFctHwU2+H94oaFVFO52xLDZFXJbzPAMpY8YJCzlr+Df
XAaU2ktDU4Nelzwo3cpe8545ZesY32ZNy92pAWI09WvK+XeJKXar9bNOQ0eRs7gcUcQhf575i1ra
b+vca7ZN4+KfwByy0kTm0URlOxvc18JjxdXIli8hIC4GQ4NGAEcwbckZbYBQen62C7p920GrtMog
ec5d46A72lOd+b+ezOVu8LGxWaJ5i7PxO3A0lJZBhgESQiBlS6BDP6HZ2k5wfp3ugrFpX5kqQtQw
il1HNEru4u7TPQw+smEIXNf1Lin7eTVp7JwYOsyFrIoLctdwwWkQB2rpA6YjLs71MLpGygYqWUc6
Qg85dv2IV3Ktun1gA6OsmjuGDMVOsGlWpP5JOiwGvi04TbnlEZTGp+l4LBSjtiVrrselEH9Vnf+T
evk/tIYUHjVJv5q1zsR07/OJETh3FXHtjKRZbpajnv6ApsJdPP8GbTzvepZt1J8DE0D7XOqO/Yj6
9TxOjD97THosYvNXRJ3qlTRa5rA9YyljH0phHKqAXQygRASWbcBNGxHJ7PGtdCrCdca56wHvX3wY
rPw7qDtt2RCHu3Qa7xG042dQGJ950yHI7cvqQb+j5AKCtQlCzDrY/ZKlmlb2YbrlflbDzGgfNAzR
SZJL1wBKmQ3H5M0lY3rNsIbHLUlE7JinnAi8hVlAy/X19VDbI+0xVCueYXxyNGL4PuP+JiyBTJKV
L5ntu2703rAC1tSijG2xcweZW4CqhC0d6Muu8d+MsiJSi7iiIaGhSbom2O6lmw5byCpUACGJET1T
y8NsTSrpu3mpS3I4dWbkC3NK7IeqGu2tCK49orqwmVRoLg5wp5+PJjCSiRh37DunIbSR8DjPbqlv
x2Z8K8eCDc/0f4ii3bJNb+dgRqAnYmJX5HNP8pvOKdELkqfBYvgb1vEla8pbHQcYbhuq+jjFmzwY
HbnIyVFPDuySKkViAqINC5saG/dVVHFwheLCLJ8Z/ykJ+x+ZoJ+TPj9BlMakwtPKRaahhKc9UzM6
MdIBM3SP5SSB5bfXXnVQRTu37PaJSEsGtblcdxSISWP8um2UrqRZX5zK1TgdAf+pBmIHpm6fj6qV
q3XkqOPSXwZJyiFrdsGrWlTrPozinurYr4MaVVHRrjOQJA/xnKcr16asUKqkSPbVsSZ4K7XgTzGo
TMJvx0w+Kl2SK5wVpFUFLWAiGlFDH4DrSakSp75dmUNcX0VSbPWCgFm/yL/sfL66Ra//iLLfESj/
3rJHXzLOkpycx+JA1sYUTvqqa8Mzc4RyG1N1cOm6FKBtVb12sbWzdQ92IJev1JxprY9E+4Qy+ay1
7IJBFthoRaheKdpyXU9wGOnYMdOfz112JuU+fOzr+gupGqEZntgzhmB/k9FvPIldbLjNScnLAusj
SOcBaADl1NQPn1413QsX/BW3tPeQsppuWifVsSbZt9CRFBsVnZ125v6NK0/fsSLfxVBpa1JZXwwC
iB8GFu9dwB04BS1xpUzok472WiMbGi9zAEyVzpo7kJDjpya9Q1gTZdh/GgH1LLNez582el8fizxq
H10bB8HAgGGR970GJL2t0X4ThFcxp90tysYCRj6AF3Occkm7ST7OMR07zUw/W3dg87KDnziw/vVm
/apWsqTcSqkbeBZiE5lK9oUEoCdSb3Q5fNHQXqd1ETEJRAWvlNxIEcbe4y/1syMpXc5S6vWnWzIB
AjMktx7FgjKLEcDm2GidetiDuGRlkBQnc7A3jRAbWhLfhQnRPXUYyXnw5ZkX0EZV8JYAXZwVQCSt
19LA4xzTzSQJD30Wqp2HFoxuTrAs4/uGN0JhbmaWq9CKT+1ARqIWNIe6JAy2zJsVU33WiWQbz463
zksPiRJ58VmF7aZxiqMlYITp2RYdIhd5aHGe40Q3yog+enOz2QRILlIp80Lxsup3KZ6KcbAXeona
jvMmjvDiUHMGmytra1Y0gP1qmpf5SNOzQp0HcbE+1JIlO2pcUIsNcN+Bo1xM+q7XIQ5rsL9qbG0Y
WGnDprLuF3BrEZkxs9KmGCSUv66L2tx7MQC4Rg0KSHBEcMtKGxq46MgmzGpBBdEMEtd1c61TBC+Q
Slh6DJMl2b30GLAyzT3ao75DuwVrzj22VrBjd5GPLTbvpkayFCAWilN7bTqVR3GNSwYdM/qIMvoZ
+m3TX7IkJQndhVqBFmhKvQvxp8w56IwQhdLXzDaCANl/Fb5MgIg4AqBAwbcEMhj8sWd/IgQ1dp39
nVQE0KaQixcJQO2a2oAY4puZgNo0J/w1OuFq+dpxU+B4xt2yg2fphS8SFSkb7q6K5gvkspeo82+D
7R0g/+5Knb2hiF4y+58ve/Dn0dWO5W0yIpggwS1vxfNEfJM93cPaOxFrcMsgXwfdM+2G3TSn58Dw
TmSVnkilf5whQtL83WkhUwmXeqJxtoS5nXW1pZi80LE1iKb6hHnSVO3Bo7OgNYDgQn8b4XzVHJP8
B3OFl+9BAohwxieq//0ALbiqboGbfpk5jmZUgJiZLFiIIfcf9lWLHCxOM3Z/La2tSJhm+gN7ZqTI
c22kHTlmv1hTuOkaOs+ZxBy6DVxCQ8EFDybyRxpAOyr/t0ZLLpPdg5Oj68mCwECyNhYuJp4q+0qy
4IM95Z+TsukCdnp14vAJgYgydRFEn5WPNh3sNORmtbhDan3eTxXUZKldq7R8LOpxVcudAOXk2S10
h/hh8o+c4pzmaxSPWmi9YZs/2UDPSY9caTALMzFvpqlbRB4iv7g9mCzH2Irih8EiqSDUDlRsqW2c
M7v/SPxs7zTRvazmVz+ZD8PU0/Sb/rmu+dU4xrElLFzE1jNH62Z+rKxpG+r8ZghUDuyeKO1foZSa
kOsmL6EzPd1HT7tqMFv52+ylgzGs0opjm3aPYbXM9Lch1sGW4jMyoOQGaXSPqu4z7U6WPV4RzHzm
1Htpguq4Sq/z+zwXvwXIvz5aT4C/s2ZcWbwp3IIrL0xgFlBvhMRd++GrDJEjJMM1rvx9XsUX19M3
s51toL0XoOFcnE/IbttracSbONjVHXTKyj043bAWPpRtE8jfZBElinLOrVdBe3E5RMEM4ogJjSSd
9xGdzCJvNrEaS3/qRDKwE670YVlnKvHVjD4lzQAwyXgi4TQPjXFX2Nwy6OikzzB2vVUKLKaWw3Ni
mOe21m6aQ9uNyQeP3z0BWpIiDI/zapqGmy/PhJueSmndDW5IdQOiVXvqzXblmOk6C4ar6cp7kRZn
SIp/j/uIpUim6/LDZNbv4qm3w4tfFOdCJtchGV/bND4NJHViln6mGlmMADd9jHUNAE70eNcIIGcG
mJNo8kVrnzRwnRPCX8XX1cB46snKBuqpA/fUgXzSJWBM4xwUjldGvHhgoOi4TgqLSa79emi0596K
rhHwVR0YrlpGPHDb1UBSPK9+wtFUxbcYuqdaSXwPd7y1APjgOW8jRrwmfR1FDol43XuLFh5v+2/2
EZnIRcitwTk4G0+yPLfGcERb77UALm8UMSQBErRJ1ylVtFQBNjVu1lMsD3rF5BRe5tQn11qT+z9R
XxK/lqFxjoweb6z33tAz86p2ZyiQMSPI6Kw9ZfPaNawl5qurWubUjzLbemECdLOG4VYjDclGccQ9
cq3/OzfTARELLfgUgoytmrcxHk+Gw8rYxXcmyOcenGqWxa8JCHu7/sEheopgDQ+uPBcqCoY/rG0j
wp/tG3wcJ9dO6vX46v0c6FNyKivG5zYrgJkzZhqzM1biLIgOVvIZyWbfSf8UtfGrlYSnvGWN5qkE
f0HiOKuyOs1zcgwc6y4mPIKK/coHoP793GqP2rABjnJFSfSIDu02guytQfdObHRBl7xZIH0nB60x
u95H7MC5Bvqrrihj8I6T+y2rDHaivHa5/WTDu/RQ2PuggzsQwhT/FB+ojrj4YphPCX1qF+SwBXpY
93guUMTqsQw0cd18Nn2Bdjl+lSCVAQ9e1B812/GZ8q0Fb2zJ+cLIES5U/4xC9/1v09Hdd9McOcIy
GI5ekYY+x7BR4bReRQNgtD/LvvwqmmnvgkhtRnMTeRgV6VzT/ZNkm+ta/RHNPdrkHyshIcLPOLlH
L+ol5Ckxgt1hMIj95I7ivYKZadyHYXzJ+k0yJCfTkI9VfWmt4Xls7C83Ls6cpJ6ZDVzFnGz7QF8T
kXj+u2z04aY+5FBMuwIIy0wHl+jYR5A9z2h63uYZcKym35HUvJeC06sLghWQNXKNzQTYmiuTDSJ9
SABe40E8K76u2idHgNjKn6BwvBWg7ABgdg84W8DPZkm2wWnbYLU98Nrq1xh8/m2vBfjtXic0ocmP
Rmkv8jjcALD4ssF1N3dvbi6wJhNY5Pk/GQxPHHSfFdv4D6wM9DsX/Y3h4UmJ+xhstaDBaz481xue
dTN5U4hajXyRRj71/nDTmulKuVsyaIsIWOQYol7W38eoaOQtliQLZRnKWp6fBxS2XL1Ox9xrw0sI
1DxScHMg5734UH+F08GJB4FuO3sfIDpD/OcJQDpAxTcTYHrORdEogHrX3zqA6jZg9RHJjL/MgK3b
QNcb1q1aDRhTiFgTWPY8WiNw34KmuHWK2m6BbxfFWudht7wBO72pzcsExSEgvgN+7wDAG4DgB+on
h4qK4VH4aoGKh0MFDUe7AiNZt2jNSohsgOWbvN3k5Xx0SYO0NP1YQ7MSfrjFZrtJOJO6VOwkJx5S
V3tBWLHL3fKR8ccBUtja10jXjnJOlelF7eyNn299APgRIPwSIP7ohK8k8ZC4TUhfoJD5oPMtVzlZ
uvI8Fm9jYvz0irEvTJbF6mUCvS9A8Oeg+FuQ/Hn2NAHodwD16w5OX3t4SQD4m4D8K4D+itkGAgQz
+1XA+3DA/geOu3Xr7A2mwnYmFkB64z5GWYmVO0Rwjv/MIELAg60w0fJSwQKIi9CxbAKYQwPBAxKp
k0sQQS3MBWBOiaRDsjbY5Or2B0i2Z0vlr3jOwU2MY0j2gUx2jdtv0Gc/6QzyCAOKzmwS8YkG6jYL
+gNmn8MECLijUd3pjzHchCAi23v8qQhWgEp2zcSduz5+quM1qAKF14C+Ex7Ih3/swgEh9LhqiGvQ
iW2IEMvotCXJRkeR9YoF+zAC3aNTd1Lyv8AjxKILXoyAAbKZo5bCuwgNr/5lhsrxkvyckCMMWk9d
L/c1wRKT4rmh8CwJnFDvszpRIkvUiaNA174vcc2YxFQwudvD1zyFnDkIsUgIs3D6+Non8oLZAMkr
2ciCNY1BOBEYGVEYHiJE/GEMc2ZUnRGvJGSUgE5iYTsIiYbvkKvITFiR+uFWdsOzpSGLTEgq8Vsl
aAYlRyxHSDxHzdOlb7nK7Ig5GTSEeFSThFFWEOmDQuzJfY9DF/V09UjIByxn/9cmDETQm3AIB5E0
0EoMSb7/45KK3TJDDxlAexuT5WzQf5MWahPqys7dJP7RFEhznGjXTRADGFKi06CVECx87kSzLVea
epV8H3oFUMj8oSbgxCToZBhwOaeLzp22TIIXBnEo6sWE+ERS81Z4EtUQiRpodDVqfZcwlYlQFf7V
BXEsA2m0gbOLZUwL29tbWrGNjPk40LwNWm+HSWqSEBXMlenaa0UcNlI6MwBYlw3xLu1TlZBQHpNh
FYCfZUQTBOrGBR42eftQwJKxTQw6A5QRHS5PuVe4Y6uONkAaiGWS2zGCdk6cE6b+HvUeClM41JAj
HGSHCp+RrBsTX46FU4l4Dv3HowYX3EADf1LQsXP/WEhcUQpwnSJ1hRHtyatnH9U7wP9T52X1KRB2
SfO/WXZyXjLSu3ru9KpBC3d9/ej7waokH4dgspl8L6wlNETj60A8j2YVG6r+9yJSpVp0yVP7PQmu
CVKmobT3bm/ep6fAnc4o+98DGuZUWRUhRr23dvVHwa0/ExXUtNMLWrID9MMz8IpVRaRQWt2zOtsl
SQuPwjtkunZkvUmwCH2PDq0aYaLLseUFgTxDakoeNRklwkgtEOr6xi1/SIk4UhtehwYzJPooJAIJ
dBH0UG1NuDSUQYbrzdVTiUlUuceQCCV7NJ90IpVcopUSIpYC3WewLPcGr7rErajwWwQyoaRfNlhb
DMpVfwAzDF10rJ7qYHxmYHI2iHWyS7i3xDxVmr1QCXGwN5YWjh11NK1DGhzzGrfxcRRirR5mR1+K
xNu5Pdsa9pfcZTXNw7XEgSGhZXcthQJfx2Q/BA0fI4FxQwdYINlWtnakInlIyLBe5TKkyxGdJmfe
oKNeNdVEdpm/ZQdaWYRg4ZNSLiHcw4ChCCDK5VJ9e+bN1txgw615YpY+sBgoybkjv5SmQiJkxBe8
URvhFKcXORDLRTzXREzXRFyXRr8vutAR2Ev7KSTQqyTYqybgC0DXNiHwKyb4yyQATCcILImeKya4
ZNuLcI2DDto0A+32Csl7llSDoiL7Zd44c/0Op+5Sse3FDWkj4oDAkw6apA72dgWxLA0PtdXR5F11
3HGhAUgTBBwbxDLhnFoOCEMtos5aIs8Cos8sItAcBuMjPIYyJY2WDHVPR8E6RYeEt8Af8UzLrTMK
khi61yrhg+OAFyORV9UcFcsyIYiNkf49JpitJ6DN/FIXlUdoW40g2hQ7jyg3SaQbhDkOXs5vku1G
neHcZK70otoak7X+qw7t7jmklEkz662u9Mcujjaa8R4E0Y44xVUl6OOZB8mlUlAkejicxfCZC+3Y
9kyAmuyYOeQmgcmxzgKIommLrUUOH/C/Nb+YQ13FtMayQ9CyUjPt3NwnsMvbqbep+0fIhLbSXN48
88HHa/j3lvNcrT0vA4Zy9BaXfcJJwVyqFwlPhuXf39BxeOBa+VDYdQtmPskqexrU6wB4kcLcq/8m
MdnkJG975XtmBWun9HaTFl5M23pqdULwouESa/2hxnNIh2zB2soEwV7HBOQB8NNmlBiRXE5RuUUl
Q5oVlrxep5VQrdXCPPTDNoq31JC8J/Xj31pNWqEgtTCnu1eQYkhrnnQvNLTV37shkx7JZrEenegg
CJSxh3ijuc6uC0dgriiU4n5tD4TsdMQdkI6UmsOtYgyXzsXONftdSqmMSZ/t2iRcEgrH6G8CA7GN
0WIXmNayEKeM0ThaxYPKiwPA99M1DT+X05GJ7+pKTskxxGPzNFeAgisSYnzOWjZCWpQrbRMRcsdF
B3SG2fX2LyAurB7N9s0kXX4c2k1hQACPvlzqOsgDmR4sE++xqIo1+ukNnaSl+qBrF+lGnMNRKvbZ
ZeZMkmYvISmXhbCfdFIvEUDt3cbbVKRhgp3aK75/I3WC7fCqkZoJG+CxJkUTafdTQPYC2ZqwgXcJ
WZs5mZtVStFDVMNEFmdDJid62UNORmdi8UyIbGaV3Ym0QudjmNCkmjN5mAUjU47c3nzoAGlJRdRq
M1Rbdm3/ZGZibVAYlUlVI1WBMifOjaJyZeC5LMXp8iqrXT8Git5lKY6XC9BrVGSv/7dkkP8tv/n/
oyxmU3G0/8/08GcktNl/4Yeo3/hPfogw/gM3mWO6DkuLYbj/ixlu6//he55jehYifvWQ+T/5IYbB
Q6Zp+a5pmdhVgIT8D36IZvyHAz5EkFXrua4F38j9vwKIAC7/3wAizDI9U9cdATnc83TPMv9LlrkV
8EBvY5jOaFgrwnOyyAgW/RhCOvg0970nfejaJ9EF48PfA7xq/8EmGuGEgSy5+D1ijb8HRAHhlHXA
PDS2413RQNz6zqk+UGNu6jrWHoY20PazO3q3GgyEGefau2PU9bpJx2LbBaADG+JebGN8F6Fmbqva
8ld/305DubOcYX42bLpDfdTteMXwKscRXb+ufXA+CL41qT2RshORD1GmtMsAueGFEA9kIwS3kpjN
YZT2e9Ea9gpd3rKo2fTnvE+vOgSOQ9qgvYZFaKSy+CjQv1OjRsO6lYHAbulGxEsChbOrBlA/nj/S
Oa1xn1h+vRaa1b4WWvCcImX9QfD4Yvu1t8r40zmldhhwW7IRoCu7+6FIWeH6KNo4TCffh1Hn6JeZ
S8s30qNVAMVmgvqdGNhSSitk55tipA1jRy1r5wGG5gFDn5ea31UUnmImcXfAlPnaq41hX5HbdmZ8
zqQx3AS94355zXcj6/G3EKFy0VvRzR3KZB175MK4/RwhwHJRr5pR8OoV8/3vZ8OgXzF6HT8FOBBo
0fp4ThOD6M7Q6rbMjuNLI/uTkWHG1Q0Z7q06JbhurB1eV5et8rEQmz4JCOsrICzYcRjsNS9/9bpG
0uN2aIcXAeArFImr2aatNRHmsdaq2D8Wk2ZTmGX5gShrxowOOTtOM8z7vy//HkAZbG9m3fSPnY3w
tFCetRr3y6oQlXWhEu+hUmniudXJYprGJnotLbYosC8NzA1JCV0Qii3GexPrYF1qlwqwEs6qyJrg
yKTT2M4555VYs/NDi+cf02nfnrtqQDPCW3Xjs+UckNjmR9a6l7EqvX+BducWBxjhDBaZlI773Uv3
3yid8A0BAIaWSTpX6bnziucurSgjGcvB2NgnJkIokWD4IRFXIzDoUHmjt7br2n9yNTKoRn9onnEe
DzSXIE90GFoehCfrz8EHHC0T53cEX5fggFWjiENGczx66G0sD2Icvt0p/BlbL33vrUZp8eL8RmZl
gbyrlBdjqPEQtznJauyUGyvnDORwOZdT169xcnaX2qdxmrSz+ZqNaD2JP7G+/GbetcKC0+3ToCgF
swwn7c5ZEPoftURZU+lefEuzmpHyZIXnWDjVph5bE0hzZO3BISTbhin4qUMntpJovE76lN5EImFp
taL+7vJ4n6VmcGfSmK7NskDcGKkrLoU3MaCc+Sb9Zp1rY/juNa2xEkah/jTNoZlRefvUqOB1Ok59
gujKmGIU5TXKWAWYcdivjhIEp5mwPkvLOhmVjdS76N7alE7vQzcmxMY5gpkJuzwByF8ZKZ93TE/u
oh6t7GJqWbgxykB/LJKxesQzXG5wH1nnwPaipQW27651HSAWK/rF14DjGInqw1x4u0Ra/mduI18q
81pnjj5zl4hmADqaErrkYWGqbSgalPv+2bE5yzWidr9p+z1orj9+jq5VLxNmOYD3e/vAnWIvYRXX
H75hLPPZhayfE3TsWJNzgZiObzOISoypFYmJlfGh16N+SFEbAmFyqQplBAgQ1dRRSyH0lbUpP+aG
mSfEnvCCoMU95jWky//ygFEI9z9/I9HT+T9/g/xjOqicoqBS+OehArJlaJCqXWhIYZiq3K0uJfcY
MK1H8hvUdlYAvbWVCDB9h/PMKEgG8khjrXqxKsRF6vspCokN5lZOuupfm+R0xKxWJD7+Bq+1MQig
PTTFJEHAh/Yzsigk4qEFhZ4HTfU/VSkP3hD7p78fqD2mT0bHhaJV3T/pRv5bpxTwqB/EE+D88ipV
xJn6/tT0+tqwsVr/fWlNzQE2AmmOwdTvAPW++jrspJw97C4ic+RGsbR1FTThG8QOhuVA2p8AYaS3
qkyWLUgrjWfJ0eyr34DhUaNBLJzd35cjLgYx6Yyumsk821N1//t2P1bBJlV0378v86SHYI7c99hj
I7uXr3/P1hHDqhCCbMeYSimR4Rj1dX9vu067+iQLPTK+zJZ/38+z6ky4TfHi9v5yCBp3FciWgSd2
r7WjFzStrZgxlK3p1waKOpgsvbpNEXJxVFXr1A/T91Ani71PfvTcQaIGteBs54Wg29z66wSI8a3z
uo9+stp3kBLXt0hO3WtfOu01IxosQWT5qvnCPiGfupRSPBLlzSxJm4yzi0lzHY8+hA8dU2nSg7EO
kQwsvTAznvwct3fM2sAPK8ElqRjrGkjZVfplj2q5jKE6xa+OrcJL4ml+6fQzzd/kt0IEjs1mANju
lWoIISkmQs/al7LKNxyGiBE0NQ7cOEA/2xyhuSWGfzGcHXOKo0+NMhEtANbaJhQM8jUWwr5yxEsS
lthWgkG89pVN0EYl3DfhlqCKBz38JBvqrXPa6jsirzJqZbsuC0Crcco803OA9w3DzCbCNh8CDz6K
YjSWs+O3H550lq2ha98RY60Ha5yqqzdr+05tAa3b+I9B3tHSbSZtl3t291i39GRDxIiEOWFOI3lW
5ZuBbUICll9LSWM1Q3/xYtnwQouhM+7Z387Bx/tBTfEm7Mr7Js98X+oqKaAc3IfO0iJWgG7V1CHE
iZkNlblPgXrCTq/CMbeYPb3fmuGhVnftb92IRygZ7o+pRGl91P5M2UhAAP+uTKcLgd7YSHP9efZz
/wvF5K333e7L0YY3uiHB55DEn9KQwyf+pu88zMPPJJn/oXicPpA2YUeazPijSAwsChXDBRwG+WKc
tGEZT3V38JnrPgUNHbIULMNX7es74TTNnYUo2RgmJzanN7ZxYRVPuD8qEmbq6Bnt+4Q6pyvvqT2U
+Ah4GXGsn6zMRtru26AtQ4+JvoZZ2VA7a9Waz27ORCSpOPUiaSheCY3wF6FbJVdbxvYqdLruVDvw
aTss527AKSh12xbRdxps06kICG9M0OtUPj114gZWSeJoVzlztbN3hdcwmfc6Kbv0Xdr+d2oueTjG
P30KUoixenNlxQVTkyJrjkYaG3wSwx1JH/56K9EQDGOI0b18H3Ap0k3mtN3Y9e7vp5q0B8WvWx29
cn6p1+GuIo8Tm78vuT7gttVTffr7Ent8zft0B+SinXBrMZ1pvF0LZOZ5dGA+cAFhi3KG/8bWeS03
q6xd94qoIodTK2fL2T6hHJbJoZvQwNX/A73r3++uXd8JJbAsyxLQ3c8z55gSBqt895zRJPrVGR8s
Mz3fDsfuUGzrOtFXNvOSt8CgW03S6bjXu/zcCuZVQoqe8O9cf8/MaBdxl/8ZjfDNYFr+omP7W6nE
aQ9/n8pkR6xUHem7uK4QRg3xT6vBHuybROMm5YptpTHQC6fLH2WDM/L2FF/4dJSs6b1TIXe6SMc/
LdIBPL5ql3nhhR8WXqDbU6OBnI3c6OMHJfmyos6aNn3RZE8qrw8MBCvHK4MXMCvpTvSWRMxuBC/G
2HarwAMT7UILJiM5Lz/0+MT4nb9PxThuNZ85y+1wAH+qQARBZ0NmewDK0erP8YmJc8ffMULhHbrS
1v68jDuEnxZQjutUZeZJa2BUT2IqP7wIb7IVUkmEsGNeNIuGe0NZbESdPzfwrG0qqKOX3LBeeDXm
jpTWV4Sw1rBdqllhZncb003rl4GFFzpXGvGBFf00ulecgISAbWrBiQSIWZ9oODLv9SZkUWXePAkS
Mqm+ZJT0jXEfFhlI+ikR96PuM2nD83DbCyuzOmS9e+ygylPdNfWdrPQN/mlCf0HinRufPng6+AvV
oBa7HQ9qss+9vrmvc4pAthLT0uIsebhtqoQmRKiV96lNoFoi1cTHh90xRBZJzUpmj36vpY8WZi/D
FeH9bc9wIHsRdkPJKTLjdZT36XogsmWrA19fGWAoXrs+xysoLO0QMg6+4q66A5aBVCFWj5qejNup
1pKF02n+uymw+hu1AVJSFsO10qqvQg7+e4p0eQkoOGRKavTbbmCWm1QZ2uo8fS8ird3GLQvLuJ2w
75rtW55o7TUpxvx+JDfx7va0VCFPTzuuKJpuW1t0SHvoquEICd0fX7xMeVt/g7Kq6Uhm+r1su2rn
a525qUJiu5yys7eh3hMNyfvxUtzBCrrZtrFl/06r6Xa4B9W49UWCYR2gPVHN5haGafks4KzdNTKa
tRegBtW8QjP0pNtJbE1LLVTji5l509qxDSjMDl5t8pZN/kOICX3m4RikO5ljc9WiZWr3I01K61xR
ffxoA+tSYLN5DGIP/JHkTMtIVVsEJL/A0fIRlVFS5p5jC3XyaZ2sGl/2K02v3QtvvzxIpzurQXcv
Xutbx6rNT1BgunXd5u5hwLpzyGXO0A/l+NFNuT225E4cQotPRLjBV10WzluA5n9BuKb92AV+QvMm
lpdcxNNGpS7WHk1tqrLr3h17hffTfnOjMNiN/IwsFOLRcj23z25r0KcyJQ737iHCw/NLx+zBZf6y
U7UF0DpUSHGMaBUACeOEZ88PyCBsXYwNAWkWq8JmrW5FcnzThLargsB8NJJPbqnxCWerCzI8ct57
s0c6SV+FpwuMLI7yNq7LdLxLA7W22tpHoN0++llPKTPjmr7dZM3B+EBjr+5NZvq1OWHYpjr0G4Ar
vwot++xxQ+4jr1HbjlNs3UwRrlvd+B5YcmBv747cmzGGogk9pK16jqlo70uYZacJ+rkn9VVsjuke
w17MXofnOyeJE18N4dluhRnKtse3ZkxWvjCwevrmJ3qFj9uDlsHcLwvrUrPopPaTAN0JaYWYYAaF
iNS5HFioe6X3VcUMQTaTesLj1HCIjFxuDN1N76tSI19TYbzS9fwU+fl00fWMlFTX7Ze0CGla+HvC
yNKDntSfaWkFpzQL0EEDgflTdyLAHcIFf+g01PpKZxYGzV5n2CctaFeNyGtizV/LUGvWbqbGV8MP
cS6mvX287c4WBWK9xueGWDv8gdXH7XAnHFrrrI+Xmdu+2JiS7wwCZR7CqIv2uTuqbFuZWBEdhWHD
TAHDMBvH1Qc9rtLRUwxx3x9zpunH2+7fDUY8floMX1NUzDV2+eNW/bgLpatfs9H1jiz6T4bb6Vd/
PgRfVOzDmW1P1zo9C6vgPDFZp1F9P8G4qStpH287lmr6tTYSkZwHpXvVV/iwrevtMV4sse1zJnv1
aMZXs5TxNTMI6HSlYJCVbnpuvC47W73jbWqHJDjAQFfT0Br0SKV1DHS+UMV64KNWzNXrRmGLGycu
cN1w7h0VZ9wvwyXjtHNvzocqhUOiycOMonc1HYOC7nGK+pevdZiOf44xZi8tBdask1l70jn5DzVR
TLJrvQNVGu9YWsK7EhSWc+lKGLsN64rFCIUDU0j4GtpOczaHuNmKnC6j53fWi+9RJPeQlZ7Hwu/P
LMdpbYfmurfT/AWcxCNq1FPBrOmBSihacbppOKFssjCCenPbDRKtZvw14iXOn3LZpo16SzaeouQx
p/h2ffARqDE5kVr6ocv3MtnrajI3Rkg8UJJF5sXEAoFPLH6uJg8Io+atRjG7gLW42Qe6aKgJIh4D
lviW5yBlvcZ0fzoFmSMgusiPk3NmV9WlT8LyoulusUsnmGlSO6GjOwzRaK5ZkWCBQP1/bEKScAer
24ZBQhzUAJaMBrZx6gfxrGnRsfT98ahGyz1FGZilJE53UZHW2XqQ6bronejYd9pJ1jNbed77u6Fj
U2Lq422FdVceBsqnh0Fa5cE3CSXOUcQsTEcGZO806hzQbpaWGVySIX5i2eOegFAFG6jHzdLgTHtW
9aTvWSjQgHJ8In+shMwCo2a2NW+gnNUH3QSbmsweob5N2geXdDSm4l1IokTXPmRCfMBsGTdVPU6H
RPPaOd/OVytF33sBcguLbsZEYdAN+ykNZbylALCyZyPW7W3W87tz6LL8GZX0OLDXOZiZZeoJ911v
I8LMk+pBOF58BkLq392OR0zdFp3BEJCjzzKmXJ7DpoQkxin4ZVjHpPZY68Xab+7YNiqU0t5XYW/v
gzaCg5oaNHbC+GwjIL1Uk2if8goESJBj8nIkptE7Wm1r13ezi84nU9hFczLQia3t2UcM4QODYA8p
VId4NHNCmNBFHXHjrmly+2EzOURTxQ7OX8TW0zqnALEWMpheK0Y8/L9Dc7J69Nk+19166prphOuS
HikLTaDT7N42aQjHafSqbGvMT9ZbMe0VwROvfljti9xtt2heZrKTzdumJb9r9KJ97i1agiP46O3g
Oc2z1tEt91Nth4oS4EtMexXKcIvS3k7cpWJ+sJ4i72iKJv5ASI8fn9DibWlY7/QcwvNtg3yYWAZp
fjVMoJeFMMvnYdDh1nk9K1M+NZQxmEwNvX1p+sn8xrJ3zEUf/1oel1ghssfYpGXmxP67NdjeeRim
4gU9y4Eiirje9kRPalDdR0+Tct0TNryL5fdzB49aINrrUfH6CTySTdMX+nn0tGbXUgJ1BZE8Uxgb
a9+IQOpidymWsQ5FjqUNhhXTaL41rPNgi9dqvjhhZlcF2wg/RNx4m3FMmWe0mv7ZV/RzaTi1r+Z3
EujZq5is8Nzl4W8E5ftQmcEvVghjr6MoR1I2Tga+IOw2VXvf4bK698ZlnRgWzb7iRVpYAkynsQ9J
t4mFr/F1I6Y1SmM8JizfXU/rzi4poihPfFhORf4rXTV+peX0HRBp9ijD4DsYEFuTKdW/mAPMZN3P
4uNtt7fNl5Rux8quuFp2FuQlxNGQEl1bnVxPb+DFIo9pgcqQZxr9VKHJP9rbRJYgHfj3B0FY5Iem
QXwxHzJjUSyaACycXmoayx3ZcG4ATITjp13rkmzxMRVEene66wNV06c7vW5easywz2XUD/cu8v6o
jeRz4JrRRjm6BrMS4xffe7Yl97a53DagpZqLzLJ/fxAmhVhXQ412vhU5UyQgmFo5WvcRGlkkk76B
m61LjvEEcsaFqrVJC6wHXtikr1Oifp3aDY8+5dwI5MdRF051dNz+383tWF3eGyMceZwmTPVZeftV
lqd37wUe9U3UqHE15YnA2JP/TnVH6SlIjX07O0RHo7W3GnS1S6Q5KIoKT71YGYCi3GDe7409LBg6
UxrA867jfp91x9xAV4T31ly3RfacNoa2yTAzHm0HJtAU0WrSlfYrW2kc2vIfu6AyEbq+vsB51jKF
qMN1l+fBwfSs4CD1NtmUc5VgPpQruRFUtEARG8WqQ+WI5gmd0SLykfU3OkAwDX/N0scVP1Nle5Tv
kfV82x38pwjoyp5OXvIojO5NmXrySXuNPHh99E9mX6f3KtTIyNQP4TQ8yqEKNzBgh+Ntg6EakVM6
ZK/55OQH8jDyO2WmmA+CyH/oHV8cjVF/m2q3R5nmDfHC4RJZuUlD8z5qPiq8rk0/Y29ctc1B5D3i
7QNB26FacuzHaXAuLIW3MEmCT4c6RNb54QvGYG/jBXLcBK3ng18iq5CV43S+bdzY8I+T9JA5Yqud
yHU9ALqfDUmde+9bhbwjQw26t+mrQ5+r6QmEgYeQhJwcxc3sMJoMMLE412mdH0jGcbbIvqmwBc/w
VbtHDR2TILfwxZShuqe9cUktqtYmKcJOY/knC1TcXT+15YsPIfxgWZl3RyO3fHFRmu9ck2W1DSF8
VVgW4luCpWgY6N10KOdE0tJSJ4+231oaeGdMFYlnvYNGyFh0ve1x2j9IF/t+2GKoRILHndODXDNY
Q4egLsMYYyJc3qLIzlfuEJQnyjv1AcFat8aJE7siOqBWlC9NSGu06epXt3+tnV6cciOVp8JyxEmM
Jl4VEgJ4fDsqU2PjqiTdl54dnYom8hd9Aq4OaEbO0jxbKPjYB8DFBBGn5rC1HNfYBl7QriY9tN/q
AIB442DTtVo7o3EZUibOKmz9fELrOiCowm+nzzgcAM0FOtHKIYK1OpyiE6kHxy7Qxi00YQCqdkKi
L2CVMSOYp7TlVU+QvsjR/rIlAQjGhF2rmgPsCnWQhUwuETxV5L9spGVtYktzD3ZEoowWU592PP1C
ztzsVp69gh6ICMsAqUCHxV14jUu5unArkhrwxTZ6UKzHIBn2ZROjvcz/bCdGINFMAyy4vj8IWat1
nA+o9y2CKLys0r+58O4KK8h/NTFyYx69FdBRf2c1NDhjvve9EwT+U+8BSxKV6jalt6y9qL1QlnUv
YQb5M9S9jSyKNydugvdyojORSxqdFKarpzrWjxi8vmo/QDhUDHcqnGjXGGX10urh2oce8ECQ+Dz1
1gY3PuSCqaFoEn8Z51EezbDv8tBIvzxQrf4q6EVuqRM6Np3DpNm3pn/fuqK49P/ZAJxnvXq0dXM6
yqj970097zbheBStbm7sGaUxmI6PijFfujpTG196yVYO0nmkZGDuKxZaICw0+zHtymCr9yD1fGv8
bHBX/uOQAt4miN3uBt9fN7WS31aOK7tgnvyShEY61890PPvWKevM8JpnCpn1YPa7wg2ScxAj/sg1
hr02zj6Hmru6MPRx1VAy3415+8QdwPowKQWgHrPFsadw/iD87APZoPnhO1yLaWYkJ3/wpuso9V8m
eFTbVPPsVrDcvX788BKDCLe4ad8j+gGYVof6jXqhCe3dyl+5txFrrI3pS9gWEhmm363yMcy3dVR8
2n0a/uCE2XRN1XwACMyWRtQaZ9PSzT0tbtRGLEKeQDnTs3XS5EtYeJ2DCDrGKF/JmxXbKTDddTxW
1QdV4zYfq08n9nwMljFYEW7lJHEWj+iR0q2YsnERmEb+2KcTXbk6WfVTM+7yANH24IE5iVv/FVeN
QRKqVS/0KSGbRUedeSsPkoQUUb/MRlLCIP3hLEzGe5ZDxOR5uImkV2mnTHMoiFc0M4h4arcGBPTa
c3rAOK2xNGHfLgNhuIgeMSgWEpxAOdgPnR0au0r35LpOze4NVOeaInR9ABXuLZrKduA5ZM5RIFwl
MtEbn91ELeVoam/jlA7bmpLlinaS9tZM8ssfGudeZxJ3b03ux+0ws31r5fI9b+02i975N1YpqnOk
LYlzzD0dwfT8YkkTjIuhp+cj2z58seMOuCSvSt+l2MUlfODb36QCQvNR6N4Ft3pIFOuvrhfbJgcp
6zPx25TJkCxL1VibwA+20yyRaZDPTPRnMUpjKZpYfO2DLP+lVMDtgsjV92LQ5wXx52C03cXOTG3F
MqQ9KGlBk0xsfxXWzq72meiF1sIN2vFICZiokxY1ieFQhhooLZPYk4hNZJfpVtOAU3FyoxsN6Exn
NaSoMfaBDKPYV8QQgz6wtUcgSQql35ZKuQ+YwM7fNQukhwX7GBU9fZPS0IiDK1EBzyWeBNTNxkyI
m6RaXv2YpJKTHamZyxYMpUnU9bWMrXM9Qr1iMU0Mh3suJRZyx4Y93zVAMZvS2mi13KGbvQyTecxJ
PVw5OVTaUNbtJWpHfSHs5INIWTKJUPYBijYfuq6uMTFUGl0BQu7CHO3mZE3yAiqP5hyAjUXjjjuf
js7DbZMqcmIYikNMEeTAjL1Vn9uWkz+Hk30wRIfZyuB0Syfrh2Uyvc9SbBVp3Jt4sH4yW2ivWtzC
meb++ICYPltrOwc72zlPO7VpQt8+qq8khVOvuHvhLWnh8F5Z9JXAFyqXD2hIgTcCHkIv8hp6hgNC
KbQfwgkHXcRJuwWKToDrYJDta3QEBuYG2TvZzEp3EKTzfFP/phH1aCi1nOKh3zhUjAAp0OKyVPmP
1Q43Kdc2jYxnZTirrCCIzg7CH8fsrpGYUOTWQbscFJBiKnkmPFCBMX6o0pOXFziuPfL10FYZL5Pp
pCwQeavu1JzIb4N1UsafpcN7G/xArtooCUCmmgBvGWNXVlLaQJHY3B5xd2pWA/JqlgUFCb1NjZB2
wjsVZyPGeiYNCwqmrMbRrZKw+lsgeUG5TAZgSmk/M8x1MjDQKSMmO7Ye6AVVfHZRqDZ2VDdnGeAt
x0m+q4FXLm1OkCV1sPNkmuk+xjwkLNtY5tI0VnU3ZI9hf09yZAr7jLA6vTDvY2rHr1mwdu3ZtyHr
6eL69U/U2e+KOeS+GHtcrubM4vW1R8aMY9RP3oYmoUkYC+5or+qsR+e+bYpF3SMzaSJqZE1t9Xsm
+nDHiIPEYCY/SZEldYH8la6PDmqkg+aU0z02AJaZwvMfexsXt1kELAuD+JlpqljIMqlemi7DQlEk
9bmJh7csXLZZ5y0y5cVPoQ+QzLWm+Oh3RcPw6JWLhjXmi6zJPu7IbXmT4CYpyERoVCHCrVlSMARC
HdTM1iUwB0QamchlLphDafdl7LKaLbO5oAvCJEp4w0kl32j/fJZlvyVExT0nSOrumqSr7oVRLVgd
qhAoodGPkJ1JoV6UuT7ntT6wkvB3UZYjcZ43pNjdkWSBmt1nGiorF6ZeW0kiNQdMRU24EduAMJP9
4BlPuoZtnxANmFSRMa57P1j6gR2eNMvs76GpeZuQCHCD3tWdMSn/alMDu9bumKF/Hz7okQAgtTDl
qChOr6zAWEcotwaPyPcxqfw4haxxsRbYa56hH+3OvYwU+5dukNbMgy3iHq3m0PQzs0fTjZXO313e
dvU+tu4FpeeWyajTjO1yliNwc2nxQ41xFawt83G0hb4WLubpIsNbkevxtdvSW4J+Y4KvMW3PP4UO
6948z69RbQGUsGZNf9dl1z4Vwwa6VgZIz80WY6urTdh4FH1URm/KE/BtNRNX5/AjQoI3aB1N2l3r
Kxf2lLy6luEuDNHySxEWearkzXWoxEwW5QavzLFe1z6xRSVr+6vXQX2yYIER8lJvC4CD26gi7yqW
Ts0bmbQlFbp8VdPNgFFWX3Q7E9fasYFlzZ/Wbff23C71EGrtUg8nfF0ocdWswEX3NS0qQODL2IBA
CEMWiG2LBxnisVpPtJAilo/nsvbDsz1OC3SK+dUVHT3E3r3QXRpOyaROECSQshQV90P5DZJxZnrp
1tnD1q55lXGNfTZ+BaVI9VB35HB0bx9JzL1qp9viU0fWjySSFW9oZAkhYPYS+mKKbotvrzZwwjhx
+tJgVT7EylRbiinjnWwzjd4cGyLGy2M7SALFZHhE9LkVdvZPD96EXDg4GV5QufMdj3ROfS1TEtbI
3yCqAlRiWEXVNS6K5DJTr1PMFdfA0XY9IdNaVbUbEqAOdZbBYKzhJ9lklrMCCdZdVjlXcGqCl0oW
afgPkKT+3sVos+pDPnxrpi6MxBdtohEwHaLba+LROWi0zt+BFYnR0n31kgxUOyPSiakuagdjazOz
QU8xvOnhfJV6eJUcEV49kLPk5lTlBuG/iSpxFxTWRFK7dtRTon9y4jr2qkWQ3zjht4ulifCZvRtS
zE8G070CHqDjbDaw57LEu96OCTMkgtRvNrKHhefJ5qvTYYPcrtXJgTrB1M1e3nbN+dItxIaKJOzx
jmTBku+nD5L7XrFCaQkz3hLIGi+LnouAMOT0wVHwXSOHoF5R01nF/BzttSqoPsDa/kSe5n76Q4DN
qVPfZkFgRZQW/ziRt22TKvy1DHMZTp0ZIwCk/EPmLeC/Nz+s/fTOMa+yxu5054Eup4o/Ih7MCuqE
iEUKQx7NIEx+oEo+BqPTfXEz/OxLx/0wVAnyZSRflvEMKJgj7VeYPLjOQr9+sUINTIyf+2BWC4jl
Vqsek4Gieco59ABRg6ssmYL7qnbBHY0KS1GfyTVaAXXuh1nvAofjFKWlv/HhsNFkQRNgVugTtRj5
BEsysQ+aBnhE5IA2CvrhEOrQRWUqpuOcXLlpTcc42dDc1q6TuWcHMTKIF1O7RMwaOPn98uoq9JV2
iWe49fOKQTTzHiUMi4WnqvI5IGdsUSaNgYIYqbVp6/BDUkYw9IfGe0AX7q4WbfnZAxI2MjTJAJau
uhTDz9DS1dP98rd3s7XbRoRuJDmF97qg25z4W5I/+NzjacWnwlBUhIQbmDq5On6pE9gh+l+/yvdW
M9g/fVXf16NMvrNMey0no/t0TSapssWr7PbIZmtA1zSJqQ57dua9UEvPqWXr7TP/F/M0ndW+zRi4
9OrefJBUVJfkNTVXC571qh2H/N4BULzuw0Q7mynWGULMQLLp1I00OVehba3ZatxMDgTkVTsijkya
QgVyqQ5MezlW+WHg78LkQtyckDWxUUVTnSYLPdqoOfIs4hJzjeiGS1qy2IhLYd9nNUEjnQY9IOef
XSolxWMT98GiNQ04KlYOSRSG3EshOryVLsAIUhhIkUi9+L2b1VOEcegftZi+dDJDvqo2fRIWEq26
yU+NDYlP0Y+t45rysheGdABcXLRifP3zueMqZZ6AXhShFOcDs3oiX0Bqg3LRu4JOot/+Y0XWKbYT
9Oqm95S4IvlSXFcYxfsPzDzYSkcVvNl4dogs9NpXePnaXeYF4XNXm93CqLXhSY1U3Bt9LB7NPiNu
ok+Dq6mrbFWEmJmawnVWZWC1l66kINLZY3XW8RxsGolBSBd1sq3SMDmKnKWSM3YJmRDK3dGqT/cO
4uo9Je9iNyaRMxt20A0VqKylSBUUEzTkUpssZlxWcgm4Ha+Vr0O/mEwCEGtXkc5jAjYf0QQHCptO
M2ETQmFHMseoD88dgSGEl5nai82q8w74Tf9m+lpNvaOPPkZO68g3ps80yl8TbgLQZKdL1XjBjy3M
XRU7Ojy2EipK1aE9A20dYadI6S+ThTGf9oFL2SmcxXAGo73X4poPGBmVFSa/LCsOnauaH9kGM47E
/Krs8N1De/0p4S2Rhmmod2lOBF76TUS1B81ELzv1UgQoG1tVz4mqZE/Qb2VyitZjyc2neUhkEkDf
nNIrw86wskF+XjyIXZDxs30Pe/RAwEB8ACj57yOnbanttlDA/x67PcKyX1Q4lf7/s5v5V/7rJ3+f
TvhsT77Pf575P3+GTCZtPdnG9c8r/v292/Nuu2FBngQdIiCJAIEOohyjA0aLfzfefx4VaVG6C9ki
mCSagSpndc47yk/1GB8sesuXXDdgpSp7fdtDX0xER9IW5SHHlGVGcXeZkOSe85EVTeBd8q7CrJBy
bmMf9y5RmiBnroeYbIS4iTa3g35y7BKHtXCp5/s2Dn9iZrEabmstP4uhXsUUte9KqRcMq1VN6HNm
MSwT3GPJegs2xKPxrXlXO4++ibcqVmbroDlhgRaX9bPuYahVNUaR2y4iQvfcVc7TraYb4EE/cmaH
Z9CYr3Xs+8+Z7UXnZlA/svfA/RtTc2gt2921QiVLUwr56tdYR3R02K2RFTsj6vQ30XtLwzblclI6
9kPFdeWWWbUClgFZXQprz9CxMmNn/CWcs6OF3lgo5GoTM0AqiD8wMXG7ZGsj5eT+TevzbUCO3cT0
1f0U1+0gDy5D0lncFyiJF+lE1aSZn1/Jnm6N94yKqiDkAke6wWKIhWN76Jv0J0K0YHfIc+MWI4lj
4DzRlEwXvgiYBQ9mtgqdmEyrEkZnihBRs+zgbM+3fXMkuLiS3GyYa0ZLMwKp1HuJtkrMniSkntBe
o56p/C4pVVHFsCmJ86js1dCByZYQ8FbmIGsUmHq9Fz2xsvEAkhcsXKLF2rpzvgAgnzMVPUY5uXNi
xIveUwPTY4AWdFmpXBlXh/rBQ+J9lcxjVnXDQep9xkMk5sRctPKTC8GBTvsr+qt2UbpA8822eqPi
RAVNlWLZDO6eocEmVRduH/HO0zZz0xVXL5FPeV0RSV6vghha1Wh4b8RuORtcq0VmwkVT9E5k6alj
HyhvJVBF35VDLgRDb7QibqLcZlRpujEuDv0kioPhv9ZZWu8dVLAH23SoC4zCuBN2S3aNQ6RqFo7T
9oZzLCjhd04LWSqgW5zr89S+4TUte2kr4B5pJkiDEOqjHjKMsKJ/M1S4zLJnL3HVP/lEBEbcqI9s
alpIw6ZcxLh2FjDoCeik3ouhvF9Ng3q06ke9MYILHpJpTUJxi8aefqduR5uqK+w7t9m5UfdRTooK
emM95fVvmNgfXktcmOVN7kaU3R7tKWnN5a7uuurVBj20LPTKXhtifEBCYzz6Zr3S3Aa5Wpe941Ql
q43Zh9TnnEChdYvCiwqux4BkL8epvrrMW1uzediZigcukGav2bND40mfQut1KLOlQhfq0Rz5sl0Q
t/4IQrOOUfRYOk1kFEDyiyDIVeiK5i1XHhKPttyoxOy2KkHDGLY0S9rJ/4iEobBoadOSTMg5lFfX
H1zb2tdusCNtoP2s9HnKg5L43mYhe/RLJg0dzPsdxRZSHHRtr2OEf7akriGUDsVaNchja6JimfRQ
WZlonHTNpUAhtUvw2DxHSXS+/Swx8BuUUtSnqkKl2bUUGIV8qlJde6+IlroTXu9cLZlpBy1oxdIc
Rfs5u7gzS3/R7ZIJl5N/I2CbPggaYWackcWqQv990rpdbNNMq7PEfh7d7wgVP+swZ53yzeBvYvZh
Uqz55ew/xIYRfvto/5sob5ngkQLoFbRP5gG3jesXv3fH73ly0nRaRWmwlfdeQO6iy+wkmLLnQerZ
VwTHM2h85yMamOaDDOYeZfvDulBGsUdNg5l3fgR0oNj7fuJRop/3/27+5zn/83v/9Su3l/j7Y0PC
kEfwSaqhgLoNW2dJMaXaJ/NG2V1EavV/9m+PSPEDyzAfA1M9mu0q86FPg92oyK5BArw3rejgjmXL
tAYAQ6/5wz6zPB30WQCDsXLkvu0EqIi2b92l1MEQ9g8yt/SDHhKJODo1QP+cotT4COecObWL/5r0
ioRt3+RiT57CdwanejWMFVhJySBFjrSUUDfnh6VmVPvbo//9Sec4/8fz/+von4fmqD3WpiHWodcP
+4kCxj7yvZ3Q+ZfqzuY+6/b1/vaoS2Lez/9x7O9TmPauWP6JbT1/NtjGx/00ioa4LsQTOohbGsv+
2HDvqhq5t+bNn33AmXIf6anca3nGs9KxYh4UqS86fWKvkKVD3rl9NrcDpQHQNrDWwxiFO6OMoNSO
VrP3Uyde6mkMTqDPdjYRVKtYdbhWePHbH5vGQO5jUvKYd7fOjLUo9nWTlH/OtYo5216AU+a+fOAb
WJZ9Zq0bdLKBzXXiOemfT+n2URnzR9VeFYU8BqSK9CEj2g3VKiaSZh/Z1bSfNMhsXezlWBfGcREG
hGL7jceUQxCck2mQA6jNr7wmI7qFmDYP+txd29BtM3v6bi7yqG1pQZ6AhnmoGlMBlKQHlqRATipv
A/2ESmmsixkHWuLUYXN71A5k4JYRdv2aW20cqW7vaDaJ7LeHt4MtpJGtqK4eYFkblfcP1k1MpV3/
1c3RtoYmPCYRHZjzqii2JllLL6lfbwc7mD6t1HufdONZOBIFVqWSI4y9HE992Lz3lrd2UM599yV1
fIm688GYhQODC2zR/3/sndly3MyWnV+l41wbHZkAEkOEjy+qUHMVi5MoSjcIiqIwz1MCT+8Parvj
uB3hJ/BN/SJ/kRQLQObOvdf6lrOThFw+tRaNL9DpNXx6BoIDyZjKK1kjfLTF0zAjIE3nd0vmp0UX
RVDPhrhW9M0Jj6wpeJUiuqgpwlvGmWI7Cyv6HBAY9ITnKKmdLZ3HTWY40W0oEn2lcEJrn+vsWGew
hIYcembeAUKxO2gCRfuj8WDUZobZ3HzsAnfZN1gA8BtEU6N/5HUUeC05R7M3+nesg4c2KRcyWJId
gr5uB/L6LUtxpGhIb/ncEkxvCrC3afPZqgfhM/bzgfhT75iYUhDz7EQxFoG13rF/b1vm/F7w/1EB
JdXV/DrXX//8x2c1lH07P39FyAJw+v/9X6ff//yHacv/FyrgG738pPz6v77iP1ABAAFMYWPutxxp
mYQtqn/82/TV9Xxb89+lBc7b8zzbdF2sW/+JClDmv1uuYjUXpnIs2/0XVIBt/7vlKdNkBmhZji/5
t/2P/w6EIfqqHqt8jqqy+y8f/xvl3WNFEd398x//JybAFUzBQW34pu87tm9Z0gUj8PnxnJQRf1n+
t2ZELVZ0cwkmuzqEhvnZVO1jas07lJ+f//Km/K8f/a8/Slq+xftW/8c/an0fXVOBxHddpSTdXOkI
8V+oBJROTZ4rEMUO3aUn3BQcf0zvyY0T/8mLo+5Y+rhjPODdQ9DlNDw9Zbz5ix0SVzMPe+1Rmber
sqO1fqs15hEzLfO1uIsfYU7FjzBXaOpbA+r+cNzUS9/erNy4m8kk7vSdi31JL+gIOL14E+mZcWoK
pJvtdKpM+zr/54sPFNaEFXO0amG+1SUDOk+kp3JylyCtpId3Zq4OcUYAOz3Sjz41frQxonfZ9n9c
Vm9WijY7OI6MyP8lJwc5NBA9WtpTiIVdDqK+UViSlamy+JwOaOltJ78QjiVf49ZyLqFf+6DNp+XY
uAvmGQOCu8baQ0ZzI5+xKYtnl6CReo3vsEe63jLtnrIcnT3LLjwVMrwBPU00rqvsSdg2QKbEvCC3
YHAbAQeghAat6hDp4IP+JO/JZ4P2VszT+hKPejr3sHmM+skyTngyUOCBST+Zk+PDX9fTQbU1CpkN
md3Z1cW6f3BN48UxS/taysE/tgqVJ/k3QGrVin6oTgUz34OczNdSZ+KlaOG9GS8+9e63jlC7F+gE
Rl9dSLQY3YrwET0NVycM51OqOvc4F8GA934/Sq1eyoUzvBst/cEQGK/bEAzQrhmgwkliJ5iBC2ur
LH9lbWFZZhU8jlW8PNbosbbKpt3vadm9ptW1R3T2YoThpSaGcJPSiUN8LIa3rit/pL41XhCTDSi8
1vaP7xyncZqeuymrn6d0hJxgn+OurM9DAzTN5kE7CVe8V8jX4OCQIjgjSnhoanWGVVwfZw0ksEqX
8ZWmpfMo7exglpfJRzzTrY2Hfm03MBnAh4bqHuV+Li6RQy3nV6FxzFobCa4N03N9GbrmPCQl4/7/
/FQyAvhWY2lvplWhKM1y/lan0HKUWyfv/ITAbSwQVnmGeSS5WubcPXgEBnt9fyJ6UwZGqvBBxN5L
l1Sfdob5HbffuCNwxwcRItNjPg48elnaB4NluQ9slcN+5NiiXAPKVz2/Y+b6QkCRE1Mwo9pnmrAx
GoSV+AxA+xE9t21X0QZtpxtZ2/7R47B76QdYlcgzp95KGMpZGLV1+i32wheM+dMbajHIig25r7Po
AwbNMTF582zteT5azB1KniYT9qvl+fNT0s3zU0FnuXInzrG6N29tEzRlRM9y6EFylFRuOyMiRReg
qT6PY/josBOvVr5l2zD59ygKCFFMT0rnL2U8aTIznB/YQsEdRfZBebCzJNJRzq/GVs/ZeGQg9gc/
19FmpA3IEWxChPp3HxfiuUANEhCOG2t0QF2v1jjfjUwqVAFpGAbFYF7auPvVGPQygHG9COnQSjHh
Nozesq+y+VvlJPqHNCKe+pH0TVKslker6V4L12r2YGYIGywM/bI0nPecLn0nidG2fCNYGkoA1MTd
v7z8/VzaqiaIYgQgmWGLUyn6eYdMpXrWvmaAxxAsS4b8Wrpheq2G5Ivf9ykfBdm0I4kTdH7w42VE
K2eYh0bcAft6mtunOse3UVrJiXTfl9SI49c+Lg6sPN3ByoiB0q5lPba2IGmLARTNNKyvLR5m5mFX
N6M9N5lhd7WXyr3U4tBN/LcsEOL9fbHSheCfTu+WsKRFMzrmt4JFTw/293GEnq999R5VXnrJ+JKd
GD33A6Ch3jU5Kj9vAhFpeHVzqqfmGX16+uAOTEurPoxWiNj8rFQYMUYYd3EISTJypwYUTXrvhjB5
WAjF3eXtgNPC9YFm6A97KdShHE0oLhiUdy7thg1ouvaaF3jjV1d6GqX+RlnNeOndROFkc3GPdCSY
xqmJc2TsT9aq0suQte3MBRxY5lYE+JZgrSUNARtK54SA5hqSg933NHOqUS83Q2RPIXqwExk/yy1K
1OtMTvXZUK756Lt0kbLF7Ih6ZU2PHT7HTIn0I0vti8Tcjov6zLH5vKlhovWjRYLOdqFt3OvqaM7C
DvI8rnZIj+QpFsZHbpr5axK1OBl5aA5WBDXXVNVrPs7Jp1eARCmmihB0xTh2Kf3zEIYaFVZPi8NO
i1diXSYkBLb9qUkvhbGg/2DwPjSpBe5L6M920j/Z19QracnLgYOpPBYSQZqIyA2oGKH5RH2+eakN
6a7OjRemnqR9jL7xkC42uykSU45VgJdLaDBbuzB/MFjKvo+rQETzzDFBk+l3UrA3AN6hS4KPu4Re
XJ6MPk/3f5VwJOZkQyF/jr01B5h2r7HJ/6pUNXwjK8eAXZBgu18/FJXjrWbDNRDAY2qTZ09/Xyar
wjooXGSgHl6rzGSayyy/IYWAl8Um1AqXdRskpC8earS5s3kDbrElhyG6abutgqr165vD8lbIIfsp
iRBkWYicrSPnTw6DLkaxo1rF9b5fqNvfPyWjzm9mcsJFt8+sMbyQJGfjG8PrnVU44iYSNVbEkyQL
m3tv8aHyNLJjnq1wm7ilwmCLTl9L6z9sdHTRJPD+8rGrcFU0fvLs5CKDod9+d4s4+43A9sz83Hkr
UL9nnfGOW99ktpFXNztd0+uTTBwhGXU79sntjLj5pG06tiF2wT2aKlCZuBzPNU6oTcTKmehiPFdV
QnqIRPrlqroNcqRB94qT8uKjdo46QLwz77YJPCiu+iD5S8EpupNKyI/aqJQGIAiHo43V+8B3QtQy
dvKFRlu3r6EtXGhe91dzIqqSKRDQQw8IExBzUg27TH1VJ3gkW9FGxX2IhX78++IShjVaxIAma0Q2
Ueb+bRxM74YAoLtl+pKEbI+trNszxsXme16Em9IurB95Mf2s3PIdJkHGfagylPRxdTGQnz0yNU4f
k6FsQXBMtLhIEd0PKR1GCQD4yeorzs6O8/n3o4KIOgSL4VUvWAmELd2fZqIfEWpuZ1g3WMDxqlcY
YciBIIsXMWEVjDQ38hoKuD1oe2OPDIvoyq6oW/lnsKcrMVKo1vqB9GJ0RhtoDM2rwaGQCIC4vMde
5h8AqHiQoCGfwPIilo9olafGREvIW2T9QlD7kKbQOIu2wVUEmPphicoPC27TQaAd3zarPyQER4By
bKx2riUf8MuR5TVZ8VvvJzCe1tS4ds6mZ+llJ0eSAFApl1GIVRpUbkV/XjJHXC3hVXsDLM6DExfv
Q4fJjIr2uSz4QgbOwJW00Qctp3NMVP6r01kuFlaMnqkTVy8ddBq4oriCzeqgc+4y9DL5fX1j77rB
s+Shq6E4xI6Ae0kj+5/R02b1YSEI7WQTNZRHSxckiF1207pPTam4ufYMtLGM8Z2uLzPhFlQFzrKL
G0CnU3+GxTLdpeEsT22UrT2UhFtCZW/2zE06FtM5quSw9xdgwgUEig3igfZWs1/tQjRVN+HHMdMs
sJVAdX5K5flbM27Te9asgyB4pHPl23dlKRinQ71mgiWnYjhUci3o8Y7u5shqT7bsf43ooe86Kh8B
0/ovZv9clpTlbWe7B1z1l0HV8x/+yt6P2+SXhNKx8UbTfc7HWBCjliB/UWArkSSuid5ly+NBprSf
SNgAUVGd8sEHeRD5etuhJ9vGeVN8r83O2kcFkdkghpObFfd/7FGWdw5EMCHZnrwsKu+105T3cn0p
lL7jaZjpY//vT8V+3rLm6iBCNwGHMbHPS9uualIOSmbrUJ7yUpsi2hloKVDo2RO6fpacKs+j99Lp
xDZnWBQPxXNcyMesNJJ3a62H+pirM9CHjdF9t2mkOaIRQt8zBu4AmexnJBdsMtQHfRur52LFy5ow
dUrbli91A7CqXsFqiH6XX23c509lE8bnwkqbAI5I+15XTLPiYcFSSRrWwamLlRkq+JzosueIS7ZP
ajpwY5ijbtJN99YCvx0qK/9Rzcu00eg1j2V7LOtkvnujpe/sNaT6FH56nKpVsTtHuNvXB4DxE93c
+pWCFsZR67Mgdq54yAamQJZdT0hn6yWIzFcnGTwMkpNzqyfEFqFow2WDsTJF3DxY1L+UAvC4XmcP
mFE3F842MWt5Ksmo2I5z6KNHGn6N7vzKXNEhwk+hsOvODqKMryKPD9LO6ZRWOc7OsV52GXfHvlQx
qWQhWKK4BKhXk934NOWKuUpiD/coC21xHDyxSivM5O6aSDKrGVudB47uyKQEeASoEI7uKz28k/Eh
D/WOsu2JZ8q+F0zM7ZTQEStMl6OVYBCZEO8lM0+yGiVqgBRvVO7HZ38o08tgykvrzgyEpvEglpVe
NtUW2QXrfiFsVN9d9UxbwD4YmRVvUs/emksEbXZpyIUbZyjAPVO+VYlXtYotwkXsmhTKfWTKex5g
815Sh0l3TdSxSmELLU4RsLj9ZrPie3qkX0e2PplDuTejRVJXlUApqqQmNiFGWimJVhFRcpKJRalT
4+mLdJs/tJE/Ypl3mm+252Bem9EuDq0V1DWzaBCwxsbv4/kbGkC1lXm5nMjzzXd2j0DTsZvpSNom
Wr2PyaFdXwr11rlAtJgSB5zRjU2cD5d0kT6xaS0BqxU0+rDK3S229/dR9ac8B5TnzqAgjNQCMWvA
da/+aItxMSrGLSQNG1IhiU8D/riyin4bw/DEEYbs3ZbFoHogyqboyBPGEJgxyk06gqUn39Vb4hND
VC0NFkYsRaqVpH3aJF3pGjWuaX+XtqKnncMMiDnYtI45BC4r9ZFWyrc61O4lt3F0YRF08jcEq9Tv
tTS3TbhYQNrNrcPw2EksnP11B025l08hFClJSNmmyIiwDjOgEI6E4ErsbCVfFzyZWyzVSvpkLqQj
dVo8/xhIb59eqwbPuKt2hefjN5q/zDIJ9z6oXVZEI4hE753mIcJU0JB71dofiT1n20bYJF31pIuk
uTiToRvukKdCm67zU1QBVJkJg5wZ4NWFaHHKr8iqMYhboAYFlyqdNKSNNbMYcSQbPTnzibEQ+Pyr
Ixh78hdcPxL0+ewUKYcY8V4v+QtMSROVb7xtLJxdeOEJpOse+r92v8G8O7rSwbIMVwsbedDGdUcD
ANs1KiiomlNIpCnV3bZgp9kgMR1xX3ItUNLWXd3uewzW+Nlrh1jD9cX2k/qMzd8/kQbiLkpvzKyu
+Asw+zu3vsIH+wYzhCV4dD+m2nn2fPOHwXwLLXS8L2z/mi0RVjXmIkUdoatQ4SMSwTdQ/Sew4Nmp
KBnQhmIgWDOBWY6Ze18bzT4B60X6cWpsqx1k6d9tn3yImQTMhbwzdBh3vDavPtw2lO0CVXvzog3B
JAsRg/nhqJmOosuEegbe0i7qpBFRbe3VRl401ill/nO0ekkMvD7OnI82yMGwWWTeu0s7ZRPlf/rG
K6mtASjrl3xq9rTITrWenic86kvi3cs0fYrn+gUafHJte8T+UcryYFyyvoYS3V9h6yHqCY0XNYwH
3bkfwM9/m/iMUXqg1Im/dB99ldwxaEumNQcFfbkZk3gS7SYOKPhE8H2nVt5sQlz/LkOgXdtWrxCk
bdSEilzNUADLqDpyBWvrWzw6y5lRf7uTggvo5B6ifrtbOxwmRzrcDEKnl8gy78QHMQVlVRBzW2yM
glQZzxngPvTVSzb/cksJEDYfug17EQ/wHDeQrXlrEYW+TGqCsF6HcDjCcht27RLkJTMOm+QDTyDy
at0/lRHf/CY/Iyt6pUeB0dfA7x+LdNhOdYs3skntYCFCeLY+fJkXgczjz9VnCjw7+jNphwQLFI9b
gJdLOkUB+la5ZdZ1Htv8Rx7brCxx/N0T+ZObEoo0YKLehBrrUOQ/jbH/kYX+sMcv126JAsKUnSHC
ymAdLjUWg8QjJ8Z5WZLhFhsA/MrZ/jkN+2aMx2BAq0ZLS34QHF49TKX9agjbvJraxUOHVZhR1RzE
aGY3RoryaXa7TW45Dftv+5jRuufWTKydndkvJOUkwQQUfWOi79zRY+m2rd8nO5M8GizX73ZZlMGS
JlwoN9mnYGU3jWOoTVt3xxzd3I0VoVp8+D6tgzUHoEczJEdc98dqgBXvwmggt354Brt9Qw3F6NxA
3qycb2paiBR21Fdm1V+t9ZhnPIBaw7uPLmC9fteuW9BKMLyNO6vjMBdXq+jlxhya4Ul06F3VjArV
dtF2ynbcZJrYonRcAJLZNOOSZNganjwIuoGbMjf6A5E+0x4L1qksBJKflUDuFNFTrjEdEZlbBhC0
ArrI1b3xwmDWYXgyRWNeirEhc7Pxga2Rh7I2QocxBnbAeIKcphSzMzwo8PoI5s+VP95Q1S0vSQko
sZ/8jTaa+qePw8eRodqUcAnY0nmjXORdG9z1SOHtyTthdbDw2xwMoyNxtQ+Hre1QuFa6/TlYNzpS
HOKUxTvdCGcb2v3Bg0cQ+MBRSC9AIz/RaANyilIPlR7RXSLn2NTbXA/QYno2kyAr3mANEXDeek9G
rBShorO9X+KpIxAyF8fV6aai8VPAS79CdVWPbfLdYo5z4iE6Jv5kbTrLXy5+EpOsU4WBVuShehRt
58qefoQW2JSO3xrxCbkFVZF6255jgTUowqHjjlghqM3BqHIJkZ1JreEvexmpcgdyqUDDlj3gykbw
v9rzBLiRdl+k+TnBoerY437A9buRVvunN8fXrDceIpedhSr/K86nLy/r+y2bCyyWKHkZYubXLS5F
LHj9JupoAlAM72XeF0eppj3CUjtodQGuuSMgYDE/2rAPr820zsS//N7+A0fgiTSUP2aC8d1wXIUx
p8cRWMurMkr6RcsMyl0by87TJLr5s3lxsOJTkA1PnZGcGpWDtCKU4aGg8UVqpJbsJvaHzuNy71Ks
AvrXG72UyyEeOIKVNJS1Y0gI1PyaECdB8tVo1+AwBZaHOVSUk7kN0XcPsr7SZ5cbTsJ6K6PI3UUL
Rl+fQE0n8UmaIaGOAX2xW0DqbIaCyFsMZTgp8nJnp/ZHmArS7qr4A0ILMW0JJsJu8M+9j3u8pjkc
pwNVFajOQw+1APPw9IRajDzJFm4o3a8j6jlyzDnuoY7LTFZzDVUQMw4yQem+cis6kktfRYUbiAU5
uYVQA1FhAU57CBHN9fcSPT4P9VClj9YEHT62U0FW5vrJqIjMBxPDQ0uHZPEpP8wy30+l2aF3LfRl
wXB4QLDv3xsbK1+JwpKjPPOcEIB95HaYH8AVem1xluQ9bMPJYhMwp+9jNMnHxhqhsmYHgAn297rA
CYORElmCHNrvBgeZ+7KEx9jpBh7+SZ7tpZ9v/ixOIImrGzVsdIEXARa0g+WFFmtbmN0vJjVhYJb9
Xign23lh/Is8yCdH431PRfLWz+VljqazpyHzTIX1WUH+O/nrRaf9tVk609+XcEL8OT7NEGCBudbx
kxOmu0TIN5U2sJeoinZq+iPFd2Rwu5bGbOBEnLBH4kJG7XwU2XxYerrifU8wWhWLIcDqgcDGfEjo
JcEiJTRR1YS2y4685k5FzFvocNKFwg67/qxu9v3AiK+ZRfJ41fY9xsqdByIs4OBGCyw3gYdnbL4O
Oo2IqgXiW3GJm1WOXYXurgI0uyn7NODcam4G08TunJh3q4husWkmX01GcHKEybKXeXa06PGuhgaS
G8DubVtL4+Fcpu61A0O0ncpHt+inW5L6xUWVGhm1PR0MFKsIBuHBOoOL2MynesefSKZrXF7RGFpI
F1pKMltjzeXQloc1uZsF9IRYQBqhvEQ8CwKRIRNJyl6KabqIb4tsNGM2v9kN1bonWsC4XXfP3yOZ
XI3uHVy1e7cLDpeZ5pJ0bXjSErX4MtIDx8uFamra4rJirCPdl47xx4cLxI56YbDOYuYQbebxPiz8
D3O0EdkjgYBqiqm2tdzfdgfydrS5lKpU4i6hlZiq6F5cf+5erFXuOycaftL6YSWtaJOm0w+XqgkZ
KhE2K+6g194TZ7i9Oxvkgy/iqRP2e0YzSIe0bN0yv6F2ymrHfPAcRkOhPMDfuXlEyJ6lmMSWNlIb
cPxTYpjPkcE653W5FXQeu6hhivykCmxHldzhlyxfKnNebpPLeIzWMQOK9qEIM6LFm+nktH67bWIg
9l1lmdfPJXbJWyRevPfovArcnuiWdPxWjvbBHD3jmieE9iDwPZOEHeNL8uRN0agl0creMv/FTGNh
aIOgt7UcBjRVS8zEqFDcGmm/IOSZD5nfuC+xpbHqWjI9e7Zg8euZTC4D81MOEUVJYG+SJA+2PXK+
HhubBRA2Cz1X7yIajJhpWtOlY7h+IIHufVDO8Ly0gpphYmAYAcaHLKAutZks9zGb6gdgO+tQ74kE
D7h1AzGrCXCuAzL9FAErYfXFBAyA7Tx+1FrHjzLq3v2xcqH7E9bEOGwnLT3+cOP5MeFgzDLcumdp
mFv04t1euI9xOQV837d+wH1tGOY9KfKfo8uig/vJfVBgu06FELt5tRulPXE/DKQFz4HzmVaRsxum
dn6NuxZtGSxlUnXS5T65GdNv8dZVjsVhMo624OO7Yw8uKNBnpbG6zvgnAdT4XPubS077trQI2RZt
eVmmxt8Yg8FhL2azqmv14uPECQoHTthShUeR5QxqvJ8mQ3Hflec1HA8ribMVgl5XHaGpRMG87PFa
vzY2CrJBEsTKk8yqOtOMtSG0jFV4bxM17lqJnkFH2alXfReUuBf2YYW/sWUMmTCr0cx7n4WvTmWD
jNApqlsiBFhOXc473Y/3yB+way1qxtCYwY8LrXxvl0ZPRVqe/KV6WPwZJL77a4wMKFSTtgnI2euF
sbU3DX+ipiyQcqwZSBaZdr32iwfLm7m2lp0cMNbLYG6ZEOf0GYjt7i/craR0Y4NwOMFvdRXTpnV9
zsEd+JeZnY3Om7sVaTWT8tpuekofRd8SKkptb511BJek2VNjtNEDlgP6QdjKlHf0NRLYZPw1h+7Z
mcefRrl6lQ3vAYZZRear2FnO7OJdlZt+NuByeFWzIf/OL717XXvewbU4LhfZh19zizaoPnZDZz6U
9IA2nuIw1K7X2PTILkxT/wLPDI12iPAbUV+/i6HcOCWZdJUPJMjm3nJG65z0+biZXa/bZ4nznZ0P
LFrHpuRhOSJWl+ZxZvxWadyCXPRV4CTZxZ2db25d4wMdzXvJIo4rMDrEs91vG1AqzYROwV07iaMf
63tPq5tJ1DZZgPr0puLEZg8bUWXfl/xe0fgOgJMxL4Q13IlSEKvjn0a2mz/IstHIMlskQjyFhLEf
sQf42rYeEczti2wH9mHhsFAXSElQS4iCg27ljNRhBrClhhKrVdLdwAfI9ujzcU2YTh1UWfQ4Fdw7
IYyN1zmXq/uKuY4b0jthlLRZktl7cFQotmndrvQt2sgGUpHfFY2mJWepmhncXRE1VGjqAA6lg5Vf
64lEohGY9C6NGecvtXkoaEeeWBQ/wxpwuyk4M7BpBZlJzDyWT5uJG0M6p1Ef0iMNZDJtkGCaMlbN
3Q7tFHZD6VKMjeXZ9xsuOudDshd+e5ONcodYKsQR3+gqLaeMkfGslY0M26HuMzFTTrEj939fIPpK
+BXteJmTydjMODbwOBKix4SPJBBb7skk+8K9ZtD4icvjCsHRovCoRJEEYkg1vRrVOP3RneHL+TGt
pr3iOBBOerhNQ7kzJzbhdODW87q1S5YsJJWEwy93zPo9ScvJduhah7ITsVEUk1QBm42ocJEeErz/
T2rKYQRQ7B57LqLPwrtxkFc9GoXxs4ks9KY18gen1GeyMrXpXiKKu11coF7BpOQdK7+8lnPYMge0
MoqBUZ7/vpRRWO5hcv5Ez8m4igPuhsH4cE7XtgO9jFPDF0J6wZnOmWM3A2Z6ZAv5W+5mp8TPBxw0
4WgG9sDMp9Vw1eIcwCuTFIMAPY7Z3uCqLXNRJCvIbQbFTlzbj5WF09CtX+0CXmxK/MSksET3Dmdi
Uh3oCcpmp8182AmgCBvaVdmVgxU1mLPgEeY9sKppZJaif9R9vbM6cEGWMTymkWegEyJn3RGBWsjk
naZu2EJjKK5KaWf/eaCb8wf9OOB2e76oEMsZDdtXv88arr/dXFruyhf5M1ErnagS3+ZwmN+sUh7Y
laZnfFw/RevmV7+Jcfe5JC0i4QzSxVT7mBzPTbPUP9OJ0FvHsR7l+sLQpt0qORLmY6YzlUXh79p5
cUiUpRdW5NXBGEZnVyyHsm4KGtLiZ0sDKSiLHmdQmrPArscBjD7IJ0Z4AjmjXcJrN4kxxnATCvGU
Cwt7e7R8i7gCIKMdeXWq1thlrl0CJCB9Lm0AEVEleNeKWcK2ksKl0BkJXAvlixoZo4486cGk3enC
YFRf/v5pYH66L3zjl+3WzhlgVVItHZKOcWAgxcIKvANbcw/XZqBSLiiM0I7/Ula7n+M+XrtsmCLc
fM/ZJ3nz5hD+u49LxSOXgwJF4eXrC+CjbXw2vOXLch1zP5HllxVmBNiNqbFtJN8G6PJ7DM7FpvN2
nkOXNDSV9Umk0XaAF2rxTiMk9O8xz9Qh7eE6DZCS05kjSsR5MpV0WAe0AxzdUgQEWbJvxJTe1/jv
hATQh17MMJ8v41RZ77NKTrlkEDCntXVgsOy8Eq8+I+TxLw5Hjn0ZoV5I3bLBKmDYe7stkVvgdHJH
Gm/04Vn4s6usRrjXfb8ZFHKISRIWVnnLpsl1+xqFmhjJBi6Sy10iepEHyLGurjnoiy0qyodUsG15
M5pkk0BE0Mv5oIut6IxqD8fw5MT4IwqiAvqhnE9yjH/MlVMc26wm8TKSbyNl9L520xfDmNQmdtd7
EqXUVlRF9mCb3wtpmi9tucmKsIFjGX9UVsYfmqI76sn9yovaomzDowijN3Mn41hW09vs9Pl5RN/M
zKtqThg5LXJJu1N6z+GhPqlRtFxHfMEx0WtJfnFz0Le9XbvwSsMiYKhpnNrVtUEG5qeDxod7mlqM
N1MFSvQE7mpLnNzRvo2fPgdrhlFnJEskP9Y0ZnqPX3eY5yHwaYQhESuZ21iYMJcMjxs6XBYAHFFk
zZ4VUL0RD4QHvWFxwqA28eLXPQGL8qyyQR/ybpP1TflAY3bDenhPk4F813pOj6ZOg2Qun8phCrfC
disImljfzBhoFJLZivYv+c8L6GrAGtljNOfR3hXwFRufS2fW+UHVy6pwBPhLA2PPbPqD7epclAzB
8Rq2G2fg6+cRLmoR/yHU7yQVBX/cifbBst0vd1pgj35zWOY3c8MmW2Kn2/bM1zdKIodMq+OcHqIx
IbHQo1ukHYhdi0ezI9H9URbHMEm8q902t5KQPneKzp7Fg9zV2yhr20uHvF0v6BMXoY0rKzSnkTLr
f8y2FK+8RYcSNg32xWi5jrq42iWyL0cWH5XTexfa39OOQe/FFKzRrSDzB8rpH0wKMLeTpX1IwRAv
Y6tvIibvIxttmgJEMqIdoMLPmavvysgGvaMt45hPGDks39/3ZH/Cgt8NaKa3RpYi0lVjUA7xAjgr
fq4XYjqhDTyW5EtdG+Z+ZsWC00q7ZsMYuSrYcX1Jzl4Df5eFLiRugrl9PhLANMTfBoapY8TQMdXM
Z5xY5xhr3GdIqpz7vOktx7hcM5zpngkXdHbKYhAFOuzm9fmPZBHkknkeULoy+47Vz7t24OJxXD8K
83sWW94pMVoqfsRzBW78okdtmFYuoacW2EMduye9gJvMq7Lnsq19aFLbPFm1u3w06h0KxPG7lvoj
qaqKltrU7jwukMHzhIuIH4h2rsUHyGxJH4oGw1Wq2Mg0CatRKh5DV+izlRZpYI9Wi424exnS9M0R
uCOYVo+HmmQ2X0VVgCN7osgc36JwfFcUsgGHXwJhnQyhMw79bTn4+3F+kKhQqQrJP/qfHJ3FcuVs
EkSfSBFi2Iouk9neKAx/i/WJ6ennaDYTMdxt3ytVZWWeBF9+426HREdzVtcPrqNMjV+Zs+xFjUnI
bjTfRJa/S9MEDpojWs3rwY9qmhp0TeDKBcKYrjZ8WPGeaa9xA3M+yxu22hnjVmbuilKPr3lJ86Oe
xcg5W7+EDgLTmNhb9RaHo4M/sZC0kGU9DaYG5O/SM1zH0hIyYxGbluLF5YyfIaTis/r/P/BFNS6J
sP/T5r4MC2Nqj611AILQtfm17xRXWJlxZSRS8Pnob1YnKCorjKs6kACL4uaGYUw74ibpD5RpknwR
dNRk/WtkZtm17tsjzaIkBGlOl0c1MKvkUlAOq7MT1pXBQ637hPId1B0lyKuKz8dZ+sDM637nZDSK
M8Py5OAllKpoo+TLJONf2pSUe2gzlEnR/Q12ezca8DVqxRU3znIedxnWsA5yJ65eOKV6NbOdP4yF
6ualWShk1hkRiia/zV0WmhE35lwhvuOQdaVNFS05yVYm2Li8ZOX4Tt8QE2WaIKYlKWFSg0pxxo5O
PExHoi4Fusxcql+ro4+BtUwXQBGsQw0EWMtOxwuMKSulZHWEze2WDUObxJMhHOP42SCRBVFlpZCv
nHbtPOeIbGp0TG3FNaoPpVD1m62JJ5GJa8TlOM6Gv5meFmIdWM4LsjStYLCRo59V4beCK/Vr4SVL
0XP0n9G1e2GDtGfbCHWH4HXmNNW2cewAot5lrTMuMjhslrXNBpJJPMIGRt+lo3O0pba4K7q91a2+
3EvOnpotTiQVn1WLd3qQajJ4s2RyFVgdp+RZ6ub3OSXTBRDXPwBqgFwtrSR7ZsaODGj6vVus49BN
KW/Wsgu4KFWuuaQSe27TeTmYJIbCXvC/J55nI1YZXDiz1/IDXZiqwR62ETsEfplV14ImIcyF/L+W
IPCIQdCInKu7pWYf4xI3M+DRJtpZBezzSoCrVSGOQhE9AoYugrFHLoh5rrRmkZ2pQYu8IrdpFVem
2m0pcw/44TdOTKQikjm86Y2AV6U/rbb8UEnseTHEMj/uEx7nGAqCocA+gU75imflZmT4/EmnyG6q
lZ8qA6U3KuRBWyPMVQqiCqiBqlr7comaaSQmqQtpKVEJulMuj3LACwQ4euwc1ExmKIikJx2n+JH1
vAsmY529AcxDonOYsWepC9okKnYgShJOnZwXY5G9KwqBVd3iGNBvf7q+PNgO/xYNQTuqikFrqdrK
kyr+dtaBMIUic4ONxgiXj/grucR7HSG6k2VPvtywgKS5NHkReBG6yEamc2VQ+PGT750a9sDWcgwq
n8k2k709cEc6lAIFqZqVGxk7B/4DEUC+9ttxcFTCQhDYQHVJLOmrw5jF3aznOZokHxQP3U1beR4l
XKRq9CWb0FQiZVT8qUm0F4LhHpMRTKVtxwfDLYVYhH4lOYH9MnH/VdvaVbUzP7r6njKV40/LFDjh
7M+4TWRnJhFZCO3ZWit5r/E55Ek7+GtBn9xsbdTyZf2gOZBpCYUq63gMVsxPHboLLZT8IQRwWd7S
O8te36tWtz3uXYu31nd1Po1bjxJQtjkAtfFpNgVIMaktA6maap9INVrvVHz3Zg/Mz6l+JaZkOUqG
3ZgqJoX0KpIIYzF4o8knwnJPE7xvTt59zAtDTrxhok2HH33fwuOyIgUPvkXL31yz48E1fc4ALuE7
pJq6yR2/X634bqVtsCoGXB+Q1RRBSYS8qYmfkRlnxa69SM0ecPkjNp6KlDpf4yUD3YWJGQgevPLW
mgA0OhwKCBMcMc1jiOzhLtVUPcvZk2n/1J2q+HrKRbT4apcFY7VJjwSHCd4WCAds7bx2ems+ZJP1
xkfCRvJPAKA1eA/ocKJI3lnwCQpIRHOq/ltVEXtjhKiiMt+GojEVt2qwISr0QMuYwMNltj+ot+Tc
XOzMJUKERVrPCpPG+qnmWJ9f2aPviicM85nMAVHTIUnDssG4JQHMp+zlYzVpGaDLkvez/jL3MPHN
xTirPEkIaHDhJ0OvNhkG71ke9iCnMIlwoPZ4O6R7M17vmUXxQSoz+LS41Tugtw1m8d0wlm9KbL0y
jsZ7OrhiL1/0f3GFRl6o45aGAdO4xLtsJXYvZ+r3yiE8XJ2Vq06d78akuMAXNi5UHhsh8bfKj9L2
FYVacoexbsAP5tresrPn2ckNP43krZKN8kpRrBnU/vakydrDMLrqNkjTfV0F3Ei6sWhWw405HyeQ
RChyglKGyML7iIC6609KZzwnJJeOhH1UegoJKeDGjH0n6Q30fU54wsjyQOmZqJcsPoPqCP8PvUUn
Ekf0vwc97kfF6bAbD5zKCx7ovKPxcq4Z7mFmryNMqf6MWekwaIO9V5NJOhELzGC4adQprBEwG977
p0KdPnRdMnzHyINsXY2jIYyftW9K36rs1xXvyksNbiSmd4aZfDiZjiWT59LfYZO5CP/GdbXg7A5w
FAbjv2pg+YHNmhoxGqW1wMAdtZvtAv54zlJ6peS1nXZNq7woyKjh2LNaVZw87VZ7zCTOPTxEwnNS
ivUmreq2r9hD72flXFeKZ4B/8rt2wbBjpuJuJGEFgHTjffo6/havzgh0ECJn7GPAWVe/hNcRpgMA
HADy6rXty8BS0Zoa+jvPzYehYBRIC8s6Eb/6nXJZpfUt7Vyc1EmoS9JPq/A/AthV5TkRrUFvlilf
Gu5aHGEltdZ31Itg91reFIibXotE4tlKuydZNjxq4kOsQzD84ghZGla5J40G728zEvyECAm1YIQ6
NnmSzz0xtyp90UbAJcDGXpc2Rkmz47+yP3TZrypzAbGz6rsaCncZYMSoC1OPHtkfeWJ8KopBVMpO
KOAZ3mbIhgwgrCi5XniOk9huXwrHg+KcepPgFNF3uz7h61di+zj39HBkdhNDiORxOTTWjDeby4iZ
3B0VzSNRsh9V5z8YldQ1IX9eo2H6maFZ8XaxAjovfs2UshcFw6u79k7iCzMz3PVqzZa9Y4u6lDHz
IT5rUcfoFU5kHKmFETxcbFNO+X00IpAy585taXKZwemp1fpTthiMYGDgisrp97alfjvZHIABOU/M
RqWkwXya2E0QwdyyXBmU5hdNhoHXV/S2Ad4+DXr1hIvwvZHps9VMWfGiZO7974V+Ti+VnRfM/vi8
225rN+yCew/q7cShF/QSliji2Q0QECzYzdkgoR2MST+FRXsfuXxuZsA77smbPJM2VIf+nzwXgcWn
uBS215UsJNgOpn/R+KaqqhxQPyia4UtKsOoOOpBEACvMl3w7jMb6p2TRfqzFO4S0vcH30l3xFZMP
lCt4j0RSuJeb/+WCPX7l5aVwm8+WIwevOiBvdJxyreBIxZmXK+KuaqyAQedc85kPib69WcsSzsV0
rBpkPH64uFu0fTvOZB4mvDadcI6xBs1jhS9TABNaMS4EkHi5pPF3pgPRHasfkgn32shezaz96xIw
D7OKj29KA6jUA02j+pzuuLep+7ajdV7nnFA/cmuk2NEcgpJblBp/YY29NcuCg6upkDrKvsGBi/2m
bI23hKeA5mTcc5TuHfQHzzOOLqZN2xXGB842xBTJ2sCIVDUIhlhC+GLZJb47cLTrbD0bnYATyuXF
LwWeoWllWRyUo1T+9Frb822TfthuEcp7yDglbniMB4hc2wVFs0d4B09QkA2/i/q7BYJ1+42syWqd
Vm187v8NZduHLOrIFwueXJNCRbahU5ExPhpdSpeVkZ8AcwtPThm6qonfU1Q9LHlFV5wIEeUrh7do
xsOfU2ojgOsq8Rx8mitdzyCITn1cOG49/iKwozmA+YOUuYuTNgrJHFwnu1Y5G6anaEFVMaD8tGR/
eJUR6nDGEY/v6MMwLVxtZX/hGvVPA1zTD+B3kazPCNo4USxOJ9wOL1sX0dAYl3GK3yhvFa6DiDFP
7+Bm7LCI9cDSky6MRvwMCjeDZuYarulXm0sORSy7vpMOVccLWcuSOWi6EQUuT/6x+KGI4KEBmN5b
3Nuyb0phnweq7F65p9RudNAkyXghN3nPuUyEhdO0vG3Sa6L19eeSnVwGf36hs7rimMt90afWzW6w
liUcjTWjjVz6Pv40q2U2m3N8duuk8y8BJLcwc/sKOXivUtJnIawbKXAovSqfUVbMn1pDkRocSXMb
9ZnAaFi2pIcHHtV6bet+kqyE7bKtKrdJln1Li5qrDbSE6WIcdtmYXPAAVntMzGFpzv05tQg+xc9V
tNp7k8NsmEg1ygwfYBhkPjoDzCN5FF65zH+sf9PeydBg82o6rCYjV6OxeBQltMNSm940SdW8tFWW
fSPxlbf5RqZDrN1EmX5Wg724qpwUBz4nyobnaj1RClTc8qL1kc1Ra8B6I/fsddT7NLpj32Rtfu4N
/ri4br/IwR4swQAwwnrnKBZdVBmcYRrzGFZLxL7MxEAyDxGHCRR+F+dQQ7Az3XE9fUVl/dQ0CToH
O71cYoaLMU2oHVDFXu2ac8/nrUFwJpSY6L6lqRQ4RMj+EmwOTpP/RsNMj21vU2FNVGXPLGSnJyFL
dOJU0x/wQhX7gnNIyh5zj9wHVq7zUW1f4G/4o24MmIFx1ue5o/oGrArftOgooMbU0xxYnNHymDnJ
nSlW+rRXWgHXqU7vRCrZr8QhI6JznxwpwzYDf0U24ynI49AZcpsmzuQLMY76JB31IddOWqGC1+py
fkQSbqgG4CUxMv7ewAptpIlnAOBnHC3CxY39hMiDsy3v1zA2pVfmUDdJEEclgJr8rqRP06D/xLaj
UzanlyRqsrMqzBfVxMUAWefBt6M7mXJMOK/UNvuPB8RzvRTr+kcVkGEpW/KoMi9F8a628zeVw9pX
AsMG2cLiFFwBgjIHYETSgFmAUCDR2e4yKchaptXtZLb/LVdDy+FihVNOjjxChQhabsbunOWvCyhf
XDXW1eFEdqVu+Lho2N+lWn8WnfyWOL26k6ayOcoDj15ry2mxGRFQnT/t4gv0T/PRRPC3EqslwU3H
YdPU+qtc3PLYLMO0YOtnuExdhZTYTW+DdGpUz5ojB1Clmfh2mjZu0Q+dR9A/DSpLORg92G0NBiwK
RALzSjlXKw4HqWgklHYZAO/c0PUyIBXqaSxA5TFUMS0dIcINAU0Ah55v5hN2BrI7dsqnebCDjErS
0TQGwHtYk7SYcN+IItCYUxvm87KPR3YCyqjolul+tFq/0kWOPkDNJ5zQNuY1ZXrVZFJgaWdvODi2
H97S7w2ZsqBG6immTPLpjAv1qSQYduozyLcrHk0tcR79FuVjuKHthaDOodSVH70eRYicT9niFifW
U+UiOPlJmM1dh1eQkQLWFtmuhxd3SXP1ZRoQ39J8unel0lwHxIEVHnXKrPEbcStwW8eqA36EOuEH
DMXqHBv7osCHpyYxZIvmj9cQcdTC4iwLcd1L4YTA26dxaiqxr9t15dcVx4NZX/aazQ9UJR7ROguj
sqLRB6LwrzuRxMcat/1crHSXGB+LbSI05XztI1gwEBxUe0edKAwo7mkEFt4VzfxPt82YcaPGZUbK
fLAyLejwwKJYMmqs17g24NYtXHbUqtsrEIz8elDisF+bfzRefmkTldwwBb9TOaMadPv0OBZSujrG
n4gs0tGUTMkXOp5Vm2S7r9vIy63Ns0uyaooD0f8MUQVDbemX4at09O6I3kwGOqbNT+EGuSNSlnid
zj4MalkcZsJTAU0GaPyUhi38FzaU7aOohB0Ys360hPPuEP1M6Y4up6Q5LaVFX4k9cSlabg6HFdR/
Kb84wBxR0liES/tzTG0ozvaukvMl3IScFsTe3nnCJRbB6JLGzXVIKx7Ww2tKACLL+b+2Z6Rtqqb8
hbi3X9MHnRQOt9TYdMJytrxewP2NG3k8zpZBCtdRBhe8QdCrq+EPWUcbLpHeSTP6QKobyOyNuDoK
gVowGnjFDDmojeXIZM1nYigZLmbp1Gos504bBTmue19DTMBOwh181mjAmbj7yLGp39dY3UfNVz4X
+sOSlqeNcOnjQR9J7fhJbjwXUfIl94i+nVkf4FwxodXK0Zb130ZZ/xydjqeZakvjB2cAxOKYmmQb
TnSMafIQVQsscypxTeuwLCXXj0Y7FSXetBkFbcpGzOGIAPtVw6AjnEELVqNmrEE5JAnlq3POvW21
7kPdmOjVwj5Wxb//Oz/1mdIgFPU/PgEWsEA4t1OWLCyaeBKdYfi2THGqBBVBI+5lr01SrgS6IEDH
pw5QuExMn205iy4rYIHKwafI3DFftJxm4rp+1UVvBmrKhmTK85/kTJygJCX14kKGDMd3aVT4Bok8
8+OYq3B+RIubcSXDYLHr9lCqqxWYBeWNBp1/TLoEqBveRLJmpF6tThRnqA11XYX0F9mVROZHo7DF
svCU0ZmMUZuuGgUjk54rCJ4mlYSIJvko79tixKypD39wbwCUptbbisXFGBPK8iTtCWMumioXO7/A
idxAWXlVFWPfxTQhCo5CQTei2rdE/X2yKTOdEMz2eoIbFLGJ1e+FfJ/Mky4DgCWk6d20kpvzf+tv
wjndYNUibJSFWp6/dXn2gjEPe47IEs/mnu6VGZGTuZBpFk0U8C2xfYqE/cs0jaEWtFaANs0XqSWt
0NrFnYaA7GSnPxUSnw8TmaKruFIvOPi50GZUJjS/Gb6ZG+LHgODJ0m5hGRiUfHYttRRXPsTMWil9
YCg5/CwaoJwcbjEFp+BUova9FVQVp5PhLbAA8ZngkVObWGcF70QoY9uwhvib+5/srTooTXZ4xJ8B
4S6JcbnNtkx1Dspks/mJykFeaNPR6QEk4FH3QV3gAATLPe6smcnZLkklV6/oD/o5rmfZp4Nia3Sq
b0TRk5DD6SuBdW1nSk0cGGvzwuNFdwcWUFD6n7bKSTVhWdgr+g2/FEB7hVaeeevxZeJyyK7qq115
qjOD3OCj5GnzRkxJD0PvG8xMLH7Yc7UKc35b0OICk66ogD9GHNqRgKddricR5h3tpBArdIk0AXQU
+mmQqoCDaLTvAIUMixMw9MG8M8TiY6fBrK1FbxVX5P1EM0Q6Yu1OZWvlu5DnYObr8yTYAwjiQ6tF
bNNUZA8u9QhIUAHyQgQmzaauHTFwOUQtcb4c45bEQZyW/81TRkh3gc6up9WFOrevVMdM7yT1dFQ5
IC1yPVNjF/0OPYBf+Q4b1rrIEC8zXsL0+MWW3xtEvtJVuo9KsoK0qz85GVHTlv+baSO8lEaBBYTc
+Mx24o2d2C0pNQnAW1coGid5eCgNABxYyrpnxGnrWVlU+SIhJJ2OHUZnHINrXoariQYsYpTtpjl0
0YrorqS9l6SDHjDGG3ygZtBAg5GdWBKQxGs29DdzWpUTTtdSVhMENM7a3JhSt65w/zd5bB9boY23
ZlJ3fLSHw0J3hVcwCt2Hdjos0WycFnAhrla95bZinhgoaNGqzD0Fp5Dw7Q76HI24bpbE87kCjMLF
TvCKHx9QIyR6wzTpCNeGA7OIhK8NmP/aNWv47KHtRO3iqfh3D6vgOaFKhhPOI0ycBEn0hBJ6X0ix
7OclGbxVXbt9V9tIFokz7yl45uTEehaMnI68fpBLbHkahmox/GMEXymA5ZhPyuSH5uA8bFesRG5B
iM+zEaJ8uW2lE/cmLtgOqAmIOF9mX1snjJ2/abQYLGZGTWvFau80U0BGNYh6UY4BWCvb2jr0yLh1
qXWkT3rIDyOh6r5g69aUutmNCjkLGTU4qMvBxCOszzdCmORnkyj+bayJiwr3Nrt4gdanPaV6u89U
QLpLFavnnG4a9///NGoVe+c4teDiwL9rsGoyUeXFoeexg81aEpekHg2XxMp4SjUTcCGq7ZDYF4lG
n70i2AtKEcXUvGo+NWMZBdrSt5Ro/7b+iLA3DpoSrSEV0h8zxjG3WLrvlApUH2GQl+9oLgvM2vja
I6Ac1Za1RV2HPlTqXdP38qvFpZP+Qe0YdTxIMcqR6/ccsO6nIjY6Hy4zwuSyQEZmgCL4pshuYdFz
W+oY0IZULDgI6c0eY/lRjYTr5SHxKQuQqFEvXnLBCaTXSUANFs9q6jhG+I+0DPZU/ywn2jz6N9vi
mM+pzeQEIiaMRyUFnpfG2RqAEqJ6w9Kqx44de5krh+Uz9ex6y5sZVXxV5RajwFfftN1NFlKEs9B8
zRsKXD6XJA5L+iHRJVa0EatiQhAE8FgUdfMRt3TQUXvSteleV9KwFp+zKPfUq2LXKU/MIzuq5Bje
XqYowvKQkrejaqshSdUxD1r8NtMcnMydy9munCevhAA8YY6YOsclGPVaYwJYZ9s3Ezwh6rHn2Ssr
zovCiQ9CLL1UzWFuSWxBixznlvQ3N4L5Xelge1PNZNsx1Wsng6J0aiOl1cKpnR6V4qr0k99zcLUa
YpElF4u51yiGIVGAVQAB6lyRYRNr7Jf8jdTMhBr87qCAgTUNMJofG0zc8+yjLmkZfqeaFpEfu9eD
RpX2DX1AEedPCaSVsnxKNjJTbHNW6vazsRDnEyH68X6SV4TC9jMx+CYuSR2I8qU0VQ7E3CUGVijM
czIclQHeRdV259pxTqwexDK+pcZ84nfvG70VjPo7hSxHGRR2MQ3kp5Y7B3sgdv2rAsm712P+zjfp
Lc7U5yF+NYxqBxcrMIEPSz811L090YMqfVeXjxi8D/3u6KOsERL7QsOtn51Ka85zw5lQ1EHU/6Mm
ysPlDAbBW1qqiqFx53mNO1hg1vyh8KhogDUQzKEtaYTf5UivloJ7K78AOigyovjZl81tQ89rN+7x
Nqy2x3of46nCe+w0gyuJOlyRQwqb9WI48juGfluzcs+nrG19kDQeFwi6Ri13xL4tye2u13ASVHeu
OSS2r9hrw5xsPBPQLH+Sc/P0zQ7GpOc4zzXxiRoyNlIafAnuSUjvCb4PKs/MKWi0M6GvwcD0rQtU
EA6yfZCKW6mXl3n9GqYQF6InGZjcZ8WT+TGuZiiVNSU5xnFGC7MiRmWCqQhgFwyWuxUgw4oFfW0K
L+t+I6QWh9fwWD0XOr8ebIElbj892ll5+4WDIyBVFiZz9Fqr424E5dVPrhSxcOpmCLRsVb51Ts81
emi+/pcK80SpH3XNtDV50mJgkih9Fehy3iZ87/mzLNPzwAXIjql7rzfJzsvtrZRYDbQKpCgstIxe
QWxYh9zUwzo51umJlNne1Ji/5g9c5/uY6R94BrOOdhBYNkbzJ26ec+W7N9ZdXz7JiLy586L2/3VG
+qfxma2yXypJXCjrwN4MVjSz/67lkzQV+Ina/cCPynxm+YVGzlR6mXGUUFUTQOxyFYIjXBi5LRxa
PnBydK0asAjnlM8SHSQc77PdRLAtzgKJjKnqPIZu+CwqNiNEAs7Z+2VaDlr61he/OL7hMbsyB+GU
mqPyUvf0ehEvSFSu+pS1b0AEANvC+OqqlxLPimT0kLpuRfsGPmyP6+MqG0cZi2pU3W1KrpRi4dRy
aaQjXxBad85EILxRnb3yRa+5rS9tMKZwqwuFXrqDXdyqeF9twuhMm/TwsZ3B4/wscaHEvSkbF/qx
uCRjeT3mc360cMKXDu+7DhmMP1tCWLohYpmOWEy/saGmaX+ZsCCUUzhy0h5X2VOkM+6/XUUPhUoB
TITW17yrheQVuxKbQ0WuUuH3sbexfWY8Fqk68QaV2Hq3z1onaJbf7RzYj59NP7z1JJCcafEVdFFr
8Mk97iU8wpg3fQKdIcdNylXWvZG9k0Vu9N7V0MznodlN6ghkn02qAuvR/pdyjXAQZWPnOtg4cwQQ
win3ZeNErTyc8HG/1Zfp+mWioVdjc6ZnFXMFgTiHMKgZFBNhTozP+RV4ydEabm3El65ILlZzkPJz
T5pWXW5wecgqDK7CBDlm1Izvkg2XXSAmqqknetUTThoO9IWCYxhQ6AYgmqQqecCH3agjW2xFQEH1
HxOQZ3INAIbs8nrnxMPvuwsL2Tox40De2hw2ULciiBIAR7AsNlP/VCXikYL9403tTSlOAg37VX4b
Zp4kUXdkzPUcEjGx1iJVspRwWF2K5PCYl+xBmnkns9xgQcCo30I8u9UYWzGT+AZ+pdhBqSMIHZmf
y6x5hF/dmGs9pCRXJI+SLpxpjAIdm2mGNVtlviIwwb2h99r0P4Vqlm1owpfNcY0LSFgB0+tapj8r
4JM2c2SqsZQWyq8c8f9TvTdKFlYAw/WO1EhP4LfhBkpuPYtm1okHUB+XNjqadVkhkgcMA5YS2qqj
sKDtCxOIL1ebBwb9YkGzFy5cFLejoYjGDLBYf1s2gWD4RWjdwcbt3OfKwcY+MinvMimZVT2N8bNE
s4XU1iTxzYtjP5dpT1q72z1t4XBzubd07Dqa9ApJgqsULxHbxRI28apdN1/WMSmNINOTS7tdtTab
1TDtZ7w+WPYmoHsixQUCiRoIiYtEv2sBduW5XrocTOJiOLIje5l6KYkdsBLzK75pd0Nc5O10T7+d
EnLJYAU3HiOP8Zkv9dIdOdoOZUcmqvAlVeBSGZlbWdBU/GbU8XCFfpepFp18iyj0UO0a6lYr7mOA
Y7n/o4C9xP11aH6j7leb3tMW/e7VmuVnzGphEnN7YW2necQfBGH4ZPnRF5r1kn3r/DNGzOR8TcXY
EqWa6A35mWQsjgLtQ34q+DvqfFOTDj39pK7iWTHuFWVfHYqzUZ467YZnbqNR0dRzb+vsYVMYLaJT
atPGLHS/SupzHlk7RvtjldIOKH+k5l9q6l7vRfbD7q4mhqTKgj9uzbA+J+oummOm8K3hxJIvFKMk
DPtDs9d6BGrayTQIceJV7U+4KvexXWCqRzKDsWn/6tVFqYaDBX3FLIpQGSqYSglzAA2xxr7Vr11N
BJVyrmrtg5ivW25Fd5XHfVJaV4hhn4kKnSN3iK/8DAU69EY1XTDdXEoEZ6Lokp2Eeb48Ol09Sgg4
xnxsaVVHGa41vFXRtdNzjNr/KBTyuC2divZD7f7TQfvQBXmlrQbzxkehVuGsTY97SZ4KKKxFS8kc
b3lfEsLiamTYywmJLrzGuyfLMX1ltA6aEQeWjSCCBYCnuj0lu8XYyWrO+vPRtMxN2A8Q2Ppbp6Nr
zBjm5vc45zmFH2y7TkIPubBsBorNQ7jsyqDJCCO2oehbiqUXcRCgw/k8/TotOIZYO7D/hPLyj1X8
VA3ioTYpO4jTh9W0hUocviH6KefLaUT/bPk1RXlqMu3Yrh+T+VLof1OESVECtgP3DtybgKFK83FV
2Y+Jfu7ZloI4kv70uDmVK7dV6RWP+suEFMJh5U+SMHYZlGKXmIAnBDXACa8mwUaHOLDONYIIFnsO
78jlUkpWj9Cph2aqnJtEukCEKuz5lFj618o2xsQEn4jnugm5XagkDScXKgzzMCM+cxehvzxpb3YW
n+Yl/8BNxXQKsVNn5tetF/1pwbK4LMw7oP2wj0jZG98KX7Wbs8APpZntY01ixM8CWzdKQqT4tBS6
UdM9R2uOLCSeQeFiC9VwF2DWUyVPmmjj1NdjY7Y7EpmGcW6N5CDmhfri114jArFSUqueWVR2i1D2
EsTC7NYmRVjsG+iqS22c4ZgGcclAGNnxDxj+m4VSwInqAHx01+ofvUNndedCMnMttn3BiOHUEu9A
TjiUE4dFL3YD/0kj3zs9Jj6n2fccKJuO8qd4u053AO6k33UzSmVoxnScQ1uuI7/Qkp2x7FejC2oV
VXgbLKSOe7t4M23hZQINSKFdt4RHRRHKvhg1SJw/EinoWldfiqp6BnUayCx/pU7Cko+7DNXIHEGX
qcdZP8jCwe/JnyWjitFa9ja10pY0BA6IK816ycbxJQIKtO2bMvRXynpkE7kcyomOaQ01eQOBDgdd
TW4I+QyBkz9Vt9HSQkNf3R5jdV98ZNsftb+DM+OsnEDva4C9UdVuDK+aTLyitdhyzds6PG2OEGX8
Ni3tZGy3RVq96ELOhtmvrYexktVeyKrhc/6oyoxn+eLZKHipiQmEdam71ERto8w8aikD6XpY+2sB
5jE37yOFlh2nfUeimSkmJZCFPH5WcXIksVPt9r3jEKWT5OuANRE1qOrygOQeRLKxV6EHZzyHF+my
SuPzNFdPaR6xZ4BCX6tQB5ebNN1eWLSlxWSmULHT6IuqRdcqB1dVcc9b/K6Bb/y1UIAh5PgTWO+u
SY9zBzpq2q1pGyrEf+z0E2DlOUbf69bDMHFW1O9d99S2jw3/AmFY0u+Wdl1ZkHAtFFDYaY6QEzPI
6D+gcs1NOPQ3snQzBYx1O6giNmCATPkGbFU5ROHClrP1zdHx3wxYsgqwxjIuXVkXIIkw0GWWTRW9
FcxME4xxFZN0HfXespHiuOWl/N1U5VAuipvwHah5NiAGhaoa+1P2JhRjF2uY8ZPXyGAoVyCMPNjU
vXaXme+jsrPj6mL1QFlJ7dvnnFHFqR9EWKfhm/dotmULSDyS7YzxoTY85fh59rh14uG/tqaulVmD
vy0Bzz9Zmgl2gQBlV1cQooc5iPOwan9L/M7jVvCW10FXP7DfHmxtu6HiaqM4h6pzshcF1ASMWVRr
sTEGDoLsIG4p1WoVgMlo8Y25xJRXeXHb3hV5z7kSKv2RWMuJbjiC2mXIiAOUzuMK88HAj19Z0fCa
hRBKD2Z0TrfcqzxdsRgAjbCPTF6pEUGnIJJdl36nf5qIw7J0VUgs/I+j81hu3dqC6BehCjlMiUAw
U6QoSpqgFK6Qc8bXe8GD5+eBry2RwDk7dK+ewpKS0Lqy2WUlLJVIsw6k2B4GQ6bIo05dbqG0VyBO
iWxyYgYrjAm9LrqyeFM3DWFJYI3lSHAMfjPUayyaC68J/BEacAi4cu5utAlyrQP22s2yvonF2W6q
9FUOr0Ai0oZty7kEExHon3g3kAlCusiqZz+hALn1JTk3bKBY9dgkcbcm1kNc9Vnq1TFeiGegdDTr
hq1qrZevhYwKyDf0GuSveZd/pV38OakHnY4uKwJfxvlj1Ko/hpC9GX1WpfG10OoNReFb7GGNEooY
c5ZyX+Kcqpilwd7p9KsFVY3nLbIijDW8KHPB3X02xL9KCH0hBxS6QwNT5JLXWpRJnLmmfgvbe5rj
xK4YLhseO0iCR3UBGMpPGn2W1m5sygswFSdg4N8sDKjIvdL6yyBx6LuV+RVK4g640CYH6pm1eC2c
MnRSUqikZl23mTbDKZBLu7Q5dp1vxEeJcnIAK1iSCVniQTPZZ0JZiXQ/YknAasrTBnLdWgnE/LCt
exOMq/WVxfPrIndej+euSoP+lBbDURWowXStIQAF+NaoEtmn9eJdaX61YUg8yAD7QIYbpYxT7Vqi
NHgD0Tsba9TaM6iFDVv7zkvXMYu2j4FKEJhgPVJN7cHPsi6GpsdwJkjDnVaN/tDxBeuzotLIRGAV
W/wSvZKITrVasnIjSsmfJcZYPQ/EN23LSEm3U6je06qOdzWW6BgBhjsnebGJU1P120i+T007XtBd
Fi56rpAZJGyrRA05UdFwIuQZ0XFsSDIV3TbPf+EqDJzl+Vdcl0yGFEYsChu0hO1tgFzhEtYJ6bvJ
ORwmdSv1TOjywWQeqaDRGZ0KBqjfI1jdLayb1FwxHcuanxm/4Imx3Rs554mdNw7xz/E+ZRHDEn/t
BXFUk133Q87oVolxXavhHJ0gYL0VI+bFzqz7g5AwNIbtulP11jMW2j4ji81HwpRy26sJKKCydXSd
nsHqFBdb+WWK9ckHJ7NG5A6FH/PkaK2FucF6sm+4DQVQH1ESH4zz3wicQApFGgRkrb5EJNrlr5JO
O87XXS4mZoYJ7VthdN8VAW5IZSo4+caDLqF3gVR7FSNQN44Hya7aYNoayGhUcdjKXdxfVjdDlYm4
MCCrw0XQbxzkt3QiPjEugQf3ImdiPqp/EqL0M9B4RQ9g43P2B8AiOmOZzyzypWQBHTtO/9B/93v0
i0QVB0q/nYilYuEqKS+MuL+DqHnpdKP6yUA4Q9jaab2U74aM2mZIIvZJWuTO3OHlbwlQ1x8tGtt8
Tq4mMK9RUuRNG3w0GsCi7VzzUzUjU+5yXdfoQejrIOM3rTPH0T/JEFhMLdhp5WipXIgU1ij8k0iO
cwp+U1C5yAFkssQYv5YQEtVLokFNXoSC7jWB4NP0CUNamdy6OEycr0iheBlV2nNjAPBKwsmil9c8
RXO7gLX4KdPW8qVB+IfUm/6Ubc2a2/pejQl3EtwZgOv6u6iRFzhj5OJoeNG1kEOHFFlrREw2yuJo
VwvbjTZt/0WRtRY+A9fKNLuVKAsOKx72P3PspabAd6gMPEICKMnlbqJlW5+LerBUf1EB1OWSVW8b
PXiMAiwuLSRsPNIPcSiAqmYsIWnxG5pwY6/i6e1jlstLHf8Y8rs0UfLbBZeQ0JykWZ+2ypLJmxkZ
1YCeEyw1UMyG2KySEXSwVsQTYC5F019Va8zPhBmesqrdy1bK6Ycft6wk5oZQyDdDjCoHFCJC3S7t
vaSSFvz43JtTpEuMHNJhoxcY/1AijF30BQ6cA2say6PcvQ8QxANl/M6U2jdjbr5aDrnZhQPa042S
NruFoaLVGl6/KCehrrcKMBFFy/Zzv6ARhrCmI4FVLkpUMzR9ydPWwXq3L+NHl5h7Se7dFNFrOGRe
Q1pqUn03ugJpUkLUlLgSsi3YAQbhuLVMGHW0beRqbxbYSmndknMBX8aOShCFXNA+tiOXet1TGfgm
4Z3RDS7p2au41+psRn/PtV0+MI54CMhB4RIww1pcEIubFt/K2PqmP87BlOgiGZHL96T+kP7AFPWz
WKcXPFhWMuKrIbDvdVwq7AtfhnmRGqSr1p6EB5YS+SYs+qcepVtIUvh6ascYnuEy+3ILMjn4YZr2
mgalX8fGoZEIDnHnprYxEnlxG/DRstmCCZqm+K905RBH4tZqU28gJEC3rnrXbWX5US9/qfw1ofcc
wVJVNJEB8+OAgbVUzzaG57P0kVdUD2fBMl1FelMxzUzg3tePqWDOUplvrUhR1p+arYYJUtmK/VfK
3AUaI2Nw9q0psQzpYMMGuS4MGZSIzgLk4JrWxuG3YP4XlT/QEMjRuZ0mpFz0FzGNX0wyqZG2e0l9
TSNAOMipRj5ubHc4/KzbwNgmTdkOIhLvi2kDbXOvJBvZ/DTybZHsSDTOLDsOXpTmbTKPOg9VtGK3
fwtz2VWQxMiyoVlJjhnTKoHGLc7dkKqhgN5oxtM1k45LfwHJYodVYVdjbc8KkPr+RVa166g8TMuJ
zdf/p76GDyuDWQwr5oZic9VTmL1uW8FtwKeipQqKDsSk83RK88WJw8A29LtZnuW8RhSx7NUO6k1a
nApw97ME/4UnalLuvV8wYkyjGjgUwjsF4XQhE9YH+KNwsmDEhsYOjtdATE402rQ8gOF5LxmioCEj
byiKGXIYdhUJu8VCfYMMTFUMnnbk58IOmMdlLhcfewybp9xJVVoTSvycZOkn0SL0gmDOOvgnnj5a
SCRcXqZea+0h/UzQKWXKE7f8VqHFaBEpbxphDT5UoKwDGWW+OHTbku3FMuPr1BizUgbkNDfScerL
DUW2G6rHfmaiYUq3JTU9a+z/VTTxBWKmDGfAvofZOzBPgsJpT+yaUwSS06HNP2AsLCOKJHOP5AJT
3arQQwZPCi2KxsIuSwR10D+tnuG3p2Y4OqsvYDXr6Ki/Sf2lRO05dsBJiHchlFdIKsdkcZdnJ1RP
poa/IOIdCR21JEn8GsWkPSQ8yM0maEd2RVsyV6D4MuQ5l+ZLrJMRgQuLSIENn1ZMJvF0N6aTJDB1
We5n9gO3sn4a1U1GZgmE0haUjwa8V6Ngf0JgZgaIqHcCQcKA79n8viVs6gBVuayqIQb/JhygUwtB
OuaNQuwqfglUeFnfcVF+CuiduoyLE/nmNODMZ5lhoWQvpbMufdXZZ84rIgZbZEa2TCo1AfJ2DeSD
BBZh5Gc/9dlHLWmeRf0ylSBFGAolMqquGuhMRsVl/oghXhdmEmIauaxvN0HWQCPmddIwwkCLaJI1
xEK6p6bIl1PShTSHOmovy6zSDlinLjHOHf3SIoZHNb/D/fO4Z5g7gzCK8ctVJBxLj0EefqW6vgIL
jtp0HxvTa5NJ2wS2E93FpumC9yEpbC2dznoV/Q5y9DSSNW2G+Q4f4mhRUkUKeqLZ6P8mcMRxTmIR
WJLgYEyAeANCQDelIm30qXXIDnoJMNiKy3VoFbcv1E/I5i/dSsWkoovORmh6huSyOL+ZPQ66wLKL
Vkakgtsu2ejM54d6Os5WQq0zFv+vioZGwI/ENWhW1Kb4CLLu0SNuBPTyTBHmSPLXIJXfA1zkrMvO
RU6HyJ2ah/3KmGe/FO8j5VOWnnoVXvUvqXtpMJ8F7W8mHAIl+lZbcd/KMZZj82MUJk9e1qMy/Ugm
wn74ZDjAP9qeYRM1rcHTvNp8WYcMQOWDvEH8ll4LXNzsbxn6NzQ0Q2RiE1oDT2OnDxHsWAzTq8ri
EdZ3oaVue2CflljtauKbybBgUfIhShkK4/k5Zulr35Y3YTR8kbeuUL5aaBQacfNabx6W6UvqQfUo
UKPKcRfD3S7AE+jmQsWyETfl73hsdTi9dubKA5m5OcLbaiMZJrvleLdEoKyrW4M9T25Q8PfRJbci
/kS3qyJQUfVBWL1zeG/lZHpFk7e3qt6uj6+jSu9IkyMOwlWXFvxyil2JLh+BYBAbdslZGLLTwnBx
KCvtNZjZEc3fFIYS/bHTgRwyGarDl2MFri6U5mxYzebcCANRSTEFa7fhGYI7F61kxgrlEP9TOc91
9PASt72IuyVU/6EiKLDSo8CTlktk2UrghvVJSfZi+5FZ5osYb635hgScejaWDktDJLAg+Qkw/vIY
oSWIOGaX8ufK++bN0YPcIQcl8aHXja2Q/3WF5K8vxRA/o+qu4dgpgFqFucJxf0GoCt9Cm13ARhoU
xVOeX5raYwGCjM2QfCOF/OxgHtdrvE5wInvuTpL0OhGrjQObFyuRwUWieByNIFFZZ+FmJbdAAUDz
krxxeONYF4CsY4XRmF2igOQWsw1xS+VaoBYmq+DOYlg/8gg02kZ4k3+t2gNu4BIEIfa2TJ2X3i1E
oJv4iOCEjbS8Qw7R/CWK/MhkDdAWQ38Z7oiFEd4ES9JL7JWra6IXvs5tZxCjjkqOJWVrvHS5av8Q
K+xGpriTJb4ZTLcuvnWx3plRZZMesMtKzFT9yBCUu77PdnmKnBLSqyaFjsSoxGLxw43CoGCsfOL9
si52YvzoPp+HdKJVQBM6PVLU8w5q0qyxg2CTX5W/4mtGj38pUWMCGBH28W7eta/TA8PpkjompXDl
1B9MBSzkzIP9Eb6Xr7xuq+L4au3qK+jdDZaWGZPiDTkxnmw1ew3RLYzc5HyPlwzOwJAjIRpmUt8y
Zid4ltgmUkvOLM4m6TsOSkbnxvAnDI7yObK8rZ3FtvYIBfpX9ShxC8lYngk6s61/NBwWhHYkpkw+
WI4AIfnNr0jqMM/R+BXCE/Y5q11pdtX6pN9LjDDmlq+tS/dTxc26adwKiyjOctQBy2lCDjwDbd8U
f/M7VAJ0yvguKEPJ/wbMaykf+epc8Zn7oh0ON7hxC9NE/MazSxG0oVbguedHGxaCefgB+VHwnPeL
V7MizPZk1HUZPxOqQ4x3XlA5QnnHU4M8AA/nGB4z0bUkn5bUHYe9Gh4E85BHB26/at5RFIcdc2Nf
qA6ohNDB9PCN9iW0Or5AyPBcm++l150wScjBpjV+Mfka/8iDQzFbQhkbfTYnjFHY70HCq5ezxDo9
PNXGd2MyOZ0Oeg+PyKnh4exQu0raeVYebJXD7FVsyU73tPrRcHfRjIb36rNUfc089tolLXdhemnJ
nq0mNOswc/pL0HJ7nB5ayJvwFBMv1/wOVQBgDKq2gF9Uv/f8XSnfhOmUQ6vXkQFLP0HmCX9V58ki
MD53jXW/cRIhkGbMhoGPYjC2UayjYmPbkv5IKBWBAJnuA2VBqz5oBjom08aJwg/FSatxYG01qMpb
tgdmflLR4+NBhtZEnnsOCs7m/OZaDlICEelQvTTzcG/X8lFjyxk/pIDoeR9Np9pt68yT2x1Um7F+
5aDg8Q4wRPCckRTE4oKJWfgNJjuIUPDw2JOm4hXKq9nbXbIzpO18H3N7Xg7jk3h4MNeM/jTBHVUS
mwaE2I71mXLW4jXAg6a88ogU1YFvt+34w6dg2DYlHEuWXZy0vl6dFl6XMDhpKKi3ebPjIUaFxjj8
JXtGqBOSXdOsv5JCAuJzIerOtLVtrXGqRl+aeNKng1Ee2tYXhb1JJGq251SXTDtxqH3mVdu4ziUK
0ljmO7+QGNHGnRdys3Ig++q2Dn8Ww5ZKLovqZTEcs8Kd5egzppetTDxQuivKv0zZK/IezE4AxXS5
1J2rgiz546PgO+SerF0ztSfNUfQz3Ba+nm43ndH+ViiSoq1qUZmBg422zBAL+TLK1+lsi2ANGof2
izWuUGylxa2aXybZBgS5bteEgCHdBBQGp1DCKsAdMHqjlDtRcrKQDbD1F7bC98XmoH0S+JFQhoJA
QaxXso20q+HeUs5Yv5SDasvajZW2AyzXqjci1VCKM2pTXzAehpcMPvZwwr7FwpsnIPgZPhfyP1Io
WDaJWX2xqVDpyZDSWFwg0MUVZ6+MIxWWJ3OV/YBQnTA1yQP11tAOIWbQCiK8sGFf0ju+Krk98OcC
xJYU9JtGZ57ioL7Rn8JfzI2y7EBFUMC73QCQZZtxI5Z33hp+dXJphi1z/QJuaMY3+FYpXvK5Yvze
FUhy1h65nkiV0tno7XL+BvplsiEOlq8Z8CCfLjk3DV5YNlYoFV67Ud91jPA47Ej50mrUTfdpoi8U
abuZCgHQl19WQckg3AwCIdAP4WOBLbA1Bl9uTjWiI8xHIgrmRyFvWbnF/d7kDOYFyeAUELtJcqXT
SKeZUVosnjsOGZVMeZaZmjsxklcx3fhJuW1ajg8H8EF6HZ0Pha5wk4aHkA/rPZ88DmI52OWhkyEx
nK5gztim1CI4gJeFrQxbq2bPPNGqbeYDxJda8lbX4WtDOYh4u48EzfIezshwJ8dY3DrHIcZgYjMe
V8/W4koAd4lzKkXorJzYHt65LHqJaCEA4iCxcWQUU8M2/pgse7ZOZIu3uo+UMyClU3VQqnSirVS4
P53Q8EHyVOBHCLBIPbnfhK/M1+ofiei6B+8YBRyfLAjF2uQkdZTmqESXlgeHwXZ+s76K2e4rJDK4
5S5kSqXreWDrDSN+0u181GpC4kfI4q1zB3IZQ2BlgxSrwy+iHHWCzuR9Jfr8amXkpqpbwiJgl/9v
lBx+vhkGHKuazxCZ5F1ozupVwz4GDoVFJTGTGne703ylMauJHS0UYlZcPOo70TPUS9yZ4II69b0o
f8TaGZobUTMD/0jjjr8tmTfUJy6vE68FX1u74+EhiiT7is4L8jM2EWT9tetpC9dEHA8pX/VyhRYx
qwyhSCHc9Echvev8mr3NYoV1XNns0mDPIkOnh+DRD8yLau2ByjO37dzc8DmoNYILhCcD+ylHeesl
bPCrTYdfdsOubjpzGkwMXXps3TfggixBsXYdZSQD3V6DLCUEz9nwEeKps9cq/xbSCmIs3ZfhD18e
9ICfsnHMbjtbX6axa0GzqxAeGr+tCUYa70pxiLojY6xEZHIJQglpmZ8iKGiMO5M35cFxMV64mXN8
H7FfXpS3UvvJje+58UccwW3FiJt/aQ/6C/kHEBeIqOauRNFloL33Gtg4ja8H+9rcDiy4qdVRaiwn
7JgsPUeuhTyzVeTj2Dc2MuMMl3eIKxZ7WQuNATsTuvBlQy9Q8q6ggNHWKlFeDvixONLQp9bAVzgi
sb5SH8t2+k5J3V+qs/GyYiB3+ruy74hVSkY7WxBGwmi4CQYPvAsJjA6KusQA4HUNTeoP9H9OJl4o
UPuB+Q+W8A2z4qL6R1ESGz9YK7h1ePMFguaxaFq7tLosLehbGgbP0MmcAqvijuwQgy+st3ZPJseF
qAu251xfKYN2MsY97m0qesSNnXVPkwcMqMiW3yHB6SNTwQN4j4b7TjphVwgZmAxOkzlasW8QLxTj
USVLAyEHcWpjd6qiizTdhATdb8W5TowIrlGDGkk+JmhSXhdk8AvM3tDweMyoq0paSCDM5XTA2kOM
Le8Fxx0vXXXm8TNGOksfdBiAGnRicK+2YXOKRDIqV54ED53x4Mnal1PBKgCa1Fq+8lhFxZaClgog
vupM/99VazPs0yPJkRwc/JVxC6UML7mssEp7jOOeLA0WMjsdsyDObcNV1vUh82VbwcMTQmEib5fT
5whTFKiPlLolC4H4x+od8AKkIoW/05nbob4u+X0eYc6KV6EiLgFZDRxamltWzKKwiclkaoJpF1ni
Lqzifb/0fgiddqoIVaY5RRuIxBbdSO3qrFX1TrytaR6z9o9Le0xGpAqEwvTvpIRTlRnEhb/GJhqs
8SKMyPCyncrYhSmJIvn2OtEG00krGZ+graygNAZbAiNRMvAYhyEnnMjd5ZkrxXqzqAKy6te2Ih5D
wxFsFY5oENotoNGmQ+iHK4xPp77O9WWeevqMU1F+E0jD8Y7OLnppONnL4lNpFreYvzLs22g9i8+W
k3cmfyoh5UGQTNQvCGSkT63twFlXnlnyOQ+SKyIvGHcaQ7EKVELaJ3z1GXUG7DXsR6nBscLLUp8X
Tn91eO+MDjKRumuJj9JqdlmjdJqyGTsLwg3tJSQWMFmYNCm4HhvtamZQg3gQjImZc2Zsxp4Aw+WY
MfFhxdsMTLIFgOih16so4By1vsQ9u6xfPuQu5SxfHrH8UzSkToSEW9dfKgSXtkrtfBiZfUHjo47j
u2uZfYbXVnwqMlas70eRXVUNWAELxp9WPTGxD4bPodI2ncVo7zoBm8rqd1H5JBsLvfttid4QfXgE
It4yVMcQJ3V/Gp6ZWjPuDDVgIGtMuEq7E1Gh9h3hYzNZClq5aLu+JkFKM4lQUMdbL036loVbI+H4
MVWLeh8v/RD1XqjSGMgJp7NkFn5osXERpjZn9zUW5JtN1IEmZ2LXI2WZcLOLliOkE8cMtj5EVyTV
s2tx65rNXcOAlt3jX1uwG+oG2TdyTiV9AXNF7YHKLRXYTsH5UGpIATUrytoOpYYyLjAZi6F+J5B7
ERKuq0CgGZ9ZjhKgbafaNtKzdC9ARGX1Xx0nnUcvPMZm/xZDdQktLUAFor0EM34FLbiTcBEiBBbY
zutw1mrU3bploq+SjWf7P4PnNiNJEv4FqnIq9dQPTL6DUBwxOdJCxO2zREpR9jkrWVOCpSVd1aLD
aKi4wcR4q9MHN4+rh8apRHwSPuZdX6ofuN4GuqHB0xRrl83NuerVn0YIX0iCdS092EodA4N4oftZ
DVbLrEQuIBSsHm9lhxs9KLuDaIavuZQmtnqj0FZrKLiLQA5vazAYm0Xr2lv5n94a3wOZpkmheMOc
HTBj76S6+9cFGmZy2oiK1VdRGPY4R9gTZFpNed9myUclhgqrlzVUsDwGg4LKpjIJ8p2OsgRJoPmd
ODO1qlxQCqVQJ2Xrt86F76RicF+S4oV+A3+P1ZXgukLULqZO2F/Z7QOya9kvrDFtt8mYjxqOXSc7
FVN6E4MxYQGeHMBs4PlsKRo6EgbkioEfyHTVGwzB6wXgYZKm6sxbGdgQBI02fq2FJk7nTOkbIFL4
w+to1Xhvm7Q5pJDTCmpXvPasIfHrOkgcRfTnM3FmKilXwzABCeJzlORXUY1estJ4phMUwR4fAciH
Q5/nN0XsD6s6mCK5NiUS1JMQi3tzsETWEbXkT2H0iyYdVjmAQEaEENYaIm9w1hzZAJ7JJsFszeEC
VpR0ZFMZdtF40hiy1cRQaQGffmnoPP35QSj0s2z1//SG998Q3qfgVs9rndtd5QSseMioH875oiV7
Uur3mYl0e+r5/TJXYwxaJPrf1GiHDs6vYIwvLRTnjTlxqhTDQSJxI0VOnPLl9axuC0a7y3KpWA4l
krJtG+MboCAWFgJrIHWhcCpT7DSM9dMg++6N4Jly6m4iBFz8iB4U11fA+SdpEXhv9GIHEYD9YblX
2tDTpHhXWaS0RCBpGQyGN61Hxtr/MfI8Bep06mfzjo9U6boXwOlkXQgg3gJ6S5ken8fIdxUaOkoP
32S7KQK/VRgzK5lD+7FYF2i2d1NifN2o26bjil2nYzH5BhVzxu7WV/u6ZKtp5Kcm0rbpcGjmwU/z
9qIoOCk16xFLwalO3pUVBbmu/RXUxpi/8i72Y+W1UbBhd0woctq1gUFZckyRTZrQ4maKMZ1A8jXk
NkF/1pP4SFZUSTnzMuQ5M8cMhdD7lHyn4+eSDPDGj4XyA3cTTtSyaVn5Qnnyx46gpIW5FhtCfFoo
UgvW6fmkuRUFSNwiGqUSH7BLydVEOJGJvySwEwxp9SpL4EpR668K7VjL5yLFglNNEZ4ltjsZa0ZA
aMRkotNKmI8vrW73YmIHQmGL814izS3+NcKPpsX2RKfMYeYJSM2gDrKVaQGZIK+WSrvnmA3T0p3G
98b8VMxP0GdEjbtmdK/SD0IPGPWM9FkoMof82LYxQkPVafvw2MQcMF22y8Brh91FXmMtVeBEQbtN
cs0rQJCVPbNKkSSzRocYCxmAZAdpsFgFk9JGcCuhaJ4MxVoF2sML0FVwUOYfmFwb7dH23blUQi/W
PosCNXJrMfr9A4NJ5k60hWvoEnWChlNx5aDiVUPIDhprAhDUzsdqehdN6yRlLJczG+fwMVmCfaos
e3kaiEXpSXsr6OrYycl7dQy+JODSrCCOZbewOy2IC5vRbYgg5oSJPSUg8yggTlk6sk7ZJsTIhngJ
x55F/DgyRgJr2Cvau0othpGARBZ1au4iJzC7YWcMZxwUYAcKw6WJZNACAsUOrdaWqXdL/IF2kjFd
1USn5k8T+VXl83kIVDA5xlVm0d51WLNHxiBjS6/RI0MP+h2n5hURkh+m0bYqCjYSdLKgpq4qw83Y
5N/ObHkupmtcnzUAcxsrFrdhj/0jEM8NYdqc0Vd5IYdSEw416w8tN//VSIKExbxRgAQY90XZAPIF
du2EI5qgvtJHcJxVwZ+gj0/CiA7SIt/1aNljQT0aKC2JO4HqTkqLAADekK4FDFK5hCxsTn4ofrfR
KahDbwyEc7G1Bm7h0odY+iJP+dnKlW26NJdFZ6TNzsaSrNscN/BP4X0P+jHC7D9NQHogeT4KjCsh
0pwYmbJC0g1gtZ0BTbug6Z0szP7lUVlS0C/FuR8bNMh3a4Eq0Y3fWP2YYkh8tlgbcBSmXbRTRpO5
8m/PVFcfPfbDZznqdkKhOlpQ/okdsuE4fJ27zKMqvdDjdXQinYBOnzmdbogPRZfAu6g+/00GUuKf
2JrnOZ7trlaAqIm+BqBEA7WWtPKzGav3vm/P2lgfyMMkJPh9StEwy/IR2iWB6iNXZP+qawZxViCz
IpTVyL+aZXhnUURpvtWNWxspfjwJpE+kp4UNNGQfMHTGPWc5WQ/BrWEuq+Wolgzcx1b1Xg0f3TCf
lrS+F8PyLsrxqSeNCf89rM30p5+uHQmn4fQm0MYlNVMkvPzgmPOTvPAEJfeED3cKqdLz2DGi6gbP
jDVOOLA/ao9wr4DokiffpW4GhKyVXnhfPdRQpx63Q8ZrqEXKjzkFjBwreDHxt9i1mzpuvTCMXzrZ
IpeWpEdNHy8Z4nXWyDRDI7Y38oQfMlEMKAXPk5Ddu8V6K8TwrjEGlxjUQfvZ5ZLxJ/Z4SI2UqqoA
IswICTp3hUVZhBhk3fNeeZVBK8EShqLRnduSRX9CFiJ7+TLTgeTHpwFZcR70P0bMIw/H1WHFY9BP
8F9dh0KABrTpNq1C5uUObfk2Nsab1cTPxqy9KlR+mxZlTlKW7xGSAcLJvalpThAuySfWrbNmNddZ
k+2YHbxYoa0ylkO9LhEM7vCg+UAEIYqGr2nSR9SZF5owTnTz2JTl0VBXnUUTYsLrLqbqdViS80y3
NlqPvwYxyS5ifUGYV4q7oCvbN+iyb1xe2wzDhjo9YEA9K2Lpyj57CMdpbM5mnT7aSvLzcuQpRU3W
SD9VZkfR5Kelihika+9VcAuC/pcCCUXj4Krr102KOubpCW1beUfZ9D2rJ0SJ17Gs95qUvst8SGBa
ERJu67Vjg07lB0twSGcetln8BR/rC2GMvv88kjpSA3ZKB3ZoSXyQ15QIDaVsNUi0BdG9zqRz2Ut2
OvbbsZnOUdv9m/viomaCV+j1/1JKpGPMR8OO2XM2KaQpOXpA+98YXxBcrso6W7AIo9amD8loL4VU
nNQZ8SYcv3lGuV5+EDV3kUE6eEuKd8rMj9QVoaw89aUi9spkZikMW7Ncq47gUIb9ET4SHIjM7qwj
6YpeyWRzFDiAIDKEmeQ3KF8a9qlVnK42It681d6UfuYJXCD5r8TuB4UHHtZvP3itcBipItrqCW4e
aORbmjGpwRUXIsVoEQzwykrZN+ELhHVDgNh23IIrazkHQ04DuBmr1muw14iMU3NUDG3Mhsp8q5lM
CdjpZmXAagPDBGaJnjnhim/poDS2fwTDUip8mRMzWIqwORjAg8E86FBCaKAtKwia2B2ZSwhAXNJ5
Il8MGZkY+SOIpYjwvgmDOd4av4IZKUvoEUokus84RbLAD2eGH1AFyZedt3lSkWQU+v3wWzWzMzIt
rwCRdeizBovY+ZptINsmxTLtZc4g6JMMqV7TS5BQNY7NAazHbmxDerIAtluNxYR1s1Ggb1PdBXFM
jYJOQvBgkAeXlsZOKF96rFjp8JjKiwCVp0kA2gqfBlO9Bn2s1mooo/CSriEhE5btudsmXC8zzt9O
RQzOWhmJWaCAIYYhgG1ymETkqYTCr7mlEK7MGK8ZDaJYvKmtYQssx2q5c8iqYBs4oeQ0XT0ML0ky
+ELNCG3s9pS9bnDu0XqmHCvrGxDAQm7hpIoYKblGnEXPf5XwwZwKaZ5LdT7N7L+Z6ybVizHcq2ra
kw/idY3PGUdfxYcwMGVcJYoECzRY/BNybauW8bDcuXqNqAxuRMxew4DlKf2bcecuhFxxJKraC3IJ
xdLZl2jbih0OBrKGMpf/G/s3pd7Fsn4M1WGPrlv+wNnmqeXv+p8Z13EptpIGAX9+mWACyWAQAwa4
BHBvIuZQBbIceIfND1fiZmyP6Bs3Obbm5ntG8CSGDI+1n76g0BsyNiAvQc4D8kytO2qNpTqBPoDw
OO1WtKuc7gf9pxWuXb/ln1SSB+R/a3iqhS8P/7CL1NI3/tg0/uixwaXJhbxcuQX0dQPOxJnolRU5
ddxweRufCCs7RZgqsHM2OytkFVn359ScHgCckLFUJ4bHTBdDQzqQl4xqB4nCTRRaH6w5NexXW/62
iJPyvcFcTOufZn9ZzOX/sjvLvnjH1T5/n5HQSuqtjgeA6xaSLwNXgmv0tr5cdF5JC52njvyACSTF
9IiAoohnR0Sy38zPlv0TtQLLoke50ryzP9DpLIUeFZAohLWkyjIbp1dFsgxBAZIpxY3ELFSrfYAp
jF8lRNnKGf5dCidNXhVRveX0SMlwdyKq9IcMpWz1H0fn1dwoEkbRX0QVNKl5tXKWbNmW54VyJGea
9Ov3sA8ztTvrHcsS0F+499w3D4NdZD80VPvYnlm/Q6zhKKnRJCXTMcRhMuHkVxDcGizXTWiAxuCi
wRMA14UvtZdBKNfzA4WY1ZWJzqPS+41EXMJ8VUEaMPVL6HtMR9n68UALazzlvbulDSeLqKYfPfqI
FLve33eg2RUT7AKL3wRNQQH3sVGEauFIuYXSXBzpfCzd2TUVAwTG3Q0gPDkMC51Jk0KDNxVsfQKo
lhXuK2Seo9imMGEc1DkW3y8nQKtg39FXyV7CQpMK4AV22IDJKKisRRFixsGU7GtvFbLQgSX1zYH5
Go00kLhoeT4yBgPUlqwnnaUoolwDAYXHWR0yJkRui5xzHYbAFCLGgpgiiPYq4BmMYLI6XClOjC43
ASxXsh4IXq0E/68PBb2JmLR526hhapBsm4bIqJ6IkwgFQW98jDI9cWKsaBo3OcYS38rX4sAAjTUZ
zci6ZBkzBdMS0DsxwiV8XOuskVsLs8LEdzOO0PoA1fRhsksTc1PyIyQ2uzHESxxaN1JAT6R0VWwh
/BA6WdovZ01pVMYHaE1r25v/bCZ4wtEqzU2PbcrrrcPs2CX9et8amBEDoiyKjNyQHgqKTnYW8lgk
xTAxiall1wZPElPLagI5bWxzNK7K6JbknC8ttA3oI7aEp+C1rp74InvUV21YwRjVlrSTG/Chz5BB
1mGLvoiTPuyjHazsedUbu2+N+k0TdgbdzZ2lwDxDLedfw4yZO79I7w2Wrjqb8c8L5n+I+selleF/
j/4UmMy+UmtN/60Sui/3PjI2Agy4zr9rGDncZC1pBnb+0VU3UIb/O49QxziALnWLPpxalBhy5PnY
ZOA743/Rcnaxj5hhHTrptvmn0WOF0z3QbvqE2JcTGMHSYcQwFCS3XL4l7dXWfgIfiCkSGNsln+xN
ZXwd8BGNXXnLbm/CbSpuWfMWRbc+fIj6l8jwtP5w20dpvk0MbE3WrrVGlFL0DgpS6h8FPXmHpmpg
pZIh/+7V1VYnI9oM1FNe9DWi0QbeaLl4ODb6cAn8K9hxDORPEXpoB7WheAL03r8grDLTq65eJvFI
41/Hghqewc6DUXpTdH7DPQxJl12TVDwarwZhsj1sEhfpaQn5wWBj28lfmjYr2wZZgRWuXXgxVxDC
2Kj7bYM9T7mtRSIecWycwo/YyH5sqv0MB3DL0kjC+3C7e9RBkRmrtTkKBAAA8NJs45PLMbJvGBEW
ZBNHHtawEBSMm2AeMcuTdx3IdbE1gD4eRGkupaBwEBEnlGD94lX36wUWwrXusbJN2CQy6aCTVnwM
HiNGkdys6WtWCAMMB+PAfSXspzp668ZH1wC0g8mS0c25WDjzjkl3es8kjexlYhZmvGKYk9rBK9ZO
tar6v8j5x0C5a1jUzvWdy/RGIuxFNAMyGykm6nJEh5Mq0Z2qRVZQfXQ20ld7OZut4+Q8gS7qxQpA
pJzWic68neIkI4SII8MnUrU/AdXkxRzz4D6UXxy5mvNOghuX+r80AALxbEQ/k/mio4i3ul/bhAxv
vfBxmtM9a25d8VeOEMUvUu5SuWwYv/ivQxesExszMUdvs+UHScebqo/BHJ8aemBmAPUzq9AeBSu0
Rr/H4VuxCuIX2X5miGMAFPWYN9s+AQlFdbF3XYsP6lQ629J4s1nct8UtpyZJKUE99V5QD4TmotBG
tCtfkiW2gxSbAKMnx75xO/bNlahPdBQgceKXBBjJpL8VBaU2CibcP0GPmtu7Fv2/3mCPnR28+mIX
twlFmwzgfzALbzJKTsEWF4cC2JCgmKWM3CXXxGFVXSG0cT5sxOGF15FLi0zS/iKSfgEsouXeTVPm
keFdNp+8IIzhjv/ItY2XfVao0GrzffB+IlAUBSuRMPpmIrVs46vVnuu5eyyOSl2VewusnWeew/jK
70m4Dop9Yl3Q5g8aAhwNUDiyQosuHcM1Fw+aeHe2RVkliz2qxhipZzzsMAIx45tWjT7uLOVfpKIV
bfttjNbU7XFNFtp5NvlNzW5ws9f5XzWVHKawYseNepJOlF5924c1T93xBIQBSDrZE+FzX3KTTlhe
IS0Z8XgUkdyLGG2G5eyH5BgMxM6N/xxhbCqQEARjrVVPq2WYxIwaJCcaRxDPwP90wgkMMGBgWgCq
2wYIxcTaSF+xKabbKSTyzPgKNf8MKPw7QAPqh0y63fY5iowbu55PK603w2zJwg+rWmfNCVumahcx
29QZOEkF7M0rDtG5qS3IS9HF7UnhCBsUo8OHqI1npPq4IIZ3PRBkloxr+L/bLnmNTMGaEqJQETPg
zDdmHz8T1bkfe21vzuGiwXBIKKty2a2SGdBeF8cxnZs1HjdzXswgPwoONSfCdKfGo6sqcpWwa/Tx
o7GCO+mmt4786h6bWeOgExP+hozPbcb4KhXfGkK2njReuAjzfM2Y7K3r97itnH0OMMuPs82U2Duf
EseBOQkgAz26uwd8r4VyF9ftzmRq6YpwG/ikuIAdDCn5BFEjBUNtEDlmi8NSs1g99dM2lv6L7eDE
M7NXIQbtSdidi/V5F7QsSPO+f50qNpMBW39SxG6dybcUuXh1Zh5sWDK487kCEB6x72SHO4u5eDgO
q34x9gqpSI3Mlsgm6jLjpySJ0xZzj1I9mh5KlrgVZtsd5lzXzGeqkgbVi6lZR0e1GyOq2MJpkFHM
My9yF6OUKVgZLjodBvtUnKys/Gz0bjuBTZ8dl9m8MJr5Wr1NOzx6Xwqi3kiU1FPQEFVsOteEWtcl
44FDYLrUJoWFD6+RFhyo/hJk+hF74603ethUf13SnROTNeMQ6n8dlDpK3hJspq5l/6aci9SSnxql
m/bjgPOYyI+qAH0MgiTi2UqEwbEfvmR1SN4yqd1txHk+6rW6Li94mT4zbCNFRno3+VesAlkL4JSw
G+N78CB1OR0vuopYLDCL8IdzbRhni9cO1+fcu/21cfRryJ6wi6GLlC9CTV+VCq8YPj7LhxuN1KKs
+/NZJQHS0/HbO9T948BzzMygi9JZs+85WHJ8bqDsu/ZrL6Ot3/4m0MJKqb03urxaVfps0weiFFg5
TnqwPSyWzsaemNMX3W1yzAtcyaNjxseR5V8DB7ZRZIXq+4opfx5NR7+eNkWXPUPlcQjDzQg417WA
YY0xvERx+PAla1OlMNkLZsY5uPaMVs7NxQo3yqoc6pVJ7IXnbkwY0ykimjSWpxYtb6QFm4E0XSKH
gYz7RE9ApO4L1qK4DHiwg9i46i1RoOTSKw4eMrWAhbdPpf5nJGuP+SYO7cn8zn3ATzmTKcXCoDDa
bRxQCLt3BW6kTr6ibtxNqHRiCyxn5KzMol3PvWEI9EVOrw5TVpttLt/IHo2jHpZXMzfeZTItpvjV
6bR9zHZdQrYaA8T45tMy0W+m+xkDCQMDTm5AhMuJfSiYThAUWyfzLoiY3JfSs3A2MwAn8Bvj0dKO
oIpYTBcADDnZqTfnfdyTgvkgGy7w/p/vjHtgu+ggjVXYqu3UoCK0DKaHn9Z0GdCPEkqEPDuEcdp4
/c32oxuc0DNYlS0RlzpipG7y0bAigG4j4iBDLBmZWkuNMopCYugeceohDSHzL04x0AD1NKm0YtDs
CJ7zjCETPBQH0mK95dQW2xwyaMhNX0pxjfllOs7Vt+U1bVHvg94SiYaAnQXyw3GDW0CJC3tyD7Tu
X0zOXVtGu4wNg1LWVmjlcYQmIGb0q5bvUpP2zB2nnR+5x6L6aZHyNqWNXSPdN56HFwErue6c5GAe
7Ud4dYLyLPgFku1GWgL0dvMmQ5wSpfisUDUX4P6G1H6bRuM90rV/wZBeg2ZagZBzH8WYnO0m2aQK
BSSpXLbDgA5jeWYE+9yu32kkrRBm0S5C7kXT30EEc++iWNEN8af8AyAVAGVkzeASQrCUXyd3N8lP
nwdSHmys9pkE4EKc8J58FSQMVsem3xr1PooApnE5Hq3+PuU8tLcgTKNkrop8HimgCfznoHqP4+8Q
kJrNrzabp/ER8jEULuMx3Be0CJ51FdmuRupK+5qtiuYZVNRErJ/1rbA/lnfD/BvL6Cmqr3H8WQ8v
jF6Hh5FfpuyDFchAcW89t+6W2Rs9X9k9XG+TGTtl7DS519pdAaqn8hauf9LHfz3+Tdarbv7RMG6Q
7Zsp3lUN5pACD59Iq/2AaeJx9oPhCtnrT0LkQT+/3JHIHes3rb7bEvHZhwD0VIgfaT0bXLYo0Gdr
2RrZeoVcI7tNMTCre60+qLKt6E5aN+4yiivcha7+iwSBdWnXpKtpHlmgHEzwIvYpZWX5xg/fRUdI
dJxmaJL2lnZw82fHxX95aknMy69JhbUW001Nt1R4PjanP7wSq6newZA/Eyi3MKGEJw13Lr9QY1P2
QsFrHza0SC2/CO0IY6OZvlRzqLsPt98HFH4NjwgGfxor7P6Q+vthPIPOqBBysYlMTi1WWDyp4m9Q
vFXTi0jfQU1PSAmjo9ueivZseAHW2OjJlL+RlPsUNxP1rw+Cx7dsNqszy3VBhiHredJ7kKVXMFGH
8BnSy/zxcnkXYhcG6ElBRyZoscoM+v2R+k7HuGp925J997tR73hlvXdQ9aEEPO2CJnkL8p9Wfk6Q
ibv+XWeW1+ZEjj0s7VgrdgNXJNHxL70FLM12OLn9NvPWGjn0ZGarXWg+B/JMQZ9i4bZdYA/fbvHP
oO0DZ2E1XwmEYePqV2drWmHbLEOSTXiC34uSkXf7a8s/U93L7JlMp7B4ZWBv+D+peGmpolkvcg9I
Jq+u/5xqLJXEZ2afAtrm2gfnN34V1mloL8yGUxtmywIGaW1jynzlppli3Bt3Q50aAeUeU+/Mvnvu
RyTue3/6F9rHTB4QXuUtU1Vycy4OY1v5TvcSGJ8xluaaO25gwJ6nCHQuHugr5lyMeS6W+hzZzWdD
spKYClqQRKxNnowhWVjZ79xvz88JXjyQTYYU49UrTiPPeqjuUQce/ytrviJIMfPhdtZ4/PlvHipi
koNQy0SrLjulwzp0fobh3RO/sfhz3BfF5TUwcheS/Brs2SWZmxEt8lfXA+4ql06NyKt8F/5Rgzbj
LCN02DjetVkRjZUxvEoLdMu29S9du1P1OZ0ObnNrjbN0zk79mqVXt3mPEWR5tvnkYj0xvHuTXAG+
a/bFTzb8Q8qD0cCZkf/5AdgB+ZBQRyLowwajdBhOgH9OofNbpXsy2nUkpPo10a6juAN5pkVgWz3g
jHvlo9cxnMA/MPhIRPlWibsVnGps1ka6xrQ1NuiCTk6P8OgtDP4884UBioNxUJFjlH8Jpk0WhkqL
mZvOjpKpEtzc36a5DgH2g+ItY1DKISC9l9E7l/G/ZjqZcGuM97T6N99geEz12ftmAE81/pgo9hgs
RueeMOwO8ieVvgTm3hKnqlpP3ZlN24DJXLxEmAak/+wV+yy5eiPCnmWt3okCAQ+OMO5gsOi0xMGl
aDd2hn9h8eEzr1W4DIZzN4MLMFG2CvH3MJXgUKD1pH7hLBMtcIhxtt9ItH8EEpUyQobrOGGrG/1H
SEMQiAjNJdFGc+4ybSqh0437nGnOa56HX1pSfY9pslIUO8bY/LpUmkuveyS4/55KwQxDslxsyP2d
CJBjSa9fB4fyeFDNW5f16O4DHeJIAGZcunJJiAg52hmhV55DlnYZu6uMkM6qzU6GKEFRGYDajQAR
LEBtPpFKS1gglPES8r2FWndGr2n9b1KViIjgdbtmaK8Kq0GQ7mOjYMvyB+WDbViYzqgDcuNxIDlo
8wdza7iMfJRVMMa18GDEVkwrF9vakpsv2zhtsaPQ9w8pE2T06htNVVfHVMu4N5f/LzyJ20AFWFes
PsP1lCHAddswZMLhcKFN8PFws0IWn9S67vR9SowKo13nqsuSdVQJdGYa6a3KYdPacjzDcbV0iP12
zMC4HVHnpxr6dbTjvBn20lehWBPRvByKqF23igeiiGigysn7zYxWrBOoZoVgiRtrOzkaETiWZqmi
DAqE7mCZtMKRe/h56MxDpocENKYN82pNO1oUUSxLM6pBunTyMjkY2GS49GHkq1UXP/Q2MpfklDQk
WUqGul1VzWSf4ENh8W7H8bPQ8LPUMxvXzvOBaqM4yAStZBHwCJk/byj9O0k4N8Ilzou+Imnc+3EZ
lus5ADkbtFwFAJf3Pdr1MdAlreHV9uyvFy4t29BCXnaHkfMBegWJJtrTaGCCYWt/iCpr3La19VdL
mRP59GNl6UzpKLWF6vRwNxF9vk77EtV3zYidxDbAtVEt1kw6c/3NMsB2TugQlC0OoVE8V31dPhtc
4KyVwcXi7urt8tuGbUOUT3NgS9Lsu4Ij3qLp7IoEtoEGuhcl6yJscUVUTnrPUQU19WPCEBSatrEh
G5GnpmEuQ/Sli7Epqg2xRqsxdwn16uM1y0iJ4GSe+s3nOhnRzOHdXF83jvFXCiYMyq3wIzIW4DvL
Bl/wiFFZdNqLrXkXMCw5hkVy13IvP8usqkjI7DZ++d5OiCpdCXI0yqx8p8jjGjupnSKYAr4u+n0c
UfqEOIAh+x8bE69Y6sYIyUOO2lQdjHo8JbP2Qe989KZlvbE0OnivJOU9Y+SN94XdDER6oqCqUKz8
JoaHM2DKHiLuWIvpTlGhmTBrIHf8xdQHoXMcMxlflJo+ZJPm60lGG12zzGULoBBfvJnuvNxzNqEi
mCqTAekuaDmfxoIvcZqBmmgyQS0Dg7NGanaRZddtRHTkqvR1fNFu8BgyfFDAjFxUNbF+65oJKf30
PDC126Qly2RbaR9W4l8ovPzDUPRAWFrcI1mkscZoDSZ8YM569zK6AAimArSW8FyXusrdu2RiUYME
VzhsCPOb4sBVrS+0KIHOn8zease6kS+DNyBJT13msMuIsRGE3bORx8vUYsVkO7FYRzUm9AQpubAw
rZS+hWFWJ9aloH1q/ady6Ntlb8DDQI+7rD3GXb01qYU5OIiNRfFZm336lBeESlhajXsGlT/k/GBB
Ygtio44sjpxRmCQiF7kpA16dnXOWatu4ok2yOw+KC1ujJEZR76garFrlrwXjOqTSfAxWmrNOYKOs
SocdWdgNi4YwDmIQo1Xd2bgovMugkMg3cgSTj7QKkHa368YcHW08PaKQjC4NTPqaycpLnDmvXGkb
SrY/Js8AVyeL8WjXvwHfN7EgFBeAVw87blgfS0UlYPz4EGbsAl8GGTw7tFW3xOczjuOx4QYKd6nQ
eqZEwV8lMHA1I1vJAQkC6Cm1sOh8ddXe0gwLcZz10OO8m5fBdNN8LFjMLXi4I1BMyZReqcp9i9vw
6Jvagbmb5vKU9ory0fXWHaTQs8JE1yT+sheGAJxfkSvKm+so8HmN7n2nsH03lor3hcniS2M2gVoo
uDQZp4ghrpHo9iOrT8AWrzHP7IWDCShwzFXRshGQY3AUfcgwaUTbQog8b1mNvZFVWtomdyj+pJE4
07c09U9SKj4z47tnjBSPDtH1kB1IGa5Xoh7+5vu078aKf6mgMMtT40TmLjIhCihCXEqy6BbSta9u
wKnuph3h0Sl8eAe4bQ0JEscH6wgeJ0+mhTi4iU19U0/52wydh7CM1lvXh1WiEc0RdGLpRfN6Cr3Z
FDIZtyc2pUg0Xmxo095gU+7a4ieC+4zAB0r6zM6LM+uRTnV6bZFiDta5n9K9l4zfYaEEcS3M9zp/
3qamHrkLWWCvoaby6MUslIwuSUR7qncqOS5FnlU+h/SrSdRZac2ZVNzx69qr8NfRK5bVb9Yxpw3C
0ln3zYENLiruRrKRR/roVP5tFG62RcjuckKSbZmtxsZteRiy9u7SCn5ffnUqnS0kyaVeBFMqdppL
hKoXNteptWzA83p791vYSCG0L+S26uixgmlNrCAzhxP0s9+zfWweHdYTFu3MOk8ImC4tHZfrTvS5
3F8mh0xPWejVW7+jcyeJzlzmGXjTCbnrGP/RkHF2HvyJ7adv8m5qwnyJXD08Gv2qxdcuXFxJbkum
WGnhTWMpCUmywS9XXa2B91G0rflkD/6bNhmLzuRhqkKCAJWDyLoo8PzZI+fUiIfa5T72TetD6tOt
0CxBb9weR1E8KvI/4qFDMxLixtVu0lPBGtg8bxlb3ZE9uFTud2B46wL87K6M9RQ96L3z073dYmXq
w0xy83AmoNrl0/FruGHoXbTMoSzFvBXE+FMh3rD2lxgHiKZDP8XdlWsvWQ68wGrqn6qZITtdfc1G
p18alI2x5iAzgmpWkPWVZPYmlXXP8Ab67IBhP3UfkStAHWGHQS5796YYty5jBp8567Lx4nuUSXK2
ovLRoBtfNv+jRWrcxMZSL7LvERtX0Meg00O2ML00fpXm3XUv2YiCmlO4FAeWs4l57gJ0CT8bFT9b
Opel56HvVvayFSrGPPXia71cVO6rFwMHJefld3SrYDe2YORYj898Zh9fVMJo1GYLwpukxRcn8eYU
PEDzg0s4AHuQ2LbxYHQpwaye8MhhMY9513x2rTqn8Suz3d8w6LaR1u1If9vaqGqk/mJUGGaGtmd5
bFf4jtWvHf95icngS7FSKvBoJ/PUwCMVVLnpI3OcVyQUXBl8FrGJ0zEtCm7VGL94AnxWZORndcC2
Ojw8YBn0vdJY1ia6Cdt7XGNKANDMqqgLx31A+dsoGvJK8GmYsj4NNmqVOGhfbeLgiSBgdIOxbttS
5EGU6Q18J6wD2EHuujmFOIWmMpZQCl3NZJrsfbvz/5b3NAFTQmvfW8tidGxcNFhiJQqzZZYmF9tn
chlnusl/bLVFZovTZHVodnRC/qwElVHJQR7HNPmse0m9IVfXGn/BTmGRCMyIcBs6TmQkvlXVpLgE
xoZqH7ySaZI877EbNSFsVQ1ODp0cRWFhqZfjm2VVz2m54dhf6XX/66ZwtYNzOwFi6Rx0mG2ntiK3
D/ZEUniVtMv/v6KY/5qpiK9+PL65fUHX1FYc3ibe+QzJweCD2wcxztZGf/ST9xkIztmKqfgTc9rJ
yzkqKoy5Y9/skL9wwdrdKQVcbJBeI0t0DrGPjVrTxEuTY6Mxx5z666o0tHdBo5qFoZevYUlpF5WC
xNK0vFcNmCADd06pCB90tJh0HoEDSkugZ7jEfmYZprKije8ObSs6nK9spN0O/zzb7de1CfAwpJts
yHaaDViwanJn77jVACUql2tywHeNpoa9VYZY1ztU3bXDLNNDhhH1RwjdWAzK/q5PXApT64CDnXqk
6RYQEgf3XjF2QHf1aU3zOdFU9N8+4/kgRLVU8SgINeR+MIdznF8qePadTjJBjdeNzGK07Amb6ahD
BAtQw3Ve20R/8wYcNzkZTY2bXfo52MZP1XvDM4ofG82LEnyQ1viOaJoKh70oAIBrr+vfVjAr2Bvn
mOjhaxwyGxyCCuF0gZkf0g873l5bm3SfT2OHGMcPXqxEe9d8HOJRYCGIM9gSV5b7bQdUU4gwkCK1
gDUHH/YJQ4pFkwbxRmLA1Fr7EEB/ZACBurKWnvc0JrMjR+RbvZlgp5V3UpYXujl9Fg3NKJk1zHSc
vczVRg490MJEGUsFJRqFOkpTifIGfWMOCSDRsMVB/74bBTGc7CJazqKHMSPSiBdDoCxITvDdm67F
fJSJhz0+CNcxJGDUXq636orxUDYq32dlxUOYZ8XQHEFUwlcQEX7sMcwO+FAIgK13FhfxGDOBqBPw
rKRTKUwUdrjtpvRnMKmIAwf7wZjvo7T/zYmtXHiVIE06uSRl+mKI2lwm5htaq482Ku/ta3ahKplp
NbD3xxBZk0viFMPKde8irTY9AgTp8J4RY/0lQxjg769f24rBbWotReMCm46TmQHNKcBMGb7dV27n
T6J212Nsv5bot6ZY+3Fr5NO2Kja5QGkx6Zz4JZEDWcQTuuw/jIJpK+HvYCNqrd82rUNMiUKQpY9U
FhbJ61Ij8yKjmu7g0zLq1livmV61CsTZyaHB9oZ1tJqhXezjOrzTroM/DaLwEJjW2i1jATcYG0Fg
shWJ1hgFIWaRHsYko6iunWXgpOltuYK/NvL2kA5jZm+eYlouIUtoFUGWSgaIXbolBNaH7hRq7c9B
iTUOwyml5jDVqzLDI4e8HiBV6FyWjVZttQhpQROl4yxUsxnNqFwS6wBXeNCbbdQhc/Mg19eZL7ZG
GsKxakl88sEMz+I4vKQYe9pd4yBw1aCYtHQtfRHh1LHb50lrLiWyPs0k9IDKjeFW9hPLjplvdexU
8Nu3+ldG1pLROlgC4J/E6XQ3pHEHHkvLkIdYigw0X3Z9rjpQZ06EMT7FUdUMsAU1eyI6Vkw3lVJV
E1HKMir0tibXCaWyttMIytYHWMIJ9VxeRV8qCN/p5vgZopYOg3O01YtdZaGO0QwCksOEs6+faS7F
OjBIORkDvlePoo0FBBc9Iz9NDi9pW51jbbrOQrwmGHgNNAOxSsJdpF2qksy8PLf3caDutcf9XkmV
HUnKXhTSZIvtughmhkF/yktkt2kSUWl4QCLtHFFDZQz8mGRMVYm75WR898i6azXrNs3xrlKELzgM
sQ5wrFdm7fBIyPGwCVIRXNE2VPbcWJS1JJOlCD5eRBZGaPrDazRrDbAaJaPRL9z5O3l42+KOND9f
artf0spgImVtt+q956rlGdFWFiEO+rsbcATZ5iepRLieq4MVxIdsUF88YnCsJZgymB1scUNuEdR9
+353LAI3WLhNd+WzCJX27hEEbmMcZkkKiRH7JKCbbB4cUsIH8UCXFKQoM5pLUIr1OMdqZOXr2OW3
tsFgEukm1lXj4Yc6rZfkxbRJua6q4e4SZsRcm6fLyMVSFs0/DJ/VkgzMb5SX97qF3TvmWBwiQbTZ
JKhyYslkO+3dldaVwbL9LYviampyZ7sa4p2C2BdofTeJ1mZ2BzQL3bdQz5GJ0acu3WZfv1uRmPat
wCac9yAZwLpChdAjxtD9rXXTrV1WGAsrKnKVzZ7YAUs2oQ42iuulZvpfnsWAyBuCZ83cjpG4o6T4
I/hCrsYeXr3bkBNoocMOyTZ5shmcaAEtru8N0JnKV4Vn/z4N364M2NnpjIaTOThkYDPbteEjtiKM
TWU2MWBm1N0aA/nNxIkBPUmYynTBlbMK7EXmQufQkW9VpRgXufI+wrGlEotg3qa6XAcrk6RgxIOU
EiUxKuYIDLUHhcVEmNSNGLqAFX93pmM9idb46ru4Rk42GwUZvVeO/WYEwY2p1onQ4EMWWZzXPGMY
Mi9bMEqDybFkq+qv7sSC6fO/xs4IiOAJb7DxTmtYXXMPiVobpccnTQjDbmvf54T1YcCJnhzZ7cYS
mVDTsB4xHJ7BVKjzDHEB4AHSpAQ76aP4WeiaD3mQJCiC2/AW0M2kaXwJNavf1+nMvukWkz1+aXH+
sJkTScveSYlccML72qFGZ2hqvIlIfSW6++ZE4QJ+4IDmiRtQVkB9IjTV5Dt081ssAGfAj/7Uic3F
WzwckRstmal+psgcGgRPLRZHYSXEzlYepTSVy6SCfOlLHsN66bz02nSxCRGggQZJ7cxnnbmhkOtg
mkTWOkeT09jEIdTEDoDC3/tt/E/Q+CNlNQiY6tlOeY6QK0lYWJchcc38JCPlLPodRPLqNs6f9LkH
6dqbHEN/XrwqJbGaU32LDvCMauFCVKlHlsb8G2km8CvyeSeK94/tPqRRw8HAYYuNUabZyivNO35Y
PAnowvIJ5gHerVgQ5BT15j7mk14PDjjJEIuijGdWIcmKY4T5rbXhac4aGdLc/oYJpxniB2+Cza77
yNpKTy/W5JrOg2cpVkL/GzL15vjZc06yvOjEDRRxfDZ7Yk80F75rMYJETerp2Qx95j3BPH2HPxvu
p5EjCrCst6wy/90asnc/Rkg6+owAZ9BeFiRQMsP6URHolLrAP3A78/jVvAZfBRVmHCP5mIb4E+C7
6at/05TW6PzZx5AMO1PIQNWYhD1fOm5KMkbe4/lz86RPpgtkRHOfNXn7arKfsQuo4F1bIGItSf6p
mCOtrDoZl17J/iS3qHlKG6Z7rYp6foFf4+i8N4R64PoK2PzgtCDmut4kLkhtc5rYECcfdsVQ0JXu
tStKNBZaIJahse0U5M7MK4Jz1cjmiSpcbAsTvVYS46bPkSWjn0R4TS5ZtO0IGOOj5Pr0zcrcNTkj
yhGFNexN9pPOKAFdWljokb/CQSKReKRU1fInPYFRlQ6jibR13yH4ZWiJdjnGqsjglLe2XnYSVHjR
Ce/JL9uajVnCiR6tq4Ltstd5EOwEO2Ez4383LSgVpJEMOkyPiohctPG6scYgOYSpgh41/pQIPvNi
/BJzNlevgfabnBfulZ9udHSUvKlYpqxJM8IDt3E53guB+1INKNS8FOZcbrlMQEomkNtK8jdYRR6u
0AhN9W8v9b0NcNUIWJ4YLlDvGGiNlstx70JSckXSrv2sffhOlq5SiwVCrhEgP3GB1mHxAaPgURQd
mCrFnIB3pdRCClgVzF66qySigAkb1qisBuVSC9zPE/uGRUaob2DLrdeZACklwEJlP5tN6qwtl+Wo
BvQ95QxdGCn+Ov3c16axLiURPA4VplPXb4j4CaJp71qCk6GatoyQP1LXAReG38wdSnhwBitRI//x
/X5v2rlGUclGvJvUuaFF6BNax1YbyPVzQUClMFUgZWAGiZaEzFWLWFMYKFsxb5Y7krlvlnLeq4AZ
mKEBtvNHhwxgo9rX3bBTDihg+K75cvjLgshd/MfcmS1HbmxZ9ldk+dxQAQ64A95Wug8kY2YEGZyT
LzAmk4l5nvH1vUDploZbpeqyfmkzGcTglIwIOODnnL3XRtTvs6GzMG0xYjQejXJujw2Z2FhFx01j
G1sac7fG1DaXNT1EbPfkAxJZdukYQLttTOesRGsl3OHO1TaULh89sDtZazua272dIZ0sGG2tvUW0
kXe4RWaHvoWMa2Z6HknmIIddhF8LANNOG3hNmKCanqTRWhfkW6rKpMM9Glc14+OD1dLaKVAlVNW+
mUjMTMd+KW9ZnRm6jyge2D/IjLDqARKGJmoqqwq6EFCzbIshyuieUtPGJO+QAR6E5kOWs0xLNpGp
6/VYZJNzXfjOWbXjhQzIH1UJSml6oYTluCh+Ce4ikZRqhvleDi9JuWpVZkl+Zdd+shpSPAsDIBfD
Fv2txHE+RbfDJMVWClIWJU1GeknK3FrEFLPX1ag2W2mcY6vcelDQBqzq+3DKn6w263epKq6VD3jG
NiRJPZZNVMVorgjQIGxkYqwVVMYbnbwfTQa10FPlNyPUYKQq/9EDOkNHgBc7qcnCbTkVonGCWSpc
SO3R984B7xKa6r13TcKv0XWWA0YaJAaT6wOs76JpJeN5O1AIE9YkhsscA0KkTRTU8EbtxeiTgrlF
9I3lg0v1FZJmg4C81BEvVOSvZTyPYDrRp88VU55sIFr2rRm5T4gXBxEccVv02CgQvXF+SSTQulC+
jfH1OHGbtMPhBo4v44HgpmscGK7axEHWB4Cteuaa84ucKpdYqOqJAGZ1iSrvrnDS82CQJWOG1muj
yjO5VXQpeMG4ZdOPZUbr03GAPAQsWCfLkNtfXp65/BbJ6S5skK63Tn43jc69nOae9hcsmkFZj51M
d2zgmVv3OCorlMX8s7F/pDKHsI9uhIAUXF3zuer0fd0/G2RaKjVfk0wiLmjdwbQAcNZ5dHdbd+63
GcPWUBLhWSvsJyXESGFNezpNAVN6coPpLlKNksXTKZJEArpii6FuFEAo5hHJcLnpZ3h64qJl2mb7
PXdMIrfJyu3GaVMASIuRb5P7zBsCEKbGIJEOu4ZFOYNktLKvIcMjP/0IdL3Lu/hUcSlufiSa+7fb
0evomU3Vxl70XUvjLYUrVRdXCcPyDbu2hm0Sio3CWJmJPEdR9upnwTNTQLgfPbNdjdbJXwcU9L03
My+jS4Y8LOCfUEefCL1C32pDcP3EUmeLlUKnWbNPHfPruXgcS7yQJszpunhsBuWgUoajqokmsYmO
9j1iSxiTt3bxmuLdKdgDyXZArzgeY5j7GXIlC+VRQB8mAdCaC/7vgSOOqwuZvdXRbdr1NOgws2KA
6dizk9N6FWH5IVOPvu271dpbIutDFjgyoLmDCB2F1qVYLkyVR+8SBRC/fy6mK5otFyYo/qUXaEM+
byjqBkrTmso6iJxLTKz2KqJVnGkNaoCBcBltc2JtYfLSKlcdZSVtK2ZQzL5hoqIkdAZIkewLnW8k
xFz2jAJNCmjMTldVYV06aF2y5FJWTInKOXxvJW3gXG/Gee4uppRWHjkN/SV7mtshxvaVkFjODhDW
ZEiILGKF1Kgk+U0SAJmxeO43tdbctNW2Ml5KTLJN72LxiNYloWQpYLuko0Avk9OSyK4Ryo4mxZOX
7jt8clzbrilYWt7j4BggP+jzN9N9kHRH0yUz1csIJoq4z6GTNnGMWB9BbsI79qpnr+1sti+FXiu7
wC4Kz9PvLeprH5WMDpLVkqu6hPspXL8m4JbJQKQLDzimgQk0IKOyT/sJ10x+Te8ZZ3V17clXBGiZ
9BSpsGgjAy5tMUEkdoMfXidEU+PmXS7Z+ByAPiCTnJoXq2y/Cp/LYiLdG9HaL0WsoeZbVEbATUoh
zMvQprWalhGzbiN97Bx7rYz8qs3b+9akhrEnsICOvyjnN1KAmsRGWJGPq6/KuJCPgjA0UTfhV6fA
JKo6kAgMc427JkO2M6b9fD1LlMK9Uh2qJafdZ2SIgnuBx0PaNyWk5jbc28ZbEHf9g90DmmkGapzx
mZuN2U2Pao6D8+cBZfh06NnJ+a7xmKZjeDLdARsN0v6bwANn2WfjNVOS6jBb0Jjc3M+vi4FZ1+T1
yS3TY33RuIG58YxaEjsAhWN2cS978ZNT1sOd0Xr2VW9P7i7oe5I8R3mKZOmhRipLAh54F2jGpPuy
RPvDQtnj/pletSs83lp72LtBVzwunyesYrAR4yp/8QuHyXd/ms1rpv39ziXm04694sVpwjujsZ1z
0WZY3Pjuz0/PiVIknVTeKuo7pl9tWVF4xuE2kwjKG9oHjwsqpckz8iHtzt0HJivEVnPyopyCvKXK
PTm1Ma2ZdxfP4Zzf2Zbr3TLtqh4HeJ6fn6ZjQ5+/xPWTN251aYvQ+/rZ149HP98OBQbd0WWD3owI
5DGFa/iqy35syuWKuhqeVW+IdYm66b4o4Is3ttty5q/CMXS+i7GkWeu13l2kEZnkIx22tomCG7cF
qD50dn1h6qG+bmfkPjVhcY/RkMhLDyfGvduiOFCN9To0Tnyi3UZIgTOpD0GPrr01tTTPXlLrm7ip
b6UAkca//FxHwK5N32uvW/xadTpQqAX19BKV83spw+qW7l9/V2XTjeaO67iMp+dg08AFgdw12dez
4cEas7q7lPyrK8+QL2WF4DfLscbNZZ1sPBu9jo16gULIaA7QZS4iEBTbCVH5vUFWoguPLLTKYteI
duTcgXtUJG25iVVwvww4tq4T6uMUdl9du20OFdZWeEzjHkhbKAO+0grj1HElT2guHqckbYm3HPdT
kwpUUREOocx4TeeBR4p7Bmww1DNBelNr+HJ1RxRLBzzhJskAlTfsf0lWAPj9echcJEJzknkbat+j
MjnlTV8MBxX38zqYPdD4nEG3oyPeA2BtbyOSPyCBzsmOCS6ki8qQzvXtU4THamS10o9q+pXyy5Tz
RDjXRVkiA1Hm2jMJKkzr6uvokxkgRqjoMwzQiXtVWADmraORMABTwC8Z5jUgDHjG1vBNWRsnZ3d4
MUfuembEvTId1W6GnrdzdDX4tHgTTgNmqKh9c6KO5e8l0yFUMJDho8SXM1Q380KVdbOz4by5y7A9
pIU1B8VJW+jU2WoDwzGgBNTMyteWsyR2C7aq9Iy2pQ4RCXV95KJkQ+c6mBYCmVnUK/bld+2QB8dR
gcX2UrbAWT3tuWuovZsAYAvddvqKyg+/XBlB/m6EBjE2v5mtqB/yEhNS0wL8VV5Ky9EUlwO96utp
4j5eDG11sOFGepk/sy00KVWEgUCsAFvB/WxXjYKCa7IOLpw1vFE3mo97TyCwUwm8JZKb2sL19kAk
8meaY+wCkvZrB4YegS79aKCeRh3eTR3sp6Zzi1XI3JKRsNlexqYFuRyZbzlm1r2wEQ4GnA/vpshv
UhlfGRNyaUcawzGGtsIYFrF2Mxkj7awKEQ1FzppfG+8rZ22XSl1T3mPCNYS7qng7dqkT7VpvaF6E
DXvDxGQhuULAEJLp0VsANWqxtsMuyF3q6aBv2Z/IqNrSVEFmYpvxRk2xt61Gh2ltb9blaQrBJ1lA
zsB91Ex2Pw+4KSBCzTnKu1fmNQj7mU3fYIHilppOEMbaFMnWcmhaJurGjLIc5Yu3tyeA1oT4HYsU
SWfU9QdmZtSRZVwT7NibR8eMzl05ONvY7ZIjrM/2IqzqYv350DGS5HgxOxChbBbJxQxwctFp0rBo
6Q7mriC20GgesBBWt57E9md5Kf4xztZb17FuierGv+S29aFdDmaVQoIyxTaqMrn3PMvfIUGJv0MK
wMpVp9OdQHOwGRr7e2vK96TOqoPWqsVIok1SdvKEPUmzC9nJXgEjah8IeR82omxbhnxQup1CBUeF
UuGiUYZ1o4UNbyolDKXT8XTKRgHmwls3o/Q+ch/RaCImY1VrKKhB65NcNdvzWjyhZopogr8LysjB
aNRBiaw4DR31rB5t9toDLi6AG/K6hY0Z1RQ7nYVOLhlz+lO6IYRYmY96WKSBCop0QaG9r1XUraKw
wLxjIEfMDcSABnC+rtaHQgbOU0meU59zBub+BB0mxqcx+3S3QgG8qhtwxhY1sqagMc+dv2hGCLs1
jXWhMjpMMrbQxpEOFVrJocUJdUgqve5yf1guaxe56Som1k5yCIw+OZh9yu/NKHsEcp+nURKzM2dW
seV0+tbCgjmNgu6qajIQ+wk3Ps8pCJ/X3S4pvO5el1Z56yuPQjBkH58Ee4qA8KBSBk3FJigb81RS
lt1nZc6PEl6FanG68AZXHFrhjwfPIEmuhej1eWCEQKoK3VqPdvx1QC+2BJKxh8YJ4JqUL+tFjK1/
bjvrIJ24v1+gR11odyi8bH/bxoeOi+yxpFfCfLDP772KNJM8Gm654B5mzJNHy6kEbjs6OeRypVqp
w+wb4KSWA88HnUqYT1fES9vchGJKOS4y4iqyGb4VlWlfZ8uhjeLHCV/SpjNDv4Mvzec+vxoPGcCu
2D9T5eWLw/WBhhvQfmgAp8/D5+c/P2rF/Dp17L7/8vnPh7a5hBCJjoBtXfsMfqsqJumRrX2WTN6p
gUCLuzXeFsJajf3QwxrmClDkFDQk7wosKAIFhc/y8bzydlYBlv7ZD09jbiBHnxMrXXnpkqDQmOHJ
gjt4+vyIF0AfrKYB/8PFI2YLdqhtbe6ZC0v66RGqvpp51Lp3DCh2YX8yTFpmsllWzyfcaTkwVp7X
XoBHIurz7pjSj60Ctj11V0NQzWN9MyedvskliulYu1wjRfXg4GLbBv1zraxhb9TJsKdvboJ8SuXX
3vTYBXbah+kRu0c39V+Uxes8lGYLbiI8oxpjK7y8g58ftcvDz49qQSuHaQ2oQp5nudghiy7YmaKc
QVVzSJME3/CMXy9CfxHIpOL3tObN5wFkKB7bxjlMprmzA7/cYhyVQP6Ddg9psEylfV0vh7iq640p
GG1Jmf/QsTPuGlnGIHPEDycu28PvhxKX69aLLVKca683F8YpUjvoAwSfcFmjjGGM3DX6XZsNORbc
ULCJ/hijQDy5NMi4CSzzRU1arcbsGpb4N8LG65DkaDxCVmU8RjO2yygEdJwN9f2isOkoZEfD7w79
ZMrj54HxSrRy5gqqyhxk3+AVK8ISOqbYAsJhTpAu96UrVCUTZrKJbgcyiWJW7Y+UmqtuMAQpz8/X
LqqJPSoY75rh7d7LqH9FXdyUdX+KMROwprmaJiO+p2mYaNLIG1TG8NgM1BVOGvr3EyrOS9HSHbBT
9uOmIdNl+XgPic4ZBZGCCLnjraK/ehcoUESZ04Ak6rilAdswCkJCZlytJ/olhHqZEuKpYb/M/eQd
6jTVKOCp1HBYgj/zFalrblA+x6Zdsm7Y59QQDDMkCGvG9vvWg28/Ygk3KLKurBzarwvC64qIIEpF
27N25snUBXm9TmI+DAkKj55Gkz+9VqhhLvF1RCcFIuMQ1eYdP/gc9960ExMkfZ9BDoqUVepmkJ8a
2lI1pNaVDzNzlTfXzEYJ7Q5pepQwK7NIAVJ0TRwXoXVHp+TKKt3vsa6oaXpt344JuU1+0qSEbgSS
MD6bbkto63NcEPWQjTVllWkf6X2SAbScFJB9ciagASbSnrfMt8S7E9NQGpjhxv3ob+2xEsc89e7j
6D768GfHWOm8HddgmqInkz9jlc8m6dzkpa3KNtZcOSQ6Jn9fyO+m9pbUvMX0locPQSJeepkz3U7F
Q+FBnwqJRt2PS2ywEsW+7TAXZcK8cSOqNicnR4RdXbiJE0qGbMaAOzFSE0hYVn1TAfTwyIiMtVMf
PY0gu4k8E3JWRzGc9Q+mwEVv1uQlApDMsYDRDgkdZZ38LBWnSiDKm31/HS+XJEHTTqMIR9SKMQgP
Eewlkb+moR3iFNPeVa+68YgWpWBPip50Dre4A8zVEBrlbgQBZET2EpjQTi+pYa4No7LuA79f6FAF
hQqO5BPCwjNIzGxbWB1kmC6IHobeRYlRRdvB92h392m7Hiw3erStr6bqxX1eF/EjGOBDBXX4omxJ
uUbQOT2Ek4MUPRh+zDbUflRrYs8kDomNBt/PO88ur/O7je7C6cpOYZtpXdC7iEL7YaaaBtjEWKgc
TPGQhahE84pWtSyYrxs/hvLohKK5aVMD71y6XEzYnW2iyIzvvKGgcRmaKTYRKDEo3Md9GHXjBhlW
TDdAB0/Ch/0A5DlYN4N7MzLeuIN28dW3jP5dmEtRS70ul3bB7Itn3XS0Q9kHrlojleseDQ7YeGJS
dWkUuPZ70l368YMA0f7Xe+vnLbQ0sNMNA97b1FPFTZMnDQkJvrH6fJhNaXmTPVsgAVcB0Xjs/Cy6
lsYt2RI5KAcZvOSkDXmzjxe0U5vGyZpd6WHjxntFQAE7EAoMGIYi8OKTuRzQhExrq6bUw8IIdNeB
zlEzfbyLM0PeFe7ZQ+ZG73vEkeFUTEpEJbY6I6EQQiQiFNSQCMqa4mzW81M6GMMD160PcwQD0ssw
2OamHdy7xsVM2DQr38k/dPno2vi6Bqe198losPFbNp3jwqHUF7MBvwuitHHrFwEqyRH3pBtaz1nh
M9HN21u3gh1V5KaxNQqUKbVtogfO0HBabWlten86x1PnXnveSxggXRYT2T9uk5BxqkYiVCiI6QuS
42NP36p4eEOH6N7PfbbWsF7Xluv467QJk2cu6QeyDOW3sSZMxJWAKSamJehYKoRfSAOfC+VmuKgJ
KA6GfLoLjGaHdDy/iighNzU5gw9hjZIrGIZmjaOZq/PcYLUaRuqz6OLNM4E/OjCYT7R4mbVGLiGc
YYQjyerNbaskxrqI6FeooOgQsOd5kE+NZsBeDLLh0u3M6QVMUTTZ9XUehw2IOQSXVRyjYYlg2gLF
FQBMhH43m9bZefXYrNzUq1ZGAI5kAdYfdYb/J4teyRrbaAcYAjYganTY4pETHxHOkks9ivFKFk8F
kj24IUQ4VE0DQcizh5Vr9HobKKqOecKvNaqkZp1DW3L4gGac8/K9GarsHQFoSZsootWvi1uTc2Cn
vcVWWKs7s0SugD6z2YZGKI5jBnVfBaFzg2ZEXEnpIFRp40dKXwNYnFMdjYLVLmpJ4FFThNeDjt/z
jIH+WILDpfMLRqihIHW99J4XuDi5TlOtvvz0b//49397H/938FHcUiTiQmj+8e88fue1r6MgbP/y
8B8PRcZ/nz/zH9/z55/4xzF6r4um+NH+7XdtPorTW/bR/PWblr/mP34z//pvf93VW/v2pwernObH
dO4+6unuo+nS9vOv4Hks3/l/+8WfPj5/y8NUfvzy5Z2Egnb5bUFU5F9++9Lu+y9fhOV8vlC/vk7L
7//ti8sT+OXL/Vv+05EBQ178yw99vDXtL18s8bNEKedpxzaFrTxLfflp+PjtK47pIA8yqb6Qlmn5
5ae8IBblly+O/bPWjrY8T9jCEfz/y09N0f32JVC4pvCE1MJ1bcf58s8n/6c38fc39ae8y25xAbbN
L19c/vXy1/d6eXIuzw79qlSWcqTj2q52+fr72x3NNL7b+l9tLHOhBpz9usgPqTWFhxgiDfblWeo9
fXULzT9z/diElJX01/H0YTgL2qOPOPVDc50RAWT0chPgxbeILnTitlw/1IF900fcGJn6ZfWHW5nw
+srnSuv3yh1rkHWXBSRHO6MV5co4vsIndTXmxTuC90FV76FGhVIn91PjMRpYRpjNzK0GFwPsLOo/
OhzDCFWzQi9E3k1BxiQWU5Ex5sJKdGEzhle0+0fT/eEuVARkDlurjA4Ffj7UFAvpCuNlTVRhnfWv
ETGDGn11dhyD9oeqGAqlDQxbTHYkauihOwj45VKJFXo5LEOyPCsfhx+xoP/zNfZfLY0/roz/p4X4
/+Eas7T9d2vslkXRodD64wr7/JFfV5ihfrY8oTwKd+U6Ht1S/c8lZtjWz8K1bE5yyUJyTU7vfy4x
8bPlSLV8hcXHQvt9idnmz6ZtYusAZ+kIrVh9/4MlZi1L6PclJtWiPRAmu1rNGleWaf55iaFoSKnP
8HcGOo52XYn4GiZlMTs3NM/VKnX0gxc2BhNaTjb0e2cKVhJbsmTTNyjNAw3yjBap8pqR5ipJQX94
LX+7JPzxEuBwmfnz3+dwfaExqVCl8ldavBd/vAQMQNDz0La4z3IzWwcdjcEGWfxFdWg7sQDvUlJB
tEcSGiASiGnxuQ4sUmSN6FyWrdi7c7hTWVQ8VkB0a6Ckl6rq1Ir0iIfEA6Rl4o29kfluDsbwMDfZ
DUnIE4VT/VYVtrry4yDcZQigV30wQbcvMgapeQVhv4rekB2Pp9xOg6cqjc+BjaW6DoEQF7b1FqjK
ga82B7c9JJ1TDV2/94c7Oxqy/+4lWl6CP72FjkcDj4u4slzpWMs1/I8vUaWmwpUCLT/DYWuNJ8ID
68gBybUHLarodnIAIKmamvaF46fPeL8VkmgInmoC4VmUkXdIYnhqgTUewskyyL9Jg8PY9fj6IoN4
D+MFiuV0SDrhn5Hy3szdkD4U1DZBaTibZgzIJSpL/xjmOWNbj4DqWofTtYX2luHWxs0QKWNFYvOo
bIIaEdc+zxhhZkYD+8n21FVg24S6BljgJomu4u9Por/cRzjJHU9oU6M11ULCNPrLfaSapiYLQnvA
FErjfKRTyCUUQ+Aw3MUMjk99C+W4k/Gh9ytmKsy5iesykZsbXR4fnG6ID9puj2h8T+XoQCvq6njl
k9FypGK5mVBsHlXbpMcwEygERrH5/FQbJVDC0L2tCjmaZ5pnyVXqELc6V9o8j8shkxL5ygD/edYk
s0n4k2fEdsAcAvVjShsC+fryzKDkepiD8lCOdvHrQVrlbw+Z/ayw9ToHOC0OyQnU7mYMi3CAx5yE
ZXFEDVgcDZpIGKxsRu/E6zLwTF5lKqHgZgkJcLZksGGW5IJH4a73omYHb36E5MUhCoPxGvlmvA/d
dGUPSUdCzNQemITmB5rLErsSzPXAOZWuX1/7dH7/mxNccIX88wmuhGsL5XoW2wrXVX85wY1ENynL
d7xkKmFeiUKkpzB0b3lZJqD5dr0JTHQghenFj4O95FR6FQzMxlxk5M3Kl2BpayJp7tOhBW3HJLSa
qVmdCJJvDlestJEbNMnEiXtK+756KifgFHh3imPOKPbCDuZsU+XecCydId78/bnpOf/y5GyhuTGw
V5LLU/zLBa6f40RZLcLgcRi+OTocVmMejgTUTNEuIPeVcQJmkVHeh4P/1UGh1VhWdDaU/x5GHmwj
ww/Pn5/C4G2gO+tsrPN87vOQKfK3VY/JzZ/MTWrYEbqlDpdNnDhXnp/ET0ZTqLWho1XiECDm9MQI
fB5cqGSl0fenIRunu67o1b4SM2mdy3d8DkNsN6Rfyx1gg35IKd3cZsFs3qraN65aPShCHnn4ecA2
48Kj94IDfkHj5A+ghHxlqzel5S394/ARx3u/yZG/17TXV4b2oq/elHy1/KE6mxboFosm2ehX68DB
hobAGfUtp4zmHylX2YxQOS3SmBhhW+xyi8rQSplToTvKDrPtDZc1d6u16XZ3KhcO7jI7eKJ/t+9k
AJM9roKnEt50aVFkD075/e/fYvmfvMVcgpTg9OX9ddXy9T9sYz0dqcj08bz0niSdo3bPQeYkD+h6
cBU1L0Huyq8BedJNSHjRULj7Xw8EE10QsgU2W6b70anLQ5/DUDFGpmfc1s7S64EnLAfBQPnaTh3a
h7W+i1ovgLWeitee0KYNVlPnOsOttp9cEmWWotOKIKmrxraAu9yUnRbXHey9K5vtyMF0Wn8buCCZ
EDi+IJb7lhXS+U6Xoq1tRl1FfgxkvPBYSgigjbkP8dDEwMSSFOYExn2gkCE2q98ObqWu/v7ltKx/
2RMoVyjpSs8xPYSnS/3xx9eTwHkx1QVBBORPh8rp9hj6XfBbQ9jvM+njNTUmGEPIaOgCSnnHsFje
4RdqhG3SYnSDU+dViNxc7/D7oULqUI5+T/Mb4ws1CVuGZNgUsbKeZUUFT9LQtKNFdhGZtA+nFDkv
F899n4Xc8Cfcllg3PV3Md5kFSgkbB8M7lKwMeMprUs2cc510jNakh5TOdp4B6XB/0SACfRJNriv7
+4Skc8sWaryo0Hqfm+UgBTF9tN+h7n36urz8ZFlTsPPm+vwprOk6HLomoTlwHRZbv1Hqq2LMnkRI
dIfVqNt4CNsb5RLFW1mSAS0HUq7kITXCV4ZyelOiZDx2iW0cG/p7F7bYGm3q304TwHEYHZvJas2j
JFDMayZKEaMSt+5yqJrRuoR7mZzGYm7XY5/LmyzE6BTrsjubTG/RrRvZCflLv/MDEonark7fWpQR
MiS0uZRtel30zsAcjNoM7kfxOkTjS1fSMx6DMj8ypyeBAcL4a5m2D5koBviPU3z+PBTztDGjCikK
WIIRp7A8DCCujkNsvHtmkb///Vln/8sidi3X1dx/GJULV5h/WcTuTIOWLhauG3g7si/vsn4utzWE
EfqzoXuUnaBGpal7yWAfEEDWkZEWJPAvmvJgj2lDNHT+o5YZpq6w0O02idxnP9fc2uvwexKRnInp
5JxP5yIJ9FWSN8maGBTjzpkG+PaNoCk66evPQ1aFw9qPiBSwQtU/lrZ9yUBkfv77p8zZ/9fqwGXj
zc6Lq5eUNAGcv6y0ijl65zlYjs3lXj8VD58HVLQXcajE3SAc6xiAoW1SSeA4qr7LWnnZzorYb8o+
iZ6wdMEh91G4Ff0YPXl5pPZDj/f986sKT+4udVyJwswOn0Y/JHkQBsocFeuptNJHLw4BJBDP61fB
XW+mLY4opHNBSyv482FT0V+GsAQUpTflj9GxwbEtdJap9W5rIKOEkjTOij39BqUfhKOmurT6cdiV
c/UU9/VDFQcwxaLqe+yjIAjC6rVITrsmjL6DbiGjJyHHN9GvvkywapOdJtuvk61fGna0l91Ha3g/
cjyHc4mgeDRUA7Rheh1tbmh2QVpkwR0zm4cZCuP0BrgVq6JdbFwV4OlGcn45ozXFhLEk73SkP6Y1
+87Bu/F2Cj6cbvPhYsqjE1O0VZvlt3Hdf41ruU3c5M2r7I2uPP/CkmSIFbjIL4sYBIRtZ9a6H7xT
7WXtRvrG25xX52iYYYPmYXQ0MqyqMQyL0Gjp6hbJvSXLdddrdlHSfwLJ8lIbD0pV9/3kOrvYAbtd
5+1rW2cJU4nhmXhAqquOjL4KvaI1Gjf45dAYMPm4cLLxMUadfzmoddTQheznewWcLTYeQ00aTpiT
vDeV58Rty9UY9BvTAgvPboC0LCiWRUSKGAP3DGlPZVzUlr+pRf5c2Q3tEzOaLxnjoE6V1bRNnTkl
e4sUdqBjHra1xekYgYK212R30rMOO0YEldzqmPTpvtNwRMvgHc2YYbje94pcgGgCySCWACs076gp
73zMKcRCwEqTPWkg6TJwsYobah6uThnI1Ngj1XxcZZqGkUMWjdflcpfWEJyNqNtYSN2uamJMSUKm
FS6YJvR9tJE9OC1wdZA82wvRIbEeQjOmnmbc4fZQkTqyzN3iQpYIDIwyOfDM3FXrpMDbkI9eVJiN
nKo2NuiqbswSXJxRmgdCDJZwh6TGY5Lf1Z35EBubrl/gBwQYKFESE0eRPPbQkMCWhjpFnQ1oDM7Y
hI1myapdfEExzXc5Ceskkvlpronlahz6tYzDa07E1l0rrnpYCBrmDcC1HIrdbT/KcdVjbonyJw20
MSuIeF4G2fZR2aOHfc9sNyP5Ug8ZHa609g8DoDHQQHI31WwwBoe3s1LqGISLGEeExq0131cy/9YE
6GdDUC0zl5CG/rWP158RVLzusLLSiTyWI7GiIi5WaEc3mAzIRavIo4mTJ8M03/DscS8KnlP60VNo
boEtXCQPSKlh+raVxhHn3rRjdDNCLNu3zzT9WIal/jrXRO1mExORBGP0cqOyXxnOvYfuV8toyEEd
JvzolYUJ6QPOZ/EVZNzFMKLSB+7jnrM9agLzJpsiDzQDtgRRsZgnWdyJRL+pZCZ7aaj0FX2MmE46
ToHA8Miu90iFwb1tEe41/siLETHfSFi9ZNLUENR5WWtuhHbXjFcFs7O9WcM8tOzke5mEi9URkM6c
ob8e0IKuhqk66wLbkWowLDvxNyS7RAHG4wGJ1ZrReLeap54qL4Brm2qyjqOpwgOVPs2lus32/n7w
WIFoGbcZekiilxDJW3Qs8E2AuyUVT0XJh0eOcwqSt5/bfOXT5N9IdYedol63kuRG7GjTlti2PnJA
mwK5LHMUqecsgRkeoNK6bDL/FbjerksR2hWDEmvLkk9sPYyjBrdwHF25Vb0LQ7G6jDQq9AZv7R58
8ovv1h6pVtOJN/xHnPJ3NWUEel4YBOlUl0ULzHEYjQuGNBUC+XpTYoo8umrimi5K3gTdbWUXoRwH
N1oBJ1fppnfh1nUJvyZz/ZfAVO0uJtkhK/30sgzNEicpA8ioah8bP1bbBJsrv0xdMa//6KKjtu6i
SYESlMRARrm9woQ7X1gV00LLJ/SznOc14O/ntsR9MgtkLqVPAkGjhmrlYoX+P+yd2XLbSJetnwgd
yMSUuOVMkRSpWfYNQp4wz0BiePrzQf7jnCr3iaro+75hWLYl0wSQuXPvtb61FlAR1jruSAMYgh+Y
bH4qFWfveRpgtIenkcVzfiusm9MWL0x4HxscSTjI7pu2f4D3Vw8WgAAZb4IqRqlrnwdH7wDok6sk
QSgDavrZtU28y0eg4IY7htfAQ46IreVnkLk95VwBXVE99WpAUAnWA3onLocCH0fmgL3q5XiqOxID
/IWMkC02rMKauSt3MmNw2lviEcW23pYjBdGI3KtGsFnbzwiaik2i4erMfsbkzxRQNzafWr2KIfo6
S0Wx9YoDOElvSwPI3Esj2sTxD6nm+hhlLIjDHOdHu67PzJXdxQVnbn2ystDGbapaf/dLfpHpzNtX
o/ktqlRz7YJwm3CXP7PZEjKG+sLXnnVpYuPiDGSpV2bwoHGK3dtFTDxPkgJ5ifTOp9M+ZGSNe7aD
uSLmAGZO44viyLXDLfMd2Auun6R4sQb5EFhPDO9DeF3tq2OhfxqUhyETuGcvjS2XOoClX/TI+QiF
rYNmUyMgwFOHHdZGVRLhZky8kuBgyuJTa1TvwzD6VCT+N7PuD01CNnCQko02lO13HfdnTadj1TQK
W+CovW0Y08AimTUHLRnsgHei9QNdsxl06pOnMzqHEskdEUk6ny49p+e1xIh4cLsQiac9REdnFAvt
5HEei+fUnPaCeyxwIa7UQwSZL2yu5UgQ9RQn35LZvcGE8A7+lAXb3B0cyAP2yW/r+UTMRJZLXNnJ
QmIekc3BEPn9IqaerYnNr8q97Ox6zXyLoHv4CWyDunqiC1mcwlRDAcnsHEediYdzVL88k23dB+UH
dnLnNYxQusgzd+hme3jELqlsNPA2FWKMBjSRJEUg+JCLXNzRNG0K1J7cjRp4+PTu4V9Cx+ul0CfG
l76DWg4Gi65FftTlcsRtGUDHhlMQM5vWYKFJCegwqUQUij4ck2ZU721FmzC37hqP8EWahNQPP2Ia
ESvLgWqBhAxzh51IqorKvIOewXiqfnDLItlqnzijbtn4QKdIRCXbhtz6nLdMLtZiREsIchlMl5k+
a2aD421Tp0G8zcltWaeLYaRVMakYQfpmvdszdAe7FQvWi3mPaw8QeGS7cY0KvHU13KrEWfu6uava
HmapY+LSKSMiClpym7DaRvOw01V+MTPMmk34NcJHlwzBNYHWCH1yZw38BQQKWLYcjxzp6IiEepW2
/Q9wMQejhYhHwT/M6XPaEY6ExfLFRzMVjEO4znq1RTv8C6VUiMgl2HpSZti1PebyFWkVMSkGRnwu
5q5apx2asDi8kz62Psw734NRnSPqLlh9/Ttu3uY4QUvoaR6EnGiyluldBMXRyfTLPG9IWVkwlzVI
M6vbZXWP+QrKs9K8JUYk23n2USQZWwM3/9pukmEvSEBK7IwgiZgY6Xbu7F1acdT3JI8k+MstLvec
+8HIgeicYEvEp2h5CfP6MPSOd5xg3udDWe5qE5NHUBHBR/lUJVa/pQOeMTMgNvNZjmShpgUotHns
oZVZoPwKNKXwegibwjeNjQggr082GNN/mAeCbwVcluwmRbL2PFGlFhRHU3ebR+5BICrjSmlvB7hR
bJO5fovhZAzETydxcMvzWG6T3po2Dtlne8MH64Ns4ooA9m2uwfH2sDV0hOSS64biG09Ngn3RpFXQ
J/rOZZcipMXd82g4a1BM0BmM+uug3Gg1ovTh3gYUWdtwZqFIJIadY2njbjcCTJCTGX2PKusxKyHq
Dp3brm3Ig5xNWXBIQWG0SUErYfHdmSnwTovwmDnhmECSyw8rwscveHcrpL+uBqmcIC5DT0aWUIxB
atF6zS7VQNEAeWNr4BS0ZDWZNcc3wjIM1BHYPxY7I4+xWKw80ad7cnxgOjzfkRZwHVU4HEsz3mIH
9dcNKMRFxX6qpxk84mCvRNhfarAIrY//TmH727oLxRz1KncaNnnXrNRemPaXidAmRH5nP3cfdI8y
O0iUy3yksTd5DwnUd3R37u0MYmr7QnzB1phiQpBCsvGqRrCJxP0G59lXAbQA0ejCL0ERT/ZMTIsa
P2sufdJRfWJ2pi9emV6T2qhXxhyR1Mi5wBXzR2YS6NLgLCBD7RzLMT5lCVuRrHjeuui+CeGtkc9F
So9y1TrMyfgkPNWKmx8xruMxd/2daUVkB48enLkkWjN0iV9z80Bdf00dIKXIel5sFhW4Mvm2Kfgu
5dFFCx5GnM7gqx5zVKPJZD3qGECu4Ub2PndToqMbTsBe6g+PuMSP2qfVnrZnIeSHDPVROLnL7qe3
mNiSA+zkDYKi+dCIWHOW7XDEYBkXY71E3Bk8QM5DY0RfqMCBNttoKgFVOZbzkkr7kOqFElTbVz2+
qYnj/fwewEnmKJ4YjBjh7M/20k+YiEaK5DlNDbEvA/elz6tbCOjnB1laSNsxFXeGvEUdb6OIwkuF
CPQO39RhMi+mBPWdS2M6wkR1+M+NGbyrGRpXW2Cs0nBOXGLXjRgAA9vca1vZwLR6jHQ+p9nMBEng
mHm7ieboIyM4CcobQR+rICbbr61Sb5ehRnSygFLTZ4MSwlhFIXiDPnqHXoUUjh9g9Jy/OwOJQDnw
HFhZhxx1/pGE1XtoITj3hv7cJyBczYCDkCvEpp1tsoLxrRrmcFTEfKXMzKIkOkGyQ8EuifmJnMX8
Fs5vU2k9j8/0rMqNZEO+M9z0GDPvIstwqHdwCbhAyAULw/yCyOye6S648oDlau7znyElaZPtsCET
uTHo76TuFseyJZ1gIPghLbp7eVM9icR0kMlqt6FM+z0Gh4yR6dEwmEJ02tobZYTfljidtak5WIYO
QCdzq1QY8obHtV+y5jUJUBvIJcTtcsQqQ8zRqYWfS+YWqWyNe+i0d6aoeQpKZjATklR0fnrb0+oR
knWRgY1Tp7thgKw430fTYl6d4vpUDRkGSzg/TESTa9oMP/RAkLkxpnc+6s91ipmbsy+iffRr7Ga/
WjW81GOtTw30iU43v6JiJHVxiQ0MzC9tGZ+MJYE2WZaiEFAszQllLe5wpoUOVKQRbt0Qnbhf6QgY
mbGRBHsG1PxZbH0AaPkwqoJBA7GLvsdz5ltrYCnUwq4MdgtwHSHVzR1hLNoOF8klC5L/wq7DBLvJ
1SxXsgwfTaBtG91kaPVgwzVRBX+1Bh2VRcjQ0pRwwZiKgSQGrP4zt6NhohSubtTBzLBsz9mgMAPF
K/FAyshZ/iL/HLaqxkhJxxS7QeZfGptwtNzbTiBFNoERbGMVUpuFo4ez/MUxIuPUT3SozdLy+DOb
t9qXu8ov0B42ZEr2Ot/E/Jy5pP3tDgteh/q1GSwytkGTc58Y5zgQ7pFnKGWpn+2zUe99o7I5YOMT
yEIMfQzc1jW0FChemNsGpsyLKD2KxxvWiTu774HXYK1zUloEVZOhk4nzXyO1tHbfDSySKfDmII3v
urS+Wip7H7DmUI+Et44E4Z3TiJ+Z9G/J3HC3Tf2T2eLOUBEiQpS6X1sCe/184NahVce1Tr9G0bVb
ZHZmqjg91cPen4g0GMzX1A7H7RzqCkysdR4XfC/W6W4l5livU+FzxCNL0JmDb0xvIOMUUXSuI6Cg
wnnqszm+PVbaLO6qvnqs4vZiyCI9IfK5ZN9gmhFS7POwOUed4f+OXAJA3CZROzcnxCh8LhvxDO8F
QASmaizO9DT4oviI/RpzfXeo7AWLNaTsfmW72OTwb+U5Tgd73BVw4iwYVPQ7+CodmSC3nnEpkKdK
izzjVrMjDcKv7kgoeC3QS22W0ZHMU3p0YfxaNeBI+ih5Dj2rXVcITDicQC8xI0jFmOqtsqbl3RE+
r+XPsYuNuyGYyeoMCGAJ6r3hIDHRClsPRbI1boi4SQ8lcbRkZ4Kyk5TWyDqBIhLsNJQfsJM/31e9
zkYxrLKcdJek3mC0/rAA660qq3dWEtl1XofyIRyIwGzobTAT0/hymQ4mVDbjIF9slyidkW6B8KcQ
2n7yGOYOlVxh/mxzn03ADqFIztKjQ1xgTzFhmQ/9SzERtDlr95paDiG/2Es4mB9CAo/bhwa81qnB
zbTtopyYaeA8pna/7OO2BMgSfnMVaCbLyG69B8O2JnR6je3wwYwwLkhw01MSvgfEVSdZfhNdPdz5
EFdWcgCtnofuuW/bH6n4VXshCIyQRcSSr8qD5KSyCNSHZolIUF6kxbS1TY5CVQ2Ku+/yhy7G++Qj
77RXCfF05kiqgNMiXdGWt0pHSUDR3HwFzRNtzqZp08O3S4AJAHnwt/PJt60P9vylyEG2jr0XHSrh
qnt7JJPEFy4noQlbfYrzZI9s9GYzCLEMLpJjPIl4pISMs0s1cPZqEvoDvbGd0IuvY+USEVWec4fp
e6D8VzZSVqkohXaaZEfDqmgEmtTYizveG+urQQTFqhjpJmH0w1WdEelkluMpF9SCZmoTRLOUOGKY
8Xy2H8lgmqdhOQwmnbN3R7EJ6bjAVwYL20cXIFLZbraVvW2C1tkVTUX832ChEqA7YVkc5QcEKoNI
740kINS8wUjgM3eAsFh/L7OWFjEm5TU1cSieLFzxsduIY5MBFAWGtemyrKGcTQ+CzWtVSj2xos0/
TbibK3QpBxoBkPUGuzkmwnFx9lfQ9sbxI470MaFRvp7pAbtWeM2kPPTgas+xnb5hViKzIAufTDw8
wzgnx9h2Aqwl9ZfBCMZj9wRAqL5Em5F+2dq1l0j4AVBH70/3kRA3gOP9ijvxZ73BDMLJzMQMwK7r
LYqtnwwxiBfNzz2PPdtFpnmOVLv3ffZ9kGzUNR+sZfzDDOYxq91NubouMRJJgDODimRU3EBOwMo5
dDyAWYN0qBE94xYf2lYBESiHWyF0jEZRWfhonS/Gcs1n5qIHZzb2qm2+sR3g5kNHtC6FsW5JO2lK
fGYMC391xvwTw14A9qL/EIIaOY8BcBgt4SSsTm2aHzKfWqlwQN1xeoXnYSv0D7G6ZINDNG2n371u
Jg83uZC8IPfRTPgDB68EI6b0X2ld0+IonZNM6NENjfcxepyWwWFQrGYlwGXGH3gdiJWaYL5rP2z3
IaBzqSLATAkjhjoSyS4NcDoG5oJzaDdSwA3NjG3FwOIp8PtbRQQLuKr8kWgwyDDZzYuPjUcp5GHq
W3kEvqCiWtFe+5m2JECojFYWH+Req/YBbr5apX4HVXM0XnKDoPM2IBzAgozHBAI2cZRtQmeUt0HN
+Urb3i/omWBhxdVJ4WP0DeLt1qVcZrSJ7gdzxHqgpRWOTcVeFrxR8AfbgHqlXyzByFG/Y+cmqyEN
6N8shxWif3f8L4gnbtDgdZZ4HlQtnkVS7iUVM+bNkfES3j2a2naJdsWcbl4/3RVuET6yfXRHpvXc
AzjuiYIYjTVqxOAeX1twD1t8xjMxD+sEykpOlOIJxUgHRE1xNgvLcyzQ4xtqiPaQ0NeV8VoM1a+Q
LJBXUTrdmYWbAJImmPYTldvOs/2fTpScJOyuc5KPK5z4zKZFFd2qOivoU1aU7TTVt6GlvxnDEiIB
HU5GMe26VDREDQtnDZ6j+w6xNylra2WCJN2HzEZ3HUjGS4N5mpZR0WwaZQ4XApvzR98rNjVV4WNV
wjWt20cGhVtN9jc9sAIHnJeUsGX5/UJc3abDjh26+hoT83BVndscOkXN2icffd45pKM1yWNszYzo
nehdtUZMsgcvWLfwUdoc2i3fP4Jsz+4DCuZHzgfIHmxg6LoMmEjHTksPCBB0EUfjPhDV9DCoyrr1
GUcJ8UWjariLSmL5gA8lDwaFLJyXoD8sfzhkuX1nGITaC03In64TxqaVbdzodQ1bp0/dzVhHHYDZ
tt0Ry9E++stL09o8g9FwD5anIZpoCk7859/zDl5KCAv8Ls6legpAwlecmRmSk2zBdnYWjkE8jGXX
ZxdGqzv0zB6C4iK98WLOUj/l2cukqvqRM/XwFJm4naZqjvefX5qzU66kDX9+8r0fZc+DvzY32aCK
58yxm2c7LX/h1zPPqm6bZwV6Ch0jgWGffxh2Nat2OD9PVvJo1pH/NkgB1rSocziQ2np2Buapmoi7
QFGCmomFw8ZyMYrFdvEkQy4hZxFWZZDPT57sjbU1GfZ9DsXZhITivpejKn/JOMVEochRjByoGeZs
uBs3AQwJ4CDcRm10m8OkZYDufVjadr82TLjWdaNgpNrqobAZcoza/RFwol42HZuH5mPMoq9hYuqX
xopJtK28h0QZYiPKrkY/1Q+bvmmL/dI/PUdOndxBVuhPOZbKKskrBLKy/9U08tkDA/ZIJLSM6V/o
cPhSTfnOYkp8ti065bYx3M2JIvEOlqxhOGiHgOsVY0OkKWPljqHrmnc87YduSweoeWnw3zylnJSE
uEDv0m+lCEqUlLBgnIztIB/whSOSF1jgTh11kwuh8xyjHNtkzrNKrLXhlRyQ8WEeXMN79KGL3zsG
9JgiGiIiJlJ5MTJ9DDM+ej4UDOND3r3mjgCkPzvcW0timctYCuDNVgRV8OZQbt2ZTqnWsfOrSmwg
YwkEnDRpngnXlXdWo1KabsW47awqOtNeeRiSWG4CcyTtMh7lBbmtWAyoNmuewC5ZZyUSrGLfOIm7
Kp2m3g+14TxMLi5nGtC7se78p6IvHou08k7aJqhEF9lO0USCSY3IQ5JW2lt5vYXf8thMn4MUydhD
lTWhT/AG6p5lP3IyBKT5OiQC75T7zD0ATWuAdkDbpGUXKJXnr6y/YJ9Tzzj2caKpld19aPj5o5i6
8tAsM8zSfbfgWB2dCol01Y02T0J8j0j0PaFcuC8boh58zGr7mTP/vm3rW9ohUAmb6NfQCnX/+UIu
FfjmHAofEkEgWD/haLOZJkzca+9bShsBRHzFXEAxih1hj8TsRb7RN/cgvbYTvog7kGoOBAP34LPh
bdN2AEHucqPilvII43IxMYfDmtM08hdic0khP7LX+WhxjXMVoYKZQiMnMZY+KIDNamPYcbWedTWd
cFJgj1tIz369SHmDsQUxJ7pjnJNBWdXW97zAwTVpQjRb8w3vyHRmPogIIhnTJ4fQMwHf5/T5QniW
OhnhW6Pz4gG8of1YSDLaVf8eImQhUCyz72IpooOEHmyW3hJ9ABVCUkeocHIfFIpK+GJLY2emUdsS
2FoA0B/nFqkjgfJuKs174krLTV0ZAWb3gjwRE12Xh0FkY2YM+DlsNR/S7374VzEP1WPKrmwPGRUX
GTK0Pd2e4aqXoWFp1Caacm+HSRAJX9E85fnPIsSomc7TVaZu9RIMxg8DBzeU9uk+HjlUqDQ9VrGM
zpmTAtN1kotpNKtKW87rtESq1qpVC6uaR3TCKRnhCO2Y8A1pKB7SzmUUN0MBIy0XJzb2xn2RV/6l
0AnJRmlPL7q3aIAg3UUZUT0ghZkfQrTIj1qNJ8BT8iiXA0oq4uhSeHaIX15+VRA7XWxtW+zCwRkU
Q0EPT0IzjswB96Rr7n1rmgBa28dorrz7cGyHXdlm3TlJHOrObNgly+8DvG7QQaxscP43snGijd8S
JA+UQa/w77FEJb3cthCuANPS+Qyrpbee2MN5gvZ5GhspGM0Qmxq3tnFQU4Bj0jZBCcj4Y00yzXDB
LT3D7yCOWphesvDMeCj7KT0OMEtOny9ZkNBsWJLE2gEBrN+j/FfJNxW89CL3inXuMS5nPbe3WW0F
j0Uc+FQcNJqET4hoHvrPkNH957L+IpmyXW14JrNgiS/mPtvpsYLnhRcBaJYJMNwK7xfozRkOZfzQ
Hmbm+WFmiQf6YsZFEHVK7ph1hxXdYqTfvM5MufeR4ppbnsq3edzTdaqL/KzM/BAh7yFkPX/OQ1Gc
ClpkGwIPECHadknkYl9dnT6prqHID7J9jjBzn8g9Qj9rhm9D50z3PKQPGjPIL8VBtCZhryhaELaz
A97m/9Y55eAQlt597gm+quRXs+/vCkbqG3i9zsalwLqrFBEFjFv2/DRn1UCQo3ZV2FIHU29nA5j0
aOX2upZZwtQTvZ9tVuaNfQhyTleMz/5IkdJ4Cen0BkCgjm4jz1W66QB47GKzJ3aYzL5taU/tjm8I
T3HUekR8dd6zq4M9ooYcuY2TvIbzznRhClml+zPzCeUjf/NRRJ1EikuqyDB6OWcUo9xkuD03jefm
DNkyfQnGravVk8+wsShd58ny6Uc1YfyRAczZZGHRnOsA0UtvXu1KhIepMZ9y4YbngQJp3bw3XuxA
A+3Fc1AAXuVIQQ92jn1QF826wzWBT8yjc2fSy16ngb8NQ1pHqCqas5ctQMAA9uKM+2RHL59JwxIT
5uOmPZYqqIGLzJW8+mNEaEEXWQc7D/UhqEYA8Rq3L7I3Zv1NBz+fr2RQA3HwTbVvi4IUqzj4sB3d
Iz8bXXoTUX8YornEgdZZa/qr1WPtV9WjrX+gDS2uPnXDJYs43rSzcw5lxQtjpvUsKhKQdKhvEqHR
TaWqOynLuYV2/4gtVNz7QTY8D8kzwBT58vlFYT1VQBuvWSifHerjS7VkOuCr978Qw3bkEKNp2cXZ
vnVIcWqdKX/4ZwUkM54/1PmeY3m2tOgRKEdi1VqsCX+RbkOO0a0OEBDFCF9Qz7Tmg5u4/sqzYpBa
C0rDX8wQMXyGldmHMHWmkYcomo6ujxkcSlm/Y0spVykGbrqq80AbDc1KZL2CCc1oSogFMyhRFpYV
uadjGdBebKwTDelFsLFDd49xdiLAubtwPilv1Zhc8Sxp6AC8GCPDsGJcuFXLl2byrYoZ1OfS06cg
VJtWt+2h1Mo9IcqJjk0cxSffs63jVCQ15OmvoPoYaWH4J8q0JyQDi+R7jperS1R+08tL1HJvzxbU
15ihE1IWmHs7y6KzackMvbJbvGS6c05AFVDLlBpha+C+jn0jVjlAIdrX6WGm5FjNLvpVDs0aJSL1
PD/H/oLp82B41TKCM09I+ATU9ETtM112b8VIclqZZsV9NcxAjjWpnEYalI89HeKNIhVq93nnWfFN
eZ1xqcPxHYJP8spIBv/GmAG6s95GhDWPny/KphjDWSN35akk+/O+DLr6nGKL7zyjfKo6yK7/fP/8
N9Gw56K6tj3PXRyx8EDEH7dPEXulqZf+yOgxTWzikqG0VW6/6XQ2vvQu1AmNDGfTm/wdQOLDXe6z
uElJl6rCZsMFA2eXkhZHn8m5RKoCWxPG8W3ymmJtRZrmjt0EV8Oyv5V9NnI0QTgRBQjgKvHu49qF
vcX+1ebto86IRAhESWu6ZkIuhHWL8A0c//m//KdXZwFkSQ9DsScE1r3FO/nXB4Z0BhklmgtnWCTt
0TX56ebGr1hQ1JLTSjdaMArXDvFi3FLxv3ze9vJ5/tUKx+etfMW/jNHCd4Br/P1fN2s1dFXdETHZ
l5oWrguKwQdKoUuCKIUDIR+AyamVnO1FIM2zVzgbsw3ia0dhcI1NVHel2XR3MWK8ynfbtzEujTsw
EOkmpLj50i/RPJm+z/uUlBWgntTvfF8YufdR86HN4OtcVARpy4YhaA3vuinHq0XV+hbZvXlHBtIb
NN47kTNHwQATnESOfJSRWXKiIfHGcSx/+ufr8ekf+ttHwgWxFJ8F8m5LWOYfH4ld+O0AToPtbbI/
MiP+Orr2UecJvPs5AZMkIO4yUs2aLUNYMrvt8cPOVLfWXd8e/vm9/P/uDRoU0nSFr3gq5N+vDsug
kZQhE+dAFj/Glpg7TnSpjhwGbf0JwzZab3vuD3A8f98Y/8sH+Bc+AJaFv1yi/8YH4KQ3fEx/cy4v
3/DbuYw72XQVUABfwNiwxGJb+s0GsP/Lk47t48q1pCWkKbiQ/zEuewK7sy/A7LAM2K7p803/YQM4
3n8Bz1Ie66GAbbd4mv8HxuU/jMEug3YkqA60VBcLtfx8d39daNiti9TVOP9n1M8bwE/e3ecLerv/
/OrzS7sYULd0ZR7sgtG+BUha91Ztj2SBW8xJORfuTH8Mnpk5PLuVC5ayVAhzWjzNUWJkp3CMq+Ns
FtdWVAN6SAw4ny/NfIkH4sCsZFgCvYPCfNR5Rl4z69P292+W0KMhKS7dgdb2kHsRqklCXDwGKFxb
wXglvMst/+2z4KFKRBdTe29WAJnvLxf19vth/6uJWix28b+si7joTGT2pum43nLVPP8PB6XXYwsI
oKlvcl9/dXnYEdTvJc4hq2r1tVmcRgi2k+tMb5hKA6EHPbqdiuL2HGGIPo7ufDWbwnpxJ/IYgb+R
A6xd+fvLOcNSVtBFuquGCd8S6rNdOo0ZuH3n9vlZ+25xb8sZonhA1GMcuYok8PJdpq19R0g2NKpY
nCOhIWI33XxTxC+uBlzWx8/vVgxV10WeJa9Wn9N7Ip8wDRiH2jFZzynD+KPSlb2P8+bZVSAuJ9lC
awEJF69yMh+2pkhamDmCZONyWiGj5ERgm9GT2XtrSbz4qq+t6ClWJDs4iPA2wg7gxyZz/r0xkBrq
qn/LrI9qbvKLakRyLk3kcG7yLZ6i8r5ImHfIJcPZWTiMvT8/jgxMwR8hyK0c88nOjbMSkEeRjl4+
Xwwmcr/vkGlnF27/MnDLdEKBfscDRaK9XXqXzp+8C+co+0QGzeSP1Rc7ate/b70QgU8Y4YcsEr2W
y3WwGS8elShwF/rjtSGDiHLa709mOf8qZgJZCKtCa7hcZ87DawBk6TaomugprAtAoIQxVLovLoUo
Z/g5jyAJvAMtYo5ULcUqjC3iEKQ0bnUJVSMZ6ClCAZJH1LHRsTS6cP0vN+wfu9Zyw3rcr6br4mzH
/PsnlsCceSj1FDm0igrn0tcRE8Muak/JglGGlAj1TK6Esqsvvy905GY0bOU8XhxcsRuSiQQqE17m
NpInkUq5bcxpQs/avPacE88Zk6Sz7Rb2C5Pmqfs5AgJE7N4WjF9l2O6SpV0BTg0zQJShipuVj0hS
Ey2oR3I5uypV7N5BxiGpbtqr/l5lrThrw7VgIzUPIpr9W4vFfsung02m0TU0Yr4ssw4kccQ4Pgyp
zkoSP47ouaB8xQSu3H3eIMEyyyVJpP7i5TOdMHQ1cHogHFdBQ36vLhf0V9heSRSh/WuhBvN9NFO9
N6itWJ5SxkSUiuVWpRU3VYP84belENsZgRA9WgTMdGSOyMqivOQdASaPNn1nm+d2eTGWnJ1KZ+ae
wvk+xej+OoKI26c0N/clybevn95/VrYMVXjKzZVuSqWYQlhnAcAPY1FfoMYESbmhQ7Y2/MS5j3hX
odVbBz8K0+dC+tcwbeNtZU/jrf18Wj8P5uQWsxo7+EtzEGAcCOq4ireE9tT3YMyZo6Lf1tMIisk2
/6VW+jzN/b9ayV0WRqFI2fJgcbgeuIC/FyhiYFoTiMTcVc7AhDRwHGikcdGQbsp8vEXjB2qZ39TJ
5GwSmykx/FY+x8k4+2KqT8Zsw3ZbRDI5VO3cl79/py1nE90zmEfLZZAb0SbJ9a63EY0uT/nno54a
SKfDcSqTXdnXzX3UYdQxleYHKZO48MkG9g9CmiV7GKDjV0h5goRJr9knzpbwAPp1pm29DQ3wqQhY
3KVf7sUxQneSCyIkArv/FsAmLtCk4FCbnS33+rD/5wdX/b0AZ1cGJ6SECX7QFQ7H6T8+QbfKSR+r
yBxWZhc/VYiC1rKNimtPeuIp8cQ3I5uMnQxm8hl6hRCtnE8Y8ePDqL33xuqqkzd55UkyhVt71igP
NWGvTB6yFcLd9uazpoMxnE6fOwZT32bbqatbq/xKz7fZl5kRnEqiiYmxtYxDNxr5JZWp3kVD3JxR
GN2AV3dswU7+vWP3HpApfS2t6LvdhCF+Mkj1pRqDrfCyX6EXlHeZx0LIQeU+HQf5LLOgXhsqO1gd
JBQ3SJ9ICCPRh1y1IzS14SK5Lws8rR/DUHwtkPZePfBZeADzgciOmIBaPKRgJqqS8G3mNlwW5BY2
9cipNP1vU2rZa7z5AA99agRMBDT7xjK6//wVPM9iKx0Th0Gly3tZY9K10X/PmpyHRGNBlkN7Zcbw
L4+F82f1wEX1uZQm5zrLZVH+wwVqtb43JXPJ5yZnVCyNYhw82QzKk8HeDh5CHunW9ts0c5wF9A/K
LGr1ySGq9CktJ1YNEd/wdzpPRdbNGzLD9NrsiG5LMuwpjdMbr5HGwtpZlBB2pIxXLClflJrYyZY/
bMO7PjKS18TGfGEAUQRMBok4jWiKfQ6LLBzVkfme5T8/98e+I60ZuSbuPamTFYhm8jFsPChRgVKo
tCPiqRKjondrAeD3mEPa/ui9O7k4wcXgr1reNbZItZzVfWnldEgTDGFEHe/jkdTk0pufq7kt/+XR
+Xw0/rr4OLQHoPpI9DaWS/H8x6OT0ZxXkEaBuGmbVb5RCEO6FKVLj+r0WCj3G7sBbZZ+EscOjgqW
X2iJzIjWWTJPx2ixppsOjg9/iuPTYE0/yUrgTo4VBYHjrLFT6K2fJtG4GsnOgFbrPg0TCZmZm3TP
LrLDFDqV7zhwQQd9Qp2w+VxCRBbaOzcpwn71OYnBmqHPNVrCgy1iOrc9QSAqGdWeBBXbXXUjncZ8
QjxJjXPOJICTf15jOJb/Wc1K1zJt0/UcDvpM4v64H11HlK5h0xhu+4r4KNTq6Gn6jzBTMSNJkpc+
X0wvc66WL98Fwo5DbH6JtCCRQaS47E0ELCor2+OMp307YpV9ILAwXkkC2KwiKr4kuJ53ju1F/4ew
82qSE9m66C8iAp/wWt6btmq9ELJ4SLz59d+C0v1mRhOheanb3brTUlGQefKcvdfeV7jr8ko290Cr
n0VMQGicoUhqEnM3V6eRZ2J2zSTFbVYz/zO7SSZOosBUFpRN6h1tJb9XSUVKhiGqu564zjaIXSSE
6qidC8zjF1xs9w5N+irF0btC9ZBfJolsYw/qU54i9Wqy8mCy69xM+qmrNu3Mw/xSBRZD+0DHn1wM
+7SSdMgKtWZMUxtbg6AXACfd2WUFW/QD7sBScb91qJUvelfKWykjHG3290cxys0NmKBtnkphcgQv
mo3fJ4RqdMm2iAA8N8m+d0r3VFk+xGapjNWFWgsD7lQx9LQ3Tsz7j81ALFhN05pQ85CbwHX7Wxd4
Fw9lB+5FpXqaX+KUCz0fnXJRi1Pf+Pn5cW/iG36vSe9cuardbCJHxK8OtZ5D1NLCU0L3rDNcO9oq
WkkHc+/aFUBnaSTL/aOELkEoPy4hLnHMPYoNhkgaO6DKqB0UPV3UqVE8Fy05EHZpFzsZOPEuM4Bq
BzjhFqOuWFuct9AwG5HucANSzhDbhA0UGTDyh20QGvJsTUV6NW3fGdLpWGr6hfdKOE6jj5vWc8Ez
EF6XkwPvuuxeZWcOB9fT6y2qCyY7XXxWTOF8QrBN6BFxLHRw8iMZQcbr/G3xnxSSiTP2zzMgT41l
zZW1a/Ls/HYGHKAgtUPrsr6ozd1vRFPj0Mo+ek7xm7lUTpAirdsgbRfztwEL++RS91e5dBCrGVO+
QDV0Nlwg6tNRsK/hrFAuWWkghRYGfWm4uai46q1pyZxJKIGatqtDsR0ydQe7KHiGUxxcVOgAeiPp
UabhntBBVDnDuK5bL9mO4fjqQqE8x7FIX6oyhdc1n8pBLizqQfSfjLrosaWsM3i7j9u7VXIMjo7O
Bgha8ubK8Uzmnf7aTSRbawAz7eolguP0bUYkdS4AgVY1XjktMFRTNOcE8tR5J1Sn1cSrjoYThOpw
zEHRQPZT5UehTKHtigyWQzveah3K/p+XNGOirP197XcNBiXTgUd3LMdwzd8obH5rjCA6SnM5RoyJ
A6uxdpAA0VP78Ez13CO8sV20dQixK1YqzqSCo6OXVFfXBARRu/W91NVmFdWt+jVuPP+gpFZ+JtAg
OyHGqM5eqpuXuEovVM8kakfGyR5aFJWta1+UbBNOhQNIY5LDGgeZHuOEP79B6191oWHoJpwjZKJ0
k+jb/LOyjhFLWJ5ZcUOZskBOEvTnmq1wUal7XwTy6kgn21SZIa+dJXFiRuVrFyH800G7TA4Jl/NV
3CyMHscIuDi87RmVECps3Aah3yIw5omTVtnDnzZJQkBevJ4aUTsVbdGnUKg7XCuENkI43QKr4Jgi
QvM0Ti+a5Hzst8DONEMWx7QeHmdqkkwSqmXzuZRu/wmHyWGgl7O0hPL/h85aY5BiE3/lq4aHOoHJ
cNI9azEuJEtty3sRds5/3Cr69Jj+/VZhwzNpyxn0UDUu6dzq+dtESuDKDOJCWI+DU4cChj4Al3Pg
dExbQnjFjzF8oodg/qTb9NZL4x5EcmvhamR0ZXQQg/qbYeDYGWCLYLqBY2nsbFg318hGNlPb49ch
cVRI8jHn/5JZIHtb9l9v4zeoFyd8jUJSZxlSUVpS8tB3/Hv/LsudDN0PhNgmNr/NHSjbqaOVPQbZ
xpeqteuQiC1syuVbpMVXfTrXDhriUaNOVZIdoVM/+kaGKJwdf8upnjai+WAQhzmuJRfiuJXxoI/A
/Tm0vMwtKwsxZ4YccjOlF9x5puqn2oHTkItBJ1/QoLByQ1HejQTtSuRa71qu9WfDbQq2wcm5Cj87
NNnN5aT6s2vMKymWklNObOcipU4+C5bzOlU41RL0sBwcSOkNFK/boIxPlee6S3Vw722lG69JCi9i
wbBHfgipEzQVF8lCnTYBUhRDGOhnVjy8EIpZn0bf05680b5EjAn9wEm+BUr3PPayWz7+6aiSumU3
IDKw0Gus5p5RXxWQC3pEk4H7NvZCLh8nbcXHxMk9X06E6gDZX7CRMLnmeV9lIwMXLlwtGoFvvxpV
CTK/Mm+9o5xeRAQaokJdtDOlrq6BhlyBkqnsKtkNl4DxXibyIuhJmRyLQn8/dyuGJGmPRjQ+hX3Y
P5E3vhOAW87zS0F6wqMLMv2u+VcooZKtU7ssdnGZXXiev9sOEhPPGMVFaQ2sjFHfa1sV8fnWJ0zy
rHK0wv+vvbB1kCbhlOPKsRRWClVki57ZpDIQrAyWms7n1DPjTGGvMg3SfjzSX7QSEnBy1z8Wegdr
vmwTDmd6gAi9zY9a+FZMBDlqOmPdmYJ2DRZVZzlLu+Y0scSxVjRC9MPcOEoavCw6UoZ1XRb52TaL
kMHp0FWoUDtoJ1FKCejZ3xH7fFU7nb5e23wKdMh/ljroOHtde8MYVW6ZXtHBiS3/Je3CjmOXMkL5
18mfMAKw6SI8ebivL5D7swXp2+AXJnWRabfuOnGLN0uKKwhP/5yVEWBqpbs/niMYHPC2Sf3yuyhY
e70QKABLsFdhR6acNPDjzh2Z+SbyMcduKWSpcNWi+05J6cDit0gNEK3xThhXvB2RViR0H0MpORsK
m1YleeUdJwRSP3Qkvjsjyggk42lbzyWpploDs12k+QaypnqwsmBVDeV7K0Wx0KYngJS7t0aQLaJb
tfFq8V2syYZ/q+WV6wyb4VJ0I5FM0wtqOe1Ixth/nsmmRegfiy2aHsdQHQT6jDIdV//nImXqlLPl
lOJspwQGNjB9NmJQo828kigZmKL52/mi4qm+NAlOFr8JT0rf4QLsiy+eI2S1mH/GJIEvqczDUzDG
4alK0+HQoF6T6CfwEKHoOtYlM+pRSST6Gb61RyK1YJcoAHK+FlkSIkdqaQCKtSr84XPTE50el8YV
fdNB9mX95LTJa0v61MmAp7wqq85d6mWiErMwEGChiFTfDNLDkOwEyRbZRU5hTobun3d75/fLBuIO
CrThMIy1uHDOb+UM9rKs1CC7bJCl5tsKl9x0Ag8IlyrGYSWiiixfNT5iWU2GhSCo94w3vmiDrStt
AwN1lBxKkqJWejPaSzUx3Be6OTAVYvmEh9R9iTzxyQbpgLedP8uC4eLFwzZRtb0bjvXnKhogkxV5
eiQ2L0YgpMfLKVj2UyOUnc8KQnRIyZFRq7Jbh1dl+Vc9FSmEzXiVo677uHBsRr+m/dzoyKWGNjjE
ZtzsW60B+YbKJrjEg6SJWjUKShla64NKSyn2o7uDMv34WGn7ebEw25aVYWyaBbky+lmIGIkYsbVL
S1pHbzLJZhHO9c5TX6BEHrpRfse47B4NJz/5apDdrBBZ/K32gxAVono0rVGF+WxGH/T4LRauKtX1
1/SZGFpyEgnCuQ0WsVORgcBnWrc0Lci20syrFV6Qn3/+tMXvtZ2AxafyoMDnnZl8vzUuYquXdd4p
+CDmxUoksXqNerLEo56jRdVikP3rxat11GzeF6l13snCsPCiVWCesM5EeI8i8cl0a/JNGiPaMr8D
35Kpr31rtIAuyfrrTIOk8OnjaeHy7RTdzXZUjsNFt51ol4kEzC2wiEvHNT0MJewhm6Q/CDwkSzrK
ZS6C5iFVoVUrJeOG0QOzcJZS78XKS6f5Nx5KkEnOMlDinan6+bWNWzgJssKMliWStmE5MRjt4Khi
vjuUaF6nb6LGcZccNM1Vn5ZnP4ndE2nPKLw9uK4ewJWVoLt8qlNxeiytOVDfjapq5VLo+jd96DN4
3k64LHXCpRZGlcaXP39O/+puu4apaoKZCoGktmr8fgB0oIi6SVbYy66rv6VN7z2bZuXuPcKhF5hm
lWd8v/VzKlZ9p9rlsmt1HJihh4ec33YwB8/ZwjEF7ZtX1R3FVnm3g7RE+Sn2ZZ6mT2WOZtGetLVW
iG0FbA8T/qmUMiXeJuCd8iNJVGfFIBF1ilW9a5W9HaZToVMEiO9LnGNx32MOI1f9YJHruMvzJlg6
wL4ODkTc/VTdyDZaUn5RzPYFya2TZti3oolHSdA7LHhvXIva+B6XoXH78wX8vfKerh+1mGoxjoI/
+ftMSi9o7KfonehxGsBtvBEyQsa+S5QlMVjutz//bf+a2c5/HdRi3eTMzqB9Os//rdBn6dfB++DE
fGx5cKe+hYNMcaaZ1sYzzPHaDddsUOwX4Yb3MYY+7UVlsmU0o2xYYQuPKqUKPWKzInmKc/BCWDl2
5QSyFZUDKWdKz5q+030Q0U4wAs0y+ttIHtqNYrZCrQql7M/v6jfc7Twg0GyhmjpSAB3J+m87apzZ
Zm1isiHJeyrj7aROlinKoJOHbIgUCar8wiToPrBQ8AK0KG5mNXDa87t1PSbZgQyLe2j7FRaWLbeO
a+7nG4tWXbfDE0v1ixdpOcCbXIaFE1710WjOliLYVWuyuOlxvOFoQ2GPefeNQjRdRjr1ejDhFqFp
Bc8mOr1epTPYQd2A8GMsOY24W72qsPjJiedGrnSbaO5uoIG/CRqyi6sITsCQadu41tWrnd4JsFSf
KpSSHsoFELrWKlF0JgDeUxjTPKqcANiZW0y6eYzNdLHqKZxkkBkDgpoZ93SaReEwLKXdKuQwU3Pz
SZ5GPC4rHAPnFpn9yfOUr3TU+31c0FCZO21KlzbHzk/vPROKRRxl3i4pI3NfMk1nXDrF1ygrDKSf
w8J3kNXFzurPn6/1r1WGc51rCY50hkAAMuPu/37bOoHdZxbwJWhKVb82FEOcWVuQg/agDhhMFWe/
3NDgZ9pqW/qHncXWLo0r72Ijba/CsD0hIQPJ7TQJxboRrR7zBi+v7UVX8f6VvsYULYvVYzSnu96P
R8c8YkF/JlIipgA1yUPKSRGVAwPHUc2vqk4COBk5pxgCMB3Jnk4eatiiFJ97xi97TADyOgTo0jKN
j7r1oF0QgFNdzVpYAN6k9Sj6iJ86qgo6//lWnb5jDXXRtDJqa+ObpcjqSMcKy5Zr3OYXbYrLyvAN
w+ElY0cb1I+5rCZr/sZU14FX2drbx7SO49FqfvvzFZlfAqe9EqXkrx0QGstIjcfPjf0pg0B6xIlL
S2S6wqSMCXJYbP/QlQ69/+JTgbjibsuEmViagEH0q/p5jD/HeXDjYqtP80tqkevuRam1bfOC0yVH
QLUpwyvC5zvJHPqxdxoO4UMFPI+zobWVCb0oap2vjZRkrEYYyPKcLdlM1eEQZxaDWyt/dp1EPhtm
SzCxC0d+/plWJWjkAxaZ+U+RypL4kyUR5JPoLZsmniNJfPZBlZGyaBwUpZDXNBgcmvLh++wY+aQt
UWOqmsLgP15pgdZsYH4wi3fKtQ7sAXM7Zx97lAdursvcnG+LsLkS+k1S2ti+iIz6x82qfdd4PNZj
QUrTNH1+LEVqhMilEMRld4YV3prWyDCE5ddO6pA72vHO/lRdgy5ur/OzFqZ2t5YsAmtHkKIakN11
c8Pg10uM3qQgcveEKhnGYhT3u7hPq3sBnHdBs+yx1AWI7FeW5eS7+UQxOsGXEhheF6XuE7IVKCD4
pUviG16rhk6x7xIEJBsDBDsjnCUUS4KvcjS6ivY2q1xqAYAq7zi714CLj49h9f9/Nf+sxicAS0F7
f/xhZRz6ElyLqnusT1MfkGlXs1cGKFwhw7ynxPrWFUH2onplcsjb6FsSuB64elDVKU+ttPE5KMGi
LYmUDkCjASSrAA5ZfpluxqqLVpZrYNSr3JrPsiE4mChP+nZhDA4vzrelaQfPg/EuMcp3xVuOX+H8
mKs4/nMUBQKiKgdllWOASaCUZ30XshZ71bC/dlPbi4OMs7HatIH8jJ7ioZBwk+CLlJjmI6wnN4Yn
Pk3v7kczwozWEc40kBJeqgQaCVije5jkt/l4QO+s3aSOGFdlA/m8zOLu4vn07cmgOVBW8aPp56ZJ
eBiMhQigUWftGEzTbenR+FqVfqv7Pt0LXyknMly1mNvYXSEH+s+QtnKly/aPlkolgQFkVsWxoW38
Taul/TqpLOsF4NUq8WgfNTW5M4rFXhfoGCCEaO/zxmAIIBuaRwAMcaDRIdZIjZ5rzfmrzAn0g57x
KFdFQE+ptmvGrU40VItxVIjBKtH+AEbv16yIc8ZM4r86PikP4O4mxYzvEmY6v+jEVR2aGqnupKCa
/62IZjR96KY1oLx7QRGeVFFNMcjX3pTp9+kLnKjlLkg7dveoxOBUZIRb9Tm7b183NceV/I5kxcPk
2IdbLcPZ2+FRuJduptxrTKIIblZlqOonD2rtkZRioO9Km694hORymIoT6KRwfxR7H6F2PpHyxa3K
WYgYS+sJZoBKX7dF2epUQEPVdDx00Oj30z/NSykuYyKLr3+9BBZaE5hq5Wb+WRtrW1AOJ6M3qp1t
I31HKEPKng89jY8iupZaYT/rdr9vC0Ecst3Dvp3C+rIPWALjsk3CGL+jVRxcWqdbPda8m+V8jcIP
Wm7hMi9GyOrzV1CqwiFOOfCN3nooonrjlnW1r7NxXM4Ns/mlEeNWUnHoSZXtZ3WQbQDdeDTLJET/
/azfsUbsCZ1m2DfL4ipNRbUbjOV2BP+5hC7HdGx0KPNdPpXEFvFN2C2wiyA1L2aeHMwx9OG/JDo8
MZKLlBplsGrLe9S15hN2FJJOKDx1RuVpKUGTEGFoS9c7zl/h+WUGPTcdu65j1xZKdkmZoLusTxgZ
snBRCcxC1PLjiijppcjb+Dmnkb0RlghWJu6JklMdo2iHjgQwZZAJFtbe1wL+4qmha7T0O3se97qb
vCzlvqwGuHOhRe5vX1AJTCet1Oiea9GRxaESJIIfS9vWY2lSCvHrHL8MwVCCgDLz7qWg3XPVM/qR
j+sIlaZZRySfbDOJSyttHO0mtTzZup0TAIyS99loYxXWWXj+izndvvNLyj07+FV7In0OwCTmpaVu
+O2mZMwWRMSLPGaSFrHAuzkrVp826o7E1iVVaLMUdn8Vhckhh1MvnC+im7Mm/2oWHcRFPBE0Kawh
CVbxFPz+0GyVuA1WHi1rb5OaqnuoJ+2k5jtyk8iqW5DTN/UxfeukKP6kdHWO8zBMQgwIvtCPU3bm
kE/kXB9q89wvCKXGXM7MD3Zt5I/BheEXh9ABEkXXLj/nQ2kt89gtdyIL2hXuv5LmlRcdNXiirg+3
su2+KqPhn+cXoRovc9UpydAFNYgs0tQ4LCHYsk6IjyBV+B9hDQ/RilK6hQwKdpEbZ3cwZp8Uraar
ngb2MSUIlr3sfzlWjwi026N793c17DxM+0dTj/ETs1XDYh5LSuDvQou4H5ocXE22JoMVwGsLvdHy
wem5hWu8A4rd9/SP1n0RUAlMO184UALpZMBkY1mdzDOZRO9da4Vfq9H7JKxoMsIG9X76ztG6bBn4
gC/ItocQXtSJtvQT21o4JsrissmRFzYQAWD+eFgCGwQvekjMg9c/B3BWvo5D8mQETDkUs/mktE59
mLKYFsTMeCdM1CVmoPz+55Ld+Je8Z0pZM0zTgpCg4iT7rX/TpGZPmWwyBIsM86RasJ+H4Kcams1G
SuGswzjyjzmP1xJz8WRn9tqr0U8y/iFW6L2XePWcfvhkB0jzFDd3dvO3JF5tQJCItVV33pHTwjkw
sTzGRX6ZV4gS9qbjqyhaZGcd/TzIX8YoCTeWkZzGzIUBwUZ3hKe+0cuivgWRjVjQruqnxMeOYXA0
/I+ZlPHPXAnOpgRtAfjnrEhHA/fKb0PKRCkGLcjTAVrAopqKPZ9Qdz562uozbF5Nxu96S+sOL9rB
yjxz54bKCHZ7bNY5rO0FUZXZJbSir4/HHsEAqQmyQXmbs6l1lcfopgabcP7VG0zHZQfMhnhLBNmc
hC26L8EX4GRvjF+G/RAA2OiEYdzml3BwyhuCOvu/Anb+PX7mjQube8DWkXoRs/PPVgP6LPg3UKhX
kV3+mN+qFenPae6MpyIBTFBaIL0FMJ2jBV1BIFbGAgbsOyXgvcFAG6vjsZ1+VpKsviF6IrmnftGt
o87fRIbXMZULdllQN1dXIwAAtF20kUUs3tqwv5teenelv9W7DHmOAXr9P5RV/xo+W7rlCG5vevn0
pfEn/PPtMbio9Kzw27VSTeCgBv+egQ0FJIW2bqD7fCgafkVThZNn0pDYADwmxaJmkXZ6ghY0USRX
MgmTK6PG5BrHZrL20s5DVM2388/wNpJFPO3GBRrQ1WxzdoATU/yUx9T4GSsl6UKEmIKDICQ36kPg
OUHYrn2tAOg3NWE85uHrx33RhS3JOiNE1RbxyAYPUbJ57ANplcplZ0h3g7jCXIcKig22CmudKv4O
xx2gsAEPUziVvYXMU8BLKMf/vF7MoQ9/Xz8RK6hcTLTnhNqp2u8q2cgp+oaUB2P5OLFVsB3mGVM8
ZMF5/uoxchr4v0QKvFa97k5+XvbneVA9vxheZS6EV+E6Srz41NnEptHLu7Lh+uexpwqANQcEKPbJ
uSDXSoJG+iWaN8b6aS79SclZpTgrIHGHV80LzWM9EEWUTdyrYIILeYOzils7flO9/y0zmhPftZ6P
HMKws7ASl8s58TfngJbG1mvaENQYU1wLGNH0+h+X7ncNziTvsxC12/wCLuHv8yQF0q4wAln+unTM
KIuzIEh+540VS90Xq87My/wSRo2O2r3YMJLE5or6/ACfMjwEU35DQkjBlb0mXNSaZawNrU123egi
QZiA35yW1VVDeOApqdMEgE41oshiwuL159iOqmuNHeZMRPceLUm/7j1bfQWvTaYHAuhty4ESsp9C
YwAPBLvw+CbooV28HLu3RuOKCA1KynrgEoLnNSpCalXabeuAfPCT5b9XY+7fGieK/mOfmnQi/9LJ
oMy2VcexdN0V/1b+6elgAzVBZPQYNbRMkRi1+eiBAX1BmU0Q74/he2BHuxRjCRpZ3NK13+eXNnFf
QY04FrLkNC6sjerApTMLnCYBJGMCJZiSRm5CfMss7Uew/6E5/q6d/uO0dr/iPY7uJsZpiMKVfOmb
ut16OWSFyop+qL1HoAtlxaZr8m8ZApirl8XfjBxxH/r/naME0d0q28sYqgE6ThMMUxMf9Lh5AQWP
8sT0w+d6VVnTaHVsg7sONW3ZB7p8H2OA8kT5ZXurnNwISkRrpFMg0KSVL465lRwrYKU3swDli66z
vOTtl5jH95VmTQf9UX1phH/HPStfpYmzLgqy+pB4wlvHAth4mFoPA5DloGenDZmtDb19ndtbQ4++
zykRY0ha601fP3HoMa+MolE01M7SzmN5QuXsPJmJ/x4PqXy2befmF3ALyFxkK5j6uXmHLpNhAHww
T1sj8s5egLcox0KiAvdokhAQ7qVH5kTDZ8UcBxCZ9Alsr6w2WhE4h0zXY57qxlkMA6OAVZO7VxUU
3dJkH15BLrGee6EEa7WlZ5e1KUHcXLgbOjoNE21QbJ0YY5bRCn3VuL71gn6LOOXQzT97tvM86nb1
08ivY7XThlJ81XhnywQF6cprw2IH3QQDda5Q6GaCynrQnZsbaIwWk+w2V4wZfKi1LJEndjop0rkM
JNRQumU7drhdGNXaulBSA8eTUEEVq3hgsQcV0+wcmnt/skYbg4H5DTqq4ywCkyq9QKfPSKA95aiL
dmPdHJSogumAFMoGeqFlQAgSQ60Oc9do/paLTKRTwlB3uuTzj7raW+GLDg+uKIrnLKxe5u6hYONZ
yQr0tKhEsYw0MSzMftAA19ElZ1xYP8GZ7BZB4vxwJ0PD7GqYX1KHPAtiszu9rRBUIa0hJ5K3LDCi
Z1p8FmHNuxZcBZcY5keLy5amts5YblcJsonLXy+xErxgd8At79ASe+gsUVE4Jxcf6K+mb0nC+GOC
mpFZuAnMDtJhUtkYHmglZHHJla+76EnADoviTr6HCvFxOPKca0CEqQLE6BJNSkJHSxaD13bexq9C
azXr1RUJZDYTxtXMERDOO49Vl+3WNGV09l1L+UrFiPFgVkJEOiwNZnz32XTkOj2QKC/zTjEczyXP
EJ3f3L7Oqp4+NW5uDQfLgWJhFm7wHChoa40mB+schzAQ8WlofcdJzP5VCdqEe1xnxTCDaWxrIh92
WhEpCGMDKPXQlW9mBh8pBE9s7rq4v1dDFV8xJ9LmGc1nxRHdG93g62xbK1IjhWwKPHHuDXD0sC+W
YFpWjwWnrMgHm9DIHCy05GQZFx9R0RBiVsDVy6dcmyAI5S89VBIPwTbkIHeK+hFhuGdcmO19h8Vs
PHvt2uCwG3DWGfajYzXfLAP0TDKIT2h3YC5JAWWql+kJBhr5NT1xq3gP46dYFv6RaLqXebAx31mz
aSZh9kc/uUnQ3jfs0x8oQspfeq9AcbHLKC7JbDz+9Yima/4qHo29JTBRtGE5bITObZG2Ue9tQMwB
Z/C79qLnFqHMGVYsKoLPpQEBhtNQzwkYbjeHE+XN4w+7SriHbHTVBekW2gmLJKFsXvFMVhJC16iC
X4iy+DhMrbAhiSR8Yrve2uDZjrWTfuRR3BwKYtQWnVFj6dPrb0bpMkMLPX8TTE7Bgd4/3awz52Ho
M8D5XIxQR0VGHLwk9CI/614Uk3sScZayMGhYrswy9r9TjRa7GowCxVxCm3yaATWRry0r06Jvi8GN
zASGsdwCsDNV4iJnMWTMo2N2mlwbZfq5MxVS7McmOpc2VTi4eW8hRUo6biVeCHz/CSDU27h9I9fz
ET6zI8IDGLMtkcIa77hms8UksjlBCQQnaVE7VdGm9pVXrUkYM5aWon5rKbKPcQYyNJQWVtNed6aE
vEtUwTtROgQ0yBbLNQmE/hvYrx8mUM8F4AmHw5+qLmcjGENdfzeXr6g6JVu38orl31sAoqK2NJLo
oCCB0w0ruqcMy+UgqqNZ1DQ3kTd/8/tOfswt/Y6PCAaZQKTk1v5F9cdw5XrkalW6/Z3Ukvc+0nly
qFTAVEb3sHGO9tyHaRjyHpSk8w9+l74/Cmk6TlixAOfMjk9IYCatDt30FyS8pt9GKISqB3aUQe7z
Q7qkADltvGtWjd0ZF0l9KXX3qeVcO//1mPFfCNDTft3ZhuEQ403ZGxuDf+5NczkvMV2g/cy8akQy
gsVroU4fu0wQtoi0fwMrYr5E7k9LGYkNm44PSqglTBGrYenIITj5EAwYaCpVNi2tWUA4inntYHb5
KNM2xUiXwjEgducvmQ39Cir3Mh3lSc31foMk5lsaSYbI+nghMTnbeZxkhMSPoulwlKJSrM2ajizU
fAd477IFGrB0VRq8VvWzidNoNSolQMFiEbuRuchtKL2NA+7biscfo8q/eDS3SNbAy9eqPpHllUVW
NWtEkiPxMAH+zT47FQQ/LCtNaOshBYEed5S2gwG4ijwuoPU+SKqu0CCfKuwtPoQHeIPuIrTONAe3
sukgMLiQhGHt5StgKv620Oxuqfn5MarKSx2SimOZyp70pKVheoCSiimkjl+hfC9jIgji1g02fdgu
OLaReJJfwc79UJrmXJWkO/u3LNQJq+t3LoMt+NVXdXwqlOKLnSpnVXY/JOCnyI9vmvAhrmwZh+wb
DNcuh+jGDl5MZ7DW3Vh/HWOC0dKRQkuvSa3NxiUAoGQ5dBI+bNGfFS3llIOBg/XtkLj8SYHqlOtt
gzQiMcynIidTbaFaGHukvoBNNcWyCLYD0rA01JEgRotFCVq5n4CCpopH2AvW+tQKd0b0V3qebJS2
wr+TDJtBhEzbaYuZlXXAvuevBLF8S8eEQ9aaWChShqxBSqa96a/1Wou2ppEDc9CJBMA5UIxW+5Qk
413jZCPt4BT2w4eSFbS1/W1kx0S79C0Cd05AxEuw+ja3AJO10qtvfZtfezrvTKP2buvSD5HhYgCP
R3PqFMbDi1HHe1/VDnYsyOAjd4LigyG4tSxJSATIThe1jdwfiB+XrFU+jTb2JnhZjCEzflWdfDZV
Yl6CWFl6Eli+13PFvFEHN7csA5yVRWHu2i5773mbg+KehFp8H5nEuamCMLND3i3b4K3QclCDJlCb
Bta0MVT+csiA+CAP4SltumUtJLPY4Y78+T0ygCpFvvNiBemXMktigglN+sqcDRdBlX4JivZulKQH
DR52OH1X1fme8MoVzOtVYrcYvIgQZ57NWcKhXyYBDUuyY0/yZpjyWXj01hu2kzFwX8y8LRf73qId
65iXaAyLc1rHycKYwMQ8KUTZ9Nm21sEAkWcGfHHUSBH0V7UJ7DzQvQZRDssAHAGW28792UIKduuG
u6/T7m2mf8dM/p40B9d60sNQWegWZbRkGgdNH3qWAqGszaD4imaBiI7Rvzx3bUpMjlH2a01lVK2r
MiZ7tpS7ygffqijDNlfUz+2s4nLpECew4olaPYXyUhgxj5J8g1VwJ4T7m65Z+rLVINpH5JArTKVZ
FHAGBGToFtQsfdO+yspPsOHbX6NIZRKoHnH7FouIzgEmOXKMF/HoXQyA2GgOJTwaW16F2fD5Dx0S
sFq/VV795Lv6BwblGMyYdfY0Qt4GBToAqdbCay5VwrwHRG64UWOxzGz0I53XHz2hY9Bye3UD33NY
Q6RWAIF3r+h7VQxS4Y8wULZaaS80CUba7/c12CQawzFQd96kHQ10HCFGsoRNRDPNXgsaRHJiFqoB
u2uhr9UqOgX4E6Z7AdK+I4JLOqwz4pVkCS9bL+KvoogQ0KYbzUFqQXhbsk7IpI2TIdg1tnwx4pD5
QP+s8XbXQwOdNg8Vhk5IlRWV5NcxgLBgKbuyiH5agfvJ71N4Fhh4g7hcuYjzSC+HX263P/wcQ0Bm
uj9rayQIqhwJltcKl6An+cz/jtt4hECEf+BlZL6cWOFWHVl7iVVvT7TZJgI4SSDDpkCrs0qoWKgi
UCt6KXhmvV56NME5hOcHJ9cwHRpehMvX7Td+8qx2+TbQy+BQ8/9VyaRnQSfphOysU0tHB6smynxj
KC4M1deSZuL/sXUey3ErWxb9IkTAm2l5b8iiEScIkpLgbSbs1/cCdF/r9oueQAVDiiwWEpnn7L02
pC3KO1VYvhQj9Pos75YBoil8jt/EtutrK8LNn2WxctC+q7qsFtJy4j2sIGfZsIxfACMelmalOguj
th6KSpBkxAJqVxAKmSsHFe7AFnYbTjcwrYXfkRKaR8Z5NKI3e0DSyQw037V21GybSushjKbhoX4k
VvrIKz1/sZXhEYeMLJVdRMueCZEhLZKwfbG3tORbeN1wTofuFy1oaPT0nJeRxoUtiiKTOhIfFXJ2
OsteDYOHE1iL6adIYOJUoTAzxDjZWKos4xjwhRuyWHAgVYHOcgvyQoBnIpNExpiDpsqNChhGQjik
LGNIv+0ywxM9kbHyBeTwZV0AuVfi8GrCpqXYltGKTVFvNyjN+FNNfm9nUfiteRj4q4DNLXZ9pDh0
hrQlULx+WrVjp1GlWIgW2BBTTWfK9t0FGIaXWRkV8BHUrQ1c7BiB3/a0ROwyOwX/SWvGFUl5xu5O
g4nAN6rNNHIJH7LV35YVfI+eQrJA8+jIUbaUDHsCGAgZvgyps3Tz/ikT+gO7MoOfGW7dKCbDV8+e
7CZI8fjDo0RVumd1NizjLiXOBvu+q8fKS2czCBdJdtDJTzwInfatbWMlH3PrIxpktg5xJW/0JLgL
ogPe6GdSC8H67tmkdNtF9ZHxw2yo+X/ROwE6HzPS0CWHvYDYSR+g14cn3LxfoUQUn/TPjW/6m7YE
9pUPLTdc/86ysThVOehsBQk0zoILswpnNWQ0m1FQwhiBmE66EFzopGQlnL93Y+4+tW0bH2og+ZRE
wh4kjR5fAJTFlyQsu9WoclcwOnpnr3TDQ1uFp3lvHMgwiaNuT7KDs1P52AYsv1cZE8ulDcl753ct
jkfeU89hAGK9s5Z8uPdKFKVH1O7DlO7mOuKcQ7Zadwz1SLvUVVcijehL7audwBwEKG+1Du+AbLC3
NaH9QXLkl/Q6AsjKbJ2Gzoa2qF4V32MMQZmQ7GRhepPwSZEfo6d7iz5Rd0PQ7bosj1bYTncmxLQ1
Bud8pWVWtKlUIc51KB5WWQ7vAxbzbZ4rOvGv7I5juUYAtAz90nph6aedTUnCMBhY+6WRQ3UmNTeG
5sPZ2hLB2QqajGx7nWQigCes9gzjEADBw0xdW5+EtxwCv61ep/zzXQuHeBsAzHiva2Upe9v6rIdJ
hJ1k0ckb1fDeM+9ZAFG0PgHW/87TbHgyEyy2gKUTssI5PjY36oE9CvY029gI7BZV2P9y6YkeO1+R
1Mhsc2mlGNZIjpFHA64JD0Tfmzo3hbsyKar3NQzYvBnFza7Eawbr/E1GZb5PCDUhsKhs30yXZK2G
p8u+mM5monquO8W5yUqaDyHQsk6HRxQCJ93hmTV/Ef38ZiMB364Guw7Rh3ThvR2z+hKryqqlR33H
uh7e5+Nj/KnoIyXQ/z0SGdXVlU1y8si2ozLgagwDZYYkiA4h6OdgvM8bW6a/WyPsDzZrpz+HdL26
knY/nv5cMB2PMAa6pORe/h5SEBhHIEaVwkHwrzc/EFoYSxgvxU4fU7m38Trw45NfNwxhxupew8in
5l86reaVnYro3LpujvbJQqPB4PWVO8GJkMLmVZXSgUcozW1OismrBjhgvkDpSTySWbnWjUQ5Z5Wq
IvZE9NC2qriFLTRdRQ+cj8Kztthrmu1QEJeKRwUzdzda5xFn6RtST4I8sjfU6C32TDNd+F6qvjk0
H7cUeYB82jTlrFKDj2H5CM1GWW5YxUjWj2hhLRDOC7dO5MMTtnEL1HTb+Cp+71zgjTOGY+h56gej
ISRkUdsHmgjaQ/doxE7H8REwGMR9CvhVyx6eVK58a8EiHV5G5ots2RMl9GOM64cg9YUitLeJ6RoE
6MIGbvIg+QyG1lyYpSsfalQQIqTXxiV1uxZBZxswUUREHtLyNBTqNjFjJGWMDIylkikbvH/exbVS
GoRN3N2cIkrWdMzrfULB9WTmGGLibKx+Cnjbo25MUYPOpVL14SRV5NYkqdJKTf2a2g3kglQDv23V
drOCMh5SSjC1rePhPYoINzo7alPuK+ApMHst55SGfb8pNDe6W0pPRJVd69c+9JpLQKzCgu5w/t6n
9L2LdrC2hSyL90arnglBnijtu3JitI4qmRVpNSQHU0zvqcwRuNZOtpnPRpm7MTX6puWQaPfQa5uV
24beM4/4fhm4UflKP9XE5oNQSpBkQRiKCz6hoWreVOVmgEryxuqucuRXLSpnGkINEKNjdzMSwnHm
E3SF4f9o1gvrNWuVB+Ntym/ftlrrvrRJfeO89pUoXbtQqqi+1xSpDxR0+nVeW/Ij13oQplxBMcxZ
JpZmnDvFNtGsEFqbvPoBGTKk+QokGSmuFwpd4eRuzIFlJXoQ3AskvTcFp+45GzHeCE25iUT6+DWL
V7O3javcDHFWh6wp43I3wuTXOyJ2Lo0VpJuSvMTF6LrKlvgdIGjYpYysVZgqwFyfd301RBHWTU4p
EvbibZ6M7/OJ3LD2w2CgZ8VWeFKmjSkt5ThvJB86schdd5pbZu1KGSRdZ8buTu2VU+7k/2wUJjUn
JYo9LNVakoD6TbfzJcP/vW4+RprOUWnz7LXGe4AwaCQ80/8UadqRSCfWnj6YVLsjlaihgt6Qp1Z7
3PH6T2nkT22uVl/uWPxUXKu+DE5crRIfaLBZKswkKHPwqSXhccuCT57m11FhtzzHpsNlnAbgSYIB
BXRuqMv5oGHAjMSYvGtjB8l5p9o0lEt6y/PLGiTKKTQ/rKp0DmGDIL5wqpuTdtXNlWicc73+XU2H
Rs9C0VsmBuHNenicr5ivTSIn2easLZZR4CrlupAsSxHBXJD6upCYan1VaAp+Vs3UDyVPVPK2Rb4q
tTr8wGWw05ms/AKd/EbVtHulrELvAwDOKVVpfZutjvgc3eK74o3X+VLQGJe8TOX72PA5hxZfnzEF
OivD6FlNWlQLM8/z3nO+dcID6bvHGQc6z/OeWG+gqJVAqUQfB48yoEs2X4Jg6JQ6kfEGYYpsOb/z
iaBo1etQEvM7fSMQ5P4rxvejKhzzpUX4v08iAp9k7OSf5cm1DPmZWmG08VsoFqKjmtuG+dmejvd5
DvN4dDHmKkZ9s4SKyFGZ+hU97woa2GHpmJJctrqv1nDzeYOnTUMhOEk942qUqvEUVU6/Cz59NWpP
/sCHJhdK8aA2XTwgKuuKZz3PO73AQ4X/8MMttWo/pLiMxoScUtEW4G/ml/OGlm50LCttYfU2vZlA
S8/zRpIR+OfVvItOfQsNNDmkpQ1pHdcKzzWDPkZMB5oUkbx9YRHhkcJXAWbKk3xJto7BHENxCJoU
+g9uGwLRBte4KtNaJ1bMO12FfkHZDh8jxZODqgHeDcgCujlkXE+ogrWknYpQKBX7QAjtNm+62LdY
4PbxCtmXTnBEGoWnvKJu1sr8aFreJ4EI6mHe0Dml4jNtDKsn4mY+iMy531gyeP57yfxqvm7+Cu3v
xfP+f52ed+cNMrhkXeoo7dpqLG4snzEoyAjWvF/c/K6PPdaxRrysgpHMsOngfKbysGRoVnOa9+bj
89c3GtguW0fuMu/G6ORvdkPRKo3ql/nQ3y9IY9QolYyT/XxMMfpnpHXtiqcgb7ha36Ams1oIjbWa
Wd2+9qgEKUH7kkUU/9u+/dkkTvVuNiYuqHLTQl59KSWCy5KZj6InwyWoVGPV4IfDPWr8rFsBy80d
PgU6edKXLBK5KvOrG+uUkd3Xj8Sv+c99J4xN0U1O6ckhlpotj3RhLRqWMp6M6ueq0qtnVh8N5bKe
lse0G43+kwddcVPWOqVeP2+fbQhQoU8TFH+ltkpMZavXpDpgPv3ZBfpR94v426MJSnYTubkozYud
gDu0g91Vk3pMOBvoOpoprJ9f8PX9iEoqlX3tv5uOPm6l7zfbiByWH3D7Fl6WpJ/SkupajemywK1j
3Zbp4YtfdBeVrvSnowvg8QSjnp26tm5KTiZv44+fsDG050ToT7IemK9KvNkE/mlxZX8QS1UgbC6Z
rRalxDyutA+rD8mDMKphXcX4CcbK8jGqTr9yRx5hnfLw/F+hWFaaJVnYqXxKVCwVFmV3JOTiaT4U
tGJEuV9dq5aKAdWy4t4Ndn5HQK9t3K4mLdzQmmXuZXvgl+EmMkDryCKcmoHTS+psOCDMyj2iZP3Z
DHnw3Tjle02P+5GyZtoNkGG3WhylL142vswXuKDjwZgXxfPAfbL3UiPYDiXOATfzzn2vB99xbQvy
LlP3HuhKcGjrARRDCKizMaggTf+JnVR8vK2NKygX1KllAw7UDZboyB+Uzi/uITD8pUjj5AVZ6zqK
y+Y4b0LdGDaaTH8QeUbmXj8tZmpqfPlGS8mzDpGlrR3SJxaE9VAejIYXnmvJs5cKsE6IdLR8QAms
P9ATddP9mXP7D/BBw2nYT3gsib5SXoaw49NAQNTPBrzYAGh+i7Q8O4Z4/rOyzV66otmYHiWyxPA0
6lGsGw3vWx8zHlMC6Kcw7WM09j5TBlLinVH+CO0QJKYB9jLyDPEjAZc82nr2kG6Znonn5LM7HWdF
+uyhRhjA3F+zPPhn08N8W0Tp4G2UuERdLEmltSM5XOcNHiyognGkIJQDD4lM8ym2Ou+pKm6CeQD2
jfSjrSzvjvxPP6iZ8zvRpXefNzTIO1KpmB38PYZg+JBE4QNFFR0gwqdXpd03e3KMLhgLWODpKBWc
JHc2Hp1+Re+Bu0tCJo1SeVCY2NaqOYVjmdWSVemws+rmvRZqeAlTvBIQr5gHGFlybiWr/jb85pEh
KKeSNz6/0qZXMAqIZXd7svd65SlwZH/xZNxffFoWxHiyiaBOUK6A4okVeoGjsrta9ASuIsPoZBcY
Roa2Tfl7sDsf62vlt+bZcGsoaVm5Zlxdys93pxfWGQfeYYb/Z0Zt7+msktfT+e6mUNzmXKB934FH
947C0YkLGLGlDGGiEQHLM19xuvikNg09rNHSKFWHJnJX1qmKHhvM9Mb4XuaFtepM+e0lQXaph/5X
GsfRC8Ux1kC5xIMxVl9a3cHAYjZUN9ql9K1nZtou370YfWr9lrk0qgB/UlgO/qonLWyp+qa5Svvm
rLepsgNomp+bsvv3pq7GjxZFYqVp+DkVs3LWeuMS/TYEdb9IDTx0f14Oo++eMLeUjcqJMiqfs16x
jvzwR5Ep/LVaq39Sky47Nqr7G9hingF5g+7TtGRr5qFZUMbDlSIp8EnYrmudIhBmADakMdqHvGGi
YNJsX80n5mOShSjv8nR6vlAGKqng875vkCyyoPRwR4TT78og1886ym/6kEbP555cpfmYjQT1n1fT
sS4VHgZ201iPJGkxvkwH/15TsJZTa009/P0Gf77LdJkgbwScOs2Yv186n503pLtqa6+F1/RfX/v3
G9C47RZ+HzWb+X/8/67TgSjUPnjOP181/fAq/EwCQ2HlgHsc/vwuaLI6UhxY4lmV8DamqMyzRCO3
ZXZztQJitTLaJWN2UTrj6PiIraYEwZ1m+PY670lFqgxT7mudYj5tLAhZo50c5sSJVBTFNgJNPY6T
JrVgrPEVpzk7Sf3KosoJC+qbE/GqrO4ZGMnGU95aM0LKEKdgs/oy9jezcwkWIFL8PjqMvuZrAEPz
mDZORoSP0w0soq1hnfm/WjgGV1Xxw/u8MUFey6ohqK2agzRXA4HfTzTg8hO+pFei8Jonz5EdjBx5
1uLu2+rjDwU+xQ7RpnabjHmlCXVHywz76DRmt+0hKGyM+MRYF703Teke9MyMV+6QVGvTGyNYhuSw
I4bqjN46CFHUa0Y7Y6npIr1OsL+6DC3WJljFtLi913VVLdHW68zCG/uS5c3Dx9dIDo75mo7k0iJp
0t6c+CW23IvK7+0ViTyURjLuWdjj7B0KuqyUSE0SXeQYFBgbUZ+TjLcCViUWDipV3dQbiiLVMjOG
9gl4Vr+uUuokie4qDwcvL9hkU6y8qgxeAq0wD+hqbNbKnC3rIr7kVf4eTXt1Uvv31AvW87kmcpHn
9dZUR+gRi5Nd9Es3jHL9Z1efDyaMvId58699SAwM9tOZNmqqw99d24kdDETTGd/ss5UBPnLZejJ8
KggVfCohv1BsETdYkuFTCrv7xPL2z7n5qpBkDherm4/e7c8m8PVm5Tc4P/4em1+NI4THvO7+ddxr
Boc08WmjEDIxFHpNC+I/3ynqSUgpMgvnFl4iurBBdQ9alCdRl2s4hVQyGd8MolbX8yevrYg4wlF0
hRZ4RaPkf4bibTTMlnkI5fPRINPa6mlu40Et1tRAaGEaAzZGo3yKqIruhz7+ZTigG/HP3H100ve4
D6D72unGZ5K1CMQw3GntDdQtm3A7TKDkrBu2wi3zk5JwTzqeP/lBW/eWDaSKliUJKU2dHasiv46R
X5ycqC5OWtwLBHmg25yikOlqPqgO6j+n7TTG46GEobUX0l/PZ/9u5m8D1TqGK/lQsZPG5Tj8cHni
EXhOvJZbhuMPBAesRx1qGeQ/H2v4T+g8OB7HNH0VP4P7Sh4iq7jCPMUmGq1Ae8kGn4KgYvMMg90q
9RTmdEX3V++IRVNLIrSslsaEl1fjwaHJtyyaW6Pn+nrQqGQXgTa89RTjMM53Bk2ofHhr4+3k+37V
ncLB+uYQezZdZVmIEaCt9YR4shsFXrHUoGZglPa/tEQXG89XxKvSU3yU7oZFXn8WX72h9u+AiIOj
NUVDZ45mv0sCcMGZlvCUIYC+mFZNopQtd1RMyi3iXG/ne4RzFtI1QnpZrth1hYPCJGnBecSDwQxL
owExbUiDXgvSxY5+rfxzyO007VTnJ8/KSnXRjRBcqrF7lqg+9g30IKRfnpfT+zdiiLKsrRFocM3f
TVol9ZoUQWNRWpV2cHwVyKM3b9U+0xjfp8PzgnPeWBpTTJzANNINXO8Wxr+tkTT6W6BXJRJU1NnE
dNdvdLjmw37ADFKm2Xl2G0REWW3gLqGnmswHSDST62w5sOiW0oYQt/86nmemfRn+fXmC4oRyaX3I
43Q8ossdj/MrbwixdTYpWqchO/owXP8c70i7PII3IRr+i3IkkT1G8MvMx68w4MNVZcmr3YLmDEvX
IEUt9nlwxDvdbeI3kXbvsVAj/C6jPDMOynMgeOPnV6pd9NSVe0oKbVMcMzLBt1YQ0JgzlIPUI6jU
jcnYH1bZmbAod2EyP6LGN7TE5bh0YgOPY2ERolvmLxeHakpyCpb+Py/H2L4QBZ8xXOwGph6UNgvg
MKOXIGlnJG/L9giFrlkx1O+FgmXcte30qsNLYxbv3jE+fvoRHP/UE4++A7uguibdfcrih4yALyZ0
2h4Lfn9q1bIn55BX86afdv8cK7ps6fl4P2AQUhQqZOydWNv/szFS6Z1SA/0ZMNBN1Vbw52EzTqJ8
23fwNlUuscCVv8dG9Due9ubj5G+Pew2ktR/zaB0i5w7U7qw6o7duiOhdFFXh75j5OtTK6QyoSd0d
EozbPCcWBtitW142v8NKs469yZts1KOHCXJ4VAQ5H2Es/mAqiA3KYK3/iUMg2ceW/t5FfXqyLKlQ
8x34OHntPkNdX6mKStp1tE0K/UWjhH4oNNs9lKb/BscWbqNraOtIuPSeO7vAcNDQgPck4NlQWWhI
2Rc9jcDcpFlZ1zk6jwgUqxL46T6Ej6AFz2Gt9ntisXfUuIedoy8KCBKrONSiJbGxX10bP3exm24D
CHFEK+4NErOWZqme+FzAptMvmcuzLbt49LiR9PBRbNUaSY7japvRxtOgRc5tNPD4a6Smxkp/UbI4
WtS+py8HW9eQ7H0VzAOBht/l5A0FK1TEsH86/GtLng8rPWGCkLv7IanFqi8eXan059EWBTOd4FdS
F3KPY10sLNGIhQx8Ylv7lHBf/Buxm39iCF4NqPAH7qc4cLJFGNoPNeiddRN02wYQzCrVuwS9jbcP
O57aSp6Gy4AJ8ZBQe+5oori9+5pahViqWXaDA4lzMBL20ojiaCWYHS0ImhvWsHZPY4zhnhRCHom+
dwT+SolP60yGNd6AQh3xuOVnERvWQi9e07LoNnobrLOc4mucYfy0S+0dCi+t9xrIVGQHy0pLnwp0
yis2/I4W4IC+xf83BPYa0IX1micvrjrVwFFxn7OgbO590Jw9DLWJUWnMW932UmjEGsv8raTryEwt
S2jts4tx50mijT+HP73I1fdokxZNaO4xNjz3Htb6rltHlde8xUIyBUv0ZZYhiswctadfrJ4tLw/2
JRZzg0ADm2zwZZ/rTJXrQO6C0LHR76JLgurUAEJce6MAng9VgcYCCteU0syQY5vyHPhdWQODifDv
ZdqZmDVzpK6O5j6lUXNSY6r/bZ2RKsiy3oWm10jxYgQF0b1JH61whuHXCy20rLQiSIcwl0NZ4oQQ
6aEKzZ9OkDSovEAGtRVRtWiVt4Jc16T5RQl8T+TUEPTqOS/838AC5KKg/Y99v18LjaqOzzMpKWkU
E7E7IudLtCViaUg1CN/BUVc4AzpqFh2q77JAhq+aw0P2Rg2xsVyYtljaTGYXvDWYekGnMQnuXuvQ
U1a9H+8A/ygXsmF3prVI7CUuj+FUC4HXwuWBHCkCFWqrxMiLg3vtesqG6Dc6rtMTqTHanSEl7TDX
FWtkDcUTP0fkPReDZwPJbIdVG7Eeclw0YbHY6cFYXwe7Wih5THEwcPda66U7LDHPlMno/ZqbIkQK
08JDHhS6kHB300Vsyo8JNG708cUebeuoAPbuEO2d8nzCknToUkoUgb4F6QvOBAw3olaZCD5Y/l58
ayBBoWuaU6NWw8EnT0YUOStwvGwnrCvAfWNvD/z2s1eS9IaZFfY3Isc4YqWfCpYQhd/km1R12q1l
al85zZWz1/ELjYYabhKzTR/MbCMVGZe3ETR6FiHpX0dn1C4jg/E1og3opwuvoZoqlbS4p3FNmC9I
bBID1jmNiGs6pV5p9aicfbpspIgRndE31sqVzPBqqY944ONP2oXybFWk3ZoKeNMkHF6kTVXHyCDH
9M8GH4tJsDmcIrL3Tn0c1g1l0//sz6/aMVFWsFqUPyc6Bf2yNOIKwLck8zhS96E2ir1mRFtRA9FE
+wHPVADfQHh78RkqTq5XMSiN2kFpbCxSnrnVKOHsM8QC6G4XWZ+0FIxph+qB9hjQKZeNGwGLJtW7
Mik+kIJEHOfeT1Ta8zzr1wMPI7CP1ZeT0VgFOr0pIm9q0NiIlTAuCGfjtp2HPbPczI6CvHa/K0H4
iA0AZOGXCahkmD5p6SuMAb6/lMWACKOb6mNJRdeKID0SZIp1ncf5OXfr+ubpqUFsZm2ulKDGARil
twKRE3IKIS6jNl7rqLYWhEwmy1xRzJPuwr1XAsq8NVT4iDFQtb3oB8P7FnYmNh6NWx3yTqtyf9Cn
Qpje0ClDx701Q7kjIKQ8py3RAkpCYLGLLEtk3MlVVQuCHrX66sfiPHDVLpm0HVkaGbgq2lXJuD9S
B182igCQjTcLlo7HEBkw+KKMTE33pAIx3tiN9S7QDqKtaQoQyMh8GjoIf2o1/di267pijVCpsjoB
pKlOhIp/Y5pCJ2EErNVC80H+dL+llYQClKcpfT2bwYQxJEG+rTAPGhEByeyg9BqpMIyfLXr0TMm/
AU+oEETtYj0E6ECpkyP0bc5JYAyHwvsoaTVuqFDwlqU6OluWS4dGKX/6fuawJvEk3S3Pu4xW/qvR
uvNAYf9OtR4RJ+KmRYOnd5X5ffohpfUETjfeWY3Ln8aojScGtXqZ+1q6C0Eh3w3WbYFn3yKrvJth
rWEM1BXAgMh4Si2l3q4SWTAIDKXTnl131VX2kYNkhLugDhIkNopAFx46qJcq8iYcx/zIZcByKA23
lT5cmyI1zvOmrlvjrNRluWw0L1tjHfrnhE2rjZ7AdOFgkrnoMMudL/77tfMro6KQGhsgxf+/Lw1h
KCBcz4tV01jGGT8T6ti//7HT6pfKlu1+/uJ//Zfc7TrwBnslquBXlOfdmgnDOmia8RMUWAJuuGvf
pVdQcwOgQ7WidZe93plPGBzJTwjN7Ka3utw0o0p9JcBISxbTJMsSL0ji+6MKSTflKD6fty5yXMa7
jJrOoC78nF4fPokLeiAmH1pYX0NuA0nY1qEyM3yiaZr9yHIT4TcaxKNexRSwWoeGwUazwvF5UFOq
M7IjDX2KA01V71p2qv6gSasilK2Vw7xbYuVf4YAMt/NuZRMSjtgArm4T9Tt1EnwGmEdPdp39oj/f
PajC609Wti3CpyFx0wfcs/RR2sQWC6U9zYeEoUoyqtV041jBvZLOObNFRomv/W2E8b4hi4Lc5CCF
JvoTThAttXLyFUS5tmZ+qK6URt5E1TkHEq2WBiS6u0LiTVqQPo1ZOV3Ylchu8RkGaL5yvajf6kri
3sMASEKVKzxycyxSYT0FOudfQYcNIYnLdlu0TM7aejshnYJK/+i0umCdzm3TSfOSlnKTOoBJIYWI
RZCVW3KFtKzZu8L+dLELLmwneHV85pSARpAz+rSn0UpWZbbl1rN+FJ6/DGt3Z+hhQ8yu7F6sAMGy
QxMTfX+4TZ1xNzZkXWpFpxNfjnmg7pj6+0x63ypPvZmKlZ01HRl6cc7N7IlO0TVr6m0/Vqyb213c
VKsYh1KRgBTWwjdb+B+axgxIK5R9UZCDLboLeTeQP9EwD4lY1HhDMqPY4OolcTja0wm+A2F9qbzi
VgdPI8VTAelpOcIOa5wIo3gBuz5I77p+aLidxeD8hn+z58/31TBBzmqDOFCPsURA3HHELqcClHYG
5oYbtt2NWiqHtB734fik5SOcvnLv+NB3+41K3vXCGGiOJz5KqbC9oxxhPkCpXvJHHPWT8oTiFcUe
3pMkG+2F6NKTMbA0UM9RFpaLwi13sW5/VhDHg1Z9LroyW9BWQozb2uDE8w1BSpdetLeKiqSXjh+B
hPL3nXUlqwXrh2U8QdPb2REkzqqwueU0Flba0uzRETlyo3Q2UV6t962OZ+Tq+yrVX5AavzURbm7M
LZsiQzzXpD8Cy7xpbX+gvf1qMmBOixNEPqcomvp21YbkknWFr85VxA3vvQ25qvSe4E1D9D6VinO3
He/m6MqeWsrCqjFhCuuqtt6+BYBGHbmnC2fLKz4Pty/v+eB+el3/DCb9xpwIb57PVL7aEP106xj6
CVinLo030hlxLqSHLipfOuZcfu2vAaybv8CrHrjJDy05D53XXNWYLlVIvA3OJxrVUfZeMHFGXPXc
gmNf4BZh3NF41HTq3k0oBQjF+qhMWgsmqRFoxVY98WHj1K6cpM8h5TKnUl+dnJaxnIqB0/tFFYhs
V26rRaGaPzE8V2rzmWc5upcc0ZvN6ENjea3kLBB6iSKfaW4nQe6kkfgcVG+fadHaYgYIOHKlTyLV
ZW+j1mJmEzMmJrY4lFhtM9btQaptGUrBy4MiJLfCcoY9yFpyKhPcJ4F/cD+63t7TBFDs8Wn0si9h
9q99YO1RwZH+nW36wTxjWFyXtMCDhtaXNU5/zJVnNVvku5tosOlMmPR96hXkvF024GDu1HMR93fV
obrehZRMDGzczYOHSM+s5+x2H3Rox6VQWbVGugZActy5bfyFBXANH+jiCM46pYVghcIrlieG83FV
hPa6btIrtzlUWQaulHZaBDU2j8+pGt0dPi7AR1ZES1zrwHsn0H7RRCxf8+K2a9SFZdT73mgJoTb3
mqbsCj0+OS6ga3NvdbJYOglaoEF+5nZmHDX9Z6l8WCgFd6XG2FiTgEcwIVFP31LXvio3Ye2Et3JM
NyhEnywLBpgzYLps26Nnpz/oViCyNAKE++G5t9UH8+wNwNRtJaDtwYaneqb0P8YGb5eO1oii8TvC
o4AbNv9Cjr4vbW7aqkZ76dAbNxBE+5thEhpiAl041qujo9QIIEt20fho3OILZZiGR2VkRpAl8sdg
DYcaS1jhFUfrGxsRYQfdRePBhPMrS0OcFNyXvSJRHp2KvKeloKxMSZC2nnTvQzWiCS2I9vEu+Ghu
FhRGPq2T5CTe6n10RM6ycUGeBcEm68aL7ZsRVrKEP0R4yKV1UivcCE7AQwLsQdQsaGQ8LI9/A7qV
nfsdjuFEdL+MHpXX/nfOTGn0naWs35BVNMc8CH7pvr9J+gR8pxZsvaq/WGTZ1TmX22gj+LxJShtt
1WAQqM4my1dX0TDyZ+vxUoImX9uoJJAHn6CZg8yjQGElAL5YCB61tvtkyYLQRJPQXv1iJcP4ZpLA
3BlQmaAkTk8bNfHfNUWu3AxrjKO+DiaOI4fKnZ0axYJny5bUlEugJ9jglPq9FelqcB7Ite5qr3mb
yrgmrfVlgK60WmAJkk9sGSb4PuofRerfY5spBLKNtSGI2PMQ/f8PVee13DjSdNsnQgRcwdzSe4qy
3X2DaHVrgIL37un/hdJ8Z+LcYEiqR6IBC1mZe689m+iYbLLSoWLcShRx+PrTrYlHWuNqRzjIisbB
MQf7Mlu/bQiFzlBjp2zcZ4j8a2NEeUcY3g8zHScISmkOPIPGlS2eRnv4iRiAbiGts8hsnifb+CHy
C5tgb4WlO8R9kh0sEjFWPU0RybCbpMWb7YgnhBHbIh/OCNewr7frmUwZOjk0Bpuk/4z3sBX2NZUt
dVX5S/OSHw9gLgTtaAbbLuSH0H7sTWNz4fK89HeCv5Ne2Q176nud5//MgXzyJPEnbDKoBCznza6x
OeewfqrGrleu3EJ1u0mdqWHPPrEu/G1NGsMBWMlm8mMyBAjGZJsSbEicvJn5QukVCb3G5CuPmjfd
3UHniOjUUFDhpLnp0pI4Kea94+i/9TIkR8XcojZcS+wygmI8ZFoRJCtHMzch9Wf7UxCqJFAoWgON
lARpNISFqa+2hpHu+qFfY0iwQn0bkHmuTfq2GaN9I5tdFzNsxRiVuCGxFckO6bCd7hJ+bcwvmomI
sWrg7k267UxSbOv4mIhgk9m0xKd1E6HmNxiGQ3drGLsnwmXiQaBMk6ECb5Gy5Hu61cmcbzqbC2xT
blD/baPB2GDh3Vt2s6vS9tC51rbpMz4pkPDmHq3rziiCfeR+5uydJBpoB1n0WAxHM9cvrTWD63zj
b1+Shicd9ztdm7bTGD5YGU9Twesu0gWQtw8Ma9/SdHFpaDXDtBs9xLbS3ZVxsQvZ+5YEM5lczhpv
YxXTNinGo5m6hxTnbk8bI4uNR8dfNyx7F6EPwMkGiBL3eq0dGoF8pwG1DwqNy0eANp2m8DFMesb8
NHdamPRcwQvL3Q4JG95RHpglbPXCRjAqt2F565mCBEN8bHXykGfjGCyNBrwDIe4Ntnk7Ql2RUQzo
LXQ04HyAjBtDfgPUWYOYqNwZdtKUx9IT58EpkYj1e8NtN3Y87TTprHNYIlGerEdO8IlGVE3XwK3u
hEHtx2re0SncYm/aTWgvBHvliRZw07g0hQlmLp3tWI8H8Bm72kRQUXj7wrQJmfK2xNaXYl5Y/Vub
+KuYFosb32TWbGdAKYXpoDJ2D1oHdDw2+S/GZGda5UikaE9jaJ63ts4GLE32YSip1eW2bwb0HvqL
Bylr+XnhaptnTRYbPV9jzTmmGobndNqUWnpNAvfIBg6kN1B2Mb+G3WaxchvWWW+tw2LCXVRT/WZ5
Pm4UHxgqQvebNlFn75OyONpATZIWYf4sDiGJc2zQT72bQmOVIH7WuWUeWvB1RV+wY2jO4YJH7u1z
UcpDiHMlzK0/BXsrg5M30qd9J8TeSccNNeOS1zUFO7fxtommb2QY3Rp6tdAdjlqsHwjT2FTaMQMD
rYs/STJtkhJMniZO8Hfp+nlHvr+bQT80Wn2SOd803h1vpKzzVon1d1w0LWm3y6k6i8HZJBh1TVF8
NEVzwd0cVr9Gp6NH5mzJu9+SkQs51cAxpREtIPhM/Xq/GDbokc8CrjdwOw1XLeIHdcBFedCKlEFX
j252gXbFbRYdS3ZdFy+Lwj0zrl/MPWx4E6W+hRTjXh17yWRmhnptkeQpmmoG6PTAsP1ai+l5aPqf
DI1w2CycKxVxog61Ib4Ddlttji4pThHA/uWPYTjUHV3+FLV/5zAXaZnUnGeBzqMrU3fbBEZyjnBU
4Q/Iaa2CbWSvCwDZxqK2kkFtnGorn29jfjaz3+j2/g307acgOYl0/sRcOP2iWa/dvcgvNoYOBIHk
Ofwm9ACOWaSx0WmHzwIoRhyORGj5t8hl0xsvB0WqxGuC9XXBh/lFULHe+/pFBzBwsfvwoxpK603Q
1kao7G0MM4x3o00CoMoCVERKdddGyrgUin/aRjNWTJjGH6kxvYIKrRlbLbEkTntlFEqwg3oX8rLm
IxineUfB+BcWXnIJRyfhHILIl9L2Z8fTZxdbRvrJsGefy0VHRyaL9hSb405jldooLA0As+jAArUF
gDk+5TlJ6yAdKMALma9ZfawVce7EGSwRai6cElr7zoRmDdTQWpISv7xYzcsMXlCzbtyUCLyF6tNE
eoJWNUj2bMHvpcb+BjdCt8eMaLNUMMQPaNl//67UjKGl+tWaLT7Gg3aElbwccByjw+4ZxrNUp4Bs
AC+WdKvJBv/fIR+6CUtxOiYf6cAmHnauMmcnL2EGQ2bqDiocxrb6dLnYNQyrfZMWRNB561SLKFaW
1zW0bnPPda76309o6inFo/YUGNNXlJXiFmO87BVpm55NdGxJKFSA2WRBYalb6tBWkNeZco3wIFyD
xkM/l2folkfTr7v79xsz1t6XcN88srxIKtZiKhkO9oNdfX810/AAjSQ4q8M4VcE5d+XvUc5i1xoL
/UguPzVvOs28m1g4y+rQ2iwTzF5O6l7VgV4uc+dm4zk9KF6MttCJSnSd+6AJf7epWVmbxzf5IpqM
n5XvQg1ecryNWdcYhiU2eyf+Uq3+6H9P6fu+1+nJSkMgslM/Uc9pDNzHOCCQGqGbog6fqDrCsvFg
9rcTidbyqwdZe5gGa5mU6qjl4aGhkPR1bess4FOFD6uq9LkGD39U95zQ/hNV1YCjrx0xDFrVpl6Y
WL1tv9W8OQcpJ//SO9XfzJzyvbqnDsJoq3qjbmIph3pbwCX3JqwBcWl9EAV8mYPR3Hsi7B+2+Rjq
0bz5glErMKL+gkqfDYVZVjgtw1UQ0sZXj/Pcj3qAVXCkbW1M8XSP+hoJKvp29f6qd5pzk12siRAR
dwM2Xsesd1PgOzZ+dxsF0XIY7JAZRRsLlF7IYHANB+0mqkyLHBhcC+pQDVgVTNSlmyxOIbYZ1hJN
VNELz+Yl/A3AC8wraLMh//C5SMLXJI9etTbaeZZpHnp64Xvkt/gvy4Xpsyw+dYL4yu3pw8Fv5Iuq
jfZh+d0odPpj4PcMfvzxQItBvtUZa7CN9uk7UjIRc411h/ZQx5vzxFQ03tmQv1Yq6EwGaOm9+FMu
n/RsSDKGAPDeMGzvy8LInvMZ0UDZhxruBnJ1rMCAFdal627p5ZpjbF+Z3lhXWx//Lg58+mbDa9Ri
RHUo1Q/dAEegNl0ay6U6K9+cNDB3DIho4cOzmxpr2JdaF7RHiyvF4qMiijV6DyLbQ/gePxtmf+qM
eTpJK+O0r/IM/TwB8kGf3CUbdgI9MPxay2GoQrbZcWXOKwHedJMa9IftpbLx9RxWQYHre5z5I1YS
YVNfeMItPdvLkNlM+xETNVZ0NpdMLuDyyHKicW/4hOWS/LxGUueevwlZjpmS01537DnqnL6aPgSv
TQfOgMnHiJhYwn5b8lK7qXcOrcw+fATK+sLDs0zGsL0dp+9W5N3oMNXOLK/YpKtrzkl+bbBdnZMW
aUpT6MWVnou1sWmorjK/vFQRuDxy3vT9oqO7lB3Baa1JawXJqRvxVbWtuqVHZI7RFr+Bj72C2D02
NXQknUrzlj1+9afZdBb6B1cxgLwEwb9X2/9UE/iUqYH6Hbch6Kl6Jk6tG3npGW/bXs/t/Fw2pf/W
eeXFMciictkihZbe703X0g8tAsjN4AOLgkScbOo+tdCaOt5eN4x2nY94VeO21z/xbjzxdsX03lAG
a8mThHA4hw3xns0j1EV3QrLVIyWy0cstd3Mu0VeTFplLBaSXT9MwusflGRNEEk11hBgN/oFZ2fQl
rfiFyw1qu6bVCmZOjbv3NoVZuMcuQdImlyu+tWCpM2ozFNEeXve0DU8JVJ4B1MW5zpmrsz1aOluc
Jan323OLr6nxm736PLo0LQ49vCxam3F0BLHYHeKGj8BE3tIEKJPVpxgZNUOYpTk1xZ/G0FLHL78u
jIEhWmXUXzkbYaHaRXkyddweCB7Sy/eHRVhnfiIMvTzOwbAbh+QUJl5wFI3RBTunJAl6AgqxcsZl
dj1XyJ0x+Z7VrcZvGQsycDTNfljpjabpqzrJqlPRWidVrqhDuYzpwkx+2N1yZvuSxJe+fSmQmOHc
z2mAkgb2kFlgrUTWtYcc4VfAXAbGXz4dXZ0poipX7NTHjclII6UYXKucQaM3bEaq095N3RhtGWh2
EPIJhkkglaXrfMW4FLG0gdMSTBCXGmFwAu9kDyGYsOk5KI2Paazju16SpuVNsLtDi6ThNpzIrAr7
gwJeeYVr/NLpg94Il6h+ka1JpGNLJ6muklPXmair3GLYYulFweiRg5BEgXxubepKZhTot3HXzckB
GDHi1+xJHdBD5k+LZGE5R31T/kkNAy0BGdF7rJ/TrUq97KgW4e8FVU98AEspehG1no7A+jRzQFY3
1NP3+TwIPyMrzcfzbQ5kq6j6q6q+tBbHlNbo1tVfDggQ84vba/3TYCAyU0vDN4etdBCWoTaxnkgC
4OUUcEMqs7C/o1YI1DOPCXE+pVc9KewBdFKye9VNrSRnznAOelMnN6MW8GsllqUsTZ1n33aBFBCi
eKoJLXsOAsQBrHFPERM2suqq9GCkmXkLsU7hp/Wtj3DqSLcLf1R8OV56QBIZqcW7NEXqL5j3bLsY
OEdCl3UzI+PbG1NC0HLRHRW4NmEufRjX+eR/ogkLX/R8kGSzFsgPA9ygHoCaLmutaRUS7X0FFOic
pwGNycJscAdalIgH4GTHmn9Vj/lABq9jTAJAEYlXVb5FNTQOCzjaAKjgELOMVEtMmvrYapmiRXdo
C7KtL+qTiplxIEDfsOstuNPIM39knk4q7FLChCB6dEJijoIW1V2nrNzZcY042+6HaCvmvMECzoCi
z2mV//tgTYfH3Ms+AQCiVi6xPFJrgksQxo6HygBvY4aUIkKaxUgQ6UpakGClKu8JAdMYkOnoOq9q
CVKHTjr+eqwYgMmJLOU1xIRj65juqYbf/J3oULo0UtysRjqCZ/O1Fn9w9LTbHpT8RpIvc4fop1/7
JFkLSY0NMTZZWfNgb8VijDqqP6N+kkFBQM546szJISUIOh4X2io4GZLR21gmRAxr+otekg1qyth+
clvjK5KMEA7f6aBsMZ7QEOPQH6+Kz0ZpA47RC5q9aM3nwRiDvT0hqFcJCnCauiNbDcfbDFmsMz8s
7CN9oYcqPqTAStWLft5GFVFE+OKI8dE6pl9D/shoeOxmiPZnfQ4EtZ3FVGJZvtphqHdkc9p4/qoO
2RJ8nnlCyOP54bRxkrTaEP9T03qq0nfyCawLwGj3yRRozczRJyve6xxgJ/BYyKSHSRvBbBGfckEZ
towWjthE7wiB5U0tD3YZ/VEfXlTT+m0jO9xRiPpPWvKjTgoGnw7FcJu2Z6by78Bs2EGE1ZMwNfvJ
NP+RMyCVJZR1oiUv0p4LtHrCuZka5wpgCIhA+nDOkNPl6t8VZc+NjfNkDikeLlmfcz14tZZ3G7jv
mpS0myNDYwkD+lTRDY7upzsF1ufkgJizXNfUATB7vWqbWB7bxOleE2k95qjs9rbaOJIHYxbGkxvj
pP3+fMYagTSxtI8EvPdOGBGs1yWMK5IA8cwW7Wju2uG15ypCVZ6+kwAv34ZqnleJ1r+D8Y9fDX3g
n+vj2hywEeSQr3GTaI8w+hOxMYb3gteJyOYzDgj9Zs+ptiHriKzLmdLUIjZJgeJHt8BZZYTXom9i
xh3Cew+T4YGCZX6OYrHJQl/+ZtHoCv1FbYIjK/bo8mQ6mZNoFFEbTb8c3UhpzMn83HRL1rudbFx7
SN9De0Kn/051a/y0MFBhUmFSptUH30nIwaq8+jI69Ztu+cVtBrx4wBH2YVXZhyX9TbcQIzUEmKs4
nkm3DJmpN0s9qS60XmVw9bSah1zWNrXA4caoty3dhLWBhvQa5r55GIeRprcGAj2jFAbpme1q9r2N
wbfATYDpoyE/cckTA0aR/teMDuFgGkZ8B++K0i8oMB5xL+/q6GRhvU1hENy8uKVVJtyn0W9dLnEB
Fv4i0D+zyMb9MWSXhrr3pX3t0zEEJlPlT24Zr5MWUo35MnZhAfqvKq59zxKs/scmc+G6Lsti5kQA
HUw+iiqa9VtQuQgIvR6NHuSHTWhqPzW9h1oS/oh08o8sA19OBo4HULkMjk4ZGMfIc3JebRTA9eJg
5Ezl8ikNyWzOXVT7QfKS5UI8o55xnpsiA+s0go3Il+sXitZT4DnMCLzqT1FJ+eb5ifdUxvYBUbR8
i8mloKqjROMiyGwvEu/gOZdhufip7uVeaUED9RrY8fxQGI5ck1oUr3w7x/2C6CiscDD9t9LqGOEx
KhM+N1fexq/nzw60V2p9pVH3XHSojsbyj73wr6k7YOgwTLn0M/Qatq5YwzBzH8oJsDF9Ovr4VM3R
hI1MX9aAmXEQcSjHSg4m0sKOCKm+7XahiLRnn2+rqnfasP7lT7713ADG2PrM2LbqbmqS72UPTPkA
Ovl76WcfZE4+VVk1XfleiNdx9j/jKamvXVJG2wny9N6pPT48nBTnCbXwwW7jnEhYMmREP70iKcmY
WrMzwvu6YIQkA/AwvTRybLZOmGOXmXtyrPq3ekzLC/iCMzyZep8s7aBJ/GFJ4NqT4njKQi29SfQV
/aj1t5oEQSEy48DVm6GfoPkuZPQaxCJ7JKn1QwwkhASzGx51zZ0+vIi5k8fUOTCnei2WdmRgt+aF
HtlKllp/sGNCxeZgQg0nJv4nkh7NdstMBp1+tB+GniiKufniCXsPDJTZvoqSYisFkle1gIeuqX8y
oXXhUjvQoekKIwXWQXenZlYd+WBoMk5ZcpmxCe2tuEWtTIYVCnuz2Jn03w6ZqRX0p5sGtQiqWYDA
8sRiWAGKyOSJUmikZXCPRZyxO8OW2qHYcWppfaA3xo26FIq9J5173aADZuzyVZT9IW3a/mlOMoDG
HfMUtlXuutbS6mgOMZOd1Lp1UXS2ZmpsdV4YDljiYGndAbnd1rMQZ4N2NkLn6DmMvmInNveFHuR7
kzcP/x54GgjVcp2Z4p+mmIpzOef1YV4CA8x8erdbK33kYGJ2BnQe8Dv2eQz7ntqNqic0uTwE4CS7
IEPdYtkPq3QT9FDQ7aRl/6awqC8qNEbd0py4Z9Cgm2uXfORNTKDZ3l9s5Yhu8UPrd/7f2WDXFwWg
b6Nynm/kvtvaB5S9rTeX5lUVwo7bY8Gj72wumzZr2Y56YxJDAqYfpLv5/NaYlGffS4cteFND6HPM
TsIPjy4CUZoms7RM/1INS6epDh3+XvrJFfPGtvXuBPOMLUmF3/E4jdD2wwgXoh5mcmskIKAx1gpi
pKzGO2Hh6Qga/wDaap3gc5GlB9xcYd+HBRKeGWaNqn30SDzA5ekhIboNgNS3vZ4F3/FnddENW6ON
uvXAvqbZDeag79SuwircYjd3IkZJSfyO1uUx220mi3RGUQqz7I4JSR18R766yf+jSPBWA2Qs0ykk
yYm3/eC98Gy4+Lob72tsaBLU91b3CcoISLg7IzT59yCXHhVd8s88TyBVQnt7yvGr4EXoE9iR1Acy
o4edMzDaiAqVraqN2cTQbyhB4cOiPyQDLkafVGlmID1XuDZ9lpEDOhjEvrrejln9F6l+T3yOgUa6
sYN9F0J4F3WHtrqGXRB3JjS8gIJuM2jEofgMo9ZmbtX3FDQIg4xbmnj+BQEq1zmzjONm6xUoF6Rn
ER2WsGDXTdEfwm68tJq4MEKg7Lb657ByX2tE4/DxvEuvEqzZHgvknM7Brv4ktgsk0y/whLJqGsjh
R9QrGXtZ3RFwCHpzBOnxiIaROV3dP6j9PlTPwMF3e7CH/sVDDETOnf1kld7wnJjafnZ9/Z0ifslN
Hdiz+v+LlcMoSzqw4WC59ay9ncbGKyFK5sleyrc6Lw6kixfbasa8YZjyxaRmP1YtLlRsSu33d4Cz
h7Vdt5y1+rUqt86bzK/vdoE5Fj9S2VNHj/kI2HfOASoiszFbZ3jPq+ipZLB7MosEFiRl3jaIdSYZ
pcRbOBfn1E1/9+4CuKyyZZLZBUcpGqBZZv0ct618CmvMT8sWtExp+rV0GFbaUMOm9bADV5rGFNVh
Ix5ooTzRbzAeRqvzWFlffQcbM6y5tSr0+sJrjw6U/3okohtvL4pNaa3GLl8ij5pPPyc/oMZ+0fT6
sI4BVzBALYdrY3m0hwi8OUDrZNxABjOzkeAXEMvPiMrHMBiR+GHxwWbzK+VSu5rm2TpNcrRuYWw9
2a1sSA2MvW1lszOA8YY4dyl356q70Cq23qpAc25x+kBx3K2yNtWe0pl+Ta0hxDVKrDx5OYFF7Ebt
5iThxnPEW2t4c4/1I38xMpM0TLeXPxKXTTbAQO/ktTh9JxCgkVsW6+9mUpShBRcezSqz1khAKXyI
zWkcHn2feXbUd4uLA1fGPBh/GK5mr4amFdcuFN4+rPLhKHJEIsmcwp+J8iegOEhFJK7p1sA1bXNd
DVDteUbxy8wz+fz9NxHibfXCh4MK3/ccwZq4U38nbwsq0Szyq6qUCTICFznmyaZPN3JEvKDpWDnV
7qbIawLWLd1jekMv05Uaajy2ZRt1t+nse9Ilf50MUKfnas61nZv2gZTyH/9YbbS+Laiw0/bdVOHH
EIqwN9gfgKVBISw3QEETODFf2sTSrkZh+TPyCMZCbeRAnmPHGH66y55cfR3CrErhLyyNOavIsVkk
ROblmf4LO6zzF/0LlCjhvbpTI3bIJqfb925y6WfXYLBhSrrD6jtXqAOD+zHnerSeQVY8Z+l47EKq
MxEMP9TZaUQJU6bcG/cqBjJpm5rSdiq/76p8yLAEj12MvKASww7vzqsVB1u7w6SeeMMHvzM+xfRL
dgHr5SmS8W+yKdo1YRfGLlr25nrS+XcK/3YlfFHs4W3Ozc22JXtq0hH8PLrW7EnvlSXpoDnj37g0
xRlpaPSS+OVw4lJOc0Z7ll1U/4Ed9qz1Q/1n4sYQy3rdSAAneRlC+QjxmWsOOU/OTNdinFeWaK03
Brfo5Rydx7R2BNw0bIyOfRmSLNWuEC07vxnf/dobZuNs2PQn1C3eQlJbZP5ZsQrQAUER8t/MeEjy
EgsWBCC9EuNmEhmW/5qIjihUaL/oaRJawagFpHxN+NwqT3DILi041X2LR1Q5q8aeR2wvWY+ZnLgU
L2+cgwbm9Ty1eg7mXtB8nuicF5r90oHR3dbYURG5ahUNr+E5XL4gpSBpqkNUfoinEouloYNFSFzr
bAdjdpiwC0BSZzbrsH1XX82yrPNFq0L0ry76C8woeGRcgodLCRnccJxzY5lY13Tj/N/ZpQYlc0MR
V3oSVGQRsDjZKac5rPE1PjC5kWXZEe4bj1+Dw8qjds/Uit6KvVW17xIj3+lYfDaR/wJQy/ojXxEs
ib8eZilJioEwY2fvJcJ+ceB7nM2yhRu9ZMBAIS52qMh9PG6YubFrIFVVMzhwTEcjLr+wftavum6s
mSV5D3WPy80MtAE4nro7N7T1AFjpW0RwPfBtmj/AiJoH1hFxEA5t6VDEhM1DXnUgwnQWQCqHsJD/
XdvULWbs2AHUgjjqkL8aAkfVzomKsr10Q/n9kHo8QUS1bruePAZHc8//HZykRCHfVB+U1REvmHvq
h53+W8w/VeGi5yF4dF+LcQrZwUntUPFHy3ONElRtVUHi4ZGlTt+YUJgveUCgVNIn+UtZ9DTjORHs
o2XIfq1GXv8dZNJs0gjwv9Cp16DwrjrdlD/IbOt3jY4pnaBz+z42psC/IAlS64wDtTaoKMvaf4dT
ahgM2ZksnzXQ5gi2R2RuI0e/J+AcP/TBa44AFDfItSd00yTbze1YP8XR2N57+fTfI+rhecAqVYxc
GOns9xtLMkerDbYcTEQQNVvCPjhDp+/s0ieUD23WJhEtiAgXQYCFj2cD5wfKYxFDlOsGcr2MB7PU
hudCuV0vt2q3yu7OS5Lb7jVHEjgA1djkGI9RvKA8pklmXyMNuE3sOPOvwqE+DkUTnCwtMKAnoxdQ
CgnyZhIuCWlW0b9x2+pgsPMmJtCtHzik892YhfGGUw0RSxy2+zn16It0IXVDFIBVWk7ruojsjRM5
1o4uoXhpbM6Zyg4//Tf1VbGJIjF2LOIhOvU+uml5Vjw8Ua4LARFdXTFbjwlv4YKXI2YEX+YQX7XB
bx+GVlTvpIlOcDpXY0MnwBaWeCkF3TwgPUC+HF0wiC/GkvFh713MJPMubIW8y393ZQk9lrgAYw17
iVAd9RVvyao5qm5+xas+wZC6gTIjJTQeywsi/3mI90UMQrIgHobmycCHHkWpQT+VmEW1cXP9sf/t
FjqlfOvfRqvDGb4sNt2y+HQOati+KRmfBQ7I1crBqyoKlxGmiJ/xcEEQJfBe3XOqAJxneFZLVaN+
xXJIaQHiZYMzqX4wMTnBPKtHX6PF8kRvod20RR7za5fA1RxTJKs23/TeCzC8ixz7mNe+e2ZHEG6C
basurGeYwDSC4hk9eB0k27EBEuvM3SURNH1Sl+ncTNeK0oKBpdGzzW+aLr4VzC5xd+INhg1E2QVo
IrqbQcaWL2qgYKP7/K8Nnsr5Z9H+rGzeQZUTqE/lL1RK4zmNRXsNuoA2XIKUjOYA2Vq1TiExte9h
RCsp7G/xWGSvuqkjhJCQytntwf0Xxl1KPX6uUIr42fTo4ik9EP7E+FuaqNrYdl0Lt4lPRuhUWz9s
zLtt9h/REON4yfry2mXJi+NaMxrA53gZ5NBHrO75HXG0z0umB4DC+/ytmVrKpALuNaHMP1sTMZdo
yXyK1CoqrOq3i+O9jkyH7qxuvo0x8njLbHCal8Xb0k4s3HB8ZTzYr6fG+EQhgl5ELVQjEqER0TrJ
KXx3o2vVvVBfwWqc7WPcB1/JFMjvHWZAmA4QO1T5IRcXpfgKSRpdCDv2dW57wG8J4wRt8jCRMQ3N
HeQLXhvLvT1XIU/Ffvm34GJuljULomP5Z1xu211eMz0HwTlevxf83HCTxxjP5dEsaMgEaZEe7YVh
oHrWJSbrdZYncq0eM5eXPM2MPQdDeDvVwdcyDGWRNlFDL8Z9nyW2bh19H9fddxid2nhS62fYpkpt
6+uI4wb0/s9GSFMCHAvEDhe0e2Vmn2mhQcjvaHYF6ERVevg8h9AMM9lu7YS077mJzLO6labdzLSK
7MCK6cqlr5uLtNpDazh8CwwhjUOPNDpPy3uwzGdUj4V/6TGFjwmlggYaMCs3k1tWlC/qvDMBs6/C
cOhW6RL9xcbywDdhYIfFvSDqiPYogaAqEUgYeMU+kfO77tbFTbca3D1FWSImT1JwZAkDDYOxRQwG
dhUoPYuLHVPdKi38woHl70kOcXCXlvbBy3Wqxl7cisqdn9EkbEtzukI2lms4KeVHjb9/F9gZYvkg
A5zg5hOBfMg11EE6hgHdbibK/v89FuFEdu1po6YUyVF3WWL1GZ68EejxGY5xtmlmjQ5HUMcEsUnC
kZcfqLt+QJOEmkgp+HzIxawDeDh6ccLRCXtoOXiMkr5vqbuOlf0EoeDv/3s8iMiAjmct3U8tJnYc
y8Ge6u5ELR6cbIBSZ7jP7AJIJ7gSCEkKuEh+6Y3X3tQ3a7knCMw7u1b3PXWaFiWWs8R4mxoAW22M
Erjwc3jFDhUeoEG+tpPIo00QIViecafIHl2+w6DswpimOqtlm9TueW2AIsQLs6yBvTnQwO3LQ8gQ
Feklf3E/YLPfKeHhdyQ9qJdqWy0J8qNxagjuJH5zGp+ChOlz2CQIEN3w7o5EjPB5yint3jEFlGcv
9w5q9+F6L3bcl8TviReow9ZZuGn45LRddEHybK/K0u6hCQUx/jUCy0oL4UFTdzBqkuRvH4NQBnAj
YMDCeF7GIDLEogK8Yzh2tNXPpYH/NYJtvppENRygZeZ0IDnkhW+cetrpmTc+q2UEEM1zjOZZwuu8
elVAFFZoJZAbZBHuXF3PicbyJBFCJmrWkt1LS1etfZWJLwnnpGgNJzAKsW+sx6Aqf2o+PpiS82JC
kXotrX4fRqUHxvkamrX/qnKh7ET/pwv8mgImJ6ii7hFr23l7iB072QtTes+tu4Sgzzal7DiW5dW0
ISwSvej+Gkmuhvp8Vyex1vp3JEPJahyuQZRMP7w8N4/xjAl0CF39J8/qHf3O31p6ONz/P0ng91kS
OwP+C5totYhGcienH5NMv9RH6VQFfdXUbg66DJy7JvQU5l/lnUB/izWNg+nMDAY34gYERfHIi3rh
EBl4KYeOKDTqGiI7qk8zmPPf/fBKd9D4xCTP5jlxEnpE8XwTWQSElu3YjWyV4KC+W7qFdcBrSMJS
d8VSuUMWe0yBCUSGRJSVbQzRfcxI4CS1GFReyiW70mp3H8ESX0HI4oqZln+XGw2IiSdWE7lyu6Q6
NCO5AWQLLVmqRO8VUh4bPdS+vD+eHaN3GbSv5TGB8mbl2EK+oGU+JFwjHjYgTRb9cok1IKUhqPkC
qo+ys4hpiG37Hyq8HFzLVwgmaJU/BRG98XUqR0oS0Aabwon+jG4mfgZ5zjUORADkjH5vqSZCI7J7
5Ri4l1veaY+06VvmJTtZJfBgLBxVRvT4TrkHZ4whShuuZrBIkMIBliCTmhM6PgnUY6Rhk0Uo6bVC
nOLB7U6lX+FeAizjmzzJSsSnKK+q98BsESngJWUWQpQ137u7KIOAsbj1xbrQHWThYvFaxoCpabhY
wiO+TnZ8ZCfl3TDT6RuhJflzj4uxW/QG6uKq+holBKOtAX6Ij1+rj7M9PDQyf7rv3QxEpyqN9V+B
aWn3RrPumpH4W9OrmcmxM0uLqf9dZlNu0g9p899DJpbMH10Uz6wP5ncV7gKNuBiOIEMu+BuW8XuI
M+UUWfQIKcHaBzLEfPnyz7/JSMpXmc3oTcrgnwgT80swLjMKh0uykvGwr1AC6Rkf3FXXRix4Ddln
E2o/Wt7WR+H503ZwYNXNi46aehkPCFcfWxRrkiWc/+PqvJbcRrIt+kWIgDev9CyS5aUyLwipJMGb
hAe+/q5MaEY35oVBstXdqiKROGbvtV9Dpt6Pa7tkD+n86LNnjpBAzfYGPql7XCJWs35sWXsywTiE
qhDBUQVjsTOwy0Y1KyTNMIOHftmmAa2V4AzbjP4wvw1dVB8hreKN7yZzq25DJKr+vSH9u0l5yMj0
uL1pghGt1su0aw122Mb0o+CyHuEwhpJVGAxPGN/cDEY/E9FtnhKy4iKSZdS4AoCYd/MtrCRyeKG2
ZohBP4Osdo6rytgtqnOgAQE2YrAsbACzo5skMZoF+9cw991dQcLpJgCMV7OOIW/ETpwDscO08eA8
H+EOYTVlUXa/fp1BGCTHJUPZVKa+870Z0dp5ejyfVNNTcOpvqh6bdkmKRkUa7XccGNk2TjLrKdPI
yUGCS0IQuViGrDhEB8zNRe0tM2/pSKE47UqRGtvUb/szbYO7CXwdYnYZYOmMntY2gb8S+XpM/B/R
t0SP8Q91sqZNVt8xUEGAiMLkkYDpcJdD0iK2Z/HukK9x8GkoBdwBP1qjFF2iAO68lDjn9ICRvec6
7TM+Uv8hJHHDQjM12Iz5WIMupNvW7Ah8ACMwlFLrGykIjzHdLvwIj2STYpT4KQ90HBIvJk7q48Do
bB8rQkpWKfgghr2mV92hWVr9OZU/LnvtokGfzB40866m2Akf5yn2jIvTieyqQ8AC2BqeHMP66pZY
YMmb8HYzARiuekyP9uzH2WOdGCTZ1zGmWJJyrLryr+nc57cw6XR68Kz+TEjMyP2SLNJ4/FQ/pjTy
P5Cgc8g6MW/Xz5Z1iF0vyKzjgVGwHF91M723X5NWESb+e9DZxXuqlyfPJi9KhL2+W39Dq/rbDnLw
Y76GUdHukflpzKImm6qTiqLZqmWSKTdK6tn/vAw6/uYEln4CiAT14zsp/mXTKvdqh5fH5Cd5NtOq
fwppTcrQyZo8R8MobhNtI3l+pgDe4Wt8DfhMtSR2HkyXWGdZ8JN1zg44mLG6lGG9L4Bu7ByZaurJ
hzrt31ohsIdbhFvjVyjvWNJsGSPiE8DHsZZo/3NDnmpAFfu+05uDZ+T9cSgT57z+Rta7xNRSS8jf
I7XCU+80+QUv+k3Tpuw1mpNnYNfz2zjWXwXb4CAeXiq5khBjKN25hM3YWPCUPAisuvcYLviXIdWQ
FiwlQ5EdRhhJ8w8l8Pjn/mCLnR0FcWxl2jdrtbhIh9ZouQiHrEclKdaRn8DvwYQzBnm/rRfHRmv8
rBrgNBAnz4GdAXviQSWX250TbEsiDFhDiCczTNMr+XvEIid1RRwNwIbWxqKiyj7DIrEW4D3AKLOK
LTbMGJJrv/lpZqICg9qzmbODdlct2UIx1nt8vTQfZUVzHpe8OA4ODi7PB0Ocm8iM5QLKdBGYuhbV
a1pZGq43IDqgiQkHq+xnKMnd/dwzG2ip3Uoi4tKswCisZ0B25fm/jurryN87+kD9RmjfdXZaMiPq
H1odFs+hrTvXUbLJR/a5f2dnScMSqK8XECgiIQKXs2urNNp2EZLWrrnWeZr42BavdF6wdQS7IrfG
w1bzJzKcJ6f4SsnGbkCXdlWr31s4ykHKRUzMtEZ0OzWXhF2wD7krsaxG9L1Rg8lhufmoA7IbU0YL
tl6ATn/Mad+l8pNF3JZJ+b4cuP8aon6uhGXehJt/EGtTf7BHQ9Hjov5rW/SjWU7x6vndM+2v/hks
N7TuUrYF+FbdR920b5855LJ8/KpCfLtR2ddvxdRyVRtlcMpKI7ysJxeCxfckWx5djdKLcQdYKVO7
dD1MaeAHKNOm4jhRaLp31kh2CH2qsvEMA2acaTaL7ZBxgh9aiw27Xekmkal4Bljc/vE0WGVONz+R
OEqo3xx/i8fZuEPfnt1KTfo+jAbUphyxi8G16S+mD7uc8J8HFWO4At3yZoFojj7NAZntZu1+xBK1
deVFrbnTfFyYrmCa5mXWFlfAyLjQwdNcJwzzW5tdJYtltpEuqM1HPYQgQGQ3/03ZefTynvruNQux
qJ4P40YQlNkvyRc7SgAi/30LVNNlhK8J9aIpyAcJR+ZXgshUcrfOa/8RQxJKB7bAuQdlWe0U0gUN
Apu20ma0Xg8BgjgWwC0EkhLMHsa/Wmv8axsnfwIO+NclJFOtAUdcoXZ/rbKcTN4oulNXfzpKashA
pIDReK8t2uK79QJB1IPSnrYLDODdUuXeqxqIwKQgmC15GWPOSoNkFyLtWqbnjg4Df0rG49LZyaPm
6eHDurWe7NQ5KYvEQs0HxNC2CeLR2UuWenRwtSZdxwO+nBH8z6CANuRpnVfGluefkSE82MsYPqkH
/rx3FIRAgRkesaepvdrA936jLH1cO8mmAHxzFxR/1CK5Hbg9N9jDxcD3ZSy7OyDwbJemsdkLeXxm
ifES61V28tO0hDtKLG3ZzWdVbth4EuDsosQMU2JyyoBzoKTNzqmiwMuNzXpLViN99cA3TZAfTVGo
yg2HlDMuSjZt62R70sbHIYLahSXZGaURQUeljkN/2ivb3Xag9WP90v8kHPq7TuLzYmfDNZ+KlvzR
8QhZcbNKf9ySO/GAR3+uCcGEYvCdLR1eJ7k2xKtmASSr2OzIfWK0eN2m1fF84QJ7L2N3uI0C2a1W
kTpstxolCGBtgAPTPCEbT+K9Lj8z9dBm1JrM0iHjyO97qFnJI3DamEkYWysAUaydQivd5LLzNAat
vmrhmSPKu8MI6t2pZ+ohMKa/L41Ag0ku/6l6r64I9PXqNtiVTZxjeYdhfbfOqrwBtK+tl6RkyQsL
GRnm7hJPM/Gc7l1ax5eltvF7jOw70w7BjjV7xrE1/BRyNgqrdQfkFDnSes+AspPqX3gP1yZBy3Nx
X+bdVZ1tubdDDEdyikkyatlR/g0h9MEkQ7e8Pu1SmooO1sxuiLWT0wMS+vcAnYYGXceaYhWD4Pbi
4U+kE5ks/xMeP8dBZCSfCEz6c9vlRPuGjrGDqzNVx9I7O+ZrYA7zT07HNEq5EzCRo+UySIkL9OxQ
eV1680gm2VG8zj+tcee204+IW+tJKSr+rbUWD2lIEiD3DzvAzXrAdY1Wa3hridRY0K09t5SdL01c
EDCbBqe1/nTJGcI0P0Q3pYm1qvalirinZ9KTVwBgWBsMgo5wHUgRbRB52l70cDdGs39qzBF/nE5H
E1QoYkOGhZtlsNJjDcxerWQHm0+kz0jtWqqU0Swz6/1imtElsTFvqWeTfDkzTj3FgXVS7+P9D4nr
5OZPRrllHFFKjQxBoL/UldleVQlfFcyw3bLdrbVtWi2CKB2M8fwbHh684D+WYDneNoqzVgz72i8y
pJzM05Sou7RZOKQL9j4+HWp36KxgSNA3ppX7uV4deYCdlJwEdXGpyyy1LTKc84RVCb/yE0U6w20m
OdsyG60rFfKtSNyGLenEJI4cP+fmpu8GEg7M22iHI3iwPoDofz2YCQoyD53hnMzNb8wN80GZbLE6
AHaQxcNgVelW7d/rxAkeEvI8WGab2VavnRcI8wmOWrSmKrakg7ZzJWf+nhlXHwG8AbuNOFU76bTN
+2xAHmSSA45pjx6ESSI5cuCa1MzO9fOf2K3qs80e5Ei8EztUtWlpPYILrXDaTPk4v3MmvwU+G81c
W8iCy0mx0YfC3S1ezE9tSHXUeh9AP/2iSk1128EbStFNQeJaJO+qDaPaN4azMxCu0Yys1WGhu43R
PNWJ+R0jeXZuF2GexwnDWhS15YMaySAUE1Tv880CJ/dp2aistNKPXwa2iIe0cQYQCFLbUUwYXb12
eC0CwPCBTRc4tOIxcoiq5LNpb6Efk5CTCRhKmVftUQS1W0cbKiLMAXMSCItAD8sJVL3en+b3lHxO
+clsOJ5ZFfY+wZltTLinMZzbfJg/IzP+CtKguFplto6N/02GnW5gqOaGgihWPFs03Avs71eEYScx
DfENhhWyfza422Yq6zcgnoArcf0cJw9SL44oVF26jQ8EPpPfLqSpZyn3+8o/R5qoHzN7go9d4skP
mm5B7YPf6m/7yyDgoOnGcFwcNHBUH2wG/WZTFmn3WhbmzkiN+g6fR/FY5bTnaw03FwsfIqvN0grE
0Z3tehe22Y+KwFs4gFrxaLsWn1rSUSj6GvnCLdW4B1rg2YEnQUHCqEJdSHZaid1klcSkYYB47YqW
gHQWM2A8GGFEYvwlLHAQahZY6+67SOmCUAgs5QHd4FaDXnBtDWS8kdkPB8dF6aFeVp1hI4ZKN11C
aa+WskteeU8yj1714eh8MEuaxr26zy8ZHGeWpugW6NwNgiJyqZPt4mLacepCHEM6QnjEcOhED8lB
OCRSt1F6taWer7Db/mQsrPR2RrRTorpROD1+gcq6tvOEMEAOxxOzJgqo/NQCrToJeerAGPRuSggc
y+NI62Eg4u/8od4PrvCGGhi36AZdLAPS9U8vkG9L37mzCpRJ6hdKkliLR7k52chx/lbYc/RiRqCx
4xw/p4hn7TYnHUKkjrTQm+dNHlymls4B3v6+Jlntqvbnap0uqrnbevQaYDZ9hGo+0GmkjMPZrG0M
iE7ugOkyQHLJv7paD6qTNPPaN730Xt04aa960ccsNyqM5sHUHSrXnZ6rWa/JFYvqj8mx/j5b35vs
+BCbpgNod5kvJUWVlwY4zBCMsFH65KKPdkAvvcs4IZ6J9Oh9Leymqmxl9tu0i7lVXMlCGPZJzP6h
lWsJn4yWY8pht50gfzJtk9q2KiisrZpY+EO0UNTEESq88I2cqPzbgCbfswv/HZsNABYHDPLYtNbN
IfVvY4giepFyaGhy9Q94PvEDaxL9e4RvGC2kicRxEq9+luJRr4HCMGC8dAFrOkDZm7Ai3CuQAoMh
bsI7Pr+jxpD+pjGEAIzRgWipES3+96FO/L8vI/Q5ByQP5k5nrkyIGpFIgwcDT91QsE5OewaG5TbA
frYXGaQs/OaLd/IitJLKMOMD4uQQ8MDtNu4zftmm0F/U3iKNMN2jHtn1BmRYma14a6ve03fMuGUY
uY3Ry+rjl8WMgs1qim9NNJTTzHAttQDSFv4Lwt+RqWtCQVUE2BrHxutvUMsnL7WOWk7qWl4OchUA
w+8o8AhtZyNtn0YRBCu3o2qaFwz3hK3VgiZbMgfoPbLnYkJshMQhWEawnIy21EMrzcOz6WIXkG5c
5rUCN24X7dfREDXsHVhzCuEpdXCsWMhs1UvfaefTdytBqank6kjSNsIG1bH2El48NkeftpVPaawu
oi8/A+He1C14GIKfiMedc0dbhLUzO/B7RVc4xSNqA2KOVGGk6iH1zCu4r4+TP2ysttt05ofPZP8z
YJS1n7XeOfd6QZ5LAlqQxJXmwEXDrCcAwrbgc0SwC/FkHt/UDVd9kb3YK/ZkyCSbjBBJdpqm/aP2
aUrT5Wm0zAvdRvFaz4t3dbziy226+MZOPN4L34EZaXUDAOh8y+ooIiRy4FCqJMomJIy2QSHlsEiW
13lZtz81zWdkJV81vkARn6f9oQfliZ0/pHGR7nHOsn1VO2elfGBfkny3GFZtIw1ud+ujq6SDuCwk
xKyToZxX2G1NWH6nFRbCBNAlu4M0H78hiUWOXTPX9++7/reaEaqHyoluKYlraArr4lzpSX1Jh6UB
kTH8UEVj4FrtpR6dr5CLcLuWoJy/LKlxpmwJZHbvGf/vSUaUPtKoAlvBBaae/XswsYuTjIS1SStn
67GDHrYlE9A/JFIY3Bos7HHgTgy7/lNWOktnfrMWuuDpzxiW85MGN+aU+DqpS235pg8D7FD646vl
AIBZCqO6dIn3bWwG8y4viG4PTbobpL8fmI7oMnXjVxwzEU9a1hQWQWRnj+j4ZxxVZ03SObFvk8Ih
EkZwQBg2UbbwgchtS6QzglWuHdcDsca2QH8e5qp69AN7q14VTJquoWHWJ3XuuCVjcFsAVMKXfM8v
/LiI2jyrIdRkNX9pAeplf7d+Nww0bsouKghY2HUzE6hp5lLeD0Gf7yLfwTiaxIIMZq3+INzB3gXc
Gc9DQSRxFGDeWe8zqOG//+v1ifipxCaxxa8BqdmxsTCkFWb0W0hnq3qI00m/UwtIrPZIkyBopo32
bcqH+NCbwGA7Z9qPRus/6YiCmYrU+V/hcqVrGy1wg4/aThj1JHX4MXr62ahacHhtcm2gxX/rpx/r
9k5HhFAtbvenBT6uB4yttbrWbkTyIFc2ZvehTb6rQg7SeHzyyGTaiNENcOxnp8ZGsCoYXcGwgOVW
FFs1ueP0ZEAlQ7Xp0YORs7nXyQ4siwiUQspdrOjzvT6ioZQEE0d2GYqkskxwAxcb7EGXoTWM7AxJ
grrahL+3jeAjycYaTu9o7KepmY4j2rNbFBbBjahpNpXgnjxhCgw3TXTJEYLQlKNHicxiPCu3Bocm
GScWgweLEiQYi/dmrK1vnqjPWmS6b4nnXaPQcn5hZ76WbU8uk+nthihtdlPxBnV6Z+Mju+ny7xR7
IFaczGfpJF9m+iA1Tzu1lAy6Dikf9sqrry0d3Il8PjN/d4RbfWssNnzt2D+aJJLhG3P9dSjTZaiO
EoOpGrJVKDpoF9SDmo6rJRUz4X0c62diuWpQ4gYYAS2oj2sP4Zp80xLS1U/CNC3Ub9KWTcuzUSZX
4i1Mklf4zRYxwvi/iwnGFvjnsvJxsINmHztkba5f+apajihH4fhISVriWOW927CXngNiFuX4l3sw
P26FaWlsHiAIgtIhDu4+1+vu5ElFcXGJLA++shQWu5nGHTTBKBNKdYhDtjypJTMT7Xz0zT0wUkrO
xkR/Owj2N4sFgTUOgNyRsCQG2mHoBhOAYtts3KvRdHcG46eTkiv/Uy9nQmcu49sJN0krjfhdh/5u
/dVo44jI2kvJlI/H/hLUnXFYyyB3BpPCVio/VY4MSJrmEhdd0GkvlDLt9v/tcknOJo2PIQu64uhi
Tob9oB6EM6P4NmC2q5cD3q7CdevrrEgkVHnkaaTeW7jU2J07xKOn0n6sddM+/htIqGc1FrmNMaMp
U5NetTPQ6YDExP9PyTEnepv9WvFprp5u//25PIN1EXrFWX1X4oy/emsQAdOA0WlDZN+2lWWvQnN3
XUKN2XKTh3bHcFxnEvemnmXd0OApJMBolIbwWTdQOnqW9agerAFUa16GofOeGHm003I3Z3tYv6EG
BnVjG2l8HZIuvo6Z/ScHiWXs+lxvLjq+hm1AvfVEhqX1qtYevkCfw1FyEX5eHSqnNC9pJyMamMcx
KjHfnDjuvmVZQssyJeZr1k6vvdQgMoYa9lk00sYQQh9vfQ0YX9VG4uKLOPC3ReZDIPcR3hp19Cz9
4Pes/4rXtHwuW9DrpRkO76OFUnSGvLU+U+8xqR02o3xvfaZnu9EAXwzbNSU99rpuURG1ErXJhIwm
Og1pQ8yB4PskvDWDY2/ILSPDXIv6azv5ry2kn3Nnxgak8f84bdUzh6BWykqAsibpS1HcDy8t4aiP
TiLWV65Vii2d0jwjc+Feh/gjA0+qJodNi218NpHgqBZIdFw3rFDCnfqe2nNF2Sn/zLUyplLLkalr
90EqwGF2KIQQjv/WO6/83qKqpkfqZ7ah82+jFHC3pIW8D2FydAuVvRgwPsLzSBkFLfWuzpa3JUDP
jkCuftZj5BFxSkypx7SDrStKabbC0aGZULd5VsT+TB4RXmt9durrwV0fXNwCqXiTdFGLE4GqrSGF
wGpZCCoJYBohWFL38dayy7sSdD9k3qUqThjvsNJyC7YB5Jwtu3C9FYuC5Qs2imW+d6NTszuXdG5I
lPzBmXKGI+lk+pN1t/5aop5NARXwfCgEbEKjE+ZhiWzhb1LHdu6b+gs/UMImpk0ea/msDQiWcIuN
ExnmQa1wZiAxG6mDu1pGaO26FMHFH9EMyB8dQXyqbGzROxJGo6RSxgLrOvWGY16QH9smIPn/UeUa
bfLwW+A0JG+TrUd0HmTOcDOn2aVEtsrguOdv1S4/2bsyUWri6T0jGiGe0vN6AqxkBhMHOUXt0BE7
Desr6QFgsuX7xi1s3lV1p90Pk+EcM8/fc5uUvC2UsuqhSPGLtHDcz3bz3lZ0fLYcdvmRS36wahGp
c+hM4poQ7mr+lBy+hkjCbT77xc7876YhzuJqu2Sxd6yFiTFWODbkbjGxuem/xZbxoaXe9OiO7i/O
sA3/eHqhLWQ5FxMK0xLdEmnR9KJHi31HOMVzzdziMnjDk1rGCpknpZ5l4shuAGcUdvPB1xH5xdpF
7aqT2Ym3KWlF6zSDHNZTlY4OPBRgTGPZUnCMCzz1TEANY2cs1Vmm1Xc39SogWxBttFQxYfq0tmNQ
lrDBPMpX2fGVnU94RTQf2Ms+jrNXfyR25JKdRHCSY3NOKs1zZAwwkYiZy4qM9BK1bPG9ILialn8F
BlN9urpNNk8EelrYJrh15pvnSMIxXb15M11s1CtlMdU+1eSuZaYP1krbqkLbnJ30seqZN4z9fdnH
7a/abO91Fmzvho9A10+3alNZ61l9Emz1uM8yD55SY9qFUq2feom9MUrrJqyI0YxtpzUgWrN9sAr/
NPkOLV+U/lqVJ2C4YA6k7d0qtw/EV0/65v3UnBNNi6//WGtgccYrl1BwDJbphTq3JZqPUPXKqVgu
tQY+OzOKKE4h1cyGR944b/17PzOvcxKIA8Oiae+YRNxqjM13PhLKX3WnZ2c2vOPJSPO3Klrc54Sk
ob3Z58geqB9CLjdK29YM/Q9mrnB3h8T/wMeL/KuhPJ3TlzYbl6PRAdc1WW4DmfHP1YLiwEj1C8t8
UPP91D2rSXAKB4z90zZhv3NbfFACiUfxq7l8CHVObegZEh7vTd/LGPKNlF70Rj2wz4UDisEhwn3W
LS8DH/JjbLh7QhuWlzjkrVqKgKIF87kn2FzqZZNcI87z0/88GydSBMZaksa6WGfdiKeqx4x+SWPC
inOXQVurD95VluitcPs/bHuPjBJJgcNqeLAnD08lKL833UR6I/BAfI2Bf7DSRPv0ynS+V9/mYGae
3Fc0VXMPmMU1XPtuxMq0QekkHnpHd7ZirEhfV2vlRbcxIkqlTmcwAYrDzDmpkUE8ea816r3tYDb9
eXHc8eYBkhs7/6dVMtfjurOjINxlMLMvcQOHttZw4IkQhb1efCdp4b0dvXt/mL5U/9BX5FsX5Szl
hBS9iCwkg7thucrld5/P8Mj/e2z1Ll8u0irE1jdIxujSsH5pm6Hdphr6dQ25ulr84Y8ozqP308FW
S2SJad9FgimwZ5YO8E/XAjcDikItLwvu8ixcLhjIn30KrlWSAiXLQbPdDUcthjlVB7W+i8ZRfNjU
LCwlvul+3lzUkYlGKSVWzR/28Y/AQ8ethvgZCJV9HSOGxWfErsTWboTBh9l2ZjhwGNJO7CwE/M+G
bXXo1ivjWzn3SMWRHsOPqyOT9PB0sh/shqF1OTjZJhtzTAfMnzFoMMRq8he+Es4Zb3D7OO9ImAmA
N4CzznH7sy8NjsDCV25jFMFV4Ep9b+bMwqSdYE3itorMbvg+Wov16PcWNI0qw77Dv7NWvaTMkVLI
j6Ze9r4Y7pCcXTQ7CTHCux/q+FRjC0umJAlxXIB8Y8CD1hkK+gTLNutDR+TgxrbdczbXBFEYATPA
//qLHI/usGeYpPZlhWH8moLKOfShf68UxEk1v2P08J7iBG+uhCsMc0f/Ec/rfh7WLCKbovvWZ5Gc
bycScQqbZWiMv0VoMsA3jorprbqq7wUg9Yfa98qdhy371dSa5zgafmepIyGS1GIUQx2Yh+KLUXA/
fS7FCBL4TzGGh87tPc7y6r6JSQhiwrMJ2gwcQ28ISPDyUO0D92U0qydH1WEQFohRiuWpD/slKcN7
trMJngILo0ziZcfc1k7+y+JlGmD2qf01iRFLS2ews60yKwMZpX1zhv41yc3w7Hc9MDAnhZmt6gw7
o6em1wgvdGT491Ljph6Mvg2ZAueEh2bR8qvmv3ezc288x330a+5nhwQ72m8rmosv0OdOUxB3kLBB
MXBkACONECD7RXlqLPM3Yqb+/t/76iXm3m+llgETkdIp9WBny/e5srX1rdDtrG3dkU8VjWVOonWZ
H+yoY0o+ak5yBAaA6p+JZ+xVQNwpONSKLf5B7P1dkfjMslTlR1XvXO3MYVAKmTGq3i0SwI5y3ja6
TgfK3JZcOZ6N4CDOFJ+YrTGfEYiBRqbpBlytCWSKsv9pFhlfm8qITuY8v699r7ppV7ZV7aJofqtM
T/wk41EVPUZtEx+xzDDQZVPfxsA13BagF9kh5oGvX7ea9P81b2nqhYe2LW9imeqLW3oXDOrnoQcC
aWgMieAFsEUbNKIXR455LHfMOBqRV7ugjp9R9zc3XQ7ebTRbRsbgZPAji2PGJB+gdH912fTBvQO7
TABbV110upMsN4NcFyjMaOCUHxZaVoYmj49eat8DwE1Z8Kdl/Sa3Ot1zAPkERXp8svxUkyEz6asm
kkc9biZsbS3SAV2brwOpnRtVcQwD2ltQcUyoeqpe/GHFmXVbtWXabRxK09B3bsD4CVxOutVnzTmm
XjFfkWLtXLgJ9yhIvtNpIpaNZFAmzS/CKWwdJ0htYqu7lMV963zYYhzlMU+khKczPlcORn00u/tK
x8TeGaSHc7C9IBBnLVYXTCklVsHH+ryhvX9HLYoRf3iYyX4ijgyMLDg8f0+AzvRSDcG6WMOocE4J
6DzjPU92UO1cqWipoIuglF1sDcP1zEbECaL7gdHhmUAM7q2jZ5zwlUenVe7L0OrUz+TqqVtUstAF
GkBZTzksXZipWf7cl8uT1ZsY/XJMfWlpPphMxy+sivGlOCSKZYb7s03MBAcddy61iBtD3bx0dn4Z
G3u/KprGmgnOkDjTfWk07i50UcfWxHOoAi9p/K1wp+57mOd3Zlx7x2Cs550q0Ok/t6OFBZ3v1y/f
mG5laS2/GPtWP9vI+tOxeLuoLQaSDuuuntxqoxENtmmT8SvoJePGrJ8E4/qbEhyGYJuRU3TTY2qQ
5K4WAFMJmMhAMLmzLdiqcVedQr6ByvziY/y4g00AvcNyR/DcqXWI5LNS5xpWkvEcje22D7zgNDl5
8lS6TLJk04Sy+1WxkhrWF6VT5hfwcs5GzxKbYCcnPyeNXZ/y2iP2pyFKdR3QUGZsK8MmAKfSi4M6
9+cUxTYeHhtCQKRzIKXuTm/xnvoJwoGoAJZJePUjjUiMP1sf7pQfC5UjOrMEirzte0c4xvHPIdUX
VO9je5zDgcPfM/vfnAnQtSvEYnFZ7gsNEue/QwDpKbKXZQl3FWaevU8yximxIMVjSZg/Z2ZvtoPn
CG2Guc/4tt7KoKk3zsDIm+9petYHq9uEiNtOJvYidkoSgzsiLhcUz9TmMV0FgCEln6vcqL2sQtgZ
zXzfET7G8Mh+bmlB6BC7z2XmTNjqIdLzBsL/kW8rPY0WM/hAuXPNZQBgTG7c1RU5G4yJrC75ygph
Vbke6faYiR4rq41/zt3gb7CNdXdBtdxWZ3pUfAK6wE9LptFfaXaTmQ9FQxbh5M13ZkYInKUEU9o4
iRcttUzUeE3/uKJ11ezCQFTe4GU+WkPRM9Q38hfs3E9VaZC91Jgvvd1RDEnrxAhkOZU8G/oVnSu3
4mdRL+WDetaDqdonGhq7uDSyJ620/A0/Qfqr6H6arYgv3DwQVEgc+5yH2dVr+gb7hlR0EY/z3UEv
vE8sPVp/vVYZbdffrgjC6T4K78XAeiKt6hFwOEIVY5hQK1bptzLWwWVAvDGiAU2JXEco4iSaQ4rP
iCwiadhvYtbPST15qxaSXXB1N5Tdu/osDUPIMGiEjxuP6/8UcXfG8yDphv7ijrsUwTdfN5zQ3Be3
63s2esQGKcqDC0RDAeLzM2PW8DDUdfw65laxmcP0Nxl5yevQ60yfdYT7exHFn2v7R4RvuOe/dbKr
zMB/xI54iEYcPaq70twr1hYQmyOxPN7Alb5NdXGsO9L2WscML4xhylegq0Srh1gQyyS9xj0ZZibW
XZYpYr4Qw/CAnmphCwUO+6+ruieidakD645xBR5jm/G+32V/dcSZkR1buduMcKrtHOK/tmpcts7M
oHMBAGGNbOIh7LWo2HRN2hE0yIOWFuEVEd/JlVoz9daSLr+AIhhIs7IHdTtj25o+qlc5JNl17YbK
Z1z3mnUUsXiWERjK6CEqtqFlPldcBlgHnZ5patqG+rNaJ+lu9NuKteTUhJV7nxeRieGLH7Rwh5fA
Q2xuDt/9zArulTaWIyF4yIfxra5x22LyDTarno3pkXNttWsY1ssqqP47kg+W/lKhlmBGueRfXW0c
WX3lN20K++swOM8T6Sq/bSg5YTe8coUjkxDDB+Si8riMELrirDxqzcRNgU93Y45m9jTX7kyWlntS
t1f1MCYpipoa12dW/Zg7o9moMgLBEapLpadO+ZYpUaqeY4cnb9cft02H9k7JHfgM2Z9S+m3ixIAi
Joec6kF9iIbBDLDWDUFeHH7qITEAztAghYe8RxOngLrqwZwC7Ohp9THaGcxVKa3xEFHcxxigPESz
O00vsDqlCdx/LUkOU8l0SBl2odSRc6JacU9PxY4ZXZLNd+umjRExcTHIrCuIQKsQJO5yvMOA5umq
JHpbYsnVg0e8FRRzxoFD3f2JJOknjVONhLZ5PgSS9FMt3Vds7ZzKaXF2IN53ABrvPe6FINf8eO8L
JkJFB84DZiJ/0SbwrolD9lxXl7TyUZb8XNrlmzhGWZv/qPr2iyVE/WMJ6/s++K20JWOX5Be7SCRo
MDCuqRfRz2gBJuJV4FPP5c7Co3KJtMK5ad+UREE9KEkLgaeIWz2i7yrwurt0jvwnhvVYjcn5xhLG
vR1V9AtRlQt3ipnLvQou1ZQnpFzrV7JV7O8ij75GN3qwEr+76oyxz8ky/VJyc9WvxcSlbUy0DGcl
GmmtysVU0w+7Bla90i8hWAiPKVClTeJF6c+IoFkkvRJiA2dM5EgjnH6XuSRZWtpyHdPMeowGfcGI
U3yhVHQuVVTclKtjKZ7VADljraeHbxyu87GVfZ3hcVesraJc55hGSFJN5jATV/OBAM0M8gHpUp1K
UFScvS2kn52q9q2s1o/VkXH+/GKaHji0xHvui+HU10H0bAgjvBv7uICGVCV7K5gbvlxEgBQjXVw0
jz8Q+4OZ0cSPKYsu6ShAK8iNfTU7BnGQVPiqaCqZ1m5Q0XeIp4iLWnVlZu0/q72MbWO8gRDEctap
NwZq72vULzlecKnIaXFWlJltX2smJUc/FThV1CIl0ruL2Q3MeMFkkBGVJ6dyFO6WkZFBXNnk3E0L
eWSYHYANFBxbYkZ4j4JOBgHN6dPCkg2nd+ud26gXF/F/hJ3ZctvYlm1/5cR5voiLvqmocx/Avpco
ybL8gnCTib7v8fU19qbrOssVkechGSTttEQQ2Fh7rTnH9DC3+/JpKIJm8sGkk5MTT+SrefKNGwu9
HmKLmoBUIZYG5ZNp9mzdR3qL8mXscoQdohRtUYtTMaAdP8sPiNDpRxbMyWZA7fWw3pmCLvfoiJJd
PaxHi5grR51vQWCKTxQlAWHIQMdkbZFpwKnnGm0fFDKBPQyVFgSkHhlbNLzpRtajHVGpAegi36O9
vpenYznRbHn8lMVptI1LXq7oUCdKGjxrCxJo27a/52RIPEfK0grrhrcmac/bDG26cNwN9H51dZuz
EquMuexjxF/71lNLsH4EXoU6ijNvwEUoH1x0sY9nv95zxJ+mI6aMCpLU+tcfgK/ak9N46qa5xCtg
30epHYgz6gDxUq7HQDHx9GQ2iyPW+SvQvtLFT85S37jG18EolLsGN8ovNJVho5U/QZYCAZpTqyi2
Ra064T8uReZPkagIMeL6bRH7V8RKqsCPItQXLzU2C42bNHRz65mOMqE70ENXYU+agr5U3ynHx22Y
t+knlHIpUMQU6ECpKwy2QIrP23Fvz039IxUaFw0djY9+cwspzvpc6PAT5ZTS6fNmu2SIVKrZRFFL
ZbGPum55y3DTfh+6jlZK4GFtxeiURFp7X4aYoTJo9KOOMn4V6YzVPTIQMGTZKCIpri71dJSdQuDU
+rnM7U+ynRm07Y8ycByRRsX0rBqCp9LlVjY07CzMqXEO+ZwTYkT/LnJDIA+LNT1BhqyPbZxmvmJA
oacV85zmHF7wNwet032GasOHpYLMDuZmQDkL4E6uIBSMxjlAK/Tcw1P0m75z2UgzBpVLU1cyqsrS
6P5rxlON3HJGJZ22oZ1OFytC8TPo6UPQJBJUbioUUrObemTL3rRbeuetdpV+97D94XG/DAh4b6NZ
nbKqCV7kA3idO9Lj6CpfKbAEwE0CQuq8RHmpwa38VHXaSdL7Wuc4zxXWdyXzqo8cj83Pa7EEG9oS
11VzmwpHtI+cOgp5SeK+0zCATFxQXBrAvHWGt+/LVINs7Ai1zntnK/Xgv3ALTYcQ8yEeA6vwJQHv
9aoTBNya6vxzVcpJef2lZ5DP6ATUpXe2LGJW1ARyfdjHzUurwdhrZkQ5Ta3XL4mHFbnylFfVNd17
DktS6OHqmgxHExPNoy2M4LPdDlSnawLIBFG203ZLnOyXVve+hApYRLbbhV/pzQjwUzg6mzhetk2N
JoG4QuzVau1g5Fa1fV4UPTumoGCgXUQ7r/emq0uDEvV3TJ0lvGJLIaK2yMHKzLFb/Jhr0TeaNtsV
EYLbnNoYgZCwG9G6G9FaRLMPGrq6IWWhpgRuLIHHk8MUuG9xfKE0LYvV/N2smvmeBdOd4JqXh5Ct
Jw24qsc7AAci0kZG1CQy320aXc9KR+/q0ZtPzY6U6cDqTmpYfNIVl86K5RSrfETv5uShuYnYLz7D
Rg4hkSmEsLpdToYWP+8cOc1Xa26KnXyleiodnDyjAytfDwQnrntomSt6dPNZ/rGJrdwSsvj57CyO
tYuZbSZ5vq9icz8sByIiwUtrnu5ul6BJ17Js7ltlHRXWFrQ3XC19DtcReNlD6hH1NBs3Z2DswY43
q089nje5O5bT7l8P8r0ROgJo7uYu3y/FpKCtFuWot+y7sp4RS+0O6aY1mQT4UW9j6/egnT5e58n4
fWrTP4OCtLZHRcRv+Wo7vX6MSrs5FnUdnUn2YD/TVyYOcSNet0b/ieVOf7Hs9EuD/8zPsc2dpSDf
MFDWJ/9NHLQiulj2AsBWWGJ1y/1R6gsJ3Qwx1lFgQNilSHx9FKdDxVm6BPZOtXOA37iyj0ZgtNcM
c8gaKFFEPJPak7EYWusFWesp7jOCd1OyUB+Nj1Bp2LDrqe1zK//ee8PHXGfpxjICD2Btdw2J8npx
ltjdjSoZA4QAH0NNs98J8jgkZm5cRnAsv4wsqgJXesrvo8jyWBjp8V91ZeSID0XWFEGCldXFMGUJ
o6engCLVNeQYUlcUEkY3xcbKzCpCulznnVum8mAK/tLnID7mNtEvOTIGcdU4PWkrZgjf1XbqH9Dg
KH9MZdFXElj0+DsdSEPMZNVmrEFiM1Aw3g0nwmcROtvONYxbVp+hPvgw3BOKY5LVOn8wqv78eKqC
k/C1Q+iy43ooAHQ7D/hexaRXxQ0u563BoDhH2jEgYmkgOobibT2XTo4MSfGg6e3bNLYfL22RmQLL
Fsc3Vt2NkycfWYc2cmdA4tlLaCSCVnrqMsfFqo0XV5mV8wSt4Q7/4VsjjQ8i1Rw7w8GZhtVDhEpO
wkK8LyI8xgyonwh0q7aJyn6I0SpVSjdFK2ky040Qz5B8mlTKuifc6zoPoMfBmwMxleLi4MujYdU0
RInA/LkF0wBAxwzLO9K28krP8CBfLeKtJORsC4PyVFrDHxH34M6k5Sd2dpVTZX6tTTq/js20siIL
JR8iC8oWfg1CTeRD4GIdJ8bK2vx6j550SjoF3pDBtcp1j0Bs39Ij2Dz2YXXIVHG0kGrWGuipMv0i
HX1jndmr1gHfXSAUuhT5gqMBSfFbgfgjsaOnSbs97qLoRHapnk7XZeqZutd5dk0TgPMcpqM2d+62
WJb8aKH2OxgkPksfLbII8hkBzEM7EWvznCjxjoBsJqWm5948AwFm5IWcmMLPWmTwRzwrMI/mYrFM
qy1NAKF3jUJlWVspAXCcGT/MgCwSeRYh/TllfWtvymAih1Z4hrVSZHDbWY/bOUX2W+jeUdfYoJmN
15LZmqobgUelNaahSxLPysU8J3mlbbIKaga9af0J8S9YQmCN/sxs9iMu8qfcmXbyuirjWUeJLNR1
asBOAZkHt0u4MIkyvhp2rj7HIb0nTuVFS78QSOmso9kGQ2/8kIJqRFzbvsaEVxmhAR9NEBYmc3xK
HCwnEsjteRh1E+WctTifH9coX0bvy0o/IIb6ZM9kYddTTnI2vdjBiuNvydShAk235FLcQiAgu4c8
v8kwlRXjdXIb78Igv7wCqr0C/iyfFBrem1/PlLFDQG9CsHrIWjydOa3X14SAV4a6m2yyRaWoq9bR
8T4WqCwTGfR2ZJ3d3oFz6Rn2cWbX9GShS2MiY90Tr+yeaAl3TwE0q0PGWuc7FHtS0eEA79qjt3E2
RdlNj2KPhiYY4cWLiXlRiei1rB/g47jjjH3w1Bvlq5LUFhv6fN6X6vIZsEG9rRFqkaBbhBs3YElR
NCAU0hQWtDnCOA9ySpUX2zDDEU9m39VbkvdwjJVnjM35LqrU+Wpo0IaxEHxzsL36CJw5WXFq4Jdk
ORuwMM/Rk1qnP7hRIVSwZusV5Pq4ovmbwdBWrNfRN77aZfEmh/KW6nY71spg19UtKyV88X3OFGn7
6PAgQ2d2k3l7eJvThxabL61dVSm5quhT6pjGIPr3tFjIU9ImZQPlcDoBrYbrs7S3PPxCM6bZyYmC
p7/gF4OOprPvkO1dh8SYzhyYqjWDcWmoV8hx5fI86cgB6p9bm9AJ/yzcPL+VGP3sUSPgEIMXnmlz
jB8mEZdL1GvCbd571qUDjfBcmdAmYQB/eiwncUjCibBRyJN6rBENMLSq97VLQCGKVYP/PRpPxJbk
q1RkGIxsr8hSnu+VoTArERNIjcn4seMYEibDbpwhRLbz7DbFD+N1p3iskTcMDq30BUYTJ0CyG6E9
ogMlVjkSgfZsrCKFPOi+eQpj5cMVipuCwdjWWcJqnyY5O+txGU5yC1Z/q8CQrTyxErPuWC9KimxF
a0yP3JOaLOdFZ15p981KzzDMtOXSY/bN8By73dheGDW3UIoKWgfGQb6Qb7Mb1Lb1AOTPEX0PObLX
NAX5LTZh+VZs1M/TgsFpIj3i0AVQImzrVBSwJ+0K5ewoFIC/HnRAZT6jt3xnmkLOA7XiIFt2OViw
bVuPxiokVMJHGkZ+WVAFN8qy/hx1+ZaxuEY2qW6trYDEUFU0wFKRP9GBU0W4CkpgWAg5JRFr+1Ab
mxoiqNn9otrxuH/crcntwZwb3KxIhXTIPnktfzoxOWgN5FUlW0SKhepNYgwKnWCfups1WKDla9nX
Y8jxJbFZ+kJ/GiOaJFxp9mJS7odAXD0iRtlj4NAaDNX+byyNCQYCB4yOmd16LUqWWXly0doSZGGE
jcQmzStW6ezZnNw73QrlVdSWlKR+JRg2xIlW9FP57MowVTf5rF4QHpnjrku15uHtkQafDnIHbO36
8wP7SlGeUPRX82c9RVNGy2MLYlB7CiFc+Pyf8/cII+ajT8+XUk/RS7X0ypYkTB9r+KIYXL/MdF7C
cKCcns6YH6bnLtQCrNUL53wpQrOJQ5KHzHPJvJMwDmbSZDrCRYHzOYS7SXhBHTwtB1YFyqU5yH3B
mziqFO9D1irXR7Ux0V6c8FkMHUGfUownHzT49Ft4WLhhWtU+9ooGCmC2o4+6qRAD1N5PkXneRs0t
z9R5DVrO2dAqPqAZhtHXAz8ADpCxdVEIPBFvOV7cM28QwzhlMoanMufiQIEbH0AOQR+hzV5FJCfT
x7rIzntkAT94nF6xYs8CVFysl0m1SWGFYkCrCsyCR2v7QqqzobR3ivzmaNvDn49emKaY3jY7Q6tR
fZCncF6DPvnDKhrd7zrXvOKCNK9GUBHbNhGLKE2Ojpl9S7UuQfc5Bmz9x28aZOB7QURK6GPFmZHI
0j8uarIYtHiBcVMiuNd6/EjSxWYow09DMCM0+FeG95M/FQzcXoBArWT3lmBUqjGktTvJhJtt26M9
V5T0YlmxwQfHCM2GYidn5dRbQC3lFaNQNz3+hVTEPQ01QxsXjzJ7F9190hTwi1K9I/m3MB7fItG9
V8lBebBT8gZp4OQSstYM82ttOIKQmLqkwsl9gtDozouBKkpO9Wfa9tdkoXwbIQCXpXuT8xO7QXIa
2wlCCDFTiZ3hXrD5Ommdq+9qz9R93o7XCeV6uk3I+F3lnvZq1FZw6Yw+fyVcEfC4N94HeGm4TZjh
SxnXwjaL1KDlqU06iss2n/aBOifXMDXvcjnUXVwVdEnA3Ygap1dUMkvJ210HbNAvpAb2XHPP1H7O
Nqps7ZTh0DnRJcCsIo8eHqW9LmKUPDYNLBAaFNRKP7lKXflIBhsRbcekvxy/Ti2B8FwuT7JF3AIG
xpUJgKZWNulklVgNmvoYawN1NfEMBCQNoALd1rhPYTYi/RouToTTNzB1TNVjjoHloTL1yulGVIAS
as6THiCc6Al1P8ZJCS18yK6qA7+n0Y2FGfRUrhXlTwXhFzFw1rfHitFBSRLferrt+io8s9/cz6EZ
HkaLQZhM0SBVfHgouFKhUuEIm4/45UD53jPbf2sa54LsuX8O3UV9q71PAX2kw+P7J+o72D3ausOY
7eW6qwHqPBGNHK0bx7HXcu2VAd9DNZ5kI8jGt+oP40epZ9HWi+32uKghHBJwfSuFpv8d8hEolLxw
1vKlN5HOzsi85lgmAKzFdym3jXBJ5l1OUXTJVhX+2Q/0wvGhQoOzsQIjf1GXBYyOpxPgYblrOWjA
CHxAQY3duCrgNkGGX9nCmd0s5nSQjDNtUQH5pM1rP9lQNSaGeLHbvC+1ZlxmqiCkoFcLHcgOkvLk
y5fyQTGB7yWIIfRsng8OuKtdVLvzFgwvCI16zv2y0pIfNtvBcO7GD5X0I6YYt2ImRnoSheogHhw7
mY56NbzHooBdiig4D/g3rP9vmJL+KdOJmVUiaoyrIntmePFVtvu0pRPgdu9Mk9DeF+ro7GPGhNui
JPe7mXGWxM5yd4yK+wxYEukwsivnFmvscRePbbDsravmRHSnvO91KT1Oe4b72dXcJaB8+OEHfVbP
9u1IjUX+Cqw/lJXv+QSurIacvdVjBPmEgoambV5L+hnblo61UDJXq7hRziX98R99X75MkQdkrIqh
/5tE3OQ6HKoYz0EcFNW1i0JaWoZrnz1dD+4QMO8kR+XftaV8j9ePWT6hMTgyyw8P6fwzyj3jqsf2
7Fci921RrWEFJudLEs71Wk7pXQX7fGeE967lxMu05Sumwmo9RS5BrVOmrx+3ZF2Lg42cTKYDCRV9
jK5LzCm92Zhu0GP9hiSeVS0cdeSD54dOvgyndyOiSzyL9SkDgIwFtld2oZmMmMeag7T+pvh8/Tr3
lquyVBsykD/yEpcoaUFfFpTPcRff1X64AazRkflReNiMbUUIVXjJW6aNJG63WxmsMBgpqeRhDmzK
A97PrEQ7RX1S7R2zPA12qB/MGh+soH7VGZAnUln0ozUvvm2bxp9p0jxLjSycELiWheMdCscG5ZXp
6g1jNjlz2EhT1tq9jHopGoDnXVSoW+TFmm8QiOprUjtAcnu1K52QTMSq5nY/L5umHeztGBtrWSfX
Jg1qkOUW6iU6ZeBw3zxoG76t5DXTnZ7KJESCBbAKrlhozWTlpbT+Ld636GLajdY8jy0kndZKIOiA
z16TddUdDCr1JE3RhuQ0g0uLVrun5M+eoZDaZbiMftWIlEaHrDtdaKunYSD2XbycgyAlAIxih9ZD
0xyapCzXVmwjkHdfmziji6ihyRPJrUrvopuogoiBiRN9swn0qAJgwH1Hx1y6hS2ihFYl3n/hBDXM
oLyTA4p2PgRwqRHC9p5RTO/VgP4RQrDw3Y6oJAWjM2zhjhYzmVmTDaYUbmyyT00LPw/ESGU1lL3G
fYo9cxV3B3H2l0nK1Gc2tGumNITVhRjjk3D0tpCUu+2sVD9GzbwGA8lH8DSwAgWQL33NIRumcDAl
5MNE6dVDaWtemrZz149Z4wO4iMMqQ849FUcQNvPWdKq7Mpoxv9GS0HuOulU6k/dh8wuvTYwhm6Ge
Fq5CVCMeobLrx+3G0YrqzW2Cc2ExL7KzBSqFALZiNo98c0mVjygvt8liOq/AhaZDMCGC603OAc3V
idlNRBsyeWl6xzjg39q1Qt/rmgEoy9KI1rXK/oAGDvlQiHouEd7dYxjmnyVuaCr4G41TkIUqZCH1
bNENmFjIWIbOagNBZKDoeNCQM6dLt4XnTU8o0pDvjW+BZYpZW1/fsJzkX1LwF3JEG5nJvJUkQ5WB
GDAzZPm2V9GK12PcJVrVrzybf19wcbC6+QtZKF4BnUzOp9u6GY55ZooNzNQcy6FKtkW90NsvcyS8
6KRt5F5PtLOzM7usr5K4hG7U9O24oRYtjJE4yfFblOS7ZUncSwMo5jSUnEKzOvZ3s4Z5BA0w2Lcx
eZVDFkKIFFeZFYXGqrPiyldL+x1foP2DUu6gKMtXJvWoLQgoPzS14W4KAZBW0nRtNculslTCgtxJ
P0SIlFe1k/8xmIP+hvgEu0rDRHQIiZGzm4ziUQjU84IlHkP+l4eScejZSJEdcWu76fIYeqIR7TfB
5K3bPIiORTz3K8QUW7l65pn+zVmiazm21itMtWLXAWxey5dJP4K1BT/kdy7zFy9xOR4CSyJHnvg3
Q+DmJps5K052+sQAsWxCExhM1J1oKJIORKLrc2jkp2JUkJKIV3HVlXxgUipB1xm6KuIFBcbFDcar
XToIvzzrZTZC9Vna0lKF3W6cLPl3Ben3ANCD5PeLjKQFt7tcmJ1jK+fScLO+fZPP2slcnqKFtct0
5t5Xik5Zxfb3xFjCnW3PFSlZYmY/FyS8y0KWmbqMrupA+OyBtxH+htp+o6ctacqmTiOldcZNmHbO
3tOS5QWB7N2Ixuk66hkeldw8OgzHL5XqahRGYpY34bjfP2KamW/Epc/ZiuKN1Ly1PkGUDzhVdhF9
nDGJCJMSJy7yyYoWGwGwioURQcxZipZguHDo0xNaApzeunV2VO8WYmx5CpOlZsIGWz+xoIvIszQh
62LDXv6tJk/gmGVohMkhbi+OarxyTTI26cZvJPxp9ypC649c1iYuGQwAfMeY72BqVPUNxEG/kdoF
+CXh1uiKcR2XlXsJqJ8hIA3JySFfK2kZhMv7QqUER2sB+hqOmKgdAsdWRWY8GfDQP/fOSY1GuBPA
VI5BXH/LBSVxRG1pDUfmcgMUvqvrjOxzDV3n7F6UtUObdvuQLDZNy41xSA5pCxlbPAnVkrHJPD5R
x5lU0CYJir1zTSd4213tXUtchWslmii2K0Z8J5x2DBjYEPitpBYpbk3LcpnWZUZmj3QhQR/rAN+4
Z4CkIvYYr5LUCNYNMwbZ/1O0PD+athr5jqIub1qbEQqpXNT+5tpDeazpclzLGek9kIxVohfjm3yG
4gyJzASQKNW0+Dw20/NDJ6Mkan4u8giDjeomN0UpdmFnDKyvRXoTcx51ESSf2bHrbYYJaDUoOarK
at1YxfjdLSOCPwLBQm8nLjh3ek4WzEuBEdor2nTpLq7n4AU4wOYxqgxQnA/DJa21/oOlVNkxxslg
/7pXVllU3WNR7SFvMLYMw4MsYVuVRlHAvX4Xz94J7K/OxJAxlVHQGKRwVChrGxwCI2Hv0oc6ATel
ftEfzDCo2C+D3gn9s/akpxTwIg9OhZiJTsUbOrbtAP6qniTT3olfaBymG7PEVNV31Qsx3safCr0v
/iuIUMsYMCup+aSQMu7rrll9VJGTbVzYxQfZ5OfmA8nEgoDjdJSiplU/20QMr3M5mWEJmNjyhk+B
HX6aBB0MSnKzasDDjmBlDq1NBpFS65pfIaGSCLNZRIgZpt2iHdDX7dwE62ookLf3zv1RsZSA5RRy
QlKkyBfX/egT/smhmWM4lXQllx4wAzfU2I9zdlcOzsGXmTqSkm75SmfIwlNEoodoup4Dz4n9Vsnn
Yy0s/6ImOKrt/NWqbNxzpFvI1sDYOe0ta9nwDK0JdV5Uwm5SFlcYxWuIYPSirVg/Kc5SIchEjZ2Q
wMi1uLx0ttncCkZia4Jwl0090EErqw/LQruU65q5jrsue7LaV4yaYD3qdsYNxlDC05s3hbHbriEJ
J3UHJOBDcXZmNThGpKD5uuk2nBlAxqVho3Cz9vEyWe4JmSZPD3RFEXqbPkgQFrXaphfwe7EsRENJ
ETu7H/HstohqtXGtDHmI3rs50ZlQLlnRd/fSQUlnD+EZ/4m6G5b5By0VNcMyIKZCD9OEKPjSrsiP
U2oEt7Fpjq6xYtaUpz4Cz7bv9K91XH/qBQGrHsZTa2nOSx1UqJXt/ThXDOPFmD7Tsl2Ao3DVGkN9
Tt2mOjExdbfEG6ibDhoP8oSpPQf92K0GYUfV4EKD61prc5G8a7b2yWP89L2fPCQc4AOLzDrHoosT
igd3JrFRKfR1GaGhrdzWvDURP3VJwy9QiezdY7XDbN/t6hFyAW2ITFAYkzsFQN636j5Hn4CnnOau
k8fGm0nQg49i/DwI+p5T0WiUZ55jvC9O8Ry4WQ35XPQxMFvSUc8rCAbCIRY2qnWMHeWaam+0MZwn
CZoYVSwqbU49NClNu6ObiJxOjsnVHOr1UKzIaEl3qdCkJH84OMW304Al+PEj7JhIrWkpaKGKROGh
MPt9GjSfJWBsoCEMjbWYNtVo1Ig0B6BkdoX0TTDq6jhS4SoZe/SBzbMCm3ajVO2MBgjo7oNXVWbI
1OvshLW+34cNQBLPbN6RoyOpw3gPcrOn01CP3LRMM923lvcp7PM/pO1M0w2SGdzSogHl0eIPEZFG
+r0OiFZ2FBTqTKp6oKLo4FyLNI2gSotLprnvumJ/k+rKJne3Neq/GjHcoWYSQqvZ8m5ynUAt261R
qOVMVgrax2hGWEuLV8MkiTqpGU6LzeOCOOPBVczssKLfBi+qU3BfoB+RVthxFJFzOYKipuu+wuoj
+Y+0+wfuCNUJIwcsrLkxMYUUW1DxoCnRyuZa/BSYjp9dwlZzvjoKd9A+bZAB4mn3dRyphp+FLFyq
Dg+2joz5c9Np7wu/XaFgRNO2uGiWy6MV7VhueOcUyX8yzpmXuwKTY35TkZuymRGGVL11ViERhxe9
qZnkGv1ZjbVdjdOnQ5qox4y5Wm8VUS1O82fNmgz/n//4v//vP79P/xH+UULvm8Oy+EfRA/KLi679
1z9N95//qB5vH37865/ItF2PoDDEqgRDqY6q6fz596/3uAj529r/iRciIOox77j3EWARRtn0XIfh
m2zduxY07WUbJdGyqyotfVdNXBrknzzbRXZv5IxNz0/mwHARBD4eYT0+5UadrWq9+fhFk/MGUvI8
oyGDnjM0i81X2rucegi8pV+SRmd8NLhlGWqT/oSUErMLK0JksRA4OV1qJX2RFhss8kPZJe9dH26c
rlrevSa41BkhEFUDfzUQNUglgufGihghxURr9fdHTNPN3w6ZhcbE4mBZqmOamm2LQ/qXQ6ZEWIyK
ARxe3jbzUZ5xGXbPQ2TrT31f/VHTrr63QZXvc4PNRFQPgMDYa5xaLvmD6wzQRBhjkyFkX2IDnWVk
tQNYNHqW10U8nFQtdh5PzXzBKiK97lZifSJEKNjplkDEOYPxHhXTXqdRpObhCGM7rJ8CSkJS8dj8
5PrzMtPmThMNMqFgSesj166Rk97U46HZGRaeU1mX2X3NnhtbEPNpHZHzMtXUeiX3i4CoEtRReNTs
8nvZGCaMBVcj37nYeYEgoop+W6Cg3Y9FIKuVVNZzbPV/pnZEAypFaHKcDaB9YwzHGJfjUwYi9Xkc
Ty5wD2Ap2V3OPFs0Rte0LI+OSxobU8zxyp4ZyrDcm819sGVSC4yq1LLHVLaao0tUVwqGXJTIsrSP
VTbuWmIj9hOYyTYcUKCI9B7DvY6DBl3b6tigCZmEfHA1t93AwLijxtC3OJL7I3yybD8RJuxnSYO/
QTiecJpWfhkiIlEJRn9hOyO3ltFg76wRZ0buwUrG0kGHIfPKbbTUt6byps9DsZlipIqlHhef2DCF
9yB9a4ZNq7SngCjyG84966UFIPFvrmhNNX4/P3XP8xzH8AyubU9zfzs/u5lURMYi86Z00u4k9WXy
e5LiM7WNl41mKcKLL/qfngGflNtggf1FCDEk8ijMUzYFgR6c7SAId5Hdoo4lcAj+Rmw6ZxvIbBqx
92sKKzm0sAqRn7GT4cLOcjC3crajeNZCOtpg482d43Wa4y2Q0vIUwthGfjNwDN2Tri6YTYP2PXXL
o5dYZ9nWyubuhV3AddYGFNPEggG16E0QhHB8+pH57IJP1LEWJgfcrluNKUxf9+HWlCyI2c6QNEwC
S0OQfJhW1U5mGcyIldZ9Ghu4/bJ8i112OVR86pUcLLfecpfMCtXBX58nt0pzs+fRrp9l+1g+NBMn
aBa81zYWIRkEybCxREl0dnMiV/olst+0kkE9EiARaZvjGNS1VwbwAZ41dVLOSucoZ5tdJzMEjaRW
J6DT2Nv1XQkS6GJdlr7GdHN93Zndr3aWHnK1oxbr9qqzmK9x2dSIbZLpTmdtWstnRBNv/36Nc63f
TyGDkG7dNjxXU3F0qmIJ/MsS57hN2ORKrm0eDek2rhE2CtVBoD0jhk4+EdcC9nDRkw2OdkITXKSK
s0dAp+lG4+4Xfm7JyTgEjMm4jbbWGY1bs5LH3srG9MKOY1jhfER9UbXRumrq9FQmhvdNVxtuso42
bGmMKmvPyPt9riSEp415fkYLL9ZMbY2lK3oZAcze7EndFaM9nLWSiaYgAv1SAMhnyjISbtJXzkFB
L3t4iC6G6LOFjeX2s2sam9/tnEJHBI9KcCp8/bUdReltNrtHT4EMGf+xByQP2tjlaT++DD1tz6Y7
8fHjk5Z16W5Omo0bI4iBlBc8O7gYDiyqHd9p218cDwa2SA9AKEweE0hB0sS7Aw38nAQCo3lql3m7
AJ9co9+nCsBmtwJw3z0DRnd3XYee4++/bd3739+2xRnnqrpluKZn//Zte6EdwPO3cRvMNMBJYEzN
yuo3aDNehhk4RC/ako8FXmMj53bJn7kSGOcHeBmU+TqosGRSN5DNVifXYonKkzr0MUETetVdOhVM
gdvYGyemUWtUX3MtUj6jorloujL6tL2hUFqeuQF+/OXffLbfF0PP0jXddjQVKa/L3Vqc6X85k1U9
NASis1mlSBcZ7oCybdqmYBXAFVV6ggBErNp2xu95iNt0wLzZOH6t9trOmqNsl5PLAUnZ2o8EjW1i
1zhNJFge41ltfMDiORr6Zc18aLh52oiSgXTJ699/BEv7/evRdEiwHlei5tiOq4mP+JePYCrMVuvW
SmEvx8dJSSnpHbaWbDroL7N7bxuvOKGz/Lao7nSaQyO6WG30GQuOd9UFsCWpb/IWKR+QYazMgQBZ
F7/Qzp2oXWX6mnzAiB3d5tpItnhpqKQkmGqO8lO1VNisSfnNuaHonOGLosPfELIu29AHKJgQzWZH
Pwpk/ZcqGr115AQ9OTtauGlKE7ED3csVgTNFPKobua2RRORez4dzxI2HcGnz6qFop0s4O0CP2A3/
/YH8X7WupemaYWsO90fLdVTH/p8HskOxYalhmW3mLrgrA1SHGmM7IAmexW3/R6aF9U6+Jf/Q8sjB
ZuZPk2pctNOvhxaQ7CG1AsgQomMBTO4gJw99FFwly1Q+WHm3cdU4g0jgmkcsRsoFWrmxazXUD5pF
rKRVbdsgyIhUKBrTtwpvPqbAJQ5urwUr6VDqg9Da1G3WbuieHCCeq88IqFiUusR7TqvCXGts1e9F
j55zdLrhPpL2sNYWhll/f+y039cIj2vI8aD5mdS9HoK7/3nsPNDhlhUTxCW3YJYzjhhH1PI6VHRb
Zjx6n4CXZT67p/y2wFPa1GqUI8hr5zN0Ysfv8hizFRq+lanq9R6xAfePttYugFSwmRv7v/999d/v
YOL3dR0mrKbq2XzZv/2+RH2HIxBOUoaKSj/H3WTfNO8yTrpylS+mMScNfe6qQ1Pkf7hdPW8I5bSI
sRKGGo+2eZ8bO/qNKVygKCDGngdXNTJczNEDx2DFue0Hw2xvlLiwaeOTLpqo5E7/m4/y+/UvPoqn
0+rWHJZp0/tti+YFRuUood2ustR4dqKeWZHYeRqD/tVKQ/zJZAUGw/DNqYIKbZVKs1QTTBwRLdG7
Byrb/NsS1lQ+PTz1JPW0Q9J59rV1Z/uq2NqFu/u/u6fYDufDb/tKEmRMNpS6QRiuKz7UXxYt+qAW
G+xlWD82L1HVg8pFUezPjTnc5YMyaYrfYNnay5eQupanQv80LgeZpYG6O34RzED6LN2FfUPhF63r
d60aXeXD6DXmDjHdfzF2ZstxI1m2/ZVr9Y66AByjWVc/ADEHZ3HUC4yiKMwzHNPX3wWEsipT2aa+
ZmmRpEiJwQjA/fg5e6+dUwco9VU5om91ctslJ9OwiIVYHky3ZxVjcjHmTXB/0b9gr6LsW8YB9Hty
v0lrudPazt22ujGA+Iwo6GMoBmWdxB6iruZrqtbXoErPRWm0N3gyqxetvLHVOX+25juSDYc7WSy/
38Inn+uB9qcmy3NREbU9Ls0KHTXCRml0TsDxmN+1YcSyOTcgzpbjCBbbXcRJ52pK2xYHeDrembI9
aF15/P2VJMRy1f/5XTF1Q9e4nIShcuA3neUu/9O70moTq0fHSBqC4X41lpraYlNXS8LqlzaEYvQs
NcBU+wnaNW/V/ToOpk4LfbXIVZ+BdLzt26C7L9M83qb26yzN2C+lUexHo5x3Q29M1y07zzKd7jmk
kT63RHQlFpzQhIzXpSvKoeizrhP6+DUTTFP2bz/HE8sAF20eXI4aXJjTkOFhsybtqnTqb5vGfIgN
oW0u3yySUd+t8DcCSTn/asFeTi4OUaOGgr7I3hv70Dd2deCU1W2CsfroWkBhl/rNqsBkILNsPRhn
/SE15yuR5QcNNTz2uR5LZ4LmooR7elsQa3dv3LPfXi7mIR/K16qiST6Vrfgp2tDC3PKpNthZQutH
O9T5B6mHjKuR/AE7meJSPFWJlu2EwUQ3p0ykju/b+zTGGF6M+rblhHQ1us6VyuTuCiHPddIk8Re7
GNNtliB6j8qbyZzcLYHfJtI9bMQr3LlQ83sbDDud0/IAE+28rtBVsbjMDAcjNX1ANe26zWVUgpAJ
wlIfbvuldR/pGDUVNsGwtWI/7KroGtCzjx5Xw1NHqxbQf+qX5JLsNK01MYvAGsj4uZx1JgJlnL44
EVcBzAVF4gati363PojQ9HKAjzf/+aMInbvnIPA4dF0kLt/mJGO/M2oQbollmZus7T9Xc4RTG7Bo
x2LJCe3nGwNZr+1E0c5YFKWoFM5NKYJHWu4tbCFX8k9MGyWe4y8ah1gfn5E8GiScLt3CCHXIMSKR
1FtVd11X0qK48GDWhpLuuNpPqS6t5RSjfngz1Mh/uqVZ5VDcbJpmEtsxc5qDO5Jaqbez4deAELdM
Bd0TvXiJwAxkvpKi70owtDliIDB4wrfeDCmnv9i+G6vMOgDsJPtjaGgll/EnVPnxWp3o5s4g2LUC
NnCwEMVAffW7FsfbuR3tH0VoMlZClrtd7YqwGtpDbyRXKFni82x8XXEHq0hv6qZ3JDfOBlW33Ddl
H/Ay8SAmumo674xmDvcq7pGj7AKectLZ+yLOCPxB5NRwvmsXl74eflOS8WkWUwzw2vFggE5vDBSv
lUKhN1PO7HmLJHD9ueuDDimumstwf9EWDD3xZH0J3nPJ0ajiKr9BX4CEI6sA9ZDF+GZlEQk+7Ehe
2Cshqm7cIYTpRl76VHcMiaxexT5k63NxFjSqVl+NDbhmHcvohiuOTB9OpZKhZTUL8hNSWTBkaetT
qI/VVesG4TFSloaRBVck1rOn5TciCpLq3g3fVx13k/TXSlQNJ17Zb8ScWbtqMR0r7gSpyXTdS54X
Pky5qzNuJXPAHm+MyXWei/mqyJhjcdNGp4tftBOZddEzwaFUvZ/nSbNrwUrTd7fTyj51UuONM6IX
FIkOTQmgxVOVP16mAqOJdctEwK2p9BRbMrsPaMZijyBpebykYy3wdnsVubYdDL8I3h3BCwRnagYC
UOM/nqrK/BZzw6S0PXZqSBDrmvpO3324EnNAnE0xPAPMG7fq/ACssPZXl4yuiJ9+Gbt3sdcZyUlT
1VetXUaJCfhPhKwP7KLTl74go1HJm/aArL74X4p0irRf9iibpvTSd+BECuDV+rUj7Yi+41lZ1e4C
xUhCWe8i9UNUDKpdiABbZB/37hJD0SzAl3CEeGFrNHZCB9lONVUOYTSNre4YP5LovNC4MXgwla1b
Qn/gfG0IbEl369pZO5B3Lz+nVojbiGzpnA2TSayrBOV1SZW9bjBI4NrbidW8BLnblW51o7b6dF11
yiHADNhIAmLjvPDqMa7JqFiW5uXhTxbqoD20NsCoFmEDfjaLNUs3RloeS6e/yoi6Qrhg7dbZpIoy
+abQ3x3k6jtsRSMnK3TsqYRp3XMR4gt3512eafpmDaaJF+loOcfGOa/iTdw+XIbsocKxvXBsSYSA
hvXKbDCR5DN2uAWkNtpLMk42jhs5Ls0bqyQ8gj5tebGCLVGzaZher35COTeH9ahZ4v++u1gPzVnP
eTkZAFEvNUbMCVtpYbBxDN9fItb1QmeXGAjos6DW+d2/qYaxmV9rSfyWo4i6DxSFhk1qvNRavre0
FHW0tgtgTxEwguCypMscDK2yH4vFEbGC56pW+7zcYsAbq8Zi4I5vPBoYqg8SlKLXJGlDf7uyg3NH
FOAqG2mWrWoiknwVdiAwH4/c+j+ActbQ6X9gs6nP6BNVtGH0tNlthG8us1CAUi3dw1k7mJga/bAQ
V+veqygVYhdGMh5xgbEfuVxYlHcLuXF5WL9n7XkNdtVvL0lCNibOU6WEe9WJkS6brDdtc1Nm1ZdV
/Ki5qDBrlL2HnHjhMUzsm9WwUWlEyFkYfnfxsT4M62tAski8I7jqfXI55AyUlX6TDPmRPYwrtVbe
I/xsu7UUIBx93IiM2ZWbQ9QdK1R0IRLK7UQKRYhl/crUDH2vzS2OjGnz+5rTXk4nfy458ajRS1QN
DHxCQ4j4S3Nppj00t7kI/Fx1jdNq+iRkeaI/ROagg1lsY5kEBa33spNtdAZWd1kPBcMZo2bD3Rss
ux9RVlHFjbJ8Wmr1cMgz8pP+pxBPWgiESFe10mynkQnqugCvCI7R0H/gcGzPSlY00F8KdnGah/CJ
NJdYPoaAkCMmLxRsX6uIXJT7tVodFHFuxmamB209mRgOF0kfLE/FzTwjxBj/n/5wGr6XqwXRdV9I
RMx8opeSn/fDUMdo1sb6EFrfkGOn6r4usvhaKT+iFHV2Yyr1Do+DRotk6cQ75Hb5Wqp2/oo4kayD
lHZpfV4/XT+a2rvfv1vrsewv75bDYY0K1GF2ADX319lWSL4RC85CBJ5N88yUsz8EvaYfujj8aOX0
OA6RS+4j6qr8GfkTzgHEV/ezrR+YZql3UUqeYkbaBwey6NlQ5/BoKA5afbds92pjDVsJttHvbPxd
jDCGhzAahoeaXPo46J279TNUDPmxV0mqFdEz9hMBj7I0rtePkKWq/phKoFCRU18NqNW6UcHenfw8
CbQa0JQ0oggaB0yvlpfgYtms2vo+bvKzC0IxraLyoWByXFajftcSH2I68bAdhNCvBSkXx1ArN30D
ugwNVI1xbTiut+fYQUeqeu287pe05y2aId27O+vtg9197XEXbUayuW/C0vhAGVwQoT5i+oQePB+d
FKQ40IxbWanP6z9niqyjXRpzLGJ4CL+hvlOZ3Dz//h0V5tLV+vNbyt3DW2q5Kp5LC1jYL+2DsovK
EpJPvr3sCoiav16MQSn7QdnoGHJERbKRMRB9kSSuyq05XNUm5CvJDrAxBkWeJMvPrU5osNplHrzE
bBuE8OKEo1Yv48hNRLNFnmZFLmSr8Xp90ErYjYoGkxvihueAyPZWXCutoJNVOdZLggp8Ww7JXotw
xl8A1mMp7i/Hu1BR4hdznsXOctEaMxos38buIVeD8E1w+fM044JMXE2h7ut+jjJVBB997bhXaZ0+
WVkbMFn4I5OFoyNsnTojqi7yOyc8CwDFYmORVdkX5nntDecJreuA/BElsgcTooZRb2U6W74UgpbQ
8jCLEZdLtXDiUsVyYJcSizWynM6FnFEGvq9LyYolyOzwSZHBrZLlLcneMnpMk5ZQVSIMVxncTMsH
ZVvOpA4sJKLKiK7iJzfnk5Yl6o1T2RTbKv0molf6J0sYuCLTIPGKAYiR744Tb4PsPi5DGixijb8q
P6ekmq/6UZxbx8m/AlUPfQcH/k4LOo10O/x4Rg731KQQvGiNxuQRTdZwYw7Gd3j7ymEGFrFzFZjJ
oxqoHqMm5Rtk/U0eK/kNbl2KBku+C4bB96DT5lvLtmdPVJZ2kJrFzs0UZqZEHBCdB8puLO2nYRDW
82XT1jJ9+pLTAL0oOyOpHRXdZGRLisyxY6i2DU1C1CJrvF1lWZe7BblJDQkN8IxeXFzsjQ5dQhmx
u4ZZfKsZqGCpqbK9net3MVx6GqxtgEhmQLm58qdqtwU1i4/8ihHtdz0Z88csLMttyAXmlXk33/Ak
X7Nay+CcDtl5/QFB3JNnnzsltuMxPVeAXJxaZZZUkeaRGSHotGqh/hqBB/VXnJ04eSZYTtxkgi1g
Ea+tn/EmvFZxaZxZLrDnKzPZjZxIiNlqqxPoP3lUkpgZquHGb+EQf7VB8YnIUTAgYECZ9DHa4cxT
noeiNvwprJ/bHE9CZWdYApiNnwvmtGu5uZZZccEfW0h79qgKgmONBAQEB9Z7lo9X8v9ABdHeB4LY
XWkSM65xlzckspczELCfxCJj/H7ZyaSc38DW0l8cPGlhjW8J2tt2Rt2fZ1w9uFsXHh5l2AQigvFs
qTUL/AmD5fqpYxBk2k9xsW/i/LSaZNIxerG1WT4Lu7K2E0u4f6nBndG+Wo0maupAkWrJPLi0Pch3
p0nvR31Vn9ecFEX+8dH6Z3YC5f7npp335CfFFfldTJV3ADnlw+UrJjjsw3rCzueIGms1wwGdSR6c
tC/AyxKMid11SW38z3yi7WYwauvdikfknDrSX3s7Ou3EDqlOE5jOSQFQaK69pGJhc+Z2BL5q+aip
4QwoqUpCJcM3qP9zu19tRUG90JmFoPDm0SfjhLOsXaTXlxeCXvtDNZoMejhIe5pYjBRLYSu+hgEU
Xhk1p0t5O8mhZhfiKktjhZONWar7VSqf0PFgD4zUvaOjHbwYGRg/1J6L4uUQ5OOlQ2BUTFg9LKYf
Dpekmff5dh2GrxYbmjXFT0sJua0smiDVzoMsHtCPoMnJ5XUbQKR3dUe7sdMpZEWc/LzG0JEPmnok
tzDjPkkdkrEmLsg6DkHwx6FzWtd6MQB4XVo0llPhYzNAl6/emHIYX9fWzO93wnWM+eeN0LZ1Yl0c
3TSESd9G/DL+cfIGSVqtgUpbBUK1RLyzGI974wl5JQ3aurBObRI4fsCg+GnIysifh8B+KdTi1gVH
RzWgnZPlQSadBlXmIddnBbJ3Ip4EE2U/ybcX2TgTrDMDaoQrtjW5fkiYPEYm1enBqvRRj8EuYNOQ
6hIl1kE0CBs7/ll0ylBvKQkwPymVTRmYhU7qY9nMtmgG0k2VTfphnZi2jDSglrmbqnIRYy/N/AnU
obNJAvCJnbrwTRO2+PUrQc49G7pQ4Ayiw7seDaBTmMi5mlnQ2lPaz1UFl6wR0EspjMEaklpmg5h2
5LffvxPa32qS5a0QgqPgci4wNPXX6UA8OCWzpmCbEpvluWUf4fAxI5IUeLBFeIudXz+ufx4R/XCT
pS053XDtd6nbgHlDa36c4IGchRmkh5XfQ//1R4Tv6xCGI6g0Fc/BWoU0k9v4tpV2m6TI0pCzd6hu
JwyyAfwAz8px66/akNb4erkLK7Rd2zHX4IOV3GdNReykmg8/+k7Nzw49hRsRYg9w02wDc3TeR33j
POsRnkrmAlKb8k1oDi4NHuW8ul3niiMigaM3cD22bQDHLVWEc6znSdmv6mtkhoiNnNe+kUSXakGw
ieKqPBnY7KI+O7id7LVDYZG2DNxP7b/35jBduTjghMx63GwcPC+dt7x7K7CbbkCTL00F0/pcv8gM
ZbiwztYOYjIW+XHV38h8Sq96E46Ba3XWlRaTvrvK6Io0ZwaijDcGJeU5j+hLrX6M2sotENRBiYE9
UEEha9aOoU66aREvbIsqQHhlD2iHECmQ2t4FLcAmg3NTS36Gk+n0NwRRM2sLb8656dvKkriPEBXk
CF+u237axkWCGnTC91bTuycBpxy2Wjns2lYdLiEyONgaAkEWo5vr9AcX/ymeVAT6RY8BjXp+3zdD
dudYVnhieaneMs7JV+vAR3HDlOppom5YdlslVLTXS7XZzjpb5DiN2xxmyO3E4eSU1K0OwIaBtj7S
BlxVeO1kP9DszTjXjMa9FaXYBuNW+cjK0YdVhFGymUqejmaS4tkMOzMU3y8AGFV15+3vbyRd/K1Z
5liOYbOgMR+0Wb5+WdNkn2HfLrtpFwU9hEEsJzlaYh8ZZHQsIvFKV886BiRWIVxFaqYQZ1BgL7lb
pzOI0XeayWnLrPrEZ6Mbr3vBjdY4kfWu/wjydOMyfPmBv+W6gSj2deYS9eY+PZvlgvq2C/gMmiK3
UW8b7HpYiEGElCRrD+b+4h5uUVWXFhTblaiIe3w4Xa5VTvfjYVo3tQo8kJ82prszjTzZl3GWbVZz
hMS0cYxIJYEpGjlwBcHb70qJwz1vmc0EYag9mFWHTlkr1LMmbOMM5XDb1V107ldtgpNaN2grNlF4
rRB1xMQ5bu80PA12p/Z7q00QOi6zVGOAcJCl3Z3qNi+pO+PmW8IE1dFMD5apPlpz3j+i3kpAws3i
2KWWfKwlc5xELeRNVMbpdibbbEmmR6Uk92vsjdJDO8cjYuzWu61Pa2YQ/26CqYV5s64PCpjw06o5
oiUSnlbfVNV0BZxvo0Cmnrf3+jw5d6SCbqvcIHZvWZ/RB8FeXz7qiG/fdZE9sRHRr7/cGJ3keLIc
05usaWmbECJjjyinbC39ko7Ya53Z+OGGWo2KUUWiUMsSlJv9AuJVYXTX6HcUoNtEH7NN5BbWdRC/
t3RgHgsEPNIekeamw+eagB5USedPBal0qwaiD5k0yaYkaoE4UF5G2lFrUzOuKDAv773Vo4WKh8zZ
9aNLEsIio1ddJJaX525aSXUlAwnIYZpujIVsYyTFnV20V0ms5Z4sEPRfumBtKhyGqMWt2rdwP5JO
ADRP5l0vkO6sr442JAY8vYJzPNZ0MmVKdvu1Q0NMeeUDyS+OA2QwJj0dyVKzTL4nLJ6GaW1B8XmS
TjwspMlJvN4OjUOCV+F0KQezERGNEBaAcqP6pldV4WGjWxOT8xDNwSpeHSmuAgf+6yq9xx3SbPp6
Ave1DHpK5owgnOKjAm8gDuX1altjS1eu4bq3FijhdQiVxRMw3Sq9TkjxuRSIZtwczU7dG1PEXZvA
EeFU1e2TnrkzS+nPB0o7MolnB8gne2mw4ypuAWthdalb5s0JLXwyFYEWtiK6VwnCPNtTfMzDMTmb
mMw2tTU+XJY9Y9Rv6cJkJ6K1xU0elcbV75cy+2+CDcMRKoWiqdL2B/TxS5uC0G0HJwNsbvraJE1W
LcacuX+C8ATSlFgxDvsQkPUx3qsLJilpiNnrbcS3HOapNPLHyIGTq1iBZ8+aPyhacjvDDLgOGmPT
a2l3yjEDnNaP1gcDLOm+l0kOOQTMRUgfnwBWHirL/flRbOFHUdNZewwTcsejY5LZ1ZXZkXYf9i6v
7JjXd1ou5dGyIxTnPT55SFsO4F9iAVsH6snaIO/U6Jo0ZSw+nAl2nU65FhrRs7kAjtZiG0KtRHwa
9pwF3d4h67oYw1NOathszwHBsfF7WkHd3TtNU//0tsBJW5h2c4K9nIBk3WaRVfEI+1mbuNtJL0l7
JoKMwmKCeiuneyZT7ikO0sr7/Tv3N1mVa9LZZVSjI/+30BT88s5FXTDJzIi5u8uk8FGojqSFWxny
66UV5CqtuaeZ9BGZifQn3AYn1KKInHSMsQWxMklTVrB4HOiRQJ5OaAgbYsClsO0nE4EoRwwXjG42
EBhsAQFIU4fwqKzalIkeX8cOvUCUY8TnEO0HtR7zKyeqY0uyN5qjZd2vNCTIKTHGKevptpxGecHL
6AWCNF1zTBZUygWZNd9HgRNMHxjM18GjGsvuSp8UekHLp3GW6Pvfv3Kr+PDPJxJ3OYUIhBiubQlM
Cepf5RhQuWqTzdIBfXxMMAacXO170UQZHuW+X1gMpCQxF28fxibtqUl5/mOsHC4VC2OqTQBx+E5Y
4ydOzumu183qZDiti5ECptwUyC+5VhCoahblbTdMRxd5md+rBsC3Ba2Zp93tgLjzGK0OlB7qzWUK
JJG2NgtZ5bJSVpOKkfCPoZbepQSqTrbm8X6/rRrosC7KK6RYL30Cblhw6mVENdr4kHhom9LZQysk
lU8jmlfviJqqQdYx8E62gT0YPhbp+Sabx/kmBqxlgYRF/lc/NE7n+JfBSSZ1eb0uPZAEg50F3+B/
uYq1vyvckAYubhi087prX84sf9LG1EblqqlMAj8m8Pk8LxEEGnfVue0yP0+q514JCDEyxMmmXbO5
RO0kg0qGZwi3dRXTkMcQg91zFcxFw32zGmQSF+gaQmWMw1/FGqjlkPJxxebjWTJ4qPoxO+QEQXce
5QgWUb2CG7LCG43RB+6VUjr17WEkLMVz1vDNSUOiO1uBetAnNK1qZk4s/K64Wx+GaiZSIdRR6iTt
ZpXii4YZeZ7RDcrE/GiNSPRWvGs7jI8EeOU7RzQ/c4tqAa5zLUbWlUsNSRQp5ibf2amxEPMltb4c
Qe27A9NYEaOENYLHi/1bSfvHBioP5UaYHlaDpdFn0E7WRksxQHDA7ybwabHAyX4S+zWVHSqL+fNC
a6zuO+m65DXg5rte65ds+TTVxK2Nv/AYZVb7RFtus2oCWi3s2AXpMaxQA8QokBxURQdZ7EynKuUM
EMJ/X0/Y64imh6O2WYsxzZaoQvBE+napIVHSCMOLevMak/vzqpiRQSl26wDwsuHS1hTH3sCisOLe
26BQ91oQfYvt7EXOE2TaJb0qES/rEvF//2LQalfD1kdZTSSURd0vn/73Y5nz338tf+ff3/PXv/Hf
1/FHU7blj+6337X/LG/e88/212/6y7/MT//57Dbv3ftfPtkWHYiWe/kJwfmzlVn3h9Fs+c7/3y/+
n8/1X3mcqs9//eMDMnu3/GthXBb/+PmlxZimmewi/zayLf/+zy8uv8C//nFdZt/L/v1vf+Pzve3+
9Q+h/lOzqPZVDi/IJlWTWoNqlK/o1j+xujFmtWzdMbnH+SlF2XTR4oz7J6WkRtgXvWYQPg6DyraU
65fMfxqWQwqQYPpmGKbQ/vHHb353Wc4vb9n/bLnDLSb+qqa1UXJzbtNV3XL4QSqztr8u/DP3QmXV
BhDzYQjPaSIU8LjY1AvKBJp41bgpBGcTplntFn0TRQ67yGasWA26emg3onN1bKyRhrasHqgWcMno
OWBtPZ67kwVCsQ2SwOM3yncaYzZEPBq6MbXyhCKvrSgMfNtpN/UIbCWYUPWOun3XCLYWO572RHpu
Esr16+aVIZ11Cid9YzllgDs1J6kS1yJIh41jDgpeiPGoBChvVNPe6QpN6CZkeoJD7kX5grdwZOsl
fxI9Yr6t+6z2OXtQxZHXktFVADJiH8koHw94xY50Yj1m1fImcLpPSDnKTgmGU6AV38tMo4cyVofC
zdgGsKLX4/BW1TPEFJ7a3D1anXtvad1z3MOn0aKZvgHxbmpwAz/rldcTv6XS2PAn46cERutOZl+U
bnGIZS6ZpwZ5RUQ89mNEhrEeItBoAtRIjKk9VUmFZzQGzrXwVqfBvxFWW1ESyG1R9nsqntc2Kt8c
2oJeDvUuAhYD5pHwSan2wBCJyCTjwm/CDGiXa3FOV+etOdaAfPrV8IBs6NMg1HiOoq0R9gX+YrQW
zXNOQeAt5CUqSsMv9KHB0a0+0vcm5teGUdJj2uPIrVJmNd/pGn0ZleKHENAEy3L6Vjvd+9RO3/Ew
SOieRztQtV3DjAgXkrOc1XooALVteKBcSjoitFaId2zKiQxHmKXMmZk8jQ2SQMv1EmVxTAwbQrP9
XoBD7EuHLLyRBgE9sag2xU5t+kV8DJgjy8MZxM1xVmXil5wdM6ED7mtR32Rqn8M8RoAGAeVIk4cY
Pg2Qz5jmZB0TfgCgGpFhmxRLCgwHKpWB5mECaujpBLrf2JUGDslBQJjrRPRWTBUd+86qB7aAOX3r
BWQ0UqOxfS6WIn0p3fi16GwUO7rjL9M0f1sEFRxDUWAlxUhjQOFGIt4TM39iVlszctJtY0rUGSbb
bwIoCqxj90R0ihGfgd7OR/zzHAuT7oWJ50eiDsptzjjBy41xmf7qyVmds+bBCORXI7lBFZm8pwla
4m4xhyhuu+mKSed9JQgvHq1948rmNe/y11mDvKRiDQjKLPPNMX9p8uBlbhp3o051synU6JRjze3V
kxEFmqdiA3moUHyGjkJ41zAVxxzZ3A2q8PtSHbCV5Q/aMDzrKWi5PhbbWQfXm3V2uUtxPYIo6Uk4
XNJNqp4xRflDH+QX0+yg5saQVAUyaFzlw5Udqe1usBzmDXNCToF5UhgWHFUpqEEwU0FTunG6CrGm
+UiUOg3wYB+VDIrlnDaeNbTdBioiEYzguIkgduXloSPJw2OEjjGdIaInUUbpRfnUFdGzLH03UEtf
m8QPmVdPWhh/YkDKqXHM2kvh71aJCztiWLpGqgnLvnF5bYPsa1eGp6GJLBSapr1N8SprtqBySZfA
gX3ANe8h40g9YwQpbolbPC1fXPI1/UmGBe3hfGvNJs2lguihKLe+0tH1UbbflogGmSVuWnW8mgFi
e1GmvkusazP8nW39PWl1CMwlOTnhkkkJbPImbomvqMznQDbfGAE8y1i3+DEpDtcOxaNhHg3w0AGr
h+i0b/rsi1IlDEyPxlMVZbf4W9EjmpVfmraz0VAtIeXVfMa5UEmSVENKH/mkH6pIx4LBI+O+9+aK
QDinP3LJxawJErB6yWzGlbdwiN77mNY/gx5N0g6K8emDG/A6k2OzTl0KkLMrux9ICktWsPTYNBtt
QD2BpVNuIjET29FdLxnYceY8syEhDbAqL8u4lzSevxToZUXyMSeuhBICTSUsoKkiTPyh12hwjK6/
0o3U8JTNmKmkOTNJgxYY7HPpvjliJKc7pfuS5Ha7nQaF9ksf3unzwjkRab2tEhS2RhgA6SOL7VQY
tIQbK3ltIZpyYie8JTcmryjTzhvjj87tokelfIKDVR6DsOGvgoTh/NiTHUUt3/ekx4sZDCrT+63e
5T/GWH8MxMGCyPjAtGIfiOCboYp20/T6Fd0Q1NY5qVa1C6Cvqg00fGT75PJe0cPkUZFArgaSQyqj
zTcDeRin0OleGGkAySx0c9dW9jN66tZvO3RiRl3eayWLNGQ13JIKg4CyvJOf4VDB58wGe6tIoflm
bxNVFuu01vTuTen12O/r9LGezQ/i9epNWbZfRxJIPTvpmXbG3aaqx8dqSfHOB9gGNCr2kRCvk2bi
UNMTWCXVfSebJ8tlUV6qhaDDgpyflHhMfAcJttezSnhVpOJE5OvGwC1Invqmi9yXTDsoHQASfmHu
zR4NgfpBFvTB4pc/MLWMISyVO+k230IZndPobOsJYBII3mHbeGmuvrS18VYxQPF798HK8Yrlrttt
vzNsU45xb35zsHKIRAmA6FgEgBsBZ9GJfTe6Mzs9vs3dLyz9+S0jG/xDNi38smXMASm2rgr3UImG
azWT8MgdBeFwBBxGFF4UIdLSZ9hnwYtbtPZhrNA50DbRlp9EyjEA7nRI9y4GRU+MI3xc2642BaBx
v1dQhzVGfkWMFtjSfHjME9BddRfv4vpOyDY6WrG1AQdNWjbU9lSZ75S+ukmM/ks83yAh1byBGAQq
GnA5kRZCv2LtFRx3Y1RSjLCGZFsZgW9R1x/bSR6cCB9tt+ywYfRS1vG3zk1NTxsNH4DXJu4aBXBT
7+WRexhCMRz6LEJZqc/3oTX3W45IGv1a5IiVyF129SWos7nRJk2j2Rj5Q9vW1G3ao9Joj0bLmDdi
5FmgzRo79ZsWK9+beeG09He6VX7HqHYKjULd1Ax13bi5hev4UDJV3RQdGO+FJVoX5gYScHfEXn1X
8HYkQYdnZT6AP4Wj1WPr4fh0TkCr+by0+OYDoiVhZ9RGkuGMVqUvNIvytjHAF9mswsIq2NAxZLbJ
1Ww/KSTXer0T/XAbbCWzVeLSscK3ikFHriafdMaoCR0lYW2XD0RwUPcQs72ZMZVvB2Ph8GRlfefE
sLwCWoMHI4l3ZSh2AHIW0IR+HFxzZwUwS2yTSlAZksdbsx07NDTGVYxdyBtCQhex8mZBPHiMgXAb
FSGnUT35nmaR9GIVPpHZSChgneVFjUKqVGFrvl7WE8/qrYhdnl1VPgnNSREJLrUVZm+mUdVmSpTv
Jf6GqbWf5OSQEFJyldXf3O451J3cF0lKCFprJ5sc8neNBigxyqcUaI3XDPYPzrkPy0h+B+Gambq9
c0Ch+SRWlD6okp6LoG294lY+4TF+bM3yrU1fxoyCxxyrLwNarqDW30puEj/Jhs+5OEVWB/dEqhUc
8fi7aY/RocyguCgJNwhOHWLXk+m1SkVzTMqPcSTqt9FcRqBcv/4EySfLgaBUFDGtLE5DOS3iQQgx
Qut8N8S5wZyRFjypqAqaX72BzKbSxhhhu3pV8CJ1nf/HAwvEXD9mEMohPw/9ntQXZ9mTrHJC3wGI
MIUf6Y6D5bmF3CchUG6BiKlXFR+7wbuaJH5dPapGz87gyOJgQXbtA9MFpDMBsnby2QuleXZmIhhp
9uwdfgdfVRmLNTRQvZDBhIX8ZlvL4APWTX6ehC34qWWzGcbo1YiTL7gaNqQwo92T4FEaZESsIiW7
e1i/EsmW7iw7eQpa6wrOZ+GNqvoxGXdDQ7NxbJFwhO3wknBKY701LObf9TG3mpcwhHSXKumtjbvB
TLBGIH96VronjQG3H2JWaFr2z87h+JQkyU6xeudYSpivTHO3Xox43YtjNPBB7ELDqYCJTh/x4uHF
qLIbai3dBuTteTCksk2dG4NfuPZRbQuTVWp6jESGHCgergbhAkzDql2Lvrgzq+i5U+SI+1E7GlXh
7GxiMqicrZNOXxW4F3/NiUbDg9LtUzaPO6tPf0j3znCnbxPXezlnj/+PpPPabVy7wvATEWAvtyyi
epdcbgiXMXvvfPp8OgECJCeZcWyZ3Hutv/YkkdqtQad3mJVPUUZgAYQGu9Brnccg7JBJ19t6Vt2T
Ss4pE1dQ05jNI2qpHmfMahxLPSnKjPK+mPZhqNyKlssBgIrQlKTaTCQAj7AndD123kL2ekjphU00
QLGC8ozj7JXpxrQzLNbXIL4n6ZzaJCQt9pzHKW0cdEcAzjuCxqYna8NzqKPzqPc0cVBGZ+s5M/tI
nl5OwKWWdOslb0UOdObfcv/fn5Ca8R+WWZRmvqbW18Wcn0GYO6IlU+nNl1kUwpnQbjiaQqS1ofSh
S4mS5Pfo8Fe54AUIzin3NGIHADJwtflfb/HrtCqNqodEgQcsQ9JkyaJrIxQPc9n71DcdwhfEz92K
gpGnzUXccLKEonJJ0KN5YtY1R8Qe6yraqRwlpIwli3tXWD+DKV3rBu6SHHnTHivmdaHZVNS4slQQ
oVQZ1mQj/11nJcqTrCN0rSsHDPrU5hJRdugMhYm56DUe0cweo3k7QayoOMmB7VZtOtNxy8RmW9Gy
TQbEWElAfZySY7yZFbRKAnBqWUKb8x+dCl+WGqgvC5L66PvkHTm7CtohbCmZy7gq+VFwZe/15C9M
+3+mVt9m2iNgXl52oeje6cZl0oj/HvuN0YxrKwt+J/luzO0xbYqvYlSAKmWLMzcrbBo2WfvM7WyU
pFWbnczYyQmdCMmJzGuR0CI70FKibQWn6WNtVUuE6ejGHG7q7pWYD/1bl88AcAeQl21HSlZJK9IO
0XywjAauOGbXcki/UlXAU6n78tLw2kWDumozHIl5+KDL9d8cTbqDhw+Qm94g0Sp/UkN2e+lgBjlV
Xaoeu+bQvOstQdFtkt8FUchJTrH8YEmYUFLhXtFBqOs65WDEppHWmcdigMdRHDcmsTQl3FOOr9JN
m8yAmseHJ4xu3nfnOinG7Zj0vzk6TntmTI54Aiz9pRGi2txS+WWMJei+FIROo1ErUIyUVoScUXVL
BmeXctZNETFWeqfyR4NsOwV33HuZowZpREdVsDLT4AemD1PRQhcxOjhSycNVcscyma+4HAWPUwnN
bfPehQySBORyn0oXQVE/UCajqar8TgwjgBWtsIOcFMY+JgojMYjaNTRsEFPwVDryUbSJcdyY6nNO
vpkzkkHrZdFOIG2beOwmd+H7XU32EkOMaBhRboLCyiRXSFmUHQs7kUZz8hcs0S0pBy9OR8WVxdKw
q3RN23pil1JxNdgVTWPZ9LyfQtCfBFKH2I5tnMOR8BZAkA5iuy0065D3c8KLewAK21vjhA++lTnE
xO4eDVIFm3GImkizB6s+qQ0YRpJR1N1PEQPMqUEd7AhiAdKDOQhaJM89U4q3dNosMopFow4uShvO
/iC0JuXAJMO1u4hk/1Ux8Eoz8//rYd9p8X0o+GxWWSpKZOZRBKXcu4LREUMJg32FRJBaBJRpdkuI
itu0N5AaGvIyPscxmCZGxIjjkgwOJ0jnH9K5trN67BHmEu+YnfGrvSeg/vY8km6c8GHmk/ZLcqGy
tbKKpM7kpi+0QYkYLukKxn6lsUvPcyW7WpGvRFGcvFKskFylmUNm0LNLqEFSIbDtnCXemkn2wvTY
M9Gj0MtUmmOzARcEAWe2ZWhnBn2dphZ0xglkSoq2YYOb94D7+m8a5tqTm5l8hekvwtzhEeO8T2dd
cqbG+iukn6AqvyxF/Kr05UeqcCDkXXof1WodLk2HsC4rViVi4pRsIL6TcF/918KoK55Raj9FbSSU
Ns+PmSwbPe23kyyeu1xwEwbEsBoQv+eWxmcYbaO0rfw20H/igOl0ZoPul4KI/HKU3YaznTfolWd7
7Uf1rhn5e2KKqN85G+JgFya4lWrjGWmYEep6ZE8zVWoIdInbkN0314wLYbFeSpK4bXbNRQ2nNfYS
B8VR4HUkctiNLNF1IId/uUyZ0sKOQtESuQFBTi9mGl7I+rE2einQq21tKXD5VeLpLmVgpvQ1vMcT
MdGlothDKj11bvoXQQXQmA5/KWnEtA49RrG/NYWOVxFkcwWK9w7whOZqXoaNkauO+EIVLLojaVAy
TqRb3/sx8sBNSDSe6okaEx5F9nd+pKx4j1WYXQBpQo5rlJKoRmyxQaE6WRjHpE44DRJjVs/5m0+z
tWpm6uNJj/JbYZBWMMa2UZaYk5uaybfBja1K3X6ZFQK2FRDBXC6/VGq26D9mZWmtUeHKATZM9Ym7
tSHl06wYsYtyDZV27auA8YqXlS6WfhPzsVqxJa2010Q8NRzJ9GlgVOH2RxyRdsnBhDzYppp8EakK
YjhOC4oLS9GZ23KnT7lmx0p4HgLATlQPQL+G4YglF/liVPUmWbTTEAKrJLVkyznrpskmRlmz8prH
kcumwUnvhY+8AiWayzL2ifW/ji1Fn1MvXhp+eG+mSMtBnfZeB6LpJaCQ3kbJSQIEF99QuLsORSVy
DFK42YlUYushdIBtFOpQyXq0g8LS/cVQsg3gW2pLAn8EZNi3Wl6GVBg/dHpLTnqk782EnHWVCHyn
qsPZydSZmXqKQUUm1Rda7oS8jmSPeiXGNRH0GFNxTSQQh4wmGBzbYdX4oTRgvSPP+vWehkPW74SI
1onEeP1mTGfEmdAIc4IKPjrLVjdukbKyO83CIai7TQL1vTFNNQFWJPVTqN5apDBWXtfH0iqOpUnK
4mhxsUiWcOql6F7NGR4mrdlFeXYViPERuLWkoQHEC5c/OY3EVaPxeSDpzW2yTXv6BjLTb9p4VVP0
RwJF56Ehr32aA2vE16/rQcovsaJJPp0tjL/le6OvajG547+r3aGXYGsFgc2HnlZQqpefOrumUPjb
eaRhrigNX+3bH85eJ7Aiy5NpumzGprrGUnkdNBk7y/LOcVS4UIvPvVmTSmemWrwm1A7AGBmcXYhm
sZJf0MNSEmOKxo95QP0ZVBFlW6P+SQpdz4T5UeuaZB6ebviZHq1qakzzfu76HTGWtyEiRisxzckp
0SoRkYfiBwJrK+XRVQId98w6cBiiahV+qBRmhm8kfTOdFiSIy14VEg2c0m4skwWtFwQQtkRPYuRm
1BSE4auPTIiD8AM9ZuVVIie4Sn4msQs9ccqG3+vlSSd4aEdFPLMnbUKWgmg0U5XcCXX93JTB3uhx
5uUwzFSRS7tJviCWwiGgSCFW1QisEDg8pVNimwqbSjamnZ6QA9eJ8qperH8K0eZO3wsodmSjXQXg
tkIfySRU5pqLjygXpld2AUUMekIl1Ej2tc3c02rmjP2jZ2ibzU1RAfy0VBQuk3queg5phXAeJe76
FVujJ5cAn5YEM02YRmSLuWI4VrTKmhpPYkttqCw1EawcV5/Su0Ffn5PFTw1KBloo8x0Koo0p6Lkv
kjTuxio8/aKyH3YqIlIaC3JKKCZlLYbmKhApig+zLKOc2i7kkzTLf9RJ0A9iFCwFk6EimC0OPP+Q
N0X/T5SaibSIWF0xG7h1Ghm4tdwsXskhOwARGZBTckVzcJcfyO9AlGDpHrKe1JGR/C4hQXsWiHMf
mo09vX7fZF0Q7N63z1kHJOtjEZOanqw7RHYwqUyKr+nRYgev4ndFqzN30qt/3aL8TDzfQVpDkQRf
uaw+qta4UqgeSOQdlDmXOsBzaseLvl0k7b3u5NVcAaEZLJOmNL93ufJsC1Nzqi7RXaKyU3teqhsJ
75L7yg10svxrisikvFFIpnUnU/xe8KgPpzQ9qSoJpBU4jPlBoR8xa7YYnEP5rqdbJSRzdz+SNglS
aux6cS3o16A+Ei07bEf9VkjXjI21JP35pkhXI9obUAN6eBlln7/LWzDAKkna1TRvcz7bVv8WlQ+J
j7mCqci4dciGqOLYgSlhky3caoL7qkFKv636WuqHpfeU8lLQOwK7ACDyYUYyOvvWTp/iiM4yaGkp
w3ESPJZgM5LGq5JEMgfHIr62gKDjbS6OWf05MI7n8w8KbDRg78p4L9SbSTeY+giWv0B9asZ73NzL
NFpby6c+QubpV8HYpcuO6FmKvBdrr3e7wOpt7LJ+ZO7Rm9XBbolZU3ZW896oVxExs153TOTWKs1f
lWVO0m7Ejl3sLaIA1FL+VemDcGbboFYCvKc6i/pOrn/E8mlI/wrAo5LsAD0/zu1f3z1K8bKo17D6
S9RnoZGVwiuySMeu+IzCbzRkvEYUHRBHkFK1NUI/zTr/ziMdfmj5txjcZfk7AAIK1IcsEaxbrmTA
yuRVLfAYYkLrYLUkyu4UzYk5pOJ8WaekCFOf5kyUNrcSHywsgSW4HCe2II5AdKTdVZ9S+9LlPnIC
R42Ut4xxfNJ/C+FBorhWbggIsSU2/n5HaVAy+GpHDRc9Qmf0uBjsqcsh46tW9wVVb4JTEOFF79GW
dFaSUnRO7RSXnRVtXi2K8XqK10q4oXCNv5lqW8M4LeZpACECCHh1MroWVvu4xiM8VIh3aHgAWBnH
z55NVJJGG22fTYW3HdSQ2cInaiiCBzrXsojm4IKm4MRl97PlUN91ZrR6VQlKAEhLxlUA5mSwe8jJ
OtMgzAig6fQv1BJMpDzS9cc0WHYsE5PMKPUKhO8E/PeA7RYNIROMM+Q3dsHAoRkm4yUwZ7K1lxAM
2U9oh6ANBPD/RZ6tFum9k98jho2TmJ6y9Jw1n8hjaOPb1yX9tl4dex0TGqkqSX9Kkt0QH+t5M0rY
8a65xksaO4nwY9HvQxMh2v1oumjTnd+zVkNq39Zak9uJ/C42JQ1hJOxSUSvL1xDNcdM6TcD/sA3S
U3EJSSQbafZY8m9eESpU8/omVZ9mcpvEvzz7k+TfFDrPSD6bGZQNsCFT/kSYyS4nnv8y04CGfl1U
+Uy40GNA2Jy7WIofXJySta3nb1PF+g+bky6BlyGv0PXPeTybAOohuE1EFtFDnv8mZmkxi1yVfUW+
cr/Zo/hTwGGXxF9zmrlWMTmxEvkoV9h/MOIRlUOeuOHm5j2Wv8a68/gY4YldPgpirkpjm4IlLslT
6XPmDrSOM4/8+A89iRdPvzjy7ISMFLUilWrWVqG6ej3lFb+k13vZcuZ0/HNthU6EPJKgV3FiNMN0
oQ6/QXYwmodR/2nmuym+le0hq5/VTBzqPSmOFEKpwRdNhnYEQj1Zb9Uo70pwuz7gC7vImKnSFJHC
X3jcAeucXvoWyCjE26hpTFlUSz4MOCcjeUGgoi2LxlpmXy8s6vdwyzV5b4/stfpA6cfAU/w1dl9w
8B7Yls1IoF5Ji7cr0O4qUuF6JvTgP8R+oTj0RYGUtMYy7zXeV6QU0fJmFrzzPPUNyfcwkQxbJAm9
GMOvuPvL4EQyiYen/h4aPO60e8gU1XH2mFoPGVTY82T5UWcCFlxRK9Kly2Y/OgrfKzEqgPgj3CZj
LhpzKTJdSltsNm48hP9IILChl0vFG44DED1haDSliZ5VQm5wNYddvtZahZAlkyOeTFe9wjjPcosa
m/GCB59UWsigvq/shq0xIp25XIh+y5iW+Pjq1imZhfRiPUeIFMhNn2gk47FDJYL9sq1c6lo3MVa8
zkAWRxP26NTUoFha5IniY5bnLdHqPPoL/ozQU7uZm03B1ouXQHkjL8uJqKFBeb6CLPKoPHB0btWg
RMEZAMVjh20JsAGfcNPyA13JQyXx2Bxqpww9ggy8hC9IUx7ABheEYFSXvJO5HWN6EOoRybUCtU2v
RjSidPoIXzHZxux1KYlbgBBZ+tQwmy5Xof1MzZy5hKsI72+oIX25jcxdeiAQVDqv5Jand9rPVMyP
cIB5/0sGq2HsxeQ0ap8I9SE7f2cYBDY12nIoEmBimmkOnpePWd2J8YKvZ0PV9xo0z+XhDzH0dFXv
WQvGFYvqK430Z35gLlqRA7SiwGaik2Rsv7F84bNCoqI5OaEDVojMSWowazJ7cTxmSeZaWcuf0V28
D06ng9X00WqkQ0YBoRlAAZuYF8U4tnwik3V9/f+Y2buCiIM35fXxdnPoWbm67noDvQ/QLINxOXCd
VFjC5UM4ndXmljK9JoxS1m/Tf5gj57TKTw01TvYnfCj6oJRHKyXcm0dKgw4clN8K0/Rs3APxW1S/
2nxPtgaDW8gjEfzlyJsUjuYAGLnndgCeYwxFe88DHrPFZAsS9EIm8YvXOSaqvwEHV6gFxehSBj1Z
Y60TxstF4KqAIgHUyYgZr6lfVF7jLOm9ym0Mp2NK8KWZv8ujzF1d2SwjgMRPLaasQzho3KmkglMH
jkeDsH49A4wMVVcNrW2YUM22jIde1869lfCT5OYjKVPuoNc7J686Q/O7CgBMRv2m6e4k8AJL/bZE
ACGGA6e7YqcV1S4lOjFa5QWj2Jd9dGwqcSvmAYkXsKvSeyt/E2/DQWniWKt8a4p3gSSS5lVuCfWD
n8ZoBjkRAtfo4eQIUb2tZBLyqiutBpBKi2NIK5zI/pQTDk8a9qASnApCG2YMOrJ6MHPrYlYY0prx
d+xnDJ/4fLmx+05fLejpRPTPXX5jUz8SUHEy0XiVpuEH8JPhtPjGkF7ToTrIEeWDYXyuA/zvA+Tw
IG7UNrjqluQbWnvs5PboyZV0GMHpcjVZde286ocEjT2kzWI4JH2vZ7Hw1JYs2GLeS4m5mqYXpJYg
tCOqMEdnEJePKhivnZgxtRM5Q27xIxL791o2YEvzV7UStQqvAljDU9TONyPwXlN5qyXxQ0ytY9Oq
N3SRR7XQ/DL7jLP8W1vWltEe62rTYgMiE3gnJeVOxukuMZhmIlbJMF+e2AXPWSH+TSmsCEvAQRWk
swAtmkntOtt2Tf3ZCMlfrZnHYgzvme7qVXOtdeNfa3LlhyMoWIK3Y95I+EAgxOqvzAJF5vgghe+O
Sk1Hsvg620fzo84LtrcvCcg3R15J4S+1l3Varsv6myQGgEcCTpLjFLDFDP+ahDD3XbC4ubXK0VhZ
AJYmNUyoJi4zVTiRHy+3uIcdIQMD1/SdgB+JBOL0RtZ0bHCcIwPH1zRo7w2vS67SHRUCHWg7esOI
3fPN6lO1aQgYP0P12MbPYuEOgxSm/N0dAdQEBxYOVGViWOAfGvmkmwdpa0u+JH+Az7i50hG4fR2K
f9hVSNlrvTwYHZkumwfTynQWaY0ST4lygVt19MinxDxewTcQPQMsEf1V04Vm4LKmH8ITlUfSfvJW
cxAfSBNyCdmSDwmXttQBcitHKz7rHsiUH7ZHXiXK3RpbHSHKEZSi+fQIXXFKEvQGRgXayWwSS4gE
ebTyWjXuGQdwLuGEUR5ys5UASNONVPgjbrra4V+xstc1GlGmzwpvubhiHSn/lPSNgKdO8Epzjexg
STZR/eSutIs6tfWTWR8aGzdw49B6biNTHW1SJbUDp4tp+ZxpjlKtGpR10k8GdIIYdvDrbA/iRK0A
2SQ46DdJiFLNjamw+ubyogrr2AHgBUSDVgcFaac03Cprq8NYy2g+4nmvRYaTOMA1hkczk/BLTha9
xkVbcRd8K8Mlt/D2GZ8px0V8eUEGPU+FaK6n6TEuROFvLOkUeagU9TMTv6nfm2mbRx+TfFOHZ72w
B95z4SPWn+xHZEF3ImXej4pxvsCmObn8gKwza5h9KiWufOerSDvn6UFGkppsp1XvxPrOLI+deq0q
Om/UZdXOJ9HpXNFwWUTm6VRX/iDuxuHJX6MBYtboOzqbJIa0K20+kSkruohBeRGY0/MtDiRnkVeZ
z4NTbOJoT0yG8nLzFT/58k/QbjX2Y+cxI8L6FwXPVrpG8R/D+mj52M5Itp+1a88s9QjV3/EVyv1g
DrdrcgKlo677wnTnMBbNCw59nvvfyg2Ihj8mm24lFCejPoR8Lw6gW3bjazqd5Yflv5j7Tyo/dIDx
aUW5CcIwExYYpJkru69+RvV97v41gm90LvWS2rQVkt1SrwqHnFPl0eeHvt+JwaVwHjlxWUo/el37
WWlMV5sq3nb9z8CgZnTXOMjsAi2cOdwS9UCycWp98fl7BtEQ4WWSNq9fhU/7OcLl5B7Nfka+MGeG
6WW+UKw0m7kUXj5IU66jN4olXbM4Lwyshs15hLehNlxizbBVEZ+s/ysGH7lNyLDYW2/4aJxhuLRs
ufKEHBNJksAO6etErlG6pFkQyq+WFduonl3g5cyJeopqj7vWr/4CKbZriKMIfCQe3oIWyy5kdZvZ
pIM04ODiScrWOKds6Dg9H5jKdHuSC7sC/VuaZ9AeyPEo2q/Xk1aQ+GzGNFUC2FMwZWMzdl5DSVV/
vhqolA3YmK3Zv6jKWUzeC/W8vH5jh1E9VVS2FPPFGk90ikVybxuC58nBV9jQjgK4lpX8z25bb6r2
GHXHHoXluC9FimSvHdb6jnW3QdQ4ldhoNrPwZ6DFaATQ9viXirvYT/3M+JiZMHvl3JU/rx/w4yzK
z4aeGg2J5dReq+Jc1xsDtt2XNJ/0oGHZNc29rc8NY9M7auzB4njZtMIzcjlwXZnyNyfkJz4OnLpp
f2ld1V2kjzKgyOcdyQ16P7tDt8/kwlF0jGiR7v3RfAQ28JbyDNtDAnrA5+WI7symTyLyBpxtlbEW
1xiyhCOfQjR//cdPw+nRKB58mfJegY1Psluo/AXzarj2jY8iNHsvwVrBrLpdbK1EOuwCL14ZHYN0
fA5op3qRMuzUTMl0gcIrzdcgvkvDJeJ80bn3egRsDNwMe6W+jWtv0dwczXWi7sCnFXZBFKWlvun6
b9pqalLdw0u/7Gb7S6w9pA0sJ1uz3eUQb3P+PqQ+uQ6ugtx81UJQuWXupWyWafvXejTuRZWjotgQ
NGhXyu8W+UhtJYkGgnbUtY2es/Jsa7ZIsojYlcToGnAadP3VDP2K2i4axZadQXtVsC+1J2my1rKe
yB62jlr0FklbMhnswRtXS7lLSh/NvzScMp7QSHtLcTlNtHViSuSDJylXbHcCe3OS/ITLTyGACqlv
L+U4C4oTujK7+Bunc3pRgnWPlxM5Kj/A5Ko+452j7SlOQ9C80pCjLqbqFS03uERDLYvT69NUiHY6
k5Y8VuR0hFAmjznyYsv/0sHEmdp8a1P5+kwH/D3X/d8Hv7sqJDnVsaqrVTqa4BnjQ+Y0D0ck1f5Q
ndvGNSS6Yf3jmZ86dLjQu5WYrQpUmBXc97aqeO9eKgYKr3zTE9wSxbKwHsI1rREEfxC6bjXHHEjZ
splz7OgCwFez9tpa+QlBA1tcudQKFPex3PLidlBB2rYnlib2FdkZfhBS2VggVgt1Zva36ZL1rJwY
o9sssjXjNPXrQQFG3wjWM6XZNDsnXDmhQ45luzdt0hRWqDoC6CAXsI7dKnkNEzi9jb3FQYwCi0+i
LDdpBlh7mvAYpiWpYdobjXr9QBCgIxhvusKEZLlDt1Lrj65jnAVr9xGc/B8NaZkSzeH5SqWO2agW
gpS61ypLXWpOEVh6oh6WYzG7G0xUa/o4cXO0bM/rSnNUyFJEVKsGxdmZWAkSRvTulpUeCztLDHLu
IwVZRvXokHYhqGKV+A74yFv61uQvifx/ExSu17ZifDfnKwf8OLsiL7myISQEBePEiVHsu/jMm4m6
PldGdvanfNUiUsccc+Fu4/XIa+c1avTGh7DsSq/MKWHaa8mx4lubE07n3cRFQXoUj2RKdwGvrwlv
i+CTEM7CjrXTMt2NaCtkOObeuidzjNdYHo+0XZj7ItoIMMPiSu1uENOggIqTz8wzoBcigjp9i8C8
rrZFtE45nTAp5EeBF0bjBYGIVxh9BXEXybeceYcwrlFZ4yNh6LVkn4cRPyF6k6HcmdNxtLaLkwIC
UKYBQu5QFOYQaYSss3bD6deYtpaxDymdDgN3pBsVToWWPv5Rf+n0MAnhJKVBxlk4qGqVdTY7lG9I
0C1939Z+CiWqrBW+SLDWK1+cfopMdGX4nVf4zbAykUvQftE7dbdTulM/wM6gwmhZsWovIObinxL8
TPJbJ7N4x+YWLSB01DWfTh25HW7e4LtCWSXnO+QjDT9D9pEL5IBRUArJ5UWeEP5yleua344UIK/U
2GtjLIgJQVVf5vgmMq4qL6AM5kRVr7wyzkjlRrNZyB6Z0rUhHqa/idM8+mqnm7AcjORtdntXy2+v
IW75DNuLGUHBrFIXPM+b662cH2RptqPxpBfvHJeaun298HrwIfbAH/rn64XqO/wHjobMNiEw/3Xz
6jovSwDYNbxZ0T4TNuJ8VbXPIX3NkLV4nEWS97daeNDNE+YpZSYldbc48MvBgTXBbglBJ0K9Sd+I
2eLas/PQB/E0uc2K5UROOWwOpm9QZCfzZHcm8s+P3QyYm2NE2WCLLFkZNUicnqQ2disD+J0lIQk7
Jt+3cT6Y1W3ilz0NB3Pam/1ZSXY9lnooJ/Qn+arjzepGNEs1JBbKNn42iwU6+JuHS8wTFgdrud5o
l0Y4p+KRPrLXB4hTGKNFWKdMSR/WcNE2vI1ysTVIQcj6bEPlxws6FfqPdPnpSYfIpg8IJkfvj6w9
qvyohCtyBTxKPJVu5jBBY0d6XQ6Kcp3Uq67tUv1dle8yc9pQfHQ0NI6fibBZeg7MjpTQUzvSaXJk
xlVYUWQ3gpmfnX4+B+E1sm4WbrrZwSzNRnQe2OKlPctgG2wn1IlG9CZCmLoguADtxWnZmqY/dPuy
3YBBOyUBaW7ucmm8DqA5Po3ZfxMygdU8oGGG2p9PoP9LmPfWcKkyXLbGVPGUwk2X7UTdW4Rj5dBA
JNzDVeRxvBB54ffCOwsvu/LswLKipxC2pnXM8PXVl0r5VeEAMniCWQLiQ/gsWzeVOH+qr5JxF1Tf
lXpOSaLnGkVHT3BP5mkFsN4mNr8bkUf3OSXb+ke3O1w7BMiw4O1ajVEJV4Ko/ANKHMWJca+3EyQK
Vvkv1/6V4dEiY7lyWNZwAnGVW+E/I/rV1fWE72zYZhVA/iWm+zLdP14s6SHs1o1y0XDUpNlpZh7q
5308HK3oFyWA+K1yQywE3RUwMoAZXBJqyybh9ubHomhMknuoxDZDZnHSW39iJF2yNzXcycI3WcCv
U7Qrr4wPtVWBoyBwKCktuyniO1dUoTOOTmu19TMCLiGHBeH6umXQDLQE7bDRQx48BlqWKzThIlA2
MUuCuB/r75f3LgEZnCB1KvWqTspGzf7V1jkdf5r8qpuMCYfAWsW6D7jMUf71qqUVvcUZWXzcwYHp
xYiUfS25ryp8k+k2aN3MjokXoBzAlpeVER0weHklyrXoNoUbWfMF/RwwwsmgsyYPEiGtDMoxjMSj
MrAsEGiP5m0HWtX1h7x6e0UlKuh5dSIQUXXaqToAnXwsLmISJYU2vcQe2k7rHmTfaf3ou0+zW/X6
KiFuU/kbiz+0SgPkInOspvy+FrY82wo2Vc2Bn7WHkVro4EjIeNp+a/V72z9H6cEvRAm3S+rT7isp
21h7aUoiMi0PcAeqeI7RJtTPose0ND/i7sIKRASrTXCQp+XPvNos1X40toH8RfE5ph5Uo/vGZUhT
fnqP5zh5yM7EbcGZoVxkcu5qikkgjZ2xIeq3/ScPe7yeEP5/Y75jMe4JrRpnwpEahFrjb0xXmdIT
ezT+sl05S8cnYv8K+nNaoXKXnxMoSLjWfcvayPFFRXVShjeMpmQ//oM9ckX+Ak3yE9iPehp4Y7lP
oMXSrwkk9vVt8OuQIi+jZ08zvpfyIxTOo3TRpH09c2Yx5mPHtQcwY2nxcxwywUt0k50jZSWNKPC/
dTN6/dwIs75TnffhbSHWp0tLLyqvKRqe17KmEDXXRb1Tdqqf23/SuKVkrQh4xY798CSsgwUgJ4n7
aQaoPYqHAG2R7VkKkMFxLV9m/cSaz5DszgGLEV+xhg2s43uuHqx1Uh0MwEXGYAQXOiJTSBmSV6L6
wARTBrt0+uW9LKa7AEDHfq0Z51lxhT9zWaUfeezP1brVNlmb2y8Uot/X8pGikOUvN9cwEY1y4E2Q
5G0jbszgxBnAqTBj0JDYWNm+Ko1ntv6Rx51h3vroalaHUV83lZ9xJRrqewPUqqHhYZWjFhye6t2E
yRrLUzDt+GJDuAr19cwuVzOChn89uHQ8mJ5uISszDgA29WoxdjNLf3XsgSSlTRUStwJn0UmApx9V
e9YVnEA2cZ/1waKV10XDLcxg+1BeXtPs//viGL6mZ5jfk/kQ5T/1eHwNyYS7oKke0WWSAlg+tNFP
oYCj4mpxwWhJ7LymfFhymrWocxjndcds03DI2KAeRmK3vKVRwDnLxyRs1dyPzWNMheGw7ppPOUbO
8qbKXj34rfX4IrexPnGiRF6H1/DCFulW4XpM3xdIuYKz0si+x7WunWAxS2qPclDBTXrXs9XrM4ew
iM0rZhYnEskTxqw5r4vwpg//Or5X7g1HRs0GCBDpXKIV3vc3i/86xHumjw+qUXtomdnWP3vDMTsk
M++y+M3IPqh2Sf9xh8R5AzOHZ3vzepqF/3F0XruNY9kafiICzOFWoqhkZduydEPIdpk5Zz59f7uB
MziDxnSVLZF7r/VHdV/v+k/pyWlupJtWOWkNQ6a2Rj3NkbxuC3SAbwLWtFTEi57dbOf0FioPZgVl
2lBVOxVveXdGtwR1+9EvWRXr7874IQ1jk8GVCAID9eIokUR9EX+xDH8Qzw++Gam4Wc4bfPEEBapd
RvmExpxPBMhFnLKth2IZ2RUpruOybZ9cg6NFHOM2oE0X/ueVYsXainJoRlW3h65ziZaPuFgy+arr
p7j8AFAuLJSl4xmzYSRRPgAet56yt3KNnMp3C/siIKQq+QKsM7VD6RwK5aHkD/9AxjtWsjS0PAVl
ZDM/Y/hYpX63k7vknKx2rU6Hut/LODmYkAc0PuQHZaRv8qqk4SEufyc94hP81IBK0ua7wsrpgNbS
ZmQu+iXdD+OTWwql4p2v3Qz2YsdLj8Mm8qbqLjZnaoqJCAPI75ZoyTATqlt0ZRyru5pLLxufTbzJ
gBKk9BXnL19FPYMxp2MPtnbdYuKN2/TjheuaP0zcnLVnrnrrg2UH/69OdgibTxEsAvkkjkej3YTF
pbTnFf0rlvORzCf0Pq3iJurGxGbde1PklUgkk39Tki367k2gLka46wQZ4B+y6EHyPaSZzKwjvWr+
cVI9SE5GnAwduS+qUxZ+myisxviQA9BYwXuDwl23fiR5W0gnE2ovhEdhUpGbg6xeI/c1Qlnir1s2
1b0hsHVpuX5w6hNP3AlUCmZgQwTywox+z9o/3/iK/LvZfTjmtlI3bfrdBkxHu7H8nrunRDkLJhS+
GoFljwxr8tPwbyGGc4EOJMpdrPKafguqXR3cgJqXOQFerJK2kKm+kIAt7KRhoGSukLl4uG2zIXLH
8QYuX2R7IpSmau0HBSG20PM8NxFH/7FS8i0+VMJvsmVaF0sLZ3XPpOuDe1iZkFz8CU6hGxkHnQ95
upsynYjxW43YhmOuolaFmLfyY+t057bcqSFqm/Rd4nVFtLvE/kjAZVujzvyX2ILRJbcl570hVcL3
Z+rLeDz546XgMBjgSp6aemblRhidP3s0+JWHOYqVQzxvk/5Uy1vWHIv81/FFzSAYZ3KT5YeBn883
LjxoI6IfNeAHzq9tck5u8XyxRq5wcM4N0Vq4d1zKTGi4d4XGLQDN568vVdgQYBJk65x74w9qZmhV
4E2Ei2W81pWPTgBFMprp/o6yi7HgZIXXSMZJuMUDQRzsJXS/Ux+DiAQxiwWAIz5d1fLRQvE0jumK
4hbcvM7S0NUFiRCJTZTXcgzPAENsuaazT9m3CVemSghDIcEc00GhmM7k9xr3QfEQb2Ihk3IIhMeu
SZLbIpnuNcdeExx1fytWbrEkcE3wIHLnA+Q0XCfRBrPRwlceTrWdJS/2naX4BVRQURO6eRCi8Okj
djb9dEOqTLr3aZ44NJD4btkLsmydxyvFWpX2WyZGArQJZXcyuaoK9VtLfoDtLXVf5YfM2NBTvZAp
UhJ3Q0/89RhuJ+U6gjfYq3zNdpjTnG6+yc9mRWxhc0W6u3IYakscORkvOhOaZW7MaVuaH30Nf8TH
T/Wm1n5qJiZJLy2PtvonPglLe9eGjzz4ql+R2SzSgStaOrASclJJyhbeR72LYFbF+/wbI2xel8kn
FnOghtZi8Qh+A21T43lN0q85f+Nzi2GOOhUGYEHhYf5mDV+VTii1x2RhOgzWa2U42vUR36NIy13g
e4PdR6uYHGtMvq03SruJ2hHUDGW9tDGjJxiF9OjC16ug4WtYH+DiZ8SXufwVOBe/vkEyuCbK5X7T
k1pwsA9Os2q6t9b6zaKv8b2qzhjx7WljLDAo8m+TnG5f9P34kS8BwmQAWIQ4zZpJySHEHT5orp9Z
exund58RLh7RHDC85uzOa9pEONjF9464UGB7hUVDX/dtWVgz24tlfMr04UR/xfI7H1h8J+CFEZfy
oZIJDcWvdwhZ5Gs7Xyos0inrjhWcfHNt7/up4Pn5rOeXpD068w9Vvt/vVP9bK3GFLED/jLs6X83+
U/A5vv8FPKyZMG9IUlbFLep38ei21W+JxwiJOzdorSMSsA+tg7Seo4ocuWHx0dm1y93sZ4yaXscA
7+/9+ILiTnA+VuIZ/m5aUdXNPUGkiv4+Zh9V9KdBDaP9d3hCFPibGRYkqXnNWb5rip3a3LgiMVvW
dLlg21YuU8pQuko9nTvvnUA9HrN5ZQKbyTNlcfkzLx/icDXbl8IFM1zUljeLbgIZ83DXqMyNAX7V
q22ARMuLNkY32zEsIYFOqN6xl5Jr+b+txx2R/FlYWOfWce2ALdnc2OMpVH8ra6F20D50lUIcvP6P
c+XomjKKKsjYDvyHQn6CQSG6E6ZLB8BSm3B6fwT+hZFhtuExcExhx223Csx00S+k8q8O353hwM8N
xQewDJ54G73aHWmqEI6XHpNoxsvRkdQS7JJ2n6CmS+wDZ6KMr32iHsG2flTkPYXJ0VUeG6sBeFuP
yVaCktTcFoEnlmuYzxzHPV+Hdu9gIiKhVwF1R3TB/0GKWTGgHbCprCE2ma/kY/iwWb3h1uM2Je0j
JzBopygXAjuBdJ5S9V3PXJNvgzt4cfcmcylyf0ceF4rx/y4D/kW3ARvGMenPQqDtt+1SLreV+dkr
M7htuNTHOy3eU88O/+dIX1L6lVcrI0J2sRllL5nXjMwbjK+NKJDZGuvOk5CfI8bAvsErcH9x6Br/
UAHCmVMCg9mrEzYqcpmHnqsCSZJe33W5dVHvGdOX2AtxJjr1SeydVf3d/CWcIAaQ1oxWqC5OWs0O
ycOyl4qrUu3T+p/hH8GiClKB8pMurm5x19oDl1vjVtYV+k2prjYi3hUmVuAHgCrLTsEkf9QqWipB
7yljhSwdj6ew8yFaajUkf/2PL79sZx9qCia375yA3HLLDhNx1uIAdoX8B9Qvnleq8zGiSAu5DUSi
gboj5MTFwaLes4gg51PZHfyAPxFpql/cIzz0eV8QA8A4LnOLUSKpKkCQBdbZ6U03d5q6t2sg9TWi
OB29LE53kEQtu5nRhzaw2pk/MFTERvz7QI9qfTn9KzJ+hwrZn/FL88CCNBhCDbm/YO6NpcSOvJ42
NpZ/aa2n0K0rEEqGK2KDeiTshrw4fLZd5ZZgbBacjt93KJJv2Jla623qPWh6Base+rNuJpz7yndq
z1ByjEaxk7tNe0gnbVE9KJBl8hN51L1XTf9EDn8Kylp155qtv0N6p9gQsemrzk5+dgbM7BnyQtIo
WqRQw4h+Le+X9XwWXFj83kp/WvWiGSfmQlQWOMckEJqEcYM6jxiUNVa4pZNwmfPwBRWvqjEuAwWQ
dN/Ix+KdOShBVCLfGjo5/XIzSA8lhEFmf8hJ8BAXVVxwMD7Mwu1KjAO5AuY+rWJO6rRiAkk71E8r
kmvCYAOuThZXqGyYp8S3UWqXPmw42wPWD3YnoYW10VRCOMd0RSytdeSvcyoG02fKQbLw8aZpxHgt
J2PTvI+stLoHwO2QXMvwHZ1FL8hsHBwGvgqvuDnspHnBcLa0qj3gisnPgitmif6UwY7SL5ZkMsin
o1KcxfOektORVe8VX34xkHPDS1D6PEtrvvzgJu5loTeBu1KnrfjyO//ekIIWFWyyIT3X6OpzkB1n
r8qs7CFfowWow7TDVW06D5nOz/JaSe8FcTMd7YsPDgUiKNXoc4bbaJi8YhJgHSDMMiSm0uL/M+L6
BXbaB9kILHsIQAEzhesFB61WnrHjuUa6F1NX2BnLjp/Z4oZGnLGcyRQTIuyhFtYkfvGCoJsBkh7d
JW4/I082emCu5MgBHpc2pT6v86RZ600GIStIPQStcEA5WT4U95C6rrbqoibZW2xZZucs8zeMSQBj
pWTuyWTlfmNmXTmyywEP/A0LAmcGDSkpKKOvtOat1WBfGu/UvOTLV1WvfYadFgQUP9YiB6y3E0Jd
Q9LhxGMDoihZ26eNG0gtfk3lUs0HIpt0g5miT10hSk1VviNU0FQGLFOqR976eI00TCe4poI03vJX
4Iius3Ot72YwXUfm9jN/WB1QK1m8uL19a5O/gGsB6sA4B+m51cFc0ajiZQqtZ4VFX8OQ4kzfQhY1
dCtOZ/Znr5B2PiMvz2QZnOaMSoDb6NwmZIlhD5XGPnBOOAKwqyLM+5uXDifCflI+67omtv2neGjV
h1EiDQFJM0eGfOSBxpxuY/FWAYvJNpkQCW95TJXwuQ5hh/x9D2bWgxDnloUwpQMrO6f+0wB2HAzw
e1BTi+YZRKm7nG8ZY3H+z6fVlv+m+DdxmIof1H3JTQ2hIy9lSpBqxwEyRBmFuiqD4+Ys5c3WC1KN
XiqIvFScvjFBz6CH6jInvcltlnZ8npJPXTlNsMzCThLafy3ZCFJ45sKZyVkPtKci0vLrZ+N7moi6
ujUoPCICcOThFgk/AXS/jUYCZGtpIIkXAFgd1Yt2qXolUdqADvTGhjD7tXrnJd5UzrEzv2rEGRNJ
vzGx+iqvyGTzQ8YTb1y0QmuAIuFPMpnhv8P8BQHR6BumB8mHUuJwSeVtM+4bfghl2TETvyoB2Vl7
6h/E60NrAVtIgxz7Szcv1fDDmyynLrZqVVqm/1NrH511Mfx8LRPNUmKsq3WG0TkFBh5c3ISE+GDs
gquzMniHQ2MR54JaBY0uQQFuuOr7FRotUnSXebsenHtNLilpxQuH267ZWAafZPJkiIzmzRyeC4N0
b8gong6NicaZO9cqm58AQbbNN5jEJRGFv/4q8KJ8678MoaXct2DLfJwi7RXZi2xJ4CUPCX2xFfAb
+u4Ge8Kyk7JtifLfxo+iFTDbGjcMDMGwYg3KqARcsI/ZX5yBFEF9EsWiApifyaab3dHrSUTiJYfS
n91cYG57qpLdjBVZkeMlnRcM8gRvdQe7+6QEmewek9MoVRRWaGdF2dNKAQBsKmnp8BaTvJ7PaE1+
1HCFnlyqjzGOEImbMx2vBmaHsqgXP//q5gwxy5/1oE4Drvdzcg4JzrTkFiK8slFvmN1OnNZq7HEd
LXRlKWEqwaHu/GlEDRF1ybAeTLnn+L+F/CHQIaWemKxqzynUVadzE/DTke2tcCnEWJSKN7rokvYy
5DK0pjepINGEQ/7LrUfWrxovWGv5WRwFYXggz7FeIrVxvH7aqYRYhBc1cukNFxAbHguhj0EZuVG0
BfPYKsrW4I4h/2hy+2lfWV8NELAZE1yT7hw02nb+6eQoEvjykTT51xAlsnB95AfVvpjFtkivFCos
O+WaWBbENfoTRPODVu4J9FyyCIUnfV2jOd9QuMSvxKay6tRDxhHYME+q6Z+WvnxiNX4rrjTxPTCE
LzGzTeWXovBhkr+LKoMRvTiJc6Mtbg7td3ywZbK2Hjxv4gpIu0smX1r1WNaDa9nk25bF1prlVTI7
RIfUvHuFN3B3Lf7mxFr5OSEAlc7QhCJQiE7132k1ejEaUByk878aFZllbJvgK9DeawTPSdshR37I
2hPR2f8fHbgSilfC18ko3LK3acWrwpxCggX1GnCy0HhgS6N1n1ras6EQsnfLXOZrXr3yo+v/SQiE
Jo1xqfWK8pNywFUC+IaXhOws6NJTWcqL0bzq4BqlcxoAMqp7HPzlHec+OhLO6Gz8zHnZU7IwxxqT
6IzUXdnUOa01H0WzU+JL2P9puOKLoCVTguQepXXbTcyq0S/RMmnRGoSW2kuT9MUROQ/i/PatGtCu
zHg6iJyfi3XevfWXgvde3I+STYqeC10DJN6sCP9QFt1f1XimTFPLymaZ65Zh/FHlv2b4HqRfE06F
GfyoH94pu0YqdWF8cP4p8lOejjU6hfKDfCDUghubcNc/PVhHX519+cXSo90C60JSD2aPYzNdi+RC
MKXeUb4GGxqhL+8b2atMMIXFr8F0Z+JIyT+5ABRpB9zHYeFBxmHL3dtuRdAYLzHrZjLvCNQo5CfV
8358o3tBg3jHtozZhe1MRoh1832c8eraiLdqvdWg/FHJI1RN9K3Fr95hg3XGL0PFkQAFJh6vyTZ2
Otlmpk2xOCaP/zfelpk0F1JICrnoUjImGTE1eVYnMLjBf69hocuHLh0EZuWY6KDEtnDGxbYo55Pf
rJBiCrmQpHpBSCYMqaEXcYJZ/lM2XVTti0TYPRBpsGZYDFcmnvSaIzCNf+vxIgbiMQNArHugB4q9
uwdcrPOvXH7Q5wf/XTIxzSgZjg7SB3MfwK9V+m810zTxmWN+rORg0fDS95yAOVMPFm8AUmbypU2I
KilaBxU3k43ugq9FYl3F6eiv1QwoaY9yslZ3Fu4omIXu124ekP4OxvcFUx7wf1P2y5fNmXMgqGrR
Vm/TN5itpTP81vcaa4Ku0SQzoleBH6wyd4JME0uk2fyF/MZzAwdEqHcwb8mgwgKHNobLtRvP2ELT
q9bh6EDdiTaQtFsGTvIYLAhh41FD34pDsK8wlyHGNnfcM0G8ddTP2Z09tTr7mI5EpNlU/VTlj5pt
Qu1m85OUwLf4G/2ajpgD1kBuN94VpKAIf9RyyyIYZ5u2+ZmxUfaQt2QBaj8ObmSzfg7FNYg2RrGh
5mtFLzc3Yo5o10u2+YiwaALo+f80G0FFxqJZSZj1oh1UXDKituwYhpT3yj5F+jlYqSPQiCfXL4WA
l7T5n0g1ip3p0ncAU7DS3ZIkohqcmj92RQ4Z+EGCeovEPMw6C0LNkN4w5OBOBlcdmUm2BrKqrNjJ
WIKTQ9OcE2U3DG+EAZOX9EEyDu0nl5FjtSqXFgsLTZY4cJ42ozwNHtx0GMIg0RXw7re58cbhAxv/
IoXND1u8uNAQXoQ4nwKrzEu9jL/3n7MKvTB4iEWILSjON9raWOmS58dvjeRphOTabNPElXghAB6Q
EYSo3ME8cmzBlhX2qggfnyrwM/sJ214bfVblPUu/wA1zaSOWXWXFxWfi9wWVUWp+lQquyWR2IWmv
hxAV+uWB4SKtfz5MfJ/5Cux0YA979cMr0/4cIt2mlXqix6/qNlL3r4HEi40nvwk1AYb7Bi1+s4Mr
4IsbWl+qvSmX8IrpSr6DYhjSpg7/yLpZDmqyqG40hrIgreWQHOW/uP+VEdODAWXarTLPHYM3n4ib
atvxmukrDjVAI6onN0W7kesLsXGka75PgB9iVnTUA/m8y6S5IRrhbjTxXZGbK38Y2hnwL2YGQpNL
Li/hyYSys5y9Xjk7+Eo3f9heQabCcZUCl0XH4K+Fop0lWgyB2wgA4mv7yjqvdz7D+DMM/1rzJg3X
3H+bZEbD07SWvMrY0+7SZdgvGb/IQKqB3k02zg5OR4Lf0Vel8hZhTeVeGzbStC6Ts6mfVPk6NKQG
ncvwT3PeALeKaieCjr+rak1sF8a6DWOsC0erxls74+Qut5Z9becGV7mx9NPj1F9JF7Hte2m9aaT8
QXhCK2GxnD9L890ZN6jbDOPdAOQyyr0xvCaA+4oun4zijzXk6GLIL0LKR4JvqR9rDVDhqnA8j+Gv
CpXaoxZzVj7dGhG8xBJnuI3Ktfu083epffWrepUBmSY9JX8cKRqbts5zGhHYmszEwumHeSR03CUe
puXZDhbdsHaSAxy1ixcRHdJIurYoYGMhDRbALUMJSHEa6TirjzzlRnQWaPxMOADDnxYe1W7CdlWv
Imzy+l5VT06EI2CnEREDwtleiY8F5L3FoBOz+s7n4Erw0Uz4/+b2lEa/KjFPvfTn9BuE0kITnQPY
2MOvn4EwG88RuB8toD6SNsNF4RtPp38olD9SN7JAqBsHB5m0ViQt0jPJxVuynHmrmTZdYDmkDG5I
E9oCmxyeLiRUsfSXMh0IpttyfotVU9TLTied+VDKkphdUJSqHBgiFs+bwlcBzYqy3Q0ISRuSD83+
AiKJlHv0mCZvkLyg+IhJQ49/BuJ/HG2DO3GFSY4E0n+oNBqv3BRIxYwvsCt0YY3DbEonFNwY4w65
Zk19QIjKCzMSvqEjieIGN+Uj/41MjaFiItvGzsMvX/H8G8//eP9cp9kHQJ9qtwHqXSrcyV6JDYwR
AB+pCG1PNwLz5BVKn7Jx6LGWsxXD1yWE9K4rjYpOputAiEkVf0n+CpLErZq+VzVHZoHuOT1F3bYw
3ioCWByfLt0LP55ysJDIozmInAslyqxnzptgfksIGpAIs9qrMBNcaKHAgapPHabKiF+O/T30jM2Y
Z4oVmbiZTSYB9WQHpJi98aBeBIb4k7QoSqA3WhSKu0tR10N9IEQAqeKeStJ1plOpHq+h2duDpdXn
RvngcYHZj7WdEPEbzvGsUBAhn+T0CYmE+FziyLaS/QB8X0t/k8z0Q/VmxMWioDOu7HdL2pLtiSMa
s/F+0GyU0ZSzkYtm7IbkMhbLmlZlDeEzRquxeKWHlLnZX7bEOqRXcQRM8b33D4355dDy5GCGdHWF
XjqBifO75fW5erf1XwAOWkgWHU8R6hYUpUsj3bEqCAfaGorbefA/X0ekBPboeIv0UKkaGTj04LiY
BTQiExxyuiWqdMKZtF4jW1tbFv3CQ3Sc/enFmQo4jlpnj1Ryii4geAtNYU9yLkn0r0n3WrQKijUM
S1B8Zgj855EDvWI6BvFFmkq/QACibf340A15ja0ZZ69unEjyCdcxZW5MuEjfEKcjMqGhbRerkNxq
7wU1oKVMQzeX1YjSbPAIhFTA4PhEA3b7q9R/IqzgJnxHG+lq2tPpuBdUrslFY3wPEV9wBloseWLC
oOIQwsntfmWkgQLGmH4svqbOx64Ne8k4m/CRg+27eNITjxlo3er/WmAAgXlyfeBAbyDECROFxUSB
Hqob2/+o+5eT/ybg8gb46CqdZs4BtM7ttmTzDMrtNPx1OvnoqADIeEkuxHOFTBQMFj1qhhl1MK4e
nVB8uQWLDOr1oG4j4i3tS6J+K/bZpEknI07frkGA/Z6pA/RaOQby3an/OnvRbabNML4RrkORPEXo
vdvDXlxl8dUy0/UEGsj5RsaAnNPBgJ+cskWA3rWxVrW/6BdSTVA3un+aGRbT24QtIwBWsD27X6Xt
XfhcggyFfwA+cBj5qUGGZgkh3HFwoYyabW/t02pfxVeajfsBjsBcaUSM8Vn7lCIPiFNov8OlvvKp
+F0xfcTEMHJSDfva/N8W4nMwQYAB39PciNJEEd4EPnO0IwdnO2wQ6qXxSuLT888Jz7p8iIc7S6Bd
rCSTAA5QQTCXYoJbS6mm8VBTIaoGtdAUYsm5CqXuE2R9aVabdlVhadzD8/UYkxPWIaKGW8QOQc0J
VihueEEY37V7uusXxiPhRgjl/TidhcQx5o4LW8lNsj9o+LDdkXtP4gW4apFvVQTOHQku7LqRg8WG
SMwcKTpqmtray9amGb0xphXL3xCq1s7bxl6bwWtCUhFJB66UNLur0RUAHlk82yUKj4x5ZxFVN7tF
QEjGcqPx3W9YsNPxK4tOpXTtwkefHmPejYae72nXbIZNo6/FflCkLkqvvjqoSzTtFGxp/2xWmaJ9
tQN8ZL1PySNiim82Zq+uzOZgdfxyledLe85uKHKezXTtyN4XocfURYKlj2/g7Isw2IaE7tN8PnwO
wF1Dj1wjOIksC808OiaxcLuEvDyCNCc/cy31kcIhGpyAI9kDBRd1ubi3NGk2X7rnrBFKCdEK2fwA
nWisgMhjZT8Zu75Gv2hmK4O/HjstvDLY6KVmy56rAPPlRjRIor6SjniNAbl45EiqiBuixJFTtW/1
Jx4sgg7rFjWxl2jHpiMSi4NrPX9yF4nhxwSdLhApynUIKfCPwQuXcnGPt/xbtRv+lrmxNHwYVwRk
WGocpD+tmxnC5PgrTExE/meHqT9H3T3tf8gMxDwQACHynqGrbGR/IbXPuP0YZ41P/OC3O+b4+kJe
9sBlN8CmMDaUkP/J4i/UUONxLK7VdQB6O7KDBdk94LxhcEPiTkrFR+zCPSCN7M+5iW9V2kTNogAB
YyeKbwyN5JzG+Bdtan1XoAxiAx76s2adMQSKkpdwrRv/2nSXgq1Q2ComFznDAgWZRtSIP0HgImvJ
/c9Q4YSYdyFnHN6i9llhw9XWIwZ57l5+jRB4MttMNJGp/HIsXAUR9eewXM1UtguWe8EbuBpHuFjY
D/1GvYfQePTpT1UxlIdHHvNBYZqlAHlsxqXTPgP0MTIBsr+ysWF3mmo2tcHtnA1jwth84JzkeOYF
QERGfp0bScuwhCfna8RGWXbVOrXf+BPRDikEUgJk2S+7PTi0z5eW707amQ1HhkHEc8WsIUDBIHxz
eAjEaEiqo1vXXBLEj0TAuH1xJUeQBJJj1t3GZ5uu+fX1+MrQoDZb3ueqeEgsl339XcVvgp+yERaQ
oL9gMMjCPc+X2K3V7piYFmARH5f/L/qm20RIsKSJ66O8jHpMy0m4lBCEd2d7+MOiICHSiKd1mKw/
Amst/JRz81TJESKItGO+t9F7MzQ15l+v5YvUIvKAXUi4ABh24wRhylW1OYCIEG6ihxBwvcwoW5Kr
ndGlm+zs7DEydTdljLYBL2B6F6hDDlnMJ2HEmFEDV6uIxBs6OMQfmceBi6u6AR7j5E+jO/U6i4H2
6YgqjZ67JsJtpTwo/Fw0OWtIcNENwpxIqgowl4uRU1BgSCD1chdjC1Z7YJVrXH2o6odUvSn2fkZz
qakuY1WWPimiZj3DcE/pOSRQkT/gm01zIzsMzrKbcjsxiCIyKJ8w/Ma22yjdpnD2wGI5Eimw1P5X
q4AODIqE4MZmBSRFjNlheYxKVgCFZk9m8YYjkG3GdLuG1keemSqhO7bk0TAfmf0qx2cOcbaAi2jA
jyfXyi00IbDEGt8Jp2d2ME28SMNBnPIcecIsXHANTdMb/BYzDDFJ9PqoXjxypuw4cxr9H6ZN4ZkZ
Vd2tL9H4r0MmyetK5FFU3jijl1pj4WVzmKuu2DQw/mXzn3hLUJEm9j/Dpo6QSJmWh9sm9Qe9dM3E
PuAyXybDPqz3zAlTi0ypB7wDzxJhr5PI1Vv5rsTsBjCeKhexpSc65x3hVhFofICIoJySVSBikVFz
4P9Y8o8FQiK+1P6TH5GJ0f/mVoanmdrdq8F7uB4RnQCr+NTZJZvY3Ms8EBNXGpIKDZeT5kD+1Rfe
5OhsIAJXtszLA8ZB1FHEy5tvRQTncxVzTgyi8y6Envp9JDuvyTe2vtPZX1HxI+okYC92kbMYa8Cj
CpEnw8oYrLviTJh8q3hz9BM5OPs4aKojOhQZ6xFC7bxYz/YeWnPodyEmNyEukmj52YiljNkLBAEz
IqvxPo9JiD0B/cNy5Wuogk52lc59NF8FgSQacnJ1GTpfUo1xglgGGZWjMSKGHEOeC+oCZB7/c2y9
dyTMRb+h8u3bpKd7sdcQVA/b7wpEQ42O3fglBaC0zCDImgd48QdHqZAl86RijRRHnGStPk06Blr+
kQitiz5jKiJMULfQuJnmSb/LuAMUbZ8RIhWTBlSW15BnMz7g5K4kbCzbtt47lUmYVEdb7dqm8zY+
m9EePJHs5MXgWUvgJX4u2NfbmN9E+7UayksauQYrc/VYBJduo+BoApgtXwyPBvINy+us95gQHWAC
EwSSfAfGD1JxWk81r1L2Nxts3tmKlBdCKRYaR/dYrKE8RXxB9L83eca7+jZQPTlriJ6IGbl0MG4s
F6DYq77bxaJ+weSMPtvSWTa/fIh/5wQpQGGKM+4GjrNJXkLRt9nRlOHk5z3nW2AgdpOFmTFm8/6f
i7Bcy3o59GoFAzg3MTQlZYpHnZuVpU2kGrpKeZRiYAolW2U6QUVAeViYUYbwaHzUjrRJB4qC5rcY
EXfEBUe0W7hgTw7Ca9tgjabJQFXf9OLEqkWsHRepiob3JKMOyrcEE4hHTIfbh6osew5Yo1vW1ioG
p/FDT4rxEUIC7PS1uQJwNX4mw/dK0jlisJCYeLUUYiK7ygLo5fwd6psMxBcirLwS8xVIzDDJL4+7
XJ4C55T4H034XfQNxWzeUe/xCgBQGecclCUpKUPgZ+lm/jP+NJjd1L2BGrWhA6BhZ61QgLPdY++r
tDeDLw03bbnGSzStkW1347c4WFtqHcLqlEu4PuisyBkRC6RrtLu84bk1SRUoq99E+6ywH3+aw72y
0G0TuqHNDx/KzMh/NQtuWp3do9oqC2t6ikW1tAyvVi+OvAPfsNbJFr6jXepe6dhL5lJj3I7jQ8S2
pQk7IpJy22MHQPTEC/c55J8+HsvMZHVT+Gu11AtJSpCYddVNOKxywrzNYFkxu+XtU7UsgsX4FX0O
X2+QXVyBI1MQu/1oZshKCPZudzmLCZUf/KHc3R88bvBLIs5LGx6G8kU4D2+dz5KJFgUpWncFuV6w
5HFAGKR48as0TBgt+KrFq2ATUjM+/0dEs1ssUcb1nREBPh1Ma6dND1Smlb3F6W9YtyDLFlMA7Cd2
wuwVRD+aQHaDzxAJZNc4ePKhv7NT1l26ctHQJ1CQYCH+aHwuWA705j2ZUI8xC04tYS0R6pUvR79Z
LE6m9S50vk520uXHQP6Rta4qkkuJGVY8rT9QQycpa3ijyPxJOdOmSIdf/iBIFy1LttV6Ru/qbv5i
qNdJ628iGoLYrYdA5qFpXArMlgJLAkGRGNcU+Yv3UMxkABjoPrifCAajdqzEhKpa0DBou+b4Wap/
pIv49VvTNFxpmzl/ZRBOhtbz7wBjAB0iaaes5gpGxrDYCR/ptqc3sKB756kiNYiMHzN++tVlmlDx
Ml51zMnyuneAU+hkw39zj9gXq4Gk4QXEZ+cSHQp7M3Mk6OGxMvnqy/tUvEpa32J0iGpbnpT+cxD8
yEacjgr8Tjggh7X+gFFoZUQNEi2a7wRfv09crJ+2dCtTTIAbqedk3fcDen5mrePd8lNXQ+jB/4ob
BTHsRSn3tbwswWKsYCP9+hUTDL1kvgscM66LeptLxqIKfvLYYSZGJIWgv9s0LvW65UHQYA45CW15
LvR/ykijGp1ier8O2dH9Gdaxek/stXrW+0urn4pcWvwUhFF1W+FjUsn2du6AdoumOPGWW+rFrHsi
88BQbma5GyV0X27b7LLuVRHXlmUF3xPh4egmKZUrhJl8JQtJ7N7oPjB8CA/z7g63Ljz8Op7mcYEE
ECo50J8wE8TtOsJ8tYN01fn+y/GnQhHsSz9KvhEAMOB/mNwmT1sHTFjv1HgJ+joO/0XDOXX2/XqI
8XeaFQYbNiHK1lfgQ02yGTllY5NRfx0pF9U56/mRlUdD3oKAmYgFVB//sXcmy62jZ7Z9lYwcF7LQ
NxW2BxIJ9q1IitIEQXXo2x/909+Fky7XtW9ERd15eeQM6UgUCeD/mr3X1rl8Q9vj0GbShdQRwTyr
IBjVNoxAHrreOOHAqLjDgwrYi/TMGJ0HvihkNPF7+wR+5IORnlfOysHFzwMT6KiZNK7Vd6bd85r5
rty4gxTOQxx+CNpARFCcUXDwuTc4z6oJHV68SHQdsrzRVAXH/og19ibX0P030gdTeCAyoTj7+Sfp
lPwq3kKSZ5+49gVTtXrPloifeSvSLwRwSAxIXZJgSR18lAxcTNS+4oUWfFpAe/Vx2p/6DE76cOsk
n8V4+fu8L8B2HUTk4y2AFUrxh6mtfPKjCg4F5Y1SOVoNC2vYMzF1WP6Mi8BciOSY6c6zZmxhyzUj
My5Kq0VAd6qI2nXabmYmsCzUI/Y2ht4pA7FJGzRtjtqU9/yI1j6XPOpG9Ffh2p5Gv5zMTSf49C6S
vZWSPbQLtp6T2Rnvtb4plRcV8enIqLAq6nmEIEjlCvHnEfQgrl1asIZ74NeGsHOn+Ch7VgCukhCj
Frgz63JqkJ5poqmBWBtEk/Rc+gSWiyCeDohtcIpMz7Kp9uN9cgLAn8AIiVl0di+Tjo95jhpDLaHl
4Hk8GbAEOywqYNQUGgdgdEqfTpQQGuk34SeUGI7wNraQc6JOhwTF+zvVlcxaiF2bSeWMcnWe55tp
Lk1KJeOlxPtQS2747358hY7LVgiSRsILKdO7Ul4V+jpBgMA4WcI4uBNQW2xcM9yDW5UfbO9riNVa
/p5jziy2bHT7/NsQGDkXbE2EN7pe+h7LeBlp+tjSWdzR2jixMwkLM7EWA4Nqe4CHqEkVYFh1zslr
0rAiX1E5eH4JMJlmBq804TzLeUpA5Oot+VnVqcVI2onZ6fjOo8g/Q4pIsanNXboA4JWtiMdzWwsQ
32LaxTGKURi+Tr1eSlMwAO/JuEKRCiru5MwxpEWqrcZ6h+sdnzD7tWIHPgsPiJnPswn1DBJhK5lI
bdymBGKwTvB7yMY5wAEE7RRBqfPc9g6N7rmEmsHClFGasFZwqDDlz8WwaV7wjdq0YYl1BNv+5DUb
pksGJiSbZ80yQrYlfYtOLIMifiZnjLkOinI8Glgd8jMPlka9hOY9S+yVygcYsSjn4mRcuGiKrS4z
JjAWOleAhfpJtW8hVhWHxfOZZ3ccpk+axfNkeR2f+/YcBKCYP2xo2plQZ0R6zUuVpx1xBzLp3d59
EEvmTqF90DjcYlgGVf4p2we5W0gKMu9ZbN8riuGm4RrTttDn3JLZHeWhmxHWOue+dJ3mFhUvRFJA
wqufC4ieY8QeBtbNssh2nSOhH2XKCZyr5NEIznnlyNfxl4prOlF058CqaPCQEfFQnTbjCEutiZyq
bnwcsePAGDg/hSBS7Qo3LtZpnCDyroqWmmxxgX3FtIAS1JnqYPZ3kUGWu7PXliIE2fpPphFtwwCS
8VTo37tirz6CYgluA3w7xwC9SA4azxVSwCBsi5HnyWs3b8gEPsLxyMpwYHEueDQ6Ids6cRqKgx1f
O/sraj87eVwSDkCxViTIvKyz4fMcUMAy7eVmQZedehTmxIfoOAKQrPx5wLR8fh6nozTjgoAwEAlt
omrO6kiZe3aAs+jUuFR73hEleKIxsqamZ/Ggtt8peJcg+8jDNwkIXPVgRAo5ziC+uGCacLKevgZ7
D1EtUH4MMlydl0geZ2H/bsA+r3eS82M0O9Vcq3gCvJujvWjSDxfqmJ2jGNHPysZ1e1DVOUZCDX+4
OrM6f6UlFAGoEAnTnQEcCbODZr35Cnc4KiJ5WEvzyC2jBY3kdKBOXR2vHD3YXPJeRoQbosWThV7f
mNbt9V2W3MkkoUprdvsqkxolBt57kE6YfQulZ4V+T9WtbCH0AamxKfqOxy9rIQRKJE2w5V0hpwuf
8zeVlWQTEA36ZLMxqQAyvMvhVu8WGmjINPxSNIzoytmsGhZmuKCGS8+WaFz0y3KBOKNYciGaq469
fhhdp8HZQDEasva0aK/lERmtDqWsdgukwaB864RhR0hxadZM3q8wnp9DZd/JDKEYMjo9hIMXi5Mg
51JJ8M5xSiKmoSyn3GLW46yGJc/oqQfSMhdn9ATWFExKqF6LNWdCGy4Z0sfjqxDAJHeZdkrSlwaW
QLjFfSOVrsHlzjpn7izoyqfWCJg9lYQoXlI6ZsJ9MM499CxGq7csaLcVLkp2QDMgFMjVe/ibNHUi
ugJ36fOfnqmIRZ8xOVVqlWlfOrPJz1G4/wy0ftpKbNJhWZHHBvantnl2szfx6o9UfLbmOXj2l/34
FQRkqOA+iOeO8UhR0VaXX5y7DfrAZjqAKDvthZdQe2wQMRD8wCDyO6BXs8m6bPaCpsrWl3FxD/qz
MubceeuSiy9qt4p/H4OdfdedlTwGW1Ot5s5AJNargHE7LajZJPOgnXCJskBNae4lB2HtRHLjTe4m
8NMk4GSnRYIUZSRkTv+Rkl5WpdQ3jUl1zqdDhF7EgiJw2dYaxGkyy44pLUDtQRXA/Y8Xph2OLSr+
nI1YUS2ZGBmqq7PfSZuKzOycYEUmn2J5hQvazPnIivJoYNCClm5tG/TnKu9oShMvtxcZLEKIwm+o
d+hdn1vaUe84dS/QkSd5s90upm1LRShkZXAdcv5XSsGYqHuKEeELlLoOO9lY4sYE98Q4cHR5q2AR
6GKlE1GYf1U62AwJ4RXH18gloVncl4FOSrq0/GTCzZh5DgLyT0yObn1MOrqaAA70JMyh4/olpljy
De2JLh/E6rPQMAj7mIjggjQ9AgzaEMIS6vZNQzHUnzSA4T7BHl1/q8D3FziCV9otBzwWvRgqc7jh
qBYnhR68oFSI30eQgWh8qTvRcFe3kZwd6hzm1BrPdCda6tW8r4/6tIiYCkT77cgv0yAqblqWuOqb
w02GY05ZTouDmAMM/KNt3AiEZN+8YZ9HX7UrbeLmZyW80Gly4el0tTR12nBJ9A3LB5lki4tfvP16
+MgDas+tz5XkTIQH2mc+KfCCie6qEUNQAIvdyjtXOPLdTN6gum3kU9asBsv1atiSy9Ljx83gATBl
0pK1Z8ULo9gX9CK9JqN+dhm/jvCysm3L+xngBcQeQtOtzOTPBKogDC8I37tJsqFMgPrAQMvnXZxk
b/W7tdy5gHcn3AviTBQaQUFO5KtPBeOdqoGY1WWKFKVcjlfmM+Qn9TOm7zyPaOSi4NBw64n4w+o+
w2jWYtwSjB0uVbCTzbMo3rISvdRighx2LtVaw+6pFB0oPpBk5SK3XXhVZYHo3PW8HcOQLn7XJq91
yKYZ860m85D7Mfrz2IHbkFjqfWgsPxSMoavYWk07bRcEatLPhFpRMjC8DnaDuNiYNWCpk3jqcZkA
ZkigSKx9LkR9JzgG53A6gwfDoYRFABEcWIaQ6fPQ01nnToibYo1JJqwvQtkP+s2CVoG3D3Vo7C18
btiWUd4qL9Zjv87Cmz4kS1N/z9UrV6eqYK9CyTl1sCNSoZKz3cKVAqWmH5dgb8GVHNg9cZpOLdeI
F6Z7JjXkaVA/KgVfl9sUJ4fU5lB96ZWHitZEcG+HzWw0w2fHfhsoBGNCk5aet66Dnaa/Kf4J/Kvs
rQt9l5jrKNmZ4c2xLgjYGhgVb6OyQowcBC8xc3zFOvrcAdqay7pwXgLGKj5DUeOTXdFQ7aR6a1A6
w5OQvRVm5nIkQ2tQ3MxHeqQPjERRXUp3m+jUHneiy6BLh3lUEXY702mIEuQyunbrpeM4riT9riKG
SZhcyRJT2uStz28F3Va+AZoWN1N90Qb+nPXzc3XtkQvL3RdvqNSQIrHJkCPJwOsrsiDsEBJYfgnk
H/K6QTgKc90GS6+c5/ozpOo1WMgEdV+OgtOUjx6Q23o1Cb888xB2+xGhibHI8segzAf7kutU4jMO
WTZcdr22la38AghTFW9aeFHz6wiKiwWLtAj1eQJ7GL3snF9Asdv4QMrfmEONCQF+jbfI+axTJskD
8nyn/fAC7oT5mBDQ8WaDJTBncup2JqYEXmfZ4u0D5cCEK+rOQXXs8U6h1GxR0tBGAhs2h21PaHUF
coTBqtRgpMdwFR3BG/hNj5d27lh3JaHk2gUxji08EjkMDRvrov/Q1Z+I19phwJOtD0YtROS40z1f
WDD8jgkKJYaNc1tbpfKVoMihPgJ+FsaOMdZoHslQZAKLlwrW/S/hdvCTdNzMIzDYRz58JTR8ZkpU
hnxGPouWptllXv08E9IdUBIukSw/y3BO0ltjfY1cBRIVfDpJGLsr+oQwpNJR1gQlx+ptktTZoFWv
/EpyOGEss5RjJ8CSHghL0c5BrM+87jCtLVItfY7U7yknJFJuQ3BBS635yHOhAOxa5VAljEV2er2W
airtaVaXf6WYWyj0TWvJw2FaaTUhwM6rAxOVt1oZ72n95IiOoCAWNDy/g4DDwGG0a2+9ekMODZ+W
3iympl697IMURgC0f35irG25c0CieLAaDxPnCiRWPW0akvJJMCBLhPFcc6xExp4JTw/0SOne0sh4
SiYwhv/D8Qfnp4/IJklvoD/9MSSjYW8mp0S+6yOQr/4SrSX+uG6dk2DLErsipH1LeRWUx4FZVk2T
m5tfDsVV5+9/XTiM/uqN4jPI55Yn7vKSIEXvve+MP6sDYT8tuGvpxuK+RDNtl0hb6MiZs7bqU6+0
DBqAV7ykbtXvyow0KZcujsdVQ2n1a8zXzBrmHikwPEC4wHY2MdsNdvVesWLpQTbqWByrDj0/JyHa
6zh5x/uVJoixF2TuePr0YZX+VocBEeL9np53Pqsk3j3VPCjKUqVjwyeN6aSCacCDY6fK39MgGDBc
Fd01e8+zTQARhfHrvKtYKUV+DyTG70Da+89Ex2gI+C1YVoyrnY3e3m1emXKfVpPW9Ow0DoH1bNBX
m5uUag37s1h3Ks+7yXG55zIZ4xXbJR5sQESoaEjLZZgzgNIkzwaRIozhG4Y2YJ8KRCebR47DtDpb
K/KGNzzvb+SnIQUKeNfvEVp4qvud3j3GfqNUxDXOKQBtmUEccQ+s+qqOn939lB000wVDHq9EvciC
bB1TMPQbA6j2duzRKVA+M9pkUOIgMlxaq4Bbrn3Jk29DeenbOdwT55vJq5V/l/khDs+9uRmaRV1v
Udp3aAYFGjBp1+sXhzEoAXHionNb4MmNfhSZAWDO2EncxuzF+zS6mR2yad/awZGJSZstE2qahqFJ
SFJQ/kmMLWvqhD6KPZCuI0mEK81io4VjhbIR7EC6iggdTAJXTdFkriPSS5RTPTAucsdsgemgkZDg
QA5EMqVdM8Th4qWNj2H0NiAdETEDh7F9qox9LSEKumTIHgD65SwoX6asF8Y8Un0uh80Ea6fo6Qko
WrP1s6yZXbEVP4T+2ZNvdfkhtHOofkkhrHSE9sUmpvty+ZVBdJTw61XtfGyXvr4sLW7bGFr8zsvA
tlyTEsUkNk1m1u2KGxJmGBtwkMXgawdx7ynoK6AszQJ3BvZ4/7meXojZBusKjIUtn1swOTyMBqYz
e6+AiLwyyerm8+mfajwT7pTsW3v9MiPYkRERK0iGMJh31a1HyoO8C0O0o8SUWEtLvUTSq8PjH9Ts
JDdcKUz1RM9N0y0GwjTEjx4VbsW+xByW7DlSXIcdcKCl6l36fN7IZO4s4k4C1rOzwu8RPVxbuP3A
ZfBcFM/Uf3iJimTF09d0Pjw2k9HVTlyCWsxyTWy9W3MWh1AE4DAit0UMRvRGGD5KaDcY97tyFzYL
3aRb3GJGNdNzL1JcWpNUz80Ct6A7t6iTh2udfnYqB7Fl0DVNaCh2/VRbERHkTF/zndW+mDjYRfUh
aXO7n3SaiF0qmBdmezRVlDTRvtS5tGz8nhijtgpwgBjiMt5HrNWgp7jpPLTwLZJ6fQVHk/ZBJ9eh
RSCJFQSsy7R1TA+SFJHBuO3ZkDR4hcP2WvPyRwMf5wxuVXuNYoJQGQUKEH2jtWghaJeLtl8D4/Ij
N7bOjUPlQ32h4CzBBdjCEAsQY2JqMXbge1NroUF+aNutpF2K5iM1AIZeO7GWhoTu/M7CMMIdw/mU
7BHC1trOQF9jnYkhYEHS8eyEPJ6GXGrUJBuCXPThsyq2NhPmijdr0fUbbdwV/WGQPqUp1fsjsV3m
92TQj/JSjx5odSwZsAk2bhiuB2dY5DwfM0wGGgZu51aKl2ETZveOoQUzapnpOxeUWf/AhDQBa1Zz
DlD0G0yMEkjywyu/lMkHINxQpnXsfuz8jp20YQIWfHgOF/o6AZCho/RyC5OfBEeDwjLak59pse2I
uoPVn/rymne3jDtGFJCNhg/JgsKI/z4JP9NiDrHW4jML1l69lFRGM9anbZ4NxoroyGkZkM8QL1vQ
yM7U4Dw2DwNwi6JcSDyorU0+bhxtrWfiGZ2sLGbPiIeIkpER308jXwDzhn0AXMPVkCG5IOilRiSx
LwD1+ozrCho8U7918suYfRK3N1U5nbaUOJwmrGCELYf9dcValD+J9XvmX4b4alof0y3LLDZ6nXzU
xD8+l/QrLIuYtRvVuTI2inoi+GucnhF4ZKzcDcO3BqlVygnf0P0nAXPR8G2qQnEd0PzCOPMbFBc/
Hm02lAtl3/qv6fCdmNGsCxmy9DaheweDmzif9wC1khQI+LEwQBTb1cswnEl2TQnwiD/4BOBpE+TQ
safpaaxwxaEKgRmKctNcJIC2+Vfc2Mj1WdfCaShswnRXHbHGFKSx/+EgxaMaRe7O5UpDxIdSqfBh
LI+x5wtvOqFuVM9sOVL+psZg72xMkRIP4Z0g86aCp90qdq4lpC0oMupXld0K1hQWclr5Qt9YAIFk
s56vuMAL/ZVXn4QbUtC5T8v+AEe6xnjov6VEgHlQlNliXxwf5zsugZOG2xz47bRFiT5F983b2HRH
y96E6VV2FgxFqTbt8JyqR94qW9oxIA18wB67zIFqvcOOKbl5eSqZ9XrdppEOTPUGpk92Nc9az5XE
GcRvQ2+V73kUE4zNHBixcCWmdQtm5+nC8bEF8gzQvngM0mH7xKSGM2EATS2fGrXYtOljZCSJJclf
jh14hW1o3BTGKQ0Lhg44D544ixMMato+iEEK3CVznfo5wxAaGKC+GpsGFkNz/iIYrVJ97drNuBij
Nb866a9T9cUfCINiYp2w0isB7a9U/VgRltx+K8PWk26FdRicrSi2ZntiiQAUNR6OofptxDV34KkS
50icVflWZMekm8XMqTIkjTPuEb8nI+JH8W5meuk47oKFNC6BzFfFax63tF2stXzgvZhIanaA2tXO
z4N9LJj4R+lJZQaJjlf/CGA/jXioGcvD2X9vx1U8Ilpa0v3g28nll6jcT5m8BklzI3M1qirUzFCW
FdTLLbzRZWNdDXS8vMs8TpN0LfdHVdkT8ONHV90bF05RuGocEaZ76JCua0zQIioFfgffE0AU60qm
jypHUbjOjUeSWs9eZ+9V0dMZrhXg2NrKKN81EPaOLq2shsm8dSrZfReY5Tj96LzQuhDVy5OELW/3
00pnwF16cBiQmWDznZfVS9ElM6m2WXw3K8asZvsFvA/xVdy6DbPxGvjXIga4JFU1EqavvvgqNLgQ
bq1tEhx0w4AV60dHCJD536jyJQ/r/XtbvDU1c2D+dEayBwp3g60WSrl44QR3GT6fynSYYnI+Zm4V
bWuIWza3NphRy6SxPvl0pcMzC4oeTrK+khWai5hprHeCqanFe2wAotom1oduEJWCjjHZjsWqM/cl
o2hZvcfgQ2DvQezU5onxkQm2WEwXEUM5MG4p5+O3PrkpFhR1vG46Vf5A9h1rEyViJIuMXjkH3Vun
Lp2eXugaP3IbkVbNUycAFiU+jYaiRXqMmI51NCXWBATqNuQSI2ayK8Q7bshLNirO+Qrhz6eAuxph
HtryACoKVH9oLnnIiHHvl6ccSJJk0BJJ72n8jtKMRqVgYoFkjymMQ/IAuzkMdqgSymgusz+Sy4RH
17oj1atb1po7NOuie5TT7KZGi9ecgRxqTsuQecvZ5zG4TqjfGu3hMQYbmds81x0LeNqoIL4NeDK8
jZ0uq2ZJugqHIocq51eQIdDQUHioXIbKqzFQKMbnBuIM5xarZV/eTybFDKkIu1puMpURO5Ho7gTo
5tycnq8+mv1JZ58aq4BkCgoIbU2PfO7M2+SKkJewwuDcsA/lL/P7k9mvi/I1pzCRWkQ+/cckrYmE
S5gi03+OBg9de8cQ30Qg3gaT0fdVmjAZ0mfk/ViMs3L0R7u8vY+YpCSmqQ2PI69/0dWbZb3kMtMM
3juFiQwPQJJHS4RyrJT0PVnFEybA49daTo04BxHyREkiFCC5C4lcuFWUvqbjK8vq/ZgufaOgFX2r
9RM1Fappwdk7jq7O0z6AXsH4J3AICn2M1SE011xMk9hc8XFxmxy7pJ7ZEpnjyE8r8sW5aLV6AmmU
jNx+Ov+9ChndItBPmSs7rkMAAJlOVzRr0XDv+zWNm60fpO7UDV9V+XDCb48epDTJLrDWWYG94yXn
6+SHtA6AZ5lPDuHqdIqZBFQs6nDj13tZeTAGm2ZiRE8/Kat8+rqnzRzdJ+YsRuT2KlUKsh96zQBI
h8SwiJ0IG6vo/vtv//63v/z7Z/8f/nd+zJPBzzPxt7/w3595MfDig/pf/vNvF0ACefrr3/zje/75
X/xtF35Wuch/6v/2uxbf+f6Rfot//abp1fzjJ/Pb//7qZo/68U//Mc/qsB5OzXc1nL9Fk9S/XgV/
x/Sd/9Mv/vb966dchuL7r79/5k1WTz/ND/Ps979/afX1198V3fr1Rv35Pk0//+9fnP6Av/7O/uM7
/cibyv9//tH3Q9R//d38w1Bt3ZRl1bBsSzM04/ffuu/pK8YflqYbusP/VM2STZmvZHlVB3xJ/kOx
dUe3HBMciqM6vAaRN9OXdOcPXTf5WY7l6I6q2Pbv//nH/9OH+F8f6m9ZQzo9RADBDzb4ScWfH/b0
11myovMaDM3UVNuSbUWW+frn4xxmPt+u/NtQGIGvNRQ/quA06GOzhX9ESFaKWqgvy02o0vVFRLG0
DHc5OXN0FM5rDxZmGVUesWdFyAI8aOd6hRVr9HSiTTTnU8JvHygpuLsYIavwKoxjgh1fijvR6yq3
92Riw3OeydIYqc+OmnzgqD51lA6jBPNjVLpuZiCrFF7/VqnFoizkL78owQqRBjLUm6qr3aDULFYn
4U+GA4csTlAPdT5XSF18KrV+2+oExnrKc6gq6srrvFOR6DOTjOWZ4Xdw4UJxFRZnd9tSBEpExRpk
q+uQNarEO1pNuvfahDQ/gBmmPrw5FtLyxOEMn9CaxjLN2l2fmYC3nOxQsxHxDZYWLGR4gHr+WyPi
aDakOMazeZ9pw5M+UpqlYZYzNhXIZBH8NhymTs5kROIJkPkyQtZUpW/OYBx6A7jSQgDmyq0vpUdY
ZPuKPLPGYGCHqX/4no1kzJOdZSzlH80U5mhrMZb+CieMb0AGiDlztR9GdW4uVxdnkD8CjdVyVRPc
pxK+0wMBU0hqL5XUbRxTf26tkADFgG58FCyjauF/JU3PBjToeNB2U7BmhVQuHa666Lak9ZWxT72Q
6ffEZB2WBvu2wvtl+4LIz+DHsuhs4RcEknRoCbOMw/JiGcnoZkp3Eb15k1M/nhUjKiXJav25z/EX
qZOCSpij2zX1NlbGr8rLABRgHIA5Fo49NhB/bmoWb2AKic407QchoSAAm7xjCx0UyJUvZq99STkz
/0YmUFshCSPUq8cAEOzJsYpj4xf6zC6aKXqFaz5V2bdlVYrxvLT1sy3rNclXte6mBk2nYzTMbIFi
JDVCp5Cxhd9Z10wG1mubyAx7ztrcJv2xYrj9bFTaU6ECCBqLinOibJFoWgqGMB7bvOey9K7EdzWt
Mnesx5tia9IyQLQ185AyV/rK75y57YXrcAC+Iozi3PQKFl0GG36dQ2yEM9qM7UJ1MCVoyFvGnIe/
33IsVTrdEPYLg42kNkw8gzYwn6LPrKBoQp4XMoDSIsqDgfMsEUwo5Ma4mU1+kVvPZgjurcvJHtzH
5yRob6pGa9Pp5Yx1eMeQIMC4HjPEE6ibWwJl2GCECuJQ1eP81VVz12bi1W4ZsqblzVFJ9QgGQvuk
YRl6DKZ1D2p7oLSvhsTHJEv6XFfLF6GUZHOJdlfrNMpB3HCCloTkiI+sYJVqNaNbZBqiAV52ZCcP
pWqPnsywTnPKN+FhodIwiAT7RK5cr8RkHyXxp5aO5rwpI+gMNj4oJVrz9sxGI3zEKpAWgcKyQCNB
MB5hRXYKrFprn3x/qElwVj6qlkPdTsktiHVYONnV8ClLPY9+vi0XQ0N9GDcZicIGmTgQKlMHY2Oi
hiR0WSb33ehQSFf3Ss1gP8XxzshbdaN0YlUDvkNlyoqjHu5+h2zR7+NtPs1LhY4UrwfZrYQjgl7S
tkTfPyV2BKWK6Nk4l9chy8aERUuUtkefYEFDKqHYSlDwW7IiG4ndlzOM20FX18FYhrxBIXqoqV4F
HrOTdEBJilThLLEKFoZcf2x6N7XDxNFJdChpPWQLJwE4ZsJp7FfdaMIH6dO7tAu5HeBvgbUqsWq2
QfdTd2h2nY6ZuGOWL/XYDzOdRi3RQrptf+17dMS1Fbp136/SNjr2VcPAzcZoITpT3VdpvUQmwSxL
rLMqPzWmstIlPo+8y+1ZXfwMdb90SuxBNqKpuSf9CgV4FzL2Ud//4NxhNIJruseGXnfjhX2I4M0c
OGqEV5jMfnU4jjphqTIkoRqQoyTHcCsqxC6jTv5LLiyEK4TjGUDKUStjWIFl4/K7UPLazMDrqUqT
XzKHdMk2LJCM5PKrUmkLSfL3tQWgIaVvkJBkKKBZVzYQytaRj2aEY8wuKaQD2TvXAQ9kZcSR2l9A
TQGJCYFp9E1HwnWU3EODls5DOfcUI4DgCeQhJ2kXZlwO8+nJxYqzcHPDHp+90IOOAf+WFWXe7Hko
0/SXiIRi6PYS439vUqYO5TirRyYOkkaDNw0OjRB6TlkkTF/I2VYtHzZ+z1K16rq9llr2WkP3wP7M
XtqpzRzHxshlm1h0REY1n3bJQUoUYzZSncwUZdgYE9G3lVVwstGukhvGrCwgGy1GkVsE2cxHSt+e
PDs8hk6Heiso3mRnimqBWlVmwl+UfrJSC+eHo2Av5wLVTX7x0pHmO4Ot2yfYQBS9VZ9V5+Fn4mCG
AZFiTRXd8gTQu9QgSfG+xsg+1bFKjDTC5dApOMCiu1/SHqg+UsuwGa9W4mGmotEE35ZQtDz5Niep
xarKKLTPUOgKdrts7ks1LZPRnAG3peggxk1moyBS+oMz6fp5as0rkf3kCbl3dkJh7YQO+voqxOht
eZ+RBZmojDEXW8Mjb9DGKnXvL6Pgx/D9e4FhNWrpnySNmSTWAM9J4b4SMjQQ9tU7Kf5qR7w5Hi7h
TLZQR5rdOWHq9781+/+oZjdU+b+t2olUrJrit5VIHtnXPxXuf/7LP0t3sBJ/2I4KR4sSWZEVw/zP
0l3RzT9sw9FN0zBUqnjN/kfprht/GFTZlm3Imq5QwDv/Vbrrf3AUUtRrmmM4jik7/z+lu6Ko/1K7
O3QTFq/AkmXZtnVV5Vf937V7MRANSQltXitD+WrGHBWlcTHlCmeSlSKYCvl/XYkXSrcxGJjRT1Bm
3kqWBjgQWGeTtdKzPfOCdFvLVH1hz+M7XoNXHt28ddBAqNJsgJrbSPm4q0bY+gWTsV4lr7xFbViz
9ROsYdTatom+c8gZRodSGTlBYkYTLAYAwqluw9eoUhhQ2bj0BOvbdlConWR5Rfim2gdLEVj7TCPO
2xfDlr93W8TxRR/Z8rUx+9WkRygXNQdL1xm8eUffcYYNqYObzmBuJGsnq4iC2dDpWNPOZEvHrprH
H4anbaIhW2hoagBLHQcFLzkVL1Nu2ux08Fcist+UFlBKo5/jRlFmqokFPVAYsKS4bPQhODZdcTRS
7eQn0UdDuPZoAS/Jx+NgT9adSSYm0JXkFrWGQj6gH7HnpGL3khEPXRjsujhaejWO+BHVMq2OadI6
DBCgS/+K8SzSonvuOz05smikU+kRKNZKbxJs93fTAdvnYSiU9X04+q4qaRXUC1wNykpTxetQsTCL
ZC2YFSCgPTXf5XlIvGgZf4SKfRGDvkwDeR8Fw4us8mp7Ye4R0K0Vn57DglimZQXUEha4QsHqaDxK
X7xLumrPAi38cfrgh1Tu9zQkdyE/hAob1kDtiA4aIa8H/HnRxPVnkXcLmU1YyviepN6lMRNmNyO2
IdP68Xz7LQi1e5kl8E4KeRbayQV9gYiC9zwqQRu3WOhSs/5MlV1gCpTuhdzNnAZIoR59+SHu0Cq+
JjLvrFyGGIq4bHvnUMdkQ1qdPauM7ChGzsqB8HSG9f2eoHo2i8j8o5ZwQx0oka9hZKh9lGC+ViK2
Q7cVFTYRrOZQrYUJpNjbN2HrrYZAGokIZvElx8CjHHuI0EOB2PJSB+0Ws1O5Cz+zzoE9rCYsX2Dh
2xqOu16nFmG8bY/hu2jtPS0pEzMpmDs1EHvHh30lJZPM/ClEWTFXaChI8OVzHOo8mOkdEX7pwhB4
BFsqTlEZT7Ws+OzNrXjeqtDaKop3y6cQMDmwipq8Ni14QfSFRZEoXinRT44lrX2CBzUUJlbAUkbK
gx8GfD9VGX7jiy5wChewShpW8/mAIEBLebeFr56TPlv5FlgT25s+OSxQzPMQrQXZEY3QMB/q8aMz
UMJy5zCuVhijMXDb2mHyY7HzRxgYZ9mTkHEV+DIjcjLwkJozkqywXpW3nOTHde9RF0nQclPFcHlk
BYCuKPmTEEBGlgGDjAReT8JuZGAHw61F6rloc4n5XDHcg4tGUzevMtD3Pgk/dibHruln0AqDs4M2
qe/49mSgP/MDZCEtFj2Z93WUu5snJcOUvo3ufCaV2SkE5uFNa+LsItp8kRvhVxLieZXNfQttexUI
ezlO6VkFIaWW/TB9roZMyv4Pc+exWzmSbusnYoMuGMGptt9b3ksTIiWl6E3QBM3Tn4+FxjlADy7u
wZ3cSaM6q5Sp3CIjfrPWtzT7qxbmUeM/jAFQmqZxCZFxHvI6+zH+qe8j2Ggxm9EueLTlIik4Z6q1
Yltr+ery4e/mxb7OiK7r+xBQrcwbpJMHbwF9utJC2hlkUkafLQP+mCat75P5Eg3dTSrmcM/Dc6+y
BAxO41RA8HjUdZveSpQPDaDl0AfxUsXRc6SzrxzEujSAkwfemTrjByFr9vqMvs7/PDC2He6y1n/l
qnuwHHTrWlFFZzq5jHlzb48sStc9W441H3rGtp8Enmqy8bKIxfkIfTdEBJlXnDxdzxkgJnEIq+zR
mwGYky7sR6hvhMNpXPfD345+SLasYMMSM5Cq70XNd2XV0GQnxklaQHuE+jVBoNUoapYsuHV5cK9a
4KxHrycPyDIBaIdaHGvsMNPMEsf0lQJGWn/qbnmVQbjPpzVk032Neq6KeaxIue5DuqKWeURfXQvB
n6AChqbAz6gRewX+FWgBXmUCcOh+/NUD11EklmrTpuwkE798scoRdlKFrngUyNyGpNzEb50Y5nPP
JlhZODwDi/3vBJrKV+yNrHbX2TfuMnD72cNNrNZNhxKUhuFz5zb3DkN/EZQvZTz82KG8RfNoc57Q
1oreQj9gs5nVWIfd2nWuvKlqoOyDeunNJjeC1qW+B218owued8+lztaTi1jNxrvQt0DuY1nfJnMB
NMGw+qXCqbde0bO/lHW2rbsSAl/ZIioYFIk+4KzjlEmOzRsGSrmtX60A4ymhGds5of0z7fKSdngO
NFvxPCPqI55udYFVyLc5uqgoJHi5tlTXJLT4yEk6iCZlsj5mRj7plZBoym1VYnuL9tFQjls7hbAe
iPa+pgel+bdhMHjtr63cU2lJAaAYJelooU2n5EeiPY/H2O3o6O3wNGVPvUtH2jTJ2ZMNJwpf3RV1
tLdxa+X4jCMemTJcIJXq9r1y2ndn7L8DFt9y4HtNvYGXFq7ANFdPsm00IBa29rFvyBPiYQjNmlRQ
vFXlzHhplvBogr2wJ3dnpaXadmbFJZIgYvwnhR1W5cFzZCiV7IXrT1btu2a4kPPoJk30xw+S30is
3Bef+JTMgZFbf9Fx9xjqWBEVibhMAdy29bG2F3EyUACifIlBgFd3XbciIxbW615342RcW6XPh0M3
1MU1c8VQHoKF3zYZeZD7EXRGMr9Gafa7tMmnqecXIWk7Inqean7FX3gz6QXIMzrfMebMHfNyDbze
10lBvGF+rUt+UyrVW4rZS25BVOFLlzYECxu5r4KILb99H0K3O4S9usQNDNI8f7XhZDcdMuHG8LHb
RQeBabnNHft5FppQQ3zITkzvNigW8bU8Ee4Ro851h0Nk8yyqWWVbbeOaUxlOyg6eBXXyxBNSS1rR
QB1FnmIxGeFbxN1mCDvCRQS65kkVR78xBAsuEQH1yOSieEbJzw/B8W0CSPfuXHebimXNzk0EYMOZ
5o7rE/eYuvVIX5CZOOaxdbbj5iksq0/l+Q8D2WVrv153GgcXyRC5Dgk2HrDox37013dH9qHce2LJ
8ZFiz7AjOmJL9kcuUXSqOEe4Z7yDhlvsB0A9+wzotIVVzKW2qlzxpGMArsxuksD7zYv8dxwgurbt
oXEKEjCGnsE3+0dQN+ieCYw/N1Hx2fxC4o+3sUv/mjbWsU6h9wQ62wom6VtHumIThC9OEjOkX/yH
XPx0fp0cUjfyjl6GGLp7HDgjYiZyGzDZ7gY9DpS84BmMlGkH5lPzbiqYAyEknzpCfCkejz1y8wXt
xbISJET+2TgeEcTpESs9kEmRfsEUB7CU1Rs7gOim51erDyiziM2Z9LzNjpOZ4E56kh5cMRr1iG7Z
ohJuIU8UxblcMGClGddbr6y/tm7HjcBPUaBRQIQN2r99N9nDWHdf0pfPYRl+R1YCWU6RG+Vw5SAU
3s5dgdSrv9Qp8sYxA+Aa1CsvPuWljiYkBvn8OrvTYUA80hf5prdtClwzLMjlwFJ7FdN50WE+CwPr
Lyz+kxq9uwhODlo+G+edLtmlFiXxdCyHCRqAcGCyTf08JvGPFXPg8tN9jiz5KZoED0zFNHGckO2N
gHnz8r0vI8IALCIleAjsGBeOJefXKS/uY/4IVh3DuXaQJCsXGUpX/6jMnk4VdkdsMVeVE18szRXm
i/bb8JQcAmHu3bRnwGwzduDGFSL/Kab4dyaoru/jn6UleshhuhPh3y44E3Sf/ZYJzBmbHXGf8Kkw
xRKb0xuL//v1vYroNKJAcSCkScjl0FhQhhZ9daxl9GUWEBVaYM/xNA9vMbOsrr7sGNOR+RuFaUIS
Q/b7z4dtFQbcGpp+Z6QsbVJk1fJlqCEK2v4He2gUiXlanErB8RWW1vMg1vLc7l6ReV2WdUkiAsqO
IeNYcpo038TsuBmJwn2faRbtgMl53EzP40xWLkfottXwdU0gWBR7ZGrYc19eVa+F62N3GNr04I4Z
KSxHUy3xmU0UTaeTfUI+XnJydSxKrkxLzNUYLBPK7WlG4LxwfKUSX3LK7X7MM1YhmQWhP0pWY1oY
PrH7B9qJp1NPaCl7q7inIPC3NjnCrddiliPK5sqzptc8RQ9P0tVlkA4hIu501eKMgP9zUclnnwoW
B425cali+FB+it7/9jV0OG+3aAkFK6Jcz2yWCqrDqt1TYAs/f+idAZn66vwhtPi70yO7d27/zdBN
ryLl+Z5phmqFrrLOm+vWIJZdCkyHlX7Hv/cYKsgmGa+iYNHAEu93dgi2pKUbCPGjKOCTdg5D/AcX
P8aJmkVBXofP4xBsZFrbHMf7bI0LzFLzruX6INvwoYviOtDLq0CNO+eC8Vb9mU3R8xxmHfNmcchz
b9ja1NqGuLc0796riXpP/RNsjNig0dOjdlkPaTZXHC3s3WohIFrNRJe43UMa42LgzmDenzavczTh
1w2o3lJDYWN5igxnw/9omwh7egOfezvzSY6RpikPVvjUTGGKbpTVnxH2g53hbQrkO4Pt8ZDKHFT2
/L66N4MqwjJNX29G0vVmG8l10T6NofqzDt9Tg+yp41ZJk/WO9tKvRRbvsVVdF2UXbqZegM2Lpg1B
80zFewv1tIMvvJDJU6na3zKVB8e3PuaWg6D3NfvQ7sddK7bAi3/qJv8cOudm7r2/bei4WzvIza5s
4zX2Rz4QvfzZeynw8BL7ZcZyZSlukgr4YTRRRSWRel4kO6iwCV/jAJGYn3qnKl4NRuawsDLB1tEB
EHQpQATDaMBiUAACrhpy7NiqyhkYaYOv1BqxBFL04qb3qazWmxzzTYxsNiHYzD2XifgNnOmcGaT7
7YDizO+mQ9bPr37lQXioKSjHicqgGOCtqthiUg+FuzT8h3H7UXNBbujk8CnM8VuYhLRYFcXmDL25
seydHLjik+Jhidsn+qFzOMtnp3Du+oWcHodCDpCHTgN/m7oTsOfawR7LQSBj9Knd3QS90yFdOqQe
Su0HFaqzsXy1/d8PTv/vlAz/L5KI/w/VDq7r/Z/UDk9j2pNQ8Z9T03++6t8zU/tffsh4NPSYfnih
9P97Zir+FQrpU8+5AfeO667/5t9yB1/+S9mCqahy+CKXSeb/zEzFv5QrglAp4QovtAP3fzMzdRnb
/qfeIfAQY/BtEA+l+P3+Q+/A0j/WTooMajHAuOIU2c06iBEL/1Tg512sr75HzNWryDkX60qT1xEj
aoTK3Ni3KbbLuF5udcRJn1btasYTUPuC8Ua6j1nPvkWsASCCCE/tr7YfW3HXT6+LXK/39Gk2yC+n
+ps9nY0e1EM93bvvnVlWseoArqVmtzTNqPEbwpYLe8m2doEefFjTX9w2CA+0nOvNPxyFPyw3A9nH
jlAktxU+p09bHawW6DYdAW8KIJxdOrkT40MXjltAPHRl3TdpBBXSwcms9HwkBKy/dLo8DAVhFDHz
U2NBjxUz3Ila93o7rl2545YvlUHnq5mbclEX3PzMPdlDTtuEWvQKjHgOaTojw2IBcOsGjIPiaDrE
wUS00+I/TpH7t9G4OZNhIHjWZ1rIntUDdBc0KIfdCcVvUGR/jW++y3zsz6n/YeXXTtBDdukknuCe
dz0I0qfRURYCNUoTnwJE0gyhfyvjcwOaZdANHkczvk+BhRYvmk8qrlnedO1dX2Z8b4ULxAISsh66
1ynTH6hfWHvyoXd6juFI94ySA2AouKjsxObedKPbKc8wBPjs9w2oWerjbp+seMZBXgv5J3WNd5mX
lJxgNwKVG97YkpJbpSmJUkgh2JdWewYGtIFtE+xCNb4MLb2n3xCTbo8MmRa2RMGYd4+8WBuXwchY
i+Uud+GrB/UFpNVMEnCgdnPy5bflvMsd/1GLAuw7XtwyI4209DAvOfvSsSnUYpbmSUOl63vJS+To
9FiUIz9wvP593z+3XeriVvPp7GmiCAGlBaSy6k6GlpeUOaobXdVPqps+VdkB3EugBlHPn62CIi+e
7RhDhN3dWwZCV+FcbJfEDIvpM24GfzpoCbO0K0OwBxW0YkLnPDs5aiqdq2b0EkY269XfKgJzx8qH
rPrWUDohZRGgyp0MH5WaMR517pPjNdUtup/bLgn2TgY5qQ4avoPRB5BPyG5akApqr0Mvt0LTqlvz
ls4eQCAJKyHxY7z57xQKNDXCu/R1+JKXxfQgYvldIlXqobwc2JhjSSgdDG6w0F0Pnyl5JfneG/zl
MkkPxUbyqa0HdxHzru/sVxc6z3Vqj08WSYddU4GKXPoRm29wO1ZzfxQ9kg8+umYTvNsFPZOB77mp
pFq2YiA6S5leHcfTtBAXkZQOovIOtI6Zkn0/1CSfSP/olPlesnTaKSmgPCeQ41cVR1nhxklYu0eC
6UZCwDNPjtNlI+lJIXmZbDzQnNJLWCo41Cm4ODa1B6vRH2YJLn7emaPfNzTC3d+p7FmAauQTjVia
vdNjj+99OMTULXBr5mvH8pkAlwhI2Tdflq6qbwp15eWzwHgMYdAFB4ckfxsFA/mzzDI9skPaKmSa
6/0wH2WMEyX1peuCNYgzDa6oXplaxO4I9ERxKMat2DDzyXcKo/VE/+EFUPKN359CFbxkfn1bCsQj
vUNkWJSRK9rXJ8bMDGdBGFuCynY7aXv60wzWzlXEsUt3jIAbExu99OmxZ5rT+piqW2AwqkG1vaQs
1H1neCuz5ivhS05JBO43vksso3ntQ2CbuAMWO4Wb7PSfdUzMI0ePB94PgjO+2i0CbbGFjJbM7aNg
gJ9WuYcxY2KoabKjPbivOj+X7AJgBkfBNiMDAd7DRITRNMMVpzOagkzsnHJGQrCeDSM/Nqd3wdgO
3o90QPoGxYrbX8CSjAm+HkNxWu3cuhYM7grEX1P95g/RQ5xLMLWSOZGezmkZ4x7iL0PGHaZ35dyn
aVntk3oemZSZFuYI7tBJ3retkxwSgnoy/jt0RSs7dPkT2hIwedieVYmIz4rRgbdmeqsi5NaQ4XUD
4XxOQd+TXXxnAuteov/EmYkHdemHczCmKR9+mu5lkUc732HYYfXmILgeo4KwDH4h5GHAdsQ+B8Ug
qKdg2Xn8ci0mAhVw/SIdwcTWZ9G5sC49E/7DXNGNWkVmXdW2cUnQhamQRIhcq7RorigwyfAGQiJa
+BUMETZW2YqD3c3DpmSZnsSoh3IJi401U/gR6O/ZIiw6NmA9K+sxqsbPdh08NnDurtLWgxhRdzH6
H3UtlhCdshRb1DdnfyEDD/WFYkVMqFzMGKUBgZ51/buCqMixCIgh4v7tCusRy9HP+r67XC5Hw+g2
8qKEpojMrtTGReX4z6Xqij3T1xtp0Zn6M5memcH1EVv1KfVhgs+dI8l8BT4RsYOy567Zxw7NLdmr
ALA9dVoxP7N3Q4ACwZAaXcdQ+kiwa7RWncPbXM+gpuBkuRmyFT+gf/Pa5SCxheTyzW0XG7sb3W+L
b0K32F5nMI9iWv9iHXEL/ox42VqIKywqgSh63Fc+PXEy2n9z+LYyJx0qUvTUebGrIjy/Qin3YKdY
qRdWuqk7via1cs9MYVDCuETtajkex5JYiFT8Zm3/IOR8NPz/EIkjrLO1BeyXLRJciHoTPmxW8KTD
cUlByh6aLf/pV5b5x7ZeLJiTXnRbq/hiFx71iAe2PJ6qB9wA7dZb56tO3x8aqxqeZ7+HGLfAm5FY
43y5Ns7TuW/K6MalIlOOX+7yMQZEFZZHl5By9FQcGIEjTmVtgcxLl6c5nj5Qck66y8l8RiPFTXzN
n0wY58hc0I80vofRdg5uQk2UM6jJ5J+RswdqVbeneZaFdS4VMtNFkcNnJASaMT0nHfpOK6sL7j1y
roMMAzYafCwEN7ZF5IDj62st6LtU4yLwVvfhnIgrJ6T1UeowdiF4EFlHHFE+07xZHocFJXuwXpBl
H+5STia0O6Qvp38ca4HskrCNke5RAIIpFJ1ru3APF21NhSD/CCYmV2OTl+v9f5tONm5ENQOqmSY4
Ec3RTmZ98kb2k0xSDa256zYdcrak3Zbx5GAxt0hCnKabwGKJYx0XE+AmbFYc5ILeiwEsMQ1oDw6q
7BmZ2CNbtJjJ43TNn3zPu8gR24DnpLTy75ae0CiI8HnaQVB3w5XhT+JF4cpTIPv0sS3sZ2OsryHy
x1O/oAubyyIi3hVnvG+6+2bxgOcUAR8+4PqBhB8mXIpwQBhQ1cymxtB0UuPhh/fmbt8mvEpJfhPm
14mjklPKhA4eyPiTgMwqpPMzS9I7GPS+QSAhCrMC9NmMTx2CMMIJyCGPizcfrDZkTPPkIzRIDs76
lhYJQ2YzH4IosPh59t8OIyBNUlATig+tFCKqzCMk0b3NUlDOnbK4wAPP7HLGj3G4ONeB1LuZt+Eq
cysmv1HdHGRwrtmZVX78Isaq3o4BX+UFiGbTysOfsfp0uCpJ8Q58m0sY/xHTBWLhbExE+YTrTidw
H6x+gCXs82tm8Tc5cfUX5ZcDdZs42TETd6/hJzpnuwZFDJOMoDzUFXsCJjZ/upp9kOPY1SV0EDfW
6Mr3jSD2rMFJcO2v0cDM8UjGXcxmAT+1FaFKdgsn66NuxGPXFMOlHPiEAqPs3dSK+MYblwure/Vg
3faCqE4t8ovPLtGMNSY7MT4kzryNCykvE2Mdy5Q2oN1lZlznfTPg4YmsiJO0/oayOIiyJR4irf84
BmY4yq27zi7mix/BEIc2JonzO2R2eE9ed3lcJv2HfDmSvH3RH6Zhfmawk29rEgZH8Kb9MCxnnVrH
qlTnpYzjezj77o6q5MEJ7c8lN9MVFgrupRFoVYMdsnCeTFFvfZmQJxU7dF6jmM8LJbjKnO4UTkyT
miFGH2YxdvR/1nZxaOuLRoc8V+ODL3F6T8tAR+NE1tF2ZrIBmPUMnvejK1CPARh+P3LvnX6Rl4y1
9ZZOnRT0caQkcp2Pksec3X9tw+WxoGmjDdcOfmI18JclXMgi2SrGwCpjL6bB4Xsf0xwrK+61Yczv
25pMsJAdYVKjvY8cUgiaYnlpeYxiY4POtG1SDAoki7AdU7w9VwNN85WnynC3SJZU0pwNWvB81vqo
CettRYsA1iCqFeYLswlk3Aa+xVgZ2r9kIaiKrXgHlGYwEY89pMx0YJPiGILCY7ETXWdIhkGw1POH
ZBfP5NdGagxik8LGZ1hduyxeswBCCUzNgSA4Vrcz1ua2Hc8DldwZle06YJ5SsEmFnN6Qgp/lwqic
Yw8SEtzxkGm41dA3b1MnZkFQO/Ee6vBdGcjyFHn9BeEV3wWfuhiGaD8wjr8qq6C9Tmb5WvMkpyOk
IcM9A+ByhLAqeC5Qcn5oP9bXPdNLkg+YWet2YHzAKQ4U15vs5DRFYu+5AUrz5G31d/V07vumZT2L
qvVsM+X0aCaLNVRGTWTyFtk5UCOSbkt9T+wquEkItFoqnoSmYDcBRFEJnW36FiZNy4PeFqg6fefC
zU3wARWC4UY1LdKkqcMsNo4zuy4+nEYh+Fe90NuMVxbUJsektqCq2m3+3bVJtmdNMou/jkXirdvf
VTHgropUiHk6CIGU1bOsnJNwYRdaZJehhQioCR1Qqf3elsMzA0l42ImkphqCX0txlIRFoHdFkLxb
EcvkCgRJIDA4FfE9dMxhsoOboApBg+gJtTTa9xYuXjFnx2Zkm6OdS+EV3SWs5WdePnbQKYKrpO3G
U9AR3wmhkW1+jzG2qoneYk18KtjzbQWem6vBF4qm35wGmyQq76dT3m/Jwe6yP2U7kf+yF/MwdnA9
J0jMO0ojToNp07TjtWrsfTWaZR+2zKihjkYzhoexD5/5uEFuBqSpOEoDQZPFje+m066OGL/HExBL
Z8nulJyOdRM/joxRQwGrQfvnylg/bOM/PEuxIVmgxrQOjT/znqtujs74s6D29d+zXf4JXZBqvEpZ
7/BmN5+F8NmlZ+lBxVst3Pu6sbZNYu1dWHzzoPiGLJvhFKTEFRvLsohs2CgNwSWU2FuaJ97L375j
p0I4vNlaqt9XJXroWILvZh/xt7OD7zEFa1XlbyhfMfDN3q2kzahiV5NdvNamXNaeWPr9uET4eOfv
DpS0JuZC1cFzJTrARal7yoPkRJ3Y7M0IsaTNqJbQJ2/imBTF5bZr+LsiyYInPRR3CBiOBQpn/OAd
lbCVFEd3TAgs35hioumt0pdQpQicUhS0Xlm8miQk4GY0P0FMNPXis8gNOpy2HrG1rr4mRzbfzjFY
9A5AG3NC+HTWtR6C4Jp5WM3IkX/rvBhLf7a+uo97GB0Wq7vMI1/H7SWKvagD1sBLwwJb7HP/u6hU
sy8JAfXt4N6gM7qZK84ENrztnsQlU/iQFn6KuXmeLDff50m9C/rZv56bmbjbjkFLHO4CjoSqdFic
J8Nzt7PL5YzdiGMutnZj7B9mGDzkua2KqpboHPQ+0FEx6Cr9vLCEuMpzU+3LprgvAvnJtfu3aEk7
wESA1JPgoKaHAYtLUG6CdojQuONROLHUopLNabkt65qyCy0eGs0hBvSOXOg0xfUWs4wV4JXK7OJ1
8FuarGH5h4VgSs+B2SQOVgefrpEhwinjnovQnOGqNOdcWMWO1B3iBnR/7kffuqpwfNWy/0z8Fi5y
urAL9/j5Sy+nBXajryWJ7kkg9JdmeGpLQyM3+RBYRA3HhDU7izIP7Q1+RxPhR15SCYrer2kJ4t+J
6z8ti7OERpN0gzpMvo9VgvYA+xkKLoLMkxxutTKMlFy7fUS5R4ToELEnYuykRf3rcVsfsi9duMuZ
sV/de1sb0tY2d9g2uboOr2OOqcoK78rFwIEePuTsE1ZuQajGy3MIqudM98uZbaorq+omz3D9V/ku
ydkZIgp+XybsW+NUAGVssTHMI54J1sZLBXPSVgz4IOsyb90y18Hx8VZGKOJwg1/5utzbsoEf0KvH
MNIHBH3j/TobumonT2xdNR2c0jY3aO6K7WiTb2IZf5NMCQQqF7bNzOvWCKCZUzGHEGz0joMO10ho
AcMs4ufCwiDECD4+VyApEqWYWlKho9mP0ArXGc0m8kMrc51jb/kP6fiWeNAj+qYAq412kExD4A5K
1oiMVoNuB/mmzzvUMOBp46JkEABf3gEpcQ1IlylxNnK7DPWm9jIeSlVfhjCZ7uKcZhtfP9yjBCx6
uQCudLIKXp0nzRYPHvEZ0sI45ZIN19uwXBHK8NP0x107xum+zNnjDc2uQy2xb2ziHsIJa11NSo+I
gCs0ybMTphdXY+ZNKzZTTlwTwtCk2ziv7h0PgZyKR/rMrD3gc6PUiZtXFenvMgne8B3up3kUV11C
jz7X5ZFVAjmKDO/dlYIcG/+mLvdpq94Z/7Ay0I/IdInRk+FG64Ys3y75CBiogbpdHlOnpXNcix11
R62CBxJ3SjI6n4HDqGqp3JVWpTH1LRPVs1k2ZeK95/qBDvemWrz8WQL4G2vKndF4XJfydwJ6unFj
9T440dPcSRIjLWgCCyvkOoLXQjJG00z21hoUFae9X0JsNs5NjJb7bpnK6xj5xJUwZXwpO3EbMRRt
egf9RyZ/c7bECG2ZwqseuatvvS0xMiyMH6BWkhRK43u5qE+/I0B3htxtdAt1z3zoIdy7YZkhTlRc
x44GFBLLM97Iv3UvyNRujaCCTEYgJS+yWajPhlvadnxVdXJm4kmiEnYYjKA9mtulOy+O7nYL9zFy
iKTcY3Rz9uPYAD+roRP5nDzGUYREwVMrfMKCElIHrKJ47KbCXGKjHvNatttxFUGOWJPuh4nvzV9s
fpzNkxO7Z6dJ3p2erFftA72rz15FBBXa12pUF2v25ndELju8nz+6VfLJlmi1h2rEXs30KI+J1OZn
y/gL36pI+/GLAdrgFzvJnREVmcZ3moD+wCpCbkEGf36UrynL0aGKufsUR1q1sDpHuBDN412sG3eT
O8NrYIPiMfOUcnHwynsxHnRW9YAELAJwaRaXO9MQC9KMh9FNXrus5PGWXf4o8vilq9qv6ddO5L5t
ivhopy9N6JXXlcR3uzgNy91S1fuZA9FBb/vQhkGCzA0Rfxz2l3AY3lpWz2eLZnDnLtm+DEbrbU4n
QB09Acpx7a/AgGTjdf5407ScbJ4w20hgApbTIna5cZm/WIzQ/ZhgHkR0rLrSP4QnHEe/+AvFlQnY
qLo7E0FnT/VnWTtbRl/lddM5+9Q0x8YuxUE7EfyU29WPsc11h52oHOtdsVrKirgH58RHkuXYFXNv
DK5axlgoYxZ9NIX32ppxjwjtpluiU1LWf/NwimjMeK7GkEzKsnVI/xs7D1KRSU8yu40k2ZqWHgNs
aD2TnjQHLgYJVQyFf+qqEirjH2lP/l0zpoyA/kx1BC9IOV8C9y/vo4VyOYRdrD2C4nWOLqSdbFqS
7hiM3R5swegzrWnwlWxrZ/5ldoNgCGhzRCu+cdH77m0bEoUsmDGnzhDsA9c6MjzRN4Ppn4qEMR8K
6K03kxvHvBxqQvudNwimkdp4VyJjwKIVogWdU6fkE7zWiDN3CvLXqJifPFMJAEKMGIORMyiNgDRG
5UOzCh+b6rnldSSsoKbFrCsg9/jHCTWpiKV1sQSnvfuSw5LCGI2FeUGk0awYWe7gKsFxEDbRh7GY
xFsmqhCdlnon2CdVvEwTVVqKiKWz/Z90fYO9DODM4FVbNCnLdig1WdYraC4qDzrznt1yDsh+Wt4Q
d+qN/s09EpiEvq0IzuBohCPm5PJrbH6ydfCHmLFL0nwr7epRGthcUXWL13bS7rVbF4/NVP41Qbev
+npl5UUfQDFxf0tWnx4hL3YwOlez1zwPITLZdBn6DVvsa4Uz7yqMzWsXiJ2W1U3wQQPi2sc2Un8H
h6kCjfJcPRotvnVQU6wjPg2nUxjMpGPmSK2i6apqfZynu9TDEtzvvIXioPPLP+ngv/NIz3PNB0uC
sQd9zka+kJr6T6TCfttiVnAwnYcrlLu9HdDbOzOeDju7rSt092U5/hbLBEUsuJ8W/A4B9Jkm5Pj1
qvykrBh8t6RdZjvT5SbZF6ZJj7loLRCl/CV7NRw8C013q0LBadSgmiba2EDPRIsG78Ow9Z4aCOhx
3n+YRm+XzGTnPmK4xqjyBmtEfbDL7MQC8TSXsG991eHra4tzQovRjatAPUCK17MborNP6/2YmG3s
j+2VX8fd0YSwhsZOMBrhU7KZl13aVlWXLid/QvbIkSyvCc6eqTFud7ikA0t25yCDI4snq912WltM
v8joqP8oRy177ennTAKxCxb/Vsx2t/f9lPaTsRw5CHl3sH0yclkEXWogKZSrmKAzzzrAHE8piBKB
1jpW+bmdAZ0V3oNvUxvb1OInHQ73Y2A+FkUWaYCGJukCxjwTFZDHi9GJo1lYqRREZvYEP2zqUcJU
VX6+dcXIoj4Gd7bs5tpaCKlz2PQJz+xbm9azLevbyvYd8DLkDsSxHM6zhXRRQRSymB8cG5gnGywl
PN7BY+1U0Nuc3sEQz9I7zEg18/oXO4mgi3Gj44eB2DthVoxaTBVGEu8UQ4ttpwQe9zxcED4QZtfy
Ps1cDReKwTUstCIh3PY22cgTnjfsP6MkAhWSuS/DVLM5yJFZRujeQ5cGUgPbTZWbX6N7ZL+QT3wt
S1c99mxsVL4r6avpYupVxb7AeEA+dPsPzWByYV+p8im1sSu3AT1+0zrxzgnIA0+F/TUJ+AdexY6U
tT0cQmiFXmFx5VnRTWS58ZmYC58q++jPJSkNiAsAHgBxqXGKd4N+LWb5lKT982LJYStE8pW+6RK9
rvHgUc8TVrHYpucu8i/fZTkkm7S8ChP3Q3TtaeGcimxEGC6ggDOyiODHsX6xVytE7+nMS/7jivCN
fcF/UXcmu7UjWZb9oWTASGM7SSB1+0a6ap+eNCH0GpE09qQZu6+vRU+gKnNSQKJGNYgAAu4erqfL
azy2z95rk/+xFrxaYbILpE+dWXNITcJKJ4VeTTDCw5b/5E6w18zUgctQVHaOuHWzpP30FeOgKcj0
Y8L+M5ffdZv/9UFq2bzUFxc+r46/GuaLJWfV6Lcrd8HQbpfm3aEY+mcR84vuaTI5sQOiWrX58pay
PMu+/EtaBCIlUALHODPlexJqsOBPI2T9FjsD8rVChaUPHVmGW65MfnSi+pF7AYUT8BHn3PZxyk6n
oKNW0EkofVAoTyQ2guQkcIrzQJHALpLyVjmaz4zXV2zLX+affkT/L+2f7i7XUMTXpIwTsSlk6xga
oKbuKvfP/N6qqQB+1NBAQZ9flHu40CZXHBcP23695HtVQzizEDvB8a/NpoAKgsV/9XLaneQSrEgz
utuThGJebIEuwfR70ZJTJpjFpU0d6pl1OTbVO7dK2P23JKrqOj4xNoegqOXnIPmKWspmOwv/KndZ
wo+92rQlXgXp/BlZ6Z8V6Vs9zd9W1P6qUWyBPTD5Domw70eC+YSI/5a189mCMkE3QXONKFGAkdRK
hTswbH6ZisSPNPdWnJeHuenR6lj8N5SP5g4RkMUAEi6yI65JFnRRvE+4JJHE4W+OffVnLJtpWwbZ
7yQoBHvYCg6bSzuWqADarv/F3FWQfaRBefKEi5QEO2ENM1yUTv86KfubpaNx1MO9B1HRfDpecrId
Ja8ZUW0ns/9CjSnIR1SUPhr+Rndg5WeNZP1yzVZWjOjo7Mn0jpg/dV45bJTPjGGZTEDFyjz+Ypqh
fJLykwSkmTCkiNr4Ja3J31TdxGQC4FDyfc2m7ejlP5R2OD9m89H6wR4aW/MyzCCaSyrLwvGlclz1
ROpzy+3nUSt7eR6b+iGGg7J3CyoWCxk+u0PNO8eBUlnMnMYySOh68Wi9GcGNGOal7dKO+bYdF+re
DUtMUwUP3jAkl2jkH8qRAOrczx6dtep38NYSVbde6IPB8tC1+cWx8ndcReo8tT10FX9hOR9wGYsW
apKVG6ATddGyFZ3Mtty7j4MH7HcBrpj78g+uWBRTkjt7Pao9O2oE9um+JujKbp+DDgBolwWAZYle
3g2G65A/v9u8iujHypOjP1N6KKd9axsO5ch7z4OSl4krXgop2MAzY51aaHHaG/bKq+ZtwT4J4Bmk
D8L9DvJJcvwqKqVuXfluTU81evEQC3Ig5fwnFuhIRc8q3WZ2MW35W80UOFvtPR3M1EDaabFjMfM4
VBnVpAE9SQs7V0N29M423iZNsxtf8uKzy6lECAnVNIV4aiUAgEYKnKlwausBLYZnlG+0GN1jjGuY
jku4r85zW0oft3IGK9QaIPs1bkyPW3f0RTu8e+sqPweWEIkEaJc95Ze5bSC9t49cT7/bOs0OUQb+
Ap0biaq0HM6H9D3stbMfq+VSTibETRbrnYNZK6B5q+JM4/P7MbSz2BpMdpvUTL9KyaVxDIpPPHDy
GC/1m54eSnvunvLWZAfjEqTRYfVl9Cy4WM5fS6iLq4pnuWlEA3x427SWAbChyBL2CMYba73W2zM8
5GH8ZKWS742u0OwiqNG8U4VDXVbQsDJNY/zZsYaD1Liw5LT4Yebw79Rp92zLyNmN20BF/NksPFl4
VtlEl+7J61R639fLh1vScWwIsp6H0QKBW9HLMgyv7qogZ9WVVmNcFt3MekpzguRtxaoUqmUPcNx0
bMtiZIYAfRoedW2n2SeXNARe71MlcNMW7Zs9RX6tIHeBjn/rI+6eevC+Pce+t3ChH+2OkFpQcUfz
xIXWXFcV5BYQhbZRW2xbWz/10cDnW8xHE2u8W+sa/d9qj35HHbFe0i22HMuN/lQsO6UZX1jv4nPy
31Pa8wqSaHf8uWraa/f43F9xy1+XZEE9H3jYp3WBmncfVovd4t9MoBa1+OhBiY+LYyXoDtxnecyz
jWH8UyNauiWSD4OE440slXwr+9UL9VKGgPDDYCauy2cps/IcFCCFPG6Ihq060BiqQzBQIQhPT44o
9DmvPkQ+FZv/uV34/8UI/F+pZ//+/xUb7f9mFv4P0+su+/pveAWX//UPFs0O/mX7TgA9xKdkw/N9
/sp/YtGif3nSi2CDQFYQ/0lJ+N8+4ehfwg4w77IdswMb/9v/8Qn7/5IBLBohUQmhPwj5P/EJc/HC
cvzfuGiOFBH/DikdWA0kyfBF/1e2Al8jnYYL5TdxsroMRVXuG/Z7i4UGzyt5ukyT2oXeu4NyrkFs
nhJ2FphpLvFqm/ep2a6Luj0ELVqIjiTLBpYTJWFll8SMLOi3CCl4C4LeYKRlu2tnmJbgRZ/cJL4l
wn/WJmMh6Dk/jFe8CthrdNfRypyy1h/1BOESR0ICb9ysDqxIZk+DWz6hj6/RMQeJJDPXORm5ZrL7
c0YWZVB9P0MLsGQ/siy8hML2HsuSmZBGPwwgrPKnkiq3vKvgzOZvVgwGDj8wOAXzXpQL8/wQfYeO
Tf7LT/RJ17fK1QT4K/shRE/CJRCdvCxm2YfpCIsPzkTEOgpJAsj505r6iyJavZgnOgSrXWMD0V2t
nBVd6mXbURbi+wzrJOVdLmqBRstpludCzNSDpw8TxQ/kW+KDneQ/Sarzy9I/XX9sUSHmDb4hFHyP
aGeBlLyxLR+JlpyuJ16mxCMMOmOMzhPcdXH8y/bXKCd7PWSNcM2WIGMLY5hraa5LajxWne7oUU9x
l4zsiXyWXHdV5fdb11muzZDWJ0fDiSrWeh+TUcTJdKKiYNmylxGbIaR6jzjYgdqWEW187WLQNedh
OD8NAq9pJql+SS17W+o/FeuiDSngb7kk7AAng6KUE6/p5ghQr6yda7AG8Sutwu2SVNQGKsgJeamg
B9l4LAyWnjjPue+lWJOsHmsd6Mn1DjIMznKKMvEmS3ov8iw06K320Uba4hNCMg01696B7dlh6HtM
B2F07Bz+nzxsQ4s17N1ZlZRZA99nwAoH+LmB4tZZVaTYfAN01U7V6xRHz+CenoNUB+iz6z6PP88A
xBccHxlGSktWpx2ZaT4DDONDEjyFThXt5QLuVlK00UN6vKPekNIiHbGUK4jOlhUlZBL/CJ1/f2Mn
mk920rY7xB8YCXZNwp2cDGl6+Nd55bKSXHe4vN720u0ehZzG/Qi1F5NwsZZPRJ9l4bEAN9p+ixb1
ngY9GaA4s3fR1WWNjiW776BxTC1J0y4lw+oWp5nd/hRw6TORlrhBCABiyPZReHk87xxnSbbYl/Kx
iKBcWDjMoHi7+Ur1A5CHXIPJxuvyes8XZ1M1xDcHSZSyVRTZhBSql2vx+YRpwwrpjEkMtrp2FcFb
yF9TCH1LYQysgv519rlOOvrJGAxgNkxBbRc9UR/523GY8Gd/OEpf5cc1TsDNZuPbSB6WP4GEHC3A
qfGIWaXA2mGyZVeLmMulHuML2SByp07BBpLwWGMtzbYf4/rg5OuwCqgdO+jdHDfPE/vxd1/kb4qP
b+uXWX7oRPbkd+uNSgOJjBbsjS2CCJ/VQ5K7x4mLDbsHrztY4cTFpgpxMQ+SXjiztgMTQ605Bn0P
X9YMuwUVMzB3bSY9TIX5z74AeRqVxU7JEj4D7Y2VplxjUtwMTGQ5W0n3Q2T1Oyde15V+d05DP9lP
g7jNXYtKB7MacZOdWhDftxDUIcvkHdfpxkn/SD+9DCzv7hY8wZsSbq3nDQ01wurVsQysRY4GWmQh
5mSh/2CXLnA1DdtDT+O2ishQ+plCiJUMuglfozC04Hjk6ottf0Ej4cYhPWFa+hkzUrqBoo6iHuY9
f8iR8h/7pqZ9JGHATRYzu01O8C7SQ0PZX/pe5I6kn05u4ohUXyWnL4NASDY3oBuwTt7bdDnbAza8
XqTPk0EBzgHVXrlzxh5LWNVcKuHQUsAUuZCJ3PdD1QKggKaYEuRkIWPoYYq7iwhZlQkO6TDswjvd
qEePQstDUBF6LTKpwBymZz9NvWNQYVbypX0fBwRCezd4t+vAOkQ1zH5s1c7Gb8rT4lFsCCCos+Nj
AQ6Sv2LfY7GWW1LA2b1d3jq/DfEYoFnNtn/oQnkOLdrjRQwBjEAoftmCZKj/jpeXtTc6Ftei6sSV
9QBsU+/1nJBXx1bpKJcba5VsjfSe66H9Fi02xGwVb/NCsHOpVhofoIfJ+lV70Woc4yhV+mA3xBs6
r+dBQuFT5p8nqzgL6VG9UM+bqptvVsVr0/HUzYfa1gIgADv3kASx9zLqa5grc9YKz9TsUFboBVy7
NY07S8NwHVWaH8DhqYH5hQumm5Eo5cFZ/WS9CNQ+ukPL+5TJNO+WGaElgr14V8vyxteB9XUsv7XL
5G0s+4PN9biVqOxJ3zxl3bKjc27YRlLF8O3GA4MPlRGYdXUiWWgsvLm9nsLBYfiZZaAa86HDFJh5
JRujlJuJguikUnx1CxcQDg5GEU2J+xrfMeKSNh+jmU668I42IVmqRjgZTBhtMaPTx0Oi9Y7AM71D
9ZsgVbTPVl5QmrF2ryuFfjnQ5miv3RjZQZdJz1anGTc8rHYX7rLS7p/YLEdUC+/QgR+TVumNV29J
Lb0Re7H2Ms0PfpD+kl4v6KepalYcBjjDwA7cRT6ak3w6z653JcrxxpSVW+p9XgPMI59AyhzRCNsC
1rQWFXtfkiwMCBvzFWAAuKNuagqDHhoB26c2OHVZeCqk3oGqpAzMufb4Th+DPr3q2oajpKKdt8rg
VR6eYDVQJI5xXNYV2ACNUq/tCyYP6j5ZdXQeK6N8DhvCBTFnkss6fHCMQnm80W+H+1wT6xzUNucc
ZNvIJk4X9R6r72PeDuFGZyEeihm8HBkCPqDQYS8JpHyCAz/Zxc4kBQ11GM1O1gDYtoc61yU+DKkg
/CHeQx9RaRjH8Bj59GDnqJlLJq5eAgAwGxH78DnsFZ7Y3RjPH8wwK+MH906jsveFGahPZoDXcaWO
ls0PDuiP4bH6dobhJUlG6kzl/Cb6vtuNAuE5H6jOQe41pDA3uRh/LmMZ7mSO9zoiZXuPiXDGoYtZ
z7XT+bqstFsHW0SSBRhZvBZAqeJ7ObrwzctJ0YVil8l95ahLVxC69ZcYC3ra7HNco8wbBUYJcEBw
eKliL/zsIZlK5+hCNtiWqvdRaLEP+q51364u/xGNzXdQl9MGGLyTyOg5psfONWzoUQZ/ECJ44z4O
YDY5T8Ep0hXSzVhYd4UL0kfq5sT+eTXl07pZ+d7ZBjeBftm81j0TfMO2hDmSSFFITJe3Lx1AxXCo
mkAcLD/6ESXjH2tKrq6ahn3q2/hnI0w2PtEEFhxwx6xuInwfLg+O2wDn1v3NEuWhKvs9EiAfzq2P
+1uy9rZMbZkf+m2W9MWpN91fcAvXrm6wMgnkVeV/lVrEx6CPX5x0jJGccKkK/4jzBsN5570Li2Kr
xlSPnu24rOkQp+VCZHCokJkLdNfiva7YuaoI2VB0Lh5VQV1iMu2DqB5uLsRbHtr8HhFfZtgqwn8c
7PAwNpadssWcoC+YCHN/XJZ4wl1kciEvFS93UgsBBkNOjpjsFx6LHlOQcA/h2mvATCaxCm9zF+sW
4TnkZsXxOEaS3FW6NqYGLDPdTLD0X8YbRpG7zA9g2vCXgO+0x6IvmoNKL7PAB93n1ho1Qu52aWxy
R1p11Vr1SLHvGBlqXYgzdKuNQGh+aekUgl4t1Y5vitqMQ/qzFie/DKu97uuBNWX3rTwWn5me8lMQ
VtHOnZxvz2adHpCaBKmTX/2Eoy83gnN5RsxP+GZXJR6tnEzREOAPGJDhYgpgA1PfrJ4gWaaWV7CV
4OVG8CTZjKC5/haiNDsDsg8uuVsfkgr2eyt/a8t7LTHab+OSnzew2Dko/StveRuO9lG203iUZfy9
ztldq78LVu+cNZRhebUDVSp1gANFR7D/0x3Etmrvhep50c26aYMQZiHDp274w2nxpFa0UAQkX+7a
ZuDGZr8gsFa70gVAPUfyMbe+TaU/JzglivuBH3CaQ0vB7Hdp54nkS3lFyqGhJNVXfp013aEVdRFE
YbV0vyxuyDuiu2zTE3ff4+Enhfks4R0nAx4Bux+/6A//JnZwyDOyPsQO2KhlFZUuNRN4VTf09vI3
tpJ5EJwKbt2+lKg7rA3aWfKSACs3WEci9cVuNvbZSIbwUbWnIQ9jGtz5lnXxm9W7+Q5xlv7s+yE3
alt1+HZ1ILE/2fTdy/a5Z/SBrtDc0nVRgH3iWGPyveWdgS33IUtUWgiEC7hXPmVgPX+ncebfW4IU
8Owx2DtjMG+jkU2439B7Vs6pPg1lg0TdiGdjR+PF41qb9GbYV0HDor0iJpqoP53AjReMzrADQAp3
arZIDqW3QoGekZ3LqwjfV4k3ZEj0E0Ekc4xD95rX/kMSBeZWSHoGcS5uGg6MTfjKaYivK8WgOC8e
42feETFI2B8HHgyBYXyLJ1Vt+77C8Ol3XN46/KrLzK1YDSK/dL7n7hwz/ZnTrj6AHnuwNZb7stF7
Z0iGx54J/9YOrzAC76jGsF5HHqidm8FSduX02wThg+Xajz3sA++B9fl0Zg3Ax5pQo+cE6MBzPD5L
S7yRqP4tO4xGNEOsVi1ungNUtCXb4Qt/6Vgm35Ft+Y1Lh6mgeMP4w3mDtMsYA3HPYXLw0jDd+gGY
HTLmZDcmmAxhHJ5GGiiBEE43Q/V4nYn4ELryy+KaIYFce5SiKxczbkwrZgf9DRdHRlxsvhnPYi04
E0Chr/ksBe2oTmXcTZ3Eisamw7K43KzKeEGy4O5qeT0FHxgjEpdKi8ng/rIDlgudBGXE3Pbix/RP
xD32+VpaNBznH7b0m5NpcEWo7NUaXXlMtHxxSLAkdhlvAzmVO7A0555T4mhNPQv0Bu7hdA2m0nqg
Pyho+HEqhHTRRNdsIm0xdgHmmPMSa8kXXT+12WLf69nfNyEXxwQe7T+M6TbDHIy7kAWa156g5LMi
okHuMjupwxLEOvopLVPSDoqd65Emq9YPxc9C6mwKYsi6YoYP83Ji/Ka4JYNOl47NvWi6i9T+TdVY
NgTxMbz92JACbDSAIkAxRsK+cwP63kegSxUTF2UkM0OxvLp+eJXK+cGCxLqbkWw6wyw+tFh2tIqu
3EXIctbN3reSIxYG3lI2XrAFpntWA69wpPvZ+CyNLeq/jIk2aesCm+syRm7ed3cON7yV75gXE9jp
FoOfgB+0TNSBNlOmjmyC2cbHpyncW557tKL4PvH7797S965AFV6DCnFS6wOpi4diHu69rD0VA2uD
cT31XRwWhW64S6n4Z5LxEWdxPBNKmU+gHdd2D4tWnejLFOZ+6YFqsCw/G7hNPjzuFLkTsFL3Xp5q
WEGcZeHfvCY1myW4PLjobWqB6FK60aFobLbtOfKfFw2XnswFBbTqHNo5mfYKWmnbUzPnD29meeC+
eOzDcl20ZrzHh+DJz6Zzz3G1JSRZ7peuvY0MwBuAJpghbPhlYNu2XQrYuo0UJreUP1rMy9xKsRd7
lf2swwBBrqh+5blDhD/LAW/k9kvFZpPHqQ4UTXo0LFjiqa5C7whnED0iDj+GBDMEPk4KCqgG4pLY
4zSNNkvXFZcxzfdxxKp5ifwvzzuN0nyGJj1WlaG5mMWdk2RnVdunoCy32QKdPIJsAhMFZxSvePbT
RIxkze1Q/mFL1nI3yRbClg6VeZ2Yd0JBJZHdXgns6oMbciuefoXzSJ28wA2kPfRRniUuWtjvgC5V
AydviqsdV8m9ZXkjhsL8xvMabcvwUPsAb1KLBHNvqZ9zn37PPmQhYxV/yjh7N6I1Zy/0vi03OFvI
b5Oy6SyClVYsEKZ7C4YmIRIS/00IvSwi1OEafSmLZaHm4ULqeMIt2j4Macvu2K1ojiOndyjzLiCQ
Ul6EofplzvNnyCZ0XMEukmtvO41Tw00wHWMj3icWeBfbk+3WnZhPlC8wzRD+N0Fyq0JucmSmcGLa
9NorqON3HRHlnQuyCWLtpgnFF4SeZMsjgzBB9yOpLFc4r4HVspevOQA6l2yzrpi3Qod1HbkHa8bD
SXPECSDGxQMCXNSTfXaj8Xf+CGaqoixVbfz0WSJHbZtOwGpJyxdD9pD5Pj+ZOf7hjpwMdKKcMKrM
GB4XmDX4Sjd90iy7qoez1vTvgPmf/MgM2zHEmOh5/mlM0Zt50ZWXIRoYP2ENqKGozrEXfcI23nuL
+S3a/odDLdjZAjqFttfa69fTT/8EAQXw1vLLNbLc+jm/kzI9m/RH61+FjMVhbqmOlh5WDib8exF9
TwW9c4nl/GwwuNSFRRds0Lq7RPPsheygncHamMnauTxU1wCp1VIcc0EApC9UMM9xLi9HbexNDJT3
ruwwXkcdF97wgx8HwBst5o4NZDRmUJfY/jHlnGTu/8ExiH0C3wxoPDz2cO+rCEdRMI4XnfDzSRuw
oqtKnLg8zXnd/F5qDqTM0d4mG3lx2vOfPFmaTdTKZzvxAdc15rstmSZHSEM4Qr0DIIKzmJaWOJWg
8mCpXCxPHv+P9K9NnvWaLpJ2uPyCsdtmxIv+zAlh0nAoDu1IlqjFlJPlHAJBKsanouucM9/y8q6s
3Z8h8sIDxJ6rznD7oeiYXQTuy0Ya7D2C9KVpt732qZmoqycoHh9ThyUGjd760ZpNZEFj6gFtHSEK
EMl/HOhU5qSKH1Ss3pISGbWISRXxQ6CB/0zoJ0iDkPDe/JFM5AHKPH7L/R+DJlKZEV6hNiy7ljp7
6o1sd4MjUCOj6r4iISKQczc65DRmyOPbOlJ+3vyNU4m6QtJ8WwprVU5YJKdvyrCOdEaiJnH3YVIH
Z7YjtknZI05LagOSAV+UXdpPjRZ/WvT60nVsLN/ZY81e2qJ3YRDUbceU2tTvvUugbDC52Cx+sqU4
4ZjUXXJqSKq1FaQSRFuw+0TxefGOF5ffxqtb+OW29ArJp3NGY34t+CkLMwf7XrUSQmr/WU4e94eA
RF8dcbMp7fMoo+UyU/XH65STARTdXZ6R6csxcc/d+yAq6vRglAnbyZ6syn/y8hxL0fr50jjE4Tc9
IFAssJvKAvR1gHUzvc+l9eyU+GNgLogN5uvTlNc7Zbyn8GWq8SOirn2FFml4e/6kl+NScuh4eXrw
XE6uKkr4/b+MLQUKi3ws7PHYONz+mUSloZUA6abOoZvUfvvQp1scOn/X82dpv4va3nUjO/VIciFF
dzl5dnchxU4mILrVufPLt5bXUXTldrD1fuI/Xu9R65rRWDA8jDXHA/YaiAn1C4xWAm8qwYaYPBTp
cSxKlBeqDzNRfhchmFX0hCsWV2wdSVtcs5A/6qiPYVOKW7CEH/EQhbtkpOqAbEN/VLw/HNQUrCzO
dkFZO9DAa/n85i28uVvIs9FpjqgIMkC6FHt3jLrzswF2yvmSHFuE37sB0B3Wx361Pg7M6pNaQoTM
+VGx/hsj3Z5yUb4tsQiew8p9JhxLZ72jH0kMcavOKKQ2ZQ+CO1geojINENYDSHuTue9q+9B5hAUq
SZIiZCEy9OpjhPtFHz0HC+XORS0vZcjHJObXLqBvOsabASKXyEvPL6M3AsNy+gJutdxEnYc9ONkt
teNejWsep95ArHF6OCBtvoOFrQ7JB4p/SkN2jIbIrsHk0y/A29+1DeECQN2xjMf3EDx12Mi/lGPQ
jFbx87fk6RaTPiSqMJT+qBO7Jvu6TPoj6Jv7fIRgUyTT5xLG2BKwj1pWc3MU8YsGNLtO2Np1LsRL
25mPYZrXG11PMFMRakrclw0w4x0t6PEqmb5OJAgfoc+w0OSNDhQTkVAQJkDQfW6tiVUNFj7h8A3N
L6Se1wWsH+0MMfhtn3beLiUPw27UDRHAiyIJ8Vi4u24ObV7163pVHkfhJWyd3tzC+ppZedim/GvR
2Ep44AiWZyXVpAchiAyQnnqpmuKndZJtm+xyA1tiCYl6kntCauZ5Hdh2/XpZewMucJfKfS3HM5n2
na4WEppNts5GbsR7EruVxUg58nrb8jJ6HNTa25rU8kOZa2CSnUdw8akpgUXJiX82YfErC5hPHvT/
YPafCwOouNbw5hrdSPxCZI1yjS6JDbIyNSiQ2Tn6pFDSoo6Q7/L26pbDwJXKfYuFBpI8qvDolhnY
k3RYCKA7v2VrDbsMAPfBSmpKhYKpv9kiYL2XqW1R2uEusg0TW9+PZNUbCKSN3hIDW5FWjc+Gdhnb
4SS9/CtifrfL7mDb0bSbEOXNkH0NHrBZw9ubq4F6d5DW72AIae6CWPG6MqD2Q/ye6+DQKNts+07W
B8ZtEApZxZPvlZQH1fclv8WTm8mj9qIWTAp/Et5V1taKVzkBo3+Yi2NKov3osqg3Jti3bZw9xLQa
ZGH8irPo3SPRa3cNErCjbuzP7gyM1WftiQfIyv61m7DxmLzbhmRWwZWEX5U/elffre5rN72VfKY7
skCKVTK8Je0y3MfuXRxZJ9dLHkqaVEBQ9Feul9kpS5BADHU3o80T3BlsknFOoVlefPHdCbaO4ZUy
2vIJf8Eft26pZ/GqGx4fXfP8QzbrzpXB30vQMUr7YetjqW2Cz2Qk6J9JVgRAg39XGfnssIU5AsQT
tcDOXvBp9BuPgNZ2NJipqaPjzRP0J7hiJzxC5daNiK8Wz6wr3iNShtt0Te0F4BVYoiF7t7ZPx9Oa
AWkqxFoyGKRJ2SZxQ2ZM4i1d3MmO6hY20WLPoX+0IZY4/dQ/lWn6N3rq0hsu/Ncq434hcvXJd4Fi
nSB7segtB6QI+WwCW+4RAvB4RqWN5104My+uQbwPYUg/7oQYmrA9cNMs4vZQF2zYe/+JMQR6uU1T
XP5zTgkhc3mftrNc9gzVARY45ye7xGinbXGVRfZsPGXIpGJwbwnDnKuZqooGKtIgk4JL62oCS2P5
GEXtMZysjy7inOjYWm2cSsA57NMngYL9mI0Mezm4H3xsOXfb9Dsbl08d4yQZQ/npO6WB9UC2KEuq
Lzi13m6ZKO5mpYPDU7v9aeQlOfHrTZb290L49Ujo8ppZDVBYKraztJE/I56M3i1+pB0XUYp3qKJv
gn5HeULB+buFjMhKPqCufcTF2FmCfXSFXV6lyYesT/SEvnKNIV1+61dIt27wShGj35dW+6eC2rNV
btveSVc1u3qokfTSaYarCfM/h66CHBVfHd5doPR2QYYyABF6W9RNegmZYiK3j3c5CLZNDNSBa9HE
1DVjqZ40dfBcPIPWB0HwkdOKfipw1x5M3rx0scV6u6KXWZiIYCR3zxTN7K7t4xjUwfwqlW1v+PlK
kuSEt353iXmlQcg+MOnUWz4LerYqwLdLJF56nym7H6zdsCaLy65w2Ybggc1L9DzhgQkI/brbNhM7
8EJbb0uH7EgkaDfNBVE2RYIXfwoiB3xs/Qc4ABB1Kn/SkcGqocV3l5ddDTsM2d2PBbpRSEu2o4oT
VZ/+AacgeIEDK0xOFaUFlhL4f61ZDr7qD1wGnSOvQsJ4O9H5oDTd5DJ7T0YDa+s6+se6CrOzpUF1
MMhRzpymdC1FRACKZIX+kewjnW1jIbZ69HmKrsbq9zRZI9fdOQJhTTyqNwnkJAIgYq6scy6iHHs+
NhtZrM4IF+UxVVyuq6r5TTGyB/4ez5+/GoqGuUdPdvc2lgX86BBT9Lp7zOmsiIF9op3wfIaMG8Dy
mgQnQuza72NOkrnBj7CnS4YiXvD7Wyv/q317PNuLu+73fsULz+RULxRwT7iYtGffT/n8FGmKloZL
OhUXRmAMBJn/nEXy7xDnZFsS++wAe18UAe3Cgma6+hB0SZkv6nx5C6vgD4aeaV/F8FhA4lvGOof0
yEAqpMivNSfd9SEeYyRjOWAjJsXX4KABMtvbyW124vTUkn2byUxvp5TxxvCVVBb6fwnByQnQG8wE
9nxdkCcNODFEph4T9xZq4K9oZZTaBcyOdSgpxum6VNbvpaod4gNMXim+sZkFP7dK64GPoL2IU+Py
pEUpv/tlWM4AdSsmW87kynZ3fRtDo6UfS4/3I4sykgQsZ/NypvRxeh8CPezIWx7TpjG7Wg0WfkpB
bm+anLu0kAZiO2wmNnlm09dPHSZ69Lv6vGDVPUyQne5mWCV8DwIHSiTH1FTueY72w+z3O7ZDySaR
PclfyQQXQ1mZpFRP5X29mS23efEWBOAcFmuJpOdMPAV5wDqcLabMKCrXo/8zKdlyFk2HB2BRR+Vx
qWkqnDOJA25rMl8RmxsqNgmHsfEqqUhhroLbs52jTG+asal2rYOmTQS671/q9m1qrGu6wJgxaiHc
Cqy2uc0hcUFjmW80q3ZHjzBqsGTQzoEhqjn+U3YuiZhofMvTBqUIx0fLWmSAEbTBIALSPJ/5cHKu
EGn606Gc4BIUvPFtSrAFIo32qDDmhq8vrVXu5uGHTUR/w3VY78KJR1zZmXfCH3EODtUiGMeShYeU
jBkafvjc+90zgLOLygMXr7qd7VzcNSiBAefUvk2tY6e66D6qESh9vFXwyp5G3bCggmq15aaAwlKr
xyimqMleo0FZwFZQsoW0alrbW4vaOPaqxVZESUULyC7BN7FFLe62HSEUoZ6pomPCde17x7f2Afty
MCUqIQLFx4zRDyKy8zRkY4eCYRBQ6BuxOYBI2VxykKJJB4prNkVw9lKvYdtRPLeO5/8v9s5jR3b1
zLKv0ug5b5M/PVDdg6ALH5kZ6U5OiDTn0HvPp69FCd0qCWigal4TQdK9x2QE+Ztv7722azUrsMty
CeKSAFZWnON50q94DLWynJwpl+/TYE9ndNQDvsp+Nxhp45AMQ8ZK18sqJG3b6kaqWxhsSpyrw37y
ul4+ZhqV8BXHBxwVm0yZjp6lhJhOuF+ZhcRTsb1CmsJETdJpY4fS/WUX5ms4daRJQjpZ6JU8yVF+
r2sI6YOZAVGmWSVVttTjgIuEL9YKxfSBS+tbktpPreFDlkuVrTJrUXXU6lPG9DVrseqJqMYZqP/u
VGCgcyU6KhHyxw4CRdDyEGXs90zytYs5/6k0hqgceek/6SWU1KpZ/DbNNGKYwGpWCBXMaY6jPle3
ELgFyWq+/LTa50vxtIxjkNm5n0/p16x1CntU8lx3+EI5rzqsG6ML4elI/8ErNO3wlKVXedQ49hrp
6OZK6IvU0K4CWWUXkfo4TVird1036h4mhw+9mF0UXKhslb2B+Rksh0AbeyNzbFZjgm2wNAytZec1
6hfRcH8vC/0+wI43Izq9MGcix6r0kWYKNpdhaI9R4RuA265jaODx5AoRxBIV70KlCDHjO7CUWJyy
hohcbZCykR/bhG8TCZoZUR2ZQWx0pwZWKCrfyCHZmgALNuhytU1sr4lRdZnaR36aaAfEXHBNG59q
YPcbN2JVuLGr6o1ilW48q3kjW614YWWOkK6+Ua+q/nOclKutM+OPwWKJjY81Goz2ILdWbgE8qwSi
ZRhHfWNqjVOCf2ggOL8YtSdZkLfSrU3dmEev3ahcycbnygF1DQC76o3cpfQqNMH8qOMBxvoFnAWq
iFzMgVxq4bHm8GYavhYFjdHfGd2Wb0JhjozLkiRZd+iyAXwYWptF+DXJjTeegM6Js/WHaOKDGQ0/
jZmhPcgbIsg81ay7Fy5nkkb4jqwcLhmZ88F0SWtiFVLMLVEg1CnampGfKN4mKsz5KVDKLU3fuHAo
3NnZIuvBmYBSZ0u9gdGgSFxLzp2F2GINDMfzch9GUPagdjEa1YIShKAfbwEqIwNiK2p3JUR5SCYG
n7PNfl/GNs5R7hlOy0TI7bSGypHtsjCkKUdVtCSjpcsI9MXgmxZFmVTMPQosZhQXNwcTqtzC+7BX
4MzFG3CuV6/j3wh0oAYRtcxP6m44g22YOkRe7tKQ6wwOSlIZQxsAaVfDtmNAOp3i9iln7qxv8Lt+
w+AxMdtHCmA8CV4TxxRARquR2oFsn6wNo2fC0zNrcVmamWd7Q+2tMPcW/UJh2wPB+jig95SsbMu9
GjsDUaEoPnaxOjjSuryQZmq9kTMaGy5BU3/crBKJ+Vlv8D8MyUdYLZBQNzBghnDqdjU6bQ81UGz4
wGkDCQ7EzDeuIHzBfAMN6hAHtQ09qGwQwp49Pd2whOYGKMRcu+s2ZOEms27ZCwO7yLpy7J637Ywu
peG53tRI+BS7SQGCyPHvkUw/Ix9G0EgPySm0Y+la4trbqyOGPj3/6rPtSGrMvUOjdOrEHOMcoYFf
rHVAjBu9c0Y+dlvOOXYp76V2fCxs88/2D/I0nffZOPyeN7xjtIEeYzG9QqwbGeUCkIWHEaw5G0YN
HxL3Ir5JiJGWBdaxUn9jpV0DWIEYZkyqbjkiMK8uD6iPmOi0vHeNzRVkxfaV+biTZxMBqlDFW4/0
SOwfeGWgbkBLZUNbst5Ahgd2SSPLudvwl/0Gwsz+jsQEjknlxyWhOQJmpr7BMyXYg8hCG1ATtzS5
G4rr5tncNYR/4DSVB3WhYwO3veaPgrclqSOIt+A6J0V7DjeA5xpFqtNp4sR0vcIRKigqSMECcWzm
fNld64ieCJweITv+MZvTk2YZ96iF8b0a9JUjDoRpM6BpD+B4LGOP94MfrhDUvGogAhrJCjg4m7go
859ECXLRZoeeQh1i0Nhr13kOrHI/Wfawy+wBWpkqS9BilP1M4Xigpv2zEdYsFA2oLLyKThINBMVK
tAnO5SwQDRhnuTstyiD2ZqMfU52GAJUDKPwsYoMxWtRMCbvfjv1dnyHULvj/fVWHjW2RDKiaNg26
cXzDg7UHCuHCBGaJWOjebhUXbVORvrPSaA6NiF5zuOiPIT+dPnauxBQZJqmMlGfZnyKUhVtLI5uA
UnRHSpy9he4z5BqbxmBxrTIzOvP4PpY6+VCoM4a7laBVUyn29YCCjLbwHdrMIrmLE20yjObCcRYr
BDgRQOCZg3kEdcbmstEbQInDVaPHDAEOReY7NckaFh99n4tAj0qUfOlx4Bt0sX2uDpeXxeVdF4a1
T3JutibkX9saKy+yC41tM8Q5UhwoGIa1ax6KcKyvQwFDA6U3DiIVMjB/e982qp7rWP7EJgYZyRi9
JaoPxlofYwLj/ZzSDg1kRrfoQqJIB2We0e5uTmWwInn/2idcSnBGLOwlcKpQTaoBE1mti0dFowBM
G18FovfbgGfKtIeLuiChbgdpRu/G27DZA+gdnG0oVWNHTlYVYo9eUezaTp7IC6O9TNAmseX+4p7x
I+c1HUsmTllZvIQlInRSUEydVXC/wSByVsNlwCbCiUCre1zhq+F0drXspwj74Az1+MgF8jzVKFFo
dxIslcxkAGrfSzj0Tt0cuNcp/JWmHwzPGMIGT1kshqaMhMqu8sUiSLdk02lS9QdSqV5uMtxdxLOK
fwbE0KxQdcfJ0JTxR89GW2J67DEvbRafyYJciPPYETnvEgBpLgWsTCSY91E6ffRZy1qq4uDC50vH
0uCGqqQ9pHUjDrPQmQKEKgtV2d2Be761+ncWx4wvopkIe/6ZWdE2t2iCOutI1gJITuSZMVa0XJQ5
+lLk7Ay+JvO4KXwRCubxkYaD0c1ZgEJEI5ENMbfKmNWssKUhQclkMASu8ExhKSgM8WsYccuGWOIN
YCqsJR9VvCKlkTTAvYfhtl+XGJc2BA5aMFKjcVUm/j58rxMNbYNKoEQK45ZR9HXqrcIn6XGFNYJh
vbR+pxP1q5bgGr2u2GBiYeduL7UnY0L6QoDvieP+SAtxX03eQnUMDJnmrgIYIsCYJdcWN5nD26Kq
9R5pSG+7V05LYs8aSGLTwlzP9qy2QBrBu8EjNHLu6gngZSyZg7I+i2HLG6kzUtkEvK5Kxm+GWDTl
AcbJlXzLC7Sf6N/Egu3PfM2Nx6ksDta4ggtPttjfkH2tUoidRIp/6fOjHGviwPCbWAybLVvKiSes
vjE8faXu4V0IcUus5ldCBveeGXa/W3jHgi5DFFXeookIVphwTQKQJOpYo+zObn0qpGBjw9fDxzPN
Fy4OMddWEIIXM5QtmouKJpgpunV1Nu6QxGXDlMGtonSfYRKfJ8A1a2aWns6c0u1XO95zPyt9wuJM
xzCgYhXrr1LBgUyRF7xoUMp3RagmQaPOA/cbM3KYdzKAHTuyryb1sLnBp1tOTJCpy+pJjcxBt404
7LUv/GgBAcb9hKcKvN2u1KbNx40PeDYBgXEVrhglfRm5ZnhSCfVgihHJqElBQtPl/kCP5SXJmJyT
luau2OhcRufMxbbAIKxZf8JW3XpXOzRaWw6UPr9pedYgCsrtZZ2OUbys7KRkfZbQK+KO4qLt/bBa
iB1TWe9XJHEyvNFJncktQS4BBLJUlyb5EvGgBt2QMA3QSeKDJx4cDdoPhqTyGoUV8kSGT4oqhWpW
q5OaIuKO4YTO1ARjweWeXuGMsVdrH+BW+uiavE3zmHt6nf6xJPyI46BngLub8LTBDKbEvPWt+dYI
s/Yao0n8Idpudh0PTpqmr2FENsqYkzt7Cv8P7v1+gEmQA9z15jJmmmmYTl/TvNcNzUm9KQyYnC34
Q26/2LfbTEmjHKGBRQKY4UfnIdUtyKglmIAdTJFFyR8iiVxAKDCUKSmJ/OTBlCed+4z90cFyte2Y
Rkaho5YMr4rRPpB47Y4RUHDgFfW3lhAqSUPzHkrNngra1JMnwB32aufeDFUKvx27OlTlDp6T/iOz
e08Tk4KlYXvRZCAXMeWUjPSj4mL+aHrtt71BThgJJuA4XkFKvLCNrZU9HEMNk2G+NFvWAiOvLJ/t
BimWS1zDolH5jCVbwMXxEZDx5GETxWxsZ4zVh6nYNfr8S7UoZycwzBCjwsXeL7Oyz3XJncvSPpbS
jyxhW6WKToHYN5ZPVGEAjGg4zmeknyExPQyqne+pE2kIl30UiK7P8npoc/OxUGMIJ5nhpNJ0SEO+
YmFXlJngkiMLg9qP1RFsGaTtLgWqEc7VArgPPbC0Z5moooyYP1CbJdMQsERNcwJi6iOssl91fYWe
WsZ7O4STnxV7RiL9OUed3Ysl/I5Sw8Evhaiqzj9RQ8i9XMHFTSpucWPe3O0bE1M2o9KHbnytzFVH
FBvHS6vnRI1zVBtlJMplNXSCKvOFA/hL1CYPdY3rVmZK5fTwoHc6FJusGKqHJikuWm/hCjDKFBeD
GYjqXqTy4i6GdDKwihHi4gw1Y2uYWzs+c0fjhBo1oIZqzXQGudqzSTX/HWr+/Z8qj9dIFf+v//Nv
hLKj35X72X/+j7//uutn8ft//89z8vs77n+XXf87Kf8528yv+3u42f7LUIVi4XSTDVNRLYPi9v8b
btaohmcp0ISp2ZxZiD3/owRJmOo2qaDKZcs3/4cSJPMvxAhLtww0dEPWNfO/Em62lX+JNiuGYsiy
pVGqhKys6f8SbR7kiW76lsN0TS+sC6e4Ow3A3TXSZTa2ndECRzIxb/GXmgGZJkeYU2CwxHo77Gg1
m71uu/lDv9uaKuLCxkpuARZiQiBvswKYkeY2O0i2KcJ2S/OBn2L/YMQg+ugrYeSA8cuzChosBcOI
CI8Nz75+sw2Qi1lYsyqDe2aAIW2TDJjoqjsz3IAJ9kbXErGIMcO6ts7HbJuErIxEqHeW8aIwJYl0
t8y7zk8ULIoRGI7H1AKQD9Ad+rlm+RhgrKeoqHClo23QVY4e0D0QHmOv23Dy3QaW70MQ88MoAQmV
n3UT+HwGhb5OGXkbJocJpvW1Y21tvNkUMBjSbkuDGzDO6AxRqvnBPkoSMqPFpRMBcALWBTomqDYD
IvINbMCVM6CUhptbf8/o8pxsEP0F9jqnT+W/3+P/5HvMc/3/f4+ZsIyf2b/iCfglf3+FhfhLN7be
MUPAbDOF+H+vsGL8ZfEScyk3VZXKMu0/vMK8+LKqaLamaDJQ4H/QCcy/TGEpMv1njEOFblr/lRdY
1RT+9H+mE2iGKhusIywLlsL59p/pBPUamStWCt4okIC7NmzpcYcYO6dUEYMcfMZJbCOniunYEI4x
aSC9FsYEzN3kktrbV1WZYO9Y1B2ucIn2HBufE2qMz8ib7/SRJzQtgSQltAFthF5MShu7/koDCema
pT+VUm0xPeemkqOf3gS/PzIWCvpa6PKRGWQg933yjJN5ZvIACiUHaOxgzrZwwZBYjCkdPPhms1oH
wi7nPOdv0C6EKKSRvHWPZaVsSPuUi8qUCJYywPCB+7xY5D2ewrspX9eikQPwMUyPR5xP6uJaA1a4
xf7dY5VjEESvba885R2cSLwkABAtADRrvccZ/pqF5aOWp69Rl/Cb5GBrNndlS4c7IhtW+lmxXO4P
uMj4tz0960MHgYv5skBTssL8QuXsOYrApk8RJPVimcPdLCl3nQPYAkcPIP0P2II/kVp940f1mqy+
MIrblyB2p6K6cM1/GorilMfzqbGrFxOCIhBji87O6qXuyKuZw7faI8gvseLnOQjOZYM811SzycuD
WCIgVSFOjnR+D0lktjn1CA1Dil3UfM8IUEwEak25tg2eiwRThCP3WCiUcPRCZcuiLD7Mvt1cZk8W
B0ChLS+wSf2pfsXMSN4rD2+jVT23Bl3rkfkrXRAN9IasRhWi3utEFIa8ElRpSh9ZuBp7kjD3OkmO
CRIV+Z64dGABUbGrGBeA08SW43sW57bfLZBq7XkluYJX3sfPTjjEWGiiGPqgYPbmFqAriSjSSQxo
P2ibuWfBDI9TY8h7UeIrxNggufGADxKltkDagoAuDc/6uvSvWtv/WmXVNfWWNlHljlBLtdoWDyBj
ZFLJs8tppYRsBQYy7EChlylA57U4ZTSVguWzS7cfZ8VdNJpiodZR8mvricux7SVvSttJ9T7xCQ98
w1LnvN7ggMoJ9cSR3YDbrd+ZXVGtYHnC6h1tYmJK8KN21SRm1wCpZDf4DJe2JbCdnBYLaaQKaTMr
oLHjY74kEuZvJcsbfwDTSxKakmOZSi+rnLibV9aHlZqWiyQIHF9W/bLsbd/gIoQ12HgKmcMp8Cp9
RnNcJrPspWDoFCSUi4IbwCveE6NII2azapRgiiq4tBek4lZcjGWY/45NA99/IgVxF/9YVRXtiVPd
KEUn7EGYf1kVe5duSXoScO9dPW8lonyvTeIyWmt5IGItHy9qPfuphtnH4F/xZOhIemLj1jHwP6ey
JO20vv7VpAJQBXglSkuQueBqddFIf1wub9mwGtPx/EJz789ow4HWbURsKPa8CRYo7AjmQJKFnyCo
txEEceBFGL+XbugZJn+WMSAPXgXBSpPfZMJPO1WicK4STFUjWFos5Zg/i7cWooWrQyQXxfs8Ezse
BlxLba6znErdXsmWeY8Gxmm/+xpMBjcDcsPRFuanMnUzR56JmEyCWsB5zu1Nfp4hjZ9wjMQeVs3Y
GbsGUncNKTVTR9YykeeBlbs1E04tn7w+zs6qgES9jpCOpPGmrrPlLCjHgWHmm7Gn3cEGNYBkbo60
MLuYJo4U/IP4My+NwaxmYRHVluUoklh3i6W8I+72ZgpGIRJ8/AlWun7gkW2UtgkMQssTk1Yn0Qr8
DrgnoX1nkPq5RLclwxK+z6uNMLCrwYYT/OocDLbc72zijBJLSGqV1rUkBy1NiDYwV7PpA6ye7jaU
hNe9DUDTzB4LBeI/Q1GiPDGXvhqwW7Yk8a3prGxfWxsvXpW2GdyAKCzLx6rM6uPIH9ZwOcJQzBw+
R7WRk18p6F9mm4/rShwzyvdTl9n7Ws++1VU7FzXvZCJizS2z7jnuUIDVioOpXJTjQ/hoR08iTcM9
UAp5p5KMbqgmwZbz1rVwRTTlPPe5xLy03GjgBHMmsBKMyK56RYO4VYLaQu2DSYjEXlZZ6NOpvhlX
AAtACGfIi4lJ3RDOrJ+5LjeIRRnmdXzdWSxuS5dSLhCe5xVuX8uomYrytb3WmBZSdlUcWUrmjlJz
pE+mOZOnPFRm1fiEVW+Q4S+pRq44Ie+cULSSQXWHHs48E+mRRSa+WRW39nWgDTwqAMNhN9Xl0gz0
WfmplkVnTKAujgI9BL40ar5sxhsJoxF+N6RBIyc3cGpoWhaDe2vEbBNrqlMM8kB2NxvY5kgAtRZe
Xn7+NgRmM0cTvNBo9JOihDmkJ989Uq7YUiStEdOplINWF3T59B3p+QH2eYnUsodv9NwJ4AU2wlaJ
S20HjnNlGo/bFH7Lb/KLIyd8mi5565zabD+ZUa4+gwIAPcZn1CuGTz6IB4tIW0jztkMiJhjJFVIo
Rzcct2SEnb7GvEJGQ28jiubMkKVkia5GZzWndnrTRKc9rtYLS62NUYs/Kx8Zn+Qa7yp82NhTZHjS
q0G/EuFNx8hYjTsoPjgbWA64ODGKDwsvrrFsJsViOnaIWi3hBYL1oBmgFlDP5379I5b8AouEjRY7
ZUZSUe9ZhFLc/XMCD1BrsU9nRoc6xpwaN2+0wB8JK7fDxoeSSWR7E7osZUH6rOLNr2gdLZn53iwr
z23a/SSC5GfEvAUdhw6uPGyv5jg/A5JUGMsiSdGIVoGbIgin05Fp/wyzVblEh0OenuSrz+UPECRM
/7O6e0jW5ohz0c3ISwRyV38PiQ6npK3MXdlPX+VEz4u0NKkP4BNH4/xDCIWgsaIst0LXeXT7EUhH
ZC4OFQ6QcGo50DZ3fT5nvEAQM9qOru5c0LBEcoUZVYXLfaiRrDdgro47syujq8QIRwV6zhS6RSY+
xZF+q9GcmJSvsEEXCOOp+ZbbC8hWWafPtIGcHXf68wJGWlKGh7hMPzOJD/V1ATvPR0u9hjDwT1Cl
WAPbMO32B2mdIiNTTYj7sUQkiIH6CkO0SNIvQbP0Dtd97IsSL1mo8FLjFjRdfYIPSTAAEUgFxNRE
KNKNIZFGnb4RStBEBV1Uof5nHehqS6Qr1LqXOaJVQSqgeiTdKqModmxpi2Pj8yL2zB7FiFtUZukK
W6UQxHxs8h7llf3GZv5YZpnXRSQjVcLwim0+agYnPav76nj9PliBRt7hVyBLC8lHRf2gjwzDBh8t
Tdi7VNYANH00w3OvXeLluy4uun6r8oevVPtK808rfp/ah7WQHZVlIyGsojglO1IP5gvxEpDRJ+he
yliJHorvOnqtTUBkhjflP2gkk3IDjcv1Xi18BTDUiK8F7/iMGbNcz/Mw0cTHg5OS6kA0kLERz635
gBAfSGrjVxHU7eypDdNdz0ivqtVLnrfXzlr25gR5OqNnz36XasxByjU1sEDybk0VPy2kJqzD5A34
5hH1Bgxpp64k54FlSx4tX6eEpkdKNdPPfmnA29su3R5ewpBTjhAllQ91BKwSgBFNBxYu5UPaoo7d
I84QYJycu6ovS7409rhvlFvzNP2t5GJ+GABmjM1NXhJ0RUAJ4eL3NSLbVnwc4UNodznXE5u0JX5j
RhZtoeO0jAmXRxsb1AXvfxlyycnoQaZ3AZjWdYK7lA6HFFtHs20PyOvFiwnZUsHmZ5nvW6nAhOMa
S3BT/5FJDoIlRkqhgNZoPZsRpclGz/EmB+HFb3YqpHFf6ekx78ShpIs4WTlUcMiLjRVNmi9GhonE
SNqQoHdw/lnuzZNgoPGg/cHC2ID4Hdz0uyZYI7bMfAA/PhrOI6zW2Atp0YnAe+E0wPHo1/j6yFwh
RgwH2LbgHFmZXkKbiMV26lOVM4pla4NVd9m6znTWhx9GtkueMBdyVMkH9JdjwpCp8zY/SF056dl6
LN8FNDP6LCTPhnOnXCCoA7zdLWUAshUf/ih9KtBN5SsaDBaDlHFv51OEY5wyoo70UdFoqiBJUlUs
mYeRDGT1OuYcIi8jp09OKz2wbzzgIec3eX6q4tu0XFSEpcR8Jl5bTOeGz0krj3CYNukaLFCBfezC
gaBDXp5PiXEa57fik4el9a3xRa+fWVqBkOLd26j12V5tKbB3GcGyvz+G2TEHFMdRMWKGnPvgUsvs
PNABWbjl6lvrTc6PaxSQk41EQLoEZHnT/KC3m9rvtMATymbo8ZXVqPDSLUREosQ2OyRPnB/7wiGe
AL8+Wr01RrR9WgVSsDcTUWQi3p6bT3G0mCXd84fxlg+79hcLa0J7CRtu7xirM8c0eVDajFZzwv+l
6/uGimPTl7iQkCyg9QeDeOWx8tor1mA3NjzICoJPy9UeBzLoMLIg14IanrcalH0XA/nBv7w3iDOt
e0w5me4v6aFavCXDWHVM0fZ5kiaFdpujzHxO4/7SrPui+Z6qn/RXfauSPWwqGejBw4JX/0XHGEun
DmcQqd2PnQekoAwvOd5H4HfTqbDvG8WUPyxiEpmJI49V031lSjBtBS0/2AJ2rB3WY5LfcWnvsvLP
xPeFIJIe1u491+JdIY48dVl/1pBww3Wf5XfkQVhTPIj9A8o1o8vhoyNBRw6DxY6h6AaBf+c5Iy0N
/p7Gr3mnR65WnMLyAQs9mABf4m9TnqYViEgwbHlmJ2mcdL4XV2hyyLNLdl8HRPGHDieMfhrgmyoB
LD8KvAv6IhEfbzo8PyjDOwtzHc5T0GM73edO22NnjaAte4wtjREby5O1/ScL/K8oBLBN39tOYu//
DKOLrqB7Q3Y7WP0TJozCtYtfwNw5/PU8wcjGD/l8jV6j2Gm/ASeRr0t5wEzXxFMfklNycOljI2WD
pjVulo4L2mfuGMMn7zkgNGv24g5V/wbGfW2pKt4tyYGctjF7pepk6yWB3mfdRhqS2h2W4vK7L54s
/dimnohvrUI40m0ok47c2t5x/W4497wzOkn+sHZUr7DyotaXObiCQ0SiTQ/N5PIXVKl0wTyCcZ7l
hW8/OUTd2SiveK6WT9JG+HPJGtgWHgEWd0Ikuh1kPTQhP7GBWgPrxLEBExlO/5Ufje+WYghJ97ag
ChWhM+eSszFQbBVU9Qk50Kl57KUX1Q4YqnFwHdsj0VTZxh72mIA2yMiTBL36UPBjMw8vj7bFGc0v
PvnisvpUi53pkw7wsidy97xHCHLlGKwdQA+iDz5doLz9kXSv+RsvIYYg3MjSZSsyyLmG0n2why1v
lYEhjpl6XO1gaV9t68DrbvRnmL3WuM+CKvPsyoWTQiXiJD0prNUxs2lj16Tk8KSHPOVUOt9t9VWI
Z8tkak4pQ2QduteezxJ0XnbWKOxlP4iDDqtF4oI2DYczOwQvKXMIUquMeVL7SKtB+0s2rtlHo/r5
8oqjq+L8lzkTRac7GbgTFUPyvWh8mIGkuEPoZip8DAZ6ElGQnflWVXTNsqSylqEruyXFKnu1O/G/
8rsZ30Y8zngcGLizxxAVg/ZfVHgoduEEzc4DnxVXrgyAnb1P2/NqLOLU6BvXiDWD3H7P6q7tpg/x
hzRDS3FX71bjpehvpIioYmGoxZGXYJvDK8VJoibPyxvMzdb0CTz3cLbTe0sHFAGP1mGclEmQOnc9
eG5OuOrOgkSl7pUVTv1uuVBBbWZnGaQ4JNiOaOJtpuSj8DvlwM5NNEIxfnTqKMcA5YGPd/PeWjuf
XTd+TOOHltKGKijUYIL4CgeIhXfJD/0D5HVrdqBoYBDTQUE4hJjBh/BD2wHE5Up6azC8hze6SMz5
tErHODql2p+xOwzqscj3i+7bODCVR+zYlfLICZ3DLm1W34kW8JptKrBEDyqWmcKFIMXeg0iYkw2F
uUAeiaADpjDXpHJS3svVic1XYvszTwAzpvGzAfiZH6gPltJz95Zm52rln/tjS0X7LXsL5Ue3x63a
ecN6KA82VMfqul0rjfWiG3u7BwJNC8CJH1uSLrJygLLdLiyfmNVeFhZv7Hrckr55FesRP7Lt5PiL
U9x/vlp785thnbTGUZ75LOb20OFESl+Uxa86X0jbD6T0UIa+wKsQ4+IRwJE7ZDTWcNreRepzRdaZ
+VZLpVkgQo8dm917Gl8UyU+iC/ZKufVHfD7rnnDiDIePtYg/AgM9YZveo/lSJ3ZB6mF2GKDUvljJ
BBz02sUvMJsXqgXJM/bai9I5X4z8ALoKJPZv9lx6tGnP4ktk6clZnZh/Fc58zp83dFxEmRV97D5v
CCcERflW6ZEspyumolo8cYpFB7tL0VnnvzGLGPKgBM9He9XwZkSHr9bisumMN3opPTysMLgzxvk3
ei5H/QZ0pdb2zYcc3UFsI0cZzYtW+0p3j/nDs9uqvgjc+owbWLyYnHqLSvrpxDiG49q30lxmc2/Y
V45XnE1AmbFBGwS46QocaRV0rN/RlgD4jUgIwGO41L72wfFE4iUDqjWc+XpprYxOrX5OV8gx+0i9
lFweBQ7Xa8GtnKFmfaq0Y6xpHrfKmpFWdCbDp/Apw2RU7nSxMthsgIWWgb68jZyNekCDXmEQrGcq
zX2MW5tDTo5PFADWzDWSYODfjlDgcmGKwd8F1OPiGO/2BTUsxUfcU5rM7cdRCdDQEArYCH79jmYw
YC2K8qrbFyIXdKvxHI8+sWN8N3F/HKBcZXSQ7JJXTb5wIOEcKwrPpMOxAcuz/WWKJ3bodnQUmf76
HZd4Bh22xDBr+74x7Al+RbObruKVtOd8JnJEcfq6b785dM70QTUJBedJoX2VvDOTcuToaDM2y5mJ
r518k9V2cAtBQ/ENazvNgtSnwYEu/3Yisbqn5HNZ+Hz47p7Cw/AEJpXEK/3r7/xmK0Bhj8fD+DTJ
ndDmis+HRocXPK+n5QjFixkde2Ia3pqr+Q0hqXgKsX8y/dTdZXBzd3kpkFtYaq8cGblkVEFNjwQb
yIwdrDpJLcKAOXMTfKLUxF2VhiOv7UdjfjDHaFcRhCcJ4VlahZkGGlbSHSisMntvgBpB+Tj2O8ny
+MRinfi5/UhyCPtM3xKdzC9lXrPcP4i0O0QFnBUuiIO9zYW7FcYG5iZJe+H8Fa2OcqA/J7V3xgVT
bP2uTvdwJYuI/zYgr/2E1Vj5yd8p7igKT1yQXZPXRTlSQsLhqbQCcK1a7XCPY8UoYDjlPtdwAXb+
PU2e0l+h5XIRNDkJc5glTKz60HQ5YfOJxDioNV+P84M6zOTCvAaqbiUOW2Iqw9HGWgNOjGiYP7e3
sbnY99Xa/kpWSKjfXeoHej7p08X2jc06He/m+FYxb9RXrLniD4bUAFn8NOuz2wwvypj6r6r6bePZ
VmQWvWsCeWSSlD3ds7tYOS21B3nNWp7WhEBG+Lh2v1rkCfmS8kQRIA1vEoMUkn4WFdLlH6tgDsX0
qumlYwXBruTOlppYonW0DJipBxeuwG5ocZ9L47mx2msY886uOd78yAG71FjeMP9KadPTd5VjLsrX
YF+nyXxu1vFUcVcNZY6RN+oFGg4ahrdwUE1U5VEe40fV4PWRE/dO1gp6GiUwx6FZgUgrrqmEJ309
2QneuIqW3iU9Qw29gRPdjfpw1mcyVaDihvSgs1jPMCrGECaJ7BSMLrn4+9U1IkDO9zM/yZjGscC6
tmnCKV8IKhLsmEkPkp1ScTsy1mmzrAaVjXNcFsOfUOlaP5+felvu/bwJn5KieF0EkzBdl97t+Fef
hyWHHFs6yxGHbY7drYG+gNpBGCyUeZlgHFHkPOrHuTcOggarayQVl3qdsnOjcaKZBBw3IxV1MCXp
H1Grpm/X0idEmA0bmQpyvGPCtQmLlpnMPzUex7EdHqqh20tp/IKvt4SgCz66XD4iOhjpi5dPlNVy
L8SBPESsOM1H3iPNsBZyihXYeplfMubfjj9GcapmYgbqS5rUYr/GBMRVm0ZjZCePAZ9+WqEheSow
Y6daajSe5PdIzRFWhxTkSq57ahqzl4jExUt8NwRMV+lPmzYvhBzqGCRkPVz64V1Xi4cBJvlSrSq0
J8Y5YyOCwTYflKpTrpqQA86Jxi6KS8kfMrOj7SlVufKgtvZYxuoNxbeGCvKyMUQ7LeT6mZgs8w1N
0XKGtUonHOo18UM4kv0wx4SynRBfYWFzFibp1FhzuRfZ91QYlmvwSSCSDX/i6ieGH/b47+Sdx5Ll
SLqc3+WuiSFUQCyGi6NwVGpZuYGlqITWgQACT38/NMnF5YJmXHMzZtPdWZV5Egjxu/vnQ2plO6f2
EHQDxiND8VLSh97KDJ5EB5HAEitI2/9LatDZak1eCvcfeum0LbFMAloiXFxIkkdNmZLvKoOXvGWC
2tUB0XeOSK7PCRaDLwQrkUUJNeN9+OhPeGKshcYmrzop1/c4daVvZPMrjhJs9LrQmpsWbJOiUufR
zt+stYJKwwzdQPSedgS2KBmrnBwFBz8KVb8bZxQu6lJ/u4R/Wkd8gwld+W3cyPZ9kV+pAwg3hDfg
4bSMQOFr0h7vfFiF+AvDidEVY3dEm/ZjyYCZd/hQ0XbJd3f2eIQU+eC4lD2O5HyNEtGVArl9up7X
HPtLJPJYrX1Fo+Z8B7Fr42Gf2EALbCkHxHpfj3TkrDm1YCBXmhavAL1eMi/YT4GLxU2vIL+Z4ueE
tridjlcrcMi0rxleYdDReNmwYzAsbSUAp46MNA8tj/MUvE60kiKA8Zp1I3CEgGppx/wyIcILbXCt
bIxTIekaNASxHwSeQ10aQAqC3Nz4nvWS3HsGwTBMr5w1SBPGNhPbNIfPaObmJcDFuyGX0x5iOT+L
ImY2XOmfsoejJWRxpknEBq1Dajzxq5+itOqDD7t1Yw/pQSmNx7KhDKAamRHUgSHobJcv8bTWaVkx
Nxnr3cfdtTMRYA6Wv9dyvlajtEEllSBBCQyL9Wf35/5jqagqJgC5tbEXyYBtrlDVqz+Kp7lygO6x
2TcQKO0pz3aj7HZ26tuQKvTv2HF7x5vJzoyqjCnXZfmjlSvhw4pxKhjoD8Sb771Uplucq1hRX+ym
OLLI/XpZf7LSjotd01XbLmRltxQ3sKQEBaoIfujkee45Jvf5nVvZCrHcO1lI53t3aHjGYA9BPGiJ
Mqr7oNR3s2LIVFDvNrFxZ6UfHJ0HKytfwRBhNw3TtfhUUKLOt6T6ee+E+clLmuoiLf2lcUpNokr5
yUxKnhJGKbq49Yf51/XZOWBn7IdxeBQLIGHaM3bayjrKSat3L2NQgKRPN/urtPduhkuimDnqtwUr
SYqgvyGXtXV4CzeeKqtdajMt9v3g4Iz3cbl2TpCG24x+dnFXFbPS+i12jXujq95j6jp3/ZJmbICc
rMObJjZjzmNDv1Mzj5DX2xlT8+xar+V42qrozCO5ofqh2VZkjkCCbSClFQc0z4NXowylIn0X/rpq
W0OHb65/WXQTSfgR5lw8QRaCMpAx2HXGgrddBKyqwJryjj3Q9qa7JfYYx0716yLBvye6fh2ahrEg
Y5rRbQ45nXmOC0NxoseLrdW8DTwEDULJzs5tmLwLXMXdwrUZQ/0uS+0nIzQ+CPhvQCiYMUcCDNvn
ogsG6E7ua9PLO+yvf1I5fgq/Its5HMXMeahy98oRhFXd/NqaKLXOWy+YAPfEaI1u5fzOQR5V9R/H
JxwJkudjLBhKro1LUz7c9zUTKkJbu7xtX9JC/HwGZv1h9RqVyvpTp0AQwwKrXN4Wb3PBlb9ui12t
XCoYOKiVCeMpYsgzKmsXmcQKj/MDxU7hzoJ5yGHpOVvr1KZMvrOFLHvDab4qFb4kdmecx/4mhZDM
79NmcF0JXhlg8PAB6WwLwvRkBSAhyBjzy1b1tXEyWiL0xwgJYE99DSM40R8xQcudCKo7cCsEKqzi
NHvhV70i1RFvm2xu9s3Uf0NFpU/AVdyh8yd0yIdJJ99+kRgQapjvdTaD3YmQ1yJ9rMbO8l2lCu5p
0++qtBxPlpu8Ahi1TpaKmQa5NTTnYr5tc4olKnVXsGFAZWAnTRb2AB2Iayja73mKT32D8cmmzGFf
JQqm7zBGNa+P66Y9CVsUvqzv7q1a3i+QrWybv1RAKIioiGaaRDUVzy9MWy23Pr0hGfekqg9wNS4C
R4Q/H1WcQn2o0gCzKG4X3i/t3nckvLjJex9xbTwoSPiyb9/AVfzFUmEjsCBY4KsKSmCxHVCUzunn
7YLM48FP2JQS1aMrn3DPMCIhmLVRof9ZzRANjWRirEe6WjTmJoC5dUB0v5am/zNRhLdp+Uk6aDHI
gWa2FDvPwmsp/YmWkNTJj5XAje8F83OYIEvJ1v4iHpHSqld/YnX39kPDoHrQ0x5YIVemgVnuALTV
9Fnd5hhSYFtrwGmqfi19k2Sx6J/djhaP2Whul6xhn+y+zbpQe7b5icyY++b27gUaGFKJRWugtOR4
qarw2rGlHUUN2H2a1sw8lsH1vIZuQxlkDvhqravaACt8GYNLkwS/cVI+Lh2U2D7AdEJyfjtLuC7p
cLF8YqWUCKxCL5x2BRbMZdJcIrw4Ivko65+Kat1yrk5J95IOTXoyOry7dtniDDRe/YKZpWmD0yUv
uFCQQDkAbpogKir2L/gk+cjoL5mPDZDQLf3fRAemCV9JjTindZpE5Zc7Aq6bKMBJsszYmtaws03n
M+DeaxtQD+bV5kr8H59UEkxIKNMhISyCuf49tDpj08zJT+vAfvUSB3ZMQjasZthnGFxqriIAXkbA
xuNoFN7HwXjvh4mFFvLu6pKIAum7bezGb0Hr3XaS+i8zJ8YWvgQ149Zeyi/xQICNm0w2vC6pMJAP
76gKY0ZqAwidiV15JlD45egIQo4KDhlwb76L2AcYhvw3dJYiMtvtdcu8yelf1DyAZq//FARMJi+9
Yk366Qw6KWiBLeuLrJnGdi6TkkSoV1rvM6rTmUwnHchMTpP0LMpt6b3De8HPg2jaMb7Ff9Yyhoup
8FVs3UaeHHRmc7t1fSJvaedtoUmHA69eDh4PF6Jz09RjTasaowKhct53wz616Z9pebdy1e6HGLNX
W7ym9aWxq4dEr3QAX6D/S3Pg0OucOrFu8Y1ZHgxqgyr8lNQSwBWlrQ3pZMCSnYSMOJfleennazGH
EiIFl2di+R+zB2U1g49opvSNgBDYKAfqT1PoyBydp1GriHwgYcKKWf+YdU96Hl7ayicozJVNuohF
lU1j7750qAoJ6ga6tNG+BTPpBqxVPBDkmaxEP8SJ6Z3agIpXE3Gl74JL15UxQgvkvYZhUDtzg54m
LhNhRs5/diLSRBQv5PmtGkL2qrTfQ5PsWdD0WRljfw2mEkiDb8S7xfWOtF7RscvOsBv6+VuSnImw
AdfoTiEqTdUOF5EQ7MTb5O8Nf/nrEdE8x744WTUl3UZffi6qDXcO7VM0155Mj+ohuhgZpld9jzeP
zxoyuRG5KWQRKMgDAcj4Oqq0u/M88kTSGVPGEOl4AcqbkNzyCAyb84oB9GHFy/qRAssTSDCgwZrQ
CNFuIH2ULrvLzWAtTFgT9YnxsKUqJJuP6UjDuzMByhg8uMpcaw/1VPjXhLQYENbiHnRKfQMy5BqE
1W2RETcK6wxDljcxU2lAFOHCNbo0OXcjUlvgfROkSM7l1E/HXAcXy+IWkoowPwpN5atYlifAveFh
TjhwpyzpgHFmwszzcFROB3qIiDpNtQzaAA6UjyS42MPTzDxjSRvLl6QdqYiec652YimPXqD2NICm
x4RRRjO17qPnUsGC7ZhYgHJ2tV8bN05CDDgIGUvQCcS3MLCgBISKTQdfZ2Njm8qXosRObO+b0L+L
HRR+hPDILyZ9167Pd8ey1DcZmKyGsx79OGAB45zLlu1E//wVYIz7g8iQI7k8OoequBqOuzB+zclj
FTT7kIyfo3KwPqbWLm5J8/zKeH7EoClY19iWclGpg9UWPmfeBp7Ngo5ldWXGW8liZXvWmnwjv+Ax
RA5MYALmoGnVJsegzfBU+/2JtbK7eGO4S0YttnWA95CIA0cdUrGQ+YLPLoYRS/QpPmQtXsApGbZN
ngG7snygeMukrr6tjgmEroNvVEwEp+4GZ7bNUEY2J0cVn0HF+BYqWbI3RxymVAuQjdcnWnRvKUpD
iiz6nMo3+loUmQjgQcPVr1LA61N5atb7mFotuFo6GFm7D2PG+ABWHbCsozmP2LF1rKZ010ypuS8G
s9llQzgfREvUFLQwBt6SmHo9I6N5mesTruDq7odn4bvyk5QgBNo48kbD+/QcxhG0x3462BEqwJWb
wcumu6DNq0ub9JKPiOifVbgXVQ441pwR/ZrxUllpVOSQQ6nPiFfxJxxLwF27aQn4Z5nzrGdTPRG4
OOLT59RaYnnhPf71aXTtB//XXusXXHk0gR1uydV/efQzkP9Gt1orG1rXeVZ0OEzYaIupjlrX9C9i
TiikoQPBo+6BDxF/QdcEmy6YnvvakxEGrLsRk4BJLHktvn7vO13vQebLDSAtQPIjHztnFbxGzWag
fwLo1VoGh5znOsuvF1BSka51Fc7IwakZm9805oqoWfQOgEXczHhzBzfnLE3tRUL/xbIWYXQE0CmQ
wv+vaMmQPXUZWXt21voMhx6NcC3U6AsGYtnMpKF2z22LmFcCRT1mHN3hNFBEyzccrxUd+VrW4fv9
97DWd6jQYc6xVnoEsIC2FCStFxkKPwY6L3waQAqaQEwYGudwLQdJ1poQ+JgXLsj9ZnGoKKdIhITt
fJRruUi+1ozE4GoO9kD1iL+sfU9rHYnGKiwL7Buo1l5IYUlAc4ljIqz2VJlka6lJvdabaHpOBvpO
VhKuSQMEDQPNrjRQCEJV3i9rSUrWC+AFHqNf0ztCgYWOw87toYvFcoiPGcDytXKlW8tXaAW4mtX4
16PG/DTsp46SFtLIXFbobQnXApcyqmhzoWYAiDxzUyoWjL3H8BDjiu1vaZW2GfZD0m7jYryWXQci
wnkMQxyTxkTDMAinUxJIiOGGz9OH9ayo8XTDUjtJRns+8iCQ0O4oOtKwlLguewpM7M0SBzaGvxCf
8UD8NOnxoEwuE4yphhfaQXxeKYuxNy/nOvk7Dkn1ymYWWd0cbPzaW72H5P9pSbzaZSOOZbo2UNbc
SnOPZ9afHpQ1A2BckgewBw/80biELdoRDGN4Y99Pnkem5LHPJWPFVidxRF6g3tKrim4xo40GKfwA
zrT1xTTjMmoHFglpZqdeqxp+8IEYQn3vtwZPOwZPwx/fQzhgiOtJClkFFa+LoTta7vA2pczLC0yO
XONad7fkFDLmE/OCuHdx+LdY4AgOcDak/RwxAUhOwjgdC4ly0j+Z77W7pjc+iR4j66o23pSO+8Jy
oNuF9ljLdPZwKiwiXCFOAiuC5+NhF2GXiDMODqLnwcjgBSh/eszTxAUBaD62HRd16AwXox0ibOOY
W8uZoBnfSklc6DhA+paNXlg8q8fej13Gj5hXhZ7ffAqJo7XT58VQpnfjpnxgGQVfkedUVCehAixZ
RdzDwAxM0+ZwKgNUhTQk9IL/Oz78k3P67/8zsHjflDpp6uGfAON30+o+S1L5f/zf//H/Z1ut+X8L
hF0/JUDZ/5ro5Av+fg7y3/9hB/+yiWwK0/L8gCcx+N+BTtv8V+gBnwiFbwkHBAMJsv8V6BTBv8zA
pkaW9Fhoms6awwSEJNN//4cQ/+LPCITPvuZ6NjVS/095MMflG/sveTDXtQVxU6znLNt8Kx7//vvz
MauT4d//Yf03eKkSGHtIT5a7rCbm9tIbqM+DXc7MPWRyMUWRXGii3uiqxV7yoJ2S2SjlLUHEvAWf
9akfT7FuH2W8vmRorDVmKAqNEC2AFBB2xKc21FDuEN+KUBGuXBAMrNGwOdIx67JCwzub6TMp+XuK
Ua1XGBd3LsazxSreocXYOxd+6qEYyURm4xVdl40Eg/e4UmlG563M6Icok/Q4tGAmofJ0GksP0+r7
lAmDpsDt0uXOjV8YT9bsvZX2goGsDwhxFMK60eZ0VQXkIt6Xi2d0ZGTIb+NtDbiCW3NDE1PvvPse
J3GhbXfrAUyUyJgDluKqYWiTNZ9L9YkW8ZO48sBYc+tAznId7JWGevH69uRO6IF2yrhrMooDsLmH
zHVuPY9ZNQmayvozl0zo23AhZ4SwqRvF51/Gnwl3Ja/9SvGajUZ8O9nlQ0MWhnIj1npIRe2b7zNt
Xn0lNGIWzCM7lxNpP7P2asIbM70uBhhhMDRZUG+myrkOFuTMnuq1mhYc+vWONMxEofdidHQTdpp9
BxFgx6IW5YRvKN/5GpJDWdAGiiPCzBi3dEpGoVm9drV8xZaZm38zv7lfP+SeZAWl8F8yFDuZ6vMY
t4fami+cpPaF5nqGb8xwvC9lpsfOLyFWXXzl0lluUMOeSAKCeLcNmoAdk92IKRGGSAm9o/edB5X7
gMuI8wZk7poKjjlPnbtua8c4w0i1IkjOJf9RMMpiH9SSwQkapMahR8j+sXgL65cOLYTuIUb39yWC
ZIJOlgAuVTZ/UOkZp6zAjMLuknJWp7AgyV10r2nRe/iW21XoNLL6s/TxYKQIrLkOnz0UaWhrxqGy
SVhlNHJiaLYuynVflFrrdzB43VaFjWVDfptkA3yfgtf+szDNUzGrn/4laZKLHObn1sx3TRdQj4h5
yWhrhg4Odk9vye+EicpoNHu3SBl8xA3+gIYeyQHdry8p3UqDh1hysnITxMQ0YYQFaI2BgVm8pzNG
nt5yPwZhiT3sJDIhC42Xc5dGpLtN/J4ZoJXAbw+ywZXJXKeeIgWsGgrDrqnO5urj5KygBCYZRVvi
B24sFX9lwxQ1VYmlNvWzW1NU18q0nNPEQQspQ+mHugv7k1lL5gojpfBxScMzt9yDOaOnD4XJB06V
ygDg+xZ85ovpVu5zlUj3aWxupU8ZSpiqB0nzhknsbe1YnEysEY/hnsDALu34+uID7B6X1ktqFJcZ
NV2kxfM40jSp0m/VPKbmjQQiWWs8umFBi5p3hHhgolsvpFILa34hmLp+ETk1TJnyt/OZ4eCp85iN
pPAfPPUiwnqzQqGAT1wHZKp+sm8lv3tYb9QmbRP7fSK6qu0zygx4n6jyzSel5l2JdUyIzxir0Fja
JG2/67o5AcGkcG8dnWFUceOVb7YxTBbHNQPrxfdquPHaac9NMwo6YF2eIoBKl0j1ZHVLNNdDpLAZ
lX4OOfFhrt+9iTbJ8sNpjrbkhL10u1g9y+XSUthS8sDk5i3TkPulfhhgUDLnLtMzIRNomC+GAOuH
ltrfOsI6qIzTvmVEtHZElWVcwHvSoXwXOtzwHOZww5+UMr4l1g/8mrawAXcd3x+0cRkBS1wYw2Xt
AzGk+4ZhGk1nKQc6dCLymEmFFJXWb3U3PzcckoQ/H+aiYMrmMJeluBubnWBq5RjQrGTovmqsB3Ba
zmtnR02ChkrKONGvlXVUHVEL73dwCWWFJD4GBiV5e5plus9nXEv1e9MXpF3fwPCsDcQ5/wKq74ru
aAE1ZuUtoG90DjQijad1yu6ZUJ1WE5pzzopvvAnSx6eaC/KkgmSuQVTB2pQTLtcMCGo/bNkXKfdF
+Blw9cwQC9EguBqX8lzExb5tQLPDUgyyJ0kVlUff3mInf6rxs6L9Kq3sk+dVjK4sDt2KcKd7TcL3
LmkilalDVfl70/pI0t+OyNCifweZf3f0UOvZQ/V/yCyf+yDLIaZsFdoPvcJMBlNakdnjF4/UAhhZ
/QwTllIflyOriVv9Lg6w80VEdNTih+vHW3sYbtJ83AUmZlkIvzBQVitfogkBEQeTGmXaDik5LP/8
88/CZWt2hBnGvLv3lHVwb/u1RYpEJk3AVDzDoreRu1yKfTqHuFiBEGxP9Iob6ataHFpEerwmJWtQ
ERwlcoCZFE+ijCPyUBg/SrBcH8g1sXU3VxP9Jl8SXRKIzW5ZenoCG0CTX0P2WstguzBAFqSoR6bz
rB0beyS9XhoY0SURTi5O+ZMi6RAW4trbj2tivSpfvfydN2jvrf5suVBMBlz6ZEFsTtCkR6v5Qq2P
RC0xdq58Pfwi2WssqysCzH7KbFBNdaSplVDij1+B8MI3Oma0jY9qFxBFwC/Y13cgVnnoabUiomxU
HvtcSTABraufnXNLsU6CuyTGHeAM0SjbQ+VJkiLuztczJeWXwfgJWV3pu4N697dmyWsyQYOrgwVI
cpTQ7xV+qh7VyqXrNuSdBgHHLINh47x3k37XmNy68f/STRFpbFYlN5KmKTiyCa4p7QnV9cYi7M1S
WnzFTqQ69UdI2gDX2rSGwVuiwkeqmq6dxx5UsTGC22CEfc0JOcoq/E1cfYzjpxzHfiNMirztxxtj
qhjdud7TEIefqZ6eAdB8TSMPeGp1CNyQwxw7vKlwJE2URmEfeioDHtQKdDdLZ7XOj80PzjEcJOMc
hzmUJZYBNd47Ke08DZGTgqnj1jfwxDV0sfodqJ76Z8nnHzo1koNQ4qVL3HuIfjuy3lNgaox73NaN
WJypZLvCEcMJaanHBEnGGqIUrcRN8A36fbYv24AAEVPGAJ5iHyxYfEEwMscerexpXHOOYKt+SkUo
Deb0GpqiYCZ8sfPujtPjMan1o2+mZK3DJ3p6tmqeAK1PhyLLLxg8sTPdduZFOjZB/uBH0jDi0wk/
ok72k/HTJ6yS5Ki4FrJ+IOGq8dK0XLSz4N0lmRBwroE4vtwKnI4epcn4lRrKj75F7uzCujz42oay
2715xc+onKPDsJ9xItgpOvNoa3IVfwC3QCwFuE0ursZ6PGL+xHcyWkxdq7tZfxno6zp9KHUbxXV7
Gd3y2hKDGelOCRlMMIhnKwekzHhFWaa5AvL+xOFvEzYMvmDHFdleorLDB6v0sMtTng3fYknsL8by
iixMoxv+Po8lq22PLNK8BZRdMcYjLrzxY+dmcqZtxQ+AODVjbepyKu6bJ5Jux8aYX6nLoruYWWW9
0yjbyIhb5oU3qUP287VLocmGP4xKo5wYFOob1hsT49oHbva9y2zbN55tssNzB09/tf5KfSz5NVYB
ApRS7MTls8e6QTs4g+TPpnaf0ua0uKyuVuztOHtzQy93QCgulQ8O5OgHz0uxRsmxedrYhRTxS42C
PRnbPmueMzc/84UHZrcPyJEwpVwocYQd29Hdtsx2UHfeJ+BWcfLNa3o2aoNUCuHvCeM0x/jUkUhO
nB9iCjOsVkCUp8KGcRRev+JvMTm7PJgfKweFYWIzyZAZNianGCYEOyc3SE4aCuF1IEs9ZprYrUfc
tEGbZbDsumevNN5V6/4JfDom2eDvqUh9ypl0UDE2YmedeRTLlwB7Qkwed/kma76plruEWG8LIXPy
7IMrIfysYUrpgyp9dUaOopytm/SHkRGMz3E95ITzigY2t+tnx9LJlPFBrJ3keCdS46cuXqQvqTNK
kW1zCHjpyQxOLg9vwe5lC9I2ZvIpJYh8JiAJ/jqotnb3SJ23VM4eKtE2JllWuBpb7fWfuWF9gYR+
6yHgmgUNOvDURLvNluZximEcAlQFqZEy/JyncFOYI8kgZIKaN8XHPspAr8ltOH4op8vFlkj40C3H
OX7BIE0KD6AQDPuAK65NAVG61Hc+SIFMASXK5E11E8g7NssV2Lcp4+xoesllNt+ktx5+j9MiPwtd
kuEZT5meHxNhXUX7mxCfo4NOcdpo2NQki4Wqf9GEeDczfsAlx9GYHB2RRilCX9tUFFoEt0NLESUI
TIMrJ0P60pJHC4MFtUWXAaec5VFqxyGlWs7+5FxK+zXzsiP0W4vLUhl/geoj9aBoaxcvpsmjSiLZ
bn5zBmhZU96mdbL360cr+Bx6AiIdoGTnu69pyAk/ye7rOIiq1cuq4sNyKJxnxJP7vKKKNz+ZdCnU
/f2oXlvOYEJcCwwqGTb4WLwrRnMLJVsjEL5F8qnG1XbEO7Amb9CXg5VJJp8Vx2aTmtiEpWIwngSj
0gnsUdliYKZjSuG3LgeiguXbArp1yoLdCoEEhWxgd47Vneb3k8NOXUxE7Dgkd+ltGxz2Lo75PlUR
vMAI83tlhl8Kv/Jag6Nr4oL1EU/FxsY9XyRbz3oWtKCgkY71F+A69vMfR3gHFLAtPV7Z0kd+lp00
TYwLXagixMRpT8CsCe83j9k0Uuu5F81IUwJmcgIlepERLwYxuk+fI7yNgjjMVeRxwPJr+hcyCDkB
DgPJrWcgnUT9WcCyo69B/Sgy41hApvFaXIzhfd/7GD2cWwspVqwMwDT8MzJ1n+OCLZnyEY4d2mCo
Odu3tu4PBb/DsRlPyzgenPLVdn/7coEQ5aKn0y6YMrR3Gw5bGdlNqlKmsZF7STgSTiKNrWl96LuY
Hj3jS+TZQ2nQYRuzSk4G3HXhkugzDKqCquBJYx6xUyOaO/UG2cpl6gJ8GeQH9hKsuu300PvJtLPz
lTIojTtNw7Fpdt+V/5LVcKVlEBI9qR6KJL5AROd8SES01DtPiMji9jKP1Tl2fvsJ46bUh8EfH/JQ
3vccOMM8OCw5g/UemOyMuWlo7mbvSuqfjVMeWhY/NxiiBJFETCFbi3GEfbGODR40uw+WmUgWnL91
jV2RfND3IE8LcxeCdeUgoSjAfEUTGRvrOxCUvxTl2dEcDmtG73xCuNb+QKCmQCpgVM8yJS4WtsRl
+XZKBBSqYVz8xbHzOfNsmHxuLRo/13oqOHZtPSM4ObemUb2xJuDgONlp8Ldphmhyu53Aj97lqxRY
7Rayte1QEXKHGSoJlrfkbu183Ni0fpTpbazfPcTPjVoAl9XvJqJHLlGeB+jNbn5Au98njn5equCU
Ov3eJVoZiGfmw5Ef2phI/oTuX13+aDPHVFccB4HJdVzBvFiXR6pZ6fjA3InnYetP3b3PNAhuL5Cy
AODM+OmH3t5myIU5AiPDI3aau5E82oSGGmyz6XPi9tpbj8BKu7MhxbFooUZLypWniYxg29DDRHSQ
CsxfIIewD2Xn7dBX1FZY41m7lnm5IV2Q/yp864Z5eiaSkvs/pu7QeTl29jafiuFhi6ctL0rtpTql
oXX0EkNvGsJqAF3+Ou5fGn/oICquPlftWQJFpoAvS6hsHLn3e4Smw8K/h0VN+ALEKuTfrDFexZoM
zvH88XqvBt4eMpBnReN0akrKnTumWR1ePARwdcsJY2/OLYdiHRmjeQYLT6uo+sUAyXnbPQE5BuBL
8RtnMIahU3Wfde5T5xR8eE/0vBzJf+WFiHpxFKFHOx8cEzrgAvXHw15r4KkOw4dyyB493oPZZZNv
Z9oJXUX1QHM7ItYi7sPJMZ+R62j34UhbhsGH7pJdGJ9NZW9dvzlj0/lZy8HmhTjCFD73MdFoCmFx
NhG/6d5atv3Y+PXq4VrF7zZBKq7Y/+yUUMHf6HkCmMWFE5ueqB12YE4Q4svO0IDI2vrT32zOOTH6
nBJx+a8C0+j+zuqG7lwQHpO1yxzw9mq8nft1IMsVzV/eY27PimO+RYYRnDN8/3nTDI92SUrPRuDG
AO6pe3gDzNTS+RMmwkti4L61M/6uwPBf+qJ/dfLhsy+mv10vgQpzM8NgzQTbgfQqqg9QIpMRMR7c
2XGC47DFaeGizxzXGut4YJRBRUuxVOdJ6Es9qo3NwYMxLEj7/q1uwxtXtxe+/GLmxevEldG0j/Yc
Hr3wqnN59cnRLPJmpk9GWzYH2mzX9c12XrIHN36qBC24nIFTkoF7bFocpzt/db2VN/1E0+3WHX66
fiA19VytEWHutBVYFQlRH+/pUzXd2Fy2nDS+2FmHmx6G1dazkW5jQeywTY92otIjnc8vA3J8Uon7
tK8uNl1BgDUQN8VXqMOLUZJl6JpnNZc/LRMfA0DoCu7B47ofbrr8e5ySyGJ6Fqb+2hiz4fRl1yd6
ZvdK+VFYDTgnw91oa7jJAYc8rO/I3ZbNAXZ1OmC5zvMHt3hFsAdygPe2e21SKifq7nmmMsOcvyvx
MdjNbVv+4eO4SC/CcirclwLvVJPTUIFNj8iPpih9zInRpN1mME0SwOomQdiawvnELTmexqepYJ1o
XPrqCcYWQChLO8SGFd4GRN+p+s29h2rB4td/5ww98gUDNnQw3+r+iopoV3nW1NNO8Jq8ITwMfXAV
VkYvGd9z+Dj0IwSm6QX+gxFCwAHHKjmcFFTSJR5kcW5WWbvT+UdSvC7cOVLxAeELO6L1gPBIFPVv
jaCQYyArRX0YExSRIH0CRPWTTYSe5difxhDDcm2JfleAR9PkqjANRINFLfCI7aqcz7q1bzij3w82
8J4ywdLnx7z2TuudUcdXUtUCeq80ULwdPiprKC1swaAOyJtwS3Nu8sC47ZKAml5UCC7ivH2VS56G
sxoQ50YNtART4HEdDbjyQIXfLPAqtxnYnjmr3ymlepXjAusvqe/d4jDDYGKQoT+x8G2Wvj6zaeqH
Ye3yCPLszZeQKBY/5zgaOqeq9LFS6DlybE7NVSqtveQvCLp/jpMdYyGIbY11bzSsyFiYMrI1pMPL
viGsnkV1hoeCgYjZN/vaY6+ZExWhW0VJoM8ulJnKTM4VEyejJrfq06PJ8ZZp69BjPKnkRM4RvDgz
PZ8+bptyRGmTPqhLxhX98tbCx5xTI7388z9MU5F1c/Oax+FD5picFuyr6PuC4KEiMpFFBofRxC8P
VrzcwHQ5Fio9rM4NdnxkGmyWfRuNKR0OjmnDHm2f1+YzcMd+h8eiDr68HuG3xdvOPWSlC/3mije/
uLRV/d5nRO2l3oNiol4QmgYj0cRAwqjSao3zzC8zpJYgHZutrTgCarsG5ITzJWToJIfjGGAYI46b
Eks6iW7kRMrGCvFhmM/9yDbX55fUYwlqZ/L505UP/qqLjnan9xrFLczFNm0ArKT2PhspzGL4bPO0
QDuOCtYhpchvj4e5TM2dMASXn5Ika6Z5IRjx3PR+lp+MACKBTbN4y2XZKYrkqOf0Irw6iWyhHjBo
/sQGHq12ZP8y0ji++nGz70wZXmPXLEHGTnfS6JdjbMFTtoobfO/Ws17f4tmrj4z7xa4VN6Ub9M/F
RNEN9eYs3QrhrYCTZCTLaVLgrJsZs07gQW6Yysn7T/bOpDluZMvSf6Ws91BjcIcDZtUbMuaBDM6k
NjCKojDPkwO/vj8os19Lr7qyXlpvetGLDLPMFKkIBOB+/d5zvrMzcuc+CZdkgNzdlRMNw1nxBmJC
2TbhSctA4/fq9RYhSQ6Z8H6GIFen6oPgbLS6TJhuyM0gXZO8o+I0IT2youmkISuR6XlbzsGbbhsI
HLhcnRp28ohO9+eLWfK4o5AFqA+e0YwJjXHn/EmkyNVU9mCqfV0u2SmhvHMikWyhzniudXbGYSCg
cPjRoZ296mS/z60M71+v5NmrESaP/bjrDL4fXDbU9xLjATdBc5hb3950CEyuJgYbQ50exgG2eusV
wKnm4ABAiaQslaMn7RAxph1yBG9ktbeR3gIXd68U1+JaCC5hyt2O7eNJRqre+0N9Sh0ULLZj8/Qq
sTV0jcRP9s9914PQSeQaOJuD6886+QZ8Hm5oHuuMU21PMqpHAU7qHBHIKfSIZsL5N8YTA5Z6yKF8
psmxzPt9pjT2QueHV6K460vINkGFNTLU5btiukmmbbUa5lFtPGe8lXnnHYLMiPddkACh4IbsWy5E
OWh+L7f90avEa+6L4uQvTaiMgq9DfbLmeDbTxDyHLrUS4rjrkpzMy1wa5T6ieR54Wq3VaD6TcexD
cyG1WytG04XgviYFa4cQh2+OuGu/YqqnxowgjuUpbdajK/pDlYCAz0jXoeOMyajr47MB2C0p5vl4
ceYguknyeZss4644jL+52nc2Qe18H+x3vgr/OfX0MpQGhBwWxUmE37PQ8B8kNmWA/bLPkYIG2evg
2GeFwcBJq2dvMMQWuPhbPKAGJFwZybTgDaXJ0HE5eaN17FzihnVWJCLdpR6Ty14TPZaeI46eOU0M
P1HPcU4KkdEdB8Wcy3WsYeu32XNf8nMBatFrKH/IDtPmqBNMxwJ/ZVpE38s2f6DS98F6UoMRh3wJ
/ejdsBhJ+rqaKchozNXchTXwIw7S0W1WMDjzI/vi5zPIGY04QJfR0+D0A4gQeWbSElw632bdT/ps
h1sFU9XMwC0MkfK2qrgE4Lc2RKW+x8qDsQKqoZLQIWsVVrvONl4dtcBOJCWla6cnnfQvhUo3do+R
OG0jnrrZfUg9ecmiCgY7RB0SUSEqLck2Cp3jqskj9MCYetayB05imD6q92nC0jmjrkJSm1XzypxY
WVAD/RCMyKlEx0voGOWmapewwbLjOEM74ueLEymTC47KfBSX0dLi2C29zj4uPoyw/QE3LHIeppbR
VBzhd29qytI9Z4do50Sao3tw6Nm36U6AoXQHgppmpaEvlM7daNCrCjDN8du7M4ECfZ94a88TFV6D
4gKmGmlqospTzvTVwn3BcsgxFvgOCXghaZChsTfShihuodZksJI8RiBVxudJdRIfHbJXSl0HO8Mt
P9tZK5pyRX3v9TDdEgwvABG516KA1CAXszEU4GenCWp6RumhMYmWqok7MJi1pp7iUCbLceWSEjWi
1Z0ndKiFkOy3cR5uvQTf1NCTjQMziU+VbEtjfirlcOuUgc9+UuPzM0zsq8fMSIsNaxtGJD2t6Xjl
hwFZW9KUb4EpR6LKwm9Mlqg5Zm4GfNrhJNQGnch7XtXBJvDqSxBZ0Br6iIHa3KB3lqTJgDO9th16
6FnqIatiRuUg0llpolbwoCG4JDkSMWoF6iaHH9NXXrlu2hEucCYJngjjVwMTRZ5ijG4a70XTarpK
ba/c9exkedAHtxYqFZs2xCrt1AN5C/ehAISGGXMf5vn1rBz02D7cpHB03Y1fOtiQcxsLcZNwWtSA
LRpG6Ts8g1zn+MZLu71J/Nkxjlu5dhtveXYd65G8j3UTjPZehEMNAVE9GEbxaQxpf18qSQLQlHJJ
ytDmuih/kxN38WDHgXUvOcBc1x3jgdHu3V1d2lu/kPJY1WTRC2VsJ0hVGfvMTeS1T0bidbuigazH
gYKAch9An2a1Ra6Ty4OagdO0JFMSyKP8u4TQPJIdIsAKHghCVFGcA9Pb2gZpabSzfC3kJikD/Wb7
rdzlID2vhqr8CIYgfJuT/KtRfldDGZ2nuZ4eCbMCKtPzDaaxfIYeqB6diTU7GCKENcu/ghzVnD/7
bm2I+CHOHVYYsg/WbdxWu8GS5FhrxnNVG73yNDXbZqq8DVlJxWNcB1uKYkZoVlsd3DTloy8wRcus
60ul4Y2l0keZ7ViYnBJcbop9tsRZf450nJxlTvIJwU3QHydwVORVcEMbkYVilRe1vMRubuy96EbK
Uh3MpqBHbA20BYPI2Vi5+S23ywj0Q8HMpWUEgCryRsw6uU4JA2RTIfYjsXeavjN0J1aChsnWOq7x
WqMpHMhzXKXUH6o4z15Yn63lJW+nAdGxGe/Q95Jtm0wGTMu4exyjYBMJf3ocBfIa6b47mMIfA6xc
lIekMMYVbMG8aKBUWyntebe0DigSwM1MUm9H2cz4NeoLBmZ1A0bC1d0myGybzELaAlPD0TGes/SO
BMdt3RXfDb9uzmmaHKqQo6ayMUu4YGDiDhxMMmW7ph8GzNx0Zp06fcMQRlSSnV9yq0WuZUbFZa70
D2Ac1SrMbPbpuMCpGJYlubsjtlDGBPsw8vo1gAvieOn0qVCs7Uo3j0Ut3kanXOLkJOlwbCPP0k0i
nPOdtce7irgjL+8bI0mOfkd3yHOLe2+JFmEoi0kb318jzGaXSK0ePfalDU7pYY2+n+ZjsEjYY3dV
NTZ+7SSCFuwk/SaLG2fn0oXdlLCe147rWgd8lj9mkUTHpN/FpoCiY9fzKh/AXekJfLYviPWcgrt8
HO2Nbtl9KrNi1FYO0Q34gujGHZyvuIzgLzGWahsjuJ2r2ri1lpdUl0sOlHjCsbPwmUkMaCNTw7xw
6T0xSRKOP15+/nccSxxeBzlviokgk6rFXNBIRc/LTIV1HZMtxRFf5mdUa0e+C33nuoO+k144Hslb
fZ7bxF87JptIWvndWRQacotlo4nK85hEGlyDvjFhoVF0Q6rSP5lpj7uC2mVtk9cD/7V3kHtTaG+a
WTo3vjs59IgDGxerydy+m+znxgl8+mP5roDbeXEmg6w/hzBUQKC3sBpcZHp4x5yh/DrRgq77hrNh
AkgYa9HJqgvOA3Q9GbLl5c5M52ztmm1/Y8X8jyELX5gwwNKzJ+MNTTuNApL2BKXsOLao2JqWyT36
gDoIIdvieDjoNgmRKUtERDgoJNXrGWyAf4XygKbaJMGYOKhyPPiJBO0GB7evAsR3zmuHove29Ohz
hTmpMzosxlMhmWlUTogbGQGkuuaWmW9qp9/1gqihuE3GW0AJ9jW6t/jWIXOSQIp2Fc35/B7NmD9D
O3iZQxM9DtTYa57fb0h1KdPG8jbFwPusZrYRdqBd4uCUYzFWl8nvFMm/NKrDxKDBl8DsJkgkfwwd
LR9syAOpRaYfqZ9Hgh+9xyIRu9ReoXqDU9N2VGUIxKARgrQJobSf8pIsL8/UIYduQovQokFqw5ho
0xPu6ss0jPXeCLDoVSRYr1jHShwCTfXaLIcyn3G3RkhJ2vZ0wUlD7ZKV41Z7pCvmsYZ21YbEojXW
tnGar5BlnbPBhG4NRIsGt5/kT0GsmjtK8scQ4O2xQ7e2qQKoRVbRZFuNhgz8GG3rKQhu45GSNKNn
ousiXrtOku/GQj+kdnAXeqQPStLqr2KRitc4trfwNjC/yQZ6VpXR6rGDhoHo8F3VmXoN/fHcBu6t
52p5FYFVQhkQp7sO3Ac4MhmD+Eg4OK5de54gq0FSwBOyiTrvs8nEfS67hABSAuAd2Hs5WzrGNHkZ
/fklrzi6uiHJUuMAIMYxyE9pNHMbLAT+Vce+uAGU8GrqMX7iB/EbmbeQ8cUtCQ8vdlC+F4H5FvfT
MxcIZkgYmLTjndPkIQwJAXWsy2y8KczKf3KxFkf+KL5OA5xcel6KdCq65aCA/TvXBPvhEIfWl4jp
BZZVk8Tsve3NJ+oRiARezGh7GN7ssp8PTQB4ocnkY6TImzXyEUK45Z4T3qORQP1Oo0JuMyNk8Gqd
vBSKva7/SEWDVJHSvMhZDcwexk03cvyoCgHXpTHRtdlmfpQSunmxKL+Iz+Os0Itx0zoltKcBBlhF
PSsYoQWhwXwFmC9n94YgAydf6bQat8Td4IAawcKCpa1SL92nwYvvd/IuCt+R0j63agpIfvROk1kO
Dz6wqili52xCE3ULsVh6PDZJ0h6SFI1Or3V00fZDCUxgJ0aEB6pTZyRI40JM73AU5ih0sbbjVrpO
8f9cOdTjaPGumoZWeejTJYQSSTINmpLgBdAyZBmybDaTTbRZyzx+Ta4Da+cwOCeCNyCC4P6iQmuA
nYDMJiWByLAywVMLrdcsgr2HxOyMaPg+qluLbiaH9b6AAZ9EJMeFHl4Gv8AkkUSMDLzosWmC8qyR
CzA/yuXaNkcUZVFvonlBw1kp8jBkxu0M9OAWwn9y23s3Xc0XIGgNX+keaNlo4L0s/bnYx8wrJQm5
Jymmm2r2PAy5ilBywgZ5w6fYep9KB5g7FJrehI7YTSqE668acGaTB7sj/qYz0rlzCDqZr7dVRgO4
K2ByAvWHAEHnwiRkoDSJ7oMgcnCGu0HnEwNujBlWvS919Q5Vpjt6+mu5yGbS2vq0E1uiO6KHmSRo
ILu4s/mDt2aaVUcjYIrgOQQn2szETqr2lw5fl6yNTDcHXzcnc/Bv89L87EyjgpnKIL+jYakn/yYT
aPlkxMaIPE6umpgRU0TvAwsPD6bo6RZF0Fo81sHARW410BJJu65g/KudtUdc0FVpTQYgfYi9/kSQ
XCEyNALlojlI2yP9M9CiFd3c0bAgGFiU33RGhAIdo2bLuMoBn+zagnqUM/tN28410x53FZg+OYEc
o2HnOe4G+/dTo6F/9b0++ZHQJ2N58W1jU1UEjIKc5ihCeb+pkolwekGiqWe55JHG2O9dvGdOeaJc
brZYJKHX5xXbZ1/bN7NlYw1NX4Wfr8lFARlnpvfMDEDxDNN024wdfYKEGKay9bs13CDooTTpksI+
h1Z1JBWvBagGKKNOgFpUYvohMkPdzbL27owSh6M1ApYfDH3Tt3G4H1WMyU1ARrMy09vSyNjjJLb2
itAGTXPz4DyG5myelvDvUvRvNmnsKEItUA6fLOTFBrQESh6p3xOP0XpSOd+l+wTAh2GU18+3JMMk
3Ws0Qnq0Uw+4KnkddhNb62wCIuAOMYQK00+o7gpkiRyPtYmsQhU+HXG28Lpqb1jOr5D+6v3EDD11
qU/m4MPLynJfWWCiLCu9nnOLCGG7bmnrc96GcvzsiBcTng00BCZpvbuxO+wGghZe7CIf72tidFBA
zKnmzNogiCLgkYJMcLICnr5PHGu6pgdJfwOrGFIOudElesM4YQkEJHIcRVujI7LSJX0koL/JAcfC
H4ahC59obZcCqUByw9o1Aodj3B0YJ9+rrYMFGNAuQLB0Vcd3m3kbf4zwZjhVfqrz9oHxZ7CeRAKs
POT458TlqfOCR5yvNVJ4PoiHBsuljjQiYkisWCaX7qMXG/rp9jlD7kLT9tpTSmP2mvW+dstnj5bS
lvhO4nVqh3kUugy7WzZpCvdiRklZBlCGoF3oU2HnT0MniF6Iu1sxDsRAhmfW/q92O3+LzTneB9R1
OoMkubgTrJZmLkB6bvXSsHhgCLUPNknoxRtRfGeZNdZ1iNsiG9wlWtI/lTQVDgMFC7Jnhm62M9NO
IsUihGVsgzZjy160OMkRsXa+m+gvtY2F+sBMByhu7pXpFd8b5H0ACYjbRcoiyF/nMDcq+OLbvnKH
vczC+8XwDNQTlmQJA2LtUykGHHWurAk4TQQGL4R7Pkf6hxreit7iZJzk3dkPP0OiXK5UM1HpRSYk
ZTvdjBkmhJgGCAgTbM8cMnE8EmyyUowQJl/Wq9a7i/IsppKOnkiz4Wxb8bguP8YSaUJEOvkDbNfM
CT5jO5crd9ywu1soc5JNNbr+2pwdveqC9vsYRig2bLAzShggXGeSXFqSipN+65H8cxisGWh2bMAo
74h3HBWzxoi50/UkwFIRV3JuqKmOZEKj8RFrDJE0lpPHOq6La1+FwL45O8Ny5cvXkyJ+xEjUZmyH
R6vmDYZqirZyrr42HY4HlChyZfr4opmZrcYK7kuqCCdN5vBzwOmQ0RA5CNNa2y7MEyzszbltHkaP
G56mdrTBInprYpJf401Gxs95ELg5+gsPoFKAKpXia7gyh3Kb1jDh85Ftw/s+OIpITAGfZxo+qpRE
hqRGeMGkg7N37IMqn8ORyOl4EZW+1Hnv/VwEvCIxOQEs51maxVFCOEaES/EA6CJAgTY9xiWRvNQm
NDUd8pZyG9FTii6+BfNQsxRfaYdmX15PawBfL8Hg8h3TJeD89mZExOV04Wfrhs0JpAXCZxLkyTcZ
9nY8fOsst1qmPOZuurdLe171LlGoUUe718uYLkoO4CGzJzUO5aEfB4albUlJGJlfTTvvYOQ57XUQ
3NVdLSnEwp5GBF+3PwQGc70+hwnVncYobXeerN9Nu8VWVBn+td3PPPlT+SgM1graBlygATKbQqwn
5Ac6hOfYz5o3iDdgUhUxsYEB3PXBT8r2ottAPdK4+zayUJHbt5v1mN0pI8RjHeYHO8XIrInReIjq
8QLBL1upPnK3ugUtSlcsxKVTfMtS+7HX8XTXSWqg4slr0onwcqYOPrPb6yaR9ypuylPR9yvaKeU3
AVhDJRedWPNOhnz77TJB97oR6SNHwetZgMCmyIz4Smjb+TlmCMclLsTVrrWzm4zArwqIgWvIrfCx
e5Mlj/LS4pL8f2Plv5SYaf9lYubhvfi38/v0+Xta5vIzf3grDfXFt33L8sm3JBhTeiZGyfFzsV0a
/hdTuSRp+r7wGN9YFkF4f9orlfXFcrFbQU4Ti7vSxPP4p71SmV88e0nHU4w+PEf64m/ZKxVv7Rd3
5c9fLzysnI7letL1nH9yVxY07JtsQGDuyPo7ANJ5NccjkbxNcm5nGuW9T756C1u+qUXLNM4E3gtl
LZvGFw4YGxgE56bQ41Wjg0eweF+DqtlmPaZwx7qtUzL2Yvj+HrQ4Ocys/gjrqPzugxDQRVs1kPjM
6ThPN3mWYd2IfqR+xlil+OrW2yxI7sYgvald9WhDvkyM7kBW7o/GTm7yhhm3nB6wtFLTVv0BYNOP
wEfPmnoC1qfRbfq2Yy900FsYoz0SKNO9lvWHIP/ZXxoO957RHmYbQCX66JPoS3grRFLNAXYfqKHG
WRIMFDr9PRQY3DGCAK24z+6NxH5Ab3jOhXS2SbYokmnN7wdgHmsm9SE9ShcDPZhRyzNy6h9mpWYQ
oTobkBUXYEDOXlxW56wKURfhgwOG38nrLkXwG9rTC8AIJCn03JSnX1WFX1OicR+Fdjd81HPXDii/
K941I8RvUfiJcHOFGuHHQDJQKskKIOzpfiS/Wsue4Sh6GYPhLdUgEzZZ5M+FNcqjn8ZbRH16P4+i
OeUee3vs6CdGYBNJxOZ0cpv7akat5jXl1q0JYIPfCt0hQlk2zXjjOk8Z15PHVLUpiAkILJz3Xf5E
m7Xa+sn8Sur7d5s1CZ2ufXEzjt1jRribQPGe4KuHjIAaKqDNP4jvNldiVWvEUE1P17J/4AzyRNuS
zkTHiwwgdepj203mFbCVG2mXpygGhyYHFO8GRhzTvLZNEtoT/ZIRmoL5LqK6SJDMecRO90V/H8fx
RzVRNUb9yqrOQ+i+iAHPR+aFHxQmJ3+eMDxQCoQYLVP/2VusNOH3EYQgM/AXJEvmdRjBltCARmcF
uxt+aLly9HqwsWxak8CP1WADnhcsJcfV49I/ozoL7zuNkSwXg7pyezA+GY6BROFssGEUeASbpNpY
NcQh01r5cAZCowbTvDhWYK6UOOBSwSVvk6SBzgd55mDduP4wrGtneJ4WWF9ewuabenEuRG5uRiGQ
qRvYCGLaYat0YhQcwW4PLAy4py7BkgMQ7EG31UDeEx8lEWOzUUv0VmtyYrAStSt1snFD874LXbXn
4ImAI8IiZfrPzMheymEcrmezRbiQVM8mQ8149h8Bv7I/cbIkhb6+o5QaaKR89OaAHp2v1XdtoF6k
xeQB/EOIpusqs14NJ/+KDhcJZQdryRJQRrA3BdE77qGBBgaNv2SEZoUNHeAgejEj7u/DyODgY3HK
5x/CH+GszsHFWbzDGRE3G5ulRUAvQgQwn6o8sw9jeYdtnKHHksEpEm9HvxCHEXaTrSmJdE/jbi2t
/GvfhT9UAJ4i7G6lyKAKhR/+zOfKAx5jOXoPhmKKUqPRuy4a7Iey5huZTXEpapzntJN59NwaHbi3
b8zEuI6KGXlLWOXMMzEGMRWCOi+dTXyKw5bMQFxJg7304RxA276oHseBXLpyZjplKPPSNY1zZUbm
U22QpKclK9sE44jn+L6qiSOSlfFZjGIXhdOTFVjHauIsrWm9T+CuCYl792kLrvOW61Xo5iEW6p18
yatpCJeMBoZClYL1izPrSpBGflVWIJuhjNWrNCNeQB9IayxXbhB4jO8JNmeHOOR5xbSdLoz9JCac
8rPgczRO8amL97SBlTUtXYNoedbM7KtPODLLff6IHvmV5KsBb4Tz1MfVW1x73tXfr07O8UdTtuWP
7t8XWsQ/6BC/syL+r+AQv/1eqBN/UimWGO3f/mX9s7C46z+b6f6z7bPu18Dtf/V//hnM/ThVBHN/
lH3RLb8tjMvfSg3b/Uvuw7od3+GOxL+SH37+yB/ViWN/sRzFfxCOWuoPy/9fxYljflE+GmbfEUJ4
DEIJ4f2zNjFs+YU/6UqTjUNKAevhH8WJYasvjqWoXFxLSeko62/BH+RSOP1SnXiWR7IwVZCrCCk2
fWnyBn9lP6gRiBZtd+OqbXEjVOHsodgBQ7FRRfKS27o76LAhL0Xo6s7Q/Z3pMgiu0ok02CS+cZWk
E+/gNxWZmS+bTEpH1bvNGoG9HODljiIAyxMrhzSab3k2B0dDFPCS6+gwxQ+NJOLVnmfn2N1OIWw2
swfEH44ENtkzJ9bW0PugIuqirfO1ZdFh8gv/a2ncmP3MiHbOxSkgiwzXczNf+5beuiWZB1F2P02W
OhqTKo4D+hStiQyWQ38nXXUOWkiQJjL3Mb6evfZWm77NOoKiUvnvVlSuWYS0bs/FHDwzXEXcMusb
AWNQOzTGwZDaqwApP5OUmAnskB4EmXxwiYplz0F+NWKvHu1DrcW7ThdBPG04nuIM59/y0g79RKQT
7Uu8hZ+mPa4sGsJQMjvkzhPqwQ6vw8ryaUdolxwywpYR05PIVxfhvigatdWwXQ6+2fQHuyBUvJWF
t/IgpF0BJRr2IBFdck6XQNSpolrKF8Gggcl6cqfhVM1IVhNXm4+ZdT/QcaLr6q3NFthT5M8I9NBq
ZR+ZZUUnJw62FgLSHc0odehTluTAh/XpR7VxrSzQ36Czi1ui9NS6x8J2HSVBum9b65aJN9IHO2JA
XO0oYdivvZvKb05ehTlmygi6SKzaOnUyOth2Wu+LsXnsK6veWhLPET6AdI1ipzwXy4vmSOjMA9FV
IYGpMHYALHSf2QzAslKPk80KC34i2yrDBPKZ4u72jP2UYCEOrEDceaikWjVsDC7p2enMdIO4gotJ
6nESAX2TncR+FNvFymLJtRzHvCsDtnnL6L+5XRkhE3ggzhXXg7BQOtio+BjjBNWYvZELuB7AH62r
mbCHNguJ+ALn61b9Axk7QY5t05vBncam3sxFGhCuMExnZWc0BInN9Zv61RrAyScVzWU/dw8y1e2z
DOJ134zuW4gawFx+a6PQgrieVa27IgcERTBwh0pqkPIDoMJ5ClyPqnJKbpiBY8JJkDgFuW7Wto8l
mDsnt8r7Oltudxe5lMQNsWo6hzYz3rAw8neNGLcGWvLHoWjp3CfedkwuOPLajZPr4a2yOXCgn7iJ
lHUYZ/3gsIJdDWb33TL1EyrMcyQbd905XNo0PrAtAY+oKaxoVL3oeeRkghBtNRvmXejTaojaFAFq
1x59wilC3uCqczC5lAVu9nIii6/smls3idV+dByIaETyGNHA+zanc1iT/VMod1wbNTG0jRLO+xAR
k5gO8fdCVCxEhdyHU6t2lWO+mqYizTWFOu5AP9CptTF6eaGSPIMWAzXDwlIxVbHwya5FSgOmhni/
0g45CEF1jounhjE+gac/YZVxs/MTEoOHEouxK20CdEEgLHPOtHP1avLM51mUH4g7iN6S4MMrSUJU
Hpc/4pnRQhxM6vl6pPlLvCcZNnGuNihx3KfKxxOr5q+WEOZ1D/YtLQFchi1tizDRR0H/ipAMx0G8
UaKutmuDyQDSgQdaZukVRLHXsSydYwW1/yqQxb1DmTdlUrzkORi5kuZRl+UmKvhkgch44S5CQbJC
KLzHIvPD9pm0+w69J8kxgQzUYMffTKQenqKOknxFKcdBFMdXgKvc4WkB2TMjSfKKx7Ey1xyhhlPm
FyMB6sHRMuRCiyfupJgaY8M0fkbAcZWMbAzSiXdJQs4WGOMdBRnMcyA1w66qoY0zuTm21gstH1Lg
2kte4lyowO/ueyfcmV4D1ZC5A9o2unptc7bzPjl0Xv+ArDVFljmfLd87h2zC0AWRhMGDptltMS0s
0ahOkwP5bfJY2xTwasLwBrcxdj5So43pUD2NqDhZLZKV46XxStX2W5JW6Otk+8Bj8GPWMVOWiT3K
IgInSMcrQbf9NAGCi6C8k2FApK1loUedAWrt2mRDzqObWrskiL9Fuc/JlunhgmRcMfIn9xd/mPK8
XWg29tqR2DqqOT5508IQrmIC2jDwXNHo35R9tI+CabhlfkkCsUqqO9QP0D9tBM/+mB8R7+MDQuxJ
GpYi7TONVjWG2zsh4ldMIe3KzTxzt6B3MdyzFxULIYgqeZ2y+JMnhgCwaLpbrHWbXBvGWsS2j+bq
plC44obC8Hd0X+c6gifQMIagmKnXIRvUGsZ9VIC19oyPyGJSoXBG3v18CZY2WgoME2eP2RKqZFd4
bYSGjwCv4LSYlXe45O6qbqaIsEMoGs2SxQjOnFnJk1kaMDr6Mw+XfbKrcscKMqBJIT2lCAiJMYJg
OwdhyK32o2J1pGeMmDgtrfcU5YXKKuLnAbIqwpUcT30TyFcOle+8pjKMOOor1FroU+lC9+0hylzA
yV6x4BI38ey+kkDdbDo/bNYtWi+CeWjASzfdJ1RFjo/3yqhRFwHvJQdEsLcHdYsYWxaXNsZ/4baw
33ovkgcmkOP136/AH0uq+fwvy+9/rUj/T//U/4MVuGVS/v73Xyv8Pyv3m/ecyv26KanAf0evLT/x
RwFu+V+E7fqoWXxLSGmqf7DXLOcLbTnYa0IhdTGFS+X7ZwEu3C/A0NylK+i5Jvib/90cFPYX7hrf
Y2sSdBbpQf2d5uDyi36pvpVtCV/aQvGXoeGQrr2Q2X4hrw2h0vOgqHsFI8py4PybwOsgWSwuEZJz
TPerKt8XtY2mSCZUvN4IgC0Yli5P/Iq3aLhu7KjaOTx8Je7H0y9X8vIH6+/fij6/lHHRLaw3rs7v
7w8qHTWdMvGD0lu1/+l0wB5QTIVBksDY0zkpO7GydXS2zGTeyFntyz5Te+Uz0uaDfCNenNHCMqwo
0/g0BmSWeSpeYWxPv2ZtvSWvgvl5ONz+F2/yP1xE3iRAvKX565oujqB/uohln4ZsUqT/TetGThPB
iRVGLDP8QCeFTj4pgnVqYVkLOmzufRZ9yzDUuE69H1ws/iJH6o/ReXD/eGJ/IyX+dvV+Hp7+uKr7
7//jv/H1UktZEqYeg0UJIIQz3q9fb4B9bzYLnA1ChAxPy5w+IfBVpkPE65GC6Bf7UhhPbR8+wbOD
curqCIV2ctsYStz32gj3tQ8UoWvT73qcy5cwDW7cxHxNkJmtZIcWwVNBu1KZQMXTg9aHu2QAqi2i
g45JxaFvHF1Vwmp2pDURA2Mk5a7tpwiHpjTv9Opz1qGNhrFFnpj0rLsOh4wW5DXKFZqhLrBUK6Oa
nx0nu4y6YNyay01eK33ulXHhQXH3joLsI3ti6gMDCY80im0xqQoT3hxspimHkOvFx4Ck+SP32C4c
ekaYBlbUwYbRDDrH3TJ1Jq9OV6QcJ1e1gYUuqXS0aK3Jl7Fwp6dtvwv6vDgivO+vvao8MF0aUGcZ
zU3FHz30kIISms27mrbtvkUIsbHqftp0pMxlhmOfkNMzPMUY1aAs28SMmbHWVs1uyBGHpOYzSgSo
ax4eJ/gWGHQyu9kDPUXiOPqHkJJ/60EtONhe9a3PnexsienTo9nISHLGvSUAfk41RmXCXZ4jWZ7S
gKOu6jO5+S/u9uWe+ed7ynZdx6TeZU5hL4/sL0tGo/skyl0THAUy9mJoTpnsxLYX6gDNc94GcH+5
CESFDSX9KSPQ38uRM0Y6jNbrX78V5//0VpDGc4D16R1QW/3+Vhh6qDz0OF9HSz3IMowu1N+yDGzK
0bKOix0wKLSz6UFhbLjxn6HniRWEOIoll+OQzax7lcQEfDpM3W+m8s0bFB6/BV9k9eoHY4VwHWL/
jiaktXnJUJlaYL1UM6OqydHguLwCFs3ZgGIGKae9Ncbm+Nef0hL/8YLTFqFR47NZmIySfv+ULJCN
SXxNcOWHfnbu+xynwz0eJ0CEqG+YYJASgb3zmCq1G2yCXiObM1vRM+nt2j/7cP/5mrIsZv+TszPb
rRvJtu0XESCDTZCvu2+01Uu29ELIHfsggz359WdQB7iw5YR170UlqlCVhTQ3m4gVa8055ofH71om
Ils2NZPRNcTQ3x+/LIfRCY0E4Z7+ZlkwKmJp3yGzvWEdzwmJ9pp9WAKdNXIfNlhSNfDfKcDnLt/k
1VOjS07ldE6xNaBc9OXq3zeLBew/rk8Grm2xJLPy+R93jDIG52MgLLSHLx5Ksb3d2bhz/PmC5wuF
QGqf02p+8TCAHghYI3StssHq90W8HVg1XlLL/d6FRXOD/Ya63TBPpGglh3lS8Q3v9rppOtBDRR4y
KhjKZ76P713NoIlo3MvYU9gZYQP0pcELTadlbSSSWdVZO2P58gOWCgtbH53n3I2ex9G/c/nbWVnm
X/Hc3iUCzQCwCXSScf6L0wJVYkdyn6imi8f0uJ7bqypmHMTQGf0ONmhExQeZSGvb4UMI9biOCN84
6RSjHNrIl7IlZcwPy4CTZ4LEpB+jQzX236wxAU46P/BHZRyX4Qcg5RmPY+JiKMMKtUqnKkbmMEPo
izD2iNbDJRCBTQR1ckwr7zbt+++ppaIT75tL+rJF6Ho4UDi4o7MyOWcNWjRnv9OPsqrrxzDABSeJ
zayLi6nwZiOfgDXFAB6EX39K4/wLPTrrVDQxp4kIvT9MBKdNQWXj7NkSU2Y+DwLRjJc7t5UxcDIs
hHgCUTJspM2BwUPVU3XEb9cOyCPHpjMdouDbFQnkgzAnEBvBxS6Gz/6y+JLcvt6XQScPARG6thUc
BxVgTZJVe5zG4dgaD0aFI6it5285d32Xm8ENchJrrQTmhrn67neD8eTJlC4hUSFYmb8MvEwrD28n
MEIyIHm9HlgFn1pl3fhma53JI7tkVcufS2GPzoJfFfUeElM24qIxm4OYK7XP/JUF1zzFWsPaiqpP
h96RXZDY1fTNqeaSKSxcDihnKGlcLdlfbAyP8Y+AkIensbTvMadDCceaBAmIHCur0ONtHfUhCsS7
Zrlpvna/OFYP+qPJdj3/RFHLn3loNseoQqIU1k17Ie7udrQG4HfZXO5FNXNLNcuJQHHGT4+2/jAC
KswM7muUx2vLSiETmMNPuwiOcWaYO8NOGA6goaNrEFIQxCe+y3OL+8BmdVr1cYS/Wg6/IlNsC9Sx
e1FIkq2i5KcN0I9W6Mz+OPpA0HoDkQc9zTKcYZt7xNIeJ/A86I/H8uT0wMbKNpk2gSXczczxatUj
QkLGSSCB1OiJgGab6zmq6wf6PjtuLX3HWgd7FcXewUUPsvZtGP2czPa61r+w7R1rHLdDWvb3hOG1
a0P6x8zoxttekdUTpHl7FAZnzNBL+p+uc+2G8Y0qxpYjwv85Rfxf1r7o+CwHpyuFpXCWfeG3jbav
A6vk2ydspyG/k7EdVXCMJLy24peaAIxNXdFLZciKhreHyydktYcB3e9VQf+imtON9od9jXtocVoj
FbRfw5QgoE8u8z82YUQPAbpCdxE0eMvf/+0yQy8c1SRaA3zSCLCesNeoCGCs4SASQWQ/edz+WnqP
QJ7DTTL5EAsTEn/8uEo2/74Usez3H/YmzjG0l3wOxX+XJq5f1ygbCgNkYIdpgm9iEdjFlNpDuo03
yrPp0mCX94vAOJq0NdZT9SScev5aROJxbktKLlq7ZY5cOVFW9+IXVAlEdvQH7QYP6VBNx08u+T8O
OB4nOSE9ueyo8sPdq5GTtG2CHbYoQFgnyFOB+IiR7hgRy4VNjB4dj0M4md6uD0CT4UMoNLWIQ7K0
GZVvYQqUwbCb/lCAv3k/kHm8i1tlg72CEUensEh2gs9hIxuj3nA7SMQkjQft96V1dH1F6fj/8xw8
c/lNriWFv/DGf38lCq9058RBolCaiMaqEeYFDFoSTYgCCAbZIAHlnEF6JHpPL262uQ94B3l1BQIb
3020ZQpFmNgAmwK5e7cqpH6LSOeG9WnhYYaRd+V43bd/PwrrP15kyloyq61lJMW//rxqz2WCPWqb
w1IFzDMvQ3EIJlxH+koLohPjyWG1cxEkNPiOmXXYR758Ag78KL/996XI/yhiOPKaJm0Dl5Jv0Q39
fgPHHEuCzLsIwVtu7rORGFnD3/c92gcyVuZtTx9w1bVJdR780VqbaqiwXccIDmRiL2xoXPp5+2A2
PsAIDHhJMH6ZcyKflajTh9jV941bXVUWcSVlwhrhinZLvllzbOl3pUmInkcyps4CwBSDxniIih7v
SXAoF4lD7Tv5QfHOVsHQvo1xhBQPDua1MhiUDf78K88iazc5gIGsnLjpaDyaXlBfe7ncAn6hV2Ui
we8wnoxlh+V47Ddl1dWnaOb/OTg94OgRbx1mI1LbMXa2eXmOiur7oFnTm6wEEkW2kzbBaQVV9oTE
85jb42NN8+VqDNAVW/b0RjP6s9rX/nNW+X6c9n2LqafDcZ8MvQ9vCHLN0kYTzKxy2VDtJW9xtJpz
0WftSmpv2rJgX0VIera1xMKbqOGXszipAiJeQL5vi4i8krlzy/MA3aBhg2ffkdnWRR5OsKATOi+y
G286Or3ER8xA0ewSCPzAZE4X1AWtcmnLVgR29uI8A9ewBliIPV4OMt3R8NqEifz7TbSXTebDkorR
kL8sWlQ+b+Sfb2JY53mUmEQZyh4mKDxyolIi8xY7Nmw14dzEI5SktgcF0gf4ehDhZ5sy9rILQWOr
km1plYVLvo6waKuTbpT04GvS/iGLxwNdfGDfpX1tFDrC8IA/kuN6eUrHpafcp9a2H8m1p23jbAdX
xQxhJ3zpyvxi9Mp60cNzEwl9+fcvdv8+4Di255u+ZIVkPO58OEAEJHxkaTkYqxl7LcIU4Ht1UZNP
beIRqZLbuoCzU/XHtGdc58/KQzLPe+sYU/4c4W6pu/lFW3FwGxuFeU4QZ22GjNTRIYEUEcTJo0Gg
ICMI7HtDgyw/nN0RJxvFjZwisc86c9i7IMVovYF0dmOsIEVo3k6UAxfRUxcOM8iexIaf5hEqKara
uiFX1FoNPrG1RfdE2EF4Im+qqpMHQAGwCDFBDji1N4q+07Yt2nNoCXg8MG2R+vhHEsGuAjOHnLhk
yszk3mexgDUte/Ozs+zfa+y7EMGhc8lObb3f/N+KBT9m4qmTkVyTmbzoxKJSjCqccZHrdSuHs6Nh
DA7GWgR6ht0DFSXQiV/cPNgTr/6/n7S1HFX/fLe5GMFDppMhOS8u7/5vF0PUkilqzZOeyii50z6a
AynWecVcfTAiWgDNcLDEglvnrI29ghCx0MRr9rMIou6TTucHHcSytnAxvHQ+KwyCUHdpMv52MZ0x
923exdR4S3E6NaDqFF/aLl/WARU34cJcWcU52XClwO2Q9OBZekIGYN7MD6a1HKWMMOI97E7FuNDP
YxKJzBRZPdFs4anSJp+X17wpUvb2RupxbCHbMc04Hf77vor/+IKW3jRNGbk86PeN9refEpihAf0R
SQcB7kmgDm3bWVfQLvSKJvmtO1T6xSVOChLfwYtN4m8seZUufavSY28IdxX5XYfeoJkb1Mu7YbvG
SccxHrN0uovsRjz3LENGqwRDdcV506h/MeG3X5jUffJT/m7tOkuHHBluQBTW+yTg96cimBpl/cRP
yRlXggFeAMs+yFMiAF/Y+7MkiG7qSD8H1QCq215yvbr+ccAUgZa0WruOMsjjjZ9VXQenyoIMWMcp
VgnPweCemvD9IndHlQ/5QUFaY4p5k0k0FW0Yy8+W8r9+i1zqTNt5f+GXtv+fb1iVuyJtay+ByyNu
WxvjbrS0v4Y2uoKDz8mPovlKLBRvlbS7Ng5575AjrBPbVjts6XfGkDyU/USgG3cES5U/cjbKDl2Y
IdhnCYwS+k7wrzlxz/EBR8DLoJzHOQihAXd1vGFzeNDIOGt7UDee3e56u6nBMjADdOYCIrkY9nk8
+Z+s6NZf1RQ/3JdUdaZrsnt/XHS8BmcRB5dkbRsIZQyhUAJXpAdE6WTjj6ffMpP9vaOJPW2rIQBT
7Ybqk4/CDv6q9CX5s+aiBbc8QV334QMXgWEOXkQsGxFpwdZaKJEhPNoVL97T7JrJNvSv6ry7kmNt
fmn7+bkWlATtOP70XOuZHNPgpZDx91FU3j6Jv8CCvtdIYggwRVrkwjVvZ1EfkhKSWkLTmU273OgF
VTYb3XMiyjdvRt0tHQ4CgwFollp7lhiPIMwckPHYkPBqtTOa4Fw7qgURTC8rHZC9qP7XgLV56wCU
XHtwspVjUboFdrRNu+bagD3feLhGEXhYO2uJcJmGox0Cj+9IA5kdQkJdppbY2ZjAWrrfpoLccJTV
Hnoj6ylPXqYoGlegoKBtMOhcE8LwhTCuI7A9ulpLOCpxI/w8clPc0nhbHmJJvbkCr45MFSIbkWfm
az05az1jAs2i6kR5cQ9gH00uXKxhNm86icuN1QZFrQ2bInUPNczudUegAAaZTViaC8/csbeVeEJi
Bog1tLcFh8BVt2QEQ0Lia8C11PfoyXDiLwMK5J4OQRg12BnMzl87l0K2iiF2avSpZuI9Wh5IbNOO
D8nSjG2agr7gFO3aorB2UVRdRTq5koA1C8uaDg2iEbTy81fXTx+kHhWE4oRMTFJ2xraZDj4VFCZy
SbObPBIfznIGOtIbWUVSn9GcKL5VwrwVtC0z0fkgX1MJBFxCTqPcbhsCjsAq3qZL6hC9nYM7e29m
3S6i4+pmkAxravXsmPolMbxdOA5639v41qIO3Y5Y+pQC58kWJ++NIPFylq9V0/Qbsydf13XTh2a0
FiO3902P1rUmHG/dGDEpg0i7O8mt9aY9Kx4wJcQyrU9XY3SIHu9d3EdZR2brQAVwX+JgX5dFXO87
vM85+X+oV0Xr35Tpk1tXxb7oKIMNQjSKNpsPneba/KCc720GXfe+AwBnytP05LSbdorjR4Ax6HAq
EqwrwwzPWvA8QUVVO5prJXPMcDzJEDtOC0N6JoPgHAhpXAsR32hnwGrpBbApwrm49OldWgl54qUH
qg8OAmS5XU80/Hg9UYBPW5Uwgclj0gMNV4ijS/IcnGRe+8ypvqZWQIJL6ahN55KhlzwEUYM5eCLL
z+ofo7zUB6RDgBDg9EIJbG+MdCSzVKUBBnw3uIl7+VA2tUfGlQf6faxQDmdgVMKcRD+nIEhviWRU
tqNghTqPSPbiGxEXv4hu9I9+7iRXUatuWlozbtrHgCXEddaRO5EadAlQwSmEdqDtkik1jzQkoBZy
8GNv27teOB9ixVlQg0eYctJkssjTO98avK1v9z+oaBCCKTGeyoriye9+YpSA19s5Xb1xGs/f+WP0
Zim3PTAd9xBjjFN/VnO0trTfbXSHn9dKUueWkeQ93C8IWbF3JUQTbi3kXmuvEK9D59qXyI+ejCH3
TyrJB2wWJCsUsVMfyYtoq/HIpHt5FagWWxhhB3BU1NOYthgAKZJ/awqgZlkOBEVUMYfJrappe4dQ
YbFCrEAsEz5GNx1GWfGr6ewE/zlhO37Y3qZ27VzHloCa4M2Pph/XZ4U0H3gS0rS03MklBCTsp1tI
hHKfpYRF2DlmzmQA5551erwz/YjeslE+YBns6jS/sDs8IfBqbhs9388S0JOgqWjA9yMgqdFrA04U
QqywuCR99dIywUWx5eJHMyM0V+nrDKt549ivNj5y2KDObToCq0EIyAMjzZQ9oabq6q18KyeJbpHQ
NFFl4wVADOdnTpOjLpc8CMSlli6/tNpq7qIqOk81r6/y4nRDnM24KROpQGio7JiUyeKthq8eGDCo
5pJtxYTwvJ8Ruu17D2VgKNP4C8o5lGcJwfSjHRxwIeCAqcjmAZnyRXmFjWhO8kZLc5dg6aH5Q3q8
EiQhGwOjFaX94lEv/bqqbT6Zhf9Vky67LyRth/F84DOw/7P4GVp/YuKHdi9SAj0mDVfKTCK9iVOw
Dgho74Bn6s8OGOKvkgvxtDAF+mbkFbb5sWHgVUZaDB3KgGREWgfGslyTKPHsNGO4kWlxK/Ip2QGf
Nnbc6zUzmmk3WSm5M/Ho4/FTS0DQD5luZqvTr0JMe5jQQE0pgUmWLLCge+W2ze5V9qhk229NEz+L
6huA2FZ3+xN7GbbNsPmaV7HAI+UUHLGi4thnpnsvPLakILWj67FFIwUjpD1MRGDHTJc59QrvyTXg
+VvpTV7k3gOEWQ6LLis+Z2Z8A1DJrpSeX/rMuKrDtrrMjXj1+7J+kLH1QMbjth4C/QA8Nt3QU6qh
EF1789hfjbV0NyCAyv3oAL2eBB1/pv9E11+pmDkAADpz3eTmiwGpYdX3yZWQtbnTLjZJdLW20cAZ
MSHq6334EKfVbRBQBWGYNNcDS9DaMbOVJLmpJiBlj6ovXlPkwNtVnQBTms27xpiSTUbUjeMwRnc1
O2CwjCkdPfvXSSMoaqMpx5JJU1LMHUwweqe5cvxjuDDq2+QHEpNgk7flcEP3c4fyYsU+5bx6smBg
lxXDTjUU1klcm2DBfH2rwszcgj8h5y2ugPLTwJg613xpQCmtdK6fOrN1zwkqlkKGmMwL/eS7TCZH
dyw/6Tf7f7ewOHhLEzCfLT2Xv/78DmThe0MzccyUFqEZrJLJxqg79ywdgl06+ExpwIyL/fqubVj5
K5E/VrMB/9JNoTBpaDzaNx9xtoYkjJEvaEbmkbh3YgCL/sfA4gjVIQHmAgmbWSXYT5hW7RBMr4my
97FlivsoM5k0lViJRmJ2o5xqLDOL4IyQ1V+rAAmBzgO6F+P4K1JtCsqVwJi089tzYRxqGYdHZ8nS
MAt77/QLhhlDFqJWfYVQ4CRbx7jkzG9uIrLqVt4EPCEyCVSwa5QJOFgqwqxvWyRyhCHKHiYYK43R
G8YhxGmAJOdLVwb1xfWqaGtJQnOqJHqcZ8e+191yv+b25MSN8TJqEHZuMmB7Hyjk56xyUOMSdIxq
OPs6xS/gN7e4LqdXzwqJ6wo9j9ySOiXuJMjPozvfhX5hXdkINf7fT6wYN+jW+RYNFlN+OGbQKEhV
IwTz7wr4lm0zH4swkbPAoL/p+uXFbuSLjnGKyfic9DmxCE1lr8My9LZF7uqDlbtyV0+kivVMdAQs
v1ta1fMqtd1hNyScHWQOtAeGW7Jz0zPocwHYdgt6vvvk0PQfw3zMJ0wQAsyrLi6VpZ30WyehLoyx
L6gMqJ0BTABTuSRe+0Wl5deWoA0O3EhCeQouYd51wniVj21uOuJ48vB1so34DqgUyT0G9POsaM4i
kOVNHeR3voHwenk6PSmMW8PN3yKrD3bYm6C2jhXBgl28MZKRMUCtXvrW/iboXihBmR7MsEPCTn41
ItUfFTGpq5GSOxw4j3GyWLeF60Mxbkq6ujPUoqjeYfXP1gpSywE5wxVT3OLOCyiP6AURLgxuo2yA
6vz7PbD/noW53jIM8zxunsu+9+eta6EsTZCUIiA6DLP0gBXA9Y+QpTv0pcqku5g166kBdc7rnW0M
VeQ3Kp7vuw7W61BVxzLLHtvJza9z0u4JFBiKo86SifMq5x1cA8Wxc18t8jZ7v3WggqGgymKXI5xF
cIxD6BBQon6bi1Bf7PFrzy75yVpm/b2WuSxhSAWkg28Gq9KfPzGJmek3KeJAl0EZkS3NJW3cl8gA
U5H12SOdkJMRpWLfG+4ldJO7Fk7J8Oh04yuMBYCDVjB90i/6j5Yil4RMkRmBRH30UX1C7mM/2P1C
dLHjZ4Kjn+MK9Uk9ENQCF2QdARUkP4ksUxUMnH6MmBF7ALNyzCsubPA+qUDevd1/tjh5C6xFMcoc
mcbih4kFPAU3SrKcSZyFiIALbtacQobniHl89lWFRN4ZoTa3/BpQBPARCx9FQJNy0ZkiQ8gI4+95
Q1+/9amNDbJjjGS+h/xg39WWd4RuwmCDLR6EN9ntOE7WuvbpMxo2YgQsByoxN5g6rJ030jEXnKlj
39ikrrprRX33/nIM0/Dw73f/P1Sj/GoP0aPPvHtp4//5YiAgIRE31xGJ5/LVlOgYJm+4GWfM6Mki
Tphm9wJlCMu4Zruv5+pnYKNWev++jTIgQ0wvKMagA+LnzUcj3bodQfD/vkqxlJwfno0UkvRlukKs
bx/7cU2tvSjoGfLlbv/EzGcfm25+zKC6AdqliyHBdyUJM11eU0Vza9VNI2fF9BlYUkbLgy5u2TNf
SYcRVwdHXjWkJK7Ju7SUcp/7uHCGwPjKhnb695X/x1su+egW3d2yMv/l2TMjOQeVx1s+zXN0lMlM
cH0SB/uGiMu1V9PdK2IA4rjjCE6ijzDYztazPbSv5cmOsb1+cj1/l9lcj2+CecRHyENfiv/ftoki
obVpuhSo5Btg0WAH35Hcl26QsW2AHVkLpipeDYZ8BMU1UY+I10QiAXpvjL9rK4MZYRS0/fep2ydX
t2xSfz5nyeWJBfIgHDogS3vyt6uzDGcolO+g38NGfxWbHKJyYg9RLr6ETKL29JcJtC10TS0YlEeg
nzp6mkz38d/X8S72/XAdPicqNOf8bv7jQ//XI2UHPxCbqd3pl3AOchDX8XA9DeCLjQKrlmgsZu3u
AqzqY0ziTqrIhKTvPcwDciPTsreN294P5Omsetrl+yr0sWdXpFFltKtmww32WbA0VhEa7U0LTmBK
qa/OI1vqCnV8CosJOgzS32JL7+aLYRiM813s2nVuX1V+VJ7NRuJALMhvmYsgOKrCeehFdjctlbs1
RNdkTTAHsLGKGmHHVFxVj37owmUsJWCwsGlXQeh6ND4rskwa2wAbMYvdv+/kfygywXYErCxy0e/7
HyWwCJ3DhKQE6L5KqaP/HEr6H9Dr6oYBNYPtcuPA1EtsdTIH01njcr8NOXFsdUOUSugQYPLvC3qX
An14tAzUAgYuDLN40z5+AHBh/cEkUHpMe1Re2QbhCBwDzG5cCfoOGLigyaKMPApz2cyzqTz0eV1s
UtPmFCm65JXh232VeD8irYYjZ7fozp6tbW042Tmtc28jOZcho8zD86iKcB33Y33IDO+2Zi3Nuuxk
AVOl5083SNpY6+rgXuGpv5sI5oTGZFzZPov/ZMj4CZamokVSvi1kUHpEVXNXoK5f26KnfxF7BdEn
8fTJ9CP4+yvkWRHdyARELOLQD29/mozWlNbY/SflyqMxO+G5tazkbLpWM60K3KE7NuLlGFI8zJOH
impw2MNGwgJ0y5QiHlGau96qkdV9pJpgX9ZJvtVzTcK5atYBUP0+d/bs6x69R/8Xo03rCOnsG0FA
BDC5o3lnQmDFPc98pM66l64a00tPWMgl0BYd12Y5jy/ARTOX4kK/MK4dkn1kc0ZmT15b1hfnMCmK
c2+Su7TyR6KJa3JQe48/MWVGekPE0jOZZOVeRjSNY3/60TjzvhPdbdNA74tqi8jfCdBwOoUbz2o9
TJDtS9ZCa0CZ0XqCtD+keGdLtM+VSzI8eCzOGeQhrI1gPNnaq+4gW2zgDz/PUJBPmqEbgkQE5wwh
tgHos10aQ2yGRV3Z6YNoiUtkFnhm5Icy2deHSqb1SWRfo/kbwwb2rrIudziqzav//bfA/uSx/0cH
xjfx13g4Zlj3nI8OCNBraVCJISJI7N6M0dHAUrNL44YEA712QevCqTfOcwnzvG4pURJ1lZRTcvI5
N/gp8ZbwTs+I9XGMl9uuGR/ImVrFHVjXopz3NrSX4/vA1i/wYvqCROiUNNF/f96LSf/DDrKoToTF
lks9g/Pnzx0ktQDWaJf8KCw24FqQTh/rvNnLUahLcjBJapWhf99NBvCzdLxGhKd2BPWQWncBCYHl
LZpIbmTGTjBU+YILpLhSqf/9k6v8jy8M8ipiRU4dAUr1D/tc3LAaNh2vixoB13kG6eYT+msNUHGb
FhDMJnJBkTuoYpUzSd8rvqSxgvjVKkRX/76Y5Y78uSD63tJ5w9gEJh1rzp93zNNOPgUVQcJowdc6
aHYuXdp//xHW33IglhJz2VJxHji2877k/Laxaz/HKNuB5PJnEP8rDpbt4R2IqRPQK/Qt9JZRqgNT
1SXZF0TafmmSmD0pXAkUzI0V5r/IOwn/N/Ckzjh0FSI/IfiD/hOrShxaQssCijhYOnyqV9G+p8y5
8qbxR5WgAmojUg/qoML6YoeCTiKIGd7P5IxfAenIoMmxqjR0R9DiZ5PRDbbhqt+bLQqlJEX9wbip
e54Iz6Wssk+iJ0o568idaRPwC82wGgb7FegjY72WakqRYpwG+Rt043wVwLLHxgIoKlxwgbxsTt4A
OV9C1E3vmTAnqMxL43nGC0R6DfwbRnGTHr7ZmnABld/aCBk3jps6F0CtWxsd4o4FLdy6lOn2WMQn
yiT4LfESJYVsG5n6Bvj/Mwmz/SYOC0JgXfCrnWHeu/mSPFpHF+zp9IriNtsHE0T3PJjvdO1c0MJG
V6qeLpNCdNq1RPmUmgvPCYWYOoT0feZfehiYG38it6XO0HOVfcb6nZTxfeSdUH1Vxz45A55JrnvI
liujDx+MEdCwM6Y3PSrzYxk2xkVmnB60GTIthXC+JCbQXki4n+sI+tzuHWjLR+EdjFldEFxZZznM
1nlQNaOJXJ9iozLPQkPEcWySK2moASOlaDrVLMAQd8m6FFDkaOYWn32+f68yy84IXgBKCOaeYIF+
/F6njv2ohk6Sg01f4c2eouTGmfuveP/tI0cscry+t14ynfo0s/ch42WSNpUBzrVhzpzNPK50sW0t
6T95akyLm4JmgZAjesks384QIZHkpUv6mX/ihWnWQ+t7a8dX3xswzRatA7/tDYoFz18NVS2Bb7XX
MaDN67pPiTP6GpAtgbdvjXDi1WqL+ChzCSm5FdeJTMyDGOvrIQzQKQTuvGe+pwRIaGG3F4VlPCXW
wHTL6BQXPxGbkIrijRXSeTNFaVi51k2oj9LH/O0MWXeOM5ZQtmVoiCRW3aSptm/GIIU42l6ntQlt
YYrLa0vW5fUsqm+Rcq9HuoTIzslsyVx9lwP5NJtx2kdOCiyY6B7C+KJVbrnNnl15pQed7KqJwx+Q
rKaJjik5Wqyc0FszJOdt5m+IaTmGPR1m0SxtO53hHkdsvckgSx8Si2H8UF6yVNB+BFNpu1W3DqKp
oItFCxw5u7mdASsgraxcJi1ufz1U8t7yS7xw9qigULjEoFXDxq0CirraC48D4r1YE/FQcXg8F0g+
MbqcySQpEN1GkH90pD5p4tg+wJgPa7W0lxWatokdLH3LD2u11FE7ZaRGrNFkhKu0PkJD2NSl9aUR
Rb8jUZoI2+l7TFj1xjcrhAJelBElxlkFxOMzLjts4Q2YVD/ojjYwUT4OvbPn+JsoablUifVd2vCZ
YIS/lSFpDUy6YnZS1AuNQQpviQixjo1NIEpznbb61srCB8rQHyoc7+IweqoUHsa5u2Uj2xs0D5uh
H7dV2Fh0DmZgxPEXL+GfGALNLEnvyvWK/hAdj4BXH10WUgpItMbEU4hGaMGTQ3QPYTK7kRz2pmE0
4EGYWHno/HMCkEwTDClzWGPnNM0hl1m86+Ie1Ijn3lHfAjNACkASEtEb3QYgP/Nbj2nqAKq1GB6J
sPkppkaQPhQ2izegArbifodxCruJkSk+U6p/J1pnNqqbYra/2dWm460Ep8HtQWKgNRpVZGMuQBFc
vlX5MBY9DGuUKpbEdI93aLmX5lvVIh7pGsDlRgwl+zFBmL9TLgaDbs7uOfMQPT7b/Zp0ISrJEO9w
7eMWpscV285LA0OksTT0Me5ja4GCJccmpflqvk450YmRxryvyeDV7gOc0QQ5w3T2VU1qYRBvEczj
xGByoxAIblMXCF6fu/tuktdapqdEvZv6SUs30+gVF8kVIVEXEgTYpCpuDmrlYMU07oxyDDwpErR+
ohFHdOnaxtI6KGYSM1s+KDnjKyvQy1SgUHAWcUI7om/1+G/ZJCkKU7lJPe8GyeV16pQdTCLURMRC
X6cJXP8sgY5eGvFNLIw3ZGLnEHZPF/OP4SxHUAU5qq1RhutAYpDsm3gG2gb4ojsWDaV3Beh120f5
S8T0f64Wzk/yDeDxLfITMtqwymTBL6fJ7nhJXgKfXxtauxrs8SYtMiLIpP0UNggkiqJQzLT0j6EJ
wI+y3HmklKU9mhHbC7BT5V8WjUpawO0x0HNsFaywdefd+m36ZsFJ1AM/FY2G4Ijf//TS/pCNnGS8
iP/Fyi92GpC4SrjHStn0A5Mo+zXUJTfYUU8podMyuoiUv9tN2l8HtpfCgY1uIisFkV8+JCHQddkz
XCGeZ2+D71lz58nglXdj4vCnULKQMsL3ko3hKRypFy0XvBj+R8CCLvKC+tyRtIiPE72UHIDcWiXx
gw3oXZNYh1ldzS3KBJmHt5nt3kdWweHHP2emBpYbMZw2GjfbGfQu4Z0dIjKsVpagN66LGeobZI81
nZKDHNxvM2pS6teO0R60/CLoOCLdzKyJy1As38wBTUMVvswam7XJjHylVYtdp0DtWyav8CdO8ZQ8
vn+uPMGYFDF/LeMUX7jnXoUxX5Lyl0856X8FsGg7WXPHWx8Tl3SoD8J7odtHPp5rXkLi0psKbZbT
7YzIjFaJw8Mw8vom0u0bJGZ0yONPrMvI7y2qNUzf3+cBpRR2teq2bP0frq0K2qKxBOTPP9wuuk2Z
morVxAAJnr0YeuSxFPcePhmausEb/NmIaIOVS6W2jjEkr7I7d+pM0ibhqMTmr6wyFMtt/lLE/LFj
Mi/xUViCMmujoiDZE763DVV2Z5vJzMaDMBl/0iqa559NN0eb8YCAuUDtWR7HzOHHhOMbqZB8w6L8
Ir3iPBb128iIbpXYXyyjeesaH7B3ICgY+x9RxYrViOlasVrlJV4RVIm01Uog0r3z0yVD3CUkFaEb
C2aUPZgVxEAVPwR59KB92wFQzCrvj5zf0qBeU4f9MNPxvpDNswIT0vsGre2ZmhYn2ZUwkyut+LWm
5K6nM+fEMOCPt4xnXdkufhV635Vv3IlKHqaB5baYZLG5VCWwPs/0IfCTyy40qcRhyitO83QFhujk
YDHhkXrsQxnRxDPdtSWAyGKibzD0WmP4atdhC1OrhC5csMLvZDAyfi4jhnIdjzcE8+1k0Z33Pxyd
13akxhaGn6jWAop420BHtXK+YSmMiEXOT+8P3xwf22ONRg1Ve/8xp+V0Is1BlJDXa/FUd+J+tShn
o5msCYR1Rw4R8UVaYpLpUH4n2VLuwAy9YGmdsHJncqjbI35APLBjQnLkwMOmZ829cNu/ltqySJME
opnIA6f4TDYlzTRIKfzMmZ6ivH9uOfB3Y1Qjfq2haHtgdrChn9RzLlj897NNJPRqieKQum/14Hk7
p8BNkQyiwdYCVbXIp7I03kkgkASlowMqm+lSm6jJhmq/eCjb7IRnprUrH2HQFpgqp2AcUa27M5VB
47424mZnTfzxEie2qd2g3mbkw4qbOPU78020HXidkf+qeca6mHKYRqs/aSO+daNzMa3E0/n//+H3
MrpChsSQEtCNB8jwsAES97uJp5+ZpH9sl04Ym4HZj/UlpIeaMgvD+qEeidyHqbhZExlvhsQFJQT6
Jqz6O3T6J6/Xh5DEc6SNlfcHDHaetOg5cXmYekR9BDgxHWp8qGXv3upquJnIQZ+tDrNhcudE2ker
CYpSnA4x2mh9AMKBnNIuAkjocVnVbyhh3/UFwzr2XJLthLspKQ9DNnxVZULUKbrSnbd0U8DVRSFE
xZQD7ERyG9ynB6CL5vTOMhqeZz2masINyhbApO9XmCszezSpVorSN6SjgRmRqIoEc+Zh1ONk4osY
HxFvt7vQx5C79ZcJniSoWfJHbLKj171XEZYF9J9nIkjrXbMqv1OcqnWPB3lo5Fuvlk8vidKAppD3
qY2fl4XL3yyTTZEZBVqEjCdTMx8XENKka8TE2YnaiSwGmUNotdKnFLJLAIYpqqAXMglavxzWPzvf
QnLQHho1S6NNSnlmZ0hHbbIeVqO5zPlE/K1FPkSXDneipuQ5m/EjMA7h++HtptWZCY0RYZHeb1s3
H+TFU0gW3XcuDuxipRzOseK7bKiY5jzXDPviUY0UHLBK/BYazDs21dEnlXPkkrk4Y0d5d6Y95YPE
vtx+rRP3ZFFU78KkmbjvNIpuU/el7okd4PXDHD59uVOiAvLXyr2EZ56QZuR5EaT23ZDGTx35dnm1
qF0yTQnB6HCdcKF7o2eGq+zsqUcB4qvhX40+9Xb0kl9juVEd7x/FTAfN4DTjEXizI5oQM0KRM8Ej
nMP464nWBpGjUxPAEdYVBTFfCsMBzykNJG+xR36+tSleFz5D1tlXINdrWXhfg4cWQynNRYvM3ENq
/qn38D03RvE1IQgXaAH9UVFXlSOhhw8hgWrhkjCywtt5fG+s6HVE34qdGwAPUbJDQYY/Dhh6y5fV
Z5syMUWoXksz8LC2aLmz7FHvig9Hcoe6i3gulRYmTdkGKVMlLRNODGe5TIe4/o0FqVeU0zzqozGH
3vpjNs2frFJtL6kezxcbX7dVWrzKcY48SvpUHE27tewQ2s0zZ/tutZc68MzFCqY+YX6pnfg0T5IC
VQCcvZNyonGg7wBSAIsr81NhaEggi86G25KDn7apj8iPBsN48PXFAwHQH/KmRqsKVRLalnXuwNRR
HBZyV1fjYSQL+GTBqKTNUYKoG1pyiHNp7KRt1ftu/tO1pmDPofYMozYhrxhC1fRZ1yRG2SgC92IZ
94peBcwjWoYq5KeJEzSvdYMc3J1WrD+YXea8DBqb4OMeB29DRjCE8EgHoXGeCIm7LvM3GoKYzgtE
upiV97pubD0xTuBFDpL0PL6ObKk7Y7EAkhoM07bZvkcrqWvYQiufFMyjvlIa/b87KjIeII3fPJtt
LioyFNpxfKtn2iuo2tnWlcOJvALkOL2PBPN9ydRZo5RnRFZPT4WXHIw0/6HKQGEbZTXgJ70btJ8p
ouxqkaW5J435uZzTXzoAgXpX78YUI+Bud1MjDt30riaTT3mY1vqXTeiOyM+Oc6bF1zfnjIht/84v
RJKd5+jOi+eoiLVdR4SAbzc8ERVRAkvUvM9kCbO/Ww92nMQ7SdHfDvn7tY871GN81I5qd7njPYnB
2wodOCAa+5IkRAMNU8c8sqACM0ASB0XL24Q0yYt7KDnaUXbs0JsuFNG+1v0SZ0GYI1NlWIIYcpol
OUw16ueSl/1ZmQ7NIpXzOWfYNtOe2DNEtpaRXCMonaoZTNLDFHfEaJ9chaRvteKRt6SmQXpajjXB
Y3hBv0YSYlEBqM9Wy5mIthUumecD5gKysj3l01TwlyWgmUVOX5FIOW7H5QSotSfgWQdAa/66nlTQ
XMsDbFxHjedNpy5+9Vx+kEq9lRMJ2gtB7sTDcstFS8dmduobsnsiCnQdr34vWjrCG6tA0uiW9P1i
g+YFUfvRND975fXskwwuq65/Dw4QFXVbklOjzwOT4ALoc3wS+vyrzYQSFX3KDxYLwthsAQ0cRigE
dRiP+F8fL5TFju5RkQTLx559NHl2tK0c9fnwtDTt42xJXCJe5A/W0kD2YDOYtFncZLGD5A8WJG7J
7kiS9oVl0k4nnM8Un5X2rI6agTOmIVQPcezVKUkTT53o2k5DUA/cv3nXbwtZgNi+2HVznu3jocdK
S22L9dc6K816daYCa5KX3FqQW+iudRjr+UD5HXYPvGrW2j7kOt8HJaZs5jyllKizXbT1xJwp5kN2
LdZM80fdK8/KiM3X2vP+DTxaO9tpRy5QyZ9LlcmRzy6FBZ4AolbsEq20DjVGONQHyP81roNmRrKZ
ygLrnnsrat27mua4o5xVAzl+I0OET1tSYm7pgk/lf7iiqm6HeWfNw7yfF+7SRPPUISGzRlBk0y+6
CAdQ7EAaU86qLF5wdJJvY3jPBH3NfmQt31ne3cfd+mqMWXHo0b5i18EMGCUthfWGc+swfgFxQ9KN
y8oLZ0XXQZEiqFxE5K3jcSKoJ6/TAsZy397+5Uppa9nib7AfBS0jFBffQRhWfpV2+qVZ+lvvWZds
RsaEwRIg/DiZDa3rzfASVzB1sXQu6bL6Y9E7ftUCcya8tE1NrFBCeMXR2Nrvhpxkr5RUUbU+Kdx5
tJ4tX0Ru+50Wo95IvNwvGvWd0SseJPimhQ4aKUZ5ds25ZHBJH5uarzzSdLKb80Mmh+mQeOhnZfY3
mMTck9pfIG3rA2+qKFs16+vUsIibi6AtLOLax0etk+Af1HH8syYeBXmTRXl4HS8X6XyNGE/OuYg+
qRq0ThG0jSk4ZeeqAX1thwcuzM9ogyTIpU9ZNiyWRLM9AFs+96X7XZdfa8ewXHrrJ9VTD0z2JEL2
8blFGLAf0md4TurL6K6T64h4oLC5vhi1XHDi6KuUzcW08mlXmFXutwNtmDQZmWUKIunYfisk3dzr
S0nzNfcLRcXsIDuWypjyme2vm0Uicbx0vxpspNK4OKlI97EFF+Nk+rXr9QeAs1c7RqXJY4L7OnHO
HJBk9sSggU7KDSF/TUkGGDJYjBa4r9fUvq01cTJrdVdH+rciTabv41+vgvow+weTkgjyucI6Yb3q
G3+yu2bHJjQm02dFCB61lc0CVtBuPFfoIifUc/NeivUBzJN0yyr+IsZkORgU65WluJuVc1/riM6V
judJ6NXNVJHwShUAMRPbmB2sJR/1Oodu7Lgh4aDfU1rbQZfF19bBZAC9xD1939PyrabRvMLMXVe2
C3Tk+an28vwcCxffanwtZ8fzhzWwWnqapBbdlh7psB2VIK6MHrSkMnbMQwR1uods2E6d7q7VyvHI
LQmNS08Fksvs5JoLBUjxO89Xgblr1dniG9LLmq55KfV5S5poMibA4tf1mt/USnl6dc58HD8Ia0oS
QDoKDVzXeeQM+yYPeDfOz9gzCm5VDeB3bJnay+E3K6aro/DtqOYTpMq4NSnCoCPiG/xaO3ol5IyN
Nw5NNoGiGvU6+szub7WMj3WkNT7TOsVP/OhX9YGqjRVE7IlB/mHxnPaGOX7iY2pJvonrSzXL6lIw
biKUM855TcPYKLdkOO2P2Ptpr/XDv2aws33XULM3tghLtNqHpSUnqU8/B/rLr9aAI7KWrYOpn4rl
Xs10oItPKq6mQDokNYm+b7A0Y3fLquzVQlDmKLUGtuTdFQxtJVLlAxEr8OSti+zyTeRxGlqRSV9j
H8yz6PZD3XwZWlsE/eoa+8aWIN4YZLyGnC0heSnJB26NJvONlFJacLDZHl56IwcQI0IRr7CjEQJ0
y6aVYEWgCyoiYzSwrW4KZVrmfjQUc1ikI8nqs/EwDo64ZFWR+dXMdSYjardVTDD3TJ9w3oIYZ4lX
ktwMt4rav+YEJ68cPPZqLAXXasKsKygBNBtBtpGzgv9qT+Dg5AZjd2+79NHI6sC0nRdTxL6W+Mnk
jqGNigpK1KiCtHbQlk79IQYFE2inbqy+o4eiP6+KwwBFCXE/GcazXTFnD0uJNFiLBYIbqKZWfXrR
3PBNCO5Ul7oRR3w4xBCigs6+mbK1szW1Mz01ndYH9Lp7ME9bgVRzW2hlf8g0FAqVTXLcSshERisC
1zlQOVa/K39o97zEwjkbRvM721mx74UirQJvvg/lCpSS0IFG/DZVLpbxbZER7nc7l/H14BnaI1fF
zbpAPqJcb1z7YTDThzTBv+wiUSoRS4DzBSh8SpAOuNW+pv1U9w5Z6i2PxBWfHJ2TWM6LChsdpGwh
sylcaPWUBLLdUvQZ6Fl8R1dIsRea1eyTtgCHLKvs06QK2K+d4iXfxEB93r0LqvmU2klBSu2WHhNY
3j51LRKnSTWZnZ+BRrvKoyzeWLNvfBmPc28ONPTRzTFZ7Y0kTYDp+VGvGvQf8cXg5kh7s/rXb0Wo
TZgX4ydZWCpsFxg7qEZ5wwlJnHE7+wNJI+LTiKtf4axUnUmk9qDX5qYqb49unl06yUI0TLYZJn3Y
GQ0m0tQiR27ejQqos0pMuJIe4ZxDZLm9JncFPsWVaQQGRE2B67Zn2Y/bDxmEzKrm28LS/8ll+PBS
JrWmMG1faMsR6P015eG5pZrxrS7sTy4Igq299k5Jroq24xWjcJifD7guNU6Dj/AR5Kvz8HVgzyaG
ng661X5Ni/GKxITwsdEsw7a5pl1yiBrMrlXOWWADnAzinvj8l8L5icg19vADwIejdHOUiRPHYoIg
MwW8OCV+MqLHerpzs2jlMC3FIaNmzYxJBitbRF2tIx7qsav8seN3cJfkp1ra21E24uBqEBhlh28F
6RbR7bKECxvUn5CYzDWRfVFqadJzzSheaveFXVK22ZlT2E/aW24mFIMr97sj849Zhk1/TfldZjI3
fQasfzC2z7YhjAtKHW6mvAs7x8Tvsnw0S8qwl3PLNtzjo5c3ZCL2VBpogLeVA15bXKLWe7L68aZ3
z8R1MwLzextCzQzyFSOhSWCNrkIXIVU7OC9rHPNMmNgD85fG7p8q6h5QElHAW+pkI01T6nJyIqOD
wYMK9czPGGlVWE0O2dLmubUG8Yr2nMQxkmHwtbZNT8Ij5aY62Qe7uCeQekG9qg1Dc7JqDGf1yL6c
UqXLYkRdTM/IuavMDLya/IHOJJs/kaIIakO8LAztsVdS6ZdU1PyVRHxrNfdavtahSWWRz+mN5W5U
MeBIA5LLrTZO5MWTqnPQOWQG14cJbXGeEaM30yel23Bh1pY0JfvsvLR2jCyPoAEqvS8eTumoi5H1
Uh4D/5r6bTJFJ3DxOzPRr5o03tNyqC+JwCpdW86jaJv7ojPHfSWcAlYm0/bZtHK1OWo/abUIOYNP
o37NYk5lPV5Ia+PGRLd7FVtDdLuA2k+flvCym3SxDtrixfvGhM3JJu27BRY86rObAU5ithmS4cwR
9xXHtE11qXWjO1Mwb1xFVG0S93n+dM3xfmiWr6hMGyI1icZFAbazlRndYp8AjepomaacYxy8t1nj
ApDyc+iE2EG0ahdY+qOtYutYkRbjNOuRHGLvvPTuD/0Fz4Z7Vfxzm3U1pcYXoJdNyqhP6agdkIOe
kEM3IWKLS9+jbMv7gw7nREoZGDOo0R4yNgnNSHsEY8fW7GHzoRyMyZOe0ottLwlFv+uzNzU3vXLE
YZKpxS1dgiCn/6xer3AdYHbObIeRdb3No/hjbqnmZaMhvY5XlhiRmLnA/WsSBRFs8t1B3oGbGVwn
LjpZQsgr7dAm9kNEc2QxC9o72xaGwdYkwqGMBXy5Yz0g8g7oOugWke+7aeKi7oaDTrQmUSTeusfn
jYPNGl49fD6PTkHl6ryculazboFFj4MORkM+wJvhUv4RC3tHT0K56xamZzRa55QKsdCri5e6yrGv
FvpLvzb6ZQSdFVXH3r1Wv2YuL1SaEaO3+Qjz+XPV5LenBsZGcuXIwvxIink80jaDSYYUKXvILDiv
+iunwZ7svbqG0zspIv+g0I4GBlAqoW14jHJ6zl1xI7I29Gbq4KkUQgQigLbAHgj25Zn2GIMQ9GOi
oPSL94sjJ4PEn11aSskgeMGdh3fJ/kQjAQgx5k9zwqpS8LDwg8G+w9CkV/9cQ72S90iAQFrJU58P
91yekMoJbHoTubf2UBPVRDaDYIYSmesPg8Wx4A6nSuWDX0ggVSOHPrUTO7Dmgo6IPxeNxyFpLeoN
luHHzvLmJqpMImd7fnYGtQ3DyM65vsx5bx6zOJQuBLdZYASVUmAAcfe9CcKAafJxQGRD1oO8G+r+
EzfiPRoY8kQ0khlKGrtFxJrcJu6vRhS57nwWDogv5rg9PuRf6DHYXPKy9Fa+exq2WuDHv8Rqbjz8
OkdmIJBHA4OjZbgkNRQnZ5ZWWG9prTPEsE0Grj+ate2XC1gAdCsXcbMnm+0Fp55HX4W6JrEq9oSK
cu/l9j0D12U2eHN718AvygECQwEPiON+4IuA2zo62wuGKIZNd6V+pYiPUGdEkSb0spISRXJMf4d0
EhTo/+A7+6EsN0oapjKMFSWiRTO9ZAwMqUke6JqW77WJlFuvhtmvDZCv1jtqDNG7dcRcZ86AUZgm
w0KvzVNBioQD7e+D4FPko/buKH/TTBg8bQYtedETDaExNtTGX6vtqkvmwBVp7at5wS0gxWPaeUfd
Padc/cTF5TTMwzmy+R1dZX1YvNDET9JqSFgRfVy/iL239A5fup+9hEKJGuItZXEFzvrgvyY/uhV/
9CxmuzQpj3T5+BVv+6JbB2eM6RAsUpCMiOgEehlBD1QoZ8bqpUUKMhT849J+4a07DNpMSYOZ42aa
872U713SPWsDQHSGXnRnVtBGqnA+KATAEZ/8lVUzfxCJcSIF6rmnDOUcxcZX38XnPoekoRD8q5Hk
eDv5aW6uK3DNJhjKyEMFFIKpymhoLLKZVBi9kn7SmSe5PCrRvSFQ+634e6p+Dx3s1NHOSMMzpQ4V
hWuOkw1EcCFBg099PM51/UHdWHmSaV3tFCPc9jXM1MsPcSwOtjHeOLrAqGl+65TAZMB+XWv1SEio
OYh6fn2S5b+NifNwiBLu1u6p9S46/69vyWSqcHRopDt4Hd0dGg316b01J1ogNJDyxFnS3ehIPOir
HHZSLx5aEQcDKKdvSYta1pWtJXElkqKx++US+0Y5ZiL73TA82AbrExnQTmUi7EnqDi1DHFJKJvfT
9DbbCxm3OpvZsBaHtv+WE++1XneXVMJm4rWOQzD7Jyh8BPFuoLVjd0Nma5Vm+AU1cyuK9E6ptz4v
SvuJys2Bobt+6kzao6fEhaOKeS/NXrtVvGdu94M5sjx01ZWE1LfR9R5yap93GpJewj6kv5Jt4CeS
n4S5vXCqJSDCHaijaIC6ICK2ws6kCzT5A/+kg7pEGyvCmoynP/PtQoGuwHOSe5cF8AMntlhWnnZz
MUe2508LvqQkKUOiR3iPJpNM4/aUawVYOMym3WnhgHpxZ491ftCk3xggIaYXw92v8j1L1guK/mlX
iRwC03YfnIk5Gh8DmOUEe+hJxdIE2Dw0ScjXgeOWfMS1OQ/4DIjGUMlwWMXyg9yjt3L0blFe70kd
9DJ3OJqdwtuwoO/NXQApSrw8pCbsupwvXkGGnLMYHNdAj+mGEcJxn3FGEkJiVbiZ26U5LyqnjWq0
oCRKeLnIfohnPbCGAQDNlR0jjTysrn2DdRrF7FT7cpr5AJP1x1b0o845kAAKoEDqlEc33sqvkkRU
aKCck4kBPe3GAx+Etu8yWjGjvvggMNrl+SJAvSfHU5YWr0xTQM12XKcamtq+KwhidEmddNC5sUIz
RRv0V2v5ywQVDo6lf7IfiT7lvrJ5AaehOHtIi8K5hTdKS+1VpVGz5/bfLTNnNRWf8Y5gUEXMU36n
RfKV8/fQ62To5uXyWcutIltf6c0KkprHk/N8stDCGhpgb1G6j6OslkOEYoTNtFsAfW2EBUOVQSQC
0iGGtx6HxGHPXXm0aveW0ayHLyi8fefN19luSGlumdgm7wUbF4F0aROsPc59+dp0I8qntOJbLdiJ
Nt/tpasn99xM7wp3kM9zxZsMOrKrNfsqopXeVkdLwlno228GON59yMISYU20U1VYNZoGFRB9XCJJ
QlA46inHgbv43bSC3ncw13bLL67fIFfjQ9vCbCyw40XzqntVtWeQw4C3luCGLXKq1s6P6FF56A30
lKXNXdILACgTJVxL8MqBNI1bb6Z8gCVLD2bCDJFkE4ti9IUfU7LtjwmXfYTFU4ETRjaSH5sK9Srq
Xd4mPtt4KP9JEb9N0v2n/i//6qGnmqx67hDLBCh+P2z4hVkDUEldao0y+W4WlR3+3wBKUAQMvBb5
lYt+TJH4GdKWvpHFMsYnX+0K19X9pODnF5sVMZQJAS05doe9VY6oEik0AqCnNJxUHJQvyG/ptjqm
Bu9g5HLMjEvOVFPdFcmgfPgwSl+R7hdGBd7DW5sQXIc+A1q1HaPbvmzenRjFRpwbkAY1CjbWwAzB
B4/mCeZt2TUIZPcGrCRtZ41JeRn4tbKcNKwneWwnkEQD3jeCEA7+PyrpYue997LdWNNSkiTWvynr
jiOtdn3RdXid1jegFt0fyi+nAFCbxnK7ZVM+5TqvQ5U7+5GG2xKuk/x3W55njsdKQt2Qt0uSVSqp
p08ISE6nO4P1a6c51JNrbPwc3Uz+ltOcJPoMlrTBT6MB4HIzgSfcvBcecwY9wPkd7a/MmxEtfFZf
3as0p4zWWi6tIF5KxWgcJJqsshJBrrhW8xZmDL2LIKdlANylarQ1jPUA4Ib0LO2LU6lX2zyLErs/
oJhPKGxGG8fmsYf8z27QRisvvyBmiI44/p9sapxJGEEgM5F9XG6dZGOXtnfc8vouU+QKI1AhI7Bg
lbbIbMoZqvelHKK9EQNB2VMe4HRjGZfNm0C7ys8f9KIyul+ybz5JKxhp6Fg0WrAuDNj2qRw4BOYd
EVUaQnCZ+nZcXZM503eqQajQGx0KE8QEoT4Yd0t0nSJywtNkxDBEeSqKhpa4RTQdKBW6I86JLigJ
CioQYSmBXVQf2GGBq94NuciwKJnSig1IceGkMpcWZL1pg5hQHXKkAFp73YD1QKoWYr3n4qzIQEcm
Hbjd3J4tit/aLm+vpkfcfRKzBBpw/kjT3w1SzSuXcDPd7boTTnjeZetzdSZgWw1k2q7n5yZl6XAM
/mSZM9+b4zwEM1Ingu971hB5RE//aBjIGVIu0oPd5SN3AmM42aBkOM4UPXL0vCmXxXDR+ydvioO+
9b63fOkhDzWqv3ix5bRHwYrneK2DMSr2WgpSkZQteFA1noXwRmbkoafUxGO60kFZ55GvR24FOwXT
wvM0ezcF578xiOcV7tEaJhgJQjdyUh7dajxqHq4xgqQL1g92EnS4Niz2Ls9RoKF0f8m7/K0nXsHH
ZKEFeRkjCXLLW0G6cWzR/OuCQzPoJgfhRAT8uCc9Hn6tpUZmtQG+VrFJj/Tq11brQxzNJJfmTThV
mJNXc/X8Ge/C/+NN5BHwQvY9HYxl88zjuJJbA5RT0QrDdWUjqmi/nW75cKO73mbvahXupXK9K9vY
AwmE160K6gjqmNiu5Bl/h34oGmiAgs0iSXQAlVT0BJvyYyVKm8WSvyvwcRRLvxzKimiawtNAutM5
2efOwAwTQUSriFZJ4l4uQtQfcYJw32ZtBSxnAuQihZoq+DMA15TTi+jSo8kEGq4zcoeoMPtzbSfR
roXGFmOLIsGTZZCe0FOaJMnFT0sHEiTWF8cusqBDVtvgmONGN/ZWX1tUEdAXVOmyD4uZe8XOiS5G
BPTQOcg5lLDIoVEpk66iBrGh5RSL6VG2Fe+OVP8QWpObkqc/4HDPLgL9AbHe1RH1XTM776x5fzQ8
oOSB+PONYcVkONOal+ZDCACKPUA0LyrRn/sE4edg0ktQKOvBTTNo1qy7ohZLfZ3IL5YdIF9jBnyy
AGsN2R08ZOJbf8Pg8wMcD5lNDze00JEOla/Cs34d26Ak2bo0+fRdFlkXGFDULAjYc0jrChBHf/HN
t+cZHfqO1R5FhGGRuqr/tfWQ3BSp+rQj4EcHZRu6sXm917wibC9gH+5dXaT3yQhy5qaE/Gtu/h4t
KIlHpaiHEl8yol2k97jLsmKja/PyPsks69lOyltMEn+pATpjYQn9Gl2uQIsw6RLxcziJ6byK2jtQ
MheMfZveNql6mVetOQ0Mt5MtfpNOVz5+faKuzAxEIK0/J9LRLqDRwK+ae0fch3UpydIhxc0+muaJ
gPwRzSNU5WiM4yXuyoO2JoRWA/eS10gADSGs2IIfUytHxVSN2QF1DCcI+Sb7OrPviDvAbL95oEfq
DO7k0N9NCJACnEgvPaYGGH8UVtpW64FWIuTUyvZEfT7//wUMa7gFm/cCwnGWS9LybUAO7p1ITies
xHW49vSxJLjOQsFwu7qRfbuFEFRFt7XJuWlgWLCzKhXIm3pQ3nIYsTPxrVUNt203m7d53hkPXmSc
RjXkBwMScj8bS04H4RuJkySY64JcPEdsKn+0HC4oW4RKy6YQIJ0Ve+yGATndYbEqJ0StEYxdCZpS
Uy8WsyPRW9idlOQkpTnTpl8GmMiRb/FiWCGWJDR07GywiG2I1j/DL7HSfUl77P+55rVQme/wpRij
udtnEpr8SMvNoE2Zmw09TY7gzSBi+ZOlNDMsyKf1l1EiZ+irG0L3b3o5i+fqSyAKDlEBRef/A73z
5jZPCve4JNNTAopyMFbH2dstkStpqhknVKLXTIs0xrCVzIGmp5UwQkhDVrsDu8st5DUtk3w3I2Qs
ZyYvqpJiDSdb7mBOytCI1al2MrYiKEJVUV71HHJRmaD9nz2PIP0mSAs4P/wLu006trPw9pwifaYT
c+i5E0nkQQZJXHxtMPwnK93sUVSAlZi62jdVS7pRNt5UmhhgWQDz6s6GSajF0ZpsTohqWkOq6cvn
xBN0G9+3/cS73Xmfaa7TvJHFr17ZShzB+se4jNreberXgf6jW1zKoD+uc58DzyNXvE7pMj9h9gY8
Je8sZsR4pX7y6f/6pMZy/4hvKH0DljcGkb8ZDANTI3Ex4+xyJsR8rHqMoaZvAZSy+Ddn/71dK8YC
Y+Bx6dvaDqMJaf6iR9zmjLPvVPCcCr29XWZaKBCYMkKv7By5bkIfJm32mRbqWoptIl8b9+LGyEU8
WR8LqdtvU5dQqGpG/8x8fhcZm6QtH0yJrETDRr1bWt2484zyn9q6UUBNkf/ParhtsSekmw0bxN86
Osp67FPq6hoQfJ3J4Oxs0kfuMP0OPZOFaiPxQioob2i5Ua98Z9otWN/BMMicXl33vYWiZVLfwffB
ayHDuVQVQ+CYy9dycEx/zo2Yl4wPkWGnv3U6vAvGPSVr3b3ClhoYQ9SFiXL70FZ9tAMxrC5lHO8R
qdYgg5MBn28+25M5+jQddMjEhhshJ0wSk9iXbgLqN7hZKKtHHArjKxMk+cVOi9vALm8mA2K6QRBu
1oBCwwsBJ+adNirq39gW49l8bwaY05rM812tHC9g/Vava2f5jhVVjykSuC6ptUNjpMWhyUbxmiiK
naneWjM0BJEG54gfBpYPAIee1Ml2n9acrX7otxnIITQSdYx50REpLGyCP0SCqp2TKFijTrvtPZXe
JRV6k7HicpimKj4qYtfui4EIzghaJoxX8UgG73gV+PcO8ZwWgVfe5A4i8Ig79iYn9wrBKJvwFFlj
WMUlCndhqMCQzaOzGm9rl9/qZVPsx7khTGx7Sz3sz/d6hg5u+isAsSkb1i+x/s8l8/zSoeZbB3SP
ziT1oLBw4HF0taeUPAKgyQ/pVfJsS41W7t59V6iyax1GUysVha/K/FeXc3Pv9CQqTo4pwnkio9cc
rflxyJikx8vkgZvWhZbdA8LgFM93ehtlZ9Co+WjRSxdpdvaIEORG9/ppx0KiEd41Pi/SvORsMoe5
hTElG843YqG/4vQajgUBB6ZNOiMi6aP2f44KdYYmtAqaDrWG0bJ8NQjYr/jjq6M2plaYZBD5Y6t9
pCaW/w1NtKwxf8grx9gZiaZunH6ltXQkYNrN4/xkkH/FHETcMgsYycBZOl49VrFaeOIABcRyakJc
ddp4GV2UpT2bj26I48S7cDQQybedHbi1lR0o4aLKdlOy8+rtMTcgpIvd+ub//PTWyoa9a5Np2ZJk
THV6JJmp6uSGfKQTebAf5fg6jUt6/x9zZ9bcRnpk7b/i6PvqqX2JGDviw0KAIEiBIEFKuKkgKbH2
fa9f/z0JyR5J3VaP7yaiLZMEUKh6l8x8M0+eE2T9XadBdQUWBpwq4TPUCf0zmyGp4c3IqMwMkVAB
yuKKowbgVeFrD4kSXkF7s4vbqrxh923tuquvG5PagOV7ymGkAogs2xR88DosSG6OnxCM/oAAwo5z
ESJTLbI4Smu5bKJbcFLNtiAleUMC/hwnMasgykygCdJ6lpxrXzEod7Oe6Fsh/+sVrzSonyCjY7tm
6cd6aqwd4kik4OxbW6uGW1AjIwSdkn1rQYRjWoyDkuSfVB1PPiEVs5/x2VtrioJN3PZ3ZP+Sfe5O
xVXk6bvJrJx9XgAAd8gtdmFU3ygDtPLAN4slXCAISdrRQxKn03U1QB4bjHn+QX21ZwhxyeFN+2Ck
QkRKijKbQgdHqffhQ11TYTai4d40lWTnwMO0yyyqXEZDvtHMUwVgAI1TsV+RSOx7Ioxu38/AGMJx
CG47WB02XkfHK8H3AiKbDvGoPB68q9Anbe+p5yrJqGhUyXiIffc6p83+KU9oo6QDQNweXTV9GZ8y
A+bei0Bck1LvMYQ8GVknOp2mvr0l5RAus7Dch9QCFjYJj0VOK2fSDAQIhZ1vZ2Mub+LMfRsJmlYI
f9DU4sXeavCQBERsAZn0oUGGyuYYh67EW9vT1QgTzLpRu+RliJ8gwfZpu4q0JWISr40BOS360+Z6
IgkL7iQkOjfieyQ2aVPkbMdWgoAkaNonus4X3QgHMyv+YHnNeNcJB1oZFiDxCNYdzrXdPMUUf90R
BArZV3ciRY+ear/LTl1aKF/QOd5FdfzueXpHQKIAMs3a4ZOCqHThp7vEhSula56bKh3RpKTkAXfM
F5W2CqokDmHHlAUrhb49dgWh8DQBTS8eHEWx7iN7JEeiM0LUSOlF6tni7llvkTrREih+TRc0uFeT
mYviR8sc+w8mT2BX/Qdm7zGoSRRpbQfs0YAKVLPuaqz6AhKZV5Bwq4mGzLOJw24C+5Uqt3ZSpuY1
xNfSG/Yc0r7wPI7JYw8J984CgEZ3QUcd3XE/UqxfTRmYIpSF5o+D/DSVGkcP3+92Qeojn2XPKq1+
fAhIK+ZUIWhTaeT4rHC+6We6d/PBTe6Cpn+N0pnAeFK8dUe688YsUC+B02SlOJF+BoRznSrFbkyH
6SOMaCh+VzOpoBiZ7OAh1D2Q+VbSXBce5dui3AZ+me1Vnay85kBLFgUIIJS9dVuQuLyfKb/tVahl
bBI1HYnEIKdiKIlGG4/bQXtVQ80OQJw4cB7fUiWxAG1SO1VKSRda3q5UovA662lZiXZIEuAlGzjn
ZoK7Raghx6S33UcO4yGoWAP2v6kqryGX/OjnabKjr6fYVE1TXIF423PK56mFv1xHPmvhOCX5d4o0
Sv4UWWWAuCpGhvoAnWBh+xwHs7bX0HeJiGyKtMg4SZoc98sqWc8oh6qkJhCEv46rwbsxEJChqQQh
wzA4Fo1lP3bAmgBrQUqv5xMEAt58w159yRTb2cVApuFHVxjC4hbV7IfW92GJ9dmxbTcgBGfm51nL
3TX9sbU/wYYB4HaqM2WnoFkK2tRBO7xpyrt02pgELPeZxnQ4JjyWMZI9OWmZbZSTYA1i9XacKTow
lc7KSGqwbZr1musdEJWJbBwicwtVK2gnj1yadp3kUanImXP2BB9YfvTQwdyEOGs1gsFWgYD1KnMp
ctGhC14w3OWJ8ca6oJ5L2j/WzWnVNvnaSkJn2XTPrkl3KcRNZBm4kwU6IGjvdeG7SyCh1r51Z/ef
dUgmlrGWZFuI3qEHihDI9RogyIYL7GUsHjuo+jaZPZ04rilXFk1bq4EKyhKtHfp8kRi6mgYBvDSV
BFPavgtCyK7Bu8PnAjrcvDMm+OfnQj+jcEH7i+4dcC+kYdy62wQty23URgd4fFLdOM0nh467O1ef
SMxm0y4CjihRcLysLAVIA3ESNJFXqqpGoEsgFHTC6ZNQoruToC3akRoZidQMAXmiFHtt2Fm6a3F2
aj1D7jWggHNx6alDQbRToUNp/e2sXo5MhIUgBZ7cgUUUOHnMIqPgotpkykKN5TqQHtlMWfM6uNBL
kN/cuVrxaPjo6qo9jLbk48mkq8Gz7XKcgs8te3SJUMjkCb9LM+n+NsqM5qYrG/2oFqA3upYO5xC8
A0dqbFRBFSWaGnM/WTGpUhoERk4LqzGGBwdygMu01Z1K5QQ28Kpgm7B1E07GiATZscKWBj51U8TD
lYG00XFSGTt1hAY6AhhF79vSiLt8WTPxy9pV5wclmugnDK9IQ/WABu9GdTL3cQk+AmhqeAfujlKF
igzeMIfKOtTcD2huCozOqU+VZSycxD+FdX2HHfJMwNtNxCE/5BSzLG0FQKvl2ySL+wxABVRNC1re
PY5NnnFTpsiAAV+NR9BTRlysp9ZSVj5Aro01N/a+SZPrHl1EpeqN+xoV1WU57SY7dt560GBWfaY6
OH3O6K4WpgromAh1iZ1aNM58+EPCMNtridJfVfVzVGXtrY9233aokCTBmZLOM0BhFUltHwuhX570
FlopGskmmhiPTkJDKHKK0R4OC0/72LdtflDLMNmmo1YLHPPQIcv1MDgwEs4jmKWKLOVtHd24xryG
5xfst8Qxur1DCU57dQeKTwpfCNZPuW/FfMSqVt1V8dA8O4Cj4LOcrEMfslCUFvpcvTkmUUBpGUKy
pR9mwUEJsp0Spx/zIc1fI1/f1SlkOOoY3Gs5SZPSQhCE9IcvB5VfsxRduOh+YEICzq45KiJ8Omdm
7aKh/B1JEdjSyHFo4FxSySP5Q70/yD2CpXANgVmx4yiabFDTwhAAcChp3/ALmhLqadi2mr0NEdpd
997zNKtEkeAuS93d1B08k0E0adTezDsHaujFIPpe+K9VS+S9LwFhrNumwdNW2fAXT+T+mZyLahuu
Dg+N56nOz2R3yEVocUFaclLrh1F3PigenSQUOk0IP5bJ6JA8xX1fK6j2pkp+hamONjxa5VkxJFlq
deehu+bna32MzVstBhPqRyQZoo4cftPAuZ3PxgkMi7EDbAfLiDIqmyDTrQ9B34u2d/EM73dDEwX/
KCbldyPDCkyxme9R5t65161lFPdNhg5JZrAOkOzLbqjDnV3AlTtOJlRgKuhU+tYjcYvuTzDZH+qM
/mEDyNkqc8zgNlRGuFJV6GCqTH3tzXQErwpENIXCcRtxlzt90m8ub7WNc5O6zXUjmiEUR+/rZBrv
gDpTtS48+zDTb2IB4t9nAegrDcpplOfWLaeRm8wqtFunmd01fGfRErk19YNFferKNXNUgF39uppg
FZw6kMSXdflfPwhJN//4b35/K8qJrFfY/vTrPx6LjP/+Wz7zr/f8+Il/bL4Udy/Zl+aXb7qN3uqi
Kd7bn9/1w5X59m93t3ppX374ZZ23UTvdd1/q6QjZQNpe7iL4Usg7/7cv/u3L5SqPU/nl77+9FV3e
ytWCqMh/+/bS9ee//waY/LsNLNf/9qI85t9/u315eyn+9vD/jn/4zJeXpuXjmvE71EyGY5iaoUJC
CVnO8OVfr+gYL4yKB+uB0DvlRd2Gf/9N13/XKULZrlDhueiFw+zUFN23l+Drh8HSM13PgVnA++2f
z374akW+Thpj8e33v+VddiiivG3+/ptn/Ejl43oIlwE3MnVLh0rK+VllgZAVEQw76G9me+QsGl65
ToDwa72K0wTMgrKEBAVoPlwrE0nY9LNXfcoAb/lh/yEMHvUGtorpukse8vkmTPd9eqUhe0y3OMfM
uxBo5OjdNgautGs2RTJsSTvfeMHR0oINKF6BBJOtoUGf8mBIS6jiOAsPqhSFLp1OpZibTLtiTG91
wMlepn/RPIfOOP8ayOYaXph9aqAHbYOe+qz1w3ZMScXPzarr7iMSEagAL5zyvSBZC3sZN230cAtQ
NS072iUHax3QclqFbDkUNIpnWOO+JOz9DARRjyiyavrPaDKX6avRG5QxD3FOaUfNXg0dCkbU+lK6
6mvOiUUP7pXivTu11xZZ/8YZdiBjr3zjFiDFX9Dk/aw6JxNmu0hTwJkLKyaMeT9yfimt2fZaF/c3
0UirBWWb/qMWBK9VMMF/PHU6Jxyvh+68WJTlpvafo3hP6WCuXga9H7cBdKE9MTs4n+HQGSfL39rQ
IYWi2WQP7wpHz+82w58sMBzXH1cYnkwFIW1D6gir4483PMP2X1al1d2olOHMvTMf6pA+EO2uaaNV
gIEka8rtJUDCQWBHI1rAREyEwhynKRE201IqbCRgmDNs5LOXXcPDvEhBCEcqPJelQidjcavp9rpr
XwrzVDU3qnMfTW8W2IoUzAKxNY24L1kxLXSyce0j9AEUYp9j7+QPe9gWffNcGTSY5J+JHiguQqD+
EqQPFl43q/ayJgJyx9EHW9htLGR0IJoYT5oHqQFRZ0AKAtVpuFw+5t6b7W/T+i7SDka9j8oTVWgK
jB+hILFcyg+mtfaMLQ19xzQPrsLx0FZwQlHPmukPnFjlraYthGHE4xYDzqsIbhcmIPoTvE4rmwMF
HeQLFXbXUidvAzO3/RjFK7O8032wDF3z6NHQgOIqWCyyjUBWQkH4gYnvKa+pEAAaRolOT3YVf+6m
HdCeZKSfBlFCELHLaagPTgWJnpFv6omKdIqWcjXuSXAS/z4P0Z2qvAWA+oNGWZlDDk7KWnWjcK3O
axsmTcfqNxn48Tj+2HL+rlSIltB6ohaFQih4cEtA/SgEryDpvSEue2ibiU5cSiIFQG9xs1Xib0IT
iEeQbRR6L5PWXtDdD4CM0wnN+JRXa0Elky1REdyooaYMLY1GfXsBSJsI9Ov6/Y+83r/1Vj+4wbuX
Psrfi5892g/v+bdX+j/o9zz9u53+B7e3wfXmzZfpe68nn/jq9BT9d82CaRzf5ZoossLq+U+vx0s2
IpPoT5CQoPsbS/Yvt2d6v+OBVM+hb8DUbFWDNvyb2+MlEt8XvmQNoWde/k/c3k9W1EJ/wHFM6A1U
TbyeZv1klPraoVfKS8hcFJzE2WuO/gYREuKXh5lTYa5VgL6ekmHfGYeA7gnPP+jWa9/ry8qrF0Z0
H2P4zekw59sazIjtx4BknrA5rfNXVNEMx3fEqH+4Vfsng89Wa8mfpQB3+nNT75v53FskrgwaCbs9
/WV/YbB160+/kOACa21aIEd+EmlIJz8rpxQ0koxLS8u66UAozM8p7Kyzvs/3arbt6WSnU9LM3+ry
fmy1RdLvvZBT5HNb3E/VW1aSyCLD0GhkTvZE27Q9riBcWDwN0fOAgqun7/0I+gAukutPHAeXjL0C
nHQcnybwvlP47ET7bHhLeIdmvQ31mx3cVwqCLODriKbQKt0PnCHmvlrKVbryCajenO2rFFUr9PYo
PnOj6fg2ZvexcjOB/aPKHD5U7VUdrWb7jToQnaFvevfkWsHa1t9y+zCMTzSEyLVnGpirnBZKHyyb
/8bdJeNb4B+4kRqWkdABH16gfnvLGKTGE2w/RrJHb2lBIgD4YLgu+zeNpK/KdVITYAqWndtAmwcs
95PtPunRvUvWPIP5CyyIEuw7/mbAIrF31Dv/3WqfCvugzHtepGiMqPS4isunsIOCzr4R6oU4enMF
h1M+OSBBLHoqs32ak36fDtKDPiEaAVw6gEiVyTAclYM0y5rqeLWvYaWBFnQB/5U0q1JcxvEJacPg
vsIcu5F3ZqOypt6xyG+gEI+nt6Hcy96QceytmyDc8o2OShdp/VSnz/IJSIX8cKswMoZKnqjVtT2A
VEebbsAXgA+0nybtgOJ1T5GHlDUVgMalKcG+yUs6vbItzysjZnAfKMouBrL2NFFvYIRZjnTkkH8l
IgQZqz65YAvJ4dbtmxXeyw6U+1ft1xw6cHa04h1UbpMvrLSnlpBiosNEo/NUO8CfwoUZLuOtNg+y
/UveUtwz93X3Jl8d2qBRzaeIFS/3xbsGiHeVijlDbDnac/c8AyuThdOWe9V+w0hEKSBtCyAjVbPu
KfFv8uG+QrwIa8HF4+YRYA3jwl5g1vgLEhyL5iaPDMgx9b+KEX/kUv5qMiRxoKkca2F6xS5/zwtr
KJELLJfEHI1qqyijzn7Svb2vnxWIrMyWW8jZX1i7eN/CsaEBLhRp7Co7V6xfvfa3BjzvzERssCry
ve+ek/Rs9n9la8TK/k+m4+t9emgImh7RGRXnn+4z1LO4pz5KesuOSGae+W9sj2LaoGnA3Jmh9RfW
zdZ+lKD59p1IKZgmvgkpgJ/MadtWER1ZGSUWdUcbP2qDQn+ECtCw8Uu6jeJs64mcFpibDNZ7n1Qc
CXhkrY+tddTgIYDlSkai8WFxI880cZgwNNJ37Zl8UB2bNJQd5VP8FjU3NNI4aLte3g2jCAj7pdcf
kUVctW0KOofSDGUIEJMruXaFGsJEHdrprEUxQNgCR11cgYxszpFBZZ2Qq0kfZviNUn0PugCUzHnw
ufx8BqjjKICi6cv0j2171tAu5WO8AWUl3UnlthTYj1tXhRiMB7RNEnmA1/UMLVQTrCkUTnQsgsNe
AuuUR5LxCIxjG3CDOcVxJEPnM9DJOn2x4KiBYQ8kZUS9eG8xIDHpXxi0idp5BvXclxr9UXt42q99
TlSais8aqRKcZXTr+TLfDGXMY7kMkNqlKywfcCXxc7wQxvlK7c7yB7ktxl/jsQnHaZnk5Zp+fZJX
mnqM6jNzx+TIgLnlGbachdyP2kIHxW0Tilz5dXDdQ2VmhZ9dbQ1dDHdIc+jEg3FfWuJcz0wjrM+Q
yxy5Wj9fpjo3j8wibUMyGlQ5y2AlU58kFoyEpKm7M4Na8Sy8y7Nv4wIuvBEh38uOK4jqLRZwClbV
AQ0fITUVwIQQF5xufIToeapwoIUiyFYyorgCKKbhHTzLuBsGZLWwiegbg2Sd3Ds3c1mgdEClqrZM
OHHI75n07cKtKjckf5ffx4oGmLTbSJsATXoh2SvlxQNha89vfkmObJN/HtRqzTzLrNUalxv2VajL
/0HPTcWBBc2TMN/yPbIEB/RFV/KDvHtmsYQez8U6lSXQZDxLLAxIe2a4xhDyE4PIrEXoWBQMtAvr
AyI48oJWb/SCTh0+S/giWXiV3RaDGyQLCBnEkUkY7bOdmnjpIxtLFkcGzUbLLSUa/IITN0yrkCHO
fAt8KT7j+vpqw5HXKBgTDuy+6S2C25E1Ihe+mDgm9dlsznLDMLgxOR0JX7RwnaMDGSgWbjYzYFMm
SHNaftiaGCO5Q262ZYT7BAx2SlEUdrfiLLcdIJmh6ytAjUARv+4XGpFUHtPJl2K8ZKWBq7w859jR
72xFnNlFKJXTnXHMwXizuizIosXwyneVWbSQtdhFTCuj6pbpSnaUrJy6oeALFwdKJQxsTQ8OT00h
BoZLMurAxNBQXSBFczVkyHXWZ8U9BzoThlGRp4L0Z1W4UP+x+LEUzIuCxE3qfuBOEqSji35hdEe5
AblmqZJd5npmdAZsBM0TAwb4sXb9bUf8GZKxMYA+NgFNiQwbjD2IcNPWFp0ZHHaGPEQqG4UeMdwN
AI7LLpBn6Viq8nKWsoSZSj5DTzZ9jIuBvhe5khglWdTU7Vg8x4Kz7EhBTuyVH4C9QPVHW8pgyt1y
+/JCrd66+ruqpJcXxK+xjJBmELMzZw/cVQgSt6ukGrMXdycWisXVKMdCIahgAlhHMpSKfqYNaYkP
6niLBaGl7J1uPo4YDThF1nKb4qVyR10m7DkZXYib4aQDRsfYy9RgiXRMcFA+yKPKfLErPPyCfIN4
2uyyhGTOa3JTYlC5rwaoo6NXa/XKTrqVDHyyH5wE+DukObhpDR9iVRtWAQ9XmqYIWGxc7yVWDoBz
0fNKVnJT8kHYh9AqvQx0HBkrzkOL0Hyk5YbMv3gGjweRsRYHRm/vYrYsEgsGDRwQ4+IQYWZbMbSo
UtEvxg7CX8gaE/+hExnykljF2T6YPqTOrFIHeGiQAZq+DZqPVcUQFCq8QvrF6skQMQUyFsI1KEbQ
wwDKyEfg/+vmKDbSZZwLvC7iZKvL/oEig5HZiPvkCy/TwUCJ6cRL1BSSxOyJ6/rqNDrCVXHK1sik
4Gcu9pW/iascR3wse1e8UVif2XfirzFmfFRJ9eWAJpGtieuktE8p9piwlTF+U7MXG6gy+nJpXgjG
M/+yLh02hGwK+XvJauSyE7s8MLhFelkHO6UblA4WiLKeWD4WX1TsZS3hveSbJUyIsE6yzMVFy4OI
XUvgezOxY+LD+TKZHSYM4OtCDMd3x/Y/SdD92XGPHLSDvpRKJhjKoR+DxTEo58GjoA6dm2SMMMC4
BAlEeEYV79iAYGE/y3BKmCZrCmcrPzJ+PHHGSXgKHmZzL+5L9vNlbyPIinNmf311px7lOdBVl48b
/XyWjSu2owpePAud0AQB46M7lGuLh8WsySoUcw9d0Vr8rUXbknjaFJtRYxeH/GwRyI5HGRX5I80d
soqClqXKINVzuvr1QBk/st5fIkfXtjXXs2B0MTRVzs3f1eX0UM+pNDtA8cLgSp4fB8faEafbAtTt
608deSv7bM17jC9+ULyo2CHh55D1Lz+rRHsX28QAY229SKdd1V2IC5ENKUZPQgzGFcjiikXz64eg
hPDHmJuncB1bxGThMv1pukkCG11vg0KThcVsc6vAgXN34zisdVVWNr2bMqIEHPKUipgc5zxhfyVs
4S3i9XkbkUoJI8yxCwhQeCORofg7pyYIwX5LQMPZga/RJzhY9LPsEKsxLsZlDh7yJrwyerQV5rO8
fbDPMs9DxjwzNvI/sZgS//FFgN1WzkQYzk4jgpDAR14RD8n6EpM6cBcSZ2AaTdaK/En8zMUGYzzT
5NHR1qP6KlegJ4nTJ4A19p4EgV2jXuU+9s0+Six6eWreJsEk0Qyrjp8Ibzgg1OhH8RS4G/GN4kMv
I/V1c0qYoju0Q1I8x9ZJgGMAzIeBB5slDlMWrjjJNsvAepsXdycOQPwGKSm4gD/X0B1WFhq0Rzk2
4CQixlzi9Qv8nD2oxATD/M9z1jFdeDbn5N7z1xwq5MrYFwlMfHUvFh5LI2YbPL/cjyaHAKF3Osg+
MY7iA8X+lrgfXibYKWJzkRl7seJ8vKGNWlWPeCV5RovR549K9CCeWOYSXNVWnko8J1+P4ZTpF1vJ
R369bP9s0apgrFizOhxv3k8SuVAyG73fkZLC5GCL+E88nHgMvlVcwK+/Tv+TA7RLncUyXRM+jD+U
4M0qDNw++vp9ss7IUMuKZ6mJGeRYIzEkjcD45HBVNTtj2hY1tpuhd4sPBFKENHLUY5SZyQn3/87Y
/fom/2xMHJVyAwlMFauk/2iOQr8zzISOENmnEqe3AYxB6VIiCKafcbl83X+UCP9flH//bYb7hzz4
vysS/x9Mg7u/rP5evdTFl7+hPPySf26+z4XLx77lwu3fYZcDB04626CzGx/7r1y487vt6WS1Xfgz
EJ/VTCb5WwnY1kl4awihebrtUOyXJM63XLityUvgQyzvnyXl/6AEbPP1P2RhLAA3OqzAlk3GHpfw
Uy7c7s0E3AYSF001q8CuMKszh90kaJ+VwrKWqh54nEcqJGfbez3qXPRhSZGaCuajZBvGvmmvFHok
R2tKF1aGNrGbF1cuJgICvD2yi4dSxUawf1/gpwDHEJTrQMgZK3j4AIXBO2d28bJ3VdqPgjsE6BZV
92Uyy/upSd6hmts7I6dPwuRbxeBjhlMdIO5wsa5k12rv0atHmolEvShCtLZS0/Oopztag5475Dl1
HTSrZmwqlyjDsYZJZOKuRif81KpVsPDhzdASzONkJ9Lm+UgW32jq21/v1q9Jt++TXQyzTb4JHUp2
K1P6kw3La1hYSzeH+oEbXHReisDikIAmpWXKtyGZ9XwY+x14bY0QvjOH9ui2yt9N36DX2/QeZSxi
j8GNQLEsvAKpykp/zj1GFsahCTzhWhvcR8CNa6O2buF2aa8Cb2JgyuDUZNk+lM91EWj+GmTlDEwa
WHAVrWr3Q12BwBxCpt9yGZGMrpzLXZZK+pbOEIs7oHPD97j3H7vIOWnuBo0EDqwULeei/ai3wclH
UAOaZrq3IyVdJ1Z+SqxDp9K7TN9ZuqxGuB08g+PJVM6kwZorzQqGlTajfEQzI8R2PfITOfjRuhwR
fwr0W80610V2yNAIpdLpvnjQwwdJiEwJrcoLUzS9Rro/0VqjCYdipWluw9F9Skr4lRXPfaw7JnaO
MgjKcgj1UMqA0xoGnUVybYz2sG3c7LnrOsLHmGep7ZF2IwueptwGIGdy0KeHDRKteedXBck/7t1L
2k+D5Z67Irgt9OJDN+QHwHCPYaN8QTTyMe/IngLfbAbWo2UyM3OBSVYT7mjIGB/XoT/DgCeJNzcK
fY2A/JYjA3/VQ4wyosCghNHhsquo0Z4rN9zEClWHJj9odvyuVv5jAb/S0gbXjAYDtWd4AYgObGQO
gne7Z249aNwXuQf7v9LuDWCVJfJYV7Ku87o46Cn9A1rLhrYF7z68WhMByxR5AFxdbTubxbvdGAyE
GrxPebHtwAjQ34+ScYIl8OCmdutneqqgSAmcjQ3x9DLxj4jfnCO3ciHn8NETA9mpaDy3UkQfJ0u7
BeyecsSM3ist2XegDsckOvZq+FHxHxrAoss4U9/lARRYZlYmvGVEO+o7TSmwccTlmpY8lWNY8F5J
8cRou4c00AkH05oWNLSZmjq+SWnNXUNnfEhglS/R7lwk4NqXXT/cVkHxcFn7vc7QGBWqLSMAWqO8
cUPt5fJ0o5X8lXf+EfbA5KL/CBgCjVfCTVEx/dE9m4rSokYAXLdJ4mtnAKyRB/mL59JSB2UZOqX6
3onsQwKJ36QihTaodPyOQwcTiHsoCmrbEUgax4Cn0qM/2QrBbBRI2SyKGSjFVBytI7giorckuZ5o
SgsddV9bKJXGvXGklLkmO0NIrn1pTb5Srd2DvAvx0msg4zrshdqqi6JPlue/ZegzDQLKGEr6Hr0+
+zBS45xthEiNVR8AQ2uBGJfZS6h0YE4MxEtdZWcn2UueWChHjF8cRTvNqf6ohxXndRWUflsA7HCB
8SojPYBav/VZdQtHzZ8q0mOzaO3Q3vgyc19wiaGj40TX8jX64FPXbD6b8rw1pSMSD+Nn163QYW3k
6e2++4toT7tUNH80zZYF9knzNOqG+LqfzkQMmx7NEYwbQamfPJ5LhqlVtH3pF+HacU9DmG47CFzo
GwdQGVMuayBNQbHhVoVuQN7t0WqwGIWnzUvDa49zM0RC52iAFhxx2NMMn6GlqV8UJ3mxhRtYgYQv
Z8j7yIQ2LGG0tJou0Mm5b5LqxQDGonu8nGDYoyp/pSPeIVjHlhcvmkUZlf6lB8tJXxxbLWAhzV5a
w7lWa+dTarOGPHoYoVxulEsVAU5l2uH8FTx2TIHPABJo+Jzzr4ecIaUvgC4GXT81nE0Lpz9og3XQ
XZ708socFfdW3hxmg5JDnIXrNha2NDRYBhsWVaroNIkmE1CZHjvNKswL7TBi1wLPXXM2uLJElVoR
xoFusA/6NF3b5QxtqLOhIw9OA3kCNXampY82FxJVyVVYncgNQFM/R/VCRQOZeGNa5pb+iloUNjnW
56tK5fCFsEuyhWwL44/ye1Imn+o0ufu153Z+DrRlJ5tgFUDycV5Wf66H0+ocBQp8HkvDwUHnCAlZ
7iEb3MM8M0Z2V7y6Busb4sUljR4ZbPUjPHFsuoI1DXioK30IFHXtlGIAioTYXF6kTwRdo5jJsotT
6wZrS3X2alK8yDs74L0LaGNflJSvIIlJVdHcBDFcG0mXvpSteYomnQYyD5iRcyiskF7ysDnEmnQZ
JAwWujzwrnIDVLNPva7ujZAF6jRs4DGHVb0wlKt5oAQw8E1tf0qqllgqozNCgTI306UKjhycpkIs
EY3b3OhJ0kfXjp5zWU8tVuEUXw8DnI16v0QRk4to/CPa3eSqunVUK8gasqwVyIcnu9uGmDUbg4dm
xElrtdOvJ0kAkT8FsWjjWJqGArUJoONyovsuOTPlSsOTUCi+8NagNE57jXbXavmhd/KXxileSp11
1k4IwtlwzWkm6zECj9vAqMH8sa2N9EUss7xfm0sarNT8KqvSamOkuMeIyrgP8ndWRKtRxdDmfIDk
2T6IlB0dCE2hHREBE+QugqsZbBGXOVD85BPMbkeZKzH4QSgMQ9ax9K1DnGh7u28Qu6G9gtEtIj5V
2MMp8axTJ9az1cxDC9nYIp4g9dlMVXsb2TV9lCYmSHxKl2yVfljpGIxwwGAUsjS4bE4VDDrNk4s1
0yx2OTQaK+i36RkHkIw3Hb7kjTJBBQmmzUJ2oMDS+Aqzm0ekKanYUqjob9u6CekadaF4VpNPA9Tv
HCFuZP4aCuZisBHOgsKezFfnqqcaXzcWmPOCHppVC1dc6lqnOqDt8L4Smo1fzzqH8T+ZdhJy4FQ8
CrqWnLq+z8kxgMHgabD6qmZxmFsqD6RMmrk8mFlx4OByqkPPWvZKQTSXQUGiwLRwssx51xuUtbvy
MIXlgXaS2xgiWZWoAYpR0i5Ve/Kja91L30s9K9dOZCFx2T4Qs5AZgVh7U9BrFoS7Qm1f4irfK3Z6
wM8TgXnHmBZ+YpmL5GBKGFWBYicVHr/TSf5OFyBRNKJWI232MBrwUGTV6BKnpdAjUVMfEujWV204
eJhMwC4p/NlLAzy41xWPUxxACOBGW9X1x+XXuEwvn4DwbZC7/QB/7H0LNTlL44PRchoyrwslVte5
hvqeeBITLgGowYZkC+/wAgGCcl1N3VkHYA4l7/oSsZoeo1AOdS+8wGvbEsIrC1ATYHGI8wnvW4IK
wDWPc0S4OiIwgHrZSWmDt06BZM/ahoq1RQbJZdfjs5Cbo+oEcfEy4WxEFQ8JIj0f97nf2bvJG8j2
OcF6GCVcdPK9rSon0o+1lR+IMzD1iBcECd0pEoP6kBYg3Z7sqnJ8U3Jlie4LfSzQ10GTTvUlRLux
qYMNZK6UIYxWXcCO944rKwn7Qq7WyuGnKrh26K+RvSUlSGRauOE7/QDl+nKuKLNia/XOPpnwNJPC
P0ZaPCiNDjMeXDGRvpVlIyupkihzJHMma88t87M9EiO79Pkt4J/Y+lbyDgtJutATDUmm5rEPaILr
gltNibeJUu6ziMPZFN8UbnKmcHPWsuy9HeUUkmq7OgmfNbnnkWJKZlvXXZxv2gmcUAsfjMmRyIsI
pGjp2PsN7Ag9XyTHkMtJe05ITk4TRz7b2Uzv3oSIHUx+Lv13xPYTHNLTJ8TTrgczhPsge7cjmId7
V9vpeXzkHAZvmRzlIR68Ja1EAcOw560hNGOXWypC63FsXml/KpYD+s2ruOZJYFpzwLfAZUku2CCd
m2YI0djOo6mYW4nufeYXHk5OG8ptHn2uONvZjJpiptAgwVnMkMZdXCy97h3qjfdChkfVPsZtBj7Z
fbysh2iGGrfUOD8jjOQE86Fzs/MgcX3kcKiRqTGG7KnSqZFCZ9Rx1B1gE3YS8Kts5AjckhmcIUt4
ByZko6FiHYcufm4pFywGmewWpd900mjnT86X9SZH7zFGU3VKXuH6ZSVxdpsMNLptC8GSYh8m0Tlt
3Ed876OeMjL0suv5MTLjLeKBa1dyE5bPtNZVeKQhYTlGjUq8y2jOcohugW+ptJwNWYATt1972HQM
v0HXkg9WGedXsS5Oy/vl/B2a2iFHygQqFR4aeFEZ2TcG3Ax0RVyBp38qPA9R2WRfc+S/mIhZWGiA
fJ9HecARTqnJsQn4cWrUAh4iBxGEwAve4bdMpT6ztzQO2ZfDJLoUDy1tCczr/2fvPLYkR65s+0Vg
Q4upaxnu4SLUBCsktNb4+t6GLDZZWW+xXs97QmZlRrgADGb3nnuEc0MH9mYnXAGJMIGZlmHyjMFj
VT0pbUZ2IR6enfWcefsgrV7E28X6eO4sDYcXBN60zTcvxYjbG8jPkHhQSu4x4Vs46cHfzVTh+2T1
mxC+di41BDwB4TBFwxCll6VzaHQnMxf/UfPXMc8wD8aPiAkrvWCnlFLOKNglYia0OcClq8CACtr+
wi7wkRju09d3WOVWz1kka8keS2K2QGZsCcuMUHtjjnsmN2n0fwQiFMkgLU1wgk7tkxR4QZxeQVoH
MyEIoirYB/UhfcuD7NyUxdkYdphanivHW8ZwBywnPVcYBwGNL8SKFctSKtOzHcQ/8NVtpkH2xsI8
zKpy3onXYBVHo3cGor8LEKdWhNdcKj+3BZmPioS5GzjQ2Sd9rc8bAqdTUDi1lX4ME8Np8VFVjcPf
wxQVmrz4dJVAXuzA2sCj4ebU6vILDh59vFvitx/jnzxy2zOJ7lvT4NaRnRPXVHzoMoEpSvkzs7Qj
Lg4YcS40R/I2resQmFam+7oz8P4UqAG31BWbtFgcOBsC9B1DhRsj9o5Aid66RuHMyHUIVVzeJnBu
Yk1iQLgRK6ZKccwwRmGcBVwTvZG+0OH/LHaK6Sarysggw/RW/7lm+Av1V5TzkM6AWUA9VfrzP5cM
qZaX2FHCkhFjE8/HoiEqMMCNIoKlCXtz8tV0dA9AAnIXvSVJAcWAoDGjG/FwEw8lHjbrwm2eSg+s
3THqABvEuS7gHkMjzkiY+NRjJJIr14MP1Pg3XwCFz19qXVPXqHQtZEWqZvwmpxuZkaROSbsqq+PB
DCsceCshuZbvek2dG9OLSXG16qPyVvSPo0KPgcRTmhFmU0KzY4KBJQPiGqrRDNugQioWohJ1EweP
7fewkfvZKLOcmr6OltrY30RBGZsikCpEb0e3zGMMW4MHDiEmdQXJyxmcS+us9fbabR5GeTiGGOHP
lK7DG8KkIJwamZR6UeAzhVE/GgVNUJ7qEbURV5KeW6FKnTph0U8HKl/LrfifENtRxtYioVO7R7Xy
5EZE1HZJuRpzKvaAStwI+RC2wtHT6gwx6+JK4twVVw7MaSuC7bBd8IX/O7KIurAfrNonsDYABaRH
GsNm28byj5cr15TRnITJoqY1P/E67htzPZrgxQQ0vQzQf5hCqzhTWQ4cVfHxO2HmCvity/bZt3Jw
JUm/C3hgQN4uaU8CdZkwG8VAN680XzyZfCuTt51aDtvuVyNTWhz1+QJZzd/3mf2QuQhLcXZc2Fa2
c9IYCJV8CmLgwntqoIW6xFG/FxfJquslfg3nNoJ7U/psAsnX1LHUBI611tZFQzfvQ0Kp9ZayFH9X
prQOiC92R6LNrMF0BpylRA8pVgMKxnvgKfegOXpDSnSW+1rYp4oaZ447Kq2Bki9UXwJSNms8hpXu
GPf9LbNJRRU2a2Z0K7iRhpq9B3W0rqz0JDoEwiy2WZbNKuKbxX93vf1gMztTOzCdOKXRFR1DGz3k
xnOWGM/4eoCidEY2H1Pj7Gjl1ZeJ8Wm54FUYH5A1P064hSS6FcjgDbw37g0JGHfPY/5JH0+1Kxpr
zWHXoXeeWtO+vbU9Q4PB5FqnjT7zsvgbbBSLkDQ76zRt2dQhijYW4f9yaPV1n2T7jmUXm2y+LYfO
9FyEurHVsfT9z8+1Jh7b31AokoQt29J1y7GY6P15Y5K1zgM+D9EAsZ9ORWY8qHNbx3ZAYMfgQV9l
b21VatppLtPq3dFuzQdPlU92o/6qkbsuiRYm0vKKmh+vpsO0l2Yw4jnrxsbaRaqxCUVtS5YgZonR
j84PaR2EmURGw8CpITbopO4PmWvrGNbUm564DnGA/s33tcXE4/cvrDqygdBAg/4r/0bFzbQ2iTwf
bpEgVJDf99X61koX1bLBYWqJ434C/0vfvbV87GrQN7mWvoVN8COqa3G0iqZq9DA6dOA1XVubol8U
9gUHs7hQGIztdMfYljFWTGFyLjzvXgCXi3mIEzirWmJiHy88ZY2b3TwdELJ7E1g+FZrG0iiao+NR
b8aJe9NCSr6WhNdu5G0c2X4ychk9FLpHukniHrnivr0IneISm8nZNwgT9vRFP2LmXdJfDLZ7Swms
97BldAyQ1gx4XiUHLKyNkzmE3YJWymE10z3m/CH88HSJLpTYjWmqFpvGvg3Vt+kfkeol7J90cpyt
sFlJW8IqjK/FoeHP+zJeZybQTGG0HOE9hz57zIPvMZsWJY4emKQFRumaICh74VbsY4Z26fFiWGBF
Xi0gz/vkHbCCwl2QDGtxnE8FudfwdlXMDmyFYMIZtktg9u5IH5uixEyccjf1agldOxTIaknaI071
UvBTAdbNfLVa9haRU5XaUt2O1jqPHaAaamqGSM4M71vczTyWgJXnV6vvj6FOWdfgZzmXkJ8Ykr8L
am/rDQzMzAoNoK0qe/GwiNpYtA2OvyLY6ahSYXh+e8ySD3GSi/7bUPtzSpvUOxQWUyOTeBwr4rON
iNEXYkwUMniYKWTjPJrNSLof46F1UMZbhzoyFiUgoa38srjVGRzPwExAQFN9X4zGT0gsSE2E2jTu
cVTWKh2NyhhnGqWZOh9WDuvXRE8OIBC0azTKBGM/AjxtQASxQCnEG4gKQ9SA8jhGi6RHH+t/umKo
Y7Ye+VqSCMq6TV361IA6l9zI93qjbcQCQFCC0CW7uzgTUVSHPyz6hxCLMJ6FyjU3YvX6LW/jqt09
aTf/eh0l0Q+mWZIBbW88R3TM3BMNOY14bCzL+IYUojb9Tsnbm9EfkKjeNJ7LXx0yP2rRyrFKXrDM
G8U4aRpiYelzTrGjFa8lulMSahkrGdg8mSdNK9Baml07L93cneUe7rcd3l6mtMNJg4Eca7kGyWli
/5SlKbpfH4Judo4lgbNw/UTZ6WOdsZqqUdui2MRkRV/FjvYQx4yMZK0/qqn1GdYogRHo+n5HyS+I
TEZWrGXywvFw51pMXRJWoqtRs79EOyreWgq5goG4VE2Ez44pOI9iTIwrACFrGucq26TYqXOTH6z8
9myCi+DUwAlTVi+pDH1TFMcJG9TUNU0dhLQCj8JcBQSyLdlrp6Uxbcdmj70mGz6XD0YmOkh/Tb6A
PRPgQkgNrxc1No3KImnCj9b6cMDqba/ciKY65T67Au54BPrlN2Js8dhDIppScY06nCFAM95EZY3b
hgO9mVtV+CdljI8x3YenBT8RG1Y6pB9pnlwzhCWzSr6UJALyMLrBZpqNi55KZ0FwJIppxNQ4KYn6
qjeUU6Ity5VyP8b+UQwaRTsk2dm7he32dCkb1/aXBEqtp287ljQw+NkfVa27Ugh8627J48F3lcfq
6qSXIqCpmQCVVIlPoxpnq9ImF7HGUGyw8pUzPQ1SjqszqIOALKZbafj0msRv7dvBPYuNLmPU0OPy
lbM1/Ofz6y8kIeAwVIyymPPZNBW/Q85NKf5Wo5zFM5gVwJoxreFS9cla4AtjJ8LCdeUu+5vAXJEy
+ehhlq4N2NpJlDviI0+Qgdj2xG0qk/DkeijmrWValEdhPuMk8d8cusb/68y1aS8d0TcwDvztzE0Y
ZsheAkkTo8kNWPRZGdlfA4VvYIgIWLn4tBoJscEIM/DHdGBi3gSLo7T0jSkAUnNCMN1bSYj4LG7q
ZVMUtKKcbpxBE0YjztdpMxd/g0R5G0jDQy7zfXUSE8242RaptTGxbBS70nR+1YRXSSr9VaDa40Y4
VtWpchKPmxShjrCKU6wyzUUofRNbwNScW+LTJIW1lhJtO3Vf02MWatYOysij40jficOb/ue7rv9O
DeOeWpB2UJCqiIvk32eFgR53Y1PxqNeqfjeEtANqSpPRqIiREG6tLw4hloZJQxRSkwGIm2LiZqop
mVjtYpr9CI5G7tVYKlHpDup1MKVr6413qWQYk3Qk5oUNvqiiH5DE2FRMGnApX009kxgviDkRBegY
R19ibhBgHDfHlTaDi9NuCgW+ZR2pdyaQKp47EZRSn3QXMevDz2T4u7r1L+2ojpmxhrGF4hjwSRWx
5P5t9DJ2TRlYUgud2SV1RDPWwSixxarZocnYGhlhzDmWbm6EvTCX4ppb/eMvPFdAY8qQbkAID+KI
oPci/dP1ARrw+rLNjSzOwSFga7HzWThCISkCrFDjBw6jiSfQeQZcVP1a1u0DkYMY+4sK0I8pUrqZ
QrIPglW2VLVnfsz06G8Ww1/EZNMWwDfm85AgjY/Gn796IJeGkhH/Psce70ORihszUICdjJwNuPkp
RVFrMXoxnHPV9FiB+5fI40wwINLOR0KFvCT6m7uBhPr3qpptCdsg6moZVhnQ4Z8/U9hwaNoN+oWg
JVkzyg7TGSMQdVvr560IGxLIqiAgJRylU5k34dS9idmld2nz+iWDlmwJmDUbzBvucucggO7c6cQc
RhPYOaoo++0DJorUfRpgUCHFBLrnEFGnajkOfhT8PTxiHUJ8s+V+ory44oYLrHSw8XYxP6YibKpi
JmJTS6IrSOzCzaWbqJ1qeg5HAI5i8xF/YTdooVS3Jp2iYsOayjdTxDJnnNCB7t7qGmCRYICjI1kP
SQeU1Ufgnkl66JuVMZAaMvVFcdi9M7kAsmCPFl9J1FvTDhUEzbZmTqiDXU6Q61TGNKnYarRKXU5v
Oc1TRBWGxZ6nCH9aSkjk7m9jC02UhwBpHKi0ZBYzy5bfJ+pQLNVnvH1exbDBG+kWxJgFk9NHSqRT
alI1KU73GsJmiajAmNbhQytxzHXmhlitF7xSt3nrkkGGNyyGwTppNFrgLkVbZoobNYGXKaWloLKE
Q3z2fRnfqGJuChhtIFcOOEd7M80NI9CNUhOCl/rBYsJUVSh/jUsIYC4mGowTBcRrzUUPk3Xxj+Zl
PwYeUT49QK2Np0Zq5zXMr2nR+GLwEGv+0+BXewHnRxE4ShUdPTn5SdXuotr4TnB5VYGz6nK8TuPi
gTjzmxj3TBXOoEXfeqD/Aqux25onrpPOzDrhQunzzqdb6XjeJTl871O1FEHQ1LbiPClc9+hjWcxK
KFb5CLo1NbDJqL41pHNBAmcfUARbrBhiCInbFpeyiQpk0Q9gekfDMdYb2Gh/M47W5b8084wkZeEw
QAy5rirKbxgdSGms64DiZLhlhzA0fjX1vL2o0kVzItoAMXsxIpqabmcwJFFJckNtdIv99DDE0dln
neDMCkcoPYhJFvYmhec8wsR+6wV6L7ZM9M1RH+ezUgyOxNBCwMniWRGDKdEk57J7GmdiHCpmTLgu
kL4WliLoQ8do7tF3S3l6IZIMwvxbrJyOOVUzXgVwizfMjxicik9gV+oNRqfYTqfnFgd6l2dbvNzP
r77b9D+akkBTH9cagVdDkA+ZDrmkhxI0R5mWJskSX6f3KCTPJ2I85FYINB2im/J6xMnnlhoMxwVn
kQiaw/QHbzhJivc6IFPQwQDmeS+QgfRNrOJEh6Dn0cQqQ7WbWmfRq+AMxngID2rxI/nUA1OQRDAb
HLe4EJHExxJ3XhVVm5lfsXtkCBnTkz59gwBTvos5gej3xSNua/m5Yu8cYihWA4pwwRXsSOgVmxO+
SFgyK8tpkxJ3rUkBQgPi8ooj2fM3xQw28Rg/ToFWolsiWQZhBCvCoj1kUV+Vpl3QN9zkLv91VafW
ctoSh4DUZjvS5pkTI+PtqI3Ca1SJHUvMBbFI2rWESMwArcgMp7z1o4fIycmRtB/wlpymktNmnDDR
1HTjkIgSCuSMzgVLuRhY/sq4jkkLkwnRI6tJ+G6T7CZ6ZYeh1jRKVMQo0fLjKw9eSkU5t0TrJb68
cKialcChfBXXajmjBcnXlPWTrrGLibbdsj2kx+xO+b6SKlzf2Bp/DaMRKYrLkHqQSWvSGrl2oSQG
EmxrXCdx7Ey0Y2VQTkHGyPMPTiRffBoviEYyDKVvpTWAeMm8K8Q8kHUhnolWdi+lcxVlq/hwY834
LGVTJetmDyiMeUA6PSIalESzlxd5qnzmHd9NkAdqhnT5cCh17zoRhqMKNW8JujqLW74SQWx0WPxs
l+1/tbgq0AHecKgI+dBdbd3LEj/jzHjVbRk5mMOAxeKANALGbZl+ESiD3M38RP78VxFk2c3CdqXP
XxiI4eGCdRQfn2AXlry4rka8VGBZrKauC0bYofd4AAbjBtV6ollHY3isSWz5NTFkniLmLZEdP+rC
cL5zlwziKdqprWQDRTtiV1vaFz0O84At04pSGKaPdB5iMCsmWLU49abJZU1ariKH27yggZnSpmiS
BTsCDQLhlSmhrZCTp57O1OpHG/jJ2okmWhwIYkwkmmo5pyagokcN99aFt9JFpSUIoSGoGPKe+TQM
nQ4EsZjFeNHm5qWpcA8FTOtAuJiw5mb+JlCJqWf36vBNHLWpwOaJuh/Dh6jqiUH2c2IiaGjFk1Ol
Vz1pjqTW3KmWlmFSnxQiASUiPsWLir5NvDCGLj9anc2I+5uLs0tMrk2kLrDi8VEQe4W4cK5YwlOn
OUEQjabuNJXfmljcvZq/mMXV1r9Akd7TLFp5rbP/Mgzs5qeWBZfCTYu3vorzMwQwWuAubD/6nheu
dbgRPNt9at5yXjAbeABz5kumCVDG2iAamE+JWnDRdph1gWLMa8dN8S1gixVYRGj5PDv2I54B7A5i
RIvD2lePT0bOS4qTvaI4Etcy4ulLIv2mSPZm6o7+TyTytx6BUEb/658ijL+YJR0zzPe+y/K9/neJ
CMDBvzQiGCbBMQRNoDOXbXiG/6MRQQii6hDawJMZDKgIfv5HI6KY/8BWjVVrqJoM6U2MDP7QiPBP
JjZLJm55lkY2Jl3ZPz/e+RcG/59sAlGq/LmrwMzJUiAxmwhEsCeVf1cbVWbs52SI90RdlSfVZ8tD
yZFnwRrC+lzL61WdY2prOgs0JAtmo7UiIVLX17Fvc1rMU4pcF1YYLtTDsLFa3HGGZ7xCN2VXnZKs
e9DB56o433e4t2GPtoB+TAv5McY0rhY+z2F2bFOMASkeBYYpxfYWttRSj9jc7A6CqL0MV3Y6fMVG
ua5CbaVU/bOw1Y9LcL0ap2Xztbb9WYntZoCjsaitMBHfS7K/q0iqBGL2N2gb2OA3hN3N5J5JW9Kd
fU9dxpIFzLx3be+Shh79q/eTW8Lvc5xhyfmSS/PQCBYhPyVJe9Vo94NAq9t6W5NeY3h7ItMU8riH
Ud/BfH3gqFpo4WlAg9kTWO+r447R2HZUaXfLva8fSffDxQ9EPvZ3suRvlU5bkUfRhQmXpHtoiZnT
OI/aNttH45fQzuYmsD7e+qPWrgIoywoKWr/qHvrKukeJ9Bx08l5kkfVp/IhL35WErVunOnffxodx
xBBet04Bl7OK8o0Uaceo7T7LsH6sSyhqHo7PnXPQLXDMboml+c4sQhwWozcjEUAyIhxNfdHgETYc
9X0ANT+qT1LvXEopfCxqaWUn5buaJo9D1j+kdrAzqxojt3FWOc7abIML6Y0EbyfBK5T9hVJUT5aA
uAs23mQ4qHZ3/b9d6v/HyRSE4u92qe/02yuzf9+lpl/6pWRT5X9oNuajCNl0BaSHnuYPJ1P7H0JC
ZiDtkAEedDaPP1RsOuanumwiY8Orkj8INsY/Hd2Uf6CulHU2Fk3RdMv83+1QEB/+tEVZKsmukCKQ
zCG4kNkof5ufujWNK5lv0byJQgh72SHvo72ctoscHk0vFPYm3DuQR2yhUr3Z2H7+6EDCkZIVsCNU
fDM/FhqeZLQvJwye9XlYAAUE+sDpnd7xwF8j84NlE2Ybz/YlqNjQayVjGbQQ3Il9f7b9dtnogF9e
Ft7rhoRfCE7ESA7pwygVOBSO+rVRWqbbhUKSrINQQpG6fZbk9yLWtgmAQUZ7SnEYvtRJTqY5eeSd
EZ3NtH9sq+QbFuw461z0VJ3sHEgzcmcJJmSBmb3HXozPGAwG2052Vt/4c8OBbBDY2WtavfZBdAlj
yCkUywBTgbuzvaQj19N+ZRd818tqH7Xli9mm1yrehEEiAvVumerUyJPaAgew0FvY2DW9+h5WWkMx
LLyiDQ6hiaK4YqNCgJM8e3XqPiFSEmVM058UHy5ckdTVsXatnHT39DooQER5dfOD6I2+4144cGWi
8hX+GWw8iaEJYTU0/xSyY3HToQrOGubHM5IhOR9C5VGH9j70BOb2NZ57bVWFpxgdGeZSW7dx8IlU
XB8mEtRoQ2rDOQgkm3Rrvw41xJ7GcS9KPkJv0Z4088Myw35h6XheFATQ9hmicqeAkDL6lU0k4QUG
h6a0oOM9KoYmytDmQI8C7cBItMTptrcl7HrcizFagvCwoE4/+jbpooKDm9qMO52k71eBAUIE62BR
u/Gnj5ouSOS5B6YW4TNhd0o+J+D7iyCnfQVtiPQ7Y12ZRrNSgwDTmUpxtloGTdOUF7H+PUpKsiQT
/bmv6iMZm4x8sXrlQEZXNr44ZrrzdM7bIX5Owh4appttM0xWt77+YyiRs7OjjBQU1Zz7UMI8GSuV
xnJQkSTHAbeK1HOf+orIM9msv3JFOzmi9O/kfq477ldrYisf5p5QtNV34V3dB8yT2xhfpEJLX8Zf
1KIbkPMcDP0h6ovnsko3NjZ8/jAend5912LtYSjGu6nnRydUih1W9PiM6fIm1Jt9k0rRHNd+FE04
1uvlVh29kxa3UNNN5bMdIRwr6StpEsUszscG3lW38irvWNbGPi/iF1vFrCDJknfdPBYOXq9Jpde4
leJ9ImNcLz5MG4/X3A93OjeIMBGAwzS1ekgPb7KvnsuIq0kSkrapc/uDIxJX9EZ9DmubX46XOWxS
JVp1g/vVK84q0HvsCAhzAK/rv9GOzC0fqY99cIsCAxLf2vtZs0cjp5Tjo9oEK4dnp0/UZy0iLCVy
X0tV+vHEiwQFja0fr9uqu4dWsc1kF1ZTVzOIL5RFapro/7J6OaosbEQzX9HwWemge0FdXaWkfbCH
9oqH+HxQx3el5VIR36bXTDqhfez02I3mwTMXr2ZaVRfo6rK43ZIA8UEgJFGt6XuSmuNKKtX3yseU
w8lB87sSeV1n3XLfnSvEZ88ihzXuJwoO9NipONWp7a1nM9vLIs+jOTh4ZsqqtINGv7JbWBRWuiM7
bGnhiqVggU5xiFON96BHD8RbrnOt28SxvoSRsdLHEq5TuCZ4cymiZA1ihbh9YBzM1cYENeDIuy88
ddh0ObyOYVGFHuoXbZkH7aGC76ZLZCFLPQkG6ba1/Ln65NruivTsA4/1xtfkXT8yd+U3lU5f2vhe
WK2xoKtfUmituzHYm8pjiH+J3gbzWmL0dDe1V10fNlFarq2mWvD+eoryLX/p5XQ3+PK5CKR1aqzV
hpwFA2/cBq6HDyqWBs4O7symlVXCoba6DRc8xGs3zfZha64Yz270nP0t1Vd15C/FNWmQm8CEWVhi
itrXDw2pXi4SrRKrLPFylqMtSZwGI6rT3ajBzgj1U1OV+0YyDvE4YFQ5zkSQptP+uOG+IBTei865
58NS9S485gQedJtGzbZDluFAbG1jHcMnNjOr3flGyhqQN2XYLUuGRXburUbcAcXVcu1+mxQKdDSu
reS/N5TqkkdSwEtbyHuPCpgx+p1sRqjQ3VJKg3Vvutc+r9Ye5Dk7fO5S/KeLbiWua1jxzzDSxHWG
+r/sG6o9HIRtvSIqGeWoX8KXOGW9tXFba0PMzgmeGWxXRd0XKOrsIf/0M/Q6VsRMnMgSP1X2uubg
ulegqPsa+3VnuscCw30oe/HRi17keMSjAkyDnUjlgLRF2ZllzT3T4het6+5aXL+J/y6j7CU2h7Mk
ayfX1J7zTLpyV+ZGqRGbkRxrcEe9jxg9epea2TaEoj220pyQh8yGg9X4NwY688qBkZMPdyt1HnJV
2zmaxyYTn8tW3iW4/fh+eu779j7YuKyzicZav8jqeu0U7itsLUbW7Z1sEaay/sGDtVCZ2XH0QnaZ
MNk2ONwEyrOsuEe1/yhNllgtr+2gAg2NPxyXhD+1h8vkPfarVg1f0lR6xCLDstpLYyqi1SHatr9o
vIbUulcojIhTCez5DAZiNXBoV1BeK4q8C8nozlMAZkWnnnmEbLoM8UBsKn2uR8PWyeVNMZJ44jkH
M+6OQ7LT7RAJSnNptaCAMuCtSm0p6/HatuV1mmOXS7TTGLaX0SM93PGeMMdYmnXHtChcuYpMH5ft
k7JbkniNd+oq49bLY/otv9p5dIlD+yHNra1ZDO+63l0I0g7y+l1CIgG/95Wg6JxwevmcyC/ws+uo
3hdSerSKeu4R1Hf0CDLhqL4kFh2hHT6KZ8ZUqoWZ6d8uyy7xsr0vK+cC0cZYjvsIC0PtSt4nV185
2pb6gQf2DwpegXcf8nx8skr/OXJwGNAbWO6oHZFkeNKBdKBjkAHJ0pAvMbfF6gl+OYvb74Y1+cgb
An2XeiEtyrZ6CEf5Jev2gfOu1ut6PLoqO6xXzU0iTpNmmxXdsuCi1IN0GfLhWMrjTi/sdeyhqTOk
fu5BTSys9NhYLGsr8E693jxZUeTP47b/iTB9LGIhTFxhx2Mr+54JsOxh36M314q2zJPHlxwn/U6F
GEoBs0U8tOn8TUnD3ZTah9575FCrt9qX+E48cy6m/jOTABWEcujEm0uAXWBY2BpEfAk5go4Kp6Qa
0BKYKchcP4r83pHzpmBUYJrdiW18RLGvGpQdFpQ0N3rxfGfjoVvCHmNZ5dWhci968q51lbLw1eau
lMElaKLzUDIDwyvW87l6Psb8lbIfI20fOeWDpNgPwxidu8zcSvWVYwxZTX/3YfnaOrdbQoxoXDkA
73El3REP3/WehyKt2V1+Kl+6khy2GGJpU/rWwQmtOxsI6nKqbatHpurNTdW9hqN99Z3hWbXDc6PG
K90ft65Kyca0ASL1vWRMRTj7Q9xFxAlXabnM80+aFXlLlNJ7F1BCGnVuQvaJKTmIUq5uKhqlWZK4
KOVQvJQe2cnmyL/Zj6U+MP5rLDyTo2PVPHbNJiLfwB+KdJkh3JhrZg7HMNJXmcsxXBXGqu7h0Ib9
sK81d6tU1hFwlCs1bo3YPLpyuUk941F2+aksM7FicMfVaOeX3igHig4V9FyB8u2LQJQ8EfIcmSWA
7AGFEe7WBXmCDrWO1NO4IwSLPEaDQ9FQ6whjugo3d6m0ma7UOEZLxaFvSY5ycChAP1Raq3Jw8Twq
DhTW3QHpmQ9WSrqrlpOpKbOUyhTyci7AGEO4WbeLrCOmYTROuVe8NoZ3qZJBw5aVRFS1vPfY1jIp
lR0S17QlYxx3bsjQ54zuXpnpMcl5RGqiJ1LmrJwzpr0yfHQ40NZzjMTKrBoWsuSWhxoNnq8FD/2Y
5ESnxMlKh7yUKnD6aLyWLeRTqOD0Nn5AIuSotO+wtleBRo0uY3QsC2qGQlZm7dvNPI/MJdzhpZxW
n2Csaw3m8OiG6UMtdN1+27yWIzZMo1qO2ISi5ZTtYWMTYg+duHh3Otz8Ycsf+4YZBVCwn1SIZjjU
yUj3N7KVrciKsudBU8AX42mLP1QtUJfjICurtsl5GOetWjyFriZm7t+4JRDrbqLetp2Gja+jHTKs
MyogeZZJY7ySHJWJHlJl5o+lsuxsdqlwxBo763Mmu/VPQLD0vPSL8dQ5uGbwTXqMjS1lnecEsFuW
h0bL7Ja61VVb8rL7Tdnjk01TEhD4lLgrVcH8OSa+CdyaPjcpdHNVGQ1CE/bQss/Vkz7Em7w0kqXl
JtQzFrDSmOZ43rXOMuzDYF9o6i1uzWiu8V2hruKIWLQdQP3FJIrunlUh9bPZtxuEDfoyC5VyZSTw
S1AXNwurQNozuE0LNXPADDEca2TqH1LOUtQ089utmj3xO9UONgxSiYSoCScICcDQWYtS2plLg3IA
3T7RdKE3PGZWTFakxrwi9oKeaXbdzTpMREhBXcld1S0DHhvFisi4D9yOAN7oy+tgxRpo5G1lrLfR
AH20iextoUbEZymPTiJjZ20H0cJj6pmRJQz/3buPLWiC0CInXaKBDzg0j6ojzeza5WmU67Vsegwk
AGrPoe+TkUFgUs1Ac+sS0aaOdFVsQIlzikhPYMOFjWCDJa51a50mdoXaLST8u0vfmzbbWWPUzaCi
E0c6ogot2vxIXfnjmFhuKzkMhqB9Lhvrycy177YN/XfdX8S262yZGPfzum+ITXZpUAvSR1ZWnxmH
LgqGdewE3+ypw4m7kdL6OKui2ZpNaO/KgRDAsqz++FNu281WUVIqQDvg9ssxLuskQgxMWsgDVOdp
mLmHVgINcEJp2CdDetY0H/vSDFtATeAqLgTfJyMtV46fqywST1n5VdRew/hsJiQhsY6haWrZRx4n
xtVyHgzZxb8f0NI0o08pQ3jiEYXoqeXJZ23u2l5nQxtk4xJkZTGzE08+RQ40t8LRCmzSCKMC0cK6
YDARXmq4dfpZuEDh+umNCRZIIcVHpiabJEtLTG1CZz9g7oyXuL7CBlkj2TXqLnRcO1IN3a2kFuPK
SYsX6PXJJvSKO+7c+aOtfo/WKD3y0hrNj1pu6h6hROfS2ZgavvhRevH9507NzXVs+Z/MuJxXKIpP
GtrRb6L75lU7PplauB3GgOmRD9MUSwo6FHdHuupG1tR94AuWqo79Ov52JodDFkhU6WvB8PTz5Fu4
lcgRQuokfsLiZcfjvcqqcZ2ppPpFjvLY6fq6LhlDVTFYcXscSOie4Tq0sVIJRhzjTn1nm8S5OJWD
0Q3OCEXCzMnKqQ8Me8DGj5mtKhSEJS8gh2uj3nl0DAQpDCitcumTiLldYOYXJ6y+4amac7ihvDfQ
eZ40AOceNpEuEsIZlgMVZGXh81NRcjbLFswYubiEyUhK3qBvr7rR2ZhvRWev4iz4kRxivXrtuRqP
BAkUcfvlxMFXmZcvHBxLPTW2nm5tizK+kuAFjfSN1ALGn4BJSgLuIA0er6p6N3fsT5KbHvwRlmPY
5Asj6xjwx8zXa8GJESwGZTgmffKRGOpaNUZyv2H30+eaKy04AkYt3dTdweN6Lqq1oDWXtvagEzGo
dQqhl81Xo4dHOUy32KtgX+96F3aTDal0bxNJ3K1sFi+YiFP6PzjkoVTOtcfAQqjA/2tEk/43c+ex
YzfSZesn4g96Mz2Hx6e3ypoQSqUy6E3Q8+n7C6pwW1KhVbiDBnpSkEppeEhGxN5rL9N34iFnAlwl
72hhqNzK7lpGhLt2DXygkjW+zRL3JvIYgzot1dJhwbJwmvcFvSf0MgRa73XNV3ml/FIkoW/I51Ev
r8jifAKIeYRltR8N+yC74Np3bouRVROkjB8V6Tny6ZrT9Fs1MgVyy2ZjL8uLMyO8KxPenir/K6+6
o0mUghE7gKnprLIg43dzcU5JSyOs+CpiGvEsNm8IWIeKXELMgF+1k3FxIuS0ZZb9nDcAO4uKDV0Y
cZZFXm9lOTxpuk/0gllb1MZxHA7otwUSXuRsMsZRpTlIz8MnD8Ujbcrj0genQU8eY8ytZnhrjewp
angYY4IpcUoEVB7t1CdVc/EskY+ykF/GXB41EXxAjn4jlm3cZqV2Juidjh2g0/SfJqmdB25V37A6
/MrdexXQXjXAe9MuQ2EfU2O4H8r9YvLOBSaUWOwJRhApNZMGIvgWVHykuY7fR9KqcnP+VMTRYeTe
lI67RxN2qgjAUH/2l4kOHDLG7TyhpZnPpXTvdb9g40GNHXd48CQOuvyipJPzv4Z+O14vTOYgAyNA
plLs04eRMHYyV3et21+XvXUfOe5NV8pzxpxaCpu0JaKHJq61NMUN0y6cH8kJ9y3FJoMC87SO7P1l
08OB8bnQ0o6UzQKZ8HCYOhLNNxF4B+Po4ajl4il12C1xZ/JJF0H2dUqTicQ/pnBxifmABx4cFO6p
LXlTCbWgWfdCPXvtuuIxsnPg7ul2kc0XofOWlRqk9cq6zyqGUFGnsH4/eOwFNycymJx3uvckU5qT
KfcU+O4eZ0KGfax5J+VOVE/uKXPpwar6jKzm3UuoH7D/4VL5ngR63XawvwnXg2PGbXfQms3+XiM8
0EJ41EWyIbaJe+U2oZbg081repxjCDPORBJy3X1R7AhXI8DXssoXnG1vwdMOacRQ8Twa2afp9eGo
DdcNN76NIdx1pbUhTSvUI2yIJJc89+wzyEUanYGcEXy3+oQRQFPeeX783r4Xlc5kA0cCAN5YS97R
9NzgNrezu+XFMGsk1ptBmm+Y7OwrDocu0M5CC85KIJ0I897ysXMGqWscZeXrZu/ILl0cE4brS9Wx
CYyJdc7hjNWGskxVD9SZH4AbtorWMaBA66PyUZr2PefhYyD8E65q+9yPw3JhT9Orr/5IUhPvNKHb
UDe75kuko6shUfv9k4Q5q4NFFtnaec7M+4KXOdchojsl91605r1vuxAw6h4bgv7N81+aV6MMTkVF
ywH1oQopVyAkZclHDsV2cPBTg+iXR+Ii5/pLuowvtvRuplwjsYE+ffKJWU6t6s6ik3ST8cUDUGjw
3lA3owMIxYmCa42ZB6SyppZzdrJbHhfFIlEam8rjEGGJQ0upKu3b0PH2zhMKOujY/QTj30uuu7Q4
J4M2wflJ3kF5CyKPNp41vgzxN7eX2d5r2YyxSHiKivESGe1pwMYT4AzulaaIyhbnmmMMV9rTPNs3
1Vg9DrGLqwd5LIl7+CpgXcXMqbFDe/Gz5aWqcPuK3JN6ZStTvM8LSTMBx+XkoAGfiYZtvJvack+1
gEEi7YM6vpOou7YT5ziW5j17PPWAz46pDaci6ENHVHdGAXCr86MSAT8stg6z3127YwHjT7LPT2J+
pRxmTcLJGvv2y9RYH6VOUErR8PbidzWU3kNiLneDphixSsI44XNTku62EWE08QaUjXN0NC7U8dVG
bSfJLgNH3NjgOyBZNFjIMPvyVhOotEnyvJKp+4R7z4gZe+RRPMUDFQg2q0sWwENsi2ObZgcH/ezd
MBwT0SL5rdFmY0ythz1e4m0AqjOwNndpPsbhaJbmjqrs+//KfPl/MkH9xSn1f/RT/T9olfrn8fKu
7aoy+frzbFl9w9+jZf8/JqmW5LI4vukgJGC4+2O2bDIm1h3fC4iiQjPoKNvtv4fLTvAfF+koklmD
FDE477gD/T1cdrz/QHmBTKNMofhp/NP/B/3l90he5trQbGx+j8P42za939i8C1Z1WuYKeKr2PN0V
gwwO9dB/SXUllVf2GpMdHOZ2gh/Y+N9bd3q2pf8aL4VFBdxblFrOLa0pglsvqHZ0I6j/aIo2mjt2
O8wvzcLv9nZjT3c23MykTwYSbXNyCYHCzF4jqymq/s1HYI32/G/5rYdFFQ7gJubGrqGMlZX37M+6
jRH30RRkJtlhAxPRvw6hVtxacFxbWfSXqm27nUxqmuvoppjJD64l7oumovX3OmnB67Ur4ZLLmGXH
sgUZoD5TXtf6zNQw6jlNmpm/4rkHsTDCMvbY1pY8+TSJbFABMm2L0prbPm+xwXo0kyocyXD4icTw
N5fp54hTb7Va/PmD6p6lO7CrIBo4WN3/bhI1el1DR9NgjTjpL2bNNNEMgL7sGObjStxztJb0sig4
25Q6ibX4t7rxhjA/PQwqYhEXVrdiBlKjTW003d1URvKYywLXzszDLnx0IKHWaAtTgduDX5jXszct
2zowdkyDqy2olLYXVc3BIynX7cGgYzZ7WHox7aGfO+fM5mZDhh226491GgqAputwuZvQ8LoQ/o4V
DNsOgevGq6Y2dMDDd7kewYalG3J7VyrGMoZIBVZQIAg7PrJ+pP59ipLE2JdiykIryt+ThPGey5AP
SkNA8khKfWs28hEGf4t7LvZt25ZtO6gD+9RMznf4FAkMpbn+8bt1nSzKCXNRbjfXOiO2C3pxkLar
vqAmAMLloU9m+T0bsrfYyZjNUOADsPaMmJhFGCZnZJpe+SVgblMXr6g5jprDvCGt8RBziHbEqI4F
o0aAsq3xjqvzm2oJ2jPG1p9DikWi9rTIl+ErOA2Msta/VNJs0GF0pMgz+c4Wl8Nc3bYZAH72tDBR
K004CeCzpE2vpTLzrjp8UDVMj6d0RjzecAAXmDboi/ZXPBfWDona9/UxpD3fXbdlcIhBaye/Hi5+
FtxL9qMNE97hgACLulX9wjTKxC7Kql07L5IJm/ZQlsN7NPgiLBKa/fXxpYIsoqVoQ8Qn0dmNZX3J
ZXZ0RnBocj1RUQ/fwIKJTS/5v62Jow4cW70t9IvTcPN8OnuxLN8sqoEKKQSkYsChGUn6BrG6u03H
oD7b6h52apWWU/EMCi1DM4f1luqFE5JT/G19fr6ZvmNogUCahQBW6BuMI9ev4+xf9qYkta6hwsox
gD6IxqxP8MueCy+3qBOqgFYmI2tuCugQsrOxNN8SVzwlfrALxsi4GjpT7W38IA/oaqdTEmaoOPNa
m/d6G7+YE3Q8HCG7XTxQiXtW114kFgskhXPGd+f1XW7yPXyQm2CYSfMZ+Z04l7RhrraNdfkC27Xo
hViYnXsUhtkf/AhFcQBTmcWm9RQi6E9K1Lj7QDhbAFz0zP7H+kp0lX8aDdqH9fvxlPQP71BxLMQS
TRvqHTelZkwUUWuHQc/viSP+seq/tnCadtJVZmTqPrdtslv8/u6/v2Z9eykyW6awkggXRnI/Hr6P
Z9oOo5ZsQ8eh/h2D5WVfW+l9kVsWaTQEfyRRfpeUnBxdi1R47EtMrMTAq2LwKZMYXHgpo8v66NcL
X/+U13CHOyiABNQF1+tmFKl7MCdc5frerZ9s/TKJJH+bISYarYSCWLkP66Ro3MMqx35aj85V4zws
fdZuwQtDV5dU/RYe+6j9u9365euP9rJApR8EPb83eFoc8p09itiOmUKKg3cuig/0fE+9hUAX+tGj
m8zy5KkPYdWKxu8qXEH9VWdr3sA9RSkC1+hAA71eNT4jNwKh/E4IsasRvhyCvLe2qJrfIyN9nSve
7rF6Ft0Mo0itaZf2ZBYjngaxRS68VlXeDrC8zLV9qfXubi4tumAJXdFsAibci8MqTw6zqzNuKyrc
0ASbBsaVW2zSwFsHYe85gLERcXd6UleH9Wlj+Sc3Y46JE29j7pTudSZQN0DZnDyc0Se3P2Rqy4BH
ewXsedeorcMKhq9ZxyST/ieI8NPmydpqNed99mwtM7xu3tqiq9vXgh7vhEsWiHOGzyDd5n6BQndV
kJlYhxHeBrdZxY6Skh6oVqKpVphvtIZy+LRwkW1PnRCfiWuRYUMAY9+pij0eX9zkOW1gX5VTCsge
dPv1LjczmPcIKoKlT4MdKPBVnLnbge1kMNqJ844OoMOZfehbeP0RK2M9+KOhY5CxNK+l5pMdUnVg
D7m7y3KWp1MYXThjlUeKBx9eqw+15o2b9SHV+ZgeFwML8B+vZ2WhREwDMKCKfYgPoHwcoBVZGxcd
wtatzqrEEC0Ha5lwTNjqaGxtB0/YZsJXPhZhYtvXUu2/k+f5h5aOo2g1muvevQEFAfUiFWjnlrP5
UI7JtVL2teqokpbAm8/UjuvKWA+ucVgm+Ga7OOJgU793WgiAHNWh6jcxBPpwDiJz77lsBkBLjK4Z
EC8LImhXjOQ4E49kMLQfYK7e1A2CDwohmPq8G+zay/4rkJoMsQpgU8mK98WcE0h67XRjBFRWkUpu
6IfMJd66P7h98Vh4WD2mMhkZ54AK4eInwi7PxLZyGTLXemviMXLN+m1YGl0bDoU7nFo3PvW1V7Jk
NN5mln/tFulJKwtvUzVVdE4DC62X7T6tFWg1D5hPU6CtX0pj6uG5WDxA/zTOYyZCvfFeYT4u5/Xt
ypv5toImojevsxWNxxk5OUDKdCwwzGmm+WiljruROGsRE/e5bk+rlWg5gh8xbjDYkoaUtzbQSWyV
7Sh3Vo351qS0FYWOA7yWdfdyqEkvN3lG6hnAVM5QmOjWqbVRiEtRLdtcHacDOQCU13/FBieKAcHl
NCUeGHFH1RHrKVrXqnhaS9XWtklV8dv00rLnY4FgEOAxXYyCufaU1Uhl/eJBt9OHbHJf1xtRuc64
V9a569mnebGile0zf7gr645tFRxpF2F88Dg2wJbrnSwjc1e6Mt4XEfs7wZMINITu7EU8fanNYW/0
zTHTnSlUH4pXHbpFPQHsMz3m8WGKlfNckgK4zvZlvysL3kGv5W0wKfrU97DFwwBbzfz4m1AJxL2Y
sTkU1lqFuZ73lKgKNMOdOowxpELtwatfWL0MJRZUG7VRDzjOTQJHKLVbrItw/RNy0Zo9y4Q8qcql
cWRDNcf8WAULW60rT9BZKT5SiwyZRuLnPFr9vjR92LWpfudVEtb7qiNcT0GPeOUDxoLPon1M3Osc
v7KDp0rDqkoy8N/mJs6wVSulRwXuz89oawfWBBSI9des5+eo9hqoJvjBVGd4PG+D41mQNeCXd9h3
tFM0/whPcLKBgjEamBuZj+043zS+fG+Yy/KGyh3iyp1oSODK7Aed5Klj0rrdPp2N4xRPlPajPNlG
g7I3ST6TNiMmLB/XtW+mPnOmNLkWC3vz+lb06h6Mvfs5ZsEcrv9r3Uqcsn9tLEkMC6c540uNl3y6
a+yPOSZ0bP0MTWx97axkD6HHQqzJbhVhubxb9x5DlWYVBV6sNvX6m7Bz2CnqeLDWSoSTuLdxGVgP
iXXTl3p+qYeAHbhnT1z3Ls1hSUQMeDd+V1zWxmr0ljc/ibHXI0APsQYNUNOIndfb53nxn1pVVZQJ
T/vPDZdJ213/3G/RbZnwr23PMgySpjxF1P7JEGBo2DVdiZXQWkOtL3Iz+Y/CjxANa/ZrPAPSz6Ye
HZgZFztl3Ka7FAdpgnN6RRymbsdvmt2yV+nO59KYr+7E9gaXU1EBy6PQ5a30UPv++bqtX60d1obY
VPIWxDbEoFn+b94YKOHtLhsNsWt7+1IXTIMwrMxitwzVg2duvpyzTEehal3Wer6O+3u0VNa2VZhW
jT/9wc/y4DAaFBoOU62WdGjTo9aPnLE40gltWp/MydTB81AbmrA32TysLj8wvIVCkhiPLN0hDIKP
gfMG80AAT1UWQ0je/fmzmr/6gKyf1dJtQoJ9xzRd83cbi4BeBfZjGYX6zDKLCyp0TdDTlaoA1uox
OGDhTg+rrpce4Udr67gygtys3a31TqZ39qbFsAyOTW2BAFDVCilPGnWkHKbquD553ehOVI/boSNj
U5TuZYUL/vxpLFQEv71x5OsoZw7bDlzbVUDQz2+cW1L1LhgSh1kZdonz2dvQDA0zOi6wg7dixFlT
QgfQW2hEVTUkp/VoqnWgarf1wmrObxN9fC604e9Vtq7tXAvGoxs0+y4330hEDyEyz5R7iM2t2IPO
2JGMhif20cDHq1IVajdbVQizZ72pvT4zHrcPoL5//rjGb0oHwufAbAzHBvQKPN331e34aYGNnb7Q
GWYYD6pN3McVnAxSDo6Z02pDQg6A0kCrFQ/7yYC8kz2OmlD+4WW1M3Lt5c9Xg7v673efy0Emojs4
Pwc8gt9cMKDeeQiNcbMOXOOjD0SsHECowGtVW0Zjm0OwBQCAXQhpo4ndrV3P874pBUSLyL1Db5Kf
rci4Qa5Pv9/pgmiWueM8mE6RDQk8tvnGob1et5MIZXJL8tm2RAFB+0ZVoQ4WOjJfTnjHqrIBbqq/
bRb2UNyGeJ/Bt+dd3yODV5vqWgVpEQiHF/X3doDv0trQwG076A7JIqYKJFhyWnD1k9dloZxm/eKi
y0iEDPstRCAOeefNpENV8r9mNv1REgx7dxLxtlGtoapj0zRjtiU+23J64I26rI2Y38HuSbz39Xyr
1PZrmNS0EsZwO4FjCxhC/gDhWYjX9T2SCYd4M9HqB4Y/Qz7v2HEW4qolMo4VY9SXERtu/2q9QWvz
baKqiirO6YlAgiyHK5U2GnSlYW62o2lvait4yjV9N8H5wHhSVaQ1dJEl4kq0ic1AlQpiTMdrTTb7
Ze7OI8Mk6vn2ZW1QVryjHOybJaXCHgvwjgkfauImku/Kr7uznTfLwWAi88BKYWuf8jgw93j05vvU
GbpDVrmQBk0MNLr4WbiMJHiSa2k4Afpjn/JeghNfFfpsXMkiuZN45pPbt4eUnD2M/DDc6+bpZoHS
M1WLja0Xl2BikmAbPTOJIRylc2ZIgimmzzkbqc+kiKCpNQK5SfRlBSXwYCxPwqQyUk+LQnQ4Zjxp
/BPZs728m+5aDL0Os3bSkjm+qgRK9UEb90M7aRubOpkJcktpeufMQKDYxHD6W3hiK7PPGl8ztTfm
HXr5Kq7xYCuk8iRDfKT2WHdKBO9o+rFuRZk3g7VgxLpuPEbEj/teYCGxba2UaUfCgdJ6KTWS3twL
LXnykgFdUZExh1mSZeNhPCXm2Tsb0KyaMmV6F0HrHB15GrE5PHQafczQItUxTNymVLc6VnQyC1jU
+mG7dvDCZEr33hxMZ8cf/Cv7Yy1cEnScQ9tQYdL0rGXoLLOwBS22wN7SMn74gVurvizXl+bERmNL
rPOmuaL4gsSSF8vB6JoKbx7vtH4+N+5ua8rVraPOdUe1U+wqw1ZrYftgEc5vY+h/KEngXfGGbEpO
HbKiU181j0EM9zGy6NWZg/W7ReE0na3hcofN19qbar6mn+oGJ9gCfsUYy3PqeDw1Bj1Fs2j7SIy4
3S7mngTD+VKnDY+GJlrDJ6H0bHHtymIL1XLer12VITNro09NtHaiOpVP6BkpaCAPUVSzUhWFfdzT
8SUXoB2xE6MiR7ZIsQrVK6xruIyYDVcNJbLasX+gmwLMN067V6PBBXuZaens2WK4rNctTnCqck8p
JCj96n1tBM/0dKdctddVGtzXlbOEXhll+7YO3tZjoM/ZIYoEaLILoD3WGCK0TCIRoSLSLWR7dKHp
bcYAV5nauTMrvH0NaqgVybPl2ITSK3rQ3+BcKuif8Xaw1bSYxU+BkPmYcQYx7vFYt6AiUpB/MoEj
TcK90hfvNki7O9spP1f4Da6p8gUjsQQnaWq7CWX6cFo/+qh2iaSJUAWlzsHAwP9UkWWwvl2jJY1L
29+170N056fyPVFliT8mr1PWHde3dq2Y1hUjZjYeuHuQuXAP2I+acfQd17haGyS7ThCkpsvBbJz3
fhnyw5/PPGMNe/2lxkVtTR4MtZPvo5i1VH310xFslXaQm2XshTOSyKvSPhiFn4SVato6aMY/5gq2
OnLMPLqCOidGExhGPfyY/rTySK+x81i/wjEJ+1/g58rWOc95mf255QvYpJc+uXaT9mUwOwRV7U1D
Q3qldm6p2dlujuurFVLxsy46Lz77Y2BQ8bQJq6B6XhdaGT+iMggITfCfwJSQA9Gk9mqK0HuDPBmY
COCYTqC1eiqe1vqbAhKG0eCaut5uTz1nzc8PxjRFeO5zrpXoLTjud1XW1Bgi4kc7QhW2zVc9m4yr
FZ6ZJoejc2GAa1TXkzE+FkX7HCT+89qoWAiRdw177Q/0dO1NJmCQ0BnT7YhggFhya+v2cXLtmfHR
qxE+WEMP8qEdTCrtUBLUWgPbqiNK3Q171L4IJQJfhwv/758uBljkfkV6gxxaSOIRGa4A87wXihWk
ndbHkTQ28IwkCzU96KpIpO2Dc8QM/uFf3pl/FKm8Mp7aH1wUi8Y/chaNYLZy0ma80NKZ4Kydn5kn
j16HopBue313cn/4a9Dnb1pPfH3Up5eRz0PHwA6ZRIAQcshP/3JZ/6zecAG0wFexK8Ik0/7NL6xM
/WmEYIzDMmMWRGswjAb7yXYmkLn1TVFPnXJ0m49uv2+bGLsJ0+z3/3IZrpqh/rqiLB3Jq6HUuzxl
/bcqMoj9ReYLwKg00uBQZNdmijuvPsa4kUGnVBDCWnUIxWuNsNqHJQ+/IUDpOdJ0DUQDkjJgwDpn
vKNKtPWrl8k4Wab/osGEPdrxh6Y1sIRxuyl0WCc574fxHGXeriUCxxzfIgVcaDMNvxQRs6T6we3N
Zxo6oJZrrNt467wq2c2QO6xAv8FRYAF6ErC5jPpGwDlIu/lGADEmibLKZ+SH19px6AG3J42wk8VJ
nLMRzc+9obPjloEXpp7Gd9DxrysW81Yw0IbmcKRUbQwg98Ri0hiM7zOGZKQmzi9TYT374q10NPFj
DQ1kpm8qsjsmLLGPo4TYpS4MyO+l61EgWZX1hkDg7kf/5pWHvOVgQhvKxSMlKScb9H6dJRkdwXnE
DGzyZH5oRtAqhrpPacZdWXfdfoYBzuGLL5fvMUbl+Ma+ywmtRt/jbvGdiuMqydJ9ySxgpDY68D+U
SVoa7deRE1mOzY5a7cf+6Pq4BXpX5gS+ve4NdSKenLh9Q8d8v3aPP5ZoPbzPlfFVgRZAuN9JI1jP
krUCXMehQXwOxMQuO4GhaRH2PJr3A05eV5WIj6K+qnTW1LrsVOPXNpIaTxX4K1aiqz0PT586Qgs1
UKj0SIdJUOK3pe5VSvDBNoWKC2LTIfVbF+Q6GVwvu4UNn0onoqhiqIHC+ma9vt4T784Mn1mVTWp8
2eI89C+gxT/BFtTzgUqPhRrhuKyfXw8iPw7EMhSVCUEdtN9x0y8LfnaafE3Va2OpJ7Q+2vWoWHfI
OlDDUYUMr1dJBuV3c3Kuqq71X3xr+2u9MgRwtwKEfH9e7v9gVFgG0QV4naD3MWwLRf2vlx2R96dr
40AOd+XRbaiNxmwdGAdufQmkOE4eSVo/pj5O/zB3qnFXh6upeiWzsx/Mvl52MWTXdcXUy3AJnEju
f0CNwKZegVzSUbuEGiV3wXhb2+VzVICHqrEJc8vuXzCV39wgwVQMW+3srmmB8tu28xsKAa2u7F2n
8H6MdrOcEj02cNVPymWPQNQDgpRauMLV+J4dxoliTwV8ZZFknKHmKBrq9paCK/zz3bbU3fx1b7Vd
PFsQxgDcg279xl/BkbIku2l0QxFVzzbzpmVm7QdYbTI5xmVwWaabjol4OgCArP1mmjKgyBSPgCez
jGy0ZYV4mJfxVDBnPeSfqn9aD4gVllynexC/78c4tXazQqnXUnBFk/FRpRREUtFCzviXaHCghn/A
IZBYAENApxUAhN/er++SyMXcC3gIzN2V4CmVjL6q8YS8TSWtzJ/mSGPnMarRsV6K7fTQJd6929p1
mGVnIcvicZyeXa969rsguFTEXjxIePf6UPVoLnX7sv5HIIHhbsE3nNp9lcZ/FZUR3RpNaNRyRt60
1/X6aspL56yfO9F7N2hwYIq6wTctH/Z9HLkPRBp2rTEhAsrmnX09M6vZc6sQjc2sMqNwV87aPiqs
h4HTlmuOYJNOKsFs0OTW1sRyaoEI0CP1O2Fl9NIIhTPmBU+Vc82cmqnixDk3RV5IiBG2ctl1YOAm
1WpyOXbeSJyNQo71DuEmk+gojqKrCruMbaAi5fVG+zCc4d52S0K0muQidVZi5RHLGA2hNGcHRXaD
sEDLrpOhEaGRk5hia1jZ05HrYdPvmV9hYh9qmYakKTjTdh8yXTtLLT9K08NC9KXw50MHqpgEDzjO
nJMUswIv4hxabjNsIzuoQUYYQUvJ6EagHn5YAj253X8ubL42AqIiAIKN43rcmFiGp/qnr2lPqfBv
437njbyayK/2HCgitbXQgu3ZV/EpRSiLtDSHjwNjsLsvNU9juo/qbULeQWEcR9pVOVu3bZIfkwZb
mnCR6OUEjhJpepzz+Vxo37ri1BQlo8E2/8tvXHLSOHMS3/nCUHofe+UrhIIgDudnC0WqC2C20ZPi
URnIpYZBd/w6KVVpghG2ga1QXTuHuEKtdzE/e8e60SeYK219F0/TrvENFuKRS93ohHCNYUNZX7of
TTpcW5gw98sWKziGfJm9uZ7T66D+MsK3QiRm3USaHloCGdS0V/cxFy9DV4SjW51K6v3FLzajMXx6
I8ox4vs8e2su3hY75g0IzZFIebhpSXJabLSJtsHdHN75jbIKeH0JdZaH4qJVwU4n8Jui3Zc3SLSv
/Blbh47b2A97Jl+bINOO3GLCU+EbRWiPSn6k4c43JCfQYOTFLpgSSjQvuBYYQeOFdmGgw3zZvbTW
GGb88Kqx350mD7Xe+5r3pBBWH0M7b3ObvFuowUMW3C06NF1hMnp0xkcMXQHNahtSwXCqzThs0YJ7
sth38XTrmt0xD5yXiPmHnuQXLuttzvoHh0+bR/m2yu7ylFiQxnmZHYKJWwRZqX+sRt9Ft2ceyE24
lJOkDq0FnittTeyxTX9e7rPWxtqABt7sbhowf9KuznEx7g1XN5lBmwe9mvFwQRZeRF/yqAHFisYz
s1Kk7qC1TkZt2QzxsYqMLUbKYWA2DzOSPz++cnLsPfLgXpj6qSAnV5tvxzHCwvYL7Kmt7VQPWWVt
JzN7023tCmMOPJ7GTQQfzAto5OIbU2vv6qW+JdfxzbHcjZAw2VWUOjqAM0Fgh6gsb82cuWSFR4s2
QLW4T6LopsTyqfaNQ9Psq0S/in3rFrune0RMr7CU74KSfE+CQV1ENmq4bfsXNpKQQ57CONpnyAQ0
ptBxwGGiSXsnurvZxFfqPpDJX1ltvAeJg2WD3j2MdXCZgistBkQzXVIsHytjn1vpzhherfi7ET9f
CGfZJH27Mw3ICDleso+J796XIrw1h69c+hQJQkEAu597+zkqUU16n5U9hiVwYy4wf6y3dU+UjuVR
NmAYccX8IVxyrLCvuwTfAfOR/ECvuonmB1N+0+s7XU5QdG6ExpLv5hOTjH0dwyFyzA3Wvvfk7mzT
Su2fAm9a5GTAc5QqUY+vwpKGZicfe/A3gjlvm8nbCD2AIHjouvISBRdTnlsDt8A8gRKDiV+dAAwg
k0RobHT17dSS+wc4qxWMyiWM5gWeznsnnAdv6S6tLfZhPAV49V58npDvWTv8Jo9xDf3Nvl+sb5PW
H6dBPjhoMlvPVCYLm9GuL/D0z0INneCsafDKfa06lCRTBjNINP7QQWgMBqKdLgwSufe9N1uiiiXl
1zX7XeCYMKuyXe/ftGgxBwf/V9rkxfQOeQlvwCt2+Kps9egujq7BoPAfbzJCD6/S+aAbVPo+GQ52
cbIMHRUofv3L+1CbGNvKkwXgaaGMlRha+DI7T9OhQTpfxVq9HVVKSAB2ALbNKW6jlyC1m1buJKv8
0DC/1YwlTHEI6eOO7qH1UNqCuTnaySv1B9N5TaGTaowMx+GkJzDOo88Kzwa1k0QcoVa39fyPyey2
5tkw6f5slK4ZvCQr2SAyOUrH/dbDmW/96kLzjMfmixH7NHDtJs8QcICIw0F0l0M8v5IANmhoiyJt
myT6yZs+HcAvjN12DtLTyPBfk4BiFIkFCuSnnkvEaxPhDT5ACEEVi/HBZhitMbqYgNhgYe5mg/wl
fX6UOqzDQGPQ5sizMyznUZt2cOtYY0CG+dbWESE1CFUxqiV6RL+tsn5voeVDPb/ViUyy/fZQaMfe
GN66BU2Y6SHuLWt0B+hQEAN+c4Hrdas+ytnmcM7Dhew/mkZ0pJeoYh1ZXnru7TvkvN+wBsrgQXTQ
XErvJfMQLGDeS3we8G31YevQ8UVZhrbJ5+m91zGonr2sPxsTdnhm9kia82nsoKkaRnpnvhRpEbra
w9JNoRlZN0O0scMabZVtiDuJKzdYpf1RGenqqU0Zz8tMYPTVoHtHq0of+vG6NyxEsM+D+1EP5cXU
Gkiwxtb0UJQrj2pb6dAhFNbntnztCYsaB3Db0uTk3LcAbTMu+tZg7DFnepM+IuwCt93I145mlt2L
4XZYUiLiaXOL7MgY9y62bSafuZJChoUV3Bl8q//mec4uYz/DzWsbX2CaXSdWdnC59VnU3AmdCRIj
kGapnjO/u6pMKhAYw+9N578TInd2lwrzmXY4D2JmwBL7FzOn0qFqWgBpnd0shfHAYBpZbq6/LTDo
oUpStg1l39+nWHlzBiE2RqVuJPNWmjp7S2q8d/kEk1uILcYdkjogtiDThQUuUl9hzEFc6qPzFOTR
WXj8KZ0Hb1N2pbwaCW1n7xjLS40TxTmOi/mUlUYCGUY0R1OLtEfpY/uiLWTB1I0UT65b9EQk+0SD
qX91c2289bv5jA4TOwutMwGk85KziH+MnCAKl3KCXKr+GleVfqn/i73zaI4b2fb8d5k9XsCbxSym
PFmk6ESK0gYhC+89Pv38MtnxLhtPVRXD9Sxux41uCahMZJ7Mc87fGOj3vP3hePptoyi16YHCIBw2
J59tB4dwapvptVcFOp13zdhyMy7QinAxQbch+QT5ywQJ9prNS0Y7ZNmLOnTtwa3LcTP4aXnlWy2k
oB5iUV228KvFH6k1PKrDtsn38gEjtVwCxOwcBhQBXpyYgNYoqgZpmccbAsReDKTX8r96+OlMCgpC
7Va3E3Bk/hev0LfJUIFwN/0C1E2zpkY5HGKDG4X/dfKnH43Kr8frTEDQkc28MponpFgf42jW2Q7K
Jp+AtHXOhM79eggo50w9F/4+2mpD+jO+0bTqIYyBUsd2iWRiipFl0e+GxroutBatsXpj9saT68zG
ajeatILpar3GoLHobEVfhuYXpeNrdcyfQtevQI0QSUeoa433B9spB9kibg30+/emMv92OWnF/zR4
bUlJb2Jw+12lJpAbSscS9rEaUibgoMAu1fzY9BAO+rBLa31rYY68cTtcmdBtxmpikw5Q2AuVdlwY
PHtGs+swgMpr9wBN9bFqdIR6YsyYizu/G4e9AoQgV1ACjYMATZTuetKzb6GKfya8O4HaCptmnapd
ucbmHBNHrno6rZYS9GI4h6BBYda7w7qOUX9BMCoOr3sdZ1DHDr4iVgEaF/kcIJ3RJh9azDnd+dOU
xF+JOdfekD8YmV2S4HqhALQCayJG5TQV5nrXgg/Cj4ZrYhHeW+DI1QFeYN9QBS/tW7qYQNlodXcD
noxA3eNrNfxi1y4nPz0pEGbjz06laWsk3s3o3uloZjlKdV94LcuimPetamzMBmRgrYMiLR3swuZx
V9Fi3nCFb/Vq1RZFjpKG+zvneuBVMTnnFUzBxzhzb1UTbfzEeklgIVQDkNdi2A26fVNbxmYa0L/H
FcNR2yezwqPwV8lDg9L8TXd5Nfr+KsIilIT3Oc+znR5baGYlyn4MKEgMabV1EBjQdQNRCOpayZSN
/BJIvCFFWrX6rdctk+1AZMy52wnL6FCQyg2TDR1Y4GjjkJYVB5rZJZ+GCPSB5aMAXxjla8FBuAWj
eq9MG/CfW99Nt5SX+1Vmc7NBayZZjciPzc3jPAU3hgJUc6zCZwdTwKlsrk18lBEIiLV9+WKkinkd
9Ktcz4tPUadjihxus0T3blGqrlYV+Lpb+C/3XfWAjXF8ZU3WBPE1YjcDbxR9PVu3Z+oA6aYqdfuo
KSXmHJmCkIjWRnstt3dKmYVXjg6uRc/T6UB3RSeTRMR1fixQCUERqXVaQtGwd/Wwuk6K6VbiOmfR
plDs+YsfZRmSE0qPZgH6ZnXuDrcBhPzJiMk/+tpHMlVXPwEVRZhvbrBdBH93lWlKcFRTnIy5UUX7
VFR5M8OqbocOIb7aTfknNIRhnWEqe22ASdqE5K6rZvKfZkDe+0Arq0OV1cdpqvxj1ePcTgeFnI32
N+UmY99WqnHUO5dzu6viHcW1/hBqU7+ie1Mcete00Lp3vsBuju89ZFmGQG2xEfF+J6F27AxzBOvM
/byPIuNGyTgWo8R8GDTuQV1v9AcJ6O3T3tjXeXCUc9rpuxgueJkZ9bbDOYGa/jwBG4YzjKkNmtUt
RsDEsQeU4MfSKyDwCzC3rGO6TYfZvTuvSRvQ5TSU73njPuSI8WlCvqP0QATOgfp7DvIn7ibWRk5l
CWh5O1FpKegC2PCtjKnQiWkoxgjMgCyESgADwtxqhHgnppnawXTomoo/7SY2bmK+svVtEkSDWsLb
3yjYDJU9GlvbtLjmIyGDKI/3dcCVEeWB5qoX2K6+s5rtT9S+QfonCN7MRda/ddbUiDpCEE5gyPvZ
v47SjG2Y9MfeMw6pAd5SLfhLauVti4Y3uaDWJdehqQGBAgpob0D/IS9JTQQVpTqqXjJHgUWuNPi5
1gPNbPdZYl9lgToL8QaCkh5vJHzVo8K04raz93IwaVaoH4jVtN/FeJ3W/63naHeMmvkG+pX9eVsZ
fzsxwmolagtIHqI6IF4uQRoSrvCfQqEceZE5azcE8CB7W/LJ+qxC9s2RSFWB7sd6rnxWg/HWai0W
nsDCux5tF9IrOcEguFB0qCCk0C7aI9n8wPlET+wNcCH/SKhBephd0J+ugD/jGs2NJ6krAty4dgSE
PwIAA1xsY3r0jPC3yFFKTr+0PnzcKmseelHjl53+wlAPOI3Uu2iACx+gUzf+RCix2SA88PmNNQET
X4SwRLOuZGVT9FSRyAR1AvMrMRNzC0D9QTEH7s+irRDowVc9a/YSgOHA4KJBqlKsi9a1l7MJx+Qa
acR6Q98ebyNHvfczV0JElXpKN/Q5UY9plTi5SsSl1uGCMjSvEpHQdNrL3MxHjCazN4xCIho0SGoF
K91uvkj6xzw/2nY834oWrRyirNXqdYnzha3uZXySnYBgrJ6oRNgSAzNkYA8hPq/kjAWGV++HqEJb
AWCr7NHLansAJ8DoYfVK5KpEEMhuzeTVG8zvSGI8dSvpRxJCogBqB65PedABDLNWUNNnsypon1ov
ikKJXiJs5XRLrL2PxkqQzVe2YmIy7Ko22EJvJxvSSkcMHAFhbmwrpCeFKMKq6RVyvw56eacLqX7a
y7LZIXtgb3wVZf5j+xHCp5ryGR2zN5ZAXscK6SJlb6GTCQQwLk19o1Qe+7Yyr8QRtSlVevkBNOfC
B/7UE0ZIxGwh1emsHAFeGdAdAJfESincfNhlxrCW8BJJ+8SXEnGCPERbgvOzdDNuEOKpOAI9W1FN
BBTVdSrR/VpgYyRtkpwYoaRiuqOcX0vEtuxojyRLlUUKG5Y0SbrSRJGk6NZyPeD97rAAgXz3GiUc
Zf/W2bP1ch0G1ab/gn1wuZG9RNn+slVka/JsPygwOLJ97QbJIaoznQXDuq3JMfbyO4wdiJo6+iyD
g+2Ja11HnbpGMBldKCQO6l8NAlgrfMXxW2juJO+l7unsiwZbOWbHeS5apMuDIwp48Mhguqx1wzvI
z5NSo4MMA9717RA2dHy6XPyi5d5GAwYottMgMkj51AO5EiSBQj8F8rfVlA91SSzCI1p/nGuUVlLC
9BvSRva0khGuYXiQzSBvbH51c4ZrKV24ArkltcM1I3IQjs24Cgt8WuL000pJRkgwE6BkQejwB2jp
bGxVNErousNVFdgbdOY70uqk35kEFNG2fwuaguGmcBK7bYFWIrZ41FgjjGYK2oYtwVYGeVPw5tPG
QRxTQMrrinN/Du/k0/0IaqXVJ4iexjYN5p4Ksh73v4LC/DoEtrJOE+9WNlPieHqszQEt+Kb4oRnz
pzIrv2oUrUKvfi1CUNORDlDA0uKjnxhPmOyGB9VEr6wJyo2iluVVBXDtDVhfZSEJb7OT+1tuMJUb
1JXOlVOuIRWFpZW4zqDp1u1q7n5doN86uUG3QTe/dQEKXVGX0RwohxIUlDiqW0g0a5D9iH+JQQqo
uwwTcpnHOncuHzqp6mqfJPIsBG+x6XDRW7epM3PcOqjaVrd+BkSoNUIuceJQssc70+63kjzY48a8
aoD8rgzHcnduVZZrGfKSPDNBptnQvVjCMIrnQ4XaixGaeMKGJS5EfXUjKQ8Ch7Cni/i1FBf5xIWt
KchFY6/9GZznqq8pMdTWT6S8HVZC9612o11u2/oOCxa0jUB5UlWmrRi6CcI8k41urIdftxXaoACN
YAcJlbJjkVJyS0Zr72oprRMxELn95SZUFch0iX4n4VXKtKeZffAC1FllJM16hL7LwBJm8/OmFReV
OGKJ10IFaRTUN9/4nnUz0juYJcp9a2hCTizbJQI5pvYeZXe2G/P5QzboZBNYhgsZ8uR30WE/YCVQ
4YBAfMeM+ZeiYTgjL2oSe2UgWZrrX3N7UK7krbFtAbrpsKRAZjmf5EBkW1YchralX5VATUBgRL9t
2wIVFWIYNfvPnUBRVpS+xy4obpsGiQsRO2MfzcEop4QH8UeGf3kgoShxKAPvWm6SULfAScAvYrZh
cLsaoto5PZtCNLFljz6x4a0pD3RUkO2KviAi7u9MIJ0yjCSJxekVKnslotUscJdvQcoANjJMarXq
FTa7U5Qs+IxLTQA+eiVnSS5OiWJKcwSeVaoy1119kFdKidod8uA1sro/8piRUSduvQcV5Mbb6QNA
C2ejKJnBHqVALQWMztV+xjEywYTvfPbsXTyT5wp8TWREWMbSNBKnmvyCEsqA68YPxBublTx78aQg
yNufuKU//ucwbn13MzURxqo11VanHg6S1GIIKJmNY5tLmpxDQEfjiFK84DALxqeF4dpEykSWD7yx
QallZxbmrYiRThNAPK9HcFgxf1dioME1rPIgvk4oP/h2+rWHjLbP2MeV8G+UcxWX/bRLRv9KbvSe
GhpxE5AvbDbU8UOTtniOOI4Ee0h0Y40xNjIinf8Pgbfou/Uwdc8SaCIxiClq+Gu7tlCSt/zrRNDN
h6jz9moMry6Yop1WDs4B4v7GNRT8MfTHCca7DG2WwKNK1p08XVKrpdB7lwgms4S+uSUfGizwLyeO
w63qZCDtoKAgb70aQqFUElg7eTrPdUelGAV0lF3XLa7UazPTPciTnPvA2hvu/zicCvomWM5yq//s
SuBLmOa+GEp8hWwY1bXUxWTeQEFXrgyJkXM0qHCh4RGnxATbKR1L1Rnu4ybcSvavwN3MCGOuoiZ+
bJLw2Sw245xQohEgQmOMYa5n/l6B3LCOJv+uEihxAYmT1wWUDa9mgOlj42FPkD4zUv/aMu0ryxo/
N3Pcch3gZ9p+82Ui69Y7Qb8BA41HGPjVYG/qlb7va2DOSvHTaDF1cgZExCUFM3DB1edu8AlBgS1+
DCgR6VHLIvgloRZS90FOiNP7NxRrqDMlr7iEDge9BxZQilQDNO9NZMYsPwHflVw2udCk/IFEoHg6
nLjMQfk7GFP/a4A85YR+JkIb9Lbq7rfEeXah4JX6INsNNQ/3laHe2w7V09gKaRXU9s2UOLeVz1ot
VH3flMVNMqnRNo7tTSMQUmLIRlvCYOnbN7Jc2xIJg8r5bCElsXcQOZLzbXrdS9/YB3mmiU0iYYvy
lpQHn825IIZpeDSm5je5MuTVQE6CvGi3ImuTO20qrEfXt22JCZJHAlU9KtP/IJN0K/xjl8Wr/C/+
RBUeI0AaG5V24ITytzKo1aLSObviJFBJW2okKT37unLaJ1UL95gKWxLBVOcq+JK6+6MUXEOFDVcQ
+N1+GLALzPy42dEIYAsDGhbYurcIJpjLboe2bJfOR0XVb6puyncSrdnXtMV1MVkZk/V2sR9Gl8pB
m5KbIp3dk4R4iYk3WiUs68UOlDEc8d5oWyG5K1jaTdTdKo3fQF+AqoiuyQ0J3o2NTbkv+EcSamLq
8Ytv0ZKybcE771SEDDWIgINmPwChei2S9oY6wBtmjXbja+Vbe1+4W7lqsZHRoe3qH/LLYeLzmI7a
wdAqh33KXUxCQgUtyZsLE/KD8Vveq2TYkfeIuEV7y87bT0XjT+gkvuHcJDZ3nrCPA6GOKBK/XpJL
LFiyYI3yNzCZRGG3vSCmqtVR5rVywcsDLC+Cezcot76lvkTeUK6Rkha7f5gFfTwY9fWYmm8BYQBu
67f59rkaFX1Vi/WTlKS7VGD3iZHt/d4AbhYDp4ka9cvgu3/kqQFVC/VQjT6Gq6DmJpD1Eqjuqxgj
evk3JBGBX7etd08bJABGKJL4SEWp0S/RQ7TbR5Z8iZnJn1pwpFWSR/kdJ/TRtgFcvX46clNR1jLJ
R6WdGzWQWjl30bDriu4B8x//uusUaHw5JSwt38qFIdG6Wu1f6wmggnB6nYOJiizcy0NnhA94hsOp
ThsV/4vkKIc6KO5nI41f7LAJ12pJ90y+q4hT9bqzbHVdCy7l2PAY+aURQ/9TKx6pMzVrGfrlv648
1MiL2FnZxcESYVBRlHij9OarEh+VQa2uZcS0EPHSKPqgy63vfJOCY4erF0uZMo5J4BShQn4s8X9Q
j+KDCWZFma2jgZ6X8AvMxnl+CxeqDnuCXscbnVWedt2ELbDpJX8oSN6C5smvVFu7lhMnr5ITHs5U
N0qaH7q5Ft0qOdpAUaiJQ3IA2s8N1R+NHHE9OnaZqd0kegwDxWL+A45sC8yES7z0CxQclf4Jewao
OWkeb1urV1DgLz8HfVnhY6U9urPa/UO2JaMkb+mwVI1kI4arpozjEtwpf19soVtu1CQobmJSiwqb
V7/cZt5EMRwjHTIc8zcSXF+r1Nceo2EfjF7/lkVhg/0wzvF16tpAy4VizgBKiTQPQmBSo4zuqGm6
srg42ACnaMv7xrrq9GjrzFm7CxF2DNuv+DeCarDnki53u1FDwJ1jQGPDRcJa8PNJFYajlVJclR/L
VoDLaE1Jpk6clqjTLiYn7T33LjGdW3newugj7ZekDGjSg4ne8Wx8rszoOWz0P6FqHWUYlzmzM6G2
3EVAC2T4KBw92zrhfMRFmE0pzAugqgZ0E5X72qLOoyTlg2XyQTBVoB9Qck7aJvdcrghjRY+dk9dc
+0Cu0f7mjDG2+HSke6d8wc7A2mZatA97nhx0lHwy+pryPua4/bXrUdq3wHCM3MsPipFB0Oibx7h1
nihTMTXkqym2EXetgHxVeHl5Rg/7lwZVVuVoNVMamzmLm9zPNkYKPElPEHjK8VpDHc1b+8ZQU2sO
u72GwtXOQfxoY6NOZIErWHVpl+7qjCA80DI13L6EK0KRT3fsbKs7zX1aVv6OxvF3ZTSdXaNT6cfm
PXc5BTLcsX3fHzaQlL86Vn2wcj1DbhdSXoVkTqIk+a6rjxDSjqRchDs39jd0Su+CAvC1Eib7MIlp
z2ZrtY6rVRi0wT422F4KPjkbfDG7DUq/c9wNAAKQKPeh9KBQXuEaka7tPLnWa2rAadfTs4YE1SlJ
QHEXyLXhBkd3ilHAQMri0UXi8Sqe69/DMPkAAND1GJroGAbuKpkalH06ZWs57naORppYRqFcYTkS
rH0sVYMWyQsdvY81BaloTsqbvhDaTgnusZknBGNLDOqCbTeo7a2P+2Nh+Ra4D+sBjklG4k91aczR
Rm1JMDbaRJgMx09uOIYHDS3aKttMs3JtF6zqPjSe2A9B86eN8p9hzS7ptdE8GoN5347V6+yrKiKh
SBvIf5RUYIqmJArrSrHLw+GeChMF6874M09gDJMSMXZlrK58R91ljQbODqSq3TkdzWg+bZMhDsbM
5HBrB9QsAr27GgG0IpEYc95a97bpPjUW9gx+OSGVTn8cIy4UbbOb3KI4pDug+BtdecU2DxUrqxy3
NbzEEMvTb66H/HnQlDs0LoE34RYQzCCk9Q6Z0Cru0kPj6R0dQsun60bJwQB3MhThszch/eSCDKHE
rN8neTyj6x0C8PUnbpbowTg4KbsjVh+xyOdoP30PnOCBljhoQJygEOnPnqCu/YJ1ukk9RAHqpD7W
bhhtPVDJMHiwwHab9KUau558IR5RFT2GWU+9sPNoN1vBOm33GK6OCMjE5NlbIzaTQ1iLv1dFhuiR
7OO4F+5KMTLLmgJ/w4ObNw7pV5INaz939YtCnRXX09u6Ll5NWjo7cHo7YHcUurwnI/jlAKa4KWMD
+KA7Hp2h8V46/buHzqI1esYuDKIfkTrqtxEEO332w08vII3now85ElX+W2SqyCUNp9i0Lrk3+HhA
BiQuCe120EZX4Uj+Nju6t8+d8KmjC4DQDLwD3BlJ63R1A7rMQ1Rkeum02tm24B1zRIuuzDJGQgXN
tqHWeqzAtP5WQzJhgJOUxNrKRZqcSUUd1SnN15EazjHvRV2ooUWCYN+0bvz4p4df2pWZte41wph3
3Tw4u4hbFIAQUo6h+J6VerDWK8p4akJjOSz+JM6YQmnorqiNxcex6hlGNCWgNyFYKiK2kW2ia+Hm
SJqB1RJZQZHloBkDhC37RL0pDNwq5tjaUsXQtyjSv/hjhSIvRpp7ZPK2qBz5Ny41IjPEgmlwymdK
cXvDBHpr44OLL7luQzAOg33nDs1tTI1eaYwJV4SsBRNG516l2nFduzkUGlYhwQ2MRXJsIvSgIXXp
u8zrQfFYTETpBahnKxncUJEZObiyScz3/7diJYH9/b//18+iy9t6evwdREX+XlNSgwBx2on1/9TB
b6wS8+/Lv/ImQ6lYxn9BP4JPoaETSMFKaES86VAqDlaGlPiw2DNcE71EG3j/P0KUCiKVwuJQV3VU
LE0YXtAB/1GiVGzjv2h30ATULIM/AXf//0WKUvAK/4Pk50WmYwKklAj/d3xDE7PwwnZmLMi0EBEY
YMTBzM0V1LUuqmzv5uT+7XHvJRMFYP4vL9EXDopeU2sY5OhYTavNKi+Tr7lPf/r8s08MQBJC3g1g
6ozZywaTOAJEuFO7P67ab+lQ3XSVfYGIcernL1gOABWamSpNukWAByBfhZjalNXh5vwA/k3j++8v
IBU13g0gNwwvL8ww3da6fT12w7UGMzGiMPyxx4vXvnu8QhnKMKmSgSULrisl/Jml6BqT5X47/3zx
Df/2bcWkvXu+A6Jg4JKdbgMdHkPoRA+Gpe3KKL63m+IxMKeY/iJtEPBvn86/8dTnWMjAxJQAm8y3
EgBbmovSX9n+jDxDaS4sqFPfg+34fkBFYfbwQt1kS61L+HZOKytzd5kgOZ///UIH9W8ztmBWUaio
CiXx+f3kF/VAotzT+trUiYaWvaG9Wk0DahjzlvOv+zcP8j/ra8GImkmKqmS2wu2o0S2d9W+oMQ6b
2Zq7Nf0+jZsn3PLzrzqxF7XFPte9woOrbQKTmRIDTgrNZWunuA6UcX9MphDpRH7M+mMvW8jM5txQ
FFTTwm0TuUA+ClTYylZoXtormhntBTrrqSEt9j7U9MLLFCMEk//iIuJK1gkBcUZxPbg9P44Ty1kT
b363gXpK7F498n1y2NhznA+r1FOzC5N0YjFLatm7hwcqgOLRYJJ8zz2iA/8NaNzBh7f6sd++2PxZ
POADghfI1oh88wYxcwc6dR7/Ov/0Uz9+sdFTS6vz1GU5qfQoKdTdpXH2lI/+9fnHn9gYnJ//mvha
10tqwTwe6Q99bZlg/1QS3DiKdllFPW82bO3CZzi1ihZbHs3jIKOTHm+NJOiOldf95nb62ud02ucG
S87zAzq1khY7HfUaWtZ2GG9tFzC0ZZBW2t70fP7hJ4agLvZ2Mzpj3AwZQ3BULTikQZhY13OoeO62
RPXv0Qy6IrvwZU58eCmS8G7Vpjq6N3WTIsqL8AJcz1sXxXoIxedHcurpiy2t1XVEmsPTcbYBU9c8
54P5o07Hz+cff2qixL9/9+O7sTaU1O4i+fhORWDfwbUEwg9N05Ba8sfeIgb37i1+a6VV06juNg3U
rWuQ9HMM427Qh99KU91+7CViob17SdoObdzMibPrevhMSdhGjyXoyDX4oOxQ9Re/yImFqy42eugl
A/Yuk7sNrfYKQ6J0M6kQas8P4sQ2VxfbHKK6o3gpeaAyPWGle8iNgwFxrNQAhI3Z/mMvWWzwqh+z
EQiWt9U8+xiCQ1ez5ghzHsUsD7wZArrDhQ9/ajiLTa5OE64/VWrjUmC213lem1d6HqfXnR6jhk43
+ECxez6cH9ZfPwzSEouXNUBuTbeznO2UO5+s2iJrtu2HDz3bWwQU8BkWFhVk1q7foMPY2CuEXuML
s/TXPQ6PfXE56JHisJALtXc6Nl1ZZH3DyfK5c70vH/vt4uO82xh9q3W6nVGys1vvgBb4Tao2Pz72
6EX4GAK0nAO9sXfBBC4pHpHuz+fn88/+a2hiVsRsvfvZ2gQxw7OR6c3NR4WCshai61ts9Ek9nn/B
ifXiLQKGlQKgpvAH8DKZO/shajpgmXmfJ3gRnH/DX5c/qnCLVaNXdqt2FIK3tkWdO6hxxgnXdnjn
+E9V8bFV7ywWjwLFsYgQBdwiCr7q7GE9uZfu/ifW5dLwIWnHporN1N06vd7Bx+yGvee23Q4NvW5/
foZOvWKxgMaGQjhwD3eb4BkYtNXT7GdPnYP/y8eev1hEue67mLUM7tYHjTZG2b1rBscoga51/vmn
1tDiMGhsxLPMlpPNDDClMXol3za88YOBQf/3FigKXKcjRYf2YTi2iaC93RzAqFuiIOn06sfeYi+O
g8BpB2NqXWc7UMAB2J3m+JA32RVo/OpCFiwW/P/IIjXyqn8PxHZ02HlRG2+TxrjxiwCrw5kGGOTh
NtrpvTCEM1eGtjv/UU4sKm8xIMwFzFhxbNatjbddNCEAma3y1LkwXyd2tbc4Z6wGIoZij8jQNOr4
qa7RGYgbvOJtuICf3Wns9r7RtZ/Pj+XEzLmLEBLofgmdlLM6reqbGpiuXdMV96v6h5prTzCo91Va
X9PDuDB3JwbnLsLJHPWdps+KtcumDNwHTTi04PCkjIrfKU0/BGCbWPGeY9Dzl2LAiUDvLOLwbDuu
HVUZe6gZPg329NXpDLTn6DOgJ34hzpx6x2KfJmrVRdFIHGgA8OKNXHjFjQtfxnSVC5HgxMQ5i71a
+kbrY0eBAqfTbFsc3My8x4hg8OiGhXBUkjh5Or8kTixvV/yCdwdj2uq+5rs6oMxGXyNXsYr08dgP
04UU/8RUueLfv3s8qIPC8joeX2PftVFBs+7T1rE2HW3WT3M4qbvzwzgxYUv9VtN0uZ6rvCdJ73Pg
e75aPBrOFwRWnozZuLBXT83VYm2VBRDSTOF0rDvYzIO6RtTxvm3pn54fxEKN9p+CFZfOxcIKq1TT
nIYXRFaDfN3UHWtjAliY3rkquASqpJZubn2s/aau+GO4Bb2xMvxhxP2F8//UCBfrzgoMaEUWd4xa
w+Fx9lcheFIXsMD5AZ5aDYtYag91UbYq43NR0bCbF6r/iJI8pzDnzr/gxAkqdXXfLbdUpxmfGz53
JEU5Isa8GU3lQrX3xNQ4i0AdlZUelS6iuJoP1AxRL9v6U1EO+9APtxeR2SutSifuOts56IMbz4Zm
DO1Y3Xzs6Ys47DWw1gqfafFw1EAHIPsK/+6DH1Wq0L2bcw0OAhrA3LrGqDsaCqb1Ntjronq2Vd+5
8F1PHFyiGfSvMKKCCu9t3hFQdlu1HsIe8Xwz6vFD3OeEeROmb4G7X+N9/9iMiVXwblCklGXttqML
7XE+Zql7FdrpBZmlE5vAXkSRovJTZHNZSKre5rsy9uHNlpN5wMqzAn6DcMf5IZxYsPYimFSahjdK
z3uc4LtQ16sQJXIvFi5EM/BvtzDRu3s/Q4VvgRS2HGdr+l+wO+swgzSeUg3ChJav9eExGUJY1POt
q96nxoWb36kAaS82YZ8YkWLribdF5nGtmQF1MmRSDACyG8X5is/PagZaUiKStCnnbhOmCa16yh2q
Ol1YiScijLXYqHUOSaHRiZAjuLDBB6icKR87K63FLjVqEwv5lEcHtYHv9aj9UDD5WKtwl9bhAPn3
/Lo4cVRaixPfngx1xNibHC/s6m07BsY2ciDDegkIaHTfcd9EsvbCdJ162WLjdgacy7niZY0a3aWQ
ydDQW9tRucZia2Mi4Xx+TKe+ymK7BgU6kp3IW6GNmfd16HRXAaXt/fmny7r4XzIOa7Fl7UjXewpC
jMJXtE2CnM5uNo1vKS8DxcXo1Mb4OjjgyNC69hBJjmEQuznWfYh5XBjiibBhLmYSOWUFAQsz3vZR
wKKewL/A0I9WvTN+No3+Y3FPmEa+39VTkBih3ov7GvLoG6229zbN+wuLYeGT+N/3m6WcX11GYTXG
zJf1pDzNP6Pv6Wd9XaF/kF4Fj9pNvKsP3vO858VrqkDreAUzcY1Xzz5/GXbIYa7VTb72NvGF73pq
1SyuI1ZCNh+LnTAPwwCG17NWCOO7mwurRgSlv62aZbCKdI8YzOMj7cHQDSSrUIEIEalJ1U9JdWdF
m2z60l66up1aH4vAZCFvDH6L6GH03nM29YJs4L+OGsB2LI6LC5/wxEG8dLhsaxCadc5bdBV5M6QZ
UcMzr0qDD+ipD6AtN33SiB0w5xfW/YmPZC7ClWlOXpzNBgmKbbff6zkb0ebSUI44/5VOBKil0iGn
fJdgfhNvm4b2aVZZj+Y4fW+6+eB48Rc3BPZ2/kWnxrHYWVZihi06Tggz6O4mNocSaLJzKV88dTCa
+r/3rZ4HHpodI0sZOwLEzuD6mtFx0HuI3Fc1Rf8+f1Vn0JVY+njqygEKdn5Yp+ZvsYd8xzU0RQwL
f/PH0dTvwnT8pCIwNfbFlesW0YXddOI2Yy42U6pG/QxUjQRPDzAAmup4H6EHekgSt/zYhclY7KCh
Q6W7x4Nna6WwxWF1+1l0FQa/z0/UiQEYi9PdmSDWQHNMkIGvOkCK2Yh6Tft9QAXmwu8XT/pLvFlK
klpV3IyZuJGlTohtgZGgW2M+qe0MurN8TUrrmHr5w/nRnIg2S7F2lFpQ6UNyfUtedDcr7YMqdPqh
Ej0GSudeWFunBiSm8t0lvB1mgI8qSdGY1Nl2yrICAXfPRH2u9lDowE3d9/AndWJc4s4P60R4k35G
79+oWrORiiWQtI+e+2hld+b0nd7yRqe/D3cOFcaP9QvkEfnuTTHmIKpZ8iY7CUCcOXbyRenC/oOJ
8BKP0ie5rSJXE6JlEdDThzQY+wh3np+lE6FMWyzlPp5LJRiRffMw4c2jm6GOPzYr2iLYZ1GbTFXe
hrh4VXfx2FA5TLLwwv44tWYXMbLT6yEOsbfe9oggdNGrW7ngRduVO4wX3qCdOPKNRTSMahW4o8EW
1PLbzMODkkJUyflr7Vr0/uJgX5Y3uGRdeN2J77BEMHrQy1uHs3BrNChq92He3YZq33+wY/M/sItd
ZvlTZ8W0QJEsSOGpmZtOy9O73taCjyXDSwxjFntwglw7hlgVPaR+/FRPOHPNCVDkKcTT7PyCPRFI
9MWyso05VD1xdw6T5gvYlns99NGObizzui3xaQ3S5EUx1bvzbzvxWZawRrtqkm5unXhbq5n+vZog
NPVNN13IgU+sYn0RFHMDrqiTgwEMxhjPH+Eerf6idfqIEuruYwMQA3sXmygWxIM1oBlat03xTRQn
qEYFYX5//vHil/7lnNKNfz9etRVrrnLuKoDkr5Q+3WHjcOVn8YVff+pjL7Z526tx1OgquaBf4bGM
ugaAvHk+4NFcJP6RK8rHhrHc60UO0N/gQ0yW9yOtwoS7SIFYVxOZVnth4Z44j5aa7hO9mkrPGEtl
ti+dW9zbZbvBrs3GOgLF51pHbNr01o3mfezbLCF5U2xAY9c5N9IQKWUrbPeAQr/oen3pvnhicyxh
eXQF0z7o+PgxCqKAPs2rEYLX+S9yYmtoi3VrW1HZ+B1pegdD3y2L77WHPZA5f3J0JKTOv+PEfVde
wN/tjTDUszTS+CJKNmFw/2Mqwy0GT2uf6JIisHb+Laeqa0uE3hwEWp+TIGy9Ot+jFfctjrzryoWl
iPD63MGEKOf7GJuIXsNLsRi/nH/via0pf8670WnQ4GYlgTA/ViUKDcZX1R2R5oGFdP75p2ZvcYsv
msmO+oSU2O0DRF0R956yFxM+DXDEvYVjyvnXnBjGErEHxbJR0dJB6SrDYCWdbSht6dzubFiLF15x
Yh0vgXqe41eerYqROGpxbYxpdpO1EIjPD+DU0xcHFkQwP5rtPNwqbYDxZZreJGE9XVhcJz6CKrbP
u4+cKnVi+T3Xt8zv9zqOaMlwG/1f1s5sN25lS9OvUg/QPOAUZARQqItkjhrSsiXbW74hJFniPM98
+v6Y+3SVnb1Tahh9Y0BSOjnEtGLFv/5PPk1tfLSi3fsPcKkFlt//cg3HwrEONA6hu5uXVBARe1bZ
KLbJ4nnw/iUuvaPl979cwg3bqemblNoNI3+ITXz/NSzd3v/uS7dv/f7dSVoWHTo8FNbaXHoxhFwP
uWS36SfM9N+/xKVWMH+/hG7KcCAUYcduUzTWaeZNQymaLatDW8S4tLZ/dm6lny1TlCcOlOyR0Wu0
6FNjUSKZmVsR/1GRBTSMsxGdgXofclXQU13QrRz1O/19io/nB2/pnxtCnkvlitbuWqAG4abSTVF6
AWXONr4QZbsUkdpYi7zfGP/cl+S5aK6wKmKeivEWxbr7aJmDeWN1udl+8PWXnuJsOAd2U8TRQHeK
UxfT/lzc6Foot4OLc/H7D/DPgYJUZ2O6CCbh5CV7mwj1ZUzhYZdXf0Vd9C2FF1EaAc4rBEFTdHj/
cubSe/7vGI4aw997b2drvWvpPtACcd0IbVWni4lufKXE60AF3iAeCh12gP896oWnG2iYgTH2OKwb
r5NdbzCkxkgjkeuq/ysdhnVafdDbLyTC5LkOL8n0obQ6FsimnW9rvT2Mbrf3NaAS2qHXZlJTmFDj
Mm0/x+1w1NLpe2FpX95/K5ea+WzWABCZJ+HMoWFZi29m0gH7q2GmzX+9//X/PGNIZf7+zqciL7t2
dnAEKYdDFAyfkzkFkqEodKa898p1kPC/f6UL+1jYYb9fanGxMkwXhUseTMcwxZDUIZDG57y4GnLx
qHzxdZbJDXCQK0fDtfD9y156f2dTFZTNefBLoTBRvdXzLxQRux81zaUnOtdZVWGGZYCihnjI33Lm
jcZ6EeR6+89W+jbGtxEHhFPlfPAgF6aTc53VRIkA2xAbYyRqElaGCI5FW3+wvbnQC841VVXWBwj4
eBBjLnDz79ddhqdN/WjqCeH0B8Po0kXOJizAHU4mutrfBYm9b+b6mE5q7VacBhlYWzfOH+1lwT7+
3s2wh8JUpuEyU1l7YXXQxtETC9tg90cd6lwVRIEZ6nQ0dbsa3ICpYY+N2Xb3wVbpUiOfxR+drkWV
xEEauEIyYVfb5qs8w3fj/Vu/sAPAOvj3d4Om3q6MMRh2vYbNclTuFubWfNtg3m+Gd6HWQAzY6grT
zP4jEdWF8SfPJpg8bN0oXZ4IKFoMkoX8mLJ7Hz9DlBfvP9aFdUqeDfHcjFzcLBeoRinZtsZrUmQw
3DbuBOWoG28Vj4ct/wdXc/QLj3Qumraq2u2CZioPWgdy6pOGyWsTH8IEQz1g1ayZ92KiPPcRsEKN
B7jrmv62NWnHu2IU/bjG0NJxnhEySsgrARxnnXzCaHXFKpFjnu8Urv0dWvVhiFagZt07K03sfkXi
pMWYpwDeLLx2DEsXt22Jk9NO69So74XMwzvdLJ0SrmBQUnZcu3X94ELVRq3Qd2AAHuzC0Qq8qNpo
sQJtZ5dTnbTU5RVmmuGPCWa2/cUwMcuGI2gG1RU5ZHxRcT7AwMQndz482I1mFjuDwzINe9FpiGas
vqmm/mTYTSgfg9ikPt/DSdWYrlO/byusMGzi0nwzoqhw72ojw4VlLkdsT01B1fjnsk7G4YbTF/sv
XWkdcasNBXstFpAYWJOicLzO0jNta9aGnXilKjHandzANnE0a7AHXAnfSls8f/vA1q3NHM+NCyM4
LLtIwx1BOZOP4d7U29cu1nztTyt2RFlCKxmg3KzwFEZLjH1FOPc/u7YkiMYxvytd924osCBwMWOu
MbbG4l00NNiYC09KUDN65gxb7K3JAnqmaYTtMRvmMV4D8E3ujVyCM8hCOWL6qSsM9RTlm4cW308O
O4VzzFyh1cZKd6F/zDehaWbYEwVWOk23QQbL9uhSyTzsE8vG6mU9R5P1iHP4dav6Q2poebofcsts
cVJRbiQ/B02jyeuk7V0cR/MArQDmYfYsssHD7qTrRm/qw6INj1Ya4Cd/4yRR2pjX0WTrpfyiU9QI
18WIeZppgxccJFbPF3afj7vRWEpLPBOmOg5Nsev3or3OrSnMtVWLKYg62LmBZ8XGxffKerbTlMPv
VSfCcubYGIa2FCtj1GaNbWFd1mN2yGZ4gPkWDWetCsDbnc6COXaNsr+4k7TTaT3PQhTjdTSm2lg8
YHqUdgkwgG7WbC/M00C96qWZgGbBNcUPy/Usq8S4p8DRyM1NmmLLT+4ksMsF2Zbrss7WBruH4fsY
gbRaIFdOhyFoUuL18WxioRFqayM0ByRAVoJbvXZTOUkzD+0uC5QLs3qSAXxwLwnjZLDNVVBitcfr
Cm3OKYnHrMmg3Dxr4gi+VJimibF3sFKBaxLkY5g5952J1U/CTEB/g1OeaJb+VxjbgfY0Z5mfOFdR
WDputxlTo5HhFh/CIFIvuJHYOV5eru1ijcvjx85tZ892K8lsMPDHh35QPSZaXe5Psv3mY1g9Fx4o
iCZ7TIEh+AoLIrtNF4dZ4u/bqBKGekLQOmMqFTfprIX4zg5V8LlxZanGrW7Pg7yPItheTzrbCsdc
WalITYsCd803rrUKHo65Bq0ZGqFnNJHAMBV/E8zl933aTAz5qnYyPh/MY5cfIpVRobGtqQpYXHYR
oeKBnJgYSWH4r8J8ag5BpcXqGgJS0lcbfKIEyCwXlnQlriUjY/DXnMbJwN5NKYXcPlaDfOMxD2tX
3qRmI/Mbk+109jpVsV4ET6k7DKV/JVk967cqyqJpuFKaggp1rbWxOSUboWM/inUaE2FpeU1QT9a3
zHAdvAZji1TSm1/0OsB7U8ck+MFq9IbjbX9UTmXcjaHQDSaouC9jXmHn9plu32MzbGJ0RRhtqhmr
zTCjdYA35WORgb4WASzh0az8H2QsXFCzo5FnQgAnlQVGw5bWZ128M5qqih6BBdp1u00s1YPTS5nb
YI+kho9bq1sBTsjfksSqR7lPs0nhypjNbb1wapoc3XuB34QCPdJYdZoj4cm6RGznXoV4sLkVyQCQ
SYnvxyB7YtdRZgi5yKS+29MxLILVl6rErJEepfqIhSTeM+M3kSpDu0rypLdHjjbGUT2lQ+LDQpYS
IDUqORAWAF9ay6EoflU4QRgVXtubQ/2TE7cQvmBfNJJEqenXzfigp4MogEjZItATTzCRgbmb5yzB
pGjGs7niP5ta8COR3P1uGt3SMGGzOJBpoaG4ZfqsIw/ByJCVPiNh7edZ7cBkNmB5s/eDZZj8LGzh
u9vRBWWCHtjASy3EqgdF3V8zcowA/4FRjtYI8VvFbrVig+O3PxJMmJpiXUct+F8kNCxy3wc98qEt
6DHz51f8KHU4cHaQ+Nm4xYCkicGGijppkdALPdDAUY1VU3/FpqGDEZ+3dl4dZun6BfSHsXLqn6PQ
LbvZiMqq0Mlizyny69DSbdv25jyCvUhudKb2dCcB1kWPeqeJxZSoc6Y8AJga95O5tsamsV6zInFx
RFZFFpePrj2JFO6Q6Hp8frIo0kLUrJXCfX1VljPc2FVmZl34bEZqnO76Hnozgq85WDgV6ZhU1hPm
T31Re7osRnZlhpwyE+uqvIotZ13GzFcUtjVkMUBv4T4LBpGZuP0JOo+qnHWq+zbqTCHjYXZXKS5O
1k1tVbJ5MnAsR4ha6sq34lU163qbrOMpdrqnCTTEiLuuryXy0Q5LOX+eDFOZ5UobI3d67HWs279q
2OdiXZlIgAn7pXPPwQab0G4x/1UpW4cNvq2zUsQHVjb+oADSMZ7g6Q7dt8R3CizNxp65rFjp6TiU
zQqgJrgs063N8IdFYXr7nFlUja+o9MYDaeoGy4Z4Wc+x/EKBTtjsjSSwkTnR4+iqWzubseTKBKuf
14SBMe1rM0idXYO3ZaTvoBJioetEvjFtzc6npzEjuRkYtjJ8LOfWGTfG4JvUygq3SPZzkVbP4K2t
zgtKu4sXIzdsMQdyhD+jYrAxb9SExFvP1/wnPax86yC7PmoAGYS1eWWqoMZqrJ3iK/xn+591GQfx
tkgTKF6ORHCPP9NS1OenKupvxIxljVf5QSyPgckydj2mhfaV45LIvJeUaNDEHT74nwx89/KVFQzY
bfaB629AG7TaTSekD1og6pFxruISr9p7CtiTFmd2wr78szOG2D5nWl1pIJZ7Ey94GZPbzMaGA9eY
46ZpXWWuOx9TGHA/tS4Ya1zaC6hymtWo/KuR9GrcGzGNs9PcMrM3laWmlKAL/0YmOnoclE4zZdfo
aGmwi8pexQf8DAbtztJMegyehwgX6z7DitSx4gewr/XgjRBOXscoxGfCLmA/r5JBWvqhznMMn7tA
Y+tpc2OYVE0TR/Z5NTXJttA47rsCRdXU7JSMOPmiNR1/JWwHUBlWuZYQV04CzVMTz5im6C5d3/Qj
cEV9Fo3WGouLGhMExwRZ50x2CU4yK9P2NiqkOb5Mah6MuzJPgnGlQ5l4YUNZOp5SWTZhIGv77ies
IGP3ep5mHkolxvyaqSR97OJJBHgqQ9RU6ywcI3TJS4ZoPUkT9okIa3/IgCBkRrrtzTDMb8YxTfRN
HOXGM0IqjANdaWjOejJ7m2kR/y+MVlPBZBL6Vt5eB9FUmTBRCzRWuI0AuzJKpOVX+FCaMWvD4leH
EVtvrK0yZZqLLYztrkPHnjWM7VWv9k4kreyQs3+Nr7TQT6ikN6xEX/cdtjabPvBTA7SKidkeEonR
R7QIr9Szq6RL17iMYoRoDEz8X7VJoOq1G9lDY8MMt/rSaP3wZuka5i4thChjpYagK5/peM1rH6SY
18yjLuTOhjXa3ow6q/l3a7IN9VfbiLjGsJXpfxPJPulw0bOKpYiwmu9Z7brCqxwcxVhPuiDZUNFY
wxfJ+0Ac5lqvp3shusI4BJEuITELLGAprhZtfgfSN8QfLC2MkVR4lbDOOYOoPoU+3vYe/7fDtLtr
MYknT4GxJHTk5Adoag3b0C5tcU7OAbjuKw1LjiuV9u1fZdzO1IFOUcv5lTsb45FKQesuE01NAGqE
/j31qNW8E8lc1K8GZn7TUUWW7I9GMeX4qMEEw1c2PjiRXZk6pTyDWKIBvLD0nzoWw5ACJlQr935d
9sZdpQ+VWP8vUJbKSoTW79OwsTbUJsbxS1AZWZmsUiGb5LukcIEdbTwb/c+0Y93rPjhx+eeTdXle
Hdz3cU93gIZRYFDr4oZrDNdaOezB0q0c+b11ww+SHycFyz+kl8+Lhas8S8JKOP7OjPe5s1tM6Qpc
RVNKuQLGhd5eWUQMuTFhVXLr+tEGI2oWkMe+vM/BBVc12WbbBd64zdPdYr8Z6p/A0zBFPU3R3rHA
nH4O4UkDgxbyA+2SIZa01T/d9Vk6q+/d3LVgNe2Wtg27A1HpIWmA6vnHBuPpkH6SOq3HSrNKYE72
7Ja1/iVV+7yDhokvc2T8gL0AiO4g2RTSxjs3CtetBfsWvQpO1FiSb/NujwBnVeW1pzUu1Jb7BKlf
EN07OmxSbFbHXUHZAIvqaoYF2/jXmtkf4EwdlD+v0GtupfnWO4/sFQ6WCyfUF0yLI16vDjC5tt9N
DPLeuW7De3cit+HfJGTPoujFjqxNMt9h0cNpDOXhQQpgIiKTem1bNyFbfKHp20RgrhubwDNbJHr+
td6kmyn+EkWfSnkv+zcsSJiJiOZnrgVgxN5gVzxWR+x5ryV4zzErrmsYzWJkczwt+OMAlJlLSAIp
WDRfKO30ZPM5wN3P8o+aGa/T7rnEZLEWlJw07FXuNIG5MduconrJYM204ZPPEltCoKsr94p1ejdj
K16QZwFm24l1wl4wxQ+l5J1ljOd7iyAY8tUqzK+S6JNTWytDvagEd/ueT9uLIWX2AHm5k1clOAcr
zKDyuVhuJhBJ1bqwtqKoD3hNcotsfB3WhivX+tJj8OpPhZen9zK7E+GtCU+Sadczo+8apr1/lGFz
l0zYL8eiPRW1OolVhg484aa7QWUx8/h9FUG8vtedG2QSfzgfnGVAmWdkVRuRv0tNiBMl1i/AXKlX
j0nhd9rgzewlYetFf1ZOLM9ryyeT1Z/sB5rJ0nnt+mCXWp/mqHudPuv+B4906ZzgvMJIbwKFlTSu
gNgD7urMBSHTyI1uUN6WLMPD8pzYfDBZQOn4HwrULswc51VF7LjmIXeLlB0HlFNO125YMnAI7oky
29b+4ADJupQNPcspNxpr0FizlRc4d1h3utbXMdyiUOBYO89lqRkeYNKyx5F6IPS8neoU888Vrgpz
jpsu0UT7yYy7vsu9JM7nJttWElhJuO8CfxyxG07DzDZvVRvnKeuZqso9a6Q2zJtUM0Z88WvdBV17
MMcAZOFaTCzo1UrPU8d8BFinWeahaVGzpLCYRvggYtM4OTvGdW9VGMBLxIfFeIMv6rTGR5G9pU6Q
r5NzgfPBnn4s1AGP2yT3PxhLF5rlvCqT9EfDDqEOD2kv5utEQR6kAwSlXx76zP6ocuPCYct53Vdf
zQE0JrQ+DvnPFUFGuLJU80Ml7k1dROnWHdIPzkNOKqt/WqHOMvwyrKysmorkQFo5q93tMNfqZ1aM
jKkw1W32++UoKnefFV3TfFNJzTZ35fQRZSQYLg8AzP25MuEvmwGuzwVp0WA7YwgMDr6mLv2jlXQ5
Zvyn2zw7JXAbMsDgViFERu6d9Nud4Xcgm7t1Vj/o5ryb1NVI+XXMJvr9SfNCE5wX94IrLtoisoOD
meRwoMn3mmt3aJPNLJzymwuB9GbSQXe9f7ULJ0fnFXhdEWOwTrSwSaPsybCrXfbhideFEO0Umvwy
++vGOMlZUSaB9W+wCmXhXLkI/7OB7R9YL+UNWQRw/SOd0sXpcrmPX66XdJUC3dOEB0dFpCPgVQ6I
AgZZcRpQkk8YgJIU/t7Vp23Rzuv339+Faey84pgMjoqShmE5lYYDbwiIgy8nTAUi+aEA70IbnVcc
Y0E0ZjbOsIdY2TdQDT+5gERB0u9G4a9j4EZFad/Xg/vZbPtHY6jlCqHNEQ4vfPqPhFqXnvN8KU/w
lK6iOt307rKTzMkzJJMyvT5J/6ycVTpnS7g7YofKDJ6CkG2fc9EOTKcfnblfGFTnBcha1fSFy4HA
htxYv0r18GaANE6USAcBSif+yKQWj+GzSc0k7ipiVfIMRe2wExHGQDF1Gn4gUb/QCuKsFThrh9+x
qEozE4BYP3gq/Ez/2/xRXz4vLbUN/OXyhrnAh+822j/y4s41t+9/94UGEGfLfRXOHGFqAIz1pH/z
/dRDs7MfxLQuitIjv7Z//zIXhsp5VSenj1atS46Q3Lr5NNfsL/SPyocvLMDibCEI/arvIosqGW2o
oGcF7Er06HVtFvkHIdGl+fJM6DLYoA78lurCInKbL9I2NK+g/2wNuNQ7nCqUl/aqvaHGbf5gcbvw
tuzlZPyXGVN2SwZiYrUPsRe4rhKz28to+GhpudBZz8vkqmkCHckBBjAKApW8v4KFkK5U6P6htOW8
SC6vhVYGxHkbp3NbABD6JzfGV/D9nnTh7s9r5IjygtjusePO8sTNH/slrQ3MJHJE/c2oRKSLD9b7
S42wdIdfGsEIgrwpO8SXE2efO9sED9uQyvugiS88xnnJqpSJH0XLmWoVNNdlJ/d1BYepskmJv/+e
LqgozmvBfaU4pBspjCMJru2wNw82TuA8ArZ5mY3yByJ48pG2RlxOseGfBS3nrlsgkIPGKum3CUX9
B39qaxACjf3BVHWpQZbf/9IgzVBkPltuvr2P9p2eglLor95/WRdmQftsFjSKLhrcnNbojRuR63DN
vk3DZjYzbxj/tD+dLUGGnytLlhE0El+2z9WINWzSxskfPsHZLGh2uognXWprN9aaraulGyBTyS4j
p7PVZWNtsY75oJUvdN3zGtI0x0NeDym5A/8HkbgwboywhJoC/fH91rh0gWWm/6WhAVNNiV0xfxgx
RLO5779weEBdpZ0/vn+BCz3ptPf95QKFjURy7jJ/HTEFPhqA7pOV2cbhBy/okvL1vETUaofRLDhI
25vIADhUQHPehOaV1sdbogTPbcZtR+4qdn8oo4ZC+ZLp9T6Z6++1xJSQ2nhb4Qk+kLgb7VsRWY9O
cK04/T09/f9vVsXutTg+Za/Nfy5f/FKUUx0hTfyv339s/v45eC3WT+3Tbz/gzA27/XP3unAjGtLg
//WffNG/P/n/+sf/eD19ywcUimWXdJlC4T2Vr//x7bX++forhmL5P//GUJjmvxzHcYWyFeg+x1X8
6d8YClP8yxJK8icQqsJ0lyb9N4bCcP9l6g6ydkNHwUQ5139DKAz7X4QxNipcdARoR1Cc/Z9nv/t7
C8tr+/td/PvnX/EQ5tkGCqd5IRFMc4KMeYENKeMsECG2b8vYQDePWEQDbrwqgffA9mqQyeHUUu47
x8xWqdn9JUXwxoEOG+KuOiBcgJhtTNZK0z6TRlKe7MH65bizwmtyD207muDoqf+X1g8XAi9jARtx
ov0diqrP3Zh8O3HJWx3w27yQpaTmHPUmQrWFwtDND5JcwMqKGrkeNDKhjQAEwTFPpD9VbTtjLcxZ
SYPx+VBgN1BvcfYiU10JtmSYWK0c17heOHXCZwU053xvl/Owqssi3FLNFp1Me4prZQF7Tis1baQ+
7Y2piVcsalcDrncnoORU+T810dieg5DIBJTFsZpdH2phtuCFwP2d8LFJ1ilvweZaKIdWGXfRKK/I
o+diaL4WcjZXcrKaFeWyJCz2J7Z96eSHmrOBzHYekNYdRgB54eSAumjLWxNE+t+A2wXpWIICi40n
vUx3edmSEm7lQ6xrT/3EJ1V/BzoeFCMzzUpNeuANs+51RvgMN+l4AseOpg2NW+gA5Op9j7U0YgpA
ubbov6YdxDJWc7PhwU9IR4xwcRZ0YUfYvN4OkjmC7GZl2LRAxuJiwbXSu/bHcoXThZePcM/kk/uv
KjU2+bjcDS/+dNmFWJ+X7rexDjbNlD4joHu2TCfyilIcTlftFmz66e6qShxPVz0WP6vA2hvL506A
26jlXoKJl9z1y4lXx6n50lQc4j0zDx6Wm1m+nRWD9ltedS8WmFwlb3OhfaUa6EFEyXNZNtd1498o
N4EIqN8s7OxYRM+DbR9tzn5zI/A5HrRDj86ZskxnDah33Q++hqBXmUqeU8Qt3lxwhCdDtQ51CJvF
vLCjtej5hKELgIQneHmgG7O/ZTCbljdhSXVQ1AxRD1pvhxwOEgM/8gKb5q4Nc6u5cj9Z8/Vc54/T
LB8Go2vWv8xJ/zDMDfF7RothLqXLrGGgb7OWYX62lIt0DJYdzVtQvjiV0FajzwvUzYjDCFpQvCiZ
rBoI06sTGxNs1/OYTWth9Z8nG9rxaQjmljd3SHjGlqy7hZZt5czBOonbfcvbl6l7dMYaH+4WDuxU
uJF3wtBCuxdl9pjY9OXTLwpem5GGj+TVdsugP91K5PPnZQwZkfqcOgOKTzpSmvGOVCy/Fq1cVZKu
ggYdvOHUeEU2HjQbZkBCE55mEcz+V4jR9/VI7zs9nnKPYckoDUYcGf169fdQaRDHndolBZc8mC7H
UyDvhnmlawySKoye59HfzE7ynPjlj/45C7a9EHs5Qx7lBotBHKVeM1448rJ5CSfA69IPT914+eZy
udM4cLwssva6Cp5Pv1hG5Ok/nMidJ/zrabScnqv37WMQag/2p0mGfw+NJGIEp/4md0SzWsZZYohD
NYmbtk7WrUYPX4bMckun7o45/AJLO7ZLatSlsHnVx9NBDIyi5VvSOXpevkQrqqc+hoY5i1ct2S4N
0On0BKtc5REtM1gw1xaicbaMZDkY95HwP2nxD7vCAS9eWnHppBFd/vT5JKQNlm850diNotrZkX2D
evOhyKI7FythhZL1xK19v0+fnXaeujRHwUphi2HajmWfdemgsky0e+WbmZr1IZDJPhhcd1VjoL9a
7m5+ccYSLycTeVYunhyrZ45jqp2Xu18IjkY1rp0OwdKJD6mVLsVvMLqZXpHwHE5TNjL3Y2+CDT01
FF582tNIhwmS4CrDGDNZGLunPnqCBNu1fd1MEHg65xgt/ZQI8yHrxcGuRixvLfcT46MjX+ffaBhA
eRZWq6sy+zJF8pjFJBOjSl27CkVlHrUrvQaRF/lMQaf3fGIxL53r/bd4lpE/vUXAzraLOwRCDnGe
E24LBEWlHbz5PW0ec+pJw6c7hA6IPlyTJTeeI7xZETtawbMW8+vTP3adcd6ZoyJb3vcE0O6DOPdk
ufE/OfjlxpThLMpaFz0RFmpnW5t2DobG6NzXulXH3BTHeRlraew/kDo89fog5/XNEfPMlJPWGzgr
+Pvelm7eJozSIPnpkiMoGdIfvLVTndnZ3RF7UbAHaM61udPftxNaIKwhK8tXX4XHIB6u9JhJW69Y
ah0ZP7caM6RpgOGFRZE6Fko5k2BmmTKxN7NWegPenZXlNEOeeiYqwmdzWeo7LFgR1IRw5OrPzAgI
S20LjCs9AkTj8QQlFnmyt1ATugtxuI3k4RS55FX2zMD1+nq6ITN+R7UWCfglZEBSKddGp70ZdbWr
uu6pitJjGlGOSXcs3YlRs5C8e5t/XP/LCWNv28R0fhrvY0xE6jpOPR1dmK9pT8vgasrohwXR3S3d
ZrUwdZFL0zpacaVbzeHvKDCEANwM0fUy6Gqdr3Ym53DqKZl2U6fAY/t5abclupNm/JyEWKBpJUsj
pWXBqurT3WlsNYzKZVYWA6oz2nUlmbdPb3iI7cjzS/pkCtl1vZpRLS3BAGpNuV4mRjGBerJG99g4
+G9I5Jh5wIqCF2DqcciGIxow5uWDmtP9bGV6m0+Mt2QJu0JNvGR+d3/6rkaLN5zQ/KwmfW9wRnRa
qUocSEGrfR/i5CFa5sXl0sHgM4cSQ+CR0mCRsSxiw0tagcE8BT5qiJ8jJsdUdh7Gm8dkCSKWp1tm
+3gZ7SQav/QDmvxM+3Z6tlNsF8Y09XKBUwy4zEulNmqbvhm2KuhAC4irE9C8r0vllcCL29K9PV3e
SOiUVPJTOdLq12VcEZtm3K2v5VdpUT6VMl+HtZGuUbERKmfWtQqsG2E62gbU/NaXOZI5jTPIKR+P
ZTATdSM39aoFZZD0xkEzOiBN9Ik+Lr5jyRoANCXmThwg9mXWtJSSNxtFVHqKeibjOeiL+yGyBDkw
8y5dooElfmJJjVcCcEdFHcvfTPIPxuyp+v63Mat0oVxes5ISp8zz6nykLFMIk/VFyvIhMQJcOvOj
hshlNVr0l6GwH1SQv3SKhHVmKepK4hTzdfPHgJn0tbS1r9myRYqUMjc55TUKJfwe26tdYbrb00ag
XkILt8nJ5U6UFrFyrcZkiHaJMWxaZdXA7LmaLswbDv4gfDZXmY0+J3IDoL292mQifUN7/ta6hVwX
ept5GnVWCfJyTwNnQgV1AqNaK4hOxePEtFAIHb9+vbjRdOsrVN5PytcWdVco9ijotyHzM9Xv+y6D
bFwXNXcSOtSJKCSBcVTv9TJ6m2pt3SFPR9nebYqx5FwrGbwgSNrjlOjbMXV4CXIaVhbuV3sjVamX
m/GbGyK3yZuvllvC1SwKGHc5UUmYvA1hztE+WvpivjELsVdl/DK3GbPV8i1IJ9+cBHZOPNwP7qP0
UVkLn4P2HJ9R12opr1CFv6pj89vIR3PVQ7qqBgR7/ZfMCDLPTMpd21TRKiz1O38wkR2LVN8jEFxk
O/2t0zUfpAYJkJnMf+84hqmoskGkLYUB+vH3yV6mIRbcevccOfONG+VyZS9PXctK82Y1lo8iqdQN
9Vy3suonzMzDL6NkE50Fi5bTYLHqUSD0+qOGkDZI8SCxxvxQTKNc5ywwB9vYZfWLT9nruslHtWG2
RYeUoQFmsx3Yxbyq8UZB1Sy8zunlOjWNASh0f1XlxaubmXcAxPv11N/MtrPRe6CwBCZqMw6osKrw
a+OY3wPBIKWVKXyO8seZ7HBS5V6ZIDgqEgkyO44/99KI1jPFOOsh7woQzlrvFXpwLAd6IwVjmtJh
AMMzDjl4R9yMJs5dygEpETEO82ZAzrEZ31RWRTsiA57FSJpNN901y6iYY2B+EQQ3Ac8WNXTfrxAH
U0PoItPK6BjBYARs8rKvMN0H6LTUFy795dQvgIKojZi6T6HOMp/ehx21s/SOtrGedf1LU0v40QWj
hD0LLDfcUAKt8LenDpTuEZOPi+TjVS/mNyuZAA8U9bdSxZqnAqpXFLIzHVcNdqjyllU5XWVF+Cad
EnV10a9HYg78GalEZnLzBuQGXqqZx2qqO0/pjDBbqbtpeW1hEj1aIqQj1mwYbX38YkS89mDCuHs0
g9vxdfGm8NKlGVoX0MkHE9zvqU0iJmVIV8A8NYUQluOcHS5A5k0rP5tfwmWrnMtniq3IvyDNZMcv
H06LwWmrbhq98til3VaclOvztmFWGcgpxkK7++CWyFOdjxwJMYyZjsIFnRzT7yPHyefcHuLxxVgy
DHIkBDdo/sma9ugsdlFdvi0hLXUBz6ZJDmgJwpf9aER+4/07Oflpno1hxbbYNJWwHbJuZ8dfvG41
GVX7coqF2IPPjv7g26G2KuUYERS1j61T/JXpxWMx6fVmKphIWRZxcA4ir8pw+mMm/da44wuH4Lsa
+bhnqGy9TNmUIHhulH1GSfkFOovaTGb+vbWi7d89fzBSz9eit9QO6/9N3Xksx81lW/pdeo4K4MAP
epJAIh2TSSORlCYIyhA48N49fX+AKqJLutWl6Ig7uRNV/CWSSgLH7L32MsdlLcVorRRPCqCtZf3p
WSag47OAMEh+KrRmpV5zBa2nXbKuFbOBZhRly+e/BR5tOuTfH4pAtmSqqmnpFrrHP6rYxrKmxJjc
b6E0vGHIE6i9A21NE0f7oZjlQcOlDkhA60HNMvYgsWEHqfTGvrXhDWro2k96NdyRvjb8emKN1TqX
OZeBonML2oZY6HKYdpgkuh+I2KZtRkQHNZF5SDS3D1Facn10Mc72S/vFGYb7cDF6Cno79coOoRXP
bY6MdJca4n503fpYCKPZoRzVdhJQm4s457xSsZHGP/gcdUh4tfJ+O8DsGrGerKrnBuMZr8dx1V8A
XnZZ/RLOeky7z3fVJRu/JH++Jek6rc3ATiqwP6XdW3XGQeZKSSkHV7VqX8PJ4HBwOvU6pUrj59Ws
7MdapB7IqDzkVq5gD27uUOF8Go3pYdviOXKMw/ZOi57r3OA8mCbo1G5Ye2Ye4UK1Hijjumr+84LX
Nonx7y9XFw4vFrdfcB/X+APZlSZ5CtXsvOcLyKezHqbNEnns09Dbqg0cfnL+U370lJre9jnq5FNW
EXXe1SqPJuT7xgrGLZabhIG7yIFL7bEU81PusBiGPoGDOnBMausf2w/gwATNVSQipPUeWQsnVUle
0yq2DokfobA54hv2lC7T4GtRf5cOvH9nqZ/xZ2Iy7ZJvZPbc6TUsfGOO0xOytu9dZy6kttuZp2nJ
TWgKDT5qmOPcwfXr4QRWSMbuXAb1fWTgmG8UyAn7GuvD8ci4jUz6MIQMvW6lKWM8XUwpd5heHGaL
q8+s5xz1ExKfQn5yIKb5ilDZw63McRexr0nG9Sfduy7PkRkhEtplVd4cwXjfYwuljjrNYm/bFupp
nsc0WD+W3AVqmOXD9oVuUmv3VTq+i8wWuxpU0m9JpdmZddR7cFTRyhj5r3VMvDlB5+Nl1N8lFrY+
OcLYVKtj5xFcztXdkuRK+3GYxxInemSo0EL0m2IotR+RurbbvmpY61ctLZ6beT4muoG0ei4vXU+9
5/SlQyFyh03V2pHyW253bK+sv080vWomQpVqXgkbRjuz58we0JhVUoXiJWquateft++Y1geXKdVd
ZIRfpkyyBIxX3SpmGM7DnZXwpJJeiQIJUX6t+NKa7GZFqo9KMv8Ys17xt9Nt+1nrZa7YlJV23KhI
rDnqak4+V5TVoY37h2Kce79I76thrV6SsvTj5DseEaaXkIyBvo51gfr6Ch5v7WTCdmtoGJFpUSua
hoTAHX+syDjVR/u4bQMtxI5hmLQvlsLiTpJS8YqR9+pkRrlPRFf95WLewNU/dqKpopvVcMjTdXWd
5vzr7BFuqgtzXn2f3vKOGcLiSoEITuZeoQzdrjXcZRenkE1yRT6LUH2ISzfxW5f6kBX0jWA37hmE
TWI39RlrH8zG21oNVuWSmMlpterzotx43bZ0nXFZVQkqmUrlxZZC3MVL/wVu3JfIcEfPXLjawglp
YpumPkJULzPD7wu8/mNluLdCQea3nbthbJwYjqB7Qmi3Q/ujeGtBv11x26vbrjBUcGdC1b4vS8rf
N6Pur6f8uojk9mThDIDR0kSmC0t/+ynDXokXrCt07Xu39T0xFWI2t7qnKnQqGoXMBV+ZGKuUSCPt
YF2CRmR96yGleXXDaVVQFBetFftbP0EuEpVxFSjSeOOIvqYRX7Idp//dc82r/N6UbfnR/T7J3CZy
/3fM+T9o+rkWkf/v6eep+Zm9Fz/+dfS5fsM/R5/WP1RVtVR3VZ8LE4CWv/rn6FNT/2HYOlWY4VgW
uONaefxz9Gma/9AR95KmZqkUCNpqNIMetov/9/8ytX/wpUQQqigRHYRQ/1+zz82L+F+2pWHZOO9Y
5vZvaLb55wXp5uRPuW1XUSsrxXM0O4i3l+ywIPY6RpVuXkoXrG6RdEqaqKsdLYG8V133Z5RnqKY1
8zzaM1Y1iE13kUWt3eoMMyM3H6lsD//yXP/NBGeLe/v9w9q2bglDIxXZcEmV+/0McbIckyeR1l4y
pbc8X5o9u/Ksto55GdTcPUx9OvuU2g/julkd1P6+U4MfuNnDFNbVl6F7DG1prKz+r9vv1Su9AISE
6K9o4rhE1kNUtfGh5H/XZtFMUnSXoaZfkgkjC2SHpIXqgli4+qgWk3mxLX1fK7nmR9xGGA4dEXMW
p0poN5J+VU+fZBWsx0grMJeWooPVkYyAlmIkdN0J1aNTmro3JvlPSyjpqbHG/ogiUt/V1lVMZXLS
nIyUwziMPUNrXqO6ALJn0HMFf3GfzEZxj4sKVNF2Asr6PFMA6o+DYumnaB1W1nZ5X4d7Cgl8q/DC
3bXEHN2ZExdBth5Ec5F6GYhQMPcOkycTsnKDpcTFqvOrQPy7C+UsPSVy8tMYGwwsz0vI8JZj+qWd
i68ICM4DwQ37pF/sc52i0ldIFvnPL1380T6xQm3HUC3XxDVd0wHBf3/pzRTbipvy0vGm0LjsXdRP
BCrRxEPw2v4Q1dxeulI9h7VVXVBI3EZyqLx6dHEgia3kGIbqRDvdvKlxZKKtMjwUyvGJQPWbpHK5
WzJrF9t2eGcmf7Pp3vy4/1izDsNGV9iaJmxyF3//+LWDun8RSe1JDVS4zAocUXEAvLfEKsQ3vYIF
eZiRCO/m4ZEO0T3ETlpBNLLuN4gyATTPUmHtRA/3qC6zzi+Nv+U7/NtPyXOm+4EMgcPQH+jOIGD9
i5LSaqqXB6UurlEKohxao/D0WUh8Yt8XqYszckZZT/2Jat68hJWV3Xd1eh+3q7496j4Z9nifZUZ+
0UOjO/7nhfBfjyrHwl+Z40o4Ko72f1JdbbD3OlOykpyXWAuctn83oRoFja6md50t6Nk0IN2JLamU
aRykSg3Abd9lCVKC7VGC5WEnEIdcylmHO/Gj0LudVYBJ/udPunF7f3vneBJYmPW4vHFmI3/6k9qZ
jHRXmwrPMeyPmg7gcxhfTa2/17LRLyNKuXl4G4wke+k0WoT1/t6QsAhdRRTNAzUjgYDVUGLq4Fg/
taX5YAq9rGoPxIE7vetvhqiRC/ESRrGeQwPtNxN6Jq5diBeCXRv7PirlvSwKI4idCEeJ4qAyazuY
FvVvW4nQX7LKQSSXtbc8zh8gtcwBQMVnPPSMR6KxzQc0JdIsYSH04VlzPszI7p8QsUMKNRLzEgtQ
nsyb6CD/Uitug6P/8vzY7a6rueud+ceWL8suXRAdIXeei/qQOZp1cSQI/nZmqyNHGySzz6QR0ANl
9TFvVGA8yzmXRpQfVbN3d4tGc2YEbaPMf7FL+3fL0NDWGxNOkqGCiP6+oV2X8qzIsO8oKrVjGi5U
ZhIGo3mbIMqC+tyZpu/EpY1MFJ7jKj/PbY0abyCVYy0mB1zFsKTMmM+iCoz0OvcHK1VuAz3WX0Bb
8QfhwbDQFNATMztEva3zkX//qFOr4Ck9hVzdbfRjJDDzczEYJFiKosjYHxOC77zwDZG5hwTPvG9t
uMC+mQ2YMeslVNaTEjQEL+iYRboJLnF5oZ+LRoXbsWSvUe/+VRu1fqI/37wNRMWpLzY61u+fWFca
JTSNvIA6NMQH7uDsRIgC/YF2GwqtCwbVHO6EKgJntnOPxB3nLKy0u85p+zdzYfEHlMjTczQDayIw
RaFrkNB+/yyWPRlRGKm0Yb2CBjZv5G0R6XxSZvdl+6+uV4H4p+RoreryDmsrTzHVF6yzVssEdt8K
jI1zgmYlzPRjZmRyv6i1C3OnqQLGFP0lckbk8vS1PeZ+wVgrhI1W8V/qJo6cFcT6/bmCfXCDrtDf
arX4R/dlRm6L0X+2QkBlFGCGU9w5mXmeDfUkYtTCEmFIgOsxPWsnDkuomhcsXzO4AYhy1xNG75Y3
oiI7eMd9s9NHM6Up76tgCEvhN5Nn1UZ5zubmUvR9fU6i9NKqWvUwVvmpIr8d2yRxARixThXCxGCr
u7KOe05W6RwoadSd2rXy0KX8bDppx41ofMee6y4ZM/vLmBGRzLwAY4l3HAslJxlqqhjqk8Cl3dMi
+0R3+eQC8d6goGoBAuP3yoi/D4vIjsIpqHDi/s6ogVfHUtdPMu3kfZvQXELXVvFzhwphugk8pHpm
FNXZ19DJg60Ss2yl+lK6xZdkwGi3ZvwEFCTJ64Wil+HTuGvMfWirsGjXUfOs9PIefHtIpbji2bIz
svAasTeDCI6hD8a1mpvoo9+U6fNWoI5zJBl6tjeb3XzQSvkaz61xdKX2qkaVEphTElFPK+qvByQX
lLHOUF5TVzsKpcgBZ407tY2nYIBAvIOouEJ/6bucB5rBSrkZxDnYRcKYTokpA3P7UV/1WrZbf+d3
iOGCTAdXnSL00Wn8Oe+Kt1zDCiYz0vywvWLHKhUqXQdLDI65uCy+ba9qHK2r7lpM16kO5wpX9Myd
g9osvhmGMj2USqgeurG30U61/LuW3frJYn5qYQFcyAgkSX3cWyHvPJfh3XbeTLBM/DSsP+ldrkLC
dLsh6EpNgEDamV8uaeM7hONhndccbZgRSAURkjsaP56ZpgYNY2iD7SJN6pnsHQZCWZe/SCGXfS1r
zTcmcz/KHmsxfC2e+2W6s7Px1E7hHPDL9n3D2AP/uT1uYeGOQRrzo8a1jilPMjKbwHakvA+jsQrS
No92TTwr18h0NK9MIGDUbVt51VSf3DlUgipPzEBrnCOWOxLm0sTLaPvDNJU0JFUbvY0ftQ01R2Vn
HMa1eRlUhsAGcvZeKVV0p6Ql1EYHK2GJUdghqy+cuWJIlhgnIxuljxEJz7b+bg8G1jijclYtSSdg
at+3KjIZsERDP+VXbQ/qWIzdbgzqvCyw6q74MIvzTWste7ct8jBsSiwMMLStNfOyVFTz6+aesVyr
QvNAEPoVHTvgmhDaUWYRG5qm8mLCLIH/1q18Uj0/bi2kEitHEeXmYXTmV1EP6ildtFvDxO+EyuAH
CPu8s8q+5vEl1n7jO8wMB4PeeuuM/HNZNe5Bb50nLZntWwoVRJJNBy3wsD39ysj9pUKmvZhNc2j1
Jnx26vI9XYZ7TLUMiBx247ugE2zHRpBIiE7GHs1jBBvsnFQRBAWdDc+gFduW/JNeaS+4+clf9121
FJ9cQhL2QOPZriixwEMe1h70KAwS0gaXVtbn0SkvlqZVtyna50n/Wqf2B73DXaJlRRAxucTRZN+W
HIlOaFrQ/nBqwNTfOv96OpM1BJUbzUzHOfhA9F/EFMe37GTGSR6ksbzftmmgmxk4dZOOhNjA6IpT
QKthRAjtfsdDCQ8tmZykWIx9FI7zDnOLrfh1dDr2Xq3hdsZlCQJVPuuOs8fSQ3+aWyyNlGF6yNp8
2oW9A1MwZC3HTZ0eXMSHTZZ/2x7/dpItoRUMZa092VWIf48ZPvQ5fv5TCKaW4W/BZwizEB+XZLwO
+DCR87kWZknW77dFZLmwTKu2Cn5tZq1c8nsYM760WMDYmgVFfEB4Yh63ldas/SwT3e10rtn3TLCc
fdImX9saYVvC1dqtvVEb5VD1ZjgFrnQPYZkap7rZGao7eHprA6ly49qm2CVCwPujv/Vti8ubJrI/
lTYIW6qjMNaynRXK5iQzXCbqeu69FKvVwFzSwqO7ublcgl7m6FmwKIXib1tEJi4+VqZlgVeLozLQ
728bydTjYwzQuu+N+GCTAudVtnKG6dNms3mRI/NkS2vkvkmbeb99G82HgTlQaR9abVj2TtQHZRvM
UcK50mfGyZHZx5xoeyMd0wO91Hb/bjemhRsow8wILjVjN2OZirN0QDxsh2qygxwVY+ra8tuFUxIG
o2OWfu3IZ7dZln++hn56chnuXKYQ+8iIZQ6Cne1lGw2fnK7Jn/P5e1K0+7CckxdpLp/SlrKa+Lwe
7i/i16jVjEtUWYfBwusqT+yjMuV0pdKhsyI36BKOJAipjg3uShTokg1Yu5V3c9q7t0S+iGh0r8PU
47BlhuLRfjMEEWJbVa8No7pj2md5VSvLQFE1324U7vawDM+0A+3BLsjRde2a95d10wNJL+8RunmK
Jpzt3GSZrnIqjJNWAtK4uvtdqtUYWGwbIZvAipdwr+uzzZyMszYyJN6q3SqCcVBIm3N0bLJwCrpZ
BRvOBmrk7VUN+oR9lFYGMAXCQ5LVvqNxJkZDYRxxAsLkdIRwV1djvjfavDqBOn8rYSMcp3hygtpm
0iY1flNrMvypUkKcVxbKmbSiDOoPShclr6bNSx5rJqBqE10TvHF9hVF+Xh4yV7wriWo+W032oee5
N5M4mhbqsMcjC4xt7dC3FWGygZuGnAqeEMWM254SS03PTlR4SUl+bYE5vNdhpLrjpphPiBkc+JTN
d1kORdAP9rJfejmckmp+g7wvvMVZbrNMMZxe19sGApQzAvPGKHYp2cMXUU3lQR21Q+o4SNsxKdur
CvoxCd61txf1S2nbw9EIYegtSCDyfuqewhQqnDPzmSuMFrI5K/cGp/PBJIdEJgkGO5zX2z1ZZbq8
DGH4nE1wfYtW3BkmMgx88044lcbPJF7vsjZlVpVD/0mb6Ks69tNOpOlrn3FrZS3VdWoVoxcLsMi4
Wx5xvIuDLjNdbyBeUKlLf0qq0s8Xc9m7Rtl5wokUzsTmBJNTD/AhwJVHFOnN1LwxworH1E88/Zrj
znrZrmxFexcuzD3A3QAR93qh1oU/wj3w+miRgcb4drfVGtv2xZpv2RtyPopkgnEba0+/Wny9HX1T
XXAgNCFRmpVQ97YufY3Ui4Oed5qvwHoEdGWXD4WpBoqtLLBQtfpUKmNzy/LoAv/c00GyyoWLLc4Z
mZWlyVG0FitxOJqBE+EvFOqucv11bq/DoNKF64ypW70jxQyq2Yzj53YQI7sJD+7Y32/DFRoK/bSe
qVt7aMbuhx4PyrVkAqMnyUDK0wqxusm0x66MbGG3GnZrmFgHGaCgq9yKMZj4ry6ujVHh9hfTzGga
dAzXymKPTTB06nAAigjHh60G1Nu2gU6sY8yzXk7mPOyF02sHrIoZs5cuBtF7y2iaSykfwkzNr9tH
HLL0jvYKVY4631bANS3LiwiZirkttggVZKnTNAbb3m+T0A3cRCu9ifRUSuXu0zg/CvDQe7zHIKtV
u+0g2aCZbbnjBoO/AQJSelaQpBEtvW3s8GitSMgLm/tikVccUbD37KNbXrX2Vf28FTZmKdNzKMof
WB+rAJBwwcEbT2a/mj1PEAi1eHaDKBell5VEQfdtcx2q5UVxMjwxoYvF+nCOQsyZEyMLCtaD1xnm
fK0cnKMKraiC7QXUybyr8TH1NTXVmSoyXmMsFKHyq47bEhybmttqLg9tqBLMjVHocQWfu8EAi9as
ON6BQ7MJzMzxBl7KaYTZdK51/WoD/4T4tl21Ov5eLY6m4qAli2AAMoK8lBVvmCffQGE/zUNzMaI6
/DyF8qrNxidjCr8qEbZkJdAUDm4ljmrRMBhPjUuMkmix8XaYV/pAdAy4q6udN7fOnNlJ0eZkYcud
MeLAaTidve9GEhCsr6KmYu2rIrqZzqe6LrQdjcdB4PyJk2f9YaZx5BfMY7zZWo6qzmDRLGnNYmao
XijQRqnN97LNTZgv1YnuBz3QQhYIjFfYS4sd6P3QBI3USnQg867H12oUhGVNpadrX/rOAugv096P
3B6TXzzAzKQiwLvG8DTRi8qPGmhndI7e9i2ZpvoTFNDnrJPeoi3ypIYKNF91ep1whPYNR7yVC3aT
zGmT/YJhoIgoHYceDszwE3oT3ST0MD15LlpszTVZ4oJofjNrysoa8iTUYRcGzVDsU6tWdyjwelic
9SumevF5qFYWe0ieeWXrB6o9hvxOc3Zw3/OS5E7In6V+yYoZh07BNyvSgotxtLPECdD1HCJZhzT+
qyshlAeIyyaW9GO8x6nzKxKPD6iI7UX2hJanpYlQa4Qai+skWp71ftZNbsBQHkWhKZz+ZRIYtnWx
WF/ezNjZavJq30WpHxvRXS4U/W7OLLBR2vRKw5KrNGeGInVj7JcF8gym7GOXPgFcfDD5ljud6KFd
DfS7Vyzpo2iK4LA5XmJZmCDn2jvz7f7g9lRWxqCcl8r9Eicz9ZyUs9c05nHUG1ZdI4Mq1ZHOjBSs
+thfrMLRYVbuLLzN/cIpOkgs7ZdUHSGrMPV1Jma4uiu/WIP6Yq+jHVqrkKIFzP/UFbl9EAbIThnD
tQ9Tl4uSnr+z8T1bHMNrlvi1zucDvkrzcamzIMrGb1I+GM2gU2TWGpo71uiQ9tNRby2YTuO3okjC
Y12qFyu2NT9v4/pBb+TkTeUH3W56CanQm6S4WVln7ldrhrhWYE5kSMTSCm9EFWHTlLtYSGfAG2Gz
hzHL69Dmr8oA1aCeJmbS8ejpVhL5WJdP+YEP7A+dcym0+JqRaQluc5iipDgBx9LMR68jv8ucMAAo
DZW2VuJP1dFoGE+L6ZlGP18bWZ3l+BHO7cFqmschkZC4GmPXCdIS9TC9xNcoTO40TVHvwJafLbd4
mt1TvHBK9PnyYU/rod2H0y7HXM92wzNE/+zUI83COrk/JXW3T+34B+wc62gCEgmtWXB+M9H2loAG
jep+G03jc92qtWcPzmulKQc1IuMy+2KapEG6hfveZ+FLpGP2bjkh4YcLbEZEetRKn62OY7hbcGB2
xIPLpUQ04iMFJiTW6NvsGuMB1s+57lMo6hVWrdpYB21mTr5tq8HioPXsw8LAtBJDWrMwXyZMUQMK
/MGmbWKkf8OG/YOr+5bmCO3AjyxuYaxihS1/Gj3vKk+Bsxcwprh8JGI+3JV4/QfZyhp0h9C3UtV8
bUT70rll0Jj8jmVmhH6eQ6QYu0z3MVfYZXKsIc5S3BeifhdmaaFZ7LEophfI4c5DbhuVvUGNymFO
VYY/+8swhsewsv1UkROemAmRtc7BqeO7Jkw/DDdJd0uiPTdJHHAGn7raGq7l7PyAAohCAkNp1DLF
R5QK4sd1iNSl2TZeJ3oEH60VYrQnwBhV5Zlp2znJluYCaWaGn99a0CWa+xHzsQWL4CMStIgGqjL3
ZqGNB6W9ZEtu+53RZjslfdNr0ezNsqJcdyH9J5QJeTm/zpMxXwyMUSvYv8eqKKA3aegcDJDFj2Y9
yhyYubvYKj0Xi7N73jaQLM0rJQpSeEwYsyDJdvO0tYoVwcqhU53z8YzTuQPrylF93JL9sA0/M5Gf
9l0tAYxQepZdBoVkmC84oiHAaLEmypfqzephZlG+fwjxLATe2PQkYq8mh9JuvpajOLvSqrwlrU9q
CweuoFf2MPmdg86YDkU6DoEe4YXa5NEtFfZZCs7Z3nbe5BDjUdvLfVUsnttop1bXH6g3sO9tIJdQ
SJ5dO8589J9XcOa9LgqVogTHBSbjrV9lzLjL+gH/cLr3HL8mkj+kJyYu/KazMZEFBbD14sMYulvh
BF0FVoOIsPB6zcdxIhS+zHvliBn2jjN6fM5scm9cZy79CtSw1YcTPXh5N5RTiQcuuGM8VBxvqxov
xbad28s8DGbPMeguZNaHqocHwbdEHaE+28N5GJnc5N0TOPZ9pXdHc+XmWCktd2qJwIgGw5OyeRPs
1TQS5dnuZHFUbeuoVI+FrpAyWhQfNp675Vy9Q6L6RHzHR+LmJiQy0Z2FgvkifIx0h+Gr5kWqxlWU
mdW+MX6CbMrH0jZt1EgUGmBlErV0cu7TM1gfszhdgT2XWO+5w4k2luJJlUruOR3EV/drN7rEzGpN
h0U8Iztjafe5a3H6hkp3Gft6Pk/FZ1eGBAzEN1y+Kw+cGLtNsh5bJfuKMiDyzU5ffCuces+aOtiS
PXztAtflCZMa7JpCjg/IT+o8X9I63c2wADDIH2m2zfGRuzIi1t58aaFC7gZroJDKzXNNtgvFMKeL
wbx8jrq7ysGsMbb51KYDij7SIEd46znzz3F5U9TaOcH+f4bevsAD2JujqbBHKd2RLtS+iLNLDzgw
QhQI0kw1vepiz9Zwl1eYSABjXBWDssaCnbpLFIPJqvnCyAOJU1RzgHbLneGE55rcZH9Ok9lb4LTu
Q6PIKNkWRCYYOk6h8LQ17mMcK07RuUt3jbsEJGM+DsbNGo5NMaCR6n5GwniciwFmYOm89gstxGgM
76V1KQhp9RCi4G465vpRzJgLEcWA+FoNoBe39CgWk0NV3a1MxluJFeK9q4xwnOfVV6cNcSanZvbE
E77YC1sCIEJRNLz4aaj2CToL37zF3P7Mj4lgABtzr3GDpsOM44Cc0HafFoTDYmSvnqu4+QH1dQkA
ih/yupourms/2rHMD2OTfU5H5YlsDdxRawOreAqOMI0uaQGruLSXd8qmW0g8zn5y6ldjRFWdJx20
6KH82WB0Qcmuqnh5QeIwcL7oR4oXJTMPyWDj+JyM1imLbeGPjfqe9OGCWXh9dRZPEabfZBx2SQk8
kqf1e+WcQq0f95BLObvJQ1exdu7096jK+13ndNDE1UGCDGPKmqJ6PjK8PGo6ZLdaPBtxRzmDP64e
AQK0kclhxXmNZdrLgNNlFD8nU302KMB2jqx8+v9mx08qd3GsYSJbSU4tMnMwh9XVHU265mEh4adM
E+ZVkhEi1zj3Vn5DgIDPKxshn5MvcSxPVR15dRxHj5b7wEzmsxZP1bmUFMVYoXq2WEgT6BFD6zVx
BakaTn5SW81Bc+Dm1UNjfyJCwzyXJBHt2vU/GZQq97FTP25/yWjZfe6SO73FRw2CUHGys3h52L6y
KU26jQyOHp5kk1dT2Dy06x9NOsxkDRjNMRlc/UEn9PphTBi31Vq7n6ZxOokssz8VYzz6bRmMEmE0
UjRmnXPBPbS22oMKY1C69hUJV1C7tdc4SX/mcB69clicwEpXnkgYhkc8jYmCQKM9Lll+GJxAJhCp
xVy9xXbhBhxVPU1gVK+phyn3LxFrCdbpW1ffz84hzavxFvamvWsLHfwem3KSlIr8pKVvTTftc6qS
B3cYcXLI5jGAUdjeiL8OfrEKmNBjcXuxQ46keVqaU57gCpCkKJ9THHB9jJfNPWcOMU0r5xH60VyT
zlwK19gPazOaLm63V/m/frGd8nepy+RAiZvSwizDYaxX3+WFihh7MJcIGxSkHeyUcYqZ+nZ2wLyv
Q3VOQtqS/+yarvnMxbRxz9b2P590SpkwqwMXDrJHBkZxGLXly5DwWwPN0aW900YRRgJsBvqAHoFM
h0s6kJKq4z54cKIRyyKLm7r9ETVSUDvZ3f0yRVTw8XxaOgj6RU2RV4SDvDsK6Zgna4wBnofw5yKg
LKMUa/dRRyFe9hyPRqoVd7FS4FqjhPm5tfj4Rq4SeqnO9YNocDpXY2SZ8/zU4CR+iFxYeFnXfaZ4
kwNpASSICGg3ya3IZvniTK80BEzADLkwyEquRVn+aDKafjdr3hSnHx/1jrW9wUoVvX0aRS/IK5ur
MQvdh0h7jhbxuUoRFld1XB8sN/nZzenkKxmSXNfu7fMyvTohMPeGmjjktXtTHKlA5UxoYkKO9kXc
XzccfiZ4BOA1RjG+AkK/VF0SNoodJtPBMOrahySX+7gj32NfTntpylMUGwwAV4RRy1uWsAi1Gyoc
GnWcDYxay49EZ058irH6tWyjmN5hNNKjNipJUFQVGpP+Lend5lOX2vf0kfZ14RKnGJXU04GbHss5
1/3MjdqDQqayt+gVV0L44QKtXwpGhxFz7jDax000X4faYRWskeiD1XVBDIuP5Bz6/2ic7yjJ43MV
TX62LmYGc9NDKro3mWqfQgtxUU8CwVEazgfQd7AQbHXZBnWVzlghgzNAKE0SUCFxT64QqDOwPfWZ
8iZq9B+wmvRTQ2UOU4eReNKVDA5SbvTQtU+ZBKXO+j72y3ZiFcfPOFTku06PyVXG4BH4EBhj+62p
mzGIYCo4zjOGjJWVoLiEzW5WsI/Bt/zKdHqeHkzr9d8xk2ThC1JaQZnBL9dBM7ykIFumJQnjF1GR
kBiQ99jd1UboHLeVUI3RS6g55rlhUtrJnjCq1D12K5MSZ0btrOB9Wo0awyx0NZ5utiIAi538dqEU
mAk/In+6sb2+aEpfllbmJXlKPd+DXm6SOWduCOPIqGwqCdEbsTSuYc16ezNfh1wAc6KiZUcLHISp
/fP/sHcmW3IjV7b9l5pDC4ChHdTEHd579EEyGBMsMoJE3xtgAL6+NhB6S5lReuIP1ETKxVSm3B0G
s2v3nrOPNNCKu/pwze2C5qlTWvT8liVOIJm7yHEsP1FBlPk4IKYrcQAjiET5rSsrks3cmLtFrD9Y
zJpPeW9OW6tu7iUqxIveQkTBgu3hzz5JX4shw4sFmpUg7R4y53Fpi5pxuwTa0ezu8fAfkk78bqXn
HZyxn46J5IvEIWiqto6vyFW/u/Pk3hr+RD/sJZlN824ycUp3va0+9Df0oZoNaZUlt3162GGU2Acf
TAxAFwsHTUVe1jBl50qzSQOK8iNA83rfaByiKff+e1h9w22dBkyS2X39LN2nFsJxtlsmuvWmnjnQ
5xwlWmg9uKU5blZvlvsaM6q9VGYVnysP7HGD0gz48FYqx2I7L8/2oq90O5FSOQQIEKOtnFR6kclJ
87ziwtWe5eF7d2FSnZM0Lu76ucbmWxDZLAoszp3zZCqapQDL3zsHSmjjaHeeaN/XRdOTpbNto+YL
vftv0VB89dVAzuX6JrS+R8Ce1uzaNhLbOq7PVg/PJGmR0DWkWz11uS8WjcU3q7Xrc7/sIVpE9oZA
cHscaQJsG2Hheo+qja1Nzd4oZb2XoicIBEcWbdV/9sT9joI0qcd4Fxccto6FacK2mF5WHt4qSfwZ
c+2L70RHPSy6E2TuHVmDOAwd7txcvu2DPWB7igr3xsY1A2Qp/FllvHJrUxsnZxeYfRfdiXp+wDHz
w6D2vXWxRp7LMF4MJjwkmqbGQajBwN+Cu3qZVoLkeTbkUN44ZfsuuuSYePl3VTH6Bsfw5CRAqMRk
47IdyX9qc8+FpGhG97gj3j3jvEoVphmgf4vQ5+rFLcYX/NruKK3NFGm/UqMJj7NnPqAzmTDh6mGi
0IwUGk5UmgNRWxOuJTkmp6R3b9avgrmo2kdUMJGecScDDrEzG6jUGQ7TI5RF+2i38iXnXXswbG83
4ajYlT3S45gMYE8wzB8mC+9Yp11czftRlc7DugrQb9mXNCtezMp+VtTzjZUhtsgKrPIqA+h3ruxe
0fckV6C1MBqBQMcewhB7cbjiu3yWPCF+TTzQsWshtSFjvQ8RYKgQlXMSE/6iwU7Dm5Vp00a4XvZF
DuG1FIiAoM/sgHBkF9M/r3uQTJIQaeQM/cet5iCLuZiayfhrVtnv2onFtkE9RtHN2DlGmrFjSDXj
waaCWw80gBPtjunQKS+au7UowZjbngAywS+oPNJPIsTVhYmW0ytKefQlUzGPfUNfhFdtEt7o/vQb
jEL0XedVWnWea6G0bvPrcVH3zW/D84Z7NTEq8bEuVl74gAm6pzXJW6OlAwEEvX3J2qyj6UVvduEQ
OB59BWMOk8AOU8r7PLJ3Xr/AzerqZcSTRVFtbW3X8ndEzH3vcWYtv28qFfvvMAbrsyoITD1CSTlZ
tYdNvise1u1qXqQssSiDUoIvZPTR0/xgql/axSlidAKRCgexMtNv6znyIaBHGaW9GoRxnbVs/j4j
UKCg09hBl8LAtb2aHruy7krf/O5P9NR0vz+qQiOppU20I8y1K7396JxqU7LRyko/hEP8nkDzaZPe
vLLJ3Ia1l932jv/Lc0ihTq1nzVSoFywTXWRWE9Thk/m20yP8wjgOMAks76IrQSXlLTuusnpmzFRm
VjhMX5OMHXdV7q6qPVvXHmMfPvtIV+ag8mm869NFeUu7HnocN42SEpS7M2ledRCGr7kW/lrnk/0y
tK8VaWdQFJTy6Hto7TUiinOfuM79QOLb4UM1REFRGW15cbqS1rppjFs5tBNoD02dFmu6H8XdfjWq
c7tH0LsoNzljooNb+3eV+mZOnUA7ZuIHaBtg/swqoSAC8Zd5dUGmzQhw0RHLXjLxGEAByQxP5/oQ
ekG/SfnWFxUhgExVu1O1WW4jpzusf385Aqu3ro5ogPVkkKzP1aE02bdLLgzqD0XCUx7fmuqSpZc0
MhfbBBmIhcYqjNlt11F+3lPmpIlzZ43uWUaonsXcVnsxp3frvzFCDHUoTRZWH9KdSRjyVBgHdzPO
k6PTTfEeq1Mdop8Yq4xYBD/WgtioLepNTgKaYIxFWZH0m/JbbZwOam60MyoOEFb6FxGRARNV2r3V
F2YQ2RnlHao4S+XxYX3Q2IPl1R0ZzYhloyNP9miC8d8apnBpZLWnrDKHXaoGjSITDSQLYb1lraU3
zyZjM61+2F6liGgcczq7DQpLmwKywWJCJSyRf/gvVVU89XgubksXGVrTjfklcyU5f+A2eMyYLNgO
gtxuui2SwHZf29WtDIUVNPyMq3Vjbig9Y50WR964F429+DZPWYlcy+q9KvxzArNp29L4g3DA8oJD
yN8syKWhu58HqzrZmp8muhv3JR+099rkFHYYWcOxoZluZ2mwlpFEXnd0TEgC026zIT4nEFD0RDKm
WV6dUrMbhDKoFuuZWU41v6/ie4XSc1dZybVjy6T6hMUM7rwP9+uvauR5RaTdcOeiLs3IhNJdFHbe
bOnbNgMo2BjWdLatGmNSaByRUhDFaSRns66/pYO1T2TzGifjjWENRBkvbwCvN2ZmJDA7hGCL6bho
Nta0jqtem9aJD+v/yueuqDXjP5UzaU4T154Y5FJ4bTJHPfmZpX1ccYpFGEHClIGyV92tt+CoLw/N
gqeoIV/Qx/HvvPTBzuxq6wID3PZ+5+NyrT7kQ1MleZPcbSXs8GY9MYvTrKXOYd3NoxQIUVr7wFBa
LzmEY3GxmphOoF8+rbdTktl0OowhOiHlhcDMqh8rM+hDSGsEusjkZd251nNkqh37oFdMqalp+T+e
3ZOzGATDePZ3efmDvrE49Y2aOCPosYskOppmlCAS6tV+3Q5WcS7b10Fv9J1l2IS6DfYbcck7AqRP
TZq421GG8thbE4MFYvg29MMtVBq4astYvcxz13PQlB6X5sM4jdVJYGXDk8MgPC7QPqURRUhZedMu
iTxGjEmE9jOKvtm+MA6ax824dRDjstbFQQ3xbSqah3Ul63V1NCs+FW2sx2Sum4+rFrSLje62iF/b
y8dgm6BrSvr+ZvVDrdsi9M8tfeudX7nmBQ1VuNEzYtxSXjFUhDjX28LftB5RhRqJjpO7RI0M8aPb
DLdFrJu7kNDsrZeMr4YRi/2qgkWKbT5GobdzJaF5pohRx+X+BRnsbS3d8GNvzXVN28nafFi3l9TN
5HbyXG07SUY/cZrzzpdISdvqVe/68qh1urgp8jQg3k+c7Lx6dxdVr5WAUMEZ7u3KKF4gU8yFSqFu
/OkE1+28rsl8qZjJ0lw6LFSfTqbGbW/R6XNd8KZO5kaUtWgTSbqhtl3EbG2THNFH4KtNxq9+hPQ+
7yk0UzkCxlvux4DF3vOKoGmTvNAtsdQoH53pQIBi8Zu+vH1Z/6qc/HvmkGySPuVv2JW/7DzbKMFs
j2EYsErzZ7V8m86rv8SpnG4dxHabihsPpaMb9LL7sb5izlJ0L+fKjFg9wQReswPdtBVj4dXCB4fG
uOj31MQIh5uqPpYpTguwS1rQurO/UV42XabQ2LrsBWcaxy9tEQNOjX6hz2X2S2RrYhXVtUC6HIjW
DGKi3q6aIUgDw90NFmhfV8ZbpOkou3umO+uJP9NP2IweRr9koiGqKY3LqlbejKHbXsQI/U03hjwQ
tf2A3PY5U4IR7lhNxPCWOBhyBD6yze/nLH1jCJPfVk0b7ivg8AxX2DH9+kvLG7tXbeUzijeCzBFn
C7zhLvOM9KhzRV2NwqmT0jBCB03F52ZBXngEP2Y4Ex0ttW+X8A93trByZs7vEjUSUc75rnNyTnOi
DmkdIMNeFJkfm4atD8eigxPjhMaLlTOyoZ3nBKbLyKvrYwMYFOqpdfeJR+ZShW7422iWzBhZ/sh8
wkUWN24UzdZgaElPxHdAZ2fRZS0+rEWg6Y3tvhsYQ8RZpo5DHGSNQw7bomGOJMxEFeZeMFhvxRj6
d5opacYg+pG9sRl6hHD1WHgH+rbOtuy5n31cFysCIz8aEX7ybjeadV+lr0hARizaWX20IZTFvUvd
FufbropopRR94M+dfJjk/F0TGoe1T0fKdAlNE338JK3AquAbrHWZZnZ7kTPGTBYFge+UTJOM4jGP
JUhZIa19Y+Wvvlo4Gnr4ZJkkzLdNddP31a7PCr5Wn8YbhQqUTjqQpsJpd72hroJomPPcTC8d2QY3
lCTZFqVe1cRP1hk/jXcqjAy8BJnFeEPTfYeE/FJMzraalQyESbdVcDY1I/erdq4PzZQ9TDH2p9wl
D9YOkecPw2E21aPJhnzbkbYnjOS0PjwtjUZulAhn6D52hyqV3JqRppphw02aueqUzXILw8o/p+e6
79LAxw7IJsTGyu56rQEYOf2pj+3oHq+nY9+U9dycGpRoGy/V/I0hUBXYbnxnaLZ//pD7rpp/5FQI
D4dR9092EybniqGEZiFfTMQ7nUdz13KEcmNlxMLMCjng5C+bDJXamJEe3bkSSZE5nYGAQc6oDO8c
oq45OwnRfXggz427xFr7FY4cKhwpxic9lPodPyehmdJs9iYyDujmCl/H4L0mvljQ9hyxLD9gY4l3
01cc2t4YncM5vpEdNn+tk2RfQiYO67TaMYBXeA4Wf9RSRLVAjc42d/GtIzUcUcttObZ/jDQ1bhqa
0fvOcHZkdKPKLos0WP8Zn67FqY0QCK+rZuyP+oyEkjS1148GWRe+e2F9SBAqXdZyWHrDeck5DrwW
XcWs4GQ4ToOUCbYSpL/o3Q/vEQoWp1VCWHqRuuTDnFybMXzIdBIIa90Zj6Rhv+QmDoEUgZBvhj8N
vcZFNxnHybV/p14iLuttc5zNO5DQ7n2hNftW7/FYpAioIz+6k1+tUjT36yoifBZlJfQo2MvoNwmm
T8+5Syrk0qwsv2KufUUq4T4NGZ2TcShOtFC6Y9LRVRjrXxp86nJI0MBnxamizWiRFA8ax0KeiS5t
3ybSptnh2wFPvy2n/jwiZ640EmJjeBQf67UtmAiL9EZ1IR3UyHzvF6NzO0AsGkQTIPgwA2Ckhzmp
0kuVmQ+Yf7hFIHha96JEhoHuRtZe+HWzHUzLO+RUX5StIXrCzSrmXivVHifwMU+jL53VYOEys9v1
h477PsQrMnz3MzdlwSfNVfXQKxfTKfBCH6ygwNsRJk9V49w5dEk9i3EKuYzYb+hDJqPdHpgYPa3W
3gTnkC+5zKLbP6yta504pSaD+V1J+rmONm7Xeg64D/IUgfb0o5/kI1VgmHRIgMnTR87nS2QzrzWy
+sPxKZs55T4wMbmPnf4scoYE5EAe8rxmV9WRhGtWionDmE7LpETUqCNsXNyn0EZ5tm6x69fNpH4e
mQ/uJqHpR6iCO+ReWYDBYDwS01fc0Pb72mj+loekblB/ks3TVtV+LkR6S8DHlzlnLh/2R4uPe0Yp
9C0el5KeO9ROhlF8Z4p3pxjMc1LlbyqfM3RZjClC4ydqtubjkRfEq+6haTAUSq3yWi6kEoZ9wGk0
mjv9D+JVMFQuqyDrDRQRRiz3aCgnzEt+dGNH1XlSfnl18Opu5y6G0cS+rSc1YpVZvwu7R7vitzOX
niBCvNfEwAxHG3uopDgOXltu17sJXsVt5dnaJV4EVxlxbatBIkQXuc0Rth2HhKUqAB6q9Pu6uchl
f6X12/PnEULo5UJSZS/xFFe3/Dc2judCzRWbOi9LR9zqfrXjm4lrn7KsCsiTFuc6/XBjdOgEAeGW
wLYTqwz03J52vkDd4WiCEX54XX8ABAXJ7fpXQPbQ7ELg5gz175wk9+7RyT+RS5ad+ym+uqGyLk40
OZe1DuBGUF1qtEdb1+XOpqqhOKPYvWRZhjB8XQ/NIIK1AkXyGBgmQQtK7+cgSpwK3F51a+L1Omh4
Ypg784747vzU9qAHjPJsgM+9uGmT7deZyXrEhro+ALwOdYYpqb1tR/nOKzlQDxXqlMXDtfKQEsX8
qtzhUNFLShq/RvNTu0mwtgf8nF2ks2Eh2NigTbTe2JoBQq/2WxB8+UcZiPTh6iddeBhn/SpkxkRx
adF1KH/s+bUafTiV6fi9Ug3MHILDGJ+lRwUJmwTTUyoNKAppwuiENgD52EZ+8uzxlxdFqCNZR6Wv
CxAys/tQL9J2gzMyVU18KSuOkVDN02W0xKHOE+iA8zwGoW+1VyTvwVrew/qOj8JlVpe483HtFQyt
bdxhf7tn6u8Dd11WYmgyOh3iTa/7nKRamuyHGCENiEVjP1oQClElJLcz1zYkIyjKxlJYp5BQ8rXG
0hq9PPRj2G5rve0ww8tsn8Tl/dpGjH2VwMGppzte7k1Eh+7jRtPI/itDxO7IqOEVQUnN5Mamj4if
fmczn0OwPaJ3rdhOzF7q+zi2L5Fs0V3BzHFNpJkD38fpD6uvg9CAN/qc5pdsyOkUQ8BzZ/Q0Yki4
aenzRP9dcVmfu3MTOrAFmLwkWnq/NiiGXpP3MNvv6lGawSy1ZGeMxGR6IMQu7kwhvnr/Jp84+QYp
e9f49gVFIwTHWH5fz9ICgONRpckQhOQkw31Uu8qME6RN9K1IvSRdxWIxSPOLXxwMsnV7qOHrRYMt
TOzWv+MWv/2W01zPu31ZYUBLulQ7ez3u7RjKotI92sEPIpURmu2lrzI2/AHzEKLnj12YMRwyRnwg
NBDKJHIvSaKnj1akvH3X0ePvivarr7Ev9536GRkaPjrJbh8hJEdQTXjbEGlEfitHZ+jFjL/tDBqS
lFp7bcyf4658ZyQJxpfwBtfWT1LxYKpRlZRaKN7h0WIQz7ZzqfnXMv5ZRy1sKN4azl39qWoL/Sni
7lfQ0NJrAlJ6P6Lo6vTxNnSAEupCnTNJcVbpCBWYqgBF8WkXK4FNjhK9vY5l+mN1DtSELa98kcaM
7WD9owhrNrL1Rr+0uhndxrTSGaayBS8D96GJHiV2b8RsWIin2ruNfZeL3aJJHzDLnVO74Q7WTa+d
mp8TkEbS8V8ditUNYi2wnGH+MnoDQeMaycAMVF9VVMlTNMRqT+jGHQ3W88wPsXEKIpq0mZufOQoa
gpoGIUF38oOsR5h7i79MzTWxxQ4DRDNqvWu1fG67ENvK8YKx9A5MTVLuTiRVQb1Rl0SSXhWL9CEu
U/+u+Ck8HbKwwbTSYrYhLLJqeye8JM9FO/WnWoPY5GbIIqzcZBysipfYqqs9bpnfod+OOxJtEErx
iCzvYqaDHjgweH/jfLGP9Iu9K6ahQEX1U1sqdWhckjhM130SetGcGLzfrOdq09XuJde9e6ZS0Q1t
BCgNbit5+32GZo557Gb93BmJ/bguOoBi5Y6n8K1gZnttXbiBtm/UIE47IwDFknCJKwM2cYFBKIQb
h+g9zhPgHjmJw+50i7CXb1zoZzE5aWBQye0sOFW7lunMg31jER0QiDH7hnDzDQFIdzeg0a8jjzDm
oq7IUNAS7oPcPmNthzINU45RA4LXe5q4aoHyLPtal/PvztMJjf1SfhsNKl9Rzj/mxSu3Xk9thxHf
WDHxA6vRUIHgF7DS+uyh+iVvSnyxcuM1n+qnFPfEAW9PsqNt5W/CVFWHSOQGYmETI2mXfzVG82rY
DUOnxnzTYys9SlOO/Fvqfac5/T1zafOhHeDIDka5s5T7GmneeeVnpLV1KVtaITM7LApr9IxWlbYb
YxDDZZ6dc9UhvYqmsmRTxequ6QWGJ3LoYIlN8B/oc61vDhYypjYpEymwFXMsort0Nt4MqVAyZogb
2omFHNnsRw5tq5gp91qJlC2SY7c/VjoXHIh2bxkxgxmv/5M3bYWFWnstQNu4++Y1bnvurQHhHzIP
/rn2IROVulrMcMkn2idTQbwlyxRISs/5Zki3u3BBehimTh2csihouzXjsRAxDUCMEkd3RlRuYPbe
YdLPLraSEniZI3ddWbTXdAofk9PK5GvdojnzVHGVx1mFZ0EhTza9B7f/gQKpOuBbEbtUMy6Ox6wy
k5A8lmnYCmIq8/pLHWI/TTlcA/CZHZdUtqYwden2QKZ0+d4MGRGPFc+5742nuYezYCElcD2V7KYU
ibYzdDy3QfJJPdUeyaZCwUju7A6VL0aHmk59XlvDnTbUYaBs98c6ChQi/eUi9jxn9vBlHQhoitew
N7r6yq4ZVEDG4Tt26Ce0EpGAY55ytyB0HgjMxu+0fmc0PPsQJy8evYr3MPppuV11nEVLusyCiSgT
gyakPfxWOR+LaQIIf8CBUykMfMB7EyLW2Z8R6dQ2CHEqcH9PbstdaZnuQdTl4+qiN7CJrxdOpwnv
HLpnjymz/OU4a0V9AF8cPoiEwWkx5WKPl+RKcxZP0UL9YqdE78CU1eAgOdZZAYAxU+VZotxmYI16
VaYvgMDzQ+rgyC7l2/qPFeb0LTSUfq4ob4usC28JI+COEZnG3mmG4Qb9of4TaAQBCZL5c1OyUvDZ
j7HDdd5q+68K58M2ycuncGJai4aZjSP39lZOBt1qXFq/0AiNkOVKmJ703UCvBWJZEpIP2dQ95cK2
bp0+M3dKzs4WJeilQsN/E8a0n0lDGLm9BoeQmf4N9lYeSFPbl67zrhnDkJvWUtY27pnPFeAQD7E+
4tdcTmdMbv2DURy8sj93CQ/YrpS4MDa8TKKKnxpNuwLxy7ZtQUPO6nt5P9l89RZ+9SmyH8MObklr
tiKQ6cLudkbwwzkyzVZMvJKIDX5+nHMorDH9N2pgNoC8AuLbx3lEvPdA2C3/Ss7unnl+D2OAsZdC
+rMbw9m/mydjKxbFk8VbK7KoZTQKu1aD+BJARJp3KwjC0x9W8gawFOeEYJWu1SQtCBQkjzsjis0y
j0hfpPXXYETLdQTyTLSyk06iySb28WT4Q9ocsVwUTvWtRhpUuqH+yGP7UHwMY3o2LL0+A8l9bgcP
OweHFp5kcc49xlXTS+vJ6Q6u/eNaKYf07SlqCWGLtKg+ZESx7fuqL3fxjGopi38DcAPHbItqV+GY
2FsTAUfaq2UmQLCwNW3rRY7xX/+i9f0bqpzxv5kzqDlNDB1w9ViRKzvlL6F1AC0UkT0Y2M0OS0dX
WNTjTStuilJV+FyoXnwiWO7p20JzlQ7ijgkyrKtm41J9MK7+j7D4PNW//vu/3niUckmri5Kq/Bsw
kdya/z9hMfhVFj/a7PM/8EFYNEyy4IDz+K7rQp9Y0IsffEXvHzpPk/S4NSfO9Zbn/v/wiu4/gAD4
rm+ys9GIWgBe3T/xitY/bNszQU99JNURO/8pSu4/RcutRO1/cXccn2S7BTtsOwafA9TjJ+6OsLLQ
sixc2drMPtpU8qtKQQF18BQQZQzGsdHmH0MJKD8MjTOwm2hrGs9l1LnHlhajzB3c73p11xFesZ2U
C6S16EH3hAOWugw5vi+3eVsgke+bGzupkbA3aYHl2i/2kaimY98scpPmgG4+BkOzbTLvPPhcg+Dl
Fbsw+ibgk+9BhDREGiW7gZTCwzAlb6L8ytwcY2W3Nz08V6ZPO2SgVZAVJeVz55iBJaIkoPMYnrMW
VAZ3YuRzpjsHxBUd9LHBumWU7ckcEaRzMpzbEc5K4/bDrz4UYHvrDIedfMm83rvQtPYTQeBlqt1C
VcP9lc/jR0gbko23qS/VfTbfl/5XM0uecwFbxrXpO4ukhhU0YwbX0vCXqUD7CA2t1RKHZI8dVIYQ
NYsM73VdYqPOtE0nzT8A3leM1r8eMnhIy/YIFBNE4eiuR+39d1CURsepnWaTAUHtXVALx6eekbW0
3EOUOzGAmjS9lRU1Tw8tJyY7j/CHzeSjerR13AojYApEO83FmJp0pwYkKQwUxTGZxGtahi+NKKId
sAJ4vTl+hrILH6E4yV3qyQdjRlLjFyS8yCy9Onr52xukBXhDe5UxDlsrtO+dGZcVuXrOTep54BX8
fUjEYFW5t4mbf/Od/E+57SsC7a8/iKFTaLkLZN7F66lbnzidspoMjTMczUAZcb5lMAtR3yGoUdpP
j8zzDanxv9aoFj8u7C03UeAGAIu2c7iKsRJcLzZzD0amrErNxPkAc9xdtMiMl5xhpIWY93QEYgT3
ZTTRje2D3kPjJAykP1pvZwFwsqvN1H9HmNwyyFr/w1rSh5SV8YLQ1WFe/G1WYKTtpZE7RWYUmNZU
XO16JP6Bd9JJJogAmGu31uw2KJ+5w3nuYY116QeYFNStO4jX9zNCUubY6UztAiSAjvnS77pWvp4d
ulFgvqma9z4TAOFaykyFE1VT7XhtNJnRTGsPKhwfusglw2vMw+/A4hj+M5r9AwjsE0vTZZ9EF+g7
Ykl/Ib1ljRP7y1FnaRGfL168Z25GwKWbMJZu6CEojjzAy4EsOuNsjXl8qYFV2oA6UkzSSD8WSzBa
IKwFPu5nRXMnj26ULs4Npf+9VdEZhsMOZmBmaWNea1nVrfwDV/ETeu/j45um8GzXcQkw0D+h90yn
Do1ZJXTvl6eDiA45WWelXNEx8nJGdOSDYEZYl5LDjf9WGdwYBOrkGGfeFBb3TbPo4obsBHGT66Bl
bbtISsQRw+kvJ9S/qSpWLOnf3wFbJyCIPApUaiSefmLvpR3+Uq8foGrlirdfZ7pHC3FLTAxJc7n7
VdkkDUVcPHcMXWfheke6Mt+xYI73Rlo9h3FzngeCKfwE02o2awJ2ODs16tbAM7k0ErKBLKb00q1t
03lhOBSD9sclA1CwQmkzNTiH5vp7HtbDIaFuL9D+ndYBh6ZVA6mDB32qWARkj20UXNlMIn3Cjien
4jVi5rqP/frRWDZSMPFPw5jM3C/6iABPdaPbsbyS4/HVWdK3StOR3FvKdy2Kb7RB77HZZGXQ1F2x
+c+/6idO6bICbAFHnjatrhMI/3kFeAA7+ihM0E+MfLCwJm41nc3dZGe0uJy+PXfxmabxJsdb2ww7
kk7cbSbm1xy++fpZPcFL6rkkTfroPUr7T8Xkstd/eux0e5hcsfUhuzQ+HfjcsMbIWuJb18/WhFxs
lW1ZJE2pHbyNjWaZfTBwzdyH8B/iuEfSYQt8JkCKIQIzE1/CQBhs/sqL5DsolD+9RObfy931J+QH
ZFkKmjK+b316iRwvCbtChf2WnMIb2tOSLdRDbT80u5y1TEWiQIEg46mE/pJY3O24mkw7EUoBLMho
jhgA+o1ZpLe6ySKachhj8K38vZN+ieL+Mgjsy6Y9f/3Do/87wvDjcwvTXjYuz6BY/wTSHVTX82lz
tZUOKPSFmaqyJN5myQKzoouRi51DGxrbIRpGVPvZ3g4ziGz4WQ5C+xXq8bRzRzsOTDX9aVkuMYuf
nroH3dv2HX5X1/kc8SL9SXZhiyfIXRJzALGqreWaN2tYR98gDK9rcwAXoNVH4fe/0R0Q8vSffx/z
36w8oNiWAT0TUK5wPv0+TT5X9dDTU/Cr59Gmne327Bd1j0PFBiXi9OZZ9rcaNtVrUzGY8NCb8Lm3
6SgggpqkM7YexMc0j1/W1rmL6vK8LEZaLgaz9u5iWAvakWmzQ6yZFF2xjS2xjbM/fJNPmO/lSVMu
47gVFKTAfj/noM+GqyQuSLX1UuMUlz4KygUhuEj/VV+9UW2enJA/aMgI21ilpBNAIltrE0i8/vmQ
MeGxIvseDfiLjGwUMfDTDlVvv2tsiZt2qarXoEEjpHLycgmasAYqZMHvaBvGE8bgj7yqB22s3yT3
B7xZpYNQxoV8j5+zq9gUcw/uooam3pF3hTGiE1gKlDxq3qw+wqUG9YJ0J4hDC3BqauZnfE3RQxwa
uCvHzoIAWf/qLYfEja4LEox9EOn053ULcEJSqDuVnVwPBgMGMT7fkseX5MJEJQnwuzZrVP9q/hoi
WGqR4tPni+b9tBzreU34acgUdNCqByJ85r1rS4QKhYtmySSuK7RfSeMyQBDN4fcuCg9cctObKOGQ
z22eKkQebYN2vIFQdbM+bPhpMXJOvqwv2od6AqwtrNb8w2u0ppX+/TUi7JId3hS85p4hPm2e/PQp
bEdn3AqabVu9wEtuEAeqcb26Fr+iIXpkzGPdFuQ62eh7ziaa1U1PkK8QjA9pbMMGYDcYnPmEpfhZ
ZHiHM3faDpLfLTHDB/IpXtJlsRAlsZhcTOJCIlwFk/5ugOzc0M6/mVADMAzP0m3Tg8MdzBk7rzOF
u1ARjbwcmUPNsMnj0lX5JomRoWcE9WT9Mcpq4ct++jUszzVMdhbTBfT/6dfwJbNOH6clCthpvO07
Wj+2aAgHgsK1fIdRxTPT8eiH6eW0RwQxi84IiNKdip9eYae7erRf7BwDq7PUbwmIEs0C0V4l7p9O
vf99pjhsepx3vqPbrud8iqHts0pOTaTJbYRgiUpDAW2aWo7fuGYwrA6QED3G99U7Dyza5TaPuOcG
86+Mirc12P7f1V3/pvByqA8NbvAuQc/Omvf0lxoXzYtlhQiI4Lv1U4Cnodmua9j3FOZ02/oBdeZu
1sKj4bXZJVX1osvtCbGceU3T/i6Pyh8fhYXF8DfXivcOhuxSBwmxAMLmG2fIWjANpOVISOOB5U5v
o2ZVm3G2RgC/fbTvCDIZwsYNjOwLZCVWiqY7m3qMntbdgIA54If6/B7Z3AY/+HdwbWjH32mJrI+Z
YzOKoYfXySNfoAs0f/zheLIG4oSOC0jc2Sq1Q8Td5ZCmkcurMu1Dkkd30GmhmehuWQZgYTZml2TU
h1ocgPB80AWsQJsDHU6COhFohTt4WUhwZuldrjTTzPrp9nW/0TCnKfqnV8Q5Ipq2UFmSKxeH9qAp
D+NufpKGZ1ydwj+2U6Fua3RWZFYETVv+xLPen8HHBYPHKL1yiDkKS53mPAcJNubQPudd9cQ42Q5m
J1cwHU0Gvx40TKo5rA4OGoPs52Lw2xjF8rqBooUNo70WZWpdFj8BWk1Oe5r20y7zyVlgWmZ0dPiz
epyCSXSPcUeVR5Pzh5Znb0S9bfV2WKTWybSf/4ew81iuG0m37hMhAgmP6fGOnpQoTRCy8EDCm6e/
K5P/oFtVf2twO253qErkOUDmZ/Zeu8CXmo5Tv4+S/jP9wNuEW3k7W4J5RdqSejaJt1Gppu0a1LnD
CHhn+/0pdjtS/wwYqqlwdgZMi6vXL+RqR+ar6TCAiJ0emjAnhj7CK8sYjxUhafEYfaSSzis+DZ+x
j6JQwOH8hIJnPypsPcmKFGJ41UsOeoMt/66onXet/rFC7iZduBJRaO57pEHDjP0zqbDTLkhz0JUi
Spk5h3K8xnvyxICgtT52ae5ofcpBsCTgLaweV3WP+Hj/mp5LYwWzCCUU9FiZZs1hyKIr2F+M14W1
07mtjMB73MT8/Ytq5QoXvhkkn6M+TFoLzavAArXkDKQ5wbaB971O+Als9RPT5O6ZlP6MV5UxnTP/
Ckx5atSP2Tnes1mMkETm5gNkmLf19wE/PcKvkp/G41gN58ewozSuXNgAnhlAQlNwe6HioGPT7MA3
9Qes8zfG0+a5wY55aIek2ulXKVjtN8rBHLDRJNEOdD8Gz/8qpCihZGbGeWnRGipJDlJq9o7SQ+I8
NMRf9PabxRIwq1PExCU/dMrX+VwxInhoSvvYTMFD7sXls2tMzWM2/yiW+EY7Sv/rmM0ud8F+ZGE9
bXHkuQdvfIqX1d7xixd7x87fSwepb7A2WCYGLAwOLIrWndpNtmbHoUriQ5J64D7UoT6LDmCnQFtq
9ePVSJqHqpsXRlySp9tDkMIe0F4e9IzNB8J2DCOIPWhnxS1qI28XdOL7R6C3x3NeBhK9RjoztlN5
vMQtIXjO0NzrCYwfNfHOwX0DQJFFgBEGiMKRM92Ro/Tqp5ZxzLBuipkeBmqZt+VQ5O9bSNgdzXjZ
DbNLL8pMZxvyFW3081Im6lWR6dmNknlfRK6xiyVftun+iAk3+vgdB5nhS40+p5j49kMa3+WR9UjG
tbiFg+x2sBiJwoWVg1F4ffLX9eewWA4bQ/4AwzH88PMzDAgYsFE8cs6ZfIEJL3qm4shbe4UA5hBi
le4GOuoDfNPoMmHJwv9knlwv+ekAoDyansMjPHbfqUd5Mmv+pIMvMY8OUrTRxQCYhpXVvyAYZICk
Zg5jOZNVZk1kJkCbzZwyfvIluxdDwtrMfeMQh8nB7TvocwujJg0Rtcc9a23ySLqgPCEUhtBSCxQL
dXdbAE3stTrR92zOexigNzHbL/YgLvzBrWhaXJ4MoXz1AxpcsG0JI5sQlPbeDpiWolLP1dip5BQE
vEA+Sm3xaVvLVy1F6StMhX0aPYdzfU3c0SfTZ/1iQsu+9O0stp6JpT1skM0Jo/sVVP5zOvFjEJ5w
TAMoKJnXi0M0lJ9TL/3aFQ6KXT5Ittl3hAbw+6vbI13FWa38FiyRHzkb+gj4GMLg3AOwd+39WG7H
BGeNfqMrzgFjIra5S3i/Yd0ABTHLH3oohS282xEPSxRRukN0IbgYDItFfddmPUouxsgEEunDTh+O
cvRec+gM2ykfH3SlZKHNRO5ov0P3vVMEYwwI3A05l6XAOF0X0f3sOjleUmZF+sQAJsFDU00QgQVW
TNX0xCDfCtpgJL0ZIOY6+JGpapnFGGn2NLg9f0YRxrf6JGlSTls/QmxSl5Gz16D5pmS012BVZ0l9
5HUfdmVrbNFTdbvC5ncc/PHT7I31x2n78QWr11WfmaPVHkwpEB4qLX1v4jw3Z5I8esjFauSiD2f0
ndw/4hkXZLr1/L7fN/Ry59yjAiiPSd2OlyxMMJjPa7Vb8PmQyJsA28m/6g9Z9xWQUfo9iPmYm3f+
2g87fXHo5mhe7IeOtfCxnIqSv3om+9AissigyTahf26spGGwjGSc7okr1PBoVmTHKWdjRFZhc7gb
LgaHM+aFbDj4hU8GLEOaLXeHhkoWYXNYiqC8FUCCOZv9RyKSTiqxNXUdWGB8ZvqjZNizcKgt5d6b
UPYj+yTcNj34LfVYQMFFVmKXfsy5x75x8JZV9d9KXDWz/qMap7KlqHHZ54ggVCXwf5SVeQEfJwA6
gsK3sF6lJ96Z+TES5usZvMTYEtjXwYoNzX1c4v4tsuyLkSXZNg2IPZ/ccNr7sfG3mch/B3zoTpnV
g4eCi8mM+vH++4dKOjvCgyz6j9xFrW606dsOcTqFbDqSBeOD+IQnpmXlBL6IS/fwl7HDv5b+FvtT
l0fUsf/MlLVl7LpZ6fTbCIQcbLfoOvvLb6dwnqBQ7IsVFN26Ukno84BzYj6t46de8pyuI1E1Vm/8
HgL/vEbGOXYGuHZ0mtU6BxciKS/t5GXP/jq8/+8f+l/GiF4gGIILnxki07A/WitCjqfFWaZha46s
5rlZzNOgQvjwCwDSLIHtdxK2nhdUjxG4lhOvW3sjgfZWDuld6g/5XZD2wb7slm2M2uNQZiPOW5Jr
//fPqYfEfzx0geMIC9MbH61v/THTqdPeSYc0YVbnz+lR63/auim3XdF9NOZW1F1NK3wx4oxJjkeQ
2TSO3OIGTkGzlcNx8qWxWXiSWEZwbs6A0JiCUaINDcCoYB0UvrA/eIgn9FHTQancRe703De8pY50
fjTeVbYUutj0QPaoI68JXABpOSAPVR1KL93bFvCsGVTcphqIKhsW8xDWvPtYYxFsBa+ytPLdOuLG
6AjcONqpeyHRwa9po9f4fTV6bxPhO71Mqw3HL2ngZHPZojLfI7Xce3n7SV+nWEjB1yb0+CoZ1Ghj
7vQqOY2ucmtyAksBEwX65kbMxXFU7Yv+n1FH4U+w/rJMEf9yIgQE5hGW5bLlxS/23y9fNExplYR8
OXqnV5fchfrctKeMopWCUMneJv88l997d7gKqGP7qaGxyPPuq5Wlf1lDCvUw/PGwcA4QOeVYjmU6
fza+7NrKnIEvWzRsQoQgzMaOzukMjcY6gCWCAmFV7JoHTJvgrT23/dUtyBx6H5pKzbDSgb+PRET+
5eT8l6UTU1GbqQ6zATakfw4HGt/DtzTgD6Cuc/bKqB/HtWJkmjOyHqPatrW90w2gCX0F8lH+DRxx
xnIEslUUO6D9Y/utboNe/RvGQ/CZjS6tScvMLV2g03U4Mq7xuF7hLtib//0KMn76x8fKWJUAx0CQ
0ch8AIHBfx78TVfLOTC7niVktJlMCTtE9dCBAI8Jzcyo7Xc9nmTQgAPadr6lc81MDnPq1GKH7jxn
OIMd+YqNAQamUUGsLZa7aIFoXI5pfCzs8pi6lA4zloDPuU1Px1/wpYhthKA4i7Y9PPZdlS2HKa+9
zy3ulnsmlTuhXsUgK7sdWRi/B2ZkaJHVQCBunxHxfS4yGij9QI5p6fFJoWEOq/XEfvy5NKyLrPJl
63X01mVzV0FyOfZIYXHWvyHEL4/uQmGgGwbLqNKj43wmn++tYbV7q6ya1b1Zvyat/2sVipiaTcMm
QrzNnrfnNVBtu5M24xaqMhAGbDjsENA45N3NEXN9qIMOZhjV7Xaq1rfil25U5ygzjraIt4GdPja1
5e8dbwpuvj+farul5+eXY8tvH2Ihv6QSMbYqFYXTw3bpaZpzAz0mfc17u+TPQTeXDwFNyC5x7W8N
U/cDC66fDenz6A999BDg1Pp8/mIjdN3+5ZnxdULZf7+Lvm2jJSJXM7QY4amz4z+qBU9mFJCBymir
zU+CaUtIXYX4uVAU1mC40Vji7wlClnBh/z01u3znLll//8kciYnz069mlKf7fHRr1sr9yVKhz33n
73T5jPZaOXh3ICaZBpv9Xm8GMzP7aq4jjOglPg8TCky36Uk6Yg2mFSI8b26voFnqMmjbO7GWNAD1
VQ+YJM5WRIO7ygINMmQgjKmNP+pxY8XqhgnwYwyN8G5Hsuy5c7BmTn1+ySrWHrZS4U5xdZ5a8bsm
3pn8AhTBnjv+0r2TPZbjLh78hI4ofqxiJii6zpTTkB+yeHoew/VB3yaIGq9rQOJXMsw31tU0CqoT
THkmdlYXP6PU12vL1jfv0xSbfanG5/pjcQLpMIZoshvg6vOUwTQcUBbvp8WAx2PdW2l96umOQwzA
QLbEl7C2vmDQBd3px9A99Q2S0f+RoIG7qIPlxsgl8KsFP0gpd/oD0FXOyiZ5Vnr3dWJO3RpAV6qw
/dy14ELS/s7LeuOQ+PGdT5MDKx4/oxE+ZYm7H8kQ7yWtpbmueylLQvjUUAa2HetLVVbbyQNlsriZ
CB5KrFkH9gUd4XbU/bV62qcwvUCOutEylQz6DYZmC0Jy0hlKe5lOKFW6z/rndFx5xf0M4TdZQaqr
IzaM7WSPH8bZkkGeEtPOSNNqDAyqE7BNbEAFMS9S7lzZf3UbN94Bu8Q56swNWsF2PcTtOigzJJNK
4X8dHaYktYofBgi/N12yn/gYyeaMrMMkm3yXAt65KpnlbkVkIrv7FPt71p7nOnkz/Ta6FkyA63K8
xDkFbNshfqhyfA82amOLDo8wZ1Q+1krLFow4k7TKJTBm5jAIwhsxm4eetT1JFz3EAXGP2tQ6p2CI
X9ZE7iWgt8kxny077l6mPMdGxFBmFQxU1YRFJEDyMTusBfmRDEpTZ+QUNga0z21wdZ0lvEHgOxHc
KTEa5DcmYABwkWFaPgeu64FLo9HZ6KbLHQ3kPFVCBrvZ5tucjTr8OpKRjKGcdwBAOee5peCHi7PX
Ug+nKzscMmmIuQlqaJ/6jRx6WO+sdQo80g2CAKqYwHBfFpzf49puR9JuzwwAUIjI5FxKkH7gW/OT
fgZ0D6a6VpzkkKml7W/7BtUxBAouGTWNMZbhAN5P7tOyybc+jAWGpUW21x9GPFM8xjnXwYcIB8X0
lue9aNMv+vE0g+odzyP+djU18zv3MK5rAnNuPuVORs+rKkurag8owBV0+HEqzHDXWxAT0tY+IjCH
GCadA2DRjUa/sF1ruUrZi/VKE8Yc/iTacDk6PT/55Bjn2hqme9jpbie7p7G+8LGB6o99ePdDQw5m
Fj0xpxJIoMQRLVS6HURycles19iSIEWrPtrySmizhEhimKLmhUzId0FpmWGdYYQeMnPISC11VuPM
ePqgf/XokTpR7vQ/X9cQpmKXoCoz2VH+kebpp1c9rKklwLS0/d4tfn9zq2DrqIrarTiWw5aVKgMq
h0w1+2KHLBWr6lHPsfVsLCsJAEtm1O0rG0edBgJiYqM3xQyY2GUR03eg7oYlT8jDUP4eZs+B/mwy
lq3g3WRsFXIUwxuW9mLbpUkJ6o3Pf8jJD5tK6zV0je5mpHLdG7ZTMHoPPnuQ7nE2C3IbkkFlNpmM
l9Z4py8PfRA3aq05rYwHq6p7A3RnMWyF0mGmVb7BCdWek+XeXTBdx7P/mjXxD3f1wIn1aj5rqfip
fJPByD5wKQLnxHQalyxT5TzTOwWvuemrL4SJU0jJNG8I6AovMkcdXhrwXroE2uRAOx3FZQmylrIJ
5+hzXoTeYWJ8Tdo9kH+QxhyQOelGI3AO2o5dIr2LZ8GVFSCMkTHkYmv1D6IUPf60aAVQ2Z5oRtqz
Axv9pUaU99GxCAuigB092KrGcRCI7r00uQfiQS4g5XlgfemYcn/ceMncpGeijzqJfnvODdyZU8pt
7a5saKL6Uda4Dx6X/GeftjC9Fm9+HPwOJMj0lg/zCiSW9WA2e4RwqlFLPkeXsRTyvpFfYg8Eg37u
RiCUdj3+rIqZNClrtK8IqdsP/aPkJLcmjPK9GpZlKeE1fIYm+ID0frD6lNkSfoOPSi/UAhIxfQKo
jjVBPRf66MY61yPldpjS0mar5Yj01mkvzfw8OuyXpJKad9JQaGxqwCxJv0WV+qbSaKu/DsPwtp0J
NMZP88d2ec+KOOQLjWtgUCusSPviy57zcKl+6j38ZCyvcSPfspLyRN/O5JuRTudBQIMw2eAi6+KT
5+dvoCsyegHATib6gzsnSO6mCthxNZoXZ8LitISFPDPp9Pe2tAraXi5NGyBhCCZJv6ge5PnFswI2
XxR3YqBmKhPUNFZkE4ht7OQECT8uovZpCH+PlckzEVOhLHP43kTWfbdwsmZhBovWwtg4RdSuMGCI
gHLUvo9d2pNThO95vMAbqt/0EkPf4frXkrNPH+3iTHZXu9qXeLm2pdGBHDeKeKcrqHGe5bnq6UIb
rzMOokNYS/TTY4T84mj7sQfHMSiAShY1Z5JjGpzPVOaGzw7QKr7yHWMi8o8Cn84+mFHFQ9ncrxmq
2ayK8YKBhhkL8dkI7ehSUCmCsleSLvUWJelUnvqYgQH8gFSNCyPX3tckqmz81pMsAtHu5P2xVfPL
qSbQIB2jk35u/JBvTp92NC7+LmUus21TPh7qFV066FZAn2lT4ab7yI7lJvOEd2xP+i0LH1okgfAm
8nJDON4X338zICX8gOF7KIjvXGMATR5zcz1p0O2z3mDICiTZOHFoth78kdj85Vrkks7I/RBOGtP2
Y+2xfF/8hg1JzYR1cfgS5tYe8UNjFieRo9+6gh7JLqNzVnEPrWG1aT1G73qzi9NxPbg2OkgAEFdy
UzvoyGP0mlRoCyHpBlQcBDQPY77HFF1unZIVkP6lvSoDelF553mJviC4wf2h+yQ9Fsd3PNswRMfW
+JToBx8+jetb3xJeLDUwDiACUJ7XpyJgK6/fQ0Sn3+rE+JFWjTx3JbNmqRYaQ5mK/Tglp9wefIi4
/cGaHxoP1bju6IyWV5ihMOGsefuM13L62HETKtjs13fHq6HtNOHWqThu9AGfOB0xPb63i0diaehd
jtanGFnATal/stQko2cX+XRYQZk8sWiVm6IuGQqPxSMjhZmYBSQ16t+m11hpHT7alhVBJGGUX3bG
0UdQsl1Th4ScqPrVsyro60CcKtYVe3PyXqdFXKwid2kk61fPUKBQBuErkTAKRpsAYgJRxVGSpDWo
wRJzYAMadUDAhy+cyQpsgZ8++QfH//ctspAxp7eMkKRtrlY+yJlVuypf8/p3l+Polkr4Movl95As
1nl2uch9c/pJiFa6gXnLDcNOdIv1/0XM2X3epxy8RsAPAmHsEsAzjsk4PHT5qWp6nitVpufF8DBX
y3ya1SZJj8I+uhgfR6k7NfdZA9BfVTSTcL/XvbXxBTo/JVLUlRPZgzRsnKQyD/qD/ufDdbj2QQOa
SWm4Y3/83njim267ATYp5Y65GbGEAr3Gm7SWeYuCPsEirBajWR7+dMvuS2aZaMr9nJAGa/ilX0nb
kN99D3q3JFADkJEHPXXsGEbkG1o7/FHlfGEsg3qFU+PYB4p2nR9KAjk+2yEVvjtYbwuVP/1a8EPP
9JGWEsFiVQeHZTCIt/Wge2l9QthDcGuY4l04k8fdsmZn/fPliU3GkzFmu6qOarS5FYQLVWjA9UfG
vvbHxI9edYmZqtpBF6N43LorqiVUJF8zxWk1wDirMqNLkR7LuLssG1f0y7bx7c3iLZ9NCXXCSfNP
0+AH57GdfuqW0PMlQFqqPLcLokuYjCiuOg8xQ1ztXNYgEfMksgHClRmw0hLwyMBujhg5Z8/EqjEs
95gwrOyEhqh5z8xKbi1F/He9IiE90nnSAue07LfStpg84uTWWy4S8IoZ1WY3MeKAJEiq8sAzitz7
Q3zbqgkECSgxO6z+Gk8BkpKqn7dQn88Ysw9DAAAuiOx+lxAFtV0tQMByGHbZaHUPaYFtPWCsa0/G
bk7T7jz0wz4GPbP1WmEfomZ68aO4o+1HzDJ7d0uJEqRrR74ycEWWkOOZSNu3dGAUq3B6vHLTta5+
Gw7/gDHNRw/h/TW1jpmFX0EyDW+4rk4OP/NAkN4BZ3B9QBmI8o+wYf0vFnC7YEFgWhUIQnf2iARN
1wBDOi2ku1DddkP8Fiwo9qJgWA9VBkwrtScGgqMJcdrO3vU7spKZjE5WvOlCSRrDjzQjUiQgLAxs
NFem6kmqLDs1efny0am43Ur73T+FE+cIQYXMPJbyvprGh2mgP8Tpzz0QiGcHyou3Bt+Iba+Ay5Xi
FgNWRoq7MSm2NjUGeROSFOlAAKmRjBvtiaf7Vsco3W2XLIvM70l1k7xii1cTpbTyCO1rmwuICE+8
7N4MZGstIMEMlA+wZGgkA/kE1JbIUbeVu7mwsqvb80W3OWZ2xnpdg4TPSGpiH2aW+z1zUSvoOXsG
GOgAnoA6t3DD9Hmb4Yu5xe54yod2PuccftCClkf9MY9WTzXbej+W2lPPGEvWDlz5jjh4EJn2+Krr
xlqWL2glYKCvZA/YkTcfxjG/FJPzCutYfq6DsMfcDgFhXcbDMs7jxTBIGm0acqx0+yKtha+TY3vX
5kGl8v0i1ZML/iJkG9hjkFuzazmOcWDsvLo8BwOpln49s3QP8vTottiZYGc3an87KXHJGiVYx8tE
bqKgEtc2zIjAc2ZHzSxC8iIC+5PbphfcFMlz5ra3Anv4nbc4KGw5mYoxbaBCNcHD0rnfXGVIZzDl
3LmA9RJ8mY/+KmDfpNym+WR1sNzpIIPgrIiUXZ8dqyCCBsgTcQACCEERHd7e8DPvmsj50qKTjMZi
vACruNVM1E79sgpa3vSX1/g5AW8FC+S1Xo7JWt0yk768Py+LA1bMY1pq5M1jY9f8L744TBGOXhvG
08YyyAeORwyRldsdJoysdZF/n5QUXWS9cw5ZoC7L8pqLBscM+utLOSMpnu5s0eaHKZjcUxWFdAIl
z7PTVczUqnp6MLpxj0lo3TjtVOM378Zdj28LC5y7t1ejgCRGWIxNyJDrmQTprvULHT/UPEL99iLh
ITYCsOFd1T9NDtypsG0nvo1w2Yi8Gg5lCk5q7qazv4TtJ9mmKGm9ZG9Fa3By6bsWv3A/s3Qq889F
mPfvKwDWjb4Yrcg8NItfHUJwx05vmAhNhvnY40nfC4NdDiNPLKvQYXxZfdU+M2Qheyg1JesSRQGd
GUM5eA+OZlbf+jp5j1jDP5Vq8BmU7ZsvntwCB7e1Tkgvon59MYHR4Qa45ZT1d0nUl299g7rNB99T
5GZ8KofVeV2ra7wSaxS0bXouyAV94fZNdmkxF1tv9L/NRp88jQFHAXKKAGpmnz5OxId3iOULc40h
+nAYA0VImSYMWOJRtV2r0P5RWStxX2OVXUeTNVoygkSZ5nudF5gDbuhituNZxnTQm5Nj0CbGayF6
xFM2f/3aF49LXUVnq6pv8di1x6KKCuCs5XiUTG43c+zy3llLc8rYnG/GNQu2ALVIqUl6tHjJc03K
Fvv26S4bSD0czKJ/ntB1+dnZJlf2Voow25keKgZO/RuNVLVfatK6qz55KKLV3CivyU6MjnGYuhSG
QZ7NJ7Puy/OMbdvxpw4ryGSy0IKxHyCkYdPh3aRNWku+WMvL4sLTKMoB53zRn5hWdIdeSPKDa2gs
XRG8lp1vHmXjLqegtJJtDA//OnrerQDh9LAwNHpYZXTrR8rl0hsEYXLsiqcxucWKYoT9N0kZzC3E
gN7GKTO2ZZSaLGk9caxz6jg1JMeYkHeHIQl79JS5f9H/4dWw4NpsPBU5cVqNYyU7N2cvms5ZejVM
MLVjRpICn0F0XTMcyEisiyNbDg6TLr7xBNkn/WWtdlCciD/n8m668mwb/nSrZPLcrThJJp4HADFF
+ZIXuMWM2QewuFJuxou1nj0DiQLrGnUBFOQFedZTtDrRVT87o9N8bS0SSpvYFYe2N392IVGRqYmY
gZ20dyh9ITagH6b7oM/m+2JIxp0WBnnxMB5mngH4y8Yj8Y6wNUjXus8ysPJgHF7KLDDfJTu+MEce
lEWluF/b5JHU5Pg84ldk36tELvzoiUNcWzD07ilIVzh2NVP+NOseGR699gvfSRxn1rNN4tBigeCw
swetOxxamZ6aVk7oyfzoExyAlkiHlwxLyAtsPzqTSQBlI75lZ62USlVRljd0u8m1oENhSie2jRlY
b3NWu/sYtkQ8hgva5XY31xFgrrghQB2x6gNTZ7KizfzCXHw/pRTl8P4PQVrKTdwb0d3sQ78Jo2LX
uq3xOJrpYZDtD2bENg4IFfDkp3debbwUtfcrybL6bhmhz7M/YoQ43PljtGL5HlMmPc20dwekHmvA
+9A4BN1UuXVhHEDUJf3eY1xVGyh0BC6zPbjp/6+uaDwJYMmPlaekKVqVMploc4OmE3ckwYo7q3wd
UO9cM9crb2Nro8WrIEUGdrM6BCLF665fBGc3/QBpFtj6A4T7RDybx5ARxtVoWpoBZDinsaUWz8jO
JSZyfiSbr+ud+LzIPtp76w+Xbev9kBv9uYqtt3poHbgm3EMJTuAwHr5Jc80eitGHZzuVAOxdoUIp
3GrntI0P1D6KdrbpAvT1/PnG7nIKumfKgP55lcSpg0pfi+FlnhEeGfFyRgHDcrFBtdzVpB9g3yHS
NwjykyPlROTxRNKRESvR3UwIuhuNRxqMnHi5CosM+LMpcqtTyRz4XmMzbIjpOEbr+dys/a73muJR
zP2KfdPLr47Btn2s3elgg5uc1L5U5un30iUGYMKVwIZ7oLuLMNYqV/M04whNJx5OU9yByQ7YE8z5
fW+pAA+afNCB5RYFK51hjOZfV1NwdsZNP4CR2oW0BJksewCgzD9LwSQUMOSumL0ZyQgVMb4u5G+s
jHesVl34dMqB4I2Uw7o61QtaFoGvzZQBtljIDwqZmqESM7AWmN+JoLY/T/h8DQIHG9N6TjyyL4me
HoC8zDiBh+pG6MF8Hzb5o08n0w0i+8nNzExibxKAuG+USFVP7KRcvjnBGNyKZiWRQa12Bg74bRs+
OJGJQ7ti8qAEb2xBYfZFrfziOJVzzcqUDR0Nar1E594qq2+sKROP6XPblcEF2/m27EPEIwS4YLeF
ag1E5RQa5pnroKF/Y3qge9vFVFYXZidYnZp31lR4CbPyTPpZvjFWFLuiBIwN82yY0RVW8RyfGf0C
umXwtBreazerbXVodqdcLo8gtEhEDB7tp6gXxsNg/XKDF7t+y+pgeMj6maLKJGnSiaLXMfD31jid
B9cuL0nBNo+mDj2BZLTVL+R0QLpD2zkan9G9NjsRQUlz3PSZhUryEAcsl9RmWhr8boVbhxwTPLY4
gAWtQU+GRjIQtuPNOPg4guHqvSI/OQYYOO3Zqu78gOhrj77JMqe7OaiOglrrqTGJ2yJZKtrXI0j+
sI7jm+GQXGn5D/CR5RngzEPTkpFqmuOvnGxgagzSbk32MGz9tkVkiuuMfA7UREJgnwSjyojwvQSL
c0hVrBnorfkojOpaxUN60//hGtyDYqZvGHPWbMgyD4OB6LcVTnmfE7k2tYV5jT3bvOIMpA6V7i/W
Wj0Zh6xlW/ymM46xvd8jF4eGIi9geD8FoogfrUoi452xCwwzdPuyWtZ9aiwOEI/JeDQonQmz68t8
b4VN9UHE+P/6OYT3T18bx5zpYC8R4b8IzDKLUZuJEHWrJzpiynFqEy1TjQhQF4BnUVTft/ypxy63
yauugYtG0bOROimDZ8DnxM0GRMRMaInGBH3DOJJpRq3J3V69Eh5boVBy2mc7SVGhFXmlAu8xB7Rg
5ddZvuiTxMvMb0UwfqlmbqvUMYOTgP+zCRKVuMuSWkUrmLsgL363EYxxhGz9pRIdKd8xMaccNuO2
EEjE0jE9RfC1H4zhnXIFweZKhecFYFWD0TaOeV2BVEjEl5YgjAtDg1vBrmUTgxLfyJbNVinAEOqh
m/YjUMRbCq6HGHzsxFfhwIjRkhAcqNSLlfsIJvGMtwF7gC/tpy+k/+AtiS7SDq62dAsOHqc7Fgb2
aIZun5KgYIePsWVpiaBZQ/L40pWiEbnWAJ0BrjUpqj6yrNFiiCjsgaSt8UuLGwNar0mcF3423Mgr
Kv+Yy3+GrOwVzoNfwQQv2+KCMBl0quJVRFSBB0Nu+2VPEG141arWLrB+EUX1rv9L2K7vdu380oNs
opBfNcpeaQURFqK7MeZopwuQSGlgEEKjr2o/lixxzujFG5xNkamRgFd/cZvwMV/a5DRJ4yRm/437
WGDYkdkmtxcWTEnLcp6+wGOSX8nB3nZcq6XS6aZ59cUVCzN79VwEfJeXvBa7wBbznkHgS6IGmU0U
1/upTD6PmXieFotA4Mj6EWf4rbSUYvTlO8uUA2OWiz7zDAOdI1m9FEjzfe5Wr4p+qrfGVuUYJ9/p
frrG7PzlbbL/IRj1PDuwcIeifTR9O1Qv23/qUhKvTxInWbd21l6Enc4qwd5jD+CvG+ljlQqy9bMt
SMGc8/jF8l1uUzzJjJoVEtdsj7XtHPTXw7e2L8f2ZzISvuFSHW+DENG9GZ8n4yJQmSGhYN6uxfzU
IcwAidcYXYi/prO+6nX2/1bd2P9QonosQe2A2XXocVz8KepsEhYwqR1P29Qf76RMFhqmOX1K8+xn
ZBEGYNpf9cWo1xt6LKSv6ZRx0Taaxlua+sQ7rx6eDfHDRkGd+e1vOKXfZ98PjrJm4hu7D5aoy82g
BsBSfiuq8QI5tmXOzYy6aKk3SLePNlJY8i9yQ+sfHmN+PfhEto3+2IaB9qcWlAWMSEjopT5dPmmO
utWCusznNT46chx58XKyYdyjHizpEbLWcPlly8ETt/E5V8OzPM5fHNZcmG+P2nDU+/gkMNxvizX5
8b+/kn9KJPmZHR/jFzJ9vMn+HxLJrixD7jKkf4nhnvJoPQ9r/YpZwtkaIEZPco0wTLB6XGzGp0Y6
hPvJWeprYQzcPglzidH4q61SaXv/S5rlwSQBgqGgDOi5/xRyN1ZBfArLq61plh7S+vtAsl8MQIWl
cUc6BoL+UxtZ2GCXVZ6kqdpOO3o1YjR/GcnVf/mIwCn8yw/kWRZMCxHy7Orn+j/eSeH3XZexdlDq
RgtTC2nuBafBxbC8C69PzM6uT6/oTqpt4woSC3zL/K4JGFq6lSB5wsE7hofYnQGXJMjhicn9pB8D
+mzYzGy6O/+9FhVIHRxihFqFqKBQA2UT8AnROD3L3xxS3Gw85UrhZUffY5Pyd0glAVIzE6eK4BBs
PtDVm/psiepX1sbMudSRyP9FFz0i9Et2gIqLogWRWV3lOwURWPrmQdpg6WbIch3o4mMFrRjXPsRM
kZRkkY3wQNl9AU3B7tvV+bfcTczrBBpok1uV8bqE/hvrGpxaRP2eSCLqPhMy8qUup/6iZ8dEWJl7
wdwTXgxHT+bKY+Y+gxca3uYm/kkmWcWMP6uvHpcW7a5/0Z8dJv1qM4zi/5g7k906kjRLv0oh9x7t
buYj0Lm588iZosiNQyIpn+fZn74/c0ZXp6KGrAJq0QsBEaBIXpF+zf7hnO+UrLFL89R8ekEqIewN
/XfRNd+Ya3JXpY+VW8NQCu0r7davkcKqNp32XHgyp8Si/dS9pDrXbFazVM6XMevzS0XCNT4wbedM
cbjuZye4g4/5UFSIgIuOrZKqqoF5kBI/ym1e15QJhBXspwJxA5XOu9m8166XXutAScFIsD+72OKA
RbRk/wkosXB+GNvrzCgGsbfIf09m26MngbO5ME2zGk2BQXJKbU93IQp2cJQhspwgcBVJ2ttUlYhO
y2Jrzmtta5khIinaDQzRogXUuYzw9FriyCAXusbpX3f7UbhwFQPKYxHHwHS5h5l9Ku1RIZhtDOwJ
Tzbmg0wtqPjO9JezYL1lRdcE6c5qEUCPETdDF/f9lx0Im8QRmRd3TaY99TJ7DRvksMvufJFWDw32
l2AqrkNr/jQKCJImW5OR2pjpkQa7sucYbNkNeoLE3m3fByt2yCZVHgsugsF5Js0vWYKS8yy6nk4H
HJtwaWMJlJt+sJuXigujQ9W3tjSvPYtvELSNL2kTrGbkM+pRX1qdRSvLIMjb16S2JHX+Xht42Wz+
1B6ykKYtjLUVift+Dvst6YXeygEFQ+Ieugy0I2snrW6WS0ibPXNTRMOJ82gXEx97cUW/TzzL3y1L
cTzG/GskFNx6nu8C/eQJPFDsuV4tslvwU3Zw+FxwAr3+Xg04IlNxh8EovrFIsQy6Tj8ZIT6mSLN2
OouddaWBDq7m+TonVH35aFvbqZZPRBjvYSEHd7IuLnWDOqNsCffD62juuro6DFY1rm2cw0d6n0Pf
wbIJAgnL1MfmiYpgEWRGwozWVYC8MhX2Lu3M19iEWU0sYrGvtAItRNd9C0v6dmn675m86app3td9
U+0sBf0rvVRbd7XKOKunY6MGRQKvH+swjU5xJK00fJAqjG/yxz37k+gMI/NZMcqgOB7NAkFaPXTv
Prj8czfnV7OLjsWgRcc4vVLa783KHO+yxOy22Rw8ssAcjuq3PzXmxZaVBNSvkL/7ZRoMoOBFzmF4
W7BrCErVaGDPZ5kSzo+VQR0scTe5TW7uRGxiU3RQ3Lqm/1KjZKM9vdg1HJSo8FlQ+jhZHPQQqx4i
LVTt5BJU+TkVQXDfS1mdMjyDJpiFLDRwIhvTcCmM8Bupf9XW8LeMQoFolSz1zcxgVtr9XOqpxfjV
K6GKxDz9QBnGVFnZ05bDuy2Hn31HbrJgKbq8iauy+pzn8k1mOflVeR4c4zICi4+wtvKtd11rbET4
lrs/5DPyQGbKP5YitWJqxGTJIq/dLE4DjpeIgCSjmE8TaRJfxjU/UooLggI2C/9qdBWnwnCfwOIx
NShZEYTRSs86wopsvd4aWyOrxr1eoYzs+u5ogsMNleqKLJtxZVc97s5+vBEjO/s+eO5a/Cqd7Gys
VWW6DkmsTUoCUGJ1S/2rTGa5AtzBuY8HtlC9yV6l493gAf9ZOoQ/xQXGodaQmzXqVGIJLAfoYjbq
sKVWWpqqrmUzoftseF0PlX2MLHeZjiyFInNDYu/yeBvmDb/P6lPLRijpymKZqT4jFjYUMk7AYy6L
N7/Sx41hVzedFxsnGo0NEXAEAdqCgYjatnbleFEC6SpO2kMZf3RVTUIg+dZGEFyzyW1OLVSOts37
Q4gSYeGhasKt102Vnn2FdAk8ZLuw01atV2/iFoHmMsJahLJRyPI1CXz2mC0+yr57XYQjlTddbTw3
m8XhHozdIzHGhHMGtGKN8nQvfIJYEOLak8O61iU8h3SGoxFHcLl19eNa5s4agmB0ogzj3fm4nI0C
BtPJNgvnCqZxlZODd0sM4R5kcLZXXEbuWVVDgDz7MroDV17NNNbUrflrZiL/TTUkqMDu2Bwq0lVc
mOuIlPrV7EYfc2fa23YubcBKrnmo8/jnpCfeOhSIo6Jxfkhc6Ke8yznygYuwufHYtwxtk21EJs84
vb29nvd3uiajcxrXBPxItGU6qX2Tn8KUp6Wc49GHdOCk+0WJQKwsMnszBqlu4KBvWdFATq4OSjAl
sckwLv+lVEO4COZd1wATNgPAwZ3HohJh9vLMWFOJSGYOPlubYZjzlPh5uWce8EHmcccPgyVEhdMD
aUrYMHXqnuFT6GPvbLs5REKN2kPVOlmGQcobp+qcy/e6GrM78957nHXNuFTKb8na6ckgLXq//I6X
izOtEmMlFU55Ili9bPQaecV8LpW8r0CrvMnc7EVWguDtoTxl7q3F3PFquaPKzx1OhkFkBgopoPhT
HexyEbMyaRFuoVlbGWWcnkph3OT4TKAxNwdVcBA3hTfYd9OXpgSQPSI3Q0zTHqoceGuJFwQ8dXWv
D8W7FgOn548ak9E0S/eUyeZnwp9KT8Y73c9vUq61eg4EWjfOBrz/r5pf5rtFJRMzvoD9ccgGuBbj
QBgvP4JxQjwQs/wCwpurl4HQwIr12yF3Z36Y28jhjGT9/pmX02Wxm7QFc8GQ1KCNA6z7OATx0zAG
3REx31PfUEoNJbikyfzoMkPsmVyQjWq4anC4Rbw43kwlAhZgWmdb6MxwlEsbttaE8IjsSmUDXywv
iB1sJrnObpHlNAPJpRnQ+htyH0/9ND8tn0eA+3hC6UKOyaxdI98VhzD3D0tZGQYV/GQHbQIEYXJa
QwAAjBYBMOka3oOM9xSLchI3S/zSjoPTszDje9+NqRyqmui+udrFZRhdPZrKve9pP4IpVWwb4j57
C9pyYsXc7g7qukW0Y6vcDR3lkOdr9sHdGlFs3hFeffhSrS/Kx6WNNjMb0RnCDJJw0q2uWfehyjeR
QbXNxine4cnmLgdbvPfacL9IeEaLQVTHMytJWp9hFi825mBEXgssoND+pEAmPSmDo6F96bC9Eojo
7Ff7CEr02eI6NwgH+/KTClBkb2NbHJa7DIMCFPEGNQ/iDBB2pFuaTOQXkMZEluRKNgT9Jdg0iQ+p
KFTbKpAbq0d7uvx2cuR1UTiSsahYlG3HKRLH0XV5N3OksXkrWGjMXEOs7ZSMpyCbcq3KzQGox7ZP
ETY4jX2cSVBam5a2WxyVdZhba70zsvVov2EJDNY8vO0eA831y3HZ0rXMJbrR2cSBw8JE2b6CPVru
fNNPvHdgw506TrO2tEh8YTR+IgjmPoRJdYeqr7U8yPZ5Do/fMt+aUNQnvLRUAvSBKQnsTkS5udRS
SE2qAfcGmZ2PjMdWLS/9GhCOMHasO8xJWvkqcMjdHUD2dIULf6NxkguWHRKozDRbGX5W0CeQ+wbH
51vsMQjviUjPQ0IBfNO/Lu+rZf7Y6/WMVpHPyR0zuEI0JGFSFdmqLFuui2XWNSK/p21rDhD/FB+k
RhugHdOx84C/iy9bD+GRyjbgjReHUHKrKgF+DwEy8YoNSGZWPwBVRCctZCPGPvA+Acc5dgHnamR8
mHNm3QkLuUzhNC9GgvPD8di3E4D70SYsrH3zvNz+gUkWZt5VDxFBEpd61ljDKV3w8paouC72RsE9
5BS0aswEbXjQlelcFlaUkRE/YHr+VSVaLLIvd7JeanJ6QPSjzEMdB4cV3J6UpwXQNTK6PMEQeRzQ
xx+jcrzRWOizmQ9/xFF7IIpmXzejfpM4GA4VdWLO7XaFXDQ9xB7rV/V0LjMpk4FJ0yQEZ+iw6+P4
EYwbsbHGCDZeZmu7k/cs8l4aX4TUp2j/Am+qtr6R0iJG+cNiG7GVlzKyJtg9ukWL4PM7kzNRfTKB
XqLDQ1iXJHTQILvViYkEcR7bnFtx12Nz2tVMa1pRjTds6p9GOwrOnUVDPxb90dDKbqcl1nhcEAmJ
6cPgSsLnRZA+msRe+a3jrG2z9pCkDN6azTkZyQOREwyeh1VYWwxC1H6IiQa4fE/ez1ZT0AyEA6/A
StdayYC58adtKyfkEHHhgKRRu58umlcZV49ZAj7wQLl8CbFDESAAHBio5xqCBlwqP3tYmIe61/c9
LfylooVJkA0DfsAaJeEhG07OwKVTSN6w/+gDkBiKI7GcK3pgXnPdPAdJqtGN8gZvzE5umA0QQAlh
A2rCi1aE7jqfpusCFFlqzNyl646sSDlDWJI5812q6EhdxAIM7u/TZJKUY/j+eaFrJDU2i5GkLQUk
6abuMer6cev2UbHJtJJxHll6tHzPWc3PqDU4yi0gwZtBmMmV/s6AolA9LBmaiKC+jgFSZXFMUnre
ZD4elIRY5l3iErFnlLzR71Xdtw8DMbD5IyEaOj7gZN7cbIg5BmKEEaMz3KZICdeNbtjg5ALzYPtq
iqxcCgZqmd0c3SU991GU0KgL9hYw9MUa/DI7lWZ88mIh9yRUnrvOIsuyHGJWrjLdhepdTkjh2hpO
y1tnma3ncYUKJnovfJrHiWw33GPFDe3VP0G2/nsDZAlnxWbTJHRbF38hY6Zp3Xljq3Mb5s0Wkz9l
SfhuqDVNAt7xVKxHxZJZLv8Fq8cqT1386PcVtVVG3iuhf8imAQrn8TfN0XA4cB+jtdJXPggjHC/i
Ncq4G/Wgt7chfFRG/ik91pyIVSN81iFWfZdOWXIx9X/qZF7weX+dfIJUhEbkGsLEI/778N9sU8gu
lhiBXTnfcZVhNkjnoz64T0uIHTBTsTN0xrHuDLtZ6smM2sm8Luvv2GPJAm3gpOVEWubE/J0I6cUx
WGt43OPkOJJ6MyJMu29QyeL1BEFbh+lOYxXfOie7Ryk3tdZxCuEcVlFwXGoI1x7vMy4o9T1A12Tu
Ra/PkSVQIDAj2qhmJ6AxEFX2wOzROLZZfubSLMgZVlNSOh6dbThZjrYGXNu+mc0OwQO+ckttmfU+
o5y7S0lTu+mmON9qmh6vEeut0qzp9lVvUlkFXXVOcnkAsITZo+BwJw+MKz7pszOQkks+sjpngMcd
RM7E/diQ85YQq5go6gZMwVPV2E/a5B0EcvqDF5CRAPrXWy09uouY0fLRnXrdm1RMwyTkx2/Wk7HS
+8a/jMBAo1s8opk3PAwYIxEl1pvSQ0IeJMVFhIRySFXtSMqeUohsNYGjWfU1Yi22ND12zKhfNe50
DQdSMdl0WTe4/9DJoKE5dK71E88tam5Vr6ZxiQsZnpOB9IQchzbeTEYHkTYeufXMvZBlgbAt93c9
CFhs5DaqvMzZ6j0Fd2ASdhqkzZYcjK/BYKRwke0EgSEhg7wYvyPJSP6JkVr8OysdB3MHOw9T8vi5
f31iM44hElqML8oOo+eMEdscbketo9A3/XBnkJjqKLxhokD0oZJTL/9aA0FMo0anBdrMle40UMU6
4xKP/T7VJ9zOte6v2tj7SGkVNhByqu1/PtiXhlpu/P52c9ky0C4o6AFkxL94wLn/c7p9iGULzyx0
OnvrTz01tUdCK+agtHGrx8ykuuk0+kAukHFNN72bC9R8QNF49mmoeNC0c123wTodgw9tTkFwWZhG
XTZtWNJwm6VYMMDHO7tAVA9+HDuH0Dku+wG3AcnduZGNGh2ukzRH8qgb3krzKSrZ6VcREDK9xEj1
pUO30zdtprule0Amauu35JhDMDCXsguPbhqP3LXaYarIjzHNN6GVd26QfRdDMjEgD55j4b65DTKy
BVDZtZwEKcXQhmd9n5SesS4buHUtfJ9fNoUqLjDjETPkVQHVKg9jZM4vas6+yvEyt02oP8FdQIWP
6w6OEGHjKSPyb4XN8pZEIlT89icLVia40w/MkznzMuDUyUtcDbQ9x8XEtAxFAoCQRYIGWE2hd23p
hYh9721PRRnxno8VREuWLynv5K1V5w6u5pPwqIIUzo5pKT5BBYmacxw9SBa/WoSxSk5M+fDOqNVb
3KIEHlC7K8paEBmIseOaqLRWUo0ofOsygiyVokchFRuP4yePB2YHZV6uiLf7kIN0zgXRSoRtfRaB
8xoH/rFP0XtQII43M22DgQn2a7ieCACzE1pK06pfQhUMs9TVlpL7OBWjqoRUnAUuO6C9XJll9LBs
0GOhMB+FvjYGxyHuPkYYMTCfZQVKa7Lw/vJnhlMRES4u8oIo2rK9CFF5yOncziy0GU7tZGjfd+Dv
D0sD28idEAXuQvXpeennO5S/ddiPdyEXoA6y1dfZXSirVJLFKAsI1u5n8ebGQ02oUMt1W4Sn5bMr
p2LiVPdPYXnKW74CjN3V1Or20cvR/OAamFGM71lBMVgJ/YwwA5NWJooM+gOI/1Z/gdgCypEoHpSe
3LyKkFDWWG9Y395LliqgQ9KHYGa8taRXABiQa1tm2NNLfBLNxXASb8cb6LokVsTMeig/ZhiaNcAN
jvuvAIBYPTeOgRb/622IMCFoUZ7NpUt1hSYgidGI6924qTywJIvbq25lCIDPfw1mtupoSFFo6aTJ
YinA5VUb4U01dwQ+eE+QH/4E2fuKgDa2lrY2AwyCS/Vvm+F54oraaXmPqpZhADKLr0Z1eQiWEacO
NnZTpl2wWnZdOgPuwoyUWE99QZ+pjRWQbKAmZqbuwy7x2xu/5Sj17bxdJZp3NwYRDnxn6A+NzB6q
GaXrnPvPekBr2KRYCBrbvwYtWiF2OXiq+4L0y+anNk6I6FwHE1k8MdB3sRKve6ZCd3PIvE9Wuvbk
9M1HWI/JucEXsNQCno5DsoNGcxMGzWvkTcQ4KpxxGdlHfTTEQ27lzwA2Q0BFlbexlW6vlrgnrZan
N0xrZFs9s85AxyTWoBObySzah3HRbpwK/nHWt9cgD4/FWFuPYEx2ZayGj6WJhpTt4T/jxiyIj9+P
f0/q0jMtS5qWbul/YXPNpRhg8vK8toAxcC523FGTadwY5PZteuz+9BVes8vUlqOM57cQCf+TzaAN
uNpwGiqaqiBicGVx6wdYi54MEJlaA1FxzjKD/ibWz4k03x1t3NK/F6cGlSzvUiSfuXmAHAUvIKF5
8MzI31gYJTbugCpcI0vjQJ4darTceta0tyCKrA3DBAdYSxjvcsYs+9IJ0DVnNz0ZDLetoFxJZufU
FnQtzuSSHpwA91ATL8LnTegSDgmjQWdu44wtjJqMLB80lZYz6JP6VHbZwzAgwAzVcy/lczlo6Zcb
CAfgKdWYfjahFiuIZLpXoZXmTJu2zAicDF+KlvJypbY2IvttAWEgK8g3PnFZjfXAtpmodqVTKVPL
39YYl50imPbLeTIocMIyxO9Ess6Fd9vQCq/jSMXZjGwJGme9aKkqWJAYG5q1nJJ6s4xZhokk6Nkj
9REBlz9HN8Jilrmc7zJvsrPle/NKFN2zF5f92fHfO+OZCGfcslYvYdWs+hHgpBpjQ/BURZ2pFKOL
VqSADlgKxi4tk7q6mV/GoK/WRl1ifCH7jTyTpYBcgIZQ1rvzZIb3y/px2aBqZT9shZYcPdP7WeI7
XOdVgGQ31dl0EZVpTUz1O7blXwKcqUuatWgWg2qLBpT9ZGBhzEaSkxPpug/Mmvee0ussI7pgwHvp
dsNRcNQTBFrOqyL0032tk+8cWnfsfxk9Rgx+GewjLokGEkWUQxIFHKNYKS+VLoeVo/ykJGZ/jHWE
liMwvuyEsxjttZxrpXUNeTEEwK38pPqg2mET4SOkGWRXALjZzcMoD75wAhBFOaTh0k4uS5X2Px24
tf8sbn5kn83/Vl/4vSiJQgzCdgmG+n//d43emf0Uv9q//q3fPon4qD9f3eZH++O3/9kS7NpO992n
ishquvTrGwSfhfqb/9UP/svn8lX+SeAWfLB/KGfV1//z89Q/8+9/exh+5B8//jFwa/mEr8Qtqf9B
YUviFugzRdp2qNq/IreE+4dr2Y5L/gDeIknZ+6+RW5rxh24JGNAYQ/gw7hA+9mfmlkaEFz23xceo
ky3PAaf03wjdIi7gd2YX0jZeHFIaB4kPAHBeyu+drtUG0jNM59FPqG0rcnjZc4YARX62NU6AIZpR
g5DLuabF3ffWMIBK8K6e5z+6nbzEXCgoGtC3VsWL75U1d7SJyccOd6wk1Rll5rvWre8I7yD/F9DF
geyvZmV17O89rOdDFL822sTgOTu4Y0KCtJo5DhUqTyiSzY3wh60XJmdH698tfLNEgXQfhFiT0uUG
zarx0TEQmLUDH3Q22XatMbboLCKH9JU5YkjPiWL7Ygm336BMKtZtu8+DHFqsOQZszTVnE47OxtKr
Y2cOBKU24dPo4MkayY/aAfl9ZmL82Jbto1HLM2aHJ469AStX86kLbgQq1U76WzqF98GABe6NqHqI
Tl3FLYjLCRbvWq8hfzoBYYt6s8Vo/xCG2Kdl36MZ1X42Tv9oYuQk2tzz1unUHqvKumdUTOGa6qt0
KoIbGTktDtYBY2sAm2BqovSecV64CQeQ6nqhACLtfTLFx3KSn2xMSkbQAZhyHSnyrIWnwBDGJotg
rnVN9NhH5GeB3GEMhQaUuc2+FhJDkxWu/CJu9qZW6NvcYUEbzCvDK/dmxEWbjwU+TWipofdaxgRR
VwaAJl9vzmGRvHFYs/bMdW3roZdYtQQgi3nMNmPYAe0eK3InDIg23tTdWWzMh9qikpbFEW0Zai0s
Ip2LQYvJ9nMyAPMpK5vaA2t0yyXphRop6jW9UEB86WRhP9BIQd0GP79U2uAB1waP4aSg4Uird35m
k5WNjsDWOOJH2x02ukluVO0mjx30mw19gAjSuzQav6WhX1/ksGdW8Ji66CuU63s2n7HFMP7oyvLO
Z3vs1xad5yjdHcXABosuxj9HFnsLNhDWT+bMs+5vupEn31GPSLi3GePvmyJ94S4D2FsdXV1c9cq/
rzttWrm5ZFoydwYxFRXcrE5L14ZFIizX7b7PvV2D5/eENv8Q9UFDRJCDma+YryxsNnby6WBgXKfd
dz/rxV4vjX7fVTbj1tShlCTsxZGBewBMsktDbgji6sIcLels0hRaxi+DyI3V3KcfZhV9D10QCHm6
CWwxb/tG+2Yqo0nO1NzR3VvShxtHplzM6W0zmtrG159dakUyx4IngY8NUKW+0wcfBxtCAB1TJoqI
co9Jd2umxGoM+sCWIYQ7CDPK6MgRM4ivqyp1Tan1T08iipX+8NhXh/0NSiO2KjOefzPZ22UUrWFR
5Kemlrs0qC0FC5lgNJUIadAYV/CqNjr+l5UJ6tgai7eaumZjdQm6Ik87a6DX5rQfWa1DPiDv+bMS
DSbVSBCIXjwJtITk3JY49qrsseo/i1j+6oQmto6y2dad+X0Mm29936WYGoKfWZ0/GkyINm3d/pIz
scG1Zl4EZ1dsJd9BtggEAW54rFGRd0SbPBq9RbxZ8Txq8VselLBF9PWUC0giuPPrunn029cSQ8WK
nMJrJjqNyYQDigXtXE6XZqXfrKDItnPHOYedslyHHtFrRQaLOxhMRChxvG2bAquleSe14ntMZC6/
5OzZ6a29AarAlVO3rhmasOv8qBD4XAokfEOgkb+GGpuxyLj2E7V3qp1z67f5PvLclwj88ioKJ+Mo
fGsdCPxvHs49fVzCTl6iRBerNLGLA0pWkpkL5pDpFr/cuBrrF3hh7W1p/hiiprvoAtyd5bZMF+pk
3OfRpK9rJ8pOWeKIbyHpOZiyvsVR/aYFLpkHSbZLOBxpv1HBFW11dRNxrGum93n3IG3jJfRXcUWq
ndQUZChAkG4ZFbkkcrh472nMYYjuV6xBUD7n4U1WgtxphB4f37BFUZZPdJaOdvIrbd+TqMJOT3nA
xp+xtN6bClgCluC9M+b7RvN3kaa62CRymQDbPnomI1gxDllbcNG2FUh3V+jNmuSsY0ltuY5YbnAQ
PrYaM2rYLPdtXFpXO5zeSclb++ZY7qJ+fiSWEsyRlQAEcrojqk9aRv1OD6uHprP93ZB9g3vzMenM
yJ1AVtfaH0m+aoZgW0kQcZbpHOLIEy8TCUo7beDhTZt2PpgGX7Ytqol1nEQo6ln9rqvYwJYch6XE
m47y+aBbOZBV3zpmIcS03HNbfL7Wiz+I8YB1h1ABm+m7iG4cvxzW0sqIdLDNastfhJmQNtEhlnVz
jGNivmN3OBUFToLCFewXnNeudox9aw32psush9B3X0eXI3a2+r0mu2FV2v1xMueCN3p9RsIB6CYY
XzLBvgJLCUeVkbDDdg7G7J1zs0l2MqtfOrhiqxHk2Hm2mBohRbWyXNtGrNzpLD47FtCrkU3rKrWc
eyKuHs3CAqk13pcdgNZS99J9iV9Xi5tV6OXfnWaEVN61+WZOqfnnvJ83TgfjaEqPBXsiHJbFEzTd
h7m/QbihMF2OvvGlddZqPmrtUof9szMhIC3y2NjpRjeuBoYvtYGGIcsvc3QbFPIxbrx1WZU3ESSM
VVatMj99DKijQi457llUvtH0GZXp3jXT20iBk/so5fnUt6EeYHYXbOeC5KeT9E9izFn5VQyXdNUZ
t80H1Vq4imoIiMLP60021PegwNhNdfYLOsYQuA/iPWt4j1Lt1WcOvUGkSbNrSO6M3mP1zW3k5V6m
iPt7DJA6+hMF9Yk4RC0eeqE70LIooVaGNV+qjh2l3rifEVUWaJLvifU8jNqOucK0NsB2EsNowfCu
SVMJecr1oLO2MLbixGc+5MrvmeffMXdyGdzE16Lx403gVD9ZjBfAuHbF3D9UObDArnah3mcPyeyy
etdmMppDRli4U8NqesCzx9QXpAAdYQdmebJxyjnDqkGysYK4/HMsip9Df3Rk+TFQ1a08fb56LpVX
ms4ZcjLtWVbFOxWuX3fndGYMDIHjV52VO4+cx61sfwy9Rpa3KEwupIHyJYmfCEW7nyzmqaE8JFP2
g1eByafOn2G1+4b1hPKm4x8Keklo7nEibQ/WGPZn6f70Jvs2a+TZS4pXx8zpx/LHSCPTVETWN5Jf
XgAKQA407XehwiSbwoUVopK9MWt/au6MkRophx0NaMEcnxFTBLjHHAjLSjNrUxTVFrNfxL5GJdRE
7QM+kbHu/K1uQgrQo9cE6PEp1/STnsTltqkA3sVd9DAgzFgluf7ai+nUhyJ7NgAIbOyuEOcRHb2B
mIxQus9BjtdhetRYFTlNejPV1GHoooEgBrVN/zxAfAqeC6pZW/QPArb6WpPc8llUI512sn2FFXKL
kC23veQEPJRvT77rqpdMsoFp/ACH62xAb1DZl7BSBmfcTC1C6xaFFXwh6HtO+ksDTQb60mPxMnPj
wUpdZ321iyYGMCTzqTsAp6WLM5rJ0lYd9Tu3BUPilR11UTdTDWm3Vs3PKBR8X5XdjbVy75kxNYUd
ghWM2DA1OXkgAGJu7YiGJ4efi3ZN1EhPYFqwLWf/ZJI45mpMoIoqIeEKiDAI19ba5JLlU+P/ivEp
FtKGjujo36Jk8u/HvDxy6vjgBl7yKuLoZGpoO6THmGIQkLcHZw32StljwIiOjiiPRN6dcRmT5Ypj
lrdA21z6sXitB4vU+BnJXN59xPOrNrIkT9/qzHjww/zsohNeNTNbNCJssUTrm9wF+h2ALt7pnems
ugFSA4cbhubwagh8HClH+X6qiSHsI50g+EmbrmMSkkwkOoxVkYp9c0iuzOxeTVdqYz3J/CykkTDb
RAc799JQ2b3+phCkKXh9Kc6h1jMO0wsmSsN10uUvQ3fjBzfXUrJ5UyyyvvnZeLk4wurt7qCIvM8F
vtbS5IkOkxCmSM8CilfWboAY7rVKmkc4+uBO/KY/tWlkrCHFZS82jP9t0mTtvrd1oIyd91KQoDRW
cNC9BqleKMl3kF521IyG9FDSo0Ct+A9SG1/9iNwjzlboBewmLrjXheEhfye/0SABGIhscfGMMttn
dz2u3C3JVO99qnzXZUtdiqIA9Bb/5YX8SAINuCAuEvtYuxvbzzZRIR4BC/0UacmyhuneIZjGF4Ze
lqPfO0HLjdu5BO244lvl94Qte/aJHoF8qfHJ4aNI4CCD8fvw3RksZpbtaoDPLPvdfGtnOO36+ULX
Ol1KP+LM1d9jmJgSEGoTc5dhBUpYCUEJMcyVoPDalgNbZik58DWvRyHSHJlV32ZI2Paaw3gxYdvg
kub+0HeDAkY6a9m+cdOIc6cKCR+47AUnvYwjuSkJwVr77XiWfKm61O96wG7bOCyGAyE/99In983V
2Z3xwL7wYsWqFhrkmmSA16HxC0vv/Ulesa4cppFVLo/jyvFxC4u43o5WfvXscXrQK/qYnJ2SYXu3
j6YZEJo4xt/CFixwUq+jUbTQg3oYHm16U/vQIqyS0dnc0kGBGlvz8AAbIiQmcsBmtuWNr5Z/8RhC
sykejJI2pPbbU1OJYOd11DyejLYZD8HWT+h1rTViUnOj5/7V16LbOq6QANLjEpn9PPQls3QB0tXN
fvnIQ9ah/VDLitF+J3YyhqjdOy6PbjZsDEfD40bwlJn151E3WBKjBq7Ckal/V6+i2QWq0vIsDQIR
js0S20yDs9WgcEjZIdPK0tYYtNqyrvitCwGfwTnPoyXPRPr+GET/OdqhzVHXRquxaz68rnH2okbx
ONtEV1GdaDb9XlD0T5a4cThhULBWP5pofJSzC08onPZDzqWCGum2SUgq5AzBDpecxYyA0vTbfmu4
gEskF0vaJwBoquCtw7fDzXrLKig7lrLorpllzgD0g10hfyBnunUNn4vXkC05dslNX6RvCWWZg8d1
03I8GBhKamcq16mHfB4v5/c68TeQ5L+cdP/Tc8r/cAT529jyP5pm/n84p5RM9v7X/50F/psx5Yqe
80cd/TaoVJ/xNadkGmnrrm64+McNkmnwuv45phR/SMcwSG1g4khqq9rcKwV6+Pe/meYfwnBs07Es
AfVfSMakf04pTeMPlatge0hnpIuX0f7vDCl/n1A6fCWPsskxLTWoZP7wl+1QNpQdKUidtc5t+ebq
3gNCLhLq4Qn/ww/k7mvf9C95l90VEYf63/9GOO6/+VaSfxEaCt3ExSltW+VM/oO/sGJHXHYDi6ip
cWgzd3k3fASwrtVjWgJMfo+y8Vc3kdWX6vnngJA0S2JGLLGVblqvugM2iYMG6EUcQmCBrvsSzNo+
HIlhBY3bQtqZ6jFAjeeXW+N2sud5U8R+up7+D0fntRwpskXRLyICMiGB1/JWplr+hZDF+8R+/Szm
4bq+o5ZURWUes/faps7WjbqpFgcUSYH3Qzhrbg5Ya4P1RjIhTbqCqJQEVJ5Jva6X1PPUBVkQNPJ1
LB9nrKMUyN73HEO1XCggufmE9+YRIdG5Mqy7rGW2yLCZhiTtfuKOIrv37F0FBQIGSfzUKvktURKv
fZmRHVYijqsQNYOfP7QCzzrdtFqLQD1nrgAO0nlAdZX1NAi4JrUc3oqa6GxCZBZIyTmtnXyts/Go
K3XAwvdemc5fGjj3rR+A0ITMUDvBW+Gx2nYwvqwJgp7XqJiPpBaWgPbNS5dMt7KtPmWYnwbj3Ho0
o0HOcDpV8b1ppc+xi0Df/Rmqu34evoTv40U0GYD41qa2S2Z8WQ4tbvkKzG+YEa2XfPmhGmkXm9iK
PyIakNlhNwjhntuRq8hs7mfWdCqUn3TpNso29JMJzY/MPqrMN1bqmjoCG3+WFBh78l/fbmsgfOaD
RnIL/7dH9jS+YWoJ92wj35tIWUDL6Dr6/AXd0QY7KyrlJnYRH9XAmHAVX1WOGNdNsdLUA5DpIUXJ
nYIobFF11gmSk7Gykk1F0psCuB75ZHPD73ltEjBpuSPXmHfgYCzmy+VnKJyUWeT0jCvvDbk7Mb09
YXU4i4edoLCrklPV4HkEbsIxPw9/lmZE1uZqmyIA75Jq3jRchZKFDjob/dVg/WDeRFxcCcrIbeCX
5M1WEHlG4DUb6GyaDBhF1qocWC82mbv32/m5Tlhma6PSSFXvkPxFCGXDEzOOehV3dHAxRSR7fhbh
FhV6YPkhMl3ksqm7Zk7005pmu3qwc3i9Ef9TILjAyflcVXW88S0dr7VbXHgXxzXoKBTfzv00kaiF
VYsWAkr3CiP70SUSeMV9n7bqn9EUb70fPre8OUJnR8MUuFqmdU7wjRNZ0wqTCvq5zvxzG+/Oqts/
x23/jXHt4Bhi35ZUYU1Tw4aV9DqfHncbRoSK8odiGZVVdolCXP+UIx/stPBOZst/EbkT8Ejs2WzT
XRTUd+XirRycF123DnvR9LHuuH0nqI6BqX8Eu46ir88jwZvXvO8WiS61i0PCyWzFsGsNB9NItfI1
YwMjpFZomIBGqE4SrzgNw82BkC8HBLQo5tHZ96gfmuETbkrFwLKajsaE7H5wq2eZmH8WRCH4cznE
MuihDGixBgbBr0hht8gBG3UIumiK/3U6vgLogMumbOIzapdyvFj7ubUZrPbL663nkuH7tChTOtjP
nHmPZQ+yBQyU9L9zkTCQTKl+2IgeKrhlg4Nydv4XmMOH3wEhlO38OAzZQ9/tu8Z/RCFwBSmzZ7zG
MtyA4jrFAVWuopJn3LmeK2cfhjZ7UhjKeU1Io0LwMhT+t4rQpXQl5HBnmbwOLhBg2PCqZjNFuEuL
9JTIgZxcjwwV3LagucLc19mbYazOmgJ57/rdISgGavkukpupDq6AkPJS0YmNTbsi1as4zMG1C7Kt
F/rkPn84ksYjcx6Sfq+i8bEb61c0zZfK7pk+ThtRYT+1oHP5IbrA7hyY/U5b29b1js08bpUON4NU
GyfoHtIy+Izd6pT59m4S9qYyg3eHvQBEv1Vhqp1pjl815rZNkjsHELxnAEIH3/Px4TKOtinjeVQ8
7DIyXNLmPWOrF3SvE/rm2qWzZkjCaaP0npFtuMU4fl9w9nP0RucOfCCwxGGd9O5OKqY4Ee1f5GYn
I5FfhTGYG6rFyDcOkuBNYgAIfW6K+7a0xAore5tv2R/ueyu8gofcqyC+BHwoUzk/UUTsyzJgnFRy
c+qR5WJmfo8ALzUyPYaaNUHcP+z+MozOxo+HiWs15QodHX7B5A756WEaZkZP0llzUN+VJupqo2p+
RO+dyCj/yPWnOWUgKMnmGg4yHe+7giGmKCCBOsWn1i35PSG5OmN1B7/vp0NvZqLUacvqXTV0YcZ4
q4fmTfTzawjXgHvIlu57r1m7/H+RVPsWjnclXgVaH69bV8SboD1/FbSbOPGGn2EG0zHjQXHFcyPx
//CjuzMeuOQap8Zt1uV9UVlfltU9ZtHz2EhWOt09xudLUXqPkd+cGIaetFhMn9lDZNdXALIrLJVk
kArzVNjZT6TyzVwX11QFt2a+Y1x619r+LSvUFkHbS9TMD3W3KasR1IWzi0ldUH9IDE4OjgOENP67
1el/vbhL3HqXQj5A7aHfCAo592OzJExuCxWeo7jdz4jOGlAAmE4uSFo+a9f5RK/J225uXTnuW10f
JjQvrfJ2TUt8hqixRuNLcuzhpfOY8s7ik83YJfH0hxdxkGD+fynmt7IQH8ZY/EoixswlEhRcVaab
m9OYnK3x9JY3kF+SKt15cJ3sJH2OUAnr4eA31k127YMB+XGwq0fPvStl+BQO/peXMKiw0jZd0Vm6
hbnJa5tkihnqGVtMs7AeuS73WWvvQpwniMW/nQLJhyr9L0LSLz++nT9G0mAfxrguSZZh/4cW5lWJ
gQ5yAujdJ0gbp4/Am36iILqYjvGrUkmHlSabwLMfBUUQ0bLeJmQwiGTR3pdRtp089zkulEmcIwvs
MDlGVX4AfHIIs4jQ9aeyQkXFaA7JzKJUqtj0WOEbE8hP26ge56bfTwMrsJkYh8wonsM8fEcMSJfn
44O2qt2YFqeakDnoG+C0ovs2cjadqV4bOOThR1+4rK3iSz8F/3w3PMetBzIY0ZdZvVWTi1FhfAe8
eImx/W2o995s3e3dpRyR4q6MvYMaSVYOYVIozhjSoqn6mJY2afroyeewHp5bAq2hQmQryfArreMP
HvOQT5z5CtMiwtrM4sZCamrBx+27dVYt4afuuzXLgxDDIbGss00OzWDPLyiT+MpGbtllbcqld+66
29hN19KB5h7HJ9AuqNLDkz3Bu2BDu9iw/Yp0ur1OjKdQeNeQ1jmZQ26Vxc7XeDfUL1sj/7Q7uKD2
eO8wsR48LDKAsJePJ84gxseCcnxaV0Z/76LuzCzz4LMpaTL1nAPYb8Lgri/Gd9fEVVYZ30FkoZ4u
7QfUAfsOUdDyLzgGb56/lCPTdWIMZCmHnVyCyRtjX4uBZU6vNSdtM75NyC95MYUzn4rUf7NGpFRC
PgxymZRbO7b6m3RKHxAfwHZi6eqLJ+YHtB7dWnnJJmnLS0EOc0ikQ2kNj8Z5Bto6W98zITW+tWVw
uI7FdFeCVAoI7QYKncl3uKIHAPX/ywhs1sD+kq38YaM/yNBTN/ACyrl86ZjwZ0F/GqTcZGm7jVu1
N6UDqZKvzhIgwHoN7O9ODPkxFvm2EhdHm6eSDMO5otlw7uaBoAkz3SJLAHqP/5sgkM6fFi74NRD+
sTOvwML3senA4Asutkvw46hPy38KNd0PwFIqPNOs/Xdpl+8gkJ/60rzmc7cmr/uYkHTqNe51+eEa
nt8OTW9hFesuR+Tb5qflzxknTGW8GfPsRAzAA2F4Z7INXpZ3waNiMFIslTk3aj1sMhJqa8c/uPaP
yKOntpI7ogs2QRkw2Rn3TWKjjITAKKdDYLt3QaRWEUyk0ch2psCgxxpWVbcmHBAPp/v6JW7DU28T
YVW7L5lhPPBI7moqkxCDBUPdPRAIIBTNxmNjiX9i443xD8fTwd9keNEsFjMqSi7L30JE5QcZd388
UqKy91ndHdqeOblEno49S3nkV6FdYanM/MmvvhYzf21nO9mAWaHca+pPULpi2E1YVObg5pE5B9SJ
IU6xFSGA72g4DwC/DMXimRcdwtO6JbGntRlHa6R66cmCEr+8ybJnvE+9uXzP2S16Yrvcrc/+EZsv
RyTtVBuaq3bkcYn9xzab95HE4yJ4B4d536LnnXhs5Jjvil4u4SuTjRHCLh/rCnzxTKitRuZSxKSq
WVxIgBSDH3csj46MzqwVKHZXJa+hjOXae9B8fSCxUBIhFdUQeKG+onpFXsjncOmCSxR3U/YSuePZ
78xDFE0X5gRgQjKUPNWxA96VmeNFU2/RG17dkCinKH5hybZFu4NU1oaXqK7Cn8jGAx+bxUcLy449
eMh6xrMhWSbPPbr8cBVpB02f2DpGtOdmuJgB3LN6V9WCuF+farO9llCjM0Og4qk3Bh/8KM63Fk9O
DiVwxqvpxC82giBrfNM+7iH9XuAYYSA4VLiFXJzAMY5AAPJpuTZd48GxKbUtHvvMP+touCzPswtB
2eQnZOS3bfGJyjLesxDezg3LCMb8+M8ntlAy8RkCIz/op6s/eseciOS+JUME8nNfQpcarmlI9m/l
3rxJXRUHpsbuIxpSjCCGRp17jxQa+RkhJynMB/+xKFhlZoz83SrmDGzwQ+SPXpwdewuGQzmdpgyc
K8Z+K5NHBkbswN190ElSvBCIok9uO4Esiwkx3Y+NLW82o63g2VrOMzRbmyGGdxRYOytpdkHzRZA6
24z2lLouLlrWcRLZPKRkYSJx9b1d4aOXHczstSqt6zR/gBI9FYuwihH78ldF7nQYuYMnNEHLiyhT
aMrwECOF0UxWt0wi/TH3y1mIk/HcWPo0sRoTi63Zjq9MUh5lNb95yqUVbs9Bqp8DDU58yN1nVBrb
NvTuRGvctCH2ttzLMiPQu00umsRC1lGyP0bYVIeR9NBpqg6qaM5ZY39UhX8LKvUCo69YwYL5JcoL
1DiCfKdTP/bQALaqn0obylSWi57Iu6WiDUCRtIl/nIr+4///z7UmsZ4MLJjlYKKveuLTJdbljL2i
50aoWYXj/zeIhg9JALUgjXqDfAmNv0oAsMw8m/GQZdLASohdY14MLJSNWzHMLxn7wpUY6fla/8aA
5m9WTHOLC0maSO89z1lZs0s+Dq0UCWioVGd+0mbv+PNLUc7IUyx8F3WMSYH2JHFAiISRcZaYzta5
z9Su1p2AgM3fM/b9fWN4UMxYUbhmUxwUZkrTlx9zCoGhY7WLgu2fhYrU/j/3aMYXWE5dsZaZ+LU0
7fkUYxdhVzfD5DT5tdn/sCa/hREnU2v9VVP+OzOnW1e+gRStHLlWXHlks/YJuX1iJBRbfG1cZIKL
lBWOF2LraIaeWUlBFrjqrTsXnF3JjpOzpIIEOF/yrN6GFgdZUE7ZvZPr8/KeuoLdSyWz30jw/juD
e7NUhqLIWCRAzIwylf/J3sDnwcs4Q2tYZyVSoX78q+vuHocgqmED43IV8eWcFzHf3H/ueuOeGpDF
Ly9vGALE1Ui2XECY4In4UbHLvNhRwA9P/zbID3/q702Xn8ZOf7Fn3mOOcJAqF6D9p4ItdrLH4fUJ
95mdEPMVBkPBU2gLDat/C+14QZhonkYrvsvTO1OaxCKm7EqM8rMI2hs5eliCkvBbK9i4jZnfiuRe
UTCxGjPnFRnUv62hD6aZfvs+l4BK4hMT3eIwKpdXHt8/m3oCO8ZO70lgCeDBc+Uk3makQ6ggbhBA
8MafO6uhN1dAoV9iBma8UHa4s2Y6Mqer4q0xRDs1TcHKGd4wI4u1pWBwimoK1+yYGGQ0Fda7Ogn/
htBeTNmIHN26eOyN5wmfxrHV6UtjOAQu19eST9C+lBOThR5BZBrg5w8t9WbA0Wbw5dfnuTNI+Pqc
ZFyt4oDfoAKgDN62OhtdvR918wX/+1u2vPt+U++HkIDXZG810ZJAm1+xmuCGDlENUGE8lerBDlV9
NgMkLBk71IZoC4ahbO2Qzu7kFP+B0dtI7T4aOTUOrifQwT6fBWdeBcBr96aHMmEok5+apSrAVOc5
D0jtw3uDADdMtoyGvybHwFe28yz+0TkKOgR5vKRmYdxi8GJM6SjtNS+Zpk7axO4uinW8dTVQNSdc
1C5BjOVi6X8b4mXJQOg2xq6t3Zt2+N+ZqXEkERmPjKwQ1O7ToYhoAmdlLTgagSLfrd+UqNyTdV8g
zaGEghYwZwUfuApVB4K3RaDl9Ju+oJCqmavlRnj8/61t2X4jxSXcKKKvqevq16iK30r06BDZVlnE
3aCtDd9j2VlH2RAk1JtpcG7rhkxuYhvUyKgyxBACv/6buDY3p84ZQ87S5VTKBTG4fJh+pQ2vtfZs
lCzQvHPBLJ+TeRT9FrIvUZEtwWm6hbLlnfqsme+DPHFPohtvBC1/QoWq9/PEXUrEN5gK4K4rdnxi
bQi8eOoxiuwPx2Hoitj0LPkchzaWkTSrS45J+6PTnAjlRFxPUx1SJEIG6R5rmwJrzdafUKjiqvzq
UqFVRsfftNvgL0iqEQUCsPO2TP45Pm17pf1uHfv9fZar4lB/awssf1db5zyjlIj5yxKHo29g3VAs
V4nfuEQNweBZcQ99oI0uV6bFQSRCHi7bWh6PkvWkoRk5IooigdLNmECqYp97zDIz3R36PvsO0YcR
c9Hv+348k/d6MkBxrAWKWB3lv51Z/QY2m1EDcwSAvS1WfQaodkO0jIfwGhddB4vjUOqGVe0yFVTB
P8YcXGSarmjs0v3ge/dmmjt3aE7k3tHysZwTtfE8fSuXtcnEOGYAvDqnsODcklfZ9ZcntS1PSeff
BT21gyzG38hjj2uYBNX7hDOmxJrupiWoSRNrgKf90PuSaIHl8IBCc5lq5/d/rmNtIaIlyn1v9/2/
PvM48fj42LN5N2bpVYfDvVt6NwfcF2kDfOyU4t9yidpM+yk+fldR7YYv9PbUHQXvfcA2nuy8sLoT
Bdl8U7TvtLDQsfSvMbN9pKJM6Ya140ZyZ+YOavjU/fUJhe3bKd2pBuC9kY5fy9oLKBYvGFGch8ZB
6+GPcbEpwDwFrs1kVtKrhNzzK9BMO5OtFGEE9rvfD0/tFL0NBKrsWpIVqKQiMFHRkx+CJOujPoap
tqRfOEbLNKP9TIEcbJIG+xR/vTsoChA1Xr16/taCyxsBwW9LqAlnvdzDXuB8KDUTicl9nXP2PyMK
oV3lUrKUjL/g8JRY47zXEnt0YqGKHTikl8cEFcO9I3CsjjkPMiIGgu00eTthFd11RvqkJrdcKdNY
db4YSftpAMaMkDJTcT+yxTzkSX6bjS+nxFqFJILsU9seEa8tqZ4x2BWIejWLsz7caGvaQIpJDkP3
ZFhhc/Ei/FI6tffNbL0hWUIYCMN6TVAJnJ++e8s8QFaqKdVd2LRfgRjxgLMyPXQ4YHUVmhdeInPB
377aofw3LLqlFHnxnjzFEQlHnm8XdRJ8N4Z6SdSCDEL2yHBk6+Qto9SBShiRfroDBDQSxQT/oGUx
t4mXsSgk3LtOxN2j1UP3MDzGAAWlpogsJiKEYm8ItVjVTd6tw5lliUGQZhZ1KPtlei277I1Ea/lQ
5E/uPKZMnEDGFyiNC0m3VCrXPjXmt+PG3QWfLo+dPVHDRy0cQuhZo6dRQBj5rh6CmB6ho+dBisPW
ddgwt1zlukge7Tg667G1EfCBOxCYc+F6DU8+NsoD9dhnnk5XO2ZJgMuEpU+dt2s6s5ex5PKMdNMf
LFPfSJjzdkaPhjEaSYvmIltSgxe7CC+gQjibFCXm5hl0pnadb08uft85pmdQh6Zn2hSUkPZaKIvl
2NvrNEdAVKMsSI2x383KVgdzCOHY2PeqRsGdYq1IfPIY8W88Qeuu1gPFEkyAnvlVgIzMPVRTEJ97
m8WZ0uWJEpXMz0uViY9QyAA6IwD9uZqPZHXxFtGKDdmzXijeZEgcgZgu/LsJypn+TGZ4h3JRtdgG
1O64v5vJLdiGgU86D5gMIxvZhzSFfGl8+B2PTNnJ7ksr+0DWI4oZcncIQ2Tcs0ZaNxLijfG2sDYd
Ncdq5AZdC3qFMpiIYAnL5ZOwDcX4Th00DfWHkcUPWEkp5Koo3FqjsepLjXtlsI5R/4wkzNqmhvkq
W4y5dI+cQun85o8WlJfO3gctOcaZged4YJpqIMm3BJuhCHbe3nY/A2cWayShzAgi/SabQWwjRnN9
QLbGPHn1SmV1vGoAFdotNmOz7khh9hk8pQ0d4wBdaWjIEBKAGsAQgbLkFWOXTVE6M0cdGq5Okh1O
FJj1ehKcRYzA1xpkysbjDEL+wupzFN0m1psq6AMCtQTwmKLlaRBmtDON8S2YK3czGJrEgi65GuzS
y1K27K/rdzNS8pzz3VgL8PQaoFt2JGYxy238a9Jeel3OFwanq9TWdBdd6mysxWQkUxIGgLl5PII8
TM2hhTrk8MoqOyVoz8dP4Tn5Z59ob18345WrJzogye6kT8WqCHPj+JBHMom2o4krfEjIE29jcSRV
pDwb3mJbKtn/TSQ+TYq4beWObxXSMUpGPjszdMyihLo1VVQDFWNUM6kR2hIUGPi/s5VxxaYVr1P9
FfaQj7xy2XOFxlGKgRRkRbWk+rOoqNFaE6m3aB/ZvJTHMf8jQeud7XS6vBnmWhTiH4JptH6a1sfX
5dfkXxtkg8ydLeLD6+TBSvruAhW79aITptdLG1O6Ynn20WTEW12Z4S4wnFftVQT4itPQdOaOROV6
HXZJCuMTbe82r9Li2tDbbV2kaxbB5CV1zyZKqRVEQXCwHd0aaEkM6qgSIixNY5V8FTO8BAMVJpNs
uS/DFAbdjDkm8Og7Rjy7jWTeTsAGkjzkiGynCduDCgLjO5tf4+lfgIwB6AaOmaJ2wRz28Z596M2o
i3Hri0zBXTqImKmG7Zr2dppGuUlqkx0lvs7CDk+ugyuN34U0iQApf0xnIwiaUFnlnjvV4xape6Rw
LVVQG6PsINwgISCGjFf7GszJLXTlvY9mHO8Vuehy8I9O7T5FEUPnIUWaCWbuElcovmObz4I3NltE
B8CdMhNJo8hO5pg1RBs67coMv5MUuXZCIBbpey9co2orvP1oQgBsQySQbvI6acs/Ev3qvtTm8CrC
3AKIYhEmWZD1FA79wFk+zTuicN/7LodPMXOoeyBJfc7EdQrRJulLlG9dmBEpZl/9uj93IcXHCLCV
39zckiJ/4QNIVoIb3Hkee7rWAGBcZY1BH09bmQl3PqCAuJCcx7fzXBRjXlhvtPKe6kJBR+xdVuWR
vg/QCh7qsIzoeWNWEc14bpMOD1+NkdBlh8hC4WJF4Enz9mKPmF2sBd1HilK2aZNtKHNzM7jFnc8M
A9AOEQqJ+SxaRWaipsUwG/5bHTXPhkzDvcuwoCZRd8OKhdfPi4g77vjb0pory27SazTCXPKDdNtA
eDqNc+sz6WejwTyp3cHzwJLocMFrk6QhLzS3jdGEK4dNDoQFxrNTC9AYAN22Hb1p6zUIlQ1brGaw
fhgiAbNoHZ4U+bR0v+My5woWPHm3dM+rqidgpm7Evs8Lh0yfAFzH+MBabSLodDgWLlkYhBQlALo3
QU/esqd9RhWakm9MKzIXxofMCZ+YRiIoajMHy4GItq4qVtGAUghXSIHaT14Hp3j0w6ZYpa6ZXISo
DgHyPNaSgGnHZK2X6rhMTGS3GolohuNoN5Qe+1StDMaw1UdqBMS1RMlXwCy5KOYWibX4KZGnTkgP
6L+o2Gm6fFKd05Goc1Hi5tRgTUbGq7E9XB2/fPZbeRmssL9zIAANNo4JBy+PlYa7cOl7ywD7ozmb
uOyra4yP8Nb7xpNQ7pKdxjrV3o0OVsuw9DZECx6cpIDP2wKinOTO+XAbxRE033nRzI9kpq84ANZE
SlYXGx42nSrio2IGHF51v3GIyy9Pxk+IC5+9bdVw4ens8sVAkCIBwvSz89l/bUwftEcx3Zoe3qJs
ne9IWg/J7O+pzJ3szXVbOEqdQCRjFXrpZd7HGjuoWzVsXFH3rhtk23w2bhIJ1QoSH+ZExWcO1daG
tCVW+EAhQE9E+2z0Ysa/0z/hU+xYcKPXvd2uAysvTllcGcw9+BpSv++rkHQiP0zRUFG15+ia1y2N
9nqaGS9gFXhwm3MajsfcdPz7sKPMSgHft72N19NLvm1Uoxt/EvcxQT3dDNV8MsyR9BcXPRaTtVXs
kc4gPQc7Dqb2nvDnQrobaaTeGpsJOC7PuxuT+r5PAC+boXOsM/enTOoa4ixbnQiYwX6W8XcNHq2v
qGpcXk2OTyZMKGm3QgIAzW2/2Vc+QxOD7xG5UXC0NdJZjlMWUORJtMSJhzOaLeH2j0kMV4+kvl/s
Yhm2YLvdaD0dmZ7cdTM58h7PZN0fW5dsntki7rbLto0FEB3JTbdRajgrQIPEVVApYk6yDRd4FodP
PTD6zclp9HTl7iziCH2EHUeV8RHLG1Tu5BFRhT/PQ7Rn7hBsjAy8fK9KJO1Rf9RepE7WNDEz3/qy
r7d9QwLcFMpHwnFXrsM4mhJQHoLS5hBoKZ7m2QcGo5Otaoq/Qfin0qu/2zF56zUrg0XZwulVBCAE
vEwhBpjCBo5EfoiMcNg1xUsVN2wvgQ5UhX2cYTfvh3K6GuigHdb0NlIpamZMUl4DbbIHZb5WRu6R
/Y1LZTbZTvh4Z5rxMqiJo57VBr1/hjadsxqkg3GrauAzIIB4+71dNk7FDqUFSMImYJQYyY8xT/qN
XYUvWU80nRYOVC5sqXEBw2gKHLTw4bPUsVhDGsZh46l/ov5FeVmcODwP7VADcR5ubRVxakZEKzIV
XUPHSLa5i2SIpnCTcT6vLERmhEwAKF4IwE3qPzu2epBWhiiv4UJOfaiTue55rcl9JArwWXtfY+Ga
OJ5Nc+uwDVXuX4cTlsGHwz56jo6mdkiizLrpIK357LAdk4qtUkPAeeBR8bkQQRi9hN7yTz9GmcIc
0GQelnQCWMPIhfowE87lb2yP64hNW79rwndAi+8mZWAWVfZF2RaRgLYH+QiYSiI+mQ9O28Y1sRxm
DZThxH+rBlFxB00N37V57wte/ACBnFBDs1WOqTF7vqf0p9BBungT+JCvPDBtBTceaFFEV7F0/liY
PiiHZRVaP2OVrsdEpkeGINtaV2uwblcD8hoYK77VDPQH4Gpk84lhyMPkYplhjNR+3OMxEXRzieoE
q8IqZlq+TvF0mjDR1nZXPEiWU7USP364+O46h31P9cj8N17BBpQ7WdN4YDXDvIHGENdc4Y9PCg0g
7eq9xSgON/JLEsb3Thv8Ki5EUb6PBsogM6z+GYpovnpmGWp1Hjwng/RyilAqDyYAIXmz7nzjROqP
GeB9J+6JAwt+A0IhQ2feNubEbUDvNbsACxwqxP9ZfPSzZldugq6Vh77GYIyC5Cwsy98WNp9/sFXE
v8Lc3lkQrQf+RE/JaTLrO9MPxh36qX41eOzWI///7zb17nfeqBHXyCKvoI4M9TcxeqghYRXNlAU6
EFdb488zfZxvhsU1KLgSpV919FqI+eDYb1HLs30qXHpishzdgG/Jk7o1iXRdJYX1VihCnurp1kP6
4LrAei3neZW0vC1xO0pUgsg7WDHsi2REbVrGpO5SGq5ko1/piUCYMMxPckRxYNDQltD1VyHj2SVG
17c+Pekwdkv68zR13OBhDeQkbW6ZNpFO1Py2KdSCIUA/Fi9OJQRKJFnHiBIsfzMbACw9I/hi6y63
A33urmpNQJiUFlb8nRvE+oEeuTGjuNB3MOrEXZwOxSvH1QEt2B+FJiHEQt21ID5L+O9jz9tu4qPZ
FdsaK+eGFG922/NFhoio/AF2g1sFFp8XvOQjMHE4FisnBiEQhCj5BjlzwKM65NE665qOSca12kKM
cFh1ZPs+wzouB6aOCRgGuLDV2uRQQLu0mnymTQw5DmafPVNo/kt99yNqEVBhznrTCmGo6usTKzSs
ZZGzjguu8ID6qieDgV75mHpsKrKe3IrORkEUtnC0AYpv1BwcwdI9m9r4Tli6gBhueY277BCmOFQL
h9+yphXUU/HIdEhvzIq4eRfNc/jTKOYvlbaNbRTG763D1GfCZ8wYT+zHaiAUJfQe2sxyYX/V08pP
jBcS2R4xEkM0JICODcF0Xyr5UnUTpdjjlDMWhSPGG00Y5Jpuettp+adn/61LfAyCOHQCeIgrXWRM
rSwiwgbUfeYsF8y/e+gHjyOz6i6iwu+VBynS4qT4sScEiWh1nuw2PAOeJGwEckCKiXKQPir0lOEJ
AW1suNl4RwjLZWQ/9jYIQTedPlWfPiMwWos+XRhj18Jzu42j5zcBMQDNLHp35X1GBrVRMFvHoFPg
l8mJUe41zcYfx7oaGeYi/8OIkNsBMkNX9zNl7DwZEr2iY4pQpKOfS3iE1jp/dXvGjfRNI83ADJDc
Jz263k0w1Dd+7yuMXwM7qL8KienWrIL3aWDpEKHL7pKbaEr2QZDdt4NXn2tkquGc+Wu2yHceAhDI
2clKAoCA3HERYA+oHrwLLaFeidp6TYfyrerNt8H0SFHUX04F0gMeVKWoMablDys627nRLyFUvy37
9XNQozoTFZ8O4Bdr7/8o3HTJ5DbTJVKs+fGUdSTc8pG4w2uEb5GdBj+DmUTnqchOPa6quEnanQ2F
rDEZ14eUAB6TO12j22hgiY8dK3XEHyHO145Lj54wL4tXtk1PkTmdnQTEBeOKA20qFWUU3UyDMhxD
AgIW9eCRoIycPr1zDXHt7OIY2OG39NDphD+qw5nQRSl0tcRk4z4Rgy2/SEhDDmmGL4MJ36MF+xCP
42sR8gS0DjOeyRdHWwBPbi05rYYHtQhs0p5fqs4FvX0t/imz3LS9tYqIMMHUF782Rv3mQnheHbkQ
v/5j7zx6Y0fCLPtfZs8ByaAJbjOZ3inlpQ0h80Rvg/7Xz2EP0OjpxQCzn0WhFq/qSZnJjPjMvefC
TLDWU4iWnYQ84r37D3OIprUnWHRosyy5iPJ13sSvxWCf6gHjWBe7OCXUeZooGqLsaBSeubLnaZ8t
4Yi8TNJPaAgETQmNsFG1H40z/VRl9SW5PT0U/rE+HxQUk0IJUKuggTrqR6VmP4Au6usnmDXRmv0r
SpY++ISiJyk+Qb+woWaKZMoYCbr2k8qY2p7AVLqA6tv4sCmKqyZ8LDPzPYQyvni0a0oOmxyE6bnV
nYsEVew3LT4QM8PhR55u5IWHOCsf8zk9YU/bePqzhcqQ3ddlcBu66gAISfWjWerRQswxMiCPhjuT
2beyZ9nnjOOOxseY6ptly3MjzRenGG5Ri5c6/6sNF0mO+1Qb7bUw+t3iHw5T9TgnieLl9t5q6JiO
GREVaP/nBP0hdEeUBQHkCnrmJ6Jy1pqR31CUUEQWzjtr0ysazLsbD2fgHNd4gNetyKKVoY2ACamo
UztffdehrA3Zs3rcSgbuWDu4mDaGUih6//GHCd4Etlu0DnvKo1dErOFKKzjpkwETgApJaQQsOGfx
v1mzPpvYOffxX1cY194QahUnPNJETX1oabLrrGXJy4XJevpa2y2y8eQQN1SNamCPqcavSqTwN5aX
PAyJP9Ptw8855C2QZjfTXiCJ7MueYKnpooct/n991+qXKaCYm7sY+X+JdQGb/xMZjubsfsW0JXzS
pLSzCIOsAda6JG8dT3a/MmSTrMUR6nWKKTL/jppqa9ZQEtwK0ePYentRRTg7oaJw5dD+JgV/rfhE
UItsmXNDmjyxS0s2tVyC6BKYhwToai3zj1UWcwA9OZbcRqsKihlduvgMGB5iboy+pB0yX5Xtr95G
pyA2rnJ8dTOdrqVinz711qHo7EfP5YYoCe9cLEcs3cbysc92htjmkfy0k3DjNljUi2j+J1oLnbQ1
H1Wcv02R86ssg10DoQK1y1B5jkIex4ybsmqg4LG4lYLpV0mqSKWN32xG5EqhqhwYFdCN0HdYofec
gTYcwD30U3XzPON5MqvvuEn5tjLkIG3wL7CSWy6tj5Y90ArHlio6LCIYdziE7EvUhQ+CnE34CEET
N+u2aLgoOy3Ad1PcRJC+T0ldMeDsN5mhEUXVpWwHzfoRQsW5DQ2eSIoslOoJYknod5pLw0CxS7Cp
k/2Ry7wyc+ZFtX0xYQRiyJ76Fa/v1o3R6CtlE1TbJX9EPCNyeB3q9LdClJtbyVPnkUJNnNigV0xt
nJEutv2tuE1gCm7BeNIxz0jPUW9tSpAca3OvGe8uY1xpzLsqbw6ydQ7wVo/GHCHZ1EHZk8sq0trc
Ea7x5uXNhdAIxpUOWTIl3lAW9EiKTCrXpL0lxMf4Ck/diiyDkNbYRYyY4q0GL1Eu+3ogy6h93oLI
faFXugv+2sxyEeK40TNZDXOAJZcdke1YRzean/tIvLbhDMXjZUATjfyelOv8MW+oKcnX+wek9BU/
C/4pQk1Q+kHt0G4wiC42Od74RSBl8beEmN3z+STt8bNzdQxhioExKtGb3sBeKd10ZelRuyJbe0Ix
WxarSqHUy2wGDRZ1WRFn8ML4ERwNnvz12NgeRq/i2WFFHivScZ0BmODE8qIDBeqST7YuQ5Ajg2Vd
PYNjx7awq5btc2wJAtPxNHmm/RVJewPNYNGl5TzfzlCt6GivVg8a1igDSkt3TWYj4iHB72yXum8z
BIIerX47XLasTro9aW2vslnOHOSaqzbKXoaoPIAXWL6puFwcjQwJsJUkg5zzNtoKj3EgpEOuuMTl
GSySX2kVz6C8/JbtcFMDDaPp4K1UEXXj/KrUh5ckoEW7Z6ZQb5Wo0IiV5acFSnbZR29IGXjAU/Ze
hDehx/8Y2ySm+lHu+FUU7pki6qyExVQZdXZep2fCTK9pnQLfcIIXG2KH33QZ5Tr3Ozw5AoZoJlI5
3xhMH10GD6uyz54ohxVZriju6c5XfQFaUW/fsy4Ag28zVKm0BwDeH64dGD4hR89dxzsyBjlUBTso
N523FU6EMMQbjjnzobYZoHjhQNfMex1yd7XjxBsMQID2aHyxWuucIUDZuqZ6jRxEAjb7JN5luIgD
7agxKZPpdXxw5v53+fXGKnyZuvGfUQkOQJJr4qVw6zpKD3RFjQAFAImu2jb1Jyqk8mSZXEJNi71F
1/n+MphH3T5rB0k0isvyGPFAsHWMbB3W2BvCxaWkZSQG6GjHrAwutc5w7pCw8uwdQAph5hIsMUrm
Kc74Ekq071JgB2BkK0E2JMbOTl+KkUjesYN82TlYQyL81AIUp0ayoC75fjcdepDxZpJ7S4j3GlPr
Y4ijz2eW/qj68rt3GZ86imlBT1/F4tOvly4NBOsq5su60j5S+Io+Q9hgAYZ/aU360DDuT5zujprW
DpJxi0DC2+hH9EbRYVQ93X0EtQJUbrQWsHep4MjNMsAybEJLjusIJdaG8qG24KANA1mwPYY1pkdE
BptVtjJafd647BBlzaaAAfQSj8bvXlE96tVwSnhzPcBMTFmCs5diMJ3BTCE61EEewH8OCq3Y4ndc
5mFcFVXyiILplpqo2eDoo0rVB8efBxu0i+XeRUJLLJzxbHpnRIAgnIvg1JvUh/o0TlvWoAwJGJNg
HkAIA2zELjrmuAJkeGq/OyUviCZcrmtXbCPDMnd5kZ8JBnwfUessbMK/SLi35Z/Z4PSfPVYNYakX
Owkmr6eNKBbNSGOeM9dL0e3JR+6VCz0JHapkNadQI5qk3GQGxaElq87vcxDtLZHBZGitiAHm9DKx
Wwh1FN68SxaEnzltUWuhJjY54+sK9kQyXdn+HAelvxOUtopAOqOY1bv0d6rYNncVdJc2D1EQ0XnT
K/kpu3SSucfVYPIp2CMgPYfLIB2qnzzAsGKG3zKwfsPcPNJS/TiMzLMqec570EUxnFUAsO/VeCrJ
ZEbsOZ+71D0nUb81g+y+/Fh02t9lS+uWtzdMZqij1LCkPaM4YPNhg3BRxm6YOzKakiXzdLJ+woJJ
VZV9l/ERHV4G859Szcz09za0TkvV3Jh/0Lhe3Lj+8UI2amD9A/Siy+/YaMRgV6nGquwOI0jft8mL
a7FnZcK0j+2e9V0PUw0cPmLXFIdc3N40puv4EjpIBwEwiZBpiP6SMIENq+k5StSPWXe7hDCTrJRM
YAxcg3WE8bQm/cUzzfM8iocaxZ0yym++wusoyw7eoF9Yn95CNzxqqnoy86XKatDLd+N8GZkogbaF
fHsPctqwiMdhwA/C9dr7IHGwXsn6Cq/sbyiHc2dAekJyX7B0WBlutp2NgoylcvrEYPHNJnKzxM1T
HW212XryGAg0LeODiqs1N3BPde/LvxuzufLt3quSuSHR6QeIPX4ZzDx/84SzUqj3AYKujuJlNRva
U8i2Fcm3uyuVBVESK+Bat2IeIwkfKJgeCzcfUeNDnGIkbITX5TU0zQWY81taNu/KRRc0Zd2tdftX
S3IUkZJGtRn/UHlits0svHJNRqkCy4SyY8EV2o90KN917jyaJZcfpZ1O/0sihtav2jC66bk8JtQf
Jdc96B5778oE+ZzOSdqQXVMSW6Mv7zMwD6g2HW7sQeXnIDIfxWScY2k+o9h5AZxGL9IQotncsnGk
kQiS+/KKeqff5gPBqNH805nzLrABO1Vn1j/fKnHAQYaHMtcufX+3uunQS+1DTT+13txazXqHmg3G
tLYeSK3ZS/hGikH/Sk0SGZOHBrsLPkhOWkoJPOYBVMmsSx8djkxmH/1norzd1IWXzEGPhzp/NTGr
mQxEL0q0fu3QE4Udl4ksnUusV9tOODsRfLkuroJyOtvsBOXyTEda8TaCTiU2DPK882AYuMETdbBn
79h73WWgnQgooxxd3di3HKo2Q7nH3sclSZ10OnxwqWKSGRnN88BOqWV430blQ+jE3J4xN+zSqscC
5rTlUGzP+Coj6qa81s7GiC6l7JmZI1K45fyjaogmtaufC8mGNaXP9IPYfKha45jNyVuv6p2j2fgk
Y/0BslVM1iz0/yK/2JICwEMPz7UNrrIvqndOtMOYPs5qYM+dfAyodwAEUsJZTHhs/GV3iTwSsdCz
GWzK0b5VPZJtV441uuIBxcM4IBNxXpO6/Koo2IF9Opx5Gee/8PYmG+VVxbpzK1E44gD/w3X1rRfs
nesG1Oj0HSMqWYdx/6OjMsowoHsZI6yg3JkBkLzSi3Q/Nuu3nLFlZwOCyVy07Anz2a3WYY1nz868
y+aOeR0NA1BqyEDaUEwZhTaskVU/F7ldn6rpaBUF3ipsC4VJXR1nEblrOu51If4lNOjQ+aCrmeW8
9tB8dcRUIp70Lc2y1x2gQ9hEirIAfFwksBcMuCIKUdznPl2OkwpJy8yIBMxRVDbaOgmPuUCSJLqM
3ZPT7NKb1PLwGJecNEA1EDqy+XTFd0D4yuJZ2ettKtbJ0gREgu1vnFpbmq6X0jP2/2Ohkfx/asvz
VEGJ/im7Ag31478wLov/AxYNYuT/Qm35l301nfrv/8P/hrYI83+6lHGgm03Q5Sbwlv+ktoj/abgU
jUiQXGoWGCz/SW2xHf7IcIWOZNjmUf8vbGkbaosNGwviiivwO9ni/4Xa4hpiAbP8V6y/5drsh2Fv
0DQJhqX/LZKGXO8hivk5PnpjMx83ZfaEIda9BN10ky4efzFY4V7qxASGWnF3MxN8CbMX8BsMdODh
tmZloCpFx9wZDdQGfOxBHH1yCyFJtCHSMw3p5QjiQbone9D2JCA/QTIlF8qxfek9mkJCoxeU9TnT
C7D0J4AIODuYSKxmW/uGSt1uwuLb7AwEH+xcSw2X/BS4vqPI6NBH90nNSN7rUpCit1SqJaLAFXDE
hDaPMWOiIwUygarZyOG1QQLzMNSb6SURlj3OXsN9LaULgCpvQfZBOsQDgYoPD/BNhJ8FtJegDZk5
uP1vfZ+pxJmugUU2l9ESpC4hh2DX+vaQEK+mtirv6kWm+FvbycvUqIeh+B4cMMKW2AgDWYrguN6A
hd4YOvwJRAqbtvSOgkSFteoReHSD2M8d4vY5z3zEtUexcJvhk7SMWLcSXUZZuyhcrF0YoQIZU5Gt
vYFJjm5UeLOnY1gaNQlPP0tlnnhQIaGp+n1NwRVhZeuZdqPKjoPwMFTl2/KJZFnwZxUI+PqRCXJr
xccm7BjvusOnJU/CNPWN1r8Wxvz3rmtUv0zSgFiw1pjyTVeCKBkZeoxdcysr9dBI0DqV+TDABNs6
dR5sPK05g6t2W0Iv64j+s+DOVTUV6mvek5XC8HLhcGf+5GrPM4jEdU1RDEjM7YD9TbShNPHDG9z+
x7EMTpHLJsdCSLtm/scRPYNbZXAy8h+uCk3AWARwLNQ5yieKbGYCQdrtraY+xhMsma7pT54EkFWx
tFm5ifYgRj4LAPHxpuKaybHseIF9DEXS4++SF+B2D8yvrxgFyAK4lTPdvtbE+FnjhvZwCOUOJfdP
FXBn6iSIBfH8rcnwxtBs8rvBds9tmX9XtoNCJ3pgDIqEp0aSjFe78sljDBHvRotG3D2PET/dxAfB
V+4Ifxk9Wl56qM8WnY+FdEQMVJ2IO9AjvUqQq5so5nuXRfaHCOQ70bZqF9e6u5oZ4Umj+jJ0XCBs
d/FiTFPyOzagFlIrfMH4sEwn42cjahmjxqx0+1meodbSlHOBYhqxPeSjFsSxhAHntCxibfZViTd3
dxVhE81c5lySoW41vRr2QJpSPFo7JBusAoZdRDwPy8RgxgEJi7iPkF0NOjoTm4GJ3cXMeVLd3GqT
8zP1qTx53myenM/JjS3cocN4LJjDBgZQhFoJAlxnzduWk+7rQy1uenksk0rfCRNDCzBBny6+vjOf
a6mIHhoyHDcWiE5ygY21aEEaUJvfexIuNkiYCmrajKXjsoVQrX23hhprDMdApJXJFtH8s+5Mw04r
IlpmRz7p6wEb/o2wZ9Iea++EcXgubVbF1V+qwuBWUMWOSeJg0FWrfLbeyAPQN73qTpo2hadSasxv
p+HZKeTL1Na5D/72O55n+yjtdCMsmDGpObxXXuGc8AXbJ458cnikBbc5gqrUik7CERkwoqE1rQdv
POJYYCeXTz5xKaSrdVnKUluZvh2SG5pqd6bRJV0ao338Tlu6xWRH8MVOJiFq85RfiMpSB/zzZ9fG
fKgMhElOEaFlSTq05fgqmUnbZZ1sspZyUougoEQVql/mrW/o8EYk6/WrPZG8ywZ7VczFSREoDcK9
O2PvgJ3N0Klo5m6f5ANO2IzUZzuq1mnS7mJq2MjaKt0BRlHm57K72wFEWj6QZSCXJ8G/gTyFNdpt
Z4WZjX2j18xrGQW03UL3WxefhhG5+5KlsprsynfGCtqjMUrIMwLHP/jYJpmD3ZaNWHhi2f6sCzRj
RnN0YUIuVWLtM2xkfRf9NKEJfnKc34ak4QDM0YrEfN8GeooRRoUlY2sTNTOsHKSfttHYlIykOYqs
nNjhfMZJTRhaKKYdjKE3Rl1vU42TurPRCw8qW3dQJ0cThAoIS4FnKcy2+CTe9KHiPfDqLQa4jhUs
c9OSE7YycH/WTrysp9aZjOwLl9+17M3qccq+C4muAzH6cJWm8TjE2jHnoyUBnA1ibqwc5IbiuwIq
v1Mz5L6BQfl60Chj2dF1B7cr97pl3eoucB48w/mNs00Pyfwg+ahdrYNtHnhfal5clWXggZBnNQ5H
ZiUts7rlMWVAXKevtaIDJKU9OtVC0LQOSCemnAXxd2+yagr4bhRzP528ZFk87bwqEfgkivfMHd0t
7p+T8hq5sb2MC4IDyMKjte6SQQcUlJKyXrg72y4fOrdq98SQoR4l2MnTDE7AadqMyh6/892cZO03
oiJyn0jb3aVF/sSmt9wlrrWDmQWnynFothd7/bzs/ATq1KpvYL9+ajwAp4E1ayiy/FazkFzXpo4F
GaMuLqS7BaP5gQwjOEOZsQvtfPatKfoZWNQyQpP/iOYg9jbrjqKqUIEW3d5k4rtrzOgjaKoeLsB4
534bV7VomQzAsKZf6jS4+imafWZloYqw+zrsCwJQ5jPb3dgQ7pnIW9iTccMGvj6MxvAPQTvm+clt
n+daPA7LC7L1IIerhC2rKdWNvFXjUrhYKnQneoed5JfAJmEPACTzEJYZWfQ3A3oEOvTZmwb7Ne5k
twB3Udnl0av6EnBsgKMkkUfLMFyA9sa4UWSZ+Y3IIr82gx+ajglnhdufgqJgbTeU5KYzMzNC85fz
7gO4p7VReYkKOGCtZTrI/1oHb2K9r4tsYYdY5GTU1ckNpyMs3e46JBE6oBKzm94SyqAsaA6A89+N
gTO6jIGH5z25BVrxWElmLqOY6wOw7Z0RZ9aDXHQ03pwHvAvsdzCNYSYemSYyyck2VYFDNipz0kw6
QVuLUI7fjCl2fB3gGUOkq0mu1PRbYCJSacsUBbczHzrNWk0ppCBpYdpPmZQ6kJ5A5uwL5flGT2GX
L3+Mf/lvTLPu4E0Y1ljha7DN8H3m0NdNe9y2gNNQk7MUI8pDHQ3Y99tkcqgbZsRotY64nVQowZg3
sKdnwF8giV0sreylp7iD9Mnfnxt0qN5ck6qk31EETQz4kSZKR58Bl6ZfwA60FdrpfBsiXWEuXaFr
H9lQSLydrhrmfZ8Tr4m0F3OcFIexuqGfym8UZ+goUqLZUIHjVUnPIw1wNTfqjMVsU9szMKE+uegC
DSSinOhhcGzsuEQSxFbEXryUW5mn0RH7JkqfxnI3XW2CyyABco16s99Kd9rYKG9Wcd/+qBD9SYaa
MWY9zsIElQ+4tmRVuUwwtTYCFcDRlLHlIpZ56g9z9QwRGcyRuzeR2G1FQTEIHh1OBgZfZ7lhstH6
I8LzYUiLc9g4N69ctJfpVQXV98CGGL+F73RfGPOIzYqaA1Y7MoZd+xB4ucvH9S6TyxwHwT7Wl2F4
hMwaFgv6UQ5WwjqyKEbunkJe4NBrm+DA+IM6cfyagzHf27G2n01XMOnjBVhE3WT1zEQ4hhv7bMEg
85e4KuJB7LtTGQwJonpHNntKhN90H4i8wREIFS5msxsS7TW1zLUj2yJCjPzMPB6+mxJsrTCzYSuw
KLIIBdoL5AclMjaDmLVz6cJyA24FkK9v3xsFg0sUrbkdEheHAQOtOZC4HzwXi1K1j0BJaLHVY0Ri
RzNEjncB+kDkOfmcRGSCgXkoijJ+MBQzCSfH19ZTGucahLqxZI7EHpVFc0gdGqMvMokOuMQhWYwq
S7btKDfQKZsdKqJ+PSstPgNvPGiRjQApQlnUZB03smkyvkT930XFDVs0vske9/JMJCCkDWtXhQAQ
G1OFOzJxF57VtO5jxF9iIjNcYJaZ+3gCrhxdZzme4XjJNXmqGNP7truELIs8AOiTgJQTSJenw60J
FUmgbGYNYAjpXc0ewEeDLAqN6LLbc+dzL6eQeJscc918HHPiNhMcA5tuh7sQYJQELKCKydfw9/n9
xAw6tLSn2CYviaDNje7NmMK69JtVlj/ZPEA6IcD42kDrtLRhSQ8VOWxeclsvtqEc2OaMiPVr+gJ/
Lt3apx1LK5go/T4xzVth4XQI1ET1J42Ti96snuvhEcExUqgWM2WNATVp8PZkXvvWsJxdDbiaiHWk
JuFxzIta2yORJQGJvLpNK9vnvNRHAgMenEaVe+ovX0UG3wtTYwj3bNN04LC0qT0d74pU7145yCvR
b8PH0vprrEE/XsLn6emxitXPpH6oU5GT1xK+obIiRBzGBlsOeuAQD3KuZ7mP+vQGJKumfPIl6+9d
KylugRnQxcp8bwTODhgXBL88fsHuxieu8BGY7q9m15i8SixjxuStRJZ+uH0LBGN+ivrpvQ1YahrV
ZSK/QjPTs42FOYNUZ3nBq2SntO6i9pFdON0dUQBNL44TqBCuXqb4ASaT1GYszty/sOs3FQpWKK62
c4ZkpzqWf9NUBpvGDxeSmY0fxk27p1ja7rrXgeiB9kc+lifhdpD0X3FOHiFiXI4lyPmZt8Ekc0oy
8oIl7E0Mbyg4Q232MxT3kZzeEQknvqkG6utsAUGi5R59NFyEFUzWa+61r0SNMY5AGHmkYDyUJGes
a8aDpQaoryohC+VJ+QU5a1xlxejAIj2wpoPanWirsM+5UozxpZqJSBElNoamB7UuGVizKR76czR4
yI6H/s2lw+DVxR7ySRfVev7DV4iGa4nwFMC2l4J+/x//dZmg8AlaHtVYZ9gfmykDh7isLrLn+svc
mF1whxyFFUZKc14sJIRqw5LCy8+aGur1qHvZXus9GsOYTeEII96OMYED1KQ0xB+6VuWzBTdkjd17
YH2sLgWZnwnm2WsQa4gIM+td7+LmkJfq15A1kX8JQyA1VPuhaKKtagsT2E7/xMGys3vL3uFFBQIx
23dVtelONcylIIeAL+IncRf0139m3l9TqAcPEEPTLNGYXKebYgjHs9ElJy157gOv3cQlG5xEQLoR
PS/T1UqYZdZNd2gHo0zafhUyGk8z6657xQ5HX++3Xf4L+RjvE+izsjH9VhOkXiKVZXtesMKr7yV8
k2PktXcF82HD4uMuhvzBk3gqzZZ3AM3ygh2G8omXb1NXHGLaBhQyAtR68ouhRU0YCCxmuvioMC3v
NSq3rW5n3aozvX+V04r1vMSPjiNqnqnpjaPX/8apJ6+zZuztNA03iXVRPTcgvo7PoJl8/p/wnHXF
Je0IakH6wuPDspAOD0AEzdMUXYD7AGInLK1wWQSj4Z+Vuevmmc1g2lEIUUd31RYWAr7rmTNFT1z2
YmZySQIk1xjA8JYY5dYaph3fkTaBq5xOWYaIoHgOC+OvJxEiQNMONmlHIQn+i1ur6z/4diDesurj
wB+kOcHMGaljKJ8M5mhf7oS9r00x/BitcyOGohoJxugR7jeJ+yrNZt8syeaLeQSzOq2hz6JrE00Q
Qjxsp+zRsDth/ydQmn7C2pQ24pggsLZWokE/kAcrMpFxC84jK5NMxnBWVMUBu2eDi3Vjl6jnG6Pb
lDL1oW8qUz2yeqdTbXk4Z9hfUXGegPPmE44Y5nUj++pwwAkIMoNweVnuS0EjHluvLBSPksHj3k3V
m2rZa1C51vuwqNBGhR0xE8hTnYQRWEJ0CMuAhJZdxydEGw3o1V0uG6NIGabIOw1sdLUsRijWQPal
U4YPMo7Lq266p6zLs9ugNXfEEhvsqs6FpSJ7WipobDWAx8xqPhnsT8y0xGh4EXHO9rxL946d4I6h
kOSvg+I/2wPAYg/06AimhwizXdvBKR0Dt0W40fHhxc03GZzzdpRcSuCmv2DzjE82pkec2bMfD7Xl
G4517dlNsE2DnTwoNLxtUkAMqER/zPHiJAlOMjMm1mCGnXZhYMuax4jgW89onkd9+HLr4KHHbb1V
DHcZCedIVTCH5ogzqXmdLzbZ/TlrT3L0cMK/VlXurJUz3gZIG2vPFjmPQ5/75JbTpkwyOGbuK+Pt
HsFi9J6bPKK2qd2JC87X7NkeDK5Ffk+5tplN4wrhze8wu4KigODU0d5Os7NPRyJNrJwnok/Di9Qv
bI8JCp68VybKzartGb5lFUlhcR4B5TMuJZs9nrnGt7kHVwI61z43cpoUdc0tlAAxSe+8Tc7N4Lec
u9Dcumj/t/0c01oXwxcnsnf0pnkf94Q5mSrDOcUtgcaN68qEX9BG1nDKalLWktD0tk0iAr+oRy7X
RO0bvEOrjGUh8YCzuyUJtEenxUfqpPhh2WKy1Nbgi/bMOEa+HbtRGl9ln59Dfh2fR+yJ/zlAlYJk
jFhytnQW8ksozvYmbsTOydv5U1P5VW9IaHNS7aKFGVNUbAe2h8N4TqxHKBZMgb2exSOB96ntbfWZ
2J+qq7sNo+MTK1N1ta38uW5fdN1lE+Fqp7LX4n2cx0ROCZOwhuA0sbbxScxlY+lh+6xKC/dEHm7m
9Gvq24H8ncr04xrvvckNjM6i2spZzqcZTxsvSF10nQLbZNK7SyhbNpP7H+QEbPC4QC6B1dqQzo5C
M6aHYDT8STCHdAI0uT0hzeYM5yiia1s7mHm8GC2Z1kev0kBwEJbjYchU94B7jI6utSH3lQ8elcQ6
7i2sepA4M3wNJmv+XWciL5EZxCibNR/2AbYfsx3czVG/1/fG6gaiEyVb7hEulQ4BcMYIkId6eAQR
/+up4VnSE2eD+EMmxtp6xq9pmZ+mC4UWOLgb4AIkyo0Nbc2nX5f2xV1CcmDaf0OHfkwsti45Cn7w
3p6zayztcWrRnqA/R7/NzGerzPeiSIgoGnOme/iYN3nCKKSJ8SIEDTxHs3gGJ+oddAFPcaTEEOah
sIhHjEYmbM0EPBA1/wUN9F6P5xQhViE3Y/JsSlM/PNgTZTBt1i1q4kfMd6c+a+n8RX81aHrXVeW+
51X/p5jeYg/PMMLJkEuM6YA1xeogQpadRNaYHEREepDCyegsjuI92SEkDVkz3SPcumOD6R15qpQb
umgQLaB0yky9jK4xoidau00u8M93jzHb762Z2lezCWLfAqhCHB9Eajo9HU8bSXGm+daM6b3pO6QV
lXOUWfkpxUA5VjFs5N6bt40nj1WGYUUA9a9Bip2dEAy2PdSczyTFzEWzo5SD346BZG876IsjqotJ
Fo8NSxp7MMXG8FgLVarec8r9w68H7uIYO2AHIi9INjMCFtQxVu8PKbIuact3hlA0gKBP81q6u3jA
kEaiSDRHxs6D775Sft1iPrfTBbst0LOTtcjPsQpBcKN3BDIFL13nXKBRLPa2FSJIH5LP0Mj6U+9W
R4eChjvR+0mUm+2peS593lY7UsjRCTk4IMaMJz2Ll0wi7FxFDMHGq3BPsLivt8SLcP/XabStCi5C
llqXImoxu8bVATwwsOtW31pGarx67W+n52gkC1ixqP20uEcqbWfBJunDrxg83cjGPF6UUkzUXBTh
LYoJi1eoU8vQoxDY/DfOv4nxo8pvV36q6YN6Kc2vTvgGkhtkvWQKVygytkoEMIOnpbs0e3PT+KsB
vucLMSfUrTSxo5nYZ12fsUCwMYiFsW3s5lch9EKt7Wl+aYdAVVyH3Trfbz3DQthrLdNauL9exVe6
FJxXCg5ik5tnD/TVjlS4PmxPSO/3RuF8uar/qezic7TJU3M7890hDHD7rx3MWzdNzSXxBNuLArD+
qEUOU7G+2jdN9WHE83D30veqSEqUMiEzoSob92Zc7KZQc4+QllA2GISLOeb3LCK4+AbQ77zJdpT1
n8YIri8eXBqP8Ve2FM25I4ZztgjwXAP3VF+BWmU7wtE9RPlljKtNN5lvPHHcWA00Qa9JPpIvxjyr
RtmYo4wfRne8D9bn1CWE2vU4nsZxFXHnGSRF+H1gHJ05dA8z70hYltmZ42Rd0hQ8dXW0xS3/VJh5
clZRHR67JqqxSWtXBujsXsLwxczS06RbMwuU6K/Gk7ezVQdORpHUN/SGH2mzvnPr9l/ZqEeRWtfC
Ll9wDqAxUlPF3tHb5MKQR1HngLhr1NlV+Md8/JnSWGzLgtWMtDjZ5t7bq04K7oDqwmu8axTIfmci
mV+sfCmqe1PXUsJevebUOiy+mPiGqVX8hKwby7Q6j2NQH+2M0R8qUWZdt76yGeCnzkZoylhTcu2H
vqSIwC9ntR5DCUYL6CBfWjzB/4uj81huHcmC6BchAt5sSZCglUQnt0HIPRQ8UPD4+j7oxcRMTHSr
X1Mg6lbezJNn3cSQya2fUU8t5blfmi5mJbQ2/Vxz/7S+Scb3LHOqiR5I1rhFzmvNg4re4k0sB50K
jKzge9fgs8MDOqEG4uRzs3uBxnqHWXNtdW9XLJKGLuDHKEgpRz4UGLPSuikoF0dH84KsmKY1/i7f
xDoJJJNjbIwtKKD1V4en5RLqJKpMmAx4jLPsCX8tUNt74ZjRuclTeWjn4jlVXHVfivLcdwzbCaka
CLpYYMOeOEKIJpKPvAg/EVtONHMEZqutSn5qZ6anIX61+QTps/DtoqUStyLxTMBimFbsZPdiRCZk
aTSenaZB/gmhk7xn2SspUKTqq4Doz87AL42riShss4dTdIpAsVwzca1aC88qVpkJj2CC/5uwURp9
NwbfIwbe5SSs2MRqbOlzSBjyOSw+BvuzJB4eFekTHo6AWuTbyC+1h7xAz3u65iDdzUI/KBoJEwM0
FdTSWkn0baeyt5Mh8qg2hay8WJeTNaUAwXpyem3bJ/ULNToT3zRMjRAXOKM/Ctf+5xU9HC667vn/
NHbrA7JiU14akCtt1vqdWkO+aAjQtjWwMyuYKIqMjL9W5QQkae2GAPr7Xw98Ti9ocGLXwOoXa62K
jU+9NMR+lIasRGvdS+OFnHVQgRBViYdN07/awJwU/WuKz6XaKvFwbERlUPbvSX/C7uWrAmU3SqOV
x/GdIcrqymdRhu+WDuBjAudlRkhlrwvOCDsFIdUD7oihT9fJqFMGYFCpiYsEz6iDfEP5xjolLEkX
Di/SkECsuVYsI2jAglfuRqQ/eneoKJ4W7p7n9WWcotcFSOm58WYqk6eGPFYJwaxFkYw2KgbchEuO
fDNZV7bFe4HvF4THptaKvUq0EyszVYpsbOp/HeSjDjit3r9Ogmc88aeENkTNPrBS2lqTTv65A2yz
RKbZ80QCHG+n+1MK5Q0WSEkzcFmPd6Gnb5oVNQhqJAw0Wh0gRxb4MLw5fJnUy8LCyo2diKjYqmpo
fssiuuH94g2XFrHHbD4kmww6dNeV8TwZULnpHTfMKWAA4Y0GrM/Stmb0FOqLBdO3tIfdustG55Dq
VSAvRFPR7V+M6ilV8C2wr6zqo9ffDZ2HeOmGLXeFAXGqonTj3a0vxPU3nSP9TKkDtZ6Dzr4O2MwA
LKwc/nxKBCu5Aqkfnw3bfUlZaXCJgD5B96hJ/lsrNmWHoFtDPy3KvZb+tMxefKe3pvVlDXLV9SyE
HfXWRfwroBK2h54UNwEYoK74kRD+B78Z9KeUEFSvZSebNmXTI9qePFh90BNLeB/bhI0Nfm7/LasC
G4U7Wlg6Tf9gAGYTya8DkrO0dmQ7jiWEnwaydBaeqYyLe/HTcSHhb7oPHTlSJT2mRXHEcyL0Dw1A
bcomA/CvduUSNywdrjiURIXzRrQXvIAt2KlzbkbmjZId416Eyl2tU/lUFRS3zE3KH2vUzxXPSGeA
7WnaLPPTpqg2eQ3aIOv66YIA1vO5t8Y+TbNTYg/xE0bveF9TOzL33zkFG9ZnGH3NUPcWkWAG9GEu
qOACWQVDQhWoqraqtOyoSyYJ+G5EJ0yLP+5Yi0DM6omJiY2CpVmbRjM/CWmy31LT9xKpaR1DmmP3
r/Jyp5B6ZQr3ongRMjvYX8Mux00VUr+deaTeeWBstfvnzMnzgIC+JfOOUV2UflW7yYEAod9hqRFl
dGwe2dj/ptm8H+WXQaeG5i2I//qnI+vphjwrK6lEHEz6owCXEOcN4fZEd/1sIGfB65ZDhgPCmEe/
0qZtMqZfSsVKlqIQfZgnaBIm2mz9Dtw+oEeRvqlin9vKfiAvuhLgOIWbH3MQRHHysoQ9JNXDYfHI
3tzZusqJdESn9ScPkIvXtTCyEvBANrc3hWXFSg1dDnVzxZUpd4KG/A2kIwO2Fy2cjnFhm7cfDIPS
6AU1qQaiV/bx6LyNNEASYFfYGetnJT+Si9wNKhWkifldyf8Zcisn1XiUQGuGGH7FdOg8y7er4btB
KB6T5ji5+Usjx7/+wCL2tZLpq503AUpeuRqwIYzYApgMcvEN3xJxIbYCljFcNeGURdIZN6J7jK4b
WHDD8WGgIlubFhPvyuy1E5t3QkTGsh/yMLKPi/+JCW9k+UXiy3G3kdB9fq0r18ELU711TeY707iv
SHqPenZhLn/SuDxY1TcQNewTzldd8X0bqRH0uoEJTszoUcVHmyeYxrCUu9pTEyWX0knoEp6sddl1
XBK9Yi+M9mHOYjsDEjD5optTs1UT41fNv8q4/NJn+1td7qNkUeK53WQuEZi+tJqtCFXSGVhAHNA6
eUR+0VVOFmew4YVHR/CNqMPu1MW9dsY+wd67HepVlZlvheLe6lo716KDkybxY5TZCzWuXjBLLtEO
FcoaLW59p+KJ1t5yKZtjJoS9rq3NlKJ/Dly4eyPaqg2pAdrJ3klUQkbTn/Ms015J8r1o4g7Qx4Yo
y7yodyyRxMySLvOgxLlcxJQlX+GUDZcBSECAHCmqRjmAPmRtRMlZNhRUhANy36NBri01iFyoRsTv
J+8yogAq6XxP1IafYZP3JRlrAIA61EMMQ66ozhl8hE1SU6akUGe9lomV+KYHY0OkPByGnwJW5v2Z
o980ZkoTLg6hYdoPmsPmH2iabHw1xxLGP7se3iz4ZK6ZBmGcXIzpG0ozC3dlu5iHyZStB4deNycf
thnZzZGG1Jp4wHscX1V5zmjZiRTC3ATkyGPbrNaoUs93U3UwbXOrt2+ww8gX++1Y43lLAhebUdSd
p/4j6eQ2YgDLHHWrW6yZkznotQ937HFzMUF8ToyG0gTYkujj1VChgs+qv9jamgzntDsGA9Ivl0gQ
gbUf5xWwijxhKwElg5Spx4Je3Qx2yI4lzH86NhKZJC2AHSQ71FXnEZhkJGyaL0V3XrNQpYaAapCJ
uVVpo+pAZCzcmFP0VGQRuJkR3ASkxSK6Z7SBKGUJzdPJ3EM5pT8ahsyNUas8K3b8VNTNRxVONpwK
68nm+3aQeMnXem2NdAJ4ft5ppyFLnlzHeJkkQdwmu0chEMVJPzs4gOCus/huY4gMtR10ySdd0gfU
zw+dSbv2AttsAlN117DILNAmsADpzZrv1ayuRZMFInvROyiYXXpeLp/E/crvsjmNoPzLluqQxZvF
2fMODGxHpPgwxe7WdNvtMELlZU/GYT5rzs1sHwnhgwhspcKoR4R6F8Z3GI0bq/induFzGs0bzVb8
1NbXecrlFTRriXbXK7A8eoyLcCGniq7b+qYq8uyx32s18wHqDc57fqYAaVzjb9+r5c8IXx6FE7DQ
S9kfld59htLBHRFtvvsmB4PPXd/OIbS4mWUnIa9ueMfrT4HG1VZein4MQLht1XFi9YXMQXA24fZV
9SzyHp4KPYsYwIBCrse0IwsZxP3Ewfk6z5QvtIGkR0pi/yy7QK9uvKlWElJSiXcNCJbPHDpEXWAq
C3BuEcoN3HBiR7p4DTZtxYjPzwip9WXkj7nUEyquCkSUcfDbWYEiggwhd+lQE6GLNyw/1xKfAXcv
h/YfidVyI7sN3WA9Dipgt5uZEV06tPOcahZLy/CFbxk6wQ702T4hKsvYuhaJfKn67DmicChl8b9p
Tq4qd7ifNwLAf/Q/vm/fm86td8hPiHxjs64Nkd5ykbMWUYK2/ogn9oLYQ2v7j6qV7aSQSSrYmM1q
xsWZ/Cebs02Wpmc2RZAxR4bT3MKek5l/kEUPS1pRX1Sq4kSeO2by8ny6hVewLiYgJlwt+UdW1RW0
1rYbqqcy0XAGJ5u44M04a7e0o4vRjnp4FAOOyoKUeyzkcwLbZI5/Ys7Oyqj9psbrANVzfonwXK5M
Cwb7tGmI5APk3+Spt66LRYwwAqccNossnZZH4XpwenuIou2uGdpzLd8oAn1ue3y1ol6ETkG8Ot0M
odx5iQUnBwCBr0fdMekwklfhsCA6tJNS4t/l4PzNUkaGKnnKLPceGsqJm4bveN6zAxyQ/OusRwcm
1bFnnYM3Lgudh8ciDfKBvhJS44/5leuYjgy3fEk9hlUXJwk0jarRfA+P5YIO7KLIr4oXlO8dXy4X
8mxKqYFRDP9iib+aPgow9Yl6KhsY1alkDigS1nVTtGkaaI6qK/9MXfxU6XxVPJ40UoxsqBw2HgD1
3H+iaoj1DXBqFfEamuADFfk+18pzH6bvM/Fz7ArwphAMlMQ6EMyXO9owL6InrClYsfPoR6TIV3bf
kEfloYvih91zaYsceuqISdW0GB2UjtIyXcVqG5sqDkg9R9fzRgzDrDxDdet66S2SeCO9/M3rPz1I
e4JdMF6T1EP8G068rbcTFsXa5VxvINizxEnle5o4m5r1pC5eYeqBttTPeNAWKxm9Kh17h51OJHWT
qfhMp07Dh92ec5TmsJHHPGrumYuuoMoSpmf9Y3RdfmiAw4hJrJKmibiSefskmb974OqMf5RluFZy
SWf3V7Sv1lyR3LWpf0spYna+KvVETw1nD5ur6RdTP0888Bp7UHzp1IFm6K96gwjtVp9aqmxSE4Ab
KwhbJmzifkbHeGR5GlhzxsZhSLal9zfEQuGtDy/WoKAicpBjt22YsqqL+NCxy7LoOyOuE2zMvJ2W
pptJGwNKEW+pFn1P/TFNQnWHR+xQi9oHzLukdLNA77fZFD+zB2IhjNfRHaLTHE7OLvamF4XYL81t
XXRUNJ7UNj3MEC2VCC5IOQ7gC83AacKH9BSTQquEVBPXM1UoZwNTTafYeVDyimCtqd95375HY8jc
E2oopoNCQIxbmYULq23JWnkkv6U4DmV7BDCpr+pBXkQEnSapqjNXjL2el9faFDgamnHVNPkud9UP
xYD+OWs/WcuBH3YC+7p8Vxf9JBu39BofXdE8x8CoNuNTXAz7KNJvYzftYN8ERl1twaJvm1nH4xQf
sT2v6s7wHTw2+KU+iql+G+psE7UdcGRn8q2xAplY7A2DZ8zQfshfBk5rPPgPk09XbLXI3rBs9Nnp
HSB4AQjQMbeUNoD9zqm/9aHPjlhir60Hs69ivAkFgb74c/Zcak0S687MfLJnqD9U7riKfCbT86yl
oQlO0Hjh1xrYCQG0uT+R9AKExwZDnWrS7EnLcWywUxrGUn1mc34knby2Eu8kRfVB0nHCvlIdkUzu
EQCcTjrPba4RRLGfq6oH9bi0NS3yK5XyIZs5kEMMy/tBwQACheQyD0RvBvMap9/4AfzEGZEto/R3
NeuUc5l4P0vQG6PYMmU/YQvGqdUYx8jl7WotSVyP7ZvdG5c8L0+65VFe9JuCAaFUbCXV1wmbdE+T
jaPz6+fCqApfB3LfmdWtVOV1roankRWzycWZFpOrXUMIsxnxuB9F3bYFE2nG445s37rWtHVWh1eD
YWys5oMivzFJ9f3ds0keQ/yTusvtgrExtb7cHBwEF0Vjorpq5gO03gwUoBxB2FAidvvQDPqz0Z0S
+g4MO/I9AbnLiJcU9KEx+ULytxzwUDSMluGjj9QnLxqChuMj1U+uwxJvDTh1VcfWHtjGuTLGPfPM
izEZp9bkeZUqdOEUSQ9FCXxfl1eBuyAUnPg50pEESyAIPSVopCArw8VSYF4FTnIxqvtYPBIccWve
Bq1ziJlEKhVHAoGnsPhXt5S0oQZNyxhpm9cCvWqjzeU+nl6z2NxHLdVIU2HtTO17DkmmTANanOU2
h4SW5ElsaVu1t4VhHRVd3PusWWylrCiLXtypU8M+EMYXJSonP7mobvqRMBf0orzpQ/uu0USo2XO5
rbo5u8wTMYgxvE6sWyJ13rmhd48oOw4dZIUJy6ww1U10C0cMSgmrF3OSrxMr303CYj9UjrL7UVtl
G/bvGI62HpsDTSgB1I0tjOE15b8rxW78PG4okiXVhPt3ntsv2Mw53WvtgW81Ik9c7bhLH+0E/ido
Rr92o2OBoudE+mEyrfAYApZY2VX77rX2Nl4gw7kVoCm0Qctf0i/tqK2xHcgbQ7NwD10bLg9jgZ18
ZG4jvgva2w4RafODMj7mRTJtfjwCLh43IdtNTmGG9a9Kj3luXWtPHPomu4pXihiOXvhGYJ/7GQmX
iLDVqBXL1ZeUOhu8n9bDvkA0i+pYmw7Ewdt0hKArnf/NdE26agYJNIQ8Ut7R9DBM+hSMV+N0Zsxc
mGaY0dj7OfSZUy0ZOe6DZyQNX0yN6aDCs7UJrXbTKR4EZx1pqnUQJC1932paUMDbIx4Ro8vN8E2d
+uaIRQtL8UP2v1Be1maYzcfJ8g5N0vMAd8ahm51vktA/4NMBxuY4NDnxWt2m9Bz7Cf5ZJkecf3PP
IgUKdybOXslCyQWRyNh+Zed44jNhvxHexlKz1obW+SYOnjQV75qOQ3G2l/o8FpcrGui0sUq5Lacd
nVv2EzMdnjJ7jd12XWhyl+ewtvgVVJ0CNwMsmqGb3QYW7QiMovZ1oikbA0TVmuWv383tAdbxeHWr
Gt7A+Ehd7BHxvGFCENxTccOHDSQu2H0wPMz5HmKsdGBD6iMWQNuwvnl/PPqE8FX1OdruBn5vYObN
Nk5EEIthXaETgSlPaO/KvrHB06XHwEpjr9M5XISXuoC2YRPtil+JE5Bt20dRls8W/Fo3hI+cAOCO
JoZx7xmqGXpXhVDGnFKZ+smwKRdTop2TB2N0E4c8Tw9e5p0bk4AT42Sot5fJQj0zrBUyzKOy9acp
vTfOcAtbxH4wBFrJqA8SpB+q7dSqR4018FTHj2p4SMev7HEfudbLYIFFLpJXV5mW3vSFFNmcZKZB
O9KeU2aNxgCUOnX11uV95ETflnkWpcYl9S+BbhxTGDbqf2lOaRySz1JybrI6GR4KNgHJ2mnI+rVN
Zptres3N3s7UdazEiELIU8Ucb2IvBaagSry5xj0x5CPV8w+63k86uxm11M+piY27q1lTCPifbgLf
CwhhEYavUXa1B2fvLEzniQhAE4IsxurgQKLp2I8Z6Y3bP4ac5D4oTbeiSnBcKz0pCXYuQV5LvE7q
WWvsICUo1F+E4h7qZPxbuXQil/jAJvtNQR4aZEnmGmtD2lsnxZGQoafyuaFuNuQeVlrlXTWrw9TE
u7G2bqD4Ay/BqSkMegJqiNx0puza1kG3qMtocdLkfkaAztSMY+KOIVDXb9cwcD1nmIlEW25bLfah
k/uzZZ40NzlGuUZ0Kn+N/gc76ukT+/03NNOT3VhfedMuHvhN26pXENSbQSChcuPmhbPTWnjZpd1g
VskiP0fx4UzdYA3fctVdOlc5OnGUGc6P0LhejkV6U8MwyPRxT7poZzHrNMrXwnLHaoPnAjnYaQ6d
jcQ7sKrgq6EVr6iMPPgZIKOIsT8UG4PrRMTNbLT6rQaYOhs+MjF9pzLQZ423XC1+EG72ACfPjP//
ZMgdIBYACLJFlG3DOzCOS1+3APibf30ynw3LuE6YBzFlUMKu3EdGiy5RArUCp+uUR32c17n2YUQE
hmrgQIlWHKLEXIB0/Q4Sj4ZJs/7GEfyFUWNL4yM1ucQBSNrTQt0bV5QTXVaHKM4+m2yghi6tb2PK
YZazGoR9+hd16XtYZX+mW/6D6v9hhsQWm8YhgsGrvImekoE1SHMVAlh2y4IrJnaYR6j3xD10MkmL
dJ7TPAMti83nW24p1I0P+Gf5PSH3AornEqDTlpYoNGtiloQiG8DTxeDQ8K1xPe2JzqJ/U2h/G6yS
mn4xUpfqTcF/IVuEl3SpZNXfQxOShYinjzgtTxMLwCGWh4J4HIFhPnh87Enrz3AOYo4bQt5rGvtW
CcKbsNaj95aX44GMHxldLr/ZzBU2BYOog7hBPSQ5pouLsxh48V5KPmPDwH2CrSWKaLChBxKMYVAS
YZzuGRMfMKyw5+yJfnWH7XB5kLwdhvhrRgJtFEZ0PHnRirZs1S+Bda90afw6NrK6peaFb988raIR
wKDyzeAVyxArm9TH939CF3hFFlzLnnlRj4iO6WsqrDidaHxVm6/awPfm7fJIWSlZtlMRTeCfXZzB
9RM3CeqMtpwmuaZO/sC/cUtLdVtMxMyGAt86WCJ2bdJsuUpDc6rK+rqUJmvK9JbuXVm1dD/U52QE
L+j8kK48VGZ4rUwKo/VlpVRyWkfKDQcMFGYiZEL0YEKhQxS5DJxQ/4ADSCzAkDuL0gwshDCtcoiW
zs4qq6WV64ncGm6VrPriXnUrva7ctNEyVFvNWnrhj5TRLqnCy9z9NtgL/KHwNAZrlCuv5ptJsssr
vEcT9+dJZHSaldRc2CDR2zj8xUu81rr5g2K+rwZZzapY/eAav5BNlmS9Q3I+poGFyzDOhJpO8eT+
OcgW5DQxztqhd3SK14JpuPbGoLZoLcjd+rWxExQ8WLDuo1I/OmEsmzC+nDzKkVPuGk9/120Lr/rS
6JyClbLGixisZwLyh9TDBjPRetexaDNRLCLgJ5o7PcJuk/c6a2RCL7NZPkYLW12jgx6KYgsLbk18
Zw5ZTI3uXWfyIafuvNcsLrKcr6Id//82/W2nH7ih2PTrFw8iIIfVl55Qk5dmDKHlkxvTNJGjaeeY
IKtox+gmtaX8t3uQMLtWDnqNkU0Ht3EfkfEIleTZmx3oXvicW7aEVvntVuzAsH/m+szdAm4ZWg6T
9LAd65OXDTdTE37vlkGRczpmgw9zcd2x2iv08B5z1yBafHOT9kyknYhKw9fAwIsl6XZtYdMPNHza
mnqajehJZngdFZp9DMLWxiXWGc3MCkU4XCVEYiMTez752l1O+U5hA4Cum/RTVT5jpOvayoPY+GK3
dxyHwXfRPTAfHTKPFGpk8oHLiy2xPS0ULMYwU13VOMU9Z35DWJZUduF8ojWTT3HKDyEzb6W6iL+W
usl4s8W0dgC0HFdgdL5jRayF4bBLae4xv9lGFWu7sm/gfvZdPAEGfK3nG3mItcoaUVrYIJSlApx/
aQtUFcQIfufuligt0UOacxhD2W5kGLIp55XUiFP2Q8yEYFyLtTxT2XzHrLZ5K9UdXEJHuynGe2Xo
FK/yo7KZ1luMxxnSrT6BxJoXeRSDXt5tp8z9aD0+6aK7kg7fUlPjh4kS+UWU+HFG5Kd9ygpa1JuE
xSR7n9kzUaan6qJ21WYgzy1QnsOlxLRq0rXlAiyP7xngUU3nbl9Od6Kd321h0zkVHpIxhi7WXsro
wJmLUp+/qKg9tklVYTNuIsvF/uOhouOL0+BTeGJfE0gMsRpYc8Oz5OCd71aQuvP81SI8wuoPqSc8
0+jKXgs4bkJG22xAvHnXXrs084tp6buhM446Pirl3Hm/Wa6sJQBJOcitsyAKFJQBzBUGvb4M4QA6
XRajMrC1mkCx8yV12nCTS1zJh2Wo792MQmyHXVBXHyILIUThZDOrDv1zOEEQODCfpH6WOLtkzO4L
9rCz+2sXHrTyxcr1q9UaG1d1fLlYxAWReh0Ppc7v2Z23Xd49jRLXg/WkGPYeAAl0JraJLRI7IznF
i69mnh3iun+pK65DM4SLCo6D/GtbVGPaJLZ5NZ0SutiXqrohi+6Fia9+IM/NpdygcWqlIa+tJ9UJ
WNJ9laq9UrijGSCOmBButOCmoEahAzNAayw6m3hBb9Hhi97bjZG3GIm/MEBq3NTWQ9s/YcuFUp3Y
KKbkLCDj1aLYwnjfaipLiKnfFFnpL8myphGnSbXVwATFvKrMGMksus4dbehjfi8n5UOj/VeRwzEM
tbvCFdSLnuI536cFabzpp5MgqizrNOKQS6jLYD6xXmsYcnomwWiwEyHdF3Ds7DoXY7wdHgv7EFUP
KMToyZK9ROGXsMwq3Tj2fbtuG4UQo7mTEwbKafAeBq2hOQ6viVFDlMaGuMeOjphYxQ4STglNLsZO
z08yrf/VpvLmGWxhUgaVaDjY5rzruHqlUS5oPYJoAkeMl/W6peKaAE7ra970aEMBtXJ6qdAvFL40
Qs/puyQf2Cj71INhRNOHgCg58iStqiFj5RDaFx0xM4zQVpMSoaqe4TDFitJuTDcLETHwyNCbFkS6
vhtJrHDXJcWujbsBYwOE2cvQXwqNsEfa0BM/ZSeKPA5GQ0SexoERO6w58BgW04tQsi/SlO/zBAdq
WTClaEVTMfNE2eanTZl9IYK8nODcsnGjBIKN7FRp6OFRcW4U5eSCndOMDxm9exRGlUn+5S1VxGl3
lFPlx6oe1EjUvKPm78LWnqfG20JVxNoNdO8UDoDLkDszPVvFtvsrVTKxJNrEqnC1S9zMGOkbZBXZ
7UI720I3hEmdaCQLau+JR4RurLJhR298GopKs0CFiyARu1AFZV+kFotiK96krNWjG7eGrcyYc8vw
Re2VneDqmkaAyYXm3jKRB0oCXKeHekaSHz/ahErVoCW95WNyaUMS87iNCDdUpNMXzugM62JacDls
fpcXcG7mZ1cJoIejfJjnamwPxE8O+Et3LvYBkXU8wvVL6P7hW0MAz3xCOwyVS632W+rCpu0IsJk+
69WWXd6k/tMmXP1hfJKtyZfB494f7VTtzTUpfsK4lCcBUi7OIsxRlG8JtvHpYsiMXkZk9hrrwMKW
Axtm+0xglnwV/Oi5PCUZfMSHk+xYb/zFjExFWt5U5t44nvdRXgDTzp/V+SWZKC3vxa8CqhPD6Xro
2vfIlAcSnjqloOg1FlgSlZlkMRgW6itIkJe09J7SNKEkqXq4Na2IHIKKgrU8ooVwgv815qfOqDZ2
/BE1h5GcZ8gRV5AcJoYjEmudT3eHUQlCn4KK3wesSRgBKUYhwdGXyvoak3fH5wagFoZhnx7s0V7H
uXlsI1YKTXOYcE27fbGPNb5MrLvC8C/Lu8DrKKOzflUyTXl0deS/EenUoks1IUxvaQfQrxfX618o
ddPtcheF/7yu45ilAXPm7G22Rv81JF8OCEzJ1wrNBbo5Vq0Fcq3x825m/6FMFB7KZlfzhpHlp5Gp
gH+umqgfdrrMm9azkhLkS3dJI0FOYH/UqLlNTcvjcuftDdwkKzGoT02sYmXON4XKu4sao+ElGclK
GyI/9E5BjfNwalxz4xSQPyURtpjCWIQzlkKu98kC4ykfX9X0HHEkQ1dDkzVAKd8UDEID5ZCiRMEy
erBUtL0l9i4Z7stbMHZWa6HQfawkFyf75YAnRDHOu2n4B10/WPoIe3Dq+og/oKKDPL0b1YuTkGj9
F7Pv1I0Rt8qxLK4tV+9E/XbtHaiDtTBvrVUEmidXnI0MMHc7vCQYzDmd1lpS+rZ4DCa60PTMzK2z
iZV1tJWcQthiwQkWGl5GQ+bpNhtUpiNB7qUvmm/MhR9RZ/NXSjfQY/vGebNuL43F/jxOyM1n1fSW
gHTXbVB+xFY6H/xJtnZRLXZG9sPNK6J+kkwFagS+VvZsbfup94n1GEb3CWpB0BNpOzkD4cGhU59E
WV7qrrSp66rfZS9sP7Jy97Wvp1+tjijxxFAM08vzbY0sG2ibvWs9p2DfbyQyaFKf+Wx11fyYs/kv
ATQjKCm+1ArTWENKCeVRBLLQsXU4Rbkp+PLS6Ksh7VjZvtA1uM8IZAgq/Y9KyHxlT2qzc8orPKHq
Jc/ubNunLStKDLO1VHd61eSwFR4WL9cp/KZFMYJaUTo/aNPl/Cn7nVL/6Sm1dPsB+3XuPXRMilPB
dZjWS5NktYZ8EXrOqlD/gfLvKE5CLZMQzmED2d5e2mDD0i3UEav6mnnx96xVJhy0zJE8kM3GAaUz
bzFQsRJusWaWJsZGPvbIPkbWO+lEN4FdCImjfrbhS4SIkOVl4GlWDGU/We5W04OKBQEvITpPgKGs
BWjpqtwS5mVQusgBdfC54WJfW394ik1oizmxcLt/4BT18LmCmNDTeT3jkTAfBQE/O9zLArBSBAli
2DT2Upf9l2APiWcZEB5dW94/qXRbavz8FM9cXrHKanhu/0bqoBaGmb0zBd9ydSsdZlx8cBJn9nKj
jXgdY/MZvb9kOOvi0VIUWsWHSvy28kWpXd+kzmnYJP2NumjGpv6AZJR4C2wZKADcUju8h/JYhxkM
AzjI87XqDAwKKgLMMQKRyfs3lwfSK1SVnKmwXHVTvWopC3sR/R8wcO+vn7jwage+KWsl2ZfVe15J
LFjxqWCTVzbJsZVPPdpP2L0V2ND0icqNnrcoSKN6W/R8t5AiuauvamgKofoGEG/lVB+SLKcy+Xl2
8hi7zbjetuj2lqA1C0V+8RJobKptrrqlfa1q9A2s43JFUwYlqU9Z+NTRMOVpHyAPgMJQal7ilfgl
Y+h2mLS5tOgJniBqTr7+f3IQM8KBZKFaBlrO1OAugfKdXfd4u4xV2W6cuPQJdA5InW1JcF672tZn
1Lj+YAYe7DFKNnlEejblz1wkwORVxsnWAtO+pDeTNGJNO0HLADInBwBHZBMohHPXSZfsFU5ploce
4WPCV+zIoeWwY8TXZeHzO6gzYW8+mpxoDU3Y6wb8MMByX090imHBQJfv9hLgDe/eiPiLkBYxjybl
W6mP2M8/M4N0A2OipIvLORVqc3LA7Bc170plLfqPlk/Z5JDSeUlV/PdAVq/7j73z6pFdPa/0XzF0
LWo+ZnJgCZgqFouVQ+e+IToy58xfPw8lw9YxMIZ9P8DBAfbu3amK5PeGtZ5l3gIAqlMB6csEC93s
LMREefmCzI+Zi9WeexTkmf6BUsAXnBAVVecASSzC5YvBI4EBMVRbhYl+NLiRsfWpIivNa0oWTmhg
aBJBr2GxM7gYbu3w5AMmqOGoZeU34PVdis1g0N/raI/uxRv02AvISZxJmVyg3uhhIKAEEEoiEhG/
k+WC0RzLYFRceB0rJmy160j/MHnVSiV2yulDkFXQzfe8hivaAjvovE576jmTx5hrpv9FponSBAku
Syb2QDmPq5gVqUH4+bKpVFijql0CjgUE4gSiqN2bPchF9vjziLAqQl8+ER1He82TJOIerrAzpCyY
J6o0TEUKQ+kwxB2Bus0uHoswf6zl5brGVqrnFCFyItaQm/kFF+e7EPwIifSYhyCFhiBhwW6FDK+U
7rOVDIAg03wlJ34ko2tmflmy3Cm7YiUpDzo8L9YRLuVdVG9s6PLo4sH34nIw1lmnEmsbY9XJE0L5
7HqZRDJw9UMkBlo4dm7cLqwNEn62VZxgieIXZUtAWt9uyCNpWwXBdQk2rwdhOyMjnzDIiZ9K6uHF
ZFWNvOarSEvqdqkqnSLRo3PUiWefBFm1Y7URi2ciUFD9xeljR5t10M3+QUWNPIAcXGAqscHk0mDD
i2oWcYBeDxSsL4keogiGaq7HDI4YOqPnhh4P2O8oxxdCSxHlm1uVN7ZjB0fPx6iITGBr3ECt2s0s
rHiYIIXsD2F6K/vXDiOjr5zV4htn3Co4df4zSvS9CBM4KM3OZ4qjog3jqNtYGlNYGdug0LMXlXzN
bWaGyfHv/yMRFfV6Lx80GjiZLbmt4j8WhfabFEPj5AYK4UDUxP1O8mcwBL2rL8FMgQ8BSR/suzB0
qvuo/rZp+VZd3jijrPS3pTxjPbCNg16s1RZyxpJvVik2gtekiFy1Cq8m+edlF78lBjqLUsPoiPkO
B3OnbriMu1NmM0Eya/JbYuhVdUTFY5Imih0kKObyoc6JEyDeagRjrLUmo7Ml+HptiJobsGW6aU64
BQRYKXOxJlQTD4smm9ZDoQM27LE7zvlLOPuv5JIeSZj9Hrh8nyW8m1Dkgu1kpNFBKstrnDTai1kN
2UYjlQE6EtXAduB6ihH44PkHS7ggLac5Req87zpsQQLnVuM0SLW4h211OiRL4qPKE7kIT+1cPUBP
vVbU5SR+IIs5ygJIG0pS4OyvwG9kbDrymhj2bu3r+sMvq62zmO91npzyLLBgOzafk38wqvG9nXq3
Sv1bqHanXOe9rFKWjSbbQsv+QbnTrgLEdkWiHiuVdEowJ5dU154xjN4qGjuNRwOocfx5p56KoeWX
IrOY1ZCnjSiw8ZIIyG+hGN7GvvlU9BipbEtQtVhrWD0wRiNXYBPDxRpkw0Hp9Yc8VKE+fjSIKquK
v+45+JkUNtJPrXW3nh57xCve4njPOTE4p5ka/2Txh1TcJ3GP2jOxLG4qiJRA2CCXj7n52aEwrKxi
l4renfIdPgc1eKgwNeD4c/QwBi+orJvsJCfsJtBRlwFCrIIlEbLN0ilVcOb8QpWe3MAWL84piBdP
KbNFe2KgJxYmPpJEMsuGLTVewUN+Eb1b+evQMP1vu2dV+hm1lznghwKAZACkR44Z5xrNzTd3+b4I
VeRq+fY5o7eZEnlb4ybR6+gpm2p3ige397/zpNpkLbXKlMTuUveHrh80bhzqu4rTLk+nswoyYVUM
qqul+kcc3VWZHpTzMUABqZQoGBLG410yeyPH6jBhqp0AEUEoqaZ2T7TBpuaVnUdz26Vs02ahv0Xm
eM/H0pM1FFaV7n8Vbb5Puv4xNvVVVZ9YaDo92qXSip8L5SBXTEHpEwgPc0Z2jhVivupt8t/qIn/r
BdBqKXuofUg1Fks+zD1MiZz8luGWT9UAMDVpewxCS82497Tj7Exh0N7mBlocySZ7ENaXWn6O4vo1
0uFzGSQu8vA2wWJUn3YGlV7JL1VhEPbRElJLx0nBSr4AsH5cxFbHRIEwHdtEwRzgFUaEMJgM3Xs3
iHah1JM9AgdvcoRPc6FoZ5JKDhpreQ2HpxWcjYZHlzxs8gRXbefUgfTss/lQqtIraIhDAFS2YRLc
G6JTY7RAuyeY3qGUTmHsdG14irQbwfHbWWbnRDIp/0nhZbDJPS/cLpe4VMDdNnj6mpaCSn7rccwV
zYC3Y6u3DJtAajac7Yrev/fatI638Ck4tntCTk0IvvQlio9TGPlubmjPCW9AThur1wswiZUvKb/S
PCHt7beJiE8qTThtkhQYTpbVZM02z5T4thTykhwypeGyavfL/j3uWUISXQvVgkoh9XEnNGBl8MHM
39P0wzZznwgf5cdJyL0X/f6GsconcxI0TzAINmHGgr1QjxlS0lI7hJICTZeLDRlJ2pckFX7r3bCZ
ciZjUKmm+Inn/6qxgNqH9lsbPwwpJQg6RrwfV5+exVDGa8d0QEuMG7zXjRRiuzN8zOnU61PB0hVF
Rs3p2PkEkM5sS5XkbZE9dULeLeHPo1Qe/Ti/LvbJxCfuocG0u5gT5B0SWseaQT2JjzyZ+L6IdIU0
P0Y9j4OZtHhFfpUphWIJzQSEfcKl3Yrg7tyWsJQ39xHCHGdKtSRrRtWS1c6CSw2Z2YnDopIW4ecI
RcDo6W3C6maByegnYD3qrcAYgEdhtwVA6Nhj9xXm9cNSWskITtah3+0q/Dc2gVS0O8EK1b2jKKSL
Y/7PQQFI8UFBrtsG1o6HC9cNwETJ57Mz7v/+AEPn1HAP57AIzfBQ6IiDIKMUlrbLKp2gGHtNj1l3
9a+EYDBum0OiyA8NvcDkn4L8YkFyHUX6Uc65q32P4UVr2p01duc8h3WIPQkj6cAdB1eDnQ26MGXa
CV26a/14YM92bDBXpGD7fYwpqh8TJlsVu3zwOLQupqxdWkFD2wEgHR9IK23WSW/9hDSxUfdi6DXP
ysSFDfWEj8KLEEq0jTsyGNVpIg37W9JKeE9sLqU7M73cVt1cKZ/iYfKGr0I1tyYGIGy4O0OxeamT
yWsMMJFm/dbZzGJIh9eeR+HZ9CQEah9CuYDGobpRfYtH6yWeilOl2itteX/gImvWXreefcrKUZ4v
5uKUWXY63B4W8y22JrlEMog1OKn1GhZbbf5Jp8zt2VYYIRCGOPuJu/yRtERXwt3AjUepvhMCSgra
6BDETTI120nMaKi7vdwi0CLnD6bqFaBSK4UPUoIhTBv2coeGBgym3EderyGq7dNzmxqezDI6QLaK
AeRUMKc0gPenbL1jXp/KVUPpMRwAEOn9ttcU7GBYgrQUWT4JrPk1IwiralIXCxJ7LvgIe5lDQP0J
hgUvsVJpzQ2izgD34yG0VNNLSghFeFRMP3y0B3vb9NW5L78swpXUkFuf9qCCt9MnO4X5V0BFq7b3
tqwuwJvpRruNQUJBIsurVJ0umRy/9vOlZlBfKD9195SEBryaZNEh8EzdKmG5b7UWblyJRmFEIMt5
jZ5XJKWX05eQQ/cd5FTWFD92Nr8E89nMxI9eu4Cvt2k0ow571nvSixQUy58INAAI+Vfiv8A9+98x
9JOifsuzz4jtG/ZkEjKcPsovIXzSAxN6rw2ydVyhu3dppHI80FH5PMikcysAVpccV5Ou+82cloYr
2BifUtJuO6A/Al1ZkHZbPeJ7y++UfO8VNTrGRww+0MPxPuaMOjPmocyx2flxFJ2LmaGvNK1Q7mVa
y3D7PSG8SMvelQJfaWy+CBOS5vRa+z9NLjstjbPfenbzmZTjVuooqoW4U6XKLJrgcO9M4wWhllsX
rPlJHSczjd7kWNS32UzvkvEwWNKHZFzTsduwuF8RG7KJzN8k10k+Sle4K8sq+MiRySpdvBGlBEwY
sLY0kAAD1m7+VTjmx3Snj2h3gPZQbm8r7XcKJVyn0o4MZvbUT2rxCLASip+EEtYHz8iyFrQjTCLk
hcWSOb2Cu4b6PCaUO3F6nCB2dV5sboYsb1QeZiHa5TTLXWuCR9fEH6ECjT4b7lkQr3UTYRELCKl0
/YGVwoS9znhock4366qm+m3xLeUVklR27iNICFE0LjmBHhiY/fjjl4AqO8Ab0UicCJaETq8dgYxu
xTIS7ozmIuXaJYFg1Dd8RYAy6PXwItc2qdtMf+G7+F7cn4S2q59YtEgUoKnX3/hJ/VkcxvOIK9iM
r1F6QwiO/FQibjSOnv3wEveA8L5J5FoFLjPbwX4M+8s8b4fkGJGgWjvmu10sMK63AmFeV7P3VKqN
VPOk20Mv3BEhqxm/ymi7Gvt1DYJ/w4llTcde7shsBwPVcG1dQtJYAs1+MHIGUmNyZHs51fGh0uwt
+L2D1TBP0r+RA3DxoL+3KQ8kcm5qhpKNceOeoj7uua/CLekCDGiai9b/5pJAtXHSONNgYtF7qE+h
HJJUVF+IVGiD5mByoFcjVtlhrUiXNizdsZXO1iFunwwgHonyFDDXnDJzh1bfzPYAF504k1kdHWpW
jhkrUevc8t3HevwSaiZt9VBpLsX4ngVwzqQxOCOTyB0JVJnR1faqHeJDP9XKPgq7mPeHLiVHjge9
i6rdRJAwpfpGoGDpSXB9DvhJ8NYynocMNRGgxWgIThA6jiTOFE8e8kfTRjssqsiZkzq/zEEjbqjq
HH+uYW9gudnocUk+diJDStQsUqMm5iONDO0qwSVOLptWoF9ZS3a+sRsU3Fmq4/eHjTUB3noS5RbP
awsAnCdCY5nKfiQYqTPAj41Q2nhkS1rkhEH10aK8Y/OevSqyP7uNvoOtE7l+qP6yE/ogLTo+5VCp
eeAHewEe/ehDUmR5Z9M1AlxH3bCPAHwdWvBpSMTL8hRKOpE5ZZOy1qHNVf0+eNG1HhYgXCKygvhj
Y4Ici+wSZejyR7wBnhxP6p3shuwRXbtBZd8gnvmKC7QAch9PF9BPxiFpNTTRUs79ozMH05fIDrPN
b2RKJjt8McLah3JpXKwEGlfbzrGb6zNiZaOQycyerW0x2Uwwcks/MAL+jrQJepxqvcukNFBeDdZG
qEI6NGUIBDGZg3VFGgV8MTmGhVLpn0OdikPLaulgF91vDijTbTqROZ285N7PAy5PaE24v+zRq0u6
iEmZG2+Y2OWNdq97tpld7XGq+KY6jFIr8N1eB8nfVShSFNSN9gIF6PuyQnVbJwfiJUucDqXJ5EWV
9mnXSfyC/a1Wx8LNmt6JQgCP4TKbExZo1bSdlH2Q5oZXg6NLMsk4mHgXpg5ycmHqB1I8keZHzbXK
wwKzL/5J6lHQM9FwATps7dua6bcvxojaQ9G2GaHfxzA668MsH4ruObKM8giCUekiVDOq2uFvZU4m
50CxTTli7uDPSN+6qiI73IMmhxsIs5Gr5c07GcXgVTlwjRhspBZE9doyuLAFu8jr3N144fSDIGgx
iurdzAUMoROivkKmoILqKU1z/aSLX/gmPMSK8g2Z+YwCRro2wDcpAQM2e51iebPJMYQ56DRj2pkl
N5H9r1GUcDBbesmwHPahlvAoL4v3CKnVqZZ8QkHrbBcYxc8wMZFHrw0xyI8OzSjtDROTn+FXxSZW
tE0Oe3VDq8pYTSKNtM36PUfbQwsRR/JhZoSC1VnYJ0R3cXNmGhgcW/Wfu6nAzZl09LXE1BDoONmo
oraz3/leK1GxF9qhmnXY9rje2MTrqLAyIsCrESEEuL5xThZZIVSDkKCyEI8Mtq/hhE8awxM9Q7Wr
U+ZgWr6M2yPMhoOJsSO1BRYRNvFTMc4rsE5CTD7Wl0vArtIzFfA7mfnWLhRva7EwanP1qEvVgtLp
1e1YNU+WipktzsoLdD/WBsUo4Bzn2lHPnxro2LveQLjJgHFbpIzXCvCLVQFGL9BOaScmr9SZIKk9
pFg48OQmcIqScMGzKtPYv5I7vZ5nqiKjAxIxLolQTeGyewOHOpFNSzoVMtAILXmFKtPX/PrFoKDx
RKg7w2KEjTqavSSLllAPVrfBWJyVdBHB8EgWYRe65qB0lz5s+guy4i+tjpPdDJojyJVTVsNxyfop
wkqFyiviyLLS68zFsEKnZa+zGRkvIfe2axfWl67wRE9CeekcA0olcsbMzIRWDXyIlayxPB3Sx7rL
nsG2sdnENk8u3+hayoD/3iQvrpCGFyWMDZjtiXDt7rGMRHVWw+hHS7RoK/CWomqVTKfpdIBsCYMK
UQABIBfcmzCuPCWYD21zmB1FKnCbRsbdlliiqcvIorWfo6Y2NorWfVdpzz66F4TpeIhfMwJ3ZcK+
kI7lGf59UGWRO5L6Qe1kc/tmnbQRqfRNYgPjAgUvIbCKCGU9gpRmEgBhfYhsk2q9Kl2LXQjI+M43
8MYy6lvFewko15FBOtmrLHDsHMih1ipPWkgsum8PhLSJ8VuOVIhxUW6g5s6fZpqwlEEtVCPeqzyo
t9J8kjPataFEqgelCRc2uT8q+cPolaCT/p1pn3dkkoXjh9WYKaZx2pNaRb6aLebQuRi+hy4oTuya
i1Ms/47BaO19eTS25Wxe5TFJ9qYBylbq4qNETnRBAsFmAh6+imZYvj0LOCpjXNzdNOygQR4mhl7H
CjGCjzrEb8RDyOh7Z7fJui4xuJeAelbaJ+Yla7Vc45U/fCeS/CUV8l4NwAtbjVHuZnbUCVqhINEf
kH7oCXzy0MQMZEjTHVGZdrOr9ylQPOZ4GuZPmG/BSM/WhbKxiglXw4k1QH2siYJezOvByNHUZVtZ
bQ1gd2LPeyY2tshTh8jlfVsVZ7+sUK1zuGxM1ueKSu8SZh0xV/CYowFZMNQzjUag7vehAfsiQ7Rm
xrPtBqkNG16TcJQDjlGTpCAnYWzWEXnxoVHsl4v8POtguyQGW6jSGtx/90pSA09C0WaWwP2LhIdv
Kh1Rg75ZZsloObXXc1CmJ0aR/Vq1L5Gtp4dK9llITlWFYYF0j1rASpBejFHbZ3lhYbcyOQuCdgum
mVZA6jb2NPgg57KSrra2MIgQla2bCm14gbbJNkW7S220gu17W5raSSvIqWlQrPlmea4sAhBVkokZ
o7FpZAFFDLUIgk0qldI+86M3Xe5x+qY8OSNpsYsVCnw8Vjn12L6Hbfub6iYVdK4BBM4bT0xUFhIO
pA3I9UQBR9bYzT4LUGnLQRNtbPp9LQ9DV6jGTxmYL3GtbPhwuOaZb219geotzYhpr1jP4iJ9S2tr
OMytdUeAp2NfgzdqWDaIdZ17qesNfIgoAO2Kv29ZX05WyeGJk1HzdWNVJSO4Cmgc+FRwy1tWQ/8X
Vt8MlG5JugCUxkD3ugzrWiKVGswFs2SmiMM1hED6NcHeWjw1dYZEMkyGa9+V7TZMlMemTPRTTqQC
iBuEsPCyBSMhdoxXdPkn0Nbqkx+weR10AMhdo33CpJJ3RYO7fJwD+zQvMuyB5kHvFS8tffWgo9KJ
+R7HEuXJWuPfE9cytd7EuYksOXsGSpi5FcxfHGnBRVSQH+dk5q0p4ekqzaewpdcg7ilrIAAaRVWj
h2AOWVejW6n4N+IWUSRzCyDTnQUkP4IqTM/c9Hp7Z+uwkwnEwsJk78MYAL8aQfui3Qc9S+voVJkx
wFceJbe29AXeph4FmhA2re0KagydtCnveAkRn7Wsyc0oAhKZGaFjjD6O14SrB9gvBkDtIjM/ISwx
IlczMDJXTi91VWpPtQWTrQCwGilSvJkof14T8R7q4/jG6F4iVcARBfKzOu2rfZujltAU5RlTwENF
XXmZk2iv0zucAeOf2fz0LqXaE2p5ktwUdFhFw09UTqY7G6gBAHMDzTPMhlvLYAfQnHq1OM46dooJ
/OraFIZML5qqqKIl5rH+rL7DVP0Yp5e+HY1TG5utQ+1eVsp3PmbiNCFikHXWl7oITtAjmoMOkUs2
KuTWhQH0g8YgGqOTabF81FP7IAvpzR9R7dFkMkuUF0OCTbZ1towIB+iKU3JnzMNgU1RH0/DhIsKL
A7Zu70lG3fUSfQs65G6jkBy/GhL1MI5tcmHTuq4k/62ErI4eZzMbsPQG6FSr3pbQOUeo5eCw2b3N
tIJUvKs59yjco+CN2OfsaE83kgkDdCRLMIrJpCmjIY8TW3G0mvhmUwr7HeGwjgYSC53XEbMAHB+5
f8MAv5uiVHUbf/rOhaRvzejQk3KVayxyWmvJ2jRYq+fdL/EqeFoipkw9Ot/cQLITdSh/efuAQyjE
p8NcxTvpD+tErd8HS6PBKHxAZ8G7Yk1PnJ3bhmbcMyaeXUMHEk1tCX9T8gjxeQu/VOkxuA5NKZ1q
tob5mIwwro1dWk88sRD1Cmt+MOTCvmSj4oBLNDnAJ0C8LcN8gCVEPlG1BHmNiAmuFQLfdJd11qKN
iN7CjrhUE4FTKYUA22p58vCuQShRh+eyxZQZacBl8kXnaMnjzooB7+ZWNnjsJL5bwUAfgQiY6lg2
nARzjxw2dzaAQJMARXoDbzQe/Kwx26Ppd64a8eMSPnDSOqXbzp1OQLxhI6GJy8mTMl/G1qmyMNGp
+biUCV8T6jbvYrdUHlC7oyBBA7tKquQToTgbeskmYi6zL7WePIQ1MlWVh4wTGinRBbUAGThCAFTM
uttatv6t6DVjzDCH317Zx7yNTPLrEqcaldkZDeIemGYeArUt3yI0eYld1TQBaYEIwL4qkoQXfjdK
mBzaFhzMTCbTWKMoZBLrRNzPqyxfyFVJ+EvKEeySGJHSbMLsHXHjDkOzNdHdVap2LsfmWQQS6T5l
eDM0tIlJoLFwRrPbmuPwYkHab+HADgH7FJogci3kZsRuFQ4uWmnsvXl9bDr0K4rR7OTZ+K0huDnB
jKudwY4T2H1PliWtyjgSIG9XyoZ+BhlnfBimFvZOWJyBQvpAFrbJpGNywbOJ0/2L7C4blmFx4DpR
3T8LMgvI+OmDTSjfZck8ltgTsc45NQYjx5xbdDHRXqu7wR14SnoF8rIGSrsTTAgp4c20DjrkcZ3O
tvfnIo0VoDra7MA5iJzGpqgoTSDWOphyA/0tjtTWRC2dRG+5dC99hClF1BBAqDzavjH8/5DXHy7Y
dnr8r0NebZJP/98hr9vos/5I24/6n2Nel0/5R8yrpP8FJ6dOOaIJU1dlc0lzHX6a9q9/Wj5kGKAB
Dd1QTUWYQv33oFfV+Ius65YqVIygQpgW6axNwb7yr39aPiQsy4D8p1uGzRb4fxL0aqt/zHnVjSVh
li/ID2iAAzeEQg7s18edY6D565/kP5OMhga5LH7ZB4Q7HCWP2V1+5V5inWuNK1J7Nt/JPtvjyjri
Z6Qx2A5b8goO9oE15LH/bnfltTnnj+lOuqTf8TdJH176OIcb82t4ZmZUfTQbsc53LDk2toeaYhd4
2sY+zLv+O0TEACNkHexTp7pVe7j9V+038ooTA/APO3Q6+NI8zJ/rx/bY7KH9b+xL66Ru7uDE2CXP
yq08DhvUtTvsPHcC9TbpFbPfDSgfBaD1mG0iT2PJ7eYXpJbIXJF6rZrbfLS247F7bnfVXbqoX8qe
CFR32LZHrMFn3WVn5rReshF7vGNr4ze+MsZbB2f1YHr+c4ZTcGV/Wb+0iFCiQ0RZXmdAUkRLh6XL
YVe29/mmaCUvlHeeeArGS7Uv7etnd4r2cKj2wTm8Tnv7Mj3zEh75HX7Zz7r+jpHf3liLjX7IL+YK
zrCbPviPyo5J85oEhfUjs+wNidNHsVePGM3Wwg3PYIr2uZtsirXmtCtkLj+AfwFNha+6V+xll6H4
pvW6k3+rY5RaB/+dHdJWe5hTB2MeU0B95bss8hoeJ+uIM0lsYCl14QmpffCZygBH1sNB3zHUXufu
eFD5ucbjhDxzjaHqYcodtF0DtoDX+Zh50a08VGR2rOJd5cFAXMf8XgQN8LJgx9qZbuYV2+Cg7PPH
5l064yC48h1ebFdGGbQJd2A0LF52FgJbwzHvqlc1q/g7YI/+khz6y7C1fqdTjcH1xb4Hq/FFPbQP
DL0NjtHtvIDLPRaOBlGsnjgTTroRTrllA+l2H9Z+omxcOzacxYN8kR64Pvt1RBhVlHmmC3X4xOc7
0RrQkWscEIYJl1lVtE2d8q1Zyavq1l+pIRFsqGdetAxZsDN6IRBK4ciPo08P5EqZC26hPPYuZAvq
qk/dGZ1qC6MkXgena7ZeoXW9xy4TZdf00m+3fcRAaDyD4QviE45Va/9ebBD7UaCvaZ02JBOve7rw
bfWeneZD7rYXjGABwhK+xHfMZYSrZcckXZMvBicAWWjJegQf1Lmy8QrglTv5F+rdarJ/sdEwlyPF
jZXuqJ7a1fWrcU0yYza5VzkabbzTMo56Yn3yoD+RwcFupMwO/B0bP9LXC6JmvzqHfKknpJjyGhTl
Zh6RFq0NdLUBFe9K0tFWUqey6pc/pOZ7ZAADByyNMDqqDsDJ6CpeB8NLFmvyzoejizzkDT9WR8sl
UPV+BG8L3zJy5+YimYvH0MXQx/ZrhVB3uKQTeXos3ZzoiUKDBBM2XQDMWNP+LEY+dvTv4KhgsGKS
dAhbrF86AHt3loAdnI6NdSSm9WA47JX88ZoDevwc+JkMD4BDGvmr+gBTs3kDj7XCWX/HV+EEMoL9
gyqzrN5g/eAFpXoxejaoLxOZLEnxjhxMzteEl6X+lx+xyXXVh272svA6wrjp98oG2if/5k1jK3PK
n6psl710L8s6AFWB5ZWAjurVsBWn2jLW76ZB5bxqnkHkG8Zzm7i2ILJqVWB0WokWPwEcMkfkzoyc
EK/gtoCXsZvsj9J0pgdModSQD8OD+cx7Au1qPZ7bu2AxUkJZWdX79pY4D+ZOJoJ+xeCfEL9p+A4t
IKI3CqzhpXkRtwXnhV4aqIiLkXiLFsJTOyd/kq7WvfG+bbwvhH051PDlSdI+zJOQunX3Wl06li9s
9/zhJAf33CUeFxM/Pfu72T2xMFxFlblV0NEXvbQevzDnQTldZStzFznpmvf0jiZlY/jT2jzFDtrD
8JGv80qABAJiHZmVS3EmO4B7WOGXJ8U+GZ+oqlY0spuehWm447ZbBS34zhcVEA1aUqPfyBVkB1gD
K+s00GnweODqMHtHesZ3lr3ZzArblZKdIsjEr/Klbt/lYIePo8N5/ktO8Koqv/T6yb4Qat6hczpq
YutUGxYGF8ge+Cme+s1m+MqaDVynFdDC1VitNDZ23/1JTttVSfoIvNpwU57QXfNsXNO4swkutwkf
uME+ioGQ90izo0hceeDnK+MLjcNs5c9apLlGkr2QvjSccoZlDz7Ju0ClaWq27IHjfbcbnHJdfVp3
64y/NHJA4CVrDNLKJ/9rT+l+OvoXXEZO9Tms9B3fijeV7JENagJkT9gPvHJn8HDW3sMdCEbuskP3
qV4HTzvoGvhwgGir5FocLYger4N+lT3D6RzFXVLF2MHiLIVPhutlJTy2LH7IhVZgofO4Vkt2Ph3W
A0+3Niaat3IXR6AGHWJnW/0FHXHw3e382oHnYJIRi9dYQSzqFuZ2H+65yLia+xPbecBrnRc5HxaI
LzgnyN3dwdiTFS+KfTqsx9b5Zi9C8vnfS7n/9TX+7+CnuCLYDIq8+du/8uevopyIuAnb//THv2EI
4b9/XT7n3//NHz/jb9uf4vyR/TT/+R/94XP4uv/2fZ2P9uMPf+A4pQy9dT/1dP9purT9+9fnJ1z+
5X/3g//y3ypmjf+qlv0/6edHHn38cyXLv/9HIavIfxHsmnRL102Z7k3wkX/UsbL9F8VQbcVWDYYi
uvYfVaym/MWguJUtyzZYwFIH/0cVa/+Fv1J1WlOZ/zOo+Z9UsQpfiNHo8u7tvv/6J1ORLVzxgmpa
KJTYsJr+WMROKQhONM0BEczhQdGiH5G3x3SyTojwPCUxj6qagcEb1jrnX9IiZ+iS6Iew3SUB97PV
sCXUmImNgMinJF/bI1FPZmEc7eiZpeprDgx3AQRV+Cjm9396if/tEvuXvMuupLW1S0ltm0uJ/Yef
3qagR6ROACa/hqby0v5zCT4n48gEG59nHmZvWqAeSxvCgMlcLUZOlaunYJBhAwR4YPJ+8VMg60YY
H2CV/JGmNNlXrNM41nPuI4ks5+Bm5ujVxYC6ApIrDpgYSR6WHfIK20Ln6WEgbU6a5NmqfG3f4ghn
gstqEpBQhdE/L/InO2YyZVrM9dRefIVI/7dNRQLTJJtndO4s1uxPTTaLtaolUFAhH/KkQDNKKsF7
aAA/kDDOr2qJJn9+qFMJpjc6+lmyAHOnyd0YGxj1CcaH0s+3RcCDsa0MHE/TtWMwzm5otMh5jr8r
WRnp60dlU+r1ZoY/sc78OF6LBWMpqISmcoiOhl2+i+KIdBfAdYDgrjMFyM2EoYbWG+cp4LWpEnvG
70+RN2fholtqGX/Dq5M+lYRBT7/I4KUUxm3Prwkv2tpIAU62tDinU13egdyfZq1GbaiiP4YGC4WE
UL4pRreKX8MsOVrisMoWQxFM5rR+GLQIWYwOnztTo32v+OkmsUriFTp5W+T+KW0WK26OXQJEXNws
QlAifgDSUjfWbIfJ8LYNFHDxSFqQAmaY8ksaEG00EImRl/LkpjbQ53tb4VafK45SlW29X43QMZBM
rJaPlaThLbLv2uA0ANfrJQCO/EA9+bn4SfTmFrP74OL0kNx8igRnaAIOsmkMt41QjJeGilgtt54F
i7O2gQFqBwia/y91Z7LkqrJt2S/iGuA4RVe1QlLUhSI6WJTUNbgDX/8GJ6+l3Uyz13hm2cnTPFtb
0kbgvnytOceMiMHOcDNNgfGMQC9dKf2GkWtOSBJacFRVmOMgDxjQLgPnbeh2yWmh4/beV0kG9jpS
FJSyqjIIUsXVyMb9KDjLNYz2o3nCZM75QX8apvdjEVKkk/C7FOSdBQF9agSVHuSaiyyWe6s1viDS
3uVdR9bM9ILNrM+A3Flz8jZhVQBV+eoZ1M/9GHJPQsWqHNCZFYiINIQiXimYSnAFPN0OqyYtTlVo
7P3IurML61EsrvGEb0l39n4Y5SnVzatdcyyeW6TGCHtvx16d+6T+CAXUDeE6f/XUXBBiMh9sxXM8
v7l4aimTJsAisZdjEjuNRvEpWwgBjqJadk9kH3By63McjPqMauScWXCtJ/yU4R+yQf5yTRN9eZuS
kAcP60sqt7o2PppBfxh1yFGoYt8F6Usax0LocrvXEUi+qtOH2rotewOF3GTiz6Fb6bb3OrozgMis
2kLSZ62+GZp1RJ5Ru6vm4iO2J9QOvo4L7Hu0+oExEJuwQGEuK44PsEACcOZoXd4QvJCUS7BejHdE
FDCXRdJfp6qj5HEpkIuRI5Tlnul84PEJmAq5SuKf0UwH7OFizPrFz7gPXJTXDGn/3Bi91CACLAz2
Z9/WmgeYO0TXr2aMVqqkrVuCBoWs7U/WSTfdg6ltbgGGWVGR7JBMX3zikkmL0Cub2L0FEEIrMyNk
o0YbTID9xUG6paYiXEUdsYFVwIx0wIXrhW/G1J+ge+7zxY+R94Ak48H5w2FKvPnLxMBsner0IS4a
0utZVfppuke5e6OS4qszqFuAKsq8wViJOZc67lK2xltT2u9zBpc/cmpYxem8ST0mVaBTbooelTg0
RlJ/Qu8Uu0DvJ/R4yk3TA+O2t1p4zZEMSXAA+AAnp9lKO96XrfuJcOfKPBwVZmy/NIwNac+am9jm
h128JwMyM3JeYI/N02ctzNuwIPS1ImsIoKGbcbDtg2+uDne8OLUKT2SzhCeKAmRQbHXE6xDoTcTk
wRyd7GR4Ybc1BO51Im5+fKLoZ9nKPaN4PIR5NN0gLCfoFtUAQuP6MTEeU/CNR0PgzDcRu4wGexZ0
vA+jVM8KhQ6xftaDEJjbe2zTqIYgvVFeuhFGpsq4IUX8uzfuF6BhUmSwWonKSfIb5VQP1cwofAg5
fU5gUbjU1cZU5GH4iwfODmdno21qUtu7j932DzfxZ5nCb+hLV2zYI1fpbL7lUQCcVbU3VlFudWbM
p6affuBEUThUBdoV0zkbKTIxnstPr/KcY51ENP07uCUxcXC+Q7On7Gj5zlUaoEQlRaQwxEbeJmrL
T/VDdBaCJHNnYAGu04IGyNhDtiTPelFwrv0G80KfJvMGwRlEIg2RVIAtsxr7yZHqKXW73eTj9y77
MEVpxPIYxzRrMjrABgfXVaAzb1dXEdVIqT4i7BPOTko8446oBZIHolsrtTDEHcSIHkLWyva/gqic
tzqNOSoH3QYiDh74/N2ZeALixqbrk0GFmcufsKnPRdM8T2GC09Gny6Psh6xM7oSN7jrvDv2kf43A
LY9NNjA24K+VZqPXpfTAsgb73o0OjfhMhYYPF9YvRngUDHtQU6GvGfr3GqPOYOtbnK4fXhf91L6a
0esdHZV+zcIhIKDlyZ2RA2tuSQanO0IKb1wqfmV6d445XbTX3g5CwfsFK9Ui+9ny2SHTim3veLT8
LM4JaJS6TWCKP0FO4boiG02LGz0jWiXPlXx5vqs12lcHmCHZcUSWRp28ZGEl1labo1VrSbPwKzBw
6LqbHuNYxWxiNTveY0tNtzUXyq6j/Xerb+8ds0d6LwAk1BhMfK+Q22KCZVYF5sPAvLvqjX43N3SQ
ZADwdEr3HjMk03eJcYGnUjcc7iIb5Wb1JAQeyNIZsB0FtF/S7mEQ8jLMwbno5WMcZj9KtD+6iR5C
2iFl3NB1cuhETuKaON6LBTao7PVjMBBqmJoJQKfoTdklapECWFu9vF7SFzLNZhtBq1zZEEtqR+lN
NQ49zO4Z970enj0n+fMR4jciRH0bzBqJHLKdq5fhHOrjGLeHpNeZSknTSmWXXjP5NLu1mbLCFsib
SJ+OT7nCVJK6YGLcT+5y3K2B+eIa1l9R5jjRasam0tgBmnVRwlU/RSRwdksmarKhWQeDeW1300/d
NLctskF00ItzLFxPKP/ZV0N0qvgKA92CItXJS9eEM8NCNIIEOVIG48C0X7wO1p8MKexzH99FTMeq
aj8pcIB0L8ntcU0IME1LaGWgHXR0gLn91w4dkA9cCzoifKA06E05LdCu0CDUMEUVM4/IctMIue8c
YugVDQK3DPKCLGvk2p39HdDsmqthWnHt6DnAPs6s4jpSDq3b0bWo6Ml5Ib9jEKZ/SqwxhSdv0EM2
2o3dNALvsHNqA4RxcvQNXJtbmLVyKxvgxFU20KrDPSHLoL8zIaQbiaBV6/u72DOyQwedtLEK5HyZ
QdcHztgYhJfAbYqL27+npiRFUmVvrMJX0KVvkqRWUOD11p+XzkMKYNW9J1ezO3GxgLFeiy79Sxzx
M6IlgSCDKGOe8YcZ/sESHn2Y2lhQm5Jx+0yGk+2sa3B/tcQhkQSXGrtDlx6SNHgSVfKRKspe0/4q
7QEnpt/8OF5EFNlU+ZuGji0MNwyYPlfD2SqCN9EE6b+wnu6m0HtmUBmtM7PUG8rejUvduXWNbm90
kn5igKm3RyJaQ7upjCe3TpuD9oMHE0STQxW7see4oaMU/IIVfWal2zYlhw5L/oMLJecr9Dvkw9nJ
yjjvkHFmrpRdg/sbt4Dt3khEo6OO8TtzhpNIOW6oovlCudf9r1NklqmbxMOU646Xukg+EHRYZ6tD
ri0DOD5WsSenFklilf8aZXM/SeNPj95b2N25eWUBcbFgsvXL8g49Adwrk2H5HBHbEdsNEYGRh2xM
zp9QjOddbWWfI82/OnC+HLs/ooAzyZQFWfWevpGKmaHNWgC4JX7CXj3Zyvq2xuHThKOQDf0Tx4lb
PEZPvVNiZZi++8z9UTVV5eiTKTEjr3LtbLE0wFbWeKwN1FxpRqYGFIhGoLtyWSs726CJ/O4g8YAE
ZL+FssWMFwO/Gx/g0vVmd6p7RLQit1hT3HNpPfukbXtq+CXmK6LRyptYA4lEnvdTh9sebLlocZEg
xJGu8xYKsgdQtH2lTi0OiBtwJMf2/UzsXumRElg3JObhkuV8mMKTmJ+6DkAXJL24wxdQdgxZEZ4T
3kxWRrVgmRIsk01+NWLvpNPk0mgGryWCKT4f5pNFot9crWztfKdiBlaiEhAK/TFJ0NnGzlGVBmBv
fvqMm9RJAVyFqdXceE59mZv5xUEdEufxVzTNl7iFT82XycfmjbHdbZ3BWB6fzY4KtRXYUnNYJgQV
U/kYdJj95qXMfIpbtwDNMcifCJ2+HDgdMsG789P2B/M/mbmW95rw6EEuvQyV96ljg7iABleGJ/Ft
ReUhcDz/Jq/+qsg3Dm1nV8fhH+DBqzPBO/fd8oYUU+xzMHwKrmYRjzvEIBdq4Dcjxx49VkyLTHOT
hrcpq+UxbGiv+8XMRuSJvdkBSfM8/zT2ww845JpOQl1s4ua+D8gwsvK3sU6/R40ldfEgS+6DXRtI
0I4Iy9ESMmyL28sSdRdE8hPV0WNskY6EnYmVBqmW0B4YnQzpS0hQVC+pnb3mNRYP9DlgcRJltkbI
DJpqqWkaso4EmhBkN1+KV0mFvtJ2H0Hb4z0xJHrneV71PqKrqGCMP1mwaYsCrkw32FRy5Ks5cXpn
9bRJXT+3VsBGXrJkfpD4N1ZKBuxGgNQpt5+mIdzzP+lyC0XFGeAidori3a3YV/3kJUmyj8B4Aioa
or7Jn2RtAlAr0+4iy0bu+iEd7xgHK0RLZfjKBvHWcvo6Je5ylKwBlIzNtIkiHh6vSNV7FqbRRtM+
OU0pm2DlUivP6bsf7Kc2f0KQfa3QzNmkF7WZ/24knPQ85d/YZsEWBH8QB2Ly2IbXpqebzWCXIxZq
uq7Lb+KJ4N8IoRUCxc88wT6ywFiVGZwjgP4EMfrow8z01y3UA0fy+2iEnzhzYISdcy1jhrM5l6/O
xbEKixfZqhOtGGzv4IHWvaUAt8OkVajpKZByMt3p/XYD/SajTF84CJEOG6ttbEZvScvF7EKHnLr4
JQqWzLmk4sl1yxUPNbHbTEXICEoayJalTuRa2uZdLXAKDG59SUbJ66Jd3TrrLsa87AyETgWvpuGB
2JWXFIFQULz59UDyCExPUZwJ0PyZZ2i9cz7+QrDQx9QA0aFdfOjhDTjx9sbWQbqb4ru8csozfhdc
jotGC9zEfcYpZjVKbwIMpPcptNxjTYeGr2aoS0yvy3Kwa43FVMM5tz7IAXiNwyhYJYX9K1gF6QSh
NWoZNhBUTwrVT5u98erXJJuu9Twe4HV8eKzxJC9kuzlxsBtTAo01Et/Ewck0qENuN5hNFEeYKmSE
AhCj3pojB63IadZeH3TrWfUrczo5cmi3JIpoOCvOrRUav07uz3thtsfC5quGBmCQHsLvqpbwkzMD
duVovDSkl6/mAr+tX8k3K2gcen/dXVAV19hdlWmJjiQmDAohpkfWsw9YHfRMEu2MGfugXwvqmOhp
7O1muQS3aSofWqh8bJLDek57g9MRLOSodtC+eJcAa6wAYDRoxECj5B/b5ny3IdTHibDHwkOeTlQx
gaMmx59oTqEA7MsaMExr9neh7u5kkj3gr2qQdiWg5cRXFCJrTvB7me6DFeNKzUwS89ol/T0047d+
GfVo7lN4Q3o9c1pZz577mJF4C9stI5o1rIBsG+HaDBmoxNG1mHwqbstGn5Ubx6LHsM8zfJ0rfieK
EdCI/BOYoDsNgp2mTh5IEoe+RbOSq+Io467N+vs0hyXhZSwoXoFQeR7FKyJHkloUJU4UVufBk8do
HlAu61eE96j5BRa8Hm7WeAUs+9nbLCV58Ox6zM9s/dok4zUb9CHhE9HFpr+m7exQH71oOyL8KPkN
VIqXWiAcQuQo4aSshjF7Gpv2IjjCDHjZx45rCtPtaOj+bqzkYxvgDPSctyEFTgiw1jaHLRmki9BN
f7tdvw+85CEQG9NerKr0uLbBaJ8DZuMYrQ51B1wOCwqdDOgvjWtbx38+m2ltuw6btljnHo0XUbCx
V9a9UbPNGC6WCxkICGPeS+ZMH8O8kzEjpsF8phWLyDEw8OEN5a1XsidJsncVWOaobW9i89ALPIoB
/xTqMEajpTc/ZQJmQTs9y4S8jnx8dayBs2PdP6f63SQCCv/4NMe/gNklDdSK+RvjYX9MzqC1sTky
FiiFwW1MfyNzoUKQSwOZEHYSKJEynp8dB+H6JHuLSbbN8xB68daAy6a9zNnk3nCamBzgxIkabLEV
JJ+OWAmsp8wWgGOOXCv5l5byxgnRkiHMpaFr3DeG5LFpzRdqlHI/FPIYmwXpTmpB9RAfmjg8ynHT
IjjIBsjPzHttO0TNkD4naBjXsFjR10FO7gI67NpdnsZR0s6rUdEN7dkYvrTvPtUkdxIzYi3i4xZi
aybWU64wZArsEkEfMRgPQhsHAw3mTuc70+HxqrTeAjsm7CQZ30CwZhs90mpDYHkLoDciCQUH7oC5
rAz9+9bAt2un7i1QZNO+WR4z23y1Q+fYOe15LhahKM0S6Hqcv4wIJUmwMp1+7yfeRQXd2c7Hq+8m
4hzdJRx98Tm6KUrAKCB4BajwhvQ7QuCiYwG55daPnZchIn9BDdUvDfGb0OTXWzouIeJd4AqsECTX
EIgBRIsuZNuJ47JimCCgVyoz9mnKR3sxqjkhKCgJPizQCDPWBQKVz96T3YO55OnymYHjT5A8vxEh
POX82FkTUJ6IzFLEHqOzLGYkURaCWEWYMxpy28ZNqUnJgxjLkk7S1DMUZSn20vpUB+oS5i9qYHl3
AeWYU3enyUxuCv/SDvEDoxvEhwwuGu7prDOHtcPHpaS+lIgcZyDo8UyVagt+nX66q+mO2oZCpSHH
qwpQaFeecakQWypbXSdvoa9Udz39DR13M23joNllguLZTxQSbjAZEKnL5HdwunNMxutA4c9DhTC4
1dwq4xifZp6aKhDwjLE4l9EpIXandKJTHi1lO44KR5jomPJDPM/I8sN+m+mMHn8pP1JMGbzxkHDr
rVxzYJY+0sLWkCF5xZTelpnu99FYEEZqPKdW/FC29c6ykpMO9KtbA3asTAUqBbVFlIQMHiKawuk+
KN1LDQVJNiwWfGBUNk+Fei5n50uPGqxhCWQLHZQtv0JTflm5+QEKzIcdfwdCodDp1VPvriHvR9Ud
0Oh9MNOKCDZgqwqWFpDroS3IFy7YFgsj8cZUQOGAKsblQ5c7KWJ5033+G7Ys4OBc6Q+UrwNPBHsK
C5IVLz95TnhXFuy0ra+hF/2aTLw7Cn5gV/FDB6EVk8FDbuhXYXdgGWxwx+2O6X0RwgdhCyPtNJ0/
+s7897ebqqMZx9vR30YUY7va6yaIdEy0ghg2BliGTKIi6vgjo0ze6aL+GS5qcIlkEG+W72K9Hjl7
SzTUQFcil/iSlN8Zf9FNBXQrKtl602Ul5ZRpYvUVL05IOzJN93Ftfriac/6/zQ8XhQ2SbXD+GDPG
ZTkZk9vWbh4mf9lrU6oAd8o5v8t4X6XmdxhgPkt5d6JiblQKfdXL5ytWLCwHIl+XbAUsckDKpLxH
Pd6ugBlaQfxbBI6/jqW9M1x8Rv5yUyoPFQrZe0++bV/w6SFJyRaLTw9QQEJrnn6DcP4o8DRB5HJo
IVvTTZkI9jg+p5GPM1C2vh8ZonboXlT820cTiijBIEccRdi89tyOCxEs+2LfIre4vV1+GaWxV3TN
XZmOj2yPUrx7iTo2c0s2fXzGZ7XGob2tB54hQx+YySI80a8VChJVTt/ZNG9qK/m16vk5KLvXikTk
enC/QswWNBrdx37U7VaX7lfbO1cyGtbctE9pEl+6sL0z5ve+xwQsnMc27d9ccM6axdKQgB9Dfq2e
fCyMkeAPku9eORc50M/33OiSuCI7GintDg5K92UYn8wQpEiZAek07XI3mGgray6qB0oGSx6DbFXv
Gg9yBgi751zkZ5PoEFofCno0XLVl+3RsPMd03B5iCd/AJamvsuLf1BpfW1M+Rk6/LbijndC8ZIyj
TaWPtCnUcbk0bkRG5cItbWb1avIbQQ0v7lMVPeYxsyUhq+dW1WvLMJ/LJFzaEeazVw3bobQ+XC/Z
KcPeD9GAbIcvNXpcu2UVWnTOdOFJ2IVjZsU+ep/JveSSBzWZ5ufR8i8cHX6TQRyDVj4yTMTZlT64
rJXMt/mqUNI2afsi/OBx9iwGKBiX/Vy/Bky5Io6IygZRgqjTNhkpLIsAybLHQD5XUm4QVNMesI/Y
jad1bxZwZqW98Yv+ri31dVkoUknRlwoo8G70HDYHq4sfGjbCuh/+Et65C4kgxUT6uPzL8tn8mEf5
RR7RvkXi5RYdjC9ePWcUy1Ihz2OFWt5eMkzfTBEEU2kT7MqIvVjAeyVWWGhxs3GgMHgEyrKL5adB
21+OyYPs0gcOw88esSNEAQJ91q8ZablT89X1Y8eMwHkUkfzCIFNtBM6T2JwvoVKv9kT7OCHpYaPR
zy6ladNw02J5ov3+IcbxdbnCQ8cVZbzARrXOOIBDm6Z/y16NpzSCaY5+L/OhAFXVsYmKiyLueGNK
AmnbRAZb4r26ZElJKIJr3ETNbT7eIIbPNmXiRxszxS872QN20YwxC8jSiwWdeScjj+Kr7IwdFdWd
V67+UWH8W3Hz/0zpc0m+26qr/vr/W+rzf6iD/j/SA1kmUpn/Xt1+GMros53+UxH0z9/4tybI/hfK
HumZtild33c8739rghCpW+h++E9SKJsOf0IVvOjXHf9fiIhcGTCKM4PAXb7Av6XtjvyXh/rFQvVO
8NQie/+fiIKE6S3Cmf8Q1nASCoR0g4DWsmNL4aC9/09hTZSiIHFKUnFx/I4oRUR9MnN5RYhzKWrW
eO2ExzyGZeKzidt9sfjTql2eDCejQoaW1IRDpGF24xRoXEy3qDdqkCCJfR/hGWFKmTn4a/O2Ibsn
xVC7LQEaTpIW91Ixr2YXXZ8TgbnvmLr4FT1wZwKsZLpYnaq+l5uGF4DHfLXQO2wgHpYbmzGsZnJP
3BYIhyAH/5pymto0CjF2j+mbAFK74QAJjpX4kcNYgVprJ2aIYoJCKTnC+Vl4hPzUyMF4rTvnptSU
CQld8DhwCAcxSEgSGWAxnZDqhLqGpU1CxM2oougsPSXjC6FCAK9wgCoRvJgIg1K73BJgifOZinoc
G7KuiGRfeQFeFhIzuLJErGcZnWOznJajVvKRaO+clVAvBI3+qfsKsDLgFSY1uWffHIlkuqmaIj6M
g36HQw4gLTxrn5GZw4RDQD2l2iAhitP6ez6TURpnZODpZ6FRFVXT8OlhEV3H7iQ3ixKjoMfjIYqZ
uByEx30WYY1ZCLhxaFW33IYQFavpGDgB/Q/b3JtpHAAzjuS6Gxmc1dJ8n91vcLUQ1YoYAIcsb6qA
dGSDX3sq2U19pLNWkq/J9E7XeXxj1UxTGsaEwcRalHF64AQ4PNQ5lMwAHZOFHYvJIbtp2nvH0Ufh
qinDm6plog2IzhroLqBDYhoiGGePsfcgBqbUelJvwgUAMGO3ighcWc9+F68ihB0bu5rpJfkkSxFV
tWYY+1W24s9ZJg1WC4AZaLUVvg/sEJaR09DuCUM3zX5b+/52Ij9uTb6xiVYh6Pe2rMedOxg9EGs8
rxZAnbQ3MWxq4E+GfsHEdN/X2XPaoE2ZRjCGxYAZdBQfuTGg0tJsn+U/3HjsrJkt6HH3uHiHPD0z
Xxe0mWN6uvZ0GlsF9X98S5apWqkCMj/iX9+3ss18pwgOJRSygNQj8DzZmOD5RcVm7ORL7QC7alUz
r9JdlxFy/pWO7U/cNbAQkqkAjmGvCq/xiSkTzn5yFbFx77bZ2hsLaHRNibM2RmPL8YA2r+Rom/Ud
Egy35VRpoVyJCAIaQdJPPlAwq+XQNPXNIaH4rEf95QM6sH3tbiyiNFUfoJ61aauyW+2l8ROEzXxK
uwrQdgslaIia11KyRRWWcqlWZiabhOS0DSiISiX2JhkZUHCkKg9eTExRoRxggzWGmgJySz37vzmz
4KZHPwXIH51QsMiCJaPX3LNI8qNbynTd/ZLkKYcpUTkuQTp7BBBq7aPp0J0PZpz4GCrxWN0wueGU
++qUZXbsERGzEtvYP1GDlQX8nLF8R7uGW05z9vM9TIvZxI1BsOk68ONXB2Eg/IXyMzfydx35HEE9
jn7x6H0uff8hjd/qCVh7BYJh1XrOXShpP8dEZgSZ0Wxi2BUbmVjEQ8Rc5eX2HhmM27R4d/Q3Gibv
t15HNoKYDOMAHRo1CfEpjMWp5jZKoWArdUa1h5ZtPahlNSO1jDMKjBQUS7S1qeThDzhJ+yFCCEWi
noilpBJsbcAQ0+Bw+teEqmcZNCxtuC+G6E/ZAK9YGbRWQ+Ccvl9T3ES4/ZLrVDIfmpHfreDa70M7
QpnMQgGi1+Ng6NfwmtQZBB9RgirzoAbeo5WczplibOAOu8bo5dryv2YmuqukCzivVM1PMljbtvTu
6UW8e7Gx0IIaqmHnGKuJAS9zaSxDgbuXggcXjWx0QCf4MjiArIsg9IhuzPLtw2CnM0PggPshs+BO
qA7ozfgcDawBAyLAVS36AnjOQ5Mbt2MKV7hObERdUFIFIqWopCWEXoeZWWm8WXSbSh7SSG9m374q
+0zR59Kmw9k8et+h7zGt6QEtewejp+HfS/wIXoHmK638X1QAK23Ln8HoLpBMGKd43e083BiYQ1eY
8Bs6r0SkGuqWUhcyScghybB7ZzVBnfEt/xSgKN63ciTXlY5pJhBEEHTH40IPaJiRWfJUAw24r2zW
BUEOOMpF+5rlCmWimplwM6MzaLztrcp/GHuqSjpm20GUxO2Y8T4f3aepdsDo+tGNBfOKffLqlCRL
dMPPGGJUQK6RG+hefCvYk+ZTr+N0aJkb4yMQ3DdZiHjBotu9Lj1mqll+DWOLlC6CtJU2UNKUHbej
SyoWm92mQQxqT8jwIBuI5RHOmVJBn0Ek0i4t1LF49d3+JyKJFxwJsonY+54shlIhZ03kZojeSetd
DR3NO/pxsZ8SAziQIRiwp+cjgLyuc3CGGLima32gbQY1fkRR6A7UwgFvOPXJj2X6TE/ddttrkxMR
iph1StQmIuhrRMomdTzQqezB5qdc1Y06L5pexTh+4/JwcXBqb4gRFAcj97BKLYZdC+Vc4ytSQQAZ
RhVJuEhTVnDODmXBLitdVKkAsJBpBbog7hEqur+kusQ9UMLkyZjFb+Cl94AMGFi0Fzq3V8evDTqY
3IlZ0EPC4LqZUNple6epE3gK8l0QY9NgWMCZDPjzDPcgdy6IzBtg2qQNZ11trUf/o3Vz4PL4/hEP
x18JnAwvomSax1HgaFdHlU3bJKSLn6Lta52cETZKAPIt0RKBbNeKvCPXPHZDQ8827Blat/1jFzUT
hFZwshGN3VCRII9TGMLiq9cwWSMwal/FNrCjaSY/HrYe6cLteuge1ULURpoZ0joZj+CDJibszRLV
ANpSGvcGp3imHtYN1ElYT4FzYyYE1U4uN02ZPBYT2BZmhU1JiQH7iB5bvM3DsdkwbmCSw4Lsubi7
+jyEbDDwvoijOI86J6HHbRYax9Kv8CRzHaXu3gKjQEXSSobK+mFiRl3PKQ1UG+NbT0s4nB8njwSm
Hqt3MsjvaoE8+wMQ1tRaBaF/YaCJ2xPEYc5stCNRUzTyTE+KXJIyILFN4ceQHQuiNPYla/q6d7Mb
cCHw6LPqRBgidmwmUrOq90aFlChCUmZU5PYahXEJmDp4IXfpPF1Lk0muOdlEfyxXQs90VMcQtAFX
tog6ot8mAvN821vrlEFpe6zMAGuTjwLYFehxOqTvjvXcuAkH/bA6iCnWd7Px4bBSrf0oevWH4lg3
S99nHAp4rv46IPxnBCkjBoiIavqhMcH92z0GqHtsqMfkRv9mgnO7ZA0JGlIYjN2owvfJ5DtP4E8I
4CPUU7lY3kbPBiRZP4U62dTpJ4iAadWJmWg/yprUpcMZ5/s28zZ0xSCLUxbPS08lkqBrY93/BeBq
3EjwuGUmFp7xJHv3ixKMqpXcDiT+QMMqi6sJPV7bwXkMn104SrRVs0+awTtUuYfOm95MjtKbWFi3
LJKoQNu2g5QC0SuX5TOBZbn4nRA3HYIEQAXqIUQmxZ7afZeG7hPYVKhDvRmi8fcPSRbPa2b9/SJj
P6Suce5hJB1is7oKdDWdKFH+LsEMUZV+o5PaTnn8kdXoaSmkKKDzJWcN0OI4dM/oJ9/zmsatEaCi
MxsbiRPGu7nO9rOAq164V1MxGlOwTMxagXS2vW8intgz4fVrOnGqsz6dbH4iEBe2pT//pO9m7gF5
HsO96bE2NjXDt14mPdm8aJKQnV3EGJ46Bt00+QgKAnC2BnPnYw/ELk+GxVgU41lwAx07zbbYkZWC
+bHLJfHsOUuDUX37kfkjF2FfnNZ6V4QdOxEvm8ijtBKJUDPJb31EkLtKl4fKFOQWFORQWO6X6xNX
Sr4zgzRj2KMSkeu6wIDZVJlGxbTkD8bNpp/zfFeBBstMvIpT1CGFyImjRpRqJdbaNQjYtrz4XEGu
OgzzuAAYuEzDwhkauuIUj8TJwBqzO02KzBRwWeW4d9L6RtvPKZ2pbWqFPruJqvZ5iV7I8edPSVyx
qhrqxbrUyAGtTaP9N0HlK5MInTAyRZrmsBAerFH+QaJ+MhCl5HZwM7l2wXmAZxR5vYBknpN7TDYE
imBYjei0VpnSu9rXPyEE4K1bhBdSONINrfBdMZBxTqBivqkgNDrNvA7dxNkWZQafbERPmPXnyQ+R
8xMXp/xgAkKZYA/lcBkzk0mrHCkBa4EgUW3j9d6T74z3OCpeMs3Mzpr1EeEkIzvzPJLMuBojrHkq
6+g+qzOkxLNd0CN0UAPUxnPn4fieE9KNEAsxTVjap1aMOK6ow0ORuSkUMZ4NmSRnqVy8yz8QUNyV
5xY/HbXEmmnXE9b8bUrmL0kpm9bV3xx8Waez6nn2cb25WfjVau9r9NEvYzF6WbKas77qObblG+1y
6h4D+gFDGGUM82Nj3acnhHxngEDxIfB57umEp6RZM7o2gKIy7RkGOn094oEA4hUqGvKyG+Ln2fJr
6apdakc4Q2wMpi2MPXuyfbhEzJ9jcUb6QDhxV5nbjiiWsVb3hMjetm0t12ni4heAxY9iK1hrIhFD
w4fOJ036l9J5sLKAjaBryfyFqa3YeIwY6dASiIfzw7pb+sDrKo0+BhvwXamRc1L0b+JuiDdgd9/t
MviK3oRA8knSc4L3o7k6AxVO5+oHqwVr5bXk4RSTOhLKSHGvZ5IITIFmeDRPEagrpGLoO3qUpXwg
dwRK/wcbQQlpD49ggUnPpTXBXj2D4mrTKzf8xUyiV0cgpEiGO0BWhxwdmRCAmfJLC6pX8XjEjzhu
GJJxJC9Jgur6DeryPded9m34CPqYAW8jANlwxCCQ0yTVgLn7oR3l4YK4zo+Y9pgkbQMht5bRLVjf
QT1oC5e0+2SP86WJ/Uskhz8SPvyE1nbG0Dtw3IhRRHKcdQz298Y3aeiAgz7WfqY2Lt3MFg16QbxA
MMabTrCvgpq5Ilf8CoHq4jUxV4mgSWBwFspwOP8Xe2e2nTjTpelbqRtQLc3DYUuAAGOMSWyMT7TA
dmqe0Xj19QT+/hpOanWfd9qJGYQUCkWEIvZ+B8+WnFvd2ZqvBBtMkF+w3DyoqkuvXMoCexFmy3q+
P5Gg/7zXSFGxFAA6PJKzs57KxPzrMLfViTzXY/cELeQV0eatVIGpH3pkdVleMCecnfuhmRBGDY6V
JX3UnfbSZe0Ps8C9YRVPoWUfIOUSaErzd3Mm3zA8O1q/UbWAFW7kS7L0WldPGvdBy7F2jHEIF1ci
0STPL0TegZ/UwZfuYIKAbznw36c0CTc1N/5FNrarEF1FuXvq85yYPbZ9IXlp5sHXvLTOih69lpNy
QjQUVMmwrnRWmHrZC5kvCal41sj55OLC/VSRrwR12KYNauK+pSKfGpS2n2sd1Gqd6RE4W8UV978G
OqMbSTLk3zCX3EYOViCAIITHubk0FAb1NiWbyTOm1MmTEgzJuiTIDo7WBro8WdNOH44aiOncYgFu
lfctJgRvSagIYrrABXHbQokFOjlS3TDxc+kmx9L3oHI/NSviBneGvNn87loS4OW4iwYkGnqtRyIw
3w2FChAn1DxbDS/gPLZGoH6OVD4ISNa7asddeFpFmbVS6/sPOLDNnBVP/V1fJRy1joJb7+R/Z5kA
joW3nCxRZKMWXgSaaxwLJYWGoAZ/mKoB1QR2qUoK5PQnedJIOJJCMVso/CozqEVgBn6Owm4vxa9Z
an3BrtsrBcgY3BsCDKfgHekXWcEsp3M2KLPmZv426vg4ZwD6LElbasXdn6L5oNjKGjIc2tERajUQ
tYyQVZE8rCW7Yu3TJ2tJ155T6WfOPuzomGokMFXrbDn2sIxJDEszeurIN9nIReEgUcj2H7UiMtlr
rxFgw+caWebE7t5HM9xN5iHvq10YMeWPTbiRmeGPMz64dzt/n0H6wPTALw/FBhbR+SKH6BkpyLxr
rLLkqfJtoEmhU7yqqUT6emH0fj1VBzsPAV2Umrq+E1BCYOCv04HZaGrj3GAEgdwAEd0SiBWO9DkG
fURh7PGjYzWs2IJbmpHnxAgKJtDUIujnsIwCMr7u8AhchfMDLNSv0mTSQV+E763iwOJnfl3Wpt/S
1kzsJfq6wyennI3NPCoblckBuDLLs9EdImNY7yUMVVg0YhucxWezNkD99OUCK4tjhfcxqAbWleXU
f2IFTrYyRDHWem01iAJ2TTapZ30Cr8VwCetkSFVYxCMdjVxkhjBF0l9TsCBu4KQ1A6iHWCWiDDrZ
+gQkkZjUoKE5qm9t7uyLjsVnYPwlhPIk50hI3Nv7V2PSzUI4raHObLIqzQ6Kbd4tuY9Zi67pxgXw
zfuinPCqC8aJI3XhzcTdEWk/fKagL7GKQnuhKeFhFUX1raTNZ0Lodi3Eyjug8LPDEH/IpDZcxEUC
B6U9mCZrgFQ7VbXBKlQmxp07U7OpE+scFtPwLHOnqw1WQ3FovLRlUzyx1tMrlbU8qg5I+oJPETf0
GNxJNTwbNmB1OaUoYa7m66iBBMDlwHgy3RsZRohSVhFZjoIFqSoMi+6kUgvDQE9dUaYXhZzaukXp
MyYmB8A7WTUtd+LGuN8g0lguOmiEktrqK2s7zY+Rk07metsy2T5UENbcDlyD2sS3MkeMsB8JAquJ
850DNq0V4NooAJMt1jzJZFFnEycasqDZI2AttC1RCVCZ17ZJ+z3JyqltGbkCEyhAYacL2ezhu6V3
5Cli3bvHdJA5Z4GRJdxDjHYMQIBSqUbTIRgQM4AVsKzvJWiutNDAYeNgvEwKGJ7JMzO0vwna/a6d
zri5FATyggA51iQHERpXTbLQsgBvFAeJNbRK3ZQAhY+sYAzPb2AKBLusKgmaDCnR/1GeCD6qWgb0
bAbaYjPJ1fo3tML0V4kGXs2oSGJpBkMNLYOGObuV4ipHYBXxBwJDElEZf9C4R9RV70t3CVMEuGAs
d2A93RVzBSrvGmKjjA7etMqq6qpaxBNljjVP8NPiWP8BeorH1RzODOYgW8cSwu8d33dglKdyLrJ1
2VVoy/aIiKkqLpMToYYWxUOtpUV2WbfU0/Crhp631Mz7Cm00zWsDa17EJG6xILqZaco3BaGh6ED/
QLbwsHcla24T+gAQ1S1rPcQGBPHbCr9HuheNcyJGZjQQYVJpmjyWzQaLkenbKUKL2RsSd2qgsBBn
VZhaoEVTaR+RACDgAUdUSuEYFkmcoTWzKKLuWzHN57SOXoaaiebQFRuTu+9u7qptWw3AzrN7vcjA
TFnooe5bvadHEeJbdqYtrKl2diK/QNXgbJp0nxsyEm7o0NioQQwtnZrQj08Fqcqsu+o6L1PMH1kQ
utKdChhhVwNlzw5aPezLChGlJiVBwQjPSlYKFn0k74iqLJqxOsd1t0UaGIH8UBZzbWddKa/BC9bw
3YGsGXRALiDpqOoE+gUl9gqBYCaQu9JIv8LORhDF8YsYwLnpvMZ126N/HF/AJS1K1CmwoI09C7Hk
AfTb1ohndCVqnN17EzQxwobb2pTTdYqO6wvCcUc1UWCpMtWGuWgqmxak5N2BY0GDcUGME7KMPuOg
2JfSgEOZ8pTahb0PYZo0Dl3/PpFLIbDQQH6xAUT2RIBUtOVMA6x02WdLVUxVbRuhxiA2RdhVA+zL
HEJpah+peQdhTZbHDagk6AJkjkDeB/fsjxIj/6dN03YkVloRVXWj+Fm5A1PQwFwj5ps+29y9Ujk1
nyb6Xj2wjI5BomHUQluamUYbEmJ0xM4OLTZzrZ4NfG1FRn5GFtSXiwaZjWaKWOkhuZ1Ic+TVPf20
i6RXQ6Ov9oUKGA4X8d6Bt2j0JFOjFMw/snXbfAZFHwfXEKddj2jRuM7lZt2rcg/+ZSLLN1IkLf9w
YCxK2qTjQXGWHegRedjgcKZaUNgRkldoxG49Zi9YxaG+Z6k1UnfXmZWcWBr8pAKiLEuwc2PyFbIJ
QHVyukOmg1PPwDN4c02EFKHwbxs6WBWLkZxJYGrhN5UgFzo20E1RYlg3CVNx415dGFEkQgahs0Ru
r4e4gv5mi+o1vmDIvKTDCtph99x3OQ4OJEkydPzG7b0S8i+p/pEiv+zPswKMAeZ3KaDWkMhAWJN9
iNvoGziT5N9ZgTWgemu1CLZBs1HqVKKTWyzydJIfMzB3TwmlfZI3wMmmsPIHGwS9VREA7DV71VXy
cpr042QKE8Mmd1iGq5gTiMVZYtkkDe3PVAEPOAQ0pRLLczewMKGQg2pFSpKYb/OMddYdxy0QsDEr
dnStoCrAQaoIJXgGdKIkxBQrUkh/h70OaAx7ixkjgIpYV9hXONtyN4haoTTJIrID/r5NmvtXcSdq
khPkJHDTvsXo+i5aBbTWrI+N2/Xo+ERMtMgYk6fsYakhI8mx22w5FaBu8RI0oMyzFKDNehK09Dys
WN2EBOaN5lVT0CO164szZPf3RupOdhSypMfJN+6YPEWxLi20QmSr6b1rROS3tDp4JHlhcndNvSJg
NOgqUhJyhgSsyczLyaUMwQVJWZGTJneAlCMk0MBeqX30ByGLrVli2C1X+k+FZphXW+igIVGyTeLi
jw22a12r9mefEZlFH7dYVgEmDXVz99LJTAkqWZeWCexgl6c+Q49HYVU02G9qQpJSn94cvXuZivSI
9zfTulWuDv2SKlhCcXZIRTHwS8I5K3PmfVAvkCg/htYNvDpG0QYrZCmOQeF8dHktdGNh2mPxeXCc
Zdww04skeKkT8F0LrzbXtrqvsrU28C/eUtt+h6rBcKDkb9UddscMEy67H/u8fM7LZOU40brGAUBV
s2UY51+V2f8t2war7PpCeNq9m/Mflai9G0rEtHRzRiKIkGsfKtlzqBEarAw06aoSof6hC5e1qrBw
Y5XBnADrvprRXCGFFmU6ccMmln0tS97xPnhN5fB9nKt1ZKdPQ4PSRdoKrqZyTGohbpRDiMgm58fi
uqoTa1CQ9hHq94spr9HKFuY19z8dogfr3GQOPo7Yn5XIQbhlrc3L/m4OJFoa0vF5xcLRTNex1e0k
u7Y3npMWJTGZAZxwYloYCQAoUDMY0JEM3aiNo/jU1qrfk3bZannvLDWL5DmYy/JFKUj2llKFRdGI
moAQQDflCGxxy0zTnBp7rVc98S4rjZcIEX0kaWLurEw/yfjmrTHLYmmqV9LqPsXOPsRNkbcWEniZ
vTmgenK/D1sEi23/3k2nbNaNPQOED0a22HR42LuGEyDj54gMnN2NEJ8wFIWttdJgtROoZSpuaTki
N3Ez+0aEM1U4oONiyW89ODNl8s1pPFsT86TWCvQF8dwjWaJ5Jc8oukGvh99UQaKv25WTM7mYo8Yf
u/4JYTc455Z8TCPW8YM1HFF+RitM6MZKGHbB5JC9e5uZq67zW7wwfML35KnAgy4nBwYLocKqY+0A
MtEFuodHUSNdE8skS6tFF5XJkdU5DZF2eg9CdKwnzYVdmYhMNbq2QK8VVkaO2xCpJYD5zH+9EaAL
Qv/tuQlgSg064b0YQPcyaLJ0Fdrdh5MyCRS5KeUeF4epXBFBKv50crypW+SuFTnI/FFBqsOJ0DmA
vY+MRUaFRdxJPKszkLNGgI7caQ9j3ATbh4Tf/ewoCHYn+NksArt/LeM5JFg0nkjKEIYhgWDjp5ZH
WONoWWlA8Yh3Qy0Xa7swpye1Hm2i2pWPbHH+XoY/KMbP2w7iPL4nNfJaBSvcQQdGUA09S2jYoLYT
LXviA1496Crr2WxmuJEx8LW7em1P2WZs8mXDHXtjh+oKJWFrYUDsiuy7sWokVDhHMIqBw5S16bRj
lSE1KSSHBx0sbQU3aRED4CKcDqrItDDwC1Mye81YvwS4BLl1O817rcOewKkD9ek+czdNOkVYhCgI
+41ECEY4A+HwnQzk06QZu7rS71LVEhAhYKcQb1ZlQ3C2zIfxaSyrk9wSjTIIv20zNM4cEyLLPGVE
ziB1SxAfAclEySqbN6mGX3pVvBvB+DYEzpvWAXt0GNSVUEMTsgLMbqiB4Q0mXPPgDqvc1KXnjrlD
JiCyoZVEaPYEyhrliD1h7N4fowKf4pm1cxKSS6oa3JKMOfBQWI8wAMDmT8nD5xxKHyzQTN4lvTXv
wh6EFoB4icxjOm97ANFhrI+7CqsCGMdwwKOWjLlVyNA4htxeZvLwkXfEH5PkPgNJO4xiOqu0bbPU
tOltaEhABPX9j6r9mE0KG7nDgcZpw2TdBrgLFta0yHTpPZUs0shoNbljMF2g5wcQIRQMlBE/NhFz
JVwSy7sMd3kT96aBeO3aobWtlbNk2e9taCYYljUS3Z8IdafGmz7MbIBQCiEMoj4TuWcpsTEto/sz
8ccgIhLqjzUSTcpgHIywWAHjlPwshAlDIDgIelQc1Q6mVf7CAJGwGQWXAmwn5JrwdC1wrT1O0Hl8
H0hJKU9WXXREU7O9bCIQ2+OaMcvm5o4NGER0h5mFPRFQlgDryeXBquVdMBTXUWmX2mRuRrIMky6t
J9tCQNneacwIAV+117kSeINIu4aQzSivhPKfvR1VJtxiZphIydkyEOSxiFIZuzFMx61W6W7Y14LT
zwzUEbAT1WjlBYYkNxyafQw+Qx8A85vOirIiDq6V4cGWxnmpYPqQK+0rdgtLE3HNuIK/26L+6sS+
ruBmNA1qvcqMPtmG3JyjogKsSzR8xQzhDRAxHogwg80OXcWms50FPrmuXEqOT3Zq3eMzmFkfCSMD
3DJuI1QhrWZRzriBR0mUb5wH9hfsHwxn/PF6vPFMeyKDHH04OTcvVScrYdwR0UpxDFuQavSjafAD
IG5eFGNoaZbTcmiIc+m4k6XxsLhLyoVZP5aSgfYXGg3ep1b6Eo0EeIoJKk4i1dPSIO5CKK5QEHXV
zXRh3lUfxM60CgpaqBwT1psroGE9eq2jLBH+MgjhzajpdMlE+jRNum2Y7oZpMv4E6bRvJqDtoOQ0
I3kBeBMumlJ+0WQgOKjGbVNEhbb9Hepy0B5IEzFZrAyDpNTdlxCIwkplWkyjdMtIYAD9oQDdhKxS
gEhFZqNnqhR/75px7IsQIBd49QrgxKKdwl0E6X7VYcKrynWx0VB3c3WGh8g8K0bWvkfQMO20pFMg
gsN0Qt2aiN5YOnr1UpGh1mDv2yaLnzMyvYse6PTYk+PFQCdY1/FScmDE2OlG0xGNizpYxTJEHb/R
rTPeEgRhNeUZrrCEqHhkrNN7tE1jEsZmgRjQvapyn+HnIIclApDM/WYbAErGdCJHPW7rNArqIoRR
mZ62SAZ1+C6jOA4MhtSI3RdPOYZjfCstWZ0rWsrKfJJeI2YUntmPW9tx3nMxbwWGzkoy7a8wcUGw
QRBLQfEhghmd7TuJfBkNChfjPTQztb4GwbZSWuUFFj3SGCAH0ayWnmriJUw8qj3u6iw6vGBMsy0q
R1c7g60XJCx0tVLDUzlO3nNshtcW5AcoGcMC3jK6xba5DxywDgoca9prI/RJwxPz4srLtZYkMUYX
Qw24X0d+tVajb7myYjCEpR+r75kVPCsRgqgktjTQD/Vx6uWXjBF1RW56qxGWgqghtUtL3gadqaJr
68CCQnqFUQirE5rW9z0lkcsK/4q4xUcTo7PBZBHauM1UKW4tZaFrTPSQc18mMxAyhyys06go3jrc
xB0IoX4WYNszsK4Gr7GviBQCaID5Vjmk13IiBIUcvpq5lSDcpLaL+B6/KTXCWbFdHHH3cDkpD7b+
uJLveAk6ZlcRYOSysxJfGiNDkx3hVD8Lak+rYfeUmcMlbaCbRZlseFz8jBWSMSwmZoReX9LLyhQn
xQhx0NxBMyMv510AX0JGVQEvTeuJqQpyFr3awYztPSOr+qc28PIKSFo1Tc93Pe1XDhkLY8KxJ0K9
q4E85I+Ds8ToCLgNaQKkJBZqQF+D+6mC9ImMpV4i9pWlAd145k4xVMY+t7psgW0ejAAN6RN7zDFy
iqpFhr5GmCUfigAat0CmTKNbz33wLIHVFiYUL05eIShsMmmsAlB1aTIaC8jW10IKhPsy2QVFKZfw
90g1MfwNJn63FnbMlqH9SWcQY/qIGXSV9uZayssnOEZk/xhpg8p8MuMIY+wavZdg+MzmGKvgFJAp
XqnE5pF9lutXPdzLIamNYnReewRsCByooNVkoNuNFoJ8gzIuhXe/Ct4Ra6x3luAsaH0GfbeUvVgh
uUbEBMvyQ3W3b2WqP5N9BxigGvbCbMDgTilwqAQ3RVLzqY//POiyWiX+gDSWCi2GGDsopoIQKW3J
RWkEyMMUnroJ9cBJgXdoah1ZJKXxS0c56B1af2E4xU963iXH0KxeKw30MJR/P5MSSEl3qdqX8l0l
u0BYIg6LT8NiIoGUHqAfi9gBtFslfO7vyWaqpg9D6a4twX53tKMtIbRrW0/6tmziE383eVmPlyL6
66B8sMgy66KVCAhorU1ThUnKFLc7zaAeFSAPeqr6d3msmLGr/lyY4JOpeNCZCFtWkhfWhIJTDUPl
PKH1cYV6AHeo+xp+YUYraHheFBWY9AlAUyP9RSWCfBsTHjV7duqMNjpDj2XFPRnobQflwlIw1zBb
WuvASlSz/zJ9vQQ2QmY68W5DY/WH9JUn/A9bZz1p0jEDu8JAgIZYnQygeAZyUQ3SK05GGikP/hQF
43ciqQvwF99Sj0cfAhSmnNCzxLJeqSDq5/VSGx3Qw4KZTkwlZ03grEsVukAJULrU8SSc4uIj0iPU
/oD4GFH3JmUzcDUlycBGRBGk7sZ8zchESqPIc1j3l9laWpGenMjB40WchayDZ0FlBWFgKndsEacY
gufELCO/d/SoiLppbbX3B9UE5lxkT0FqHpBelJdhmGeroMuRvrs7QG2lNzOrV50pMRBOKGIM4ECJ
fqjAWhCDdrB8M0dGQqpIaYDJaGrVQo8AMmjXDOGhUe9KK/xryxU6RI78IUkyqmhMqMey/Zby+yq1
EGJqFetzLq9Sha+pzDwsL8jpDPK81oaQyG/UHHKz/ywbA7oqGGSrL4+tLq6vY68SgRCZgAg0GSKm
hDfvZaavu/zt3qOyniCTcw/BK1CzqAKDrG2n7itskKNKnX7G/fYng6loRGC3ecONBLxZR5HJc+qB
GSbC6nnOMijFVVoMT0iu/I3NQPB/p7U6j8wPUpjEcalt7M4CehBW7yLiA016kUeIwdQzMtzgXoM+
/dPOUkXuTfsM2OPgaG+DjZzDCE8Nn7d2cguFu2SKwGft6PFSt0aqzDQ2KesITpVJjj2i3Z/gUD7j
ocuqfihB5CtVzHxSQxyeFZCsb2i5yK4wUniV2VynkpzPPN43mgJen3Rjv86V8FMaYEOAASDRpd2C
dPzswQgkZSWU27WnpG6+gxJP3Y6qI/2jPCWZ8gbYwPLtKnuLpBHJeWncggGIV61G9lsKENS3s2mr
G/P5rsAz7BXknRvZ2NvjtDHxMANxFx9to3t3wGUhK+EQK4B666dt5zcDSMVmQp8UhaSWD+HKd870
cic3p6EFAIqREHU6SuAg6O11ZL7iGiP7Fg4ya/ilFjLSKvh6HeRiFeXjoqRDY+CEv72VyOsQISWa
QLuQ2+SCOvC+IlaDTbN50+8KS48Kz0AbuVMtNvw2Z/JlDzVriPkUK3b0DEaUWGOlP/fWelCkU16S
qg7kozQ00VLDOSdMmMBUIaSalmUrTFiRInxqWjxHy5KYUC/7oVpt7qBApx7I+YRsT36f1kG+H8vi
NN7tr0rFpsmksZS8j7GXsSbdKJbbmKO2BJVV7XOAz7ToOucsyYjlwAfiZkbeyYilPVcASLo2+8zO
a5Ik09XS+0M+jhgSp/C7LfCghjEuWsPchRJwaoQ6rurUb3XJUrfyaCdujc/POh7kW6WXzCInB4e2
yfB1yUl29+BTjQwMI535HGPZ9BymtVcq4bRBIBuNXsSN7M0Q0HFtDUuDeJi3UYWqYSFh6JiSBloF
TX0oDev4/0l4/zcOMwpeYgox3P+Nifd/bt2/PXft/xDn/q/v/VyFo4xh/LtsmCxgbd3Q8Zyx9X/x
8cQnMgEoG7KewSaYxvyLj6cakPgcy0DAWzVlFdbBf/LxxEeGoZu2Zfw/EfF04X/z34l4msVx8Z0y
dN1yNEe2KNh/J+LlFlNahfDMgnuX+/55emndl9g9je7p9nn7BLbivtxeeOD91v0kHu3e9GXr3hT3
FLuze4vF57xPtEtsKx4+P2XPcj/ITbq5+4w3BX+wWOLlx+S9fgAqdT9L8bxdouPy2Cp3Pxz3/Z0S
iO+k7sf3+ztoVM9xb7eXl9uJw7DYXZxI/i2zhep9fjriWOxG9kgIsJ+Pf75ruE+G+4Gbs3gHjJnY
5pMjw5Ny0SFcpu734H5b7rP4rGT3J1hWYl/iFWXO3SdGZv7wDejEVArRA16Ksr0Pr6n7pLnfKc+/
33mBqqv79C0eB9dZvL5/s0jxxXEt/ou64O7/T6V8UAjikuxQ/Ly/iwK/k2DzcV9jPxhNfDb4LjwN
3rs4dwAO7jun8sQR2RJNZhdJXP4OXrN6bCG2QnGYb3buu8R2pHmWY0dmAfHiXT3sVHmb6quWJPwb
cw/eDn4QSOY+a+K+QP7rwnE5Cm4xFHeirsWlUzBh9OfVvPr46LynlPAuF0/ATYnUPmN6yw2gIEJV
blHj1L7VPfmY+NZBNTvfL/rz+KI+zy8AibUQILSnkcN9TzYs9F7v0Iohhu3rfXHhDmYyVevZZMn0
o1i15n4Od5a1xekmuf9RnNcAyYB6q4bIhYBUJwTiEdBEgWpiKrLV1oiReJ+3F+e3RX6eTqH7w/+T
r6GyVq0G4t2l14omSlv+z9/ZPf2+Q4viw9sLsBc2OIrGdaKtE2L0VD/ww1cNosyGsBNVcsPKxvWP
I9v8zO6RR/pGsni0RfdWu+LQx5+fUHzEAyuf8BX1Wp+0cfpqPPVMi8795s6PSk8QzduiydC+VI/2
8P399/X99ftJtD72daIpkr51V1XSuyarCT9dopSIWFYoubdSHIyTCN1Vy7FOPL298OpxEoCfxGfi
jPmIh6WIkI4Ir7D2dHF+WomTFz2Iz0XDFM2UzjG6xx8+uNGtgcZ59Otb5N1M78Znjx7x2OpGP3+5
0c95Jb78QmHoPeLY4uifbExFng/UzKn1bpSLL7Cvl9oThxVf55c/q9LjUXwLSyUKGi61M9cq/8RC
6XZjpu49Yxb1KKSo+E+OJgajRxf9PRp7fZzziavPE/bOCMQBX278e7zmeLw4vawwIibSA5SOwOZM
9HVhnFEkEBVHf/jtl+xk4row0IgjvYix71asaHTnHCrpQv3RUg/ouHJSl8gSLjl9ccCX2zOJiury
0m8g0C+7pekHr9KL8dHs2GJ2Xx51RxcX+2XH4lcchOssBjwxzIhnxNgfP+Kd3/cpzo3BSLSBR+Vb
nNwJz6uTqNiRQot2KBoBtSd+/mkPlPq3TkpqjgKKOmfgYZRkL8Pyg+PfXn5bL40VfC9fFM1FnC6A
hIVowT8/x419MQ/2xoJP1C/1fg3sIEDwgA1EtR3ZitZy7G8mKyIUFUjnf7JgLDFajlxsv/EfI1vG
3WF1u4nbBU2WcxEN6dFuxFl+3qg9CsfjDQMvUTdUzen0c7icj8dHaVqPi/hoyS+3x7MVQv6U959L
G3mcKV+nKXGdb+JkRXuisX18io3oqb+t4vRoA+L4lPb3YosbFQYzlENcgU9xF3n+FBdV/KCS+/j5
/vMquifmge7NcV8epWZwoJG17m83p3AckwsrTg9FlZU4QXGmLz/7yr1edocfxhdGl0cFP0orhtYb
WzzKevw5F+7lct59/RyChdinwu7FgUSz4HtH2jtFFefB6LLfX/eX40lcnoX/88UJ9i7X8KfnivxI
+CGJH/byI647h7xRzbSjWpwDHHJRsk/TExXFnn+QmGMz0T9j97C87L78w0FcWXZ7OB58DCm94/G3
fdw4vviQqy5OgmHw5/gleqXY+Hh8tL3Wo4GK5hq6/vly+PEPfPaDNpybPkvH/glO+yZfsu3hp8fg
6rt6Eo0JhKqb3L7uLo2OAxw4ws/X4Xz2KcNvW3yc5IHGxpZ8OLobqCcLTvxIisg9Ppq/KNS/fk4M
C1ygyKMhiPfEFXr8FVfutoJr7J5+So/Tpl65eNABxV+2fuH5jXq7ic1FF3tUFC2Kv6KPiDe41axu
4ok4JP3ocPAPdBhxdQ4/X7nodLP741O5P4fDeb/HaWj7Frl/Kne7jdy/g/vK798/f67XfcQnfGR4
b9vrtXKx23anBUqxlbu/KN7ednn0Zm+/HBbLy+wdMnFd6Xyc+o+45L3LNbI8HjKXD3cX/u3f3q4E
yd2/4ph/3nbnC0fZ7i+Fe3677HeFu+TZ7rA7Uzp39HTX/zp/nbE8O56vHJPGeL7saWbFcpu4V9V9
u17f9pf99e01ct+2NL/GTXgiu/vzeXdhf+fLOWOPJk8OZxqQePt8/toRIvXaxShKTak4p8Jl7xXn
aHN618t1q7r760XsQhScgrKfAwVDFmp5MSnX7nI40AIOXz9ndiva488OnX188HZseT7sxLsHONPi
nLrF2T+fKQUludi8N632dCv2zP535935wHntLqKqdju8O11xYM6WT3/LNCwoHmfKG6a7218uS/4c
KAEdVFTZ5TIxs6MW9pcvH+8O73C5vO3Z/Eya0D1TMwR/lmdOQ5zR24UzproaNqdGL3zIcMDz/ZUL
zx9V9Hq23VECcekeGzxKu6T4vCnOweYDdmaLwz/KSpFE9fLeb83zhJ08Cih2Qw2lDJkM4qH79YMW
BdXkfx0J5D2GK9EdRX8VwwzdiD5+YN9UxVlcEFonjfTneH77c6X/XvbbyvXZ+HjdcnBqekeTEddW
1ObxIAYLKvZ8ZhTwKM2FLXx/ed0G7pXK4o3H2Yjnoi7EL+f4eL7sevcSuBd4hDQSmB2eaPq4zPCj
PF6Ld6dF5WIb/3j3inO3G3qYaLGB2FAUm2wOm7UbtGY5aOVCyHOzIwIOxV7FAu4vopjlSfvLQcXu
f///XmuxD/FD8MIjAsF+xMjyJZ6IAZQB9TGm/vAO5eCyV+LDY7jJ3DfbvRLs9N6u04I+y0UVHfe3
3PRbjO94wSwD00fFo0eJT0Wn/n1zCViMs0AJkahguylhOleHAf/m6Kp/DOD2Ol9Rt+rH0CxI0wFs
JSZW/R1fCTUumyd7I8oH2IHiSp7jOcsv8ZKUo2etYMZux83zzOrK9h1uuWK9UT7O50z1NS5tkYAJ
/5n4AKr2VrlPSzt/iWYmPhBV+q/ngUs3pJN9ITflfnHuDDn8Wnt7Y2/I0jJui4nT7+QM2AuH+WJb
0RBNdvT7yN5xgFuJZphxvwAA5QEW9ILF8VA8HYBz8jL0D/YCLB27A1DOidB2Y0YlsYd2gTSnh3bX
UjSFfimvWLdQs0t1pbp/M5/kLq8BceGnBmKJcYmrgdABBfgSpQOosDw3LgMhETeXOiCpJQYvcdUQ
iX7UBfgy940WW3ms5AADUBOMEWKcEnvk2tKlSKN4nIuoJYZEFNr4ETXydY7cwqN9ZS63r5t4c/9V
el9LUhv+H5QsaSSiLqhHZL8fh7zSIh41i1ilS4WZfCjqXPytKBmbiaeX6xsinR42FL7N99Co9x7L
PRDrolSiGn7b5W+J2VUhTuvRNFPqguQTXxPFvRD0d69vb78X+J/WylmIHYg6FuUQRWNAvzI8AhPn
jcy9snShLFdMWfj4sWfxIH5+C/xPp/otOWf0u5l45J4lNtW2omuJM/z6Gj2TEov6RwljIXqD6BPc
W2Rq9k/BSRGxcs09vEmehbgMDm64EBX4VzxMvIDSuJAubQ84x822aANwdlQu0A5UkD0gzxntaQt9
LkV55nI/ateaFPjJ+Wleo6e7v7173G7ufC3BpRI9YA4sLjCOfVxCwE38jzlItU1X4r1oKT6tvN+G
RTlEgWA1sBmPb8VP8VY9y+d4EfMuencUVnwuig5XAi5jymqaSADBD7GeZmm1EN3xRiOpvZLuC2IS
10rRkUWHIFq4jAJSH2SwvkBAolr7AvXcx4fWT1bEOukeCt/ciAmNmK4UC/ZElJiXxQLWwOPN35UC
Bhr0SxIoA4a8Ohz7ZbUgw+cx9RWBGTF6MLgdcU53RfSGKAXj27fs3UhXM2YQomdwRBb98eqx/lrL
y5lAi+OyvmFH4qfn2bDEdoMoRo93Kqk9lmvDstn1zDLxh0zXzil5K54bP1/YK8gvi3IBJ4W2WXji
8opLLtoyqBv3b7IMF86aEEaxNr6H5slEdkBaYw+OjmbeIqG8TA2/DgCxeICOun5VpDgMLRr1qTWf
+/QpS5HqgfHngYP5D/LOYzlyZcuyv9LWczyDcKhpaC3IZFJMYJnJJLRySMfX10LwVdXrMuu2rlmb
9RW4jGCSNwIBuDhn77VhFyT1RrCqohC1c47Jwdu1936LZiJCW6Qvm5u9NFf2MlyiIFmO61+CFvAi
uugbd8tMsu1WKIYJpaQZv4LGSmonJmHuBtqgG2SJrMVoEjMqdSuxiPdi5fBoXMq1sY333YafXQPc
3KsNdEhmAGNtL0kDXZiEQ4YbQIAruaJnvWRYXwVcK+4KAsAy2/IOeD0o3zbBOtsGS3+FmItH/vxT
81W2VbtoHXNxFtuY54ed2vH8Jt5UW/yua8aEjIVlwagRrNHmrPpNTxCzs33rN9qOKgwCgrU4yFNx
c5YF4cyEKG1ggqz3NNbmXRZ/7fmXr/Z7jlf2v5v5Uz+zZft4e+tXfMLzzpSP+lEa46DmqsVbthfb
N1oQdxgNcxWKotjb8ch+9zzXyo4/j29v/Pzb8Y2y1BsPeZwvPo/V6u3nx/ltlS6ej28fZ3Z/S/s1
uxq7+Wr+3jGycxm5fIs9Garr+f2Y2+FgnhW1tfnmInljFW3RY1ASMS86QoZbcyTp7OLucbLyd0NP
QCbbcdxm7VXM9bFs+QlW3n7kYHr5gjQNgP7+6oszN/99n2+FL+51/qE0eP/6/Py8f953FGbmJ//5
1/Pzl5rHy/niPbzMa8Z5XZ/PZUGKjby5t7mgwuM7L/OsL+dfQYmQbx9XP+cq4ryzm88oZ3Y+p2zJ
NA5zgalenP9Zn+RPU8r75IXNb9VnbEEzzD3THItz+OzvXUSwqy9UAMmL0a+B6WQv6nUer6ptwNZ3
pXbVGfTUXwg+UbhUr+Zv8/c4nHGuN9rSg6O2G//W12QNJIyRFc3jpt2WV0Tc8iPf8Hae590D/84D
Jm+Tr1LmYDYGfMWjn3Oxar6TLf7o51xToFQzvzNOHKeC9/eTUuW/b6U/s+XX903/9fiVL+Xm5dfl
9ut1O2+BIk701/3zf84EvP8WKvD/jgNIbij//FdU4Pw/+o8k0f83UkGBgdj/Rw7gtsx+Ff9j9/cR
kPqvNMB//uR3/8GaWwmO0HVhYxxC1/AfGaF8h7B6OhKebrkQBC1IfP/kAVrWPyzLhrxjCrrywnX4
oX/yAC3yQ10X0r9rGz6yKPO/1YYwnBn39y84QFpuuulDfaML4jnCNUgq/dcuhK+6bsDIAX2jT7Jd
gfnLUSCgYacgea3Gc6QX1LUVQ27bHbwuy5ZlZ56trguwJEVXqTcCcK22Kl3zBWzGz2CEoxIJlAWa
Fn7CtMSq7BB+N8BX6t112OfbsMWxiB3nEpEoERbUswpLVHiwKgF33H1uCaQ9ATSL5wSMn7rvEl9Y
bBG8XMOxuWieftD0FtZ4di5pzaZ6xVwvTaC5YXGvyuSs+8GbZ9bmxh8gEYVle5+RVVkLwLjWMfT5
iDexGtrTQZNOcUytKn4vHfTDqDfKk5gQw0KYC/ACT6WafRhksqA4RASdjSwZXLtu19IWBctp2w5f
qzatn9PSMFkYd2N2T0aSeNuwbSB1DxL/XmEHGpJrgGBOkf91BSuGMXGiZRCV/gFVXgrE1mr5ACaC
Ckv5Az2VWI5lYu2RAsplCdNhXdStOCRmhVtbVO1x9K3xSvge9rYYTGPaGZ9Z4qyJ/LwnhevulA4V
o8xcmBJpi/9kwu8lgBBvuyZut4i9friFincqDLCe6WNfsHqbhuYvqIndUNXPg1G+BWPrg4LFHNl7
aoHm0VhlmoZah0yhPHFyCCtTuCqN6lqU1rsstGwGAeH3nJTCGhMekBbhLpAOkoMAi/BalekWt/8v
EfaIBgwJKkJ3ABX3R833AKSYZnodBqmvTfLOtkOnsb4Mu3EXNaFNSKlTL7kODtg5YTEVY7XFKpGT
uEGtGAU5qRVITY6+yIt747jdc6UNzQ8jYbkUVKsqpppfQ/pCAwFSsFj2tRfgEyIyq9RpM5VWeRGt
mm7SMS2a5j5Lhlr7/f/9IGkaQEz/96jU5+pXXPzr0Pj4898Do/iHZRoeIFST8cfThcNg+x2erBne
PwwXLxtjpiXo0Br/2ZkV1j9cl36ty1jFf2Yc6r+PjKb7D0cX+tyZdcClMtz+dxq0wvTmoe8/h0bb
gZJoGS7tWcM0XU83/8vQWCm9iQGufcV10eOzi4JtPIAq7XXMQIX/qxvC4Tm2YdMVxYuplrIQ8s7t
ZSPMID2qQhF9gUkO62/CJdQAizioLseYYhOnEKmovES6fk0KgaWoG6xNJJ4tYuYOtX7GZomfMkaY
2MnRPdt9XL8YBgFomWa9dhqmdtcijCB1Zi1znOm/zJT9O17696zXtE1Dnk3Y1tZa6p75IgybqMrE
Tre99OozkDsqvLVLQYc0yx9Kg244sQ2StboFjW2gOb50uTbe+jb/iRmqObTT5F+52YhbzqoBk7UZ
H7K6eJKWnp4UIVunvJLpiXHZK9tw3UClu00SbimhQvlqBEUFni9orUPbvbuBnd6BloNWHm14UmUY
fBK0518do/SvUTz80Tt32DeNP4IF65H44spEroYxvkXmsi/cAT5nw7aDUIJ+FxGithW2Dg1r/nmv
KD/JWu/2j5dcJSmGIznC72P4A65S0aFs04ueIlgNtfhaTZq6RElo7nxFxlGsYDaE8VimG6YisgRd
VyPaXmmHx1fV/HA0BVH0FrLmRSFxpE6aZmL80HT0+YW6oJhSl9by1EVvHfs4slkGtW52y7q7YcXE
iBert2GKs22ST9a2Gwr9SYRnsIU6klRM1rcw8O1nFXfkhHZ1u7OtLnqGKT6ec9u/ZUlrbJuu4poS
Rih32gSj/nFoydVYKYKrs+Gug8hZEA0jXr1kYJ2J3Hltej8SLXdOpmeKbVzZb0P8LoKVqWT+pzUw
2ny/TMvvTjUcM5znTnnShfI3USrjtR3A0ix80AvKSJq7iTwMDbPpr8M8NdeOBrrw8SlafuFdv9+N
5+fk/RhNcWulOzL6Ts2SyGMdDEYQ7Py603ZpMAXHx6FKbANUz3ymxJSVQIA1pjtI9+C5++5pEPvC
KRGZhqidsOMTCqkZv0cz3Zd22CLIF+c0EdoB/b2+S2EJLUKTsIt4PrjCX5hdxjXoiRojVJywe0IY
ujLnTK6yGIybXZ8zFYlP2bgEOgKXGurkheki2uZNY60GvOxRMuV/RLGtiESFWuGSC5EWxQ2KY7EC
O0/qsi3MaO1FWCQXxie27/gUWl2+lI3THb7PiIbBA+uivE9l7W6kQ142/rv3wc5wHPbANLTe+1Pk
lXf5fiQSY+cNWG40o4QPFwC1L0ryDt3YeEltiRwqqg2af6DzWFcl7dqFhgBUfNKfcbi4S8Fud34A
ZC1Gkm9QOMk74xQDKax944dR2j86A2kDFv4IHomo3r3O+Rjborx7cfbljcCZ+/mRTSrbWsPbu/t+
q14W/mwAnF0fB79yb65Uz4aFrpyMJOceZN2nn6D/yytBGlvsyntWtRRDVhqW8Z2FAfZWNolYTz3A
Qk367Bon2HqPP6lhklnF6HdXZlqXlz5gWYMhS7lu+9crvqJwRsqnIrrggx0+FCmm8AWM4CkuuG+d
bLROg1G98hFlWx+PKzCHqvzN0GIX/e8somOK0UauSsef8P8X1ovWup9RAi0lrhRN+N4xX7os+HRy
o11VQo03FmxHUxP+Ja6N8qiQmaMkt4fXrh0uwRDdnNgozyPQsGeQ8l8qCWMs6n1/LLPUX/fG5F5n
WRIw/XjVQVVcj0U0YpkdDCgJ84XTwuI/NcwPSzIXov0gHRhBUXGDEQQ8FKwuA+VPLQmTZy109lo5
GgfZ6OUqyKYIvJR0nkkWfxvTFE9IpLSzKjzt7HQRAaB65eVgc51dgluQmaZb9tmg3rqppf6Gq2hn
R2ZznapJHadCh30TygPciy99vsml7THePUbvoQibnRjVTgx5fuvqqPgRJyGuk/SaK7TgxFXFGyHi
6tUHsYZPRW92Ji5XvEZkRMwH0wkok+uvhb7qBOHzTYgi2bJJ9MWoumUA2WOzaa6JPzVXiTUVk5Ut
keR24zmtAsp4cyh2H47lBSIDkmjYzfAUQuc5l9WLnbf9oRpJr3NhCSwfrz5ssZiRZCyWIkpjY5GR
87N3x+leAFlfeqXVrLxCRufWN2FosLd4XHweDKKSIdkIiXfoutewNquD8DUbczchPsUkG27rKF76
AtllplH5HPSjh6udkZGhEZNJmX8kWXF2RCm+ulaufOcPast+OZqwxStghSS20SohtKldg3jWNvVQ
WS+VJ3lDmEA7vKi31jIYXz2056VQP4J4UiRLd8M5Gki7SA0YNhY3r3BNFws3qS62lao9Sur3sbqX
utFhLOBzHfsMQ03gyC1JTZyBchzviQDcq7uyvKj5YE9adlKW2rZTa/0co/gXKR31my76Y4WXYGFp
Y3JIKxdkw2hJMHxg7SC1qOch0i8kRk1gIxIlP8k7IqMMA4uZm9smtXE7TMmhwU7lWtErmJjkmAfR
uNRmZInWN/3Jy6pg5SIQ3kENKXb48up3vLPmKRy8P2Vc5b/+ly8gr0MzaU259W0NMb/CcSEDnBlR
idVrHuej+dBziZwMgiVShY7diQJnm1hRd5Jjgs5uNIdfkfPRleUxHErnzR81lkJmYz2R6YUHntjA
vSWpghYuQYAsXCMWcCMSLAwm7zYpcATOwDS3oI3W8EpejExipnfUXmkgGcD3J0+Pw/xUorx6D2fq
7stiQiXvvHldeatKFCZW3P/o8r7/IT3navmBfwmC1ETb7VaHQk+ObotTW2QTuWQ5JqgplvHBjQiV
ngN6bwr+d9/G7ZNZiF/cW75zCKeS5pZZQJSypc+aZ07m7NpqnbKkIGNjYBuY418GUe6e/bgXx8Gu
foRmGa0e410kQ+iZabh9jMzGPDy3exASZ1x1BVJckq0nZU5331TxFqSC8NJ0D4/PfYnb5ii0QP4K
OrKIe0s3T1MwDThsmvUYls2ORZNcjZM13WJd+5j6CDMAOupPWWM7sLxqAb41P6c2iUYlKW8LFjfV
q2ck773ghrAHoIJjour3BCxeDBnr6OQpyIW8+lvjQHiNu9zGCQxvx3Rq8WpYBlnFwZAdGyCQpYMP
UQ8j40nzsMlXLUhGy0tvVhz2gCThdoxqYLUMz50AHj16RvhvnCMt3XdJdXHTxP7plSJb1B1VTItk
pycHCtoSE0f6KxDWviKFbYD7/AsI4ob4qyhk4JcbgWJ5xEL12fN02fXRfQhgUweTTA/k4VAAHPPm
TsRLsG1DQgmG8mhRgCHjoDzqcaTOIgBozgP78WyvQbVkOnE7M18ncH/WeYfLzABZswgrid7Q9YYT
Fz61wwKmxZgX/RmMe3lIy8bajiWnsPbGd8Dp84zgpPGhCMvTY6rQwDyeclOioTI1Vk5d21+ZFupV
Q0z2nOJl7jN/9ogVOAFyYHXbwvfH2+jX7lpjgXkRqhMX14kGOOQ2SOPcsHfK97pzaw+8+WZK7hgZ
4OWMXfnStUwZdSi7YxuReNMawj7gXCeFh0Xz4wDmmw6Oku1mhPqbtRNAmcEWTAa+viH9QcB3tapN
a0D4WlAXqTbh0JwmZoPP+QvgV82bY2vPUlg/gyhx9iLImquVJIizqFStoLMS69sn6allo5UaLXmY
TfuVRlX7w2FuW4ioobGZj87ZM3EdZv/x1fzBDpMXHR/P/+efMMajIDdtL4GHP0VinJF0Y3Vh0YdX
XwcKz2CJY0Hh6zEAy2IS7HaP+ck0IbD4CSfNLaxo9i8SYdepqmTJ0OPNhG4QNnFzsqPy8L1OqPuw
/GCdsYAqr/40ZC58LyvtybdXqPNftKRn1p53oclYfBmTl2OMxTi6cht/UydT/4O9TP/D1NVWdzLz
JhLgVo6pnR4fZeEl3noAf7Vk3IeEE50eh7Y3I/xgHP7ludapAOUSilkZkoC2gtxhwvxcpy7P07yP
jIVz6hsjPQGkCCG284HCUC0vj4MXUsDRB6qEWZ0vH/PX9yQ2z1kxuecrLWESI1qbWhPewUOC+/Yc
NLp1hqOBeWx+GHGDresSSyQS7q1fCdYnRNL+iAP/TxHFLtCmUW5iGX2UBrtcWbXzIigldV6X+SuZ
bQdSdozfutfAcR2CXxVws2vve826ASO47oKif1ZZAqrRlDuWoV0bGz+0TOVPOV7v74Xj/MhNyw1h
FO62JOMZ50zX3roxjE8SqoRUjVOvgZ+sgQ/vZdZXx6TXKC72clf2Y3lPgz7eBZ6N45FAuwsWs/X3
ymv+DAvZfj/1qCbkEOS3mgOpqA0zg3wPK3zCxvTRj+0HH9xw0tpYPgeW3+4cF0udGDv5PBmOfPYw
+yczNYFlUPmk65QQvaYG6eyn/tITvIwWsI7A2/mjcjuDLYG+yse+O/UOP+SMQ7MFpw/4IiEGSbEE
XU7+WL27hCRc62ZyNtiXtG3naiTcF8FGH+P6PbdIG9RM5xnsIpO1neIQ18osWycEjED9m3p5ySxa
cK1p/wkylzshdduXAozdKtS+Et9Xb+RcbDvTpy4Sk73uBcVPnN7hsTM6LuumpbQIKCqCkpsXb0Kj
fAe6tbAsdyUK0GqPFbSVQavzK2PYPNbcUQ2HNOwanSmir7eT5ugHyNt/VRhmWx0+zUYZDZvmDmaK
OyTXpG+9gwSWD3PWVIBJp3ETjmOztJKBdXsT+e2hHups21l1t2nRZILSBh2r9VctQUufw+vINRo5
6qlw+l+OmdxjcLZL3JpwuVxCxyqSGT3gPVr53ITGi24qPPAsoxf2lxuOMG/DVyxvVFuTl8oOfoee
CTWtyVbTVJ9qH/dTnLPdFw3JYwu7MdOlKdxjEpHm4Okps7d8aiJM8c6gwGKsEy29tPFElPUMqYKk
FlXg9FqdRGXaWsaAv9ICdZ1PHtn0jyjAF51gVE/qBNeyJA8C+WMO7zjCTz+Re0de7YDJ1q3xvFa+
pACkmpUOR4E9dLIlC5K5mDNzhN+2bvsyeM8cJpVi+mInIValDx1HGup3gIubvrNJQkXsu+dpYDfb
WvixZzq7FfZ4yus/BsTuM1wBRgT14WqDdXJ0/HBDcuqICyXk9OKbkU8sQrPKlI2U3IDFX6UWcvTR
vFuje4nnym6UBYhbuk2RU44qSMvRrHG4YtaCUQAEYuU5MUTrtr44CQ3tOd9pZ9aE+cVd5SySwHii
rMLVETivZJyz5zeadu8SgPyMVe8jnjDDRWr6STANowpok8DVwkPnaeFOR7+fB/rVB8Vx7TX9F93S
YQ+zaNOlPVp7NTBLlEl39kJSg8hUSRui9XwmlFNNuW2sjWo/cANWhYQbnurQnPp2Lf5kWok9sIl5
scx2rWoulvOjkV5x7Ez4Pi4Z0qPTwJXw737e+J9Nec0mEgg75VwLzHvARbzpRGrFUpjddtQSsc8K
CilyTjgySHICeXiHe0jmUzuu2LTqi0asNAKXnjwDxT3Wc7wd1bjHfYMZg4CJleUNhx5sxDooYWem
WQPAovfuWTwnyxVpsVO5vQEp91Sm1CnzICDJSe5tN5IrExcoMDPz1c9z+0fqTfZGSHyttQ+RQUZZ
sQDa6p8JdPPj6hDWTnmYKssAh4gv25YwpKldsQyxirumxi/2GF9JMsa402W1NCuVUAMa0KYxBhlD
t/E1CL1RGB7rRCzgtK+t0IK5Zgi8lDW81EERlERebV8h1MkC9rRVANg3ndGvh6bwi72ud5hgKD0s
I0ogi4HkQDadg9jKqmeFU+rlWRknvefzgKs0HTyDMzJ1BhhTk4hI8ObShN5AznG8bAgZIhSUnMs+
kFvdc7+skHpYTJTllv4h+J4xequ89st8CabyBhqqfPKAzGU2qpUBe1uZUu5IKPS51s9ukOG6kiRg
MJQfRluuHWcq1o1LqQ9T0q4xxDEbQCS3GpiNWi2tgFU+4wL15MJ4HuEnBH7cPBdm/EF+VLb3G5f2
Pd97lUQw+k2KRaQ0z11fXSG23ADPfeqVvdHq/KJUOyytFHJYUeRPwAu7DTS14jCF4NpyrSFYi7TG
A3z+pQsu6uC6wyVssxO2Y3tPKwh+kzkc/DDaTknHMsjr/zBF4eEdzKs9Ns/eEBtHuoVrEbntrnA/
4hZmEOfEWD7FpTroRqR95EPD+U1ZikcSaUqjU61QjnvoAc5Qsc9WmVe8a7pbHyuCxHsA/ZhH00Ut
asGiskz55YdmMi+lnN6A078Eafw1nwPSy9NXZaqvWoe+V0cksCj0DqHSvqzcS86FNSCMo7BFxJ95
t9l6UAeBKwbRPit8TJmRPKUpvOZGy/ZUY/cWiVh89gJDOE7gp7D1widxUw2dhTiuoi3IB49ELfsK
LBvLUelpWwENgxCZEn/RpBDVTFevgVM/Rs2zrKppE/k/I8O8yIl9Qu5Gy9Fwf6Rd/pmQsgRIvlkU
JpeBbAwJFhJegjcUW4oDKBkzLk23iVku4tx3IvM1mtSrbAnacgsfg2iBzC2BpNwRTSpLqtJtLdkP
mtOw7tIOMWSN1agBaE8dOiMpYqh2U05sQDqor9IJj9QDQeG6xS2zwPcpqJzjOCRHL17rLFwPMWMW
mTQ1mWoTXqKaPBczqD4sKRp2qvkTrCKKuYHpMaywOwUctyjLWr2pHFezsGJyoqZ4T6uyI20LQ3WW
KGz24kSE17XTte5g2HtTusyTnQEXZk6AamuQAppM8cnb0IMTK91Uk8eSyXKqG6DlC2vd37Aal6zQ
UHP4QA1YFsUaWG2gmeFRt2FVTAHRodZUrJjWgfnpGfVu6QOiKMVJxelcFkGJZAxkS9NWvPbuj2Gq
MqJzzBd+3WuRFUAOWeawNRzJmsKvvIgrh5o/K+el2Q6kydmZv4rd4jdDyq9a1VtWXeXKU1YHB3Dq
cNr0fydR/x3cORy5nAPfEpdrmFizxiw/6sk/BWzaTNdPr9dMplTz02yTpbAEQTfcp4xWAwgzLn3v
gy4bjVdYr+EIHDYiumpVOfYt9EooFLH57jCJUdtpiDcKcRRrufeakJCMs+2lrkr7J5SSvxa1MZjP
9dYSsruWFShxztnfeqKKUwZv+mD4e26SF8eoy0M1xWxmnLpZsrD2lgDRSI/Lg0Nd5hurqwTDRDvD
oQEHi74hmmtKjQ20msCZ2/FGSkASUUxeTZHcMv86tvGnM0cKEJRy1qmKXwLHOrQSdH+TwsHhY3uP
cIGvcuJyluYgz4rtX12PcDasdlNDQQQik34wNH16bghGx0mfmnKE2wallCQ5qLLjRqrOWhlxN700
oC/GyrmTFMWGJ9eouDoEGQR9COoRWIKxKFsCbjsv8w62B3CCOYMKJs3n/ZxyrIE4fYoJka1W7By8
XeSMLYoLnEKB996DvVhUIwU/huWMRVwFnmCW5sGD2E9S0/cFU3/f9qSs9ObVIBVi78XmxpNRt6Wq
AGOqaJ0ZzDJseFXBTbgNfmeQEDS7Vn7ksLIjq+JlsG5VDIeoqOxiFxkNDbQk2DQRYbyuC7fJscSH
cHI8GqH1J3Ex31epfonzTTDkgD0bQgJzeooLQyfdBeLih8PCczkZoLDcmLdMmuAAvpKk0mocxSY1
9K3oyn0cuaT+dBS9hT4S5VhcFc2qZQ6hY9H6Zbemz0u9yPJP8w7CLuto0QSetp+6v6krnVUZlcW6
7+xTpJh4nX4AOZtWJxglpzHP9s7cSmI3fU6c4LeVUMDMwja/63F2AFdgLSpTcR/l/c6BG7Gge1Kd
A5v+Dtyq92maAykN0nlCoVCO1eEv2KEMJVPJBdpkp96wFrqdgaqociSBEq2FrKb2UM1Rz4X038cy
6K98micfgIbPeEjHzN56U07u8DhHQZQgq/TU3ysXiFJQ3oKQ8KdeL6+WPdYX4eorLQAU05IKssy6
chMWyaeXNPUtHqtNlSqPUoGUzKhJtlS2ipYlUwc5Fn/MUE/JDabElrHkcYO6W45ai2LQo5aZO8DW
YBOvAglBU9n2uDBtjW+4fodMhyJEO6i3ea2UNxGZC0NbsU2sb4UXlkcXOBFcWayquk1QC58lKgx/
7ZsU5QCUrVinir3Lnlr2ytuF6e/ImYDNhA0VW9DCeWxddEELSxvtidVBT7a5k7xbE/S2tOWOZYuY
WyGyE/aUi0DT5UGYyBJVnhzMKGTnYmbR0pYw0SaTwL8pT+kQOq9St76yB4NE3GCJoT0MkksUa/TQ
qU/Aj6LJYtB+tOvnJGCpCBhwb8jqVWOBtLAC0nf3jqF9RQpyjNn0jIUeDBKoZ5+Gqpt1nAfxQZdi
jY1bnegjU7QZIfyNVj+eBlNDHDlPjJNtMedyAElLMI0f7iaRlvtSy18fTwPBEHt4PC9x71s3S6p2
Ywcee5CCvu/jObIZnMoB+hjZLBhQOdnHeE7O1JWxVGbinun1s16ZIvatPKr0KF3xS9FqN1l5fhym
tHvXS+FtdXAM29KruYA7oT/ljmiALyD0eTx0Ceu4WbS4yni4TZlnvjqTW6ypX1DB0sG/hJ6LDtiL
0MebJQ31Iqb7TJRGxSrzEBAItsqrnjqdxogDBIw/Vg75cZoGGq2R7oXHfO7w9NWYnqYi6PaVkbH9
EmSGV3Zi8BBMLzm0K0JBoZvDwVlME8wJoJqkrpd9cKyqcP396/wWVUE6As5U09jD41y0YULD2YgE
ugYvv4mU4FBfs9BhD154NsLeXcoYAl4c/M3nDnQ099OEmD5MsOsL5HAKqRSbC3CP1Tvlbo1NjzWc
rSZfF6EI3wl0fkpzvz/WA5yp2reTJ8qbd0dK6+ROWfrkTS3jlQvY8iz6RN0y2b1XsJKf/SmqyVj5
O8sznNZFYzAoeQ+1nZM4xoY5Pdi4CKzepVJ7u3S7bRg9Gj8dPhV6UjvwO+GNRfU6AnmCYlvzj47A
6lCxX3scos47hmW4bOYaUWg64QF1IVk0qn0L9TD/PQjITZkpXoA8rqvRC2YNB/DnQuy/y6ZFN09X
Tbhm8eyek/ngaX12rMNqV4+VezQnUgW81BbP2qzVGOJg12udPKm5A+ZDW8oMeIbJEMNam6/Cx68w
sxD9dc8eKOSCvBAmCcxwIsF06FnT2aQy0Imy7aPu9blkNUMAd8CaJdiYfm0cSmLnjo9DGk5VtaB6
la2aOjIpTFMKWAlK1KfRQhEBwaZAio+UgaoLDfQyTYpdjsLkUrRjcFG16bCbhJyezdoCpWr0EU73
CVV62HiUJ9rCzE6A0qyL4UziEo/b3CbBaxXZI1uJRsWrBFTZ6vEbHweNsueqCiQLrdrIApqGvn4i
Xg6MfJEcRwW117TPoiWdu3QAVoUVqZ2RZ0gS7CFafv/21mfnajfYVdPAeCbqkNqA7k5ixcpjJP7E
D46P1+vrAYGKj+pSJjLsCvN51+fz3mw6ZYF/EtWx1BvW5rMuZKLu6Lj6eChcRCRsdJi6smAzqKK+
Vk3ioAAo5tJ0yvs2qxgR/y5Wangmm/lQ+QPYUt/ADZqGAr4u0a+Lps/TVT4Mf/yELrfSHe7WsPGP
YqQmDPEI7rvMoMfLamfP9dwxn8vFtXI2hd3IO7FOO5R+9rkBArf4fuuwcHHWsO8/Vrrz9rgbUvLK
UFQixgj9zjhaqTAYLfmqika16fyOmLzGjUiv/fP4vwh21OfQ3RezyqieRUdsatJT2cun79Gy1fVT
rvKUFzv88wALHtSPkRw1NfHNNGWpEraSZVdYnhtJofr7qyS0Dp2brR+fweNyeXwQQJ8QuieOMqDP
sY8j72RREOu+ZSnJANIDAXeIZt887sLWhhtT0U0wrzLKv5y6EhdvPvQ1iyjHAzlGpOlds/1hlztp
d6Q7RnXbtF69AUrrCKv1nDfir6mTYkaHIN51Se7S0Eu1M+t1Av4sCktT7GhbCrnqrZAF8ZIayWCN
5xC7VzroHtx1k+n0z1DObB8XB9U8uvuHhO0LuUXONYMl4bR0dDhHOsRR3dkZVT1uiiTfMlIVvwqX
nIkR4dYCZQoIjkylG6Rt5DWhav8u3LIcPbXDHM0xD7ts6NLD9zc8Of5NtSjfgvVpIdplaJgEnmCQ
VLeGicZOmnvfA69GFOdzb6b4jsq8O1Vw0heobfSdkRfm2uOChGaUA6rquXwr5G773oyjfd16xaWb
2/+kZPjLxia7pm0IVxSx94Ls4gl5RP4Hve76e5CDPPY2GIJtmKWP++ahs/ieTBpRz4Go/rjshSmY
aiD2IY8eFxKJ2mcSPEdN0O4GI202hm7gKinZYbewLFlszZVnNRe/R7tSKw8G453cVUfvzsROMDbW
sfrWsT20UFUPSb2XNXmpqMWciGbOQ0RQuTo0r5ThmW7k39AatdfvW94bCX1Lks8B6ueH7hASNgVs
U767PL5JCOpD1WTNPa3+3wh7j+XGlXRd+1b+OOMfEUh4DM6EJOgpUrYkTRAqI3ibABLA1Z8HrD3o
1Tuie8JVlLRkSCDzy9ea5i2LhzOlgoeUQosfxl1C5sTlb80lqNfV8yfDj5C38CxSjObpYCO9gXh7
DaN2Gztk3Ql9Ji+pGy820WfbvCy9E+LEzWANxqty3Ot9t0TGsr3/b3WRjjudhjlq0FCw3HdM+t3G
S1OAxGa025IQSA+kNZrGJ+VPAZVwRP0vA4EymfTuS8T9hhGko648rcF+pscWAz6r3P1hjqixHnq2
DScZ5n7V6ISliFi8jkbxFGX18CuyqydU4HvDmEu4MWS6osNO0fn88GUJmkms58wZ49qSKtuFVqX+
DmaTBATvMmcipkr9tCSsho60SuSpfehbq31TbrxLMsjCBds32vRG7Qf7OH3Yc9iKZ+DLv39yHDlq
b/TT19+1TNjTgc2yJLKQDbnL+27fY4dKLbr9Qq/OP6pkeJynXv3i2Ex/QT++3lVFY9B59bGDRfvV
kjfFhgtoxDsyTAeWMv+gpENQcRV+i4g0f9vVGFQKSGe7nZAeDpwCPH8gs0UNcYA+BQ1npzHA+7KY
WHKG6SiIciPpX0teElPtOg7OgfAovpfuue9KisDy9lkzBHK1SeflSgbW3o4G052aLymbUqrFW7cz
26MmyPi1yf7esfizANsKoVPUbMVyeSUjUqLU9Q8klnrrPjb9Y2epahdmKGKaaNYC2j1RUdpeec2U
Nq+rIpy3XqPrO6kfQNqrn3c6qSdai5IgLRiTirMVRZVsIF5a770hc59bM/0ptRaZfV6XdFKYW1LE
7Wdb1V+UTps0Nw/PRp7AEetD+5hNcb5OLY3KAK17b7pc7Uuwa5ip90KhpY+5ZPbl8jSP1TOlpOXl
/jtkjvO+FBOcSs/5uBPdlvDqi0m79pkk66/KsqZ3vS/pm03DrztT5zCjbwZ67FYmONJNtcpF8API
kDQueTseQbJwFfANkbAfcIgtYh0PzHxFvSWIdWX/j4aO5mLcw5VBPuf0k5O4iQatJ8/OVKyT7Xih
8nlARaj729l2FO9PTxJINO81G7yrbUwsaETr8hCxRIXRVAX3kSDx8nFrpSpbd00sEYbUCubp4e9i
GSPxVfkLiAQo2jKlVvQXw96zvnn0eW5VPVQPNKdtpThOMh6ud8VjmhIBl8H07Oh8iS8+RUYU64Zj
oLlxdHUq6xflhdEPMBPr0CpPY+/3jz3xdofE0N+U5T2JuU+JRYxe69DJ34qy7LeulxNULNz8bBr+
Xk/L+n+mIMvo2ps+/aBuLnm34YnoDa8eDGFgqJho0R2sBQBT1vZOe7Oa+BvXLepAKWIGOec/3Im/
+wPOivHCtz+2YRJuRJXfnK5PjlYXsuYn02s8F/OXjvZm1Ws6Pd2IHLaAj+WT06sXOev1h6jzB5ky
2HsKNJ7cavN17DM484yOHjqbn61whr+Mu2gHFjmfUo8WS89161urPu5HDcTP/a00LP3mRSTTxmhT
zhld7udC03+pu9TOL6od4abeBTmcezE6w700LoOk0xsu8bb9cBzJkQ368Vq2nIXNEIKdSXkEdVl0
kVE6kHoprqFbrN0p/I4iE1WD5hm3PqSBUy/oyak6mBGkN6Fe4Edz4zdpCQPfGhBK6/eP5kJXkQcf
EIhOvE4+/IFm1wiFfhiimqNIaOuB1hzMyM0JPn9yqN9+yuF2Qk/dBLae5zHf2hoRqmYnsQVp7lXm
LK2IaLYKwC4gBBgsA/iFHjO5k1MGKwOVqSybQzZsOVJPSmNyp8EhHPpfKKMJCfCdU1Hk3t6BEtXq
SxkDC3RknvvKAM/KLiWlbbYzvjN/6NvM8y9caSZp3SQIFkiEV+jrWA2dam+V4C9+fMuTlN4bDwEX
Z9SvLnLCTWwZf2TffjdV7+/0NDxHY7TRUNqt4xBdEcwB/Wvabhgw2KRyAKONvY+e8fUwJtnJMEnI
RS+6Qixb70tzCOLIBZHs6mjd1T3tEA46D4izpcXoucnjI9PzdSKbcECLqM/JCKD3JUliJpK62Inc
k7tQzxEkgzyvRFacc0YzxH9/rJAoQgn1vm78egiagL/tjyeMfhUJcev86cFVnP1tSyP8NPETfNJG
azUX+WwZBiHqefXR2CJcWUObHrxaHfrB1p5qje42mfwo7FQ727XY+2UXXZE+a2k7r+F06Kzuv4oR
qH1wBHaDRrWHFrU9ULe3LNOgIPX8J8rbaa0bhbkCrtrDvbSbtgG7ruNkO2W6IMOdRqzCfJ72LOiE
R+QyPGim/NUOabRPiRAnJhv8YRDZQ6UUJXoLp18j3VKmvkXtyVSATWE7upoVoCPKt0itua8dzFjc
BZOiZHnQCXVEYDKA15zIjf+aG3KIKR1b8AFJvZKLBsGbTm0rLEoSeYPTGtiPdRS0EVlzyuu+GvW+
D0Kzvg1zm/PWYIbQl4t25iWKGzLx0+Y8xf6zU1rNuuy1gFMRmqV4/uyc4jIqCoEEUiRDc3Ymg+/o
NrdJ34Fj4VNa1R1EY5SjxfRhMR44c8T7guY6wMZXhfmBtAp+VuVhH6tMKAWvcy7v9cAFlGb9J6KV
cC0xJVCLY290zfEOZRgf1Vp4Tbi36wQGzSoeOaYHVmkgF8xKupzp/GW932YqQzXjoH2fE/stmbDw
0F4BoRKtOil/UwF3hqgIUZ5nQNVdo45JXtz8zg/GNHrPgN3WyOS/UUQ/diXEYRSRQQdxe2OLZ+0p
05+N3byf5sH5SPlMvDSpm27qBwZWtVMvH+ne6qQz7WuC/1PT3k2Dg4o4hDdS/esw681GR4ohZtY7
v6Elhv4mYiMs+49iYsIQkz/Zrh3tlGs0BPT2Pzrbeu3Thrts2TayAqlt5DR7VKbrvOHs1nvRujF7
G4DJRPZsO18e6crAO7AtQq2EKck3VmR6D9WXogcmy0F26b0RK6roiMbwpoA7INuHYtrw/tdE7oIE
A2J4ebuLIm1tlWLXtS2hxpX9Z57nrVHBK7PozHELR48djhNGYgZ0C5IbXOYvPthgYNXZW8+FFDSL
uM/OzQ1X9JtFXTbCvcLlC3XuB8vdIRx7oIuwCTTKPbZujJC+1e3N/Rly7GvTwLAbFQVTKrMgMA0w
d7vfM2ocykl+6USfImAJGaZNfC0rOn9eZvniRBBYZeNRpazoOu8MEv5m5zA6lr9tyYf4qaLuEiJi
OAmnu/iqfaoGvTwy4c7JDRr7uabVsdab+Mw409KmG/7Ue9BI2jupeaBHCFkDiQzEp29azzqbJSdo
z6IATTnGG6mrG3q9FTo0sizsfmDXvGoy+4Sa5mIvFBV32kipTv6J8JWlU8bNKp3652Ru6T0y/JvV
ij91G2W0MSU3ru8scOvqPY5R+yHVOnq0lvQlp7sPNdK1lRTfXDvTumvBGVPcM3ZPFR9thUfu11sl
CrIGmmuVyyFIOJCtYEVp+aJBWKszqqs0KCioLD5oned2IjQ7FA5ZyNrZSlIECxxv1t5IJWICljdV
oRZA+H3wZ5GTEcLkVH75THp8hQiOpnW1dKOmxrgCvNdOTvmGRNMNmoLb0kijrdOQllem9H9QOTbw
fWSPgFPLAnPInsY60SgHB8iRRrmtQx282nLxNISwW91DinqWZiy2psYMJx7sfV1ohF/Eg7NOWTdX
TUxVm8MkudxIrygRUkYheprZl9gj9Znaeep7jHJdNVKtGzFra7e1bi5O9toHrkMERpYCeUGlpGHB
R8AHkfnoRvnXOOhfpmqpgrbOdhNpNBqEcAG+duyogbT9LsC5C5gqICE0idw1aapuFRZdApOcoIyb
PmAGKRVqip0c2IU9whbGZji1noIl/e5suNCRfni+lGAUstiXdoUjh0xJQez8262jbKksZStt85WY
kubU+QkOuvChoo0os5sMQt170Omr1e1vqWJyMywV+HQEoAUznuXgnhdB277gWJma6EhKTL+repjo
/0A+brYwHR7ZxSszG9cuUc8YhBmFrNs80G3WpbCuYRVzvXRYGkICjZlVTS6TftFlWSxkpsCC3IPS
iFuclR02H/KDZXsorbE8SDX8sqKw2FlWYBXG1jTSP5lnkH0Bfr5m7X9weYlKcvhnwtU3k4bAtkyo
sqf15sAxQGN4Mkj9eJpi8RLq6kdX4A7UuYM3FnqFVaf4CmsGtkhfSlOqQ+FSh9kbz/A9YiMl8yA6
tJWjeuRABMxrU/GOGe530cYduQ3ehv6weA2chJOAUwqtnSmaix+5ILBzXrRehQmnI1zqpWkg6+rM
3WoJUf4weKJVyFCKY4cuo+tjSV1Lyc3oA/ZE7ZxsDIO+Cbt4a0s063SCUWju7zx7dA9FjxjZ7/K1
XsVkmaxCaU4HtM3xdmouzmjveZ8RkNThGa3wzAwrbrPEgF4nA6WM5fw7xKSFAvQ1c0wWaXmuUjp/
zcpR6Oy4TJxGhFtt0XeXb5J4bQoMf0StdfXCwt6Aou8d037VSNZe44r7HPx6I7X4Q3j2oxub2rqm
HLGnVXDI846bJRnYh/k1PBfbo6cl+9xHZDdHSLYZn+JU/2Jhb0GBXgkExhww0mJccQ7kqqGGM8MQ
qKAeV6IozCdQk4yaEjGG0Mnho+vSHDnQudV0RWCKHMZnfJWOpHnHMa+93HejHb9hq1nTy+ataQFF
1wPrv50i2DBZ/e6Ns0rFDO7Kp+kOVYT75xNuO+2CGc5jRbK3LErJSY/mM1bsbaHrlNOl45drVJCD
lIQkjYbMrMqu/vSR+9Y1N3yJ4p2qgQJZ4M5Nmk9WO1hRTeXHNtM/YS76TdVSCxk1oCEE9G8r6kUo
d3gtMMJSCdidc6pa1iC71sbnvMSrCSjjFc5jPvjnEY7a0K0PU69p3pln+Csb0R2SexalGBO+L6kx
M5ygruQl9NBnOJr6orDlBCQtVkbteYsQNDDxsxwwNF7NSJuO2TQ8Kh12FX01oyjwxipclqLC0pqg
gYXXm1udG/ygTBCglAxQF9G8FmNjXJKMs+MkXKJ4NOuhLgt1bmF82ZTmOM02o1v91jze7zK35TaL
AJ0z6RyLoadJ2srGjZAutdp19WXZ5OcU6CLQ8JtPox7/CkOrXem49feJRnqKqg61haRuthPeU+y2
VM+YcHND9emLhjI5l0ZmqqR2LFl4bi1chlah7SlIb+nirmH5F130rD2UHGn2E1VpmvFjrEcubaVW
lqSSiWY52rOKxAioZYc39fdxOJxpufwRZqkI3MHd9pHFTL1gPDB3N3PyTpbofeQv5tUb63TrDBMi
VPd79IcG9RCr1UyaxDrG2UVIqdgOM3LnUm+YtfwKF6pNXb3/KJewKJqB12QccIOQvUI/AZQGqiYj
SqptA90Zxdz+Fgc2f6TqRlseFHNSx6RqZ4fkdzJ30JVibDdSd07IRazt5E+s2QUye2QzyAFTRZaF
Y1L3HKIq8ihQhdTAIDZuOla+hjKyykLwkXRkRPk5g0i/yYHnEA0dOK8lVFMQjkOH0oraOaV77cE3
epZEdoeCBScu1S/hp8uic0w7GtCLGaYcQx8lAJyJOAsMwjVWgxjzjelqQdhYJAhF/vc4+oEauVO9
Sa0dGhJ00xjpq0le7Kl6CaW1A2Lc03lNfzEzZBkdmt4/jcpOEavMaksjxtZECZGo8BoRwzC20efM
ibmvi0sT8wVJtRhdGpRL4TsbQbbO6xawQauPYgmWcMLhNnWEVaClQ9jDFsj1vAO6yjeV4Tn79q3n
jOOV1ESnWUjMR0nDH/ETSVCGgtUInBPat3cwiaifaQ/Zb8yTszLrMDAWAX1Ymh0/7dkV+IinMU6D
UbtpnDHp+or0o9MxWXeyjZAdcLHT3dGs3C/B8WyFKd059cSMmBWLfeq8t74AemywZqNSgJ2hx9Ov
t5OJFZ6TQ0TJNithlOSHwolSik+6z7LrXt3CXfA91W4Hc3gP6+7dTYggwZZCL8tAXo/2NRhOjzIM
wsxdNxO8YDoZrOADru8abHJbDj2CEPLkt7SOe7ohIfy9b4PBYUXzRnFa1uLTWMSMmPVzvBzOO4zo
jRHNN2GO+Vnp2t6Yev3UI2L9+1CPxgnBEbKKwjDWYfEVSrydnB5PpaPsVYiRPhji0ttTFH7D6/Ez
Wtod86i9tpRrrAo9d4KYHSBrxx0diy+e8J58a6agSMUHu4uItMotHLreRLPqUEwXZpqAoAu6GvbD
kPmbKWWIqcosXLkxPYMJMcpaDMBIXQbjZ0vGB+c/WhOlBO2Uvyj9pKYOeG8ljWGPbv/XsMzS1CS+
h36tnRJq8FYRrU6sUkR20YkLXxNthgbME75zLaTsgacmwlMMjQFQzpfBg8o1OZXalXxLwjla++Zz
OlmPMi1fXbrraDsqfrmZQZvHNL4OKcbPodOnjWWTS1ZzLBGd0+O+iP+YZVIEQGLUZOvhI1RVDprq
g5O65gXihTg5NfMj6N6RdM7mUSmvpT/+zIaceo9KUp7RDL/gRUfPK7d9n+iBJWwwBEFRK3ENhwjH
EmUfc3OIk99CizddnOi7oqjcwCn3GTtDUEl0NaaWZRf6BRNa5EGj8sdkQACmk/FCtdGL7BrvSlQL
uxAnGr8dApydTwICHVHBtoDQpYoFjJD7DEgA0XhnUDAfRlyb3BXY/ikTmRMkj8LivFy/ZGML35o7
PW+V9cd3x4zS+jGi44sWMSkpPrOy/E9vzHJXpel8GOxh63TW2a+T57amyKWpxUvcbctOPWrpA2R5
w6DaPPlZ/prKW42Z8lb3vKdcJYEmyuzd1oCWLJfpusCJ4dOZVsZRiyiQLsUqZG1h66a02CYj3prU
D20iRscuct4DbE8wPERcJ6UZ0MS9dG0433b83CUXXSv+WIa9QZRKdk/sUf0Zt69zlOvLXcoWnDr5
mmGQBhAGp1B671iy2VGQhq4ccluEao+pvutSTeIEFT1Ko/LLnAcma9qtL7VR7SRin1XkEoQRzv0j
55SkcWY0BXybUjD+hXb5Pec4uNPEOxtD9U70BQLUSEMlyBfPgKF+b+39rsI1pyLxVnNw3YaTPa87
q6LkKPzUzJkbNAO7LMHOw+dBlcZRmVDf5rqxp2k/xjFFQg3rpd8/hWE471q7LANBYe+WHQF30p/E
CeZWYMTW+J0I9TCC3kLuNeC1VzENNP0hP041vUV1/uaadrPP/PIz7+OZTnD8nlmULF2wEQvWcNKp
et4Bz/9M4n6PGp5WvBnaNYSKm4oGpyvrXVBlsYVkJPs9txEiUIVz1+i5H2BE2yd8oNGaM+1+Hsvp
tahG/Hf6+O0kmrhkHh0nWki1lx1VFvMOR7gxVf7Gzmaxp1joa4SbYzQBUdVJwMunBKuv0dJAdwyr
wX0cRiIOclRAaQ8C2Y9/tFoQm8jpStdkTwXpRzL2v6T5STXseqB9cSyA+dlEd6r2Pzq/xlzxqoQ3
HccO33nhX0c2RlrpLIQLb2lP22Mn9iPkm2D/cufpYS7Nr5wUk46S87WE5PJMc1eMeOyq0b8RT3OB
Cl05SH7px+aoPIMOTAWqxC5ZtQBCiCF/juWzkEZ4Q3u4AL5IPerS3CSJbp8WdhoSO77WhncKbeub
67F5iauu29kmZ6/UnC/QqpVPwadrf7V29pa261bNY2CWZr5XlF3l/DaYGvpyX6vORSBk0PvQgB3q
LWdKXto3Dm8CqzUl7w06YEsijMssZhfY5Vtn4BWibOnolOV86EdqsW3sfl5NUMPAN3J3Ta+/zGP+
xBrc4NShV8g3I/0Ezfg9Ihg1XOQCLRS4ZrDWxjNYnZKaE6Rmwum5jM69hRa4CJcNfR52A2r8hllW
9FUNrk5uYxjFR2vQzhx+d4ZjUAfPzlc1M/VuSaQ2vu12lGzy5zDUHjqLGSb39aAwRvpZDfcVL0CI
iHIThzitez4RctcuYtAHA/fcNrrFmu8fjNoxt1NO93bTzod0lB4+lhVQ008pOQV78FmrNjT3ZVOx
txQuF8VgbBsLu19L5KY9eWtpY4Wgx5Lqsyid6Cac5AoeaAKu4e3UmvwHks0dxxeNtlV0rZYvGc01
VUElxRudSuCVb3Y7XQNj1Kb6MSn9Sx4zS/T5q053rxjm5yYddta81bDRrc1ifDWmijxfOoWBkvyr
ikEUBocrEfEuhpz+Byr+RbncfCZQH3g/XetgO81zo72QzfCuWeEb0RA4QWzWwSp7zptGsKQSyF34
mIVxOZIHMDsr1D6PVqh9laYmSZTxHgyzEMg6ZtoGm4w0THsxs5N3hYjV3Mk6+Rp4rTRXooLOb7Qp
BqKJH7yuRKEbzp/uoVbetc5b8n5zbmavigC1HGunzFyuNcMj3XQodw2D1Nrthq8+ImDMrhSWGrOq
1sqMX6Ns+lSIjLlG+UjHUUxq3nf3p6WicD2a/js86Acu6cJk9i9n5xONcEBZHmnJ7Lb7MnvQIl4V
xHnUpza/HZ/UF5s2ZMy0b7BBQBdAtlyU45rDzC6Uk8W5zeOdq5FL3O2htHWfy9S3DnfHKNuQBhrW
j/Ge5tc3CVQADBim2T5WzlF0rjxFbVgc/0YSaezBRRVnQYFbGGfGBAN3f2hhI3xsbXu2BE7nanJO
jd1rb8DnF1b59BFZHCcDFONoSXTswgmC8SVlwYx9+zjhQ6Cv3nq27ZTtYsweTNu02TSUHhAxZ3Kh
gZ9WivEiiq3s0A2NtzYWvcb9qQUhBC6Sac9Raq96Q8MyIbXiIip9PMnCyraubUSs2VxKLXrvA4wk
tx6q8sKsrc9qplQ3McRwgQOmkjvEljcb8mnuWMtpMQdC8kJyWnGEg7y46C1DK11Ipm3Z9tPjKJOf
yOqSW5927dovC/c8hjqMvbfWunY6ekQ6XP9Sx1adPoTMUKfEZFtJZzV99kb3IM2SHjxfPMUWbpNl
3WruZHVn8xOzmo40rZ1wNi70c5QMb8QyIfOe46sZY1NhPaoD1jLyYKJmlZT2VqLja/Jh+qwsOs7N
JIWHT1IiP+aCp2b2DbZXvNxn06qWBiFWscdRwh72+lSmG2qgLQSBwEZO8csIoQP0CJrPLy9N79mH
5UXi6m4P94Ck+CjSgrzqxV5ehs2G/Q+3/fIvjTZRd5SAvUXygWNVHaGcEAxnVPF44fQZIvDaOOrb
dgr7bKNCPcT9WByaMXIvrmvhdJQgVUaDpnX2UtakSsj+8Dd0hXlW3zgmZJCI/eTaLAasIeVkO2th
RbUrN0WLEO0r15kHrdSbbnN0HBamHbDcHtL+IjwNlm+Rm/aCS9mtEb/+/d4ap0mwxHMijM9+mJyb
rw/OMYw70qRL/oB/CX27/Y1M+//KHsVXUnby//4fg7jK/5WkRvuWTam4bgjXITTuX0Mmm8oig8L0
/wjfYoWcnGMVC2jb0j6p1HIOw5x/pIR11UZsvqRIdgIbORXhIhFjyV/VzV1tVOCFx3o4nlMP+syV
Znpomip+5E5fTSSlbLzwEb+DCjyndDdJbxeH//KHEDz3b38IgZ2G6di+cHTXI2LuH3+I5wxsztWM
Vq5xCCRo9Z1RNE9xpwU1kXUBEFZzWOT6ehW9eE1PcWrnfI82Y/OUEPrCQMghE8FDaTMehwNDPgkF
bGuOcdUS7TTGlA3951/5XiP2jxQ7x7VMW/d030Jr4Or/lmKnsDNHcZOUKztfpLdWYRW7rCnKnczB
8zMsQB9tZxy8STNxlGfRoZxFdqmUBCedawOPLXDNrnLIAkWVGx4jF7yjtMWzdNNjsUhikPyhhvSM
k7+or+8PdR1vnDBqNoUXhke2vuEB1wCoqPCAglwwAbIlCN2fZ2fjudlzrM9G4NOejQMBJYqVwr3o
PlFDnaWf5fJw/5fTmZ8mIRdk71iATkSHXYCi+7XsqnE3hYRblQzOM/j0DUYVV4TnWrvIntEvWK73
XvaKf2nxtXG19seyBsWyrp47qZ3CPEGv6aSYivSc6G2M4A9ZrMb9ODLL1jV6MDS23InGG6i2dkKw
kz4NjtHdqqVuyjTb/3LP+P/rnvFcz+Ris0z+YxF3+M9LjYkxBvUiHFWxxSdVc+jqOXqmtb29JPV0
xWixMmLNKXYG1Y5rs+WIU+uQbPcAOWIi7OeI1lDE2BLfyVzv1JLa1NmkliKXHQ/3p71T4w6slzAH
vXtqSMY8aLGGMQY89KlJRLZOXcPbWV7L1mAJFQw+uG8jsdc1Y/ws2/nZmVzayRIbZevM+XWRaBYj
ZmXTh8RL/NI+O04JeYc46L5cT+44bJxZ5LTzDgNhqn1yoiIvCqbQB/H1ZHFClLHPct1988iD27ce
XbAUNOMLinMNVDcnA4mMkyH++9xuzHPa9DAC2N6eWydp9vPg/RgL//GuQ70/IC9+JH4N1Y4VukFY
MGqGE62zlYbW3XT08bVrxS1sTI7tY4FqwzLAZKYwwyBdQnZkuCnOUToTgV3a9SdszqYuffuXt6j0
hp4MMmfAhjY4GlsCznRME7l/mZPyJyN1tv+fj1WRc/nPd7fzvxYkf0nCJL7XY5S2ya3451WixQ4H
IkFIDd5UfyvRWJPI6MitZoPyDlas77sZ0U7k6sAMSvoX38z6Z3NiMZq4wsg6FR4RjUON+9ZD8Ocm
YiM083Xok+6x16b4OtvvLtbIpyYFlIvChOmr5diTikdddgXBOVr+Xav826/nC8pM7WT3HGXHFkak
npV2qFNTBnWMxvoexjJLlJxKmLs0GfJARfl09bASJa1XPd8fqr4nMgT104tRM7NM4+ihItXpvCO6
LOiWtWA0W3RTc1oclC3+JHkiP7QqRqFddT8iAv7IYChsAEQ9fyMWclqT5Gnt/vMLb1FE+c+dgEZJ
4eu26ftsabz2/3zhTXPqbZxVFAJ5Pm4Tp64zYomqYu+agV6oz5RuU7L0Yn2dlpVzDuuQCI1SfrVW
1j60OoquFIEdAq4K2gatBRinG12k7d4iWqmf0lRkrNWca60Ws+eSGsji6h7dcPy4i6/vD2EPqJ6I
6Kc3GbiGnME3XkkC2kLAUxsgKVsOSYcEyCha1EiIzZSl5rPglMscDB4TVw+RSYn5f35thP7vLw4x
pTb8gkeEtWE5987Nf93vJcl0dUg3MifQON5pU6TvCaJh3I7r/T1xysMv6HDkBupz13apm6+8tzJj
z/k7n9SiWYdg78+FmSgkCnZ7mvsxPJuu+mE7EeQKEVDidE8I7DvnDwcoQWqpPBqFkK9aqXfHEZMS
SWfRIZXhFIisohQxUsW2QsoIepy843yKSXqi+B2IsbgYygM/t6rikvQhOOcMHu5PfnyQcUnRROkV
gcZ88sa5w9+QOLQZ9Uxdhpzk5qjxnUd4R9Q0vKKsosbZa9SqR//PXDeEtN+hH93cE8pym3RKrALI
tktiibJagHwOguZLhgST+K5rMmPszvJGbcXy9P4xD95nT6ktEY/YLqImJQvWduagJ6IZKaz1U7ec
gNNqRTuQsAOYpwjFwiimU+NoOO28WB2nlGOh3TnWS2u2D0ktSdHs3U+0KN9lmNaPusappsqQAt9D
SjUM8LDZwODOfMNJmT3Viw8K7eNvwhmT0/1ZVPfJf7mzhLnsbP86sXDRsJDZjFmGrVuGvhSn/voi
wDFithT/P1mgc+7HTbbCwWjt7vGmzeIIQ7M5r/m9PRglV50qu4fWsKqu/MoG61dUxZ+DbVNAQqQE
SQwdCWfF7G/MDq0kG8e4a1u9P43d4B5nwjf3dYfhQHTWo3K6Jae6ic5xYxYwMIuauvcqWLWP+0dc
VvmTXZBGdX86JWl71apQ/+ln1Fdkab2VVq3OySjE0eNK3JmTLZfZBR5GYKr2HMcnoqE79NS3/5LK
ebJq94Edez7dk4QG3WVfS31SGBs17/1wILpXI4kxq2K0Ev0REqr+mVgAXTEo2htOaEof9fmKzyI8
W4P/8tcHo6FZ/HvRKYGEzieUgBC+Mps2Coj7qJdN+aw74mfcu/HPmdSeZBp3EIbTO1RNGZhSOHs4
vk0uXZjXWFcGVQdluY77ToeCnwhYHCU10F2DYTUn1QxaUPMe/u7QSYWas3FFc/VRii7+EIUijNpQ
4lbuV/59+VeylycOTEtsy3iDp6BvJO+t7f3psMQOI9R4NL3ifFf6UnBfPeibiozAi1nWPq+ghU0t
8bsr0azTBktr9ebbAiaPpE6cxJzrHakF92OnbJz1lGsTsVf5ZkhHXlFDQ3fANv8jBdTeoEsMd6Rl
snT2qS538G9UVEk1f+T5eHVMZX2TubUW7HH/ZSoX1j/bf23HE5bL3mwRX8+s6tj/Nt7N0SgKtxGc
AtKMChijyTcpt9TbSJDnKnSn6DehNRicezdauURFwqVLvNpG82g44joaIn3tp2tHiN+11tN9OceE
kEDSAj1HtMxmFTqNjuwFwqAJIYHQRRxpk84KYzHHgZvrxqlL03Uz69gDXXcgRSZJmDQhK1JD2rfB
dvvXuqpWcknk+3/Uncdy5Eq2ZX+l7M1R5oDDIQbvmTVDRzCCOknmBMZU0Frj63uBWV2VDF4jq3rU
fQdpKS8QCAB+/Jy91050Vx2bnttOog6KsvuC0eytPei/n4gmGJrr37uFyiX+LOxxTAtp7ttSBneW
jvRzyKq93jddc2GFUXqZPdtNEBxff3jlcKqGKolHStA1w8sg3Isga4vHkZ76OrW5h0zbLx7jxrq3
XOxggQmvr0OYcUGMejDT5xC4zSYhzqtYKqlhP5mV8q8/9L6yKYFi+fv3fH2IkcojvVPw6/ZMbZKl
KKV7rJGsotJx4j1dCCJtZjOBm9Qoq6oODo9i5jpjgO0Gn/mYdfZJC0fmReDDmMfe/G5P6GN3TLWX
wVRknIvYQdFveFdVatmLxCkDCBjoIXJdTzYOiEo4B9EMPEV0amd3YdsL8Esy3/RU29SyDDTqeeTN
C7naU6ybt0BKlgjTjAdD2v6pshDAxdVv5yfSuSdnGJKD58FGE6N4DkHJnbpZ7xmOOtTTrHfbrZPG
7M0sViz01Mz2VLlpPWPSNwbN+w6FOxq7E4JwbftxVWCcJ00Iy2AmaZnzq12YAGvevtaDXh9HM/ZQ
FuEASQy1tWNUB/l0G7DmFKBatwW9YbqbWGQHZ6ebebRt/GspmX56wZcA5XQET23Us4Pdt/LeS7KT
6zur30uljt5Kr6EzDFhMwRSAxyuoOVt6uDurydYffxj3LRveNgRPraVYn6RrKS7W/GH/WKMmpqq0
kerowg01JKNoTx7NgsHYqw3EKHhd+jMMLJTlBKmi3Zh9iaFl3jSJokTUWPd7nZEvDgN22H7qokl4
hRri0w13E3BbJIbjY2fDTiBMuMil9QO3AtPnqPz6+29aXaMx4NMKQIqkvuleBYGkNCAbdtPq1W0w
Djw5LUtJOMudwlC/lGWCJOzV1mijdjxUSt8o4UaXdQiBt/BQcRkhDEmfaec9HRV71QyxeekMd8nI
MCfKuHO0Rt1hZ+mP+itUu0x+4drEz9WnhOcNJQ4MHnVKh3Hao6LJT1q/6YIGuG0Ou0L3l7Xhxsex
RhvAfrNZZb0yVoFJW7zxfgSxx2C46Lut5qrdBPp7MUSFfHRB0S1Qc2f7PiUAbK5Pogdfef12cJis
vkLSy0R8B7vmHjAPhVBO4+tXo1xl0DGPKl9tX39ZwE/75MZ23u7UbTxSUuqOozMgluig5FwN/3Ev
qMCCjW81P/KZjTlOs+HNeL02hZxJ07xeLgrha9fRTIfyHONoY7O+NZEZL6Kuo0ieH39tpIs7U9cy
e0AG3mLUGKTmLXB9xkcZANPu22ZT0g9cRxmlBCYFb5FEFRFtlUk2kl5312M7i1SZSukUVzvKPfA6
Xiv3eYym8PWWQDz2LxtelSX+phvxLRiOWTzPQj3FO87oRb/iAZv2hpvS0eY3IfkDdBW2hVDCMMrZ
hHSJmDpjqy+XWTHUm2RI65toAqYcTyWc41fDtFVcWYyW4ZeWQKHDHtBO5NWkCBAyTkqbJ8XFa68G
rf54GRrpfY/7Za91OTPP+Wd+bxH41bb57eSw5GSXhlU74J1I7bL86dB408IJYX0k+q+gVi1lXUQz
HpWX672ESXX/8TMvCaT4oy59/Z4dQVFqA1bWFbE9b79nUGt2ovLkx2B86aXd/d7JsPkulqyp3TZM
guoqndhYtHHwxTaCLcjH8avewVVoouvft0Qf4i2Jmo7acaQtZVpch06Wz6VHmyBNKjwyo108I42E
LX9TpXbygv7m+2Q58Z2WdPG+GJRcwchY+Lykvvl+Pyxiyc6InV2x6DKitqV/fP3BmRdYoOMfXwU2
YO8ugwMaX5cIi3WYefZZD5SWX8jWmP5lX6Wo5nQqx6gzpheVQGP3/K9ZJqZ1GiWPY8V3gxnMXNsG
Dlg40cUWtSTx8Bmli5CowkJm4S9ltgHFd5ROXT2rgNUpSUygpEHxVAQsyAQBjdevPzgoQfdmMAHm
8p70NMcUyE9ETf3dWP7T/Ivp//wu1V6NZfqxz6oYXQ2YK9yTJakuFCThXJ9YpnbPcC4/gSpJmdBN
iLboF64n39/wRDmM8OAgZ8gpUfsA0wqiFsUiVOH8ZUwRmOCBrI6+5V6Y8xin6cKndlAxxo/ie19m
7ZUttVuG9fFlNnhP3UQsSML3ezRDrSUgjZUd02h98dqdClM3P9Sx/CGNCciJhXEbNSW9+CjfYr81
H0tPQsqzcCxVVQXl3mvVQxeYgP8iqOg4TLeG9UjD4Uc1m1AL2RSsIRnO6rCCqYS6cN9JzCE85C7R
i3OfrGukuXl97M2xMbbJ3LJj8P/7Lyn84Hu/nU1hUXbdjP/AIxMvgXAJbudWHxCPDL33c2jSbZ3g
SK0qcBu4ouuDnH9gd14fcOCoXsQHWq9EA75yTQwvtzdpZo0PoZWS6dOtf/tt/Srub189ndOgrtxB
nrwwzo5d5XtHUkToQyYMqX//P+LBvhJpVMHEfyzQuj+ilzkiF9TWCEyLFRSN4BvEi8KtaTKPJYoo
P6MAa+8N+rUPaRBgrW+dbWHiVXZl1l0XuTUCcUvMfWFZ7c4we+Yss79dTMkmawl00yr7PsvH/EbK
pFnnzOe3aW7cpWOu3aiGyMm+bI7zjAr6b+zuNSmY3AyyOeU2ksRpapsVKFJzqUb4rFB+kmVTtTba
7zDfEyxDQWjZPoxNDLya0sSxyErxBTxFv1WdnXy3MiTkr5MxT3xvgWvCSIybbVpOW0Oq8ehNo3fy
e/ifpvLlJqvNaW8K7WLyu/x7w2sLY8L4xaQ+PtWwzbbIXTaZP2I+Kl35mMAyX5V1yVzTgpgxsqvQ
h8dx9CoIi9QfstMikIR0oEpZ/coMLoeWAQfxJWGnWb5GX/rNn6ITGNzmslai2cR4dtde6/fbWkXN
thsFup+y3vlWPBz7EDZNoye3EsIfeC77tjLtfvkKbI1UOu5/045NR/BicPpj5olbPwrdf9CODZUs
sJPm97kHbzLuk5Xfu9OXms4+7Wi4hjobJhwtXjLADANAeCc6s7l5fQn+R3F3938ZZPdnjt3//HuJ
eP/e39r8zE8v6c/6/4PkPIiVf6wpy5fm5W8/M4j04/wB/vu/Hn/Wzd8uXrL4TTDU/G/+mZinbOna
ryU2EyvJRqHn3/z3f0nz75RZ2GMdkyWYuptKK8urJuCPjL8rthXQ7l2dVYk4vX/mQkn97xIxGT1y
3eRd/B8m5in9bcud47r87xXjPAtBi4Lo97YMgNFWVm7gdAsrispvTWurbdu04GuLqbI3yJFCfxU6
QOH8IZjuciuMd7UItBdEqNq2FbG97ArAKm05qiMkBO0y76cMb4LmHwvFboNNM8tjRvHsrBLPlsmy
IpxO4VXwK8EeIobjH2vDXm9xy3KHC0Y4U/899safCovWchpTuDNVBVPAUg8pzrMLspEwosvkBQL2
y9i1P60R+GXiHzSSeepRP7ilc8T+vibS6LbO8mtpDndxHP40sBVZib8dEIJEZXYZF8629bRDhFUP
/fe9SFrCXAN12dMwajJE/la7hN14pBP5hRpq1zWkWY3+Ka9JgcsLuJyFPhuf9a86UkurarNFUzlH
h9+lIa4/Qtxd9Y67k3bNmMhsNmPbXOkkReG3LF54Zz8QH8LC1RDu56xVANJQmTRMIvs2zYpLfepu
tcjYjqQ7MSi6tMX4BFfxNnOag2Xk66HG1A0Jweuzb4hbVkkaYf8YLwEQbiNezCCI5Y4MC3RvDhJp
4ZHrZXdiF1rmz3hqNvR2b1gwN2b2PZQvjvUUBNqyi50dPEvm/O2WuMXN1Pu7uBdLQyKkS/W7Fg+c
yK077nriDtT90CEkiuKbwcPOn7WXKqx2IghPrJkkqoPsXRSF+jY61qWNfzCMvEMZorxSHYm+GOeI
KthMkA3xl609M0TpiQ8dTjD6H7ANiNkmMW2bql/G9rhrY3sbhumTEyW3OPHvgfzt6nT6xiLNXRnt
XYQXpsM4MB73Kk6WRqa9MAx8KgOW59C4GUIFe87cdbazCsnfqs32C/3xpcQ0FefjlZ2y7OKN65W/
A60DTXJ2EoHXRBAd7tt0Ij86dt2ZChUti57aRyTRPmjEgyiM5IJouOmiyZEyeE34HBRi2zrEwVRI
eg0213aj70Gx7cHSIZAd1HcN0bPouj1qNBrfmn9js9FDvKa2k9KebSnuqwH0Wl4eiRHC5DvAC8Wj
wIS2yWIMCv6TwjHcFeIwOupbmwPNwxeyBnB+mwXmVmfCtsAw/HPySDDp7FvsYMdepc9jY24BrN+j
3JwlX/mznmGOKJOrObBt0O2vqYNDLujc59YaEA97N45Ach4Y+SVl4p6m58av8h1FPlPr9EdFl4iR
NBRO1v2vld2ecKIzb7QyIgpt2Koqj27aFHVWla1stuoI4JGvpD0lIhx4d6hfjHw86F54Y/e4hnt3
uIecRUqj31gL5NmXgNOvWxPjeJ13h2xyYPE6BsNMVT5MWXmKp2xHQtJ2KjKeiwRnh1GAzBijVSUN
uZ7i2IMu5+FX59G7sSQ6UjfQsx0lVAzmqY1uCl7he5Sr2aIys+QKxc94iUH6oAok7GLQs5sadvci
y4dp5doZ2ZdD0JxQSZZbv6CqBjBipRSRyr6qa+JH9KC8zfM+5l1lYcDmtsgzq73ETfLiT3JfVCJa
WaC0wflNKPPMHH9OVyI9DgCtFA2pomlLq7Yy4LY7dQNUyMWNmuIYzisEBaZVHnM//S5z/cqlGXoR
ptX3ye4zVGswTHnXEzmdyWd/VI++xsC5kdm3yJjYjNjU6lHov8R6pK1tYR6MRHzjNRZfAFV8cbPM
xyEK7izVCPrVHXHTosteCLPfSdM6Gu0s13KQo164FDd5p9Gb0/0X4ZZfc/CJVSMPiTWutUR+i1N/
JuZvAziOQ+TeicCmg9Q8xZPGoENwQ0d2yzM+ISMdXNGjcxraRV4MyaI0efkq2Wd7Q6IqGQILfzcy
jW1HUkyaTtsooefeBCczMr9Yw4C6mHVDVi6iWiP4zns44iwFQwM5kUeqw+ufnX45bMtNOsFt6bHp
wmnonhtEIjAcpkMeCX02vxb6Yy/RYyLEwjQutVVJtwJ9MIg0a8RzVWB1HRO1SOFIzcj5EJBThdPK
M9faZN3buVYeq6T/prs07lj6USNYcXWpWtV96yJRHuves5ZulotVOSIzbYT2JWO+jlQ8Dr/W3nTX
I7Vir8FdcxHSgqSrksC0wkSy6IH9bJDDxRBdxY/JLHIATq59ctKpOnTS5n7NOmuX6UrH8IaoqA1L
GlNFQZxTidHNjPZRixlyJhKETd6uwe9sacX/0rR5eK0/97Z2ClviCKHOnpTQCITAngTca688tpY2
EsA+J6llCOLvZT4NsMNmdypSPXy3w8mKvV8yz9JrEhfWjWHdjD1UaHfaxhx1HTnAfbhqxOmQpwur
8qFQaf6jbrMbx9eNQ4cg6iHH4fcSu2V+MF0lVo7q5aKitZssSwsvlYHQ/YeM9PE+qVjWEh6OjUec
Ael65firgadOJosdot+vwREuvTxiEUhjfeXBC/4yGTmmS5tH+j8voP+9uvevy+z/B/OiDfFh1Xv3
0v4I//a/qpdv4cubwnf+Z78LX6X+bvEf43LF4FyoWfLzz8KXLw8blnIhWei2TnX7r8JXV1JYwtWl
cPhzOtH/iIrWrb8zXRKCmpGyWZq2/Z8EokrO6037y5YIUqG50PUxTYEz/23dy5gujs1eA5nsqq/W
DHPsUOofRr0BpjqZ1tau3WDVq8k+dWR2HJWJSNyv0X4iH0K2PWmE9MwoucaIkMsZhxGYig0W7Xr0
zfC6yus1QaDmizAQNQfCrzdDSAqNcKeF2+OoLTP20m0UiyPNAHFEi/ctVjNMGLHTquVoVMvBlQOf
6vqP7cn1X8gXzyv++ZMjXbRcphaCFu/85380eEHAJznk1GxBj01DBgr9r5u04npkJLWuCt9fu1mi
g2KGTJhGJPORJrYiGXL2yZBCY/gvWS2SHfmC0QY7MLj3vqsukcc6DOvc8Tq0FM2TsTp8fN7zF/Kv
OTrhb5BRUNRyY+omC5h5NnBJYr+c4pABZmmORIzitsA0tRvaCY4FHMqdhcyO6asTfjLcPG8QsmOz
8Xkj/7AI47WMsz4pLggCCc0wJzRMmuvew5kWO6gZbDkz27dNpFYff9DzBvx8QKkEawNSLUucHxBA
Bv6SgMZiCQxx12kIam8CvcXLR1jrJxd1Djg+u6rM3thkEp3L3McWZ4+BGpxI1RGT7dAbgr2gB3SE
G3rjzWZPcL/WtZGx1eniXDyYprYSmbqQTYcCqDee2kgXV3FabWsNyhL5JNQpKarqjy/H++8d6bDk
9aEbNnvk10HcH7erpGYD9d2zsyrQdVtaaR0suulm1w2LVNI/zP3ylHtOdPXxcee30NmlcdBrMM1G
sSUt6ZxdGsrq1nVLnhOUN4Y5PLp9huSQFNR725xNwa1JzOizXyCCd3X30bMdYmumtlrgqEpuy9Ho
l+mMaXj9JRQfekSkEvn14pPzfP8VOraA/Gi5rmVJWDhvn2dXt92grVPCp6YYx1mZ5pc8GT/dyu6w
ehTj7CKjjOtXs7wyTGSGEk5Mq4pEq4POEHWd5kTBND8Lld/XUeN8Mlw03l1H05BMWOmtQxKYb+q3
5xeb+mAofSK7XrYHowfjZCRoH3I7MFYMzhCr8HRtfA9COR/gJ/1fH+JD+pBpI5bsXq9P5vxDbka0
JksAJLaLwkXP2mHHFqK5EEWcQKxRcq+0YNUhiiqZzX63S+RsBPrauAgFtk+/LQ815LxPrv756NTm
FnEJB+QmUcJmNXn76ZBHFq41mtBta3Wvhju2cfWP2KMFWNQrPxY7P9ZrTIxAGANCdeBCZKWn3aOO
v/z4TORfnImyBAJbYsilbZy/NwxcB2moO+kiHlg3XHc/6w7A6Ih7XptUx63MNirXLi1NNZcRxjuz
Tq7MmUU8sRXwkKLMnMP4OnLtzciO66lv+iVYoO5kTtHatKYe/wDMJnR/DEP7qLsevKxc12wwVqa4
EKkstwwUhxU7knFhWOQRVToK7MQ0Prnorx/lzVpAB4zlS9ela7hods9u+ZG9viE1xaDDVg0Eg8HY
mW5J7CZzNLP2tDut7n82bmlu82LEHKwRnGTr3e6V2O0MDWFVksZ5ZaRXprPDkuadzNLbjUNk3ird
/ex8507e21eJaVgstXjw5oKD+uXtTRJ6Mp1YNNJFRmRrTkDTXo+7W70GtxNDFD7haMYckNrRFjrB
PQW+dyCZChFDNk0bMT0h0LOeCV9014YNQF2G+kslw+BOx2C27jwHFExgb+tRFptkIgUh1Uu1TBOz
ONb5DDM3Le/KxntdgHo6MKe2D5D/il3axMFjDqJ3kXR8g4NN9lQzW7yjPqtXTuardVUF4FXLrL+H
nTDvVB0CCUbXw/hEdAUzuWgXheO0yDovXevElGwCw/rS5V1y2dYdWbEV6UBBoW4a1/lRCC28C9Dc
rZgr7DI++p3Twy0Q/Z0PpXIn5GfzPf1dmYemgUKSdikvcZaPs9W7RlumiKFMF06Wmrt08pam+BpS
tOTotb91MBYXugL17ne48KmKKIpGeQWhY6Wn4U/yL9RtrpH/9vGzqp89q5IGrg6Uw9INi60Uqou3
N8RIoqIYTJ1gk6l0F0POwVtJoyuRUmKg7quNoWcOdCtaQdN4FA3csH762aGcR9DYffv4dM6W2Pls
qKcoOQzd5UKdn03hRoSTtTnkkxlkP2Y2RrVAoDNYR5PYjbH2ve2sYv/xQfX50v/xEFP6G7bNqqBo
iwmUPmcPhXIYMReuRtfI0/0bb+pAOfl1sHoF/Uqte8l7Y2bupd2uzHwMXvyFT07hrBT+fQrzCfA6
4dV0XltYKSOlzsNwQFJw4B/jsRD3ZM7QYm7c7nIocDdbgVp2tn9vgw0IurH9rLw8u0E5BYmTxRS6
iS+Adv/ZnVAru+qjEaqi1PofHvHDCzdvfyQGj/nHH/ZsGZ4PpAjEMXlxKgqqVwnfH3VUgGWnAAQ8
j9qjxRjHX1rAzdlMlqnIVCyFS1lTf4cocfr4uH/xAS1Lt9CWc3QXHfXbWx35xSh4l2kXgwf38PUT
JhrtU3f+rJ8c6i8+I+HjlOnKYL9A0fH2WIlnqaiWVrAAHYsUoUyHa4U3bBf6jyLtnswB6E1ZR+bW
T7AQUVk60LSIkSLIefb1aViAg+RbQFjqDlH/cENWm+MSwBIy6a6HgNR6396WeU8EVA7RB7LNxq0Y
5hV6KG/ipIk3NT2W3BRr36Gj2VMC0s8IF3m1hS5IanrVy31Y+s4JBx6iPW1rN4iGedzo/9ZyWHqB
jL9Wg1gUuS93qH7hb8VDe4jT9jqmzkCSFOP/l3OyhwFbKM+1aYUzKXmqLdg2TgAiwXDi7w6V1Ekl
1nTS4Lx98o2eFZzcSRhGrHn4JEzBFv/snZo1nUPEYBjAFUAhI+rhxiblXXbOl9TBTu2KKr745It9
96pAZ8fT4Zp8p/a7ewjwVgD1liIGTd+D3fYPXdo+CH7+8WHe3z5M4rhJDZupG+K+sw8WhRF2+IBY
t0anzUly3j3oRdgt4G0vGm9l0gHWarI55+y/j4/87g3MJXVsTC9C8nDyqLy9cem52TBHQTsWmrNC
dEqcbDh5J0eZwyJ0DbHvW9SsjfPZC/DdOkQfwMD1wfrIHJAC5e1xMS8mcWXofOLRMBcB1DkGZEWy
jbUiPVjNYF1kNonJacybOAPvyOjdpbU3FMmGclNfEdJ2/fGV0P/iUrAmsgg5DjeYfV4rdVnMrEMC
FKrqLN2XNDuhuVR7oY0Y2SzndoxCsSPkLzkiP0dPYytCpPyyWyLvVZvQ09TaJywj7O0bopeDfZyO
E0k7qEo+PlFjLjLfrl+mzYPA6MOZ57vndwuu/94pNbRLnYKyTQR6deE7PSCI9KIapTghETOXRRPj
xI0FXliVDltef+WCMKrvKzr92DJcXMrkyRzsDms59NwcYJXNLk2zjC3SHQgyOkgp8PbHRLT+J1XI
++eYyyyUheKPLrF53lGBQFy0rl1qF2U1PjBr3IXYkC8aq3ngnzHAND95b7xfCSzFcq8rk90Dbbyz
m02P8Px0wQjxYRpen2KHJ/n/5im2LN5Pr70CYEbn30tT5AMtKGxXhAsGF6Pfov6gbOohtKKJXrW2
lqHPcOKDsNP4sxXo3T1h0TQwuap8vveFft8gz5E6bTVWmf38okoFToVPX1TvvznuOUQDbDcpotgB
vX1sE6VCYDzo+G0UVoTBITClI5F716k0MyJzmx8f3+vvvzmbnTvbLe5yqulzrSDezbCKIBxe1DON
UitEjzanp73w6Seby523DxUvYMexdLbVzvsjNXaKOzSC7kCfIrvLYAz9I/dhvAoCyOgff66/OBoy
irlLLWZd23kJmvbELXr1gMJVjf11m0JBosUWDIBkAVZ3n9wcxvu3LT0gXccbzqaEn86X+Y8SjC1i
GJrBLB4kHy4Zel6sHgxVq4gQ6s9at8rK9TWYJ4AYYgD3HibfEkucrNojM8fI6RrY2ZUd6Sy2dvG9
IzdYIFnLkR4dZZEtBzK810ZWW7d5A6/i42v1fnHkjOnluzRBXUY6ZyfvjXWGkQNjgtFASxLoWnk7
Td0y6YdpHvjDifKHdjYP3yYWQoyPj/5+x2RRoGMLpVifpcnnLw+U56MeeLysQAF4G3tEHj0XbZnl
94vI7TcAv4nrrow7EYtpZ4LqhrwSfyvaRl6bded88l2+u3PoCSO+MulnCZA05003yGfu2FuuRgJp
e+JihEuNPhez4YMddNEn/Y53SyKbE9OyXbqf3KPKnP/8j/tGm2KyHzkazo3pmmZCw5LzpUgJ4Ijv
erKdL4rR+eyCG+/2RhyUi43Tfi6JqA3eHrQtIugLFU7OsVbmc94XNViJKLp087FfpQKODAZi9tXE
yHw3wMvUkc9K57hPZVMVl2WX14cwux8tZiHoQG8cMs1ab4bgBhZJoPDx0Kh+NiM4VzNJukE0QymZ
+Y9b9XyTM7SSECEfxB7eKRCOZn8DXbbZSkkArEtqBDrGAi5R1JKCMwIblHexXkWfdOLevS05Ceyi
0qFUNdmOnJWRIoKbkPeSkt5Lg2PkDcgnMI0PrhN9UoOcT7Hmz8vBJB/UkDiQzjdXHnt6PBQ50/E2
aHftr6Ghm+pbmwlh4cWUKg1fpwxvm7j/2QV1sEhp4OwjuwsObt0c66ZrafPE3sKYGpBnadlsX8Pl
Csax6L2sa14t9gVUKJoB5BDGnYsCXMO+VNfIaMm3v7JAqJ+wxwqCKKxnM8hAMTdxdhdMNKvYp+l7
Uo+Nz14G70ovbksmFg47AsYXeDre3ptjM1WFCTGSe7Mx19TykFvTbjlwR1yBAt8NBeZQKGrjErT1
sGKDG5D4KKGHongyxvC6aNxPvOvGa638ZunipOZtg8v0hlf8+QNT+32faQEvyLbKG+K9iH51rK9O
awJKcxqCqrPpRPvbX/ehhaJ3NjAXa2rYFjG9ujGle6X8VmzDdsiJpg7yW963T2FWx6fE1tbgAx87
qwI6MeT9nRSEHSqwzld00pBZWe63GAMWoZgIIKgbQxV1W2QNGC5Fvy2gMT6FqAe+cdeS2gVohcL0
ziwBuQ2a9tJMfbasQbYy6gjQRlDsFziNlpUqwRpRL83yaBz3HRMOFudiSbxjcTUa9o+s1AXksJno
PKIUnjyEXJ5JgEiay03Ysf2tC2CI2jHB+LWDGRjgIQ3I2yzqZ0/izyJ+3CCOC31O0BzTwNauB7zm
ND7dDisGnWX4t0fDg4+CjvJSFl20bxxxZWlF9WPZl/1hcq1p71aJe0iJlya7tUR0LL50vfbU6np4
05VleDMN/i/iWLoon/Chuu06TqG8W44VX+V176MtcYY1LHgD0Unk7IQqHmHxm/t0QDDQm50PEihK
FhVwJhg2VXWp6+1DkNBa11jlsfolakn0B7ErtY0dvTVumqz5Wc4RioUx9nujQMxmSpvYOcP0iWvV
1D5ySR7zpI69k27FNTHHIXjU/Af8EVI2S5KaBA2oE0gPjE71wbBnvKelzCOuDeLixp54gMQ4Zkmi
3afZk1VN6cqKbIn6ML12MlutSdhGuCw9D2KidZp0qR1pOQDyhZlc6yXEwTmZJXLi+6jKxy1wz59t
E1k7k2TuIKaJMTDhu0BL019GUICNSaqrvsWe49tt+dUfl3HXjIdOVNdaAEwrCnuJYUdZWzzpwH9h
WuwMCR8jp/NFb9iDVhfI7/i+g3sRgBcPSEc6FKVXwuovuitJZogHAXBhN+506GAWEkRB+AtxC8/S
xf5le1V0qMgz7jThH5w2Lr9k1UNQsu5EZWgdnWoM1roPILhMAJQ7OkAzF6v3VZzUX1Wa5WilrF+W
CvKbpu5hPzZX9TzOgxH0y05DeJvx9GhaB7vtvMus0etjoA93dg6+u25zeycnscXcPN5NjlavEhxL
bNO8ozc68Rq3zFctcJN9WpTGhV8eQc7hX+2uCeztrtMKc2KZYD+fHDfYSqXH18IlTrjutc/6fO8q
E5TBuktnmZEpO4TzJbCmcB2IqiAfQ5c7X6deL4NSX4UCBjSn8dkS9L4w43jzvgAFMToKdd7A9Mj+
xitJUTuz/AYXFolfoe3spFVt3VgAY/VdIkVY/E8DjDOc8NyPKvzSoVW6yLTs5eNC8d3WiNOZxdGS
VhHakvNetkMYJgICFt9YESSBDyI/iDrZDQbu+jJ28p2NHvTjQ56XZ7xsaTi+Krnn5tH5gDOHNVzZ
HubdooBCa3qmexEZHUpKNzU3HgxMNGMrEnEePj7s+RfNYakKGdszdUQWca5giUCyT6rhsLiEWP4c
XvhzPe7QNb/NutuPD/auW8/RQIO4DJipNhh3ntWgEIUAawaEvQB8yg+uzlsl1MlkI/57XGb4FgH5
NzoRvVTBhqQ1CYk8/GTdP/9u53PAseYiAkDAQu39dtk3q7j1Rokh8XXZj2MFDB0vCfl42lI3qQS6
uPqsff2upHw9KDe3ZVGt0KKbv4Y/iu8wypvcGCgpO43mKnS8S8RsQLnyjsSFEWurIv3UJ2vHCQis
zcJin9V5cvfJ5T+vKeezYLTLrUvD6f2+eBhzv1BOy0efQ6fg8JHgwM4ExU3F2LyKN6mrVQTVdgQr
ZUCAo7EHqOjBfWbFv+uzvl1Pra6WueNZn2wMz2dsHIf3DcOLuR+h0xA+q3dDeOsO9tp/7Nmrwmmv
rT5elVV7nzvOUbhxeTD19Eed6vlDSOAYIRET86Sg0LRHDYw/FCutv/n4ip1vV19PCkWEib3PYLZy
dr9qWoXAtawgxjlOcPRadAaTEuNDXKJjj214HOEwLCkxr7CRy092h+f16XxwanK6M+bcXTvvK8DQ
aAFItISv9Yyec+TUKz93zU8uvAlmgZvvz5qTr1ggmOP6s91AHHX2RNQV+RdBPnGgTPLqiYp9bru3
lh2/GPHOE+InyAni3LMxApWU/QygwZMabzzTH/veBNmLW7c4Bk1rbY/T0gi8J6k6bEdCkHbn+UcD
324Gv+MEv6MKpl9+koPCLrty7ZY2zVb2nssk7MUa1nIP7T6zd75DIogPQXNnK/HgagbAZYqOzsNK
Hbt6Tnghyl/f2LToV8kix56mPI0xBw/9KpnKk8727cjXihPQ/5Hg1N3W6c/IEARFhLNxQne/63ET
bXSCbxrTcyArZEev6X8BM+32pW0+QUJtt2ZbHIQ1Pjdi8i+roCN6OaY/i/JOWn4G0apc5/QjL0En
HjCP7zt0UIcm8J6rHGFRUJIxMqXWqVXVxkmfCmH+rMbiSYEx3FURqdQSwh0UlOrE23KV1GWxKhwL
UmFya/U0lITE5icIm550ZwtKEZl+S0umAdxxIVHObQmzXjXcQyfTjfBP2BAyZwsIAhwoCuXdIEy4
qZZYbMmEQ6qn6TdhMd4TF7tuJudSJ5sB+LEpN6PjfMNLc0vC1g9rcsDvuvXJqIsHJNcrMxzdrZGe
FLxJEyQkUGnoToLk01wHXlsPtBAnMaQLr7P1RRO5tP8nIulb16FS0TceEsg0ZXaX9HKnALR+CRSB
8wE7WVR/VvC/GTuvJTmVaE0/ERF4c9vlfVVbdd8QrS1tvE9I4Onng9JRa+tMTMwNUZCGhKqCzLV+
A4qRubGNTqljAjvwWqSGMyNB4Qrp3dAMjQenqrdoGOCiHrpMHLUgehCN/5SWzHb9sI42HVZ3vYHa
oVVmOE0IH/caGKyZntarsUQoXxVpvBFt9imy+NsUiV+DUd+kUZCtGjR3M01C+UYOxTtWYfAvC4v8
AY2q965DgSgxumJlBNW7V/hvJmZ5G5CqiyFI8LtCNOfcQi2p5Lvum82xCcclTAa8Lxq+Isu+Oe5n
PsCEZiIhH5hLYDKHIrfq/9vASkENJ1yOqMMvcBn3lx1WAZNaMSrFASHLvDKhvoCkVwuQ3F0Hgymt
+20EgQ+9C7koJS5tZX5J4qjZIPCPxnykvakxCZ7C6U46NMl1iJ8TiDPrQTHiczZo27EI8yVSzJAn
LQjACLHvdQsmU2JWT4OtbqZAwYPnPDS9USANzoXyN3xOWShK4plRoT4pSXcDd32xJZP4gr9thB35
wg8Vf2WYJxPpAi4m4iYjY5x7O28Qe8R8gYRYy3EkEiTacmMn5UsZgBapNYwRrfAFdA55uahXFt9N
qPFLJffzhY6oKebZyjmJVbF2LeWn7iQvSh2PV5N/slsn4SMe3VenbH4iICyf0sD8kDzHUlau34Jc
rjshfyj64G2sWGfwYw11yEKstRMkSoDpL9N+Iq84abKRBbPuFpRAaCy1UvyMq9QBqhT2ywTG07IN
37sKLpJdxOWCFKoWq+2mqW2cpcd+WKRWmF0b1MNWoeL9nCRqV4oBTQTRoG8YZf8TQpnd+n7SoU+q
ZTCe11miFpvOStRtqpjVs9Ml214jPEKKV0V8RhULwDUuhiutCq3tgphkgNdlbe2kDORDzB01R7oz
ZeKxUDaCXQcxYGEXyre6TG0UDA1/l4Rj85AJZq9x+BpbaPLrWK4sO5v0SVc8aaLgmW/jVxXDlNA6
rPcIzeoP1oAFN/DiaK36WKuz/qsdVphF2zxodf+MicEm0GOs9YAX9EQbeA9366pT31D+ipZN31rH
ESWzo0iF5EHhdfshQzbeaQQOauW5SNOtbrn2d17nx7Bx/VeLx9Yyi903C7sWxE4gmaHTiEKSvywG
28GepnpGvACt6D7vllFttA9YP6jvyTixpKQJagltsCPiuQ9loyF3ESK2rYVqtwsI2C8G4dd8yQL7
HzFNq13ZbaoQIJXVDNXemDaVWVZ7J/WidT8JRlamUz7WJatwIwqe502AVjl5IMc69Il3rhsfJe3M
0/9N/da/+Niv9eg5YlnPXgYm4DIS2AI0WcP4wGbkxlNWnrIuIKjMnmmpC7eBsaWsa905oMHuQklD
G5hXQPCWIfXFk7ZNcU2KwzdoHt1ERIlO8agHb1jSQpELyqdRYRUZAMLUs+5H0+Tl1hC6PCKkxq2Y
NtJu5NHrvAgXTCQc0Qg2i/VXSRAG/b3OfOxeMR3jcUOO4fWPY3M/8/7ctzL3KER9HgrRo8z8n27m
yn8dK0ZYQGOW7nPLQ4AfrwAmGeIwb7x8EAetK1DgG+ftV9H8KXfyK2KS5TbWlZC1nsywc81EreGZ
hI+j2uk4UA2Fbh7nzb3cNbp/s1b46/mY/F2qpZLMeKBWEPWSXaKW+T+hymMsiSxxK+Bo73lbYLSo
5d6bFtm7GBEwFFQCHEwDQHcZWJ+95A29dgNPfzOqYZ9Nffhhgydp7Ztw73J3hwpYu7btVL41SnmY
+3A7DZWnofFvuLWYO6P5cN3R9J+lJq19WvGH9UcDKcM+zb85Df9tOw5ecWyCnISUDU4rHA8jQ18N
BRaI865RKTcjD8ybXff2rQoAUEy1QIdEW+w6WKxnY/5NEQLktX/KqgoFxdGFOgSrTE6SDyrZjqek
j0gAxl60C6s6fALSMpzy3LnWapYUC9+PkOmNsUGaK8dWaZ2SrgXaRtO5EzCiyQJRD4P5SXfLjVZ9
0f914r74GTi2BAlT5092puYbCFCYzE9o0bK1A/i7dfkxdtnW1YLy54D1MQGe7M3ukc4IEuEe+4gp
V5fhRpoqk75bFH6fuw0H7KQDa/i00IpbtJaTXKNeL3Z9jCpr4ZjJY+TgvyOhEP2w9f3cfVyp9YOT
jdhjd423rvRO7PH10c68/4lA96n6jrj9fu6fR+ytASXzpvqqz7u8q0+1pw4HZn3hOowK8QJY536F
notZUVWU2HVjrIlUN3KpTFMwflAmP5SaH0xVhVgNec1zmzcnxa/7B2xVx4Nf5/lL3EYSXIYNojRW
8xffUbQlWtIqkvuUKr0K2ymKgrU77WbwBjYm3jHLudTJTXUHikcs5rY92rwHHJ66B0+1sxdp8Lb3
o+F9LoRDpV0DDS33qSMCLd0Tr4SHeW/e1O7LMPRYPk/DQIV/2zlefJt7Mg39NbOV7jyXVWhtP4zI
UBzndrFMi4WN9Pb9AiJHa5ZNPITb+yAqtGXD3qjXc2UUSbEGZSn36wJQyNu1qact5sp2TBRP9Q1w
ntMgjSTqT3iI/SgwAwKfiyWWk6Ji94CRdH70PT27b8igZEcwmNVD0dfwS77qWEnowAqfqt+PKsUt
rlHgmJt89TDXYMqZHd0YKZ2HezGi9GuZJJ9/dHj/ODf8o9cqA3SnkKdZziVm73HW/9XdNMqux+Eg
bszdXPp1HfPuH40jI6i3ec73N7X6Kv0a6Fwwb76uJU9be+EQNZ+mz7xVp+u+D+ar9leJ1MZziwbe
toH9GMV6tQvywDg5ZWWcZGWjvN65AFCEiKMN1g2hv48hlGqiPjVe09cbwZRno8g4QIqtkgP+V//T
WvWjctE0Wb76o2QubnVj41W1tr93UTmGvdO18ugMTTcsvenUcz0U/LFehFMB972dZvu/+57rKGPw
7tWo5sRDAsAV3ZD2qIPgue8qSDutxgo/w06tzoD7+mNmNfWtnPLiTKgvALiZpA8Vto0jEQZ/hMCf
gk6+zdXiwLihKxIesbpqkSWv7Ee3SN3DfRfXpOdK8fTD3GDuMo7rFxRDcRuYu/RV/dVB1eMw9zZv
gjz8Jno1+9WHIbv3UQ7hvcZ9WIn9EWi2u7+fxYuRDmlLY3/vss6CH35RD792q779yfxL/KpMmhIb
CAQh91+X6ZV44gmHHMevQaUdaVJizLuvUUkxm8vr1u5eB5F1xNA9Q93NQ5orEhUoHhQbceP7wDQF
s7HAQen43oZ4VvNgtW72R7+KRfK+YkFyPzbfKBsLAIiUsbf96jtFBeohHV1ze++7MzomvXmnbknz
kmFsNRfXLdBEwNGn78rKSBoFmoQlNO/HOK0/5IOS3fu8f4MC8STpdtGvPllBKw8NwPjN13VjDQ9S
WMb25n4e28I8yh2ltvkaW+vo2cI0BJZi869Apsz4caJFaWw+N4S/ehFZdflHv32QtAupN+nmPr5k
EswZlCDcsO779eMiMcr7akg8FvHTr8tWXG3hitL6td+Evbmw+05jSjjdA9QhcHsuZL++99liHruY
zJ/WX2NFZC1YZiAp17/G5hrxckCeez1fs65BJhHqtRW4LGe8nDfCXOVadTBCEe6ism5vY22Js8Yq
f95DFqDGfBpke4ur40mvsQu08VpbeD5akOZ/d1nzb7zIqW/JJHQ2WGRDVW/YkMZFw3nenWrc28v/
Kb3vJp3lnqxM3cxNs6n9fCjgm/jqcj4UcUh18QcqvVRb2rP+JKHaE8vSjTKdfa6P+0Z0NhAgmPvy
97VEQFug17VmteGehIXx41S5V3o02arOPU39zmefj8+H/Mj84+y/G85t5lpd4DinqdbXoWzq/nfD
+3FphqSrgnaZlJjWa7x53Kgub43VuWdN4C78+5BX++q5jz89JyLLIOWNnI68FYEyniHSrwqr0A5h
mr/Ml60VBGHKQKwVyJ4LKd10U9WqoF/u/HSFFg83LBexEZ1H6yKXcRKq/8c1ae1gn4rK+59vpSru
NX59SdOu6it/3KoO9yEyp8qvb1VONabd+c7hFPWvb7bpqUNV1pdN/EHSWseVqHY3WhXaN8xJPkF6
GmmRvPt9EO3icBxXKBA473GdnbJRN84wwS+ortZH11TUxdjbxtZ3cVbPfAQazFK99YOSHnpvlNCM
IAdaiVDee33ENSpQlSMslvRpcIvHUMP9GEc9/YQVGIakyHnvS92O3kJj0kkqgw89kfa6B4W6mXcV
a2OhBEZQ7FtmYkCiNglJflf670DEjkAWimeJD8MxjkxjUehecIkdErBWl6fMNrD+DJ2iu6D3+mtM
bUAOMhJ9cMrdJHkiMPFohK21juKeABFk94cuktarq03Sqro5XrsAxwl8u+JdixrBclDL/pjCncIi
fPo477Om/PXJ0NM3YYth83Vo/hTV1bRun1rMzYzGgnUT4iN874tsNeYgv7tBcJETTBYXRwBiX8fv
3cz7Xy3m3aoyMUftVRYU86m+2sznu5/FzL18E6f6x1fjv2t/9Y07A8HODkXDadRfxysvZmxfl5I5
OU/IAD/uP27LX6efa+NW3OwSx91+tf118dN1fw1pLq5q56kcFXfzxwC/qtzbOWOTrEyzd+53aD7n
vfrcxR9jGPF/lXL/x5Hf393fgy573Gy9yvRXc+2vc371eT9HXmrAXob+x/+6nN/f5dxDHtX2rkhe
6y66ps6AAkutMwtUK3HN4ixDZGwYdnaV9ucRP8qlb5vOa5kr30U7dP9ygYWNY2IYoZenskR+iQqZ
o/fXqKc8aqp96RPh7V1TgLrCclTohfwYm+CAoKz81w7jTYyZ+achp7+dZ4pH0wWsA8UgPnhmiSm8
kZqrFnOy57xnXh20hvghSPV108nDMHx1wy785hHGXsbK0F4yLXC3OXhVrCr4X80FcxUWPS+/Rjyx
PM3mh5WHcCwsf3geI3yuhigwj/OJZRJ5a6uX7eM8rHmAwkYeYzpnPMSHStjdh0LCc2EKIW7zJZIc
qfbzZdtjkq+6pDNeMpISuBg41k/cXVX8tP+d7htCvs7rgDL/MuqlPMM/GXco/qXbwtTEdb75jZcU
70UfXO93CbVzG83/f5SQ5ESmO91TbYhqjaCGd2gC2zs4JCrWqGHKp7aGLF1XY/SP5kbLecTT90rO
gKwD70WoHWm1r6HO3TdD2aOB4wtjRyAz3qlDvVKxvDvnWoRLFPYAS+ytEMJNZP/qqg0Gkl2zdUNN
u2R1Ar2z5hmbJyMvUd+H3Yqs0kLxUVlFcekgtCLZJ5OvtPfUa179ic/cuGpq6xnFYdqaXoBMVzTp
4PEWzTucOMUgMXLvHGVv88De88L6ADgPfEdxw3OnYQEc58q2quqYOVCXv49O9R7FLP0F8tyOVFNE
d1kRJqmRkfTVm5PlIn8YmeVetcEPjdhlr2LH7E+WXjRYaXjY0DaqAXneN06zo1nUV8hkYfqLzjGS
0W2ivWaNiRKR8RJ29MP/IHkC35Qus7HaQMkeH/OKlEYMXe6EHqz/rPfI6DS4KxCEZTnapvWratUe
NwdVSm+wt24Ex93tBK4EInnpgjh4qcXEDx7Kp7IX/ygdFum+4jWnPFQbXrRGidpy0S3rAUsdd6gu
EIWGdWCg+WR6mxr+dEBOiOjru92l+Vveo94Dg0iecRbBm09HWYKBKZsOMc8rKknqomm74MMdAQ+1
fvWMUV+z1qTT7Y1pQzBJW9audTDhoJ6MOg1Og30kHmuc5iPgwH7kTmYzs+WQKvOfWtQo+AVgD57r
FsbS3NdTzcxnbShdguH4VXiZsmgbZpJaDc3R8fP+G0mpKHbe7aBHL6iqXobK6V6Q1ATTXeF0Cdbn
1JZ9fKqQ0dxpEfSj1MWfiCla8qbiZk2AjDCuXh6ztlaOlqXI0+yllI3Pbk407i5rDh98VSZNtVGY
Dj3iCh7BzViMJE3fqkxFYswvrW0RF95bnUQ3dLTUG8Z92qMJfBahmWFRG3G866vxRJoYRIMeoREp
JK53NoHQUwrgXeSYAejqIP8hdOw+9EivvoU6sKEicb43Gq51fqWnKOdjulk5urm1myEiL5lpF54S
yrKtfG2JFlp4BT5lex3uvSrEqZtEAc7R/a1wbP97FeOnnFQwwqwE+JstjCuS5Oa2tAaEL0M9v2HS
ttXN8Ec1YPOXe7G9HHFrAWxjJpsgRzJjvkVlGZBN1INindllfxIKE4+689ND2pGXR0mapB5hCwz6
xke4kItqSD00dNEAtyuSZePoZysouHyHLbCSMsluaGyX78imVQ9hgt4av5n8iGmSfKjNYh9Xy3gw
6iNx71UPpmMdg+rfhUps7YNkPNfIICHIXYsrpD13pxeO/YCRxtrIyvSN+dS4lIO5Z1nrPDpD+Jaw
6P3wY7wOiYGXR2yc/zhOJPRbiqnsTi0NV13iY3QNhjrf52oBZa4qmqUqlGwtXWaEDVoLS9VJxT6J
rXzvOxNaPKivdmsfkd/sj7oaDEdrSI1DO7zo/H0vXkVAFWsiZ1/lRXSBx76qdQwuA1y+rSx7r3rH
22Awkq+NaRdPqVs3EqIc86HYakbToDzUoQvmBv5NIUxdjOqb0g/187xJh2d7ZEroDplzKCOE58BL
8NhNiLJVGfekX/ddVSwrFXlkHMOxlw/L4jSOPZa+uKg7spzMmlK3fRgLFwkUXG8M6b/x0wk2Q2C8
QnjhhZNn2RGAA/G2yUqzzkpzneJEfzVaILiana8io+ixztDloewVeWjC5D0o7G8lGaDWNsFWkrN7
RC0yfoyJW/JzvmbwSHcjtmT7ys7sh0RT7EfyNswGbJiy3Vg7j7lePun+OF5kR+hnUN4TEgNQKgz8
3MnBKeKxiK3FaGP3YUJbXzNpHzeNF4zrpFTVc2ewvJHG+N0AYLjAIcq5eE2tLOu8IlWd59+spmxu
PPfJb74huWq8lBMwVNVKbhWW4PddRdd2qFdBG+exh+EFzz6rvtbYXBwNki5XI1EvQAjLXKzEEIbP
ZKXLG0bSmPJq/iNvjicxWslSRo76qPjPqhOLS5jq/dnCWU4a1YWxmjuFx9ZBq0W0tlLsyyRSW+vK
m8wc02BPaPachrnzHpX84Mu6OpZ+jgRwd4pJ1YJ8tLrnPo6eu7aaiJv1O5JpQ2yZH3AAtRVEG4H2
VdkAoTZ4CJVutgfaaawE2SV01Np+jds1ImG24kzmNM6hj3PIYNFrFOqLzJb1ZaxQ3xgqXb/6zYUp
XbZp3GLSGQejBXTx2cqEfDc00a0kYYfdvMvkw8QJbomsiXIdDW3dWiL/NhQs0YwARS5MDsBp7MbU
d1eEpnGHsgsiDEGOGjvYuJON4ScBdpIuZqaVB00YuAmS6PxMyXi3FQ7pjouReNyDHFOq0tr3qR4t
La+JVlbg20fCFASiNMKMuV/XfKtIlgkwSHvLE/gGp+pOjMWwbhB5ODVGGT9afQNo2dD1i4vbK765
EtuMofzIS7A1SU2uklDvMzcTLmyYZTtY+ckmF4p59EmvQTlXECuLDW1nNU0KR0CQaAmiTwDd/rNj
46YJUPJAgD08u+RPyfiihFd7uXKLy9gnDz9EywGn+Yde9uSAJpfSwjiLwTIPM3w1aNtD7TVcuzs9
3pwwfyHYfsZHTTv4ZQrmWU+Ayuc432tCrlUjGTatq2cfdgFZDVVAJcuD9RjK+ICfI0hQIdbye4U7
M4KQZn1WnTL87PlTM6sLto0Mx2OUq9vG6RE1SBB6woNEPZfpQRGN2OYOs3wn88H2YgRWOxVCIbEG
GdvU8zUggmqfhOinx5Z4VBqo5yg0d2dcMAr0LgeQXpbTXzLbLBYZhm973qP5Q1EkyTZyQ8Qw9L47
KHoD860gkauQsa9K85z41RqbLsD8gYcoSIwySBNb3kZWvCp5DZY8sFxBhkzxly1Kfkh5NzY0Yp6d
66r+ALA5viZtOa6JYOqfZuZ8T6PkEiDT+hRbn1Lv80fHZ6bghnWz0sygeIwdEvc2OosPFuj3bYdF
gi2VdI916ka6yXCwpBaj42/LQ0woeF140adbdsUpixNvmZHt1YwxX0qlU/al0hYEQn08h+3AtEhG
DfaiBW2ylMJpLk1d1sumDZ0lfqRiBTET5UcSiRsU0bOF7fohr1tP/eF2RLjt3L5i1hw9mJP0iYrg
1SoVincdPLy1xv4pyQGIaSPYYVkOxiJo6naJjKR3Cbvos2gM1EMFOhmm10lEHR130dW1sUEh9gf6
m9bRB3j3ENRme8LlqV5kUT8eah8XdcBIJjqFhrj6iWItkjDAVaYZmFxNT6c0VoyFqAzfXjAJ9ZZD
SM5q1Oz6yc9SXCfygLBKOqFXSZ1pKssDxdcvA5PAJz+1VlLN3Gc0utfEGtqlLklgYzVn7tAQS3Bo
H733wctvuQ5X3VHs4QRmA7POGn+EWHODK4zNS9lp+sXEQAeXRG8D5WD8aefEcBxnOGKBztfRjOlK
rIOi7k+9D9/LwDl4k5W4nhT7XE+3HRDjb5h48zoExbmukQQ98EXrS8yud4Paf4+9QlyFWsgTKkVn
vnlm44irfZAAuoFmHT5DswXlXZ4wKIxPkGvNW6u3zmKMXLBedaoflPrd4NH7ri8Kz0Ys0gdaXMli
WJWOnnwQi2PwdXWGsO2vdO/Vl1753YowpVWddlijTCmZxiU66GTe00mHfQOk6m4h0o4EVashYmVG
xl5XgKdYBPVOQB4/utarXpmNwI+OvOCqiJBVhjaKldWDWkDVOztUeyDXxosXaTUxCxIckzmok5iP
wOCEu0xYuz3UrbHruzA1VgiS2AAQTPBzZosZr2z3vQxZA0yfcuSumJKoU9foXi0LbMP241SseEO3
/9pNSPRsePOvPdTm9z5zlD82X8fqAihWarfOMomF3Esyrujy2JokD2EDXBH12u59/Ftkpm4N27f3
6H0oyzjvlesgg3EVpYiaxlqn8ZK7mqGv7JCT2ioSfvVoi3MOwD/AAQj5VpPZXllcXRiBBCh6ddXG
Y7vUGlmzgm3Bo0TpsAiDgWqozh099VjVurlJzXBfw3E75/wXd5XasV5uriAHu1PasUZzs6zdxG3j
o2gzEXpjxX5FKg42kqEvknyMMbEHvRaLAqGHCkBUhtLeIagce2HkU/jSAmef+ufQGfwPVF+VzoiO
unB6VNXHYZWa/c3K+3hbuW57hA6H7un8cd7EUdWtLXJjU/I0PZZTerpsj/DcmGmUaYCm67SfAi5J
cWPZVjA6KTCQAw2N7mcd1ewWZsZ7WhJDwniqgRsXIy0/bebdeQPCvlwqqikWWu9tdE9tgeZkDWgc
NkEj+YTLDgYVQdyuRrUcgddNcyoE6xZOAuQmsYcWid7poJ9V0EXFsMqgJJ4iLxl2RgL6Eeds8H6x
7K2Tk8m11Y4+rgAYW1qssUWlGgcEHYzD/Emkfr4u4hhNTY57Tmb+Oj7t/l339zGdKVD1MBcnnnrw
3bbc+rkGfeevJrxU/x/d1CGDjzVZPtwb//+efh7+3LUn4H9FCr7jf13W76F+XercILemKchc26xs
b5kGA9aBv0c5F/xxdfP+/63v+xDqctHrBtoDvzv4q6u56R/ndFNkBKWEfl8O+SUybeO7qcTyAS/U
6mYVAeuxzB5WVjKkH5qvkCSsje+iBH6O6mGMA6cnWbPXymJuqoc/wKorH0meFytML4oDy0v1KhPi
VHOFUHiHJBDea2s6aJboiEUrrpc8o7X8MVdgnooftzKmT8WgNtxFOa57USlvhNq3cw38nYKFyRvv
MgaOwtwXcPmYOcl3p8Ar2YVqFsEYzW3NOCZx4Z9L0J730QVhBtB3DN+JE8VrV5MhVt0yf8wdg0jB
dOlVJp7Rak1esHdOtpodGBsrK90XLWqvcwW3QaoljOr+Jjy/35tDhi+UazvvIxPP+d7obT8uFFjA
56RoqlOoMEOcm8bJMw+f8jOw8mQl8GQ6tDEhwEZJrfvJtcTbByohe9ZXLOMIjW5H0tlPUR59n3sw
1OonJi7iSSMStTMdD4VpZvtvTsLPbfpeMnw+HlTHUS6T8NAhR7x5mbDG/PRZG00VAkxLlqlS+0cr
qY0zem5ooU8XjiDCsgf5+l6FvMDGRsv3Dn+pG1AT5rtT09YLn5Qyb15g6gXbsFCdjbDE+NIjMj73
TUCTUHVUWjc9Lpq90hfOKunH4d1H/3quIR2wfSLp+nOARPYJDbBsyZt+6egYUXWevsiRdPvmA6RZ
e0WtbfGw0V4GkZzBCnqfziRjxjn0c9rVIVCVqlsEaeh9Ko6+NyK7e81d4G+NXWDS3CfxN/D9q7lC
VcIZNvm1HCObexMWmQFubHA/sY55ZV4VP1stcQrP7UHryFH7sMVlLgemHa4CVcSHponjRyxLyYrP
DSPcrCFAujcDv8CDilfVci7Qy5dUb9sPJzKTteV2cpf2dfXcp+HLXO4BM4W9LuxLjv01JmNEylCj
8j7bDhWzwHfeCttuNnWG7VGUK9qr7ym7uYKL2jQqboV7gofinNWoAo473Re+mEvqj5gwZyFmcKFh
MG9usveMOefc0gtEu2z7LjpaVe8eXVd5KjP3nJd19pTlSvpUjTlKRB6KW/MubFP/IPTyx7x339gs
y+JqRAN9bpWE0T7wUHhU9c4qsOb1b7nP7AqD7+wpUpp6m0SxWLS18esUrgKESimZ7E01iNED/Edh
ezn3Ph8z/ce2qKPHuY3Z5N2qTcxxNVdwYMDc2uifryFb+TZNAQbXWtUfeFyIt6Lm+dDn6ZMEUPAI
JYj4fCbeSoHHapwTvZ93sxjtGK2ywStOpX7BbDQtuKk1ye+3Nn90E5G9Kk5oXxpbeZ977lqQsmST
x+XcBnBLuWxELndzm0RoL5lStdfGQhqI5fT09BJvkJvLU17nEgQfJ4KwkW2sygzWPDIEPpBGuigx
xjnMfVSWtQnioniq/KF7bIlAz40wwA6wADJbHnc0cjDqWo2aqvHzYLBBx1y7EuD05tLavDARKV+l
qRmXyh8/5kp9SwQdiVF1Oe+GaOcuRREO97H7dv4i4KpfrVrUL2hXPsy1dLvIeVGz0og+I6mP5L3/
ZwOfVT2NbTOerMgpV17Gdcylc8FXvfnTkPN/b6XhLL8KUq0HxjHvtwPQ5TROws0fB+8fK4V4HM4d
u6+Gkw4D4a/onKD5dAymESWD1xLenIbU4N50yNphlWQa7JqvZmHWZFutTN6/Rn7viViotYI3x3Tu
ryZWayIoHA/i3g1sSe3BTQio5djuVQGphGxaoua6v/a1onknNIyi11guTT1Tj7Y3hCdCODaTb9M/
17yR+AnkC1a/6gdqS5iuabW/1fp2eMOacUnc1Hnp9WBvFCUuoaUIl2qbjA+1FYjLvPFlLS7SzMNN
3YLK/6sgSXRtrTSW8ndB4cKWiRnTYm5B4F1c5q7MBrfrEeO7e8F8bK6iIc+68nOTafp08q+CkMzL
CsUhdIP+W+DFMTyNOM5gbP+nRTUAbwtdHyX0afRz6bzJMQ+GfOqQWvxvwRj66dIC5oKpyH9axF3p
LYpS1H8XKHWlLaAeaKuv7udPRO149qCrt/6rQO0heFS+W/1doAlwP1pdsXb8722HcIuCp6Zx76eC
r5vop/B0RGmLe8FcOg98UB1WdPUEF/pvVwDQCJc04I++Ks+fmomAbYzG+HeBrOUPx47C3V8NElAT
ZGPa+/EohyYVWCGAOB4AN7C86cpT+vQmI4jZqS3im/S1fMXPOLx58VisPBZw17zQy5XfCO8qhUIW
jKXMlahevZJFZl29LhArj6XlNc+SdoXlqnaVYdStPDMfrynrgpXULHkNiIlytrC7Stx2VmmlNFep
D3hVmG51DXJD5WyyvIKE1ejPxM1YC4wVTLDkKkeyvTJQIs6WWJQWaCXopb3yheNflIBgoWcm3gW2
u7uSwrQvpDm86WzWBbdhn2sLDHjh2CF44EAu+M6EqOf4wyXAPGjtxb6EYtfH6xSi3UXWvJH5F4mL
15kppUN9yTNSBPiflhcpm2It4zy/pIEo1zLFi4OUIHQzpY8veePU67Qawgts12btmYNyTquqXUu7
8M5U6daEjZ2zTEe5TgPNOsvY6ddeAFYlyOKR0lA/B6JW174XEd42R22d+lYPb9LV19JLJZ/IwxvS
i4jNELMhno7TmAcMKOzJ+ObFq17l6tkfnc+5zAEkfUzxvgX7QFVkacJ9qrj9Yi7VWi/eEt4zl3NT
hM2atWydbD2X9q7nLXHZcDfw2bV9mNbjAhVkc4qedge19+wX1soQoJoM3fhpl0RR9ZBIdbzvslSd
KG1eevLaynnJMS+11NE6zXWTKvpkVdqc57LYEa+ijMPLXGYo5eP/YezMmhtXri39V274HW7MQ8e1
H0hwJkWJmusFUVKpgMQMJBLTr+8POr6+Pu6O7g4fM1QURYlT5s691/oWmfb63qhEtutyr9zWNYp8
NFAuK3kioSS6gTOtIvhnq0q5gkRWhl7/eoMlDJQU+v6EKue/bi60hC8hbh18grS/7+f7Ip7mFnBC
xIhzbHqTaDhu98cv++MS08EnUwF/933z6vt3s+3iptKagpejVhcByILIGFH8JIj7VgPifKrIQiKV
lSiVbLm+Id7EJ4H4TS5CKB4Uvrqg8N4NdUsSPf9pGiTADmBtDhog9Gc3Bqu4/Bx5MCmuJVliQ4jc
B8JPY9xq/MBUFzauX6u95jgS7maAMVnf5+Fg68HJ8QZ1b1N2YA0z6484nR9q362eKy/r906HfEwv
k+k1SKiFv2/QG+26nuZpSdGbL7hpnPXYEoReTlDiiO14qwdrhFUd0B2Hu/806NXb909WbdxiLVfD
Q1zmUAWyhvXEz6OfkrDV5a5raBnhkAcDkx82vLoV6JWTrr4w92ou319ltPXPFiKtP1/9xz//eV3S
cKZzywzn3XJdrJncx/KV+OdXUs7odaqAdgTX50ZbjKt/u53DY6ELre3++/o/fs8//xrZmGprTfRD
xKBxB398+/vP+L5Ybhi1BMI6+J/+5Zv/vIPv6wxoLsSA9dofj+rf/5ZqtqaTCxDljxsTBKZfJ6+q
HvTlIjdmxusu0d1l9sWQVmwbx2aw1XT0iXLSpMjRWcd+DvSIU0kIFHJDX4uGoN7FN0tpHahegiJ1
LYlv39fVINLCFLwj8zn9GVTKOHAMi7CIGfFlDKxfDmeIe4aL5l7NmbNyvDl6NJ3moAG93BXoKRAY
iV5bRdkQ1pgoQzhSz6MRZdtRlJ9BEfhHfU7Gu1KQhkvI2kOLIkDPjTO6EtpBtYu+zxHVgEO2LGjz
53rYcVr50VMSZS1cTpK4hz2JMKdBg9ufZP30EHcyjGdzvMfvBbjZcW+xMEymXsQzkWeBsK1hupir
4iBE022KrDFYTkEapAR17CJNpTsrInmc0KVso0Sdb31dGx+HXpvuQGleNEVDvZum4WZYDyIv3kdl
J1ctCOoX1Y0ogktx+/6XSHba72Rq7XtpTOPD7E/5vdF8pdAJSdNJnobJ0Q65JuNr2ZlZmMWB8R73
47EYF9mZG7cHU0NjajexDL0YjbnOw9vQBFgluj/ef190dDjucLXekXZdvXuV84KIYFVTo5updK6S
ahKlrecfNZ3IYCZg036OavvNcAm9doKXZkThSBdcRFSRUWZiOhXVIWsGd8Nee0yYIp6wlBAy30e9
v6mxo6wGrY5WlQEUlp6kvc98toaEWoBDezuDisBPljd45jrrPYEaFNoODdS6WUbYyCXwuzHlqX3g
Ud/JmWjkL5Yh0mdPPQW2m92lidcdCdk+Yj/M7thbd36mJXd14KQ3XaufKyvNz424NuNj4vXiDRcx
oFV5HB2MAV0V/wabAt57aRoawwzuebCbs+5vyzit3woz1Q9pf2VcGF/yhMdFKqJ4yThNnfy5gvga
BHhLfR2LZWtpO2csmrDMpHwo6H/uWxXV+P/xrSk1eWtboaCV7MnRIPSzlNYQIhkcX2PmfZAi1oEd
x192kX8ZwWwAJdfcdZCGoAjzczF5UZgwJD/0TeSsG2RiGzwQ3uYbPlXQb8Coc2uXIXRB976wq/ih
6ciai6r+tlyTKz56uqPeU5ryF1LX5pWYlLZ1MufHUBv6Oa9rGy/XSkuQl9RFDW4zpmL3aod7STSf
VdCoVgauxqvFcFkXU/Xhx4O76qEMHGtfvgRaVt3JDhGRrCIcyG1RhINJ68bSOEOPfXwzPK84eokn
d7YbJ2fmWv4hKglTh+65ksv0ux18Vg+3TY/aMPunCPHSOuqgcVNlqH2bmMU+Fs0I9oe2x4QZ96ee
Ny+zP/a42AMLwEw53JlJsDVY4EyN2KUh9949od1JkZLMrc/RPu2No8ec84n3f7UugRkxqI3zvbDU
cC71Mt/Hy1eYl3Jmv0N+0OLiqMXMR9Zol4ezNtRXR886wt/UAODM8vZjy2E+l7LB754O9xV8JHwH
RCH2tkivTGdAYyCJQATFb7Rn6kQ9G+ZjFcXBmkM/CFfGUxE2gV2HAI4Kwczo/2TTWkIeeE44GtpK
1idrcfsJ6P7n0aSR5Pm5f7RhlqyavpD7dPQ/q748d9TJF0tvm3W3cIvK7n1ImoNRNQDzuh9lhk5y
coL++kedrK6Kzfg+bjojLIguCYN2tjZZF5DuqtfdNpfiHYv2cOvrM7m66TtCQGNvOlS4DrqIHzi9
Fj+hy1mRRMFsNM0bMTTuGkFEt6PCfjWYDtyaxHsrJJZ6apWOc3+hbybSDMHNV85TlKM4N6T+auiT
dhpsHPQmMY54TrUXAiUhJ2R2u0Zr+apNtfPiCfPd8RB/6sGiJdGs0EHXs+utxHlsFvF+FKQXz8Og
xSj1Tmn23TgU5jlwtY2YeskMeDIvE7pvNzF/AMHKtgUBeIdoGLo1T0Ox14cMym9dJnvP0AUOhd46
t7nDRZHe4K4klxbA4mMhT6Mn+yeDHEAY99aayQ/G5Nm+fl8ERXP2OzM4ja5It1i4odrPornXOECE
Hv64g+dx/vSr31qV/lK9IBohMj9AxUUP7l3KpNzWOufx+0J0xSt5F2dyvDx8kKjAulbOPxqjeOp0
JTajML0DiOBuYyUi3hlBbD1bhf9Q8tXBmpry6Ot9erMNJOCJ5Vvvotc/OQr4H+2QEVVoRcj2rd9x
YhdbkKRktAeudxu14pfuolWXi5olH8pfsk2mXTG0T/RsddRWyUXHkn2gMM6P49KTZGM2DuAZcdEF
8tluE2fr1Hw2kgw9kKU75kvkWhe4F9oHSaXdqovJM1cp6s5VXJNR1jHOvQdJ0WmphVJMzmHjSxM/
JxEO5tQWnxIlCICz4K1OR2ezuFz9lonjqJnMAQZn/BDjr1YZ3cFTaXPAE723kiB7tc0auwagiw3C
z223KDH6JCCAsIyhQSjzaGZtfjk6rpQbkxEpQiy2Uj2L79oyS88sGwcjM3wkuJFHoCEfpSG2n+U0
YOVbnBl0EWG5cTqopXYtVOIf3SxVYUyS5mPmpPu8jcwHPx1lmDgUtpTK9wIX5HGSrmTEhz4IIWt2
6fVxrThvYHm502Ckv1WW1a+rvMxuvRBA57p449Fu2ytcWGHgDOsx8x/z2anuAjPYfHNIfXrAT0Y5
IG3LovsE6atSrdioPD8K+tPZZMXvhOMJZktvWduQC25B4ZoruqRRr/cnKm9nlZeOdWuqMd+RGC2P
fkf0M8jvblXSc1yZQhQvRt9FR0Ov0/WQ1tihyuETJhCH/uC3Mnoai3mzk/yZG0cRnwrXgaGdL/3X
ur2zRFZdEtPaMLsb0OE1JTmXwbwdPPMR+lB8wp+f7vwYaEAmDLqM9tTej9+hfz0CZF8o+rV97e7z
1DQ2NHjy0NK0YE8oDrRu5HEItbwQPXR5Lwv/2AlFl1v2yV4zNUAiMs0Pw3LCS3T9yUfquFkwi4+9
OhIOfLR9K37oXFW/WCbhFD6NDBajSdPc98L2bgmeviz54aEuXLdwKbbjVC+SXhMPMJlYad0iKfNL
BD1yIPtTFNklKH+2Sdk8p1bf7iodLtv3RWJL45ej7TMrX/H0OBYVq1Zu5+XDy0Y3hqmNBOb7s/z9
z75q7Q2YuRNq5fxdum3IeMl5TGrvOAfwhTqtFqtKE+QExnhINDUWrz3d2n5onS/piTDHiRRqvawp
oHVgkJOHO3z41y/Q+iA1GnfkEkh8VVzkg5bCv5kVhjV/XnZl5/D9VQk/1IlpP6Re8miRm/bK5FYL
UVCioGmMJ3cYThxegmtmixtvM7XplsTxEgrkbCp8tGnknTki2AelFWlID1fuA1U1BxJ8fiGEFjfP
ZgBnm6bDy9KJG6df/04WQN26IvSChS0iunzbGZqOX4zmhVfwWlsdsriaubtAiBb5stknWnH+2acb
sSgvNMnz2rWZEcYJvuC61Y+paNXndGon8j0jBf9w7i3jlAHG2MVt9GgvAt8BQvIJ9f66N1V1nqJ5
VVau8ygmbbzaznSoJzLRYokgoupj8wIMqiWCSPMODFU6EUQ/09iMNxa7LrC/1rh3GOquvFgNHzJK
rznhgbuad/A6B2F17ZonF4P/to5ruVW6jSB+cMpwEvpT8p2+wWnFD0GpLpRGNzrh5NHCIfb0d+Zh
NLSC6sUiyXY3ZNqlM+dsU+JLek/zasPJdfqMm8EkSH5qHswogUAzOukuqIAEjImXvURKjUevpUwp
2HhNE2pmxyJbDJ7zZg409BTr+ZnhGt2LsUflgwJ7Rh7y0ncTCMAak1JBEk9oFJY6ZC7SN2DjHq8x
vKGk756VHH5SVA9XwG5eSB/A3zHQ2pidlt1AxQSPWZTQzYjL4pMeoHX3fQE/Vp2BmiNUYzMAjlTv
JPYaxEK5tp/1DmlYbOPyRqWyAVw4oLPmOscafiiqaJp6EUSw3HvRelvbpqrL9gw4m0iiqV0uIs0D
jdvrziYJRvWoCM9oURLc0fBciizj4g3pa2e3tDEmo9t4tU24XxKRTVTZ1olyxFl5lt+cgjyND5rn
c5oZHYMPde8wvw6aTrylFUnfTTN2a2mZ0zY1gw50hyD7x48v3xeDVr5JEno2pmhb+I/1RGztslTY
9cUOxuzqZJG1NbvYu/gdmxnFz3y2667aKOhAKAH9MRzKKHnmVPlWdWa5iYrSWQ9tU79Iwg7DgE13
VXfm+ywjcY3sWVxdFZMbO7U/xaKVLtNEnmurDlbxgOomrtLl7YeMp5DasJ/KGW/aWN2R7ZjutRSR
SdzDs2wSww2bgU/vJB8s51FN2FvMoHEe2OnzcFTC3mOmIeuEJqjdl/eMgKYHV5KD4hMt3maudw+W
JsxVR2SzYWw0mVeXlCXc0JMD1SVSOTadje2P5snRYLvgP1l/S5X1OtcOtuBJ9R1qxtQ1x4clqWdy
YghVLXLQxIiSU6db0Iysgt3em7OzastDp/hAzQg4t9mCtIricUvcJGY3a0LxPvy09Np7bIu+WBXW
gCeYLewdS0OCjuodTdZnnOFENGzcHiXesUsJVTXUHD5vlYEQwKnHdlMF1jNP6Ei+e0XUUv8TFUsE
5U1418VaRQqtfG5Ga+YPJdCx8BxG1oQT3QUT5jfMAsHdPFaS/XvBr3Y1aVMZ7CbmxNM9AoRDtUR/
KbNABb6oohmQrWWCbaa2Y+ODcxU7WKXeMYf8ijvU0k3WUtLanCGKtL01uh4daO3djeUwQIMBVKvh
iVjZlA2nAsOfMCSqgXi8kGMS3aB8b6dg1H4NJ5VM9w5L2Atwa7hoabax+rh50pIhureq+ZHxRbrp
6Q3fpdNurBIFflQMD4VeOO/aPNVLrHF/y/Sy3ZZ9q84gjt1wTBmUB09EWQRX3YnzVR4xNGD3WUeG
EUNKK1eTYtUZzL4JTVQFR0l1xdqTTzerZ8aqawWo54jEa+nNzlNTU5TEc8Air03WakydMURNZu2U
rqp7LzI/x3yY3lJTHPws71GapYTKE6EIpTIBI+ly4vhWZ842ynBwmpB7GGr2jfgSSZe9ZVoabXGF
6kAPg2pdOa2EFddj4KNhhAuqdG5sGvE9viFy5TlwjIZ6T6Iee1b/jtCcE1KlfdhACsIgiqqtY+J3
Ec4PQiq9A3nTxEsbtv7Y0qwBPDMukLm2BWLYlD+0CvcTsSPdDpLqr9Zuxas10KNW6rVSC/UsRcyf
ykS9+sbo78oK+E5VaNkahbO77zSfjBBcGzvF7yQg/YFlgLFzIHe6Uc1X2dhPkkKl4mX+QRvmNFRe
6EVVc9Ic+kiGoCs4jPrrN9S7TWApzJb8jEa3OmmicsPc0OLTOJv6ytbidCuZ/l+HrAMn2zfLsup/
Loh+r66DL+mTKJ1/5s2YLBDm5LHoWZqDdsLIEesnUz2Skg7Uduohcy/LLAdrGkqNeh9qvbuPLfF7
Nt2wGF8Sj/5g4SXdQ+5g8Vcz7tuuA01k5GrXkJm68ZmEbeooo//nF/6tmIo6bHsUTpXKyi1gCWY1
WoNjYu6vTpAae3fKRo7ewbOrGmYJytll+mge63l+xTuLTRuAzCm2mheNXWFd+CgpKn/Srqn07aP0
jXkNPzrMMpfejtY760raL5koEG+kVcMx5cUHo/Ohdealb/37uG6+61FxHG1jr7wxPn1fWF6LfIno
99Jp7TvLFF/j0LQgx8dFZDMyo6ntU5W49f33hUG31jK1+s6LkCx5sb+FmhddWk1vdlGCScGtbe0+
QumzY/CjQPyFZpeo967L10GrVp324umT+xiIOXsqxdHK5p9dnFjs3Ra96EbcF01SbbCVyPvMG95i
ZYltpym1Rtw0X6m1Tk3bemGB82lGHHQ/JdZ4P0Qfo6MUNha2IYOE+ZiTMEjiimd5aOrtd79FlC3T
vmXup6UsnThnxNqIgRu0blpcEhVJ2FXpfBKuey1AamA7KZgo5+rwXR3z9rhkndWdSquDw4hfikNU
RStbik93dN19tUD5JoxFlqo/CjrIYds1BquSVq8z6DbtLHYaXghKOGfXkMyMUWdwzqVFO9L1inLr
pe5wtodt7VBltLoJJGdKN3mbR2t6td4tSDJ0E4yTkLLTv9InApRzIg4JvCo4EpX6SUvL/eDirXKs
CwghAzCdl55gpnGeG/13XeMRZ6O7nRHlbzlcZ2eTRvhg8iHEsBBtYh7xg2IEuhbb2Wp9PvOd8zS0
7utoBuAFcnaSYsamH5PxCaHhPXb5S3IOAQe3A7lFRb3FTRnte6e9wydePuYTqD6zxztSVtMHxTnO
jKC5ZKLhDUuoJDMe+SirxP7JCAJMDAIF6C/iC/dFhFVGT+CALZohFQVP0MBwiVGGNLpZfIiuvcJo
rX8nyIzNNoof0GCnYZHVG7PVup8l7eQ1R7H0XkYecV6Nf282j3MwYhKRnn1rPAY6+PwazYn2lZH/
9As8YhqSulv8qBast4wSdW5gSx4Q8NpbLPlI3rSK4lHZ4FcQuhFF8TKU+LSmXi0aPL1cBRkIcNlm
v/LE+hCWsM6JAEXvSfZtr42ave8mc+gHMtsGBsMOqn/QQBbdHrt87hcBkedL40DJBd8+Mo/lMDWf
JO/+smAwvZde462wn1brPIraXdpKcYnmDG8elojeTrxNAQ0F5pVaLQPlta27AWPTITg7iUQ6gvxe
BtpaT1oTE2I7boFumaSHWiPyRWB2RI8490mvtTtBV2fFCaCzHfwEvt8j6m5aAoo70dJQAXRtKo3X
i3OAr2J5bOkarVQDo2gVnWQlgmMlu/j0feHAC9kxs0sudV8y9+ym4DSJOjgZy1dSzWjiWqPcspyb
q3p8ncEEHHs0emyaVvyUV2iW9YJoTXT04w3yNT4Pu6WeyZS/96tsOsErtkPTKKibNfQwdmrn584f
P2OJeyYKbFyzDOTnjjdIjvKe4U/QyQ0ZaDP+IBe+j7CvKGYSDBvZBgvHSQUj2v3CuJdjkB7cCcU6
YrTkLnO0nO6OdzKbYGLM6Fahb43eVnWsWi2FwFprWTRNU1lHm+q10fjUlxJ2QezZFhNK+cNUxSmV
VvzopAjYlJdrm6lLGPlHxrRFBO5A1MZnSgUL2pOgRjo6htikpVo7PhUgq0x3yzhLHZI+ekb+zTuz
Lj28hPqvefCIFGOs6uh9+zDrLeioomFYkVbjjof0ZbXeuR46ttrY+JIdkMA0L8e9LtdMoHjfCNMA
u4PjSvfes7jUTjCvDn2MoWJs+FgzOOo3fREvn8XlOJrw4imAgn5rb12ZfNl6B8WsmlAj4BL6fwQ/
/O8YbrIzLWbttuk6HrTLP/OhJ32CK+GUkJmXtWiQBY3rxAaCHYBemLo/yML/43P8n/FXdf8H21f+
/T/59yfZtC0xEN2//fPvT1XBf/+5/Mw/b/Pnn/j7RXy2lax+d//XW+2+qrufxZf89xv96Z757f/4
68Kf3c8//QMcq+imB/XVTrcvqfLu+6/gcSy3/P/95n98fd/L01R//e0vn5Uqu+XeYlGVf/nHtw6/
/vYXdsd/4T8v9/+Pby4P4G9/OX99/Cz/Dz/x9VN2f/uL5f7VpfcKPBwji01AF2DxgfcR33H+auiW
6/rg231wZUuqUVm1XcK37L+Sc0QuHv9zfcO1YS9LNsvlW9Zfdej6jPl1x3MJAgr+8l+P/E+v4H+/
ov9RquK+EjDgeCjUr3/GOJsuoSEuMax8eAgCpez/83uojUpPCS831rqXzOvBq1sGXI77aXiF+dV5
Ex2aIhAXx86j0LFkcaaNvi/d+TZ4GRQ8rZ7uSNQJ1rRwpmrleqV/imX8UGn+EPaiiU4M9WvahBBo
EMfNoYH8Z4W4F+9HzESSLk61Ngcmh0YBXMLJsX2ME9rxhgXzOVfGrwq98yqp02zb6tqVJkR24Wze
nTQmJ3xWTftYJYB+MFmBaJ1bC0xiZ685+D/NIDjXY48UTFKKr4KkCo6YC4Ao2XQ+3YX0FE8xYSa6
8Z4buDBK20tXRd7Pq9krf1d+cIVX2a6Rrn5qGdtzLCU+8Jg1RBXduVTsrqvRLDmOGkJfpuiMg1eN
gbCirN80GvO3tozdbe7Q0HSNuDiozvFCc7IfU7/xX4y64SSUpuAhkK8TIsgSvIqI72WW25yNHJSC
NzUvTMaKu14s+R9NfjUa/IRD+cMuQS5qEX7/ivTNtJqma4GAd59xRrHNDsOxTshXVKt5bfnGW6pl
w8ZuoDpM0wt82mfBOQMMn05b3XGnsKMbDfdqvtmiHukr2EAzxXBty/ycF+amq/SnOqHDMDvD3i8x
O+GgYqpULGudy6MuYvN5tqXCNpElK8oq9mrR+psmJmsQT5V2oAj6gRv4JGr7l9tl+cZp/RtCbH8t
qqA7M1QMDtNUPiKZFs+Mp97RmcAy9TvS4wcVhUNhJCtn9L+cZsmuHjqEtY7G+9ZZGg4MomKtxV+Z
X1TqgcdHKosIr2WmSJJjGf8odf/Gm62l7U3qalBM8IW152QKMD808VaM4JdLzJebNjA/7QyMZd1U
P9XCJigpXVcjBlgKe0gFIgLKOdpELcL4pa/U/ujrONgYs2pBD5gHj6bzzonIXbTmtqIdKK0bAxkf
AW6br0khbNZaY/3qSvu3YtNe6Wk+QoPpOozJQl1xVtTroO4BMxdG+yA1Ik0Dr91o5J6vbFvfEJJ+
JfQ1HALSggtkDbhf0y+yGh6azKHGT837IfBoqkUaMnodc4/FNAplArbXqHkdixi4tMZ7fIjEGUnY
CPNzeLNM5qx5zi+DkzU9VCMcThGXRykrTqDZYG1i232SdvDZxO5bRY4uSIOB/bglRjse0y9E+3e8
5x+DSqBe6y2K3NIbUMoOAMn6QJ4SOFIrACr2eqjiapNZzBDyQPfWufLjkPZ8fCxE9qlHpN22xAod
qLDpIiQVBitjokEwCXsTR2kWWhNglC6rtY30vG5nxu50GsUYE/E7PBBMFdbDAJ1XV8Mmy12ST4rx
FXN0vqFqQ06mY5+OtItuiEfTyLK119h8jj3MadFo/EBjAKPBqb+yZJIrD/YIYHLcjRaEPo8RJdMH
bdqXunwyg16tU9qJm9igWxTjtN+nfhFd/D7vDoFdXdN6LtclJ6pV4tmMfwuaJs6Aat2cCBfVbSQW
vJH7va/pIfffcK4vOlgnkAh+zomPJU3CF/Dnd2YKwTI6uiNzjUUWpwSSbouuTvaGuhAyDr1lQ+/f
kqL6PRT1b7TCH/PsXJVRlODg5neRWXukXeHsARIi24jkkO1gRcd4ECE8Qxr8BXQcvaK5Bclj7WZ9
u9JgKAAHeafdsSZe6mdQEv9gFQT75JFNJTzSSzfVs+M1uz5y7dDIU3eFHRmAnu4+tb741VTGj8zU
9hWVW+g5ur3Ryzk6FkWTb6eBKYtrGh89o49d4Js6CfQkEkk6coM71Id5KlM8LpTY6BeszYDP807O
xn1P3tBq8M0bQRPgseaoR6bh3qTj0F6gPbMvcufGB/EtGtHrFH7WoG3MF/m//1kY09HPE0YYpnmM
E/1xBjljGAzCo4HiehImyoLBf5r1Od0ysadrolpaHyQcAKChZdceU8KnVkOubhaf9b7OHjH6vsE+
esoWHtcgMnK6Af4HYdsoeCu0spnf5TsG9H3Y26BzEI89dm7ZrSdrgSwBmFlF9LZXfVDcvNF8BH8w
rJKJ/iet1DMHrVuc2ydZM+b0RqtZmQ0tUdmUT36q7FOkvHnXGN2j1/BjdWr721ST73XlvxPSAoyH
vsbaSu2nxK6TtdlhETabGbWfieeVMz3GM/vOyGEM2aVOwEL9bMVmAGewpDE6foc9Cx58o9PFZ1xq
DkjHTel9mNLZN40H+wmf4NoHwgErF/Klj6uPKpu+2ehAX2g4YKOvIY1LdE/lDF0AkNDe0NL1POUv
QVH9YotkXcJQMac2ViQzXvWYY2QQocdyoTKqba93wIj6Wz0TKqE8MIM5Fa4VlwdlpDsb5sxK5pa9
ysz2YYqNaZ9gG7Vpa4RxPDyocdx1Vr5vBvVRjdaPqBufqMYeO236iEZYoSPe5dTikO2g2HYdma6s
wdNfyxjdddnXwb2wppScbkvgTHe3qtG2DQMZN2WeIIaNVHIn0nSftvZjB0CTNLPEW8u4vcsxPa6s
XCs3ELie3Fg8AKB/lq27L8D3WgpZpJYDLRn2ni1BksdFzbOW3cC7P+StusaWV4ObSH8FA5mFfekG
O1/w9FcIKACBQxwHsNaEuTm/KLd018Kb2Quc7OKPOFlbWz27UEJMQ6fb04Fbdc7KnzHytXuWhr1U
2WW0MrnEnX6IaTzqi6HcJge67e6soF5XvPtJIEZgkt35RncsATuYOFNogNxQKHOs00IdDbKVF2Ss
5Tgz0GxMPk6A2W0wrhXVvpIoAHGW74h/D9nwVg5IqVwhgk6COzDR68jpTr2nX032zsLJ9l0XMBWI
pjWraovkdXn/Je5jQmqchNczuMWLVXdENPQhjvldK4OLNic7WcltC/LGKwb+H6wEKVCWNtG9GUPD
bNBOjBzpaLIxIWdsbmwzr95FU77VjGFLJ2PTGTlmszbkNE67yN6KrPXWptFcJq2uQsvC9sj0dEUK
20NgO0caSeVCJN5N9VJpOcNOVP1uHPRHycpAqET05JjNntr7XiMnahUEwSZuiGNumvn3XCT3duGe
UPxuYpK8cEVtOQLcZYrn29aulTXxYOonJ8l8INn+e25DvpAJx+DGpaazFFue3a/TeD46glqo1scQ
ofKnZw9qTd5Ks9cjb885+GvO6Rl2zYHepbGqpVqcIDJEMAJ80t10LjCPrD/UrECl2VwBVJxYdwiv
7Gc0DZLFHMcABU+1s2Ap5FFxtB3/ZSpaFIfObS5ZXePukjfRh10FOr/a/T01QPT9YXiySPdeFT4Y
1rxnCefJ7tl0NA7iVfzMEruhswsS2DjqpXGxJqR4rilePSe/b5lCrJpCkeXWfA60BQ7EgFyJi3BX
upWcZ5wHppsdBIUNwC1quYQSUfjedYiGC53LIyMghlIPUTaGhTjHjRMukXuF3TwP7hyOk/EQlfI1
IgEktSLgQBjX0Dv0aF6KBBKKU64y9eaOKUt+9r0iuqXzEhjNrsy8s9+IW6y/FsrbWq5OuQ49s+ao
trLc5JH3K2tttpVjHnazpBGC9K3/NeGTYyp4qIVNTGa2n4zowQPw1Y+3EqpY1MiwgI5XlJfW7NcJ
bAKaeyvfr9a6bEKf7L5uuvVsdkp0q1z/4ebGqiimjVs9VFXAC+N8uazNw9iE/RLyXT4SnnkKomfF
tRAOOaQ0KyMpN7x/1wXS/zT6YCqAHsc+FPJpQpxRZ+PKxZ2A1Y1BfI5P0ngygaaPKsPVNBJqCm6E
7ruQNvN0QXPU4xQenXuqQyeAfmFWRL4sfvNg7aDCyGbj4FndZyr/F3dntty2tmXZX7kfUHBtNBvN
K9iApEj1kmW/IOQOfd/j63Ns+p7jc5yZN+pG5ENV+YFhCgRJUSCw9lpzjll/XBFkEAPIB13t0Coy
IrKOlQdSfwIl0UwBPLUNavINpkC/s8NtSLHngo0DaIJONfOJgdxFNQEa4beYFF5Pjpey03dj17K8
y9dtTCAFIy9CgKqAM6zf1rfFlB1X8A1xJFxQGet2IKmDvh3Sgv7BG39Udvul4ZSZrqa5FXlyH2tT
s/PMVfi0s974i+wWKvCcS0MxfvQY4tnjuBPE3/YYpdcFFD2HCViyJ8ON9xnjcC/06DK/zcbLRCJv
NhU0Bo0NROLPlbVsplweiz5LfLcSW7mU26rAUWjGX9rO2EazQFg3AX+XwWolnKiqt6Qyjx5qRIFV
YuRM6sHSHpN+qwElo391ktBiXaeB46swZc2aupuo0B38nra5H0g9qjwuJCMsGfwEm3gsnwizCbCl
P9iGu2xW5lL+wiLJRxL72PJrDxO5Ola57804GEq6/OghUR6dKjPezpmStOVB6eHkTtzbdMTbtmAz
6JPTxPpqsed7jNxyl8UmtDNnv8y6QL3izBu38DgwMv4Sdb9t5/mNWv8g16q644oOTSeE8MQFdcmG
G8x15abT9C/0U3eEiRxy10ALphIhqbiiIhGbsQ7hs+TkisokT46lyOI7iSAcKAa4vxbB7UabswcH
GTW8XPcLCSd8dKHM0Ydod+Oo3431ly7n3AmQR9Cp5DJzM6upZTI9do7WbQbVnawi9zP6TmJcW5b2
oh45IWgHQ1Bo4EbHWZanW88bL1Zk7RFmN5BdCBCyumU3xDdjpyGFHDbI3x5SFFqdE268mJlgs+6a
nrme+TK7+meM4H6EVM5mxlaCj7ENgqOijvJOMrxuOHEkyYIZQCPTcR0R+CN64VJTSQxq6CQcJAaN
uDhpSw9lSp9bOWzhYz7PSbjQZm0uAz4A5E2UNnLa6+sL3YRvdIK4WH1FcrxlgvmjxvI8w+wsOnHT
eLiVLO9I4G5J9gi5Ncyp5rXwMYcGaVMENW4ST7O+eHXkYolv3ku6o6sZATFNbkcNWYqj+03Sfcd7
cuDbb3HKoC8gGIrym7jatxDs0oSkc6NGODj3NiIqvxtLzt/YCKk6CgN8hrXcD03vHSbXuu3RG/or
3vTAKenLLIsMTK9HGO8GAEJ9I4dEr3cs6svnlOZsknuRP6+wAGozZ8bokQJd91H3Pq9c9xZoHRtz
ptzorQKfOVrBnVWZ5DP3XU7dz6gRtXWQAPzbLFPocsmmbtanvrxUa1LdNVEffjSyejxKzb7V2za9
s0NT7HEekO5WiXwPQ2DytZQwpoaezr4y68HXEcezQomZ0KTI6H3KjZnGOHyHppsrn2qTALoWz0Sk
93LvdlW9kWQEkVGGac0tmR9rg2x2S0OIeOoa2s/+8f90R/f/qV4t/cv//UdH9D/1am+G6T3p/97c
ZYefrVrL/WCZuiNd1ii2LiFF/tGqtewPksmbJyxSL1EDqH7sH61a8UHgwLCQCBCIbZJR+Wer1nA/
SMOyaanqhrBV1/bfadVK+/ccRqxnvBAJjIaw6CmrN/HXNEhGGg0yaaPeyoasZgAQ80lfuv0aJfnB
VBydqWpNnXORPp3iTjhb8xrYgRTSuOncKBBhGpERAdOHAns8OQrb8+tuw7RzS3Rc4aeIznLmLACC
cvXon/dDBoN53NiBJtlA2ULKd9uXw4nMTjB4b9loO/6S7UZzXmlbevpjOTvMOFGiuOR07DzDevbI
T9pkq2QJgzzAskt82oTSsjYsSGKTNQPsjASvBY7pIWnreaMP+XdZ6tmpiAYWJ8+iCL1d1pgNQ995
N2suKUtauTWT6psdThFjn7UF4Eer1AVn/wDQ7iIA2LaRlz9c31jpua+zkuwNnFokKkTmJw4T+nbc
hl2j+1mZ2wEov2zTt0YZdCJF4YfuYYYpyiJXXtIyGQ4GI6gYfdExAhi+kYuhuFhhuS3qx2jOtGdN
t2j7VRda2tEreTrjbdZY25gy3dCj8Qw0I96P2gwHYjKc+x4a18ywPSiwmQylUZBnb+U3cavWz8ij
A+J+rTOArm0ho/FkIzHuOvheogMfZaQLMYTe2t1V8TEt6vHR6PUbgxVrYI30ikIUy7dGnnLdyfIZ
g5KZPaxnZmiuX2hVsket/VT1AYDF7OygNAOBCQVXQz7XLetp7JC1wLC60LJvvPUgFxhnXlEHpTY8
LsXXIWr4WHT6kFoj172RoRqaYTtfYM36EJQ+0XXNDiwAPMjzSBGdzNs0bTZueyQqWyyfSE+o2dGv
EjjwykBhz9THg5M1BF0n860xm5R+Yf4Sp6TduYybm9ysKIRAKUKFR9k3tkeHjqBLcNJ5cYy3dZEw
fqnXBjSH+OZwmdHHc7f22kG2rFBGo5avkKDtzcSyOcCK1wyqqT/JWiO2Wf0m9tTvxsjVdtnSDTsR
njLUiah56HD0DXvrOU3zEZOKldIKsQitzNSlouFqoFsTzDmp412Og5527wGww0fUSSX0ERNMYtPe
mIk0tqvdFvisG0Dvs+dtxoprPumUFauTlvZ5acd7r3bPZWsV26RiGDlWcmY622SnXFoXnS81yokR
DbEe78OqNHxz0Wd8H6MWrDY5hHNNpzJyaQ1A6Tgnq4Pu3rLvZa97xzirXKquBkMb9uKwtXRwxj3p
ZsLDEJkSuOkuqwhaJ/o+2sNp6Qr9ZGUsuW0dt19mXWTeMz5XN3VD0qPTrTQIVidIcIr6sqBrIzz9
aQprTA1WGkinJP7EwaPc5F4wWA0j/qS+m41tXB9lan9t0hDBBzkqR3vURg4jtO6aRzx1XLksBSpj
Pfhxh4t6FRnHpMu8ecjFTupxEmT510RfxDa1GYMUE7MiGL3PoYPUmW/esBldtBvX46BPo2gf9QJB
AoynfjQBhA0MdqXxPo61S8E45cEKJ5UKufVnqmx00hhvrR5Ev2Pzdowm9siQE/dhJdxLjcqhNqrq
hkkZNWq4N2JERg0nKkJFIQ/A+PStqCXkwHLLnYUneEWruLNoSse4tvu+edAi1vFlag7grcm1jASD
lW416bDigvGHodt0o+XCnKRrZ+Yt/dZKEp0ove9L1TyF/Mkf4FbvDFNgM0+a/gSZ74eZrNODiVvr
oc3L5MhFbfSvP/PK7FtVTPqJw8QLIolnJ0/d8WFSip7aLj85oulO+Eq7U95q2dYhLY+v2NqdiLDV
aGcM9skooyZAWdydyrYH2kge6l9v5rw/EJX66NhDSlihEW08nfzEvtbre36VfRNz3hF5jb54rG/X
1UDMToorx9AMxMEmh8RA5ZPDJTuPTmIeM2yGfm+QCZUOOkchpS9jO21fW678ZIVcP3qlp6KTC/oy
Z1nUTcaGPm9j9fnDMIErJpS82YRiBr5SO6DimvSpUxsbx2u2tZe9tISHbTtjkJ9J3RsN13g3G9Hu
+KaMJ1cbX9w4zS6hV1rbFOrxDo+Y9kCoXPSYuST5Mt6SdLdI+8G68RFxKYzeAVuRabxLp05fsnnW
9kmk0zuE0r5xWls8rDGB4LVg3lVCj6hpTt4WGh27vlrTm1HSK+Jg59Dp7cPidfqJxVI3TACPxGwz
nWl2+Jz6t7qdbvEn3BVFYj1l1WhvkD3Pdxqs42PViT7QdDDetdG/VGsFJABXzXet9U13Mb/NI5hN
W6uaRzOaHVjZRnmcHFpeTs+rE/rLYlo6AfFYkmuNw0wrQsFdSqO8E5FzQ5fOZvc2e2bHemciOm75
SiGsgEF4hcFFytdpKzhcoTBx17vkEqwkAAORWxRZjkMKqNz1v9cb/HTDEUZAEApQdFRUNS4OMC57
6q/uHCqEXalgdkXMpAy4dn+OoNxVCnd3/VGhiHiZAuFlEPGi1USybNXrcB55fzQmqE4URs9SQD0s
xeO+VtA9pK1A98T11lIovgwmn6fgfDpaPx8bYHIW5TFSAD9kZ7fYW7eGQvsBAbI3Odbam1iB/xKF
ADQ5wkAhgQVMRwCBhuMgggUZGJacxuJkCbd4JYYgu6IFFWRwhDZIsppfXPGDCkSYQSSsFZrQFWfB
B3juwdLS5wJf2CuQoVBIwz4FbljaYA4dBTxcMe6KEASiho4bHfG4Xewes+vkPMzwEk0FTqzt+0QH
pIhW2bmbr3BFhVmkWtFQmur26S9l9T+FBn8VFvwuKzAxqlGtEv5EuerYlvFbsSoyvsxrztusOzvx
Bxshh1Y89Ks5cd2qzi1foH1SyBNnwmYLQHM81JFj0IrRln0BYICTwtcKFd3ZiHoGOhgsXOCb/ujM
J151Olhj/RbH3WeNZAVWlEV2niYG8HlfnFKHuseytUvdr1HQY0UJk3jYedhet97i0xLyNjDC76l5
ou20Fvpmdd5W5m5bzYMI8K8/CF3+57LdRpNFzU4+MEA2tUD4a9nezlJGmJdBo9pVT6BbPARmZYvt
7Gl7qw65mkoS/RCxu8wYQtV+rgqWxDWZfQ3fZ8CTdIbhqjOmIPMmWpWQVT9oiCg/xXa7M4jwoBWf
hoFGmul9kqEmQ5YcpIn5eapS64CbgVxnvXq/VjCS9e62NDFfajMZHAgsy2OMlh4rVvqDQsy5HUP3
VRAjekaE9kPaIHMrNzFIPqQdYpoBTRRY7mZ+ZzSEViRTdyhj73noyIXBH1beEuHz0RnzZmsl4PoB
TY13ixgCe9STm9rty31jWlBaYZqju0PoOu/CuLe/WFEJh9WB2Zh1HOoZjcqKRW9RkYWjw0jZ1XxG
DOL9Uh9L8M0s0KXoqC/Sc2KSaNuIeDiYC13GsdMZr64eSkd523UIDT3R72yP1E8QKQxJSNU2qSW8
bMg3ZRwe7NRm1qmZX6RlkqSMpZdJfZdt9YVOfsMcuyLpMqis/I6Vi01fZ2CMJtJTAgmXdiMxd8ZL
2dr10a4Q4TNMfWqgeAd0UkI6tCNUcPjPZIrCbg3H5p7sgQX7RfYRn0YZuLJZ/W5IUGDUCO9bgfcK
qkn7VDrzRyYDXxhk8nZKL9CM+q2VnJOYw6vAZ+s519IXK+Q9Tzm2Tus29WZvozvxY2w3dFkdLIxp
lJr0hWG9ySy+FAblTph8chbHeoY1vBmY9d1E+SeSNB4Kzdg6q94e9ZGqN3PEU7Z8L7TQpgfbZq8L
iuB//dWQv8vXbM91sBvpDHktC8KD+uZ8fX9MykhJlf5XbteEZE/xAAgXi3sb8lEhQrrXwYUtVvyM
fHLZFBGO+THkcKBKGPuVDg1wiLlq3Rsw5K+aQJKitKvo5MM93KLHOpcRPhhvK+WRFDUg2jP2svxo
rIR2rCOCBaWfXOD5qiuKwxDDz41uOS1R+WpUxSdvlu95TxUIIyn3dQSXLe1v27DP2JdNisHiRpD/
7E81BbFOMm3XEHzdNOKbzinAT5HXwrzdWETBoY/Fb1G7E2HRLgqCDIV2CKc8pQn98zTzP93J+f9P
m2f8y37PqWq/vf9dzKd2+Kc0z/tgCQtrKQcgIwpbHZ//lOZZHzy0dYI+EAuUn1v+6PeYHzhUhYmx
zBImp/W/9Hu8D7orXRXwg6yPseq/J83jMsnx/1OFqWSH8J2FJehSe/SioHVihf379yNjeFaaTPs2
LQrqbdUW801f9xxxuE7pYqMREOF7FY6oOYqBkYyU0wPB26CL1AOsuH2Df5I+V/iYkcWH8x7MpP3G
BWnbK3YPh6jcWCQKXzz4zrcYK3Gcqz0lwDyBWOcjGSFFYBG1efDWEqRHpj/8fGr46b6uOVCI0hC5
MqcP6BtkQc4WrCIj6e6WWMXQK8RRZ9OWTdzaeaA5BecI2OYWX1vxvuB5bo1KfwGpNh4HL3SYObLD
jIgg0p1PkiUEMt0ioiQrs7eGqcp1P8+V6Q5YCd0vz4bE5IGNVM9nD9iy02kdLiIfafiGBjqSK1Wq
VJgovGJeYOnJ17CITMa6Cjf187/KkdxrGFAXhg9bLytIMv25y3U/dSOc8LaR1XBc1IN/bbw+AaJu
xZHnsqoe+nP/X4+bbBw5w+gavz/ndd/rLniQV/TJMY6kCpGW6UwkWibdozs0gAE5Cu7KfHqtO5N7
Rdbfuk72ft2mW568rGn147otssri4oYIs64bcaGv55wF6M+7Hcu985RM88+7cpXjTWUo2r45rht4
/PppbXQ3yCdSDVyFG6u8uNwLVnR7IG7V64jmDRNTnhG+zNZ4iheWrl58YhbO3QEaXolr8HzdShz7
e4g64fa6q6uThGxV9cN1mxYj1RhSlJYTuvBZoc+Amhp4G8ChzRZgNE0h0mIFS4sVNi1WALVQodRm
BVUrIlAuzP0mtoJcCxV8DSuUd0tu8rAPFZptVpC2QuHaKgVu4yHpXahgbmRd53cMres9erCSQhjo
m6bwb5i1AMEpJBzywHw/K0wc5jMcTgodNyuIHM7p6S5WYLlCIeZiBZsLFXZuVgC6QqHoKgWlCxWe
LlSgulkh64oJeF0IXOsuigHaaQptB3kPyJ3C3YUKfDdHIPBmBcNDRpndzwqQFypUXswFdBeO4PM4
E0BmVEi9WcH1CoXZmxVwj1cb71UwyW7W5XRfRIzHQ4XomxWsr8ASfg+gZ+D5BpNXA+o3K7wfmSvt
blbWn1nB/zSFASTjAyCgQgOGChI4K1zgrMCBhQ1CkGjtgleb8wckfznPB2owlkAHF8TFxASAbHT0
eDzSnvl8vWdURn93/d/oNPERGOG3336+8rU7ZHqb+L9tAM1VHky6j/6vJ7k+pDfpQNvA7H7fQCzc
EIQmoLjrHtafr02nJg5GPZW/78Fi2djX2NhhbRe6/PkWFrKq95kFgOf6cr9uQo0UDmvUyDtTv+mv
GzMKdSwWg/6XDde3UBU0PhgCUYj+ucd1g5eLeFcqZOZvGwTtIOBLTPJ+24BIkRlvrOKH1FP9+kzC
jLUC1ogYiezfNjRITzb6GCMb/fuGwiU/Nl5y/L5/31Ai3t1YOFh2v32A5EKQJ9Ybzf7X6173dfDN
gNdx9d83jGVLJJw5xBi1/zgErnuQLUKxW4LQaIcOqFGB203XnRdOKlupOcvHgvCLw6DF8X5iwv9Z
lbEaBlK/WyEJAUeyAWnTXQaLKc6OAq4yGvfJT+4+taymitWxv2LJAc8Kp5UvuLVtkwr1h53ZB0F3
JYicbnou0LDaTmh9FcVw5zHnPRLXZG261smDthHjYUzj5gXcxwOcuOpLiwGaXzNu76eUiXEYmx/x
whnnSnrnQmPZcr1p3QHmTSV313s27bedJumhGfQ874j864OxySc/LaP8bk4yxqP6Wrkn5LeMFPjZ
9eb64L6L0QnJwT5nydrQv7q36Efdt1XUxgqYRHAVwvTrtuuNUzW+KNrkDpNO9vNmIff0Nm8Pjk6z
CM5rdOnXejnji71oDfNxwyBuTKTY0ZuVI/3PHw1anj1EuL9jaOfXH8ctD28Y/fdUFz93vj7InOOX
tu6UCp8HXH+EIqYGM6SgPOrprz+b0hFBTG21wa+fNZLoC3SR5u7XK/QGJDMYQs321/MZazQFxHjm
P9/gz+cDz37UdChXv57Pxl1zwyX0KRuThT48oS0XUtWQUBGHBR1sa7rGQlBxtLx0g7TJPN5jS8h3
mlWsL84kyR62QhbbiBDGDkli4+l7C2TSLp5k/ip7jfYlKpYgH7XsdcoNmoVCrtuxsj93atEATgmk
rL6Yp0Hd5frJirFN3PPM+Py1c9uPLVdhzqYUPp66VIqQZFfc54/Xe8X8JNI6fkFX8JmYxPBML3Nj
lZMBhoTR1VQN610yiFd0zMurZXXWjV1PCFDDYXmN6QEe8lhbyQxYP4oWwX5RVgh0IHsEc0fzX2ei
TgxzXJ2GORWvRQho1pia5ByDXmgIaXjVJsIcNc98lMlQvOTju0RD+9roMr2PZvtpDdsC7iPDBCZU
xk09LJ6feZ35OpJtGeA4THatrr2EkxR3dZT2u3Qk83qET7cTsW0HZk9+te7W2SkqounVZhTi67S9
Lte7RBVeGkNkD109v0/UtmBTz0io15fR1q3HWko8dvzeeQG8cu2rbwstxudh5D2gNDxRnFSb6+85
6TWRkiu2Tqus19cQadDOES2CyaqtbhYLqeH1hoSi+kbQEXglK+8takzOAPg5Xk3SoXLdaJ/7Wdrb
sh2nfcsEATiI8WoiSLslbguFO7+3O4/NyUtHrG5qY1OSrNXH1KZ5Fe/1UVivDQ7UrYUXnJU0d92Q
OZ5A7X5x6jh6cObirmmSQGR1+DjZ2vgMQ2HjmbhA2tWinFn0ryH4ttcJ0mzg1WgDsxbGUt+6r/zl
8O8TILfvIcC/xoSBaSNxcfSUtHNCeMTT2K6XtJAPViM1ZpEN0MjO4VtZx5cSpc8NDMRsv4T2jVfS
XRfFXV+u7W3vQVozxfQUMQAyJK74yLGLO4l+BX2fa09HJeqx29J6sjXjaIwZUYBceRJrwIpuJwct
woU3wyvh/E0aCdmtN9f/XW/wp0hsLiRNCQ1PPWxCknKivRisE5D+OWhj8TXUpmVLJJixwdwZ3pD+
Et24TGFk0ca8zNNY4gsOw14oglxgu+uIOzNyIRdD5RNpj2DUdYZbhjuOodmfwRBdmHvAPE9ktddz
2AepsIls896GpkwIl63yYxtnTwwA0k0Tx4CUNFSZOM0pL3sW/zDj23V9towEgfBU7ltSUo9jmkLG
NuJuUwoP9lFPCmnkLg9ttiJEJ0i+NFY3iDXjc4TFYQONcwFfb3yCuEpM0zLagbMC+fSmvVbZxSdO
hMemfkTXtJQ2ZTnJGKVn+FHuWhvNxrHerO2RwM6tcKPbRavWPUb3H3VYcULqZ0QwDbpMrNRWbhs7
BTRYXiCOW4Gc7RFrTvNl7ex9mfUXz8FWky3vxMchHwrdH5Npog91MIsYjFf1HG+H9xm35Te5XHrH
egBF1uzCxnmfDNKEMib6WonAv5Hue8sI0li8Yg+gKqgYldyEbXOjAxrOjRpooInKF8xcytRmNxTR
RraPcdMSLtK1Pnm5ryY5qjgFrJ0OibBkVuojXyo3+Bo4ABpYz2k3wTZEYBYhpcnbeti4wFThk+6b
AWn9nFtJYAhGbTTNuMZyGFYi8xDLmUejXbSNTNEun2mm7TThNDeSv0wxTwGhTd029YwU7Nf6DaNC
2pRPdWPau8rhKhnD2MpG475mopJ0SJkgxfgx+r+bul3JvcR7E7J4LloPgQEo0j5NvskU4WQ2NS/o
6beJZzK4dQw+oDTkfTdkB5YrfuOmDkxN7o1ns3JdPyHxduM27e1aNbNPeh8eHWjeh2nKAnT9R+gr
7sYbjEfOtId8GRVZwabnJ9ud7uAjmYaVcPRWOcKbXdV1nj9Yye1t2HA45VKnrhQACjo9yJOBs7j4
6JKEtCH+8nHy+ieAfRt0sPcjaLY5Tg2w2dWtNfS4f9MI5m1t3Ahgm2svT1keCn9E1Rk55Fu4LsPM
SM77RV87CAAtQBAOUDuBXDnYeRLUt1VbepjOeNzKqZajuFwZo8f2bs4PNTQl3/IycXwCLjZclmc8
N0TrFYgdckdncIv7AN5IudPM/qMRpTA5aMwNSQ66hmBMJCc90RdoM6I60jYQGlExl2gDOJM7eGva
fUHKrR5GyyORedsFhU9gW5Jw0fp7PDI+HzpR8K1BVgGzIfK7uTyZsZEE2mKBY2qDzNOa4zqu5mZZ
V/21QTcukzY62za1T6JTLsyN/rkxrBnDuz3tkVt3+1rwJUd+Riem0s1bSWKen646nvEc6IcQ8xmH
I1mAa9Aj8gfivFbHJhtfItQTexYaHierNLCzMPsscUTsIn4Hs6aGxPVX5hvsU/cEH1IR2N4LKxsO
Rc6sD6W3mSGnPEhWgZ1unoC6EHzQfdL6+Uo/aI6q6ykrrCqTi67alyOnI9O4qZxH/F/1ZfHsJyN2
TRjEzQ8T1NStFVWu34uyOQ6LfEbkocIEAQWvGB/z0DMCJ9bzbUYI28F0ygM9a+Jjre7sNbdN5iLc
BYW8cbpR9w+9LOMfaXwgwCbic3ZNNMi96lDn5UlYB07K5iVuz5OuWTvywfjLu+V4s5bACa1lORiN
yWRWflrzUyzuBJOOdzQygJQ1dPJSWBeeS5RWdo4xq+oN4wRh8FFpI38TK+QAjBe6+p7ZzRczWu6U
wp+kwtdwdTE8ONpFT71wr2FO2ybr2r+SMInkgjCfrW2BcS8N++iNj32+VueKKak7WWBlMmfrTRyN
Mmrc0zj1534cy4tWrDdZ7panLHHSHRy0lzH37qXwoudOtcL02LkZVbJejZrjgrYp8ad+Fgc1IUdh
YjGbzJZtoePBi+SPJBPT25D1LRLHVt+Mnd/VxVetkOKQdENLY6EdpW+XIgAdxRfDSvBcFeM70ur1
MTWCW4wI9l6ak2L2VvuqCyfGuIt5wC6XHojMg6SfRZ8bJizHcqa4yXNyAElt5C+OuHHOa8bjWRaM
ZfNclnl7DDsyoddFP1Y6yda5Uw+XMDI/x2Yr7txm9U5eN9/ZbiTuHNpfNjgz7UsapvGjA5VlG899
d/Fa6d7MACF2MAaNV91CGu1k5YUBsYYi3ZAklC/fGzARoeJzNjTJLuGQbUzcC1DLjEg7RVzsUA5b
RaDHmrPj3LYES1+X96sV3zvj3AV1Ry8gmiPBd9qI9wOfWiqQcNTRGEwtbgoXIh1aY287qLqbv+y6
NQegYJWbR7sayyzNyZAaIJ9nOFTTY1Qut33Ux/de+b3OcLDOWZHs8noEeSco+fX5PTRr+1wtiOQG
i/EIibhvYacSgmAONLAOthpY3SERQEoqbdqCJLuHAIjAJzNYrbqQ82Uj3ifvaNSQJyAEAhWhTUfv
553GQxXW2ka3a9R4SM10V+fXi188UJygweQLeIrn4T4vHURjoCuZ62MGaCVuTfxaTsTCG3M+fVye
y3S+pWRK13woUJrWdwsP4djZKqLmdVzsEClrvClXWOWww+oL2hFODup/VDD//B9wTdgYinb+cwON
mdm//vd6kylKugcuPf614S//xenc8gWCuP5zFwVR/7Xz9fVmRWtHqfb26zX/q/fB0OwMebWjAfu3
9/frsWRqtXhsoMgv6mVqIGh/vNM/X9YQNDqh0f/2blit2bvrbOvfmsf8d7LZv7ET/s8mMs//JXZB
vZs/KQz/d7ASLMYh/7389vF7PRDO+vUf1Y9/9PH3f2Ahi6q/qnHV7j+HM7r7gVOui3hU6IYl6QL9
MZzR9Q809k1P6FJnoi4VneGP4cwHR5is3lAd8E+y/59iXE1+EIarWBkGcdUGu8p/R41ruZ6Ca/ya
zrgMhzzoC7oF2AGjDwSFv09ndOAZaRLXe81gfB/pQnsIYVsxMSQZaE5fSlZs3224W35Vm6xZVxIW
IH+nezGFbxSELJdNVq8e5xGA1qgNm9GkWCfU2wMllbDIhsI4Z6PGknhybwVqxEy79bzE2IRuYR68
KOiG+zodT4trYiXAVn7vWVBCXbW0p/iAArSO5JdaPwCFxTe5SwFOQzvfIoY7ePhxRyO2eScWbZHk
QLMsY07D6apLyz3Tm5YBuaiDlspoM0b2ekNLJHtplBurBZwErWnCymAEtUsmxOqsW6tOzDc08Gii
CguMTutUWNXQZHlOBr2s+lbP0XAESPmpG8fkULhiP0lUp7S4W5bQ6BZisHwUcfOTUd73c5sfVQIx
vY/8Np6sS6Z340YXJE14WCIQKAIbLb110xg0FSlGw6AFvbMvyDPbEsr0sYchzpyhrYOVjrlvDXm8
azsRmHM6n+JkGgPdRpzcGAyWki79Mo/io6n1i4+Cb9zKOTx4C2C/MLO3NrbUp9X9THEBoiIu400V
PTPprY4Fpx0/n1dtEzqJvtc5t+sdDZzK9PI9tF87glbtGaJDeKO9AtvpfxjeszY3T1rdRHjY2nVf
JekXizTDrY6metNOjYa/0NtV+vTQ2DgHtHoobzx146B/8xNhT7QjyrOWOwT+kRMHN5IVmpU6RE53
oOsF0UoLKQ1adKgM4Idt2a3PzsgFJGxF6AOMQTDLTFq47mUBlvZCmsk2AghbYlYO7bg4RaUK96vW
lRI9euvwCXpRjlN3edLKh6Zn0ZRU7WeFVZhR0ka2mlGSw+wDMEW52deHqC6OXKkGtJbDyW4lfTmS
GH3HzM9aTKCyNoratxG23iPxxiUyY1TW+Fxjves3a4+OQSPvOnIyBu5r7tvwNbZ1DntdiMWHqICl
OflmmLwkeL9+Y3V8AOYaP1UTeALtaz8dWmduHkIDno8Ybz27XG6qxbSZSVYfF+whpml/t7Tl3iyn
t6jQzw7UeBz0+Z3TLKeqj4+NnJ68Zsn8a09U6aCnulCFLGuUonvIlvFtGYsf2vgp7vI7HNqvoUwe
yzZ9meR6lp39miBgzvp3IdIviznf6yMU4FxUarXgXjKSL7gEf3Xa9N2LcZVWXKTT05rbr5UMMWt6
5DQWFi9rrPYDpw28bvrcfxoJGCukFVSSVolm+UqUCRWr3ZDDBRjA9GMWGQUalzXva2TR2Z0zyjvb
u+BKe5Wx+ZLb5bemtx/sxpypMD65XUe+JFkAqWmcXRvBgqji/jGXSDTBecioPQ28ZkoRQOJ19b2e
qfbyDjh1h44fROWrlSM/NiQmdqYvFQNo6jr0yMNqH5vOwH+YzIFYxT0us1dVZRHky9cOWgS9JAx/
0YTAQ2+XPV8ZpsqGgaCoXnc2KdW7mhOPv7DI32o0iCDZzsc1SjvfSmBkFG3/Qio50CuDybUw5a6M
q3wXU/hFq7MzQm/ekBVdHpOuao8T2kGihbuPXcUnJQV2t0mf770I5C5S449R2yA1jv+DpTNZjhtn
l+gTMYIDOG1Z86RZsqwNw5ZtgiRIgPPw9P+pvnfRipa7Q65SkQSQX+bJGHd4iFnL86JfU4FfyMB4
GUoHThV3DCTJ4Z6bWrGaDaTwa9jFzrI+z/24XgtTnghVg9F0eg6zTv+NUDdMgOeYTH8GKXUDeHTl
xjH85zb8pxr/n4akjYAaHru+fMM6SZp1NOdhdBgIx1m5oaxgFeW9auZ31cxPAfNtmJx3JIJx/2Ru
wUNMEyK8TlEwn2tFfmhW3Q/RfcN/Xd6dYL71U0fmYrBJkdXUq9WaHKHb/C591DWTDcdwzLApuXrc
CdG8chv4e+Oq13VdhkM0m6e0mw5imL4iKM6jqJiLWOlBZnSfkK06TjYB8o6uDn+kbCOCYkAXZw4f
aIhItyHneVJs8waMKr84c+msbLe2PsJRRjN97N9bY7HXshlvXvxwwWEu8i+l71XcmgrXMnaeLD47
KLkYiQkVbq0SvIAeHJglRreHoQLrNq3jvy61qdFptKC1Amep7/xTvv6syfMQ78d0vpp0eHXK9mdE
RLr/z0sv85hl2/xaJM1WnVu+exi/OhJZezetrEOX8/Si5sW0wEkcKf72Hv6kUFS/1mKez3r15cuY
niXQUtVU7zjIN2kxNdsB+SyP/S/mV9Zu8vs/eNXY5KeeuOq4hWeCDTIMyRWWnXhdByt9ArLeoYkP
Z30nMBW1lZ+jMd26woKrsCK9RQg3GN6ToI/Y5QfBfmZcPIUjz9uBVdRyhue5RcOqsHQnIG7wO3uM
13EeH/lYBHXgPHSqiPYNYCw3rkDCM0mW5VSF3ZW5IMeCVhsftgdamTHnBavVPOfZziLvV1QgJ+yV
4HSXD9mmkuETYccfDsQxwDjygbbfgZN4+oCJSv+myRigUN2ylfCtdRNk8b+2g3KhuuxzjoiVAEWC
0PO7Ign3AtCHED6W6h6YZzh5m6mjgDv6OzSfdvUzotsEs72/bsalu/jUsnKhUS0AHOVopHnCNAa0
BU/n6tCtpaKjcRsMWzFntLnpMNnyXZ0uO66mi51hlR2DdJOCN+aZ2kGM4twX/crupgZysPYOnMrB
W0ZiG0FhHfulOq0iBSZPtY+muYcpY8cpqtIfca/VFkzFeFxN/lelptwU+RifRAxOkMzvMZbL786t
91kdf+dxHZ3bLfjwT6jfE4FwymfWHjdfTfmkHYgwgQcRPFEB+VSoNU4Mc9jdfKi9Tl5Wz7SnjIP4
zE0JT9HA9F7Pbl6/FEXxyv4Q7Dwz1I20Rz6wMP70mjw8hpN7DqI+OAcja/U4j0daa+kAIr/ecJ6n
p+hiU2+6xZ7YXLMjwoJOwODEe7rYP8OBIGsZrshBSnwx/ySQSGVJk0O3nywVbVzw2/08HvphNRcE
bm7zXDEocTI6D/k0buhr55maGxhScXVsKv3Ke77hlmOCJFY0ZLKu9UhfQGPV5YWmKqv1cUos6sr6
kAFWeiQuSRqEocuWSRBGg0B2XCaS5k11JldkkdU+hziO95aNRutTlJFYFXpw1zXhKY/XV1V8Fcqm
oL0h14yYSHGdQ6teuiDXRyX3YFPxq+t5Qu8il16l0hmIanpLi7A9vBV59AvSVZHEKVggy5Ys+pF3
CtuJV0AVEHg0ePSLDXC3Ho6ytijZEIkpEccWeAI77VIcxd1sRHEbiyBkt6d2RQXgAmr/Fyd1bx9b
2SPk235bA2OENkJnnKn90xQVPPFJS/fyZ72QCoVFwsFhafeNA17TK9llFnZ89Bn0JcPc4ea2WTfr
9LFjS8AV2iC7xgvvOSyiJMBGTzc2A9B1Ho79UOUvaqEIbuoDdfHKksy/4x+zjqef7goUkKqmhAac
4M0vWKBoBX+3ZcHgkG53oQc3EU70Yx3vv46+oporIvnfVMiv/NSkyYg0ED2m0Zt2kVnwAlO3m461
T/sXjOvxpCb/bfWunDKwF40RsklrXlo3sIChiF8iHj9ZU2AXZKx6erH+5vQA7TDArZcIriV1Xw8j
9l4ef1SiTeDqQq6bm2Ugc0SydndoIeTz5X1aBDbssqjid1yGNIPxdCMY7T2vQGwPrunIpQOeIBPQ
3yZf2BtzWu4wkJXuJMa+VnVRDsrk/VNvMvLoTRSKXRhaPDdcHJ5dtVW1cx1NJQ/twjWPb+oUDe6d
nJy9t04vzzmbFwpHDpRRuq/GqdcTfw8uUov5Rlzi0k7x2rkriJ+WseFU35P70fpA07V3y+Q0vTCz
vhLJ9tFSx5fSWoBMzvLXGKdHl7tgly+1ILeDgljn4Xhwx4lKq+Xe9JHV17CJfQITlkycoh04R7qo
ndSsCPgQCCOcOmhR1XBE960m6bzm2ffSEZafimhIpCBW3UK+s3OMFy4dWr4H5SAIy2KLcSrRczpc
5tZ6ndfZeVyZsxwjXiGsXJAL9fzKdfkhCllcMEI/qxlyqTYAjXFwtCfdANoSYjkW4Vq8uVYZAvR1
CMvMh7VS4et/XwpA1dTS+SKIXqDLmF3uod034/pjocb7NGPJ5XCJrW2hJRSGF+BLghxUJrIgIwi8
Gva8jzyUukuaO2bTTyjsNQES/ugpi/kgo7qn3O5+epH2ScYVtb1erB+AeLg4yIekGoflfSqGFxWG
WFICnZ7HkaPwyMx9r0x9Gz1/eqzT/nWJ3OyGeaIB2Hoe0/BxzPz8keu/dyiALkz0jgw3PVMz8OBX
5UmQ2+IAsXpHoM2byFBOnc7AAQDLNgfZ14T4e/zXFHfwkgLRH7Rx5seltd4AXI8HliuWjBRZS7nu
FUoqcZJ+yI5C4EqXeWNtSp6mSUXWhBKNO2EjvnnssbgKhOIxyqSMBAATS7GgTk7teOiW4rXh3Z7/
++Kp7pjqUZy7PH+YiPpfrZFFeXKKUw/2dje2eu+Bd8FGCvBIA4GXWZ9z3HXXCzUA1Rj7F1j0uz7M
zA0a9L+1s/rngII3PcDHwDmdbryAz3PQ5pRFoCV6ocDNFcgRY1aQB+3E8PTfl2muXilMeZ+0/gsg
XW9WTrhbUzRkOFWwPvz3ZQK1dYghlSV0gY64REgfrGjhV4q3EVyLDCgK2a1zcf/igdgkfk/ccBFF
DpKrIpUyWMwKUhsHTr7S7FoWzEnYb4TpMD5yJjerLH4MgaGDxYvMQ2Ts/Md9LyYKOBxKLdUr+DD0
mHYZuhdbWLAtRphU9sAeo4/S/APf0dn246NDl9evCTQSfE2r2bAO6JPwKTpu3aJ9te6dKnZLjWEt
7XWPbzVNJMDlr9oPdk5Nbo/h0D9GQoceaNuvuC3hF+YzCRKPdV/zcDh57eLul8AtL+gC9SYf1QPe
QPHMIKbiCdGBMVK6OQ/tR0p1yyeZiVbkwaeyu/y0tB/5NKEEhWn6bvVdcIhCTkn/fSt8El8AOyFr
3v9ri+q+px9yMzrsTYWMune36vIDb7vaSTN2793iV0fTLi2pTr4tvHw44YBZeUkVp+lxeXRqo69N
CYhbiH3Z8GpEyo6X0x4FYGlVbeK8jd/TgGV8Lad5YyzMzmqwzClkJ8q2HeSytEBk1EgLEIwaUMXQ
tY4DvweEAYdzKdL2WxRhMMNcncgmHl7n6BSxHm44tyzP3SoxK3h/K6YrB20FwJE7W93pdU8VZfPX
clF6ayTCkQ2VWfooV4MsnHPqgSSaJqkPC8eqbuTQ6UyoUN6guejrhh33zKBZ6ag4uUPDUZ2GbRjZ
7scsfQ0Os+5O2gdOZRGJuuSp+IXP9TH35+xMmq8ezGVSHmnfFRtAu7K4+SmGNJ/ObZCkHA6WNjvR
HvKqx6H88nrrcam5hNY1araxYKq1SHEoCYVvFmp7k6Z1DoVtj+95p0CjeHX41Vfrs4mdh6gHwbpU
fLR2eqdiCBW9ycZMiS66E1g/HgqxoR6xrn43LVsNkaPIkXYg0LuPfM560ltDigjbF+Fk534Nnz2d
ICqWf4V5mqZm/IfD4TP4ZxFHfoDwtIH9lF9L7KXJGA8Y84rAuVkeMfGolm8+wdh/WTgmSFYdOGys
BX04/XEC37wtan7KrWXZi5n0uFbdcnAH24ZBUFB3oqxtjQ3uOGbjgY8RZbPOxwd4TR9pYblXq23t
DfzgBDMw0dv7UzK1vV1EP9OZgYO5UTM0nNOuP6ZVZm9HySAkTeMT0GxJ/6K91WoSuy5iviLzurik
8LoPSxRfpc5Ys+N6AV5N8B0HBYWX6oQxhVCKW/BgKbPu1oiJwXDl+dta6GOPCZfB5ouiRPzqCUwf
M4P00XGXCzP2c5UqA+O+1seywezgw/9kEe7HK4tkgEaZ+ltdwukruSyvAdvGt4zU7qvvw8Simfmq
6KVfOwEfM43UHki8u4PrlzJTmucrXWa7+o+tbf08+hC4Miilu2FY5XHR6KTEJ2ZnGF+kB5yyqfxj
2C0Ptg2MrkKE+zbEbQWu36DyPpa2lGcnJrtlgYK02af9hsIHM7Lufo1QBvDbEFmLler2s8PSb9bO
JH4f3YpM15dAZO62xO6BtVx8U7hC2W+qrcNotX+GdLzA5EHFWxG+RAGSZ8rT/AL5EBaYww1bPnbY
lRPkh3+zHaIqLc7G6UsLLPCMyEVd0M7pxNVlIfwtC/Fh1msezmhhnvGfRyCbwTImeQFrYab/KbUK
A1cHoQsN+SxkYZ/XYOe2E+PzmkKGINy6vaKjqpKJh4mMu5yCAepoT2wS9ZkzSQVraXwFoX3Wgf6O
aqd+SmUARM1BAlrDlmh6I6IktOfjPCPJpowCRQq8HIowdhlyXqhw8ughPiZrM7kJxS0/vNbJN1ac
js89aeSrO1BuQt/DdvFgXkna0vZ1xLMEOGu00Y7PKKtHEqukiXa6p75uEIJCXUyG0MgPVUl8ltQx
9QBBMpfgQhgo/iy4WyD5slPP1DMeovHqtHKlCIoJZ0jlRDKNq7qG9XjNRr3pjbyYMfLe+G1G8jOv
1+mAwDCbpbiysBy9jG0IUWGLvnKWKpcjUx+27bFodKJpc90PC35M2s7sJ9tlfGpcmhG87s3pU163
m5tdvMJYCtv1GdLXvqSH4ZG7GMsgiFimKj98GFu76VeaT2IfN5PHiZ33v8Tjzp/D51ryJ6rJIOhH
LedFGe5ByOZJPeSExBjgijJX+yFzH/P7BjZ1om3uyK8yKupDPMuNF5bVJcZ1VFn9dDJ62YzrOiZD
wRaRWNiT6pgnh/eGBadmJxU4nO2CzP6TrjxnvaFqkABrMCAux36ZVXsnDEHpK44oWV5RauLbD55H
JqIDBKzJxEOltL/7ztFEM+uLTashPGkABW7T7ETbi306Z3upXarBnepUOJTF1NmwXZW6YxMHtQ1G
WMkx+cT9mPqGxtMeDXQhHZz2zsHxyERY7FdnvAmhHP7Nc/fPN026qV3ssrEMxn0uU9phrVsKlIgP
036zwE1T1J2g9teYlNJHBipQF92GoOyY/XHvNR3kWRLLXRsG1/AeHeivhmzQfqWzakTWPsyzpNIg
r8//fWl0wS0c4xaBgftss4offCyfp5jH7QINZTtIjkZSuIdyDhPST/pY0J2zkS3b+CGfn2DMqU3P
nAw/AvF6z2Tfsh5uo8bw4ObU1MsIMes2tyY/Utl65/MhxrpzkG0Geoqoxms59aire55Xzsah4py7
+D2E0Er9QFG6t00Q/y4epSyn54jZj7b7dts5LRiYNNy3dm7vugoUTD55FszKKBHVzDOfvazbG+ur
VD/sSPiYCPJ3SqkBlcfNp6/ZbEWxi7MxKHM+uHre1eX6ROcAtsch/Cgp+eLWRWEMtAJmdodYlRER
JGseoAErIDiFrPb5lN5dck2w0RNH8nkZ7F0lVpwdeZk+CP+uYqwAja2y/c6AjSOpeH+RMRYH7MFg
0naPoeVak4tKWo/DEnTk8dpF28lmlzeoME4WlX0wfAtEtGtow9nAqva2fhhFkM/qrV1W5ua7L61V
G+7MFUaeuUVRTd8li91misJ/C8vtaVbDl6adMGlYvIPUcpIlc54W9itR5Vv7eYbnOlT9M02lFbpL
YT9Nrsti6F0qL/5ei+q3LJ3lsio4Y+z5dm5NKN92b93YQdkOBbDJAJoWdyiFtvHCHllVEBSA9pQ4
Qt9zSfEzc+OGaeHdjfGLDmNUfLvE/rsUIw9euGeW14GTK8WPlrX+ZoXZn9HMDcAf/e/+D/3aFqVP
3y1DRn4BtNqt6XPkpu7NgsqPHbTqdnUbtYe6yqhqsmiE7kLNx7G+V2Hhb2M6ToGC0xuhXecg1vGh
Zzj51vdsSvvXtXBAQ+N0zP0cA0eWP9BBC35XsiVit8upX5wCJJO0G/3bpBb2qxkYAK6f1WOhNCm0
RRk8q0KqxJ6E3FUDZSIGtxIL4n23MFyiTownnZaYL+bwhmUwkVPW7DWWuF08ru//vS4y4afifgaU
q3VNO6AEaYujPsfCcyrhzezm3CSLibvHoik3q9N3jFhp4WUb8cb27alf29fGGj+Ug4/ElfYZH2Cw
KUcJjtU/Of6w441SIHrveKZg6GL1CM+dxXdt7h5bd/jw3AizzSKxRGFL3xg6QSBvJMt9kRicbeEX
H+XScEvqt0CSzZqtmz9aACej+YekFWqT30SNZtzG5snPgwUJTMJMcWuCv6R0VYeCXbRo9SFlUSLe
1u559CDlznH+R6v104qDg+7NsB+wuA4KrIoVN+xjm+qL2sB/WrBZ7kz6VqYR/d5BgIw4KTpzAvmE
U3IzB1zcs+X/dbPhdYp9OJqt+2Jr/yOwsCz6PbvlNDz1KneuOmyeVDWMG+Q0mpMEC7499D+iuCWk
5of7uRtfBhtvZNxjTJs0uxgAAF8e7jXW0VDtyH0/WJ1harpEb900dBc+cIN7/iB6NrX96hLUEjWz
vuoUjmhBgtkFOflhG03hsp91NiVOxkrjWR++3d/HRyllrcHyQTbg3X3Si+JWIrGxH2CNO4JsvKCI
Vi8TA1FOvbJQO1aAOoE8629Dy/1H+yD7PRYF34P4W1Z7L6DNYbbhEarQWk9yMQ6v/TCMa8ATDKk1
HPFC51lQX3oXxGGYT/Ac/IcpHz8HJ253toU2LG13px6jNv+pvbXar7q/OPwDbhYzXFZjMKWBtg7c
69SUT5oWwtlG/p9xm3dOyXZpnNYN8bRNulCQWnHK6/O13rpVhUGxC78ylyoq7enTPIkDCdc/0p8+
8wG8l2eR1baC3+xx64PtQVSMbKghAmpqKAsETXRWNJiLSHvwh6O8VznlBW5HxvmiIRAeQxvOmuC9
WZoFZuYCVaSIKDk9aFlYN/zOgkNiF7dqT7kabLCaqqYp+ogcAJecg+NQvjWOk+J8ZnCVLjPlUA53
zMSF5Qa23FurdXa7/J/AP7FRpS3P7Qp19icWuscAiMJWCJ5yk8OcHTcZ2+kwkMcxqs2FN/HFMPyt
WrzH3qq+iEbFe6Fapscju0hOeRscVFRKeOk3NWBDsmAuhdhWdGdqL9y9N3ClBzR9UzIgNxE6B0GA
P7mqvQRF8gnNHtit/WZLtsUZFVC7TkanJbYXoE3xBxTD4JQ1HOxGkRLVioKdWaazrdjDU2ow9x4j
IdPm2z5HPE6zkEYswcSl/Z2H1bEcO00NUXxS5sPrJwtlgpyIJI/DJMSxGQtyoihKTk52XVwt6wen
l+cy5iZUiiqIal/MWf6CyRJkMccnQkSf8dh9Fkv6XeRUUQhGz0VAMWpKx5sLPckiSEkHHnyIljLx
56yGetsFeuOPNtKa3XAEZ11hMsuIHUJntYscirIY4MT0oW3GZFeN4aMN7XewCCk6S3pzWxJNJGYY
OHhpYmYXry9NBkmnoEvkTBKU9K3tuvAzwDrshEuBG40f0612F/jMQKoaDwPECLoU7SrAkp/X9pbZ
9zaquDoLjYdi8no89SgI0dC+WNoDe2Hmbi9aenVHqZpNu+Sv9Qpr2/3mKcd8r0c3qUXQPACNYOla
vd+O4ENX+S87bX5OmHhOrKUZuwXnq2pi6zgwChND5F18N7/PHIqJXi3Px1YAw73EkbgrK7aPCpf0
ySuW0xyxWVQzbgSQflESlbS7zP1dU2r8ZVOkjbdzBbX0nsv6UlJUsSOvdC+Zy2mqN/RWj+sJGwCD
llIteAXWFppsQW3FMpytAJ3FhH54rQqOOrXjvqDG8Bk49HGQNcVqwgZr79L65a/lC3fgrgrPqpjX
DxFUL47jOhBhqkeCnvoUwPcjCFPGu7hBRoBClp2djvjPfe9l19WdrdUjjq3TPfnBF4Wf+myn+wCF
F+cDhhimSBsQbX03F+he1V1kwjNgFcW5CvXWgXVHAt4UO36Yv/Or3NkgIKTvXT7mhIXu7DlOlwRr
lk0k4necX+pp6PyTy/SQ2Un2h9MLjzUGXycT54+OssbkQVdR8aPPKv/BTd/HxrwvQ0D2uPefNf6j
rb/Cf+0qw17ajeqPfmBzlgkF4Ob+rTu486G3p2r337cw2vxEZPOfWvXObgiBwU7Z/BBE0+/7EIDl
v/ROixDW++y2xSbQwbS12ulTsInzgBmdZBh/z/bwY3HvP8ipU5KCPCps+8N2pvWQOrw/C/hpkk5B
eHOtevwYhvLCHbw814UzfnTkuHPDlsZxoKDN8J+kKfOneql2YY/HgptvDLMDiJUeDQxAdybbj4kx
SGOmN9OJb5PLN2k52T5Ypt+9V51XNJ5Gv3XvzAX2c21ihnDrX8dxniLK+ugrvYyaaAOWIWTDmGw1
qms6Yuf32FVONdPlxu8e+7bez0RnThbe4a51e0p8mYWU3QhEj+LmDSUa9CXQweY1KiSJ4DDN5PNd
OfcQ2qXSgZUPwAQPAELF7kJVQ9N/1s56bXXPcu47y6YZKLccxKnEhRswnmXXBrkbPGLX8jDnbFQf
3XiisSfK9hPLFLNrtimF5nmx8oSsys+1yI9qHu7lc7idhq6HqwZHqLRhAY6AO3XZ/ESf/LLK6ozj
Ok9Wm0H8RJdoNBaw9S39Vlh/gWjROR3GEkdF+5IZcYqmDAhOfF10dE/6ZpSF0MQ3NHDlFIGISpgH
0CUb5UbY07LXOYirDa6UkC6b5hMzfQ6skfbIMF7hxhWvXeFwBuzu05mM5Rn9dFM3ZP57ndO0jXPO
eOJvud7JeqkqdwH1Er1bnNgkN5spC4hF92u6Cd1+S9PFxc2i327v/LYpzcTcAiXOeLuBAEUWtW88
beg331UWGMLUxXpIPw0NE0TpIRqafYHzvpgnokLtcOmi7q9ZYtCITfg3K2Iast0cmBcZCU7y63Nh
DPFTmWEE7HCG1ET7/EdkdnujPDWg0odIshbOiSbiLBdb3cn3xU9+MZxTiBsmMQwbPBnk74pNPKXe
WeeV3nkZY3viDerWOdPjtFq0zc/DJ4LcLzYLeBNMAkLvkkMIDHyeE6ocFu6qTeclTtgcM3xv7ciJ
wV8iax9njbggsNK5jOTBfvrB8zHzm4otW6TunhViELZwCRc43qYmc8jhNfeI2pn+4HWAcUKCV/zq
cQm6tNDItneA5y0ErtDSm2bBxelj4FijfE2ywHytpv6aXcqymD0PW18+ukH90M9ab6XlVfveb9Ln
oKq3k6fbY+mPT8tEGMLK5Y9s1m/ayyaAgeXDQFPvwXXhrc8Wz1DXA9CPu/Rv24NitvXwGQp2v9aQ
nuwxeHBHXsLMLJmRjv5D3RKFNf0Lu4nX2Epvq6WY/Kfx8tZWkM7leqqBmm6ZKNPVMnnNuZ3TF8gK
+iCR+cwkuqTovL0G1/OA3CCTxePSB+n4aeXsFAbpbP4v90t62a4tEuZeBab1Pqh9Xio8k8KMkN+s
O7Gv+3WHkSCY4NEMti4RHXhlSVkEDysJ36nwfkscTViFMy59r9sqizRN9GeoDY1CfRocUj989Xtx
VWFTECimsDYoHjjDv7ue/zLZlERQ+UL6Tef89P6XxXmHyev0oqI/Tuo/GDu7tnnlJeyOqFMzIfg0
3GGcb0VyWFsDRTus7V0E3CRB2U+YlVHlU2Uv1sRLIsC8YRQbPEyUOojOZijt9a9OfBeMkXUL5rlJ
YUWcANl6TnZwmRw+MRmoT57JMTyk6YuDaDs7OFimCeT/PQMZa/szTem8AKCIYaHMfnMq40b163Mt
8ls1HfM82LYOgWE9EVlx1XtWchI1rxQr4ujIXrSG2jL5W/gt1DtNx0bRpVRUiFZZKeHLj2ykwO6Q
xQ1JHPX5cSkryRFo+B4XfMZ4XtC6a+dHCRaepxccFlN/+OgXoFLwZdhg4egffwqXl7AQb+Ewlbdl
rjB8GHOcUXdpTckIaOGSw80H7ilrcDnof7wLdvs0ZJ8bzefr2dcJdhNqXc263zufw2LPu8XHxrrO
iAQd/I2J6DDo4HdFGeixVzSmgwmgL/xxbK141835Sc8S2ybUhp2W9Ouwn0/Wsv1EuYiZ0xePHpgK
P/Kg+qscLUBUDFxxMfodIniDKSfrhldsWBgJ8Q67gDj7WRyAlH4G5D+GOscS63ygyXzz+L8JvdBw
QfVErtN3GPc5rNEw7k4y0y/pvzbj3dTUOdvRcFm5dre9Z31aVVxdexW+KS+4rfF4KQQ6Og677f29
OC6uXrZLXoYxksM2oz6CkjMOSjZdewkxaU/G8ZfLIyVpmyC7BhwAVfwzCnPUhond7Twwy+3wylrr
Uzm2F5QySAjMR5DT9DPV7RX++SSe1hAR5Mo1rOi3RTUMppeyX+/CrDz3I4p5NKtHuA97Yxjrc3P/
AJraaXs4zFPOYN7aXQnXwIKlU+fUdwSs6wX8SQQpI9eZTAj24FP3MuvFpKHgENa9Flbz6dXVKRjc
7yhTE3oSzsiGJc5GChod4R9lKgmfA/jqrOfBpefD0R7ryWJn224ML17rC2JGbU9wd3aPUrJfmelM
sXKP/NKmdrAe+XH1iTur2GmC9CR+H7rYeyxjPhrHHSUGfcMT7P4FL2AGns42m8lHbVmi9Aw0YzhF
xAaDTEBOxAixrVzK6PxRmPN/X/gFzBje8jzBcMjWhbTLlqjiRXrF4+QBIW0sK6eUKdDn1PAlACSs
cPeAzYsk3Eg1UADBhbUPXELYXa/Pdqu6FTIS/1r4JW6g2l6TACcOFATLPfdlydaTYs2tHeI0ZCf/
yiTnZcqH5qwG9f9flvu3FTRPelEjdi2FNR/CTD2UGGs22p3Uxlsa1DB8afUJc8MWUXrn2/gmHMtz
zrEzI1hHnMeKaPkzxwtpZ3kfZNecz6dhIfoe7XqP82097Auam2mnJFmG2aDZ9fk91S7PXk9PDoye
zZx3T2tgU80GhVDoU26pPTaZi49rpC39YYNeVznfVu3fItnc8GU/rN167QO0V1CLJ5O6HxmxpqkI
z4a1j5rAEaNoHVzD6SfEg1s2U93St7+HNP9nBYy+NQuGFahtmOuju1KKa/0Uov/EtsT17PEgLQEa
t+xpqXlHyiZiAVc0fiZ7yzOdY69OTxVgy0PFiZaY6icM+k8uaTw3vOKgPNamuM5MU7nwBKpT/t40
JaDVIvvAnkUXpMacbyz+2gwMal7oE9uRZj/1cht7eMVS8rDzevNsssb0QX54031qJLgu7ifEdtzH
iMMO3U4FdvCZDx7B71YrsrrF5H9HdyKRWgEhPoQUq/I32U9dQ8uCRfJlYuuYZJEA5RPjqeKB41H/
gnGTuf30qgApg6hvN5l2TjTK0RXo11+eno6eYbTBruuEl4XjDKa12XurZxzyA9tVpLQfgjWTLMyJ
TqksAYY1fWTAXZPC4ZRMDeu3PdqHVhxQpC9zgBhnG/loSRa4quUGcNwJdcErn4r1ra/mp87wi0c1
x55qGdIjLYyhmCN7yEjYjSXudqlOzGG+47Lmoeng17VzeJ2BqoHydp9lQWCnQBCBAx2IY6ngSFMr
TMJRViQ22io8NgvuknS6/+USrVtM6m8cZRRgle0rmebfXJqPM/TPtE1p7aZ/Byt/qBG9EM3eehP8
bWPnA/bumVZOnUzMTdbYfBKSuY/h3jXNfm7ZngXFUxNC5f1/rnwaQb0wiXN6FcFN+fKulHYEgumO
9NwJgE7HQh7hoTqVnn4HkvDqDuFf258/1jLagiPHZt6yQXUHjgFOVz6tS3wtfEi6XPf4G+NtmY6v
HY84ZVzmjua6jC29HwHP51A9WWW/X4foe1WscCGSgByZS3SgVFrctR2WbgNwCk1u2BvZvMYddqyi
P5dUe7O4iF+0rX/XE5uBNcDIL9mRdswEKne+hnb6xjnojpx4j7FYsfR1G9HNR8Tca0XLHJmBuzLd
n9oio3rVIDs0/omMbM3/6lxNL/7GWn25Eb02/FmVq98DWg3ZW/qRUv59eRqwzJLoZym65kv7J7es
gPFfTjeHqOnEVnjZL6aOeJpyvoIZ31LpgWnQ7db/MXdmvXFj59b+K0Hu2Yeb3NwkgZNzUfMoqVQa
fUPItsR5nvnrv4dyOu3+TneQXBwgCKC0ZLtdXUVuvsNaz7oLGu1JPQOE/o7HfgHz/EJ0y0kxFMir
/kTzjEZ0yUF4Q8q7fyp00pIyzgKnFtMcec35rpqrk1Sn2uu+2kZ4BLPytTQSBAsYY3SbppT9H2lL
vNdme3W5AtO0uJaRw9bKCB+Z9W3xcD8xOwpDijtKXNiB63BAtD9W49VvSSKbqTW4sC9RFx0Sk8Ow
4XMcFNzUilDc5RhG92ltPpaV9VUbEzZ0Br7jAk27p1csgcPZTeToAtSw7W1qHR/s5H2xC5aVQSe4
GymF3LznWkOmbrFniZpk70husWSMqfdXIZVggWIoCCmlbeUyNHbIbIMn4PRVtMaDcECXifpwLB5F
Ta8cJy9xYPNY5hlhd/xXBKgFrMHaOhoWmLKYRoTazY3w80vioDwu1bmXBEB2BA7woTG+8hP9VIrq
2Hg2RdEc31dn+7xlu+WTeMZjrNrQiz3n6XBjJQJtU5ofLIcPtRDvdSU+uon5hiSdiy7uwlT9yixj
b+DNqmHf2X33FCbxbTZMRJSRljh2J5a8i5ZjcdtStC0Q6YaARBOi5LyHaMIogh+VeS+iBB9ihICA
5zoHlr9fxvFNGc1dWTF3zyT4QBAKXHKMFtOVzZgZbMrOwIiffsR8aLXEpq6UZkFF7KEvSA4jNGWI
1WR915WISrvqhq0/zTllLaKURmpLx659yAwTfwkPUat03r2qeLY78+AM3KqhLjpycds3L85epAvM
oi3v44D1WWW/jYq/hmD3Ays4HrqjYHdNy2BI+gFj/ouHwLloVcdzttz3LT9AyIXJw5veG+5YDeF+
o/pmLySeXtQIZt9cXc9EmBu8gQELFy1sg4yPbFFt/XbCq1ZzIRXepSve/Chjfeohs5oNAZoZ3/p2
zoYmgMAfektOZVSnJccKTwjegZTgX4EFjhE4+lUHY747SQCR1UsNPDd09b0kMaatsI3wa47NQz7/
PHLs8MOOOXOgiO3zvHwbCZMTKfvmUPZoxexzpjiZmlpf+gQDMIPhsrd2QlT3qmRpRaongmqxg6O0
8SztSLS0vmzd8SlK0GdLgqijPNmWSHANMMsLS6lj66M9a+2ZFuNdWosjwna9Jy0e2htwTufSRfKY
5e0N5CO1IbuX7X11rr32Xmq8U5pVhuumvMS+DhedoSB2o2vjqG9xm34Ro0W4l/PapLQrfi9fPf0r
CWjZQjrM1QsXsvG8sYr8ER0q+n18SBxneodqO/VXfpsdhtR9YV9pL6ROymhNciYwn73lyEdWEbfk
9ILw82KdGmd47wPtJiTNQM87ECW982GPQl+mQsdxlZAd7qWXUfgk/qb1S+0hLht19xVsA+MNH3Wp
MUeMtGcn7QXNWP2SNIRmZe9R8SUx6HMnFwZNyG/05lyHUZprlu1ETBtYBWP8nE2naey7C6DzAeQN
26FrkIhe2d2gfKeoRf8s8m4ZMwkmqPOW4OeLrafXTtTjokugZXoJJUBd3OUdHzfZi+0iDo2XItYw
QYojTLVXkqboQM0u2gelubWoXLAQvIrGbQ4ykhtG39q6yryWSZQiiLJBW9Dr3tqNoHubpv/Rj3IL
8q5URv1lJN6YI+0R1tu73tcvILIf8brpi9TUnxWX7Gpsxzu7EsdhVPo9TLANF4dP13lRHkD3Joo/
zMAnun2Q7q4a9lqZYOXJ0aZLYV0h67gl9hqToqMPQmsxqDBcWwWNleKRxolLoT+QC6C3NmqQyIJD
ECTfbTS0WyJwVhXePi02biGcbCzycDEZ9SQNwNfrS8hXLepEbci9dRF2R5kSoJZKhFBaaPOuRRuy
bcdlqzrsr+5asQxikM4zvO141MtYQ9xLZJpeaheEUyt3qK6ILtCLW95p6rrjIHmq+ikKDlLxqjtW
aY/Mhi4u0sfecrVDQwTMUiErdpLH2rqPrPYNEYW4jTrAtpnbbDwhw6M38WkHrj3tSbpTub3NfCGe
m/iQR5q+M4T5pcW6vIvD7IyBAtSIg2hJsEkawVidk4bQwWk9cX6sqhLlDxN2fV0Uw12rwMeR6Gfj
zTqR+kmbnCFI1nCjVfGHF+baqSK2uAY6d3GVcxePihCvCnJ5qL0ThpZx4eISLK2Z2HGjkwre0Pdt
VC3PyWw85KF/DlH89OEYHio9WQazz6FGf8viMCG+O8zVPgqXsqXYbOOPcmg+tFnu3LbuIZYi2tQB
vrRKlKusr3cM429yjvpS4Xurm+E6w5GKnncQf22TPIeT3h552nDjzwbnqs67zaTi55LjmFxCLdBZ
mJK7uSJ0bxMFDXNrIgA42a3babC82TXpkNiNExPEzakLRbciKwRQHw0xHCGUW5l2JUgVZxYFQIpo
nTH6qrKar6YdfsuBfKznV1XGlNsBa/vAq1mrBNMq91DQVWSPKrEcAnFrs9EhiJ27Vzhgv4il0mV6
I/Rb3l9thU4k2EQobswKs41bwA4S6hzoIZs4A72+gADU+bcy5ICwWpnujJwEVVlSM7InS48mZ4Wh
UxPWnfuKsuybh4cHlf+9Y4jk2vswbwKK4UwMq7pA9aYsb4b6BJughh0TaNl29Pr3wJPHVItBAlci
XVpkSZNF/eiiIgd66VPvOAOFhLejASXcOYuXqkw6ADuXTqNAFF2HWsHTd23irqcxTPalQd8UjUmx
Cry8OBKI5OsbxyvpmzLzCeWiuhDFgHQLeS+36aPrkD/p6EVCdkVZYG8P39JkfLdiPl4KiEOuF2RA
1pTUZIOsYui5uNa0aqUX3P+tX3+kqnLvxVDPCuG3zvDMVVKzx0RgQnfcUT90SLiU5oScob5a6gws
MAXx1IkmAoFwAt6bd1FLlrMf8PjHElFtmCk/xoL+APyfvdVzLUUwoAh3iILhFEGOpmgxu2WFDYGK
P+uQOjjhrYP4gxHBLLIOaIk3TsdrHVzmd7KLxAoGbd6nF73z7uBoN4fPL1NkP1iV0HfiPbQ41Wpk
AEh1AnRJKbFUZie3JnqkdTwnmHOMxWtikMtlbDofCevvyZL1QU0p1hYnnjfsFZfyjcMG85C3xUNq
eekKCz0PfecCXSc6xETK8uhwEAXDXJhZRdWK2QHEaI+6jSXMXpsL93ocvoDAHh9pfPdTj+2dAdtp
SEr34oWWv5ts7jWWXQ9mCXrbTI1TElyFNZgcXA3SKDNjGIrCrWUvieyDmYC4uFWqNrX0wzURT6uA
TduRcDfCEvW22xadOUDkEsUZ0yR4rHAggBxJoYp0A+lbbBxJCPval6xsddohjNkd4a1IRbaJF8zj
Me7cwgi1xZhO3gaF4+TW57En3xvWynGcv6gi8UEkoG/ta+Hc9EDwOMqCvTPABv38kds4k8lggYQD
VBn1qmtG5nOYYBgmDjeVefRmyav0ilfiUTdj5LdbHlj6IgTCv47nXfo4E4g6d6KisJB0FS7nbUEw
xOeIo6ntaWO3J/juJeIkez1qTO1GeAKQlFngj+M5hGOw99RQn2VEPJVsclYdUbvEkXV0AV7aiKFo
b9z64OT1bS0YGzoKpkclAhrlJNxUsfkcYEe9QSmoM0aBhd01KZPx+AFdWreq2+wNl6S1CO8UA4lV
z7yXjNOeMTeR2nZbD3vMsdMN4SDPw2jdxjW4dZky1iicDt2ewRSb7BeO9axYmdCaeegFT5arYsZP
G+Qor71TE2iadfB7emJ6UVSVIky2TqY/e5nOoKqKYO0qa0mfWdS8NVWOAnHq8FRwjR08j52G3jfZ
OjGJdybCSO2grd4WfVMeq5I52yDjdaaHq9RsWSoVxVMjPAPfN0JEZKerEsHS0sd66Rb+o1V02OZy
5mRxJufHRwTorbXjV+zFr4XSiktgM7cZqvwViaNFEbdVBVAlYJ2rPsycbThot+h7zW8EYNxXzNPc
Iiv2geGvc4+2D6DkJiwjezlFJsm5WQXIBz0fdo9xp42oHx1wl4t08DFT57ie3CKP8P8Vz6rqUzqK
iNlc+ior+2voA1dpR+j3xjSeycAi8jMGmSRMrFVeuYEqSaSqCm/8Ws+3buPRiTPM1jkXXnhijDxY
k2mr19r4Yg8oyJtlLWBuViV/DFLw1SjFWRX2t6LUmqeMjHYN/cMtKhuabbkkX7gi6itvdlBx5Rnn
NO2fVpZP6HqJ9xswYscwjNeWnVhIeMqEkaqNF4K8wbMJg1L1jr43HaBSpsX9oqfGKi/pFHkLHmmZ
WHYG+nb0PXOXNOmtnCam4nc1zvtV5VnOrWYyXSpFRHiQlDjZw6NT9V9dMsLvgoEdvW7vKm2aWJqF
32rKDx7l2OrJ22L21ceEmtEfRDDehUcbXGj9NSZ9bkn7gkvKHc691zzyhMMQFBnkpQ/+OomDdx56
+nPtXQlW6xcZxu1N5rJUsY28pr3DM+HCRwZpAT+h0r8hZaouNEIzto0YgaWB9Pgg2W+eG4egGBCJ
j5PbPrmpV4IutHJsq+G0MoyjoFF97BBOzLPTaYcWW+/S8k6rI4Y0bY82NOv3vqZ5VKKooFrP29VR
vqhNSawMUdcbu0J2EIf9YwgiwSF3bDmILryp5XvlM7YHR7+rTbXUnDxDcTGeygTVfY8eCR8pSW/9
ataAbsaqOpQTudqJTQJC33zq0K3uNa2wCUwELrga6zi/nhhjVAM+JRxWGuLjDctAfw2x3DgDPXN2
Ary3BnYXNkLdfLFCBmKuFW5FywijjoIVIBSkNA2HojP5x7iyljANW+YZPe0qdqbJEpci6HLaL/Gl
huFvNO4FquRN2xnzx8DwAa7KTR0ODr4MZj3OSCgwnv6H3IugSvDQw3pCWKeBbTPAmpjci7ExTtP8
pW4QzjkGqTt29CAMgLuMN1aaXaUbnu0228JtJoMU15ePTLhH59W14TwFZCQgq1WUDgJMEfNqUM67
sRu2xmTTsLdMjOLS/N7PkTZmyo7eRS9WlY5auZZRrZPavjcGplvonI9kH/Pf4YlxbaRI9soh33t6
/2Sr5lRH1Atg7eZSlIC83IjPWt64AKKRZADuEMu0wdCTtbWx95viYCQdMWd9pCGEXJiy5JIfR2+j
E+pyM0GDwyVXwIWwaAYAnEboG2+Fo9/0Gs+OXLXe3Zz4uzOdBsZNX4GiHRAkaUoueGr3a/bEFjjE
Ol2GZR5uG8CuzFhnn6KOkQWeBmL66BWcoLbO0AEsjFSUPL5oHrjsYMQ65nKwZX5Ik4SUsk4cSwua
TI93X+umiPYODUlXeDhrpva17xJxBUBw4W/trx5e9hXqDYZiPLOhXhc3psecDMv2TBXAUoy7zPA8
9pwUkHG3FmbEsrrrUS9LgI5u/Rr2QY2ZLP4gzohwKqhOiyFrQO1q5kaZlY48ZuLkRXbclO2p1uS+
7scPvDvuEngjy2dyxBrJCR2W1lZqTHtFRJASJBiM3Y3a1/EosZeobOc2E1Rp1p89eqKtDY9h5RnB
vsdLvHJc/UlWlbkb/aG9tDUBy7qhe3u7p0Jt4pw5X65R5gbad+VXwbqNK4LatM45aPlsBgy89eTH
HzQwPBssZZ36GhRF44fX0Uut17S5epaBAsKMGTR4xbtiIbqD72veJv30zcbNg9QQue7UwyJqSa62
2S2tPI/CM/ZSdq+knpctsn1JUXNk/t8dAKa+BaYdcVmjUyeQYp5EwWYFXDupfG+mmbVpBs9Y1U34
wLyAc8nxD1Ry3tLpefdcgzetDWECWW7+vY2nL/4YbDrfhWaE7EUfi2Dflc2FOxQBPhyx8rXWlICF
SN4tyYhM+Ut4n9r8RfoTM/7P72FXNgkepuxaT46zxndCCWWlGFP54tsNO1BLR11sjOUNQ6Tgtter
negmgg8pLw5Nk56oBTjsPP4tWrIfxtOUc+jmmeuxDqKdHxtfwx5SqI2LAJpxbWwyrUE+oa9HmzI4
DclLJbDlC7IFhPj4dGJUnOz70yXBgS2KpqNiI56Y8mIOs641D3cqZT+uD7E8UAceq4zKyJiS75OD
fWQayueuQvHHyIRMWkujW3Xec9TsXSYQx06oZE05rEyPDAEAkgMq+mWkWdW592czjjtkK0zLCU7w
7C3XvOgi9fLMLPiEuWO+UtOWlpInTdAyZOsIEi4DWMZ9KGpGHK58ijVjk0BAEhGCdUss2RwxZygq
XkCXPBVuoK8mwECGk6ZH0o4vwA+DHTODfouOd8UAkt3E6LyDJDrELCuMXJpH32GA74Txum4ZVYIC
lcupilggJ/ZrZ7eYy/T0oyq8d8yvzdLL2MNRyz02WWVzJxY6e6gRO4fhbaXe+OfKAvtRA43IIxZ2
MZHBFUqTBbUo63KyX1c0/e65G/sVyzqNI6M52wjF132sT4fG0MZlrENVgRiwGfWGFTgceU0TcLkG
FIlA4xHpkUC5mAyXCGjKD+wDLWKoS2Mi+RzxAaLyalm3mWhmeGJ2Y6DvdcFDdOpRrFTFo3Jq7eDU
SKBlewhRobDDDL+P4/ck9vHiuGCnsjhcVUkK/12z9lnULLKsJ/dtLoE1iaygqdtxYykflcNz27fu
cbzHkKLfeZVw7spI/5ZADsfYCwwfGMkxquQBpXn4AMpN4ciEWdPnKniAnM6oY6xvcKEZC4i9cZe5
O7/y84fYJm+htjrk5oHFSp9z7VqaYXANJWLr0cAKEvlq4Rd2cKvybh3Wg7OFPxhi719zgHwp9fQu
TgiFQZ26ZBtE+Ax45d4crwPFW4Cn82pgun9AArlSfR2eSiObgcwVshKxKqYIm2CAlck1IfJJzmBU
tzy5ZbhjPcqzyyVEdnJI2WBXe9BRfed9JQ61Ub37HJUrkiSb5YDQcxogTzFnFxvTYRDbIODAJBZu
B2fQcfXnLtYvv9g1KNUWXRqma9cq0semi54M8M2LVredzVjW9hPAOZL55BuzAQCxDdqITl/TX5LK
DOKoa4riGZJtG5JRbFKSN2WF4TQodfDZ+5746K/ScIZvBApMrPPwJTrMCzfCxBIC34BymcwFiNXR
BizUuBEg/xctzzvo5zsCcz0UA2rZZNp0yqPoGSUcG3UUp7QXFCFm4d2o2NKP0Rh8k6P/VrZRcnYY
2K3ivsB3zZC94jyo0wc38OU9NhvtGCik94Puxw9j3efINnEtxTy56sS0Hw2nx/lMQrbRji+18rnx
iqJaTbLf2I3R36vG3GW6GjatMOmbqsx88AqfnZkEujIr/1toORCpmFqgooQEE285cKObipEHWwpv
NQUWB47igd8R3hP5vEnSejZ9+aTEYO2GMbwrg+JBtbC6fSMdd8Ncfnsm5mQ9znYctCz5ZX0NrPR+
gEsCrh57ulTu0jRbajc33SdBR/xQpPaEKFTLSXe0G+CQ8AFANsj8w6Q7oI+hhZIS+lI49GxzEppe
eNBYdk0bU0Q8PsqsHW69EMzAHDdrilJb8WxDywFxcJW6wyZC0op6rz8Xmnbg9M2W1QQTCPX7cM5o
R0xyF9GnEAlh+e33vhimXTQENqZgEj+R3Q4Id0nChi4SoGHtzBdYlYeocy+9TOxzp7OgS6P4RXe/
elWj7QaT9Y7bFt26MOmVK2lBmChMcRTjKyp5crwQtCyTKeQVWHuvj/JrnHIVwlYQCim7lKjq7IIx
XpxTmIgRCnWTRLc40lpQevTtiCkQ7sTHZAcvpbvpfLGkIeHpohfkyWOPsm0oN0bRi69mpF8o5qfH
evBmREewNsq2XoeuO74Eqr7PWxb6om0s5K8AOLRe949sgvNNZev9I9kQoB/JX2oNaOkOq2z2PN13
k4coyq3htvZNnM5uUt1H4xa4BsZsFof3o2nyccFcO3iiI0iqqgxuucYk1UkyhXCa6exHgKa04jGO
wv7dKZH/mWkinvqqBqtkDMUttrtxBymAcXRtYWj2GptgQgxijAHytwiiVIrO893rhy85g9GnJNdX
vsvseBBDdps3stuOna+OMp/SQ2f49q7N8+5kOqeE4ujQp4ZLYHI/fsG5chBxWD02SIoXTtFbx9q0
1dayc+wTbV9urFKZ2zYwJP1wPTygFQiXA6v1Y+bhg2PUxtBlTr7SIrjQFtkY+0Jde5WWK2RvoOer
hkpbawE+9fa5joGjIdszeXy03UNNVhdihLx9teP6tZySJ1s3/cdSFq811faVCHFWr9xvxoRlxaj8
9i0OFty28q0acrYTPDUOHtniV8/VXrA4BA+fBNx/ixT88Id435/pvv/zr3GC/ww5/B9ICha68flG
8V/pv+ert+btL+9ZA5Ph5i19/9tft2/T21+uxMcUP/OBP//Q39Mb5S8WCRW26wj+nwwfWL/9e938
7a+m/MUQju3olrBxroqZzPsrIFj8whzcclwb5oeQjgTqyzisCfhT4hfDEGiDiPIEW+Y68t/hA3/y
iX/CA9uGcoUNWAZsnEHFadozPvincNMmMJVfcDktzcoo6LXJXXFS5S30RlZnJiwhQF/Se4jIhsqY
FsE2aUxxNVAhFyVrnrmPEEFUrYfWHZ4H9LB3SAUAqmTPUulLthHrGkiThTVDZ8ZW9qRPDwNmasg3
yjyWOXa9oMpg1SCpjBQIuXBr5/HRyOjECTaaxwLRXTcOZw05SQFSvanKTVqPVLgeosFmJH5aUbIx
1rSkiSAV1C7VwSOM/LuMfB2CLaJTU+JaKAf08BFjxLWNntEpmtc2wTTeNcNWFua49oswP4BMeel1
ZGC1QJFNxYh4KCe6poQlcsbjg7+chZ2b1st4HB87+jvN3WFl7bcBoRpLt7SxXCcKitpErCBqLRQa
57oorGVbt8Wp9e0NNSnzPWNjB5ts2KdILGto+kx2fPhCuthkON2YfC4jNkxJepP6LuYAqpDCeeVl
0ksZGFq9R1om9GmwWSGSpo55CGM7eC2TNjqrDPfFom7IZhr1WDuZuYUchbcibqpHRlmBxtjPJkaw
aRCvo6W5FB7tuF76lBH//qnxrx0Jf3y2/EceCEJX3M7/7FQ4vRVN8Jb8/kj49Y/9OBcc/RfDMkAr
uaayDO68f5wLtgse3HAECHA5HxC/OxZ0dpfKMR3dNm1T55d+PRb0XyzLVsgabItft8CA/89//ziz
7n7QwAGv/+7738eiz1Tw36jhGknHtlRwsTj8fj4OusCzPRw/3pZEtA+djWeRRt0ekguL8Dbf4vWw
aIPtx75ARD6Oo7vqlH/thug8ieyxa7vXAjIEVKqF14Lj0PAXu84xDPprrpqtzEPcpeDU/PRRjkiM
KFDhu2Cfipkt6N9cEX1h63MzRu6WjKN80YzDKkv1b7rGFGyQxsHNta/Ai49YZ2/lmDM/0u+DJLu0
VX/T2fZOjoIZCemHCAca1lNFeTTgJihErAsz8ldJ3uwLiE+Fpy6C0SNWmI7SmTWkJvDWtS1BcKoC
2IsKDmfzokWXndYIKYcJE3hjLlnTs77MjymMAWl3R4MVgpW7Tz53EMGbywkJC/C1jYyz18IniMYa
WK0EH5OqlpXLjlDp2xIXvxmmyEbFbep7ByZea4y3t20JjImoSTg1pH0Ua20S69RCz85AYgrSHUof
ZLpy5OhlJFQPcxh1iROOqWv7QuzJIpLNWkYFebUT7zVirdy9dYqYvTLbCJwpCzebnjJNbEurOjLJ
3aAhw9wwXcNGlIumAqFoJeOtlk2rxhgeTTE9zJo+PKbgsPNda5KpVBRo/AkhIsJIlOk+hTFEYYPv
lqYvKtdJqG1Yp9xVWn6fGycupyOVM1sT64CoHwkJPaWoEsbxzRqJ0IkYK9gj03bQEb443rWVwLNM
f+MkiFBw9AyduI52jgjdUq9BU3zrh3HtOfJdJ6S07JOtSM1Dn4evg9ETbOR3MDhKGFLRdezim8pO
7ytE3XXQXQe7BJU83PZB82jk6mmivFah9wDSLUSPTGo5sHL4Hvs8+F7l06Oc3Bd8dpvCB11eS9Ui
O5F3FvZVvw2Y/sptNrTLtrumY4VXJT5NOrnaIxt8hwmGHG4yBiTU3QcERBdEXzmNZLPBYbaawgbo
jXkXdlbEZxl/Rw2yKlJ8+l54M7aE90Dqe42B1JGvFbHLgO/mcf2p5I3S8aD08Ktv1E+xqniMJVj4
8jf6ITSZ2l7xDE2nHlDi/DrkvP4c2PdHOz0e8Djlb35C+jcjlFUcxI+VzfMR2SWhobeA3vCpioXZ
iASixWtiheBO063rwJyyjFVDfHiGUgkvybbLvYcQwWGIeocw4lcHSp0cscqW8lJ51Rbmmb9W1Mgx
+TszHA4rZRx9xGUAKhtQj8astx7UIY2sfRDRo2W2BX49v6tb/cOIsDE3hc/KgCpe+euI9eGQmiu2
Tst0iO9MM784gWwWlTkebKc4duGAgSNVs16Pm2DQTk2QX1WvHqyGrWM9nmo3vZgkk9GF4y4Y0SAv
O7M/VWO0BWq5VVZCKR8nd2PqHXlGs5Dy7yLtpfB0no3iGOn2kxWP3wJkpogPtLdOY4vt6gMsC9fc
JK0FH9dH0dF2Q7ItgHw4w+iRaj+/p4P/EuNsex20Mcb4y7quiPoL3eK7MVrgyBvHXoZGVeH98LBq
uDlUDuCrFcuK7fxdNroVrv8+Wus1n4MLOJ3MZOTG6II2fgCMNggMY9EEqGb01tOXCjZl3zmIfDOL
UMccxLjFW4MkC0P7CBeyafIFiyFCg5BMweYZoQlroIZooEOu2OgJxOlwH2Xxgynd9xxF3zKt8U6x
uzKxtjQ2rBTc9ezcUzJztBeyvZ093uRneNCXtHFfORjf2CYVK4ZXyGRCW0F8qz8mG22MSzeM1Dx7
bTQ7xeU/KYQn8U3IHGwlLdhEAqRlgLZ25XVBv80cniWYZVhNMWHHg90if3MLZ9nl7Lapm5pF4Wm0
g4bx9f+qdvnTCuc/sHxBYCAtiyySP48/gdP2Pf/Lf/3l4S1+rwOizH+uY/7x53+UMYJ+xLFN4bpS
GWw8FAXDj/bm81eUFIZOVpZJn0Jn8Wt7Y/9i0GrAnLUsw/5R+/xax/BLdNVkHtJDWSb/wn+njhFz
ufJbGWM7poTNZ0iLeglrIlkovy9nDJ27RSP85+KnH5F8nH10FXIn27bx6Gbo3PG2BsXSRk8ZYLfK
sBL89M79vbL6uZISJMP801cgfv8KAgS7yPV5BWXB8xicd535K/iLq/487skVWTnlJWy/pNQsDQeY
q33/v7qK/7gC/9e6+//AC10IPuw/v8j3396Tt4w380c3v//+t79+/okfl7UmzF+ka5PBo2PyVTb/
+/W61gw6eoO8OddyHdeFAchH/vcLW6lfYDHzS7ZrmwpkEJ/23y9sxb9QF6buurTtUkD5/HcubGO+
cH+7sC0pdVtXOhxDdmDceuZcv//UtoNKCtzQQiQcFIVzCaRzdrHYnqByHrogYj5vtfdFEX9PVGwf
vbHJblgc6JuGoAHktaxqMxw1TZLYJ/xrGKvi8lo6FU1nOg+Pwdn/aAT/tKMQ8xzhdy9YgLTnHZhv
eoYaxvzrP71gREJKhbN8J0ZZe7AKtomjCqkN9SdRVizLGYt1nb9CTN4ivyEA2SZ6I/Zhv6D2lTsb
S8dPn/cf3Jrz5/T/vSRD6sw/DFdyQOk20U0/v6RhIlUVrQSh5Lgml8GET0U4mHjFrTVlyDSj7lXr
7L3JczVM/e5RU5W4EaPz1KJdGCIHn9FWmkb76qr2WGjVuO5AJ2+SANNNSgypMWrdsqtMztd/XKd/
9Lp/f6jx2QubF2xLOkGlDFdwmP/8upGmxO1U1NrKHowtfUV2244RyughLF8lEI1eJQ8SMPJa2Xm0
9PFwXYTEmSjybKt6RB4eqBaEgO2DdPX0oTU+CIQ6KWYMWa9NR2avL2PYj8d//rI5d//XG24IZXPl
cncwvuLS/f0Lj1qgrWnC+h+qMnazxDJPv33xSaLakz27/+1Hox3KE02oPOHz9DAFzf9YmpMHG5uC
7bffqA1gNdFwIacwKVEStxmOaWQOx4I47R//9Pmzz2+bApiiG2AP+/wtn78AtrCHIXtboka6K/Kq
uhX1QfPC6M6dv3z+2MS4DQcm/zp0+mvj6dOl7nym6n2drW2ZXkB1svggfcPauZCJzKqqj1aq3E3K
xX7Bkkf3w1oao0e5dB1SS4JSvIyT36xcYxA3MiRmPhw8ALNA5kU4GafYaYxtP0DbZ6HYIbX+x/c6
goWLHMRH2eDesGytRTWDJyoDpLWqfSj9qwFxidJj+zBAKEd+whUim9he+05enj5/5rtY28JSHUYR
dCdP6R2aXv6Jw647AVFPD0bHi9MzzMMZKJjD0FDNIV0dVtzg9ZFpH2alrjEWqTKMQzx/MXKwFevK
T1T646ddlbEVTJxndlyw2dIoXwNnJLw1Gliqf36xoCavKw/B1YQ1Eb2FFD996SzNP5KRWZdVfRvT
Fyw1LX0muD4lODeqvugGrYjQXkiIxpHZkO/y+WORR6vG6crnUTf1XWS+Rw1NTzs12dMkbApnMAPr
QVfZkzanrNO2I6Obv3UNcgJFTXZtZSnBotY8JWRZrirDLbcxcomrz/l+LuroviPa5/r5o5RyeuHF
JVDM+XcIytd9z4xU1ClKuXEa7j0jG+4/8fXKKZ39j5+lqXWLz2X1+V0w/zagcfmGLTdB7/MfqJIQ
+k00+XsWzY+VTNpTpyfN/YAQ/Exc8I/vGpYqB3P0nlFcQhuK/SkH2YvBuAhGa1UFSGl9h2U1EQl3
eurKM/qYVTxJ68aT2v8j6rx240i2JfpFCZTJLPPa3rO7SZEjvRRkRlne+6+/q3oOcF8IncGBSDWr
0sSOWOGts64LoW3wP7H0seYufxKCvzykPhc+U7QVMbRLd5yw3+i55K61/FEPYm8Fkz7EKUailRlZ
8ymxKF2AHBKRE9cFykdc9sBL+RIEgg+nbhuyQ+RMsjAUpz6WpMVVFZ7S6EdbxM7Z6CN4A4SM3+gp
aPZyon2Dil7SskFFQ4RVlDtGeiZmL5TbuWwTkAA+jn2PoJ7u1DNTPjW0unmYXr02SUidYl/YV34p
ejNBOyENSlNnGZOaHpkymZF7sxPp3HTdG0cvK363ZN6phc/BZOgYDynJdsRro92mtNqcxSGPF8u8
WvLXjlCkaKk7m1CzC/Bb/NGc7IYPCkQmZgnrmvUpsScQz2NZ3LACV5smo720Ilu7yyHQkZkBmisH
dzr2I0E2ZX4Tit7irpm+Tx5jbgfAHIT45hKoSl3wQfR4jHgFEm5pQN0leB/fDm5AXJeiEM89lwGj
VGDcl9jFSIOGfW8zVxwMG2iYDnz17peO9VblLjZImUN77Met0RK1GQePEylJ39Kl0yfT9rMcPPNJ
Wem+aARV2IYdHcfC7K9EIC6J8p9weYtPuity1oD+poXO7jEr6qYZTyBFG0sFmwGcQDwk5Mdjf4EH
+wzUaQ5PTYdeIZ1srCXm25YtJenYSKIy2mB/77eT1V88YRIIGLIU3FM57lMz+21H8t+CxpSTHZUX
m4iytobmrXYrCXw05GMLMFxkk9Xdi4BW0lbaxwD81dZQbrllWkhr9Tz+9oGm3nHGfvcLpzlYTeYC
uGj7Y4gV9KA1BH9MqO5wVgCM8jDGDz5FxDOhsOcPl3bvSWbygyiH/OAlwHzNm2H5LISm3wVfAepO
E8/qo2ZFqoCBk/gz3sBoTp/GREiF1ODWXu7zU7g8HsnsnHCX7cbGaeADZ83Vw3S9ymN3ZJRo/aom
X8MiqP1DkPoZmI/+lxRDd3Mc+86rEX28vuTaOgDoX/vBdBE7Nyijq0Uu9eq2TXrFzEKSqbHkVzWN
80fsOSQnaQc0m+GdljMo4jSfhNi91xwZoT7ParxnxHGxMIunmGuYUXJ6OMNeeJl5CXLfuEjRHUL2
92FVAjDdoK3pa8EshRbDqx9X5i2wQEEUcvSucNRTyq8bKsQDcodF0ECBH4yDcMNfs+bZC5q0uOKI
OUZxPeC5cNe1bSQXmF3fa+ZVUII8E31nXzbZfC+GqX70FDpV7avSqneJs86FIp4FQiTtyGjKdLgi
8pFZq8HyBAoukw/gRhUDAxgjBKTHF2xq1PeWEcMbSfly4TqslNgqI7KCFQHZXYwBd1P4aM6Jm06H
wMHKlMow/Jgi6IK63oHDdR8+kMVpY44BYWMqE3lkCczXDM+Xf1M/YQ9qZyJnBmUDF3Tn36myvocp
JLLJySXlTmLe0gYjD7J0yrVl35kbxZtSlupYJERoRN2ET091v0arnDnJ2PTf7onJRBfOrfW58N4J
zgCOatyfuHIoR6KSE1+pbayHtmsOVI5Jsospkym3u7edKzbSTqAeFXwX28YEZEbdBSzxZzB2mr29
dPfENfHXY7V8Bhwmujb5Q91LdO2hbEY4J8kPcmJeooUr/PPuuTPbh6JEbu1T67GOe1yTdFD9jQrR
3oOR/o8VLhv8BS7C3eiF0Gpjsst6N6XIBkg/I9uLOU3nZLBTgoIhrZgGVQMZSzDJGuDbFVb4Keyx
b1TIrkbV/oYSgJ+3/pLhfKtieKCmTdEY1y0YLr8NQFnrUFOVhTqoQXXWF7JovFllTa+0r/OtYeQH
RImAAMFgYZYoJMSMk5dnAUsQj5lfYckIZWhdWqk+J2BVZ1HljOGpTAd0tuqAFVo6IBNmEmUU1Mpv
A0WknGzYI50EIhw+0gJRdu20DVUETYNXMaThPO2BmI7pR2JPdHmE2JPJlsr97NnN1R+Dv5rc7H5s
3O4M6ekrdyJ3p6buGZWcK0pp3ric5Hjxia1rTwe7EEsZbdc9wmpRldBccsG5KFfN1nYtgeeqs/Eo
Vc02qH4NCQJvX/5AgVNnO16kdOB5qzArJsqP8LJ4+BU+/MA/TbBVVqHZgA9y57+aieu5FjI5l8US
RE96nzZy32YXD9YKEeeoQ3fYE0F9Vq93NvR2OJG6Y9t32LdKCu6BoKMaavKAPN7KLMuziARb+FT9
plE0Z6uOMBgRwefAQJAXUAswVYtewXM+cHLNYpDbZR+SCJhPNe4dzo8lz19x9fq2Pc0DI2GfRZFk
WOBdauFC7wE08jpWtMvZIpLMEVJlXIIKYsw4BNEptKIHp3DvNnKtRnwX3puet26QJz/HMPzl7TOq
iUicNNh9fRsU4xTDkAjxykhKCjC0q/7Sm1NzsKPuY6qriQ02uKR+Xx+KRlfnxgFoUwm6W15rpekk
w5aZDcCmYSaV6wVEnWrwcNAAsuv/f6F2lJ66EaczmJ6j0n25M+hcX4cLuJcys3KnWod8Us8LlPj2
fNAJoZmyJvhA5eTPhoJLuubVh+1Ta2gbDbkWd7qPIhcP0N6+6w7PfCoASFqWsx+IpFfx3H9g68M0
qkNaE8dxbbp1cRszHIOpDCA8urZ9B3L9Iwq8Q+WW3r5c1t+hI25nhz6BIz+brlrO9SVKrqrkNmd4
sDQiJtPrnOl9hqlQcFCUE/24MGs2lSn1J5ih3w3FAHtP56DQJhegvWz+KX3sRfFE72su6EKVJf8U
LqcOOnMhjGHD2LB5LyjlGmMzfCxleZ7Fgx+1TbPvRP395a5hzTDTrr6ZociOJfa713YE6ti+jhWp
8Has7JNtqzfCY1SNVgPFw2Qx9nXDphIBJxnBZusxd+6d/JKW3X773zsmHfcRNJQWkCqed1VPBiNl
prBF5L5O9dxs4czgrnatU5Z9t6CY7UMbMohWZz/q2pOOE3lzYbJy7ag4+sy6eYP0/aObsggvZlKd
qUMN+NXbLa5XXPdAb3lkWrsbDqpI6qXYUe8MIyuelVn+MwEbPBvBc+7KkdOnzC99UsXbAKjzOsQi
+KYmKD//OrKZf6iYDL+lLzPRuu+BR3atbZLmUEFcvVHuoHFNyPAetfwu5jJrvhqn/c3gpfjtesl4
1rHEQB8k3aVQkmTcyNHFT0hC4iDXxdWiUa1S5ANJVNZ9enydEdy2+hLKIryoa++CNepUOGN/JHz3
XrnRBE9e9agVJUBaX7QtvA8ugqDgwrPynL/MzkqY+AHpYZzUvDAD4B1bVQd3bvxjZJGLDrDqNc7O
CT3xKSK4haNmwUVfvXh8IHfVA8MPi17AOgak5E19zq/EwZfmeEdZtO/ceXGVxumHRzlRRUCEBTnx
Vh139y0lzekFrwtjagwTXRJ518ht3WsDgYZI8dBuimZppqzwrRDAzM+6Zu4F4Qn0bY2ANHmd+hQK
bzHDjruGNnzVIA8Y6HXcOb102uGwNbepRUKyt7VFpT2wiMTMP7Sqb3rUzRoz53hpCHdtJKzEOZH2
PfV5e6xKgYqkt6TvnfoIa7yAEZzROVNJoIwZBITeVekhak8sS+azUf5izfZ2QwUfhiK34DEIN9hm
sGqOIA/CS9hlRG4JhxjQYwgrOO5WZg380ZK6a/vHf48+lk7nnrW23OZ2mJD9rcO32o7MU8UE84jr
B5pE8q3JFKTWIv3b1bCq/nO6pbnPPqzI4dTNyY+j52sFLJKWHuuCVKljzRirzbna1W3NICn0PoVm
ADkLtzm3nj7YwnavcxSQIkyW9bC2pi0O8h+FRWMW5Mpr0Bj21RbhqWeAefPzgZqXhkZD+l6uTBKD
N8FjUekFjh06d4y/xqkq/+R49h7AE1aD0/2t8Xk/LU0HZz0yDKhqHMZRAq2FaWG39CwyYl/4i3Ey
HienJAE5oAIZTZVgK+Y8KDqKbvvEO7++4NJTu4To8wrQ5PSMA3R+s4q8XSY14bPW8VDpwGhCrTOw
o5Lxewk5NR9uAK7HStKPNCcXAYdrHmBpZvVG1mN6NeI0u9qGuPJYvEepbg6ONpP3IViUhGygTqHo
g3OR0JYuE5bnbLZn0LHEiScrdq9JzzfXAHpyNxdX3YAQgrqUhhtHTA0xJkENTzXln331Lswh2GGx
rs6ztDS/qJIwoR8E+2nQ705J2XkJOjS1tH5kjSnuJinCXVZZP2d6hC3q4n+Zc7vPwQY8ssR+FFhJ
DqYW8dakyOC9qmgwafFHu6LIDh4g6Y9WEwd35+z8OhAEro8pHSptRceyHvL0qpZ/PzQggCAx7VFc
QqAG6PbttVlJZLETxQt3q3esb4H9Zwww9E7+WH63q+wUTXZ9Mag68eK+PdeEQy8g5L6msvk5UG/B
341bK1A9zYUFPtHS9cF1CEq/aOF9DmlGfppunO3gJROs5eqjpmH8KEpKelobPkJodN7p/npbZqDf
qyAg72Uk/aEpSZQbjD0ZyXvhf0ul6xb/NgVszDTjwpLIj2Kqsg/lYtn18XAAFPrfm1nW50qL6grq
31QrJ8/Ga6Jab2NIDDSpHK3HEPp7E9g9NMMuOkFlsB9jCSaWeDCdr8Zbq8KTpS1UM9L4bMIQtXNi
Eb4oWWBczg8yZxHJFkeu1XIQn/KfmCsw8JLoOuhSyPdUlGTcWGom1d2N6CIqC1uZsGNGygTsfGp+
yAbmFaN9JGi/L4zz9K2tjGgPm8+ewR1Y4XSOIwDPMkQr6RKSRm0BYr51mzftO/kW5DQOBaDi/cr3
PfJFQWT+Q2vGJh5xoXYtPZow/c75pElRRyaEKN+9FmW1j/LJpdGrDQlFl7uU/shrFBrZ2bCyDZLF
yNS9sACRfL72foiJuzkyBxhG/i6v/GAHI/VfDspcJIN7PaClzA3HZmGUJEWcgXdbkElB4CpQQVrj
xt2U+2zy/jrcOU6IR1/hsx6B6TFA2rTO2N5at3aOWZ10a+2C2xp8spCQDUZq1PJpZ6A39xzWod9E
AtvRUJqMq+HA3dRsHADC/E7qzifd6J+LohspUY2Jise8RTgNVsW8SG9wIPdzJs5o6z8CUoSnzBD0
VIpghAxi/M7s8nsRoX35dd1C/bJXXgGBjpdP70oMMx8ucW9L5SmmwtjYxxUZ8sXgnDQC4QqEwIe/
AOWzqL8MtsGzye4WqZTCrtQiVQ1t4wGagjZ4DfHBy7gCQClAwetvteE5tJcrKuP7fORsy537CJ7w
YsPMXVF0TptvGU1vry8KW+2b7X/xeRk444tgo8yQSNNyQX7dkrs5QHvtvD7mA+p56XoetCGYj7Of
UPOsHeNMOYd1dMipVc3gHnJP2zA/knfA++gOVWvxwOFpaAr4O+RonWxXURUAmF+D9gnhX+nJk29J
jMfFSmfrFHQCxqQR3ONll+8yigHqXHFIwZbAMc++ZYSSoNL3w2FiblWWBjG5ovaO2uR8ELm62v93
uPOcb4ygNVD6Ad6P1ei74Ta7aKiHq0D5DFOzevrkZwsa4J7FmH2S+/NWr3VrCqdbac31oeJp56l2
9dkO0086MaM9qpy+dJzzKWdKfeiz2I5EY3/9/6GJAHi+KS31u+UYwSF2Gr6Men63+1uad9ajk5FP
ZIGBtzbN7qhtUrKjcvI17Q4IddLPAceS1HW67evCAgt51Und35O4c89V9DtX5p17tby7RK13ITMn
0joWLwbPZa2w7mXxHy9tvwTgKw8UB2lcoMFe5mJ5baVxgY9U7uxmwAmzSMCOSw0C5hi9klbtXDKp
mr1ZTBDEQPG04H6fFBH8nSeUMTFXOSLCQUBU6OJvHQdSlC+NQEqloeOF0budNXBHfVJEjaPUCVl1
y6ihOLWGG0B/kDQKkezCvlPfJHmeVVO0zCmiPtiDBiX1ZXfJXg8Y9HlIBvIYUQbuvEr3bq9ydvo1
eru4Aj+hd9eqga0jN5iD9zDgKxwMqdtjzmbXGe277ZYRwJ6/OI6fglvMjr/FHNctJRSoJOYusR2c
UzImRLcDlR27NOPNTmdtifNSvkM7zNUlyNgRTaLW8Rc/p3dwnPriGXRJzqT1bxF9KCsmrLQE1MZn
PSt1VgMaow/TdBwItkgnjveBTiDX2RqMSqBO1In/mIPcu1ZLBUr+MRsVaGKwFC7VjpdOYMD0sQxu
GoFGlozGI5tVcZspF4b1QI2vW3tMlICGaDPkIaLbaZfm99dZo5swbWM+BljczQfaOcdtskQvLMOL
n0OPyU4S/Kd65t+n1l7GTRMOpeiWOVg7bSMv+jl1Yb/PHfHpzjZJCdxmLOPpGZDb4ktyIORysdo7
qferjrJ7KaKdtivjmHdcu7ogzjAAmUDjlEOcnNka+j9kvdZzmjOU735Tc0WkJwpvJMym9jAz244G
KE8xU/U90ThoW21Hsd9a1ORIp8HE14W0Brtra0OKeLNJEa56WgJOTtGikfQC3EVEkXzbFW/2JHca
RszD1AMoTWykhbEglDx3M9jQNCuPx8ya2S4rAmywLKgP8wPqmSYiLE08GpvUNQ0qkkd2XxakQ+fB
IORQfnToLzz2Q/vpU1XzrNxxo6fUuzTTz87qPkbLBj9HmesRklu3s9KoPoTwxWBYTOsIkjfjn4gA
kp2s4shJ90xrgBHIsdsOCeqXSScfbqmE2x9khwFc0gzZdhta3LY4XKn9v/XC42pQKjY9y+4u7JE0
Bxt+UL8cCSlGmbdlRumBdpgdDtzQz1rWTykn74ifx+BjTn7iX262RU+pNdohoKmcKk0HGWYDlw3t
M/afiYPKRrq4WJVkwFEFW4j6qS8vYzsZm3BR9R2s06uKhtRVLFqx8eYxfvMT1PBc6XRHvACHMhNc
qJDew4vNM+nSMcPermhOhfsQJvtsGYBFABa2tUfIctW3zY2oH8eP2AzgmeOnS9IZ0a0K1CqhvXff
V1CMx2kO7mPx34lyLG7mHIMeLcEx1nBcsWfPawKx5qOswOVU0wZpHwIt5/4L1ekMfqNLw613zvTI
iuZaq37SXyIi2V9qugVjF/U0So4qbdcpTbwHw+m/DyYXtCQPHi3H4ndp96wInvdhjZ+FKMtLVmXe
uhn7P1ae1oc6oIKm8zsa2vpuPPnlt070elvzQOxeMaMEf8db3Mh3Eat/DTtVpznojhSC2rxpxA/G
UiNTa4otuM2SbiBrvHMLzkFpSfYi5Xq4kLWGY+Q05tG01R94CclFt5T8ull8ikP4b6P9b09i0CpJ
dBa592y5JO5r3ZJ5pD/T7NRw0z7MnKat8YpO5dkXDAu7Ut6BA4JsvPll+lkhYXFTiWjfGTEc84EO
p9FISO/fZNv8AeRlngDY0G8rBv3McXYqVSW72oGVoPKIeKJH2BIt96U6mB0zOOkIVmk1nIsICkBt
4crspY/pIR9XrsaaiZcDs0td652o5dESDiV7VUUjY227SP9w1hiCTZBVbBNwX/qjHoduZyuLpDaJ
fgJaQ7mt7Ek/6o7SAo3PgOxn0z5pY1zZcVtsZ9scLyOVpitI/NpVxk9RwW5fACIlavCqQbrfWm2a
HTLm6CczNXzqL6IYsArcjAwQAvkZN4DXNfeHModyAsgLLmpNA0Gd9ba9k7L4Ubh5cNa9eAQuCPNs
CqkymvqFDD/O5FjS5Npa/L7KqTnHLWKsU1n9olNBRKezG+JHfWCciWxhoPD1/VvOJPEEzc9dLbWG
Qvqa6R8xW9hEFucbQLeAMd1H5J0G2blv+IlSTKdanlXbiK2D+9UxStAAsuRHhQPU53F2rSI8GkbG
ds8qdDGGKXqjW+HNtUvrOST+31LJbl1NAPmCJNWs6YzaktLCUg8xmRNcUaCCgNvU2u2vpAf+GZvQ
v8hafPmjJFPnsgzGJiugAMGWF+V4i+lt0kSQjqUs/m1lxCw8o7DSSxt5fJ1FQjpYAScuNw8iNQjx
jXGKvxk+TTVDbn536kGsOysY+WT8S53Hw4JRc7cuKtS+MlS1aP9fJHo4eM60yRM6qk5E8eVWqZqD
SG1mtGHnp2zKksuU9cZeDMM736TatN0kKHG26HBlpApfp5hOTZPsgB6crCzkZK/BHr+0mZpM5NpL
iFrRSs+/wA2TS5HSa1DRl+oldNTTaoVwkijanEW/MWINIM3zOmwXA2w0YFyeLL+HTlHvZzStjRcX
NrEth8tt0jXPKLiydbkXnZbvQF6Eu7LK+GnjBSPjXokDPImB6qU4BM0yniS03weJ9d3rzlTHVB1R
38bubFlAzYde3aLJ+MwzADQz0W25GIOZsfcfU9k/sN/bhxqu3Drhhnl/nVooYdoNY+ScE2syln4P
4xAZJC1m2eC0sAkrLPN7nBX+arDcY6bsgFxst5+SR6zlV1eT9Eha36OpNm3ewjl+K9tMbK3eCm8h
NUTs8Gp5On3niIu+vASjTRm5FE9pZdWl60le6Ug+0qYytvgslqBo3a81l7a93WmbX0R4GYrRfwvN
1GKyo4c901P5FiXfe60mEmTdLyvW8Wa22uaUWQ74qGgj8u6pjL5+JO3RUWV5SlIQQHSkW9gf0oAr
kvuPQpK7g0Su1RlkBjE0ZnKMaor27pOszcqPdvk+XqjsU5P47LkBFBMkpO4qpZhWQ0mmJZzz9M0O
iiXtzzh96jwga2CSDqlbI2UELDNI5LVLv5bVIw6MUEkszpfzCjoe9vAie0ujCWxgyckIH1u8LYtS
HeqmMt9wwpNxKOsjpJTpB8LkRRRfjk0dXBDru5z6mRTBLvCm4Sji8Megi+kHKTOyceYfi9IcQBah
dTVZO6+e5Z96Wt5OVTiJ64C2T7Vrt/QveOrTr3oaBamzn5nS7jNkRYJ0XDYr3Y17PpiYKSeWnI5f
01b2OWUNrYHAkDQ0P7b4YVqnHSlgzLaMEiBAZjm+EWe+0u/A8xQM6PMINauRcsqNCffuPNeo5tx2
aUmxNmVN/XNWTpca5MXNAGs/NoG8jsTt1x7omlmK+ClaD5YjHs5dUhrxJWyoCWmi4W9PU+yzs/1D
ROaIFm6rYo33f3s4rOA8zxlgvZGyQ8KUeeJ/iJmRg1bufHJlR/zImIbf+5cgVwXUcyPBW2guGKmE
U3Tbqo+a1Wu8tOC1cNcYqI6mOMILyVnTnekoe1ScpBIJ5IEm21logCt3hjhjCbCAtKHVLN9VcWRG
O5DL6eV6ILvMz5OQQ1/m+m3/8CIi46Z3MtzuzxRM5nvu48Jvkv7JoM9/g1nBWDMG/zNkjjgntoZi
nvU3B4IZTgAamYJi6s8eHUvlavRdtU1nl+J3plS30TDQA+zqUfDbJust3lz2P07UdkjC3am/A6RX
5wioYNmN4s42eq8C5pT5kCbreDn0sbhAl6M5Dpm5MG9TSh37yyE2PLqx9k+2QxNntXCUjb5EXzK5
1Ed9Z+1TD7mJnqFylfo8IMKkJxgXLjBHhKdd3UFm6+vUub1GOg1whl0XMcRtZUvaPq3ecKZgm+pm
G9w3LYxkwui7UMCzMjbW3Mn2/2nhGPb+jovYOy9fMDImh3gorq+Ha/7PuTQuQw3LvlQ1fTFmyCia
uvGGnGu07FiiJNod2UfHyoqbPfTfxtFfAEaTc2rQEcHSMCoY7fbaRwUXCwbnxbGtW3KcktmjY3fh
u+6T7OZ3KBTujJVztJR38lwwmXjYbWr5uvri0iNP1zHir9v0DDkE8ASlECtwZTEwFNciqPy9N0Ql
g9ehf0+aBjMMp5Q89hkdmcizlusRxWXCo3L+U21nh9Ss681L/hBDTL4uLjUndRozJx+Lm1OEKDrs
kLdUUeLY4jisGCleopK2b0sIYxsUoFUFF9lGGB4Y5G6pDhoAhyXq2MaRcW4klIK03dgjjUAiKPJj
FjbBKRxoufI6efIFoN4wmFOwmh6Fm0QLNSz9o8xpjirnpeDEMEM0lND5ql39Pqsu2xlIKvs0Mjir
Tu6u8NW3IRckjnuoen5r/dEIG8NK54DHXIafta1TvNCGsaNCWKxd26AhGxLKLXMoGu8i3W7juLp7
zSiPCBkN7TnRtE67wYfY0Vw8Gc/XShUfJS6ZFPTHGUFmGadn3Gzo2RVJ8Chnk9pysXR1GskZqFJy
9oyKxBEdb9dmgrZOg+4jsL1zjldyl8Xdbojthzl6X4Rp4q/QDPXJwb7BuN9hEfFCfwWEp97JeMzQ
w+CaTS6Wy6zNn1ZukGYsQsHJokvvjC7avZ+OdI3y9J+xKvBT0PQm3YZzS0OX9VBQFK0S31jDUm/5
rPQ/ncNFyW1VvB2zglrVck/DzClHzbwqKp/2DPuLo+lOckUpbbkuv8SYx5wJwuIWV+9GPybPwR0P
YLXGHcY0uQ3cVO8slqO9yUCd3wIlpoN/aCd3PvhwAzeqtQZqfHgWfSBZwJNydqrlgO0EA9xJINcQ
n4b9IEzqhpdhFhOybFtBt1+bfPNdOGI4y0VNEbdzMZ1Z3nrbvHeFQ58TLUbbDJIIniT4uXKppxnZ
Eyrn6i57hg6UvRlnooymm57l4qqzrL7bi7yydlPI71BI24fgUn/i8jb+u37aXWcwsOYFqnF+/Pcj
+Yj8h4pE4hu2AK8IL0XT72Pt4rHu2cIYmNPafECkidaIw9GGMr3ibMQ4HF7/IqXQjbJXs9MMCdA0
by8N1jaDfsNYh4gfsanjvDxtcYoRIi4fbQ3N0fnndQUkrJhcnD4ZLmYA5dqvGSUSJvwag/Fe2GF4
n5rFAM7AkhOcem9zzh4a+dOKQWVZA6LyKIxnQuzzFplbf1GKZcx4NqWB04kck5tSb6xs0ZkPqoFQ
7OeayhuITbmEesY6Vq29xShWc0zY2xHbz9Si6yZtuymN6m/N4wQBtGN0TrZylxbJgUd7ukhbYTiJ
k3uJlP3Wh9S+F5wFd0H3hzOFBm3LF+Ya3hbIYhauqyZw91PuiSt2qepSd/REAetrU/XOwWunmsm/
D4W5t8yq3yYxNqKXTQIUcnQmhSPuhTamNbTweG9ALOOuwEg15nk+a0OPm6nEAzUtxwEHFvE6Tnve
jXKx++FZdJLwMYIacAKEODNNMbCxz/5AVsbGN60ztwzuVWH9oRIrWLWeLQAz0ennNUF1oyWUD0j2
P1XaI0wYtjphJQzoZ6ABImX2BHzxMtO1cc9V8AWfyrpy8nVXo1f9DvDq7rRVhET7O3QRlv+1Mkr8
SlVFTts0mWcoG2859e4DFfRrGtnLU5q55t6eEclmXZ/5v+f7xs1/zwZzt3H5QmsHR7miw2eZ7NNa
dZhrDP+oTPAOjCGWlu84OHShMd6tAm+zl1BiOD6CWQZnhKZxnQtLrBPhygNTQePWRbyNL83JAjl/
FGbu7+LK/juK8o9Gadx6WC62YWc6l3QkiDgGVbk4XtuTior3BigGhcX2+IcWlJCqrADtbGqZO5C6
lqvIkMOG+4c+z8uXaPF6iap8mlwxMeDPBopWpL8ydAKvz2/48yBtRuQHoFBNuxbZ9eiB0HtQATj7
OaA8Kb2vSZKCJBXQ7P4B6aiuZfDHzLVzlTWLA20RzrWzYchgfw8/Yt17cKgCktxWEq9sk/f89UUk
LkZsw3h70bZCOIycyPLh8DIuRkijKwhG/hHnSL2zewP5Y1lHo5qCvQSiJJKQh99ZGYC4X5+gJ4e1
FdUYsJdaML7/w/ZQyMrwPVQczSOxxWYrb8oB3tZ2Oe1niA2m0OOng3qx9ls7PMsl1T2bNvisqW4P
AmlkX5QD1olRnrrZzfbaYNg+1gptxyu+MT0b95OpDvZEhKRMK+tHSmY7qr3gMDolKXTBHqP7yv3q
pi+Mdr9EFVHzKi1JMRrjV6Pu3K0R9hNQepzL01jyc8VcktnmvzU2Do2ckQzB9snZ9+C5LYxdWPqU
fGQDAoTMx73KRLbvLekC98mn0wzicmWWGcERv2I0X1Hc07M63sEfNihnuEbHIU/2I/r5YUZtYCHy
8wuJAOQSH5r6rJzh2pvqQXnFezpr8/ji8LAUF/sYwxzGlnBaFe1gvhmDSSkZ05zZVW+OInaMw5G2
gmJpsqprDGG9Z+1maetT9MORlHfH6HirtPrglGnu8fIk+47uQ/xaeBm6GfZdxNWAdxa2nQsf8tZV
AzadOozOapLfJY/nNyTdcDcloMUDQ53DYCRMrhLaXycfbuQYD79L5bmXntV9vcxltqXb/0t52Y+h
Uv6GMdfI3S+BEIvSEMct8kantq97N13JwbWapvGUNupnmRC8BvrufJ/zOUS7rHBZqeBu+fm+VulP
N+dIaTqFOA6RRY93OD1pu15NRV4coEdzSpH0lLVa/Z2Fa7+DcNA4CeTfLPkW+HN7KZIhoDTIeW+Z
EsX9oi7FnvXmX1PIXlvNFW6XLssztMOATM+/XgPWyTC2PED+WxBzyZ09TjZF4oz4fRy9N2qDql90
7i1r5aqNhPPhzaJag7uTeMnb9ESSpt8h9bg7SxDOZmr4i+EBvSz/x915LNfNrFn2VeoFcCOBhJ0e
7w95aERpghAlCt7bxNPXAvTXra7o6EH3sAcXQUq/dCkSSHxm77VZ5K/GEcWG7o3uwYiROM7aZLNK
Dz2Vg5FUxU0L3X1jw2wt6pFEN9fV18k4koPjsz2EqyQ2vMNHgDgEkJWVr45NMD2NhjnebeRLhG4w
n6P3GbeY+PXHTJsHrkzC9bgyEO9+76pZvek55r31NO05KrpXCc9hRV2v7cMgd/aEqxQ02uvAgrce
WhX0M2uaTlNYMmB1/Wd8XW/JRGy2NIoMfmtqP4aMCQs90+tINXEODbnKGkVoR+gLIpIJuF4kOCk6
qhtJDOYbm0LrnEPBjmKgRvyPnscd3gBmzaI6rT8uwnXV1mcLGhrDxDbaenTs7d9mtLeb4WK/9maR
XUKa9kvfsjwMxhhERIQTQ46kpwQR6ZfLwa87HM2ssi9diCRnJDEicr1pL8lbxM+tkBy4KewEvofk
bsw3ajPhHWE7ewps04Dpz8hdEEKyywK8DgX77vPf3svlyICqbIF774B6Jho/01E37zBqK1Bi8HOQ
KtqHKO/vfj24lwy6x15TNeCcJB22piCTKMDD/7R0wlFSrZipvPETAuXRGofaHCwKgFjsVMdbuJ9w
SEzJPJxNOg9Wp3bIFCmxdY5LIo0ZuBMPPuIlpleC/HRdLkj2nJ1NXiGBbIUOLZgUoTOiM2Q243Cq
aI4mok+GPqzu6AuANqbej8qMtEeeBK+5moaT1jfNQXM5CwZwtkYojDd05O3asKufgjnJNjZc7ZV1
vDgSLcA/oe03cWq62TZrSfnMreKYy+bTGlXyMJtOrj1yEHHsOzDouOdO9XzJA7cihn0CbFKClasC
opKX1292XwTIKamA579DUp3FlRaAuDBwyG6dtEsY7lNYBxoUlKZBEDxYQgNKT/MupuAma+GfcrfS
z6jJj1EL+k9oQb1F/WSd2rS3TqpLugME9TDw9uasSWtRiC1t5VAk+yhCkh5INyONlY/yCoBgPgh3
25UGQpmxYp6Sd+U3n2p+lyRtxfyUunbqjx6sx4tnR+9KaO5eG5k+ovpq16XFLKWuuvbazhfJTXae
x25l0H6pAHWGVB2ign9fAluKMzj/aOdEICiWOUOdTGX198Plc6QS8PllNMelpRsT0cJTRFI8vHyq
PzdXN7stN3Rx1iEbmh+2+OwTPfo52LV5hhssVk7FXEPaFZ2/P3wrgwqZUFeySWefXEzJ+W/HlvRV
fs5K/lnlyGnK6YOspkYVbfQO0Ud565x6UFxMfue0grrDwupZcAaJ1Ol3mkWvz6nlgE0vx4MLYfEK
4M5fDVWbsCFJWPhJlC1Rl76lepM/pbFOaiEriX88L5QJ/jflvaJHsSvbP1i92odGL8/xfMGJAyfd
HSwy5Ov4kM/zWY/y5KhmMSoxl3KHGO+3rjGc8ECIGz6ZirTz30tiL1chq82VxEQh8vISxdQzi6pi
Ho8Ju5Pn3tN3ngq7N4qLTUY58oH7aRVn9asDavkCzCZ/UlHW3KWJmA3WCSakW5n54mloSv1pztuw
FALmxjUc6uwxvskAouXykQaDZGUP0j263dUBHfkc+om6mra/T1TAo8ukhqTQHp2sZp06SdLW2i14
42oe+xk8luCkNR2vJxcrGHj/iJnxwTFTmlZyGh3dOvKQ8pIFqKPRMN1oyTUeYIvhU+rt2UEHaynD
+krYDWHwvFzjEatpzxhcQxCiBW3yCUHxynZv1wdF89ThYD5HsvvVeTxXkVGynPf1ez/BI4e8DTV+
8sNbl1bhzRidSwrcs++0iEgsu38Z0iA6DxpRjGNMYnlloHlvZk9skyLsKwV0FTmforKlpKs9QJ/E
jG/CmRVrTnZ2yjT3VvpTcE0y5rt/tWsix0lle05AfLhXfjosL9ysDA4ljrl1NB8FJFd/wmaZ9lGG
Wj/p80cWiw7ZfPPA9BMe9SisVoUl0RKM+yYprOeILdnRjVkDlClANXS34wETsfeUmka7VghuNqom
wEYHtGjHVn5B5r2fxewvJHg9a47rQnPCcr3MWFsf6M6YZmpFZA3tg1b7Wycks2UxN01uODyhLuaR
WFlBXbPj1JpHm4cZMEgBsa3qoL1qfbVe2hO9dykWTPQGDBmta1pqwSUkssCl2rg6AWRdyOqwReP2
sIh5LAYmK7siNH1ETvaN/e50HbLgS2GPoeV2syf2z9r270vN8ljwNKmPoY/ZKgGbdxMd0MozZCdX
wuWJRmIW6Y71hDF4O86OL6iV8qUh/aZTeCdsu5eXltSMqMdv28q3BCfKXk8y92K6vYs99Cz7Wjuz
A9EvouKEx/N1cBy68j6+6ArsPssnc6ex3sVvoq6Wayf3hG3ogYbps0wNNuDeAId0nC1dkY4J03Qp
UYnwe23ihq3/mYYBTlHJZGWxd5Wue/ADjWOOgd0GJFaxHzE38sfofytGwKyHZk1N/4KtCiV1NF6J
BMcUmQS7mK3sOUaUcCYqGGRf7nnrTNQ+uWm20Z47+j7slPopwIzIUr5q3gOS385No2MzQUlgVq1q
2KIixkA7Cu6qKturW07t1Z8vdYm62UoGdudD3LubsLWQPYOV2SrT35gkhp6WizF/lOgTpreRLdPK
KqI3p7dRFnemh5823SgraAlOVl8Fg0wYDBFbVS/ii5jZC3gY4Utn4UeUWc6TY6Y2KcpoNlM9ZARa
BK9mYxQn2l5aFARvWwjW3KrzrNnN0l0+Gc0qZKi0acO58AvID0ldE/B8o4sdQmjt2sa2tZWTAcYL
SpjSnTerIlKkacULQ+lxrRyUPNw5vuYqygnt2GSg5009CxHjIWDzAkd/HhuOG7IMpkMbEcgJOK1f
i0hui6qEXlU3c0A8Hd+sG/H8/I38tg4u7iSemSdeAoNcgflRxxs6rRKW7OthYknCHcB/3hXaj1QQ
A+IZE1YATjVCIStcRE9psZvCvnxqp/AwNak6h3NRChpNUBivs8KMic3N3wjQaY+MJqsDbnV1HiuU
pvg3H2TDPrSBHd+iNc1rWP2IH4ZHLYeDJqezjkkFHaJGPm5m7P6eReGvwrTaJ+wJv5qpDM8M5QJy
W3tv74dYztOo+e6X2rPBfvQ9EaRGhp1zo+O8N4iLob+LYx854sF8IFtFE46XDu/egKiJQ6JVu5QC
7hpN+Jp5f0zHLInn4oahIhP1X2MNjFgjyrxqtD0KICLAIzc5FKb/cDjXdOxWhqpxto5i1e976E04
oVvsebOcbJm7tbEs9q5VdCzMrI+8jTPkCB3nBSb3LYMRDKZoWA/BUPBGt7AjLtX/8lNLCC7fJF5j
7luiIx5qJPEi9DBx2BD3EAS8pmOBxbNLnpAiY40rxmBjGbk8QHOC5V/703fb4rCzde2db0WxW+6d
qT2LyfUZ+SbmxmUJMNb5HzS75a6VDvrSimHeZPeXKdIObtFPZyZ7vyKZFofSUpTYSePfVG+C1B2Q
m4i0iY4Uk3u+6c4KRWK7C0DhPndovEdqzIERNM12TcCDLMIXuGu4pdHOJF7BKqmv6wcxmL9jH413
OyK1InvGJn/o1VbJgKKNIRyxaqDTa3pGUoKgG9dx+6TmE/ivKgih+S+yyRBpFgZbdNLBdzJ0/uhd
kxLVPYIJG4aB0DQ601lVzmIhP85JM1vTIEyNJNB8rzD8rmVnqpMYkk9NSzPMdSF0Ms0bnjrsq65J
G0SwKzmciQmOs8b9B6yaU3fwjPXkw8JougLZWA0GzpNoo+yE+VeWYkKtXF7uVU8yaLx2KocHu7YB
e5E2tirDtL04iidbGzEcAVmjMO8H7dDM4sC6JIDV7vPwJEqWUvgeXUY4rwng6RtbkQ+oRNARuc2o
cxEPzsyFhb4wBbwg0CDegknvnuidYcHxAq+LBEWllgmM1CX+TxtXLDaJq9QTkEaITDYj6IwN8WB1
esrJvXtgfLa2EZEZp2o+cTt3OMeZO2IZYa3kjVF8VU+uD8ox1aL47NlxdBij4eyWPebZpKq3EXQH
Et3pHgmvEkQVkEbFCg34WAi+jbEYVWmbdVsR5z3Jdwypl4sBEA0/5jDvR7+qoTQfnvLkI2+SN1Pb
sTe0WeW3/YNg1rvQeSFEeZIc/pqarCbhWdLMV8sCvYs4pWcE7bfjxmJUbtaG9pr5UfOq2EtPxbAb
MiD3dePEO0nZdkl0JN+lUME+UvBImlS8C9ID9oPTYz1jKn7TSCTaQ618ccuoOS3TU2Fo+UYjVGId
6V9dlG5Zig0fGmJfwiHINavnlQmHxDbA38hwphXGPtHFTcz7Kr2hIqFzvHrIYpEd9c99qmEcQvEh
9r4vfub9M+kr+T23bdIIM4v8l57FJq+LbdyhvO2ywTxZJDCQOsvKbVsmYPU0RmbX5VLY3j8f6RYP
K5b+S9q2An89P8Mm1VGV8Jlutf2OyDqi182OOLXKYjYci/5Fa5Lo1tXFdywivNZ+Gy0UzsbkT8SU
TDI0cMHZyrggBN5pBb4D16Vs71ILFUvjiAta2+ZRao1Y6fVv0P7BNeftdI1L5Ok0KCuj8duHxbpr
M5pQSHiE8VDOBwyIYYBzFCyzYVFMwrg7rPhUzZSgTeJqU5DO9y3jnToVuIMwIlLu2zZKXLIB28ty
YQj8z0dMyTAS8SCZ85x3qY0jduikQDlopmnIj+hD3qyyGE++Sn8vmxrLaH9nMjN3y362n5e0kWEj
G4rZnzEYfA6B8RzlUGN7nVuJidhCwiOTYt9VxJHUihbVddLP0q4+Es0gr3Vmd0QqWesFT+Fhtu/f
DY1DwQwR4wzedfl3L0qw5eLWDqE1AV/b1Oo3D/FfkBnZNp2HVVaLIdcqGVAIP9yJcXC+eXF98E2m
xRJi+nmwMEC0ZJpSA62wjJDIqQa5KwCXrP8em0QBge+cbYzNwIoxAFYDqnXNrMKB4Zj+ClnQbFPd
Qkhkl9QBJdAQBsG31CeAvcEnS903b14z87FoMtEj/teJTIIe1kuk4ZZhlAdMWyyiMnsmJzuHUpQ/
J9Kbm2r0n2HoXgAB5ru4FfExc4AfeY3YWzDcD/jIeGEyXiBHrN6xvGVl00UPx32dRoJxsbizwoZP
kHRVt6/N4JdPftXWRv+zCRqjeqmp67YBi10AD2SXCk1rKKTZRf395zdmt0d0hKKibX9lrAZKKlkJ
kv8FqhIiBN1znnHzJ6fALevdP+KBeZkv+iPGq7fFukhkpEb3rrqd3eYm1nRqS2V7FcBR8oEIJTsu
fltgFAc1eD4mUg7fRoVnO9We1bwe0iLSsOpZvWun7Hs6ErR3oD0SFgQ5ZDAkUBwgfkGvFSdzCd/T
MeYIcAxxXtbdy5Z23q5bCc2Zw5Z6vvRqg/ayPEW4ApC4+M+YLQHme+kV5R5eLPSbq8ockt1UYleV
Q0asRRftXD21X6cizffcNvhWZjM0xiX9kKERm1vmkQKrjmcF9RBey+pz+S/gZFZkuBHzJhgh1gRC
p6PLcc6XdJQslk69V6AManpm4aZzV0RDLA91Aa1ppRJLElyps14mInyftz8skrZPSWsE+6ofTUAq
vQYiwh3uvhz/uXCz5NuhVUgFgT84ogJrknpqZVKebOG0eJfFTZ4kjiA/fv6cF+C6iEx6xrL0v2Hs
+w4Is3oXBuIyJhJ7C2UlTijTvnUzUGaYL5374ht19hdZ0SJRmHvNEO2/s9XxQJ0XVYgU7wDDSKFB
xslQ4k0rrXe+IPfA2cM4lr/gvHzkOOhejCLx4PeyVl0uzvwRXfBWCjc/uW06a7dmRMfAuVXFkbFn
XGeflosA8n5qpHoArmPgPXvF4dT9HIjx2ScahfNK18kLyWMMdLNlUm/SdUamzqZGVId0gQ14r/zX
Fl3jRXlVfHIwpf/9jKnmLi5NxhggPd6svsP0X6BudZrc2OUY3tZ+I+RVDJZzBDh9MjTGBYPt/ba9
CWdD0uWH2JQ/WCjLb2A8STdtAGIhbvxaVqJV3t4qt1HHljzarZOnOQJtVqWJ/YyJDQMTIyC7YyuQ
aiCTLOneLa8lwnkiKq0eTHC7MDI2INTA0ebx97AElocjjfWzH3g73UxvIz+9S+cfzRp7WuRV7kYj
F2VrcWbsIzT3a+bh2NRjX2fBkDJUiuxgo2X5S9whLzXC9NOZwx18ghkxn5W3xvR3BK2aK3Yxr5Fg
YbOcBkXVcnuLFqJ0os2cM7OaBzHDY/ld/j79tqxLO+VCQDOLBrhEP2GVQ7zLkUKETJZu+5IkLMXy
9zqEerazdIwpAQGez70k5AnBTxmb5TWRYHbdJkKU0DjGvUgug/uJtxuLp2N94EO7ixGFZNJ76kd3
4InE7iFRNhhyPPYJD4wbymojxnuKDvhqJ4DDSiFSqDu1fVoUVAg/qLfnUT0QCYcJDuWDnYY4tCzb
2Fjzq8oVe/JOcpYUHb9fHoPIU1jklH+o7Yn5gDmybxO9gJOSiqurs9lssBTkiWIA7wTbwLc/UgYz
q8bFVY19cZa42zEMBz29W6hDTkHjPlqbkYbv2f3KlKI7LBLVZlQ/yDL1Tu4wNjvom8ZBa8iOazJ1
TAYY33VeW7vYYjjcWe6Pim3w0FrNu8poHnx20Ady61CAT0QyJ9CgHQPE8kKvQoIW7UrCdlfZ4GNS
dbJstnp2gJ+5FVp3DDcEAfVwR1jbpj2aAS8oBp4f5FPs3OCvSf2XsMz6zFCp26WEhO61ovxiJutt
HMFDF0d+sgf69IP5kVw5DW9NBCfDdkJXCRxiPcSK9rrAENVMFPc+SKBqnDajY7433jcmdi1i5uZQ
D4WDJHJ0zmq+LJ/KhLpvNJkSu/i4jh4EDThDsf4MJkF/rmuz2zrI6cggE0waAu/FY8RCFWddusG6
O2FEUqPRes8FnZ7n0yZ5XuqTgK3J58wFbWpKJBfR5BrboKDBbujy0VsZ5BjPd5EV4JFRKnH2KdJ/
jEBZehCK4aWa4DXtnVym+66n6BcTWar9bHpTOT+hPJvyw6iTcZCMObzp2fWNMu/bqFhoVWgOVkKN
Z6fzyBuuu52azwZym4gWhci2Muh+VyLzseaUWnrxL3GuCMSJnSogUIrR2yKXa3VoyFOSnRa9fOmY
CBgR/kSmHbEzVnzTOnFZ5ONjQJEZ2h5S/zDdLa0kouJ4zQyJmVdrPnDsppskArjFViu+iLG+YITZ
2GWpPkQRvwphyTPumrUgDHGWOCKtgKjng9YO9DHe5bPZUGtUtvNK1t6dLPcqdvRt63v1s+9nHEuY
6qL2wfZ1jcvUe0AK2kYV5qXwabHXl41QO/SP3wM0+FgEuDC1nQ/luWzMBmGt6+gedKZ4aAY+A2kS
fqUEXFzuayYNPmtDnUlridKLd/hgnHMGUAQl0VIGNiZhR+nG7W9Fw6zsI+zE7IoxcT7E+zZw3A9D
S7ZjwrkNfuea+l+sGNgC+RO2RRG+wkRfObUazgZyDsYwpFd1I7Qtp8I9xAlw7hI53NGxJAxWC5+N
kJNeei8c71oRH2uLleciFeX7+wimMNiXyXBrCTJYEQ/co/7DqupZ8FGcnJQ/eu70GmpqWxREjpl9
4NAakh5qsg8vB1nBOBkM1vUajiBWKDsLWPHBjzgROee0bXftUys+lkFAvKwe2q9jcrenAl+fkTVv
ZBK0x5FFKBrUqXlzUQmfLNSKK9uz6je9zH84greeLMman+Xva2LNwIopXtlJE16SjLRNhPrIwJua
yCLEDiZG883oMbi0rKHa4vrV4cs3hGhZmFt8xEVMXlgXepDxAiEuhD2tZYP3Kpt9XmYpkGQmhJ8R
uvzkERC7T1OPddfYWihO4wfSaohXBEqxf7W7HW0aO8YmO4DTts4Z9RkyCMNG+xGWN6OqcNGmSfyk
ZH6sA0POGmRtT43AlBX7J+ijdaynGbRJU6zTlsdRtATZVkaByydtVh03wtPIw/BMbHvMHsbrtsuE
AQMjWkKjwg5AiiKJq7h0nPk8TPxw7TBuVWwikBjbP9kyYTbJ0DdXh8LRz1g28qOnJ8wlXIKLbRTa
m3E+K5YLX19woWBlEF6GGvXWdFHsR+VsE8hZxdDobZv5VM5cIuua2CWUBVQ+t3lr+tu807DrsawN
MmwIbWmvbIzA59CKvNPgfStYFN+WS9iI7xAUMInyIJ/lEGn7GkRooiz72s+0BSOm/60iulYDuhlD
BKaPIuPFlpJhh6xAV/UT8/hbkdXVrZlnv+Ri6zfXs+YDju3qNCD4Y+jf3/wfk+UWZD9a3ZGX/QpA
zA/Dd/Wda6BukHZCIj3920X3YvB3YQHQScb6XZbPY0aKQAqx9p0B0aZImw/IYIzV8QCTa9zlaFFI
CqQ7iN4Qh3SsRjpCGAP5FaiyowTKCqwvXAAhJjGF1lLtLRepifFQjz0NM1KlGU9QLUtxkgdIvG0I
DCjz7Hkc0vtk1cVF56Pn5Zcix/9lGLP8wAjeyzxp94u2uwJedg40St0+C47/vbrgljiVHgqsVMXf
QEUAn2N0f4uamLgeJNViBmmMHgJOCa6H3KWthaRog+rR4Wevjw9PQtROk8/eSQ9+WOrfEyl/+235
J0/yW1fqwbUZEeIhYlUfKTgQnIXULNpwRfKXbtLOoQpUqGS0amTdEmSkGMGp+siahLVsK/ZEpcAG
zLL4ro9iH8haPlIh5QMTlLfRKEgZ5YweWD5mgQ1zLpHbM4aIHU4+T0qtaqqPRiWSfTuRwiFE2B2G
CAsDN4j3goV7eJ5zKsu/n2XeS2LioZYZrmxRz58mpUQazFO7/IGJWMLboMrr8puhzuYnE9XPOK18
kICoZ70sRDXeFu6MDBtnstGUgclJjfuUtD/HUu97xA4sjv750HehnHlMJJdfjCH+742o/O4nvnuK
CywETph7J5gQ7aryErHXcRDtq4xSUKEWGhzaZldgRxvYqq1sOUUADEJ5YNZvDkNy09Co3trGqQ26
TaoJzamhDcVCMOD9r9/2hf5hdZF+MCe3Yp0Qpuktj+ilCoGAbvkbll8LIluJVTLj8zLX6Da81Kq1
pgPNwLk1ooStiJoX6DIvy+fLJU7LuwzN7pCI8lMtQLrIqBnz1gfUaeajo5xjFAXbb7nrh7kz7uZL
7bofECsCZHNtekBZf106Eqv0aEv86Z/L3y4l1dv/h0Cl/1N62v9Atf9/RnM3YEX/G5L9v6WwUYnk
0c//gOf+H4evevoKCtwW/yO2YP7z/yQWeP8iOs2zXNd0hEnG2r+Dl3TrXyj6ibSwTIH92jQBa/8D
djetfxlzXgFvbGkYbOvBwTfFEshmGgS8Eb3u8Pd5QkhP/78Cu6OWh4L936R0x+Bk10l+k3DJhW2a
1oz//l9I6Y6hUl7DRL3LAdEYkbo+jKvnKKje9IGdqJ9XH4GscDmR8n0s0xTz+jA82IXQZvsWoJ+M
2Mym8XjxowbtCiMDFldusCeR8d2JX2SjsJed0TieslfUHdMB5F38qGfcHfFp5BUjviKlNfqaiNQJ
lbAeA+T2VQQ1En5efQ/heQZwZwg2T37VXtasbEEBVdz1ViHuq+vPquwxpKtEHpP0KcJe9NIUgb7j
GGZBk/PsMqp6N1vaJgsWxuzhAu47lE9jVUznKc6JtnZH/1LGoFIUs/dlnGyHTrqz4ojFF3QWFGXd
sVK2c6oZ7JprRmG8q3c5k7EzMz51z7zoi/pD7d2xgJ2rB5h+dXYzVmE197YbRo5gwKMmkaTeGP60
SvlVJMG3qRz6b2FmlSvfXptR8qfu6aknKh0X8e7KnRLGlgGRQlH1M3OBnEyK0NWChB2tQ3HG22qV
ZHV2z4ontAnoCQPxlomjhbLjmBY5OAvJds2lSkpyNlmj1+3dPopQTtA20YcobP04eWoUBLnB6pgC
6W1OCCSK23vNvIUv6Y+suZ7tAj1yhkw7Vi58NH1qj3NbreEpmadFv5HwYPJ2kvSCDRz+ILnvToof
amDAFFbAPNm9bzSDfJXcSX0ACuo5ceJwbdZYnf18sLeRB9J8BLoIHsB112IAQpthYwYvRAUv7a+p
wFWYNb/8QdKs5Rg6MZv3a7ciT5vWEPB0ppIdP0aGsFNjQlEesTU3cbdykEy+xfoDbT71S1lvHclI
DigR9MRBvC48OGi83taZc2RyE2MdO8gTrGlQYTgGmrE07qYcWZMDGBrBUULbZNVH6AGOR4eershb
fyeBORwAjSYrDQzNIYgstrHeuJVxipG1HMNd36ON92Ic4j2oc7zv1XQPUYmum/ZPjnYZaTuLAlo8
NFvdSJyhW+aXuA3yS0F5scuBH630LnGf2F5uebC7k21rq8kX8aZ2eqKUihwQoIkHLvLZd/tasWm6
8olh+3Db0djhJApxDHhNQ3hW12mnrkK6rdVZt+N71KCtaZAXjvuykgfhM2ctyP4MFZhZNzG+206v
b2eXDFZWXtcKGk4JCa6SJrt9mdwxIuAvhylRynmJWg2vaTtoO7IBv4Wli0d+AsuKDcMGt4ehV47W
m5tV8CkaALFDKFz2nl5ydPXpmxeonyYYelxcE9LM3v7BFIjTprmpwDmqKvmSsYtgK0ztU0BF01fV
J4bU4DwOT3krpif8n/VoyW1pNQX/tg58Q22yVNfi5yZQ8U99gKGo4ROSWVUe2cC9d3jlSC4v383O
sVGsNRFIJYsgMvA6SMFwlYFcdYf8khkFCVWQrp/JDftey/6YO/7028qmB0rw7FPP0y87zg+yj6qH
PkLzrEC9M6AqTgj0HeRazdFMcx/avRGsozz74croF9HNiTu9lKR9BaorrxYulpyxyyqpG4IsKFqx
gMPSciv8CVOXo7LycrReeNHU5Fy8OAGl6UtnozSS49IB9UM0tqe8HbaojDHN+0EATqB5RgiTbLEB
fDVSvndWpnaRlRQzeeQ0WTic0g/JBvtk+6hKKQhH/s+yfNX9GbthWNVC41b25jMhxmOHGajc+O30
e6huOVtw/ratHZY1aKbkPWEJAfZmJMTPFf0uaS+iSK9F5rUH5fZs1mJ0NRqAiKwu3sIqeq4D00P/
Ed/dvDt0rfqDafTFsaINHT19adof4F4dwFP9NseIkbrffqCYPri6/RJ7+qPsbnQzAjtoTmZDN10R
WiIApCXp6+hh+4+qHMyDUcJ8qXKA23Ux+1nC+lXIUa760dXx0cEgaUUEV2IYDiHhA0EL+31Opufd
tjYKtJa19yFgoKN2IEHNyBnjwRBVFVsf2WUs0sLvGL2JIjSU3E4HpsPcek7IT1vXf7rh7HZlobHC
5C45M+Bu6c3azexbTAMMHV8evDZ6IAIdQRAznmLNvzvygEIfm6KTJtD5Z3V6SM2aFSP7LUy45ZFd
/MhhrH8jNhFRWd3iq811QK3uz0ja5xyaLJ0FaJNBZr+auoLqHLOLFFkY7DqvZiEyQ6rLovFp+kFg
4oBbDYnObpCaHzN19dSXEGrSmaU/Dp/hMPrI3XVsrGb3hLDPPJuZ+TSYYCZD8M0a0sVjEE9fIdMF
KBu/pZ5paIcbjirUbD0+C5T847dSk7umml6Yj7KYcDMCJrzf8Pw/Dcg4G9cLjmUObCdp/Z/OVCEX
84tNNKLPtzX/ZoYsSWwNNL9X1t800zmOwmpP6Xe69d92m5bXyb5GBd8i1OlMG0g6jueW2HQsghNH
3nhRVT73gtGDHnODA2SB/2zWx7HuorVla7wgQCevStvZt5aXH9uk61dRgX7SbqmQyJluuL1ifdoP
WbRNXVyrGSkWgAwVKhTDqj86b6IvcTp1rHztS4A+hQ9wiasqeUEuShFinAikzI46TyvM+7a5sCmv
Y2PFyAQBIV6NqYTz5lneezSpXQ3sZQMRhxDXNCZ9JG8PiYryHQMhuinc5SuDKdVGFMweYymoFfia
iipHUFC98524d14qyIM2f+UdphZ6qHeCecqDxGa0MjIr3nh4ouGXyy9aSd6poqMrydVhFMNPncT5
3gOlX7ftnxT/OLMF66UW1YmVRLnVJeogg0wpXeUfg58/SVGCSBvA0Nnhu+sylMG1O71UoF8xCdHY
tgx0dYDQnV8MK517mnC6HENZ1SLz6UvWYS1GD/yVG6ZIzd6FCp029Z+2hIXS5HG/p8YC3MEwoYFr
ZDfMsmsDF21Urt1WqT2z5ZVIGXabc5QKA5h61aJJOA5ABKMeDqglv7Vx156GWQVcF/FJYuBaWYY8
UlaRdw+v1wuIiIdv/AP151aFIoaXV3+FcTjsbPE1SObmQqlpVzP4h5JnrUqUQ8xcg/LMG7De+WwJ
YVsMO2/qfnmq0XbNxKo4++5TkI1GjtBaVIyWYlQ2IwBGeB7rLMeWS6eKBo+xBUtBQDFa0n9aZoL8
NTRuVVb9kJN7kN547f3hN8orSEUQb6Ef5ajFxtd6HuqV2idG7EdTQ12Oc6wsAL134MGmNWMmxQq0
/e33yJnwIawwEMhV3VRvZpXVJzWxicdUhF7Aaj8SEzVGEWPDc8dvloxffEgpOdxJp7lrk/EnARu2
1yBfhXAiyId4dm0B3TcVGxP/kT0nNJI9AZsTiYsfMCB1N149k65A+IrRjNamYaFP7s1rN5pnQiqf
Yllv8QatXZvd09TZm1Bln8gI3W2P7VTk8Z+OSMum85iPr4vJrg41BVKqQ6wodExTXmY91aV3R3N+
DAdX7fMi+OkJpn6mBl4ksZ80jPB2Mm1HTlGkpww+agOLZ6z/QHuF66haOVCiqjB4Drx0a5EWqpvt
M/bKTSm9X2kPgrmaPoc2uVdQ/EVk3yKQQetBZz9iQc3yG/nbRRxLpeR9TmGLB9w6BXU2L2ZHD8VV
+E6C6rNWTdfQglPlRhDHMAsIoyX+CRn47P+9B5SVBe8WQkq63oxXdpZvM4TrOxVPb2VmoJO2+Pf7
2IVyTC+I3YMhSPBg/ydz57VjuXbm91cRdM8zzAEY6YKZO1bs6uoboroCc+ZmuvJr+PX8JP6xJYyO
5JHsgQHDaBypuqtqb25yrW994R/YUHihQKt4S7g8SO12Tm6vbhMSDnD9bboawURnCACFz7A/yi1j
X2jxfWNtP6aYsqlDpbM2fy5d9mSofUCzi9kKyFRCe8rDrMQfRMn7telMWxMYfoD7tMdY1yJxNH/c
jCE7iPEP2rfLsaR9bU8TWiZSb/3UViVHp3cif4d7vZLTLJ3VQGVqz2B3sY3CrDSjgLUnhC1cfvhr
3JZTiYEYkizBTLPM7lsiAYXZg8g57zEqPRhGSWkpihGMJVBhcv5zNjEr6cUEZTIy70Va3xDImzH3
3R5VdOalAiWbqh3gl8hyuPYoaErg4hDuR/ikHHG4XTlAE1qYKdQPCB3PM1BC36yHsJKWApieAbfo
qV/HC9Aq6ajqauPk+TVZOEVzw3xYpgGpEQBCWXupDWLUIAIPqh4Vzk0T209P7FkGxAmaaAi39Q0I
iskEr7RD9+O4xr88Bcl6UwhtypSXQTps34piuEvX8aeypIuzTcZTs6UY48jWc7+iVrLr6Lod0nce
qPHCHimJRWT+hxiNCkTZFhy4gWYAC1NXywbshCwL4fCyGhjSmvPLVujbYwPvDda6dV6XCyoQmduj
i+eUKeieATpMhyhmOCha0GxkMMgsomSgmuiwVnUazr0SO4bRT+5kYbPbWdZnLScqvjeoPlZbzslz
7jdhCfq+ZWIZL6lHj5LktU9h/AJB1Lf+PsPDJdObHmIlVhKtpAVoh1ik3ZB8akzhAVb0oFi1r0aA
2YEY6oJOw6ww5eOYcdu1HH2JuM+VIXsYn81aKty8GXEvihns0thexawC2SONMK4pHVEeTftndcxI
8gpToUqF+Szi6RrLoCTknKlNrQnOmOPbsnX9g3YjH4XO1Rd5GCvJawyUADMiI1y2EYgtUIO0XrE/
FSGqCxytNcaqNsB7W1oqwRGl5QM6wstsUp3ccs7a2kBnnz3NdDDdfio9B9CN/NiZVfWHjNiFj++r
Tg0NeUFjzIFtqeyZVvsdIDL2EJRbJbJULRhu02SEtpD6+/06sdCrFyUjfmhggveQjxBYWIqFO44o
1qlS/RUnDFF4eD5cG1I1OF1F1lHb0ZethPULVIUDMoFZSzMDscHGSGmTHqnR/IeRK/s5175JyO4b
S7OG1tpGIi4CBN4BzdFEi5Chxj6hwxNEwFVa1uT0nFbIWYwQUFiYaWP8wDaodxp1aJ5mHYdYsB+F
11Sw3ZeyyTzDhD4kisNHkmpoxccGeTClEFd9Q5+7HZyi2b9SNxS26vV4o17hiL3Z2XK0NtrrTJaR
pjSsx4nAJRewT26iGcUbypecPYzv4i+xR+gC3Rm7W5rv1IehAdkB3WALdEKZAJEun+qioFRYGD1s
cfddX+hUjGhF2aMG8B82+mXZ2o+bXgfbhPr1WCuY+2TDibtgK51wuuXYr5DOcs4aT/oMBhdp1Nab
RABg1FYNv1N3AL0RLXjvKryPKIrJkPsVuH51QATypazodGRQhgxszOzBKg+ttnybqvhslXmFqDkY
EaCw6FTdTwUibES61B1qMLX0fBxIG2QSav+da8YwDIQ6iQCqCuOIeD1T9QgpGBeWLjpEhek3uCcg
yAQxYlt+LiBoz+2en9YdlLa0D6dacvSMiW7GvNUdjJTu97xxRham14GBuk7Tu67Th6gn1lsC3ga3
Bdkf6z2xS38YoK3pZswLfB/dl0U00MflS0W9yk9JnkAHpkEuCk9JabRhaesIWkabMAbpXCq7APbg
GWiuji18+0FCrrvq7tseoaZYM2hrmRViaXXmxDO+d7e4UA+lJhyQx/vR8JbOxE3mWOMxSjNsrxiU
Xttic5bopogCPsQMMvbWPSXLmDjwoLCXKSuS0g1eMSdqoG+p5pn4ntlYynA4GJvfLPWXub2Lk7xr
kQ4F887JU7X3TuiQKckpAnQRLZwRfCB4ns1DGujJBIxN8Z+9oorxUFnFtvM3MzTVgXcuTLuzraP4
xFrAUQw/7mEf3bgPdhfnXj30vR2faCQBy1pBo800StFexcGhInlMZMCSi5V5vVy+3awF3yCUtUSU
VrHl1kz3lkJ+BeX7tkqsJbn8Ju1m0Oa20YnhKnPJeqEEI/muImw6UQq+KRyAtKpghQKPLYbWLcA0
FNrEzBQ9XHESvklyviF+hDH5UNa2sp5mK/3oJH261LfP2zyQVOn5ozKCG1FVmAlsdS+b59QtGx4H
WEZnypLHXL+WRcEETEUdg2xEQwvXmtPKTdP5DVlHuxupIZTMfEbZTrOZ4lLRq+V3ceYTIyXyNvSy
J2nTI8RELeisAyR6qCXEZbg8NBu1WvioJzhZt/IBlWbV21q0VQUrvlSId/rgyPDY2e7Mrh/9Sa9f
s8T4yBgLZ1sJsWOc9nSMluW8FbYxVToVxQAiCFsxaWbmCsL2uELMpHTRFbo1C5PoGx53O1ywQue+
F+cvnTPEoojSkypUcibeBk1F1LUSG38WWoa8GWTMNjSq2hdYIa6pLAPtpdhFsR755BVdXDL8J+h9
301Wjwu26MfYKS+sW25IZWxOi+pAoS4031bpUMcJUgDW8P1GUmfQXXIYxbsFGR2chd5FjcHORfkV
5TnE1JZFA1kk/lDibwXqA/2WvKhUdnL6QAWKu/mNOnPAhrtWd/vrSrNrqwQDRf2eixy4q7XZ7dik
4FdwIV93eqSuSXaNlRln5u0NHRrKB9C48m2H76CMAiXre5PUL3W8cEKQUJo5atN9orwCePtly6M6
07S+9p1wsczu2sigw6rbqRrNCyVOC5GadWrBnQbNis6cSBrWDoehsb6YFeN6P0pgi6pbNKswpOhZ
+7mwT05TJXHzuUTdOom9GQHrGVQNFvQrY1d86DSzKxxUYN+z4kmUxcyR4M/Yi2o6rUyJEqM44qF9
NCbQsn/9T643Ju8+yW4BImHLsk+4blgJyMVH3A+x26svAtqn6BKQwi10fxKDtqeKUrEDAgQsH/Fx
sbzbJGOg0Cqzi0MLeAaM87R0owC2clD8jd+okGerbsbZZRfvJ9a7VS1/N1blcRyBnHDwAYZj/zU3
y7JTlEU0+DazPpkI5qJOZBlHrVHeAakuQIYxMr/F7bHjPLetYnzKjPkREFrvVCp2NFNygKlEDSfu
CkdYOMZm/yWiQEU3ks8wkds2Y8e5RS5Rmwt8I+ClpmmhgonGX27WPzuRjxeDpkUgAgFdrXOVPkdJ
YbDu0il/zIQamlgzM44u7pQiubdQxGCuhGAcSsCObrEYHaWKYftiX+hao9u12sjNzxtHxE9+LLGA
WU08f9CWl3pBdBKZnvFuz2ZiSYUsRoadnimILq35LlNxKOgN08bGw6hcfRLhwrZGOOrWvdwAE2KB
s38k4ZtlscvRN7JRl5OppbAXk/AhABlyapGuQPaOFL7aJniUw7ctXx4ShGWyHE8EA/uLYmBu1ZqK
ithi9ojLzePWSochKR5zg/s2a/jyqm1gTOrnDc0bq2BnF81ullBNxOv1IuBPBN9j+sBOyRsHctJV
7t9SBXErsdsLT0SOK9RnmhdpaDjDhultLpAvEOQmmkwy1zks4LnAWZU/W3O25VbAWplax0at7P6G
C1uVWFmArrebFOPizFjRJWoB83OuX/OWT2uk4tfeOlBpmNr5PcoFFhC7RHUEk3o01oK2t97ECvDR
NBYPcYfjnVa8omVBAGSKoYETYP1SyzE081SFkFOP5gcSXu3dOvN4kzh/h9dbgsziGOuWz6ZZ6Fy2
41tcMuCDoUhmB5OmUoGnA3K0BzhlXqKoF6kbn7T4QSSLQZOHlTrSGQHDBvkxm74qc48FKboglq6d
9JRJT2twEGpK6g0630vW7GmW0kOBE24HHqm4tRx7Ctp3awexr4pfVyy94DqZsCy7pHaba4mKAYcP
UZWE0p0yRXZaZMHNcgsR/CXWcm7YIt1EMLO0t1c1xM2VCdaggVFPmASJRdGANDwKYAFdcuUHvYzv
SMbRy7PK09b/UKRSBQsG9X6GzZ3hZOqMowzqdgGr2Wq+tikfIhNluoAxSlBLfMAbc/Q1AcWzOQPK
qxr3osopJ0NF3cFygT4tG4lFtbrm1jxC1ntL0uRqKkAUxpVzUsqHwoZNds7w3VDr5+bGAx606qsC
qGmnLd+Vc8pwEQcUGAn2DVCqjcRviKf052jtmwJakSNC8jLG/G3Eo6dpZaKwVHoCshR0ddOQTuYL
o/C7v+wfpUpdao/OQOG/7+oP/E1w7htmtHYN5XlZOKOmeNnR0juUCDm9gbRoQHXV+uqT7BOAk+LG
qXyndNnPtUUv+GY8oqfz2lQ30yPfQnKzvkXkFre9IWEiNm0PAq5Wagt/yiLvGVPuslXTyoAakMjC
W5Mn1xvLx8kyhMdiobxY+a5DqCKHWQ/yJdP165AbbpFza/GrAUdD71Hp94fFJBR+SvsqtsL3VVIV
d6qhQMs6uV0JD/2GTu2IcoSzCT0qy80x7RJwm+2+rs2OJZEiS2p2J3GzXjOLaL0ya0DkKIPCr1zm
UgumEoE3g8fhmWPjooTO4YMaj1Fz+IPOPHa5SO9Je9w6ofEE3EOgIGgBUKAfczPkpMQKqmv7apC6
JWJY4LJ5XruZMVYPwQE6XePMLRSljc+W4hngyFL1AIJpd+Aj2TSekLc5jgM7qRlH04Pw+YbDN45B
BqSduOQ+z0QrOjOPCPmFW07EavGpdmspPtzE5G2EfkPgcctN+UnRTDFfmImjr/jRjDqdK77IdO1d
jpG+zAciPKZ2OHbE1mc5P6F27/zarkyt0VqCPeUiEvhoMULV0xhZNu1+TKfduQcWpIJoCQN6wd9E
GC0TnXM6ULa2WWCtB0Zg8yx8NDsUZlExZ557wYlXNr01lAHcjZFiHJl7ydIkfyipd9LdqPVVQzXJ
yZT0pdu2nVjOjZx3v1CrvG9vZrBi8loT5ZM4ea7iBVC//iEW8WM2dnemDIqqSxlvYPdgZzCUPYzO
vKzh86sGJXIhJG/o2hY2hPZ3CeVaZ0uEt3xofUNEYn6YxshYUYVfVNgZial+08UF+2Q9KTwLNiWn
5y2nrzO93xYdzjR6G7W5viwTtTVgWMgXkJ1B2MPdDfI5u49H66juhMTeKOxaFUN08Z6MieGp1Hpy
LbzTqQi3Kb/OFC1jht3bpnQndHyrNb4bLHJsWYdgR3bratlVnmjJ43d73CYL6TDoKVN83Vr0IkHy
llhkDOgJwf94hRpFK0U49UUtHznDvL5SP/EQMYDzj7MjvWIsTB833e1TpddbtiGTbH2D44UDNL0f
cchujow/OXJFsm/UD2bZC7Cr9FACwo+4/cgzpmau5ZaCEbXjYMRETVztUcD+GFFQ6GCDcqF19bNn
LgW9Pn/c4CI6DcIxGHEbP6TJE8b2Ksm4CsAvpGU5Eoyk9NYdZEnpdu8HVC3H1wmaDPU9qPH2uvVs
RoDub0o7IQ+AYhRWqnfLLOuHFL4OaJaF3Ummlss300UPEmqLfCdVP8FikMixTNkHZPuI8grWhMMb
SoG2wZaZx2GFy0nZo2cjgunk06qZPzK3/t4n6wCLQ2LtD9kDOIKTIKBNXiF3nQ9rwhCoQiuCU3+P
uaI+EXwz/akFu9CkI6WyhvpBYs3f+z7vaB1QOw7dz8UiWdnog7iGhSlbXI4AzXaL1KymwlDArG/6
6jTyMzIQCph/kYLcnFJ3lHC+wawk00K0vSF1pLgyqT0OR9MmXrXkBiN+H2+meIkn7aHdaJp1q4qf
jvijvqG7MdVYh9ZdokJqQDG/Ed6GDYW4YVZ2yATfh3ltU4NFg6W+5DkdfEXoKegT/rnIXlkrz+hJ
46Yhl7UvUj+oloTkd9cgPKoarTuDCHfkWPFX1MoianF8RDFAqdrNNZQBY7QbkrEY5cBEYwcIXaBW
RUmJX6LMOX1l857uxkyuup3jHANjqvMeOVP6LnbRbuFqEAyVoUbCQRjo7KoIZHCCILAPgmf5lkEM
AFCYEbFxRP6FKfs3cHPJZ3P3FwzW8Od//z2O7h/++uf/G1jd71/3z/8MxLdfzXvTrj3xbeTd/3p1
O+Tt7/7i1eD81/vbJz5yn1Aqx1/XzefYf/L/9Jt/+Pz1Kk9r+/mnP743t3rcXy3Jmhq03K9vRR9/
+iMyzgj+Kv8KgPf4iT9qcftDNJSA8IZ/c7O3Zr2Nb9kf7m/1x1vzn77cX/F4sgqADpcqBVQOQCbl
b3g8WflNBXK/izJphintGL6/4vFk7TcLeByAO43v6JLC1Q1/wePxLUMCgCnKimXqAA3U/woe7xfo
j2nGSktp/+yCLKnohknm/g6/h+FBq1IRTM6Vcx5lR+BeF+EqhIrdum1um2f5sP9VvZgX3aPnO/nY
vofrQXrsaT5f4/vsMvmAys/rC0R5b/Erj/AeZAdcHNzhkJ+KtxKxJ1thZrzabaQGt2PuUWT6ugNM
zgHA5eqefsA205tCClS+Xlw5oOnzEB9krwuWY+qsThfiOOtRFXjTUXHTSAhXZ3OlEFp6tHqjDwvr
0AVFkLurJ/hNqB8QKj8oruQWlyHIFvt2ltw2an38Zf3qklymxpZ8xR1DzrLzjBwSk4hTcTbC7iIf
jKsedJf1nLp6pLrbobxkEXAuHxpUUPqqJ4S3g3lo7uM74VI+Fgfr0pyrsDuMIWx+B9PoCL0XTzhr
AUqCEXWRAXjhnF5pb8Uzuj420+U7RF7s5Wd1AMzmIXjGy4JIsD8jb3Bj/4n5nSMFupt5shd/6Q73
1W9D/ddlqJ4U8gpuF2BcFqo2knS+J97Fp+XAuDQoPMGhixPeAqoJf/a7aPOUoD/eXCnAD+O1Pw4u
6hqO7iqH4oR3n28ERSQFoJfCid+aH6r71N8C657xzBCZfno/u4aD08zhhppdAAXJQQ3CnRy6E3Z+
SA/5wfSVL+lQ3BUf8rv1YwwbrmNwGR4+OfjnuHSDnMnTDqAMfP3aRKof20jVBm0o+vTbQpya7uPr
elpdWi6+6NLQstERv+YP+Gp9bN/o+6H7kVB30JNE3Psiur2nXZSLdR6i4rF9rr0uWr5Ef3S0CBdt
XiS7S49TIId5gFCVN3qgx/z8rJ41twxiJWLE16Kw+ohuTdTzbpaTBYpDHVXc1QcmeW4egP15UcP2
IB/nFyGqXBRFuFjTG98zvl5dMVQfqqMS3UILzhcarBf1QbpjJQaxl/ml17FPRP7t43Ysn6W77Cf7
h5/M7wGRBRlY0gMWZ352pVo/5yf5UJ70c3M0H/KzwQ7oT3mUHuqDehyOv4tYf43uf6hvcG6zehz+
9EdJFdW/g97+ba//A+R2NrJCVhRTPHeefqYH7DQOUE6bbgc26jYyux45md+7ZP5u4hruzTFO6Yk+
K5tscWf+VXAfC3YOEjl8mfmz/Q2lIX/1KvujdhA7semROjH2iDQt3TYAtBti9e2MLj1OH7wWP4GP
l/vDDBBF9YkpNj1gP/EGtvPgwSGnMxiO/r67+YabeFwhUWHit/VA8hHPOsTcYRTvWYMwDxwKhR+3
QxntLziEundzMMC7LD5OE07K0+68gT94hixHM4CSZJvO/k83r3iD1G0PIdJI/B06QoSWIC/UeU1o
hY0n8zZ5NDsLH3Z/8c6Tojzi4ty/fJCcCDe52KB6mCC6pbu5Ny+P+K0zDTCHieU3uoE2Pn2OzodZ
CETcNKKP4i/+yCenTPCbt/yJ1+e+ynbvoJDkicHob9xPya08nMI83SEcHng9bncCJPGufI49xh5c
0vrFY3FaN3fWn9AJkke85tLn4diFJKHB5urcOdCTjh5VPGdmbw5wPL/mcVr24iJFqzmSqzqyYwb0
8gmyKn8XvclFK9rGbpsns39vv2c32+JhJn7Coi+9fUdrjmiDrLVxb2WzGFHN3hF4vI0HNMKW3IY3
qfkMVWVrJ8ku3dhFOpqPs8f40b8d1zDz+SXeCJM6Z+MnmD+x9KBUcPPqaPtunucDRA5/4KpNnj2B
MIiD9pRGw6HbF6oLrfS6P2mAhyFunSxY0yNNDUqvdx4pkvkMKwuudr7ou9sWl8vgl/dkLMC90GxQ
y37JV/tNHrl4anNWD2Z1hGJaQRsLlssJ5eMY6KEejoSTzEWCNBSOmns7CndzOIQr63h/L7RSeJnZ
odnrpb8WpuQzVeBCc6cNsGUTotJhaRDQUc/8tSTq03q4hZiIB8xdbFSWvTTCqNXrA8awLgHTaR3w
ud72ffueRo2no1gQQBELh8TGu5MYZbC+0T3K7JKVhw2P3/1EzTrqfZk9KwdpgF4Uu3hfqdnFDOQD
kolh74exQ183GsI02LfDyI/UTmpj9UyYXomfiNi6FmFACNNofFfPwtE6xZ5A7ARvyJLZ7xiMRjtz
a+6owjKgH8GqkrmXq8cdDdhS9+bzfK9eDCJkRuSUzswCuN8tF6M6Rci57fJqduECNLdBrjgEd5/i
zK4DknEbzwt+ZuXzN0QEULo8l/mCYxuxhNSY32kj7ES8mFikcFVoMbEWTM5/MTDP2rvO9hXvgcV7
gAmc1W3fcMomrDX8zs1rvrECSFdweSTwzA7MPZY0iAPe2bJR2eVJlREHr8N5E8Yu3pM+Tj1OwntL
kelZLi7zvC4ACdYoN9YVD9RAbHTx1wpHj5eIhRmCs+/W1ZH2MCTyqNmpjsLBSZuLj9CfBmyCPCAF
3NPOmezYlWzGSv6YchtXIklDIJu96QRUx2XMakt28ZB+NJf9VncHjQstuQ1ET77feha5hBnkTzG5
QXutAnAZbuoqxCf4dkdgifW1ul8/0cbzII17hodDeIiOCO9vsruwHQmsi8XM8kg65ZXs4+KcHOgb
5b4U8tcDJcoBvY9DE5Tric53el2O3Xk4D5/UbPbq40JmAyYNUPqqnkufXDDkWnyEMhzVFn0WmJ26
uEw5IFTOpHM2RhBuQrrQ+lm42WCy+I/uJbkQ6FynJ5lBvNUVSKxQKtz/+MhHfwgOutSB5TDTdvD6
83hAPpJlF1hQTu6b7uhtnhWMHvYeYYtDKi8ve9ieeHEEVsS6tKESbF5HrlE4GLUcwb48YZk28oX4
aDx3+jNSRPrJIONMfexgqgCSlUO/U3FIX+yM2wKYzNOfKE3VaDzGUfPM/WWh4ANyvZE+1Uf5bkZk
gOLvGQu2qDwqP9QP80m9Q76LtHYL88eEy9Ffs0/r0h/pbAbI7fpIm9L9ogdND/le8JCLCauAI/JQ
BUjTOuDjNC8JBA9aql85hpPwzzGJHsKN9uTc3Nh+B5zp6LYW8A925wz2HUzet/ptAEOwesUpOwHP
MBwM34LZb/Fn6EPKHUToQHtlkfWD2R4278N3+TGmE8M64YvmiR92JWd/vMKerTJJQYKdlWxyD/Gm
IIG0fj03ixeEpPmmLkfhh3bWWYCoo8fh4Jp28oSkuhxlfbQFqd84tZu/SqyH94WHGL8zw/MX7y39
FRR620SE3ja4RsOht2/DVGV1DS7zSg+TDHt1Z5c2uYNilR2zqRL2OIKkG7zXwiZZJC8WXSvYUSgB
/wpAxR6/kJD1wNetSK5lXI78XkVZhIbMZdP85QugqweNkLso4WRlL+SNSAhzY2MbFzyu8ddV2FaQ
mCFSer7ud/5+GaM3u/ss/KN8KGEJBKrfcLiBO+VoaglrMWu6Dcmgz4bHaiesowHpMRliP+De6TOF
t1tiA2cOD46167yNDkxkh4t39k3DIIP/9gdA297n4P61uBHQdp6/8iDhTfbbxWO26XBwOQDYOKKR
d3gRiFGYcRwANtg9R/Z+UQQUG8FuPhM2XwSklge5X0LO/8/cMnTnOF0sF+kKtyS+o+5/xKXHK8mi
a4Kdy1iaY5QJ5a+bTv4c1B7qzf7N3biQ1okJ8ns6aLmlg1qWZ/rdU0Pwt6IyAIXF5W8edGJ+kuPX
Wa4aH0ANrQPr6KmLuF8cSrPHxMsvyD0A/3D25t4UmGHr0B/jVfbCEYjGHoa9/S6XgUVQJi04AQ9u
vgYyRnRceaPcAy5mk7jY/AIXTCLlp5F4yC4Q3vczzuCGyvYbE1KXTh6JWOq1n9QInDBgxRyBrOJf
599Q6P9J+i39faltCgu2xU0rnUlSyTSrzampiDnXvQ/yFNgLzsoZUiuOzElu8MYah+xEEUvJS0yD
MUT6hAQN+dme5m5uEpZ3e761RCCqKM1SAhyFNUUwmam9XePn+ByfIcBdoeB6UzQHEqUZhhScFhTH
JNXzAfX/YPhWPq1eEo5RTL43OzoRG0rHXmGG1WE4lz5InLDmP90lCHnZeTzq0R4Rb775OLHA9gg0
vSwvi31ncAgB/nve7Po6nPPH4XM/BqSn/XyrqDoLTwslu+EIGO6N42K/01oj0i+/QpVla/wR9zjP
aQeyieighcy9Nr4NBp4QjMmPA5LTGVm2JI1M/93+yLTKl1zzoH9JJL4Uvm47ErSRmuDmURHTXdiP
FOw3AboDQuTXKPkcyOq8BVJde9Lq74cS3Ad/dgkT/Myetsf3i79nN4AV9qzZlr9t7p4b7H0H2Wv9
gUC23wjO0kAIdL9xt18fJyX5RM2aMMUTYWLnqZzO4J4OtXI/6Gx3u6EGn4jouzkNRybeDoxOgxuV
7eDrj3x0wgCkCG/6JtzTniceQOc6ZFESoTcYTCEHc7ASLxWPzUGdlfnIpXD4L+Q/vb/nkZaLPRiV
2MrZvvIZEFh1tPHKoOwsvuT3VYsjIalefkaykLx1j1RC4jgVSVgLOYjsznB7d1+TAHdd5OJxp8PY
+Rl6toMgl42bKzGiRPjASQ9IFdp5yIyL1wFXSojhlvFtNuB1TxFv5D97iqd4negDTcStxRO5oD0x
XLhxt4ijlWDVEjX2lK4lLSujlqSuVU57UWKwH5GGIUoRx07xe3lJ7mYXLpqHq2hQEWZwKiCf/de7
VTGMf7Jbxb/frXNzkxu96aQzWZhHR5qyjYuKnSGE1We3VOy9+/U1Bkio08PiUqPNRd6MpG10hScl
orj0qrf0bo8ieNyRtZL7s20L+1tG6Xzj40Dr8eCFZKHkos9MaViEUmiwIN/BIbI0CnbBnv0oVBLk
dRylCj0hnKT2bADGIn9G9oTpklCEzT0OPSE2paRTSDMG2WcFz9U4aIhAfG4/q+cpHI9FUDyDQlzC
LFivbWiRXoEHmI6YOpDrfFPdnn8bw/g19XVSFjUqONSbZ/M1OcsRBvHZyaTzctavtG9YifLT9qA9
7LnkdDDOlREm0XRITuVxu8T+4KtXXEyaO5Of3k9ozhceNacX637Zu0f+nrztZ9rXjZXw9lra72Qj
HKaM3G2NBSAe9iL94yvn9/fTfv/ZmEydmteuOOEkb4i0w3zaVwDP/2xe9u4Bc1h/imDtSe7MYYda
tw/xCrQo9aFwTF7oz7BICflilFHyEL24uA86ntTGPBSqnZplx/CGUMhpeUSemzKXlsFlo3Q3PfMB
lyJOHJYDti4B9a+bubBXOCBrYnMdCVcKO94XFbmfyZU5RAJgZt8XXuNjdBJa9BGQVg2SUKSvUnAO
ym5/AW/JealTMeLI7kjHgnpB4XQqaLMwyvbX4EZjdqBYYPZsfyX0Tycqro64VFM30rKBHxnl/FQX
ig9dCLrgCYEc9pRoZ9/3nUmhFAn0a/dKfU8ETI5DJHqjG0ckZw6NA8tND+1zQkH4r7eRpP2TQ0+G
bP77/nJVtDi8pKZxjj+lK/Z2AG55dcqmZ/Fhe8S2Sz4jkObu9SDjdW+v0CQfzb/rTJd5fNWi7FG7
Q/UliO+39/LEv38VF8NXQlJlD09AMvv0GtM/3pPw+C451I/TsT1KgXLYvhr6m4xgnM1jtEe0zCKd
+mo80YeiGqDDFE1UlvRC/D5cryUpu37XH43n7UB/zx0ick+vODRE2uyE8DSdmvMrOSaLyhUvBXnD
5nmIzkbynfyK4MeJZI66UCYljP0bTc6Omw1uPbLuzcSd35FG76LOV4/d0bqWEWkSyRDtc2KJcpUv
w9GI6GB5e5TJAyv89Qj+n411/j+c2BgiggQqGgX/XDLh/Fa+rW9/ON76rPwf/+2/D8X+t4fsI/n8
/azmP17or7MaVf9NFTGRUTSNQbGokKnNn8O4N1O130xdlSzdMAxFVYy/zWpU5TddEzXZQFdBEiVm
Pf8xq+Fbii7yigaGsLsUw39pVrPvmL9NagwGQjoDJCTxd30HBkr/cDCtIOpLLA/7Zz3uAq1DAEUF
TA3RsBFvLr+8DyFxjV+vv7tv/2nf+B8UG369sWVJugwN31JMmQnW77cyBg1yN4KIfk6Fw5ySFRlg
4NfeX7rUzyyyrHKAzylVngBnA0oYPdoSaeekI3GboOajs9XD7tIcpCkCjKzcQR0O6gIoO61+5Nvq
pRm8BXl6yHuyzxyt5RjxOpFhFIwNQ9/cufkpVVoAwBUtVu2+Kounpv2ZmiRMXXXCtswbKv0Jp0EE
zbrTjiIWFSrepYn0WnfhpDgpUDCgsK/z0P8wsgdNtZ7EUTQAzYu9HVuzm9T44KptgEzdxSLvXNXs
DYIE5UMjvQPTv06oSyeIFCZ9C2R3PPaDirkPCSrvoNJCqKsXfboDAfySAsNdi8ZbURDX++UBZX1w
EVNrOUBjwN4YT61GRb0uwf6GeMhH04yv0iDMEUTj62xBOzDWlGQdTUVV1l0hVl3k1uA4OQKkIHS+
MS8VDrmsuqOsq96SWY6l0GQS4/cK3JSNsVuKP0NUzwitCvmHWBtQRQxmRWCJZQsvYmNuvzOG9rat
+FGiOTkCUusGRF7L5RtkFAwsSVEX6Rnls7sGVbRWqmwDkjaesvpFq8xj258yAa53j2VOXDD6Bg2T
dYj1PAv1ErWtjqZBdZJM8pKGFkV8KSxk8EBM6rf/TV0FoOF/3RiyaIi6pqFRosvWfgT9TlGkG7oK
5QKhf8bt0QEWgf4jwlaDb3Xrbr11j5jrl07CrKMpnGdPk54cU0h2ak81WxqXbOI4RdgO3aSghZ+W
dcKhUdcXONjfE+5HOXKfkaJE9DeU49Gtt9Uekk80iMCrqKCoZTBkhq3KtHxiC6UABRWJprykHLCY
S22txpc/K5jOacoCy/VTOdDixnBCihHzmRE/T2imQcTEenaHLxXe/yTvzHbbxrZ1/Sr7BVggOdne
7AtLsizJjmU7buIbIo4T9n3Pp98fXalVMsuUUAYOsIBzsYBVSsJmNoNzjPE3A5spRcYk1ZvrMsc3
p6JeqdS3ct3QYhT6pTTiXSxAv36+x+ljEYHoCuHxa170bFoc0CP9Mi9bIOkk7h7q9G2DGx/Ue5w/
62XdZ99Qod4ODZ9UVb+oCpD9mENDtt3HqnkZRN21K7rrLM/vbCxLo0jaOYiuDc2156fQQPFtKtxz
pYoWvRPvTbZw52lfQmxaTQ2KqPuDpjPaGJiBZMhEeBzQ0ezA3WSVAZMS8I+h22/ZDZfe4GxPhKsP
l4MibGK0UDVhvJ1IDpZDExborbRGeV/I9tfMsL8GcoT446rCYgv3q6dBiV7ThlCmdNd+p6+yKriq
2gwyXnrrNOsU8X5H73BrztdFHlxivoV5gIvKRwreTL0aoU9tku0NR/oKfHXpRyag3XxTC4ZfTpBR
8e8kpcOVKd/onb7WzAYyGD0bqAyVSXU5r9cEjRWSmcvSITQJGm3s8MDsd9BWQusai601MNWtA2QV
OPOLeq518q4u04uuq5/gGECWbB9gFS2zWvB8HbYL8cooa3jrFdZC6Vq4BNeOypisnjd1s8gBi0jd
OB3ZvmnQpO3bKx/Z3y4zLhMZu1hCZVol5NbllSua61jAZivBgZvdboQvBRF9Tm8fKO1VbNNjyCis
VQqErYKiDWCxNLW/ePmDZuBO1mYXiLPYFFhwzEC7H6iV9WPUDRCqtGVutnWZXSiddFXQMvHo71ap
gXwHny5H2h9fC+ORYPrJVDmSKgrfS9t8Q1gcRobANGIDD5Hy3nCji9R4qivClauv3V5flBp6GVIJ
H4KCVatfSHjgeCWdftPZZyYZElrm2CguJTRYwnEFdTQHkW3OCuJhcy5X204avqCavxr3VzZQ1MP0
CT37C8fQsE3TAJI9Nu7NiGzt0vqxRNyPLux97vg/xg2mEgxcPmGFAfG+tze1mW1M8ViAqj8+Cu8T
2bdzg4oVlkmDl5qUwSHkXXjUIjVHyGio7hN03Md4KLhzi9xBX4wup05wKiB/eENNh3Zs6m8Al/c3
bKRCSMhPVvcaAh86tsomFQFRUYRzd1Wu3zsIYvYNmkUFTFm+CV34aEOQMmr9i9LAQTKdZHViCKZH
GKETCTCiUGxFB6lsTbIRoUOzFG3T3rd4YA1BvpEg1PgEn8HQUNU0LhvsSbOMM1VEl9nULgKVPDS5
A5iHxxoNI7biwKNWEubbsHUtf2VJYLecVQWN13VfiQIrTD4uUy9/6tAuDxIXV/RgCZxxA8HvSm3I
h4HfIVC38vUCMVt31+QgKnz1XgsKvswLo8JpPOnrR/QWvsQ60n86jZBIXOLOeu4G7msc5+vG1Zdo
ql/Jkb4c9EWgW/CRrK/Y4gAl5pYcByOcbFJIkGEPnT53e2D3eG2DXrYuLKeHRWVQc3Oyb24sbjT+
Ej5efG0wfyhl47IT3qio2p5YE+MaOzy7Co7FmoX6mCorim4q40Y9iMmZgrOm5zH+hiTQ79XWInL+
nON/ledc+T+KtEx/VW+4sv/gzN5j3v539m/9F6Y6gmPZ0UTnrvqfq+8FIt2Hec3vf/VnViMZ6h+2
KZvCZDMi8zZKuP1OayRD/EF8FIYNxUY3NG38WP7GoCnWHwRMPqTEDE2XASj/J6/hj0h4hLDZ4yDH
ZNn6Nxi093uTQ5sBxk1TyLlAs9mGPP75wdpQZB1qQm6CyhIdlP9oCc4eYZsTaYx4nz79vo1lgJvj
kGj9IwT4mSiLFpjeUqnMZZvQgB5u0POhTeQtZMh2GWpXDbyAKk3WFifqzKsXYXyB6ljOOQf953WR
cECu77xulLfYpM2PIbg0RIjMEPkDRtJpujB1lNhRvs2Q0+wx32tqkgRt5SrFhSoo7nfmosUnDF3M
C6uxsVU3ThRcPhhMC+SPaumjyp+hTpJECQx21/covVglKA2BByBdsu7n8XCKdOq7/fw2mBaRVMf1
0FBVzojv58zFqA7Oms5gqn68bEgftEFuYO3IFKjPrADx6SLSATY0ykPe6S95jS0NkFf470BunNu6
v7WAtluYK0Aq6wyISr8CcAO6uwT1uzStbuE1gCvEI7yGRTba+tKuSfXzqDCwbxWLrHB2dfUy5F8b
UOeOCSZBe0FTtDI09IXEpmN027ogQaLJAKXBqqOli1iMTpIjh+qypIfthxLiyDQ6HDyD5HY5wM6K
sx9NAw4NKpfRU/fJrtS4hshmLvq6xd79To7of8IktIx4oSNVVXm0y2xj6RTKOg43IUGZw7ohV4tR
akvzfyHRd2aSfpoZBI24vihVfSXFN3mP8V+TLaDjbVqkwMuGKiKEP6RnkBv8qRQelCbavCLaolCK
x2oFsXY1umQmqGXI8U2rYjZD4glzNVT49yb4ZYk/9Whd1vdDSbtcwgfd/ont+kVRgxdQxXmASmAO
xbRNryJ4+XkurYbmSht+Gh24LpiuUVCN54OdXsUr5Sb3SsDIdBQaZ9PysImCm6XpLivmpoEqGgbq
WtQ083JG24xXXWDeZFq1tgzpvLVRj7OzXar+xNMZhRzlzJFehsbaNe6wMDV6dfA9R0qkoBiMCn+K
2IjRP1gv6QCnH/AEpi0i8AkH0YWOllusAVzv8ivPfxriUbAGHfxiqQykmiVwcpCHpDFeKW1zNrgK
5A4iXWPQTbZwUveTSwwiRKecj2IKwdBsNKm9dbx+1/QqWWm1CARYjLY+i+sfPgslLWvm4Tn2YIEo
rC7rMaxvIATgOP80sthbXnEYWYEaTRfuUg9i2xng2eR7HTZ0PqhfYH09Jal2GSDpUeZAqwa0i2GF
dghRZrSisaNe2T5HCOisbUB7PS43o497smY4Nh2wEt++akrYrQ2SHRaHxUXkPzcq8pEW2eAKO9Nd
7Uj6ifPihyEEvWrSJ1k2/kQRHsTjIS6yDK95ZLQxyyj9XxnBMaWAcDyGKB+GEBOpHr4yVKfMSVc0
cFXFt1FtXsolDqr+nQx6ID63IhC5qEHiu4Mq5pPvAhysgP5Iu8LHUjiFJkhC1648ozvxQB98Hyzl
4HnGKsPBaze576OPxPcB8YOuBbGV/opthKFB38X2OqO+4dZ/xtF/dWT5/xFxLxRDYbrnq7d3WQGB
q/8Lb//+aPP2b38XbBUKtmNiQ/EH9VrbYFJ/F2wV5Q8bIpnGb5qlairT+dfBRvmDj5bMP5LBvXO8
YAP8Btcbf4DSN7iO0GSbZMkS/+ZgM77Twan3N95WxX7l/VIKsX2zBD4lG2Sfz1LxNVZGuQL6Rpq9
HFwaNmKRS/W5Eoh7mf88GKkP6rXv1/HfN51UaQO5hreFTdemNay1J0CSKtW+hs6Sc1dlAOYQhC9t
4Z/IsZXxRPH30f7v+437+2C/1LoaRQWGfxvX6HdtbKxT31h2g1h7/LdaIIqooaVfYlasO+vPveIk
i0DhW+9alLQ2cd/s3EHfBWQSYznUwX/BSlAOt0EcRNaJ283O4+SUw9fV1SWrAFoZYtWgyZQJMwp2
T46Luapa7tueZCx7ys21LLkPx99xdlzHVOpgXKkeSkVKtXgDV/fFCg1M24pt3pIZNjsLmrHqj66u
jz7M8+N3nFs4pACHN4xy4deY2tiILavfHbzfSw3zSZmCIjQlhLd2hdTvFDjZx2+njAvyo4UzCbS2
r5CHsP+wSkSUyPEvyuTB6lEsQiTiTIK/ZwA5DM4adkZQ09eztJvOReGveq5FsHcbsASFhhSndmLj
zE7z5EsURY1CSorPRAlXNDSfLKrXufNQqua5l+C62lqIOkvLLgv3eaqdGob3qfHf+2dyUlebofeG
isWV99dKK5Z4J9/Lnr2LKM9LNdnGrzKHWa4E8N8QxEjYXYZmLfVAnJj3ufeWJ2EqgS5VCXT9NmHA
2ZVuAqrZCyUEpS5Jy1w30W5CjyXiU+gk5yGPdWIBjNv1gwVA9vhuwaUuVoE2HjPbsWFg2YV/lpU3
tdXAsm92fXXdSfzMLs6odeSlDQEWJBfSZnBs93lvE2CUE0MwsxRl8/2TNHmi2CJS8Q9hjscYNsDe
I54ErbMs2fNqfnK6Z8LlmNS/22WJYkhqgZJwEJvXRebsRE7cwp3WCWixpN5qjGFNq++HNDgVSsYd
/NFAT+JXOOCUYhWNuREtXXAFZnpi7dLM/o7sAYxx6NDEFNEDP2Vk7SDaFYy0pJ06UCpz95+EMtmX
KxJysrHAyO+NVlvqTnSe6a8qy1y3vsY+QHuWmeYVe0nvd6Y37HSW3vFlNhPW5ElYK0LJlpWuRxos
BRDFuc6y9uPeGiUyIuYX9WeqDV+O32z2VSdBzcyovVRtZKC7qu2c3nsS7nqMIxVGjdqyCZDErdwH
VRa7tNsZQloOVX0qgM9u5EkAM9C48xCaglKGZ2kj7yumWy/ci9GkRQ8BnZX71AN9YCFseXLvzI3v
JH5Zdielskl5JFSBkrb4ucrdWmqgmeg0QjpIGwMlVj7Qnxph+uDvN5DsYk8ayS4uZ/Vty3EG/uyy
5VYuItNN9+LQ9Wp8dVdg9zf4yHZQV9Ac48Ri+jhkvZkqHO7eOE2aSC3VbjOwkHLMtdVazpGz8mHk
Zi+ffMNJNPL7VrbztuveTnADmok+MVE4KhKe/h6NXOLjsL6Mm12dfNUFbL64WB2/9cdx0LInwamX
khrFLSPYNpa9yzXqC36zK23485zlMv67Zg8dv9XMTsH25/08aiJuEHQsgm2yyWx7G5W0jCsPc+R6
H6TY8UhXTRHha82aNdTd4G7tzYk7fxyCLXsSjgbRqXHnSmDv6WonIYk2FIExJCAVv7QR1tIG1GBv
kvT2xA0/jn/WtDGtFVbnI8rmbHI6y0yjgyORzvGFKUUo6tYDFwTj3suxZQncC5Annx3jSTQKNOxM
tTwDGIUDVf5k2+7LKFI0jvEY/rxhVRnZbW9dWfSyC6Qg2Mon7v1xWLDGWvPhTqk9V270EB1cxclf
xjQkseBfiGbfOsDlXHM3Uv2rQpwIC3MrdxKFJMVTq3JInU3SwHwZMx1SgL7AWbJ7W7QeIIwTszmz
fKY9pMJrRdOj1L8RxbbUkx8O0IxYde4TiAYc2RGCSbd2e12fzOgmHe2/joiWNTkoRUas9L4Wovcb
tOs0BmqIPE+K0YFSUiPN9rIGtWxAwS8EdtzFl0l8ceJdP85gLWsSihpdxnOjsqxN9pTd+T8pliJq
iOat81hcIc1COeqTN5pEHmFLvp3kUrmRLG1tpeuq8Dd6Q63FRWNTZtXk5s4kCRod7umHn7rtuBH+
eTKyrEkQwnQKE1K1Hh1WNkOJoH/eLCMJGrfHCZv8efgVB86icigQG8MWgOWJ15277yQEdUNZJPRV
lE3jVDsJ0T6nvcX4Hd13gIyKshsrj06PKxyjoQdQqnoEgk/ce279Tg5EqdxG+Oj66ibt5b3nyFtL
/6pxj9ot7y0j4avDQbwaRtPXE5+VmVzWssZhOMhlQw0QGEJ36abvVvZ1/SW6rh5RKE0eOPKeGlN1
5ttsTSLO4DVD2DQuhsoenZVk50TbSMWJ8RuDikwPldMOKi+SPY0Lcrrfl7a+sH0gm6iJyUhQdBs5
WXSYjyUI2maVv6Qjdklg/BLnxurGC91TAWRcXB8tummsEi06/J2sburxTEYYROhhWfBBcNRnZBbh
uoMyL559hTUwJgNVto99dT1K9VQnj20zh0XLnJyjlDa2XbxZ1Y1mIwBV2Ut0CwGfY/FhNMHeTC1g
SWj+kWZb/H8fxZu39fevip6zHdhDdZAZMZL/wiatgoQGu2m+nsmJ7Hvp+cXvguZhPfP3v/0bgKqj
C2+jW/vWjWUt/w1AFWOXVtVtdYSgEjn+Mu9CYERBRsQ0+XNTVQ02xu965hs2FfiLhYKIDniTKuhf
Oir7P1fknwIwf+vDHCoI6KN32MHKHaEkggYtTT8grTh5yZOtlqeWoUo0J+71JrgV6L3a+lOlJtQb
XRMqUhD9MPTgRbKRE7XxLPVo+i9xxfXoikAyzFotXcveTUS9dqEF9l3pcSLSJGQRRJ0gI1ptlb5J
L1S9Q47aGlZRollnQ9vfVXmCgmDQfNcj+5nbyCh+n9FOgb8soelDogvlD0tA18sv1TLeaBqwUyMf
HnBQgj9edAV+eUC0sJuui6q+kCJBy0Xpf8Sx26/7srpXirBZYlKUju3h86hM8HRQATcKWtFu714m
Rn0juTF6a/T9ogQ0oy+eKfTSVSy1m94KUMpTwu/j/zIj2YFypUksgFBlOdLBuJMsYprwK8/9Ejf8
3dhAG62jXLsIZHQEosdEEQi4m3J4Lpd41DsuuvBFhif7ICGKKjBqCPJbP0iR0H/10MFeDCkSWWWO
cEb2CGz5XA7t78nww3aT57wEVVVbsKM8I902XCUzh+jCtKIXpRc31vDNxWUSec1z23MQSvdfkBgi
u0jiS9uRHzQP4K5U0otJh2/Ik70gOrQow/wOM49LSbZKNL59eVXTeDQ6ELKNlD6bg2qf1UV01aQV
D+1or0UaIuxVw4M1MhxTSqp4IgYnXCKhja9AtXKs8JdqIeZG7rqQqwKIq9bgs5G+SnGO64oevmiC
jrGOinzppXcuOLouK3MUZitSL9W/jjUYG+BBFnUZvDjYQil++52bvfixEiApSBkx41hdmLdmA8iq
Ds2LpLxR0lCsVC3T1hgcorqmB6vcbJ2F0vrNpoCoqrnKuec3ykU8YGWc4La7MKPgV+TJDxkcf6vY
Gz39zxEa22jNQzqkL64aaGh+9Y+qksTLmJoSeiV84XQj1s69Ua/eRosmzFlrRrfP8me54gdUjJ87
1XoOVe8qrtwzXY5/4LuD0OhTQG3u7c/LBh3o0t20fXGHkvbOGapRVI1/7VXqq9vc9g+1RHNXNNIP
xVfSpd4Vt02ksKCqK7ka0HQsrYsh815rRdqF8LL09iF2NQzTPONrnfivkoHZRFlEz5IKdy4pB+Q1
6Uae92r5pZUk1K/x3QUgjAx11b7qRjScYxn24GvOgHuLADaVb1JMeFcNdeKFm1hfzFJgnUQjU/HL
0Wc2fJVZdloeG2dxA5/bteG1Zft6kGDZu+mlIfUPanebFY29QOb+l6MBFOxZkbqk30nGNQ5dSPIY
2MsU/VMsp/vQHj2t1W/A4ZHvjDyDCcIOQNVeOj6WSyNty4sGcnnBzCjbHFXuSydSg4vsQekamHq6
aM7kzrxuJfXGryU6jaK8QpMVKQrTBbmeNeVCzWxSI5WZdEWKLI/mlmu95CFU7E1XZo/3g65FvCc2
CGa+LXSgkmWbPQdhHKyNpO0vMFPCqQ9bYK0s0MIOyqU/1E9Zq69VH5TyYIsLV/c3KZZ4mUIH2XPt
89Qssfx1PXRTM5iDXfJcOkx8mkGqk+9FkNzhRv8ryMunRI73vtZDYHZXSdKswCPAPnHQG06RQg7U
+EUM8W2IQlwWO4+22rxqWgRRFCALGovw0ktLRjwYvn7CwyUYLoZUi2TPInBGiNaAX4vB+3tFdhcb
7TfpzVaZzKOv7l2/uamS8BU8xlfFVG6c1H0dZKzTI3cB3A9AjJXvwyJYZWijngkOO32J3RtwQ9wI
1TvcTctlCuJ6UQvgEKjzLiUw1bhNndV+kFwmUS/R3QcRFxcmwvqqn27lcyfEBiwc4guJbrxaAFru
JMAibnJX9ARUNO+sQN2AkT/Xe+Wm18JvrkAAqamvlYbraVALLD/5pWec+gY+Sbxls8beHL542aFt
JAUvwpcv0ZLdCJN94sQSUS9AkNOO2yuyq2urbM8GI5MxwMIB1jSq63xobv08MvAsoFDeaWjz1c5T
HfOkThryFzEN9zL0iFscsH1+tas2XVp5AkULX8mzoNfujEGn4G5H8BVAX3cAjgeboNrp4/q3CutM
CkC/uDFUsshzrnytUi6DeFmbSbhAVI7ww0DmTRuvvxER0jM/SW7skMHDhs5dxSYh1w+iywLz5BTh
fb5Slo47iIGT3aXihi+l474GNuKoqowebymw2GFTgSJ5crpkHxL0Wrd9GLAxEtqNSzzOZKdcO2Xw
jPp7fpZHFvgoU+eFMiSB5PRLLW4d+WevOz5oBQ2dF8n/NaYztoNGk5ddjgD0JBseRRdsVplwg+tB
QiqLc4MIi2aDJrWm5QAuiuQ2IhitQ5VPi3dbW3BKVJeHH79AqjxgbiEND5FHX8Ckt8pp9kqOXUyu
OxPn5VA+Sy2mANXvB63w156uYtNeeq+N3141Tbv3MnUR4pe5pBLSgBOxo0WEPxzRv185kDKQ/HOQ
pUcFcSGgvEqr0vbiRRtUoDMindJ99i0xqge+DAioqMUT6qMvcpg+h19xnouWpiPfMFIuLmBVsFJi
FMsyBjw0KMECAVFof5xpIeeDkDyU4wACwVGFsEhsfqNAYuDP06ODHNoPqY/RDcZ3AG96Pd9qmfNY
QbFYNl2MOIVcoKaoVTvhV/oK1xg96vNFaNnRUk94/JBgjjYdhmYiRa61IFpFBfiqyNSXiiIJjIS+
ZqkxahvnsIQvqty8FEZRLns1Qlsg5CGpTtRnLqJR8DgbjOKdYavnCoC33vwhK6yuEAH9lS21cBJw
KTa0EFGB1vila/XV/6vEYTa9+C/MHYBYHsscHvyfVfI9PswY3v7F73xBtsEygGnWhG7anMc5+v/O
F2T1D/qoIDcNWx6hEVRw/hIXhJVGDgFIEHAEacNYyPqdL1h/aAq/An0gmRjpbP8qXxiLGf/Ic3VL
n5StuGefDlHabQsT7B5gKKkXJwpTH6bQXHpSl8qCTsJvKOm2+OOgGpMrt7kVXvslhbCDUf6d+xzm
OnPPPqlHdUkl5Fwtm23aR8iMhoaNRmAonajBzD3++PtBPYS2vtznetxs/VTLONcZGGWkpnwudfRP
PvcC44sd3AL/St9wBqPe9rK0xeFwpUn2iVrrOMgfzeukgNSGftM5YY+oCArEKv4sPnSJWgF5vDfj
1i/OgtiouwUehnD8Pvc2k5KJXRWOGVRZjamodFVSMqkD8+n4pWfmYnTDPhwopVbqxORjtM1Ns0d9
pZXzG9UjjAZG735uNWmTndBnftf0ZV5vi0w2bwKldy4sfEdOrKa5tTqprnUWzgBJ39WkcO1K9No+
t9VfxwdnfMCPpnqS6KtqnEUlLKCtYnvuq4RA68IKCnudGHHpbdUWWrMflLRta9sfLo/f88POgW69
AbgPVm4nD8Is9bLaqj1HicKtt52s/OjpFdtW9r2VlA0K3ndaFqWfG79RmfVwBfhWNRguPJVtaFpZ
vBa6zQHMx5D5xOIdY8YHg6hNgpUbaZWHeW29NUvjzsnyy5ydn9oZ/uXIQx8ftJmJ0ibxajQVwnaA
FWZisMDZMusUOFeV89BYVBRr1+Mg2PaIawgqE8dvObPs3gzeD+bJM1ubU/BYrMHOAkPJpMX9lo9W
cEKwcu764+8H17fqpghi26u3kHOrtV2l+RrXzlOTPrftJ0FM7atCJapU21xXrxIJYq9KNhjV/YlJ
/7i/CSN1sivxXlCi3tGqbQ1WZWl6Ce3/GjsBRV8VfQFEvtqLAhehiOKVid9qK2+sNIN+Fp4fn5+5
JTHZu/i3WjouwYQF075qicsXRoASm27tg6H9VegZihpZeuJ15242CdB+ZaSJE0KG0+QyW2VqW0KC
hLJELQnTK/0srzfQ2ZMTX6CZpfFGSzhYGm1vOcjEczffSPRV2hrYn2F5diIezCwNMdlLkWSbYS3H
1VaO7RwEvIJoUdZL3+q2sk7Mzdwtxt8PXqCym8DvQ1bfkJk3aVa95ilOSjm+tsfnfm6Axt8Prq9G
eZ+1rlluXdzYm3WS4P9z7jRK+Hr8+uNQfBDS3iSuDq6vAbbwBrMvtnH2mqjJ+YBF4DDc93m3/NwN
JrunCkqVhmcHS1RG8cShtiFx0mjiSzdJNsdvMTNG6mR/pFmWtsLnHUx7uNZbf6fnw+dW0JR9o3tZ
SAFKqbZYEm6zNt9T9GU1iRMc55knn+KKB7MKpTrycfwIccWjK+mmpyADMwvzDax5MLG+jeG5YiTF
Vk/D6ziNH/oGyWddO/GZmnvyyacwK3rQQm5WbOGJIz2dhvm69upw9akZ/Qe7kJ6Il3eMi7CURSoj
yRuoF8cvPbPgxeRz0RpZTumaA6iZJY+Z2z5S+sf9j4q2iPLPPb6YrPmiC8NGgjazzeL2q5Vk26A3
PhvTJou9rdsAOodVbe3Gu/TqYZmr0qKP3RMBeWbZiEn4l20D+4KMo5rWMySc/L+1kFcLgwbE8fGf
ucFURsgz7TFp4oxmh3551VK0OM/lROCvUw0nQs7M2pzKm9SKE3VV4JZbu6DXilBlGp44/s89/GTV
6+pYh6pU4NvlZRTehiUVWv/Ujp1ZmW/t8IMdm9ASVL0E+x89h7Te9xt6Gsuh8L66UnwiUs49//j7
wS3wB8f+OBuKbRpjSRjJ2rcqq9aZIx6PT+7cK4wzcnB92VOLHqdQokItXdPcugQDvQ4M9YFO0v2n
bqFMXqGxVAs1iBCtC09cewFS4oGCLmwMPcw2h1/HbzKzgpTJe+iGGVXCYJ5pwz57fXqDzdP58UvP
TMHbKfNgiNLWSUdjIz5W2OKM9dvauPWlEyftuYtPAk8mLL0EolZsETLwXeTKcHGm9rE6/uhzozIJ
PVZpuombMbs8+mueYIBj9fqPz117Enf6tiuCWqTFNqg4A1qd8VLSUD1+7ZlRmcLiLc01KeoH5dbs
1XVlKqu+S3bD0JwICuPm/+AINUW/G2WmULZD3oMu/63j6petKV2kWXfnFeghKtmfVVOAEjNN+5nb
TGJPZqFBkpkcRbo6zeWzsJXR8MjSxkbEN7CKE7jnmTmeotppGfplVCAl49TKr0buH9vo2/FZmIkN
U1a47YZ91pXMArjU/szO8N+pjeDWT5prvwhPbIC5xx9/P9hdbpnKVVcpbIDE28l6dNc35edOPFP4
eTvYIByg8mwNT/kFAIHeSlxnJ9bQTNZFmfbdc6dBN+AvjgW1LwERusCxdhk0910E1/o5FNWJb+/c
6Ew2cIxlmQtxlvDs0kewG4izUqY+HJ/fuYtPdjDf9bo0agJbH6GrYl3oxakM/OMrA4p5PzilPUih
XXBlo82WOrbPkX5z/JnfAvo/9675ho85WC9ZjjxH2js57p/oF+v+iox07w4h2C28rTL62Q76UTQu
xR3SPOd5iygsJjBqnJ44jn4cm96q+ocLVm6E7BpYpW0jhJZWatG49TNO4nb6gAmqeX/8NT/eerAh
3w+gXdDQMwIGcCiys1rg7Qv6THbxLUdx6vgt5t5j/P1gIONStjrQ3/TN/XypF/Wi4WzU1J8r8qC1
8/7yYUnIq1Qr38r5zyrd6u19MwoD/gfAtf9zsg8bBHODI95fWh6MUk4HnlwDp5Nr4YWwpDUyKoB4
PlfCB3X1/hZaHTR6kprFtsoRHK17uzrLi1NQ/7ndMdnUFATwb/TJxGS7izdu7cPkz/1mfXx05uZ1
squpBuNijIvyVpabM8P5GSjP4fC5ZsBb3+pw0Uhq07VeytCjS7HSovS8kroT+2pmVKZI6zAwUQPE
aHxbJfraU9IvetifSNpnhmQKpQ5LYbTobOVbOg5nIKr0EuH0eH98vOeee7JVldatTS9nvMtWXTai
WCeqeuIbM7PQpxBpHNNcIfsMid/c5zkskGKRonshm6c0YucGZrJJ5ZqIlQl62o6Dp26OBn1+1QP4
+NzITPYpWiNRWPUsFhsWZeGGl11Zn0iL5gZ9sj/9oAXBYQgePE/ErRkDCkoyYMTHH3xuWCYbVAn7
1kSJk9CoKV/6wFr1Qv5a2u2J5fjx8RO9g/fBBf9o3L5ripyia0zcuWVJfek7ReBz3pn2qzwUAEvC
PCu0z03EFG9cDI4X1knM1jJQatfKl1ytTk3y+En/4Htsjuejg89I6OR9nvYtx09XPCRVjNVzn91H
efMVWcVn4GfPYgilhed/rlQDI+f9DXNAdEZh+fk2LbKt2/jb6OQ4zew3c7KV+2BspGpcWnFltCaj
C3mQd8CWzm3fONFhm1lao4jt4XDFhW8rdaiwpdWrCpEzA4MXcE7nn1q45mQ/UxOrzcAlF4AHCT7R
MKv4WqUVBXRVlbQTUWnuFSbbuk2L1umqMt82voS8td3cmICo9DA9Raac2dzmdHMXmqxLdsg0DAGu
C35YLk20a5efG6PJ5i4UM3dEnOVbQwnNs17G26drsUIBHnf8BnOraLK9tXroOtNjt+V2s1VhXpip
8iUIQJdKeXTiJWaGaBTdOFxGmaqGsNc5QuRdLCN67bi5v06GrFVPhIyZSdYnL9EMZS/omvOhD7VF
wNfzzEQS02zE3fFBmnmBaevfKTMnD5Mq3/alt5fy4rtZICh0/Nozz25MQlId96qGkE++JbnEorsE
IYdvUPm5Jzcm8UdySvSQA4LEgKCq4SvXVd6c+O7MrJyRRXA4q06dBW5vB3zVOrF23K2ZfrEoHKio
tn5uZMYROwjWoDds4HPsrBIqIoWnVYusQRGkn7z8ONkHl+8kpVBdOS62rV7irWZqoYdea+Gv8r70
fx5/hZmFY0yiT+B7ART2Ptu2WjfcSlrnXZaDpX/y6pPQY+FVHntBnm+z0Pgh6eUNyn6f/Aobk8DT
D5Wh1kpE6Dfsl8y3LiHZnmKWzY3KZLv6XiSlrc6ibBFyCyvk7dU6O7GdZq6tT2KN3NRGqhnMagZ8
HIGx1nfwRhVKOdx8akqnEB05iDwvyVJSesu4UEP3q+mJz31upzg4+JNtotoEe7VLLmBCPPaIWqSl
9PipJ59i4XxJRL2SsmHpKwAD17epMZyoi83EAn0SC1KRR66nuAxKHO/0XgWujUGNa23r5lQyN3MO
HUWYDrerJ0JDcjLkgFFpCPMvg6rJ+UWrJBneN2riy+vIdS116XaB1J14q5m1NMXjGID78opO4dYy
MT9McWcrxe2n5mIKw6mkwc8A22LM5+ajSuzwxW4/mUBO8TZJ40dYlA+cGeTkzDOeg+RXdPJzNTcm
4+8HUbPM3CgITZKwMomfqAystMB5OD4mM4tImwRLu06iQVJazsqi2wirEmdmrG+rIr8b+vpE0J97
/EnIjLS4Ax8I/yJV3b2fYDmUhCcK6B8TJXVTm4TMSIMN1vicQurSWUpqj5q7x7LBHsv37iW/u2uV
DHaVctfqDnmxOAXpmnknfTIltZuJyIqISH6b/2rttFwGhWgXxydl3F4fZExTcXQpCIqqKceWJJh9
YmoId0HbCBFYy+M3mJl1fTIjFkhwWy04W8V5/wDODaeAUSyzfUmb6lNNB3MEUB+u2UD8H2df0hy5
ynT9ixShAZC0VY0qu93dds8bRQ/PFUIjQqDh17+n7vct3FyrFFELb7ygEJBJknnyHH+qTYfsdzb3
YEdCA9uQcoaek9tf8G/h9401ItZ9hiCCoB8lvt6VU2o6cmgMjwCwzEA7KBqxZ0i+Q68CvKBsip6A
zj7GIoOw8xLvAgWFR3SU1UX8o0fDQjAsT06BUlKj9tXS/PFa9egGy/doDs9+BZmhGN3QnTrN8/LA
vPh4+wuuseYbH2AjKQlYb8KxQVZIFMDueyE+5NEbv/uhSiriHEaxcXeu/Y4V6xbS93rvGo3GIZSS
0DWsGudUNdG7sgddaSkYOFbB5XTfR1mhL/FAq24C3KbIdEM7S0bHogONjsHdNwypIu5XHYuNWHjF
BG0kmHTyQQe9Ky+O5A89l+9N7Hy//RkrBhhY955eBq/JQww9u+hOqcP95IGwR+X3XUSB5Twq0D0x
pOm7S1TqL3HlffTN1h23Ytk2FMYBJeg4ZLgqYibf9UX/CQ2bnx10sjnxVuZ77Scs5zGpqjSBvl4Z
mYsGXQ5Zq9Hd69j/MFRbSZC1vbW8h/LL0ot7XBnDVJyA/E4rLU+393ZtaMtxtIWKwmlAqpctEPEq
2ydD5cbDb+XY2DgYEEcMQnhldwFxPhqO4uL9iCYgLvINU16Zug2CGSJUs+IFUyfIGwQgl43yrYL3
2tQtw3WGAfw6EQy3l/2HXjkgVR6f2qncSGiuzfx6ll5FMFE3B/4S4JoOtPuZE/dxYeXGRbNyHH3L
Vlu0lAeLqSFZmEU/DFQeOKdP0SQ+tS35cvvIrC3O9atezX6Y/FGU1yDJKOglF71MSAcypCXcODdr
n2AFYZS2shZlj3QWrqMjbafhR6ZGcEk3NYS6S7dIbn/H2i5Ylgt6SEi+9LhyuAKTiNFPjHQbYfva
ElkGWwdyGUwuu0srwcuRy13u089BRjYI4tdmbhmtoZMJ4gWXGKMdRPN8miUQi6DH2+uy8syxIZuk
m9hguA+P1ulPBqzWBgrf6LY7TY6maP6bN26slUWy8ZuIU72gELS7MN28zFH+vuyCU1W7G2iGteEt
G+Z6bDmQHhKYmBI6FOoxn4KdotDour1MK8fURnCG2hdRPuKYhoV+yPX0PJrxC7JzhytTwO2fWNln
GwkWOhXY/a+pe5DlHRQo4OvI29jkazLijXjLxn+Ja/uu0yPn1zu9TqiZHgX1vzjc+Yimz5PXeue8
K/ZDfh9uLrRBYaBCHYeSznj5I/fd9PpjWztnFUETUqKj9PZyrcR2/3JSvXJMDbiE0RoMtyooPVfM
OQtT/AghWJWPy7fYWaCiGRT727+1drosC2eF3y2uxu47DRTbWfEcu9UnyfjGtbxmg7aFl2Vj4gKB
i/IgCF3m3wYEjIscIHXkfPRyc5+N2LixHMIqjGq808UYj4mXTxr0TfVv8OLfmQyzoWNF5fDMtKq7
ZD10UXP6g47QZbu9ByvmYVOhjm4mqgUUNgB9tBAIcFxWDmBCytEAf/sHVkzchorFk08y3pHuooiD
puHiAPLZ54iIs1j6jZti5czamLGx5gNEx2CH3Vic1DKnXh0+DFzn+2iE3i7xy0fJvY3s3tqCXf//
ykB4RcMlw+V0cavgHdHTJWTBxiN9bamsSxv4m8CpqghLxUGHH/Dl4lflIe67d8EY8A1/uGJ0NoYs
mwhIAMKpu4Q9xK3osvNydZzBQXF7u9eGt2y6IUKSgQA8hk6xY6jrP3jrXHUelo3AZm35LaNeQjM4
IKjqLrqhD05dPxVii/3u7amDlsfaWSEd2sgYedvCA49r/I/PzePMgq3y1ttTZzaKDHzpGph8uG8W
U1AjNRGIRjqQmNxe+LXRrau6d0EIMbuivxhvuqCg88F3nZ/3DX09r6+OfDBrJ5AMd0Le4uZ3wCyz
UwArbEx8bdmv/381ehU30CNEqf4i+XSY3OwgpuzZhPTzfZO37FXBdAKfOXhBjfNnL8tPQD19uW9o
2159328Acu4vKCQkpR8AqB0d7hvaiqsFJCvkQlA0K1H+eAqHQELVJ9iCa62cFTtt7XPIJU0Q1Ugb
X+7xNLsskmw8y1Z2085aj0FDpYYuYOoBcRwocAWBeGbebOJ6+04HV9rfh4V3BQF+yMRpP/nfSHdl
fHFEkofhSeXuF7C5jHfdi+Ba+PuHYqeLAZ0e4Wd854Rujv8NTvj19t6uLFFsubCpr6GN6sADC2jj
KHB6+ZVzKIMNY337EmE2XWk1SMjTDDm8mDd/UU31ISrcB1RI36N4tnHuVz7ARs15bltOgw9/gOLr
nzIABdPAH0ufHW+vz8rptJFzPeAR2ewgER4HoBor8mewv2yczn/D2P+G7Cy6rtorZ+NLIX1gTq/v
1bL8FbUgaYnNGCTe0gNE5PpqZ0qjgTvvnzJhvH01C7Siy+lINdGn29+3UmFgNsTOw0s8RqeuvDSm
OfWj85Np7xm11AchxalHirhq3R+StO+u6LKlJd9u/+7aybBsBwwXPqkNHnO5/5Fnn9o83EX1R+Nu
JXxWbBMiKn+tbUh07AmD+zNvzM+lCaBJmpXPjCgoZIrfoQy3LtK182c5R7AWzWXf4fzFTJ9MEe/V
xKCYsJXOWxveMv0wR39SzHD+aHZkKD5nXfQ8enLD+td2wbJ+3qgegFaAsaAdsmOt+0EE5SnT8oH5
92VsIarw90ZEEc+kBw+G/P9VIlwHwQkFs25XjdAjm2dSbxjqykLZMLyc+l0bgzIKxBDiUanxoMsi
7Zz/TwC02sqy4gds0F0R80oHEpimohh2U1gfZ4h23jaFtaEtN5C5RoDxDRaoJ383K/BygTDh9tBr
i3L9/ysPgzip8ZcJp6cKl3MIWsCG0F1JNx6baxO3bLj2ad50znVr46JN3NoZr2xb9/GWsNCy4NiD
Q+waeAj0BO960LADs7bheVeOvY2vQ5q5QtMi6v6LjBn5UYdm+eGDich8IWCl+jxDvbXf2IEVP2QX
oClwP7nvyzgt+IRKXPW/shI/M9a+d6j+pmX4fHujV7bCJnwQmYacc4ifIU4PHjOQuTUbscfaEbIc
UBZMGVg8sMlxJ66iDmm89McyyDYO/7+przcuwdB2QTED0DiLkTT0g0MRiZSG4WNNsse59Q+Gzx/9
qxxaNr6T0Kke+PLCaQGS/Pwpg6xTJaKPdy2gjSfMSDX4i4eaVeiaQ0n1IyglNoZeOW02Gg83rM5a
yPpcaqYOcbA8cM+/TJ73JSz7/X2zv56+V3YeDoWGljo2CVTLoEkPrmy1xX3t28wG5eWcx+PISXvp
XA7aWQZuz0Cwr9k8nm7PfsVGmOWl0PxW+/EUdhcnaILEn6/Evflj5jYnClwAynGH27/zdmqGMctf
ITVWzLOH+lId+k0yut7w0ePtnEPUR3cqicA6JyDJzetvfU+yDQewtvuWGyuyHvBCA7jePMpDyCFw
P7roNgjfhXq4q3rAmBWCDLrp8hg8vpfR4GOGADvPoLG94QBWXIuN2muLvsiUQq0SevbBP9x1NQDn
o76vaAMG1b+PrhegLzFEdegiDMSnIPtVvbRAP99nGDZ0b3K6qVoMKt3GX/gDXpjOvqwLtbE0KwfX
Btd5AR/BAop32YTcN0RT07KCJmeW9MOMfrvyrrIKhIr/XiHkocXIPKSOdTjIz6oLyr0kzAVXb1xu
tVl6YON+q37AbLgdKIZz0UAM89IvZjlVuqu+LABW7JtSil2eFeQQVhOO14SG2EfAc7uDwwn95Thh
hpR/DPoidZWcz2J16Hi77EAWWO9Kv6qToZnwnKlj/zBObbCf3EDuiTH/qwkvT5Vp8rQHbiMp2KK/
IBcIwtBqytzE4cO0R8F/SiaeccjxNuCvhBzow6L9Zc/AybSfczffTXVR7+K5aFNHAU8EatYp8f1e
H0Vfyd1UgaV7qfo5GaC/vpMDlPtU1Q7nmbR1Ap6tOOnx/IL0bYYe7iL/nUdLcwAD13AKe4fvQqf3
95GpQeWpeQF5Xt3s8rn71je6PlNS90+QKgAjM8iHd2hb57upA+cySmFgb407/1AHWfWx6cf5wafg
1VWObA8Ti/WxjPkXoTgYLn0COR/ig3dfdC9NjZ5NV0HQ1SX4KeJDM5hkClTL8dj+iSIS7Cjvc6jv
zc1ONRSaWsL8ck20PGd+ZvaoFIM2CALch0CSP3kUASbRx8XT1HnquVak+NZBEPc05a3/TlJXnZsK
vxy6EyRri6J8QG9zfBIR+eTP5p9MCmhFBz64PWOwgUzS6Y6tg/aozjEQ3A1RYnDBuveZBYi3+xjk
ucIhGbhe3SHRQ5gfHMPVPo/9Lc2MlWDEhsN5LsjcvRwJHUefqiDeQdchoWKj0r42uOWJ6IK6a+U1
cdqyDrTRe7BbJPH4/fbds+JFbTiUEJBzNaplKQTSq90yIMz3QFq14YjWRr/eeK/ufwKRkCqsRZgS
6ap9pEFHtfCpus8B2YxXhQYVvBP3LHUKqg85z/JnaOd5Z9615UYhY+WWtMFOEw0dVoUdS2tH8JQ6
Q31uHDCVCQnWepaR+9hEmI18iqXjEzzQaSqyLIEexwHaxWAuvjMZYAOKG6k6UntLcxnRCtlAeNVx
3cemaLfgoNeg4Y1g2YZlqnFpQlTAy0tbOurFLQsIqAQOZDRMU8Gm+/ihbgF39HTof++htf0g8nD+
7kltfs487PY9nMLGkbu+39+aih3XTKMhI5xrCrWEneL1ZWm9vQ/mP0jT7+aiTiTsE6iDjTBqLVlm
YzqruG36uMTvaah1f9VP4AhvXvwXt03kd+cChXn3PjdgIzvBKDqYAjTwSB7gJqfvFTS5UX/eWLYV
S/1PW1HmFQzZiTh1BY8+1rTxn5EFpBteZsWM7KaipkWjds4w+qh/9uabW/8cICfaFX/ucmJ2nwKo
uvvK5JCFHYqfSjVJm2/RiK75XivGycTYxSy7FgHUYYSA3oA7tLmP8Ra6yn97R2g7iY4vhqZ9ww5+
+4NlkEXcYkNY2VAbkVjEUTQqb2CQcOqSnP1i4z+3F3tlSWxGLpJpNwAtFEsH7OG+ZOUH0lGQelO1
cdBXDktgvexDB4khqChQuPXsVEP3R0B+To3qRYsNo11bG+tGnYNFSC+nNNW+QrhK0DEwtpsqQisL
ZMMR84YVhC4jTbNxPHZZ90DRg9Ir+nx7/VeWx0YjehGaqtwSw+tuPArzQK4QaY1Gl7uAAsy3jvwI
CZYIaCCa8hn0nOWMsDUi4Z8OfALxmB1jI7Mkq/h9PYHgu/zbCHo/FF6jY+z2NIL8PiTt0R0VGEQG
Z6u5bm3Frhv1KgpR81Vspoaduf7HgXyuIIflyeel6e+LQ3zLjscR6F/aaJo2wR8peZI58a4gn29v
98pZtVklcyKFt4DwPp09EFZHQruH2CNb76u10f2/l6YLHZQfNEYvl3A8DIsf7Vz40vsuFZtN0kEG
WfkjjurE6WOrxdd2IRtrvjZxy4QHwglXNZxEC32On86cG7MblXDU8a5lt7GJ5TBKSF94NC2Acz3S
qmiOYxNuxcX/otHeiFJsSOLCI1a43EG8V/5o+QKr8pIC6qwFXFFQfhWyT+qy+R3FPjRiIIrGyp0s
nY2gdmXtPMvCo8oAROPjx32vIMlkWLtjURnft+k2XDGWrBVQ3aLpmAvoztbEENAuA/L1z307Y1kz
mrhDdHH3JG0iVD4BKMg32c1WHIWNVYRSCbp628pN2zE/4CmRTDUo7pdw31fFnefKCk9ndDeM6Idz
ca6w6ghJJz8+3Lcwti175VQ1qPBDZll8XqT7IuutE3Nd27eOq3Ul1w2vyg5agmmhO/jOEd3DSwwt
p2bLD639gGXOLDDdEC7RnHIDSfUYzXxzrX+oItqIKVbGt/GHZd2bRdZ8SYdrIbtoCkjGzDKKjkCt
i40gd8WsbAQiVM0mPxDhlDLN3rGmhiqKuzH0ysG0AYgzhzSumZYpRcplNxCyk7zYoYspiWR3uuv0
2BDEJXNK0mcQWGagXU7GOf7EpjtBYzb2sEHCLsqR/0on2vEDl01/5AQ57XJ0ov3t6b+9wdSGW8wE
vSsFHXTa8PADiE32xSSeTXYfuTZzr3v+KoRAt3LMoVg0pdoF69RQHRqebXiEtb21PAKLR0/hbh9T
pBwP/kh+QnHotLjhUzY3324vztrJtDxDC3xI7hYxfsLrH6NqOrX6PmITZqseZn6H2pdydIp6wj5U
PI3oss/1snEq395W5lp+AdlerQrDTepNX5vqPSF+4tAPt1fl7bGpDWVswfA5hV6m0wWM0S7A6Z4e
j8vm6+7tRf9/epGvjowgM/LNAMTgyIzjs0Tf6kn10XDXE4ZeJWxeH8iqDeop4K5Oxx7S2H5Ulodg
3GIuXpv69ai+mnqlER4UwuhU0fLoyPohH72NuG1t0a//fzU0E2QqojY3KdAXJ3SupDxkcPrDhjGt
DW/ZqQlkTqhsTSprVSWk/o3K06X25JfbR2ZtYSxbhQC9rGbN4GVCchoGsg/H/Pn20G+7AQiZ/r0w
UWyiLitwGifSAj8KcXnkAL+U/SdgGKKNxV+bvnWN00l4Q+96Oq0p7cA0Dk06EUfT/vYXrI1u2Wot
Bajj3UmnReM8L2I8FiX7ddfQNl4vBCvKRF2hU7NAk6YLL9FSbWzpyomxgXS0a4zGQ0WnA94OE82P
SqP1sdriQ1sb/rrdr867EnyeRgf3Eukl6jqOPIMm5eeE+tDtlVkb//r/V+N7lcjQs9npNKYFSAUj
iF3u+yY/3B595VBG161+NXozVAONUBVKHXYGAKWJvVNRAg0rtnqb1qZvGZTfVAR6TCN8cOGbHnIs
3YQzWQQoIqH0ZNjL7e9YOZq21vYEASO3jbVOxQK64j44Vs0WU9/a0JZNCU1ivtTZkMZlB+3A6ej2
W1n7taEtg8qWoJv9lgxpH7LmCwSA2AOZEL7etSY2AI4xGeIOcYZ0hpTE3o0IiCimdt64uFfmbsPe
Qm6EFrTA7Se8XRUFxzIvPt43cevqC1wSjcGIZRkHdgpi9Qiy3OPtoVeOo80z15L6qq/hqNQtl52E
7g0JhkOn6Yaxri2KZaxLaTIvGPmQsh+ROQTtncNef+6VlYZ4RsZdBaIHzzg7Gop00tnn2wvyNjSF
/gfsFoqwYMiqpGX4bakBIlXDewFJkK5Y9hDKTCChsvERa0tv3X8BmYzLK6xNPtBun01Fl7rG8c6d
udcXh5ap1hOD3FMVqrQX9DOR/buBjz9AlrH1iI2x3v99JVMbMlZ1lQRP9jyk6AY9S2MgYBnRfeyh
Du6ULy7aCXbzWJ6kG9wHgoOc4d8776sxiEGOqNKp9tNSl09h0B9DqMze3v0VEDa1IWKch6IweT2k
EtqijeyBwP/EoMnpIu3ixS+d6ybV1O9pVSau22z96tW/vbGO/yFymwKo9HAxpERne5Wz4yQlUjH9
WS3DgdMg1cWSZJF8bDK58Zsrp8/GkrEBarKiGlSaR1AED4qdC86R+T4SMGoDyShYFPxswDZlAKD0
JTuAjepwe4vWJm7Z/jjP4HFjQgHH6ZOz61TZXvb1sA/LZksD5OpX39qO4O9DFjsN6rYg/AFdoggu
I/DrPxsVVRzvYCP9QyAyw5JAolqwcTOtfJPNwxODLzyDjJpMafBPXpdJKztUHO5rWqF2wZYpprJC
YHQT9u1+yABuHqAVuxFirzhMG/Pmzu2I3okOW71EX8FDXyZ1POwkEx8ll6fI6R8n4t6Fr6M2Aq4G
BbYTmUqljbN0Ry0127lC3McFQm0AXOkME6R3YRIQMXCh1h6NEInW9wkaUhsAByTPPIgw6tMKCi1O
G6agCz/yq9SvCEaILsNVLh5APh2k0m9bysrla4PixspriwVMzWnE+genE4+z2XrUrg1tRyRREIHW
ocXQc7SvIPvlQ6Tx9qzXbIH9bXxIheKCApwrDcZv3kJ2GfBOC9/iDVqb+PVXX0UO7hRBZcCNYAte
vM/YtFdc7m9PfG3o6/9fDT1D6xy9YYtM6zbPv/luxcFTU7m/7hvduspb3TogmoYRS08Aq1ed82kL
+b02cSvqFj3P8zivwP9e+8OetPl08MCetrEsa1eqDYXork1zwQJwYQs83hSgtTgEbpkkXXbK4ksF
XVr5a/KKI5nVhkta+SAbHVGMNS0yF4rioHFDmSlrqvFLrZba2YjcVopZIDP5e6thV1mmAK9JQ/lN
DE7q5/5D1XVn5QNxU9cvo4zO4GD/Bvqld1TrRKOqEkTThoWsfZ5lIbyol96QIjybVkMGqM30Ocic
+vmug2a3as6guNHQH2NnGrBkKuJEFP/cN/L1e14ZiDsURALaaM5qruIj+Lm8PbrsmsPt0VdiUbu/
A2ChPsxpbs5QQEdmEKQFHsTj2WPGqsRj6lJU74etHqQVH2U3ebSR8iAIiXWvGrDnUCmOgGV/9Kn4
dPtb1sa3jL0aR+UD/mTORT9/qv3g2I3hc+fE+cYJWhvfsvjYgeRGp7BWNNMxqN7LJ92h1Qk8KOe7
PsAGWQaQgSPjFONgLtrsW0c9+xWEK3pZbTyJr2f9jRDNVuutM26cagr1eRjoU+G/R8vTA/HkLhs3
SsYrS2RDLfu6a9TcBObsVN3OE3x/LT6hR2/DhazN37Jhj8vZAWZdn2PAqt0qRZNVoqvHLtyY/oqP
sOGVuvdqQ9hszi6qfZUSaeuOG3CZtaEtM6YViBZ5O8LQIvngNd4B5BT728fGW3kI2RiuDmUnn3Np
zkHdfJBUfZalOqj6as15K3ct8X9OXs333RVNJ6v7SoHURnjFBPh6pVtz5st0jLzuvfSWDXe6do4s
UzZ1iWQCYJ84qN47P8+rHSfoN6P9RqVrxe3ZmovATRik9ow5MzYfJ9Pt9PzDULxQHecysuEAjDYO
Ft/o11vZexvpFTZu0UpemvOoll2O+G+Q2V0Fa2qjvFTvggamxNY3uT7wNgB1klwOsmdbPSIrO2HD
vBwjoLrtVuZMitE5zKK+zOXCDlC7+HP79K79gGXTUKQx6AevzXnhzn5yvpnmd8D9DdNYW/nrj76+
PKOhReoYg2tHgEm+BBbBO9ye98pz10ZzZb03y7DE0G73B0T4yYImh2vjgIx/x2rrmbji8GxUV68l
FCxAJnQWyHMktdO8y1BU7l36s/fcjVtnbY38v9dIovmK9lODIyTcne7k3ufzhr9eeeXawC5B3dx4
+DvHAUd/Wv/SErMzzqMf+eecNIfF3JkLsFWDCxIjZT/AxIKFHFsX2qkVzb92w1apc2UjbJxXU88K
PLkcpzT3nxQbEyU/6jBAfLSFrF77hesavjqqsmljX7XXbZjDvUDAX1KVhLGb5HKrGLxiajagy9WB
aMWI7aiR/pun4OwN6kFPW/jJteEtS24J8pkeiqrnySnRxLskRv1m3lb2em306/9frU/vxcYpa4Er
YXlqzAKJ9D6Z0JJ025rXRr8ax6vRK9+0vnEcfXYY2y1BkDA6JWasNwxhxVnYbHOu7GdI7sKLdpJO
O+mEL2h7Os7e8pHXXdp40e/bn7H2O5Ytx7lgpZfjM+K4/xVGznM8Lu/8WD5CV2ZHdbcRJ62dVet6
DisoHrUVfgY8/170MfRNIsN3U/S/21+xNrwVaFceX5gLaqEzCdrE0PcV/VaYSyM2QrGVvbZBXkPO
GR0mnKSozhJV9Fc+hF2utqxsxZ/a+C63Y7xXTaTP2VWkI6pmtatL4h9ur83a5K1HNI9KBm5HvBFy
xlrA6ttP4RK/VyQuNo7q2vQtK74+/sOxx/TRxXqaFuc0IoS8b+7Xb3plZF7o+1PIGJ4fvvzeE74f
NJ+A/NwiKVxbG8uIAx0MaPUP9LlzQveYR53/Dip9Er2S3paqw0q/P9g5//6GeFgiIFfReCiVvu5C
tsjuPe9ine2oZ6rspRKeiM5d2Y/8xCJfojezdaR75KGb82MGroBpX7OuHC6lU4Yc8Ll4ypKh5OS+
kI3E1jLTCvegGSuFu7D6rSfvmSu8gaHl+OuebSS2MqQpHZrVkGU9L139fSHBI23QV7ncV6ogsbXC
pg0ID/1SnYWskOjqfoEh6d0YFYf7Zm+5yGWpZRkBFH4WLBrAj53/Lok4kNHduqjeNiBis121bl5M
C3TTzpOB5CshS4c8b751k6yNbvlGbWSrBonFH5k/AQPe0ER79D4kPrEBNBo1Gqi+Ye4Z5d/cYUyD
3jndXveVidvIS+MXCzck68/az/cEwQcI7+/KXBIbmxMjQPa8ASfGOB8LoatdTFEYuD3tt0NYYpNc
uWNX0QKkEWfq+T8r/dJQlSLrc8xLc4yKAAXALbD/296L2ExWBhuKfudKn0VMmocYAlj/g8RBNCaN
p+7TxaD/Iaw0lJmmmdSZNfKQl+UMp7UpW/H2DlMb4xkZN+pFrNTZiyFjNlInLbFw+9v7sDa4de6L
OqeQqxvVuXT1YYxQRFzyPtrY5LfTAcSGeLI80LzOejj1hp+WJkPUwZrHHj0vO5Fnj9FCWzBXkafK
de/joYWe69/3CBg03Bo4u38fLFCYKNp2+ClFeV8XKLFxn0LUvPTcRp1z7HdaCMkf8xl3TpuZccPq
Vs6rLXGs4xH0vODrB4Thc8HzJM67U6m3grS395vYkDIPKRJ3cKk6Rw04T8dG/c5Mt9VM9naYTGx2
taCAanbV+WAPEPWOsi9iBD9ptQcvAm9/3j6vK6tjQ8kQJTjNIvETWRx+4T77A/WeLyGBlPZ941sh
eD50XtcsGN+bpgtt9Qm0sBdf34dwIrbEKZvKtqVgfzrnHra20w5EbvLyVwMu/w2bW3GsNq6sZsTv
3TFQ52Is64RQ8dtH3wXx5akUahc2cYsGd3bfbtgwsyEYl77oiIJgDArVV99nnL0HuOXtzVg5rDa7
WibBzBOCE/Ic5UWBwJlDv03LrXhubXQrIud90KI5HSvVaAfyXsu+7vrzfRO/nt5XETlrHQHGAkw8
LqpTxhqQGLKNpOeKAdhSpm47FWweFnUm448SrWmDSXhxXymG2HgzOgFYAqICda7QsV83j+AQCaeN
ia8ttxUgCpeXHQsxtnQZfWrQ3oLo3N+KVVZcjw0uE7GO3MDX6twzp+ySqmoN6DQ69RiKWaRewbN3
6Fzj96EZiI0188F9G3VqUGcViFOU+++CYKvBeGWDbVBZTDs5FxKxxFLV7Y4M7VMWzR9q0DZsuLiV
jbBRZbIPIeI4IJ4oyXAajNnnjX9fMPof6JhXoY2swtCgbL9URbCvp3qD5GJt1pa1ZiAxWExgsOJO
zN9lLiuOQeWwjYmvRCo2ROyK4gahq9sgDHKe8lx+gzTq11wjj2oi7+K37Ktqym91NET3WYNNOrbU
JO49KZszmI1cP9GRLmlSU1ZundC1Y2Q996gzN4JWXXP2fXFplP8t7McjF/On2x5uxd5soFU9+L3M
SqnOc30g0kkAgXrw5nqHX00is5X6/DcP/N/KKrExVlyoWEmvlufcAYdW9Wfi/XPeQQG2G3btHL/L
vYeKuHuXfM6jT6XXHECCus8qvQ+7X3NdPkYO2QsAiedNrY61D7cC5rb0dIEX6HRGJqArEycYhLMX
5ULBfk36etm1invDJxpl1RYONPq3U++NZfgPXKuW6A0s4+7coE+TfIJWM79EU0WHR7y2s+5lDD1f
fFJ5WRRB4vr9XImkQdm+8hJKGaaVwD+pfkgysCw3KeGVi20KojZ8rnk2xlcJHl1c1Dxd8X6qMuIH
ep51dKoiL4gOIIOiaKHw6iF6bJVshmPpgr794I3Slf+gVgZqOZcMooUmZhaDmSqnDhLtI/otdrOb
o/bhBUOenzOu8ug4t437u+BOOyF1qgN2DqDbAY6ivtaQgkZtpk7aqQ/y/dIhmwtxu5a0LxDqNv8s
E+hekmIUC3o5XKVniN0q2f4JXC8fMAy/Pih0UHTFA1obquihBtP//KLNmLcvIMqe9RmN1lHzqGdZ
mR0zFZ6FXIIx/kNXdln+IVuEKg9liyadXZnHDdvVQZy5x6ZRaOqoSknMA6LcbjmhulbgCXl1Sz9A
tRMGuzjI0Dxh2jyYEqp7Iz5DY9V8L0AV76YNrReIJeoOlSz02mqIcGQder4VeM7D3TTSJUrYwJrm
yECTVT1kfkTJvsokoYknCVht2qoEPdgyF6TZFf7kFHtRtaLbI7HO6ySKkAvf5TJjYVrFi9udoqD1
+Il7sWL7GAuXJRyR1HwQVSayPdVsaXcRj4rurAEUyrrEQG4zvyiAtKOjnocMEIAuiJo90LO92Uk5
D4+UjtRP5FB0YZL3XvHLBY0sIBsiXB5Fi0rsPvNr33vxdQWR+GwsWp2QuKk6YFUdoOcKTUPvazi1
ofu/wOlMsXNEEy/7SoWCHOem51ECxw4SQTotS7ZrmxaNXrQMlX+gtGD+rqmjACeUjVO2M6Zf5t20
8JwnQ0jR99E3MQ6PCsqS7SO3jM2neQl5mBQTsD7obqFxDx52ysmhY3pYzp07S39X1z4XHxoNFH8C
lmtpTmEz/h9jX9YbN49t+1ca37v6iJJIScD5+kFjDZ7jJE5eBCdxKIoiNVED+evPqu6+Q/fFwblA
ENiwXS5XSZt7r72GHabbcl71q8em3vQZSFV+f3LE74dHYtP2gHMcCLnDRyzSOS0MCHG2FB1D0AY5
IDuEL2rbkkwOfP1EEi1ZnkzDERfKMtZVcN1wfmZmbukjbXfkd+USIQ6uhL3ovg5ZP+u9P2seJnHl
wfYjuWjlQXfcpD6DS4EW+Nj2UKOcF8ukX/lSj18RxfqJTaR0TZhitPCj6Rr3m2o/m6Tnr2SP2h/O
N6N8M2Oi+rHszNEPstyXLeqfBWt6/RsbAsJKWFIEyZpBEBeyy2FCGEhleuO01bmEH/wIM07j7ymU
/91K7kbIdbda7ozSu0QZ2SPWUYJgzfBGus9L76ntkcPtktdCSdX8DjjSVye8HKHivxYkK0yFAwh0
5LJdNjDXFME6sAd5cbs0hiJ4Enr9jVbKhUf7zclZTneotkmXRxSX6qdhlijGWJJx++aljIsXJnFb
lraFVudexV0qa7XOgayo2eQuc2PCHuxpS5cILT+V8PCDA9seFkLFdqp72ysFx3MCubca23jPwnjW
/R1QUw5PsCTmYRkgXoUVk6Mpu+88b39nOtHTeZCuWBMWvEMwNDJcdS8BDBAtbm2N0SXK2sZmLpwf
HYcZoliepTenruyQGflNQLBOc6YZM09HONBfO/MXSJ2tayV8X7TpTjyw8L4taNTlIfjgX2S0+XPO
CAsyPSGSME4FjG8bnHlDnEjkXgoV1hBepf2ZrjGyK3Ao/FgPcS9pPHXndiXtuxpHIjIRSYJbovP6
N+SjSpfZzRePtFt+4VfKH8SG7c9g9Ef9PMiEwVnLMSRrwATHj0vPwQT0YkSyuhxdK7GFGbtDPveh
9McHy4Vbc0MYmbOm6Sf4ew8J4/fqoGGFSD+dral/D3NrnJvxwdx2FyGPb67FaBfdZtJ4Zq+Q/sOn
ez3MBC/WjqMrd90mZTYNZAqzFEYda9bKpUlz7UbhI3QVkpxMs2Fp8olbcDfmdeXqMkZ2ttdQmm3M
fBeviESFRiqt9nCQuk5V79k8oIKmeeslAawl0eUfF38Iyb0N5YHVKCwYWL6jLaRIzCKBKSd4nuAU
ED5br8vB4YMaRPuAR2mRNjBt4RLDdc+u/VlxiSqYNgCMimnBKZgzUFuTe6G8CReFs3gpIta5KGN8
YPO30a2TeIttO9AMRY121UhmFRXpugdDsbieyFyHaT+/9Nz5053jDEs3D2GDAVSO0JHddb5rbkmP
TdKVkzeMXRb2MRfF6uQangVkEIiFBYf30fPbhuQ0CgJbe4FImrwdtdfVEzxSSTaA/ux/BX67faOo
2CPMJcfpyIddk6iwFIXiaWvVMJTC6YFcBqoaWrugH8Eq2qM9x8hHSNEGSUyyxAS2z4929NQJvC3b
TRkssFd179t93XK1bmCmbjMSYeEKups3b0nXAVcHi447MibpCptkvLXYKcLK8H2LF+q1BVgoW/jM
GSaPDMkBaVgfh6OnZUWz8s304dJkcNpWPvzrFRNQDGtdH3MTHQ8IRoFxU6LHNSx0QuYp3+BUtD/Z
BjkHGTcpXlHawP3q2dOH7h5Dh8MaF5nqV5u3ZN/7fBvnw9QDbBvbyxzDBqdgRmscr91ojwJ1S9i3
HkxJL/cJSF05riMFm2y+Qb+lJ9Y3J3gco9RiWdWHBXgQnJ7VrOY9m5IId1oszN7c042BGQGtF/j6
M+6iPk/mIDDvcjwS96Tgk8MK3J/tDJGoMhZuq+s4XtEme0E5BzNYA7i/+y9QE8H0hMp9kecoNc16
10ehVU8Op6/32zcLyBFU0e6W99CDnjxNCBvOiImwI3Ket5FLtJAlBcNhgXYOz8b9XnUIsJiIJhB4
j+PEVWxcelESh/ymx1jBGq6SA64Y4F1k5Lnw4EYNZytv7woBJjTNtoZu38Fu7PyiI76Iq15szL5A
qB5GhbNabjnZDoikNSwMRS5SpGRVazyLPmvdvnhlH8uVXo9WQEhCG2ztCjmkU5rZNhhIvq9rcBT7
lOIdRS+l2I1AMczV6tHoeVU2PO6ngS+87qNOr/U4GodrXtvGlATHtULgu/BpNnLsh2qpjj4qGmks
f/OkCeLMDgaJEbFT/lcK5pupREz3oYTBfgu8KpaTRsTeboZrzOGCG6mOXoG2LmGdgrjAz7bTKvoc
WH4UW+geD4MXZAiQKrs2kXnYBXgHOEad+hUixgehQ1qMyArbjmBYrgZm51HVoEQ8hAyR3JkjfeCf
vAhhZhU2G3K9iA2eNGgTfUMLnFjyk1vIll4DFuwqSwOTksLYznXlEWwTyXH0t7DvRd+kylAcY/8A
S+Q+rhNDsefsxmgQtbBNb7/3yBSEf6AzHn1EuqPdYHSbHhwZg2YPztMe6xkZcGowVYL47ujRC9iO
LN5ltx+T3kKYKwnHThgYFtTag8Q43LrUG+Ys0KG4Cyn38QR8ElVqc3AXQrhs0oCdPSpWSujDmxxn
jGlKM4ZOZMgvSIJqX9oEBdZF8UfQxqRFEqRp/LIdUSWyBfwNlftxa/yS2g7OQmpJo2+9mr0fzYQe
MbNdPHj5kcLz89pIhKYXO3r4O7Scfg0ralzjbpWmlCaGX3/cSNADEiOQu+FPPslS0sZHFs0tTHLH
9TiCi27W+LVdEBFznxwtosxJ0k/pA0dr1ZO6xUHivTQj5i1kFk7bE4vi9kYoJeFXscoe5CSp9CPt
vcj8XF188CyREWOFQpX2T0DwIxgjgSWNbqAnohybDWHj4LShNCAa2uA8xi3TZuBjBlPuYZGJ+Uzp
HqVww4757NYu7HOZoiPKErRBLx1C3QMYKkv5TtEwvyWt3NMThpa5z/t+3KO6scF+v6zb/DTscvBq
VPcFcafx7Trb+m2Pax4zvy2OpGt5nQzDuKMm8Yk+SO5vy0NKsUypyL5a+5zOs4zeNW+XXwfukd92
8+DavOMqhEO5PfieTzZMxmJpYBBSjzPIVXfTGjNZh3j66SP1LX2IjjFEURRr+OIPzf5unDh0vS1x
hPGrBXBQJPBMIoUG1KUrOa6aVz07MHNQ5+C75QsvJrlNUrefJzcnOo+FGMlnPQtH7sP1QC7UgKOl
hcXySMecdzuucJyb+qa2ZNBqF0MPI77M31euq0iqaCnmWaV9FYd6EQ8DHxpZwDiIjSUjHWlOPjKa
1P1iyO3YgoVWeFVzENrXEGR6ewbNwpLXgE/T8qu1i50+i14ucYmgA7bXmBcC9ogGRqe/Z0HxLMGU
J6HNOns49siCFZP/3rdu/NT5cvxBkMkVfD8mZsKr105x+m2wZtjREGIqzWnf+WmZ8qGNLvHu42Tt
B0S/5YPn77BO1o7AY8rTnERPXur575gZMZvraZJp2S3an66wXV39ugMHSlZHFzF3c6Bcp5O/EjEj
Hg1RAJjcNZlzD4rFDuYujkX3ZIJS5eSCY1gexgMjOmZHqsbKOrmvgBlYbBCFyFZZIIlOemdluENw
hWnbr85N01GMYQqO92rAp8wDtpDxIUGVDIomjGL6cmjfG3OcHWZHAqzS61O8dlOJD2Avs4VMyapJ
BEl/YyKje6njnk4nz0/Alpn2jfQvBybRHaPB0bTnrScxlQBOrGeqEC596VuIgipktoy3Ri2JZxVk
bW/DjxGJp/N5GrzAnRUKERTmnk6FzeJILRtSn/Uot2yQk90/up3Aeik8uvHFwAr8XRMXAs1oj9Zl
C43aX1vbJeoUMe5/ll2UBrm3+Q38GIjF/DusqCNA5mMHpgJ+VV8Mh7/F5QLf8uTLOMPM8dyPFG6X
vgnbpI6lF6Bna7iOviSIgA2yEVN+V3TWb2MB+AEMzwVlRR/Rd8+0kv5I3AR8wG7TignYOCyoVhkc
ogSSQobs6BW1/4N+8r/ZVP27IhDPT3aiGSBUQtbYKY7VVEyCbPkSBxQmGsH4pAfH6iQN/6fwyv8G
Q/53y/yZjGTw1TyeDoxXBRxIoWM+zD/3Sf/xL2FAy9/+E5//HEY7C96af/v0b6+Dwr//vP3M//6e
f/2Jv9Ufw8O7+lj+/Zv+5WfwuP/8vcW7ef+XT0pthLHP68dsXz6WtTd/f3z+Mdy+8//3i3/5+Puj
vNrx488/fg6rNrdH42LQf/zzS+dff/4R3DRl//F/P/4/v3j7A/7847P78SHFYt7/3x/6eF/Mn3/E
4V8JWpTYT0gA41vMTX/8Zf+4fYXSv6YpQJE0oARfTm/7aExypv3zj4j+lfmY7/0gjn18041PuAzr
7Uth/FcCS/sgTRPkHgRI6Pjjfz25p3/Apf94P/Bi/PPzv8B3/2kQ2ix//sH+QaH4P7hqHDLkCMUM
KEOQpPhV/84RQf8UKddsqm7RepPe2y8ySZ6G6IjLcAMkv22W5oLHAwCAKaw1mBiZjXhftZ5vbzbb
J5CpeM43yOv60SAyYML07vMUEbLM6qwXCX/oYZ4FGCUbBE+eYfbvoZMTX/u51aUnj0vvo0cJYjtW
HEFeLY2O2nFyZK6xSLtNwJDQUSJrg5siD4L3aTNhYbtuy/Xal82OmByqBg8Wpe0TOtEt2z0L4EGE
zyFv8D0ugPAM4HwYEz/vDRwt00bZGoNp86hImSaS3s1HbAupoQ75FvjI8U06keYYoeJae7rNDRh1
BVbVLOuH5iNVO8+tTO3VDHzKBvNTzEf/wicp6z1kXoauY7xHn/A9MQTgT2vWawjb/32/+agsxynY
twvAzujKvCatoDr/qlMY6jY39b9/C0NJjktzCai6w6TLH6Zh9F88urALT4wEXImtuR9+Hqd2wV8m
TOZjwstnEbY1cvOSDF3h9J3M4bMxzbXDrvNuRmTJlxgJwp0eQETW7Qc0zo/0iLqfxNg3YOgpxj7S
P4wi647oyI/NG+AJ6jcndpgRU03S1d0wtvWml7xL0uEtgdv5xfiMF6veh7cAgE4OU7PhOsLf7M5X
fZyF8zNDCM8nh9yHbEDDdgVdPENjFa6O3jUq6O6TLVhKAl1qzuAncAco/QWJFk3Wq2Y8d1A+SjO3
1/373t9O6pu/gAESASmSl+QidrwaMUHlwrZPDYa2190b+isQV3Rg/nYFzDI+7QdmX+0l3wcix5Ny
G5okG0zl8jJOCV4ehIPOaeKd5EyjzEMuzQuk2nM1rVi7LJR7BZaSn5Kw/x2Oxw8goeeOL+3D0AkO
Umgejol/4rPsargkPs26LZYkoRi4umKXvPu0rvhzu3Urj93fn4F1rzmayCfMVq6iG1rRSO3kxUyq
gNMuqXwOnUE7yiVfVriDLAPHcDKtV8SQgJXHxVxxbLy9EX0r0MKXZdgu88BpxSk4V13LfgFOt+XC
kui50RqbAkjCG4gM0R12M/C4hpV4ZYFPz99m3yMXq5vMxR3ohAe9ICMkqNQOgDvGoBJaiktltzwP
kvZxVfAHQzf4wE275Tfr/GyYR/qFmqRcOf/utB5+Wmvvhfyp9yMszdH+2I50qw1vPnedgWF0ANFM
15zJOseFlP4vi0XmTFBBtIQ7PndTfWubvgbMA0ALEjVvMHYlMZZJbAg15jsBC/3wnFrlrvuEgLWR
931Nlf9lMPY18LjB4U5fhRygo2QKJ5we1Tun/aMbNmTdTNtS+aqA1HIE8iWAHCxjEQKerOOYVXYM
g0u6YYKMm+2ul58VRUYZMmCudtM+Bu/oKaqDYUpKQrQrjVSfI4Z8MdC9l7zCTCzuAv4VkUBekUrn
kLAMe/VB5jJO1u/bYKYq2eULYhZ/+oE+YHuEC4Mld8fE6Ztr0HKLz0PfDl/8hb02DTKr1p2CKc0R
wERNm3PWvofr4ipwTFgxMGBq80amE4a49yiW7pRE4hxz94gKspR0SLBPoPxbqNvhvhmQebJblHjg
hREm+jwJfVs3Pe52X/umDsLZVgmghmNaK7UAV00TgEpkdNfeRyrh5obx4kcw+yBGoAlDKPkVqZHA
WPrN5m5u36QMsTWhzadu+IX5BA87iawBZxU7Oe+eAdTKjnzfwu+WqGdkMHzMjHp5MJivHk1tvaao
ykOcs7Vh15aC43cIAA5TgqlVY8sJP5gQtqMNhhEnliLwok/h4j9GO7ABDJRnoIJfUiQi5FHKciwQ
vEvUBhqPr7eyk8/ACLdMrHPzWX03zEZZuIQJ5GERwIDZO2pPeN+5UN0J8e0v45BEuRy9roA1mMTt
yuMTGBszOrSyQS4HLsLxqJd0MpmFS+QN01GF34kOAAa2VYxb9in1rhHcPn70OvMlhnzluj73aUG3
Do7vtn+lxr8Ce1ruNrw8I8iH5R4e56ntUKq95pEbJvLQIUkIguYlW7FwztN++eXLPsk8nCPIFXTf
FzM+mTb5ju0C3HDg7MYnMl6BYKmHBvQSo9hTY0LyykMUK+Q1tujf9c9Ayu0N59lamU2MtY5H92l3
6d3Gg/oWllCvR5xmDSdpTjAPlK3yPgFgO2BVcoPQ5hICzXJPOdCJEQGHWBog2WdibxPFUDMihihj
3pNbzZUd/LULEi/D0nLLm3DDHTeHmDH8XBgWlZiIcAuswOwzPZu5jJYUqT7dUkdRdFzSIPriBftS
zghUxOYwQAzNmqZlPC44mcJoxHnMAjyHtpqpCNBo9BespXGmqpI0iZ9rordsDcD6itq9R76c6bLG
BbqOiHlamb1I2ccX4DyvUvQxfkb5hWvQdcxh96n9nIgYO+AtepHtUPgCr/vM57FwW/O6b15cQXVb
7F004bzsfiPxlFzBLiTPjYVSacK97w3fpSe6q2kC7O45yQ4b97nYk9fUJv6589RPnB3YBol+KpC3
dke7SF8wtGWMYTcC82+MPPitqgtYvWHZnq2t115jFHMsh5ISXKI7DdlJAQmoLmhz1AK78Nufjs1z
0/9O2xgnVGyfWxqIk5K4oHbVbgXs+jiy/I47C+zkvHUEUfN4Gh0QIbR4HFvSUF5GBVqhmDTCPeXP
gfrDaV5srrdZvizQ/QR25Fdwgd3dFo3rHfs+M6hqV2+rdymGOzzb5yFWyAvHDqxYRT4F69cRb3S1
DYfM41Xf+1BGlTtbxtJ1wx3F1k7P9okcLTaiqTrPELkgkUatFfJR50xC8Fpq/wYUJQv2zTKKLsob
31SbxLU7qHchXrQAUxAx5uT9ZOCyXIRH8I58cZ0fDSy7By3zQKwI7brBF7977MjhKhNsVWvdeQvG
GCj5+trS+UffzQ9I+IkrvK6/QtV8neEFA6bcpxBLHmzmh98gGQZFv61XDRg+71eelhsXZ5uGWNmm
6cViH17ExovyMETdwvZzyIgiKh/bSBQT4/tZyulnMum7ZWxUSQn6n9Zb78AquQdgTTLgReFKT3sa
RVnctSeEco7IMJ+WcqU0zvmqYF/qsdJ4yFXr0QulyyhK2yMqeVTpq4ifFh2o+xSqh7yhzXQ6hm7N
U0ieb4A4QQlqbAGGHtpy7KdY2oinENBM34fnwDcBUDCn803H39DZxCXb5e0AkqScI2JL4DFYvt+Q
6RBytgEcrfrA/ZglyDbL1dDgTOzDV/W+OYHybVA2kibMW039ygEXLpKD10Ey7M8jSgzgLlcgrUs+
LrGilcYap1pZg1IVNv4dXIWGIoo3jq3D9LmzyCiymAyQfbZ0mSexLo8suUKbAqgvQWByODXnoHcP
B/nhxmTOcUCgMuyoGPGObb0gXQY6+YQqo+FHMnlvrURbtXtf1kMVh2zgLqC66wzAqdiQ9AbMIJSP
03TbAsNWZJpuQe9z9NOF1uQNkMZiXlSHILX2OE3DTmpQmd62hbS57hjJNZgLSPQVazVQtl98dEM+
nwDZxEAVYLh/Qm9ucxi/Y7XWsfG+a9dT5JLtwZdBsUXeS+xtwCbnw8Jc07x4cseBxXo2ntzS1Wlg
0XLEMcBbaduCoLx7vukqr3NgWhypepij1V3BAKiGriNIdtxrtk85W5L2soeJfYhaktzRsc8H343P
LN0ebWyzdJtheLG3y33KcPZornS5CQVOAlQ0YDSjTiC4XJ1wVJvXicTXxGxrHgDIzLzAQhQo7VIq
n4b1qrFG7ejD3/8ze1cRfVwT3sT1MPwU23zcgxrJK6r316FLn3VIpkdEgM6Pf/9oJjcWhzBRhpCL
nKt5eOTDr6FdhofNEFsDLv0yaA+Dg2YgI20GsPwMjyKb0mpFUFuOW6U/YfPmFQPpaX0Ewcca992d
4hgIG2CQuP3Dq1NDn3XBwUqyqM9TS6dqiMZbADSKAyrQt3Tr1eM060d/0lONUfjBs2NQ33gPNxC2
Ldc87gJkZiYNh8XTM5ZJ5LJEe4GcQlayMX0EbxXSo72kRwinhtA7A6FOao2R5hJj8FIx8udkYuDi
2TfPFhZtlX/ARA238leSBOSs/eZ5GNNfvWyicuGux7C8+tfO46Wekjb3GK9073l1O40BrsvhuU0G
WnjT9A0xrtDEjXMBDmGLVCpMHC7ALpQ6QN2GkUffZhameiDoxHMZw0lUrYaXbLm1xwhMAm1hhXXL
4iMTTD7AsZCjde8ibA3nOo6wK5qmd8sar6Ba/epWL841h+tBs7I42zzxQFK54MaCwnwyW9Hu7tRq
RSq5kCMfG1IoKNaKAwYihe+dzDHI67w3Z0o9+DSjsUIPgaQC6RNk+SFMyB5bthwYgdPxlU/R8oDQ
CvhmQopGVl5FsyO534MHEMroN2ijvGZ+cOm7AF5oFIuxVdsTAN4FqnoOOgykyuj5WAE6kysCjRs+
AvJazxztZxNDpzjlStifPeMgeQhYJzLc1KWJG3qadXPZIDefYLFdJJv45Ec+3EbJVBlI9opYCfGo
xnDK10W9dSOnV2VVBlQVu5LdxwhztFcwZiqXyq70ou4ZZ8tr56/7Q8Pp/iAIBgCQD3SVkq9d32Hd
oGZZgbpVNQ+LBYdqlSFU4+gtK74phCXqDgdnFOdeJCnq11skps+Nadqv66wKTwmaJ1gX6Aj5lYlb
X2YBbzgRIUd6BZURwYzJa6LRqU0Ge087d7CfSv133iNWkqD/hzJgrjrCrpQvKbg+e22YOx4QwQkY
2EPHl4qEIPmQ2HtYhHW4+00CzARMxbkJEKHuAzPWX4wfgYFvmVfBjQ4Xgz9+N3b+miRfwSjLcJG1
3xR7G5aIgAy0vqqRoDLJJtsPG2YNVnpluj3HLkxeNUvhC5c+zEgJf/SSel13PK1J0XpU4rOH7v5k
1n6+Ix267EN9gTbj1HU7ok6xAQ+s921Bpmoc8jLiy1zoFVuuFOmMF6OmtIw8C5Zfal78KTmeIXWB
00ZupgMEOpIAM38yIWCuhYHJk44++soNQHEIdhvn7Bc9ACprm5Bibm5XVYx81QSCvc9v+zbKCxvI
KRn6Jy78O8VWcU19v89Av3iCviZfU+DMhEw/gX1b4FLt+3xLzOQxwZ8De8gdS/0qUSJToG8V4oG3
K3a+ztuKLgk+2bDumz2Bd6XFhngnHES1+DfnbQ5/dq8GSFNBVp0C/pGq7Cc1Yd/wbe+8AxAaUl9s
cBN0L4uoHNv24uA/sGl2OH0Q/EgM+ipIUu8if7wLJvXIw7GrNTxhVpwhRZNg2jSpW7M4HCFgS+Pm
JcGZnpuN190xWiwI2jPizOL7vrVwOuAYuaa1VJ21Z0AhIZxR0GHASWP+lNA5h1EiQ1zqMT2jK4yx
ItlTdPXeDwFA6rJM9jnpyEO8hNtTFyWIvMSQF4o+j4EOPEIS+Enoew8J0CdgOFO5eo2poyM6rzEk
k3OoHtdDXw+ayRnEjABjDV7gO+bCT550y6Okkc2GzQcVyA/qmKWnZNMP8khkFViHsxagAeT8cDkQ
cJ7oe44y+hDz9G3lzLtyP6kaEE8uHRJdLn//qPExSNtIF/G04Yaf9Y/e+5hvb4vThOZGNz+wW8VO
p1sbZMnaL3FjXDWBMOeboa8c0AbUPPaTMXRB0oTInrVgNA7Im8WoWCcRCXLOly8B9rA7MluLhax+
0UvcPAzU2crDQb4t9nVzgG1AeeLxFhSqcY9gvHFI4DncCdK+ljzKkCcVFMfe7/fxpV239a0XM8Am
rIQD1Osz+I3g3t2udrDWCiuO67Fjf0QorTbfa+u4Vee+x5wBMioqkV5ZNh+fXaRgZeIvNhuRNFnt
FC4LUYs8ThbpEZPB/lW6MKqQ4ggaKN3AWFg0HIqTBbXTBxfBgqYztAX4I2PtW6zErKZXyJE/Y+t4
3FS2Qb7RQ9wmvfEMhNMG4qsGgytL7VrGafCQ+kCsDNrVckgynMuu2vhxlCApvKZp+2PZvCPvGZ2u
PpeP0fzJSURdI9JjLkCOe40oanc7GqxhwcHs9l+KIe59lH6RRv6B3NfQKyOn7F0QPg5HsBdkBo8Q
SUfumchwxwZsfBs2fUGHAXuGFLEj++F+B6En0DW0ySkFTiq9b8EScVhKe2AtJ+zMm2jJ+yAWxdAK
kHs8/ui3e1iP9eAg8WjRz102OZBsjPSPFt4PQ4AxAua0unJ9p9AN0Xt/6VxlKEZW/Ok1l14VGXU9
jP3OPQI8sm1VFR5A8wcIBe+aSeQpaqe2UVq11LVl36xJNtF9vWhvP0FOd0EyOCvjDql+MduO59UX
sh4tqK+dAFQI6YB6gGcKwM+N/2ZRQvKOgQQDI8kVlAjwoRmM1QFRGHfZF77UEw3vAK4AD+nWj83Q
pWAWPG3tp21GF8DPsk2+NXJzVwl1Qrdqei+Y+Jn6ICA2a/BllIm4c018xveO9+IdOtpsiLfwawuV
JWjEtjg6/hN0MsCGc9pWu1IvJkCiR8sITEvB6sj4CF894XG/kEtHMg1mduUtAI5oCK7hmPCTcOio
Rbr+agP3MVGD8gkazz5gyNMIXNN+kpR9iPFjWbbHuW1+jwH4NqIFFMXHGKMV9v6wqD2BH2KL0LZx
7oMqtUTAIW9ncNHtZ7rdUwxfPHPekbFxfly2/yLqvHbrVoIs+kUEmpl8JU8OyvmlYdkWu5lz+vpZ
x3cGA1wIsmHrykc83VW71t6VTzu3RUZmn/SP5dq/a2pNesnhSs0w7S0NPq0rFuF56fh2S3BkQ8zV
N48D5crGaWf6G7x7jzCsDE+XdYvf2N1Tyu6nxed7ZlHltgTKCRSm73nMrpVli7tCZOAd/ncYvk6Z
F/WNtXPKvontZHU2la8+AM26o12177qfY2WLgkHEWXiox0nOlg633SY6/ebc/7WGt3eaOyDQBgtE
jh3ux8koYxGlMrV5DkMH24c/XJT7KAL9AQiL5qMpIu328+yF87QV88hG60JfMqs7Lq08+oICP891
cdNgMVZmKt0tKE9Tmy0RcVJ9ZJtmErP/uXuBm2dBoe+8yqYoOKOhcy3pxe5kGhG7jJhLwJCvwfSy
TurVYQafo9+3rtfsktk7BKuIAS4J8PCsle77a5nrX2tNK5dOxbyxKoeaoOOp9OdHtVQz2VsTu9Ok
3ndwMJgae71hgj0z+D4QWHe2mgRUx3tyRWndJTT0Gvb64IGLo9lOX0OJyGHMXTzmixWTkJhvOIi4
bUIenzAktFKvf9PaRCSZ/nR5zZbC9TCO+t0TnJEAFel2LPvqEKQoKq0xbptUlPtGUipIMD7YSTO2
WUoe5UtgbKyw/wbeGdp1uZrzzrV5dxg1l+g8Z8Q0OQ2yWTjFVplQC3bZpkS651ymsrSs+keXYt37
YfkCbeofC3NRe1O2VJJdEW69dogpJn9KzS0CCsCu6DJbNipsp/i2YVu2ZX8epvbLH9tTM1oMo9B4
48xqV1D+lmcjO82BenXdwtlps7ksU08akniXonru+LkdUjiWQTwXmdqpTKLYGxfCjlMk5tTf+J75
bFtg9KlouVZnrnE2vpDG0qdoK/a0D7LiGITQpiFk1EEASoTUhUezdpstO8nLGHGiJXZVD5uKBno8
BHmn457NOZsk+axCp92sCtmhFfKzLJL9pI0P3mIbO3ysKtPZp/2hUS25dTQvm0GK2Bny9BO6T5az
vQPZEPGYsZcOFDRaAp+3WPgVEly59QUV3cxsE7rinYkM0ea95GgvJhr6PI1TWPDY4YdNE/6nGPl2
wEU27CjlnTemx8xZdDxXxrOvpvdgsQ9D1nytg3/U1nCmGc4uc9uc0jD/BU/FHC4A0/UQeWKo3U0F
RHPvLhuw6mfFEMIy1ilCjktYChMxDFuibrThV/kHR4kOPWarSRX7ykn5rJtjY+VHONhZSGoPKmJe
D5EcVP4A4sQEaWJzu6+WI6DK29IBusNMRrlw974My0PtTU8YqCgxdFff5YlDXzfSoDii5ZpvWTqf
FvQ37fBqBj057NK1zms/LxfVMLLr/pLkgeSlnoTgXrFFace2ZVf7uRt39aKti06KzSgwLWDqidvW
pOjsUg/8KTuxFbDaGMPAGROY1+Y28XWwqMQqnA/832E/M36yK/ae3TqWR8vLP4ZmhOVRvd4mTn5t
jCY7MMT2zt3qvY6Bup1Eg4WImH472ckvgi8/DH7gPNtI9I4R4QuHrrTux76FZRFHZ2WaPpbei2cv
956Y1C4ZMGxJf9wKaS9x4FhunFroTATZelxN9t9J+5ygXKp7nC+/Z80/uLSbux5dQ7WqpTN17wwr
4RbEOeMhKbIGw9itfB87s+AHptP2a/WK8SVHLqqLApVK5+M2SW7PT2vUl1lYD2BEw3n8GK0Wy0NV
m9HQAY37jSqIXFtcxlKv/eBXWzfgqRErkwyn/3AF3cRsiSUGkln5wAS39IsXDo5HTt1j1s8AtqPP
/tbE+oXsm+4LsXxhdKh2bGp/Y27FDhmSJJ2yZWjtHzwyMliTF2LFVR0Qb2acJS7Fe9erP/26eQ9m
d++kywAsLI3T2HXEa+kWjVgl/bbwoBCHeyt0DpZjcPuHkFTTUqNVLClPPHgPPg3ahepPCGQMUjxN
0eSpo9HWYWxIN+aZX2NnE3TWsDPd8H0sHTs2KGhydGWGAsNT4CO+azbWL9197uVZzNoIKC7MAUO5
K92Z02Sq78IOj43Xin1idumdsmpeFj10u3FKo24IKliyTyMJ1mtPrVa7lXk9wq6PW9NxwdvM7B16
pDqtKGbHogi+S5fRlR/AUXuWOrhi3fr+4MIyS4KbnWzb2mEa818uqFaDcKPKCt6qV899CcMGrxkw
7j6sTq/Jfy7OSHTWA3OF0GjNQ7K218Af563tBEwqyyrOnY/SDa91Y722jtz1rb3unQrTADtbpJFG
2didnFU95WP76t3G/F3HLZihImeIX05S78y8a/kJre2mJoYRqaRCQj3SwOaHIWwfjJlxhC/VY9rh
9TKo2MV2KIK4XCrEbuXT8/MKVWkfTzLj8U4bNtBaiE99Ft7bfvM+UF4GtXtdVADV2DT+JuQ0MtM+
u4RM4MLbBekvZvnEXOOQK0a3VoVcG4rwUKiif8ygZffJstabvOioZigWsrrINvhdYjTv/ih924j4
4od81C/pOv22UbhXfWkYsF9ZJvhM5B2dh8rzGMCm3GT2chBvwmNR8cBrBro6lpBdSTRajnMv610b
Fmo3sE0dZHah1m15J1geXg67Dk8WQH40l5YXq3s2OKdbufD26HPc4gK5fhDeZ9q69SlJ26tnBAEj
NUtvp6THsdenT0ZS2BQwSbBRvQ1FYDe85UPmD71c9YGA+zAepjE8+EMD+Tg057Txv5Y+c/a2s0YG
qGDkBIZkGFoA+U/mDw8kisD4hyUY7DuFy4wLHBcPxmI8TSlIj+0kuC98WjatWdTGULIbXohjpipp
s3hNwt0tAfyuiYyqhEqvOZbS0fR39N9ZZE6zu2vQwHsDmagGn0IpgFWsDL/YVjZkiTW/OdlmqvR9
Onu7bHFfPXzQzElFEzWymfdDQCktXP9cjUWFttwwu5B3oAM0Wk33WfT+tg8qvSm6IOPCmB6S2ryG
kllEsfJTdiSXsWs1UA72cvW5MFKu5tPoljrKOyNnwl3F6dK7O5xXD11TSA49VpAYNaOWCUnsLLua
4CGMkJESqROlXXPPP/BBUeCeffdF1X+tsf1mTSHg5EBsF2l5RWe2myFJl0jjKIG55CHAZhjLpSip
TQ3kwY4lmHlyr/LyMAm3p2jokEC98W3J3H2Gq3FjV45xGP3yQwcMKRaAELL56Xp4tCthXYzMGMCe
OnpGzB9+Nu67qX4Fu1zY+4ppEcj7a7X404ZoZCyaJ8+e5bmxMfZlfykE8Zmix0SWtx2rKtgZg4Q2
CU6g6J+AO9WpNsZr4zTZvuK3tw2k+mb0OQusgn7H6CDYlwPevMjBsAGjvnwiiV5LPecRqSJlXFvj
g51PzrEJvQ0etTNCIABvjesxXfyam688eYZ377biIfRZk+50ubWzON0TALZTbXaaCwF6vkzfzbnY
6cbdA0LR9owb5j/OdQ59ClzWiIcTvjAdlrumKh9nt3rQuWVGySBiOM+SF92tqLVWb+EFUnQEQp/h
l8/q5mNV4PDztJzHpbM3PC5/8T58GBXe4bR9C1PjV6BBdbTViKgLwFcWb/hpuiaI52F9KUeBSQsj
H0hAUyEQh7BxmEAMf/zyEncLV/1d9DSbq4e6405MoYRoroa030ckgkveucwJFDc4/tYe0WayTdCy
xD+xlOs2kYepXYeWzdzrZx4GBwyiwFdFSnnQDnrj3YT3GeQ4Lpw4ucFatV8RGuDD0auk5IrrmnNP
fm1WGvpjyfwHUye/DDmeEnecwZUcjGYTymjHzIDJDNXLIhts1cEr1p14ZXPoqR97WLrOQctxWGZS
IzN7MmOXA/m1ruFR8kOPxCvvYwfrQsq1AOgbWQBi5AzySjbZpodsOrKBFNqvt6MkmG/FqVFuwtL6
wqFxaKcyj8p7xyBMvBBDdljG+Q37aXFOB/Heaf+T8PR1a30q3BpbuzT/8ni9WM5wMYQGj2mY3wXU
LaXoPklxp5a35wewKsK8KqaKfYhXnuXQ5pT9En346mICwErCUC+lMY6Syo3lbJRRIWzr6lY6Wgzr
IUsXc9tNbhG5GQC8cIq7JSj+tONPEhQLU9Fc7bK8urMam6xVE8tXmB/c4U1XyD+4tC1aHX54ilHu
hjUPz8ko9Vs7BGU06UJf63XlouvCHtky4othfqsMDKU38ahqSATMLX2tzFZhDUbCFOXI9qU+e+j1
8KBkz6TLcr7wYfJYd5e1XBExJteKQ2PCkGsZVdy1QbHrQOZmNiecAmXREefh3ivSTS8GhcO86veM
OfZ2Um/71i2Ow7iam1F2z2WZDXtna3at92w7Fn+iYmgg7lxWIkb13LEfta3PXAwHs8HrXk4Lw9LZ
nKjFPlgsO914QaU9D3w0U7yXa4ZOwRA+9MFXKpGvihrTQEFDEvWJI+66fgo3uddyrhZTc27nW7ZJ
228tiI8H3+6OZJTvysInvzid71zif+vyR+SGtcuT5ZXuadgGI96G2tA7KuNT0EhaNErQwoYWqWEF
7sGDzgNG0N3c4vhBPEftzu+EObLdwwoXsCfMZ4iWzJFpB84Bk4SC+VLUVAMjdJXZJ8beD5ONMAuv
7JyXjJgBd4pw1OMVh+OqLIxGdmiS0Z07j/0BC6yKlbv0B/nJ9C09aJidgMWv7m3KwlLV30GbMbCb
8reiFay1dehJGErN20VQBjnyJzTkGs9Neq6TPttq2Zl7K/WGqPAmgUBt4peaS7As+qxJd7FVVycJ
xYM6Z57luvzMbKBp1vVsgDcJsRbnSaw7Cy/DocVTQUeeYgBp6wiwqo+DUv5e6w6xZ4ON0AYBuloj
W74jvH/F3h+liqcAQxVdLUvkk8m6Y54LBMpcQI3mGNlipDXuQt5VcHj1hAnIh2yAVcbl3Hp7Op4/
Tri84vXlWAePCor0Uypt7o3gtQjG28mp2++Bpdw9Nzw3u75PfGUwodrRllSRPZvhSSVL/ZwvOyD+
kMmbEohxCB19jbveRIMxPHoxAxjDT21Gg9UwRrNXsEi8b6BrPCcH7Jl/67o/9JyjkdH24z7UybXt
/T+eAFiqwiA9uM+r3w8vC4b4xA4PifbU0637Gsd5jB2/RHvRGje8yO5Ts2BX9pz/tgYmLS430WC0
Gp+4H+4n3242YrhVmiXs2pJ1N8cTHUDR9fusy4Fs+ooLZ+CZGgd2EuRj8oddOa8UO7vMu8GqkmvF
Vkl9gtQUNYTQXDeS9cExkr86GJXEQwzsOdSszMyx/Uo7/N02QbbtnJP22umSpGgmfRVWm2FcBhyb
yf0asOlqLuTz0jgze9wiZpLXOmH+sORWxTl3g5qL4SzrkJ8+v6FDhrhjLyLLx8PRA1hFo5hNfNzz
cND+Y73UROAH9VtYjtmx3rgDw8y0p8gRflGyx7M9EeP9ueqiQmokdLkf0+4USoflF8Vt4DT9GWhT
Y5m2+de42hvViXy/aKOly0JbWBKI0NF1Gz6Tyfcs7DNfYRu4mXu3jNU+TB0v9u3M2HTlWzMUYseC
9PcuXHxIyMgbs1e7qGqGTIowBe4IUWwpzYEBAoP/J2NmbeQviWLdWz5RJpo13B619Tabqk/suEPU
rQGulfDNxWxKtbPwNk2XGLxpAo8OrJMXpMO2Hh2bYe9QcW6Ifbio4VKUlY4lgNueUBNB74AslPcU
I+7wx5izMgp4ux6dDqbI1NSDYfqMn5slsdr+BDS8rq2XnRyfhUnVPbkdyZc7yg+WKA0o+salwHl9
9NyVjse5kOLRRY7Djd5meJuEXh/SdXCfuoRTH1kcthDiHPXdOvhhEs9dDaqXjJBz4XJycnmeAqN7
N8u/9YplCPsUblCvPhdZMGzXJqFnlj/+5D5YLzmpypnf/k2lZ5O/QIVdNe1rLV181SHvhd4U54X3
wHaA3kqlmZ37ZH6Uri/2y7oQ2BIEAOCm+bsxAgICJi2ZUpYvjmCzRDFoven1VSS9wQS0ZNrbuW8j
lzFfsvpCcy2f1UC7qoLu1ToLzZNQrYrmN3ysJ7KYGga1KyHrmKnWT8IGQKPzlcofyx1W7O4w1sY3
ZM2vcl0f9ZqU53H+m2Kuiwoa7TS5TdbXQh3CipiCMPswvPx1cZD3NBBolth3Y5I9q0oz8R0scSKz
MHgNJOONYGz3jOFSWlB3lzb109jx3GAQXbYt0QBNvTwn5YLr1Gn25pIF3BEekGhGGzvIX0FuXh16
WpYlz8Gu7ZufbHF2AXTWC6kPGBzxU2+H6cEiNYMppr7Rtv01G83nyQUJmYeQjjGTe0xvHuqi/ZHh
8NrOTk08MMCLEVSvRMKPJ6sl3HhMm0MDARGN6UpbVaqdFywrlGzW0Yv4y2vuEW1R/HVr7Z1Wo/92
2MaCpDL/YurYbau18/ahML/6Gv6m6fMT4Sv31H/5haXVESNW+OlM8OWd4EGGvfsY3D5Ib9zqamVa
sUJaB1puAzyHYkFdIkZA7KbVfUnStdv1WdZSfbYb5vkYFwsEVEwi74NtHBJyAiJ2bMTK99kvZPQs
s3INO8ouI+XMXk5+EferfzcTxxCzaLF9s5CG955l4+uqE9C0jGVvzmywhL2pmv1qVH+zoLhCGADR
FszaCkZEJC8+2B4uR1O7G3S3b4ab3XbEjB+HDFkjo7EK+hZJHeYUh6rzA+JdPBUH7vgWckZv8Pos
F1G6Nt99z7/RKn5ZaoACp84gaMDk9OT+KX1uG4GBMBaGlDHqeBrNAhqLoq08dLL5ThlUnnMa1Nnr
Ho2kJcjA1QQyzW1yNd1yMw+AF0GNYYYskefBMy8OsYQ4MuBMMYRcXeC1jHeWWRYClavQ51ZNeNuG
+iE1CP6t+lIcxxJIiyEApLna4nx5AysTNIsLrCHFxRpo59M2lxdChDqKVRaWZQaIbkI90+ri3Gfs
F+tLgGesRU/FgL0WypF8W7OHPeFXq+rvWsCXjXm7wVrzqhbmxTT/7aZAEDnXmRl3AhzJyv0/U6+2
qaxeCwCmfTPEdaK+Brtz90bP2byG3zZPDniMAC0JWnlKTPen68w3Ef4N8L9bpldtC2iOyDGYOi2i
+DUsxlVJQxwTy3uw+kofnNp9qRpm8NlNx1xUmO5XIg02CDv3gxax5yixtYJJ7qkZuHsdQm47WM/U
8+Wu0L63L0aoZa9+ropp49tWfTJAeDaJkV5FzT/StTjfcnYAxm2pX3TQlrt55MZtGZhNVhc1Tf1s
dozj+dPVdlJpdscR2NraicJBY6Wd/J+iyL6ICcDYT+UYg6AxL1DNLUlTm5FzQ50D1KB1ZYVE4Dlm
PLLKzRo+4CYhkUxKfL/aNKN+Hb3+j07pVRy7+kn7sDuxgTGqWEexE/XnVAcdZMSUbUmvtY+jpmPC
bx+X3c5wLPWaOcUcewoYm83Tz3nhHOQy57HBWDUIfFrChNV16bCW/H04lqQERWuyLXJf8+hVK278
YtNbofcOKfmar1aM7gpo1VCU4QQjgCCF/g0siHnmaKAm/dfN7oARe37gp8pEp32C/fttN4s6MKBS
9yCoiJ0aR1QwnYbGPxT+8jn4phc1pfNcl2H50PbuZ8CBLYnFkEHibR4SfyU9Dd4FOm0+loPEByAy
tNLQzaMuW16M0SZlHSdIPAtE66F/J+2Tg8oP9hORJYyK+k9p4FB1ZyRywviKbTZ0TzlQLjxE6EdA
WqeVJYewLuy8U5Z1br2g2S69/WFVTEbNNdOEkZF/sa7rjh7+oaTJY0KQjxF31MVHKLXdzLoXbvbe
yoF3RNp3vFr1t828aD97LhJ6Bjdhj/IWPD5sbF3wp9MnM8Mok3tAIg7rOSKLKW2vjebg9tWwGeqN
1/c9mUIwsWmK8mS6zHdsIFCmce92mlR7dnjFg4KcsBhzg3E/wbG0V7vrfjO2FtGaZlu7vnRd+Ldc
cHivVorViEHOp5sF40YjL3amI57npsU2j5WJ/BfGhxo+dHZXG/uEW3MieH8a6vTYyycrSkqMItOf
Hg7/oXIvGewAivnfbFLHQMhjhiRqKKyFPoaVVvWxOcCWOFXlXvGkP0NkbPCRE46Br3pnF9my6/WU
b92CnAqHzSRx11MzN856SEmBis0GX5mx7ftyJxf7QQfoXgVUQ0beByjcafCxI3YBK6JWov2y2X/H
EcbEWhA9AH3CQx6qF6MKQXpm3AW5Np/d3BabRfI9un4G6zyQXeTWs4qBf5sTRvuHdgqCaxCqTWgf
DWIDHqcxcV7mm2WLqLAGNujk9mn5DIBRHE2bPnWCVXp2yoUOUForxbP3S/mL/FoYGmIGQRthHtjS
RG1ydj9fE5Kw2F4d1L9q1rsYBOH9WUcSASoodxpP+T30YXsn3PHBJ0/r2BrT3YLJ7sBsjl0bTkKl
UaaaUJnhFnx2UyJXl9qFbVBR7pc/s8mta/nGK5BncJ86DOJtNV68dnbiFW/0Zg39zThW4REhw4sG
n6Vh3ljQdJTtNtQTozZVwjEPtQ9OmGsG/ikClNlMBzaTAwzbVI3NOpGbiRyO9GE+HX3gde3+1SUq
ViZZOdI9TOHwotsEfd3JPnoSQ8gK+aM7avEvJglU0TcTf6iqe6DlrujvUoXJrVDluVQE2FjG8h4Q
W1MTJ7Vvi5FSstg35oC9jZKoVccu6+/CabnIKnntCQzJz5nBTmbM/pFfVUVE73Vfd20C8hLGo+4A
MQt2hrvyo7TwsubrPjcYXuQj8qcguqBXP+asn1qcQdtQFIwiUWtrteK2ovG++HJ+AiwLzMRHbvW+
M2v5qYLxjbEOm4zkL+zCGAOr0WaMjaxLce3fkHvSUWvySxrjzMv0zew8248OipUgkYa4IUr9ufyj
B9me80b9+HX+Tddb7AWrtmrbxexjXXiD/AomsD47S5OY3LgnawkRnabjCNoQVKjV9TA+6UqEcThl
P1j+SQpIO/FY13dSTRiTAm+8Gq+lOzZXWej3rvP8R4jECgkEA806g8ekVmMesNKfcRJPYE4+pe+k
g4OJpRZvpXVCVLVOSmqoQa5H67Sq9bBQQe/XrjBPuiB5ZzXs//vs9nv/fhnwKpBMGLxVa4hd1lWc
Kj1YEAdFsatIrMLrX1uXigHv7PbLHosTlOVsk/jHbIoqx0ZuWWfnXaytuWM9u3fGZe6fa7bOn922
9A4ZQec2QvyUBqeW3LRN18DXuVJxiplSpOdAtukZycjZJaV8DepQnk2zMGBvu+FYacIrZJie/32w
ZZH999m/Xwar+aINegI26ZUw6AUjWEqpiCaDX+qeI+XfpyP5VbHK8UgIx1nIVYC1rYx610+8jGQm
OFsqOYTqwWrPWXtxzek82at9CKeAYrBgyOmkGtPBgCGndyp2Gjaa1Y+G3+y0jZAdKuGcwoXuQJa8
t24fyoSJGvaAmraxOrrKLxDpVX3BnVVDsukHGOH80BEMeGmkfyqTBbFwLTY1/kXs3326cIhkgjG5
zLxdC1l35tQaAzZ52EO2J5nDPU4DRAKpDB6QiX0oWTXHsQIHHNkuXg2yzIwNrJtxtm+v5r/X9d9n
o8Q6TPQURrnbT+rfBzXb17XBXuGCEzMIImmNanibSGHye+Q4zb6VHPA/xfM0hGc76b7qHDvEMhzT
UslzTaotxca06QzDODbl7wAfBPZBSj4ge5TtVJwENoVTuKu9bN1llvloycA/esNvJwUpQxX4zXab
bB8009XqTcLEKCHjaZ0fww5BjpYhwYdEKGG5TveO5L4Lh/Qx1INxGoabHQ3qEW+YE0/VFDtl0Wwz
wigBjaJaVGS9Tkwyp0btcfTLeOjLIi5lByXa63ixzNMkKfXDfGl2qm7Zks3j+Bj688AbQRpbEtdh
Md22OwCYN1JqrJKDTYiVuXWyvj+IMptOVpc4G2+a+JFXHaKMbAUNxM09EUxMvK2EliQfcBF0plxv
774f3/C7LQD3W65oFCvTak4T+9GOZElFbjKEjH2bq+olam8wzqf/Prv90ioelDDXo1sbzcm+fShu
f7m11BS7Vk0Htcr+RAZ9d6IaUCI7g8y+aUckkV2ofEucWrbFJDTq2MEtzdq3YTOtzPWXrgeuyLIQ
As4zeemppCzNce6LwXzsO5xRXhfeVWH74oNEEEnl0jOE1Dwjs9OgvtTt6Ly0c0XQC/DyKfeviRzO
QS7hLjuzYcztEpW4kkBVGsh5VZgGzxJmrClmpMB62aEU70hgnBtsTuqtXpwXiub+YIyZ/ezPARhW
1fwRDpJ3DSnOsYcIpQbPfljLdAeU+L4m63wNK4fLfM6GXWhj5KCG82EPHTxmfsZGY+y06QaigSfF
DtpDavjGxxK+/TMYB06DJdGbgz2JDhJ1oErvjDtFv/7ZB+xnIzErQwJL5h2SYHoocYwIdku/Zblp
7cgBuEPRnzeAu82Tm61PhDhlGMed4nm80eds1lv22rKSVyJ3Pnppzts2bfTJSMmYK1pEbr7zknGR
BAxxOfhrg9S4jigvxtCc/o5/ZRDb7ouCtC4BLYV30+RCGDNcBYzeJQ3zWIKAr2bKOereu+QffsIM
u/tcEHGVPRLkaR5FNgYbRnjHwld1XKdVseV4AvpEnQlm4/5WSq5+y3gFDu6J4FGer+DkkYNT9/Vv
03IkVzSogWhL59St60PpDx0xZdW36st175m62cl5FGjZLpKzSpOjnRv+o9sCUyd8B6RvEV4Qyjtt
//HxuPGi55eu9Md9q5eK9MB2w3bwZVsk8LvCZzNe7KpVUcCixJEilj3qzpXnJO0AjQe50TwSsUrC
/WJVaRYXjVoOdol2H7qpf1jFbESBDpC5cQpCXe5ktTQbWDdMpsvW8r7RzaxH37KLy5KIp2odQEKD
MT25UthXstl3nj/+5qtucY4m0TJYv1xoft8kI8+n9uCNrQZElasRZtVJMzz970OzBPJUq/knwHEe
45W72EyKNo09LJHdU5y3dcV82GH5FJfiKKc7As/H3VhMzum/D4FyT9q6BWxC+O789GNhtn60YZGi
ZCotiuAvyZAiFgX+9to69KljspnJCyinp54AXVOfSnKCbyMIg+E3JFuPbZICU7kE0lYa/N5SZN/h
iO0C/zeXP0+JrAWjP85li0g6rrWVy5p2wNlao/vz391tKQTamhy5uKVqOLNYzT7/+4xUqv/9TCXy
UXnrRC5m9smA0Nmlno3b6vahF7+MKfdOrULHqMRi4OY0fIbEGzNhc11OK8JjTQRAXuMXcqe2JhyZ
LDj/3vZy80wa53yxTbVc/n02dxLbP09jLCYm+dBrzF3JgL0US15hHBTg3FisUc8LU24Lc8Q6YTHM
kcn8q1opyGqVYV2oPe+/D6M1W0cjNw+6XFwokJB4CTLwLuNIBp2pbpDATO5Jb3bXtEDaA+Isd/0y
/e9fd25fqBhJ53NVfq3oec4uMIBEk6FzaQISrjJmZiq4/P+HVo7VZWmO5VKqaw/upMmd3Ut7eOwb
SgBilIsbQSYv//+hz115IYSSNzLzSs/6WER/TvUSXmYSQPe5u3yH9QoPW5JbMoQrZy7xXVEWlsMp
c3IyMlaorHX5jb8oCu3O4BW1rsickt0NMrio25dKsOo25RycxnGUZ40Zpkt0dnHsp1quyTXjeITe
U0c1M/EKbv9CJqf6+u+XkvUACCZKzR9e7gwxbtBqrxHnwXgY8IVmvs3nprjg2u0QnWb1Rl9Xb4Td
mA+YWI1d3gMuC6cnCrlqqgPJQ/YdCeLVdsxy71kWJHkLxETDz5fPtV/fQsdNv9Cqzw4zrUZhOMOu
6hwrkrS/USvnaK4s/Sr+h7ozWXJbybbsr5TVuJCGzuHAlCTAvoleigksJIXQ9z2+/i0wbmXq5ntW
z6pmNQkTRQa7AODHz9l77RHGR1UrhmtVC681jNRt4kfa0aSNOfh9CC/Fd7YAZYdraJr6ho57fSqR
ka2wU3NNQQaIDP0jiwskp866mLXuV1y1LvJI+TNXOKUrpVSvY9V8g9CPjquK4gfA2fcT4AVelcda
nrnxPPEnHVjTxCI364W5q/UxudqtTctMlDsUV9nRsB9LKd+jjiRHBCpxo3wH9H+pFEX8nksuIXGv
/lSWi3Ujxuk5G9EjB2O2ZpXlT1MVNr3ERN0nTYCss26mDdIAWA7Uh89KldYrZFHdL4NKtZ0W60NY
NOcq6N8BtUgmLiVaEpUteVPY2bXUOlSd+DR6kSEDng25ljrSZcUxXgtUSa+8XMIixc5KRtJ8TQw6
9z3foyt7Tbyq6AyZ2uf27n4vcgxa2r4IzvffVf3i0E9F+JhMrfaSxbf7g4CsRDfDmJ+r5fk1P8Uv
pJpYPpYn1LJgQvVltO7XY2GnbUQt1d39CS0jY6PRacbp/ruzqR+htOsP0NTDV30ETsszTgzkb0yn
Hu/PYIGmwNEUK1BTef+yAh1eBDl/5uXlolk1uRgwdL7fixCWHg7d8dP95eRcns3Br7EH1+0rE6n7
g+LBNG7C1m5/vQe2whQ38uvOoA+DXd0q0df7j6EsbQLawLv7y829jZoHMd3p/kyDDK+WU4QYWHnf
X+/PqaKHuLAv91tFO2cnZPFs4ZZHmKOa7eJBY5S7fJYF2AxreFK295vUIXI1R459vL+WkOJWSV3/
+tJBc6T20LyGdtA+yDhD08UzgDroT0Dd/vpko4XJ+v6V3O9lOF64ztyYX9+rbjKMj+we2+Dyu37N
tKwsmq/nV3LcOlXwWmax8aDxd7k/Rh8n8zQZmIHv7z/LYm2X5kipu6JDACEbAk31VGxKBDds0pJf
UY1IkXl09ajGfEvz2L3ebxmqPJW2wi7c7nhA2F9FM0qvaGnD2Gmuv1hVcIsM4VxVJzBeILzsg/BX
0kbyer/bsMKHrK7Nr1tA9B4gGqtXI1T1FybRj0Y6T1/3NXysYba7r1uyb56gsjRfjwQh/aSz5nzd
Vw3jM0aJ7OtWPKUvWp/FX29AAUEl1DH4ug/67Ws0TM7FytBFZUZRetDpt05vjFfMCMGm8ssKAyc3
IfDi3qzbLYk+n9Bkm1ucOA9o8Q+pUaI1mZ3d3OrKRVMIV8Cwo+5qEbRXpq4t+47FWqbaqJS0TLhj
UFfXDsf/0QqUvWouHBUuQ+u6qpvrrBY2HBhlr2uvtAK0a+R36YaBl7+xFnZHbF1kzqS8tfyILARM
0aDSTkXmvCgBY/kFo48MtEIyXoq4PPjO/GgWfeHabI65TNt7zEbjlXm8uTdy+SqmzrykeSJ2cxb/
uN+6/4gHsPeCQCd0ucZ4NIuRysJhr2Qyqg/KQj0ogTjgulAvQSPVixH30RkGajYg8jAwubL1dR2g
VmwIHJw7Ax8+0pGhlKWki2mJZUgTwWm9W+0jYV405J+DNuknp0jxqAcWdFCGrzMOXkYRrLqh09IK
pIGzqjsz2gZxYl7mcLK2Br7Q1f1mPQvjYtpXpkbDGcY4u1/yHVY5BiUKHOwUANisiw6b9VIn2tZB
m3kc/MrZKaH1bixvBQi+uNz/df8h+IoyuqH7liqW/lkBianHwXVHhS5fXW31/iGkcFSXz3D/6oKW
mW+j1q0nI95dUiPHajKGhOk4B4i7I3Ot2k6KgxoL+6owMRUUE44WR7dCL5rAJvVd1GJYVod1XzfD
NZGZ7zVqjI49eGzo9pzt5V3ej4X7vxKb1pqgKb+539SD4SdzK303apG8MA8/FYPa7WaKWscMkOli
Mr/qvoqvtZsPsUiKPcxj5qAxrjQH8odjYmZHhEvhpvuXcQzHdSbnbZvqNolkpaCaAXAwlrV9mqj0
tQclKdq9IeV3pa8gNs3oqsK5Rg56/7GYLygsEk/FN0U1022Zv0JC68sMSar9aRHPsOs6NrsxzOtV
6qD3HurwRDiBtiF4ZFfil5haJXR1rVAQ947izN6WrfQpp4Ldtg7aD6nCnqHqYz9jO5DgUkhFcGyC
WlmxGXtK2+qjz8xLOMWp52Sv0CdWWWdBe+mcrR+ohzgLDnRF0hXcqaOcH7BsREyWzUtAv4WJ3HiZ
M4YpSJ5sLvJ+dlC1LD+ooT2xhPzzNsyu/PCvm4HZjYREzLmTrMDsj38+VF9+/+s/70/VwBpED7k8
FdowDHA9UbX/+9f+7Xnvv3B/AtZcyqp/u/vPl/36t5mnPNe/HvbnK+gcIfXxz1f719Pf/6Uhz6mP
f36K+0vf77v/+PoU//5+/nzlr+/pX79x/5hfL3n/zz8+/Nfr/Kfv4evZ/v3BX8+oghOZeg0xkALy
CgrEHnxZAFg+fujoZh//+DE6twj+MGPqz6GOzmOlYtCH2E0rujvUWpdgrcLsVlbakWrIZ/Nqv0JH
lIdJv1qWLI+kEpTHrtyyr8GslCGykkXmtXNQHvvlR0EcxDErg9+0Nnvw6ssWM1V+R8tGrMl88kFy
/c2XmXmUyWAeHWyBWt9Rpk1GekBwxazhfQhZJcomi2Bj6Cf2tc66qbBFDkGHJ3GZuaOfPkItQoSa
OieboIDjnCTh0SlLpg9OjAhW1WK3cBSxsoWWnu4/csOvMDUAnU5RQRzjwWDUQw20AbRrumoeYmeB
loyuPXpNxgbiBEr8s1ojHUFz4ukNuTJTY6ZuPDGZn+PtNHVkoywyMRoBh6pkVJxPNTpFBRK/VR19
Wb7hMkZePCbjXrEVmj3aj1Qo8jBwXb/O8bjDX9t4iUi82VTzdcMiFcU9MnmjfW6ieA96GH1WNmFF
jtAqpu23xjTU/VSekQAYOwyMQL6rJyyWCcLFo0AFuqLFBz0/uda0StfmbP+054geZU2GUidx5YZs
5s5OhHoqXt6tPSWKG+rmay7QKuRgknVdfzSlTSiJ1bxUWZ5thcLQV3GqtWzs0iV0DFd7JU92AFLQ
p+4YRbitaFedOt16xTzWHPTO+dUyXqM6WGY6CcPvKt5A/M3WpmLY68I498t+3laQplX9iVm8HdMl
GfKZThhHpIgikkv0Do4X7DQMIukV7PfkTjbKfLpg+NmYajDx69aICdDn992zOReJ59AoX4gi57pD
c+aIn+rQD57EWWqzATq0LODVsk6mOm63sWzPxzg0wlvTI6WQmlPsI+QvQ+U8DJaWPDUSefeAfcZn
Z7TpEeXg6jP2KSZE32lcNRDqrgGcvmqaIcdU+znVZuNC3UPv1897qlLjFsyS9vJMW81XtqAmn4Ig
l+sEbtsLLm6MrMoa9I52RJdDAztov5vLfw2AprGUX8xsQ3FURHP/ClDTQRtbWVuV/qgxQN3BytGf
NX845mkd3HTsknIIu61O5WTbyQ2BzbjNC37DVNjI1WSMx6F4TBfwEA7U97yOGXIht99FauD96wz3
M4v+6BzTCY7Hg4IRNzCv9LK7Z1mwsWamhNWLuY9RLiTGROzNHMpm2qFPtyb+sCVtW98ieGLWs5gA
lMhmaVc0TjUEoumY72eIOXscG/jMR878hOwM/IsMDZkYGDFJglNjj6smd3ZJwFhEmSZ9a4/RZ5Zj
wfH9eenu49+bSE/YJFp0VCzzZIWaGzV4o2MnIB0sbZ7KDqeLxTeGqF5FhQmqYJF8r3Her6XSMfmp
k295XWIucJht222HDR9gamuaj5FlN4RhJjdw5DD526AB30ZHEZ2hmBJ9a3WbvqOTF/vtPjfH1LNR
qw+ytrACC/T0ZrvXQhFdk6VrjTPZt60XtaISbjGF06CzTsyDcAO2OMqHeuo5D/Izfnh0nKn2XNfF
fCTrA0OYCowtNULP6FMOzEL97Ov4nWCjN9BbBEfahBPXcq1Bo1Nx3m9b5YGItFvdoOVdvHA9RvUV
BcePNueVapBDeyJ7t/bSOxB8WbM2IdvX2CiGpD6VySkJU1iyavGMeBAZsB78cAKfIs2aflaRCZWs
0h5BBVSnsTHPUVDynVoxtjqcYdvUKn5jwakvTTTXl1w2ybbOSy6lrU5U8/JKLf1xDu9FXBZboGKs
Ix1yAaJpgMCg+dcwrr4lBjp5KSwuKmSctpkJ9lAKcCW0E93etl6dJnpKLMz0pq7TOXTMx5y0BDhX
Ol3IETFi3GDeQCg5ZaBJgtwRJ0BmeoeDn8uKsbbDWsPaV62A7Rur2pSwqsr5h17+mgusxm25E2Rl
rPNk9PoG5x2mbHl2Shpr1dTKdRP1BxVDgRtzMiA7wzgySmXwxs4yl3n7KQEoiT5BQihccndqrb7V
9Bt2jAVcqJNrRpty67SjfjQEc6Jhes/tdKeXBdLyTOrHhsOaznIQ0tFVIH/7L04KRmXq5lMYOh4R
ZcqxBY278hOFrXAatVsg+2fLvPWWHFlozeMIF9k2ECgwGu7HsDrbe/rT+eNMIlfch71rF6D/6Fsx
/TNn5k4C/YSv70crDnGTDA6b9/GX2qEUdnyp8L29dXNdb6Igokxfkp6lnrabnqhvF3ng8FATGKM4
sArnWL0C+N3qYdbfYC1kaBHm0LMbZ58QIbafLVadmmwEt0tkjBpk11tU436NOEOBAM0fdXgqrG7Y
JbTsVrYvrX1jGGdJipJHHEyHCko9AXWNdxaXObPS9N0w06SVBUimot6lQXELxrLcZ6K7QmZhqq+q
m4HkOdfy/W9W3Y1gKdUPJxnQjoxDRFrdfCHPq9mVtnqCuOIWAaqPZjSbVRCySzSJToTu0nBBxmni
ZD8QLRbrKI+NdZf9xJPM+tURmOcghwsSdjVRw0wveuyD/NlOxmJr98bzmENbDRKxqSQg4bJKMy9u
3vN2KI50+UNKgXYdVnH9O5AUW4aq7rMRxaJqIseJClneSNea9mJuGibtGoNSxUiRimZI1Uo7uXDq
cmDBCcg/23ChfZrjSJdofO+kRLZV0YWNyTCheJMBTNQCiN1IlFCY8gfIu9Jy40jd6wlEDTXRXrEs
vIPII2km5CzqhkNt+PFWAkMHON7h1UrRUdaKtXYi6wWFd3oMZrrnwRzW69rpONk7WmIt4QjuKLIO
EeEDqpjFJjJjoo+xD8aJ7tH0qUCdsM8BPwT31CSpKg4jL7Xbc2ws+lilMldgGA+GBGIVKHPkquKM
29UfJ8UlHcnB1Q2C3AisZdYXPKIP/aaqefDQ9sWHSl7yKjFeKkwCNFUViFYIfWw/CdZdhGDQRF6w
rgjEWBlWUW5LJh0jEL7nsotfWmbMBE+UCcp43JyYZ5800US0TcH1ZCId3IxvoCJGxyOWznNi4So5
ALgSL+42oWJJohmlxhSvCxDMOwQ9dMd7zKJxYUjPnPuPgNhrb4TUh4vaIcMGx6CII6JLyoeogvkh
zerWWkZ+nPIRqS+9QKLviv1Iy7DPoKLPyrxrzZKLYPaLpA1lp2fWdobEAGbTDkB244GJk5jZYEbY
pE+Hyy9ds1O7g1UG5RYezAMjM4s4r/T7vNS8lvGKhuhx1kdk4r2EHFtzhWgd62IlzXsvtQLlLMYy
i6nghHlghhf+NJ7aaSRLULOfVa2ot77SC4jo5GtTi+4EtiIY7hQSWB8/HdI4sWTXl2Qyuqc+sjeA
570E7+r3Bg66Bp1Vn3rcDwMGz2IRW05Oonll3aQn8WyLCmuilegrjMsVWTKXPOiG7WgWysakYR6l
Fql4SpKjikPGuwhVzR6jkNIqL/rgIHhHVTLQx/cHruGi0QHsRdnaMUvFA6130YOMdPkZHZ1lP6dV
/qudzc940S2RwagwvmZFiLLQLVrmukmmD6t5wFmLqmszaF2wUWxUwrRrLkM5Iv+FLZzqub0fB1XZ
cKq3DcsFg0/dYIQOg23Ek+XaXZ0c1ak9Gup4LZqSMWG61ARKtBOVOPjx9LTsoT01HqrN1ODXyyoY
2brQqLDLYp3nVxRgC4aZEBLwo6cQqcxkDvgkwS1R/8yJq2TF5KoGlEiiwkoPhmW1UVT0OuCHmexq
zTIbzBdf3bRFNZC55ejn2ySnq5cDZtc1FanVt8EspBum2ZPmMFRRKYpOhV6sDcCkY8gCIjFVrKvc
Hs6G2d+qRdIf1nh9zc7cd+W800CKuKEW2sfBGp5GuFQr+o3WsVSZRIO/fIpaprk6qmrV7h+VLPCq
NCVEysKBCCofKqCVHajbz33boZYNO7xrfdWsLREUjDNxYXWOq+d59cJVGZArcBPTRNehWvPNz+sz
PFFjg5Dp7MQUAHW5+OlNDMBRjYBc5j+rliYSBnz8nkN1ZSlqauPDCuJo1baTYHeH6Ya0aA9F2fc2
URcHwaePXHJXBgHg77hc8d5Row4sgV1nnvwhfOsToZyJi2CqmDnqpiedA97U65zrXNl6Eu18w5eX
wpTvRMdGLllHM6MRzqwhnvWz9IF+9C+VM6Jp6iEMdNawZ8H+HCu2GpOf92u6q9h3F9qbk2Tlvkq0
0HPG7BRnaMPFrO/LJa3FWnZKFQaDugl8lLODulZVjMWzZfwYNJmSQ+UD9NBbjzO4XUVmyxHaoj2T
PcPIUvvAhOoAHHPQTDfOcWhxzkChTh9zwB9pqcaHKIlHzEt2/0AICHogf3hCqMIxyMrDJtF/bOPt
OJCBiQl0FWR8cloNKowj3aOFVQO94b/IHr0hsMNaVj/1ciz2TC1J5Yml8W6xXjSZLW60tR9tv8su
ZuNfKxyYgTJFzzkygRWZVP7eByaHypg4XQWbgv1Kv0t1e4u+CDqL+USl9BarsB0iY3xJmtzyTBx7
RmznewsxxLFMvMyWE90OHQGun6RbPc+uKPraQzhmD31NT0OTfXnIDTiewn7U+x6uCTFZp4F+yiqS
huFC3JIHLC7ZjmnkTvHNHihFzuY+l8NpU0F7PBpo0wT4owDTTuFj1goM5dLWSoo7uHP7Pph2+mx7
rTbuDDlW+8GA7QOKTRCnEH8b/XFk+9Iz9TBbtsf6QYsNuAdUZGF0SIi3Y0pcn1NpVx6UDwZqCdZo
pBV9UYLaidABx2x+xwTBoO77CI8oBokTxMrgMbpfOvkjck6ZYx+W0Hp4vpnCh/MNYF8MSoBCJ1fY
qg9cEHUt3KnaC2FxvjcCv1s1R8We3xVVI9RXypekL34QTkWqpY8004ZHOYBpW1t2+1jI+U3kODwF
bxQ30aXI1M8EUpwCiW2jRAGG8Qn0E0FhRLIq+LsG4xmdEwi1paM4pwlDygheMS1zEqpYMyj0fBdW
IhAeuK1s6swzJ4ezKSYT7AOoBT9ONqVmgNdEu+twxV8h2ANKleO6qCrWwnaTg5LxkqQc1r7etPtq
Qj6NyoqOR6Oj/kD1dtTD2eOUaM8abOW1ntA0ynNqlBlioD5D/mViHzhz5UZ1e1bA0m8UEX1WbVK6
oK8KjB4YYPJSh68UQKeGb+cVivjI7GpXiLF1Y702ab70zjbzUXpqI+zmxre+xRk1I3qczTRbMU6H
2Dg2PaIG+qWuWnHFle133ME30jPa57ZasCokQlL5RCwpg/ZI7Ot2SrJLltvNCRv8TLCcAT3Wtq5z
pwNdRiyVND2+HLSxSfA+CqDMSFNzDGwb1B4a+VHJpVWxzqfFMjPPyLvQeoUZ5oA1bRiwtjQjfcjU
/0SbUew4KR6yyH+BuGu4/jw/F6XoETHCVDcMhIPqoqqXVQGBujBQy1vJxujSI9rzZh0o2ket1/t5
dsimnMiW8HXwB20SHFnRTdBY2rBh1w/1h1Nw0LItuMOojh+wlETeGpHRtLG7xn9AqM6Z2ZHAPpPZ
lPdYXnwylVGVZAdoc+qRRXgX+YHvyrnYx52Vbabaf1AM46PqABzMCL3xIcAJDT/ZuvhHFYrSOj4k
8awhQO72Xd0pno5QOlBE7wE+bZDKz1dCn9HM1/XCU1CMTSslNNlGfQ/QbXskd393ilMdIDfKZ2NG
qk+EMlJsbUMJC/AAAcW2D4oXKiDU+FPzzgJY3lqdsx5Sx1mQW+M1jLB2SgCf3BB0GWvWVJOF99Yg
2l3VcBQ3DSnn69Y6ORCg3a4nkSAiyHWbSus1TcqzEVvxZQlpVK1RO6pYTeBit1uoERaTmYGJAOTF
FgDqOrSAu9US42PObGcjO/PQzuCvpJP4yIIX5IWve6GFcqAPlZSrtXHDba144UhyN1RCQgrIf1wg
WaYOka+Z2GlMJIWtnDHSb5hMGImiETIXnBhxqGSOWHqMYMk3/U0vaLokuqm7PjIgOGWo3/vCQhJg
S0D19dU32fsUXQAZL4OEY0K0GiS2sqKsXpKIMZMmyumQqTgd0AW7TkytnU0g2eJeR1ch0YXTOEXS
/hpQMb5SY+16e/wBhIWS2DJ3cb/Mc7vKPjKbmt9kRupAkg3PqKPFrTYgTtr9/MawiqSZFEXF/VFl
mYUb3S+jA4kw05uqITeFivlYakr6lGrq7v5Lo47czWGkvb4/qnmbU7JAhsqqWH/n4bWQONEdrnUH
YpwHPJRUEx1Qw/OsBOOroYhTaxrtKWM0T5Uav44MpJ0geQtmW7noqvpLpY33VpIVTe3AdeR+J6PH
2G19I9nd77Uy9HxN1XbnFj3zizGRgO6wvg0KrcKud158wuMFoJknsCzOC4t5Gqh7+DbF4xRYAyMy
Du2ZTCiCtF+ytrf3Pl5MNqik4wTYLd26gSeLCwO0DxQvYL+4IUxEkkgQ1B/OILmoxDG0sVZeo2R+
mfxaf401RJNNXOU0v6gzKJ6StR0k8LZS1i2j57oUqT3xQVnZeo0AYm7nHQ8pOfVSGx7kpCflT9PH
qM8K9k67TwNfOhwUJiSvqootQKlXgMk/ohTxpugGYPK0suMwNB4zVflghXdWYQVuSemsS2MJrg10
eymWKn1bsn55Qp66viEJNiuOgVXV7lgQPmw4bHmKXHJJqIFD3mugPqH2AM9OVkvSe3bblE9QmQ9E
Xql7K8OGakxOuMtt0GVNUilvY3wptO4VDaZya+AaPs4N67nvfKrUl8yZqQg5LCrc3Jh4BXuOt0m8
U5YVbp4PchfYSer1UeFsaUSiN2uQ/XbsPueRrRXFd8Q6JUakfLLst0HEJD03wj2iA/RKSxu4VLgw
ts7FWZyrln9TnYq5Q+QzOoBJGFaAdvuQ9qw++Ncc09I3ww9hUTg0Gi0D2lTb6vgbO0nhAg61boCA
EbAZrupYHw+1taB/SSaE1oEdbYymbT+EyHH73vHIV7TffKJtNX0IduYEdyscEhwaajy6CiKOt8bW
vkX02WOcLrthMq3nBg2eV4N8c0koH0mMzhGDCZSxTp6tdKT9W2xP03MnYIv71myT+xJiLM5lRHjX
6Ow5Tcs1LA7m692piiz03hvE0x+p2ftXeLeMGrgw7kkweoXfQNQH+3mYVtb80Nn9RymZzuRVfUTw
qZ5QPqm0yNgl1v1sbjOAkDgXkFwh8ex3FfaD2AwI1eR85hCGh6T1OyMSrmAx/zknGvHZZNuC2qHb
qYyInlRlGjyLpshL1Ga/rVKTv8qaEtHJnXfdhuwubc783IJLk5QAVobQBuXTz98H1GJKqmg/kCx4
ds1q2w6L4ig07Wc9uk6RsRnweb42ptLeYtXk4tvC6CXbCyhAFl3zKn4JSHR7qeexvdaoT0YxfVKA
BGcSqdpnolvn7qjkSnWenJaWhVEeRTZqJ3ga5HRrVweKG0ax6nb/0SekXmCQDRBaFG9WpubHQaeb
M5RYkGK9IKZn8S9BKt6MpmGeMeFD62p9okotSchdktmQwR3YUpYKNXq86QYltWb3lGSRfy7a9kcO
N3ksv2HmeUdSBPNepPl+bA4akPV1w3K/CVL4kmEh9yLaTh29unBpS4++catFx5gvFm99QCt1rI2r
Wndshdqh8zpUQ0PHIF00bIMSOgzUstGNmWBKTJz53IfpcsLbw6F3THzCpRuIxoZT65YUNOu8LPbV
OJzphKIQmghympBS6FyKe6wO1Fy0Q0qaWS3XiNGcspMTsgOsOCp3CNr5rP1sA/mH8ubPg6BbAyLL
cfRfZUwpIGzoKomvXzH9dKCpBgCMQ6cS/EpxGjqC3ks+npWxJ5yveOiBoBNDIca9oXnNTkXKsbUG
oLtlxl7CoTVJYpbhmsi5reFl6Id0m4JDoEGO8MROH8zcopyjOBFOy0lFfyZzECRlWrNJEvlbMGU4
mxrfqDRRf2Dp4nI/Iyxi7MlGHj2wLVVk37U460yp1zhxkZhX9bpnm9hmFDSqmvwIqmBX1HNzq/AL
hj4L4BjjQ45BxhnsLuyHwi6aX9ImbgQKDkHLzZTvg6hfsaD4zHezZdiDJdhHNOM6k/MjqntG1iqL
mpL15gXZ1OsQM4m7gDSzX5heG3PxHUOg8TCX4mOk825PeQkNqGV0gDzGM6yW/c0MVtcp16xD0Vl2
vX62+kNYYgHpIxkgjfykXQGLukRoPBRij2xibYqBg6J4UisLIquQDlg1I71pY+cqDSRoaFgBMVMF
+3HL2c4RQQY+7NPDkJbZnt5xfsrGTNsmos8uwucUT6eM80kGHhNHyjSLv43pWyujU/p1nbFDUp2S
PVFDroIl5dEyZyw6LZoUPzfrCxpWJOSyAseD1F0im1mROt2ezUTZZ4kerCW9vpWTdaU79tMvWvRQ
qXuSsFCu/56XvCbYdb5b5YuiPMbPCE3Vs0iXWlUI79j9xW/U8fCXcWausgQSDJtcFqqEaX45bWqN
jjB7hzMnur5VfPAPjd7snCXCpAJrukTDeLENpsmZdZDbLDqz6F2md69a4WSAG2h0xaUIN1Qv0S6i
0snmFLRyofyCHluWGBoblREqwttr1WoFtcfY0cQcJtcHa0OTrCqutbkospFoA0eASmMT4rBOY8d2
w5jMW/rih4wed8ohzjasB5bTqPrVpJ/JaFugg2oIxwOOlLSWp07AqQFaX7HBMUli9QD67RIp0jII
6WCKyPI3W2Z8tCLDBaiyaUAzdGuzep/ks4WihsAjA1oImT4RVFoXbopbt8mj7ZQDGQWeoYJQTKDP
MXcgWqnKACUaCaSVZLyGy9wCt7m+w1LyHVxpz98cCLOZYe9AO69s/8hI/S9iRzXjf/6P8s/QUVs6
hqZpCEg1oZqaoXP/z4/HKA8IKdX+VxMuX5qfs9uvSN4aJa3T1jzBbCHUFwSLB69lWne9vTMHvL3s
sT2uo0trDs9/bfen/+btmOI/vx9Ee6au6cIUmm4tOb1/vJ/S0kl+13IWFNCkQEqWPzAa7g30jzPH
1KPv6OJWqknCsnNloMi2NC65Iixw5A7GvdUpr2Dy44M/Kq9qdDCrgmUi164tbN4V2jEaHIrY+fX4
gzzp2GOGtmni5kH68RmqZcplEtNr7xPh5ijNe00buGp/c3B8tAWU11RkL7IbrtnI7kLr8mtuc8Zn
MZw4X33062H0YoW8VL/7jpi/Axmn5IdcNZ9TkavHNKjfjNaYQG02R9Ogg6xVV1raFUcLjWcJ5WAt
sgCAK8LecyKeFI09aUTnbVMH4ruavfZBo2F9oOoy8unm5DGtxVoYrqbTEdJL89FiXjekqAucIYP8
luXfKqU7IHQjYAFXh4tN5XEqcldS7VQEMFO90LRI01s2Eyfti5k2xEJMb4CtSEJwgNKQnp7ntHxH
GIIJllHGM+oO2Ou6GKJXw58LN8L9huKksKi/GteOO07NkipGWNlOLG6OQAnffSSEZDw2PyFiXVMp
R/hCter1xuD6RIET7M3yak3GA5r6vRk0bEIyVDylcDZG5tz0yXrrEWB6qRHsQyMRjHE0orRr/SlP
zL2ptqCC/eRdMjyCqwq7bjHrYsahgSYgaltW9ZuOUo9jJ9+0ubiIYmQkZA6nekwJhCWfIslEsh+X
lRGi/IqxTrD+Px/epvrvR7eNlFMzLUdoqq6yt/r70Y1G0ddyO+Taa2P7ZPzHu6inR3Bg29Fvyn2X
CLmvuAinmA+3NambQF86r5bhuszq7/h3H3vVOSoKbmu17C9SDU4dyihmilq7loMPgAb2DRVUtjKZ
6a41Oq44ISEEmgGibIbT2PNoqU1zGl2S5zHQtE3ZC2vTLc5vSzExntqSqgFSKiVZjD7I/1FhmPHu
38RfMdF/yz/+Z/T0/0M89Tn6WRdN8bu9B1D/85n+/w2x5iL7xyGzhGT/LcTaqz/zn6Fy/qjbKI+q
7vPPAOz7735lWSuW+g/pOJpmc82mLNRsjqSvMGvF0v5Bc8E2HFuSUi+F5K6/0qw18x+2raqCwEZd
N21hcPVtinuaNXcZnPsqwXi6IyxhGv83adba3w90dLSaxZHuOMJ2sEohq/37ge6INlW61KdxGo2r
d0kjbrn+YNsZ34spxIBP97WfVn98V//FYra8/T8Ws69XdVQG36aFRdkyrb+/alLGmaYodr6xnLdu
epH6IyjaFV2kVZi8hz2bVw+p69rIX8r0FFr1mhoD/xVpJrFrVK7PcI8NBf33T/LHmD060ZPTf5j+
jvMQnsnUPJOVsBLVSwWgda4/7fA7TsX/7iLx92D4vz4Fa7KjWkzJ1PuS/ccSWBvqFA6OzDd5Ebp5
ibEUJZ+teYp6SibepYbKpgludoPxcrBdMb82jG7Gcj0JH5hctCG7dFU639FI7LDxoc38D87ObEdu
JMu2v3LR7yzQSON0gX7x2T3cY/RQDC9EKCRxnozG8evvorJwSzl0ZXcDha5OZSmcQSfNjp2z99po
fjuQC7KGV3qKsxKA5apxv1rpB3q8LSb9I2KomxwQU8PUFHrfhjbvysk/phgHZ/iYfU0roD7hS4Vq
WBYSC/mw/fffHTnqf/7qfNfjEbRtVsfl3//yS5P96URF45abTturJCmZr6cP8NC3hfdjIGAYqc4a
cf5vy9Dn+H//OnXdWp7Df5U/P+81d9j0bdt3TNv1//DExMTVLE0tGicTYFjAoiiw6+Agw+oYjMRo
6GS3bJ+Fd9BNuisx5AWN2BoA4Vvc8TWiGj/4NnTXsksO8uzFRCcZmxI1vgcSqf1wZlqkdfm/eM65
at7uwOdNNp0/FG3MqxgVCBNhTbbD672lKmbCfFzczaP7ow0C6tZN78UP7XhC6LlygfkZyYtdvTJV
XynzoydsWrhPSX+P9EvhJQ3aZ/ZrxlyxgBfNXlJx1jIMEEz0zVvM2vY1mQPyKeiIqPBvnnjxF18+
+6F0OKbwf8Qfi75ex/Qac1Fu4sTakfkGNHqJVpCbAfRZCaw6iNEJZtkB5ckRJe0ZPn9rfBvLF0Gd
r62dQq851+O6GofDv38u/2ol+921/eHBHCqXk/eS69pZ1znudwEt99kUuwoZbkg4T6EunBY2Jgy7
v/lk8VfP5r/uiressb+8Ei2XFSPi5zTBdyAkc27Q/NqEM7OS6N7VgoWjxvOx5SGm2vzNpy/P0J/e
jF8+fbm6Xz7dTHsFVJhPz2BsB5BDm+LeKp9MRaM9+0CGsGqZsxNmvwVmsYVx9jcXYC2v3p8uwBaS
nOiA1zNYTi6/XIBu27gwa268rRGu4Gc1QBpFwI/pyWJB3UpsK9mSUoTWm+jWjW0Q54naW3vvFYHx
ObSc/k7wdnB9mBuoPZNXJvR1ZKyVp3eJJGJjiP7uS/uLLUiYiIF8B1mtZbl/+NL6zghM5kUl/Wx6
p2mwa9JqfwHvvSkJw0j1fCgKaws96IDQaDe3717mMfWngc168jdf4XKH/ngHibVFNgIRD9LYcq2/
3EFa/BZjC0rhpLF3OBM33fAMnYyQ4RUEESiTuzx9NUq9qQFMh3chkKS/uYK/Wl6xzErhMyIPPP8P
d8MOdDlEU8lDxBsLiGTfV8MmCdVtjEe2ns/pnN6rOHsCA30pw+JsxKeZllzMDNAMkQ6Bfaz9+PNv
ruqvHu0AhAkbLJNp5+dy9Mt9ASHIHJhhBYIvqHnxcFQ6PlrkKpqec3FVs6tFdcN5AygI9XfZPMjU
vfmba/irl/uXa7D+cGeiHqi313Nn0CScahqMCNBusyx7aSOUk1OHSz1aF0Vz02VXo+z/blWzvL94
vaiQLGpHakGfYvD3D0fYeFMU0I2itxZsylBtyZ2XRMtMPV/DuPjxxa5XhApLvccEjwASle0c7aIR
Oyywma6wCTXO35JBcAh7Itv2iE19w4etLbqD1UPEsaqLmCRTPLnB95BDoesRcN9EO7srfv4rJ1V7
NwFDh5M+m8W5TPt9D8TGnyTHN6JTwEr68+M45Bsni46M2A5GQ9wtaTIeZd5acc416Xx1fXYQSG17
LwFO6VCh+QhiEED59pKLcQ9r9lh5cjNCr18+q+nVRpnxpokUh7DwPHYF5E3mC7a5S2pWHPAUjITx
AZAk35q7SVhrjRm2hVXswhuZwQUPYu2FAmmmcRDaWdFC3zRCQnJmwNuC4KTmkmIXBA2Sc8kZi1Yw
EmAnUVvXzzCEf8ecs+ZvnITAZYsnVoqj8KNdhRLec+zNcq/i+Cz0i5l9q938UAzpg0tuouTHGzPJ
dFBtTNgkMDLXloESfaA2tN5HTZeCVoeY+V6sd2HSa+oALxpnvOwCtY7Fze/jZuuDn2+jl2m8qPid
uSe9PbFLF+OX9dzhYwe/sgnT9waUTiXnXWIa2wJxiyb4XTSwDzVCF2KyWrvAIcu2TVMrhUnZmgWi
0Wjjx8MO6gwI3HTvs5VDjYSjULyFwyUAYVkzl+uh/hGzNBxF1NxmFWkiRIQHi4oK/aK7eFTZ2pEl
bq3Fu4G4Xy3XwtreuYgwuKs9AIyawNJiiVByLM7Kq6THuI5YEDA4goxvGa675Oh9qUf4J1Z1yWzn
bajaq4BHN1rRDgvPzQWz8zlEVNaJFpobUG8TiymVCHJuNCbcO/eVAdqqm/E9or60P53HjmZZHL8K
9BHp+BjiEZBZtwltQrsI2S6BlOXpuHdEhHK9PxUdE1P0/j2lIPBKmjC3AtREiLrTF/invQPdAM+z
dx6a2lrwYBvjrqnug+zeda++1Wyj+gmn8cZqifUu2QoTcIYZjHZG3zS+LEF8jbkx7CNhlD83Qw9A
WTXdA9IlzqHlxl1JDlmPPCoM6jbMPxFoLHRHphHNlZxyQrvnlTX6KDEf1fDqkJ6D1GIrctJdaZdm
iGeqJUmoRu3XppsR3iJ67q0u661NlQighXhxsdOo9lLcjg3NmB5oF8EYZIQm8z6A6hrDB8IRgj3I
2hrxBwI6FDUV0lr8l/5z6y8jVPsEOGI3A5kgvE4xGXAZtq4rolclRDVNwp4iOL0EPaLyD86/tOkH
OsCU4Q1aguneybfLNxnxsIT5qeYtRNEGz4pDEd+P1ZZosREAF+UaVQiifYvH/FzUgLYLImvIpM9i
5ERDBNXC5sBEI56xL/2oNvumGqSh/AUcRvRXvtUOUTHzN8plUgewgciVtt95HiCdP2tbreieoiOW
q5I8alsoePbAhImG6gAZ4TNd7nW4131G277flZpaoIYCHn5itd7k1JexsPcO5ULQYVDiwkZiywsS
XqOIf87I1krTDbaSXdPDKIK3nfreRvXeJnG5f+NpkIT2oFd27HGDnRL3yry2px/Ema808/TQygnk
Kg6gW3d+CSFRfyBQONm+vY9ma0tpt/WJy8B/ygOG4cvpNjHrR8usX89qnWNJhY7HoIpUdazhcd3f
0Mdca8BBDpGI2FToppE7wsCz9C/LcI6m4TrvSqRdtz2pqMK7kjzJIfoxkV+c8Mmz1FqgnwodNEAo
AOPRpP9o7wVReqiSIHAEz7OF48r+GjibSJFoU/iHUqBXJTCw3+HXux9nJL/EUWXAK+ah2C98+SGu
FrQgyVLVJfGGbTkO/Kz6iJakiXBj4F0ZZ/IVo/KIJnJTEznkJ9uyJYaYG+rWxAMRXTJM3Y0lTdS7
aK3nZDOBOh04pGJ0ZHBgbEG7HHIkvrWpDl0dIKSFkNZvnJBnpPOR5D9H4QtDlQNJVH1HVjWhU80E
cfR5In0WzsQRv8CmhxjcpbjbipY01qtp7fuk2JEGvCGnYVsSa9XiSmwCkIu5s6vaccfRBHDqg11H
bEhEUkR73dib0sBF1DbbJSUiNMIDqqODhZhuRuGdRP6Rgf0JheBBzBsJzgO1zA5EX8NS1DJ/spiQ
Dqn5VAsukofYnccnnOQra76vezL2kO/OMXs0EJ0YIij6NIgZRzr1uyCzbwwnPPSDfVJKXjDFrTKm
jcvKNTekg07mbtmGaT6d8t7eSOOlzeHRsaEtu3JryBsBvT/ipmdkZ/uBcyorcUOk21sZMsVUsDJF
dsCudMKRtTfw0FtEMMcm2utZ7W38MjXwTN66TQEFeqksBBXB8mfRksDEjkEOz2ZZIyvfJoE6Q6wz
rbkN1J6blrPlz7/eRUds1+eWj0otgW6CO2laN25n7tQEYY8NB/kOejEyEHMQbT8sTt8kWi3VEkVU
R3ShHW8Q5TXNSwHydFh2qXp+6n3jIPHj9JYBwtxB/Ysa2jjj57mUOUJFvOrGYSKSHU7z2rDVftQk
kKCUEcCITG3ufObJNYmOIArRNBtbPyBvizSSegnYMXepE9zlOrjreg9TnwEvICQH9N2sKYgotKI+
2Q/4ztyjZQlmWtmmIsjFr7npMnuYUk7Xg3sk/fnBHeyb5Z8Znm6GwbwZZHBFEHpOgqPTEN+NcDqG
dw1j/SaKDQpHXDyKnVnVJ/IxoJJunSnc0lt5x9ezFYa8LaL42Jvh3Th+i2r50JTeto0OfstzAvrJ
TsU57JnQL20frmkpknAN7M1O3oT59KJ7D8uswVv5BKBlO1N4ZNUXmUPLM5xjHhcPIsBPC3RbCAyn
Qu9dnlsSXm7CoN5Wg3Pbt/6VAfM1cvIz4N+LCv1r7xEHAz3AaiR5ujbND/RwgdoCdj2MLaUQr+sk
GzYPj8BPvpEAfJPsnyIlXmhikETwU49XKsrC+VbSnWioT80wvMKwYf7ZwBPNCFrqbBxcrKJsw1UY
/NyAXTpcqAEL3XLPmxcrZS1IO1QD/feEylek3QlELji0Cf1OnRwGq0DUZOf9nv7ZRZMUfhiLwdvk
jkvt9Aq9Ha2fb9+gkXx0e3EpIz4cNwokMTP8YdfUoIb5wmnwmOAIglaKtyu8g8H+nfP3Teean1oE
ZwskHRHhbPYjRr/xXbjtY5uNTzmVmVWEsDBH+Yq/cGfFd+lsbpPJhFU0Y+xWj1Iar4HHM81yYC2d
smIAajMRdwfOFVUXXkfG7oWHn2JGGwnJiCBY89NG7s5kxv+iVXXDbgcZk9Bya3yf+PBVHPfvjSme
Qu7l6OGU6H5AuLn32vBW6hsPPbKVmi853gx0649m0zxHOS9ebZ8rYh+89GsKHnwOpyd7cQh64E29
6UkQUrNqY/lFKmMNkuwhDkuEY4uysnu11fzkKsa6sDPfJvNN1oNgDI5hzEDE0+byUhFRuryf8ZAe
RP+keQ25r5uGk2KMVLxkooVS+WHGfV2iVLAQ8yKlonFFjlrhncxI7BqVvMPp7oJryrcjfPJkq+RY
85gG4YScCg5qHM0vo4k1HONa5vIc2/ZNYZggMtDTmibuqGHPVJtanrBdfrkKcwSi4LugV9uqd489
b2y31H5MyABfovmjuuGSaOjg5IX/G28HAb2SEN3Jffa4kZCiATF6Ah2v8eKGdFqynWjecZuR/BNt
YlvdhGm+P3R58eDq4m1U5tHAqZ+UB3DpqzJcpmZrVEfoOL8mUbyV+kePi3sYDVpmySaMtvSpuEVs
NcQvx0T9OsnDgBFrWULCiWF5i7vw5+s/YeeN0dFYNIO5tcX7PLrHZQE0qm6/fBJC6JXF2XBZpOL5
kwnHLgPVL7AD1tFOv3Yem51tnxiukSdrn5aluygWBfQmj60bv3CONUO2JnWOYCGRMCD35gS1bEJL
JwlJI8c8Dmn8N7FBSxIhSST5pgBsveyjyrAuMxnOXWpsl+0wbWbWrXZvswIFjdpbs7xkIrwuemZS
Lbe9iI5GpvawANdWX2/ppO4cnAw2fkEzuEObcvSo8VuDUxbbc2A/ACC6rSyYLWg5XYpWX6aHRrf7
zC3hi6JRJAnNrosDypsdmsQD4Jtbu7U2p76xTgNKj4Xn3mOOjej5+zbKEi5FkJNqzLdD9WM5uC47
aKQ5Ixd6X5Xi3HOm8tFO2c528PhH/rLidCpZ9ZYj/lxx6uSYl6Aww2G0q2sDwZl6VONDR5gk2vJr
MJcPOUYvCPb6YPiPLlanmRBySY5V2fP/NGVxtDysFUGIK4fEbx6y8OyWB18WlJDPyyU5PFCeYmNm
B8H+9VakUHFhXyx7w2iJNXbE9XKMJ1MHpRE51LQm5qrZ5jEbEKfk2eMuQQJukl2DsYqvgWgmcpz4
apeGhMnLXxMGBqxom+S/nTAdnqblSF/VeMyWtU6FhwAHwPK/IVwIsJ1/tHy1Hyxws56N9B/6yhCs
Ed9sl9oDbAxWMQ7iDGciNhLBIaEiVX25yyITGP04wXZ6PxU3svY3Es4yI/27LLfPtcXW7RqHDkKu
Lp/pr0DqAH5I4rcfUuVgjGocepkLXQgKfBm5x+ErTxgl0jay8Oa59qUAZZopKgXeFTSTEDj8oz3x
LS09HX6QGwrCdNad6W943b3UuJ+y/CF1pvflKRI9hhbPAY1jbZYr8owQojF7MaY9oln0jxr0cWmC
d5VHeIuE/yTLaRIJ9SYghjHL7kh3Wi23MOF4t7xNKd9URwVeGSQBlmqPIH9jGAR5FzQP6Act24mJ
lnx5AwuHt6Exd0vVSvANh336ubzgwmU5CWkK8eZBczxNuqADBFmCn/GzkqXv0XPGy8NbTPhnSUTJ
8iKqKt5D/14VvYPlZnpf/ozXA1mWPHlu+mB79ylQiTZ2OMWh9izAFADZXT5pucLlPrSRIvXXOi3P
Esd2to9gy9B8Ld36Czb+fba05GBNUgjqKfpNjfM/mor/90be16rgP/92Kv5f/qDlcv7/KJ2h/D8v
bxlG/+4ftiW2rumh+44C4XsLdfvn2J3B2vK//O/+y3+Ot69T/f0//4OVGMIiPy1KqvLX0TYdyF/6
p38ai18/0iRLWv3x57/02zzcc/4hHDsgl4iGrjRdi27mb+Nw1/sHZkVbuJa1zBIcm0bsP6fhUvyD
OGpLMnWi4nW9ZUjd/jYNt91/0L0XtDl8BI2e67j/k2n477vgBh1WT3qBI5dB7y99ZgNPPdkZ0LLs
0v7QDWf3oiAVBfJGFX5mSr79ck/uf2vs/5+yK+6rBE39f/6H9ft+/78+Z/nzXz4nbWI7dZwRXThO
v3sS++Aqa396doXTR2fDku5rrnmI6ULOcXZGPDVRfJpNfCY6yt/FoYnKagod8Ry7HCGFLcerXdjN
bnDU+JHWTXdb03a5xNSo+yZLpju+CnL1wpxV8N//Dvys33fn//VbLH/+y2+hYoxSiGfEXojoOwul
2d5EuoWxOSmrPDb5EDsbrMgVmvJptk+NV9QvbcuJFC2AhzVVY/tiSe9elM3ocBvIJE0/YQAaWMD9
FPMYmRAai5I3lghnCHdg7mIQMgVCMzB6Qq9SH0ybZca3c08qKCuCF7RwMYTutq5maM4UONYrysv4
bqDIYiZtJeZ9asE2QzyXf+fwP1EI6+W8lbjcfgq+bYMf2Nq1PlqgVTsE+Z3hTE5/dLw2Qhdd+NN7
VzQYRNto9KYtPEUjPcRu21xIRGyLbUIg070yqNIZ7nbUNjWncZDVyZfJJk9J+YLC04xhSxLS1yKM
135qrTIv775MWg5Pqe6iESwJFknM7pPKoYTm3nvsVOJBQuJ+K4XEbIpi07sKlcpLkNP/J0XC9fD5
NXI/F2O2oHt6YxPESqbb1i8xbM1RNN6rIEVaYPcqRLAUNrBYUOqnl9B1jE2Lu2yVMNy4JXWQrDQS
L8FYZzMw5mKgD16p5EOUGSOohGPrhKIchTREfGTaQfTV1iaY5t7UxnyXFnpKT3ZF5zYvIKiTqBzi
sKJblplmdPRBOoJUMapLFKXRFy2T/IcbaWR9FXpJtB5O8jk4/Op0q+fpHvYlklhscG2L4mwg9do0
aHK7o//V4Al8oKJyd2TeVndgRquF3jrJdeiaWERmJYebNhWKhjGRYavUIRy+MOEjAZ2aCCN29QUH
jXynVqF3Qk+0+bTqZHxwubETntbWOblVEF9kUthvvdbZ1W4p9ucwDbc6H527ytGSuEDmPWR4GOOr
cObkppgM9+y4irYzkB/cxWCBd6gj/JOtgnCtu3T66sN8pGfGU34c62k6+crJkf5bwWsVpsWNr0xr
Z/otuA4TX27luvqso7o4t0HsXsyQxwNKezeDV5lT/1FgPQH4TrNRTRbToL5w7pFaEs9oGn5zDwdZ
fCqiHh851lflmUD1qd4MTrKgILt4Eucu9uUDXGB0CWukKv6T6jsATUEbUnC6ujQ+KxFpekW1A5w3
stb+4FFh0Po989fdr+gkqYfSNN9arUm7nD9E02s5mMZHkdbvdiHUXRKr4o2DWxkz9m3qT4V0uMa8
mOMzJkQF1GTWHIzWK5mtTeDjOwnLk3YxN6+hAjSMuLyn883PZKDr0tLNhmLFxIej4JiS6ieZMH2D
dDndG55HVjfhn0hi8e5hOxV4kX31CoBiGX2HGanyY3HnBARjTaqkHRKM7hYL4+IUinvBC5TXOJGC
pm5u3BBbHD7AdFfYzEyaNLP3hNekl9oymndO+u6DHuRMjvHcJ2cxuKTJExH0bTKb8XbqYJRGhtV/
C0P8pWGKnwjSxvgewdt574l6PPJmGDw+VXhcxp9PXpGh2zSa3mUMN4pu0zRUc6NPe2uT6ibeODWH
Mq8psSJ0QAReq0Tb0A4nvTWZ1L6mlMX7UPfBa89pxFtDZ0j7DYD+lLi+cASFU/Vko/UdS8Fs0TPB
ad1+CewY2JMM4YaXdcA8UAGcPHiDUx1wMAKZ8DoURSXLHWMUne8dnPtwjRMygUjkTK6VXHpENaQP
8tzJDDkbQ0Re7eBMY0Af2xWADoMRyLouGqDpXrcc0ebc/TYquoBdYUGgKjyHtslYzMljFErzB0Qc
dTAGG+Bn7jbrZJLl2bQN32JQVOCub7xgQ4wPGXSBUeVbW7cDZxpff8TMOu9qww+OncawapdQlIbQ
a3bVGOTXmiUbUmNSAnUK/c/JSOX3vEyJ+zZnZ1uSynOaeuXv6YS0EDnMbO/JrtpPMLE/K9M2H7Ny
4jmByMQGLq3qFWFBcg+iIDmFUZvcBLh8UrTWMXMWZ1wQflKQX1s66cY1C5u3yogWO4VNG3wyj2GR
qvcsSToe5jEtD3bmO3wVTanNQ9kr5ny8uuYigMdDMbr2B1129dTKoX3ty8E+FFMzEWXeBuGwo+SS
QLxL70fWU/faRN4dPc+tj2FZJ7uJBWZezUYavQHn7NaSf30N2oadEkt6terc3D8OWhEDG6bOgl6X
3k1T1eQZGC0Uw9jjrBbXpn9n0lC+GUxPn5xBLAJ4KcPHVqUErvgzwYzaG+cfbBsWfpbZiO8WaAlb
aI+0woKQtM9z0E0iC6CoJhIV7OICtJ+6dK52YJx4pMK5v61gPCBqL2JmlgbUWeB483fqxvqYuzxr
XmOC0qsRpb8URNyumRwWL4Pqi1cLFyILgyHp6TId9FEXQ5wv0/EtVax3OFSwxu6rwSMklahwl6OQ
nQ9fcgvErLIQhjMC8Ua6ZvDu46mKTxHt41XhuADo06Y5VcGcHYigJTu1JVt+jhfJzxhOx1BGpJ4N
Zn1Af+R/t+ohvAyk5uzdwYnP8ey0EMTbjs5k1H5N29lgvFCP59Qw4P6K3u4eaTWlj3mKgwaeo7PG
WZn1a7tNnIs3l9k+7Ajjipl4f84osGE4GL2+ITGdC7M9Jput4/OBJlRRp+RXtDVa7IQQxW01eh33
ymo+dRpOr7YTyq+TnWTbVPfJbatKc1UPtA9dGjmKnAir3fpQhjiIccbGuRWedQXjCjiaTEDITcOh
Mzrv0a70tu9qfVaAKLeUZgGG+1EckGCVt6nsunvH8Kp12MKuJcIueJRull1IZVKvZS+mXeupnrAD
z0S8J70T6JjqHnu++8UlGTsk1zyMUf7H5bh2Igu7In5AuPWEmXxm0RS8974z018aADdYY4cSurEP
9RAJawXMWZ+NPEv2dQ5ygeYTfWu6azmQZR12752ksdZ3nLqNRAXE8tXNSLLhNO5E6AS7TKDIXcPl
LWgzNvDxSW91w1urlOFDX0D6JloYNztJST2DmtmDPo+bmMltIw9YqisiqYQMX6XP62gQpvcxAcPC
h5bbe2vw3GOjk/lkLeqNIC6TA6Kfho6lsvQLcCOEaRH5CV+kJ9Rbygb2qFycPLqmxGN8IG9DReiz
39EiDHF6u+tMWwGpAMtopc7a+MMvFxNX7/jRSdNkDy4QDzk9w8NLLLqOQt5JXYz1j0L57ldp+Zid
Wb22I+UdXYDAcd6ifi4/MjjNzCTzsqLvZLQfNRDTV89mvBkbU0Z/I6Dr7QH8ErUjFxcOnZ4WxxIu
giG+jrIDZpK16RFziN4J0bdv7EFwcJbQtCmpMhqbzA1siH5MNEOGa0lH7IjvMSadKu9BaNvk5UXV
MFNK1P05syWWQsM24KpAIYYCrldpPWHSc9MQNo5S8M3BPNyObiNfe9B8h6bvGT6Dtbm6wBAYIatq
5xmpvU2DWR/qBr+jshoGzj5B47Cuqjn8KCJbIqm0ZPJpZZV1y57Zrn3cFo8GL5637kcX+Yg0Wn3r
VQPYKKNQ6S2kU3J8cmTeiBurGV9LUWPhaCGTEPVhm8Mz/K2IHdxt8tu6ayKeFtFHt1g26s9cKzob
jmG0j700nccqFPa0qm3LfaOJnD0TtTVuG98LPwiHYVdxWzWfENj6r2YS0xZlqwXRbifltnb7CEBf
DELxaDkkbJUODpcsMJZWGf4ATYxtXHx4Kh6bTZ9kbbYzsrwjTS2qjlqk1VXlec6EMQ9uVDKwPjuR
MZxaSN67cQyaJ/h6RrjOhiQ6eIbz1c+m/oFDkbUtUL/vevKmOGDM0Mq2dd5Zr2QWFREsnzE0jhwe
onM0YZXyGyi5uPP8Yz93IZlXygM4NFm+I9bjjMpqNQTSBpwIG4V064HttBJVfRf2gROtyKKk5Bvm
MMZAkhv+VTOPzTZWNg0QhbCTSGJhRx/yXzp64YEvkRjQhFUSc5rqdb82GgItmCjOfbbqdChhIzYk
xDBeTh6LpjMPTKXsZyvJ9ZWGdXoyqHivjlfXJ/zC5KJYfVNiwnNzMGJzLZtk1ZVUYIKQCpO0myHz
yq2FFgJKbwlgXHT9Taiz/oNQG/+cGBWJGEXh3mZOTGtqJH8B/7vugEnb3kn6hbVHAzC90qmUIPmg
VidOXNyWna/PSS3tF6hc7oOHidJe62AKT1D/UBmZHLto08vq4BYptVznYP6sDPqLZHQmmNjmaXwq
S9ejk027ICKp+FyNcXeWcxkRIQg22yNO+cioW2MR9lLrYXbd/GboiZhKmQB/NKVTOZtZi4HxpxVe
mtppNy6FNA3euDWeAOjgEviNmZ/oijFCFpbv2nam4jZL6cdfFIdQQrcA3CDX6eDYwaBH5QkwDcdk
76D4SdoRyYgpIkJQOOQ0l5IMVLw2VIEojMy0A1TSpsHXqI0xkXEmja5dlFZgKqM2vTMzUnQmaXZ3
yONBJZG15yEGkfUPQiXzZ1PF+OYTMTIpYW96htmSHIw6BQWD5V8/xIRBcqKPxaWPlYPHtImt17D+
yqH22S6D4rtSPVm5Zk5b1g8iD/Yb9e5D2mj5o41oT61cxyomDm4edU0b9be2EnfAmb2N4yj7G88E
DcossaejJ+rqjQXWuJ87X8IFIv7pHj5p/9BFfbuWBX5PbM+W98OesxbsAaxS2zCJ/mu86K4qQvKU
nSS/pcZ2P5pKpZduUkhFlmPycxOPzm40UYLviyG3X4rIrYZdY0KDXHEszSQN+ih6RAMhHkSaMdWZ
o5FVN28prdM2ZEw/mjp8awgPQSriT2iTIgLdB7iCpK+vU+pt+IMONBRFDOawZhfIRv5mFGHoV9p/
VZyC7mEFw9lsJIJOWFQjLauMe/vGq9BOlIUKxGpjpBZ0uZkJ5MGisbDFKpvdFTK6qcDR7RLiytP1
NPQ1hUlUnxgNkec9zRTazlxA8a/s4T0zgKMUeRpDvtYRNVHdAZfz6eK8FY2RPMf9tEBJeqFXBeQC
tE6V7OslrgRIRhDYT3SMgCVFQXczNzTTy2DE4JqQj0EaW2bgq1Yw+4zZf6ayGh68guP/qpIRPlLD
d9JH4lnwQKvZRzkw9ZXJoVOS70DIjFe8MRVVh4KMz0uWG2SQQxR44eBBCEsExz1dFZXdvrQG3Vc6
NJ5gQVNRcnVymBfSCBWicQmEwkhKdDkks4ePVbrgbiBkYEknHBbfLThmaISm5RzsOIeRUkcdq9JY
3kVT7pw4FEefpuPLO3bASSzTtXFXsbDmR2Iugr1ZN/FXQdQvjwa9VxLkOWJC/M0aV68dPU33WTlk
lyj3AJ9hbThASuweXQsUaVtNIXkB/pjVa549LhaViyYZVSJZIi0gQToEC4iDTvXo+sm8oZzgeStY
wt2ElZBFYz7GSGq/oFhjKDST/Djjb70Uqmyh3tVDB/c21/llomvIORZmR2bSYeErDvVdPRjR45z2
7TGTBM8B8qCGimePzJ82j7LbukoStD1R8H2wNWNXXWJFLkKLFYhl03zXtC+2M2I4frIuUAKN0y4m
//zstr3+5puc0tnrwxToUO0F70ytp4PX0ojAQm/sDXbMq2e4dv8u8Mby6oMewGFsBR95mgFYbzoH
Eh97AfJUtLuoHI25qlO843mAtRquWLNJJAHUJ9UUYcgv6o4nnyRa8G+GN2OClFbeUWU1MInnUvAb
pKrnM6jVsQ2pEaotR7NgD1QVE//o52jkIhIZvoigsT+yKrOedK+XbmlVsolABakuMPRTj6Gyil+k
P46YpNMaMd8QRsCa2/quGiI1cwJve9BAvOywDEzLDkgPTswEEq4x4A+b+uu8JBo1ZmvdzuOIrJMz
1KHxQ3BAhqd5T6Szm2aJpMfjo+8UnJx3RHcaqgtYppXGrfiq7c7ZSZGPH+z9077p6RmQypMdqowF
xLUD8SwlOGF6o29GrauDLDvoRK4F6Inh89agIDh1wPXIEptJ6kDqevEqz1qSmHIipXKSXn9MA20I
sPApUkCrCdTEo2HY3oprmc+m2y7rpO8ad0UBkjzD2XA7wlclI6MdxGU2HXBObjOOL25SAcfn3DNf
mxyzTe13xXOLankT1AZpkW0ePg6RUxyaPEB5Dd0owY0l3d3sB+mOHNHk2laJs/fdfrgnTQ1ZlcKm
ZCZeP5JdOUIHTMwG5gcnEmM/CqUoDwvImLKM4FzUhptu+7HsRnL/yglYfBwRYTbyaCybqHDZj0KP
2w2ARL+aYVHkuxZIOYNvuE8chgYSJTTwuEX8l2PWtafwGNAzPU1Tb+/hCSc07kT6wxhN9CQF6Rov
BJGb0Mh1u/ARkuYYKoeSskGJplNFUBWF7E2Lr2bd8ct+cxalZ5Jbzb4KzPGb9LrwSA2Wf9ONyq65
8Oyn2ZvSJye2imdAHfmN1U/To4OHeSco006tV9vfIhWJVx3ZcUxDILJbdvWu3zsg9iyMXun/4+5M
liNHsiz7Ky21hzcAxbjIWtg80Mw4k84NxOkkAQUU84yvrwOGR4ZHZEZmxaJFUnrhFJqbkbQBUDx9
795zxytlwfzsM7ivizGXHYNlXAeLsVT2PfEDLqnxFnZNWwfqgYbultcpjn4fOQ9OTzuztqJ6104e
fdFuNJG7ubogjqzHv52b4Oxi/JasTZFRfZcstjhyszJd9ZGJrFVYDQvPSHW0Gcw+CaBEVuqGp+e/
a5KNkCLjGEZPp8A+lfnJz/qY414OHT5eai4VWNrWTMxuSRYVUNowmx5Mp3fvc/jA9PnKgKvhWNXU
N3hd6rMMY/c1d/3iFLpuwYWGy3qk0xQ2zaAhtQzZxGx9C5kQVz4lDfG3qWbXJDqXxnXW4I+bBGNr
VxbedwOC32yNDM1rB4Xa0sR1iTKZdiz6pgDtqKGl3/WhK7Y5io6VFZfDDQVox+Kl1DKNIKfpbEvJ
P/fFVmaTTjZD04lNzRFFDzsJvaMzxM56cl2C8Timy7meYa9jyFKsSx+IRivJpzE4Fh7V2LtvtT/4
B/xjPYHR0tnapM7e676ZXAZSizd26xdkJAxt9WxPZfvsNfaMcrLQP2t2AvNSsLC6whhWma2c2yCu
okWbZBBwKy+5knVs39a+6FeTm2TgIvBEB000PaI5z3cNmNoFgjOs/7kcqFYar4GlNgGG0QabiV9n
eIG3VH0wPHl6lkHGaSp8ZLJ0HvRM67+zSUcjPGohhHIPWxF1UJUqYBeV650bPxfeoqQLky0AJdYv
QxtSzecxeppp0IEiYq4HvRaF0qLs6VJvTQnaI3kmyDgZmjm1WtKIQ+aBtIlhGnOrWRyZZUEJmlfV
mG0QsHKJznmkQPKYRe59CafiobC96Dg1CNDjXrfDFQ3N9LaQSb4DxqMDCuwc+6msHDwMTThG9tHE
RU8LpGCGs6H5qt9m1AcodUwPhsvnjPAvTcn/F/Pv7Xt+/pa+138ckv8Hjr8xc+rMn5kP/9+fZ+w/
Zufzq/jbfx2/tZKcvZ+n5r/92I8puPfFZU0xbAfTl85qw6z7lym4633BLWoxAPd813L0+U/9mIIL
8wsuPx/bNLNxV3jzJP7XKbjxxbd8z2Ah8HTXMVzzr0zBDfHP5uCOwZzm95NdqtE+KtMQDE46yFVm
JRaN1shdOwzlbNiIRzixJlB/E6V396Z8/VxFHrHWqC1K7R6QkzoZHlZbN7n0Gu3gqEfvj7SPYENm
Qm/g99lES+KDrfohiYH+pmIfoqJcDVGcX4lAP1uKNEtEiNB0vmcCXuTI3nFRYi9LVH7NeIydN6Nf
KCMQOPUJ6q0DilRN2hH/JSYAq322CJnCiCDR11TwpKYLrchdHr0BelvWtQNstRB3pNktHOShwwea
821v289MrU3AVvLJou1NnzRcM3r5Zs+DMI3lOtLf2OUOS0GsoKFPa9x6C5zF8r4fuv5MpynYA+i6
jAzEUMwq6q6MJB9MfS82Te19kA+4qfT2Ni0Qi3lDc/B9hFB6Bm6nKnyTa8Ss2wrjYm0IWpR1lzZr
bibLEkoYMl0rWtPZJyEvbN1FHIpiNRADtx8G4uVJFHLXCRaf0e/7be2i/nKq8DVttHbvY8lBtk+X
x8oKd1fUpbco/LU2gYSNdL7EGg5Rp00xRAu8NpFDmpnfBc9RXrwrmpnUtlgqZGGsTd0cNjh9mF/U
EDdSPJyv+lD3MyQFXHpovdNdai6NisslOCO2wzI4Vo1kFKELpPBNA0qSy8rWntd1nUbyL2a5v7Te
/KmY5mctzX//6aP+A9ccofsOJ+ifLzh3zf+ZORTvv9Pc/PipXykU4gsrl07PFIXMb5obtilfDIzc
PsIaFpBf6BQ/lhvD+8LKZDg+S5Fnm0yQ/r7czHcRiOPTizOFK3TL/SvLDT/CsvKz/dWjq8/SZjsE
zwmLRufvl50gCiSrBD4D4b5KC7FEEEKFSxbPtvcATJae+lc9ajfSG/FVOJCmMfqhNoRjy+kP/jQH
uNxdm8FdOgIUVu8p7YjJw24UH1MbNaP8QGFAyvgDlcFCp38QucQV9Na6ws7poboNGdFV9YCN9QFx
8SKm+18SHm/Y9kox/Sz1Ei7GXfqtAkDe6e/jsIcvteB6vfDVTcLEuiece1qpcCIRB2hq8YApGw8O
JjIMclERLyXp824x7Oo54Y42cgPkaiRcg5NN66gLIweXz7tExEiOio4009WIEJinT26AJeapRz4d
vZsOvNa0I2ZRYqbH3kHGqB+ED914Wwdgq6blKDFrVa1zqQb7VXbGI7gGBKvoOBffjanudpD6um2M
Xyoy2LF0ARFdgTEcGd606x5+O4sCs3qBBL6bsLoJQJ2heeMzELT0OT7xvUxBN13bFAtJaO+IHFz5
cAZkmRwgHRA0g5LDeCR6DJ2mE6PtcF6bEVUezOm+NxeWc+/HNJc7fTlmGD6eaue2Z+Qy/6ervzsu
bxkPnbDL6xEvFNMYqK6FCypsjNGpxO9Fp9Zlik8t2EHm3JTNOzSNld+MoMpRcke7WKirYdh7zaFC
DihrDg4ll1r/WmEJHOsZM4K1w3nK1FPhXWuWPDSahiMQNYHm41N5z2xnkWD/sP0EPeN7TaxAnUd7
E6wC3SRMi9UytQ91n67Njm+xBGg9qn8Y7olJu77p1qW6MTwbDSsTRuPEEIxc8ojmHtl/EIWnV8k7
UbJVra7bAYzqcC3o5ldAgy3V76r6acZhIWmOtJamab0cYkxdnrbMcrnlyW3GqN40QXUw+4k+8vuE
VyGurOUaKy3bmG4Z4iAMxW2WP8XluyxR8Mc2735NB+q9Cd//epH3p8vp7xbd/0Up+Ke/6D9wXfYx
av/5ovwDELRtv729q7wteFffP2Wa+7e//df8o7+uzGgb9ZnA49o/VudfS8GZD0Q1p8MoNS06ST/X
gobzxTYME2OV79j2XPH9tjjbX5g1CWhxFo9Areb9lcXZ+kf3uck1Y8Z9mAaQoD+iCZKp7xzkJfWq
Gvz7rilPQZHjIpAj+MbsWtdZntMUmoqmo/utXjUYRgDtU9jQprgwuNd2tlDwyoaXMbY4paqYuitS
ayZfBfoQey4sxSrQ5EdcpXs/bGG/g2Jpaqo+9Ohr8HcYXeADamaRHIryMZq8YiFM+9IVqMrttD4N
s2O5kNlVXyriiPQj7MW3ShXstIgYBMiHyR3nVRvZ558+0X+i47Q+YTc/X7l8w0TL6oOjofCGm/AH
QeckiOwUvt6stFanXstR6A0BzlhxdMPOXwbtrLiJrBvIfq9JTdNBkMYKkAQgvIlR2S/kE0bbAc90
c+vBX00H+yav7JtWcsFKvzlmIJaS1xpF1axoS7cj7Tua+3LTqzgmDa148jIs4H5mXXIj3dt982wG
zj51c5Lu3W1Dj4JN7TP5myy6ZnZVCU0uhYvFVDp3KA9uooJPRAp8jo0NcKn1GN9rz8MYY4s0b7oE
GX7ARC510CXGY35VAMdI0+9hP56kjsAjutgCBFlckWOnS32V6sRM1C0xXgHuHM3BHWQ29sGtIALE
NHFCLV9R+rLiow+YcGAiKETuNHmLSMiPwbLOibBvAi7bsW59zSf1ERT0mfUu/1orIsY7/yry3eum
8u+1ol1Hfv/VbXJC0+pnFC24pf34o0bUNttLRVuugja6jabsKo4MmHjlXd31N61dX3VzD4MwuRjs
AYyoxPWfpM+TrTFG2yVEYoKNcb2Ovb8au2tfwSGJuye0uLwfhS+RoBdYRolrrUiBKebv625rhMgH
waSZZFNpLzJqdmoMcHx14UfryDeYJ21e8xxHQPupIxiPaA7AbmYTE6XHfKBAeLxqDIt+QQpgQOEN
1zsocb25c+LkQQP5qqaKJx6a/AaLaUNJq8Vwo8e85vLYOlOynBUYI08IMQzKSR2ogzTk98+/Cejr
LS+Cq1gxx2dK/EG7MqEdSKUzR8/i2lk0hnY3jsFrEAnQAE58NSTQqvUh4Tla0cY2i+eWLcIqALjE
PBwF3AaOrr5zM46SoRThwpvacZNPxqNDcnSWtt1+VIw5tKl2lhpytEWSdxLcLiE9TpFylL4YBhYh
Oyt9LGG+tneZ7i26kPlJo+PetCsiAC3m/mWB03imzg+pdg59b2eaeb1OPJJyKpTQiAerYJPR5INR
M+2YJt+E5CUsB1Hj5YDZEXCihJxNy6zM1lWaFRvHBGXuIOjImxz/dJ0wcIMB3uDm1vz40g24tQSu
Lh0QYhai9FNpd+k8/SZ3YIlr3tecTj1bX87x6MNJylutSg5aqj1HvYuf2jUfXN4iTM30izyYSQxf
0H8vK4XUQ+D6IqKRaWVG14sXgZHCHY92yHmREwKRRWN3CmvzxrbPRZoBlkzIwHHURaXpcNAz/dS5
w5PMK0IHOkIrskwtjBbMDhFR0AGi8CMIxTerJEqe/NOV6tyzNU1YnKlAWwvpgRNhhqdaLdPoPbbj
RxF/iNLPNk5HtOJkeEdDJ1giDj80rzeJ/dLnjgBJ5B6+/koFGCZNMyH7I93XPnFnUXK2s+aYt2js
Qrt9lg2ebhGRK57KXVE5y6nrbiOInmgiSDbn5N3yfiyJGjkWUfkwGtGHGoH8m5wv46AvxqwFImwx
XXJNbVgWo60t6/Sbl2T8qtR9n6A3L0P2BwTP24FxQ4+iQRcp+mWRwyqwmxCfn1uspmKMtkVwZHTG
2E2yFyg4JSNRHwoH70zcpvuyno1xjihXoiatjrSD5ZkkuFnxWJF9W3TYh+23smv8TRuS2+ThqY09
jhgDzYoXsa0NCsA9ygi3icXa7k3OG0Qa+O5TvxEm+I6OOShdZazO45ufOHs/db8OEbS0SJOvEO8Z
wu3sdtQJhmM5nk01sTFwtI6sSGPGSlVKLhwMuTwwxqxyGWorjqDOo4Zk6Tbk3SSC98q2bjAl3gxD
+Rz5V9D+LHRsCgJXVm2a1rsh2RIRbdKyPhn1zLIG4SzpMjc1CyiisHJkQKkrDWq2n8Efw5i9UAAn
gWCThwvkjIPFZFXEmiOb8GIpRJ+2Hv0b5M4fjAUz642ax2ZyKUx8BL497xd/Mhg05HfliJibVZK/
mU5+VjjROl9tzIIGSyruCdrayYhswBBeoZouTZptJz3eQMCcLzrkhewgl9+VdEdhKdUBmWFqWKFS
BiDbow5YaUh8y8H5qmFUl8zwdNanyLb2RX2tZ8Z9ToxRbb/rcXaSln4fcmGymdJQdeiXlEgHQg3o
4Zjf/3U1YdC/+902+PNlM+BCx+YZCEj/ADADS41lI+JlU8sQU9dtauc+QcJLqM7STR1a3+MmjusN
FoBVWSCEbL2VB/PDQ8dWeOSwVjP/A2UVsKJ//dQ+65g/1jmuZzmG0Nmo07X8/SdCm78KVRPz1IZm
2fvODhXaxu6f2/I6qd68SS2bGlgr88kRxm3i9zxpHAwCvTJu9bJ6LUEmi9Q8pwJdlqO+plW3iidr
HcckQQ9HUxWnDhtcEMO53auu2XWkcCAF2qhIJ964Qo2XH0y6f4SrofjMtyJ89Mx6W4vxKtbVNQ2q
fRSLA+mk68CqV1RHG4YjBxpqMCG3JWzkUcUbd+hXVkH4TK/flgYIDO+M708H4tIca84Ntx239SYP
nJsKJkE2qdvI9bZlpJPXykiACi7zBpwlBuZA7a2tu3/3Rv8jbUroDmN5Azgm7QXvD8eA6kg1DtO8
XiG8UhgTJ0LDEF2CmWlRsoJ+LIF0p8ybFsQjfK11G2bQINfGDH0KjOi5aSEtxemLpY8wIrmQZN/d
om1WRJvla6Oc4GfUxBJZT0ND3hiFeL6w7G5JJoRcTwYJkkF3A9AqXalJsdaImFS85FQGlI9Zx9LW
GtFrjs4y7mQ58xr85eATD5oE93pZ0BKBWhYWlFCtwAhQadY3UT9aqfFVi5GBSJsWLA3cPnh26S72
eoe+RIzPpTtTiRvKg8A+9X2kbdDAs6OuckgwRXtFI3EJ3X2TaKpYqtScc2crqh2rOGd9hQaaw2ad
GMW/WYc+0V7/cNTPfTG2Xo7uWvOH9dM6FFsNwHf8D6RV2Vc10u8kEfuhmrbEP4CmIiKC1OTUPmfi
wPzmEEXptrGZ2oTUfQO8d1BqXersBO2s0iSTBzX4vz4vPwFov3+GwrTAp7rm3PRnX/P7Z2ji4jXs
mf/v05ZOEdojHsw+EjJqLK4jppmRjKuCp1JHto47iA/9IRoZUiWBzauZhjeybxfjEG0UUXPRaF6J
Iv/2+Rz/HzRl/z/rDzDd+enT/Aer5Omb+tbLn7sCnz/wS1tA2F986JozMdQx4PLSYf0xIGIKhHXZ
xyDoMwaaW7k/+rWa/0U4jIZ8+qeeac7f/b0noBnul/mxv86sfuxtf+E8/3MA6/zTP12dPEMIVn98
KFybsW7iSPn9oRaObuuGyVyFjGlEFANjb81TxKegYkCq5WX3KF86lCT28fNOmZB9MFQj2xSpnX77
kgW1dpK2Q1yMrdE++/u9yfxd5CnnIFiokNzo55FBxw68h3ZADX1uy2nb5Fx19MpydnUZpOvPm6rU
MCMnRnk2Si6ZThRvWi0dnpHxJ3uXtAN6u8m/2fojQf19Z4Q3xNPpWNsGwwvmde4fl2oklqUQGiMo
NgAP0RDLI+rZfFGhCVmp2mkO8fxF1XCq5JjclFal0z+MsE+JvD/0TXyZEjqXrKT7nq1lLgr6nW78
DvUQeqZKMUYCNTFLNGaNL/fweV5IiniIHQgMTqbfjVRtKAVQvGUfCFuJO61y0Pqjf0NwR6cSk7UT
9FUzTXs/JrochHi7HA37JhbiWWtKdTWLCapEOASC5wz86V1W8VpWhAia+rTyNQM6HvIjMnm1BSIA
4A8WcLUQSZPjCCBGqj0O2gScxYZ8wLifhFWLMkCiQR7MaMtuQ4dVR+WLfOKeqLVpVcuTb1bryYfm
YyuRXBXtruqjfpGw1q4DoruIqt96kbXvAl54A97PyLVXt9HRhLTHyjDzK0+NrLzwNcYIQhuLLF4T
zPFUTC5xKdDwMQa4RPQSiwYYOGrgQxha+NZiClynOVqzsbgydeuZcnxRMJ4iFgmurqXRkbdlcHEC
7Tu2P2hK+bc4uSCvPVA5hmthJwDn1AV3yrm1xzN2ikNGDzg262uGgcNGJqO+yg0A7domS9SjcHAG
pPQfdkCcySf0V05cBegkqEpsRgOagRGLGJy9mwZ3hWKzjvKBwgotA+4PmtaYNWUB1cJIQDKQCz6B
0SP4MHa/IwFlP402yOlKZEeBR5lg2A9AOqIFMQHEQ002gkbYKKs+0I46lhW21sQNBHAzKL/XDJe5
UjAJkEXAJnPK1owBfYDKOSLpIVxjYnLp04m11sthjzUCYIoFrC9ozFt31C4oUMDqSNUuZVCM0Hei
s0hJIS4sZEHOrVGO3nKKjUeXCLY2ULPvEmEkR8LQMoTMRLKi73RLrr3YQx6lCRSSSQPDbN0G/rC1
mN4SH4YbKsJrxQJyLObABRfzxdyBJ2ulrL7KyN0nST1rmjaNLS4ahq0bty9PxG0Ss6b5RBv4ebsk
jH6dORRLJYa0SZMLC0XaKk7aU9zT5WqTGEoZ2z8G/yt6rsjsJvTW0wXzH5FmxTSuEIWTQEKufZer
NyWAVVh4lRk7BdeTNPZ9iL1FIG6UzXIavQqHEIFESVa+uSmIxLKX094T5X03RhxmDGwyH+cEcwjP
L1tmBBxG00wvMhm2ezWThME/lVF00ycJ4lBbPqjBPXo+BxPQhoViKrHS8wL2U4FbmaZC8+wyUqeU
O46M85ZDZ+8GVmLcIckDSVjRsjV15hn8YtsO5TrHbbxUpX7IiwJyB3nmS3NrhYN+MDXt3IrkVXNz
bRlEbbdkk3tlVTUBiO7k7ehxPhoR0eI8qZM39nftEF9C1ys2tsNmH9TggqT6Az2w+0RDw0bS6gw1
BOqRNB2V+3Jy7eoqCIgkT1CmDKX5nayboxng+EvZ8titfqpke9d33obfFdJHta2dLjnde8IRpBFE
xzoJvxml8A+V2X/vcIVuJe1C2LUsvH2G3tczXMiGhUgZEsGwEDZb/7oNSY30LQg4XXZSsfCP+aCD
/rP/fq+TCXM1aXROPh/sZ1gQF4MkaY3CmT2DYmvD4VesXFXmV6kZ5lf2/J1DhvGcN8VcUeBzsclC
qnryzUMJURj9aIuc87UqiZD2pb/ptPuCyPWzARbkMoqpunx+F8boE1nnFvMYgFqeO3/74lrJyms0
B9/aCBc0Cc+elMQPBv0yhKVwr9cs91jTh8PnTXM08zUWCYgy871lFT7kdJ2ZHxGKgh3avM/rtDq1
snj9vFXFLno5UBwmAJ37pqMT0gyBvjLjKCTDTn91OppGPf2A9Zh32QFlSnb4/O63m4aRZpBSTGuV
gKRHGWygWXeqY6FM7HZaeVfVHIJoAMDM5IhVczbXKBlfEvKgHgFlxQgp0+YkXA9GAAxUWhB+RQld
oi1HKosSbzqPoPLzOMco5ND0Dhr/2XOS/KMmFlrdjK1M30yZDYso77y7QbfzjYl0C6KLg3U0h+ET
4Vfc4pXDVusW9QKRh/9mt+ehMdKPpte/11HeP6Y5vKU8QHEeD8Fe1ao9BJwm2zYYk9ss8tk7iu9T
XblXQJxpGns6KZJoWLqRdaV3w+IWzd07rBztym6oxdvyIR078z4i5wZrZZHfaXMGjNVY0wmdYrhJ
XJNwd5hrngK36GdlS2SW6d41fj2r+6T5EvFXB3Nkzzk8sBqWLwNYRRfgbtq+jW78lOVgd8Mi2evK
g2wVa9/7rv5e4Xe9YUjjbpre1Y6qGa2D6YbO1lGRj6dGb7eDSz/WQiy74eowAS10rhMACmUd59/A
GsOmDQDTDgkH8xCawcGhEbrWBtd+1sp268qw/s6HOdNwzfqmkEwe3aqFPdB4NclDIEyb0Dp71jm3
CwyJ2T52+5GPnzfK0CDYD5WtHSyB015NvTb37FjbB904IWcsNk0aetd96/WrOEgTxhhJBeKR6CVN
mdNtasTeKnzxnGy6xqk3d6UjFMlzrdLL4oPYUzDvfoFz9EmFBdLlAZquGrDIL6Y6NQ7aqJZwYdV+
ih2BnwpMoYKJt0za/imtNRR3JP2CS7CKQ2TLHbDnGDuhccV227nFlUrP3TnlSf7Q91lxHxbDnik4
KsHqXBTNmbA5bOTDh+2pB40icpG3mrZsSQgHYklnFvnnMfrONly75I6MtqIvyHtxA2vndMVj0cvm
KmdYnoQhWZlWNS3rIDlHmYIOkUqKBFlMR2zo0z6nQ8hTR5YTb52KqZmRlxPRpVZDNmB/oQOjbSFt
qaCbTpOU8pxZ+Z207WTXKno2Xr3trPoZaJhHUYE+wSQR8M6An9QNs7LCVvqmNqcWYX/y5HUlnh+7
JJfQGcEVOzHH+3nqR3GplPcNj2KFgFtjIxAma8XMDCUA3rWMfvtCGzRW45vB5PAwrKK9Z3iEXdJP
bvG+XzMnKq6BAbA2pOGdofSQzCYfi6jgSB2d0jv3J6910+Okgjt0vjFXG3teEnuC3CjOcs96TkjH
PQReJG+aLHgysfevPovnUFT65fNLBxHOr4pwr6zXwpiQb0J3um90D89lLOGAerI48ME9FWmOJjsQ
MK1Lr7pqJ1Pt2z4mVpHPq/Bg30bE+y6Fg9gVz0J7FJPZ3XVEHK3q3vsajqQpT0XQ3n1+kS4aME9i
pmr8kyZS66x6806gPohNTVyjHPdWwwTYyyKLsUAJep26VnmnIttdE6VWolBJ+9uJsQCBczfQFSAm
5fFVmMKNzlisz05cvFoRkZmKnwUPY6+jtKUVGPeUrRqieOgw7k0+fxFlNm1iH0acM3IlYRsW7zig
+1OgdcjGPWYxdRtDxlLdES7cWVlI+j1BtRXL6DnkHTraDll5lArhc2RA5rakbsMo5V6gxDtp+uOd
N6jh2qiG589HMd+xtq1GzR2SsrTEh25vuqLLz4GW5GdJgCoAGP4+N6xAX7sZh3NHxtRJl706acjZ
TykQvyg+oZb98b9kLRk9uV88qrQMvDp4vSmqf308skbu/rz9y2NyjAd+bzDBmB/zy92fv/m3n5kz
bwz87cfP/3KDEfKcV3JgUHhVjeMei/nL500LtiM6D0LKSddj2PZ5z+djonhqcffMP2ORaP/Lw6uW
01Yrm4EJNy9SZ8yJoHG88hMwaAzc+L90svOzl8G4me9o7mwjCK9L0WXXGJiDY8TQNjaTDHwNX7Sm
oKMjUKP02biNQ695SOEL3EmZLz9vdYkp7j1sFU4jhiU8FzHJ7r608/bBNZgGMLk0sPPfojTy7kKy
00Zm/jeft4w0h43SBf3u86bF+r13MstfgFbz7oiHHe/QpAAVKq4G/jCVKM4LzhTGQkinX6Hje+XU
3bqz1CUmEtLQiUdjRjNwNOQFWLvEZ5hs+OlLNebLshJ3eWvdAJWQPHXAjcKc1KIw2s0Q6q+dSbNZ
1Qwm9bNr1C9Im+lCAn/HmTdMYDqJIjnHPaNQWMddu2o8553WMCb5UpUrt85YcYPg0CAtyvNYX9iV
X+/xSpDIMTsHHItDiKLh0EY9Dmuepe4mwXZK4jkDnCS7VmlkZOOK1GCCtNoIJKSB/TuYAl8nMZRZ
q7mbAW3dIsrOgdDGrc40PJP3XU7echzU9pJxJSPzSX8m7vqjVYDD+zY4uG15RaAk+ZwxI0vgQkeX
mmER9/6d8vJoJlxwbWv6PZR4D/Dqtq8gqbpN46wxScy6K9Iyeh1e5wGPxi1XnX1r93Mk9hsdiVdL
lnBdGfqPxG9SyYX7IffWRdtuRqEHV+CPtlqDZoOkaOS5Y3KIcO6yY5dXIzvADYmnx9Im4b5yHTAd
JCYztEfEKUh5SbxhLfX422fpY0x2tDR1ZLxKvXhl0iy6GD17imIpcbRuDRgmRsXhLIzCfppyiggS
aS4tqnyET0m7BjB0dmk/DtozLe9TOdIiCqYX3IJMGmFeCtKffOMrBI+3CTWcvB6NAiOUVxyAD70Y
kEu21WxmSKZ3M86xYnRvIKAfjJr8SZlfbKN9N4mAbqo5aQnRVSCrr2GBUh4L3AZQM2oIhthMOm/t
sFM7n/KbfrM4OxEKNLJDocqMyR7QFQtlBuiiGJhOJzEjAI5q0Q4vQSLfQsLoOGzdHVKFbdIaBwN4
BybsMSaQoXyn4odY417x7xaj/ZpLL2ASvX2epvo5iYxjGQI/CaPx2CSojEc7IrXWQC5rU9EzJL0G
IHCNxJicAl3ewsFrlgDvEIo12WWKkVFk+mvY5C9EhBhbvaRJYAROv56c8Cn2C2dWMPBmtOg17juL
rWahld5mBicQV3rs2dYcW7oNm7RtPDC3DHQNIohnMcFHqtHgzjPckJiCVwXx8elQvtPt0hdxnFOZ
NlkJ1cD9qjvyFPh0B2rLhc88Mp0XpHn77S3Js9kT+u3MEHJbGcFbqJJnObbXVV0OK1b2vYLSBd7h
PqJrVYxgSbShUrzUMtjYFROlVquPyeg5yyiJLmbrNmsiPDFfzIF8KbnlZkN5S5RQUY8Hrcmda51E
+ZKxGrgpQ8efYp44Sj+Msjrggu8WTBKrtbKRf8qaLlyO0LQR5jvYor7VYA1KbVtUyfdCx2g/lozB
EXsm+GkoRtaK2WE36ReVIHlicBKlX6lzP0rfLlcI428V2dxIXG9wZ66Rc9hrPOqMsKtMO5SBeojK
6c7yXG8tW8pctoOEEITItTVNrb2krbaYeO9hT6mjJpoLggCTDoB2Ug3BgFpglk8u77eY4geB9XJV
5ONcuUfO2SKVIBno6zhvI6efwyq4LGmlrewpAnxUhkc1dUzLxa5Ns8tYs/sZ3SLcajmgqlw7yjIF
PlM1BpGuQ0aHTb82Gt/dZkAivLCtuV5QbxETS+Fecn8oHnteF6rwgYgJU+NcRrbg9/6FNbqntVTx
ysCXFDJ1toXrPiZ5Fd311lLm1gshK8ahJ1TxJpHWBbMTR5UkG8Q3QY1ZVn4DCwF0MSwE0llJhhuR
RmorKyVYU6+wahdNNqFlOhQBbePBVFds1ODBZ1WyybACbYb+a2qnt6RT5U9+V1+1A5cNEB6PurLv
Op/uY4vvhmRGE17xEC8HZkfbaIg66vlkGaJ13udhWG5M/9qmkU0ql7tiIqYoJcnDU1XxUcYTrZNJ
bNLK9O6SJlyahn1vAxwifDO/HXuTRABIuOu0z56amAl9SQqvnyPhHacWsKVZPJoM88nmDA6FvhbO
9KzF2jFLETt7djmsISXB5s/kmdbDCz7DYeZBZSt2/HLhAcfcNlW7Fj3q+wLGMWAeOms1p3zXN5u6
6VzIdVwjp8Tf4UjircWJsExTWP8OkjtyVmO3Cw+9gXdC0/qLbpf3SQRiJAkTh9bb9NjXd8mACwCO
VrYxIAdWujctnJrLR2nsSZy0T8DonpEPReQj5MAIdbzFTUL54VDhT5G10gpp7ts0XsV9aa6MjuuV
btDaovKnRa3VhwC44SUo9NvYcR7qFh4yh/JmyBQnjE6PhJipBQl403rQndNguxEBmjVOLOuJDq67
rVr2NFUdU58JH2KYnXN1bxuBhKpha1xeJiLScpzWK8MjUVYPYMZGxAo0LZqecthFGfMvDfLMiKcR
v3L1oiXTq5gVx15k77VWoLLzSeMz5MAqTM8uJKqRZQ0Jct+DCTbUde0AzDbjcA3y+SYuJAdTbOhH
t185bS1IksKKYpSpv9Mc9z4lGQDazk2Tm8eh1e/03gt3Kt67MRZjLdKTDT70TeTwKbUWgnS/is5p
79MNMiOaJkW0nrwhv2qm8MlPtccmRq6ECXPZ6MOT65Kt3v8PdeexHDtzbtknggIuE8C0UL5Y9H6C
IHkO4U0CSLin7wXpDnQV3R1xo0c9EEf6D8kikPmZvdde1FtlBJ8M2Yh6zdPnqegqPPTSPZntm2us
RrKUFFfs0uGcy28mrojODXVxJR++k+XnaBgfWY2r4xpZjhClbW/X0PaR6SHSSR6D2aKqMTLGX5ZI
9k6PPqVYpVN0QoNKzYOJ6ieMKv/FyoCGl7P7IUwaAV68SIEiyjQIWNIx9wXSjKwxH4pIOyt7guWj
33xrWzBLRBzI4h91NnT+oJDvUtl/hghnYWz2J7N0k4Ncu/xaJVfddo9qMHfMQA3A1RcCYJEFltmf
EV7trkECI2fzJVjXnwDCjHDgTA5FpL29BRJv1bUw3ydeIZjkw+Tr3RyvU5U4rIvglYD1m87jjK8B
yqXBpwFhMcQ8vx0HhE8RgdJhlkMNLNGeeyBTuMPvh5qBg8nMpEqzkll/AAGHR+eI2OOF2Cqmy6iK
WKv0U/8n8FtMCoHN+C6ZPvKqM69L7n1Jmfzgzt0gR6jl8mlU1kMHTxN1WvYGibkOocoA3U5AcFH9
p/huN3PX3mH5hO+fyB86gzSUlzpxU0g7xrwF0bnBgv8Hn3JGkkJXhBO6J8zqFYcIXkNAax9wLhm1
WJ/tYExbp8be1ObeKWtNfXY1FLcIRzcssuzqzHgu0JM9M9JmDs1RD557V/rBTy6br8FvHxwWUOSK
geAGVJuWRxcV0dFfIxgK9VJNVFXY4CXYZmaL3RT8MjuG82DZFD8hV61xFlWdo3r/bIPWCiMl4QzE
TYahKjo0A3eFSYe6dRcaD2/CRjb2LjNLqMa+sdUGAhFdmYiDGPos/Cpqct5YMbJNwt8wjDHXvfTY
xuztrmfbII3fJZb+tmNEmDMD2i4wdkLLBmPi5WQrxohcYeYJrjVNaRRA0ucC60gv4QDreU1hEbtG
drVgoFyaIT261GS7yvb0XuEXSf9I2c5XNSR/R7/uH8z40oyuv+s6klewgPIXSkvA8upGuYiTVLr+
Zt9T8NqSz7xhoQT9Tu6mtqXIza1p09r6O6mhxzeOIL+IVqBf+6lkXRDUlX3rGUwK/BplFnR4Myc3
Z8pJC42QRmiSjMKE2WHVB1+MKyCeFozwXfOR5Bie12J0TmhVsWNRHOX0A+zOFG6+mdXD3C+Xtsiv
eFmIzVJLzsWlk31pRDc1WXGhbJJ868ycXWbC1s+u4/2Yg1YLWgwUE/MbKnjsggNFJJbZaaYrvJlx
2R8oKnCI6fQzsvQJEkZ6rovkXHGaG1Gvz22TIo/0SyLDFg4PoIJhamge/prNWT0M26Tyyl1bBXyn
4hZl8/Wfzy9OSzaGzHo3KpmZYnDBNNav2Xz4qXiZV2WKgfRhZzimOsCreOkZ+WwCwKSI0b7tMXpu
PLJB4mx8qRfeVWBa3Taa3Mc0hglgkfAWZvbJqeMByiOLmKbADz0n5uNCikDhLthRXKQiZeV9gyh7
KTKD0bSo2AQd3NQBrJ4bN7NJXQudMnXz5zkHKdFFaLmiJXvPRnZ4fEbAFvwVj9vA17bKAFFGKr5g
Hf4tU3ELDuG7Qy5/b9fSoa9WJnjHiUUsU9Rh0HI7yW0UpM+pT9osO2UZtjI4juLVMZ3iNh0ZiDpk
axPeFmaRvU2G8hCbROlaHBV2Gi8nAs4fPPNGqWI5Nj5kdmECPsDRsh/I39BZ/McQUt0mBJhNgfPT
tKQM0ck1J+t7zLKvpl++l0Gi7V4UFs4h+6CpdCHpIxWSUu+HouUDgkfBbUqFVTHLWIz+jR772yGs
lcX2vJW2mPAxmpgM6+ELsQADTYkjX8n0lrH1RiB6PtkW8fAAZBtSiGYVuikD3ZaOBq1vca1SCHLC
dFg2mkNw/ueXYYUgSz8OrXg+uos6E8rc75fslSvfQA5IO5iV1tNYMZ6u2Hh6vpaHsTY1j2l81yTm
+yI9lvHtyoRcvnW0sseuZJbnsOv6T8D9FzX65rkcDy6jun3XxB/ZkMMca6Jtl/MLsHb9qeaOEOPZ
OLWLTReZOUTWdg/Q8woAJDPqKc7NYCJbKPWc5ZSyvlsVcsZErDGmd93OvBYEMDAuCZgsBPH7nEzO
wexIo/HiI5pS+HdJkhIMxJdxqJ8CxwNPb+UH7Zt/GBMcodfEBF31L9CbuI3hCAA8FKFJAEJo99DS
YWL4dHfc7IwPhLVcIQAgEAVs66/Wu8I9YEahefT9Y7CUOypRdTKN8S1nHRW4/A5j6X46VlSEfla9
5Ox3XPYOh6QvXUgS8sOpu/Y8DvjDgBvixF1H327y3k4vBmOdO8Lsk/s0YZsXFMVR0/7RIUKJGp0R
Qhrb2alCEmeeSjk8Lsv4W7F00/TkuzEe/xDTeJumkObiBpN+QHtS4VlmdwmIsQZYRLtRjztty/tK
Umt4nBQjvobQlNm89ekwOvr3PVgu4prrgH0jT1YU1Zd4wAXnCa5xo/SIYouY7VoZh9twnKzmRwqA
GfkQJEQejFtCMugM7L9toFA5Q8unWRPHEoc4qmhwAFOnPrUTy42Y+nSLUvhusYo7FRTGShyYt4HH
KsYjTbOXUEFUdMomg59TozSD5qa3uX9Lrtu0TSZk+W0ArQSwzsYaFnKnLGaoEvLVwvlNTCUov5Hc
1PRuHOv23Vl1KFymkoEChaw/7EwMuE2dkSa8VOauUOOTxay0yE8guvNLaxReaCkPCInPpzm0Fpp/
D1FJHDDJqgoVDv5dPuBIwMczansnquwrzblUnqy4e03pTE/sSeetNhkmxGwkbyrrd+Cu2Ikaznkp
t0ANoTRR6ZK+07ZyelQxt7PKqx3pGgyMSOpoxfKOOMAN+8TKzj3LBQmVhGYJUb6lf+BrttvY/h4h
YxwLJbBzpm58KPXCzTh2X6pTUBY768Jh8iki8bI0+CNRiVyiida9UJK8QsZTm7ykVedKfPH9Eib7
57hYDD6xpsSynELGU9sMgUOoyFHbo0pBLh2biCMShTOG6WFAo94kgw6DyfOJqWMNPyFKMvMG/3Qw
HGrPLLYpsY3JGgk1D4UkUISsRDdybgM7SE6LUCFizEe7ioubru4/gilRoVMGkiQaylho0LvJtpNd
AeKR6wGnBhv5werqi5EDDmPGRXp0EyfvNRSxNL9x/QbRQJEcPIEgXw2kK+ZufK4ypicCKaNIWXV2
1BugesA5ku8aMoTxCakBbseQ976AXQ5qdzjSWoB4MUcNoZaaP5sdL7Td4bnz8ni7FEZ7yAGl7Tyf
nlqN1dWOjZFFZPY0I3jcBT5wL/Zpx7lNX6FClgfZFN8pphd4HlxiIEW30JCu9MIPMcxYeIIFrSdS
69DUig0bLDvS6QdhGexV8mseeDc4msNBdG+KVqShkq+JYF9sWeLuXI6yVi9OsKtLkMKNwxjTYRGH
HKh0zlk9vZj+xC8/UPzNfjBTVBh7Z/AHpk2UqnOQHFoj+82M4NEwcvKImnxfJj1OLs8ZttiUAI4R
ohwZwcIZ39e7Lg+RmqEKtdealIlfOJT4FpJy6K9xU32WdGEw7uiPFwmLCNFuTJBhlOzt/uLH0XyM
B/Oq5+FNk14bkRh3MExMLV3/txithicFZ8DE8jMwHiV84JeFxeREE4fN2QJeZ1cXQLyEgNu5SzEh
d4FBsqXIXFwyA5PtwvLv6lR+DwWYda44f6/ZNFLb4Csp6BvZV8TorH3jYjtY9VpPXQr4eoWJgxSN
3rMzFcDLJuArhgzC2ONfGYPWoLDJ9sBRM1TCF5lZJzEtDZk3DcNWVNX9qFkGLBQHBgufFCzTdxfr
m5m4uI7e+BZlzSUJDOMI7IbWGSnOnFMR1ROoCNh91tYeJUv3PLu4mffoSGfcgfx9yhqOxC5WOoSu
vreE597xpn3CuhnxqNn8uWPMssPClA9S1rZxWTy/+pEETj72rGroViEzsj11ybu04TrlaLvthnG/
8AjWHAJfHjDSeRun/iBp9NRl0IbNwv4diRypKUO3jE9y3NVC0UK40GJ9t7wyYnGO+WjdDWlV7Ofc
YZCs12AtN0PdyIpOlPGfFW65X3L/OBotYuCpTpFKxG+J5X7mNBq7jHJ1mxoskm1IrU2Xk4PNCMIA
MFjN1bhfZhdnOE9caFrzBZxQuRsKi2fDEX+g0OynlCkSC0XTXtIjUVmt38EzI+vTlVF/cEoLNdyS
W9hegvyWt+yPdpZztuQs4yfSnqpGUIaiJMeEbEWHiCOEXS9lmMwvUZzfkWPGLqcU+8oRwc4a8Uu7
hvXXYSLKBBF8h+cTBDe5EUfmvSUV91Vf7/00b5jkCKRBpMEQezav+omVFN03F20+In9C90eikNdi
xhm4ZdqGlTaaq/tJYn+wktjiVWsOahSYBmKakBSbc4/aC5IOM1D0OojMa2YLpZLyDEf1vnD2s+7D
IsnNTT9H8n5w8aZNwPm0Yq6ZmcaWch94xjjD8mjzt1ptlYsOfTH51o5ATMj8oTsS+vwwDmGXgtvK
K3oHZAwoCznH4ckxDmZ07QzZaz2a18onOW8ZSCla/AN/qPRBGM3RMgZ22JFqQzEnzVNk4Jco+gMM
QcZcEWg3fH3vYDkeJ7RDTpQTjGR7z5p4X0r4z26JO47ogAmKhviKF9BVJ1Ci06GAjRbignPDWMRf
GdljhDe85BJoCYEIEfOOjrivdA9GBkf+0BV8xBEtkU3172rjmslg2M7LsCLyu009wV9F4b/se6I+
4f7GtEbB+zKdiin7VWp5lRCtDj1KgoYgQu5lOiNZZZgFCXZP0qymI8qekkjVOyhlxqk0MFKUCF27
wQJ9vvrc4uLRyEC7giPtDk4v022SuB+x41N82va+zL+dnGRHCsN74CpqQyaYyzUU0O6OOBNNcTFa
9TxqoGsVQJbZ/gDyImG77dweQSDWVXp+3ynpl8pHNZu4wmz2BEZG3RgN6hosnx3l1bYcwB5aqOYs
Zl/HaPL+NPb0AHw2tCAQw0Ysngan+apWM7NqThw/PVMcS+1bWMeb1jIdgoTye50QjMm+n3X1UDH+
CLp9S92XD6vFqPfQGBKdfrKdau94DeqCwnqFXOw16XhIJQMSX/S/FqVnoOzsBIju0CIKmXsADaJh
8tBaP9FiDviaCGVmCU0WBNa+ITuCYnBCazC/oEo+VWOQH+2JYbXJLA7Yp7+jsplIugrArW9HRaKd
THiAW/OQkVL6lCgM2viSFQ0qf/LYrqNzaeojdSDoNn32maPzfAwsUdCQ6NQfWGjed0WJrCFioOLD
2TCYPJr+8Kd1kbLwwaDgvovqIj2APT7ktQrHnlEjPsDSXpqtzRld18vn5HE/te5Tz81VIKcA3kWZ
4SEi3xqVTYpdiVvBcIW5lbvE695QslBLiSo9dBVXmV/ke81SGKwfYoZYLRhgl089Mg2Z+Q23NnpV
TEdLuOjK38cl3EOkKg8tiSJLgdy4mOwbTXpD62iodxlaAb9SgjfYEoTgQgJhhblS8lQ+PFqierEl
Dt/OH89ef+MMKFogWxRn3+nf2w7uqvLkU2a3hP5S0MVjUO9hyz3mP90ydnuPJh539zgeaUtvrCJj
/3clZ7UnVJU9TEbuW2l6zjGS5aM5Jbyw8WGGvoq5Dd0wIL9PVSli47KZdNwM2mCSXOdlCwh/ZytK
m4brZ9OdDeHwsietzZy6Oc0AQDYBkOlLILgfmeBiVTGNc9BYLUPDemv0WJgr62+lt/5EEeN7+gBO
+iFF+nkwmkWcbPRSZYTANSmaxyRVdDMMuAiD1EDxqpMH9Zl4ADB4S6AblLLzua7TVWAojlBIQuR/
T5lPzYfY4YyO4hf5A+GQXS33HjKdwzxRby75WD3KyrjRAwN2yzfelM+CJ2HPH0JLgwYMpNHIR7jy
y5o/3C+7rkBKJhubgpXrsjPErkcjzwKG/wWIl6I2Oquey7OFbhSsbKmKcErTtj/nHBn47OJjzCfE
ZWMwPiV4+4xFPdlWzALLcX86dg122aWQHOcLHvDHUjSoZbBDVr7mKgiAxc80mZGzoy9HHNaLnzbq
nj3HfZ3J5tmxmNsJbPouQO4NPTxSQNymtN6UgLYKLVYNhqlONb5dzE2A7GT/sCTLTWyRpW1PILlL
E98Ca5RT4fjfEWNPuXaJcyOYOzF6kFF6dSduvGTiFUr9lfuUeOHMaTPMwXNutdYuN9Shd3Is1r4X
stWk8kFpyFAFhCH3HrIpo7HM4wgfemO1JjSCQPWbxQkIp61gw0unOckGFVSW1kSUD37AuHQC+Otg
+FZB1rL9HZ8zqHRrGk9uif4QO/XfyfG7naHTU+zDNslb+xa+HDjJfsdauSS3bSbanlESf6oSv/DW
eXG1T5bblB4zF+ZNm9HP6vieZcbAUUKB7wHmLDkzLmVW/DECHxZBvPaWVgK7kvVYTBwOquLvbjjF
PQ6IjRlxIeejDQ5hEtsZj+Fsj28IOPVlnfemrLGjSOhzP/Q/M1I4Yup0v3MzyXHRw95Ts/3uyOFQ
2PG4y2t6HNkzxDAtqyWbBpXNP7eCgOzDIHHyMzzUmyHy6NjHbGuXThNaRkVc+hogBFKPyEXxpxXB
AzPRB8yHbOKEdVBVtvdtzSoJ7wf6ZONfdsH/kbfq/8U19d/wLP8fYfhsnHj/Z/TK5m8B77b8d2vV
+h/8y1kl/8GAENwKwI7g3+Pn7H8I14V2FZiQPCzxTybefzmrhPUPYQoXvIfwHdP0fP6x7l/xc27w
D5chGuAPjhU8guD6/gceq/9uscLeAJ6L9DkW4biNHM+G/ffvfkPTzZD8lRIiE1UeAE7vNu8I+WyL
58ipz0HmPolCtGQtiNO/fT7/G5DJyhv8N3PXf31ntG+265uu6Yr/+M5pHddjBvxlk464A2BxP2dG
9iyS7mAtv41jItboEbwn26x2X6PReQNR9aXd5W6KVxT0uTyjGIw2pNKeIXDee854d+nufR1f/e5W
2+7RVeMp1pwdEfiRLuHG96v7qaw+/u+/iIU78z9+FfxpRFe4jiXFOgv+T/O4ZmEkyXaGAOYGSFIs
OjGOwRA0xhuLDGvv6uB7qDraZW8Idlm5nDqupUNXOx/x1H+POGM4dIPV/2OHeE7i1cCZv2dD0mw6
b/odem4HETUW/y6OIPQ5VwO9feg0/pH2yg6byPti3JVvu9LaoRe8pI78Gwd4XropQ0w25ttVjcaS
CtQEekkHW2Yg2KSPnwwRaW2w9fjx1wjkFGp77jF1tG8Mb3iJql/nXVQPo1n94EfbAHINNr2mcort
FlGiyw/c9zoKXfCUgMOAMge/s1mS0JUYFx2N97U0Lot2s9eU1ufOzfSd7r6nnpJ5XunGaQf31SgX
imrvyaeeCse2vnWa4JfXjWC/JT6AJeYuVgEKi/YDwx8hCX56P2KAoQnrSpDXKx5o8UkpNpEydENx
9diL9oRPUN+isLS5eeLSEtucqvUu6xBM+bRfPXGUjKFBJZRJdFx6xd8vy4Nz2o7jrTNVZ8cjOUOh
VGqbYsVoV+m+INInhlF5AO1LUhQy562RZOuHcRK5Rq6s0hvdxWS4Q3G+hZgCijuN5oNbuksonGaP
ctvcEOs173KbvGJ7iaB0L3sjYTGhpEUGUVa8zxoVXOMKJxTtDLZLLc9N+i1U35I3Gz8FKsLjkWVU
ZL59n5OZYHZed2rjCPAFsgfRM2RBTUsGALIb8w2BOmy1QMJoluZTqvuG9nfwT0uzW+b93kGqfmOx
YgvRKC+Iw4KLA3WOzwgqeTax7tZRc3TNUm8oyfGyBWJvshFE06+y0ATILsJuXJ6rCa1l6ecPQVHf
FHH8DVXpY46Nz0gwWEPZvhNZRy0h5mMjfmm0/K0wkAcN0qJiqR9cWnLhNQd850fTyB0CjldeUbXw
A/TFvQawpgVGS9dJbll2nCmcTiKKtnqZ5m0k1VNT+owbbJhCrTf/qj7ewau2UHi47sa7K6J6lXEC
wJlOct1r1vMGN9gYisHDd6PxYgGlm9EMbqpm9RZNAMIz8OV3sZLXuST10ZvreM3YSMPFtc/RvNwM
rCk2aUXmRWui7HDm4QhgeI83b7jHPk88BnNji8g9/ZH7WceWl1HgnCVvGC0wKk3Fl+hcN6RLZi9A
Vq3F+o2993vck7aMgS80R+xm9WBf2hxPvF3Z6BTr99ry7iZPgmkTPl18wDOFooW+exI/Va7ZpajY
3ppe9VHQQroSWq+Hmz5oSQO3noISgNDcmzgdfHXj1VBDksmwjtxQYV6bwIW6lhk1su8N0ZV7rH4s
M2T7VJMCPdB0ofakdBG1u3dAlbMVMlAbQISm10r4ETA1kinD+IIgCO9CGCaBUXJZKUnMlGEqbLQ5
X7raw/glqTjn6ikpEalWEQtyBs2Ta/0pmgkRUaGoDBNsZcBvWWwMLQQGh8GT7BGqMOIZJ0cQkMgw
CJ9VF2aUbqW9+oSjZhsUq+guSp9iBDmGg3UwqrBbQJW/ByNEGzQ/dQY2mnYA4ld1O54Mcrojm8HK
nIem7/anxoe0Wq/E7MYhwpaWqiOZGibud07BtmEGKd+shmfsT12Yn43hxbx+fXTIyh5JWqfvEBN8
O070QZntsJAnPSgWUM0mGbWhe3aL5c3pcUi1mbnGHD2gs/02/MV+lNL/SrI1CiV6SV3+wCWD7o1h
9PYeqM3eks1La0h4fEN1Z1Tymo5xH/ZyejARCGzJJGNfSGgIFld67r2j+KiaBi9eVHuMqQxU4Mx8
3sdFZ5eWjK/Fsx7yuX4THlDLmNRQKszTXCNDZ9RhJO5FvVgNDxcqg9FCrOIAZqjn+gtXCDdH0wJK
wYOM6F/caLepw74kKjzyVsST/9JodhlSxMVWJvIrs6xXXdAQkyrJ8GRS1j4SGF0WNYe505xbJhWw
/qdHuLFQ9RXLt5zqo+3nY1FHx6FoPtpVQ9HUxk17qZYoYmKnWnZD5ouXqV+41XdqLk9LnBLTAiyW
TR8DGnhBxRJ9aIOxqdCNOKCG2+qKBLjcN37HNHjPODUw8ixPZJFHp5Kwj0MQdeS+Gp0KO3JDYGgt
+4n3kKywGoEl6QqUdfQr+iOwvA9twkrEwApak62j7lufTp+hJDvkOHTsHFlcH5YshOqyngggSx7s
vGF05yOCjmxGvguYTSYAbXk1EsJeIOxMjAHSt8kkIy2pFJLYMdpnMVycnJi+oSwezbVpMlsEJj4T
w8RwvlPg4FkdX5gehVxbA3lFXJVhjEU2LQZCkZKt2+EPtcqMoRBzaWRTEycsEre4ZQzZ+c49jrHQ
Rcjz4HY96x3tEvHUQTcqkFnsEdXht+kyXk4UsG7tuEzdeIRqbyYTsb4X+LbxkFkMoiTwmkxBCPWM
7x4PwCqu9KE/ee/d5D1Vs5+gyK0uJA2w6HulXuN3acjzchEOCt9nHl8E+wUHENm1t9EYxydVTw91
XyIkL+sXmMH1pp9/cttbTgCJeI2kiV1/gBE3If7AEekfUC3pVLxbaJ2s7KYmMvaq4u4zNq17WKXY
VRH6LXUXhURkYJ3L7J84hfjHZx6OCgN652iC2MrsxugYryG53yekSOydqv9FNbJBeC64/4083o0j
l4U/sv8Zao1PN0v66xAfbBuZ7Xir6O6fQMC/RGaCuxMjXVjaBJCOOI+RabrToSq8OykaatxkvrL2
Q3OMCs1ZlRp+/EwsBi6+Bk9qglurRlXEWUayb//qrS3uEonv0fNouwH1VOKOQB8Uav2PRRTWLrZZ
h8Zwn5NK5Iggqk8xBd4GvX4ZjmNQbILFqsG/No+qaUM5ds2OaVgUZsaXr1k/5phBN8vJjFmYdm5B
tFfKce+P+aMQ466Z5uow2Ont+sPYfnRIumk3CfN1EPadDqY3Enrmo6o9BS7HoZRhi7/LuLAoXUgv
w8wWtnODIYEb8tBJ7jETUHbtL5euigYi6LqXzjGnczd1xyAf0kMxJ/nRjEixJ5RgavQ+GllKHzKn
JWFzteU0LVHxg87fpzGXT606pKyRWB4xDGfSL55cy4MKM2X2lZOEGVLMgYz9Zaub8STwvO4ptt+6
wtT7lm0SQXXqOXHthnQX0otlWcfbOVqSix38qSELb72AQS2mBaIFpUvKxoTIsOWn2XTbZGG8FNCI
mB0r8QSDsb/EoWc5DXaayt06vY2BdCxf5ui3G2R3qDCSMobSxZEKdSB++jorpgnLxNyjR1nmtnGG
Yr1jMFY022cqXrhRJMHZQ8qjJqb5hswwd1OJ5Vm7jvHmSbnDDdaBJ8fgwfyj288Svz8fGZKvXLZb
j1ovwe54TkVo5KC7mqn0UcwWr0lQfVQN3iEUn4QVB2xweqh/fLeICGaybJFRRuoHiFuAt579V0yw
y4dTNn9zoGX3RR4otsTyauT2A/fd8q5gataLCeIWXsJuIAwp9EmUCmUPoQkZ4GGa0KJbwbxOwBMY
e3V3rCLyK2ZcC6a2fOq+mm2Oqb7M0Znp8LR/Kog0QoCDimDyro1N/DeCByuM9apsikGAojqnHwv4
AB1MOWHvkWGEzCwFpZxF0j7GKWEhuluuQo/nzLI/a9/ep4vGQ2/GHrsrxuEpLfhRGcjTJjLNdy6u
BRKamk2s7Z95dLuwyWKNCNZ/d1xOp0b1mno+u8PZe6HJK4z4yur5HSmAuFRFerQdck4Sk2ky08L8
+s8vEiMRieoVdMeRZMLRZIuUm/Whz8VmVITXdHN9ldOH23fzzotnuub0GJj1SzH3KHBQ4WOUS3Oa
EEhBs/UOwXDe5+Qp4pw3nttGkRRIUE4ekJoJJR+bcMYGoHPLByKV4zNZaUwP+T5MDrnmMu6C0aRM
8llewU5s1a0woxdAivJxrtuXrpLnejB+pimxT55xExN9ikAHRWjBtROzD2LVBP6DCBVGySXrx6Ee
7tJyZsom0MIq9p+aOPPzMLbBOV68d3J3q31Dzt5Wju3b1KRAzxilmtSYE8yMTDNrzgPmg7w8TbX4
eztDGJ1pDVY+rw+NilgFtGiuR7vf1FFwjwnAhhYBrkzbzQXrNU70DtVwZy4fOkp+65kquR7Tv/Rx
IF0XSoW67YJdMUw3Db7mje0FyE26EVNVWZSMEZUROtCfsoJVHruTYa/7yaKgXPQl972BJTppsYnm
1Y8BUwJVbC45Msd3pu7q4BmEjSA+aE99kizoE/PyRKIDlteMhs2Vur9kOkt2zQK1UMF43pWVpqCO
huZWW80h5jRG37nXklR0ZQYYwQfH2w10Jm0/UkrNlgc1u74Vw/DWBcj1eCeR6CT3hIeyNwcukpsS
W46DoIvm4pZx57OjkMV58bcVX3CKoJSfox1S+DdrTn9coleQgLmsgb1XHDnNSf2oRnFhG+QIcw3y
CsMZX6L+3gjq5Ih08kJPXG2DPKYyV4hv0SSUvSV3ajgVJrKvuRrkQQMJjex0XxX9T84fHt0YFd/w
7Lidd0eJt4YuXfSM3YIIFTTZwAHz2bmXfvWFSyRBg8Eu3vUt+ykfTiO6BfrrAF8wKbRiue3N5F30
/VqyWTeBqo9jD0et1MWNq7w/jo3jyimpPITKFes1Me/cxjyTQHqaBg9ZRTKYt/mAOJddQ7Gv09k5
yC54tkQeXwRglNDq0bZWmQz7OmgO3D/x1i2LC5FwuNLBF3YpULioqvRHeUgkF9HgV0/Mk49SJfcs
Bp6GZNy5mjsbUOS58aR5reOAD6rcOo7G3ubFFlX2uz/A83DUQpvlK/c4CFwqPAzIDcrsYBTRe+VV
xnUZIbSxIrslLhWFTuIFR8siuIWssEuEWpGD9JjVxd84ocNzE3qbVjlsGmlV/SpLD1j0+YSa9qg9
SkkKaFgwPQpmv7rL1cT1AL+L0uEaEVNc1PaTAg+N7iP7FZHxTLQhzej6zkFYNnhVu+EmPZldgg9K
xt4hnYLmrFR226q2uyt7cTSXnChXFJVbTRzpS1I447lUNgD0pPZD5EbyMK20l6GxjomqxQVp4F6N
jfuYMTU/idLAi+xklP6FfiaSKX4GDYi4bN+qURPUYYgTHxY02rKD+NYv3eWf/6eanh7qrWZJ4VgI
OYamvCV86DBYtnFbY6iNrbHbghjS+wa1m+f5wX0er0rcLMfH2HvPXhsEF917W7OreLVKKzh1Lhrb
uH3VcAfu//Ulcl/7pk7CBvXNig9dI3tQQDmXCunb3WIDfMRChJ57QFUfmMQ2Om5yYl38F8n7M7h7
UBuB6A6Rrx4zdgkbU+FhTPzpOcDmiDVgZwvL26kgvVK+ODvfqN8bh5dflBMxQSyz76a6x1Spb5Zg
ovF2Vbh09occ+6tAnBAGcpBQVrnGc1B3a71TXxiIQNZrULsZEB7NoiVlLavQwW/iXN33rfzFAPAi
pm7ct1Lju+3RDizOvWa9eGhjNN3VJWs0TgzP/ZM3GLFKdTCd9BqbzPTqecw2oA4RGHTzEZxtvkWx
zB9irSQIF0/dzfqGV8B8BYBiWouC3rJX5m7uaMiietnHlmvu/a5Jd3HKJ1SOFoYKyzm4wdhDI0HM
WSZE2jMnLEqmf25BAEhac3cNtbfKldIuHNH67yoy+XhFEWIJ88hOMUMok5/LgvbVbfD0dtGMAqft
w6Rs0fvb/4u989iRHcm27K/0D7BAmpFm5NS1Di1uTIiQ1Frz63t5VgGVAp1AAm/ygEZNEnUzr0fQ
SdoRe68N+8OcPviTchkNTbrWVbgW02ihduARibLuwwABggUAwd6cPRI1Dsw/d4h5qpKOBHWJuFj4
JC2DXFx7wTqdxnfm/Dx41CZlHSbwZup7p68+cZRfZ6r2Ohpzta+n6rOh9K1F2R/r0SQO0hALQjWr
dcRuuvFJba/p3LQRZscIRwjmASYTjvjKERLwsRetgI1kuTtwXXHoJTPNFzOP2zSIDww4MVWsNZhq
joGUYIihKdZHa2yLFTbeVJiYANixMTKr4DuZxgY41riQlvleww1OU0CyIfnrc5oz5ULIvUwde8F7
8MaTPnty0+azuug2nKezE7NmLofJ2YpYrxobTLCTyWcXJ4br9R/5EmDLr1jiM2GA/DaMFqHZpSVg
AvI2xKAXZ/i4whxSdn29yHWmGO6WiMTKvrsrGMC1bWEfygz8SxW77jmBdYhn1t54JRPJnIxikJw4
54uSXiEFyklU2X5okgxmFGeGUvCoFYILacYFN5c4DqzhiUPOaWL0zUxDUXr4fZURLxu7quCvKGr6
zjiMBCoAXjzomQvNHH7FWnkVgM3lmzTu3ZaERYliRo2uwUS5jbdN327b2e5OoezBj+IeK6tqzx5y
xP7jnyJWJEuNjnmOGqycIGHo/camqjdkV7JqPM2kFzN63EE9j+46M7vvdYG1IAkOnnL7I8K1dhw/
hgFwArric1809I5JNu2kbe3MwX5TzMaugIcVbdy9nefUUUjteQHhbEiHiMEKP2/ZIIkhIvuxyxeR
UX6Q7HoNyRhvdIDByo3YxaazQOk5h9vrF0lGBuWIh3sqfEo0meNmoi8VBBskqxsUwqcib4GlN9tY
hPm2bhSgC2812w0lpaz8bZqekAdHhblRTHqXaZ2QJ1+vydF19yz7X1Oi/PZqNHiwJcqLJjyqjjU2
y/T7uMLMmT5UUWMfEJnd2cpN74psvBiICAK25lbVXeI4v21a4NhI6prQQ4kM77ywux32gXMZYv8u
8i9A8dPWdcJxKeb4UJsKxQgR0nii6P9lKWigwm7pAJHBa4NICDtLCFTCS3BJLHQ7sb/nUg1NE2wi
v/vsrAxsq+At4Hkbj+aHE92GkaP622GGr6NlopekyGKlI0jRG7m3CigLaAYws+XNlZaDV52BmsaJ
gtGacZIRYuqNjgXiEVYiK9G6wD/lZ9S6iIb8oWEUg7/XUSVBS2jQtabmLpSy4PdqghJchXhfUAya
OrYWuP0LlQ8LMh6QUPsQfhn1bnpCAxa2fVYVLWDtMhlII9SLOf82jzX8tr5A5Dq29smjEIzT6Fzm
IW/3IvuISAHccNC9AGc0aF5gAedhTnBej4I4yJ1tVVpXhBRfj2d+ON3KrwdFtu8lAzWQzCaopIjL
aoTdfY3beOlxMtU2aSQ0suCteAvk9k+t5q0RJdGWe59hU8DR4MZsnnrb3VszDWo2IGWyYr0YWfw3
FdN0bXd4WIPpQesJm2nF666J7qe5AUbhMWvKs1muTRKsNeOA3CtGrkuCu0f3/TkLmpfcKQ8UkXx9
YArZ3eKVr3Y1YankkWM7cxzESTEqlI2Zo2KuuxuUpqB4xhBX7/xLiexHNpiravY4ChocJNUS0w/R
qwGmnsDpX+CDPHdhuWbn42yHqL5paM3ytn2ZEhaJ01zjt53Z1gTjIyOkneo0TDwsmAI+OQRLctFT
KP1eKB6UUzwlnWMsYvnlhoBZpykctolj3sbX5qJo4CZLMGpgiw6wE9ee06/ymJvaacpNG9ImB4kF
tlfCUTOuoIOMGd50pdgTukbFQ41p992m1ZN1dpcBYkduoElH4Xqyi8ucta94EyYoA+YegN2wy3Pz
lx/J8tTxfwh00i4aqAUW6gpJYHuL/i9cRIOVrAnY/ACGmMM0lx68M0aE4pw4ejrIeACU5OVLVzcO
9xLzTRXhQikq421S5jLkLzpE/noyWzDQOBSHmLq8TDQBj3r4UHrojyOsi9a+sp+doKO8CJ+MxArX
fr6WVvRTl5Z3Y+f2TpK2YGdjcEHTzrqlEMxpcSBa2gSEzVvRZhAOm2DBWdhsOne8CVr2IhDl6qM7
ob6JACphRuBCR8ztYFYmK85U5kM8t6y3cEZYaMErV0Awc91jy5yH4yVlGLtGdfXcj/OlnDEjl0kA
5arE1p6PNm0O68Ugjs+gJtM1I2sqH1OgrxsfCVq4jwF04Ngp7vMovCfvMloJVKZePD+KETh/BCxm
QbH34dskyTEX4Yconop4VGSLCnKncmwsSt9OPi1ckI9cKDp7JCzhMvRVu71mn1CLYOhJcAiDebgr
JwnakHZjRFK0nwFtdA3+YES6y4H9Gw4/VOtThnHd0906UlmFwhvs1UR1EQc8MGE7Dqu6lh+iqp4G
6zpbyEEIzoqMuilTgJgQyHr+YZ5iuWOxcBsa2TW6lN4uHhkCB+mwarpe7Byv2PdtdDSDZmfi4UOg
F0SrsjqV2QCH/KqbHOQ6goq4revyaCHdXRG3DKW81Ts/Sh8YaIEWXGMWXuFSB59piHEBzvmoW3Rl
jYPnV4+33pA/eUl+tQfKce2TzmXG7qZNk5ACe5eN0z2rvI4o5O6uL1jEtdGT46oPs6DWUKOFggdU
5ugoWBGpn5CQCj6sPIOKN3aVxCwGhiFc9R2wP6PJ77mPPyKXxI7uAj8SBF0IMaAgh72oUEJONHSL
vCqOZQVSahLkFU6Y5FeZU3/pFGsvMPpfXSv5Yt2CmGoUk+2tgPu6nvPhxZzHcnXVJnL2DIvxXGfD
NZV6eO4rFOuGoe+6lIuPuO+rEOIxNbIFZDiOpEm9VhMvtFqTVO9MWNRLl3ColJohS9jwW0n8jDAu
3OeeCSy0LvbJDB3BZ9W+icbqwGieSQlnO3aPNt0G8VUECvAZX5Pc61GRNaATzGKxdUkt48Z73SSC
jQ8+bX89RmxOdcJzT0eFB8Zr0lXbNM9u1sHI5wdKOsQGZju+1cb0kDGAQjne+S/2FSEuLEoyw723
ixCqgWkf1MiylV6xhMljJZtaKngiZf56Nwcg39seL3w7jc9mMcglQQNbZwyDa74CUBDjqW8ASdql
g3mp1jVxQeU9nuqbLrfeq+up/Zua5P/Lq9iQElT6WXSoKqb774Bgzz+opa76n/+3voqY0+gjev/L
f/FvgZVw/iWUUC6sMakt05OAov+dbWpZ/9JXcRHoNQE9GV/Uf+HVBFp5SvJnsCBcTzia/+o/GitD
uPwZf48LNk57FpyAfyKyuoYJ/heZTrCCsPjJ4O4h3PJAaf+JYw39iCpKdW/Y/5iBP8KcWfbp1++u
x+2//7b/k3fZbRHRY5Pn9dfP4DdhpO+awoQ4wy/6eyGX7wxUSln07uYlZipsJQrwKmFNK+7/nLJa
hCGSUVVv/v5jhfnnz5VSOtqDCI+WTGLb/ePn2lAPBLrDnyoYV60kvfw10g25Nq9k4i2oUYkueoqt
eFux4KyuyUbQODPjrZRHWZwd+zDUx6jdtGBY/v4Hu2Lo/3DNpbRN5GNce14xqLP++HN1IDICaHQ/
gZ2RRQe7LnagO0dluAlM9B4dSNG//8C/fMnXD/QsW+AJvabiXi/U78j98AuZI/jyx3chHRju+OOa
wD4ak9P1n36QIwnk5b4E3sTM8k93k47yJGqvEbWFk1zUVfpEKycC++nvP+Yv9HVH8r9r2JvlapMO
/0/fbDuX/SBjIJuW9WORglCralWOL1GZrVHGruZAr698odDXbJjn96qGTKVY6vlXp3rYP/cULGlj
bJwZLTkICyvunsvhfWY0XJruwsh/Yss+tnm3r+XZkhNNLAIm5xfuwZVyqGBT8DkFJXgKiaZh4z+A
FY8kRGzdrf7+d/3rd+cwMzYl9BFbcVr96ZKa8+TVUDEoshi0Eh21xVCIr7/8xx9DuinLaxt2Ozkb
1l/uST2AcOGZICCX6R7EW/+sSVr5p7/MNUPVYZFoCwmY8k83osKyhbIessFUXXyFJ6r6Jfth/fcf
Iq0/6jd5qSFc8kwMapbl8n798zXD1IbCGeU+hhcS5tOFZntTXxjpudFWWgwmV/YAO+xCusigzg0Z
AuXRw3qbIyXodbMMvNC395ZtBOUmI1qQKTrmjODE67oa0FIVxcTC/gEuPyJaGqi+hvWYV5ggTHen
0hrB84qJpl/5n40qJ384tB57v3fcPgVrYcgfyc6PmSquW3rNHFVoqv2tLGwUB4GuekA4tqsAiJPC
7gFxnlz/1Bkyx4vmI1XY5KEwX2y0OyXwVgG5qygbXHWYlq7TgciK71JIlQ8lED4I64QUFQ9D7yMI
qrLEYb9t86kUcqHo4MeVV7OaSI1jlSA822tPqWgzGZVO9omy6hkTMWRdZv/YwdQ2gxeYrXRsTPYq
CnIYE3llDvmu9uuAEtwaQV/yy8AGgQbXyCOLKJ+ePjP7eUFeSI98NFd4xxNnuGJjmjRuqo0dS+CA
Rcpfsq5Cu5LPkHChcIyOF+lneLWZvxbEA2ChGZwpzXeVqxOXEUQNYEaP3wHoUebM/JQhgfKagj6F
21ck2ylmIDbOBtfFd3xbsnwmc23pqyDOd61pTd2lVcxTntoiCJGAOLn34RtB7q/bMGItr3mhuj+1
rkC2RiDtGEpi09OboXRKfWKTmupDxn1o3ClzcNMPHWHJA6o45o3x3mSBXz12XWTpzzipqu8Zfu3C
gJg5Qw2dG1oeP/UBz6D5LMC/4VlvnD5Ib7SR8DsadRFYqwRkC6ulHmSYWsskstr72iaVblFZZRs+
m3PdGqCprvmnvukx8YL0W+5ITUv5apQ3wz+FBzUqkNYJLI1gRdbAELIhyXO1ajxRGveVxTd4iCsL
Y22EgidlwOt03neeS6N7ti03qJjA0zjVqL6aiYxAGmGHsAQCHlrxaI8D241eggmmJM6QjR8Hhw0Z
Ozk/GlNap6xu3qfGzMhF19MwXQ3xQ3yHFsCJHvqU6TMshB4O0C6StHDmoic8D8u/PVTqlVG67yI6
mFXxPvPQFhBjUvh5Y94PPimNdT2hoZ7UIOLXpo0biQDKywgcz+PWj55ccwjE3qTKiF7NNORWn9MB
T4jsFFGWzFuqmC3RPNKokdWhlLg3I8e1TkYlUfVqyxD4v6tZjmJHde1tiQ5HgDJ72PQBdw/xewHf
4lcvHKl2AJmLw2zXA4+KiQEO/LsSsIHcunGyVRtVBFE5PTknSx4T1Kx45tvHSLU89PTf1l1b+qXi
uTQGdrRlZnrFnRxjDWgf8pRCzVrnamP6Ucusw+GzWCtDNRuYC7Nr2JiWkfns5Ew4m4cuskEH9O5I
zt6QsLInpyTDBgcOnzHxKnCM1D54JKn16yDBuL6dQcD9EPBnBYfWcbLyZo7inLYQriM7FYx6/SOk
BytbZ9jIUHZ7eaa3ZkmSxDrNXfOutQYVrafBwAKc16HDlM0W9cCQMzStVZu78iKca+TAOMvIWzWG
XZyrMnK9g50VTrHKR49tUWNBPagLHL8LMp2GZq2UMtaONt23ia1BdYRpWK9dc/YhaeoCdk7Wx8S2
TcQ6om3pTG+mvAviba8Hx8I9WEcfWY9a4S7MkmB6Aa8ydIRmp011DDFW5Te+GF0ixSQPr0cHNlrM
l2VpzuUypnLTcstGQVJRkEqq2dfXWfVeDYjDV+KaSXryi5CkAAcVXr+eLASxm9GurX5RBaVjrWBb
+90eD3T7OUxTnKz8yWIJgVm3ZDsfObFiEhLMDEF9HOnw9t16AoU4V3ot69B7Z1jb670O+2B4I2IC
U+3YsTTC6+0I9+g7CEJ+XCyxPqv1qJVHbvLZYwPmzM+RwWjk0HZJmT7p2Rj4brV01l1uy6+KrI70
lKF5EM9+5HTNxqyYEp1LHlHvUbPBT8noGHvrSQJkxTXABNelvTZRgRlrqy+D5ua3E/t/urP8X2TJ
oaH7XdHyl7Sj03vR/L5h/O1f/3fDCP70X9dSj4wMzlNXUw/+p180zX/RNbiaEsomcsii6P2PJUdg
1zHx8VDzkJpHl0n19p920ZJEJ7GHxJbjmhTm1EL/wJJjOepaCP63eTEE9aFNHool/9hDQPgAEIlM
dV/NeQ60oRgfVcD9xdllVW9BK9JLTwX5mYRiAK5kdGcpDAancT6jspjbEbGtpTVvBjwp4xu7FeTL
pciLb7ZOmN1Nt0AIU+Ui3I9EakDaDUkjxFTD7qrNnMcST8YT4aRI45NcsmMCv0EQQID/F6EeRuzL
KGr9wltyOJhQzFaScdCliiu1a+x5eFbYREFwlV5Hbrpy2ge3Rr7o9Yk61ZGC9M9KFFt+7SeffpUH
G7ObynTH/l38GBroAlu7yQS1FxgX5lDu/cwEjdqsb51nxSYN1E1ZEe4GxIXhalfaDzLUkm16opnU
8aajHEvBx8Si1UiQAN2dULjLO+l7Sbl2Y3z5oFVIqZSj+zK5w+ghy1Mo+IfYN24RdHcPZK1Ez9Xo
V2827/Rj6lXNsZ8qfex4TgGzweR5yBGMO4jSq+vxkw0MhxERResesdma64GffMzm8EwZWuAz51de
D6qGtz6YqPvjrFEbp5rsdZH0003vWtk9mXve1uNUAQSaFxejIy6nC2CnL0CMoMzw89J6jcZa3Bdu
bT9LPKeLAOwGJf7Yl0+za4zfaQ2XJbRB3fTYV5ewfkvQUNnAmjAxeR/75pVsDTbV8fFmLKuOORZQ
GhuySZbt6gyJSGr19jkvkDbbcdti46iKlZuCU5elno8sH/MTe28rX6FxZtUYdbl3XzeiuGC1mQjJ
GHtwgBmqBcLpucXo/i1r05kQBJqhcyGsmDI7lKnnr5IgzU5haVQbJprpujKkuA3GBtlGzKSS+lqV
YIuRRWwVOLTnqJqC26IT0ZvsbNIOKm46hEDX7TpK2z1hWP4axBhGbXdsrWfRZskXXw7lmCIBfE2B
ivMZKba/862CcXrulhMrftAwGylHdWsX0XB0qKqWjcrCzzSMUbANReSftO6CXahTizVsmr9F9ixP
kUopzg2w5pxJwaUUgMGgd7ICTlkOwvwNDXwwdedvZuhA+zYajR+TLuq7mqd5j0gnplr0UBpQQtkX
CGQzMYiq3Xh2xMKNIz4+piqqDh6hQXu7JMBhaQcOwtOiASAxeM4VPeIwWp2j4W2K5uA1K61+PeMZ
/DIJ7XmQ2bUk7sP4VNW9+TRaTv8MPyM6kOc1f4eI4swdWNlhLeXQHVHrtYuJaIBj7Fr2vTGV5rtb
9HA/Il6gv4ZEx7uErAH4zybMG79JLy2F+3FI+0FvFfDNgYgLN3xqqIN3E9v5XesIzC+9MyCe57qF
E8KWKYQEaeUD4O9Bn8XUDGcmRxJxfBPf6MkBTspyEYRMPeGoGbySqi9jUObQg9zGcIiYEakQL3ng
NrspjJpb4n+Td/64euniyd9yplpP2dTiu9eteXWPIPL0xyhlboungaAifNc8jjcC8e26DNz4NSmy
8JfAmLMjpJXNYg3X5NSXnbOOJ/ZoQxZbx8lqTYARJHrxk/U7+u7mBvb8dLEEQm8H2tVRDGOFjhqA
5GlGl/g94bnLHnzYjHuZyfmRdKiM2CYZbqseUe/MHLlchcMIJJRXJ+zOsnsbGyUvulSVs3DN6/7B
RcOF/TNZWmaumaz5020nal5zvqyJUhgadIQrh3XfljgZi100t/tGgnOfwVNE3h7uf32vMa2t8Lpc
gRJleiptS77koukPDaTkbdFH0Tdgvf62Kaf4KSnRipGhgbsyonAz7vvMst5mppEod50692FSdwpB
Ci57FrWOwrUyeaycS4reNzwNWbJsqzzcK15vBOTO3OdlXpXf5JtEm4TV7MV2p7bdQgVUx1gF7cnm
FMSLmMb1HZKlel9j2Hoo52DYIeaIL4YzDTclo60Xf0TeRbafnT8WbMPDBXTXEb4TTgMnYfhfwAEO
CfAe2cVT7Z1IpvbuesPuF9Bl+nVTBK/UicWDTvEGoDSObwxNLyT81H0b4z5GIJJbwbmec+ezpeRb
s2BsF8I2qrMVAHSHd83LqOzr+LMsw2GfGy0DAd8sFqM/tZvcYO2Q9expyT72nizLb/dAzVuTpt90
Hx1mDPdVCj+DRhUCXzV5Jzsl66RuE/NSksaztYpuuC47Kjw4iS48qKojGjqNETBo+viL8Wq98Wo3
emEC6a37qq4e3NnW34X4TYvc+MZThmBtjT+1foduPNKwJs21F8qRhYsenWHkbJpBEHcRjoMLAM1V
56CfUNTGtqO3Awf4L2znZOLNE+LZNBLmB3gWWlHerVepauJMN3kmxGXw65FGIimSy1TY9iYYO2sn
Axf/QC9XidaoIpGUrWMMXbthLEMQ30b6jWZSs4ePZrAOmkAt9Eldo9jP4ldI6EDBygTT9Ei/jKXX
7Mpz2CD7U00V3lnALw7uUIt9ZgfhbS0q9t428h9shbC/RRNWi9axiy0HdnwSV5dkK0NrW2K4AF86
G/OLcCyksTzE93LQ3LXo5HCqVb1h3QV26KByiNzwOc4rcbBkUb9HPCPbOm7naTnCW1ha0VSzJmNE
Re4Fm8wYlJsvDkZoQKfMe6h5iBhOSeJXR1AT+U3VK2LTPHOUF9cDeEQ8OFBKInkstsEFXj8x+gcn
Nud3aKR4WDpYqokq5JuUbNEClQyvVRw5txmCtD1TDpb3BPUw9R1TYgkS1aNJELXRHTqxpymBUUK0
AVbUI2laIPYAyGkkZT2nbWxogeC0A0UZ2sYzElL9GTKJKBYpS4uL48f5SRtAtYlamvcSA6Gz6rpq
LNHxDs1LCKvrSo1VuxDyGvzLoMnZ3dmE4gV14a8KV5lHIKosCOGz7wIjlqegUM5n07lUe7DgmlvU
pBkBJ5lJzz3Fv6JWTI/t5FGeNH3lHmC7BueUkdYOEM+0wuMgzwMa0UPNmEhyWM05lw7fynFmJ7tW
toUWFrm/e5nzmOzCVtWPbpcEj2LK+j0q4I6Ih2naDxQJL0j88j1zECbZ1ZCwlpe+4QPY09hkXULh
ETo0Y4uxyiUPSXKrP1EnocLywMCUluXxbgjUcAtut17VbNPRmF+TmVXqItePslKwKrTbamVNLnvu
uibGKWneQuS66M8C8+TQmzJAyDofUuNI2qMqwpeG5JOXSurxEWCFfCQRJdoLM/FhEcpIwatN5TsJ
yMlutJuXitBJsn1YX/CFrcp4brA3i8J6dM2E122JKZLN0XsU4oZe2C5VRRvAzK5zuzzR8E6EVsyy
35ESGiJF4k4ahERxi38w/0wnq7/To5s+ySIhOk3Y7tlssorsFOJ7oe6a7o00O8EK2R8/CM+IniOU
a/QSCH6vMK3JuDMNJz6zaPeaBZXxeLJjh0qmmrWT42OJYnAVDPS2tk6o8PK+jtBiWSbWJJPxKxDy
nGdXh+dCTf1tAcnzVPY971PC+VZpWIi1L91WL6p8UGA8wp7YOUuJS695TiZ7hA9j2xPaX1eiIGS+
tMyGDqPxYEj+cUodPA4OhVk4UH75eRjvy+Bq2SJK+pZ0FmhyedijlTGtS8HFA3tt8ZnK09hvMymn
595J9DEabWC6Bk9ZTt4puZrkc+Z1XBwlIDXUnZm4w/eYvAuzzx+us/8K1WQ7bnLVAmIhuaEmEA7j
6J1d4A1uJqKn8yITuy6W/vPYK9z0MwkwT6pNhr3uLOtMCMT8OsEdfp8bg2O+mJmplSjud67Rke8Z
xT03k9c577PXDjunTgxGRMb4xaYzvuFQ676A8oIODuJrgmlzDRRvg4OqZ1RefuZ7SO2c/m0o/JIh
tGgfeyZ1C6bU9S0Nl74Y8zUtlIdiXmdU2FunDlCZ+3rMd0XvOPR2evwcGt/58di433W1VTy2bTx8
ddaE6dEzglPJHmxZh4X1DqcP72U2eS9TwMONjjpvMIAWqKhsYm18O5tvzC4YkTW2KXQULKPZLa68
ZpODAHzqgyK4c1mJYZnsiosVB8m77Rj2IbMb+6ZHlQ9pShDRVej5rrLc6rMLbPuZ4XMIuCkwvpyy
bvoFPguwehYJELWnMGpUolx7yQQCPuFlTpUFL5HkOyAEVoSERsYi3uBblOdpQksPBbGyj0Oo29vK
AXGz5trYlxk58rs0obMC7Q8+SyaOA8YRoZZT5hpn6sf+EhpEoOGeLK6SScGfmx1SSMdMbApqIT6r
q7h8BM3HwQhT+qByMHStNoytN6n+kbcTtgkvbJZRQIauncU1UmC46j/EloZfczDPakUqgkO8pPqN
C1+nz1qVxWVqPeZvhUB/a8XttHSJqsBAPatvMnJbsHjm6F8NbXTy0YDssUXkeON3QKHXpm78o68t
HKJWUJgnMTtcZI8Dqaw5zljKuZp+K2ufB0k911f8kGcaLfSfblrC/ynDfDNJ4twjWtfbIgSGv0Cj
7ZJ+axolu2kGxaluo7tiBOG2FCh0toVp6J8JEPw5SPLxIGgRDhP2gL0IpLtys8LiKTPEBxv19rWM
fH9dJY66990uXmkCCCUxJE1Bzqjd37RRVuGRYv8yj5F9JoZXtwjbZkyrNjPCetPiVR8XHYiEC1QG
a+MWs/wYkt7EHpkrCLITgr+VarPsQDpH9xMC29aXviIMBHsQoReUl0Yl3F0hLATGe+BmVzCDahJo
UKQ70BbNwaYWvN9B9aTzAvrFfKOTsiI6cWzccwl8KqG6woiO016Ke+h1xZFXFspYl/nQkteesR/b
CflRaTQ9ijUgTddYT/ksWA69DJMxP5hOGdK2afV05bAfBtPFnR7bNgVz0lXBWzWb8Y9J0/AR2V3L
SULHRltuXA+EEq4/mLZXwwqz+6iZJliIfimfexk3924yXgMXmIsDBpwN6wElLfBR1aIvhMNJ5gd0
DEimKJ2d5Cd2Ji5cUTTlSy+t5js2cvsrTGLiXlzhJF9Ap6abspzbDZkY9cNcZDjq4jxhimFnfXnM
yUH6nCZlnB2dD/airxWvo0nP6afP2/QYtiLE/94OL+Fc8OVVKt3GOMDOPcfod+Yhv0WHZ4LkYlkJ
1CPKBimWGt8ma9067khAyBXpYyEB2r/IpMyoEJPgV5gU7WGEN75yOp3fpz1dNLxpOhwRluFJCSbD
i7oMow93npB1NWF7AsPgvhiWVX6xXwSMZqisA+SN/cAZGJ4B46rgTLKZ9MGZs3YBL6Gr+SNhmobQ
Dx/UU8dkmpTCpMTV4bPrf25BEA5rMcrqqwsz3gZdMDCsn9yAqYTuHXng+chHqL6UIIuQNdQuo9N5
jXFX3GfKxFySFszCFqIpzTtgDDgoeyKTFnETWBHEuM59rSrTP3p+MU6sSuWwrEtm0cuejEDFjlAU
znKIbPNEurrKeGYy66eMkhRNVRtgoyWIvWUX6Dff6OMCQmvTsjpDsHBvZddEFq8vWr4vRlnTbWGT
JLYxrERxavuZgyLNSso3wPOpdXW1m9hOhLtVRUeylR31hLYEevaf3Dwo3mKiP3cNXrGnwI9xtmkQ
qo6VMDmqZLhpcWOC0KsU8azGkJyUbOw3N60Zl85dj99Y2JVYIkg2b9N8JB6tNuhbaavIpq58zIcW
mobH9Mr0JuM1sI2DCCxIjbY75uA3XA8QnRiXHUboL18MxrYCc3Clywdiq6KarKpxEE+FNRtLXVCi
+wCC33s/dHdkyFgnBfYUeFjbd4+DbNQWJ194qZuyuqVEJ1suKK8ReVOGotKy+7vUKLCbhkXFq1h0
+cbM1IQvvmmNeyct5gOBFRamVZAbatQJNpAh8Tc263O0f00RIuwhjD1q5vIRVB2U5dwgIWaBQxFE
dVv1eIRQcSxZIGaPzEHdDfAO9yfNDePH0ZF5Y4y49aCakaKA86P9QvhqQtAEEh6p0X8zEhsMgpra
YxkYauuOEAZrn/QGDkyOO9ed9bs7huVt1kIBFVlnfA1lRLdtQqQDhkJIKVwR58HqSH+fI6P6Tgo/
hMeehTs0oVvIB9Gn8rJpb9sah3BNeuyi9PDY1KYdIE1PkunczoN/rxG0vw21IeO17qAqkw6BgYTt
3arPrX7FtrwEJyRShice4FDUMGO5brs4/0m80tk1OCOQHo7iLZEups24d6vHyONJd8ISU1E++WQq
yKvmHtLAlXXdMSIdkjQ5ZVha0GujOCzBJ4Cag26aZ+VHYdi70GICmbrZIWQqAoF6Z4QzhExGhota
KG8LrCR/UNffVhLYDYsiKiFnioj/bhFrqPUM3TkR0NjTOhJ5X7ivGHGMb3uejfci7Fvk05zMLS8n
fJqF8rcYIWDZ8IqJTk0Fi3JJ7KX6Vfd8BrgeAjybMCHVLIhL92xpv/kwLOSTi9xt5CpmvLaXZT2e
MFOHe2ISRLL1QsInQAMkDqn2M+mnOanT69luB3NpEIAjEZUDZ7RcWx8kDgYMBRNeYwM5brPwcSiw
QRbpa6xVfRuYnQEDKvTT81SMRDD57HgnPHz7YozHfXCNgeligQXL9AilcRIRYfoI4FEwmRAIlo2Z
+mdMi2gjoaz8X/LOYztyJVuyX4Ra0GIaWmvKCRYzSEJLh3J8/dvIW+tV16AHPe4JbzIZl8kIIuBH
mG3b+YFUbvwM5canj9y5dpu/yHFUGRg0zdJnLrTGjtlhs1KaS+KXClVZkG/yOmdWaAUKM76wv3Jj
7ZcMe9JtH5hTjBb+t1YltES4qnFMNT1+0wUid+rQBvtkkJMUQWALwCU9Z6tHdxlIZjIc1d0XzCKA
JRQSG0CvJEG0LaWfy2RtYwKdWcGyUN/hgsZLdjQCO0yOSMuy0+jgBZIMLYGd0pzQsSk5FdtEg/QJ
UFrcszJuTzZVHEYCwXVnphlqlRLiQYojuXCc6Kg6ajLjpeZsjYhvGWIDuGLTJdnax/y/QzBjn9Oi
4d2rNMqRER4boMyQpH04BZtye6gflZkjKA4QllNuZ1a4gyjcrfpIK/YApYx7obUI4JFxdD3wGJF/
cc5nHToWNwMOGXjiO4N8ZdP5tNFeoE1bDBWOV5tQEXMbS9ZW6IYtPGq0jc6DHLnkXGDB2wS9peyJ
GooA1iIRK689V+YN/jq6sbo3i3Sd0GnGa19CMIkjYZ+rsYzfM2ERpzEO8JRpXYol4jDH3lgJLpGZ
gkP/NZIIJypX2g9JlVMgaBDmzTfMalhxECb+wo0GcuqhRmKFsUStLs2wIM4O6NyOUQ6EUidxoi0K
day2SqIq4WJgBP2kuhvHuak1vrJIi1xON1jF/7IGm19B1VAxL4eu55TXpUUihNc5VyLrMO04Shyc
CqNuMRLLyCdl10z1ZmOG5YASM0yDjEg0hpWLBhazSsfhK9ohYHZMUusgIjjbOm4wwp1K+RxCFTC5
XpUGs/mqgKXCd+youkWVDxt2hP66gLEQ7GVX+9a7hwKA2JnR9e49y3ZiDtjZvwghUc7FISlI1Nx6
2tN3MpCOnoXVN+NG41LF1RS72U/Uj0ZNRPzoS9QeWdo/8zzInbVmSeqEPo2HHxWuU7poPabBy5Rf
JBLKgPpw4UHDCHHbgvGY0eg5z0FV+mzFMluJl9UAiIJxV2tvAksj7scuFAKEGNAQBxdnuR5RRDuk
KuVlHOmrQidss2gU2otg1J1dZfbKxRgbuGsitCNu+26j/fGBwNzwmoUbncMYoYtXHhHJQNYjtIkj
lsfiIOkM6xNuW/w91i1jwXisL6B7qAKDceN7BYYgB5AoXRMxM1MmQrPluGuPkaUS2c29BmOg4EBC
NpQp4TvBxd6PoKL96c3OjZdto3BfTRmFwfCMsfBiketwZkMJA6ijgyRymdCB6WFULVUr/YrHjsCY
mEXBqfU9d1+kboMTO09/HVhT52LUyyPt77gO1dreEjDoOysT9wzGZVhNPDGTMMbaWPSjbp6DOrD2
jhq3b2Mj6xX2LuRNTOmUXdYSnK2WA//zULRfDetSAWqFtO6cluaLqSvlNhuP9BcrVfZRuL48t64W
EeRhiCeQUjzQpa0UM9Kcw2PNpnYR2r19bS0yPWtFUMo1ohrYe5qZvu/Qxtwy3WjvzWAba2G67S4s
bUJbzMKN3m09Kdg5OEyVNCnOWdgjqNBt3uo9nP2UfeYCW767tFyl5J6IQkw2bIqlI+td2zf2VoQB
7r88qlekeOJMcyRK174t5AmEb7voad/krEXduwhLz5ELXhfjlvCuvneOFvN9dZCuNRFyQjPmXlUN
l8ApKzzZef9Kd0iul94ISPpw8Zex3uqfFP/epQR+vIa0SryNj3SRqMYJVCgwS7IVR+XGySZGHMNJ
Y9gvOJ7wJCZqk5EDUwDxSXD2E3QdN5dGYbNwYHmMrCPkLgMYiQQkqCDsV6BykmqCHkRH3rMoWZBA
ZLcG86PIprmhM7TW01NdXjSf3zgNuHB3WhUGNHbQDKC9ZUNe8psbTGupa7nG3YcMbeUfkef/z5KR
icr6f7cZbOuv6r8kI9PD/5GMmO6/bHwAqsMalQRow+Mr/2hGDLwCmsak3GWLa+mGiZrj35oRw/mX
gSSEnYtmMLdBRv2/mhHd+xcPR65veJbn/b9iXA3UEP+lGeFz2lq0xbrhYIHQYJH+t3aEPX3eGz4r
2qKB/kWK0KUTw0phCHtkZoY9sE4ZNpCCIre+qeADEs4VShQORODqD2w23Gs0d+8QRnTufF9ZqaRF
bQNLty567OHWtdoZ7QViBrWnJU18KN2N6awlSJ4bTGITrktkftccVWWS/piJYO3rdy9149oHc3Ca
dYw6dDvKdoCMpzKabVsQ7bI4p5k8jX7Qvjd6vaQIoRvV7PAUjOcIWfIOoKK98Zitj1HiL8vCjfd6
w+jFY2ZxcqJurUWGtzVwBEE4TLWrJYxoTkUDOR4l6orUqfglq6wvhc37N5SH44hbg62Avy+q1F5j
lmKqCQf0pilhcDMQb3N7b8xF4onkKAr5oiV+B5/QZrNMhPhXJ7ZJ5FmfyigYiKX5C0JXxGvsyK9W
m94nLsYenhlG4C6o57rbZVeGVOnVrr9ZY+k40VpzpxNrv5GGimrAk4vUqeyPossCRCK4CXNf24Vc
VsvEh8XqZLWxLWHuHLKQaETbjReMtjWkJkRL5bXD/quwy1M2sWJo8mZIt1dDzXA7HK2a1GsIdHRJ
DDKD9hYUTbOBctDs/vMhDjFTdlrS7LI6p9EPKb0lP/qG8BKxYxAG0EMk6cJVKz6tRrGj8//o4rTd
JrHbXdmyYhIMOuyrWQ/rMk/AWo39dTQBBVbcvrd6VA3Xv38HJPdXCauGFZtqnBROUk9qw3UoqnsR
wswgJzpeWHybW5XBck+9ON0oduKtB9ADyx5fJ9GobX0iQ25SuBKA2CDy7KMmPKSeedC54DZsj6ql
lzXswTKZHWhbmOcWseBVzvzT3w96ggyXyXzJEJ07+RBEzaMCbnpThycNonhQ2k6KTHnHnbsKGSRd
Lc+qX1xfOXmSEjU0QY9heQ4WvdN5x94wGFXlsc8q1HGPMnacnUzKFZ1iT+ZO8O8Pvgh4v0g2SlHa
rzWqgyORv+NWsM48WQ3bk/IN4bF+0JmULFpG5otYtO1eRtmd24iyNiIGLVmLlXLwBwn3jpdsLJlX
BKmVr1wAD+5A/5q3ADhCh2Fk5cDsrHomxxkQzXWgSXWhZfgkuyE7B/oeDxT5OTrIMWIOFEz6yqqk
9S11k4ARzjvJ6GJdudj32LaSSBHZKDCUN8tjKOaFJt9otFdIOFiJDuyszQKPbFwehsIx9yoF8b6r
FWrMkDxWZNIHP0NBSe3Yrcy+T+5BJXeKUJ+dHfu3RPA/M8dVZ0PNkaqEHvpiHNyLgVU+688Y579u
bnNMNVqDTkGaiNZSdMkuLw9VrnZnjwT5PQL+E5d7zvd4H9nu006fnRoPh95u6skkSmTS0K37Cm2K
U0lG9R3QxTQ6h37tXbQ03GJRdDduweysH9QVtrJvtYaCmIFFGYw6u0sTEilLYLWwvaUZRQSOt10L
N2Ds613594/14BYq1NqEZrVDn/d/fClCSrH7+zl1KzoHdsr/+au/f59Mj/j7d/98M9miP6CEjrf0
nMXu7wdyhhlYjhWcB6YKu1ofil1Q2cU/f2oTnbgUoZuvmu4QnpOq5Q6Vf7nr6FUn4t+14wIGUpJW
O8zR1a7QaIhDtDvp7D+f//2ybo/8pTM96O9X/n5QaM6IciO0Jes+fD8wl//52t+HtiOWE6Ka2WDJ
NemMyr3Sw3aXopglnSQNHqHfend9zhBZ3XYtmP+hG4KHS8cys4xG2/HSBg8GRSW6Hcj6fz8lWH30
POuoVQDVbm4LRjLq9fBB3OgRSkx4/vvZqHjkMOhr4AT8llAhgJNr/AUzcnA3GmFjZa8RDVXu0iY2
9hKHJ05XkK/s7G+BkmZsTVM6GdLDsrAE19X7Z0WFP2BAtzqpdXl24uhBF6+sUaCpy6qDD1MwaA6k
eKVzczZ21P4IkMsLfFosXMJmbWlpdY8ZYUBehAcMfVvUGPihwYwghwvME87Vtg0Su7ttmbTqTDiQ
VdFmLuoifBk785HFykvfVMuWVJmFI5RLXY9nCoGZ27bLvMyOrT/lc/SNMes2iZK8+zWWBOEwzIhy
70j6Inq3YmG56kmWAw8K0h+jqW442dYYCzYiqnTaApK70+41MUziKorqD29wUn7gZ2n2w5IslUf3
0XpMHxIiG0zb2eeFvLp4+GwEhyLFClQO3S0a0Ia0N6WoT3rLKaXScdhV9u5a6jva9yOE3sqJzq0q
TmM750x+t1UBgyEj6r6prxr9dKASXgk1zRdAGIZmozj5CjfKHsXKe6Qw/zX87od1wYzTeWF3hQHC
Ufk2JiK2V2YXVTX3Fe++5mHphMSZNWMn61NjUEJsQvTT8OQxiTdCp7PP7rbRLsrUXObDCCC8XbWj
daWU3uCLv3Q2GwH43n7xR0TKY/o2pHj+osN9YWZDLhNJHXHEeqQGIQmFpjwzCTh0wl/4XdzPNLu9
GQXq+25D87tp4mqLAXmyWK9TcOWj13MnYJywj810M9Ipdzq7YqJ13yCwXrsOqhZI7YQ8wUHtb8VQ
XIOEOL3hi7kgh3LRXTLzMY7ci1tFPuzReAZViaCgZUpaL71eORhB95rm8PNNVDuZ/ZvaPSXNTdD5
NvhRIpaEM6OfWpqA7UVY2N+NvgwZcdDa3UHYQeys0/EgLMIa+5pNXrBT45gQp8b902r9x2jIm8Oj
GtK/xxJNRx+duyE89iI54w/0rWTvWuNlNLRLJNUNc+Q/PdI9G4dghGywHD4J/905KhRbv4rwGAU3
h5ApIld5kD1umjR7jzn4YgRGaquSUw37ORIwwwwsdLonfxHFrHCBMUoc9HEGd+udNSf3FdhPGnl1
wgAIaEcquDr9I+cVVHP9LYIBoKBrEgMD5yFqiV/T06NleGfJgL+rNszO5mPPGsDoX4TkreUzPyzM
/MfGD8Uu4rfTlHe9gtztAcyZYXwirwarDp70wM8+aATfkoCh4AnoBRwHn5PJqAi9jx188wx75nkO
BaEXGwbin76Xs5UKBqgrITmhY/qa9fbrwOQBKxJVCNBQ12U3S/acXoLHLTx3yiYjsYhhWl2Ramgb
4YZd0w7JUz4fHB9YPUCsWcmodkZQYwFjeSZYKc9QxxIKIsjGIYWov7MrOrep3Llq+CTQ8MeOI4Dt
O1+xXnSFYWvYIklTo1uielxJTjIzFR1sIU81SpgV85b/wFmCDGmyOsTUrrgnUNgoRHrD2CMUcUz0
dz3WP+ir18xpfgvcL3MlqL+6uPrTW1zxWC8hapJQ6IXAKifmY+8knwUC+ZUYvYNnZDeNOSQIEko1
ELQIwgHwTQj/mDQb085PPR9QQ2dPtO2riDSeWOWNPlkqMtu7ZSFh1qaVmnPZJkcCOG96FbxbZs2C
MeZfTCQYIy47iJzJQ6vDufCQeeeN286zKCErBxGIFYQvsjDuuIiMGTgu6DMkGEs8ZkRhjwdVFG80
B9zWopa83kCuikw8K7X3ZpO4iBiCna8zuGhpzKZy4KBbyhI+LgZJjrD6jQBSfjOMKvIUh+0oichx
7YFzxJQzXzemwv079nx26y5TQ3NCSrgdtjYzJOYBGUhi/kShwv5LrzDfJACmQPg2yLTyD7X23tWI
V0AWHo6kkosN/EcatRcLJeqsU+nWPKH9TORekwCz6XtVmf9SJpOhMwWZ4nFAJLzuk+IHieRXgzJn
Hur62VAiSC+gi5q+fLaG/BnLcT3kKLKi8IWo7pbFeXKTTbAG4Hyta+3Hk+1tkLjz4ukkMgo2DoxK
kvZBlsCHMQ4vpOtOgZbmEuH4ZiyC36wEZmG21SkKhx8m8JPG0n8UVUnur/rFoK+aqVH0FkfbqIvf
WzTIDEt+uli/NYD83Ai1LJKhN4QRLzZEhyy0bkMrkfJV5RNkb72u83iPdn/tN9XJSwhbquMfG/Zq
9c5qcONCXzNCak23RhRhm4d+slek7RpozbsIOcbN+oPNhz/d6AkeiM1ZQUABlwAaB5939rjh6H+F
NotXkELd+VER1LoE9M2q6F1lFz8jaJfn0j/CUONlcE4wdg5OqL5gL727MXBpZq726L4lcfzdV+HN
VJpvgvN68+Zp1bYkvIPNPKFEHqPOeUj4uq4DTSMzyG/AAIhGbI06P4DGnHFf2ThtdSPKjEAQOXyH
vTdnG1ksDNERAax+JdGT90e2SLP0h41qAKRdPCHlc7K1DiPAVtz0OP+DEKadl7kEM5NHP7wRGUcJ
h/cgu/uTNWZHpsufqU+yVYX0sqms36psyHgzwMZ4C8NS7jgpf+oBsVhklX+C5Mo2ncsw5N1G5/tS
YiEfw5i9ivqVSv05jNU1aL74B099lB4ReB0z3duWZfD0nfKRI//LNAaU9Ps6PgFG0ZwsU7Iqwxfs
k6HyJqY5Q8Z5QRwDsPo4eaef6gzz1/f0VwNMih7q+7Fn6jm91HqoHsjhuzZpuJGuxIQWPtSiOLIL
P5i+uaxUd6tX1tGZLueKWUV0agMidfGl1YnYTAGH2XYo8ilh7mBp4myE+qHuuostX1iqF7PpGyK/
Yy1TWy+m9mma1dpy4ktsyK2tDBudLhWa41N0mwwr2iwcVBqxQV13fQUWtUDzqqRzuJEOwEGI11XQ
HR3v0WCldTNxydR3Txt+M939U6j1UQ7RoeCoAZbrnlyFZsXO1gb3DzxxP0x+PjjjCIxH3wTotjzk
dnlU7XIjGkariIG7Weh5iEld5QPaE2JrBSGQeXY6wt18yLm4OXOQic66UUnVHINqH2cEB47hWwMY
k2BX8JRSXosp5SX1SrTF+Bjr+pFr9Tn3+n7WOTbFn6HerHEg7w7dRJs1tymwvnOvafKoUkhIDAl+
iDdBL+JCDqhseR8b15+VSEJmtWSOG/vWn6FJXwrQyp2jXjsjs854xD84X0oesiQnsFl4cCNbVyZE
UAdLqy/Jt1TcSSTLCT/e8qZ96Wrz4Rd/+0D2MbshGJtDKgN0noTVvwlZG2vIZ3Dq4n5ZjzWy2ir7
Bs6D1nZRSkzbQYXOSwNAg3RMX6cBMsCuY39YKXG+hGx41JHbraTVvmmh/m6GwAsjqKdqd4DoieED
JWeif2L7SZeBQZprYxbZhhXckaQmlllO/V4j3mRA/BnrBI9atXFwCCeb+VL8CeW4YU+3iKU8GVEY
7iWLVkhDaI4Ah1mNdjItP1/Hpn3uHGrvyqEu6aSps8Tx5EPLs0vTu/ExI06BNyrbNfRxr16XH+zU
fmlRLn+yGZ8Lxa7QOdeLKbzVsSO5VGwFQF+OlhtNojkfUYefNYNzkgHoKTOYerOb6uaFA3ySxD62
OzkqCS0N1JnN8Xhje7NPqyr8KpIn88ZsbhqDhcefrtXoldeSwHR3CtruUNcu0wGHuKt8xlZMLtEQ
r1q+RleV29hhJ5+O4m7iiJikragcaKp2ne8ZXjw4iiGrrbRqyhjxj1qUphe2J7M6ZmamBJHKGCnN
lmNHvAsa01VQJ3KV5sa1AtaXFGjJ+/pFaaCe6cp6qK629FFyiwiT3PRULep9dPEEK0JhmWswID30
Axu1rkieaQbUfMWnViJgjchyGvMihZEEPtP6a7KqlCnfJPlSfHOemt+aYKgVWdCiRQBPNs7blbCL
pa6IJcRDEIidj0JS8mJGmUmDgxhlMoItCvqmHkv+ShfGo241/YBMQd1kAcI3NvKo2F51RVPXrWct
Iyu41Wleb7TIPRRuFV9kzKq4ZqCJHU6WO1YzS0lfSXTSOFOtVmzFhGSE+dwqP11Ech8hiDvf105N
Xib0ZsPBV5JboznJXkvtXalPb4eUMFPRMCGAYWbOCacYqOOTC1av34Gt9cyxXbDkmTjpeQKrRvOe
DJEYNMXiO4kr0gboCNIiQwhcx58Vgeyz3qXRDEyX2q1Pibq01UUf4/a3DDD6aOWmEcyNQBgcerYf
rG0t+im17Nf0eOHabOfVvbqQX3rhpislFtYsbaM3L8GdZAp/KXDuLSOt1ndVzZSq01FMexEmjDTq
dj2BhQfEdXO+BGGK0fg87gEMpLm3stoQ7HVDrHtoXrDZOAemGty4Si9f+yHpl5gRz57WEfeB+b73
+vfeBT2cCRholDFYvb8Dk5imZCx/7YrMHxXA4iiNgtHlcGvakUsvIxcrl0e99X+itELKVCdoM61t
Ce/z6hndd655H1g8MTx4NbccUVxlEpYrdl6XzM/NmddeIl7VnY0Qcdk62odb0he/jbqLW1InARqP
pTmfssbMSJ0nVXMhkyZYNdKI51pGSnWh+1+mTs3SRKPGpAZn6oBAB5VBvXeC/gVB5RpZHxHHutyD
JoXaioWTeovg3sqBzh/wCwwgiQeQf0U4BjtDAUqhTaGbMcZRvHCLoe3rBSvFgJLhCGSYgK5bnMof
wOelqjmLcUDGoOnIEwu/uwEFNtddkeD0VxhUW172peUEZAyWOq7Au65adBbTqKWH3GXly0zzbGh1
+ZXFPvPuA1oPkIOU0p5a73DbfNgMWlkGKsT+aBAtG0etlppr/LZl+TpqRJh4aM1n4cT+1To7W1Gz
IzNWdvkU5DVkJ/4L4TZbVIBmZ1quf9WivZNT3C7UnqLay+gRiN0oV6PWwQsf9XPc6m+NjWgoQdxC
n3puiX4c5jxXcMY920K0ZwyplPYGf+yK4CUaYTJq+iQ8TIYfo3TmrddvCqM/BtmEbHsHhZDMkq6S
C1qIogsvXune3E6+TuQGuGqxX03PDm6mT54lu8aFUjXvuEXZ65gdZUXD+ApWDh7Julg7JLfO8G6s
iJnS6d6AYrvty9DU+RpcHtE4UXO1EawvSrVnZxuphzHWuZssMFutuSVTXqku996BFByY9rB/fkHe
0VceCdtZ27IFIGceOSU2sIRXCJwWJCyESJZVr9sblrZ14+4Oo+GsxcM6QMSkm82LYUsEMO66rbkR
ND6hc6nCMNRKP4R6rNOV5rifCpFSLEqevcLCmvvffuyao5n0l6Q/1myuR5+ooyw4RZCNpz9nDpjA
Dpm6Z4A8d9dpWZ89H1qeh+CA+mhIJetX+zhU6IodbV8p1mvvhPuW+qv1p8bYg9rxR0mtgCBg59Tg
9CVKZWKAH0OPPo5dAsIgkpDUadQ4q0CgIo07U9gfph8NLh7uyJIQB+NipuVJw4BdldaV2SZZqeoc
bT23EBbJbcTNwU+hsYDu+8QDu/CNK3MMFhliY4cm+FSbQapWfDq4kWSL/8YkWDwnHdwQLxTWVBTL
UOmPnWndmb49EY6sCaaumOsBI9j2yAZ5KxnHUakeriwuhquvR2FtA8RqTvmRW3iWp1xkB7kVWnWo
3LQ9mok2LkM3YbDwtnPkiIVkuT6ka+bonLD2pbdRRluc2i5+CwDOVee8MRpa+bp1rCAs2JRXo0TP
3hHux3mKqJuF2Xn654SSHtJCXsp4WHF3gnt1y/3q1rW8USOeEMk6NKiJuWTYi6c2mgHx/VQG9VlC
2ATQ7cpZ13Z/2vILs+9HBjVLkpPBOqs0MBpPnbyX2FujGyGsmh+OiOBMN/BoZBnOGxDzDijisf7M
BEzTRF84Gfj3oVmZ4D2O9cCAwi+HeSxJNY60Di7kaBHlwvumsLxt5vNaaFPMkMZBZpmnAGUWXeKI
DeKSdvFKHe3toMXHSC46OvKMly1Fb2pm5W9nwuLWXgPRbDhKHv0rq8KtaqCk54JCF7T1W+2isJqq
VDhahbnM7MUQDMfC1KaVJeI40oKt4OTU0SdRyje779fYHzc4EeJ8AG0angn9ew65clFd56SOxb5y
L2pmnKyo/6CDW3Y6d80QiU3ClR5mn3UkT6EzLDQrJJLGgakIC3tmVqjB2RKcPcu/sPDew6/vjGGv
V/lnEZuPRKflQM9zb1uNNF2MJU7cnVCLnhhxQtIeFwIq9WRAxzZwCZL+lJUlrXSYXrhbr4M8wFgY
EDVix/cMPdCoH2Inv+o2kkHN7s7hpLfnnEXHdKvRk8ySEkZzY2oLfYK/mcA7bdPaZyZ88aC7mEn8
7KRz9q3gOlrJvXeN5RCY16x3HypkcKbl9mMwwrNaKPM0I3K+ro6+SlR1rh2ton+GRnXSaLG5/T89
WW8Sz/lIrOo91bRDys8UcsGVQXvM2xh3LW04xHMLY0nLIVXYcFLjYSdZu4kqvVEQG+Sa5vywNaex
i8fXldx222OqxxttCDe8IR+u65+SeqU4wT4Y2NNX7c7Sm08/GncRKPiwbhexuvLC8KNOWcoylOat
tZCq8xr36n76OWxurQSaLVWieeCoB1q/gpq409L81yEeXBjeoVGIM8vPqVFBW3vnxnvC//aCh/aK
hOdOVizy4OrHj7Fb2p726PLxtUumGdA4h+m61/v+ETjBHaIMtL9Iewx+9+6jIrT0j3YgT8zzEUTl
INHxqT95oo2TEdk0KAgKw50mCVAps0Mp59Id12ZX3k2nN9dhWjyRumwQ+LKSE3+mxyHQ3g9acWUO
efLMHQYlnRWC1dHJlpssZlWM7cPhWiniV7d33tTAvQi3eMguOjhM+piKugF4cs3E+yQAw46447u9
XlqUtGJeo2Qda2stM2vZpQ+kmqvpJ1RbY8eA80xj/UapRPpTdHDLSZaogIAVqbUIGjqerDnHQ78R
2bDuScjRiY6z3FPaOg/TsvcOerbQHL/ACsDjisp7pyQX1HXzmmQVzwqPeu1cdc2+eyHBc7i7z2Pn
L8SilmEwj5P4T6f1F1TuB7sGNFATBsVClICIgY1grXjkQmA1yUqybBIPeEbRrZwQDiIW6nmhmr8q
OTPHgKC9TVq9DcTAz8o6OvUpEXxafhGq00xhrqhD7XinuS5RQQgocygbfqbRLQXFs3EIHId0Dq5D
Y5qm5MpKMdeiiyqMa8zZoD995r2YHHuT7CCKL003TBMxF39SkxFAlYiropfJi1Jk2BCzjIjVjj+N
NBLbfIpgZ1N49ONLquOPANtV7cu2/HC9/lVUlPEDzcBay+nLMOkEMtJ3I8FyUKHzo99oy8ExgTBz
Ssx1FJXrvGdg1ZSC+0OB6JMl/FwUHvmH3Lkd4S6bDDvmENwaBtSjbagL2+XALYOBoX3xJigIsTQz
V1DddJlVBtFIPR8sjWgL2M/kfqXDogyLZ6k9EqAn6HxJALHLFn82ozjfV+eyJwzJ6Isn2Oi1EVfB
XMGSNMsqbLodWZDsImjP7UlGiTqSRBEIGE6A07aAQUYICWwym7InRjHLUQOPhWXBogsOQjJoHNSa
SAeHJLXKMJkEypplQFtuozyVh6QibMi32ED32lvPDh6CB90wVT8vyIHkJW2uGZtiVJSNwWS6xrzZ
Yo5epmr2iL0+XafPuPK4rSrRewHlcR5w5ZJ7IyhNS1BdQP82jtDHvZ58O6b1jGWDApNKfI0Orlmx
VIXPXbB0wM83z2I5s0OtXVQlx16RrwiW6paaTz3NGmVmhNk08PtMR7ZBZjbESzmlTPrDJdRRgRje
R1Yr3Rz365tn0ZR7yH5osrGvd2DWCpc9kuIeTLsD+tzfap/6pOwN9mfleKdZYyKeudGm1wOuCxG/
iqzLF02L7FealDvtJPctm1OgqHu7djFxRDii46Je6LLuDi1huZm0uaEWHHulIZbk0+H3SQMLRDTQ
evoDmxPPy5b9lPMK2zrxYmp5wgc0RKE07zYFipKE7HESrNZ69D5VIYoZVTeQaz85EMCVg+oVOKG6
FMI7GgP9Aphtb4d3O2ELIYglzCUvH4tUu331Kg+ml0Y0WxOuKQ5+jbLd+biBdymIhAXcxTk/T7UK
Uhsldq2vMxYqJXUFlvQnFh9eGbOTc+wxoPy4QrDbzMrSf0DsuKFHdZkpNAclGr6jjHCpxmXMNuaw
4YRKY5FUB2a83oFQxte4coM5iRjaEUuOsU3S5q2zPLRJdCS1zcDfFczPC9U/dFZ8yOO82uA+beYx
9qAh8qGp8w3OAoC7o9XrwkzuYZBkB6s+JGGtbOEFXGq0ujvfmazf8dtojTuk98aiTYuChL4bbVk2
x2nP9smw+rk/SU5t7gsIdBOVOUVWbBrdL2nsu7vrj3dFaxEeaQ2afE+Tu6isf11oGgAMWHIP/kaw
sin7Tn2STZLEGIhz1/Q5wjNSQ/BxGpHyVupNvuSq+iFx+TWQFJ+B763i0gnPnarvAyOUq9KrvhR2
46y/3/vQHJaVBK2jWPC9tbIDeK90PNuTdJXtmAwqYbMUX772AeHkhr+UMVUfawul3KiCDsiL6y8/
+mnd5Fb4zm/ZxqyUTEJ8e8kcolKHkzuKUy/EwchwWPs2fbwiWIXFmucgRkCh0lTcYyIqJMCVaCji
blNxtK+t2DkamXPz6QnXTlfu/FKSJII5HflWsFDI2zyWfnuOXOugVwLMXeKkRJGxXvXMGJUeC6bB
Cu1d2wUAyfs1cJenplvRhVSxT2KgOCwGdwmUwcSlq6xZmifUqEtFQMqlVt8OdGrzVpR35JUj++44
W2gJYRB4CsxLbSFwQ4axH1rt1xTDMUXS/z/Undlu41qapV+lUPdMcNocgK6+kKhZlizLssO+IRwT
Z27O09PXRzkzI87pzM5KoG8aOEdhaqAkisPe/7/Wt/YAKjeJWrWnAetLIFR7lziaxRSU8XoRybe8
jkk3Vd1bRYxBtNaBSz6IMd05enbqkmmvcMHOlXofRWb9ohTxkYTzZd2WIzCdaGcTUbmqTcphMPP2
tRl9FBkBJ3lmfQhm526S7CoUBz7VOMbCqCZgNmzSMlB4I/8UGuzTUe9r6/FFFeIpGJAaZEOTUIyE
o2WE7SUzGsYrBIyD4sT6kst8F5DFS6O3/5kZbDGfngneOy4AyQanY44ztkS73ton5vHyqPhzSEh5
5V/EZHFwsCK/91IceiXl5oVG7w6rolB3eF5WflR8c+mIHDXd+kCubTBHTG/kMyVePkH6gHRK/ms+
eE5uyceKK9P9D/Yg+q4qMbW1DW4PftfDlGs55zZlBMsjyuUQOZEnK+tkDw37SQVwp2pg2xCuAi1y
CA9lxiEju7H23Km5hEY1kd1peFneB1vZBl8r2Sorx4BMFLrfJ34Rrdumam1eBIIkGiWMsxl9dRo1
8C4kHTYY6cCFklxeCrNephCdKcONk2PmpSOYArnowWHgmcs6dotcKWidM4/wDNncTOfcV9kLUlgG
TZLyd2GTT5S0CQPiyTpktXtrChXvRlAem4y0G+pxV0fJfqCg7VEXjNHBlc5NmUiBAxF6g3w6FIQs
2ckXC5baWrp0BO1Otw+uCzdBDwOs6/6FKoosQ0R4gDLF0P4wzSZcoglFIqJU58nxl77f5M++/i1p
i5DpcnlIF6OWTpDoyTlpRfGFa/eusWN7DTa4XY66Ri+qHbZYlmnv43rly8y8gkySZO1/UQ1D3el4
nyir4TVJjWzz6qvD1ZU5Ei8maaUvj4B1rppmo7uCW7r1satDuNRXVGORFUQccR0nzUPoNhdKA9rB
Vmg050RgbySa0C02iy9SWM2Wri2UFz1gr8onhjmKvRAFFz7m335JgGBt5cwHaFKO5rFzUVwUOhA4
QGgrxpzveRc9UEACAJ4OT0KvJy/PaqSN5DwuS/dF1XkrvaAJwg/VcCVsv5g9qS4tjl0IlBbiiipb
diMh0Kk7nn2HDgisOxp01Wmo7XJlU96mhI3C0S1KCl9KdxTt7DQQBaNVMC3akD7Aj1kYQFwOjRYR
T2kdBcHhthIowEOYRsLcAmcRfFN9yl2q1cq1G+d0ctCM+Hl7ymw3WY1JQqEUiStAGp+rA8PXgemv
QK9/AmFzpit3QzNlrURkPGn9N1kLTl4yeaR6/LOqk43Ewrnr6u5rNkNE05Kjypb64FkQgJz+gNXi
GsDlbd3a3ioMrvEvJMSdg6Fog/xxchmOw4kw+MLFumrjN0UZAy/2fZKjhyVmUsrs+A0XUPMkQsKF
ak6A5sJsSbKFo3KGx5ZSc9WssIYweAyL2F6RSX6CZLEZdIqCgfYYGMSfZDp1SfL/3vva2WodqS7k
3SqHqXThtOnlqhnjrwJtmddPjEwSF+bsF6B8DFgVisd93a3jOTfHBFm7ZcT+qKim14DK87LKVdfC
HX1SqjBcVQ5nX5Vv34hoG3XWtPc1fcX0qPXAv3TrMuuZ8JhPIfkzKTI8L4hOY75WUMQti3b2sPfs
2X2jICucFpXBhtL1oyroazaSDTBYAxNIo9+Uo/YNptLVFF2CnQ49H1m8vcRpGyUO0V9D9CqM+iGy
ppmVgFKrT7YJmIkw/zoYwl6MIWUeur8aoyj3fQwPajLpM4eYtmmv5ww7+5KzhLR2U92O565KBBcZ
xrm1gT7LItHJcOwPIpG+hem+5t/XtMBhPxhp+TwG1sRpM1YfIxXzDbNGxq4MtxstRIiFw5xGHCLO
borHY9CgActjZXiz46Fb+CFBNwGxBrtOK16bMDGJIm2MdYeIq0Aox1CAdLEXjDbde2pYQHiY0Vyl
0xNHpnBixFVPKR8WDZFJU+w6Nw0w2rIYlX0ajNYxLbPh4KQ0XpxUA/yuWdQvYJUMJkWaVjUOU6MG
23YIpBeCNVjTg+9wx6g3UFU5gYfzNQfIV30g7oYOJgdh0emC64ScVlUHIGJj5cI4lgFT2RYrJEpl
s6qPNuGyjWfEuCOZHFGAyGrSrHRhLQjTHjeVS98Ij+kEwtj/PuF7fRqIouMahBcw6vTpwy1xtyFh
WBhBr565Dijr3rdK8EJoAOqY2tycoUCb5283boX8uMtoObe6jB7iIHtWuqzYKv0YPdzvQpBpLvpu
HFdxqUkOMaUMqaG7E3ro+GhGIqL3Gm8gsCE5TrKOeSiJen77qmhUF8NIzSGd9e1rm1L/d2PVPTlx
n7zSOGn05gd2+OTcy344SSy0C+ZMzauiMokxRU8rnep5UVr9zqyV5mCMApIXrebmcF+25jthSHIn
VksHangx7LPMV/Zq2fsrJWvlK6G250zzy03P2HaXN/07JkNm5aYgaiuBQ+M0WnFJqa2BgUEEAtsR
vkCgHe43sif/2u+Ftuy0LL8E7tavSioTUtyyxKoQ1uB8qKcSk9ebGebhUe8ZuKNLeLBl6z74gyRW
vA8ecGklR71zg33BqFjB30EvPPTs+aup4VgeJq1gu82I6Xlp5kwf7n8Nic3ifJ8iRbIHxE4hWsv2
PXBl2Jf8hXgeLEuqRl7nqggz5xvXSmOAU+Wm8QV6UUihT9Gj1jfZT1kzpHZ1adxsykFCEB1JBBCt
98ry94GkhFjJylmVIuaSyXi/ELdS4hKG4WyOBMTbdclMIXOeK2M/UfS82dU4PdfxE+pA8zbkGD1h
RqCnz97bWjduEW03aJft0vLtL10YPhcZgySujMzyY+GRJ5Kt87gLkSlFWHAVTB6lLK76NPYYahC3
+Jj2qcFZ09W3d44WGg1jSv0lYp68RxmAHsVqn4mHVDjP2JvS9q2VPpXJc0XrEe5HiCiA4KPnIUij
SzEw6zcZbcXzjRyaKwTc6HS/S2scAjxL5lhmDJ2+ryHFOlyobX1cFU3u8qNhw20mOaBb7+2FOy+m
Ta+fLEBs9wdpgc9c+fjRzN9QttnPFS7EZ5cPqWcwuKmeO8+xT8dUVr1/7Htmq3EcXvySclQYiWZn
idh/dt2oAYVgjmsjNdznMMuVDcL20pN8v9YUUIgAPuw1nH+L2CiU51jUzUkJ7dt9yTH06gks/1Lh
fSU6k8uooLAe5HfdT4ZrxzSU8V14QpCmn+8PgWz2Br27ZhrzKltpI0D3ouJqa6q7VrMjhFo6Rl/b
ZeI0P1pS9pUWl2LNZwBCEnhyG7iob1sztPltwuRGlGx2qEr0qfdFmLa4xpsHMRQzej29Eak9Pg5W
t78vkcg3XFvqyXkVuNfaueFBy255+U0k7BddxPRvHKbqNhJcX6SZfgnLoJ7T4E52HGuINrNNq2bN
TdfKN73NitN9qWyob9DSt4+DLeob1kGK0igt1paW3Uoh6O7lTL8ao23298VShuoyj/kZXKVubzNw
gIQlt2LQgLw2C5r+1gyc/CXgls19cRjGfCV9JdqkluhvJBaIVWWbj+pAJFlUBOPNyjq5jskEIG+8
GW9OLDZl7s/WkrWqdMpDUA0Jvz83tSOuIpTjAYhgcmGDc7+GGKgrswYFD/fdn6aoMSEjwCM3v+4r
urD0ar234JT/bXXQKYxVIfza+7U+hLXVpqOQtPx1H1EJckfRlhrs39+jLOrmoA/h7dddVH3FQ6ER
cPX3d/BDFJZK8PnZPj/v/D2KCQp+7EfnX3epCkNghNNwEmTw0ImuxNu/tfqiPzlQys73G2K1orMF
8SuO0MJ93gSOe8auRviG/9e7DMa9j1X6eH+8EK11HOo0WLa9lp7HKMGf107M4/vBQQMhWDTsMj1P
NDNAuVnN5v5E28LohZSOKFgSGi6NFCvsq4yy5qX7TU7RJw1y/ch059VUVDlnz5aPedZyyIGc+srM
+jJVanEzRhRsdammG6qj5nIoG3fnFPW51DvzWxbZ32QV9M9JGk4b4h3ENh85yzmUPOaxEwmd1BI9
syUa9b54v6GVOaFoC9SH+6IsEFzXJOyuft33p+epRfIWZHW2/W0l8+vva7rfl1JiZoeODn9ah8KQ
4SG2K+vYRKc/vfrXolmk+q5Q+AH//ql+PXi/L4mTcIPNkfLz/LXuN/cHYhLLGJD0hs0pAP7gr4d1
SMHMxjMjXZqRXaAbm595f/zzRZh+PpASaZbMH0pQMK/qOC7MqqlutWP2j66V3+53w4gZd0GBneq+
KLikeEyhyKCbX1T40zv9eeMcEXXzUppnY8ya16Lp/AelnSMZ5idB3Nc2VuNPq/ujZBqQHEnt4EAi
XPPa1Oa+wC34pERSXgvBMTy/SEp1OiQan//+IrM0YX1bCA/vL8JmyLQZvc9DqUzNq073ohJZe0uV
sn2MG+3zs1dN3u/8gnLC/UX2hD+jbY1gd39RZSlv1AMtcFpN9tLkT/f3TaR0HoijLxEd8ulUMEFY
/wttdV+MAIcsZcNE/r5IeXPfUY17Coc8vWK5397XTFLHcEC6Basj3yL+N8knBlPDMy+Qc9JrkwDE
MwAUrZrKACIlq+jJ8J9kgTXs/gRLJ5CZQAFrfb+vABl5thUXLdn86vk1cRRzVVPqant/Bv3h/iHK
/Qtktex6v0uZCdWEDUb7+31ROXVAoWlL3FdyvyEP4TuWZP9wX/LdSd0VEyKf++LnmjLnZDvKFSSG
c2wGOl+0vFovTIk9SPEtQRvJ3qzQMPAphmKb+FN7a9zwDHLO/Zgi2F9IUe1TNrBRbWug8jK/0nWV
XZgr2kuZ6SHtfwIt1cC3X5suW9+fUGuYHLJoUo6kyDL7TSMxN9udjx5BeTJU5bPpdD1mNjMh8a9t
37Xidn98IoLGIysYBBoJlJzoKHLdH0BAR82mjuMn9hc8hU6ACm9eo2jOQT+hqQZDtDbnBNKKHghX
/fzl/nggIauFlq2cDeKqjkWBkosSvPsRadOqG5L4S2XJAoU6nVgdb+OLb+v7+xMYVHSIQaA3GajB
TpbTZ5S02C6U8U5BEmo3R1ba1k1ca00Ar/KldfWlpUfjF4F4sk7QvinGGD/USTdAquTwRiNlfHVJ
i46HaXxj9EtjADTq3omQeND7rVBR84y+8i+1aKYbzD17YxthsPWLvJ5/mGs5PyF08exYpaVcxlrL
90U4YckG2vhmt70Xotr5yvyDHh6klFOiVP5RGQxO0vd377bxmNkfpJS4nubqKGJstg1ab//zzS0K
m2MU6q+Y4A0SK4p8l0Zjc9XV8sd91WEefR371rmS6OFuR0TYG2XS01c1cff3J1SoXxZNrDWPddm1
B8Uk53RoneIjSp7vTwhgo3h8b9rpYUUPvR2mz00zYkDCg2u/ccowVrXrg/mMquFiM5FBVMf3Urmq
oolwbqoVGBtQSMl21GVyY9j8ue7MNnKE5H3+ZGt9uDedJF4jqgrflIDJ1rwK+FME7MTSP2WWZhy1
qACR7Dv6V0vCTLGTr4WlCW8MbIUJVSjOqoP75v7KqQZl3JSoyct+WuejWs8novQqKJF/fjzXBXHm
uAyvdXzaWOOTTYy344X/AfPz5l1iEwgnFfWRZCR8KnkucUh1yrsWfr8/oQA4uCxVt38w4ik+QeXW
P7eN6isLMxnT9xkQtjJlYO5VMy0vhoJK5vOLjfm5YzfAtRGLFVdd45CJXCmZ6PMn9nwkX+HkGgd5
vxcNcbiPK0rkv57025/3Fzl2Zh7uf1Fj0wLkF6hWQD263m+ri+d13p90X/vnI/flz9VRWUvmaeR6
rC098O6P/MOnfz4eacityrAZP7/C/Zmf735/o98+4uc7uU5bbGNX/fwI9+f8+XN8vvy+Jo2jhjpm
HP8EhZuvf32O+19SmMVnJuD/a4DGQ/StkrX82fyvec3fJL9zFITNPUPk19L/R8ks91DCf47ZuDb/
cWy//SnOc84x/ERtKJb6F8fWXZ1sOdcALWbBsvhkbSiW9hfVJoIFp4xDvqM+EzX+CtvQzL9omkqU
p2MK3RaOTURmLdsm/K//JKDFVh3Uw1SDhAsm1v63AlpAffwWz0Imom4A2tD5DKZpWNr8GX6Peuz1
xrLp8qbe1BMunFjQcr5IxkBfXBg1M8xYLCstWMGK+hfRj39kfPyfb/ynAEF/EHoeojPxJvdMIzQG
IhyADMaS9Rv15PEzaeb3MFFLn+NCfyXQ3N/JJat5/oYu8Z5ijtf8Lc0yHkQEA5N3akfhL4TzpOjV
PjaCl4Ik60Ynjx3IxlAr16LIH602fHKsFg0bKrs03xUiPxYaRCWFCnqvjhtEgD99K2OraB6rpSVP
r9x2n6PCfSrHDfXNkwvhSPjIiFJ1k0fd2qpGYobbs8BBxsDpqA8xFVKxCKrJ6zAFlF34BcEPmQCU
C7v3TnggQJd5GWwcPXgt8mlDWtlbZUd7qxg3TKwABxk4/boTDaKjEusPlHyOXZt5bi8WzAYP0lZe
Erc9DLpyTHSAm1JwajG3Kr3o3h89tHKrqg1Xee8io6uPI2osOiSH2DD3rUwvFISPYwrPnt5/adSo
Isv2JOhqBMJHrDYB8rNwlQbX2g1WIV6oCiJYmgvKlwKpd/L1x8oOpn1awizBwkBxCLHbRa1BxTvu
UyLgovep52vm1qo6OCj25Qsez9RaJbVKU4TLkxovw7nIbmWewGhp4kENuXDEKyVFPK1gQsDwURZw
Ix2c3AHSc+JiYqtbOQWCi2yF3XmRZrgahksQPjSaiSCBwDjiwaSlP2R5SvE7eOtp7GzMpF2ZXb+m
Ir707euIHTWW4arMUADiIeukPFpR5pm9+wx/48iQjV832djjtWxSDw41rBZ/QcbYgfCgRZN81Hry
Exbsm5IfmqTY1Wb1Qf9vJfnpcZ5eyijcUEc+5q6xz4VyjAKxT9h2lrkhMZsNhwNdiS8m3NZ5S0ls
t7KllotkBQmMUaYe3Wv0T8A05uBvoCmtDr9ElY++6R510lug+67SCF+F36EwrXebMLYuPcoNZqmr
PgDJrh8GvPs5gdYd7Uv2tmFoDylWB7UjEy4bTgRIr83Y3jJRXhHKumzoA/dphm8lu/Cv1znNrqhH
xoMpms+dQkezJhQiKGyAIJ6MraUyo3B4pemL5bzfUjc+SIN8v4ywD2nss9w/TjZH1kgtXzPo79AD
UhMKPXIRcmRoTX2ed7m4rD5610KClnlJgvokYLjSmPshVbYDFSUYghq5GIYVAjZhXlXz84DGKHoa
rQnydlgXfd+tXYj4SA8brFkAtWD9RW+dkR8NtTpDGnufn4qCBlxOiv2HTeoe5aQu/RooQzd51F33
OINme+1GEAufatGT0optn4i9ruKBjcQ2m7DAQla3637l9+OG0RoZiier0B5RwTjdYT7y6KStAsGO
kMoVE4P5rfKY40hzjwmIHaRvywEgkKURaYPNkeoyJsp0i7DMS/RiY5BfQiHfyHvk18nSDtnpo+Ch
rI1v99+WbtM6ntq1XgybikR4WmLrVtIHGYJ9WpvbMq52Ep8iY9utAm40LQzUV/1JjsFmsMR2/k6j
1u6UqD43arMzLNr6zChEom5iMtdTH/1nX0PLwdxP1kJfDZschQ7d5F6P1k756GCVorURdufGgAYk
Ob1K/4hSjWireB8F/ZudXQGzrEtzoK9LBz9mb476i+Ij9/XjN6Zi+aLybZh/yitVG/TsgDHhxc+n
z6KRH7AgzpFukxtoPJiu/d1Wg31ZBE9UUG4JZTR83I+B4r9yYV3kOjtTlHhBj2MQGox6CDCVCoI1
6BxtSEZZNPR+gvJNxJw6KuI2k/SQZBxyrUZ0O/9WwTMzgifBKd/oEeiDxaNU5YfIbOJLoIc/8Vgq
DbTJqvtaWajzc9/aQbDalzBWa87qal68mfUJf5MXYUiqo55jkt2/qD4avzxHVIVR5wMrIdYrsLbE
UR5Vvz4XARKgrllCFN7nHCqJ1sKNHml3xe5zTCsq0b6bUnm12uGUoSaGSX6cLOtYtWwdJ90XGt+m
K90rIZc7Lc6OacoeGLYHLZpOKgZQNem/0jHwzLkLWZprNsZ1spOt6NVjucZ7Bu7SXRS0kJ2KvFLG
6RpkZlIoVlBLoJ3rD25jbm07fYR/cFLycTPvldG5DKNLABEQgRihNO2p7fNHDPm24W5NFL2ANryK
Dq6VEmykoxgFA2JMbIcivmBHuyiuc60FLgInfdKr+BJzXgNW8SCa8auD+p3aZgEMVhlPSe/cZEWn
pPqhue2VRhthSvGlTd/Lynwog5NjIvUP613o2s+dW5yhRD5Mg4UWJydNaTbWb7q02Dldei00BxV4
8zVw43c1URx+tZ7LCzSJqTT3ST2c0obfPuGSWqdbH7jhiOAFubmHOGblPrq1/IhS88GO0L8O9THx
6bDwS4+qv5KdcyMTYqVH4QwxPlT+D2uyvjMC+O6KCK5wiQB0lrBpb7kAwFPhLkaJl37gLqN5Pm4U
8LmlIfZxbWznsUnpmzCv7CfaExm0iBDJfmM8U/kBhgIs2VG8kpkr3N+NCdq3Ba7cMspx02gPnMMb
E1SPPsWkaUamku8dpst+it7DXnpVXe58WXy0MZrrIjQQlTjFG0MajKNrYI0x2H4GUF2GcyeqveTb
/DuESnCme9J3H7MdvKMkcR/B/Vszj//ZtOJZZvz3f515/NMV/WG6Uv/v+0qCH3KOYvzDwgpmdDNe
2h+k6/yo2/RzavPXZ/5PH/yPH/e1PI/Fj//6z2+yBe3F2oJI5r8j+3SDQfE/n3o8t3lU/2nmMb/i
r7mQ2l+E6+ig9CydfGvGvn+beNh/ETphVMQMm4J5hDCYE/yC/Alz5gKiTiMbEpTf3+cdhvoX3VRN
3XF1lN2qMP+9ecc8vP81KLf1GTJok/iu2XMsu63O85LfBuWVUJwwKsl4GeI63/SkaR1UzfoSRkha
gSUPq1ycoZEGe6IVnuSYzAwL4RxDRX8RmJB2FBSk99vW+wczBW1OE//jZ+IL6wjsdIvgTEubJxK/
fSa9jhhEtnSZnby5aUgwHhQ9hL2p4vuRpVpunAKKSOAMw2WC7L5pLeVfBZ7P6ex/+AimyfZwmC2q
pqG6zp82ywTCH34fE69gvmoZcMGIQEDygNx701U05OukBo1t2t//1Xef1/zHd7b47ry9INiVfLk/
zZIsm+uUdFwIEYnxLPFh7vy40tdcBg08h1hGrab8CdATKEJjM3A1EEg1JfSajAnuvrYCiQTedJe+
tLOVWVpI/znvLhBXj+0ZDSyRvQXgD70eMAWmp9oPY3LJjcdpRK0/MU9+CWvITWYav9v2zLQ2vyc1
FxjMuOG6VBjOmyFFVNsp0PwhQzpjoWm8WlXB0ccolXG+kTym9AuX0tbW6gyKYxXqa+z94mV0QFKV
BKrstJeqTzlvGm2xV/AyEtzVoO0o1Hc/RykAL+iRDkXMa7tDQTrAY2TKbaZNW1Igla0fvGtlj/ev
+O6rfrwRYXAwJyt+ih3D2Y75AD/mJWJQso9c80mNMTWo0ph2zhkHI7SfFidng218jTYfT2w9ESyl
1dcc3upSsxwvt83goSam4UFXgm6BiOKxycNwGTZy1WWjsjX7Lj0ESkfrXo3YthON5ZK0o4XCKGmt
khT83FcJfhENIA3t2eAzeZdSDWewf3CMuMTJ/mE30S2EcyBNHNM0OYXonCB+P0ZSIsvkKEK0d5F1
LlpVnmal+qwY8cr8AOs5Pzad9qop1asBkfcSZelFqwxM2wSinexQEpUj/WpZdwYP5IAqxkx5VzSQ
P2k9lkh1w/rQ1T3SuyKsUadnBAV11kx1IqaMQB1sy2RKe2ndrvM0aI/I0wFfxhj2E4ALMGcRE9iO
w+RlZaQWXsI8+ZbGZbRRu2cn7XzKxqQC6r4bHxCmhTtSsTZGYPwcJkUccCPae61JvjrqaB/tvGs2
VcJsAfujQmafhBMziHUzhBySQfzUjZfemHCg+eQZKI082HlG+HhXP2Ta4wQw6a3iJ0QCIRltI3q/
GBptWDPG7YHC5qLK5E2iSqE9UW/asvCmugNeo8Z7NcgiqNqGsyICWlLmE/6hyFUkGT6Nhrwxnhq1
zfHXF85blLSXqAYSYrau6TmzuM06lGPuz9Iiz9WvWWXW/+JUqetiLgz9fr7QbVjLqnAsTuOGbog/
MVqlIMGzNa1voa1f4Jcn6PfUybN67JWtO2fMWSQOaDC1TFM7w7+3ziYylXZirNFrnMs0d18ojL/R
dLxzLK2tQfUf1IZjwwmRYdScZjeyFbiPjEM6ER8K7EQsMOV4bddO+DoZM6t2fzHdeiuNUFnphqoc
oim50IOPPDpx36eEZLU4Vd7aSFsnbTytUNKrexhmIOXDQPf6TgKKHKObGpjatkvtxIMj2JH8tQ2g
dSISZU9WmSCMWL/3aXobbd24QgEzkKu/RZHunw29bvAFpXS9/GE3FRkAN+n2B63NX42gPdiTqi3i
Iu6ZNSNcAjJb+DZUAxTtlauP18aByz0oaM+IxViGDhz9JAjf0DHoa0v4a0RahlfK9lmg2KZc/tIZ
EZJrXz+MNsauwILbSk7jLu+gRGlpN5zhMV+lirgnKe1iI5qYFLlpND2Ux/2TUg2HjJrgig7cOsx7
Z6HnHA65nsMxTUWC8HWeJekm1feMTzlomxAtXdaoH32F9dM1G49iZrXTVPJnMlXtzvpg/eRkMa0h
PXzkbSPXWhEjmdv5lfYUY5/bd1wH8PcrG8b73lDlzqOWLZW0cdeBKqJlMtRvTiwBHzYkBBkkenWi
obowOqvRJYZECJyYpfpogjZ6yDptT0zmjmaMttWRxi2pd0UXs25XmMxBZlDnaBEFI9bWsG6nGooz
g+kOMSymB9xWXaR81ucum5JT0U+3Oq+n54bMd2+A46X7lD9cE4UtBgZ+IBGsZUKK2shY2i+TC6Ql
OADgAbYJaWBmDnYFodeiFESVBgi5d2PaeKFjHUTBpVM04WMPHmxR+8xeRbyNCEZ54HpwmuHGy7oP
6NYrnPkjOIDFiEdn6IcNqsmKkNLZBDU61Ci4KBKX1BzLTmNyiJDL1JOQDpV6yCJc3H09fS3CTt7q
AWJH2KedNwXp2SEXAl3MOjBjEkaHWDlIraq9qI1WIu1mr3OSvxYlqXaTn0NqcQaAXmlyKBSTXFvQ
g4vK3VdmmpwbdyIwV2AMiC/VBDwkBnVY7spBJcEbxSaVY6Yt2WSqj1Xjv6XIEZDaOwkCTMdeJPiJ
jAiBZqc6cAF/aFKaZ4taakfg0a7s8MejXQNzmZfl2lHzRaF1L52pxMu2KTLMsuISxUp2oiABR8R4
zlSMhChU+7UcfY+qFcCTKGGrpfEWgSCYFdv6Ls231KhayoUqIt+C87pW+rjL0rXeQccPG32XhcHR
Te1gHRTtOYFptqw4SpZugx9uwmmjU87Yhf4P5o3kdYzOI0OwAZizH6/MWAHabjsLv1HKZYJygSAm
nd3GIpa2zn8qiuUf1JS03i7Mpz1xDerVrMcX+rbfiGGDqWH1x4hgxqUYmb+TDpOX+YWMvhivdSsu
iTt9tI7jbJCZg7gDWHWssLyFPkKiGg+F7FqOrxxD5JC5J0WHbz2IeIYudS9WVV2zDjAqZF7Sock8
WGgE2260xrqSfF0eJ8HEzi5PvcHXkS6SMofzBhFiK3y7I538PaFSxaIo02zf6Wh3hCQ9mF7gCmr2
C6QJfTny6zy5kV6eFXPgeFY8RSUBz4xzlUwjUEl9mBESHBDJ4cLtW5ZtqJwa4ztKtOYUim6VQ9rZ
Wb51U7r+te5MrxPRuCdzihKMi3xHKZqfiWnaJ/yikmbawZgji/lqG8JCmgXRSFlLBaLuhoPRVvZS
NRSQNg12emty672itnLpa9m4bEC2HEpdZF8a8WOSSXTr628oUdWHomZ3aso8/zK44o06g390SLCD
N5fuUiu9tf7krNPE3oyJRB3Bvs/YBqKf6XPillyhFkZXzCHw9LqlNDagfwTGz7w+xAHENwjeOECw
Xxbpu12pPiwUBE5Zpn1pAWIvybOmAIJB7SgwRFYECK4MAxVYbhf2NkeyysbUX3LO5BsLDo7IdfOh
2wHVYlRd1ItZGLOHtJhhXC6qS6tiRmyJHPHIFqUG4HPQEaKgWBi9BoecWT3G8qCXlXzEnNMtaHM6
nisFhqUU5LHbNYOX+eG6c7heVqFF5EFJqGiiK+XBUAmG7xLSzX3deUsjlQhqmgigZ7n8zdTcIFtH
5LIQ9L73Y3BQUCU1DIQ4tpVBwcmSkt1p5Gs9r6lyHawRH49tkgHKRc+Ni0cI3e15NE6mDWuQz1R5
CtHcL4Vm3ASnpLMjoSfiICnWarzJzDh99zkhYvu3GOEp07szYmbvtNrhEIgary0r9cE13euoFzZ8
KvVniZT8FlWmfnTISwxC7Qn6CDFP803Yqd8HicFDjEInxTosECF3z60LIKy13Qc0/eARyvBH0Jil
16V1du21+utU0TUXUxdtDJFp6yCpoUR2+g6zb76E9RztGhCgQQ+tpky7Fdm4tEvUaOMn/03dme3G
saxX+lUM3+dGRE6ReeGbmucqFsVJNwmJonKeIuc0+t37K51u+9iwGzh91b2xQexBIqliZcQ/rPUt
6y20vC1oofKSo1a7lO24DObZv6SVzZgtkS6KBGDLTRWQwuG+zmnzG2kyBEFPTYiQ+TDNzcYY+gax
BIZdt6vPcurmgz248aJpvH2WQaoDunltetmtEaa8ZPUYPcskWPXMu8kSx9oTTMOw4PIvX7A+EaRk
YtJFxH7VtWbmbqJiF7O5TS7kcOqN1gZs4NYrLhTwXjd4mz7O/A2zTrUWhU/whYmwrOI4SSwhTrwJ
fkb8dGYGZEdtBCdmi/PWq2EomD2TxqC4YH3td8rETWhXYXFMG4JGKLp9mnrRHyrbD+FHkqNpMtCb
v8upJis3Bic12mwa2tD7NTRx9oRgtjmAFY25fgmS8TIsNmQjvfo2Rc8Pr6aIYzJfnebBRXDcZHg7
m3PKdJldHwUk9vL80jFZo5OlCjDcFU5ZtCaIaKgaU/KvPatDJmUNZyFFwW0eAljlW5vtfMIx6/T8
UTNK/rhD2lLVl4LOadW1OtpIN4cZJQ1/6SdDD16xQavFw3zMCRxaE8sXrk3ADEuVdP2LGSRiGY1V
hZcfx6yy6jdSiab3TpFGncZDyK7I7vkS+bB1wwPtQPBlOHhviwbljkRtvC6TEmp1PYO/cMTCskX6
iwN7Qc70+KMsAqxxcUACeQdqY7CHYMdc82qTHPpiR7ASdOJjsE3NZZ92AZj+qTxnUVWeu848q8iY
dqayuw3j6t+k8E1HW1Y3K2uMrXQxZPZtOwNO059xQcAvKXTNJoh4wftoWIEvAZKoupI/Y/fDKcXC
z0LjeUr94snu9WrSoVz5dhNdXXs6Bs5UvCVRecha2ZzNoAQ82MYH4cZEAM2kt3lt/e5nTnsg6G9o
yFypxYKYtPjNi3jrBYV8sU38H30rjsS4zMeSd/TKlnO+agKRPEVdg06ICVKVJFvDC3Ff+zJ+SmOT
PWzsPLkzNOHxCR1Mv4Ni0NBPeO4yEPbP1p3UPsiiYEPYS/hS5PozDPPq1ziNm0ztplEWzzzk4wpj
NUh7HjOwqC3rRNfbudLLj/j8j+O7G/rG2Y795Nlus2VqZ3eHMOs9hmGXdUejDoUwOIOteOcYk7Wl
yeSYFZHYlGOF17C2NIWdDVYr6OwLDcOKhxPdFRmdq1yW1Zlu/Wb1RXAE8QmzJ8fIJCVF3fRstqN1
ckrqy+ABHBOZdIibjC1GCmHKH0Gh3XcLLrd8lPtofnNzUDu9B2yt6raJAWkOUofgjIvyrdFlP4Oo
xKIAHMkaJmcZBqZexbyhWQK3xVJ2NKB8L0yKdd3dCZF/boC+OVFNXGcE3Iq1DAtpJ6AJnlkCY/0m
NabKuxNjwrXtd8VHwlPERTTg5hoae0m4m0naJiSIRuXXaOAan5uVaqPojNsvXOENZMGDR2dfmOEn
K91oP0tP85mjL6uf3Hul1BaVFkl1E5QrL2WXDK3FOlRTck8rwz/UpIVu4hmbmNdW34COGaK+mJ6K
znmWvuZ9XayRbNqnyiJvLLIQgBquXmKq29VDXzwjOzyPnv3mkT95Ipa3OgZ1lrD8QdWVd8Jb9zK+
OGqAQ5rWL8ZQGke8lcmqJc7jNgJ40GWAPbN9daLAXtWcNGsrTv0tdmOSNKBlNoNwF2PfEhAww9jp
8T6yZ6NfhNS3bsrWXXu1G99qklhhIKB0aJP8nFqVdzEJCVmQ2DNsvYQdEA7lcjFCeN8RkjIeemdq
INZpHijZVeukU3CRwvk5j5pDFMAiMdppN8Q42uvZDE95Mb/ryckupsw/paiLXa3QAuT2rFfeaKkr
TmYshIFgjGNGn2ZT5CxqwEAk2P1tN7cfbFvvKdTtaVB2ftK+9ULVB8ezoZ6hGD9WNDvMjuWJ1G4T
uXbGBjXVhz+XUx4JyhMrCw+zjg4EZmc33dvwOE1j7aTur0yx/MmJil9UDTZB4uSnNaB7ua1ZcFic
rY/wc3Pbtvx3wMDBqoPVtHJw2LDBbNcjDenPhNtOWuRkdf03My4BEBP4exoBLkyTHT+RBIeDMPki
1a1Zd/7Ub7i2kqPfXkBym3uXgfXWjKtpndNRrGQD/Eom0PpDz/qI53JArJDzVNMBLnQtq7OPT/aq
G7AFbklZSNoYL0wRXcQUtc+DPf/qIyM+McWCkG53ydlX5Xtg5KgqA/BbNnZYwmPCY1dIZ1el+bIr
Y3kyuto4hFb3kRUhaRqhcpiKnCt2nkiQ5fc2HO6206QXN/I+CvZpp7Ln2Owm0jolbKE14V7i7Dbd
12w/9ChlvZuSGVvc4FBCwJg+tXMBPamo9sPjW8mb8UnW/cYIKeP0QHSemc4CB5OQS0Kn+kOJM+xt
oK+xMMkS98pwxErL4qhtcuu6Xjg/GHrClDL3JFZU3/ImxixppPFWBXb13iFJUu/cXeLTNCIA1nmv
LnbhOUfl2C4W0HqXJXZwadPe2feDqpdUw4SBqeoVGxxkKBzHx8zq0FEUBo7WWxX5GD5DY/7mMoRa
+pkRXQoVwQTTHI1NlxwjEsr4fQ5RP23vnsrktwsXx2bXe6lYEJCu6BpLftb1nwHWZiBiaRlTuqxF
02brOfCNBQufFViFFTwE446sHpc3WtGDB7lm02KlPpcNVlIzGq55msZHmBjuhvcNGS6ALY64o/xj
TYe+iZz0bOame3HtVqxsD5drGfdbeisf6C0TH7PNzUtUth8BIK3rPLWsUjp9bpjME6dh5e+Wjqp1
I5sayPaoV4MfzbeG7Jmlh1B6YbqTcdZdAR6ySeu14ytvT7op0ZeOYuJmqpM79PHeb3CfD1lYXgtV
E6mE6bE3zJzatSM7onXPjlcZZ2yC+yqxp1PNCLaM3PkWG6a9NGsMJRlK00PlbERTZGsDSMjKNOxX
z+1584xBeZvH76FmoJrQrCvlvkw02DgWWnUWUQrQsBY7D+fZsc3Vvse7e9OeO536AtN6Pg/1c4/B
JCbl9CHDid9YBWMjLidv1US4PTOf6VCf6lueZN4urZzpm56Lpf+IQ8ySL7pL8qxFftUB9s/Itr03
0VVLwwqYIMfRKmLMtBo95qmUXejC0/pZC5DnlifnZaQ6+IQZWKaOgOGFCuJ0kWkpTszjvX1nor9I
YaQtQUy9NGA6FsQHZ8es8ki01qm1iSKfPl02Fmbkx7fajeYGU3cOViL/nkvDvZfRe06iBgH02Wse
oOyxXKa/pX8KCbASRMVZYHLeQlW+WDNqCTyXODh5Nx8GxNL1Ig3cJWIk2GvBnaj5R5ZsVN+7hiG0
QVruzjXBMSGfeBt8/YSbptr7PNw4SPy1ICR6KJr4VbTD776aLsiIyewg69uKb/rxYYzLz956sAcN
IzrJfD/jUD3HketTwT2W5TLa2jXPKHICJNFm9W51LRO0xHF26tgK7EY1PrxzNX/V4LdLg6Bgh8d8
zWgU6p/f3BJR+0eYQgVVw3kO8nWpZ4YB5ZTstGlg5mx8c6fSsLjWULNVlsPmbnKJN7N5q3sb3tHI
99zjpnhVRr1Ffh7SuifpkZNsvOP8v5Uk8V0oRb+z6aqOna3vZmaR3cDYuqRRuGo1vthd197MObMX
ilk9rGoSJWbn0x5Ru/RujEYHMT8nAbKxrDtxBU+HTot72ikPEmT6m4Ldvys1XjFVy28kdtdLbZfp
E7C+DrTX1iJ4atGl3gyngB1Shhihnxm9Gf14kjPqkZw58pLUAGdhe260SxoFqTzGOB1bdf1smdTl
lR/fhzA7pFYSX4zewfs3YcvHPogxUG1zpxW3wS72DSZ0hkImQdGYfzHyi5jCBo1Q95jcFYpJt02S
6BHqOnDSATBcgp/+LPwW0AyE2aPXCfXUdEX+yDZrGd5Y9qmszOe0iN0XhSZuK6hCrWAeuVBI9SiI
iQJiCWIoh6TpYXI40q2AOpHqqIvU3oiuhjbWJVTQLaHdceM1iMmnfJk4KD4eTkLZggeM8+g1myLW
szhGV3hOwK1Z80Tz0m1pfc+Fk+ztwcNFApdzYRRDsUlbZ9tLw4EYnl4clxhLP21WJsf8uZxVwCnm
7P10CBaTCXxprjWboSisF3UqgPAAwrSbHtqp7ij51EtIOOpKIuRfijT4GOh4sOJ1gDJJiM6b4hTM
9hqMXLO0dHVXgdnhkQ0xdBgh0jkOZLgm+6gG2mKIE9FWtbauhLJCBmwhyChxGDLUlIxdyETEjABB
Nd1U9hgtQ8YIxziOvh6qi+jLDElPHT1ei+yUTk227Krycw6nk99swxCJkUqrU4apzoElZfviE/ON
PBu5QGJiMSByBtsgrKKE8xrdKzf5SMoq3nThvQ/Q4vgUQ6uqaHf1XNCSIIPr818Bge6dz6Irir0D
puMlsj/UqVbBIDTOjto5mj2Yj0kqgmHnmMKUkAivcF7nxzolM4l+I0jEWZIpD/DYa/L9UBD/JAb7
e4Wvlm13s7OUvUjVkG/Zn8JmTbprFxA5FpU3bOP7LK1GWC+LocZvOWvkhqDj9KaFDiHAkK/jiBfY
wJ3E8mE78vZask7qTF5dMlYfIWEhkDIArP5o6FWd+mhBByo9FiNXRhoCSGKT00Q3TxwCxarpDRBK
H043dwtGVPy6ZJhODQ5rLDh+uvFJu4n5sVd9jMLVDt4MGHYc578IqR6Xea0XrQ2fPsmSS63lA2bD
fFkh1MKvfgT0gpK4Ydo7YQuTDwKVOGn9A/ItBvfQJwtEGRIaL88f1wmvDle+TLtNTB+78fqm2kVm
81rIuNw7HvP1pjyLpHzIt4PhaC4g1UfblIN24QihV53ZwnzPMHUWjzUs0tKlU/kYPRi2mxrzUNa2
7OKU/F2zhgA7Is9t+Jb3oKt432wq3ZqLYe4ulRCscRoG9tJFdAXNhOVIwc96Cq55Blcgist71EzX
Ab0kkrEzXK7qWxhv7NZ57qL5ntU1p2VffDLeEktsPx844Vde6SRbf2K+nLQM1OZF6dQP7qr5avsJ
w1xEfb3F9ZgX7ItYK/C5J/gPTSYLXsDh+9RVYDO1r0is9VaTAv0W6S+3TdB41zyChl+aq6SHTefQ
wJ58Afi0stD4ievIZi+e4xzJ2vDhFHqL41xs5Bx/mP1sH9AsXoD62LuxDNYuURY7aE0IAy0v3PQg
nklgeHDKo9VsDlCFJUSscRTLLIaJqGMPYsFDFF1nes1rHtwg7nAR9T0/gpJlgGXib5MmSwBG8as2
fE7AmKyzqj+7Y9c+og2AoweKbDYDhdlYEeuAfGAveUMc6zBZOZQlu9KY3qPuMXCT46YjOmgrNMlR
TMWBOzO0rbQ+tvhZt6x8gJtm49oZBYUdcTIcWca8jzv7dwLjamcRHf0C15QRG7eDnOQ2LpaCNPOj
IzoYK0X9YeSodieUbYtocBRkpDo7zFUIkXkh8mptg7YV1qwvsrbMpxSkIRQH+IhFe+1b/2TYWuw9
waFbcZ0TYG8uLSIQEAJE566Ois2QAlUzOwHtJVvTDrC6zlYNGJqLW7C7a7jD1wWk6Y0riXep9bep
Vf7To+yXpZJHw0tfOsv55mSog7jOUGJbZroWtb6RZdbtvQG5nAhnMA5RcYpRwKOknRcuGma/MoPz
1Kj4OQ62DyL1BtDBEPcxyv1V04whC4gQKUJI4ODIQzn6VrXXI5jEMATSN2aceWF4r+snv8a2rQoP
Z2X+ntsPQSUhgJUNJTGD6RRP8FHTfPiYkk4vsoz6KiS/lCe2P6PYKyQq52qAtmvDhZJZvJotG3gn
p+PSffS0yRrQ/m+ePqhjhnPRPBc8sJPPfja/JRPurZYbZ8MKVa0k6L2kg3riJvDB5OBeSq2p25m6
E/FEvArpvcx1Ib4snLINgei3znp0h5iCJXq3HYhys+uM20Sm9Pl1fZvknyizdi2GbE3oU3oocawA
sAT6VcYa5y8txSqMuBB9mJCrwRXffASpbdZwi4MkBtZjPHlRx6sc8qPQeO7pQQivbIqDGSkKIDtf
ldLvMduThBXV7Weau8PKUMvkVQ1yupVG/WvIWCEkyPU9v39UBz0HXMMiJNirqah2A8TVKuBVs5sZ
C3aZmytP4PJ8CwL7dQit+RBO9cesPHQRKl+B+kl+sA5nsucuRS8UCNCuQ2aanbnAc7Z77Xd+7iNP
U9iem9BZmmM+nujJONAD3NSSHhckbGKux96rEUONMBpIYRV+Ou9VgS5i4M6DXjfXZ3av7CF/euEo
dmXbLysy/a5Fmts0muZewUgremFhQSE1sBrin1bGsLMPSCbh2FtiqCBhRqwdy+/Wfmu+erKFleKV
7GZE9nMIgKQQsnqIs+CxncX5UT4+CNQSyxIb/hL+u7cz2OeU9MRLsu1qEiRIGU+iODuhR5vWEaq2
VTxWz6FZMfLIzRnm15KEtk0HTpr1tY1AQMGLiDx/j5FO8YD4jGfTMD1FnbjgryYfNlBHRznmYUzb
X9zRGcGCtFq+cF9MK5OrDmXgwnicOanHyjMBV8QqIHkaJ0Fh3yThdiAAtEzmAZFx8ivMyC3AwWSs
02y+FVa4IuQSJpeZfIM4VK2M+eB39XNuJGSXBJlz6qbqMy+pc3JDJyevpgAcXxPDWQahc/bkIz/N
m0buwDLi5mTBojN7g0ThWZX2cFK++81kdZib5LEoKdqNzzmzMBDJr9ISXL8XWoc+FQbTXjv4FpKF
Z8b5j1rl9ZOqxHitS653twrq1yKK1yZidQprp7hBvAJCm5bYnOLg5upSvGhFTnCUZoAGxyv8x2Gf
t8DH/TJgNokS4fDnn/58+APymZKIxWM15NDNRqQUSN7ao9tLvZOTm56zuom2kAmMy+TiyLWYBNBP
+ozEGZCwjyAOqXQjIhby4NDHyE7ggEV70CHzC7+C3q+crn/+bYgj4svtfcg49Dh4uXjhy72pAvNw
WGJ/zyHzEJQzkE3g4VIB+UdUV99KyAQVcuXAfyT1QeYVwKmwqbrkI6RTfVO+gZSHbLiqDrwlW6n+
Z/n4EKOIWdnzaB4r0+5v5iNLQ5iuvS9zgzWQWVzDZlAvIxy4HSIILPzwu5+DaTxWTVwchl4T50ab
ChNOevxjW2P/UbRWM0rLlVFnRNsUhrly00SRHWkG5tnEgALovj88TL2H0YpPZGoMt6LJ1L7yyTFF
Axi8dXRRS4Ci1iFqImo8Fr6oE9xDD6QRupflXGvhfJIHFL4n1Yw8tEFv2FpT+M7xwpq9k0yMWp8M
mDIJDpPz3etU9N4Oo30MPO7HP/8aK9DWzgRw2AXOcwe7e8Qxc7C1Tp4tN7Fvhju+Wa2RvNt+KbZM
VIz14I7Ju/H4GrHB5U//tDNa9pyKwZUAd/ceJDI4QIW2lyRsZ+/kLIerzMrSA94bSxQl/8VcDiof
yOss2kurFT0PWqJ33AjeuglJfazK7hGvALyhHbwnX5j6PU2DWwKb515YE+K9NnmlVTcPSUFRPz5o
Tc4wSHDlToxGo+zVezERGypMbgzicXI30pd+VOa6HDnOWIQ7N9vzqrVZt/NqNibnFhnlpnYm81h3
RKmMA0l5Uevj4YH7gPFuvPhOdrOHvNmiFjvLpmH7EGPMAFZnsS8s62UPkzsQlXFRndA3//EhBw1L
MT/nXFrs13rGDfFQj2wUJOnd6cTaffYeMhpzW4gm2niD9SAn+tdRjuIYET8B6Nw4PaITOVDFtTc1
QSm8GQz4zumbYWpx1S7817kCXhuZ8WmKDaq/3hbUSMyZYzMtbn/70CjvOkGI1hrYxyPgHCEXg9hH
lIVn7lirsrTI/WtU+/HRKtXJsrlR1L3DZnrsgwiSqciLjT0wG7BgZCwaMX94LstJGotlRJ2Ugphm
8qy5k0ONf04BdLv++WBCzr4abv2MMhR7IwTOgbtgWdD7bWGDDZfaZz9IWA1aGvaNqW+Vp0yg7/Jo
mKSf55ehxCAUFQT11g85Vr/VAcKDokT6BYbXvGbzRDMu6XGn8oZk+N4mtnX982Hu3JchETnlfLIt
wjdeh+wCBam8YoggNb2S+BaUAXDoT2jiJ6d0e33w14Pfc8JixxNJewBNebcY6i1sBMwbTTqAWbY8
YRXLEaMM5bbgxN3/494DLAX8/X/nKvgPHujtV3n5kX81//lT/T9oPUACT5qtYuWGD9myFX/9naD8
YYr4XxaGxx/oX/75X+/r5/X9db36H//09tUQeVf80zPG7x9/72b4Lz/l37wKlvOXb/F1UHmbHj2W
hTh94PP8yz/zfygVLBfXgWJjgFnh370K1l82JgUPb6/AKWEppMoNFSceacv8i+24JX1fOhxwtmf/
Ix5pU/xns8J/8Vr8vehZt52ls5xtQZhj24XiuwulG63T2BEEgFhvFVkAS9/MX5zMeAI69hp0SAFC
uW8cGzEvrCxkXMUWWieKAzTsFmpZv7mkdZM9eB/BsjfshKwMN6AUYkfVj+5baMZykZYVTE+IByOo
vfn3xE1FFkGvn+eGZZiRBcg4Ro7YLL8P4GUwKEXBU9eSAa36kjgACT50bC+Wm+2mrHydBryQvh8F
iPviDkVGqes7iAd3EY0SLG4Xj9tpwDyZKUk8ZEEsByIPXXTnhjRylEIF6Y1RdbNjJtqOR1ab0fXr
Ro+0IYD36wd3v0KN/SjmHaHxqiJv4ndcYJpd5jJ+bf34KTEkrkuwR7G51c40syxrupPTexrdpzWs
PO7SJRV1t9LK3wZ4rVcsMJnaVvlvNPfBUoeJXNqjecq7+TTNYsQnwVfOe3CYgxBfzPx/NI9TK2T7
wv9DtuWN2tlADCQJSTFEymBKraWawlNROeNaogeOmvQ4yNpnaz08G5X7syPUZJu35fiFKer31BHC
q9GtwzuQyxrVyjhMd69StCg2ucO2vx4CdS3i7DfQThKcAncXcz4u3IKYxEg+mM9kH7tzuQm7TLBf
SjKFS1LAYmlCsi3BDJJr6IpxwUC2YyPJOo/qKLl1I/kRZAEqtEc/XTcMvs1BRhYSzRZfF2TQWmQj
2aLgsXkFOzdYVxYen0Wrh+HWlAibwOnKbSiL8pyDavNU9tmaoUK3lM+bVClCNuqxOFozGxppMz2c
HbRgjhPZy7RtqGeeykcPC7feZ/3uOfreMAAp1ACpKtrMghiY2EWKyPjEiKg/IpJqma8Luj7T/A1F
HV1QwUAo3LbzfMlMl+6tOTOtxgSRnDVy/24017aFlNWsLxWITKbqWxjfR7eotykCTyZhi0kANKwt
h4VGOj13qoSIbk50PggPy/D4j5/6/z8ZxUiA+j+dzpev6kf290fxn1//t6PX8/4yOT4VVaZvWQQh
8Zn+dvR64i/hWq5wTZAKQv05lP+3TUz8ZVu0abTvluu7eML+7eg13b8s9pDCc1xcAaYNjeEP++Pf
7SV46/5buwl0hv9gMzBMFPEY2LzH9fP3R26CexwUX6J3KnP0E3KA7hpFAXNjXdWwegnDgG8Jp0ku
BtXL1xGZRbkyNbokkRaPU1KU9ZroeCKroile12zSNnXV1qc8R1CErz79OVhdz1aRAnkRJkn/lQFn
XIs2z5bl0GEOqBliBEKpz6L2BdLrBBNvyfFd5K35ZuMyPgMcK5dmN4yAXYPwec6KeR3OUnylA/Ec
rEKx4GqRKqZrcUoNnccH7XjpJRmQoyzCqgYnnWtqWt9V8rNwHsMv8LQ/Z5AHH/i7tYMwwHJX4B28
oyElzyE7FoIyGK8WB6eA1lCYfnVw09o8FrHdvQ2RzF5qswxQtw5+Gi5xXxRqxR+AaN86U/3dhHPN
ygBN7oeZ64emOXtsh8GIx7vZ6UYIuhD2Lh2/7e7NljMuctMJX7qc3RqFtkbwbUNR/Q7AtT3muSE5
TrM8fsfVUI9rgTBzC1g/vse9yt+skQnzwpYsJxI7736lcytOyOPmEtgHE8A4DCcEcaZx69Je7uuE
0NrSlvX3iW6PNCw/IXSULjxjdSBHTu7KouldjLYaNz07rA9bTdycXdlgS+hK8T30PeiyZhkx/4zT
6t5Ho3vrM/GQm7UjMOSwR9u3dnNUTwsGFGPJRg/WChFWkmmgo3P5o/ZYZiwmBvEYrHpJUoU5EGNP
8Mk9bQv9FDjOY6IlEVGwCLLatY79GG/3UNN7phPCSd3rU2UbiEWMsWLy0BNXlbNiSInKioLpAGMT
xr60BzilllVK9vxdVNHLREj4DU2G6NKWJrGF1D7vuRIuAV61+mKejNMrLScaHYKi5nAV2G5KdjMq
WcgM8yh+l4R4Erth+e42wIJ5TdqmewzmHLhlmfNIafSDYPtojo4uolO25NWgftZVab/H/K5zEvnN
TxZi3Ld+7EAnDtpUkYnEHIN5kE1XYmtM8SqgC1omZgPIMowN2mIhCajvHMLJ82qs9ra21F5XGixT
xpaD1UvGDQjkGmNQkbAqigdLZusIneWGhKaejPk/zR8R9MkiFiHBppjZw1+xRehm5ptiLVuSKTaJ
qeB7G9q0xdKbhP2m9ExT71SO6y+xZBFj32krIoVFd2m1yQfUV4HXdx8eP4ldwZp1PqBMrp5KSOik
P9S6Og6mV8snw2cBreKxvmokQd+ypIxXjNC9+NhqZPZjYNvVOrVRuKwbPGXxRnmhDLZZMbS/lYbV
rnXUqYUpGX4ussEky9EApEbgAwTxEns/6tdlaeC0WQuvKH8Nc9vTyo1YkzBUjt/8PnJ/+XShzh6r
HOz6uHD9tyz26uaQag/TRdw7PjLFRA/kxPrQQWBqYZQd+1AOyzgr8V6GpQ88Meopzzy3zK8k3/JQ
uhEIuyVZ8qDG+zHqviA6pAKbg2X9iIt0eCnSTn+Ubp7vDd8pLrWrYL8yQnTvTlkRPJV3zqPQdKJv
VViXX2GU9pu5N6oSndbowqjFbrSgv3wcZ2S2XkUNr2UVGmV8NciRS9ezJkp9rzlrQ/DLiBG6dOJb
cvRQylXtlPqbNIvyi65Pv7cAi55CLHlQxULv085yoIhOXnziWiZFEFS9S3aPZeQPxEg/H6mHo3Kl
MmGOm7juZ1KTc9bmtDZGsbXB7ONzIBNLrmLDRUDUeRKHUWL2A1l64Tx/ShSbxt4XCgGfnchjn9cA
C7kW1ZWbQ5wB7KbvurFq/CWPiByo7UXGt15xUrgoNVZR6TXRHjvW+CPMbUypBjork1xPaXmPKT5c
XOahulh6jgyPQeoTmpSU7PGWvI4zxR22v2NHUUSgCT60dJOHwcSwwVAJu6UwIeaSIaizT0mLr1aM
fpI7gIfiIyXaoYZF4Bsn0kFZ3fZFz/7MFbXiZFAVa5SQhED2h46MSW11LWNrdbTurDTzjpxdqwM2
gOzc7h+hJzYHaTk79XvnNOV3djcFUzTZrJCI6UMkjPStzh7qLt7J67aN1E/BqvtHyDLkwy3dcssY
YyBIHYwAyMqy9X5kvt8/S6ltfG1YUvJVoprKpvWYfHtDqrGrFybGxY/CLoufcdtxVjDawXyCICP4
mUyFbV5qj7zUxSz0+KvvMp4gws9JWIdn+iXRzOORKvORyv4RT1m5+e/JNcTZY3L0rbZGay1EPO0y
Vt9IOnU2NosJYfR3FIbTWQdF+cNp7LlfNG5MR9Vyyqz8JrJXMy/JCi2Uhf7P6BkajZXrfkpf4/nB
VC9vQ5eg1SEFqG+J7+vKO7nl6i30O3evRestZJgQohM+UtLZEf6sC0ZDi9xukm3iW/YaZWI6LIsW
Bz7ChAKFRcrugF+howJ7jRfg7qUBW5cS+1DO24D5czoqYC0u0+zQjq7GOLnPkQOJ063JTi6wZRHb
6Lv5j0TVbEKGeTzqNvEA7oTxAzohn9GaxqxSTLme2455Z5WKM+Nm42oOYuQkxFQElseofk1EppFN
4Et2kNocaCSS8Oy4JJOhAEsvSsXiTuChYlKDE3IfzAXBVH1Z0QJbumHwNM1WvS7recC2rfP30K0z
1pYWQRVeZe7bHkyQE4/iEANL2yJ/4kHGIiMI0VHleG6zsDLZOWgiNpg289Mdh6L7jNCkXCxFHiWW
wfxqz91Dvl6wAgoZHv0GR+ugRi888lJwim0tcikCWtTQ+C6kgTgrQX481nYGdsjUyXJmvrXP60cq
q6zdnSMMm9jGcLTxzQzReCYQMsYaR27OqePNvIkM0bDoDnGQAfUnHqE1vubCY4huCYyNUTokO1QO
8zYag9ha0clHiFKT+eIAtdy0TC8YM7ap+THmcnwqZZet7ULjAHHc4KrRaF5I58i2AW5mjDcTchC7
mjdZJ9OzlEa5tXwoXf+TujNbbhzZsuwXwQyTY3jlPIkiKUoK6QWmyIzAPDoc09fXAuNW3shs61td
j/1CE0AoggIBuPs5e6/NOdFPNK69fSzJ+rLzJMgXyeAiRYtKgU0GmLiwRTUTf8SnO8IO8rKKz0QT
4LmyAnJXq0pibDdYbdcLj8kMXRKzE4SPWrH10USJe3aIYdnbTOGWXA3+rfSmYlxaSolLyXVMhzGN
Ri4KP2qe7MjLnhE92UcD8dgHWTHNCCtF6DgdtTzWF3VZFlc8lwhAHcuL3mLkIHJT6qzkQ62ytrhS
zJ1ejmNHOGqVBmgJDZQ3k+FHqAzspnszhbLXgY8LepmnLbmYU6+qlvLAIC69W43T0apSBhXTgaq1
y/JZUUDeEFOULHDAdttTle962wSP1iKXpP1CZoLmafqu0w15xK7p3Z2oS29xJI1znRm0TNwu3NdV
OkDfHXQCiFoIaIu68ro3ujrdfsjCfkNjHMyKaOPoCha1JvW6bKkD+I4GMitvs0vQwzYY25gHY6J3
AX3irmdQ6OMB3xW9aJa0A57dfYZO6lhb0SzBVYiCl47XdtMmkq5CDZWHNwRw4JGLwax3jEzIj2OC
faysKdrv2Bby+E9hQ3olGAm6GnXasCVxvEOsxRppxMyKg0S84ccS74zqPfYqd+wPylYMkIFs952u
yZNymuBLtjC1uma0qMwbtc30q5E/yobm5KSwOA9NlF/CyrFfc1ulN7eDFgGm2UR8EfqZ/c2jR0Ph
Vx+earcGC0Tt5bnnCj3KQFmvSUj2Nsqp0EBJU8NF7Rw82qUyiA624ynY2RgQ9As8AKnf6sZWNz8p
uQzdttsGrfIOvjPSvBY29tsuCTB6WdM0x9KX4Us60G27kPzp3Ccrml7p1QDIi2mWLWomtstidAgJ
6TS++K6hY0AMHJ7bHCHYq8kwhoptqLJvVB7t29gCVGqCKV3HRT7Rn5XtukYszV2e+GqVW8743uQF
DD3br7KFRmQVqD0YcXlm6cuOW+M0ygkrnaI6+aHTJX2f0iLYIgich2QyDG5hacI88yMHse/k5vF2
xPuIaJksAwc/HhEGgaKrTzrB3Uh5lDOViPdCGMFe5i1WYrKAFZ40eBosSOOl9D3ruQjm9MCEGvqY
ZojDzV7eCdgMVsTX5Qx0tAPXVuCk3zCSlPvc4vpYJkbnnavURGGPmpHeBphBHUywQhoX2xX524Ye
kllOUuKurA2uKjSk3XGan2wLJhf2E495WtNuJJK7VDYS53iM8dxRMaCQZQ72CQ9DdSzGIXlKKzWt
/Ugw49Pd5iXEv/DT69tx7zZ1/z1ANAVkeuieNRZGGIVA12usWOBCNQYa3tio4DeVmd+vMFHxWKHh
Vn05/eTyZ9kgg0sUPWhQ+tbXlxadTTLSsjJ9H71mljmxsnwi9rD7EqlhXpPMGKghQeTcOEXSf0u8
0nWXFiPFOvTS5jkKyiB/RtelMERp3Ux9IC9rO1W6WJiaH51h+FrUKIfi4JuYH9N4krsuBjzXgxe5
mEKXBFqA9kY0aK8tMS+g//fFqf+HlsT/R80GyCb/qXyFFPMr/x7X6sffaljzL/2qYdkwVin/0yNw
CDl04AT9dw1rhhYZc2mLRqKAYeHTWPhXDUszKGK5gG58oD+6A8qEqv+/+gcaVSzPAdDsU6/AXeEJ
/39TxTLmYtW/WRke+fV0IahjQVuFb0k35e/FrNCOQymLqmfuW1hoCZqTib7h2U6qH3neR1sjGinG
I6s/t+jJll0p8fA6zRVDKQJhVVcbvyZFJeL53et9fOi15PzbGb38+iy/U1LNv+N/Hh/Rg0vzIP/g
C/snzqM2fWWX5oQteSQpg+ekvzEncvhoXkwvSbNK2ne7Ys6n6UiYtCh2Di5RxuVAlsiQktrC2G9g
EcfMhH8vOYaw1Be1G4+IiMYU/R3BVxSYP/+HTz3TZv5xYn91hoSv06r656eOgigNvd7rF+6ApJqo
KX8dG175KdE2WqNdfkc5X6+A4zMpsbfSRBeVWI646gbhe2HrIlchLI+Wb72peRbSOo5etFD0Z2Ns
siO8uBcmA6xpEdoTBwKfxRAb1yx/mk5VLIm5sXe21cF+mQt9//lP++dfxhMHn5MPs5baqyH++ZeR
0WYMc7bIAlK7vte1fIMDyTgTWKPWqYsBSqg+IX1cm5gQb//z/238ne3iGfznjgfbhWBLEw3+TAH7
vfhatZC344ZVsCuto4A9zhLSfMX2Yh/wa1sbLTbKdUxW7j7HjoDQrA507ZYApNRr1jH/+dP8g9/7
+DQgZkAOISbhJp5BZn/7NKFrjqIT40KG1bCR/fRFAmnyxHPA2mSt1Bau6NoTjhVmYZTQVnpBtQIn
M+lesX1PnNF7pzr0PUZWMpnWn3Ew2lcUCu0G8miyckddXwjwEph/0vh/gA8bMzLs9wuUM8k9z1Me
zZ1N2eQfn91E3VMFglKDxpp766JbchJjWzqFsQiZ0ZdpZqI9VyBbkZTRhSuKXeeG9r7Fcvw/nEfx
f3wWKvUOH8P1LHQwvju//xvebFKowxC4uFQKW5K+Yts+9QihV5gPAK9WKefDTk9UgMpF68ICtE3u
Fj0FVaDHAS3CyhnWE5Sjp8cLN9aut2Cw9khCjohvVNfHx8dG22TmkZG6WKNWVd4ywEqzIEUF1Jv5
TbJEM7S6X5m115xyv0enDJrkoOFcf8a6UTPDNbMDtTXtwMezFlRUxItXpy8lrvUDM8LgrDCQnFrf
oq4QNhbLVjhHWtS/eg2wG4rqxRpOTbYevbCipkIYxNrxk+RXk+j/2ptwbJ8R52/fLvgrg6g9Xbd1
zMDCmfvGv53RQjjtIARx0GmR/IAFpvZt3aO1dtxV2jL1TIWzQxUO82XKD/4Yfe/MAcmeLFDJtPOP
oSH4sR5LkngcpwXbxE//fAdxxoB1OgtWj7eljT2faeCOB21/Iq/hXy+1oRLFPcJ2TlFozZmSi8cx
LDd5R/115OOYxzuCnKuTYtETlJKs5b/+wcf+fxz22OytOESp0VJmdWjp0uNF5S1PoPz5GiXE6pTi
/iEX7Ysgdf2JhMIPv3WqY2hW47VK/ZfCfDLCvaUJ84QWJJ/7iu0qSMBX9uO4HVzpbmVY7P15mkkI
J3Hose8sxtbQ3qqqIEQDcqU7mta1iMEDaHFXcxG0xksyv9R3ow9ZNmtj4SxJo8UPETXGIU7mEnad
/zETdv0gXFPeNk5BNLzJkWzjXHrua2Al760zpX8m0XiJ21Qc6yH88LrQPxoJwafI1L0903hzx1QC
TaRuojoXSm3jsSdnciC5Pu/HEvus3W7rtMnuaaQxqEPm+XPEGl9nBeq4PHsL15qpkzztRvJlglNm
+Il1IKRhEWKjPen91JDkRya3yopNILr8FUNK9pQPK9ZWNuV6vbtTsGRJniv5WqfEOsvaNy9yNg2P
RnjqpEMdTRTjZmozhN8sDveZ+4dfIE6l5oM9UnPegjIeNzpOQQhMyTLTzOJUa3aNfUaDTRROT57L
Hdp2kUfECt1byv/TpiQZCo+BNBEgefKGFv61sotha2RDh47I1j5zy32Lx658CW0dilvX9avKKUzQ
SfxBga5XS/4GeW49ozv3aiypcU/iK3EMQNGOehUBdimflRfxl57xAVlr8TjA7luxclq7PUJncK9J
t/B0/3sBN/jNpZR2aJQ+l82UeCsCn2qgljSbx2YkocOACPD2j01zwLdANGRFTjUHI99FwhFPLxIp
37ILzXYX2oz6lT+eY5uZAIM8j+MSQC/ZwgWflndDb/z9XcY8CvPzwY8XzIFH4FmL2E3dE+sD7TZO
mbWzWH0uawsHnrDK4BZr04urRPz02BX4tbdPCvygj83Hb2ED/ZPHhEVlgF/SesQJPuapX0fwhWQb
qSg0DwWWTihy5jqRhnbJ5pd+SHFbmdzTZVxrFyjn4dURAIFVFPz5OOKxH8Nqfh5HCnXzUY/9j3/D
aaxF04aAd/7aD8Xovbf6Zpk1BJ4RY4eGw8yTa2aBJ6JoqnZ1NALqnffhA/OQSJs1nRo2GdUAmePx
Xk82jcOI1V+4NIOpw6cAIerXdq4KZ59KP6bwi+VJ91CpjDNjSPNyd1OURrDMiBu9PfaVqia53LDH
3WPz8UZMpl9PWe+ZZmO5LhXnQxItvFOxaok9LK2XppsrvP6iZlR8eewh/R1XuO+mjBfsS23p780c
NvTj3ce+kRjF3Chuj43BDX84lsV6vEmf9LBLLkODj86fU0PtuvwjDzLnFiWmf9BkFfHwtZyj05Ji
mI7JR2FJ701z4mTNFdmSEjkmR4oq6Ob8XLwQLQCmwdLTHyAePNRJP6YIqT3ycnF3aiOmjKq+fIkL
BEWpe4UYlzEid+5XZPa4yMbOvzYirhlMMMBMWNS/TNp3gXCiTxR+cmNNbb5vCunfy2K4/vrNKiDm
3raS56Iq4qc+iMK17QX5LW1QgIcR0AwrZk0PdH001xkRUqcMO6spGv+5sUyfaiIvZTjka1Vl1cou
eQ47KtEOeSbMDemD2s6nkIKUekVlC4dRzDq6ci9RZelnjDFQ1tQUv/DA3TtVTScgTriOQgxMy9jk
gtI989XJx+Ha1jjR/toSUb/rZE0OQRswSNgT/AwHG3mGKfejGfUfbaimi5FP+lkr9ZE0pGJ0NwAj
Lcj7GkMO6qqdJ/Wz21fWCb+VdYo90H9tln808/8SyoQPOiUvSqMAAMkhH3J5xYsrr/jhrGeXKAM/
dpurP72nvcgvxRDtKcaNpM4TcM/NgJMRmc3ZHCwk4ir1lvhj9fPjZZh/GhmXtqURqQUJOz2xkPML
peTo2rYaXnawAMO89djfWsHPWB8/jH5okaTz+J0ySSmmE7ySJcjEBjvLKvE8khS74hKRdPr82Jpa
KnOl6rTTY1O1iU9vElU+YnRuJQulg4MJyE+8+qnPdIfOXrcdQxV9yEAalO/RwhMtazGli18MS/OO
jxfrr58cYVdbCm6vj/068Re/jnhs+sAlYmLGd/1YZ0dtiPAIpnQpFig0GO5TXAecrr1ywwBSQNud
WUp158dPQUiCPZKUlRay69/7H29aRoRZTFQvedZuWaKWYmpfMPbIF4hVPuhEdzWW4Vsdez8tt4FX
H+pW+JRgBz9iBF8L5oYvxQB6YxJJts1nMpJKSLDw6upL6+gYr6AqDUuWM120LAZ51IVxYvJRfdm+
tqly78NMS8mSR8sw8DrRi+/Ntd8uZLFbG2YCB3+ITwkRfKepcuNT2k9nQlpZPjMHWLhtrz09XmRp
VQQx5Omrr6GMT0foYSMemF3i0QDo3In04GnyThAcvdPjJyy102FAyqFVOxOGBRevR1sGSvBMvOVH
N08npt/ZMqh0tUhc/JWPv89Azif1Md9YIg0gUnXWR6rUOrD07I3pTXoMEFRTUWS/wVRmYcpyuqRW
Yz5zCJEnuZyOmEvhiY9GjNcrepNJp8B1VPR8HceBNF8YJ7QYmMBMNTHJkO6T1cLnD0nVXDdmDigP
nNwhRFgTUNY7SmQtQ1wY7ypsMcj5bnUp06NhjukrkCOoCrq5JZG2/0lbflsAPH/N3fatQUhH1VKr
Do8bte6Y+RjcWP60hshScIat5sSy55s3yfbql26/RCIcPvVdbZ9p+hJdb9jbqEL4/jgvosqiFy+o
ds7o58+PK6MFqa+puliBnPSw56Opp7+IgQWLuEXue3gbVBZcHi9Ffo/9gJCVarpjCW+vXO7rx5ZG
pMwd0cMGKdEG6zXAd0JxL84wuZfSL39WOY6vkNLFLspsf4cHaDwm809D3PNTa6FWn+dH0FtvpZ8j
o8gQuUHTqm6FU6qz00viJ0Z4WFbXeyj6C+8gox49t6rtbZE0weXx4rtZunZsZIbAFBKILAMmcKt2
rypFf+oKbG5219aXxv9EfGEQQ/LfL8nQICWd0fUjLoula7KodqZmBC/p2mo1JsSSP26s2DGTLa2n
n4agIG1YkI1BQzr6xgtKkoyj8rn0xm4b2nUHdtfe4EJDmZVrkGEp7z9lXg8BhDTwBbkEOVNzv9zE
g3PVUHYAkCAzDsl5vfIrrnl64eMyntO3VYydvAJUVpQJup0iLT4NM3/ztbb5EWVqFYJa2KSIIPfo
EaLl2CTeU1BR9KGE9pUYXvpZ1Fq8oplEriOkCOiaVn8Y9f7kl6r8VGOd4nXWgn1BBOFb0Ofrx34r
LrNNpYXTLqVT/xFhpm9v4dRrP0pJUimt8s84wXUY0+u9F/3cdkUMcB4NtLcDlIhDRKLBiQhRZxOZ
5ldXkzs/T/m3tgz8Y5ammClZZO4cr++eCpNA2UE09dUSCY1zMzJfdag5tY2AE1vJHbBCsY77wTxL
1QPAHahHVwRhk+RT6htZZvLK2ghjoOZn70CbSdwO+7cQTNU9RsWD4tZDFxBeOz3G816qeIUR3fnR
S/MmAkLdc1olC9FFwVtpOwqq9WKoLectnciZDp3Q/qOV5trQNazt0xCtMmIK/nQN+2ec6cN7jCmM
zgTfMLhGKmdmdm10UL8jYpCdARTv+nhpG5MlcmvWW6XFBvGumcLONVruGiM6pPOGao9f2M05GGN5
prrQ7yd/unnz1mPXv19yr8QS2ZurtOZGGAo6uI+XJgCXPdQTiQptsY8Rcm8akDkfgxUxMazj743m
1dxupjxVfV1ddIGEwSdCeBCT2qs2JthiHoYSR/ZnlvRvpkFbyXcquX08hWKpJ+sSFcNWMpdg9sBm
PW+GOS20LgqHc1x7m2hoKPAO7TezKd2fzhDdHNXrnxVeMuCoPFc0Ik7AmyT03cfhBc3Kv3567LNd
0b88fhpiLWbhrcmdgx+PzEUjP3sldLDcwI5Zh0NzsjVLbKqhczG/yGI1GVr8lpY5OScBfy4KwyPK
K5QmM+TO6R5fnzprefZiWWH7XkM99pB2ReCsL1VrcLt6lAHrtmRGOZqHFuSZyvPkB0PIvWa0eR9q
1QCp7oeTsKf+5HiNXOMbjN9ped+pQ5WHthlQrzf6LRNQHTGcDlumsf0uYDC/K8P+LhMV/VG54sM2
2/6uT1axs/MCKtNUVq/Abl8fB9gVtRxhTtVLV8lwLwjwAUHXpsfaGdCheyqgtGthmKwd+Ro78lDW
5viJ1TJYlVQIfu3PGvVrfwp887fj/9of4fv6bf/874Q8r7YoTRXgbR4UZMBgjBZd8FprVGYjqrKg
YrzgtUJzsBvxx68e78rc1LZlayIGmA+eaABs28Ss1493B3wyGz/3KCzP77bI3Nf+CDcnI3IVWkQ/
3ZnJ+juEg0Q+6clEOQF8nLTMt19bo1/fCybV81uPw0uzeykLU53V/MtyAMCWuqSbPI5oYtVtyOzx
Z0HimihQQchrK25EB2UsP6/MkMRt0Lp8Ow2jtvz3AXnpgn20jafH4W0sisMY82h4bObzP1GZNlCb
evKX9iz/jhurxUmJz9apJ9bv8+bjxSp1JKyJcza6RL0UJXTYjrru6vEmIaMRycmat1SEBnWsJs4x
Bd3LAHHh0oCFWTRDk+4N5tO/9qFMNleCK3wdKw9VUpiqdvc4sC/OuZE0IGXa5mlkCO9WthLWlqfs
1+ONx0uM26/TvPhEcIH1ZMfJyUYhfzPssLwJFyagPvRziFuTHN35JdXi5EhKS78zBY9Auzd2PcGH
n1MQh5s2hA0QBJP+QekUsZH2wUqx2JmWVW/0ONc+wswA5B0Er2j/lwEWZUK9uDgNDwJJpKff6sY0
d4MOcfuxH4Pmb/uDzMg31GGnfxwPPQc1SUlZvJ3aV88P7Q0WZGC1OiHpXpWLrbBTYzXkoXodjQn6
8qT85ePdhD/nUNtUKB+/a0LmXGuR983gg+JMSevvpXngUVd/CY9+Aw8z6+D2Q3Clt1tgh+MApTSw
7bioQV93e2HVzYaAVn8x2SP1x0h8IWOwz5m05Fvbi52ApHQLazN7tgN5QAH47vhaxS/r0TEaA7Gy
lJZ/BTmTOczby7by3Z2R9MXddrObM8in0QRumhbp9NIHPjTYgXSloe0nshNKnB4G15rFyD+3csxT
DH1g30ahs68RfJwkELZlZTnNui3Kn4/lWy/sF2EUhMhDEgXvDMc+j7/IHQnu6m022V0jfPielUTP
gzbIazHmzdkfhm3/FoHG+GgI/D6YKQBLatnZh4EwmAZ00j1joQFlAbV2QVnBZySLmcBrw3DofKlv
PSM3L43uUhNvvObbGKTvOJuQ6FXmYkDT+tMJ9S8UPIfMS+W9I6JvxYKjPvjoYr/xGNw4eKbvmWrD
i5D598duPci7bZRXWD4GCz+1qsODMCKuY0sjXsVX4jtQjxdOWP0a+Yyzxjh8URTLXjwYHgsniYs/
tGK6Mtq3sM0I2UKk0rwkAd9mjXJkT9hd81JBf5kKJmjhYCjUhahKRg2ifknzEwdPsJYshz4TCihd
UHbf7YCoOiOxqK6WIesRNWbalmdrsYAw0B67IvGXtYiLbVfRMhzyrOLxMXU7YWsxPD3rZDnpe4Al
8T2Za/hl0ItL2ALIYLmLiN7w3vJIg1t6eHybljVA9SFHbfUoos6NjqWq0/Ro+rT/NFplT5mNSZAA
3VOUQE1iqiBPmeYSu1VXNhAbZMhkU1Bl7MZoxwTo5BPmbiwob2QabqiA/OFImMfI0PJ1I3ZQDPCf
JjbxtPjoQaul48WKK4Uas3/Sm3Dv1C3T5S5cDY5PGofM9ikyWBMS4aT1G06t+owkYXhlm5G15zRn
1cfugmWofW4NBf8qo27hpwkRdlbxwf0SraM+vtQxMBFnEkT3eQWrKUdspiCEKBi7CdQOScIjfonn
3gIRGnf0Q1rniE/ohcwv89Q1xDaRcSePJSqObQOxi5tFHlnDWfvQhWcfI95d5TMOoG+ttx6p/ZZn
S3I3x62Pg+Qah2CwVceJmaaYDAXSGtbx7E8A0LF/dH2aIXGRq9AFxgr+iyMbCAm/PBfAPKvqJvwC
5PTAWkbI5tq06ADn/xbgC7QlrBkKdqXTvwpVveagg4K8Fk+pk4Al7kxOnq41m8fm/CaQ/u5pSvYN
asHnOLXkszLQPzO1/c4MkKd0VXirKkF6Y7LSnYdVM92wOc+G8XAv9d63DpPqnwVpFs9K6ifpFupY
5ZhpdQhpGzkm4nmiqLPUXC3c9QMJii4RgITCJUxaxUXPxrfRneQxj3q5RSuHfBDc1a70YnsNqNXd
kPic0EVj3LOQW7l69yqstDjatC3rPprWBSS3jUx1B1rP9Ea0BfiqBvqQ47HkTBXK8RbV5KEKe0pw
en2Pkrw+11R5RKPEjVQFY4G57IRY2LprNYNBxx20GGTc3sYfAU/NW4jKjkQ5XRzLHkEYuqnue+K1
5FkW7l4f8alFDb4A2tuPErbQ0de5TVuyziFWx8+SUz9FT+E4sGYSLWd7Dv5GK4zWLbrxaHUvdaXu
bliKA4mBap0Ln5vZQ9wOJOTo1XkEmtbsFtV4y1UTHCT9ogZw39Mw+lsXW8UbIwWfWUOtA5jxTOYp
nOnuFuXYHPi0DiuOqBoQWDtvQmj9U+lUw5PWIvTOeSqvSfnQF5o+p3JqcXwkcya1BZdoV3XluVLN
fSone1H2unsKRe2R5JSQVdOkP6LedZ/mOh9VIpP+elVsOkvE92qCqxtZPx1DkLaq+fVWK3h60FE2
tym5RUw2c+PE6gFc39SjJ8OchwOBsunc1munYavReD77pfFnbg/6foDnexbjCIwhtC+xATHJIL+j
1jLvKA2otoOSz34P35YFnbEgavddTsxMej+/h/RFEJZaZIhkACkb1/iqokKSW2dp+1QzMfREA7WX
uErxj6Q6K2OrcY+FtL5RaydTKxRiZRfgy2GEijXYm5i7Vb25Fsxty+XuZw3HA8EtLhVVKAAVyn/O
EzSkbhl4W81AVwz2UFCOonJDus64MvOaQmNzsdGl8uCR/TtOQhAPhvuch5O1hn+j7WLPHZ4Q15fK
YWInwnSfaJV7Rqv6I0U6v+6J+Fig9TaP4ZRxQsb2NYZNucXNhNg8C8ZzOEkQvtgAFoFnNFuBxxac
oMUIkODBrVQ2Hd3c/gxqwaQz1VmLj+E7SqPqbIbtslWVdeEqowOpGStPk+o1a0l7yPJqSWC2+TJx
pifYlvQXIQNE+VOY2jFshLrAvkqLeszsaT1lcDS8mCme29M6oozc70pcoismlMG6MeCZJsCNebJm
h65H+RDoCoa8QFs7IEqx8gYGGJCeTZ8YpAfitSC3o4VgEtR32WUrg4bZTptGGxRHVB0c6vdtGfXI
4uJLR1TRgER/ZTdCbKwmPMOXpNYXALjJm6yD2G7dCCX8oWk6yZE5xDPPcO92RsEiHosPphXGYuip
Kzb4fcsyLdbklwZllD6hS1SLoJ5tFPk0rjU7gnaWuBi1BAUlKHdEtWecjWj+IwCVhydVVXfNAwVb
T83nY8htGidZh1ZyYPQo96jFTUCPBDbl0dhuOjern6Q2FNT5Pp3vgTdM11nKnoXePlCFvgB3Xd8m
3Txfu7xv7h1CoUU/l4Z9zS63tuVHn7CMtbUzcP31Obw8lQIM1gr4gR1fP7bP5FaTILv2Q+cPTDP1
OdSJhHWNrU6nBmUpgvs4bYlpstBoU0HTj2Ojv9VqICfKZTiuVGVv89gkITLx/ZcSGSPynqldQpOb
cz50RNUsqrc5U6atGfH1SWNgDh3Iz1wrCC71LUo3bvCq22G4B9T15Wk1BjHpfWhzB0PILKIaQSmK
yAO++pjcr6HdmkHWnswJQbGhu9gxSkp7mKRMLoCs2bDAwC7kEjppkhmpSWSoKC46Ws1jgJpdjt+0
IX6msMxFzHxkZyCYPScTYZFzhb1L6PG2fZpcOu97NdKYDNB7bo0p+iPNDChH7k8GROuuS1LSYjQ+
6AnCJa0/50zgi7mgbUIWMg4uq/dxHNS5vU7m8B8tL7gJsuaCphboH5wgoIfMryc4GWaaW5jEmV/r
rYUtjAmf4rfxL0wG9hYsVrVto8FoRHV1HPFKZ2nrYgAImGUg5SGgWsAjcpLqG+CoAUWs+RwNRLPU
HmmUpSnlKoEi2sgGms8QHWql9rKtnNfCSFeVGSLbKgK1chjPgO7ogCCEyEG30xY/Y+Ru13lcdniP
0/Y+aRlCu6piNCmqVyg9i6FR3e1xrSmNsIYQZ8lqMAANIY01bxHU8Vvb4qCc/BgbpnwNCL+9RLax
ll5NkSb9zipF7kdurXOEzBqefRx/aGlK0kR6KfuR2LaaCI4gBZQSF/52ALpl+Ul0YayMbwPamA1d
mXVRejwdGdJXeGmw+00Seb2y2vMI73NLc5/EjlA3NnXe89idEcqpvCkk4y+B3NSDG51HidehBbgX
NyUZsaZGMDWmPLPL4b3hKzQCtDlML7iuXAz5Pr1CLghvHVVpvAuFk55BOlc7XJY3TvUGUc94U3Y4
XKUe3pwZy6FZVbJSlVmuw6QIvqhJEJErPvvyzAxlWnDJytfIDhAMNywpxACCGHzW93aA1ZNgbyxQ
R2dVcSRk/h6gHtxJ4b2r3sFuq/sHyqbwbiXevTH1eq7KTO2DvPHe3WzmV+mStqQe3cxuHwif1lpE
Ydqewj3n2rh2PWKmzjZw1BXhAqp9yoMyxX7Dg/CZFYRxnIHwELK4ZZpFVZftzYVQ3+LkW4neoUxn
Df47GoSvCgnA0+iRxEGBPNhJMCNLKOsNF0pCgXbgH64xYdiBtW6iiG62ZiRrtwKAJRo7ZID1svsY
gzmbBPN3/CQpu5YyDm7w9IY9VfSKL1yV3y3TIFI8E6g6dVhikfHqmXANqPB8qqFoCBA79orK2TAQ
zxLQtgDdRzJ0Wx08zYwxTUbbwlY/6BiTFual/npi+N/gpIG7RXc8KCJcpEz7tr4F3j+tn4lP2wwu
ifSFNdwYXRMQWPinkzahLNIM6yjjyZ1m8IR7p3srMEQui45+Njna20kDFFEpV37VTv+e+3X9h03Z
Rnb1xozkvdebHzAO/Q2pHd4hysdgEdB6RYmHzq2VyUdn0473x3KtQVa/ovYDP2kzXQjD4aBQfCzx
712TxkyPE4+rlQaNcIHNLxFd8aFnNDEdnh9+EeQvGSj1BUlY2hJMvMac/kdRDCvZEn1kMbHP66RZ
6k7hLTXOGLPbpV8gWmhwEpP7cqsNL77p0m6Y12o2rDfKDETmXtoeWK8ErFlQedxEXYXGftT3mjHe
qdhA1TLJg+/K9I3sGn9jGTPKdFbxDkOEqaxg3YUKw5jjRLqlklP3WgHTa+pSewrCWwQmaJWyDsfH
l67KLpm2oTK3+D1vxWTaW6Mg1D5OKRS0E/MUaZXaOpqDIjPrGwpMbYU1q4O87Vs7XMfDwiW+5Qxz
yip+6GZRLX1Cqy4+0AlC416TqupPRt8BEYXLvPE8KnnIkp3vjG+RVeYss91i0zA5XgO42OIXxmuk
ODK1+cJcq+8WoUaaRI+HfJOE/Tfft7aMnNjXC50+mZZfk/8i6jy6I0XWLfqLWAsPMU0gfcq70oTV
UpXwHiKAX/82uoM3uHlbVd1VUiYQnzlnnzVpPgGyJYGcu5Quhj7AwF59mLbmue68O0BZ/h5Ijx1i
aAqcqYlZwseHvO0lq0F4pw2wL2BqLtp448OeIgZXkEyccbro2dtA0MT9Am/OqH3t5ivw0dNcGht9
/6apHLTnCJ1PlQQx5grjJYwTPa65J+30uLrEmCPnpcHosDxVmIIacoaqGMLdzMZqWSt9S1rAtyaI
u4q7drw5yiReSdT52YI4qBIvv2hlzTeVPRkDmCLDeG+Ei+i1WY+lGt80yXKoGI13qcsm5NRYntsB
L3sBi2PYSB+aZaubZzL1pTd3Q8+d/qKybcJsSHMUj+XBnci+GjK/uWhd/DSNwt9r+XhsKRM/1gLk
BrU8eK9ks3HC6Nu2M6J4r7lKD+yw8FxbyScR9VDZcn4O4miGWagAI3awpiSCyZy1qJRwTKDUc+7G
zHcMhbXBSULoL6gytVcLOL3wenVcChzrE9SonXDiL7sXTTTHRYTr8A1BB6i71X2ZUU/u3XL4A0bX
ZNjafpIrzqONRmCWXYv0OckDw+tDa0iyu9JAkNJAXUlcGvh4zlElKJq4kqJOnyHjZp/NvMWkuXg8
vBG9LdtmGhe71KNFG8BT6tpfoIQUX64z7CaTFbc0CfbA0QhpairOoIshnOICKttuLwaDidk6o5hj
HbW57LEAOs+YQI9rOs5nwwU3SulxoaUkh2wm8nDx2qexTZ980b0pS/dIgfhB7PxSjvPVQmm8p9l9
FqthHq9eKTjBB/VScZxkvrzPltQ8U/iCh7QqgGAJ5wujPMx2OEpG7X6oi0s/NfJZdV4V1DmoUKFQ
yYp0YamUkO0wE2+hO/eO74+Rl6Uvnt4dR3fPkjwqlS5CdzFhgv9HwPcfaehmOKjpTAdLWM1obmLJ
2nJ4OKK+5NG0XFo9/usn1XcHFDQRX7GRDKcy9p9JrshutW4+9R4cfFF2VtBrSN8JHMyAASQfKVth
HGsNB+6QBH6nt4AuCEaaUleGeaInp6GR+M2JYVGkQ52KmMGHUTPn16v8WGba8NzS9l7BwVoV5QmG
hZMvdT5pr/nqSHNYhYBqmtrFk3LLJBCOZPvVxgdncqLK7l8YK766E5ZoCQZmsobiIKcRn2/yhzaq
w3xtMNKnJtoVOHgq1+ujYikkRFgh35f86gyjeptjq9xBbCtCe57/o45Yg9V342Ay9LOmE11ctJyY
8qdIYtJHEusxV6OO6ZFhgavdVeVqngeeJPdrYpk7BhPzNT7RhTHXkNOlY7Ud1UDtdsVBy/n87cab
SU+KVKM9+pxWd9U0eeBvUa0BU4CBIWsBzL/KwxqG2gajQCE2mmTdk9YW4JzoQsedEdxUD2Bf8Y9j
Hg2tu378MbK23hn+OjEmOsTTn2GAHF0UIr1yFRZBLtN3WledB94cbtqGQFtBcQ5g2AqhXht4+Oep
W6+krdBEMAFqEs05C6dPLgbtX+BC0DC8gUTDhgKLtmSHgZ5UQGYFAb6pXdOrFuJAfPa2pA1Xf2aM
+bHYNFEztqsan6JAbMBaejrzuGd9xe1PLTkz68DIfpIlagYjsd/Aplphr2FWd6fhibSLO2vrPh0V
o9SU94Mzpny+CXzwuDkbhDWu1jvmv5pJGsPSjayYca2i7EdKR4QC4rewW0nxXCXpkAPZUHF/i/HH
RqYn0nMNxiUiPhucfY49UlvJrBDNeuudvL2mlC64Le+lobzAdegNM+yHmDhiEobDxUJAgfeM0QsH
IWSobbJTXlEGUPlO7l09ZXu/9h6r0lb3DQL3ufGbYG5GQphgYeC6/o/YS4CTajriEqHJYyDg5GRE
eGv2AK3fopVwr/6aHhGcxKq8TybV0MufSBecLjRu4NFNnvA8Du5yxKmB2VhMAwUjXvt+XaWA6Rm/
6IYDqpOoPc0YCPXS0bMrh8/LJNjD8ZYz48HS9khzrfqLTBlBTubys9YrxUMt+Xz7L8OfotRDHx+L
sQ45Jq0kfe26tNnlBMVubcCPrhae7lmGX6LZ6TVxCUNv4eQb77sCmjBC/ANo6ZODUvvgDgwj/ZmF
4tzc83RFeE3IURJnLRT7Z29W1BAkpZ08cYKLFRNv2mg7Qxs/gC9cFh+RkV8rJCQZ14DQ88vYCR4f
PokGndvs4nlEeVcZcMT7njjRhm4wWx5wwTRBw+6fwBVB4pW2tzvC9bLMPiaTdfQ8EJfWMtvvulNr
NH/QKPMxps1uk4gFQM38vYhmkY5HFMxkeAKuAFkxhzave1kNJApJFxyOvnUpGy+H2IXnZjP8VjOz
QrmyY639KUh7/tpM3PpRNwBUEy2XexH/fxu7zDnb3PEsboGx0jwYtnjQGEjBGdHpupr4xBnZBn7m
f9QdyyFuaPY9YK5o45u3pEyPFVKQNKagmFNfniYEfZlpfGX1fYWr+aQm7yLyG/KpOnDSwaWn1Y4V
ws4wLZg6ruXyqnVXk+PkOsNWnF7TpVwC1PoZaZXk/jJvuU8SRbmgI1HKREU0B65PNUDrsEfQLInz
0yvnkUBJM5yK/2x74f5Y51MyGHiqhmddl0+9g6R3TGn9WnuOsMgzPZt+jNR8TC0TwVyr//TgOg6y
c87bj8QiLQKAEHI8/G2S8sqI84bd/ioLcWbsjuxrrV4qs/9KOR2pqPwr5V23K6sYbvTEIdxXoVLO
D3m7XCRjjz0rAYfbI4gFYkOo17BTxEdUigCOGRlEOMTZC0rqc9dHeZHliIamL6wlP3y6B3jqI6sD
HsZw7IH/2zElNT5Sc7v6KrTZO2z+TpwRSeE5+Q5d75/W6beUuPLuQGqyEWKx/rKnDqIUIF2El/lR
4H/ZTfkb9/xHUYISdmN1X4//4NycSDYmhwePC3QHWAE+gvzWFAch8CWhnXHOmSUjeyZab3Vjqq/f
X/t9wRC9x6aBkddP/4DFIbhQ788tWcPe+pgjvjq1BOpB3RscnjuVcwYxY5+1QvXkvPRT5AmoBbNK
0WCIXT/h8p58+C+AdxF/csXkqaUFcbnIoNMOYDgmXHwyPlNZx2fc/z4AknYLCTLz/cRyHWYF0aAp
wpt+7F0g9M4/Y64YyaUsJThtl5xBoQx6cRnHETR0OXHCEG41MCkfK/44T9ScDlNjnbN2ts45UZFs
4SRVUt5FPUtqRvgtYnbAsbfJs/LjQlDDztKMJFxhtRPirrmP5vaC/BGotqo3Hw1sLRMgAcPFanxg
WR4g+vkih2IAT8x8xNxCs/ACI27Vx0fZXqAhyScwEG00O4sXmdbQPYuE/5Za73chdrArnA7aBHy7
z+33tNef+8a3aCdycStodFySX6ximZ5/X5IOKaKeuH/6gQXwOnXy2Ue3ic4PgwooZjwHqDH2/pRp
95WXXk01lWwBlh51FjbiMS8Zaqr4ffWz9szOQiDQ9FMMi+ZLw6Kez9L+8vs2OU0lbc/Gl/198e3t
KHcwojPveRd+ig7fneW59u0Pfc4rvFHqAQtdAYDGzvdLGeMy8KqLJImh86HFp2JXzgLjR6nTZVVY
51Frn5F9tw9+EyMELJ40ubBDtFnoKHMil+8xntl4VliymBgyKSiEa9CRM/vdUE7OuvRHuTj/1Qba
aOnd4dDl/tHXZd+J5t5D5EbTWbz3JvkRo1Pq+4lB5U73+4MBsePZJak9KNzExzA/fHirPxzG8m/K
/vBY2c3zgpX7rojlegMyKHU2yOQD3CvBlJY/Fe2zTNCW6jI/dPLMmxPwc60nwcDqIlBtMOgrZyjt
xV3c2/0ayCJJzgkJhbE9XLOqfps10z6uBrVw4nvJwWZodp98Y6JTlxLM7ChgMNaTxh1jkRBi++Vr
Nv+0M3ExyF/uYEpD1yRgoplPUtXtS100ry0quVtiAjRxSG4qjWteFPkhcbKjKe323Fvw3XakZ/4p
QAkg02oDsnWguMWZfaZkrE7xUlKUV8a5YK1T7SjhmJe0E8PB91W0aNUKzQ9l1v4sOo4rG2Hg3VIt
6d5z6/VB+1MauR/GBI49OQz3QuKiyWaMq62+ZrI2VIn/UGpsd9i7ounZVF0FEsbAQrt0Vr2jnXWN
/cTSsI/LPLWczfpUo5RlT3enxsS+S8F3+6M/AH7n8miyibsV9dzj0jDVJxB0+I676RDPnvPhWJTQ
KjF5vJC4SGzlauyJGLKCdsib//JtU5i5DwZuI2K2qmaPipskbAP4pVNypRpe4h6KcbGp0j2NrHMW
4hyf5aOUw3eSa99rCQhPJW1xqpr1CVH3u44n6q/veDv1lTAb/vTa+VUhXWSjAV8kMz8HMYidv5je
s193PC1LLbtjcpKecs9EBKcRnTDa6y3uHSsiJwEfUyywRy2SG3PqXm0oCCR5MJPMkn/YNNunaeGN
ssicIslCP3ouXM5l6L2r1VrfbA7CEZDTkwDiyuKwnJDEoypF4H7mwEgZIjbqjWjHbzUa1Y893VlT
If6CcR12nOYIWZXB+K1xtGiu3fpqZJ17UbqDBKORPit9Hq3zlFV/beSVMCHcAm3LKD5KdmDvdQ5o
HnwoOqL1jmqJKdTcMV8vRX90WCvzN/js7WFK3FyGj1FeSfvNS5NPrR6cf3yaAXQHh2BME+Sg1pFn
IctDT7F8cTIjyDWK+RQ7dagbVX3WPas+z2Ab/vfy/1/SE9WRI1dkXZn+hc8n2c+gyUOHecquKmfj
ZYsrkrnUngyslqAvqq9mwpHw+5VR5Vag1MwyPI9fGqRRL8zbyCKx4Ob9fhlP+Ayo6V32W/xuXaqg
wMlzS/sYfgUniTdq7sFFYaJzrt3//wvXrEFHS4GqsXn6/fWZ6JL//RtNMnZ3k/biZ2LfdTNutPZL
tNuxm+b8iuJirgmrPbHF+aPZA57EVVhRaSYNuRBWfSWFtLm2PRZaq3TiXUnwY2hIBhjtrFs83HNL
XKzM93eLM6NY3b4cpyTG3Jby2ywIxQW5FOfOXB9/f7fffjfbrCdS4rixndxr6OLAf+QABXYLc1XC
rNjWJtP3PE7i7C/ikxIyveADDFBqIGaH73XUTi1Bd423t0T/bKNgkawkd0as/8RuTcje+l1yf0Mc
HyPZqf7KqmzrENnsl1DA0hWyO36zZlb07/HZoDk2BmQYiEjavZzze7GoZwh72W2GYLIWy5vv94ic
kwYpot9ctXSSgUdOA5aY4svSNHIcG/2MDB2nKkGVjJ9neznzfFfBmHtppG8DiDjVmeVvg64yezU0
GCWC4n8FAhEgp7lsfglD7z58gisGRplN/YgAgdSNAoiKAC9TzR4GlORVJWQndKn2MK63IecPzi0D
5vLKmbqOy9k3kI7PKdPfuBZXR1zYmuK6tbqXXmXrySfwY1fW3d+GRL+dDlrkmIMhsoBONYX2BOfy
NHKEOmy5g5Y1HnYEyDwrEK9WGvd6PLI3d0kX2dITjXa8ks4S5IXkFiT2RCdWjOkr/U8/3JSyqlDn
sdJjaOndTv4RMosmxToPx/MSDYXGhWU3NwbbxSOr6nukGXvf6E7LTAKm1/wxE/yYVodMhQVVEZQ2
7ttEhKzamsAC9x6YpjkfkG3qUVpbzECxBrWGgQao7Z8qvAEgllDf8eMjFbaCMS6vbpWGXPNvjhqR
rrX20/YcXwtKy1i7ZSWQtdZImHaxBECKIe7NTn/qZ85aPSbMPkZQdkKBFKEnd1k8z0mEEYLzmOBZ
ex7raJH+TShkbD4H+mhYRmT3rkNQMQ5qBpeqjS+5yoBmrzTx3M4rRDYSsKExvKreJlxzKsuwBxLP
SgshyWh/r7CBkZstIXNnh1kqIl3g4tv3Q6jB5BdXNfXHhsjwHWHHzzNrxdig1dNsdHzFUp5Jso13
VW0IhtoMI6b0aLrbxVSUb2ZMqUD+XLHokCXqea/p0wM8mMiS+nl0lru6ae7o+k2HlIMsL5NopTbL
intM1f8t9KuZkf21s/je0hpmD/nEyKbf/HEE6hm6DaTnynzbi8beBlnWxkjt+Ux6bj1Ao4HH4nZX
tCzCCVQ7pIasdlTdNP2pqYBAWYG3lS54kdgwTTgQ2S/rjfY12HE0xYTu6Yt5Qs1Ch8zqRCOMExUS
6KnuaFgj5v/eXoLZYMpjXyWi3jBDhlit7swzjhJImQQcjNNJGjWdNTERkbEdFUAY8DjMw8VxrTig
aSWJ1gLKxeUH3JVRnr/VKggxDhjzQneAOub2RUQaFYu6MugKy93T660ajWLdGh+Zbj2qBAdri6ME
SutyMlokb0ArzZDxh6m8x6JvNnFxDve67H5q4lDncbi62fJswfumVtdec1V+snPKThOy6t/aGShl
FS1ZzXQt/de0TC7nHPIoAac8nWM+zPx+tkjplTLF5YKRYoe0nIDb1NoXg4uEfHsZkI+EVkuOsgBI
e/ET8TqomnVU1tNxmBgMwKaPDj9rnns8cIrH2tMwaHp/TQyJc83GpG0khLrKYn+zqjwEHB5Wuokh
3UIfQvR4sHQdiiySJwzD6PeuwJLmJym9qpmoyHZJXljMj8VHDmLrDFqpTsfIXVsGIIX6noxMnjHS
/jRsxu2ymy6gNt+7ePxi4Rr6lpgPKNPykNu8LBl/oMwxvzTCwlyot6OxkVfrkad+7JMOkZd/a9MZ
LiAEr4YR1yGnDnuu/kFTrG1qb2R94uVHVaVuYL/SiUzELa2SpMfHEcOO3jD2YWI4Rqwu9IIAGax2
x4R3HCviECVa+U+XhNbmDUoEmXwwY37pBbgZ3oqcHmmmhZb+lrDIGh8vHJE8RG95fEuRbgmTmBZE
NzRILOFgy+6SziAndqbnUX5zrPT+vdKdPKCWolhk6tbmJzSvSERKI8p77wVlfggz0A1yn63ebPBE
n3syU+Lsps2o/sjadcIFaQTXUVBZPsVJgthFR2s8l2OUcvWHerqyzsBxNjLV6QsifDW9O5kz74kJ
14tUPP7esFlK/ehUsbdzTRkkmhmtQhKjNZpv+C3ZPjjfbYY2SV/ZLsvliRz0T+AJAN2nuAno0Fhm
zU9ofy5TiRBv8OL9PHrf3GWcjnrH0HZAGK+ey5lqft2Q94DH8tAwzc8GUQA79wZDG998P7LkjZHh
VWLgduSztFpJgADiMDfjLTbz3VhS31fTuEaK0NE+NwkkzHoq2ylhMMWxRx3Y7Uxfe49H4hqRe131
QtVPK0rpHZsNdTCGxqV3h5Ngpu1Pxrd8ZrHPCKJ6nsyYnHnvCByWZHtjOetiAoU3rjhNCpWdvLQ+
2ZJiC0UFiacATrMSsWjMSYr1NEy61TnlzjocOq1+9HxvOohZovcJ19r4108IqMw6dGIWv0M6aOdM
OFec0OhrZqe6rMAf2E20Jz/t8Ri6YM9I1HMp4Tgu12Od8rGsYUewPJTVMcjafOF27vZgMz8Vej5s
o+XA0yw5GDMyQLd6qil2jyARQh6WfK4uaDq0fqg9dpPSr22l1NFXPjDuVQ378ptT/CkhhHc/onsJ
a48+KhHPlj6Ud0OpPjJ/KM9e324V0nX01dlymaebTv3aF/KpWJaSrmx4JXEY96zDfrtzOFyIuhqs
qSGVqo8qYhH0cshuA9FFqhse06qmwJ1qf7+CX7O0rQlwUxVKpYOtW9fPmreUWpyHjTTQl/slqhSy
iTqnJoG7Z0PH3/jOrHOgB48rqDQQ7AAwLFQEDXKxHSEMjA3pagf7efG4hRrH+IzjcW+6NhFVxd2M
vJPkqS7AC3iIyWk6lPeG0dUoxumvDV/+TUjS5JqNA91fQp2ABQR7D1Wbq4MPDyOi7XrQY9SAJG81
idUdYk0eIZzGZ4aRjP/ANxNuhNWhZgz+bHmHRVEl2uirojGN8oacHtdm92j3sKCH2WaE3u97EjGP
k1E/t5n1nzU6lDO2mR8LmBCMgYGY9nuz9yWx3/Y3umqgqXGzG7ZK2nMPzhATda0Sblf10+nYaizV
0qu1uE2tt9zGX4UBZM+OWJ2K0RPB4HQct4RblK4YiPCsvxXTEOohj/nsUjygN7O4qZl5J7w1+1hi
2Mqd7pTbaUDW/H+Qh591N5v2/LBBY86PFOB/Tal1Rw7r/SQ8caA3Y16T/Vc1wy3H77iziQDZdbWD
jb2qnhbfAp65NkwQ2oXJPi7rSPkfLBz/NMN/89T5IQbPl7YllrlpWTNzTE7rhutNXFD1/fjgKXcN
y+KL7fZeMwlETFL7jzdgpexX3NhJQcSknZRPdYHXraot4+i7KP0WoIHCAbC80c5R3j1nWd6c0AVE
HTiUXZ405W6zhG5Ke6RhtTr03fpWzfmPPp8o5T9osVEBgMZvh2JlMsxH3q4DP4sswsIVEhuQdutN
xdIMzhrCBI4xh0LtnDPFxH50staYLszlrsnNV/bzhEo5yX/WjAI8nQc2OgPlMD7nkznsHdrAs5Ft
XUKCiEZ8VkaLcEKIF89l/GuQkMro8smQ5sfKj7ajnqRK4MfXkPW7hBM/47PrA5M52t7FtqovNlO6
cvUPhFUTbOhHrdJvtszfUoLng3aMVj9mtmRvjj+DZmokXpgnegBd/7Hsq+FoO1R3TEQRMMjVQsCE
IBS2ocKYC76CkyUni052HhcA+XnK1o/TErsPVboRvuFfoM9zNe2h7lz3PMA2JE8UqGGWLC76faqq
OuPEy1eSpd3S3VVNf0jLymAsKnGMtcYDnNQ+2Bi0O6x959KGNM+IZyf1J+Zw7cVpLcFNjGtr4Zq1
bDa9G3ifycTY8Ajodql6AAZJwrLnU8DiHSTqTb93NOOfqRAKNGRSREtF2leuobwhxp3UtoJK0tlC
E8HkwFjXimkOmpbMUdZmBGiuPC8kn1O+agDixSZfg6xvM5gOwOmOBy/N0egN1rUuHg28iMSkWg+E
cl3qstx7lvOXgpaymPFzpKfzZdQKlqqWzvpTgHZFufijLUazj5u6CF3S2TqluIg0kmc3iVRm2J+l
lrz3M4R4VbRMwCz3ONKZ7sHgfpt6d7eOGuKNqcv3MNZJGNDhBvvLeo9WC/yENlU3R8yIiUqz21km
6nslybUFwxDo/fpT+IkXCds6ee5HOxC6q4TPFMOrRMAzFUYnRm4fDPER2DcmLvCxruZdLMUEXsRu
GT3wi+ztEpyPOYAXQ8+gLUxrv7NWKsbYsj4doex7AWnIZ2TP/oyi2tDzZ9u1VMRw4YmV64XzvyUQ
rWP5gUIZWEhfvJTDcGs0k4qKvPej7vCs6PL6bm3JO06ma47E8itp0bWt4xBMakrOM5wREmfYik1D
e3D19SQLiBA2fyFgkwQvfAiVvQtj8P0elX5gzqQxpo77goKnCuYyjrS6vcRWrx1tUsXtEheXUyug
C/WAVoI5LwqXyt8rMtV5/LlfrBDvfalo7HLA423nU4SlfqSG1g5cxfkkCrNG5bOJith46zyDvMJ3
XmPtiW+gD1eoWax82nAc/yUGsAetE4CJ6+5RLvI9lfpNgGc/WuOF6M90X9mSY8Bl12OIDNjsRNph
2tafWSXHm6omkvFEJgLgDpSn9Wyd+JTGdkQOp4l1X5ddFnnbiMnD9l+nIw0xUj5SvJfnAvoywcE/
K7J4qdFG27j7gnbS9qsvFoSVhBsaPu6jomHMWVXW2Qbzs+tI9QpatsI7Mom8psN5uh7RELN4LymN
eslwOqXdGt4dh0WF8K6g327KMZDVaRT4s9obzDpNi/yJWgChSrNVo+nAIDZlt2VZVLhNBfIKOILX
ll/D2BHZbRRvS9cTAMmlSxbsGJV1+WzS97NYbm8+oRx0idpKVpHWI38jHcCy5UuB2TuwUSERTsA2
Hd40wGJYARUzF+B9y4Ot1xsejTLD1aY8sMzh7Fc9GRIT/UTfmygHl+RsjGXGDBkRcmpR6fL+FgtD
O45KNO4snMzCPuWMpJzN4tnb2mXcTJ+/X61Cm29V5lyRcTdP3lL3EZnyKszRKEMw1/alc0FT+Z0T
6UsV+EDiZvrEJmRLmqc/hFlGp1Qk4wkmXvpotjqSArt560t29roxW09q0EJiDyCWD0iQ3LmaD7R4
8aMxY6LWLKqgUX0ZrUGfO0z2vnbXO6sb1aNwHFw9KQHrQHb1JhOPRFybz2OFwkV3Y/uwpFUH/DvL
4ZTwtPFFxopnFPexqY8vmTFOL0y8ce1DOTJW/UIBJu98K0M0la86io3eB2yCKV8uno3ZA1ldMXih
y2ItHOb9ugz49TuKmj4ZxrvfFx16w54VnGTvc6s96T9UCnKR6ui1UBWCCEiK8pRWhFlbL4WzPuL+
1PbMdIlQYQ77qr7LpKpuaycHvsE+SgU8LQbu6OJyFImYqTtwPXdpDrqpT/V/Yov8rdeTUcdXzy6Q
SWUEq2uzSN5Wm36kB7lz/f2ykVi6ZIX0jva0OvhuDlCRrLGdDiJj1+E44iqz3Ttd1PWdLV6nRjvW
TkxghkZaCptOcacr+wZOg2wWNSGHW/RnZ1wJSyVKBt0mtHahkjeNcp+GlOepU6Cumwbtviwb7U25
yRdT0Oq+njrmMVlJdqkOKS5lxpubeFIzsAr4mhAg0ImaTwDNu1NqSQR6wFSlk96Z7OYPRQVp082l
dTf7dyRc+bffL0a9sKCy5YC5Ej3b575d3Sbylqd69s98vvbCVmwRtX8/5QuhFa37RO1XBC1B2mhh
5TmZKQcZrtRbkTY8elN176qFIaSRD9CiSyQglPzsu8Z97goRrnxeMxCurLv5WIGYe7p25OEW83vK
B2deby51LqHvXnK0M5wWv/+E7A/fi1PWmK1Iezj7FvQKjCoHlLzbxdWn99n20i7MPJEvAMVxUDdK
r8iff19qRuTV2v1RuLHOwu+Sp98XxUpei8WtV7zlNQCX/dJ3ywPm3f2WUXpE079FDIVzxwk8914d
sghyiYrcLoB0BfDhjTzpOOSHh9JIsW368X4qqfHF5AWDNdYvYrblU5VDj54Z0WLUV8PQPxh2Zb+s
Rn3UG087YjBnPjeI6nmU9DUc/OxD+pNhEx7tDv/MpoKG6h2LjNg4r2K0nLRWkGCGvVmdsVzJdmCY
J1Fxqn7De1vmeYozGc7cjFU9T/tcYKScABywXCD6qIxhGeXGZ5HNbNpnhzR5O+b2jFpcgMfaHt9J
pqBkG6z7sQCpB3Km0xbYOM1p5H85Wvy4l6xEFompPONW6MovQOHyJJcyxGQSwZ0h0thB8ZcCpm/+
soNDb0emrSvVUe+LQz5L43UuDuYARrAS2Z8684xgndjL9VUCx43ndjINgJKqrzEu2lvVrm/eDNq0
wHDGYE5giurj09YlmpuQpqzsBytFuDZJ9MeVZPK5ZL5xdJITpofsosuz4lA9lkTV+SjRz26sU0+g
pfW89tGqmlcUYcQMeZ0X+qlgKC7nUELP5U9o8/OSkUk0JiO44UqG28m/g0Nq5s67jaf2w1OPltCO
eIEeYlqjhzgz/zncpmxAu3OGVnVvt+7fvqJoWAgPHqH4kzFujOfYIZmhYqDqURifTY8RM7b4IaqL
f1rbYqMgPn03ZSnkookdrzbA50Mxzz/+vlDh9vu4rN+8Wif6lQ1OiKdnZy/o4H5f8u2/71nDMPJd
LrIgjAlftezGSzpYfwfDHsIG+2yb+wJdLV3Ptln0BgwIBPsQ1pv1VxaJpt6Ph7Qfml3r+kvQuEMS
lYn5rWKfnl3HjdLFPA8g5J4ZioGeM5FPmuQ4UXwy3QITMQYSIau0cAL33mBfpnV5IfIl3oumQg13
AT6koP4uy2PdVv/8XBEfOBsfOWxmDOdTmE3u38aaP/sG18FYf/kqnsnOukemSCGM2xJLvM5QaTQD
sh5oDeOLB37Ti9VP7aTMqMho7JbTarQL+5bqDhX5z6wYavRVKnG5mrSt2sp4bmPjNqhVDpIFZ7ZY
LncycUgFS4Fd1hTzYV47Hf/nBPTEm9F7WOaJyeQbBvgcpwsiE686UCuGzSj/+rAxAs312ecZ+3Vg
JG83g8ZiedNsJV90tFzKE6ovmvJzrGhvU2azY1uHY7VumSvefhwSDAee1Zz1jW63hXGNm1xtcEr2
BKroDrlh0CtWurw1vbNEhhqMHRW5HRYt6VV2DfwhdYKhsmRQVvNLj6OCI9j8JsQuvwqPjjbVBhE1
Y/2ZdEAS5tGBopANFc1WjerbwIuKXxbFV5fDMNuW9HYTlHOSPxuu+Q0l9wwG6WjUdph2ULx7XVwb
QktZD6MS0MUjMrkneoXeogVFF8nmNOMS9bk7GMdY/DjyjjXDQ2IuRJjp5UvFCGYaSKmq4EQFblL9
cKU8tG3zYK4cH/qELNZmSjuLt7JX26jBYSC7x/6VR9XAUkKo/pIv9j8H+92m4fjGmfjsJmm6y/3F
PqVlT/vTOczgvPQ+drw0ADyAs3AgOaez5hXCIoI/ZDuCOZx6okHmQ4kRaHGXBZ2Mmbj1//JJlFG+
6aR+X2Kl7ACGSRm4nUB8ePCr0jxr5agjDm2eMTm5ZxvjRxSbw0Nd+bxNAGhdOtfDXFlHv2OEgAb2
rpKEqmUM3Xe56ofj+sebRX0oDIUHjc200X63Tj6fMZuwBND1/6PuTJbsRrJr+ysyjR9K6N1hJtXg
9l30DYMxgUUwguh7wOHA12sh6z0pk5ZkSjV7ExqDzAR4LwDH8XP2XvvCpg0hkEdqiNThNb46veqn
4QwZUuzwhKLVGwQ6ugc37Ltto71vqfC+i4id5Br2wpm+bnrT+qa9K2wdMyzruKj6S2nll44Wwa6M
nOGKZsNzhQRqD7I73s5tND9lruvhSaflSc371RSNdYhTRtYsu8rDShOSbXfO+yclkTsmEYEjiP6v
lO2iHotcuUJm28TDoZujcQ08g36o0aW00ThOwE1l+6V7dlxGBXTi0WAsA6Wo2qDJdY9eSomU2w/E
dANOc1o0nJV7QI4v16iIuKk6LKbVIY0VVNGKGVYG/Hu7wN8yw1eXmMAq2vprN7ZA7YagbDQKXiR2
0d0cMP3D1XwSVffNAem1KstBLftw3vNOuR8WR5dR9sT01p3cDjZSeNtizk4oebQJSra6faymI/Km
Q++4D0lIo8uUPnsC8RzYqOrtEKpmSjQvPp97EyBlFlCEEsWjHqGI6h1o18NY2e+Vb70LkGJjDaEL
U8NmaNkRuA2N3TYNX9IC39FkYpXKh2oba+vGUP64qkV0B4/4zZlmTKRegxXaZ7Ns6ucCQ/hZF+pE
Ux1tHROEXA4vkSILYLT8/sUT9SHIZHfIRiF3eeXgzKQ2YABeHIys2fYSIaOikD/VjbnpVf8FIVP/
WOH3vwtzb0OT2TgSWbK0v3iPEw+XHHj/DavcFLhETetUlbG3k/ihwb0L8yy9cdpTlD0kzOcRBiPX
H0XuAvuMKcMTcR8MJPUOQIpRUKMVsJ6GIXpLEeffaU+TIJ8Zez/BIhnqSRyr+Quiy2TjlcxazNBO
cGbl18I2zQekraQlT84mTfqT8BqD0Rr6OVHZ37E9rMGGEYBT1GqTM6TWbvo+Zv64Ybf+TEswO/ZM
XdbKyElnNCiiY3kYO2gGLo4ptoKkdRRlba6jvHiLMfBBIUNyYlUR9iE2PFYTf4R1MkAeQA2idMJw
t0UbNPn5E6BDZi8jCbRhNFzTDopQIENtJXvv01P17RKgd4hS/VEUMVuW1ux3ZgeWwAFQJkQWrrHQ
l+y2GeZHvvHQJnhQ5uA6mP1Pfw5eJ7KQIlTMq8qxR8bzs70asVqlzzMan34ab0c2SUXtAaqvcetJ
z/xiQz3ZOzAwyHA50oPFPNxZGXVDxxC86j7sIn3FQWhfPI7Yp+yvyGq9b8y+oRPMRrLqvH1Y0SzE
g4l+vyjQeaMA9yiRLHKoEty1XfZVG8BkkIijkfDk17idnvOkvvIq67a28/BQVKyw9exv2aVfmVi/
V7Hdf3NRQ2/n5tbR1UAsS8HGMPXCA/HUDC+mlV3P7lZCtGHsnzzYJsOpPJP2ChObY7jRmulXsbMX
PmdX+ieJ9ZclKQ24Ptd+bAVkgwnMvdSxk+ZugG+261SC5j9BowxJdjEr2XSUra8Zjjlost27S+xk
gK9qZcZhsgfZixNmWI++9Lc4qUbWQJpkThPuXWlT+DqbmYgq9rdhuna51c2J40glPUaeEeYq9tGL
1cKP3GiXEnuNhPuS+wkBcCGWK2629xyl1tzLbyEQnQ1JjzdzhfxiRu2JpWpru7QKNKFLGMUcgM2s
iQzi3IZYW//Gxta2xYP96GtH09Jtyw3pmFxNvEaNV28Hgp63goadUEy304F85YLGQj1bt2BhhoOo
eaejY2uw6dov+MvtK1KT6AfW34IAvFe6kKhwPTah9WCjfVUfaq4/PGjJKnOx/dXiraLTEjZmuyKq
A9WD90AeqHMxqvl6chX/GgZjALeBal4P4sNpinIftv6Hl7h3sb5T3tKSzWqgFYPNNWvu/SR+yzO/
Qe7+YCYlPpRSfQOXMb1mNZPVAu1nmVwMP/OP3swihM7A643g2Cgb+BXJS1uCCDK8znOA349swyaH
h+KNzjZODHJjyUSJ4VKtyUhq1ySgYbkzLi06vdRmj5TGhEXhsMAnGScMXStS/ZinpNugWWaUGVWe
BWt0FeIfJzStS3W2Qaa1C9se5kw251vFKoxhkb5CWfqakpFErbLuznhhGDeCR0V2RSBf9SFhx9za
CY5WoIILYgbPM34DRprxFSbU7D6CYsvEsBBzf5h78dWNgvzaQdiOr3i6CTPlbEt7fkuDaF7DOPyq
32QHJ9Zc6D8x8B8JkRLvGxbgvM9foKY3aBM/rD47yHChaU+WTxxZvQ/Gk8WeZhfnw7XdkYhAHRag
vcPcw/yexIyTJ7NTF7KLICsPk2168P32xZpHoJNGfVX3GU5+6BOdqB4o62DeQEH1xSLv1+JTTQCK
SMAD2/HeaGQJXWXfkrTZbKd2vHG0ZSIvxcRJkhUjw9lYN73uN/Yos42VMdEvrRRIj5qKwxCxo59g
1a+cUOK+rA3eVhE/9QOLHOhbUUCsML3M2eqooWBbmj6x8wJl99j6+RkizGXo0I/6U46wkjRNoP+3
CRShrxLqWSaKpwrlP1ASydKaWkiwKM+HGNFw9dm6RDNW1oOTjqwytKsNHNu5ORekzFa8GHwXJL8r
iGiWZOvlRrW1ZlZKC0qZAlxUaGvtMfiLC2Wd4pDxiokSZE4dYwUPiKJlKD7qwV6WKlcxe8Qk0Mc6
5JXrBqiMMS7qrr+hBRGs86Q6KLtrLmlfXzPd+D4AnUR7gBICRvczo21y651hJwYmUCzaQMWX32H5
rff0px/MQg8r4ns/NdSojRxx4hoNL3GbwPRIP3euYfO9ykuRxXi5mtHZZAV8oJD7N4pEvKuq2ybC
PQdJ72oYckYOafmWjuPXpuXRqW1kzmQFu0jG4bVQcu/yJr7rZ+U/tTx8rrb3NfyvqE/eevSyjIWB
XtHuY83aNvQU953KusMSZrlpa6bAtXvG2FDzzIwooAGsHmujlNso+ZqYVoojyMKQQ/1bjtOmAz5/
C0cGSX5WbUrDAZEVPJmXIA+LTURW8sZIhupmsIOlSPBPiIHGQxwz/K2LDEkOQq0iLTelpjnmebSF
Gz+4xuxTHQYyDxleN8QaECOQknhLhPg270Y+jHeHApkMRjoMIeQuT4T3NXYonuRqb872ATq9u6q5
nAznkPKFGAeZv3j+ig38XZIwpC/KnSgQo2CDM1eZbSXUdVTbxF27UA1Ktmdm+R0zN1/AZOKULdm7
jZ7JLXtrJNkD0b6feAh2ibK/OdF4WqASXYdhPhvTK93rDpCsTm8zEt1WjAlusol9bNmTDYTw/TGa
ghNkAOTRZzUftTNme+6jaeV0ya721byKAwyfIFge/ay9h46YMv4hqTKr9hWbxcC1vwgyk2jFazSd
vUHx5oSE1E24NPwoafaOjxO+D/zLBA3JYZG/uKIB7JDN38YkvpE+zIpYikfDqNGvmCSzW+Kd18u7
o+rrqZ22aY2zVEnmUkDjTyQZX/uVcOAo1/s0r89we52vnfudFj7Kodp31p5Bl5BixKGL7GIICrMb
UZvJl6A1inPGfEjhTF2JaCpPrQc9tRnaE4FfEWgt2PzImYdd4ybPExdKFv1b71TNbkoNwbQruMWn
PNA39M+Zix8B94/aK7O+nwr+1xTZN4kMHrOeYL4gjXdY2zF/f+9Lhv2Elst17EtwFs5lrAo6wSGg
EI8B1ToU9QO8Ze8SZ83JtiHBJkwjvRgZflKbdE5oP+R9cwiikn0hryaSfZ3lDkJZlrsppYlLFl8I
naNQIYm7XGQN5DUhLnWe8d6K7FFPFttEDNbrbuJLmV1eLiXuOXJuq00QWq8Mce8SntZHP4QsVxWk
q8ftdT0a4qacCfxRNYv1bEpcrV0sVvTmxW1oUaqEHnG2TbgiObk8dKX9ASeA29cT5XNOCs/aLJzP
Pqs8+jAZtrqlvxwOlFasB07DvmtQBeBor6ou5WSiF8JeQDgIN2s+6X2t86OUzOsGmk44SBk4YYp/
nSbsuY2GVZu39TXx32ID6vtUtqa7T7BP5WPUbyELbAc0oxtrcYobTnuW+Z2Nbn5tKSoIUnwJsohw
8+koKZgYGtaDnwBpBD9o5dRzJj6F0ei+5AEquqQLTPQs5cvISDNrEVA3bAQM6QUrE5oV6edfm4o9
4FCg1UPbs5WlU+2xe2hEdjxQvrTqL0iw31WKZmCUPsaAnhSQKnEezcJHZhEaZ7/z3QePpuvGiXDa
hIuzenDQMreDmR6Vws5ZdZV5RIbz6XTA0sjM4TlDW7b35ejuZZc8eVS3AIjc7hAOMr9YOlwSSmSF
fjv9zGOhT42tP7OUuzEURXLlx72JgWbehgOIF8sO213RVu7OA8/MAAQceODW6T1YRp4qi+QJCxwo
QeqoQoajSYMB1o1is1NYiyK97agt0KS681S+No77fQx951z4ngaTlT0x6RgOo1G3B5cNKKMEddIp
2kIkkiU5jPBHx2QFH4AU3Fc5i7fM+SzHNzw4T2WS6q+0VujaLWnvI4zLrjRhxkc5hon8DMyY1Qi+
MZET1vVAbidEWx6ygoFpQc7Hvjfs+mgP5lOvqm8p2zgIs+WXYjB8OmusfW0bAhViiaGGuti5U91E
gvJNz4Nx6Zmg8Q6mXvN9mTylzQfKHkV/oTK3iS78rZ0DbedPKvDU6DOy9Gi6LtECpXVnNnV+1SX4
Adt2Su4lWu6mQ0EXJccgYKUSMPKIuYFHA3zri9Evsk2PhQGN00OUWTRBv2cNDVrtp81hdusvISzT
VT90Bd0hOBxmEDc3YQV9Q7KjuQmhh2wX/TSzYaagfZkeOhu5Qe4hoIUdqzcNkoezlPtMc2OVlh9f
w5YejmNdRugjwZFwFyt6Ubvw3Xbm5ziByu552IKJ5iYdtG7btZPUyZ7Uz52AMtvTDaTDC23JjpIZ
+H1EmXATCETO7Hsx+mf4PumGRJjLcpqQrsaXl/Ur3ko1OSqdvltej3cqnb7FhC2fYD0YJ+a436pS
1oz5ingXOO2VD3HnHMCRwjRgXSPedu7iuL6HtmhsSkWGAA1Cg3GUag5DYL821FjnCeQej87rSHTP
3lFyuEPEY53mufzAPXjAVSyZP6h7KxgH7oJ3x5ffROqSvdwEESJP59iKjNiDcKmqOv9stIzJHS+m
CTw51i04qYmG1m0WYb40LdfcDPBmOg+z5HJ3o/SJp8e2zKyzl+uN1j5m8FbsMBcgOy3NkPb1mSPS
hYEGT7+N+f7JGobpBFeMwT9xolu7mtQWXgwloIyH3SymrxK46dnwim1t4j6n+3YRfRpfZ8iy66Ga
zqYLTHNM7dM0YHgNUSKv+1FLOtQO49M2emlNhOIKmu+1CEV3gDc0oyCuX9KcWV7Xa7gOKUphMg3w
ENkeyeYXija1Von/lCZJgVOGGn9hmveGdE9t+S3Om4KsDH6xRGafghkjK3CjNGHbQLiFZo7EVrlz
2YQbFh63uEJF0ipx03dk1mcFbEtW0uIhHpzhGPk3c0o9lXl1cK2qieg5YX0tQOTvQG7KPRiKaCuX
pdm2jyadw6/80JtdgeKVVGnxFbatf6oDZPLVHByDftoPKrwdQ7gIwLKRkOXoXzsGaVDOkAf5HqtK
FD0hQQ53I24G0dnyXJguyrSUJgLlUHkx5lNWuYvAiV24jh670CNQDaj+hRyJ9QAy5Mb32TISYU23
rjJf5o4u5WRnmyR2r7IWY3BB9Xnd1cUXOhMEcWQ16t/6O3vZUw/pCeWLY4FaMpmCuEQ+iGZXidC9
eHHsIaFcJrOiPWuzlVhZpL+qibC+TrvqKSiipdJkzCED7+iMN17qurBPdrHbNHuT0E83ptEmbAt0
lSNhMNGzzTSxKi4bmblLt5JEFdpPxaM7OLhKy5xLkqf90eAbaJZUvmiBvmZuSiTVdENmWLQDXLql
HQtiANruuvDcIzRc4B0TXw+ToVWWqeIQgK4CPxierbxJCWdPSoAIKbQ4wz/6obUrHGSNtFXfLd95
SAy33bcDPm38nXho6LNMoXX0taAELOp7o2KnG5gloRLJGF1sEjyannd3he9xQz+oHWi4G/G872uX
sqnADtRBGojRyFMjNFvlhJ8YRQ7G0M47jTSs5p+wGdk9rRSVEJq5qhYvWBoviLoW+QMNxTKqDlEo
+Ffk4+JjJursYtTI/MEg+ghzyuckMZP9mFVL94e9g8S1t46q4NlsABuZiy5AHzUYmqNFknVcJScr
9tdVE5L3nfo7DzIuOEg2hj67SJsg6DI3X6bJ69Yoz7+POrhOCdM4+Un4CO+HjxXJm9SsvqaBvST5
YFHIULRvtXzJCYVCTLu2YvBNVTbuBwDTaY9s0YJ+itI12vqpCUNB1pDnMQmCGYaYUZHvTr+OT9Pa
hM0rFMGXOP7SOZHN7j8bDp4/Xc0DTznJjxBDhnYf6fyhSwuLjWEkNhovUAYf5I731jII0rsJCwNO
HX+LVHE4uWb43baINxq8C561cBelfN0Ac3eij1+jKXmuGSHGQd/cZAO7rCps7aNlxWI3uiPZ1sjA
CaUSNfp5iIhm3yYMW+ilxaQoMVZfhQMIjanmgfZk/xYhkaBHRHYcAXlXLbR4AZoqwLt7tygFN8I4
TplM9r5hmsSSVLj8mZesKvGYIQ5ZlW3/qUtEUAiGN/ZMwTmO2UOxQImz5ZeugQsBM4Lqt7aa/QKh
BLbSHDsvPtFStC7o+8Hg1tSESCMubSTEtcG2jdsIhXt8wkUH2cW6sSI7OzJkqPHd+BQPND5voAoQ
NZTnxtpWDB563Pk03jpxMq2mPthJyKiI1Sb7VpssmWwwtlnB9Rw04wpMaXeZdZ8wOKFzz7tf+5O6
9AbFcln0rPB8QViP0CrCkEO9Fo/qaBYwabMywfibJfgxwmQ45a05nFo/FXtqgSP/VUhCnx5JXZrD
vRkQy+5hSZupfBlZ9bjZlUIBTdM4dupPowJsB516OoHIh1y+/EJ/PtsiX2eyrd23yDBPoTm+yJEv
xZsY9kS8xfq0PjlVhag9SR61N9HUDamLgeTg5FkYOWMkaW7CGZLg8WX9aQ/QAtlF8Had8TqUnjbv
IpNmy2RHz7LX26ZzrZPnZ8XexSnDey/Ld9pETihQupG86hwjZcsDUsENO5kFFUG70IwwWQ3dEkk6
zSWiV+z2Vk9GnKPDAL34NKjTP347RA7yrTKlOchDt6vBrmBLvCsCOvmtA40rjdHKmlmgT+00UApr
GE0M4foT0MF2A8l/ppkYypPXmNb2/0QTfnsM2rBCu+xaDrOB/n3Mjsoo9AuiVPrbnf9YofO9ZtjT
rwYE9C99E9IfJkzq8NuPqpnZUFXXhtPjXjBK52CU9nWrpvkQydwHoZAYwMz/3y+pZ7QgafxyC+fs
93/x239i02HcTJg15hFsPBPqs28N6mZawPpw9rjiWNsOv/1lwBb+H+G3//aHhNTu7//Oz9+qGrpl
FPc//Pj3/0FQ+VXyrWWr873/9+XI/3WkPx737/8/xZk75Hv/22///uiz2rz1b//yWfZJP12/FZ//
8a/nt/kti7v+rfxDnPnyP32+df1//KsUf3OwP5kSwCQhzF5ArOz4ufyN6//NDWxe7a5nWy5/TyDt
/40z97y/ERVNjrFwbN/3sb/+V5q5a/5t+XMPAZGUAQ1M938TZr5k2v53orHBeQUDEc79x6zbFt8S
zAoKV2ER4rYIDbBdh6ouH3/3Zdz+40j/Ug7FbZWUfcdn+snxf0gnZjwV97GpYH6EWHXXsezp9YW2
Tb3+z51gSUD/XVgvOeth39bJuKtmazw3DdF2hDYX218f/Y+RwP/99Zh/PPo088LVOUdv5WLjkuz9
cqLTcBD623g2P0dBBw0fjvlXqc5//nU5PwRLqz5z+mSaTPigrXXH2ftN1vXxEdONvvv1R+LO+bMr
vtxsf/jCbNTHExNidjl9vQ1CkEsKQpRuNRox+5+7KstT8PuTTFbvpkRNIIWe8g9UoWAbAzFQ8f/6
MyyH+ZO71lk+2+8ueu0UAjW8icJRyu69aDLruvFoz5jOkAIbJ8QjkEwGf30y7ycnW/78dycjS3Gi
6mRA3I6gIEmvtC6dW72MQW3d/HNnWB6e352h63y8HTZnEF1QF+vWcWtrK9mDtnvbk2X1F9/aT55F
54dnfZwb149ys9zZ3TR8E5UfLeL1ALnRrz/Gz45v//FjhFmY9hl5lTsU5/IukvZ007D/lH9x+J9d
hx+edJLEKTJ6mLd2VlZsBvqYGI0Wv4tXObtff4KfneKHxz0cRWxlNlMj7Q39puYKkDoNKHfqsvL+
16f4yYpi//CEe7pRhjWnemcN2Q2ThhLrvcicGylJSMuBHfnq9p870w8PepsYzKUDhepbDIgOteHt
et9sHkcDtmeWz+Z9nPQp3TwmXNtfn/Ind4D9w2MPRGXBXsd6R5z7MjDBl3dKdWe+/vrwP7k89g+P
PdcdR2OZjjvpB9UeY7fLOMemr5+gNfr1KX72CZZT/+5R1IkbtMQTQI0lQ50WRli7NzatmL+4wX52
9ZfT/u7wgQwNNLY58x0rnqhS3ZFn8ZX5Vtncd8jwvuc2u9cuGEf01xr0EGPQX3+w5Tv6kyXT/uHh
9wL2tHBWBpqQYTesBPrM8SpywDlsK2aWTNvzuW/Ovz7Zzy7UDysBRDQufzRku06waYUMD/zYLwO6
vS1u78uvT/KzS/XDetCPkAo6xlg76eblK9Hz6E4ST7FL+PXxf/KSsX9YDGQukUxrK9sFeeK1XyEj
T+DC7DRiuliG6jM1G+ZOjm68v3gN/OTmsH5YGmbPCZyxLbId1hzwFmbhtpi20jBubut0GKNDUTS5
OkH7ofPspK0xPv/6k/7kclk/rBSWspBVzm2+66VW8lBDJPF3VUk+IEDRlhn+P3eaH1aHDGKDIFg8
W9AHxYM0DYUuW2VMyEf0hL8+x09uiqVe/v0Dpgcx1rYbUZQlUcLEMG/nLUJL469eQhTYf/4gWT+s
EBFf+9wUjgsc2xHmmtgVVGJukhnDDssqY/KQbN7xqhxJC7tiHoPzxiBk1l+pVhPxwowyBdSMe1Wt
Z6Zr9V2H7rTaAjPrCbHVo231V/Cj4/wo2Isz/YTiTKhnTqwQSd0D2LS4DjwX2T4NOZhw6JS+IBQy
kJ/qrsiaV4xDRfNWQhmd2u1YhFPwkXg2/QDcfHAjlhFngG+7FHbxgWWlprHdRWN1p2mS43gMoJQ8
+LQA8VWEeRLsZx/v9x360WQ+ecMcKRp8tb31AsUaAkymctR7hpw0IU1m1GgWDHh4VJcdXMEeIkp4
PwsnlvbdEOoKb36m1Bj3Gzo0XbHVsWd776CfLcmYX0fBmZiuyv7QpOp0V6Ksm+mqShvaYYyvaGys
RrNS+spUZdc/lLKhbY7+PbHfUtWBQotHInppSbjk8UA5buQE1pZheGKsGPpftW0MGCpqU+WgxE5r
xs5bIq1QdmtE/VgcSiImsveCzAPzSdG/kQh4Yk9+q0LP0h996ZnyPe8tj8C/dnTb8YDHMPUhR0ky
U4GA6japLFT6SlkvoifOJl/z1RYjgr8u+bTysCZ9xiBYfIVs334xIJHUJ4wBJt+LT1mLDtuKiS5/
IADc6SE4yHBu32STdN4dzQivf2ql5zJwLixVXzmj47FaBAmWkJkJRTusuiAaIEJqJtIuPXQVSbXp
ZRkh/lLEYGVrmmpTdlJOYEbkndkiu8KNSURh3jEXyXbaTWiOYzboE9ixqsiVeMcaMVQfQFBaC6Va
K8F/m0HtfIR4wo2TPwLKRLIyciteEUxb6TP2qxiMlGkFmJBa5iJQm2bRjvatO4BHu9KQZuwnfO6+
/0AfZGkOSloq0YScN+uAW4uoLcIbGueivSoBKx1c0WVyPZcxb2Z0sMmMb09aZrGSeZwym0W0Fk67
NInCStMqQ6m7r0Uh8UBjnCe2dnLdiG7lyFQetcfsEuryGeCWRzSP0mLObIBBXYf0206ani+OODAM
khydlFnemFVdXrC1YUjbTbE7jjAhSOQZXiGj2OI5NBuFwjVRVCG1PyfmJgqadnwxO68u14bbNcEX
Hsk0uc06p81OFiIOTccrEXFxbK0gQA9Y9K4rH7qamLFrJ1K5fEDqr7pP3yGY67trF4HqV6gcKbG5
u3Gegc4dbEncU5iBjHyXfmym98FEjBRhxQ2Ym+3QZvC5VkE3IjuIyopUkKIy3MU0VItF9J7H8ZzQ
/bYb/z3JUOE8CSPyAUXAM6PBnbs13WlSourgZQTJojd9i4f0aogag0iZEKw+gJa+79W110C9PWct
Aqb9HJsk9lZxLsyjy7uqB7vvStAZ2pkMtOcWqLkvWTlk6TXE9tl69An9IgrTJ9QXa0dbYowFmMTE
wDD7Md5WwvfmS9GbrXsbT7DUIDhNZMvCbaA8Kg99FaDZsqETmGGCFKYkqNB7ERp441ZOCRo1Qk1k
eTOpoZtWwkLbDt1FBsUtzjMAWm1NftxWEUvm3SRjSHJaE5h5exjjBiOw4SR6fJJqSmWxxiJhqbWV
OTwsqMAGQMHYxtPmWMOW4xNOrk2iBaRsBnXII9jXOQ89c/b0vldMEcCSCOVCa5oZ3wPsQjdT3eEZ
661j7Qfus6+0fBfQTvKDaSWDp1Zdk6NfEV05J5+jYxfYIfqkcPNiLUgWa9BNkOWyCudhNvceGgKA
w34hurX0cwdULKR2S+KBNAPx5GV2MZ0r32gkuF78WcsIo9UebhlG5ZceyxlPbDfN9cYMJ1wpRYG1
kWY0+bWAk3EcxlURnAEqcL+ckevmTk2hmpJnvw4sexwfg6gLhbxOKzO2c9qPvNdINJkZ/8KZCq1B
PLaRk8xroGRm92EEQ0EYoR0k06ZvqngxKSaj8YqMALuMqryeXrCdWFDR7Yk0hM8yamXDxA/lB50K
MUYNkZk6Dhcrhxm/xfm0BEOkQeKoXRgZRUsPPLDG+DiqwI72kC9srHxO1xovU2AKQopSKvDtENWe
eINjK/VZRHAyr4YA2M0u1BpnL8EYTKzcsfZ4Q4O/Dp9lmpfWztRuDB/FSNz2Ys06BzM7tigz/YCo
YECPCZ6DvUMqCiEpsgzl17KRvAlXfud2CNPQVCUI/hE2M1VqoLcA0GYxTm+qcQkNmGpEZjtB6vZv
eve+uqoKU73AyW+IIugcbAmrktkjERU4J/0tu27YcBW6qpGcD92AsMyBTc1f8ICgvw8rN8xe8or1
khCjQGW3kxvkYpey8hGCPbtpe4nbmZwdPWnfK8kpMe0BaedU6RN+yx7Xc2t5eEmNlLb60WGC5J9t
5TfmNhAC3EMetrO9UzNqk+c2gI9voiAq9HzkBTWHl7zsZ5+ktjqr1izXlv6WKFPJ18iy3eoWiQIh
BUVuOICmx0Ggwxi8CNpG5jXkykEsQNuUmVN+J1EaBzee0yJ1Z9o4VcjsjKb8nqB2a+87q1HBTTeb
KfC6KomRtLOXi5BxZegxnxBLVfYnyBzhP/cWg4mzIlLHrVeeOyX1oxzQgVzGhT+Qr+2aVQiLS9GV
w0lKX87fPF7PFq+Cghwr4ICtq3bJWObqZe6HxMNAO4+kH66I/R6ORjVGxgnXucJtpaVt7hR6/Htw
PsW0i6B81Yd8riM8uAnRxwP1ftQF2CAWOl6LPG/88CG3cJ5GtO149hubFOJFozhHjxjmq2rf5Y4s
P5Z1xJw+WG9jfw+BXs1IYnpSTYMaT2O8NrzWBztGeG26n90eRdwqYhFxr7VvYR1h4uG5eydOivRO
ZKpViKWrQmwrI/fFu2ECRbzDvFyGn6NK6NluEeMJsQ/NQQaHqQiiq7Ezffk0KAeD8dq12poBuMf0
xPbcmoRG2/UqBosg8DB1ohMBAzQoP4XEVhtMMBJn1vfeHBXj86zmJjo7mgCMccMorsRbkzuTOoVp
YouXGkl9TYASTwzIbDgO1DmkFu69pDOsYyxiTJ0qsXgjZxa4wy9CT6MJh6I0wrMTO1OyTaXq500J
bCrGi0U060NYc19fiQka2KMSTNAwPI92XpEmXLPjanqbMfuUVyMyCiX9RKD98wr3zBaswINJZ2BT
hoHd3Lszr8iDg6JkfDSjtGvvK+jXtI/gLFSvitWn/tInhhc/ddlg90812IbxpW5GiY21Q2DB0ZZL
fMT6YEAbjwgN+5L1ofzud0pXhAkAIzskfMshLUgdksDYlv302nQ2GSlwWCvvnNSWIDWKeF59kJXC
sN8aYFqgYVBxY+jsSI8+ex2n3kOPqfqtMbfekj9dQ7m1ECzWN35quPUZ7IzjHlRcN9Ari7Dy5TZH
FdW/1h5IemszWeNyP1RDPDxGA87vw1BDJVw7M62ZeK1Md7CvFYxGljTXrfthX/COGgjRmHI8uJKE
TvNBRJbRRXtzLBC7VbWU3qtoJn++NNyxzkedY7diQBfoUVqX2KJo08gDmlznK6fSWBtjbEXOwxih
ub2b9egWrwWuE2amTWLxLMqisrxzjLXJONQygHnQGnPinArPGMIvgjdyj3iTAke/j4px88lHJJ0f
RqcD7BXxImR2O9eeOrBFKKZv1Ad4mrD/siNxYq/NbmqrAq+Qqx5ua5sQpAxZSZv2HXjSPPyOiWrA
Z0uTytvbbNvabyNyzuKQMGKGNARHwOMhgxjkf8iuSRleJgw+4Qx26F6xsNKYN1ea1hDRnOYgSqgd
MMV3g0eeEqk7Qxq/DOZv4ZSKZ3dnLzXn97ZCHtkfzLjUqKyqiNzCQ4nxgEU7brhqoHW9wr92hUST
thqcPMZmg4yTvc9oJu70n9yd13Ic53aFX8Uv0KrO4dKTE0BgADDMTRdBiZ1z7qf3t4c655BDHrDs
8o1dKkkkQWC6/7Dj2mvd6WaNsMKkpNa4o+vEhfZzSKouUCIk5S6aKkurmfXm1iDsZPTRBGbULLHc
JuBol1JWBZSEgS1r1N4z3K8I/sLPnXWeWQADNBXFmEc/7idoc0cghdPJzjF1KOHlarqfaiUfT5oN
Z+oic9R5vAcAHhunqLXQg9a4ExaRd57aj3FpBP5ybDwI05PIc6AlqHzAW2U4AZNWWmSmSBudWV/C
DQfXWuSYYUeypziIUEB3NtWPFhV9oe+bS5jLuloHdwcJfKo+AUUM7IOiM0B8GdM89O5ns5u8pylU
5/azp2Pt9q7jGtqpix1vXDHuDJZbcXMm/uGanHuUd/LcDTbInEzaXo3SOP4aAsRt7nTmCk06RXjZ
R2b9EYSB2gOKvtKv8z+ZHKTLPUZG5m8a04w6CGTh9G/H5Zzlvcc8cpwOECeB5mV8BfxzX29MJjq7
g2UiHdgu0adshi8zvIaAvPU4tBnFxcE6A+LPdoEGxjTXBMKqVyjFI2A4cH2gk2hr+cE0Kftg0nv6
4FMIQbixDDVoJhda0bvhRy2OtHCTO0LRv7TLjLrEu6I3MljbCFRVJmP1qIe/J0feZpOGxhAegrpm
SDEaojoJYWd1IrhzSf1gJdmNwpmtrVQwq8EXtYcCqF44JtA3Bs4U6oMmZ8Lw848AJg3nZA0F8moL
qwepgC4EQby7YoLUdk+jYmStoMcq13uBjbo0HeQRIqVO11Pq9AwFBCrkKhuCWtNA7M93/PYTUDMl
h944bsLnOtLD6N1kM427qxWthBmhIkT5rEFl2+9L01BaABDY2pBxKBozlJh70JoPSluZ0YtXRsz5
upprKigDp1YLaS2WSCVDsAAPX6BKBcecVIw3bzyyOAA/LmncqqjjkhEi2F2Zu6sjFZIHtykxcaBM
3frIXI5i7c2UTO+umPLS/aRlY+ItIQgvhwLAhWknq1xPlRRmsCaxEKRhqhK5ISq61Z8TVL+iuNbH
FHTNqCJCnOZi+sQUFocQvjjHf4o6rc0H6D9diEx9P5o4yDrFxG1Xou/2Gd2xpDnqFTNZELHZPXym
C0alpomJXmh2x20L1tF88upeJf0M0zlJHjtiRaay9doP3vV255ZrIONa/UIHXGCFDnLrc4RBbhlf
tijTBzvQMsDSmCtuoYlJIr+/m5NSix+gN1TbHWG0qW3LZtJQA/ZgWL6LuBH6Y23kuvrOQIsz2Rhw
Rhvo8OVghPIq9ovj6KhNBc9zYnlHQIy6C/648JTkbrJKvuB7RToexwFR4WiVtq5TjlsmD5EdWCmh
FlbKskA4CUTjUDMmwWb6s67/RZ3BBZfbxC6+LEDbJnkPXrKYHzql05cuxady2Xba/EJOMeYL11BE
r5ZCYvmKEm9KiYjMVVP/DCDmnNEG8qFCt2LmCr+MkG1YZ/SDvH4T+GZHxO0gRyQwxZzy5coKfUiv
+wQgU41GKcRAFGk6gmrqTzASF05TehvdBUwPkbZmOKl1sFIztz8BZWzUT5XpTP2w7kJdqz9ac+L1
zzGhC4SQE3d/Ziq3bDwdOVVHN5uNGWYdqEITHVTlbFpabn+mGCbChpSeM+XZ82wqZChsaREVlHxW
Vbc5WFlml58Cg3CNoSIjyPXoEZacMUWsMvSnGmEezZos5zlNR6fLXzDLTHNBxtqm+qYEVtQDwY0R
L46RVKi2kAdmxbAEaZ2BEtyBvRnZf1QUEUg/qIASFP+JIXdYIhEptbCGABmnWbkiYOzkMUUapuee
e531GcImg2mfEDov8iJnrjbB7IQYmgwyBERQgKHS11HKNp3u9QnMf7WY1JKgqrUiq70nEfWmr7rN
gV0xFucHEKiYWvWigDJI0UJmKPUwFdTkGySoUnhSGD8dipiik8vlPkyOMnd/2U6WIa1nIsy2q3tX
Nx/1dELLCQ8baq8FQx7VzkyKssg3MMK67aFMsq5BPya3sO9279gG9I5zpdnvCm6bAocFbEIfwFV5
xbR2kOPWdmNMQWeFcwug/h8qG25BWlewLvopurmbyoeQTn+C3jQw85UZTBliMh0sKp16b2VlCXeG
kUKMNl7SwjeYObVYbX/jpEU+MpeatZkQhneDH2zsLB+6o9L4SegBJuvSCUrzmKw+XMZN60fjtqrs
GG3N0nQddZUoI/qXjIibsLocWpDR+cpmHtI5zYBB3GpvQYtYPvh5bcJL4qSgDyg0wsaV3WE4x/Gc
w4OWLQpzUoGxjhbUMBMU+Oj0YZSHM8x5JRQrM+wK1Ydrz+B/G9n0fwmzZNHm+/eYpbvPExNIf/0A
WJLv+AZYMq0/DFW1HIoh1NtAKNHF+xuwZP0Bct0wiWABLWHF6LL8DVhSNP0PW9NVrILpAGcCuPRP
xJKiGX+oqmronkeZjUKb4/x3IEvGj+0qVwcS5dia4dGvAFuq3fZ6yHgKCkc2lBaFvrGqD1aejMux
gtCqSHZtnzDM7U3nfkjhbgUt58MbkGAE02xol/qnIQNVCWksMHUb4CwCyRzrYNpOBiS3PUx8jgjf
BhTkKzgd8hdPM9sFmMWv4RQ/arp1Mpv4GLnlY+E8Rnb35buNePgZL3WF4fyrTysv59oaa+jxH8/1
zJueHBMzmhv7cCx12rTr1QcVniiTAk4YxY9+ju8nwmV2m1o/WnvLob5MwfwUKtVzlpQHsM4vyuDs
xs6HVgi7hRJWE8Gb8yCcGS7q3wzvbmvrydOPjhQV000U5huDmhbY6ncGtNP0pA5T660qp1k4xdcI
4ZG331C6mT+9oGNxUiyHyQvrpkdc1UpAV2JmTgEK/FiPKO46e9vp7hjKPuSRuS3T4mEc6ea8/bnX
vu3tB1u0UjXd8egR2Dd9Y783tbIZS7RojPdFgGZRm1NU84/Qkq+M/v2MIFtkNlCbTJR7mmWUq0c1
C2htwJKPspg+1Ac91ZZudz8wQp9UT28/ny195Z+eD8J2VyUP9KCwv2lhekw4zknrgXru1lYzfqzy
aZupgFPDO2uaTiOAz9Ee79WRUcko3LiOdUd7ZKvWf+q9tp16AkCwrHH3EVA5iVu67QqbSlz3MWmr
j7CQPfJWDLMhSqL6NHuR1zb2amwunNJ4ribvHlJJb4a6kMbLJ72DLXXqmEkLlQ9aD8I4BmEFSUGY
0QJrzEOvO8i9D2vMuzNuVEaejbOhUbstmDKyVfuzHmUfIIh9B+nEVvOhVYKa01SGe89O36nRp7cX
D9TiL1bP1UwNq4VRwCz8uHoE4cqcJwOSnHN1b7XOowMFUxs6B+hmoYwpjq352qnmo9JHL7qXM2jm
X7zJ/BgMPbBvUdJ4ztTwxYI8yJr3s+rAm6ed2gTZ8yDc6Shb1T6sK0awqW3zkjTaNoL6OTV3yFwv
U4QNqKmIMK9QfcAPMh1NpsfStl+3dvgM31SGVFsnhDt1sCq9+ZkJws9xEr70zHyZCHCPACayASVC
8l6YMiy4B+Znu4j3eYrpUhWIA1ykgl4R1ljVmnNXhP3dUBVrFXhPE5f3Y5YeGjt6ojG58Ftla53U
wNnZakkDK39U03CfBZ+UgPy30VHhwhHzGWdQ539SLFxa3rwaS3vZxNYGyCiDexr9g25fFf3e62yC
HUQVrXeuWmzdJDlAZLi3W/dATfe1HRj+jaGnmqgfwNakqwpx/N0wdBAE2ruwjjbVR6fuj01YbEBy
3fVasx3a5o6K7ZICIkmSvWrh9Xf94lRE0zFXvC3iVGtzLjYb6vqrQGPwMK0OodYsRpV4n/nHLPJ2
VcG4XDS9i5m5oER8CDrmnmmq/DUP9Ejj+j4y4+0AdwQl0GnRVt2dErmf9cr/7CHPkd+1TvSohPpp
1LMPneEeY3jfG7dbIER9GDV7qQzaiVTzmI7K2vAR3crp58K9BYJGEFs7xS/oHAUv1LZWHqKIfXeA
p3mVxYgEB8E6QDr0r6wrHmLV2kAVwezX/J6m8de8c3Z+ejah1oUHzX3Whb7Oqp/iEYHRuXxyGGYI
ARo4/Zwuekt99GlXJkwaKkr8p9Pb+xD7A7hmbWvec2ubH2rtJSjNx4zZ8wBuauYHKSRbW0gZNoaB
+LuTnWbIOMm5neeqsu5jSKmdfjyVc/Kn4lQfIV9fz7r7PInVpY3kzM6+bz50cGyafndHbnBp9PKh
mLKTNwawWy6TItjHH8u1pnFGmKzSDdi1rWMM5GIRM0jIVLCzcSo2VFPWdVU8wZVEq2HLOPZ97NPN
mbOTprwAClpqrfts1hGcg/lTNbsbp4b0IYekphHSmCHYMPy08wvmgBUoqWAzAn/7HiGxXVFlr4qD
7qNncxGrJ2pw66ALX3WzeoRYZ6cn/jNsva+xT7poZGuvjV/V2L6vdDoaif8ZSYzn0u7uDIheKNs8
1hU5gWchOxhmm86ud4wlrq0EwfEyDZE9L55qRASHwD/MdvLSfx46ziN521LGmUdEijp0OJWpulfR
FJq9r3ZV/QXP4FOVD+9zhUI+zQEOLn7VHWPu7XOpIKh8BHLxyrwqohTMwozpqUuHO6Yf7q26emoy
8339F/NrwBhqnTz1GLgwnrYfXBhkE/AkERVwAEOLftbJjfLqI/2PP+nBw8TjJy8wcgLwzvoddV7E
o9xn+nBfxwr9mYIJHQaodip9GOgSKGZqxz5KL7RvT8A+7rOIoqS1r/PiCWgtSpq6+j6Z/OfM07cq
NB0Fgz+KiT6DY9KALSWUgDMH4nF0lXpd/eomdbIJm/zVrxEwJGyJZtIB35506gfu0XG9fuFUrrKG
NCFAkG+lOUhf9fBMqHFXLdR5TuCxXKtu+lRTa6ZsyBCV5FOqQ4Uw/mqp9gZOgeexgQCstF6Vpt8P
ib5XWmcJOSUj+Anid6ly0EcsDDh66igrrYnfG7a17dxhJwJ3QTFQ0TzPDMXHCJGFagLFE1pLdfmU
mh8aJz6Nc303lspxKNKV6tgH36QnELXvTS3bWQGcTVr0oVDmd30HSwHqfQvkyhifdT9MOc37qFq1
TvVYe9pd4wdrSB+04lwG1RpyR+bwP9tRSriqvKPf9uwwLabY9ZEKK2wqzGUNboTGY4KCBS3ZXt+g
fLKTqm5bTdsojB4hg1iO6aeyCXdjyx3T1YM3TEL8eAYMt5uNivlJpurRH9YYF+zR36ka7WRl4V0Z
ubveT/YR41ipB79NvO/Keav447Oe2g908A4tfuBtD639CKf7FtiSOGgQkLg2sw43ga0IQFBs771F
CjOr37xHSAMSxne5gVA4EvT6WMKuqy5E3kdleglJ9aF9NNXXQXmG12BZBuQzpDz/21nf/795FpXQ
6d/nhpz84D+O8p+n/zz/kCHK933LEDXNlPEUEjpTtR2D+ZF/ZIgUG/9wDRqjpkp7k1Cb3O3vDFHX
/7Asj5ttW7QRdOe7BJEvaRYIHNg1HVq/KiDVf8zb/J0yfRtEYv7mFymUHKR/xdEO0BtTc0gsXNMj
DHRUEtHvoYD5FE1IG7fqMUToPaE4G+SvCeoQhf2qIWVuaL9JLH482D9/3k3cHlu5qUlX5+jGEGG4
zFXEjIBBqxsR0nnl63e78Yu3++WnSaatOqQynnpzjehySzOgIzcJofplRgCM0mJW/bWJHjwl0N+8
nPtjVvL320G6q7pkaw5Qsx9Xsxkcq4fMQj0akDjW6ghg6mukbon8lgyvUQbvFpGfrqbAWlRZvRbq
7la5WBD8J525msxsKVAEk+6cFsAANKMv1htUOpG/qk5FcymndiG/s1D26U6aeqY2tfTsO2rGS/kX
ku+lEoGKpYLeQXSb2fqxsZWlizZRs6B9uvZRg0OHBpQU5Vo06v34QsNzbaEdXOLH7GbbMeMej+cu
Pc08Jl3ARaOcazSKhnSZVgmgaHMR59ry+kf8lHS6yEcqUF4M+SURMQ2YOMvLbCjrwDhr4MUS/6IX
1y8xcI56PNzUPOzbW/1jpvzz0t9gWmPbmpLZkYPMZxLk1AYD2Rxn70x/FOQchDmD9ZvPBHPzq+vj
mJ5pMkTDcNrNp3p56g2QSatHDdZNuPaQlzdWJYC2Hs5n3rkxrUXXf+rV6q9Gabf1eGJeeaWHkAKG
B9ljj/2IK/YhtBE5AHWWsv/sMMoeMdiGtDrRk99OyJP0Njp5KkrySAvC9LxQKw1Gv3Tlp8FGLi5Q
1/Xo6xBGU+UM9WWrmMQ14PhQZCync9zr6ERlK5NyasQAKWLMyI6SGivryFbWULnD1GPBFqcvbfx7
bMCVSZ+xs9CaY7eTKYI6TD3OM/uLir18b6o0dAgszhFj+9AG+ByDxLyMKpKZYbsV925Gl4Iz27ct
vTKO2HRO0kuL4p/Xn+cJhBaE0mlNyajjiHfasmyznQkIt9a0ZZfh3OVK8Ps5UdZ0hhYmvMGyEL5+
kXNqdDzdMC3CbfBANLvhNKvqWdYT7z4oJ1trRYHxN9f8OgP0k9H8btfF7Hw3oICMHvg5G2UBq4Ji
jvezS9h3KUfLbnYBk/zyKpwCHtP14RtttgkjSxH3rc7aBbeigvazYsS5Iw9mVz7oOuM0WrqrdLY/
VSDMqLmTF1n9YEI1wlV2lJl3LcdJTMuAVsP/5Pr86yDfWMqgNlKgnqp6zIAuu3TsDUdflCpjwNjl
BhU5cEHwNSm/+VgxiD+vJE5QJdIxmK78cSWbaaAH0ZnqsS+KRQhcsfShqiC1e/vtruWg28+hjqXh
ZTVmwq7lpO92rNIVv7PooB0BtCzkrsquFdMZkuiu0EleL9bkr2mjr6kedpH8CeYayYWz4p6RMJ47
bCPAI/DRcDhXa5g/N6VpLuSa416hFqcextVnpylDCFhgEXT5kmwlPo6YULkaKsyaQN0J8NFB5yOs
Pl1FcjdoEPeXJvjdlhpSxfn+pT3VsHhVioe6alKevllcqmPhVDOyDWsgrCKQyST7xFUXcv3GzCJn
QTuYZYgytKSOvcHT8zi8f2y0V2fgZLxUfRE3IO4CVXsgABHA0gviaDu3z1ZyNZXulCspPSOyoB5Y
d5z/xsreWvbrawDnpg0Ix4Lt3jhVpMY1j9s2QhqdU43LlyE5MR4KNLgXUK8wX83pN3HDTfxN3CVL
5/GB5MOebuo3BbLciBmaV6bxiLo7Snz5UmYTAh23HT8Myq5C5jPF08kdt/hKhXtUcXS2fSlDToqX
7mR33z7E1P1+saGkXxb/GKbBEMSPtwUSvqpoJ3U4zgogcyTAxxFmQ81fO7DlgmCDGgAPhLUWT1Rp
JvLn6Up3SMfymDl4/AUaWGI/xD6DGWDXchibsbVXu8oJQIKQtjmuAcMqxqyAtQ6ULFKy2OcaPUt+
UEZRXTw+jThw1YcW/XKldvcxAJg22MpPcxTukok70iHX5+NGwIkS/4hlx6qBudjL7bD1ci3OAooe
YpJLEpxawNJi9u3MWInXYbhzXSsXTX9COhw6PsihefBJq87yo4HgreRNw7iTQzkpFlR3OZ+YroLx
In/b47oVPiA3OLclqhKeKrB5ZbvNRx5eGoj8LdnNkeObm9saiQEfFEeNwOYcUnKPuBVztgwx3RAq
7CKzWkOzDR0l7t44j4m5yoWyOkVwnJ4n/lUeakAdXD4uzTKEULSNMhrHonDuDZDfnfsE+AcoVEbF
mB1ridps1OzxvQGChyD9N7JT4mfRDvvnstkZLrpfhnBqi/lq6hMqF6Dolxr1tty19kpgrohul310
aKCRbdAXLL1sqQBsMcp62yNfklYwyw5oL2YV7EGcXgsCU2/4QPcRGhx0ZuDwHbFRvbpUlPPEU8jZ
wTbJYsFiUFXT9XmvoSwh6oQ4KYEHYdY1opXwBcKQNaVfpO/2cdqjpEiwq15kg8TiJIigy8tb2JnZ
PhtQBaFduITqBrYLJm/ghZAT7MGyZ1ABnuoFUycrKCSARF74OVGQ7iDA20pwIqFwMHyavW5BL3Rt
J/oygCBHoaMtzCMxd9ajAaERp7jtOzD9C4vDJAD1VvcZRSJGwa6VWCuoYMBor9vhfvoaOuUWdqIz
jdZlM18wmvrE2AYbxQGzGgOhMrnt1Vpe3HLOsm3QvkCPy3HukLeNjZVbXnKEOwjXXURJHDgqWm2J
YODKZZ6c1w6FYodtJ+zayfGFyRYmIlaHCQdxT7KOcjdlq6AjWEoAQFRDbRjrp6ybgcuVgnqKFyGX
SA20jeQT3Nit/FTPxZXlsPNAoywxWgKxrGmuiOHF1k/Zk1zl0SGmIBlxLPisiEhkMWGt3IAbXwE/
uF59eR3xgq7OabFBcKrG3WzA7jqoHxJEdaQvMoWEMbCrNkHKwQdLTlTZa/NyLyYT4rxHifclpREr
4LJFtnFvdfDpahtf55a2tOi0q2+SQA9+l728SmJitSrocYSvkXMrUc8I1aG8bqPbezkjUaZDDXrq
2kvBKUakZl1zovkTCb3EpTvOXVZtxBqJIVH8ndo+TNFGMbX3EphKsNmHlQRZfhWC1oYqHbvmEK3J
CRUbKN979YosDEH4gs+CaHktyyjH43pDoSyU30vqRIZGrCAb2fG8AxFvPxgHOWSyGAxKrHO/XiMK
vJTDYtT+jg7HIoLLWOWuS4CxV+AjgsRxqQmj+le5RxI460a8K0P1lA/olSSXYM7PxWDdW6C8O0y2
l8GRhjXUG+veaNCnJGssIbmXTET2ScyX+AS58eK+5xJuv7+fOda1TcHlllBGzB55ylqsoT6bdzUF
x5L7Kw8k0EH4UINa+0CI3dti4uKd7Lh8J7CaVal67wa1WmpAkxXJu7TxaSqabajRJxicdyaRshXX
MOMiux0jihOTd1jU/2wN+b7y7NbOu5J7pbj6nayHa1FjK5h/ms9+ThF+isFaky8Qa1m8kMRdEo8A
YVxJQtoSdKsKlJz6Re2wcP0mB56nFN1WElhd4Tvm89VXVIKThxeJDY87f1d36U7vy3XrMqVIYqHo
l9mWey8bJEmOJM7+zDdwgj0IlVIFwSB5cUbYJKAnmBdzNHTE+KzuxP/tWkPM0NrDeUw3+UPCRoAg
vT67/BSTjqTLEZZUT/4NzHLtlt9cWWm8tC3c1Za3k/yd2ud6JiLuPPyhAVEEuZ3EXGOCNmANoMnH
VGPx5FSVRKshamR4rhyXN0f11u62vgRuYc2YhWjukuep+E1UaIhWtuJnCgxWn2wB0yzhsT76kwlF
2L18NkxuB8n0JIeUZS6JJ+TWZCD8DdKwuq3W4mWSEo9FPgLr6hrlUyhG8OoxNW4DK4wtiSY6WPnF
2gK6X0kMoXXFexxWijp8hyHoTG0TWad0gkeZlQiTbCU7DWJ6aXUqXwo2Yj1kca/hJq+rkwZLtH1d
eBz323HWNem4jZs9g5qcY1OWs27ZB7Khd0D1GMNREkkJOMX/qfqBVh/OEFMMIdBarLSYUslGmWeC
0f+zuLiyx0LXJ/mq2A+PEr/CDAdEkZJgFAmzJVwn8yIBNTGsLLDEYBEXcWzPOv0OMmON7rpcRzFU
40K3tIXsqlyPGjcpf0nOkayI+J+ZAz833W9WQZPK3xurYNxMdncQFBoZTKZHMeEhIhLxUxsSGSFL
hb5y0vNQ4+tA2kZ7Fxesr+EBf3sjfqqueCrzfKifUELVdGLymyg8KEH62cDcjuJtxZ7JWQTyS7mA
VITFsSr9eh+65HdJh6b/9Pp8tgc8lZKt7ej2TayNzmURTq4yHiWfl1B4NAgVaMngY3rGIKhjGJgV
ucyKgu1g799+e/NXT+BRV5IchNRV8EPfVxk6xCzMOOmmY+Oy3oSTXlKcjPDIvO01IwmPVGjN8Cgt
QjwPl2Ipibs4IaI4p+xWVsIEMUqIzvQ6QGHMfjnNa1u/arOMiL2iXrmOYhr/9atHNbbnr4Ay6aH+
9g58uSDGTRpIqzXQ+HgwvNY0EY19efs9JQv98ZyZlqrD9YQynW3Yt6lW68KDkyT2fNQHOi/mOWFV
C/TdmrRbMadM0zf/zcr+nEbxiaZtUnJQwWZJQf77hQXHxaCkqs9HbbR2gaPJ6jksAHT4m7ffzfnF
HgLegQgdiAole/fmBBtGxBhpO0zHjrXOPVqw1Pl8CGqbfRYGmyqyZVfKUQcZC8d0x+gso2VWau0q
OId6RKAmWtFSK1csEl94oZGRRE+DvZWedYXWW2ghlWBu0aRfu0b5UI5QCuJcNfmIrSygnSOCRu1b
Sivy+05pVy58r7y1jZiTrPPMh6ZZ+nDSc33vjRwJHndoCFO6bJkBdZFf25wo6b1KHbVp7mKkf+RL
14eUSgGFIgQFr/uFZSMtL3ithOE9JP5WTW5ts97a554Nbx0n9u2Ftm4LSZgKSwMMRM9MDMXtQrsa
M81BPwJgjqAxkHjwukijtS3t1xw9aHIXuUeyhLmnLxiiAUhM27MINoFRP9kl16Qiuiu/NHyJayaN
iSYDzBCmD5WiP4YO00q8EfuVDOCfXRvuQCDR5RYAGvq7jD2kmKnCeO0x2NVoUpFnrJyxLkME4tD3
K5nG5Qdi6xjosLaKjVzO1K0c9iKKzJ2e2Vs3cu6lnx0GIBRU8kH6vlsGnX9z534uqcCiBnAKRgM4
4bXrsf2uHNarvlE0UTodU/8gmA9He62mj1n0Xs6G0lnLnv752zv0C38in8n2uBTKHMu8uQpTGlSp
4zJeK8UuCW1xnBKb5mQoZEVSe0IP5JpKBDmtg4I+N2y4bz+F8asLqYudoVpvcvlvnsK0w8FOGIMh
H/+SO6jCtO6mSfWFRFBiVUPgJ3787UaUYH2Q2Nhwb9PBQiUJlAYtdHF/Y2zuWjSWtGzYNNe9D2iu
pN050Jw95hPWykV514bRijBtCeidO31++1Wu2L9bw6k7Bi1AskCaXDevkmjZVHa1A5OATqWRo9fX
CJXbmAxuszykPD+nVSwHU1bkNdZ2xpoMYbauINwYzHPmeCv3evvpS6FEzKShyXzEfCe/Gr7U2md+
0SMGz1CZmBFKbmaWEupRZ5AijoEFARuqnaGBWPfFqzQRzepLJB5pb5bNJuX6I822HrAbxkiZxYf7
nUtE1/E31TFdOodvLYfs/Hdn2q89qwomn2CB9NG0mrXZwmp8loUhk5es1nXR0qGiLpmiZKySKaCB
dv11TUYnEQVA02twRcQK9ZQNyUFJe+vp7a27bUuKsTKAQOBk8EDubVwT2qlPq8qHiY+i+qCuTayA
bNiUWFCVFg9vf5r5K3/3/cfdrAwAPktjdGU4SjQK6k7SZCnwSRmmsi5ShqGVKD3DjNK0Hn9LcKQt
U47x9WakhJq9UO5S9rNqR6AcC53yX9uczIDpVNbOv0imNA9PmrIpx5cUnfv+EgyrID9SZ4dReSlp
uxQspQoY1hdYWOllXKwIfgT+lL+tIWn59qsbvzoU3BDHpQoOL6Rx06lh8DZGaL4ajxOqaJKTMzG0
hJmcxK1pke5g0rpbSCdTGqDFCeANXLRUBDkNDC9eyzSmdpG/0EMaHLMkNPUk3tNbilxxek0+U7yg
RXNA1rOrtiFgvH4lRawkzB7ffiHnl0eH0yMlYBCi5k0xfKo7BGb0YTzq8F9LuKdKsg0GxzOXlokl
x3RWNeaGXxOxy50Tey43smcMj8EQinqMreMCVZ1Iw3wVPyeWQ/L+MNkN7MXcAXHrzS2DlauRiTzD
R03bPiukQg3hJLeq0y3af/ZG7Inv++uBmEDsY41/k59dd3SLqPaJ0ZAAo4i/TAhhFX5yQiD5ag4k
5JT+cPl+hiB6PIupkFqqxJtWDxvJ3F5rq2I6+tJkTh0Re+KVhIhVLooLwUMAS33CnxMI5xzClrer
+GT59rz5XYzxq3QE2hjVoMGv4TxvqQHhkchTd2pAq7aGLIJHUxK4hNhTBjRWbixBD9R+vznE5m2T
WcyFpTkayYBOqHyLdVa9NtM9BX1cEkvDZGKHyp30aaV0Jie5ml+KsLqWmbKUEirFcyn+S2FPsk2p
Vkw8Kie3a6nXsc9Sp5P/z8I3XEJHkXfUsN+7DQLE/kUo4yDqXjy2w+O1XoyI37UaT7IpKbjU6wVL
IN3Vt4+3/qu0yyI20AnPTUKFW6dWQibQgnmfjtqkb2KHYi4f1sD1KaYnmdG+JCuRrJeGQQ0jA61r
uPgXRU+Br6Lxwe9nEHKBBq9zBlM+1R+VIj0I+q6GwIgsTfo2SHewik9SERajIPd7kyufIL9eSmFR
ynkORRzNIcsW/6EgBUXhhL1dqlgyBdIhuGMsGrXX4u9IT5zinDyWdGzlFDvON39TWpjc8qmmSCrl
WDEuYkh7N9lJt1HKftIduT6YZu9lU3oSTltaI9SMpP8gjXwXNR0bOTE7pRFMz1hnIDJN67XUVKUQ
Ke5NPkoCK3lqPbZQhnL3aJCuHP7c1L+Vx6UUTYdPQUyrovqWZt+K6ddOH/UbWQCraZfaLn+wUNur
6pfk4G85HkD4LwgIQJu0lpKlrI58bkvoIa0YSZCrPlmAOowteE2oejIKIm16KQ8L4kMqd0IrxNTY
SjAQ+GZly0T3akYxRW3Nk+QSbSubKqUrARCICcUtSHlO6n2CEZCCMwUSk+pdb1GXOjA4wUQ/Rgex
ybH+JE0L6bVKZQYt3RUM9TLHUkEigCSY7KOS0qbHDzKVvpQKa50+ICR7RSdIJ81m3wSpMHcXKW5h
oJCCuOItpLkplj9yIAuRFlFEo4veqVh/BtoB82TXqiIH94rBmOjRyZEU7yjvJsgY0BEIOKy4x3KM
kWBP/bM8iAGo3huo/NOIocGQgXSQ8FjOnvjGmnFEaWeNFjtd5EstqtZvXzztV36Fi+fR+KSzD1bt
x+gpqZLSC2JJVAfSnpyaJ6V/2VmiKPoccvuwH7FytSZS/6iQWHQLvEv2KvmN0v+OgPXXpsDWXFuH
ctlTb8twxdwihFO10zGhhjxCOU5vZKJdKDAVKRGDLWF7rmEIBuvt9TA8iZ5vw0nSFJqwpJWY3Zvo
WkmZ3XQNqi+A3r915BTzJG0CsbhSSU7reo1G9VraRx1tL2mn0yLowHRJgHkFTtUn6eFJFZ4MR2qC
/0h6yCFrFFzoF0reI7fJpuMjvYukpQaA1ZK2yzWot+o1Nll+K5fsb3tCVGp7NNP4philHIlX5IrL
c4kpodmIyuAn2TVpPEixMUnbrVggQTF0dDADymhSRxVDLj1LMV7X/qWrH6TU1qOWgE4q4wPX7rac
UpSIVnp7hFl/lboc8pRZMNyBXApp5zLevKub89VDDMzStLwctymYbKaXlle0jyMmgeolnytXAxsu
xUt4PfDs/lp6QNJnl5r0QGVY+lapRKTpCpYCrni6y4gpskQjr6DpLfJNnIOCO1Q81P0LQYS0XgRt
lym8odduxReKm7RpUUjZX9q9RL9o8G5GhmylsSfbIheqrSjyk3DKRkgs7MMRphDOyJoO9rQ8I8vC
F2Ixai22gOtwbe7gL2S/24m7SZtFS5SdlCdNHIJU9z16B1Rason3pBUs8aZmfnuQzGErXmbqinm/
lRfn73UgfaTLJE4C0dU1LAVM/Po72i5XW18596Wdwuk7PWn89JlFlgeXRFpajDVdQcTyruGsvIgf
YjfLz2KTxLWIS0k0a3+18845KJu1rKSUpikJrFzL2qtOvm2jYTGUyU6DoorcFcI5yoI0VUs4y8Se
m2O8k7aQQb7bhWtCOLSlgaCLRgkEVpRU3MzaS0uFRao0egFATnKXsIRnYFx6nZnE/t15KvRTFpnM
g9CIaNJVBqCszaJ9PIOEAvotgAtpMNFRlQacXiW7q+UFOilBjYIIUd5d3xVpeflbDqcoUYPXMJf5
RjERdBK5s1qIi420dR7tu1jZKbO3U7VyndV3Xmcs6rzeCoJDvqPgyQRjkFJBkkRFtrCgqzFZdEcD
48AYfBAaBwYnd1EMCFsfdtLuuXoSopSwQzUae0+tlMHzTciWCGZPHI90j7sCEhiiqS5gcBp4ATp3
a/m6bqsbaXhUqMD4TPjJ0pWNfic4PwXxV2W4kxI35i4lwOtoTs5kaRr/ygne+dZ8SHOXwcB2C2XJ
bjPW+kb6otJFFRctuA9xideGBlfVH+jVyLAJDlB6fgJRyuhZC0IgSR8LyyGa8BccxWBEUBjiP04n
XBjLEc15JNPW0qGRWyyNoX+kP1eHONRQDp9TTru8f0aIIsAmQXnICksgIAdHAbOI2imBHAxxgFIJ
x66dYmIDuS9UiCSIk9BMTJM+3kVuxfbgFef6agbFO0lDU6cSUc6H/6LsvJrj1rIr/FdcfscUcnjw
S2d2YjNIovSCEhWQc8av97dxxx6JV5bGUyNdkmp2Azjn7Lj2WjDP6Cfkljam8whZnlqUyBfTOiO0
aJDoiakIlJFzN3bc9jRdovJP7sL4lbdgnJdZRMZ21SVt+6H4EA7jpDIqjq/CZZPBACr4RIYgqBbz
E8ZagoCACiEi7DuxrgL9FIshzWOcBhrnK7E9crjErEkrM6dLJ+emoqMk+bY4f7Gt0u7MEqTLMb8S
yMjPIujUfu8AnV8VDXB+dL8AtzruUs774Y58o+8jo+ynk1hlWG810MyC9JD1oZ4ibksKB9KjF3iZ
1BMg9kSZa4EBi6/m/k3nE9JsS67Elcp5kuDU0R4FboO1Aw9ap58lKBVX1SefDXMtq04zTSJl8Vdi
waVIUznKoSjQogXSRO9lif1V6kl/GWzJzOFOWpcc9JkRQ2ItOfvSHy1ozkmjsLqpCE7Jyarojpuc
RraZXDrlCao98ojlcUtXWRySVCg4tcH4tfEoateAzdD9JSTUnD8FX7+qxtqGCfzeAXVGzPFz7MXE
m6Y3NSh15HI2/ndJxs3yEeQyZAEgsOjMUFD+/fIuNMlvwxuboWkTsDr/s9/0QMJoioj3dPXEpOID
5UmVB7eEmxYNWtYIIsG9+Cyx3vhV8doS7ApeVwxqVCFN08CqwiRf2/3hNJm/Ok02VENMvzM4T1X/
5wcCz0UEl9DIAyGFkeMiCZq4cdQbty5wGanUIkRHUaLeeOiVYXIbdHDkOPwP5EGgKwA3paYnW0gD
ySTtZcl6xKVImaNNgWb1WN7hu+4vsYrEU1NNyMCOXIIgLC05idy9IDzFfHkZ/Wf2SkkC7pfZH279
V80wx6AsyKroMp37850XEIT1iUdrisOjEtTFRsqBoNiB0ZxkbkF7/f1G+NMHvglzgwya1MLkA8cU
Mb/gC/+XTS5dQ4oZ0tP5/ef9Ks/48Qb1n28QtoLCbh1jXpqaVIVMjrlUgqRcU1Cv/v2nLeWCt9v8
x4+TnfaDFQuGyfK1yJqliR2U09I4holwU1cwrIC1lrACiKsEbKTFYtTE1njJ98C7SHOZZr/YVnEk
ktlL0Pr7K1zaHn+7QgZGmAEyZdLnzYo7ypDpKgyeJ8t8nad0mWU19OC0bPFJum76CoKrpZgfwHQQ
WB9KZowxnmaVr2SP5K1ACCnm8Cp8shxXlG7Xds2PeUOpn02zBnfNMthjG9+6blr3mgNEhjai7h/F
gZsNc8sqjQ1eLVM/Uk6TjSDF+t/fsf7LLWCbDPc4FHr48/Oa0JqBsjNy51NHk0R6F9KvKI3XovmC
rjrhKuVDhVk+bicIMohxMevJvWg/IrK20QvrINVMc0T6HZHdxHmBImxps3gEhFLwDCCOwaHSifv9
lUN7wKX9bbEwSExOUgP8GwB3bjLbyGt2r3iIuWVcvgGogYi61JSseyZx1PAgyb4YD2lCSlQjKymQ
L0kFVbSKxbNJAQbnB6yRjuaKcEvqzzMChxLXSmAgWSaIMuryErfVU7aRX5NwgZ+Kn5L0U76VjEZS
FMkbibbxrWL5BJGdkAfl4G0EwCD7XPIBAfYwt7QT2KVJ1C9B2VymB4ExcD2CK7KS9OD32ZJmi7UU
YxdP24EZbeNR5nbw/tTEqWGIpRSsV6vTJcW3S81QYmX5UKmPy2/Kz+TfDPALUldRbXy/tGHMBeTL
W87kYkttJCGfoFfGL8m3sEYuYF+5fUmRyNqIqcQwF0hJElLp3EIUGX8wwEtH4G9LzPSWhQauMIq8
OY+x1+cB3JnzSQId8YpShdINSohS7mJlBB0vWCfJ+w16IMu6EIvBBSirWpfQtGYZj4yREPyGLKhk
R3bY4Tt4G9aLsFAAYILJkrSbGpf8NHB5dCQHkiZ22Z3mvMcJGFG7//0u/qXF/+EG3xy/YOx6S4d3
6JTCBDdKohJ8iUpcTEZLkE7eH2ONX3bmXBXxLlqV4Fj0N/GNBsl13jUceKua0FQJGDCHe8CiHOu2
G8tWQMaFa+kaSJ+BOfJ1WxxMrJdU+AG7tPQahOpEDJlgE9SQ/jT9RqKmlTgoaRT8/hEtWg5vN4Gr
6ewAgzEf13vjNlJhgjMVbz611qPEHpKJC6ZN6jwqcfhI2i2ldilHSnzAcZEVFBCQnHgpmsu+FUz2
76/sV8+SqNygAWHalvq3WJEz7U9VMYKWKdVN/KTcI4uKqvdOS7xVf2IpTQ7jaLULADqmViixUe0m
W+lIT2a6FfRGEOp7JERplqQ0SuKIGbMvv79OnpV48jfP0FaZ64Gb2zB1uDB/NvNa0ifwwWbzqUcf
dbTqlW0BA2m/RMNXV2H1MnQGlWana+1uil4h9TwpeNeqrHdJ9kVDlbkcPrRDjmyjtfXK7VDC7FZP
75MIXtZw2E9uBc9+t0vte5cSzMDqeAbyi8EDuk2bIPBRxoQXzmy2fdSgbkGtyEMYAToGCC6OLZLT
tECs+GhK9cpotjq1T63ILzxCPR32dYwYi9ed7uq02SVDu/Oq/lnuIoEPTzpaMRwCgemu5Wv5o5KZ
Mgi4nkt8lO4xXNBtpoF/K7Rbj6o079tCqm7P7W4Ox71cZAN9jQenUsd/YQ5DVJhMnImWigl3b9jL
htPp08tLYuOWDBp/+O2g2dp1s5U7lt/yKeKYZr/P+3br8703f0g1h5IHx5mX9DCQeBamElR/3dUk
WQjQ8o5jPuyXZ0qBybSioy8hTp8+QkQKsU2/EWyRrk37BCp5ReOCSUu1+UMwvZsotvF0Kh5M5N3Q
Vdg0/gO50kGjsZjBUQ5jETOgjIyNzTagfjsZE5OPPGJloDwBszGPxTHGPRSBG7WI0U7vNoY9rwcW
yqmyi29BLWH0z7LUs2Edymncy9dunlzybnh2yAwsi2UR/u15eIQ6iXim3mr6aUFcpOlR3rpWxn1q
+iB/mp0yPOQuA//cqN35ZKHNDt7HfchDoZ94YKziYE7rDnCWy7MxE3yrPp1qftPP1JvFzQyfk9nY
xvlflz2IDqcRQalvXAWwmQ3r2K13Udzu8sR9mYb5ZpANQyC8mttmq+UK0hzRJSuSo/ya7LAJvK5f
Do+wLqITwATEjR4ylRj2XjPt5RIaSCNH06OfVBO8Nru8pZzBcy4y6woQdGeWhA7sBIM/2KuDPINC
cygh7yqn3blBt9PgmJE9bxTqrSJ56vmaegwzcjv5TSYnVvJpNtsNye5NHOcX2UOyYvJfWPgO7TTf
YJPeEJ8Giv2S0xOAtJJu76McMkIugBcnpGjXQn3rUil0nq3aB5Z8ANh66SbnWlXp97pmm3XOVbZk
aJqHMHtJk2dTrpznI/+S2MNeNlyMLrzFKfFZCHQ3KWdSNHaGvazdlKKTBCy66Dfqt5qCVdwpO89u
njyqPVaeHl1ZLTs5VkW3E3tjTy+GAjq9QlSZGR/0HgaPu55XtRNdgqndQUW6i4qGo1vvZM/q8XTK
EBCP2vQidy5PRB84VTzU5DEv5wc5KGb9apTpUQE/KJfVHfUm3kO5AsyA+MQcuAm+tu6sclcnDN2w
DZzx5us4MBjH5bnJ+RfzJy32POdOx1c5yP2YHMVu9aGySrtbriXHSYvBeddLM8CQmoZiHJbfmJOj
XHXc3UqLwVzHuKqYBoRKiDPqlcEWC6HAbfVhLy/v2BwmW1JuUqOAKgeqx60thq5W6K3uW+MWvEcq
ebGL+qjd5Pf88QGBGfgUyQetvVhD0ua1QjFE9hLJ3CZMa6Jxtqv0+ekUyq1B5H2RLRyFXBkLnDE3
mXAWUZqm55Vc0nbYq1yFPlSrmGMstlmsphAwupjxxp8pUqpwrkmhvd+YcQqzDtzr5XSjnMHw+Rcj
LbeT2yw2bzQNLMRyz3IV8i5+1S1XZkxsbQyTPLZMd65wl+7Tnao2Bytvt2JngxRLxyvEMMgR0u1m
22XdDm7Fxf6KOXKzfjFRCSRNRT3s7z3ePshJBIIHWe8RkyZmzbRevClZy1uWPBoBZxYjpqfeGPR2
xAfE494w45OlrBuORB9dUONZ5za1JRIBUm45itaQXuTp5sSQdmYdxMyj5rER+12lEeiybtPxctmU
pjedDGhnxRy7rPs4sKlm6yorEsXTPgArqoaU4PVXtSIszaDkLsM9hNWU+LF+CYoOMRsWhIXPg++C
8VSxL5u52nWWdRjiiF2mAiDjsqpsDxB8oERkZd/FPszZN3jCGdwlPAI+W93slMPhM5jVbOQGMvbv
4gnYq2oN02wHP24HuxWf0I7VIeuO8sHcdq7b2xk/zTlejJFacySareyvEa5BOU9iFMSXR3n02fLa
x7kzzmX6NHM+SpZEbjin7SPbBHzvWkIIWU6xZeLMEte+RnNyEccs15Q6w62mDh5441YZ0Yjvk4vG
oZFtiOrOypjj43JQYsA8oIYC9bK4vQ5sbmtfa/yhPMDarHcTHRff+CybP67as7HclMN2SoNh7w1S
Nxwe4Rh+Dur5Vk2wjUHlJGuu4ofantKpB0uXaZwMe29qd06SQf+qnio9vdi9fZity+hwRBU7Qo9m
Mte1FXx3Cvc6uMZL381YGsqTRYfN5N7kIluHo4LntNn0vj7ehjw4YAAoJioQD0C6oeCl2b1GON9y
fk/cpDx2cfLjDO3seoCdCwiPa22sZzmc8oQDw7qOhF3Lq3lnRF5hHMAKma9Jd6vK9JKrRKIYxlTp
N/noHiZQYERb8pzIne/S4EXuuhvGvcZVyCoUrJRsH/HlYlnFE3szVNeYMtm+8hqJekyOhGx39EUO
JUsQI6uhNzvZ9SHmWzab2JM8So9yFuUGxTjESXoUx5bO/V6X4ZX5VS2/lPBQMffh3MWjcYgJcOTu
xsK7ipnJMHoL3FM5DhpWXb2OtI20MvquZR60sKa9DpIvbhtfsJfObIHH4ASWyQVNksHon+TbaZpO
4stM9lCFBPowglrgJufp2S7XnVG8N5px38v54tHwPuh2HuVDJYQNq/EmDlFckB36bET1FMCR50XR
XQNIShJTZghX8xhf3JkIzZxOYnDE38tJJyLbqkR/soHLoYfi37n26sd6mHYSAogJD5r4IucmxkFk
ybTVYgivOTtGPu+86L7G82Cw4fddYixZCzlB1djv5Y2XA0k8osX+StzI6JmHQev2imccwiE+ivuJ
h/yCZtFGjXDGw3wS5wgLHzJD3a7J/SUQl/ckRUb263vcWGfZEhOgyOXXI+Nw7wfaTbjL5DS2Mcy3
mHUDW4Sg2d5Q0gs+c9Knmxx4eauWbSVboyh5+77ZhlG3ROyzwubmGBl1m6yy8GDiVyLErMb4HTI0
IL4xrjmiVMPXImeo/FNY+Cc4Ee8KQbRc0ij9LDcpV6aRq/RNv0klVMErifMesMviqXoCnZHWgBp9
rgb3oFTmofOZ0vO0+/Q6Y86c0bzKrbUefTlWX6J9FEgulRZfEpySWN7libAFJGg3bf1AjRydCPYj
ibJEThJ8STSS+zPN/M+S3ci1wcUO6xiRtrgwGVNW6TN6bM0au6O41seBOx/0BtEsoh3cUjF2a6Q+
mnU3FJvQmgnj+nQ/phbxFfXEPjvZDu0eq4CEpjYqKIxniF+gfQdzpjir1gJu4ynaMapcSukaPHNe
o30fmns/4b1sXd24CdRUc19s4xheEiiZZzjCIUjuU0blGDZDn6oNXEgYJ5IyEwioWm8syieAoSgS
BSc59+K2Z/aPuAgp+xHcX8S1udyZWPswK3dW8QWdnpU8HM9MjoExPNZeR1ep2WUWgbnSUm+a3mse
9S3IxkPTPcF6yFSkR8EZLb+C5nz/gvrJvlfI0xr6/qXx4lXWixoMj10LnBiHi0Tr3lZQydEjdTeh
ELzOEQda2+64TfL81AKJYk3G93LFyzvrSntCvG7l219iG4b4LEDYZM72FAhsyzzEMtrM5pKwSE4T
pPXHDkMOV7udTDfx+ZJOhF58lAwwbqf33mC+JMiSrOx4bUTNTd6mtG5JaLxXRpqyXnLylLsMapJV
q8bf9QzIB04T+S0A1+G0nRKyAQrhwRhCD31XZCbk2feS0dbEWmJ2UTnYm+r4OEI2RmF5E07vpy6e
qDhH911efJF0xAa3LQ4D/nKwLHBZsqlhyL5EdFnbjL067iWB6rMOzOYnsV5ineXVhWoeUrInsVJi
seSd5EB7RL0JLlacSmiCYoTKunGocebgLJXuWYO/wsjU9+rYffZCdyWWUSuGZ6gBVpKzZ5Z9EOs3
9taVuWIIkyAS9ZdMb3bGvaRw4gQ6a9qPGIspYroydVdJHVIa+Wooyanppi+IPuIn9P2s7NR4elyy
y+4WdbcykGp6tWos+0WVogSeQgJZSaq6JPwup1mijaRyXnRDvQ1FuY1NfVpnDbqN2ryT6LdownNX
v+QxYWkcPGFDD5qhDytJiGsljIAEfqnmcRXHHyRwlnirc7rHwmQkVt2nvH1ZxBfNyS4S/+RN/LnM
55usKEjhfWDtJHt273ozIK2f3hu8bQLd4Ki/T3r7mrnjYxso+yAPeKIBmtnVh3BSb3FF9XTq103X
ry3JlVgl8T+9BsAuQqgT8w+1uYwrEtHho+UfxSkFYfrdqPu9EfTxelYg8cSoZ5lzkERKsi4xYzTW
Tvo0vW89S38/j8Fe8pjQJR6iuLDEVcqeRHA4SbwyhrgWybjzb12dp2yK9tkLs2PJjx2731F3Y7FJ
5cnaatILeRz2eJPAVZ6O7CNpZoRlxwhSta8C4yBRgETmRTftLUgww8x9meP55iX5ZSLJFs8NTSKq
OmJa/Hi6ofB6qpr4KEsKJ3S6lg1fIoenZBQaIxLcdl630HxKvaIy7IPloBsDsYBsW4n9MqIfu2O8
WjZdW6kn+El3r+L1LA+7zENxFQJHEsKa4D1gyKsj+5QoinbnSWxBX7W73xfifjHMCgUM7MbCJKiB
GX9TyhwFWOf0IbYFinsZZJUZf+naDwBKwpr6JVQ0wr6g2TX+n86DdOM5SKrd7oVTTHAJAnAS6JrD
GJi0AKRHLzOtgiOSunivvSsRY3+xrXBBJsuIqsxqajbzmoIIwG9J11WARtJZVhXveUHyIJZJ713A
ZYCB72jIuyR88gkyK6aBg/r90/gVhBt5HE0GLyzLcdQ31X0HSH0xI3e64DSkfbLgDuZHaXR4tDKE
xSYFkUR/4fefLFx+fyuHMlkI95B0jmj1/1wO9ae5D7UMA0xRP4YDywIWwbQMChhbJSuoEvWMNGur
WZPvAeqDgpcOWOw9WD48rzTFugCYKw0aqYMjsnlaZowA8Ui7TvB3f+wN/2p6wv7xmt+ABHK7yCPL
pTlMhD+NkDkDex3BQEvjrjQ4FIxqAm6WJgL9SOlBWpO9NgkuXHctE3YyHiCzhTEvbAhZq/hcDxRf
1Ff5KfhKBNkEUUHijIJq/6oO9CmnvyaKitd/ox8s6/u2KI1p1Q0D5ANDtW9WYbadqu99PK1uMO9F
35DJAQh3GHwolruRC06DZf4PBZ9likr6IsKIOAMA0Pgt6aWqzB9I1/TP/fHlCv5+hWxRtF9oP4nS
wI8dazMtg2RETeek+UynLZMcryEUxj1ERIIEoIYg/EdjqKzzR5mNJZYTvr7lIfbLSMXvd+4vep5s
Wc/RNWbNLNV+c2T0TNUMe3T+GkOWaVmnWRrJMt34+096QzovrEucDk+lN2x6DnMWb+69mkoHimCC
A9lgBlFWb5p7VyWvUrdl595JKzgw2Xsj87IYYWkQySmIJSrhZFTw78vyBBCJWTSQDHohv79EzfzF
BoJO0mN6UENEeIFN/QAo6DJrKlRqZAujZEJVaMpJdW176bzPTNQoarIVrjT5GkdaM1uoKp8r+7hc
yP+LkPXfY1u9fu6j/HuxcL1+KaAmiIKwXRhD//Xd//lOcj3/+zJ4Rf95fZvP7eefvtnmxLjTQ/et
nh6/NV361wdAQSqv/Hf/8T++Le/yPJXf/us/vxRd3sq7BSDaf6RWdVmS/5uRdVd/zr98e/v6v5hY
vX8IwN1EdMMCqiej3//DxKpY/0AByMUTwnsIhbombvKfVKyW9g/aWKoF+gHLbcAF8L9aHab2D8NC
CtM17UWpw7b/P1SsCzvov44+mwnGAba9rdsQsoK5e2Nuk4oyr1/CtYz4BnIWKJhu/VYrVnWvh+ch
asNzatXGruic/qlwtyOe04gHOsYuCRkcHfN0HadyOMPA8Sc1+r9fm2UaumZYus7YIk/xjeFUM8SA
mqLpV3lWYhe7Lgdc194qAsmHIkWJJpp0SrmDEe+RkHXOHrDFQ17XytqbXGqjautuWij4zkFsaH+w
G9bPrUY5hbDYciClzYhM76JC/8OhRArOicNaKVZTb8EaPkSdtw+C4gLP+3wp9NrclY67qVSy6Aj9
tmuW4mVpdI/r1EoGkOAoilepjorkDD3M3BgUHUeg/0h3W09hlL16tX2PEOIN6vX6rvYm52Ip6c1I
Uu3RMyCfHBhrDmkVUEUPmvvBp0vtWYRZDeXQUM+DcxPPybVEtfedquXHuXRKJkxa/S4wZ7Rxx4AW
ZMoMdji/a8K8v2+jauuqRkRBT583KNmjWp14lC4Cau1lzAQJg/nPRjfP9z8clttfm+0/8i67FVHe
Nv/1n28UVXiUFsAc0A+cFPn/WxOMvnMEYVoCVqEkIQElSb997uurD8fYdqKQoIbX2PCybVKO0yYo
FfMpUaxNbr3ry764dvXnErnEneJm2hmCGt+yjXcFktMbR6uqO6OKGZ5pmuBuLGtt3Qxhh9Q73NbR
pDY06wKo4wb7aIww1iiuctfPubu1kZ1GG7H0zgZKxffLX6iwebvIUIFGc2z+sJ/e+GB5CJ6GH2Ls
wzTxQu4biIRRdLbfwgpA2Ug+Wg3UO6PYjMNcfEAZ3rnWIGwQxnzWIQR658baScugN1IRobhb7iZr
1OjS+l79kCCCRbKsPf5+mayfQRzLjreIYJiSw2hhreRE/LDjzdEsssFeODPrr72ato8N06fbhn4Z
8a12nCgN+HAX3uoaiV5ktIL7Mmm+q5U/3Hd2c0iTtqhWGYqeaPd5j6Va1AhLeeBQNHvfTVN9SZzw
tZjz5qKNjcE0aFWvg0EYIxH0uxRFsPnXqRkMdrKH5PM2rcbwieil3Nl1dzZN5T71BzhLIutG1zGd
reJq0c5zXP85R6v04+xMxrprqIagqpDshlKnbelW0S7J71RDaR4du37o+zG/r7PsKZpVGstjVF4h
y//qpUwZI4F2DKwuOP/h+XruzzbF0QFZ6ILzEhwqw9pvw57MjWzAJjYaj0M8b6bRZk6g9a7jqD9U
CXBiRZthEZssfV+4DWXMEEr6+eonBloB7RlMJcxMDCSfp1L75GYeQ2p9dimtL7VjRhc/BLJgFg5T
OsMMyaDnXFBwMFedxrQFox+vdYBmqDUywWaH+vdQdt+s+x/HId06ztydZk0j77QSxB/IfR11QuGo
9OozuDTIeuZp7cclwm8amhxGrZ8Q2nsOQfk6taqskcJ9dGP3XQ+BvJ4onyp1tg9loVMwQBGpbtHF
KKuj0W2TzA63loVcRW5l167cWsO0rcPYWEVh/eiolH1Ct0Rf3TmZjZ6sFWM1m81jmA0PpQcl4jRX
Z5ppgJx8Y2sk7itKnyxZ+pSEwQcI9DdAvUIlBavvaeWqDjS0f+snR3sCkSaUBY6/TkmJwrnr1pYe
P2SowADWZq51383YiibRxvss/N4PkfleM6ldZoTmGLcTc603FwGQO0+NvHXZ58bdECFQ1aOYfkEX
eNwhnAzfQdHkD2ib6Cqzu1ZyP7pKO998qA02GSFxucp6G9mOnIvAWGsbBdHadW27/kwmq0NbPhQ3
XQ32pat8HjLV2zX1dJ8kk34fl/k//7Lg8OL5OfdFqRcHp8/mF90rj07VhZsRdvajOUNF4AXM0Tdh
jCChF5b3zhTEe6PSKIoXjXfIK8YxoT/ZD50V7a2u9G8glxQSp7T5oIXzd2Qi3K+DF6+1lLKNrV9R
fA7vl7+81jf3CNHD3uaj3KP1/rnP/MCAz8G0t7yBTKtQaV+F4hmLcCC6TsxvZvKhRJyIimdW3iXj
FHwt/fRj7HXFJ2jbkIJIC/O9n0XjGljr8OT2/kbPI/vcoXJ6VVX4MHMte25qovOg9PSz4x+1FEWV
UO0/omw3XrXe1t9llrtKZ+OETmx/g/6xe476hAZsZX5IqnIXBe0MR45BRUcJmneK472HMdjZmzVg
m7IKw9uMk/K81nqoKc7c9wBp2gA16KrLzXXLFP3GrpMt5tO98/rZXWeuNa3TqGAczTXCXYeG/FPd
TiElhyF6Z/rB59EBROlX+kNBvepmGFazDpTeO1Lf0bZmW39fvkPuEsTc8iU9VT8fzOOshgrJWGMo
x7/+0pVrZQRZiO2wzE0oZ7yKyuiYOvlDV0Q3Pcny+0DvqnNlqv2qQkn3g+dLNRUS4rL1aUzOx4JG
533bkF8UPtqPJuW9ndHo6AypY1AC6qG5xMCIe/7rL9hz16GxrmKgPIWzRsWnvfzrL3hBk0NfhJQ6
Khanb/x9oCfDi9+o9iHmUqBKDPWj0lf+OTFDY+elZn8iMTwnYag+oHqdr/Sg7O70tPPvHM98H2kP
StR+cxD62Y1R8pAPU33vZJV9shJTWo3amRKR/pkSHkXo/pV+gb8iuQW8Y3IA9rWhJueyNK2jGTer
5bs8RI6NHHC8dYa1U+K+eXCNSDvHvXUpePuHtjJPTdS2d1GiIq6YTNCfW3NFc7zQD5oXf28yXRev
XNAosj6g8fJUTupIxd6cXqin0kHxJ9J3H81QSHvh68vqtj32WtIeNbefDiqTBLnSxBkwlOGxiUeX
eQBT3ZNnK6lXflTb4ZtWN6+RTsMjNAgqNSsn5NHV9IhwkCljAfpD0OSUL+v2MYnsam/Xe2/Um8dE
QTWp9R7ToHzMDchkI69ob32gtrca6eaV7kNOGnu5d4zaONiVgcuYY6wdNRn7BWL4pcAJn8fY1++o
hzJ/elQnLaPZ0/WrtI+iF8uC0VSxB0b9nAyM0hCEL+iITJ8gxG/zZ6tvVTBVhbJt5dskSwjdZ9d5
9KboW9+xetlMawn1zzs3NJ/UviTTlb86x9H3WlGl740W+ascqabzWKetYMoadI69ag8SAfLg0SCw
QPOtZXY99Pam639WXaO4zEpLQI7gJVY0N7f2kKtAroh8p9rsIb6bimNttihkz1n/qMRBdg689ENv
2dTBla57dDLizcgUVsdeYRDMDKu72Vet0wSrLIUlBNMoVJinoe7H/RTirr0uR3tQMUULSr5cvl++
cnPGBl0t2Y5FF9zSIULuRm7Nb5L0XCMRZVT9Zy1ugJy58PuwpENQ62erhI22jJJxlxG8bHwQpAej
Ii3gdHj7EKqrdQ0d7640ZpIKnNEuixke8NNpONdTUu/p4gqJASnCDArWTfUJ1lVU2/VZvxDpMPXe
Ze8r9MAflHF2HuhToL8zm1+X+1SDkuFFN7tRCyzWjqBHvMipH2awsBuzCvea3ubbaiiNd2FRkkTm
HUJcaXPvDUd4tatdlKYDFXQ3P/dTi9Gf+6NSZcVZV3MM7ISo6lCF+bNfVTMT5pT2A5RBkE8OADaH
QbEC+149BeNm0g1A5lbubiZat8B24wZFqqgKn+e6OOPS+sd4nltEoDz6wLH7UCIRjeLbkN+FVU6m
NRvdfvDma12q5UPrBkhUdN05ykCAxEH5MeuBFPRbQ+/ficDz0RxphbWule2KosITu0Z6RXSL0VCl
zHdhOz15ZHWgtJriMci/taVmf0jMOd/oKETdar0sNzOl+SdaKxEV8OCragHJWF6e1Xp0DGyJPprh
tdPm6FxVevUUJRq6BVF/9tqofuoyKCipEm7IQotd5xYPKiHpphvib+6sFuvOvI/jebwHFoIOAiky
XqWcsuYLQ5pfjaEInw1r6Ld0OxhN6KxjM/XXuq8rBuFK9+Kk0PrVImVInpgGIVq8g/MRJCGMDvoA
g2je33KqGae5VKkJF/k+NWp4/9T+SIgyXPWmCFfMo55Vr4Q5BVXnsGR6Z0yMtR49xTD4h+YnJnaD
u0FnitKJCBHLuY12vXtvDJ0H0Q0Z8Zh7mzjLAF7AJ7tO68sQxsm7qe0vTV88NBoDGSCLZoyFsRt9
tdgUFUrPWmCdG1JC+OyTYGU1+pMdG+8Ndv2JZ4ci284eRekqpRtqThFwBHQUge2W6t5nDhOW9WKL
zDZI8Ll/9XifIOi3XgZZBz0mVg2c8AjCr616GMlWQ+krlwmGD6h+xrXTZf3Zrp0YQopx2s7ldG8L
5YM5K5sc6bKD2Zm7zmnzQ2Mlq2So/N3YWEfDU9Cu7rzx2gWPaH37O7hVCGKhmQenr5xKwx33RXGv
pioTxU3wkDqAOy0aBMR7dEi6J3jmCvbWdyVWjV2fHn01PKPkihgmwd1mSlRmJCu8QNIrK3WaPqkJ
MlNGtlcaNB2LRzJX5wjvqA6wjUvpwuGhmsHjlkbJAGAJYM93j3YkMZu698LOYRYkp1Fr4w1rfdzU
pypSe8hzNzU5KFrnFOSj0X+ykQJkslnbBWXR0oXuPlm556ytLP3WTcHVtIvoyugFNBldvtPNAIxt
vomAqa+jVp0PY/p19soNTW6Yho35OQysAtFAVzqr2LB2HA+oZJ470G1NxrZ0Jna7GzKE58fDM2Ar
+FC8jw6+ZVVH9MBCx3QPvlZ8iNNwWPeeEq2TkDAmqZ0VQqy14Q3cgx/jDz9SAMFKDgoURU22m9Pp
GyC6cT0Aq6D6/N7KHOC1cVSf0Lq+dKr7oA+qstENvzyk4EKCxLv4tfbOaY1gMxSWv6eNdx9rjrWN
dPt7hxHZhqjV8rlEa5P2MTd0Oj9N/BJNjHiahdXtJqaIDRdxZ9NnriM352Nlt4Pkpv15Sodbk3wZ
bEQSvTS7nxK4iGN3T1w3PmW5+kl917HvD94wgjCAfjn3GgMoTsCOrebzxUd6ZfQrd9M5DBAiQX7f
WWNxdifEiMx4fnXd6dDYlQ/9SuNCCBFYKCrm26lMJ8oMpFBJu05LK9lBWD1uwxbSpIkELWFMfYKc
H1OeW5jL9m4ItYRRo9pZO2muXuPEvTRa+Wx5fbWzK+NqlV0FNov5857tbACwIzeatikzuluffnsQ
tOPZwdSrNv1WIFerYZq+xVGy1wNrvDORrVurZYYT8epTY1TGqiKYjA2luKPK9y7KzNs0lvOu7wx1
kxfetxh5z26qrJ3aZME+f3b01IAOXf8UFGoJA1Fob/wYcxpMlMOaBlSs5h7LaYZetkdvb0ahVGf0
nMlN55TO5XNAtyj7b6LOY0tOJVvDT8Ra2ACm6U1llneasFQ6EgGBC2zA09+PntxJt/qYVikTIvb+
LYU328brooe4pL0YGVOLnSjvGPUvZTkOR8rT3isriREFY6bJ7e7FotF9O4s+3kflz7RUPpFvkbdd
swAvZlaIHdRwXnei3NI1gWwhX37OS6KsLaCwdZgiqTbLwiMccxzh2yEL2+HyFmlCr0622sF0sgka
c2pHzn850PwZxtbvKq3QdoYLRYm6vBadlwK5TMsW9PRfBrawa+yArlWDA0ZFD1jdF24D75qkfvJc
NeKZocp2rfp35EfPhg3OrYvPpQ6f8w5xjWeCdBeEbYUVgmkk8qrdkvvVrSPwbFN2hd5WE8vUQpA2
fZYgWL3zIEf9p44nrkYWKp7JeYM4ribiuW0QKNc5hNagboSZUnLof3p1TFJoOTQMy4U5yd780TA4
HAj6rMK0Q42LoamL7gGqUriy6j/bCV7SGcNUtTBiCw//Cxkx4EL85OjDGe4odzUeNiCekG7bx3ys
MiHJoKb8sls4IiqVE6RVnscVj0iEbHeK0sasJkiBmN5pYyp9Q3dmnxalrlhM/PNMsStsz+ycPDvQ
G/AKWoLS6uL1wTegQL1xl1+dY9SxsIrhgBDiXLghVvsgPqcd9vHJX4Y9dkfUNAkK71pANX2iXkq3
5VSjqV2C5yhhTE6Z48g6qoJd5CIOMAEhGY2m1TJxCCGb0gE3EGIBQLtig3iapkubzwAZCMC3k+V7
F2M5FQ4Q49B52yLMUKuuLUWROTm0SR5RM4GrQ9K30dxuB7vlO5izr9amLGts1sZP3lvLPYjR0eST
1vGhYUI3CKbOFlmvUTx9j9bKVP6ds1Jvg4Fsb7nBbHmuW7/eJuI1XCQrzJQj3h+ds++VMyLl6KDl
5J6H4LNwCXgIMBcQJtkdc5v5dZC4MnQ2kqUUJweREzMLsPASNvNzmtOJHCkH9YfgSHCrPNgtCWfZ
lO3lkN9SXxto1YQkmwlcONBcRTTi7tPcoKKoPY/wNu5uNIJnBTWMwsXnHvPtjgd7UDunEXu7aqOt
mBMahRPUAKCAQuDQWOkG8iAS1IspMRWyeJ8ws7bd0uIY8xokilrtJlkjHkOhYFNv23ZH13G6w1Ty
qZsy3rEUdFegIXEDvW9HDtLMdXEEKUB7324ufSQzSlXM5xxzwTcVn93Qyo0XsaJldbaDqMx2kb1w
pbjiYfHzaWfTRbVvHSYjNbjzPmCsnRzeiqiJDk6BGcz1SaUYV9a0WJ9KUZVmH/nEW5Xj1XeLX1WG
paNejZt+QNJFof2b9OtdOQKUR+K1nx3/gF0RfX2E/D2RCDOWvQzWAw1uw3e73eRF45aCqW6bf6LE
+LEtiPUs69/KOXztB/0hK/SBhJg1e5akXTDzDQdL6JzSmmQrN+VqSG4+98MhSswp6ulG96uRGzOo
0PEF9g+GuWSnWyfdd2Id62zYiNRXr/2YHBhOBdE7sXVT/SoLYg7aEJfnwfJDiE5IZ4IsGjcmm6kg
44PTOmXXMgboFDtGFzrprifxelNWVJ7l7rslk3BTNAvOhCmsbqXtbeehcneONZBIFIbWZZSccYSH
8w7Nw7UzUm1FCt1ajaFFSyp3apmhdso7gqqUYx+Uzb9jje9enPcXmfJeBYuzn5xOEZXHqqvHDfMs
Fcv8+6cuY5ZX0OsUHYyXOulQMzJWP3Rlfe/snhEy8EYYCH73hVLTfWCWfWmndyZ94ECfo30KE1DD
OtuWHHzTwk3YY2XyAHCaxjTguh2/Qy9YZeXOb+ZvHU1PdgO6koLpgsQEGNnMo4zUJQvsgWWHBCjm
zTmxjoUrCWhR/k0kA4WlgjB9V3WEBzck//gZtYPQKQdHLP4dGH/POvtGLu8CnsZdwqOkNZXXgd/S
Ww9Kwr7XXSyvZrlo84bjJxWXqhD1tlepv+3aqLo6zVJdgzChqjjlAGyn+JQufnuahh7vB0w8neWs
Ym5iyHOJop2y2/hQkB1jt3lx8Xv9rfl+bsYbziqQ58Sq6mNGsNbN4EYb5zK/tF1DUJP+7k07X5ye
7LkGFeTZoVR+g9CUNRJdW0v3d9g4Hplq/TEZOIC7MbWeWC+zkwpqefA7pH1juA+t1Lm7lTrX8Txu
WrEQl+IUT0Y8qQUJ1ND1/1Jhhk0v5D1wU2zREzG57Z3lYEe6HmPvHVco1pax/t3ZzrBfy4wZNDZm
rg9xf5OD/9Xp5neoaPIzBzFh+sS9kMvwj5n5S15RniIxn6NhOg8zJ7Wo3wYd/GEae1HsnlzsYyH+
Jt1Jwgx8I3u4dZ6/j9LxoyOzZBOk4YMudc+kwB9Sm+oNimdVXoQEDc4aJ9OC0jEJv/NZhRQNsB8H
+V+ak15m7T44+VYk1b1Jgv04F8DKcQ79NqLIBJsUqN/9n24kcS5M83pDcDZ4bfUy/wkN71NZmE+C
hcWWkeGt71hbgvnszqiy2OJngooIU2Euw7zNH1PFzn/Sx/wQO29AYDx3nOMj7ULplKBWsQjGlIIf
Mp/lbuq4hHotdvOMDn8Mm2QHaKKV/d6vauTAXl+M7NF/GuuquSRJ3W3GIhk3Xl689WH/aJXPOeL/
bTi1q4aayt08QiOWaPu1UNUHeU1AyVRXtGsHdRtlC6Mfa8WAfnlj+51P6GD/R+n+gxgT4N9yXC8/
n3NlfE0q1d4ClzYeZxAHj1IcLpIRDoUM9cOwBgaOQX2ZOpmy4jn/4kw4K+CybOi9D7HbKAi1rjU2
9Bee9M4PB9DvlKNjTPc9mUGkM/o/zDrm0Mof6KS9N0X+Y/inC1akRfT+WQLL7+ZM0XGInDFtmUut
cL1f8/vAFHvOJzi4ittlY+KE075gNC9ik9yzsv7bL8lZmO5m2eaQT8FHD37Oz9O0m8KbBGb6JOKo
TughCvqtKev0nki3xsfsjc+NToKdfJrtergVKZHyNP3g+HMP/GnLh6p2EPBrMgut3TxF3aPduSmW
xOLvRC/YZKvfCespw7n5athPN9HqYaoglzFl+SW97thAYjQ7eZ+ZWwsWvk0FS3ntLXDJqD3LLrE+
E08dQq9jBkssvEZi+vQxLcTh3CCulNlBKiBg7fUvs5s1B8vp020ekHrVw5Q/dOM7d3l66uroQCiC
CvufvsvekSWrF5vQBQAF9aG7aTou7kcV5fajLTERpmPLJdnxmRSSKPdpNhmxCHTjFc7wITXrazLO
j6DZGUGUv/0WPHVoFXGimK09WIiw0uxEhFDt4PV5yNxOP3iCCqGAvIpxL7J+oj2dboq1lL5IY0Ea
lnxNXF6crslHYgzr6DUMi/86WtMXXSxfeZFQbk5MaThdo/riAitu7D58MG7+ZWYPOLh97YvAxpOr
DnWmrSd/QQfYDYzhBDm8dC62qhYDQ+1CAMRdRGIC0m7e0u08ltNFGlymTs/635HQkNZ1ebCaemZQ
n9gE1XBBPZLvNM4z/oAkPvHRX2KBMLF0pvsY2thm38O6njCao/f0RcThmcYgCxHD0tjv+jYNiabo
84MGUokGpAJQxjvN8esnze+VZ0z8Ly9tspPrB6hhcSIsvvWpQ4OJxMVLHxEuh27nXy/j+lTO1rtb
hfdiQOiINmLaVBUrQlV4j61184bhoumGScdooxtj77o23DfIJKsSVSGc30aErB5lmL4lQ/JVhHKd
mJN/KbDM5HLPj/1ExggnS8CkajvPqE2/ap/gKBYKs+36doc7vmEAyJnUgc+SODjMDkLW6DmpY3ef
OxxCfLkk2AE+M8d+i5DZn5843q7lBqV+qZVXbFD0fPn48WpxczIf7b5WYGUeKBYmjUg3EzmHBH3M
znRw++hT2f2fQrcfKmpQfXQd6kg7J3ON8Ncpa54IXCTFjuiBLMnZLEamEzOp6zjmbyLpXphJt4mx
iOa0g+TQw9cdSE6t1v3Jw+53cN2RKQ6xqJwmd1/lVcU4EmHdaFGpuB6WMTev4Dz9od7XcUE4dO+v
qTmIiehanR7TpgIdyxe+rrmGQAOTqTh0zZKrB6/L73WlMxJnwq0JR49M70bvIHtR2kMXJqahLGHj
T6uFBK/JobD1bo4/pQyfwyR2TjWQBLDEkAPM1gyZuZg28ZRcW8d9RQCRXsgGJKWmSN9ilrFdEAg0
A9TwxD4kn9MTxpTV+TkrvJHILtny/vq0WXXhjj8meY4c8zcHYM+SwLiqA2mcoto8NVV3TE3ysoQN
H5IuDzkhd9ScMt452fJpHej6pOVyeHUoZSB+IHrprPCXcPt/HA3hlkOy2I5AWjhuna8CXHkb9JXC
83J1Qnhlg4oxc4GS7Lc5dI7SAgoQs68OUTF8Y0l7CAqdPNJfW+Zz/AAQSqCPvyRUxwFjKqKIkuWS
/bhN4RyboP4nRpf0GIsYKG3S54EjsSvgV+OwoACrX1cXYZ9lxPQKI4p7B8JYqIxzs7w41nIqguxf
6nEL2xkQXOJMhCZwOmWsYkb22AybjrKhNSJSl2Ox9ZZmYOuAS0meJjf5IZaMNPwaGK0SSAKKFOtZ
2k2/crvCVQ3bFwW6vxQLhgqS2PZoh/XFDOZSLz6Jon5GjHCCS3EWxzBMGVJmw+7v/sapz4tmQ74I
utdA/Ka0JpmtO+uKn2Tu/6CAG8ElYlIg7OFd8mYEDlNe6M7uzfWKB7mrVfCrgJlG46+fdIf3ZELV
fMwBLukaM/Fu8EbUK7Y4KpNBEYYcNCp072ntrLPxd+BZ1Xl8SnqVH2cwLuI92jcmfp+LWuDy6kS7
FT4ioIayIAgmw/9ZZd1TKs9UYLqjtzyE7JL7tIzRCcl/lILsOzcGMvAsmhp7/7Xy9TUMc+5G/tsQ
Ms/YIHdt235amm61wCcur4c+ssayx27biiPN0q+BzJ+VKkNGJthRWJb9FCGzd+LeOix0gCrgrAhS
rM7RWuRQ6QOynDYmk0ikKGH7BO9UV34yQVXE+o6XEnfPTkCi8vLmZNpa51ovv4N6nDapzdC+bCBx
NkSClV+qgwdW7p2NXo/xrWB5dATK46bjDrTMPhHIDzLuvd3QOtkBFhvviIwQrDXoc+OSQcX/y8q9
6xwQfKCQ2nrW4itPHYFuEJVHPyzBo0mLo/D50O0sOcQtFWGxeJUlgJAIm3q/is/ivupO9sBNPiMH
6SLrrU/okIjiesT9PcktG2q1a4r2b1NooDQ9bLIUVjEGkeYf/3L6qN6TybpQvEmQYlMjgsgJwo/g
e8/tW6Nkc3Ob+KzIU9oVg1NseJo4TH6PRfUUGR9f5DixbLXs8krwtgFh7uOAN0V1ErVGZcQxkPqG
fM96mKIv3en0wV1r2WWSFtiChsdiQscRi/+INg8vYdv9TuNXXFE5vYwiuhStsG+BXX4sLc8lcnvq
pUo53v04fZYtCEdnD/ZX7pYfVuCeiqapjzGVq9vmyWfu2k41enqm5f9UtZNafHYWkhSSIz2k5Re3
wfahghzzEZro4ScNUga5BJ1iJvlVl2T/lTMWA+KmUyEaFvPxyv3zUFTYrm3FWZ11LZp+/18rI3mW
xZLuYT2oR2i2VpCN9woHq9F1sU8HzNR2Ql+NKEmYMpZzitvk2gxTe/YrA5WJAsALHqt+tn7PNHRs
opR5SpVB+mziYxZx3EMQ2xfV0pQjW0rePGP2Qx9e3TC+0DuH5cFFGOF3n6ICO17qfmst/R0R3KEp
a+9QDbiZolTT9CMrlOMViDCekuVg+6ME0bKrZweJDpYU8ro8QSp4U1uH1mLtUIVHZ4OMb33IUe5Z
6bLLSHDqsKFtBhKZzlX0raEYrz3RrF7AetW40tBpUO/FYv0r8uzJmeVx4sE+2Lo75Qs8Wz1p3o2F
tsOM27A3jtwsbqDP8PXbZVoMH2KEIo6s3L69Nsr84riKtmPhPlfxGuymlDoUNf2cSkfurevUnQRn
ftT+MAT5aQqygr2WMYAwQb0RCVd7zkzb9YXczkY95PQ+H0ASkl33PufibY6Ln9lJqegcgpsHkrdD
5oRaCox4O66oLFFmC+A+gc9Rf5bB/G7Xh7mFmlMp+V9WRKJNRDA4ksMit34qJ5eEbQqYWFY6qWOm
gtVvLaEucKTuyHxqeNHNs7T6J3hj9+jq/He2RI8xsBMQTQpa68I9DzU2t+HWDSojKVcjPilAToX9
Y0z+NNeWvZvY+BAWsw7aXrOR+ZztEnu4LT5zaBq3d9uyr3Y+XELpQ1/FLun2QXJHKfXiyfRYK5Lg
hFi+Br7oWmKwjL/CdZdt94O2ho1veeGtEmO2Q7TR7px1Ve079dH3y10XelfXYFLu1L5by6Ub5AfH
RLeJWnffQyFeCIRUjEkDpYkUCXIgRtupvfl+fCkMtG2Xt1xj8613mu/M8h6yomz2EH5vy5hXF1+3
12HO47NQ4X/az9HDkT+wKcHKN2MZEv/g+R3KsOFTuDObqub+zTOSA+rWIMlL0Nek3niubGDxTFkT
XZoxifoJmljLx8L4UISUJs9LAvjbDKe6K0+2ajiTkG2d2H+3CVqzjTSEH00CaY89406GJdFEp9ZP
gV2cojb+zXC2bCbRxLAkJWIjhi6KirkHnMVuDqVP3Iy0DpZvi11bzctm8N2/hcisU9aiL2zj70mv
2rMVOUX5Xe19tqcBUR5RAbCUDAmo9gbuqdB6aoVzFAYZpFxi5kbuMSQEFw8YCbjRunZ++5mmMQ9t
nDKmhtF5XghdC9DBZMFcIAVKzhmNM1UKyzanzGcEuUi0lsHJk6eoQKpYautPLUOzqV16fvPgCriT
sAlwo2lU9Ztpqh8dYM8kq2JaZIlvoVxPXbMo++DLpzotteXeHf2XCfuWU5k1dMCheAXpA+vHLkk4
efOaMDjHFPIIOZrsIMNJZNQx9HnGS+qX13K6BQNyALH8LTPnxnk87zTiTN6BX6oLP/uA7JMo9c5y
YLfsnXyfdloztZdMgPI18tOGjuHqT1QGTxmuOgq7IZ30jBBJeXdt5c9Yu5tDPGXQjj4oZGEt6gjE
U9oWqR2VeAKRdXR4LKFLKXEBTgERdkbCFAmRJL/sjuWG9EEF11xyc/SyLzdWnrR0qRIHaNBDuQme
ZkaohzyY8l0viB4s+jenjH6T5/4XCoYUcotOkZS+EcT2F/YokmwnL6SuuPpPt+ItNA0csscDCOl5
lPJ37CNFyAhPQBAe0XAapsMpF94+coDllrJ5BAYf50ATQVOi7Vmj4jxl+v3fwXMPYdX5x17QPDxF
g78dopwqClBEuB/AiJjoEWpiqn2+vq6+1nxtQGoiafa4BLhDx2Tbh/zMfta9i3QiwkhyemvYdWtK
ninJRW21Dqd+9NN65kGu6yphFPU+HJZTbbdXtRT/Mu2Fh46oiqW/djK5ywbJNBKX/6qhPsJnfjOY
IVGapt3oY59Pqw40TT+bPP9JV6yA66jYzCiadklL9oqM727G3orsB95HLeU+NlkO8t98KmBGO/Gr
Q9ACj6fpsB+8eMa3TxyA49blyR8/kzbDKagE9Zz1xB0UV6fCq68mYywtIZD60CZ8IdXkSQ7uA9lL
L7UdDvumb2eSRPT3HENHNbNlNl7cP1gI/jsL3NPyGHxG8aEhyaHIvnBAu70h6mniSh/lz9wt9VaF
OAK8MPnDixgckywGICzIL2lQumysWf3TTWjtZC2OpT8+1pG1Q3Z7tQq7PJhgeOHK4KBT69flOzvR
eH/mkNh9Fht2XhToxjeoPc7WuHLPw/Je9nLYSD3JTSDl1+z7DWGpPVOZs4elf+5d+XeQ1nXBw4IS
JfxXkbbZ8iAM/YDA2K/RKris84bLYQftSwrPCiLb1R+/em4/Sv8vYqb3drIfxATGYao1JCFKf0Pp
TbFER5sPv+YeD2FsSGr3tcoQv8fk30wKRoOIDBl7igRqgaZWXYGg9mkS8dK0AX52Rk3sSOQBCLmN
LALCVkC8r3Jssf3Q8i2Zf2qUqOIS9RUVqTgdwoUfODBtzKJE0WGsf4iW/e5aDN6VZxgvmnifGyRr
tRA/CvLoMIrlc9HoBAwol4WBDQlIXjMhOb8H05Oy0bw4bdgSVoXqChioAQWTH8nQHhyUTzuL97NL
oF+G2XwMIzQafohu/4LE+atyCOsqglAdtEG7Fxpg19n2L2Dx2T3LrRfXZLuAF5p8giH5/B8f3llU
F/TmVzGU4cbJw2JvD+1f2P8PPjXsyOhvtoIBmr+X55vAJh++y0pnuzUfjRc/xrlzl6EivTYGvqua
4EzkKP19kGrENNrFcREstFC8Da5I5okUkou5la6HtoYOoPioxIl7dlX+USmeCBnjAs0if9jYTCbH
jp+H4VBui1l8xYWltobTrx7tt6qt/xu5wMkWjJ5blzV9iKeP9ajdzLfIUysZQQnWArfjhf2n6zc0
I0T9k51vuqh+cXvwtaGsvimlRjI8Dv8tLUvX4hb1kYA0/1br+rosobWZLJ+6bW/gYl3cTVIPZjMO
9zxK/4m0/QEtfJkGe+G9R1tMFi0ZbKVnnfTN9vIVGqZbZw6EgfDN96FBlqR6m2uk9n8C522qBTd3
2D3DaA3bcphesugY+CJ9oLbxkLCTI8VmvVOVpAGmeg+JLXO7QB4jMhXaNrtOA4rrSkleFWJci3DZ
K+uzrKrXiOQ5UGeiJFDX7rxEX/NlRiPj7f2QP4HGo7/X+qFK01VsWUj2p/7UpqRWtAzFuIlPbqMn
ZGXslF2sCbdak4Hr4MmekdZAP19sPvulFBdbYEWOqwyU3QHz9bR+71rvBxUYR6uMufvbCv61hDUS
cBFJzLlGpPgOKgjo1HLNxnS1tS0z/TCiluvHbDhb8bRSRFAwrfNslCIkopT50WYPcfJsOKaM/9sh
FS+yMuAWa+ZvLcKnCu2977v5jv4atopYvwPAg5kuvNaj+NE9GX/kACLL084bTgGmjDzftSp/wUf0
kvEUMb+3oIjLW+J6+7EJUi5Y0BPMZLcJDnkzJswXSw3UoFX6pRcpDpNZ7lmTf9RqDz9anPHzHBdY
t2tLdYvtALkJfArMKlyuItLXss93s0VGS26cfPW5ZdtuWBoyz4r2WlfIYwdrfGyQ9R8QjXP8WZdO
Mz0F9vzm8r3YoUHMa7D610RIUNUW7eoQ5Wur48clshhiuAdHNqhZIujn2u58j5ITBR3kslDG1fDj
eIs4ThGJA2ZGFj8yhXK1Fza66zklMcyPful0yLa5VQF7qzrYWiFygNwZzhE404Uo1JufEvsww91T
dkMYjvwRHvKWZl2sWrd/6h2Wrgh6krZ2t9qVHaxV3zyEnvl2QzOdBsxZIxk55yrQXzop76KIU/q3
KubmA8NeODu3xidQNLJy3G+5s8/nQlGWVxpMKu2vZlX2o/HdDjIluzjomkOdD1sZES4Vz3t3KWf6
fD58r5oIFeSDxmrwJFoxHlU4kpRf/dfh7sG+VL4H0fLaTSRIuxG/MdlA24YlDkFjeB5n+kTK5a33
3ddladPtohh06r7/7Of4aLL2MaMY+MiVsE8m50MG4+eoNbQdwV4mtZqzFvBL45juQhl+hG75T/rL
Nxi5JPKovxf19BglBMigIz5gIUq2EQ8k9Z58CRrlO8kF24ShbWvTXpPr9pK0wyctSeMNVURM4jW4
RxSOW8evSaFcvD1FUhPKqI4ixS57GdEO8/fnPQnfzKl4RCNGCGJnCRfhpCdMY1nlOOaTSQrDGBdZ
k3Kbjjbi7Rx/47EyMzJJ5x/EG8dUphBq+Z+GXElLeDkiqenFyQA7gYuqh9KLT1N8t1o4LkEkSGz/
yKJ6FsonqnACZRy1Iji7nbcWlOE+qUnqaAvrU+BuOvhh/RNLxmsvym8y0mdde/5DDJhyCgzU/+JL
ipQMWseI5KBQ0zEY+LcpQWbft8SuJKXYilgwaVBRThcAiaK5sxk7VtWBdGVAYT8DJyWBW4Q4OHuk
RIyrS3OqEBKk1gT7hMZkiwzmj9fTvzfwSAv6DX3YjgpVKBJLhGhIT3ehZlCuu1Qci/XWxvyptohC
wSCiiel9QgLhKTD3pYtX8fET7E22ScDutlEcH2LLJVLZKcFehz8G4+Whspofrxy55P+J0FdbuyOR
sk2kj+OTpKY8lAO4PqPTOj6XFruSZWAyBnIAoyaGByuICUr9P9hYLPKLzG1mfz+h13+HuIFYCvc9
iW9YY5/k1N1lHzAFkl9TmjvmlOJZLdnzXOX+xWvy19G6m9i8hMNcswFlV6nIOZ+r5MjOQI1unX1N
iFvOhiDJck0PVAuPaSvtA3qL8Ep0bHKc/c7a1Kukx/I+lSurI+PmsSHaEYPhwwynXHSsvE1wLxA2
Em4u30exZiUnYDLBR4Ar7FgUnNdxlm6jdEpxzpnHDGknh1HzQ5mj36e8jmLZtQnCykDkpywlcczH
pkgZLhXNpBK8lDKAC6YQKJLhr7zwTr4qZ4Ag5F5ztNwMwXDbwZifkLZoEY3ktaWXCTB9ffZf/CzN
nkGCeP+ic2UeMjEcizBvD0kMYDPkH2Yh9ieaSMokcDgdogfPIK4qovo8jshsIC33Uo7DQ1R2Rysv
82OIkw2habiNuoxfOEX6mqInn8W8sxO5i4D6Ad8J2Jnr92wZLKg+sYsqqR9mRIDOIAl2b/9n2H5s
Eqc6EhDM52Bf0fdUeyFyWmiE2mddwgS6AMeapjxLvzrxz7BE5mNLA7cHTrOqi7XRRE46XPZ5FN00
0/oqi/EvzUoLNOPwrCSKWcjUlS0l/4kzgPxFjBJet81mvDiIK1xmV8fbDEPyq0L/s/Ut8Y3pJUY0
buJ/YVB6Hz30mkczmaby4VgMyAeyZb5ZQ/ZU0jZAHHdmb3gNH81AfLdX5rT09PYhDtPXslDi7DXM
N7VH1FsE3ODY1sHxfY3kKDvTzyD2OaFtpq93xxabwX6qdMx7N5D/w46hKDpK84vVZ0/FEmfcjvnK
V/KFRYIPGjuYc6+b3/YU/Fd4eMtzIFIr8YsrPxPaysCtTgIEnyUfQ0oEEGDsU+c24xXlCWXl1R+N
xfpsWm9P+MX/EMw/OCdeeia8Q8fVurUZsANr+N2Eu2VcufU27JA1G2c/xhbaYcOATAvGvJnLN3g0
fPorl6nn9qctiXhzSURjjGI68Sh37um12jrzT+SydGV4o8ijbnvYhPk7aFo6WotWA+DRCzk0CE0C
+xRwadc9zo4aEHzfBXG7zRd4xrxmPAuKLLmWTJr4yJEAS2tXOz0bWLz2MlqOR18WzVr4uYmQa5AO
Oj5dnzW5WR03Q0OK0n7pihHaTKhtHfKbeYxULnpT165/87v5ac5csiiWWXOyYwq0mnliW+R32zhe
dsPbUjRoGl3l/meluqYQ6lJx6PCsLUfbe6pB+8CXhmyHhmI6NIN8H1rxTyr9hADDNjkieWts74vE
8s6pYE0ITGNCUid2iIw8bd/fyw5aQ0hFVdvU3+zO/W5GHh6bf2zJhwcnGR5my20fC4sCTIeuNtoa
2i+njrx9G2c3IOUQ3dQwc6ejbDRvDrMeeYzMb1akX1zohmPik8CLMfMNd95f6ozk2cc3xS7sHmcX
cB0wFffhNEWPufKuMfD/CcfDt4V0DDlR5OZ3BQyyjWZSB20l1T11oGyNkk+OlRIlZ1VYW9rVNbr4
kSALCVRFda18rMiba1QaHwPSguEKVPU8jXhF+tH+GVk0AY/kBbVJQ7xzgoDX189TEkVMT4pk3P6W
mFlfm6TvGi6Y+W3wtQW7Dz4CVXvhitUnK7HwlKATmp3+WhSyvsSVBYOUukuFQ6+PUxbWMiBlJP9b
qjA7B/Fi1o1SnbwAeQF5hS9sPS2yAOLicc1nvzSRoZtl8s2jwJx+V733iwIouyoeeJaLc6TaP+gC
0/McmIcgia0nOIyfRhgsNev/GoORUhI3vtaqsW9dRtPiCLKdQKycqO1+0GZCNBk0SLNaYByJ4JYG
ZB+FoqIpY1ys6tLXdeei5EyLE5L4+ACLMdMNqOu7t/7H/341OnZ6acfk9v9/vbV8QgJFXJzyG1tW
96oFFp8FBf92QPjiIMJ58Q1KojUxsht9tPy9mx7BkztSeOP/I+zMlttWoiz7Q40IJIYE8CrO4ExN
ll8Q9rWNeZ7z62uBjupbVR3R9YIQZdmmSCLz5Dl7rx0csq6JdrVH9YAKHYsqHIN1LgxYdoXtYn3l
53AeMXFJkx+tZxsbSn6x0WiSgpvSXFyKMUm6HTX35E4HQBZr7uccaGrOWocALtUK+TbnCr28uZy/
W8d+MwrvexPHS/1jqA8zY2CgizS+WOCySQYs9mOcd494dOS74e6eUj7Gm/HdhCXx/CulK9zTOHvE
hxggYSLoD0ZlF75jo0IUTWG+/5eHbHsXrXY+mt4Y7nlzMENRPOzlgqCjPCD2+akjlDDn3roEulse
FwL0EE7I1IQHWUiGlz7vQKKaJiSHKdgWqDCPQeFZh9TQ33Iw76C5ctcfowItvnIAz3bWKq6FfRQq
sI/c8bywE+tunDnO8d/LNKTucUhcRF1OrDZ4JuhRulZ3wJRnPYq0lxfhyL1X58aqyJtxH8sie69w
t0NqNB/TqGfvAFUuVjqaV8/Noos0ho965o2Xei/2TadNDxsSy70IPtNZTY92trOVlU/tdjYS56wZ
JZZezBztQLaanQdgbpPgl+Duda0s9y3wModUka7i1G62hYbVbaTtBnt7kTI56EY2HdXJPsnS+qtK
2AjdJv/EYOaXg2fvUoweAP5j8RVjFgd5l7NKYTN9mT3hoa9rmV3F7T0z3X+eqBMEeovN9z1OS4yq
QAocjMS0/mcPyWVq2MW+jkSy7ztLPz0vHR+iv189HwpGAID3qr2gGbbXRs9DCoUS2cuHd2+OwrPr
Me2ykT6se6uF4i/0FIx2qCOmkeOHUTcxmui+Pkir20R91R/Jt6/P/16cgA91US+/b3EQrinQiPzn
JVzkqaOnnxt0w4fiaZFHGdtyNIJmICGurjBSzRwFsFgSMtyd0CxteqQllzTul1+3OsqQkeOLXmIk
ArAVr5FGZdFJ5u0eS3q4t8za9rU2Eu7m+SUcp1WOn3bVegAjxFimwDcNNggbhkhbtfc5Q35XVHPu
jwtcRJPBTyhC1U5Yrji6oxLHRPtmVJATAGmPwTsbOyxoNXd3DmzoWJIFFoSkqjrZ83EOimINiI+m
9ATMsrSL9OqY9M4UMwfBbvOcJNRx5+e4lbd6Vp0Q1ve/DdM+O1CQ76WuvsFsrODZxzoUtXmFPN3d
5JPSdoZ9cfAPffDLEdBpT+PJppebJ9anSHsdzyoR5rPWozuu6Zy6hfdjGqOYVIfUYrgwMyokFYjQ
5/kwYCGgbIg4xuRVubhYDvBpkNtNAjxmVbh7I6cSz7H1rZwiR3+3vA7PS6gjwenraQvWmvJjMQsP
hjyjqDcO1uIBDwN6tJAdk4cQwHAz/CrbtPv6u1hkuAfUlLLBJ9kHExj6BAusp0ZRQNhHNcA5553X
VQvqNIklb6GJwB8rUX1kdtW0e6MR8DdtZuuumd8YNFqbgluSikjW63Qy8YjDoky0JNq4ADCPOr6b
1bh0XFvGs0hNvCNa3+AoDFyviuQJMkd0LMJp/0BAHiEys8MHirnDNIVs4J7Kz2WkwcHVnPiooaoY
e4fYvGZXyYtsRHP/e4FQeo3BjWdgC5AA1LeRHsgtaZROPzv2dq1SX7KS5r6zg2JnUPrRKXNueesg
6dX7EcWwqk5qTEpWsumQVGb2wRsV+aGhRVs8Afk+q4U/mqb+sbbyzj6Gca1I7wyS01Q2NXJF6yut
RhqE0hyZO8m3RobDe+U0CfEo1JWdZX6KGFp5ypZqFTYMUIafr8JmbMRkIe60/sNJafeOQ47mJcu/
mZMp121bZQe7Sz5iU4GAmI3XRozxJeNDFMJ7+aky65bQrj2EgumOm47pJxk/0Uab24LUjm4VKpUd
TeVmHERdbL0QdlCa89Ct3Xqvxg7qsLkqga0cRsUZCLk7q3aJR6YvBkxUhOymjmPfytqiJzy20F7L
utn1KMEvGSLPCyYSnkuv/4K7pDbYEBC6cERYMzLPT01UoUtyWtBxCxEpzdzwRlsPRymNrp2yZ/ut
iScJWhHbVj7n6anWcm/XxA6lUj4d4SZyRpkrhlrwgi+p+4F5cQTJTtRANiITzVNNnLgLWy/66PRS
O1OIDm+m1nOoru7D7BobGkbUJjKyMfXMY7qf+naJ6+BjLzLVM1zrfthaZ79aya+xp/i1aUxXiC6g
++CVMxBCsk7As/XyhIMukNZ6ATzgQzWOfxefFPxCv+CKaBy+0XSllRiMLWqcqLxaAtV5aeovKMDm
7xLJh2F62aZZjhJTD85LUdr5fDRJuMBuJZjHjIcoT/VboXW/RIYsqwpNcWriEiz/1NivBAYTrzAs
wiywDRbWVae2cXt4E7EagJtvKonAbaKwQemP0cAW3R+nMtFi8VueZ73Izz3EiH2Tm4/BwHbUNgV+
oXIIjtFoHmKZPW3INPIGYCbS1aHDlDZlfOFhopUxqE6s/yUakxcsZMb6+cYG7vAw9REffE04UiBn
c4d5kjwp+IsbFuwAA5HHETjqtVNkzsWyONAG1dv5NFlUYIkMkEy01T+twSYfcgh4rlA9a+GWCvgP
qWuwmxMXXIly8Bp0bnAQUaGtcBwpiuIRA8TcYsSO4q8QwsVrGdLApvhzDg7nk5U+mALmAxctT5aR
MCt08hgQJV3d1uPAxdIH6T3DKS7stcgynfhdOuQVKLApAlwhaAk+F/85UunKbrkP3AypRej14vi8
AGLm/O3lcOA7jzI5FTFz+kazd5E1fkPDgTmsiVhDPBs6UtShZXYN4RNz521mOanTuFymzm39jlan
HUBn4BztzH6ytPRSM7lIendSoyYKmQxd2ejbl0mXjV8lBM+AkjvjLin8Aq3PS2tKnZs0IjIROiib
LAoKG7ffLmtbdVlwj5CvwhuwH29XhsL6e/ZpuUnfC+AXi6nxA7iBfR6EbO+F2jeS6u+55ExR69t9
t4QtZ9dgDrqDbY40BqNmuuhEawChGOtd17nuTkP3qr8s3WPaYYxigjxd96mY931YnWr0AA8k4Nqq
4qcIYkCH3hSF3BU14YMRxUc7JN3Jm+TIWSx7zVl41hiaxg8KGgIbGhXRnZKwdIb5hNlF21VBa28x
gDiPwWWBUOlyprdjDpsyWktpxDsjk+suGEhiG6JHEVA/tLiLy8RZqTpuTm1jRVtzoV/8feZTPH6f
lhUQ+e5N2QY15swBB3REBGhnKfE05MF1gsmtaKpprS+3jMDIsc+Wh2Y2RLuZCJEVUpPgyBc1mvWU
oM4iAXuBqlnYbU/FV8IuawO0mx1NwVg3kGmEaicrRN84n9MTY8/kENbFZ2nRqJwilzSOXCYn/kWO
v3VlXXQnC9ZO1k2YgfIPF6fcHrdgxtEfDI47o5yvAhWeEwhensxOw/g1qt652iX9C51OZYhR7/q8
5xyjEuvE6ZxzMFqFH+nGe5MY/qhN+ueIoGrb9dYrJtrmatGpNqQE80VV+sJTm4hKyYnXrctFxYtX
JEeBLPLwe65mGE5epvauXnOncsPSEEym0/MrQOKT/Ll4gZQM4yuuL3kTlKU3mS543YIY10Ag8/nP
byOPA8wEdi0DsYzKzCYRo8n9npTZl9G0y/Wsazs9luZFdgzGOCmY+2TwzJto6+3M4exMF23X1kl1
ShZuCRaE4Og0/d5yGkoe2BbrYmhSKIhhetbQCLKckTwySzK4B/eI6UeuYvrYX/PgrNnrNrlXyLtL
V3rXd5gFGllVzCvj4DTbfX00VDPc3KTMDy61PPzUcLg9L7Uwz6Ge/9Yzdbdyh5k3xaUnplsWqOA4
zC0cKhuljTdXx1h2xzKxC8jivXe35bh9bgajquv1389qX1rfYJtdDY2Pg+jS9K22yQeuQ8NdowW2
dm3ZpwfTs+31BAAKXfMMnagBa1yN9tHoM8g6E3e1wvt0LCvByNxrKf6g5yGXNIpHUirti+4nMwtb
hjtZqITce8xUdUNQAVig8PK8SFOEly60Zr9JmwNDV31dVg10l2SE+xkTZoocLNHu3HnUEmnwgBuM
9bxH61s6qmZgiGc6qYVaa6EHCXqI04dpvWUA41B4S/ZDaEEdU1LiKlyaKVWdUkKnljj2gpFPItir
G5pOc0LoxTaaNbl1WLRfouUzjQcWcAMIjI2k7GjCpvVVPBH4vFxkn32xKExsOXF6rJyy3nqVwtyN
DuNtpmro7Z4R6eQuOX69t8d2c5etCI69wQnQQnrtt3hPX+LlfzIXEV7t1N8LQHNH2+yj1xi3+ao2
iOsYhgGQDeKpHZIhlLm6g4+dVtOW1Mga6auZ3UZpXQZ46gQNePO2Cdrs5gl5eYKg0mHqt4Tfzce4
R7RVxpaz61JmAjIjs8tsio+6r8fwYNtk/NjTUK7yLiuPiMTC9eCpcaVxdnqp+m7YVnROi9LILznR
EndsT9VuQcMgHTLOQWzfafG0r6ailxEn2W9K3/ErxZs0Eu4CEM9jZwWkpAmyYWjZ1b4YvT/JbDan
LqodHBfMrZjvqkMRoDTLGxGtBSGHN6vVnZ2OP9NvZATsYg5NOu/aSkuK/FoEtrvWEgNgV+O6L8+n
3tPQpk2ZRevnQww2rGhFRJ+3Q1qBACld2wUHw15ia+I5nfEc0243vHU52tYxFU6Jf9pECis1tNOB
CezTCcwLyy7ohxrY4pBjs00mrb0NHUQxM8TpUXXeh2lRVnSc9tZCuagTFkX9yjQaeaJckyfbDOLD
FOWvsi73aeDFN1WI8M0cYVmrNtF2IkMyWArVQFfu6m0U2czjXbnudSP+hooUMAUCzcs8aT8S2Wob
sgqL2+hEu+eCqoGdTIUcaUDcqzDUyTBR6UmL5Bmp+9JPXX7LGNOJzZ6y1gTCENWb7duTrlRnh9Ej
zAJSknVCCwZnwrHCs2XEzPY9psWoUrt6vlkyNa+p+xXYGtVLM64cQ5P7LO4vQuR0rJaEWAyEDF04
vdBSMU1/bo9VnhAbMOk9Jou73g9MQZeuFqeWFzom2kX03atXBSkLpv2NTBR1sCNcx/yLA4PyA+fa
YP33oGUUzUrRKMD94oW7xs0WzaaXj3vB3PI4GS6bGus0zWRwjab6PiuwGk8MVG94t8okWiUP7MiX
GaV62MqDEWa/635Yh3aCThruKXEdWTowsC29qxHEydmLdQAcnAEaYwDMYKl966HKQRhfrkeOLv6T
2yZN56tWDZNC3Nibtna7E8TRjwgD5CVZLrKV18lqCr+GJ2KGBPo5mX3lBhhBDC2NTHx8uV+3kpZj
LX+1RgluIR2j1/lnj51jmxX8pKbDbhey3zgDe0wFh3PuhPZRm/TIYD6FzEHFR9Dl4Q1IUvxJojCO
Cyjq2dZAdLDNE9BZTytyMRfRuWddy4ofDnQPMmH49VsRu9d/H+a1NfgWaKa/5LNUH7xdxRgXJ08W
7CJSYPquehfEeDB+0eZND6SFN9RqV5beuTvDY/NtU2TJ5VJQDGkdgiJIcL3G1bseKl+LElRh2eui
WL1g8I9vz0s6UxDItDKPeJK1d8RBL8Qaap0T/QTYygg2bH8bKd7EQUvtvSgn2mzWLhpD+kcwrqAI
YPtbBwXeTKkRZlFqQ8D7UtFwV3M/+MHveiwHv6m77hsTau5V95vTYjytsiB/9dzqJPWIc3hDGlSQ
esQvunWzt/WhuWfFenLEck6Z9a9SN3m/vPjh5gz5nXZ4S9NhXygNmF2NJMCN7Nbv3Tpk37HnM8eu
cBta4OEC2Qc+onDMOA5UQ1NrvjVhPxwC9FXXmMPxKss86GkTKcVpHPyhU4Vm3PMgrbFoshijPxND
RJRP0xcXbfLtUa/BskAH1rSM2RDVMHFplnGyNJgeuZA/CqdWDzs2L2BWratA2S+g4v59lGGQJYu5
3OrQCb6p4kEL1fkqbJ1m6pSNW3Nqna+e3hDsSfudfho2VesTDN5AArdjvuYJVEON8fkRigEYWGae
fZx9mdpcHxpMPOuC9b2A8vOq4YNaP7+KEwaFz69GWn74c8eN1SFTTuzYuD8vVtygGHRQMS3f6ic3
uyxz2Ua6DCnr7kixmD+6XOk3Uu2YErcATdnBqZabGeDAoKMTWy7KAzBAL7pbUVPcR5nr5Jsy/4dj
VyLRwZLvohk4ITFyXhILRIMcI++QR0rgpOFE0I0m819tPJfudBIKQSfxNpym+gOH0+RoLdVEPXLs
8Zr0TUI8+oJB8onPWKMYAFERi6w7p6Sdrkbm8/sMVvLWrlGwm1BSsEI4v2ssNreBUroKf9F6jO/P
C2NbYkKXJ+QUpnfT/0wOls9YC4e7beJJjOjY31Etc7pcqrJ0gq9SCkJ0wiT/J0ULS4+9Ta81ZoI1
59p/xlJWb4PWb1DLwQjPAg96mJRbvI03G+WZkxGlh1p2rXTv99Tmxcl0wupzbfUUUwhW3YfseBGr
CaRDudwkZVrfOV6FP4eBeqyBA4U+od05dpW/1wmTexQHAhl1jKgQXIWuSEqbNEwLrUPSN88QAoyy
+ZyG4Au6GflHNoAbHFAObiCv2qepQn+eOvW3FHfbyox+N6iZjw0Vgt0290LH//usg4eyvUBD5gCg
9Z6FeKuSbJQcuAjPxraMbNdBdUrvLdgMk54c68lLUNM7CI1HVumhyo/UHEdGQlsYsd4hWrplQkXl
/rlxtDESl4DKe5NppT9k4/zN0otu1eYe4w6Ki1SD1NwqfWbvR6enLA/hOcZyHwuWwf//W68BhYyT
17zZqCUhm+Sk4+UayPSNrMPxJdPRA8xzKd4czEmbpGvF9vlwMAjO1RvxCoYLHqLLNN2OJvdnXQ3X
2BzKj7Gtml2ruciwmy55i9z5h9kK+9KmxIvjP7Mu+Yy7qUBTsy8Vkr11X07ZJp31M7NgnCFLX7Qu
2/a+gGQ4N/I9zQ7b+2TIzIdNBJgsdviRsNP2Q87bmWv9yfCmGbAgvVBCwO0fJEb9pD6tHx2qZk+1
V5a7ag/AM0dKXLXX1mGB0VRc7XKD3jiNKBzLCwveajmQAUPGhTjTeR6V+5Fo5rlXMv+nhZoVWsYW
JJD+oG4XD8QUyPx1lNeWx0TBgTFwb8pFBll76Q9R9ruhpmjUTaYPbpOq02A5mI6WlzV3puPgAhky
kdAhh+2NbWXWJM72OAPL8MDS4/oRY951qJzhVadv02Di/WSIi4BFYJEnMdA40mLJNwo37m2qfruM
wFZwQsZPigDY1I5TE9Yx8QbHJem7vVHGZwBH8dkNSial/z42++S1oWmxf37r3+8/vyqjjpmKBlbJ
y4NxC8yGxLRAV5d/L04LaNuRwa9EC7v98/uRHCaGBOK3bnSpRuxklh8n1MvHWbbGIegt8YBBOrz3
PxoDhSAOApyaTTffeKWZ1rl69sKq1lyDAmSS13nxtwE80jqMrPQgFsh707V7TF97faK0gIhiP4Ig
OLM5zN8GBqHUGQL4WOm9lglSHsP8VZr4KkK9t96NhA0+Htu9FKC/nudVJPnWoZ+cbcncltsN1Vzr
0TJ8NiVqHe7HjCfmUZtad0+DnfiAT93/U81iWBkJ3QQhy+yIlIKPg4QLOdCre15GfYKzgcCWF/yd
tsDBK3vv7CwX4rgIjJ9a4w+fS4t0BKPU13//BIf0rh11jOD/96fBfSlwAYoyZGir2+SoXzQ8jMPz
0fNSg4zesx1W7DSlqLBDoeVq5HSUgkw9y8R1OeD8RT7QmD5t83ubBtb1+a3nJSsjwc0Pbud//IET
dO9C1temAr3tdlF01pQZQlzJPl1V9/6gD9aGV1dRaBl/xmSuv3Av0f1XoTzUdp5/zetsmV+WliRK
taluFKt0hh3DerTmwOlbCesDxQyfME2v3mOneKjG3ZZ9NX8fCe/bYNVmsA2v7wCbbjvj6H1VY8ke
Hczm9lldJ8URlfSqjEPT77IavWOXkdc8NwHZNA1LOr2qX5YbcQIzio5gPWQScOT+wLFajHdNCd3G
bD51XT9oIfCsVpSvEFnalVnxCOQoQ29ATYzQFZaxl6SxbmkSrmrd/DPJT1r/HE0NJyH7DBcg9SXS
ZCsxEcwPiW8SX8sv1vjO4j5mpEU4YpYtayoaVYc2QhN9cazQseST+6is3kEVYKIECdY5PDSMoKrZ
aslPk0nw3oxdQHdMxhGtrCMHkqpMcJ97SywPmjmG2xg6KmCKoFnKo262t2DskDS1UbUqZ7TVHTdI
+Qxu85AE25pJDJo3kcIZmyvUkimchcWeRpcO2Xt3l0HNMHz5iwXIT1oU6cbT3H+Kpftp9YjyGfGv
etHA7eBguKlbarYo4ow8hr9IoaKuwN2AP5gpDZDiZijqC44rmMa09wLvOptaAhCTpDFdpofYAlnC
ALTyM1L0XJgqK7epQZRMJ3qYwzXHvFYmZLvVleowpjoGOsI82iibo3WPHM0TLUBMDC8yoYBiJ/sR
BrRtiN/pkEIs1k9r/gqQvxFOJ6rzXCFVDq1u2HfYkbMRWygNSH9qrfyuOpaLmHluZdEKWyzwnpUc
hiA/tX1xqsN2XHXU6S/KNKFgxOyR9N/WM3k8ATEZ1NQAdsvw1mumd9JJxajcHqDKwCk/rnBqU83Q
sdSnl7jHxhs5yM778pAIfVdOpHVYbqttS1sH6xNPNQs+pi4bGv2qy+vvug5AIhtqQC9GFWwCq+In
aG1q4hI7abWKQjSsEpX0JE3ru6aTHuy1yapVCfBg0R5ylBz7MsahOZi3iNntuxtJfBfE+Jka0nXT
QbRod8ENrTDN74UoqgJtkV6xo3EI2urp6B3qwbjSg8l2DCNfNJD8h6AkD3eotTWBgCTrkTOA0Qv8
msqAgMyB+xWRANVZZrcZlUU2YbWOot8BvvFHAOFy7Kv4oIj5frFcfuUOe6BfdHgUwkS8ZIvsG6+M
3WGfAkK7HgonPY0QGZuwo12K6aiee3AvoTMBbmX8PL80JYmknUwf0A2YXOXDLzB234FwzCAUzW5b
1dN1qjDJYRDNFo6lQJm1np3py7UiyIip4y4qZ9+103cEe9YG4hlr0UDhOtq/OURtDMP+JdFErD2p
KGmmraVSsTWHtluGpOlacgh+MfrKwkqWb3VzCPygRjSZAYxj0gduEQQhoz5FEWfm76nG6Lgwwy8c
qrQay9/E5lhbZzT6q4mO1LGgJaqq+43j3P6oWChLz9wpFXwmOWbRZmZQaWPE9KfY+NIcbHSltG9h
LHJMcxiwtcj6HTsOr3SkffdolG6Lqd870XCvoApTFmfbtMFn4QvHS4lTB+CivJPg2P/djLpd0iXO
RrD2gori82bVv1t3+E28bL8iM4T02pBMjGqud6AFfkRO8XOyswUEsoCRoK6vItRc53K5FVzdFBsb
niyil6E5AAP+VGzLAyETm955q+gfXM0EAn9ogFqAYr81otI6xfEzDX4CoEKwEBsAS5VRQbYx4X3V
6LTljCNCH7LspS3JjBgtkgwI05TVTxJ8LrEpqxtkdXrGCYAjuhqAIpv0V7uAfSRzRLq4ol6LxkGC
bR86Xev9fpTXubBOlUAGz4zo5hpwyi3isA+dQfoi8u7Fr0zJARQUpcFw7smmekkTpN/6kD8IOsLz
HlTfhxodxlxjAg3UUK8jw9ioprB86IeInpNjAXp8UfMQWFzcvL6LN5UMj2kt/mi0fjbFWO3TMdP8
ZnYDX3Lr0dRRao2Bf6Sz01B2lCPC7x41MuD1PxrwR9Bf3rHu3BhNuv7JJ+mzjuEWop3buhIOitUK
h1ttLMCz8oq1olmXBio+q0SRptnwRPr8F8w1WIXxqqhDzNTCALf70VYAZbO8f01rzfO74Fo3OK3x
iVQrVKWokGwmGF4KcnAanWtWQ6SZwxENHOvO1rxpLXsHPabw0XhoJQ0G8tR7xsFsteyAyRAXf9Sc
9KzwLqQUxZvAJazBevQhCRCQ1c/K4F4TzZyctUn7M2XdtcJ9tqt04iPmUfypiuKTzgu6qCD9U/XD
e9Gob40yLmaElx2LTmUhf6YiXEinJtwbj0N2Csm4qb+mDjRNr4/f6lk6vmjxpo18H2MtXNuMilEJ
7p2onP27p0oG8Z1e7HOH+8Pp9kzYN84YiyO31itAH04ZWcsha8ZQACEO8fwumbXRT5CEuUkhD+Cn
T9IZLxL1v49OAS54EPu5N5FQEeI06bS68PuY4Ne84LOU4kadZs4ZQZ1f0lFuMTL8UqF+64bqKsLS
OLst0d5NuJdxIT7dRR6CTCdDLh1/97yYJxVr64Q/eyVElsxIAIoBmjmDFu5LqcXJdjID/WLM77OY
EZdGJ9vRESeWrMGGiUXJsNCLwE/X9Ac+PLzruKH3U1z89OD4JFrvbOwuX+m6QbfZKLuda1B51Nqo
r4I5RF/W2Zsed/PZqji/F+CgZGMgF0EyMpT5b1qEw2Xo0LZaZCjQwFp5ix0fkeUaPutdSeIvlJPc
B0xgwXRS3c+iIkQil9a2zfVdlYXfA736VdgTaiawCLTe4UKI5FLoVrpnoPCSajtN62nwamG2MfBf
7Ji03AfN+IBSl7jlTyOpvsfT8E812ShrsORsadaOiJnn89iAiHWy6g+OvD+JWdxxQ+FEYCawdycq
wqHzGO97ceWLqal8aiZGyOca/8tL5UH4MRvyBRAi2luXWcUbeYmfArowVu6iWdNdzgLA20VaBlie
1QNxLQ7qtNinMWDSaHDvSYYo2is9kEzAKDaGOyICs1GQ2Va/6qrpkA90Zx1BPkxAIfhoLGYHQodn
Oa3TBFs5o6t7LMAh9LRPV7YdHrumtQ6jNuxk66xk46pTk6eoqxpPXu2K7q26Rohkfw2jdscAvhmJ
o3nvWLmaBUBpyDc+1u2lRmavMii/cnC3458uFN3GsIA6dKhISpTC3eBVh8rArGJN0SlpSy51uHOw
xyr8WmeP4uqlSwfyLSq5bewcQKOm/3DDSlyrPNCv4Ls7Vwv3HgxJXxTpFjUVpc+sPiIFYbSx0u9Y
frRXS7TdIUTs8jIF8rNjbLdOA/GggSARo9nZHqWJvZ9bF5wCkTgOd8meQS104woySWBO4zXH1Zrn
nelzXP4/0chgyEoXhEpXbMFajocaL2oSkuoz63TBYMzFmNo1GiL2iFCdmJg8rC5Y/cw3WVbHwYGG
NZlr1D2GiZx3EtepiJJ9ETsHztLbMvMYrjDK3IcpKQqlesg04CBPGrk9/y+pw+J/hIYaRHoYRHk6
nnAMG/Ld8uf/JZ8M4ZUDfg+DdqNImnF7wDlRajkbl0Qdpl/oShx2RESDYbFpealRN6MQKHr31Zjt
n2G7co3YZGiG8iSNp8v/P93L+H+yvVzT1vkPhIkdUjKC/e/PDlQMZ5+549ktCdZpMkHrD7Pg3ttb
zIW8lK0Tb+1c3+SpNT+E2aFsiD9tEZ3ZdrRtW0HVo/t2wjogQLOwkhQGneVc2xP/oX8qfDx4kav/
JZTMEv8jfNTQPVeXruE40tR1hzbaf3/eTStB/2Q96L3nwAQObXrB743+zJvlCZ1W/mBx+oGVtNgr
Kqy/mhh4OfDBNIvkINxzDK7tkT5cM2+1uZH+6Hqt30zDBjVS+mYZ6Vvozfk2RDfM0Krfsor36B1z
/YHFUX/0GLu0FgadwqxNigVkBL12gTRmH4NuD6e+SEa8xK0B+8GO1nYHEhSzEjBIiziDsgQvELjx
CcF3fgxLNa1rXBQUSuamD+ry1vWifeUFsAB3kQChVYC+2qRiFi7oUGZ6ER9juIcr9HM21skxZsme
YNJ0ScyqCK1t34LlgiGH96muXJd314bKVmND56zVHYcCMlEai2XAC3ez9PoNCDbWBiP1/BBDIMRZ
kLb8GwY+J0PbJaXZnpUso50VzeEqyqxui56+9u1Kg8G/XJ4Pwah/JOgYt/9+K4uKaEvv7ANWA3Ox
LqWNxiaRbp4/8vz7z7/qRJIcA3JjrEBFV7lc6gILsGH0J9VUWDBKjqYCTPfanQvGm4yZWAOMf+qx
dW8I/l/qpZnYhKP7SneIcA8B7Nzg9JMO3QwknUvWwp3obZT5GNguz9ZXJcz5IAakJCGNjM2kFRkl
eE8USWzQVSjx5j4vUsh39MjWDq9UssHNU0JaqZ2912r/tMmQ40OG9EFSY+k/H1ppfJ0Zx7itPvkq
zx99Z9d7erX0UbWL6sjFUqZxHjykoBDEvglqwcMcmRDbRZWQaABmf2pneTeaCumGS9ID2Ing9LwU
dQakwmnBmlqRdsr1kppY70iOoc66N2NlvscAFT0tUa+qKEg2L5WxDqmlRBQ630PPGPFtgUAxQzJ6
jIlRU1ePKxmTXJPR8WbGicJ/5r3wlHUzqnPqeu61M0rr1s4XJ7W0rd13nu9OCArGpgNca8qJI7Vt
+qTRQHmvmvl0m/hUnvAoN6ic7RB+QNt0W0YgQf+inNg6dZzLtGVYitUr8586TDZbOjDqOGlhcfkP
5s6kN25k2/NfpXH3vM15WNxeZDKVg1KTLVu2N4RHzvPMT9+/UL1+kJhEElVv04BhVJVQCjIYceLE
Of8BQ7GS9mH1G9FRDDittIGTUWzVsldOg+bAJVVH6QPVEtqiVEO3lCgjCtXYKWSlMmxjsU8asTuy
neObyQEnv/ylK7J449Pe0qq0+KAjK4hOxoSVghASoKPknA0IELuecI6jVinM0AcfYV35i60gfKF3
KvQsdKwfEx+2QJ7llhuY4g4TJqj11RZAtimtt5Y1VCcVuu0G54U6rVGXrWyI1BH4Ctqx4Wm0/V81
JwTolPE8TTpIXrTqVbXEKMPMj40dVUfVKUjNqX4dpDGs70OvhkuagyTzSoeOifhvEfEG/zKoJ1Vt
c1UhhQYBapcl31XSbi3JucdoLuZpi+AMhuKnZ8QDzew7kgb97OkG8NUk+0of3ri1vN5H7aiCEBjX
6a7SoUSO3D09YWOqFTrXEzmrdyEuXPshzQBgSMpv0BTjl0DIpTt5qqMt2NPAQSO4NgaoxqDBU6BU
4DxtJ/gDa1c90Lcsjikqkm5PuNnWo4SmZy8Xj5E2+Qcos7dW4tQPWlgZJKtF/KkN2CJSc8r1NDkD
LoxuutqW7yWLModdOclJs0Dx6nl/p8ECh5KqYeqSRyjbjKfYjqKvrRBwHuPWwsZAoaoB3gE6OlgO
1Wt/vPKAcCmdNpH0gt3AgEbVyR4BBaEfa7SfQfveUnBzDk46WPtQbv50QZc+hclQ3meKbG0aTWvv
QTDqu7HRwrPRx+OhU7uveUflo+shCw/W4KYQM0fPrF/q7EuoA9n1Ne4YVZ/k5CcoYCbdfWO0orsi
5XvoGt2DbTonL1DuQixUHjxPl45jZlcYigQb2dPIHVDNuieXoiM3cetQ+kyC/1Z1N2neigkVrUoN
YpqEmQL1f/NXgbbQOepRjWp8vz9V4i+dCtq27VRjh5oJJ6hVKgeabenzhDr3weLCgTcQqaLmIc2U
qGgMIY15DPHHcCXKBT+k7oDETnZLrabcp4Y3bf0RtBI1fpDWaXqnMwsvae8haOp5w4lGrfqXTe3/
xnIb4+z/MuvFc3tmwf32X//Pc57y5595e7/7Rfvf+f339Hc9/1XiaX7+P9fw/z8MwBXTeJPvCYPx
/zIOFy/wn3/dfU9+hd3v+q0H+Ov/8pcJuKX92zJlRaMzazhoef/rf/W/6+Y//7LUf5sOBuAWEjCq
pdGh+G8HcOvfimxCpAC/bWmOalj8CARgE/znX5L8b0tWDNlxQLTqhmKasvq3PMBlUrg8Gf08O/7i
IXTG1xmeR1FZ5pY5S03rAH0XCVyrq9nTvsmfsrqlZfkxKlKEhdudTFSNi4NBbe7NHC0YP88z9teB
SYfpdfGWpqWIB3uTsWexNdCHb2SoVF+oCexkOT0bXCNimLkywlNtLbmFaXA5EloPiPKzD3FY2ozI
LxuNvyd/WnmipanQZLo0JroT5OszO/SMq/1U1aXs8nU2k9pgq2RuKaKcMk9HLRoDKGi92Aqc0sfr
I6uLI2NUB80J2JKizj4C9+q60CfmQs2VfayeUCo6DI0EuyL/LmDfnvTHVow7xdfvfIt6GS6uJqds
WzS3hep/sfTxbsQsRi4QgEKE0lnxp3YW1ojuWLLGPYKrlT17PGr8XRZAI3FtbMSHjxpdvzRU72Rq
4fGYnVsp3E1Y712flNcFMF+Zhsz3MA0WuWyIp3qzQIrY6q3JY9QYFCHC4rumE/iXx0T/klMSDJzu
pjb2jjfc/s8GNmcr03QkB/xmJ7tFh5WRWrQbkzJcYn0xjZDeFbQU7GRl3X4eIPNcH1vM5Lt3trki
GrZiKipBwVRnrvcqWn6dHEjogerRVpAWGmRHvQnsA9qh/7OhZqvdbErVjmgMuRXazbkf7kB40SqU
biKlX/mUxLiLt2LPqKaOqJPY+O+/ZFfI0yCHYI0HECR4KB0aVBYSLVm5ryrCJn0+e2/GsWcfzsYG
zAkNX3Yxa6YuBVKZsghyE7cTphY+cPMsQRrY5xjGD0bXnY/XZ/Rim/DxFFXTdfzcDaRWZjOKt3sx
WMByXFvZ4964NRHzyEcfF86BNBm2D6Ontn64PqoyKy7ogHfeDTub3QCsnaNEdNfVUwIcCc1vF4Ul
artVYmwaruIq11nu/tsCjaV2bbOIl7qYc42Whkl8oJgym3Mz0hAo0Pi2nvWF++wWqW6wRcN9r0o7
H3WGwjzhvvLdTr9Fv32zoUA17W3soyy2r26RbivtbeOvhfLFT6FTsTAN6kGKM38qDdh62LAS6pq0
k+t6EuwsST/UJXXGGIH0gXs3lyOJwu80xQcazKdWlMwRR8uN9BGOyl20l6h2p9qnle+1+Gyc4BoH
uKkZ87jmcK33u4ATV3wp7Wuav2R96prFuFdbuhAoTxtw2SyUHyjCtXqznTAYGXPk6Zky7GVBPqIj
9auiVHn9yeZlqteVpNq6w0OppB/zIxnnEcR4NY6hUUdmH4lf2Rr33fTZx58it9vbXOXKptnPLOoP
OXaaYOJU9Dkk5OgjPPNSyo9qdmaYT+otPbcH6I3n9O+eRax2lHoVxYAOwXk/+7LYcE1g/1LZRVpp
B4gUplZ3g2TDrgKiJ2bJitU7TV9bULNK2OvUCAasosv2awL2PoSZRjT6I76Vrl85xxoVQygZH/Me
JUxaz9hgANGC9lcHp9aqj0o53Xc9j+F4n6O1tb20fExLU2XZMB1Dd8STvjkWTVSfUVDv8GvwqgOK
82hZ+9zMG0RjlZ9h+D0W0FDv8/WlcXkYM+2mo3Ey6RxNFknnu1HpDceVMzWTq0hI6VIPKLxnh6gK
Hg1Bx96VQiSppO4mgKq0MvRSfLNkiqbkH6K+O3vhLukkJVKAV+hT8KVrh9t6fIZHubOhvxeWc+zQ
DTDro0nfQDwB5iQr+2IxwloKupi2CvZEnSeGpRnbnhV4E4pF2JPbzTZPkQ1Tww+oNMEVQ0EP2wjM
vBg9fhgd6cvKDCwtPuBCli4rFonya5n2zSdPwgBFGZvxpzE9NMfxs1olhyZ3NkNOTw6lKzpUQMl6
dxCFMerAlFDhZlVrX0LsrXmstwyHywdMS92cLz3oL50SZZHsYly/hzRzMgip1iRRXQ0+SLl3rpPk
7ODjA99obQ60pbFtTWHPa6qmWrN9X1hyb7QFp5yU0wRG0htdfU3HQkRvb+NidBHnPBoIL6qWtxsU
+jfFEcLIykpY2nsWWjYG54omUMrvd4GdFpWcga13oz7Y9egQFigghn7iaua4V3gSxJRQn3evf3+R
9M2nnasgFr1sd8XWjfejyvT8ekciUyszbydyUlWWdlWaHMRdBIWFlcRQEb/vYjy2OtdChduIIY78
N8stoCCjJpJGEuo3CPJvKj09WFDcMu/GkOznLrixqYRlwPGyglabc1Z951mK80etWHuUpYzONmxL
58MT9Oa300wLaiNHEBxdaXzykBIO08e6EK1g/0MK0lXuh/s2fo7BLCFrfbw+78rSmrNZ8CoHDn/L
5vuJgIIuDUkOEi1FgjLowr1m6kc7/Tnl6VOpDj+xIjx7Fcok6XSWbXwGou4HzYuVp1jYdWx9m5u+
ZnMbssVTvvkcEVDMYTKQaJVKN8IOzXDaGweXmLjJNrWauBappjwCRwVRuTK0eMHZSng39Gy9A6Ue
6zElfW2kbidS2igP0BFv96b3qKfanToZpy7z70J48tXwo2ja58YZ90Wo3VWRQ8tytWqwsAOZClUm
xVYsmXj8fjKgZWe+3Mf/dUEaolONKlNV6UjqT66n2B/r1MRP1j9ZtIFxdz4CQTzUVNE9yPie0e71
KXrKFJ6t427frybjSx/LtiimWBqPScfm/fMhrtFNqcXzod9xM9r0s1EkZyG5MUVZE2Zj9xiq/Y3X
rh4SiyPbDKlBH1c4K9+P7I+a72cwaNy0Cui04k3WeDeKVN/Go3mygJl6VrP9M1T1z+uLZClrhJHm
8Fl0SzYMffbKahCaoZ7ooyvh3hWjRVkF3U1PKwWG13aIzINkRE9IaLlGCUrPN7d+94BQBNpyKBvK
4hL/pyj7e0ltfkyd9AHMVzsiGLd6UxHPMVvMBnU4NrNGcY1/ej9BiD9w423xFITBplUVeF7cgOVS
+ebI8deYNsmmshhcGZ/7OtsiIrxVYXJen6yF5WvImqWiHkBblad4/wxTXUwxHT0EOnXmQ04P0Nme
usw7eGMLFTxF0V89ZXa4lr4uvjt7hteWdfXi5FYS1UwLk6SxDIO9iqav/L1W9FPiqBSS9G2jjXvK
lBDtpY0zergJrmZxC7GUkppIHx2S94vzG31VZBWFmZJX+Tdlmxz6NMZvWjoDgz2M/a2qo6xk6HiM
aIeMe8Y4hB8kv10J6eriYzhkzpqlWY6tz0K6mgNxcmyDA6W0tzpimqYCRV2hb4bgGpzuafxklfKm
Q9UZBPR3HLRxTkY2HHFEW4m+tb6/V7AODMPSLYJTIju/pAz1eBWA3HYcHdDGKynH0mksyr2gni2K
peo8+TMozmaxJrNcNP8jQmvn2oB33OA7VPTmLzMewat/AliGWh9aVxsFY2cfP3MoL5F2Dx5pe30F
X9ZtqTQqCoAAhzoVl5DZmRAZcdgrDktJgSva0163zfQhiWMh+1oONEHK736LS2ym3aUOboT2kH0L
xtE1EQ1ES/euyXzqQPU/WeGsLp0NrujkSrMP20NKVwwfJ50oRE5DRSNjEwKMgmp4MyITZJfs+oaH
nHzUzBJUhf344Mvpn5XZWcidKDcYxGCwKFQeZrkTwmNIKI0s86BMD6WWnm2teLQyhxZZd5N8jCY9
3UwSSDCn+B7F9M/r6ezE2jHp/C+DsRbzxGjzkKdS2OfuYBKh56dR0qJq5cScPlZYPZpRt0sn+1fQ
WFuVHrEIN1i8/Lw+A0tDatyRRTGbavF8yKa2LWh30+j2iNbVluyKqm3aI/Sr7BHs3vJEa59+IUk0
NLDzimOr5MmvZcE3CVJVOIjX+wMHkGJ9CQJ5pwzGwW+CfV1wT/dh2ZTSk6+AdOqZffCZa1tULPn5
NGucgQaG4tSarFnVtsT1SWkqHqDO7AItLv9lEGwCcVuOpbNlxAfdDBGnDMAVA2UGZt6ijy2bKL9/
vT77S+cLbSFQO1S4aGPMNmeeK2oHW310M3rtheOWcnebWcnTZN8742FA/5+i0sqZtlR2NSh4KorO
xUx89feHmhqCDcD6B2M48i9BR1NAukjbbKOV1h8bJV+DPEgOMHLyhv31912MRqaAVnEdQzP44mru
NIgpTvXoRnbs+n96w/6YN91t3fTg01Dok4yDRaeEjgmZWLDrmvIhaPRDLmGjrNm3hfS48kBLi9E0
DMugtabxULMTHuvVKusdhVI63BgZJZtJrR90JDOHpHowo/ohQ9ccRb1jpsYHPB9XoGaXC4BrIp0k
0TQ0LcueJWNRBIai8JmPHGKLzzqYkhPaQh+9Pvj6PZY96BmHlTe+zC0Y0pZV4i546Ys3TszAhnqj
jm6T19/Rbmw3CJ2iunJbjRoXNYBLuPXYEi4t2i1V4XOorua+S4+gs/s4JFWNjuks+NuUgFovgfmg
e9pBRF4Nyfe0cUWZLMkpODPvAzaYAlCpG5+jPnFXJuEyrxB3ElNXbVqoHEKzjTf5IGDtgjoE1bi9
SHatvjn+VdeND+KGphfpYTplxa8S35/U1FBPHTfXH+KyTqDKZDUGbSOLQDSv0eHLNUElzge3S9ND
XPl0deKnEJHTuhhR6OxWwp6Y1PdRD3wgbTnK2I5ocIul+CbstnEPghwwEhdSKmOwRNE52Jc9PlWU
J66/2cpQ+mxTdXLuB/DzBgxj+YATh0nx2GSYvxr9WjBb+pCOTtXDItniOjMbClX+1ADCQRvVa1m2
1ZM9WjddJSDd0IhhqCNbINdYRfv0QlF38N3c+AYQ717yvW/X33ppLzsGM0zxw7Cp/LyfYKoJKXkh
iJYM6Gfm1MdqsmEcq3fBh6L7Zvk+wsqrNb6FrUTyJFPl5TJHzVP8/M1XrfMav9CkGCAM9zdNx0LS
/B3khTPSFLhXeDdVEx466QVI6kYugOCP3qfrr32ZQRBKaI6YJJrEUXm2rnJu6UqTGoPbogOU7yNy
xiD+0qsvDceXPa6+8cIXVzm1ydeorYKAMN6/sV4j24qT8OB6QepmVnCycg/BQSptvwNaGpKu3YxW
dhM79jNaCPi/ZB+Eptb1l1741rw19xFemFbavPWClgXalLmEKkCJwrvmf0i6/lZHVlhBeLMuu40x
hl/prd1dH3YhZBAwFTgmpkbyNM8XsrJtBi1CjMCgHAJXe1MWxrbSoPLVUHGhd10fbuktqYtwRjDj
uD3MFleXO96IKkfvjnbihlw4rSDYtQiwxHjRZultTs8WLfK1E+ryTFZFBgwoh6YRpcTZnp6yghJF
lOLWQ8+oHZ7NIdpiIr0nWcObS8ac2Zc/ZCGF/PofBEmVe69sO5QdHHNer3IQrm3qXO9dMyTbVpNz
7zXYCmAjG8Qr7e+lyQVh7gjsAPezeV8xU2tHH+Gw40CNQr0GmJmdI8vhsZ6GG1g5u6A3D22wBm5f
qJJCBBQAfE1xeMt5V6BycA/LHauHQfrb6ywmEXcurAWCIP8W0gzIre9a2GHd5O+D1PnYK+BZFPv5
+spaChogJkTMojFxkYRMyL+g9AI1B4bEPsiNTWdodyG+fl7VbSekyhpzraiyON86kAaxY8WefR83
VJi6Q5by3j2pr09vtkC6LW6fIoyDDIvmpOYWgIevv+dCsq2qHPAa2ErbZmnNtlAPT6inEQ8HyUmR
MfUQ3FXqg6e2LvwfrNtubCiyuFaek44MIFTr4/UHWJpoeLUqOR9LTBWotbfnQ9uBhY5VJnpEqhEF
H44llI1uMnhM5i22Iyt7dylAUVd0yKwAOVzExUkz6qayWwJUGexKrGLiSL2z5E9BSlGGhsv1l1to
czK7BnNrcvTR9J8lkkgz2nJryGxXGJE2oPPytzKZ36nhYkZ3M8YkOQ6SNurKSX8xqY7YrwbVfVQX
kPKeT2qY07bC882t8EMqQ3SeMPQY9QZBbwEB6nf0vf7um74Oaes2Apss4nm9xEC8qdVKhEGARRTQ
h6u9lA+3Tp7cp/QYCts8e6hrueWABts4rEFllIvvyvBEQ+7tAr7C2fN+GcklWFsTzg5KOeW2V6Ov
5b2DbiVyb1W4Lcz0zzjUEO/sR5RKYUS/QOP+pcN/tTSU4JzRQAV/eFEx1bk+La/Xs3dJrXguUg8H
bCWIt3n5opbMuCeOgOFRnV9grT9K7X5sm4MBkRwXmMreDmozAkEv8KxAsxkOXqZGD5ngxb4Eyd5J
Piddcrb74El15J+W7KFnqzR3kaUdQlp4nsxJNzlat0Gn66RFSHt51glh+x3n5Vr/ZmmSoaDzkanD
KIozi1CtH6Fa2QBaqCNEvGJQI+nkZpiOQAJwcZNYi03L41mi+ibSqfk1rNErc5TlSkawVr8rq/4m
nL4jZiG65aJJmkHO17rhPkue8YXYDbaz64EOVGgjJoP/bJr258RUVjKcy/opX5TcWSa7oZ0pqyKM
v0lo/XCsrXZgEmL5GVNbQdaJ0jNPj/4QOOt+3/j4a+XayfS0u6zfDWW7U8BYbq+vrMtjUjyHRgOf
yzmQxnngljpjbBqP5nmB54DSq5iTpXeeV/8gmO68cnQns7t1jPBr3dqfuhqkTSK7ZboSvlWRzc4X
OBgGGRY6Iv3mfN9rTQtFwBBYTg2d8XyCsBKhzn9TYJS7URX/Uwt1OXSqU+MXu7SQnmBqU1HGfmPs
IHPTp+EC0iLtYloOGtWjO8jmhx4K6fdo8j5VBm2Uzl7JbFRxe549tMA+cMYyfZfoE2NIiwIGLxA3
W7r1WUMbIzQ+BXr4UtXYoZT4/PmWRsOPJu3WpDOO2hm69zpaN+T0DRpcUL/hVaTfDH5Y5e2PpIWh
lUgWat9I1XmJ9Oh0HJ5U1Vc+uwhks0enLkFlgk0BtHNeGPBRWMEKg4agbiPxWNpfhfsJ4hwQ1TZa
E3/NM/WIxjJmruk2DOXnSl/F7lw+giUD3xXQAcoTXDDe74CxjB3Dym1Rn5M+qQ0HNuIZ2K0e077/
UWPl1KI1oZ0HODy0PuImWCvQigHezwF5GWUCwqlCFXqeIZod/JhUo0MYjvpHG7TdBA/D62F5v9hy
sqtzctXB1SPz1/XJvzxWGZfNT4KmiMU+O82bwKp1uePFA1W/qxs6kVC4YvNHY/hcJGEXj6sQ1MVX
BZRFCRba0kWbq+njssv0iAZfoP5E4fhsl/KT7mWPwZh/LXC9mPoHRE8Po4k2y/W3vYQpcWCJcVlu
BH08lt5/Z3x1vRFs4OSqvvcLgaCPulxv8zIutwmyjHhdb9tWPUZB/KT1nKJN84vL8PeVh1icAHJT
dqrFp54vtjKK295OndEtUDkxPWtXesl5bJwPBsbo6HTGzTG/NYr4w/VxLypE4rA2AS9SswCjNe+S
jZKCpoNnjW5bEUVpKzaqtUut70AB1ipES28IFgUAIncdxpsla+PglYks+si9B5jUqsF/WE7xI9Mf
chNFumQTdpJr58HXrAu/Xn/LywOWt3TIvEnaWF7zSrvvxc3QTGwkXCzdETMLvyGtUP7IYNKU0jxc
H02cjPNtSxuLwqajcHLOt62EIZUEJ5iqKugmQUeAOntI6xYtKu8sWnmkdnftGshsadMSr6jps4Qv
b3JaFg0TykNU9CF+JpbyM5PU73jMAsn6jDegiw9q1NdfgiE5mIPk+oO3a3rgaENHgvWkKvUDpBL4
VbKzsr+WJt/hdk2rSaMDOq8ixFKdIS7Qgx+gwdD3zQMiGDiP3Bvkz227VpZamnxQFRx2JsUDsuT3
mznotDEcMvpoCJYeQf6Qpt8VHh6wjnQArLSJ5eBYgnu5/smXYghNXW4EqoCwU9J/Pyw82ECWoW67
ph6hvt0cJRTXh3HAmc8Q5A/7BYfxgx4iVFRO5SOEcOr54cpmvryGiVIchXxqJnRRLjpKKT260mtk
WgpV8NFI/d+V/00Zg6d0jG4sBJoyvPEiiLiNqf5cmYCFeacKaBC9qORrF/XPMaJQU0cRiz6Mt30H
v3oY9oPgllr3Qqw+MYcfceK9CKy7lybfEDj4PciNazYO32g6BzVuAL1xNodHQc9ZebqLShYTI5rv
wBcUR+Oy+P7zQFq1psxhDQIAO1RCCy/+3XHCbUYQG4NVnFLsN1XsmDdGNoJuQfP1+hMsbALQG2gt
sDoA5c5TfLlSYUoj9uzC+79PLftXH9Nfn244Z3fxJK0shIWozslNoQPIgQxifrYay84bdOS6iHe6
+ckwmmMSD/dSpHxTMWW//mKLK18F+oFEE+f2Ba46AODc1wpjNcpjoQXIlE6wfcNTgU9LboJuntDq
T6xtUH0CdmnHa1nS0sKDD+cQ1yH/AR57/2mjIszT2uduWZfI0FLmHip9P6Gs7o24N9XDfZPfaPQZ
rr/2wvdUGdE0gAmoND1mM6wjBdOFyYgsAkVfb0KvqZ32SmSciq5BK3+terTwkqijAOPl6k4FaX6A
DbYd2hK6Nu6Q1g+G4vbGR03CXN3vkRL/6rUxetrOyu1hKZq8UutoovDnYs1Kfg2MsWwHTGr8O0i2
Zz/AC6jr7zCmEO5eygczAVqJyt3KibH4trAFqHRzXDj27P6NbEvXVQG9JG0Yt1P7ZShw7MaywNcP
6ONvEOP+hyko1W7YOPA4SPfn+Ymnt9okIV5DKXQjxdPRq4Pnru12io7jw7HyXtpJ2sJlOF5fSQvn
tkodCZAZ+4cza5Zs90rVaEWWc3L00SlAhl6jmF5M9kdlwt4c5R1JN1bmd/nLArhA/MVgip1Z60Yx
0zRESmR0YzU6ebK/Z7znMNO2GtDDqoG4F+k3Wvgr1oKnf/C2b0aeve2gydgimgTiiAtoNL3YdOjy
clsnxn4Ykb3x1kAmSxuVe4xMKiY6vPNkbPCt1DN7WtxG11NFaU9GXt+gqnITmRxM2koavxB4qenb
gAgAVQCZnGUf4VgpoWwJRIthbHNk1EswnYP06NXt/vpEvi7HWZZJGdCGGWjbfMh5TygcAiNTYRO5
jRzuce1AsUvTp50eRfuhCntXrsaTp+BDaCR4p1rD1pTUU2kgTRxU3UFpiz9DMW2MIrdRWS7w95r+
dpOMHBjEIGg3wiShchYjO0OJM2NkMiJVO5F/70Gf75EYEwJrN3BF/8F1WRVIItpyoIiteZDsImQo
EgEn8iP/JjTS8yRn36I++6ZUmPHQmA1u6unzNHCHu/4tlrYw3WbOHm5uKkDZ90eQaqellQchGa6F
pDxl6IGwESLEZ5klChT9TQ3P6vqQSyESK0oOXl2nPOLMFlo3ISjuOTBPta7fqCOQmGKP+4Sbjd8G
obhXTgcMiv7Be5rQzqFqKpR653UBvwzK0QC04moIcyo2ciV68ZBososr+NZuh3uLD3z9PRdDlQAq
UQUy9csSVlU2lVca7F9hUYIN8s6izoIh5XEcXhQfefsIqp2FREhhrwy9NMWAs8D9UmfnXjX7qlPW
RrhpOLg5TvHebMCpGqI9pm/Qb8JJ8suElqtnrHQ0lgIIPRT4csgKUGycx8ei7qwoZNCuCE+i8Et2
hcaP5v6DFivLh5sK1NNX0uI8hRmmNmoTjaEwh9qrIKoydIZ9ai1q7a1E/cWpZCAKDFAkQRy+3yBJ
1fcRylyAuygrIlqOwkp/K26io9xsmXy+nv8F0d8PK4tH5ffOYySXzv8eV/z8bQ27SOUJZRQWbHRO
8q+SicKJjORX9DDifYf2K2YltyN03/RB8A+vj74UFUAHUO4AXnXJPmsiTY6wBhvdskvPToQiJ8o9
cZRjioREF40FOq3XR1zeLIA/BNNsAZbQ4cE6dS2nazfC6iyUcC/FPpoUOJrjnBRY2hGG/q72sm9a
8Y/SRYrX4AXEtYOo9H6yp7hWJaurqBoi7FRFN3lg7ots2sfH1EYMGmn56A6i6crV7pJGIZYx3Roq
LvCcLgrFmoQdRIDXrlto6sbGPwrdRGvaeVrmauUdnuV01lv1zkjVnwbdCh+PRpQZXdG5GNus2tSj
t+/65K5HX9Pu62jDXUnIkOvY8Sjejd6uMXGX1gW8JAqrLAs4L7N5CkocTxOIR65lTfvCl/fGhHDx
1O/DKns0LFdV14iYiyPSNRS4ajyu5lckHzS747QqXn6tf4M1Nh4n+qEhEzC6b2jRgZNaoy0sZV1U
zB0+DM12Doz3a6HGicULzJrYCfNSr+R7pU5da7Seg1A5eKuLYPEFEWSRQX2BIpz3iGxdm/pe76mF
h5hZNO3RqbJzl5QPxh635J1vlit53uL7scMYi9YY/J3371c1EzbRCe9XOXeV52zVFLlNxBmy6SGZ
1kCSS9GThBJ9E6F6cwHRp3gdQQViwQQB/EWlOVbEscj8XtcqUJwHObVuDGXt4F0aVCxO0eimgTQ/
HTyvSSK/rfiCBrR01f8QYNItxzKuwvIuzxyMz9QnRMRvroewxWGpFvIVaXsQxN5PrOHRdqxx3XSR
F96FZfwkAXkJ+nEvWPJZnHyDWGKm3kqoXipi0FZ2CCX0WmjyzY7daYx8I1YYFqG7bVGj5vkjmT4q
KoxBWOqQF+l6dImFIVK1bYbN9XdeWr0OCZWuU6vhfj9756zM8ISUOYiLnz1KsL3uEwocatRgJ+N+
mw1rrPylSXYAhdCqp7V70W8u0kRXG93jbQHdVhK5RnSglnRX4hOVSp+G2NoMxj9KzylFydyKWFfm
PHsEvgEPGiF23PKaY6RCcQFlnOZQQBGQnOT2GCXJN8X+nU7J3+8hkym/GVps5zd5QJzWjTR2zPAE
Hwiz9pqtiuloQKRNrJivjUUmOjnkQZp/jCV/F0G9u/6RLwFIIlsnWQc1CPvnQjDKNjpV9gON15cn
htFOhpceuW5b34SWbE9mW2FZ5T8iX71yV1hMCyjAC/qRkKqaJ5WjXjXQxECG5tZ9nLeomwyfq1Z+
KavyCCDjlAEJRkQY0fLQeFl5bRHp5ymYA6aebqK2hAwqFBKDyQf6MXofMXN7FOwikfr5svdJKV7o
5z5ECPhpvwYsMtmev9AMhI9QrayBhU1GpBbYq9ca2jw7GevAwKB+AApt0IWoacxgHJX53qF0km1I
j74o1zBYC7k8Q5ISid4a1EnxSG9WHdKkZQl2hQSbfAPfjrPTInZ3H2X1YWWSxXEzm2SKn1BIRMdJ
vhBaSPwW68OKSp1sQRX1Ei7/E0ruEiKW/s6Xir06lK6JuEHSRivzuoDPsBgbnIjoO1G0mx31oZDw
1AuFt9S9bZkaJ6BnaNee+kL+PQz2szP+Qrb0mNjBB9BST02H2L394/oELM40RRCBihIaJ7P97ZiR
MlHlAnytBF8Q1HGSu7yL79Hg/3N9oMVVJHq06GronI2zc6JJbUUaTGJYrnvdRqIgi9UgfsAjZuVo
lJskwBvNBEB4fdh5wBYwCJHe8DcNnotTMakUFTN5tUMuBFNpqhu4keOf0e10XAkKJdqPCDfJpFjX
h704Fv8a16IrbyHrdCFSlMpGa+tYLrgq1gO+4MuHwdZH3lovAUKZyOuUz9K+rrGSgiQd1Mba4ppH
D/EANqUVTmVEZJx5FlLJPbzITsPlMgXOnd/nPkJN6M7GqEUZ6GcesxL3YTw3ppiIjvmunTyZoAiu
z8P8q78+BU8AepMFdlFqq3CvluwQ0YzS7HcSKOGEI6KS62Nd90cF/y9kgFeGvIjZr2NCjLFNrlLc
qMTMvAkeyMzXTl7ZnRth3Ckwq6OxVWL/lj7SNpEPdvRJWGFYyt9NwP4a16GMxTZCdXuWjExjRZNS
ZcYHhCy0CRedhhujpmwsz7sXYn42IlTclfbXp3i+g1+HhXnFIjcpoiliB7x9Xa/0MwvEpqtWxknI
GbYZJtb1j6BV19oa4g3eBksxFIUImJ2MdFliUaMw18pkRPVFTV1H8TZRW+yRXXgWlNNc/ZX38m0a
o9qkVw9aX5/jcrV2O4/Xfz0CxH+FtU0kmU2y1MRVpY1972a//Lg/iIErlaxLkZ/V9qNamPUm1++0
4PP1Sb6I1a/jUqKkX6WR08/11FmmOo60oIL9GNuBOMVxqqRRl5zl5uuE3yntgi3ObFuD/rlZdTtK
pQi8Oyu7eimacTP876eYRetYtbsgUuv+lVT/ymYop30e98c8j1wfSIYQ7RPQuZW3X5x1yhOkguTa
F8E7hvNdaEPVuyJ6xgBRhW5YhaZ8Ygor1hivbW8TSMMel5GVRbfwyijBC3Q0XYjL2ohcSHhoGYA2
DbydqgZlzHC7kTPt4JjPBlZ2JC4rtSAxibNVLrTnwXEB4QLENks+JquOyQiRIk9GQFWTfte33Kmk
3WQ5OytcC1eLo6EwZCInDOxlfgFvSf4kr6DrIEQRB5wbAh3NDgyx5M+Fs0ZeXZxM0KDomREYKbG9
jxVtqBaB7xMaW7U9iitM2SCLboVbQAjIfyJ36pVfsAlbOYTnCFA2D+kcibtNdMTybXb2K7lND6+U
OAVA6MaKcaxz/KOwOPr7yxT8hig8A81BLGnWnIskpbEm2excPcaGV9AyUNAprfCEfxAXE5BhuJtW
ksQrSyunzuLMItOkgxlY4Bl5YzTl+FX8Ffy99psQiEry9AxnLeVlY1yS4nBNUHPhdKWDwSmPsAf1
u3nfVXJ8qQP817uC9Q4v+dSEz5bZHuE1CewsEtdrMyzOzou9ISopDAr5XJuVo1Oy2RyPp95ttG5n
IIAu4GBlmD9Gw7nR90Wg7IWoZ8hJb8UtCRYilPkBc+CVjtXim795jtkxMNhBGFML/Is1kWVftOFz
oPg3UfN5yNw+Wm37akvv/dpWMJB6uKgDRllFom6yS41ouBV1QPS/twLKjQ29YjzmUrBtgnQf6eBK
kaXyquRTbKprs79w/gLnpu8sZA4ugWpd0fsGXJHOxQtinxmdsHLaBpm5U3PJnYxs40XSLiS7Rri4
hIiEIdH1Hba0yqGp2FRDwVRwHZzFD/axY3akc/gkbPFvQYCDy3e9lZWXEMnYhBw+s9eix9KgAkoP
+kcU1ObRwy58vcwmDPA0BYNnLoQBNwZ7P2qMngIevsNVdiWnumgRi4iFQDaQLAN1SjLJ9y86/V/O
zms3bmZd07cymHMCzOFgTtjsoJYsW7Is2zohHJlz5tXvp7Rm9lKzucX5FwwbNgS4yGKFL7xBrRo5
7rl1aE9+mgpysfpUxaorRfgE909j/Zly/i5FCy+1blDhc2VzPKIJsQ/xuAvqD3Y9e5CUNlb9VSXk
9bFgqBJNg7oFrnb5WDgdAcOMjN7LO4gF9k2lfuzwp+57tyyhrpLRyC+C0Sg0kd7/8msbTvv3yEs+
tFzESmpGBLeiaypI7lXwx49+huoLmvCeVG+eNCshBx+A1rdDj964uoXDXImQfRnJXyL9pA23Qnes
G0ifBpzZw0d/+orWi9tlW/TJtfuYWpMu5JJMwRa6nGI9DaKhzvreCzsQ3EhqCZBHREhV++2jkviH
9+d1dThTR6GJHS3ypMvh/C4e1WFsewqKBi7xuEQgu+aoD0aeumW3VQ9fHQ3KrwGclFB+CZVOgjpT
O6Q8vSwOj1KLHpmhntGfAjws3JScx/dfbm3nirUKZFf8sTwurKkq1Clj0eQ93WeIt6KXMbXfIQy4
EryJwEBdsNyqv6/uEsD/4pjikOTcuJzTuGtqyRiUHqzXIdCefIRPwt9OaJDmSntuJRT2jrJ+HBvn
n5YLxf406N9BtoFWfdVv6HynRoGO/TnI1N0VfKd89OCoNuAUeqe9jE3t6a2+q/BAf3+mV7YnYTn1
MjCkiF7Li8iH+EbX8gYlwEDN3cSQ9hLCsI1cAXBQ3LbRz4IB8P6QK2uJb0oRnJRASGyLK/NN3mlX
bWSrFTRbQ6l2HcwhtY73YXuX4FSM0/TG+bOylABBc/OCLwMjuzyQMbcbmzY3Oi+XaMKF4NBFeBGb
O6GTpeEDmO06Jd14xdVB0bUh4UJXhSD98hUxwsgmB7SX98GyMGHDQmhG2Sggla9HlAml6vD7/Tld
q13QEnvtZdCQo5JwOWJt9TP2nFMPpuimN38KyG/IVaKFBWJcT7H81FnDEbTXfzIs1F7aKPAMrg5b
P9B7bQzYMXLPCUQXXIAa/CG9G+OvUnpLs8oVrUfL/Me1fXYMeo80kBQbrtCVvqkT263U2pxIijp7
Qje79j116I+UD26m+A7nLtf53vYY7yRbZIO1c4K8Q8jec8vLV2cvytH2nMt8XqFcI4LZPjFIS746
UraHYQ83bSTTfIpBEaJOurFj17YPhRTKoZYK2GuJ1JRabVRx2uMorpO9gjUUN+wtYsq9CkQm2RLp
WV1YVF9taBWCKbm81uwEk70xLMlPYBSXgePZwigLRpQyf4yT3xA7lGg6zsMmv1ms2EXGIDr2lrhx
DME3vlzRxtQPARxf2PiFhFMTbhuzcNLAlhOGBT17oecthADFIWWh4vYfrGwwuOCgAF/x/ou7gJrF
aEp1zcrWsFTlxosGEF8E8Eb4FYwJknsGipHBHrLkRhlhrWSkvx1anNlvDkg1N5lwIKmeEAoNMex1
7O9DV7hGg6xyW51H+cYEZWcXh44IR+tudTh7G6+/kq/xDPSicRlZERGfnK6qdD1jlSFHZSIRUEj5
sY8OOiLaehSB6/HC7CwQJmZs4oNrf+kK/8Yuthq1ayepENJG9YNSPJXKy7lQoH/12JB2Xhr3D4XV
H2zyxnE62Tj7CflmvLl2vlRuvf5KEAmsnkoA9HqqdssEedRwnMqdtkMKUD3Lu0ju4P3+LZrc0x3M
Vtj2ctjezMnWMS6itsWiZ6lT/DeEcAGlj8vXBdqUgFPrOi/ujFOrQZyAQFqZn4PAPEWR27Lmf2Rm
iwlcesrkrYrw2ma/GH6x8rS2UKrYxFZnSoyzXAKOhkaC02kv1wdn+Dh1XGJd41ag1v75emNk0UkS
9WFtidBJSscqh4aCWQTwoMwhe3JRznBFqr0QRYsSdFolDObKYB+VT8PnTHqQ5i1WuFhMy9kXvR6K
4ZBW8C66nP006qO5xo3WG+Mftv03TE08SClIbJ4uYh6vBsLNV4iAEJIsl5cdDXLiSGOHb7aBlqq0
97EbbhBoUq3QFZvKYJttzPDa0lIgS6lgl9lNS1S2lNcyEUnce04Z7o3RcIW0DAzwUz/ZT8O3cWfV
oZvr7hDHJ+K3zxvDr+woJFc08nByFufKmMdO0PZNUzZyIg179N6DyXksigaGc4U4FfrQds1fcPDe
Debm4CunCAAXogUIDqTly3yiRlgN824Gr/rwW9j0h06Kv+OX/GBVzqNAD7dJvu9n35Wl/JPvtLdZ
ht96jbftrFCuNvC0aG9DR693WveIaN/WcXN9p1ODg2QCGUFkdFfroQr0oa/9xjP5DLa+s9ArTZrw
6OOX0GEkPOvG577NX3BLu29N+zNWRvzsV5nO920gPYvjlxbLRlJyvUgJm4XYEi0iqITLnE+G6p2N
mtp4dfG94xAYwuGAIlGQvahWco6zZOsMWB0Q7Cg4FVGUXFIkhok16ihjI+QPIuW79blvDFcgG438
oVd3QqKO4MObXbD2Lj1gFLBEQ7h34+jUBUApuB83Vq1+tVFF6vDvR1peP7SzI3/AP7lsdEjBpqur
Hbkv8gOV4dr4W2GrekPq/xhgNGF+i0MUQQA1pGZ22niS6/0DaFgUw7kDaNldAQqTWSnNFmt4ozTc
GPnqpux2cc5TNGiuREj6FOVN40d7DtHDxtjXoZgYWwPjKpIZfl+ei20+m1LbqrWX5h8N+VPX36FI
oNiHOlKIDRBXC+/y6I/kbNHEr7ctCtTUcgg8oalfFfAC0N96Ore15zhYPyNHWhdUx2rev/9YCceg
gFRueNh42+tlyKi067iOaDtceauBATOVRs9qz47+5a3WZiBdgYUPeH9qJ+wMXUvHi4dV8P9IBwOC
DpqDM3PPcV5BRAjCvdZuXU8r2ADKA4I1D3AL1OUSAqnLEnw1P6g9ieCzyigmh8OrbdLYB2eR+Jgc
62Jcq0hOr10a6/vG5FxvCBIY0FSwujmmrvryUysZkxo5kHyBdUUtPItzjExJ8SIeJUP2olcSJGcM
16eSL+IkAe2S8k2dNJFBX96gBjBX7Oc4mAjOjUWg5CR1OzSVVnuxTFu1earTHwhe02Ct3FaIguNO
yZH1GUdh3fnO6nl/Gq7Pa0bnRBRSERwQS2STKnepXyb4boYmwDIKm6iJjvW9hbNmBFTi/cFecQdX
74oMOBcYkC7gRpfbL5WToJyiqGHp1698jEKnEwV6zQ6mY4trlqOcpQ91QFmjRk07PSkWlqjp//XU
xMTy35aa/yvvsk9FlLfN//nfVwK2YMwhJwqQAkU5epyL57CNSS+KCf7hS5jMnyRovQUKDrUFsBnF
TuE0JFAEDvwoEcJYaDj3vrTvU5pZnfd3Y1JELLaYFJ6C+pFArArj78tJsXMjS/wkqDyNijZQZLe5
V4CJZumzHfyxygQ798pNyRbLm6BDRL9zVTfeNP24DqqYkjdPIc6SN6na0Evcv3jVek13N6UJCN2X
fnpkZX6ukdTNH2obqKdkeJIee1nfbCzDlfNRUN8AcFA8RABDbNY3o0+5r8y9YpUwuuudKPngw/3a
RssiY6ei6UzAd/DVL+9P/eqoOk08YWJPRU3MyZtRsymI86I1Si+Mjinm6OLjCxEw4ehTQ3CUkKyt
zY1u/kpSTLmFwhYDij7WEpZkl70EPoGzz7a+VafgZ5R4UXh2+smN6hLhsd9TeUrmxwTTsU6xNiZ6
bQuCBqMUwX0E8XmZnnD/GIGkldy+Nggw8pLxydBfxBUg8sGpEXbs2JykLwON+MlE7lUomZO0vT/1
q7PAWgf0xyl8fQMMgMYjLU7rVyCNaOK1/S7nFoZ3shPqwQIkJi5I0chDR94r0ciM661C+Ws1cbn5
4NfQSNK5ka4EomInzU1njGqvUHQsvM4lABaAzPmnMv5oQeY3/ZM1/CoSyQWniRrtc5I0u2y6b19M
aTdolltFT2U6AnzZ+lIrlzehtPD3APXLISXCqDeLc8QNWrKhUHsOjYlmflGPs63Q5nwhbK1RQNv4
HisXgQgQBSGQOIWr6HI4WujSUCpF5Q199TFxZtoTMtDitLZ+qpP+a54NzBz/dUeLGCHjJmrUnHRj
3EuJdZcVE0GVT9VkULYebSVgfCU3M4ekFmQVl4+W220pZ6NaebU2H4cBN0n2qCh8SxEF0yJw9RYS
Tu8O5haX/ErHjItCNEHRDgMeK0zoLodWusqaR3WuqOy37vwUFxD4Sm4CqrQTcm4i8Rx1ISsX7xwq
GmKxxg36emFwk5ePG59oZR5EmVbECYAdyH8vH2Z0JpCWlVl6UzDuh/Tz3IxuqqhnW5/uu4DaHuij
qMrvTGOLMHrFk2IeRMcBfWYh0nBFO6qLCUuolvNZtVIPPjKKkOcUJ6QQAwygBsI0VcaYFosRT4B3
KHTvrAJczfiomcneJMi00KrufkqB6WVpf1tXg0v1aOtQuS57iBBK8KIIKYUu+uUMEd42KkS50nMg
u9DjcrVmcMMARID9qe2k/aTjfCMVnhzd92Z9M00Q5iMKoXiExnSMJl3bqoCuRJkXTySuoDe72IxG
dMEnmysGRq9D7QfLEjs9586LSfYjaFTiwBNzxbaezJeG4FMp/pN1DAkIvCB4LtLu5Tqu5TjT/Ijb
va2/zeWD1HpJ/yI08BpOkrFvd2Ili68moLiVlGKNQxwUUsZQtlKwtW9EVQpFFdYxUKXFlpIHP0ti
Gc/7Vk+4dZ0vNUFvnOb3RfcRD5obeYy+iieZemPXRS8CR2P7+auVgeBcBpv1cbFtFlcAlFnuYg5a
yDtLI4nJiIZwLhL2OALBbbTLbFgsqerTBzkiDIfsN3K65t/edCK3xJlmI0tbOecpkZOdcfSShiyr
WR3htzKk7GqhINzrOi1hw62geiB1u9cTzQs3eVJrly8XC/J0lIV1CJAiJ3mzKhvdNKVZ08pXx2PH
+mEFzU5AdgeMosra3NllisbC3RAWB1upbpjNXV1vkJVXACZw0CkBgBTGdP3qbO2zuUaD1Cm8Uob0
Hh/DLvYqd5o5SoHfNeZTDcOGpsAuMQnL9G4vAMRC48GPMZ2MfpdZd6P47dZts7JjeSzBOMHV5Fpr
t6G3CfE0YMfm7U1rfaHaeEZgH58TbkOH6h5ViraMvLH70uvqK+2Jfo67feiufSWBu2FRCgTBFWO+
RphmlJK69DBB3Wltu5Os7Ngcpzo5FXq7L7vHEqhNjqtXgqVURK99y4N8LU/nEWhPsljwONMWC0Wd
i5FgPy09Xe3dOs9OIlKbMakdK7So4JiZkUReKh2iursXdsslRIb3r72V84IyJyxM4nTRTxA/f7NW
nYJyZ5lHpScXAonSvfrSj1KzU6ctjNvKVrwYahFoaEVv+VbKUE73tQ6CDwJwI+SPnSHY5wEH4vz1
n74bHg50PtkGuKxSE7t8t0TtrAnqZuGJMpiggaqKdEBFHHO9jd12PYtiJHH+Qx0WQJvLkaJel7Pe
MopXmwrAmaL/B9t7J8VbG2h1pFfVdZI5KCfLJSOVSVK0XeHlHCKhqp6nGdw/1Xl92CperHR5eCtR
QaK/hUbX0qQz1Us9bfKp8Aa0NYnHmjE42kZ6LoGj+VwaoqFLL98tLMl9/8ttDr1YluYYITnTDYXX
NPUrg3cuKL7X4OPkH8aou42WuoXi7AKOjI2hxTK8vLB4axgtwpcM9y1jMcNVacRKX5UFjuNVc2gn
ylVW5WYjcOZbK3b2in0/tMek7u8NzNAFrsmOslOWUW3ESXLj+lo5IuhnCtg2dxgQ9aWTgyyBbxow
aPUAa7QjutJtdidFxw5VcpFR6qXkpQayKgJeVWFcvdkOEsWa5XRQTBZINegEbKfLpZ0UaWv7nc8m
Gj87FK+riR3LDRInT3qUAoWlOQQ9seS0Grot9Za11Y7/lbhKxTJcgnKMUC/KDE1qr07YwTohMXkq
1URXZoNtfHfxXZcvCmqdwEmA5WnnL140CZ1BBY2JnjXpMqteas6Cz9Rg/E1VRgSSPorPtcJpZe8U
MqIx3gATXL0u4C5KpYAoqFaRni6OkYkrAFIVUJykD/YhkywKB7TwFRKA99/2qiomRkIAAHsMWPLa
skRnplZXaLGZe40hH7Em+aQHePuoWxCFqxKQQKuhlgIqhJrgVbdWHmnWjRnDjCO9yjC/iUx7l6Jc
1cvOnQDFVGiHafEW5vE6sRTjUgdCVBRX8au7fWiCMqwaK/cyST+b+6Js6BB3u8iU9iGht0TZXcXR
p0rjHTJM5yHsbong96Ha4cS91S2/uvfEw8CaR/0T/CX6PJcLSwqhkZmSlHt58MmBJZZzWAc5KuJu
lj38f4RYa9/27XiLa6/PSFQCx+flm0cEN12b7Qliwqv86SgnvDVb1Wpa18n2r3mtaIyF0d5J9lqx
scyugyzenfI36Aj4A6yCxZ1faUWBvivnuBHrrjBjyXNG19r4QZnmAv+y9GRN6WlOoYaUvfJp6sPb
VEYvv4i3tE7XNpfBmU4hlnXPyrj8DHVc55SjuDljMtYmj/bCxjZkr/eFvvHaG0Mty/5gXyYd0d6C
pY1LRxPvOhpQotYdb8YD18V2McOgtXkl6ttX7foqR9wpbuqC2gH6cBlmMCysNs9/yBOCCHr+OUqq
Rw4WrGy159Rq7Z3/LZmmbxno/jmUdpYZeu+fLVcXqHgiXFmpFAh0kr24MULFd4w558qSJWMnoEld
F3+fOuv3XGCtjsXT+8OtrzG6HqLSKXRGFuN1YZPHXR9zSahs8y7aly2CzDi0oWmwr7g4hoIqN2vP
cT7nXbDvTfSFtuCj1xc1b40AF9UbkH6Em4vrI4KAY/omYYMkvQimlV8fmnF2xSluIzRkoqbkZ7kb
GHfGiLyC8nljFq7KV8i40XyFmoTE8LWHaZNEhYFNZQEGubspUSIZG8t35yIGhOff6/7HjiZY7Wte
EM7P7499XeYFV4mEDVpVDE47VOyHN0mEShtFKno/85r6F64xlC6J7EFLTMFwUKX+EAuukNwdUkhK
giFFMQbo/V5QGfO+Aw1GN4iNSPXr1FcvWWC6xfDn/We8xmK+PiOad8CnxcJc9EASCtRjjiGAJ0qc
QhVUdmAagieRGirxkr4TZq6Ct6sbCZY3W0fC2vqwEJkVlu+gqNkfl3OUzkVlNy1zNEZfsIZyRZFT
WL/Fc3dIYDeoiO8hdn4M/PAo2w9SnR3enwGxDS7iGyaAJhBRJJkKJ4Z2+QBtmExJaVg8gFbt6Ek+
6Fgnatg3vT/M6ou+HWcx0eoUBXIrxqHGUM4DSk2QagbaC4NP0TDZNQ4e2ZHrpBzyotygbN23q59a
lD5ogZr4Ui9JiBqIhzAsdfostPeqfZHuO+3QovPX2oRzFJPD7Pdgzq6ZbTkJrxz8dLqgSEMkZZqX
KMSqNfTewFOPvFY5yEN4ShPDa4lD8jrZqH2uRBX015FzFgqadBUWew6x68nkSOJcj+SPomQfUDkh
Q2O7c91TzojyjRFfL+vlCrKpJgnoGxpA6uLLzv48WWGFlY5aFTt0jKm6JjurR5gGbcUY6KtKaVX0
mXUFz+LAp3ASnQWkHNSzaPFHOrrm+ka+thJiMg//fqjF6T/rYUECxHLzqSI1Y7drpqeQLT3iC/MK
O0Ut36k2Br3OT9lMb0ddzL6WlJkxi6ko5Nw1bABHpOPzVyX7lviTCwfWjefStdsNaeP1cYkk0eih
YnSF7knyRMEWGMmBSn7JFeNkkoIKuoA+YApLY8LXn3s7hPOyhSlZPePhuyC5SPEfRMdins1a78xA
YuSZHnrABOdYZOO/4BNLOwqsYg7xdmh31oRaj0wyUSu7Nr4xoVS9pk3wgPtQPxlAH5qoR4CVqjiN
i/cPnysvdFt8lzdPufguqt7Gia5JwvTwB129Qj6po0qVAD21CBwETSTfUL32Rp0KN0tkep7Pu2AM
kRny974lCfDqKP0tsluxZgVPeY43oqO1gI1H1FGroEZMj1hs7DeXZTlBe+yMKPdKYePGZM6gZe1E
/WBiAirS6QikSpemngAKCa8XgWCaRnaWxs6jQZRH0kbe+T9Mm5C2pMZAv3gxbZme4WxnJ7lnf8Fg
+6ibtC2AXg5ElCCpxAOKrS1r/QEzL9mvvBT+3yxzXZvhkcKiKzh6QWXuauO+MpLvrU2xcpD9vdpu
7DzxJJdnkIX5E6sfwx9RFlicQXKpVVZiahGhxh3lZU/Xi4Ou/dadLWrO9fnKQIhcQ3dShDD84jNV
Uj6OuMBGnpXKyPJ2nozjXhiji1nTNJh3g29tLN6VlSGU8GkfUWrh7ZbkSyM27Y5OCSY+ZvYhArYX
qabXh9UxqKbI9S3/OS71ezvqPid1/uBQDmnz4SRX4U56mnIF358tOt/KkS8Kf1jcUBRBZWZJIlHz
JhzDJOORLJp5k7xPyvA4zeWz3esP6SidTDk5pSFyTQjtKKrbKPUPPww+B6r8K1Bdf6JEZ2/F2iuf
hnIC6hxce+CMlp3aCsmdYtCGCL5u5IbYBXZytlPGx7ZqPSPb69LWgKtfRmBcSWL5PGDPL/ds11tj
F/dx5HG4wPib3czGYZO6H5ZfZgyaKPYpcYTHHpxTaxl7XZRHTaP/DYKcwkegHZTggzX0W7HWdUyH
8qCBArwQJSANXBzKHamEpBpSiGxGeZYb/WusyL/66msb5Psibp+iqjrIWXHG+TSYhj/gcb87KCPh
sfALqeD3z961SRLmjcLEUSAqlqh4kEANip+kk/LMygzr+0xqjizo1s0wOA7LnV7a3ItJsjOVr1+q
uLiZ1Vh2m5huQ2jnRxLHLWDoysEG9QlxbQowSF1SC1p8ODosA/rByIcW/U0qozEr1Psq9WudIOTS
JgF7O6sBjbaqG053ej9/0x3cbwol30txdzPU/sdGv2k0+9kkna5lwNSSRl4N+4GaZ6KCdt4C4K8s
b/DdpPTCq5mO++Kj9r08yn1g88yldtfhcd9X85dJ8c+DCiA90n5Vk3VWMu2vo4cPaZWetAekO2/b
OqcZP/1umzrdFdMQwnQzjhvfeGXB8WwAnCDykcy8RglvLq+oa9ssQRzB633lrojUD4+VrN4nwfgF
kspXzYH6hBoUXmueOmL1EEffM/1mkKs/SCdvlcavKtPU94QkEYK6tM5At11+2xQZzEhqkI2bU+dL
1ISPKHQ+C4O0pvlo1dqdHKeI6CPmJ/uPAmq1MRXiv1/cRK/rCkwdENerAFw1UkfOyxgnBDnzECVC
EokOs4rLBs3DJPproZwThdyaSnyYqoC8J7mr7fZnZ4RbrP3r3J+ZoIpoGeQdJCCLih/FVRgkbYBs
LaoJ6Djf9XZ705jhYzznn2SdEoAT3tshlbd8kp435kH851fz4NAjEhhXAohFXhkApZLpUKDehzyU
hUW8QJw2Ku4QSXcgEgvx/pjqp8g45pq28RFWtgqobx18oTCRueruY7kZm1Jm9fCByeqC9G4uBtfJ
8W2Jp/0AEbHZtIhfyS7J4KkjwKanpqsv64hUuUu5QDneGykaCF2UJMcLEgNoNZjcyoHHah1ENYNV
ecqkjRdeya4ZHYCSCHIt3HwWYUmnZ+a/3FwdDF1c2y9rWA5W7/YdYr7dhC9aZyK1izeFIlc/5EyI
ReT0/6eNk+A67RJ1DDzNqTUJtMniYO2beJSMzBw82y8+AXV5GMLWk/18H9j1WaX6BswTwL9Rb9wy
11gpdj2NC9oJAuJCinu566ngaLUs2cMr0Gm2CTGTYl9mHxKqugEWHSBa/jZh9FntiEpN57GdUTM1
aN6E7Z+8VHdSkO7yRo3YCj3+sPFzlfY/DW28F6Ja72+NtdXpYE8oZCaFXNDiIFekqpttycHXuCYn
4nQYovjcIyiRYrSKrqcRJxtn4nXplcl5M+IiTgGOotXALpDR0gH4UnnrGDUwf9mAwkU4/o/fj7sT
IAflNEjGy7Kf2ZrSGGUILca4HRaqfi50/DMzF473UTGdO52z+P0R15b/K7KcjjbJypWrcBtn86C0
6HYGzU8NMaQ+UbjaI+id/Tl7UQLCrlT9aJXFba8Xj/TN/r7/AGICF4cdMG5aw6i24LIgiw/w5v6z
Jfjcao6i5lxEZ2Kz28AAvGOVp9QqDu8PtbJ6SBJBTsH4AlO87PRnVd7M6YQyuFXEO6G4gEXVvjMl
L6mrTzgP1NEWanglx4dAizkbsRtVQmLdy7eT1XEO+5HZdWAspbSErOomT+x81wdoOqLKrgTGqSh+
BknSEmJIzyPSbDucW1xWuDtS7Z1LHDwiU6O02rl+phv7ughaN7D//PPJQbCHQESUVK8afGE+dSXK
LoNnYW3BQjkpvfahovQQNMnZotaeOZtmlCubizgSToOGooB61SAOeieTJJOTp9TnIynzXdXq53JM
3MRPD6G+pQS90sTkawDNEYkXQy6Z5aHcYvGb9wQY2nMeW4dcbW8GtT1oKEMVU38f3RjDFzPbFbm8
S/G1ViTZnSISbxjoG6fu2qX3Sqymci5EP5f+LW1py+hdpyPSzDE61MV9qj03Qfow2jdYUoBOVfeV
bh0dqf2Jscw/z/mJbog2zddi55JIgOGUERQWEUahxGchyzFL+PXWN3qzRZR41bJc7u9XPWpwWUTf
1qJJWI59VDRCithK8k9ONd7Wpr6v7fqLKHZIdn9QnfgxVqKTNoY3atF/KNvgo8ENqyeHIi2erMa/
byCgtfHvUk43UEZrC/DNw9mLOxdoZ5jn/oCU7hDtQ7s7+FEEqlYCMY+Cfx5vhJXielrOhS0MC5Et
JsBe8jrLoqBOVaE1k0nxK17Ut/QdpPON4tPakUq5A8wFIrJQhhYRTVynZdWMSAZSdZssnV5MS78U
CAbt2fcPja2RFh8X+YYwi1uiRcEVFSwwx8RF2UDa2tiYurWz+807LRvASUBOMJSM1Bfw0VEUGxRE
ebUeMAeVNTj5E8qt77/cShsU5wpRqBLpN7y7xeGtZyWdyQTtNoFfERW8Qo13htIdYtU5VnAI7L/j
9KovmU+AaLibqy2Zl9UVQ31ESPFS3lzqIg0RMZsTI8ckTuAASPqodPttN6m1fQCg9b+HWayYrivy
Fu9lGOrUnbvwT5c8g4eihnqINptJK3Gu0BaBWoo6KYDqxZ6rsyDsWwu9HNHjEGB8i6ZRWkkHSfvQ
thP9XB/RkX+uhwpShKAR7RoFPu0Vd8rp0BgYe1Rroqy/1fGqFbPZTd2tFuUvUtR6TpDvpF4/q739
tLGQVqYX6DjnH0AJfi2jACjwfu1HJq8sRCXgEtCkFBTXPsWds/uCTtJjXP6tk/ShcYavmaV30HTc
IRr/SNJ0S0XqOdSTb6Fqb+Q+K5+CMJPqkoDCIdcvtveb2Auda6vKRxLulAZb7kwPtnSXIrtQxcYT
tttW7LtN1W/cPddLWoCnCakV5CbIr8VkvRk08TuqMDEiVKrTH3TrWeWsn/J/3jekmQRbjbwQxho6
JpejGLE8+pKud8AdH7vh0WmRHZS/JvpGB+/6yzIMSFjWk8hfl2X+SdJA+6pK54FIcBupdsviF63Y
cvxQlVuvtNKqEmVAzhxTpKmA2i7fqbCVcrDnCpXsKb6X05r4sLsbHR9Rw9+dReGscNw2elYBbry/
gK+PeQamco84AKVaFMsuB841qxr9HkGgrvRdUwJmNTuunh7SzfLiynwKg1GH0IRhlGVPv5dzNehV
xEgK5SYefQCB35rigcZYnWUb6/D6RsGsB0lU4IGi7bfE4tZFDjZ8dsixEwe2z28tw5d7kFy7O0VZ
hW3WltLK2oCYjyOwQGUFaMlit1FgV5s5YcAxebGDj6P5PQg9iIrC3yZ+fv+Lra0VFXFiXuuVfiUv
IHKaM+sYP9ktGsXfXmr/wel+Z+05SQ4V7qlIsnXf3x/w+ihhQVK14ESHFIIM5+USCaWU0BswlKdX
v6PxsUOqSsYrwD/5Obzw8G/jbwQ5KytFEA3ERtBEYiUe6M0xEht9m2ZmgFRT3NCZR9h8FFgl/6jN
N7BR33+7lVAA7QV0+anSWjpB82LrVZPklGWN9JeCjXLuJMfcjJBSr09mRlIXH/yRirth7GfDvs2i
7n780Ouf/pNngHBNVCfQrMuzps1kO1MDZGTC6HFo7/rRP4aZfLQi/2iomTs7yUEurYM8Jbe1Sw9H
3QJIrBwDUC7pE4oqFUoEiwWsS9Qh6zjuvDrP3Sr92ZbPYfU409N8/03XPq1YTNwTZEf0yi4/ba7X
mlL5M8pTtb0Lmuym1r4oZnLI8uJQNJ/fH2wlQQG6yEcF2UL98Qpm5o95NBqZhkJNbe1UqIKB8jD6
ozs3D2b1KZs1FLa/FzZFieA7zON8zvZDPuxV+5fKFxhOg/NdV6ONE3clPeSpOHWRDBIc82WUlAxG
3iWYvXmj8VsphkdoF4cs+G0n1q3vjOiMNrczLGDJfp6oxL0/JSsH1cXYi/kfgqkplYlDOM1FO7I9
Wn1Df/qL0paHEaZHkG6hP9ZHRHOU8gwN4iW/y7fmsup8WsI4qLo13SLydzcq0I3t74wGC/dC3pjg
9RFB0SLrgfbVMrDWat3uHYihnh4ORz7w3H3BVfbYI5CcIavhj3/en9OV85E5/fd4iwNkiuO6MWvk
xeaUk6LXdpjJAdGb0WGO98XvkMr+mP94f8y1S4ByMgabyPoohCiLM7Il6J2hwnLcq/iJaT+zUruR
/WRn1L8kTTsMJpqJM+AR9bQxsFghl4kuIq4i1BYClQJHe7mD9RTov4RKpKcSQspAiMZShnr1Nx3o
upcITaU9DV+OqNTCJXOrurH2bbXXeqLImq4wY2qTNjFlYkYvY9dMn3PlS+h8BcbapvextrV2V6pK
vCwFRUglCBaBorh82bzubStX887ry48OWiADyX2jvITaPi1usvHo57ysGe7U/ltNFf+oJfeTdrMx
42vri2+NrjyCnASIixkfEi2WYXZ0njV+qlVlFzURzsPw3Z4T1ccKS/fk8tE0Ebvu3dSXxQPBwFGQ
HStd82R3tRvAkMumjWW/dmUgPUZLg2ej87qYmxQ/0sAvCUMi5UlkFknc0atWwKtuSY6vnphQ3xEP
JhQn8l/klUooBXlPCxOH11/RXwHTR2o7TmBmUk2nYVe0XiY/jsNGcrdS4uXzExOA16WOiX7x5ed3
IrWJxoBbMex3XYG/JYcHDKKTOtzk5rn73v0ywK8VR0l+ocRYRAfiFOfJoYMvn0PT28rp1NUpJ04X
Ij0EY8seQh0lhpnrEZlPfM57xVWCT1DsMBJ6GvznRr0D5OimGg4op779Mg8vgXToqm9+8QGDzk5+
KLuH577I3HE8mNlRLltXi+71abMuuLpJKTiDN0FKlsDqctokSEMSOqOdp2a3Y+AhL90VM+4D4V2a
y6fI+qRCjWqcn6YzH3pYzql92yDN5mMRiChpebA30RZixKtDixqlAoWVjHiZe7TkVzriQoQ3orc8
aHfmWN2NHNe4ujVuHmc3snwfKF9qcDKxkbmxlJ3TNHXN2dm4gFfDTZawyFuRPEE/+XJymlA1U1IW
JidAcTJoPDkY6MM9JmHm5kXjYtXsGVKys7kqO6V2tXMZbOzcqyCMKiV6xtzFQvCWrPPyEfBbpzGU
Ta1n6zq4B8bNOTH0ZCfTIdjIoq/fVwyGmBO1CA4L3E4uB5uCtgkq9Ma8PPQkimjKV6f5U/lnZ3KV
dN+ATQtdC2tonVaYvDHZr1f9xXdfDK5dDq5iLh9gQsKbKucueniyElcQvGtvCD/P1oc53FGy3dXM
tnRAgSCSPwz2vkxdLX2Q7d18mtQYr9nvbTzsrMC1VBIsH93aYpf/VJNwF9kxDEflBLnjoIafyvlj
1T4lzkMnp26no91cqW5fPMla5uLUscPEeZeH6U6by50yPSjZPrD2qf1d72S3ItQ20EAcNDfAag47
gco1wwOE76D/jZGVayQWyk+o8bhdTO/w1GYfG9BB7981V1cN88UZKwjnMJGuyhC4CmQSOlYtlhZf
BBNKqATnkweWgFY52hCcc5m5f3/M6zYlZGNCCRr1xFAwDhYrJJWkLo4l5ABFhVKg/YXoEggNtwS/
Sb2sSF5ixEym4HtobCReK+9Lb4o3pjeOhqazGDrPEmdyCvtVHFHRAsH0152/kqa71o6eRZdswZXE
TbVYkBcDLhaknNck7pHTeAWRRASD3GyxQ4MinPPvQMLRgm2BpbcQ4duY5qszUEwzGqGi3kMUIS8u
UScNcu5R3rU0ItcKbrPCdBGm3QlAttCWk9W/KZNvmKmnDKjwCeGpcdhXW/HMf3F2Xj1uZGma/iuN
uo/e8GYw3Rdk0CRdekrKm4BseO/j1+9zsmq2RIPk9gBVAiim8oQ55jOvufrMf7uOsxSkkofCyTWu
w5uA9WLiqSH1VvTdYpQRF5IGfE0nt7ix5b1j184fPCAQkYA4HJ7ne95Ya3KZhWbjduWXpn6unHUT
v3jJfNSfJXtltz87wleyr6gJXWNVezOvXCjDMi5XwLQFQcy6VaS6PM15IRRVBDCXmhEn5dnm5BST
g9oGRaNhqVRry1o749askLn4XKyliUN+FvszqJBUzNPG1exDJbt5OLM/5drOWFk94lTz8ofRzx3v
SUvuPp4v72noxRP7+/LeM5DfqjB5hYdBF1L2iQK3nBZGusRnrXqIknl1X43ociyHchHZrMtdupPB
0NQ6K3Y75espu9tl9SzWZqi5N/IiUEAAzNcAAJz+UbFu7B/vsNqLC2WvQjcQWBX8ydPnmEZR4k0K
z1EZ9YXNUwsQi4Ixc8RL8Ufkw7m3h/TOkbEAtBSX/uRi6NW7xGlzqDbVZ+TuZtibzFrvVxXFq6n4
hK7WouyI9A3pPjZ/GTJEBWud0EY190VY0sN3Q9le232+NhJU6VHMIxPA8kB1lpmXrQEQ3VnGIzHA
XFLfmm6iF/IZLcW6eI1L/SGU5SVwtxhr07BN1o2kfMX0VGjbq8Kl8BjFbjma26B9jbIX07yLAsI4
Y6+nK7TbZ7G0C6Ry0YJ79+QHX/7Vag8hExl8R4yVdiJupNzkJCa5Nb0GebxMtOpOSwDyILzMgfTx
NDGvbSvKe5AM9IKKxtkWajiePwy5ypEhrnJZf/W35aPRLwu0oTgdt1G7nsD6QqVT14oJrI3OzKIf
5rqPxMscRkapbpR67rQPd7ifyFE8CxT0rbIfTPCFYSxDgu7qjtWnPSr75i1djg1708LheP5l7ryd
JB3g8ETDvNLRQXEp9qjGqoi2RXPv2UuU0ZIn5VAunYegAGXcHuGqd9HqxkO4iHjFUgbwTWQr8I3n
a0Uvpd7XSr1xxzZfZJ/b7MFGK/Gbfy99qVklrYWl6lePytLApHpM7a1S3Sn6Qk/WJViQ9mA1d4Z5
DPLPibMswwZu27yuXX0oZgXN63IlZYvRV+dVRhmjAcJx5wT3KlTtSXGJZyZ9CWMag4RjYCytWpsh
mOs/gy0x7q3oR99vs/bgO/P0NS2+qE4/j5VyWfoHw8OuKmYLpBUEYuVe81YDqn+q77t5+wMA4y70
b7Ubrj0o0BkAUZEipnxwVmccZTX3bLUnGoSMRUWOJekvhAnBLKvfwBDfOPSuDUcbjFibfhRJ01km
EqeaEklWRuk6GBYc7nlrroXFQWz90iL6YvEt8Ltx5XwH7QStjfYXTcmz6N7p4kDq5aRxC8h8Y/Em
5FqE0u3H8+3WKGc73oB/R0nnkSpIwO6jO7tpeBuV6lawcpFuMquJjOCpUmi5LDykaPT5RSKgiu1r
AfvfgfszsY0OlKaVeNim04vj33eCgM4xroyQlob+AMhjoVckcs2tjvm1SJF6LhEiIhewWs4VvR0o
spGRIZ5NFs7m0qv2RkIFNbO/JdHnoFNdkkrfU9zSUeZe8/jxQ78suaH9wDFDY0KwTtjrTs8Zj6DZ
DCKNmkNfzkTsJlCKgpiver88QBJJgKwacIK8ev545CsRE/UfoOQYbyLQcz6p2t5JuyiiUGuHhMGI
DKroy8RaNjchp+Y/HNdob3Vyr94sTSZWDm+ZQuPZFIvHNiWOimqoQ9i5Bq+CFSb8QkSsKrQORbmL
JYD9WnNjcl97y1QOKNqzocoGrd7T5xza+STjEMDtxp8K40cizcb6VTxnK3qRm3s7gNUlgaHEWU2K
bxWPr+TG7yBdgCEoBFw44JijYQ4U6BEhdrxZ3N0nosqEQqDRvRlWeetWr6QD0G6pMOGQ+S7+fHqr
BcrPdhxBAIiA3ltVulbLpaFM2ELfC4JdXaOiaMFORX/14yl17f0Kkx9CT1wL6JaeReFJbDl961iV
i9LU3OzehCq8JTDgwZHN5F0pR3kTQjk3xhXhwFmwdjLuWbiAF7HawpgkA0dqvq9+NPpO6VeO8Yb1
6syb8MzluYfpXPD4fKwiPh7+ysYppK3oP7Gf0W8/y4GaXqn6nIooPWjzrhn1ddF/8Ybw1k2KGXp+
k2ghkUzrgmd0TgTL4jBjF2nYKfTj2D4ZVERjMtggytxOb5d4/yxN5JPV5l5oi2e+v2wGe2bKTx/f
7ZXaC0AM1hC9W7JOKqen0yuRIKYoI3p+JmWFCHkeHXVJo/qUE63b9aMounXGrHL02WCThxmS29+S
jr3cu7gEXCIE54PI6LwVb3h5biW2XriCSaUhmihIAGUKGTIk7kPzoi3CzZTcoP5eruLTUc/CDByD
qzgU8qRJka4xMECuAF11fQ1OeVcW2cON53y5jAXLGzAKZXAOh/f69W+pkmLHaRrEMD09bOUxJZ5V
lTLvahh+iY2PwryqcZHCHTkgvLoxtHYx1Yg2BU4FmjOtinMVJKMdanYr2oWTszFR1YoAXqGb0Krp
LitQSxbm1+DKdKZgBCJT6Iib0y3X5Msw6+QizpdVXIRFEBlB5cqyjxUlSrihsZah86j4rnsT+K9b
XoaXnRl4FEjTYJ+AaAp1TLHSf3vkZVc2maaMpVsq+SL2AQ2ashtpzZ1VSgshflUIYV4JmwtDn+Wq
5LZ99tAkyTrAQFK7xVO+kssL5icqr8x00eY829aIe/q4CobS7YyAfkQ+a7rI/ZaA7s3QOvNrQIak
xz4y2ka3FM5P4hwVesEmVnY4/7hpet8DK2rRDbYHtB9MDaDlfd5i81bMQLK61Ik+njrvYu6nuxSX
ClYaqX1UHan3nT7CtLftURkb1E+HaAFHD4UNCOsUHoQAvWNDztT9WYUkjWq3C39qZ4n8IPwiwrus
/apPh5Yjw25ehg4LxXYT+SiBQG0Q1ZsqCDZmjCugWt5JdnVrexXb1sWF04wTaAnyiHPV8hJHSbWz
UEnN4jePaN5E465HCBqJViFcYdarCeXOnutK2lsx8ZWlTu3clsn2hFTW+bmJGn5rSlrJvGMfE0Gg
kG+JJ2NeFCs1RdlBw5Ywa5dmfWNLu7aZn4x8NsXwImxp51alG45Y6KApIARRhHCMGN3SN3bK3ROF
8inEjEeFwm/9+HjKXDbiRPdEAGYB9l9RK2pNrZKaqitcrYc6JtIBQJ6Z0y/zNl7LFBN1aulNPK5i
1CuMlxujXz57Rsc/DJiMgFqfkzy6OM9yK1LZ1SVzWU9r40GahJ9mNI/ifeutsdVb1UW3/HjYy83t
dFRx2P+20yQ1xExzVAp6CLzldl//ZIkoRn2X5LHbWjdg61ei39PhzjY2YMGDVmjc5KQGM+AyszFA
HAVPePRwOyR5mWdC/9OPec3eq8AtfXy719/xe9gCj90EGXV6v2WUTZhoy0i9krvW0YvqL+U4dZPE
nsPnDozk3Z62U7ydTNX4xuDiYZ4ube7+t8HPcqwmHCPYiRMTjG6LApoCfYVU2zseve1UokrCbi5e
M74Bm6TW10GK5jiWnFl5a3u8EiFzKcDBLEiiEDXPy7OWj+Nx14xCLjuegw5vp9d86pDGy9Z9KKzW
X4K0Ziu8BZG6zLqBc6jovMOZosd7bh5LrwVQ44Qi2OSXq2r6OQXOrASUCU/oRon3yswmtRPpNJqG
Il49fdOBlSOOGjVogWE3pIbVfCx1bMrpehUrCpubePp24/Ve7twckMgM0RcmWEGG7HREs7D8EouC
HFLBsDSIQyBorobuMOCHa47VzBiog9FID5Z5Z79+PPiVuxXYWmpOhMOXkvVp5SkpoIXMxexnXSTt
PvBmKCwF+Fb3efhrqH5+PN6VqUxLiRdJux4m1HlvKdXVxNdSO3Nlol95RNrIr24c4e9v6Gy5ABeE
5oKMLujBC2gIR0JkZ+jZSfqwHDXUoCNjH2TGHlLfckw+oYKyRtIbeqv9KsRZzdR+Doea2mT+zdG7
H2XsT7SeTN31YtP1HdzB7INvx19iAyGCdlqOgfPi9d23FmOYeV1Ga8PoqpmNJKMLDmcZRpKP8Ib6
2AXfP356lwIJGh1BUXsi0EMI8pw8qGFUDYUMiTYJUNHUpOvA85+rMtyYfbetkvux72a2gmrwkO4E
A0ZsitBUVrXZbAvyC0utbzztS78ScUnA21mXaLtSUjydvRFa3ADzUK0bfaYrpetkINIes5nWcwqj
jgbpCz0HulhRBsQ/nwnBxHRUV75809btyll4ci1nqZ2nB2qgwDpCw4M4dyBgy4MvNaoGZpDsTK/Z
+uyKIc7wtn8TjnNtZgvGCiuYPwH2nT4HwlakBpIwdxvkwcbUX+pZv+wx4imktegYCycl/UvuG0S5
2vsWnQ3FcpL9Wy9EhDzn05+GHlBKhVqTaZydlfkAh3caxwxkFCRGY0uLk9J5jLKV8a6iVpjdbDJl
6glYiCBaNAzrG7P02hWwl+moGQosxTl42J8SZRrqHKE8+d4il1fQfBLi+SNatMh7zD1sFozBXySW
v1LXBn4PH1/AlcOCnQWmn6CXg5wUr+q34ERJ9dDQYoPVGNA81uDU430ZkSs0UXFjqKvTn0QT1Uah
DHohChhIUdZafZphEWQi49UtVGdXFDTWiLPpZIiMptabeSOHdMKS2WA8gL2d9erX//SWKeEAX9HR
eX6nWZ7ecl9JRYOqUuZ6qnxn2cHKQYxdq31OsRvz67J2gSAulROhWQGt9LwGOhVyZDUR/BlPl2fJ
aB+glO0d60fibWvUKWUteui79D8HzDAqx7+hYOOD9uDZGclxTbutUdCqs+EW68NqCsotTaRU2rRp
uHGyap453SrK0oXXhHtNMu7Ctr9x61e2X2YTEHwhBQOd6zy/zmPfyroJqqQ0KG6b/Yhq4450CO9z
aZkZFZ1EVvv4ZCvJnTbFC+SeJEVetfaEENi0zsP008dv/Uo4Bn+ZFQZXjwYS+IHT156h+S1lMuoh
Tt1uCDJcNHHgJOrvFem6wjEJsTTLQCFslFcfj325yBhaWDQK4RBOorO9Nhyr3ComFZgE07tXiFKc
B6sMkGoLHz4e6dqMY3HB70R9Bw80sd38tpzrQvNxuqQ1Fgb1HXoInzJr/IVlstvWnTRrLDtc9FN+
q4d7/dn+Nqx2OiydukCOhQYkeJiSKkWxSdX40NtVDPygcjun3nmyv+1tnek2LD++50vZLDYu2ilE
oAKjf5HOR4YaqUaFXlvR3JVNcZeO+TeA+0vJy74H3bg2mOTRPlaDLwqObBT2tlVe7SZTmY2zpHhr
8/Tp4yu6jBQFVd4WoQdCOZz3p48jSupKGUN28mCoNsq4dVrkgRLcUChNd3LOEWPc2FuvvvffRhTf
//be8742zLIAiKOWB9RhXyQrOUrV994DYp1Ee78i8rH+Vyvq70HPq3btCNorn7jN2nRD6PBhOq7G
mObv6K8kq5h3YbhsomBvO/6N273+ypnonJk0Szm+Tu+3i2PD8roA/E8yrMwc2kXd7MoUlElo4/Nj
buI0WyZqNa+LHFNSe2ZZo6sVRzAbP3CvP5C1PGu5cWPrfdfkPI0nhDIyy5zmIlvw+UK3jSH2JA+O
3WBIOz/sglkMOtUzH/zCKeZFVmerKQQqkqNuT/gXls5d6e0quF6O6rtT5X8KfRN7cy9vSF/z13pq
TdyckjvUvn5MkTQf1foeCtHH0/XKwfwu6EyrTpABcGE4fZp2GesYydOrd4BID/Zr0c4ae+WDu7VS
mjv9t2JoDpaCZuM2xtwyokGbBM63G1dxmdudXsXZuRXETQ4VlfwK5taC9zX7XD96BljlGFoV2rJW
OC0iPTnIfnRrB7m2QYtKBTxcOhroOZ8+gNga7KTMsQIoZ3VerRLf+NXKIw1KP7/32+Su15xlL9sL
2a8pWgyfPNlZBspaql8VDQpbdmP/uLqfiqMT42kh6X1eDR6UrAakj5JtlQC3Y7AkBuaspsGq9Nm9
nOIlqZyHvrUDmi7Bf8qeE6UxVAiQQrGxcj3PCUc9dMygJST05XFV2bI004t6MxnN0onrg2bnwY1Y
4dp2iRaBQhlZ2Gaey8apcm9pla3R2xq0e4y6lrnZPnuGscczcC2N41PtZ3cfTzaRYZwv1N+HPDuR
wYto1kiVH31V1l4ULFslnfuZtUDJZInq0Y1HeqUoJ8qN8KmFQa9DynM6wWh8D0XtKFThfeMOUe/Z
hICv3CnbgMAe9FjlxnU+wx3mV4XFcTwmgNCC/la6r18mfUi202GAPstMv+grNtrYpyrOJa6B5mWi
tStLivZdDoi6N8N1opEEtilxWXJsm3AdFcGXUWs/UU7FP5LuXyAp30uZYnlIO8yr9NKNywT4uz0d
raRcWlpj4ysQfo6Mz4MKkqhol93Yf860AT5yaoMF1cddYQFEs+rgJUkiDZRSRsdnqHZRpK+StJ9r
RbI2CuMBVeNh9vFLv1SzgoEjCv6czJwaFyJyHm6AfT8kIgEJ3vbhZB3tKF2ZtYMEumy3M8sD3maP
X6Ku2Sp+v45bddGp/l0dJBO4b72eR09FkyICQ1TlKeV8nfb+Wh76G/Gi2G5OZifoBURA2I9AMAgI
xels6VA0LsMSMVxNPeqTj5tYM5PyevHx47jcZcQwVMIRdhKWVO/f/xY01EavGDhExe5o1Zu4aQD8
gYyBzqEl3VOGBVekwlyZ4n2tKM83xr7YcRmbxhE3yIInUzkLkaqgkct0BKkYaBjkRuM2UuPNkFif
w0y5N4x0b8NwIGjejrk9lwSkWIv35dDdk8ysA8ujERa0Nx77Zc4iLoq2ENU2vBQ4xE+fu9qlfiXV
QewmUbIJ68NIz13uEK1s7UXkQduZ2rvMK3ej7swcqZ8lDgWzcXhI5AkOwlgAcLJuaJtcBHZka7Ao
OJIEkOpCmiKp+EKurMgFgw7wepqVg/oJV6DnJrDdIpAf0nQ6dt6vG69H7EfnM1AWnCx2CraJ8/jK
C6dClWIlckdtXNVyjaxZ/DQF2n2SVfDf5fpz9k1SykWQxr/8sfxmav7XEa+vKbzlLnNxOPBOUNGH
U2CStJFFnb6TMGkb3S64Eqt33LJq7xpNvUeYeya35byc4k3teTfCOPErL24eejFxJWk0QdHpkKrn
BV2X8cw9yEckpF5eLdOuWcZ2tDadW4v92g0CkRJsZnQ1YXucjhap9pSFnRy5sfKW0oEfyoa299Fp
7ruvffPzxou9CLLep7ioCogUkVP+dDSrTpPAlCR8r+V6EZnVTlKHla3RiwjMhwm+q+XJc6oHuAVM
W3SvbtUdL7c2qtnorEH+pIzOEXw6flYoBglqEbkDbe18KhaS92D08o2t7XJ3gakguP+EULA8tbNR
htExCnWggy4Xx7Z4Kmxy32mPDc/yxuO8OFBZnqAn2PuB6gAIOtvG5ErSA7QQQwwW81lFbzuVjlXv
zWwMUCDaNwvrofGCG6NezhgGFZLMBpGE8M86fYa50kVGLluhm5lA0+taaG/OZCldo0e2TXVrJns3
IrTLFcGI8HnAo0Ltv6jcjZkWyrkfsgjL6U60jCW1eFS9aZma4T7tvBsH9ZWTCYgV0Q5pFMfDBe++
RkExNxIvAmwvEiH07U15izPbQ9lbi5EduXHKhaNXPsgM43jjnYolcLr8BasCIDpLRIiOnuWWE5qX
bVyZEaqHnpsCldc9+V6O6ZmX0y6wVYDT9VLXpm2oxrOpbMFvtvH/YtsXGgewiphbFyRpOewyP5O5
hmAsZxW73Gi3z3ZiHqzQXuAx9C12hse4uhGmXj1sDAIk3GztS5POvFW1gNUbuXX2y/CqRZgNR0Ud
HqPUxu93eMIO+RDcpF9cedxgYlmkBCKXlLEADKphe9xqW9lLJXHcoZuONoloKvGI9fbVir7deMNi
gZy9YVE6IOJhAaGXIbaP3wKfwIkJu0tAPNRuN3Hr7NF1jkRAgbKDfqc13cso16seio8f/+pkjgAl
6B+z6tbhftkqJwTifGc3pk3LFZ2lBUhZpkETwRFM0XTS5eGxmswfZh7vJa1/DDoZK2P9wLR7HZTo
6+DcMum6Pr4pkPSUaamNnu2Tql1zLPUcrlNczA1jmhv5GumbZTcrPW9VFDhOIi9s4g4G0vXWIr+M
MehS0xEjvyUIvNhUUseJKuizHHyEn308PBbxzsEEMjSTveJr90poL1M1cJvWWrBC9rJXz9DhWErB
TUWNaxNC9GCY9qS+F3ZBhmQUVpCPhDvyuEZzMCuCNWWng4rYcKXVd3ErA8uzF0FW7vzcOU6AiQuy
xY/n5SVdnOlgAbZkFaCzzYlyOi/rAPV4PxB631O10JLxAZs8t0ATUXj1xuG4rtPpOfbML1ppgyru
ymVlbgt7rpW+q+fYbMjfjUR+09UMpX5Dm8f8inaabuwS70328+VDbAQHWVg1cA6dXuZYhinabV7g
mqVzX4bGY5j2D7VqHjp/OASgFuNe9UGzB66RKTJGnQa29jRCZrlTfbdrGVRKviUrwOezqO87qTj0
YfEUpdk+c+olrjqLceBt3zuN9yQp+U+99azZOKZbxUSCxQb5mgb6i8npt5Da+JCpJYUqWmh26Nyy
1Lty1NKnRc+elgFw7vNbVairFmaDFYHAgeY9sGK/XBh4WlUVVP5w1gA6/ngSXDlqOfDgnKAG58A8
OYsofBwDsswmI2/zn2MeP5rsTGUVPZEmPvSTdaMOciXlYcpBq8bbCPIsKl6n7zLR+ziGMovxhq89
dkn91XIGt5nada51CPXDQItafdVA0fCxsMvH7GVoVNgLpQJDGWnUmJlZ4ZXx8UO4chBRNedqBAuG
GODsIYS5l0e2hR1IrEjMn7c4LTZSWi3aEvWvrlp4kAerWySsq8sPlgQSgFRIRPJz+ixUKUiqAZsc
tw77jVR4vxC+BnaZfu5Ss+Ktj2+tNs3UwdxUdrpsvGHeBOYixWvBb9q1+F+LdTjPpWoKSCG9TTrG
Oc5Xkvvx49HElZyvQIqllHC42Esdhz5r6oDCYeh240G2+geb3rQTedXcGxV5qyVvVDBf7bKp903p
waKsnNfRQhCzMmDftA40VV9CRzYuXMt5GaY2WASt5AFsCfkZGeZRbsETDzV4VhI685kthC7xYIg9
Ld04UwQ9spl+WOm4HDN1nZefPr6/a6vOgVYg5IYB2p8zjcswrhS0kVkD3FvA0eAa8fRJT9Nj3OZb
mN4clr25/HjQa0EnvcG/Rz1LxLBvL7U6H0IXajvmWg8Iz29A6nlDMe8ddDlwdrSKG3vptTPw9zHP
plwkTRHqU4hGjHKyD2OJBNq/EUqKFXwxVwyyWCGaRcRzdqigJ1+Xts9tKWis+Kryljfp3PayJ6+p
bh1gVzYv0WNFAwDtPARmz8bK6qqNpZHsbhqr3RgMj6Mnbas+i2HxJvZiKqYHWy3tZVnJX3XfuddQ
fdGMWZzEyzYf1o5WPGmYk+AnpWoLjDceA6sM52XudAs5V1dVnR+rTYeWQuTiFqXpwY0bOJ14gsWi
ITeOrBjVMNGyP9t38mwcx7IhnQs5aJ5D6RlnKDjuypzQYW5H1o11bJzGHZfjiX3wt0C0yzyjGGyP
8mtaQ0GdXkFQ73q/oFwKqkyVSkCc01aewmzmeIC9s7x7MguI5R6k8hC3Kl/2nzo5eNTIqZG6XUX+
a9+O7oDejFDrj/BMawNgW0EAqGZ0cWuzpm7had3WLvCPiMCNTypQJ/vZHz6NVvXJHIIv0aFpZLeV
+lXoJ196vTmkZqO4eY36hSl3L12ve9iRk33VWfW1BarfVthPpuYmJQHtaq62a2+pFuoX7wYpbKIi
jAYB4HEcn51UEzIgcLed0HUyZ1mUwdIKexdAPgJG88y650EthqmD+Vxti0DZBZp+eGnANbR9cd/L
mIpnVvtqyCNOvOnj4GOqTppcRqR1gQb11Xwu/PE+wiw0rGb6EsfmeatQCqUvMA6/Rk79VNoGUrYP
mmqreNlew0RsHJ0t3juuUspuXVirMr/rkKaH5bfuR2U5qutBG+cf71On65k5IxyeBX+QzBgkx3kF
RR8ivXUk5ow/Abb0kaAbH1P5h93++Hics2r5nwPRX33vCgqdprP9UMN0qotVkv6phoSx0RVrHuBz
Y2X1spDDJ2fcjap93+D5UdnOsynFbw7k47fBPkidm6QJBgzapvRsbZZriJf0ChC7WxYMZ63L/7lI
giW2SeQZzmt1Zdzo5jTEJMrgtuWo+WTW5XOaUI8d0AvWPcgIZjLT28OIACQw3yxeenJx8KTyBrD/
LHr460qEHyvCOCCLzvfZKldTQPWZSJ49QqN+n2bV8yRVn8qo3/f5tFNbazP4zkayi4euL58MRb3X
1Hw+as+gFGZqry6x9LhL7WIf6epOHYKNosAF+vi1nh1zf12n824jQWkBlMjpnmMaiWTR7yXtGveh
vlHsb1W1Ka271vjZAkoirA+6l4/HfHfG+vsMuhzzLGPQCl8aWjGmnBHNhsUhy42V8z3J86UsdXvw
yThqFWq2TdjSw6QEC1QcgulpUvYDYAI1wePGU5ZxDm843Feo19T6LyNW0TkcHqBrfHy57xWes8ul
zkVwhSYz5YHzChBYMD/LPV5lWQ4Pkl4ua3q9RvHc68XPVDa2haMf9My/s2APjKM2ExQOyF0rrbfv
0lbbt81bMh3zvkJrwDpoo/IJq5h2VOdK1246vUFRS90S+5NFNJDvW7SBYjqRb3JufFG19kGO/bnp
p3NtcCBn+CvbH9dqZR70MJlNhOWl5Ob2l6qf1xKkVkVaGC3eCHGxMcbEFZ9BtS+U9CjZEq7TykLt
qdz5S60qkPNqXQW5M4BCK62OH+Wqeirb8lGwy6be+qJO3YPfB1/8MXnOI0QTtP7N6W5lHRfnHuRn
0WDGdUtYM563mG099qrRZD6U/YQd+s6R5hOw175daOUuhAqdTw9RikDFi5wjopP9uYX+n+/Df/k/
84c/X2X97//m8/e8GKvQD5qzj//eh9+rvM5/Nf8t/tn/+7HTf/Tv1c/88DX9WX/4Qy95yn/nP3Ly
axn9r6tzvzZfTz4ssiZsxsf2ZzU+/azbpHm/BO5D/OT/75f/+Pn+W17G4ue//viet1kjfpsf5tkf
f3119+Nff1Bs+m0liN//15fiHv/1xzNP6uvFz//8Wjf/+kNX/wl1h5wUxzm6dog3/vGP/qf4RjP+
SRkfTq6GwiAmLWLjy/KqCfjK+ie1JQUDJyqpopHFmV7n7ftX/D4AF1jpUftBHNGx/vif+z55f3+/
z39kbfqQIx5VixuxxLb195pl46c5RLGfi6CahRLUWdU2NaM6klNPndfDfTEhOlRO9raFYrOstEre
NtIY7LO+t2Z5Ue/1MvGftcx6rGJlb/qa+Yz/q7SLgInPnE5fGE1lHyNFH5dpOFTLnIl8HI1OnRtt
ufQ9wDGeFiFPnuvfuziyD2g2WEcHMHNe1v0LCbX3ZA7RKmvze2mq/cc6C7S9DCJsBuraoKdbtHdm
3HJqiY9y3wbLssb3McTYLHFq7UhdbJzXqV5u4sjUjmMq/6TmPx7ev5Qax7UkpV8aoWS6QxTV6JJF
8yLVlWMeht29MeSfbb9SjqmsF9g8hOCJxR92KZM+hZOzUqMBJGBNn6lqrXyRS72ygsUnH2WjyOd2
aNkbNUHPW1arlyyufiCGPR4Grx2PDtSpSA+MJ0mdple/2eWAHg4k619DosVHVcv3etH0x6JV631o
AGL/6+OIVYzUTvO6DaxVZarhopOnZtWAdVq0vAfkQ4Ij9o7hgh1RWr3ft1OpyJarmbbNCxnvG0lO
tz3BaqnE8UMzjOrRcL6iqJK+gonRnyKjWJlVoh4TZCQ97ER3nlWhZ6P28rEYy3xT6Gj1vt8nNLRo
hX6Ivqjjpr8vauXT0CAGgAZDv/Yje8SpSrZmoOT17ft9j7p67ENjus9arV6TR6mub8nzruu9XR73
b3g4B6+t81wQ6xzxoPSf7FJZv39qIidyJRNmYZy3n5rRz455VNu7wkC1p52a7Gh2GH7KgZbOa/GR
EPhN9sk9e4xYqIfXyRGD5WKVAAdaKD15MN4sDli3WF2yWyZHL105UUx4Y/jTypp4MWUUp4vQWMaF
by3HqBlfJ88eF5qDdYPcmKvEM8ZXTWt9glQFqof4CTtB9kIyzQchnL8o5HR41Z00WjmVni1oTfav
+qjpq8BPNXg3fEwRn5qZZVjPs6EBfmkYSA6VQXsXYuM6N8e0ey0ardkkFYne+0fTyV/RNJaWwCDp
4shp81oPurUbWymetc3UvKp6XxzUuPny/mnKs5Wk18pOLqyDEjb1a6IN6mOZQh0p/fq1AsSA1pwa
rCrju4329GtdHC25dp5Toe/aF+Mz2oTpq1MNGycNpoc/P0X1VyX1mr2BnFPTxq+ZVCszzUuz7fvH
dEituRPZ5nqMrPiV2nC16KVAX4wcV51iha+NFzPVMtvGtiGPXs3BV+4cz6nm79+qqVrvGmt4tjrD
xQAK9Ysi0e4pgR4mKWeaxMPw7Gg//vzKGZrHatSXbcJpP4T1k1ap0ktEzUaLtebw/qlAHgibYlna
pFESPuaBQyCU4wyssFQsI/Ioh0rjMrBZTIC5vRfYHIh+6bi7qE0bPPqmRinf9HaaDqYBHW/7xZvy
4rFgXIkU9KVUY/tFV77k1AMf1GlcRvRkXkwrfC5oUh0C8WmMWBFBNQyb9y8bn32ocZhVjTnAXDeM
lyKpzFU6tem84LshtpOXOImig692z5349P5XcOIWDUqZj8pUxi/mlKCI5VnxnSqp8csYJtYi5P4i
eZRQOky7l4SLDGPu3WKztCdTMHXjTdSm8rOXBO1LD2kX+yu735l19ZyWSXnotMxwLXbXVVVZ6VIJ
C+hTVQcYM+seqyx6CRvvc5WpuP52tNvzSH8d5bfC6MuVM2AC1QaO/hp3T5rtTS9S3Ouvmb+FQWu/
tIX+f5k7s+W4kWzL/kr/AKoxD69AzBNnUdQLjFJK7oADjnn8+l6hrLq3srqtq6/dl34JYzCZVDAC
cD9+zt5rN8TvAeiSWzRRXM7Mut9sJjXtfBinOSRVmg5HV+fGScq5vPaF7pLRBOi6Ws6bW5dEQDRR
+St7nrXun2cAHvjH2n1Kp/c0RWZ9+f0gCxOU6ATVcUYOc0KjpU+/v8KxEIvaUyeL2eB5UUFz/v2V
xTr951dDLeyjacGIvP9E2PjT0b5HK9uFAqBKdKJRyFOoRnVRVXalx7biQnSjqz2mV2gK5mkaJkme
3Ic5QRGvgvLJBqR/dufgbZis6VEUxzxb9FNZpBZE48xFTFBb598PQ+OZDVm9SW364KOx6z0NXTcd
W1fk+8YM1VueLt9EUHDQ8Yp27/XdQ74E1bsy7XRLqSfOBZKa05ilYSwb7dRx0Bn92bs/TGDCzu7i
8c3fz5v7n2aM697zpnorrDA7lGPVv9fVnMdzNc23SlTqYbD7nxB3onxS72luRrexGJhPWNPwnmWm
ZjHvy63K0uF9gEmnkLzCBRj3Y1bsJzvPH8ayuAApMpNejKQ/p1VNg3R2ly1aCpgj05Jd1zbkXKKG
+qDLCsMb30LQFsaeXSybKiU65j8fwhEMH0IIuXVxgx1sm3ybHA8FqQ+cv6SxxFlWmJ+ZX6cb2mzZ
2WBxftaV/JmP9vrp9B0RyNTPpNQgXGtyVMaIw5qY3bW8OsxkwBzXFkLV+UGFLtnWbARp5l6M1Iqy
/TQP6zaqEJpYOiiuzZTuIrvuzkNNwGxsO6o6+o395vT1xILbOTtYQRDPokAc0gqHlGbxXydhfmUU
n4Rubn6Gi2Hixxzn8+wE/oXh6tlr6yIhSzt6U8Oz4rOM0SMOb9Oaj4lrzcxwcvEqSdeKFyWnb50J
tE6UsWe4xh/rLvRXhw5P755z2b0TChyxkvkSkKg5wvDpl48KiXnc6n65hBXC6mxCC1R3XftQTe56
GN38kKGS2LEfmRwP2Uj7YmmYXBCuE7be9G71p0GuP5quDT9h/vJ3dFszGsvPlYUigbiwPPT25B8z
5TR7pPzViyZDKjZr8oC5pQYlPkfhWMkqvZDzuxfEmf5e2CjpJnWI1pnJOU6PYhqImR+24Spe26gT
iSTPME4BILqtrOPJ69atYQY6qScobSgO7kx0fy8ihNdVk9r7dUhyKM2D4eUXo63qhDX7LPzse+Es
Gt5sUEDeoUNgRV0Xd6l3zN2+3JfdtNGjGWyNouO/NafCQM+TFsVXu5ifC2ylTzAO88CZ435Yq73f
wMSrjV9+06eJNxbPtEe/FZ34JbL5bfHHcz/4735r6n2HQJNJXvmwtC7vUkFYc7szsuHi+U9aKYQQ
9vyyyOCHzPlBfJcCqmBxDdduPIW6BIqq+bQMbCnT6JkPPi2ixnJ3pjchFkVfQjHUIqVBELXPaW7K
pagPbq84KlfwOVppxspT4aM9FtvWWzZlSikwZm4i53nZhZzOiS8patTa0OM7+3OaqAMoQNrjUJYY
+QTul0G6M8RSO6fGkOpm3h9+fzUTpRX7ub0AWqF0yCND3ZyuVTea6urWpe60MUPY/Cuw/lNQsuGJ
zjzlLqKFbEkfg3aZziwhO6I3doYhun2AaBHbtLHRSw2xJs+tJ3ea3tkJ4IsNJiOMnLtLEoAX172b
E2R8f9D1e62ccpcLuzotXf/3h99PBbi5mFVYgJhW1WkuS0Frqwj1SaSHxVpdTs85rWNsKbEBwWKb
LxLL2Xoo17VEyw42sposZkb4IWbzxxqsaVKP+uuKfiWu4Fo+t/1tnlum//YwbLPRX0/1shmGktx7
37sAkjeuXiPFrSkZwrqWsLdhX4LorJmMIg4uLq3/1A40T93lOkuiYAOfXo2oGdC2SyR3Y2Dye1e2
3G5q3bNKs1dnGlLojBCW69JK+swt4rzDI2U7WNUE5Jk5N662pKecskRWq31J+7qnveoUJ5eupO03
V7src/bQEQRS75lbd24Pc9WnuzVzf8jSsmNjhsedLrdcep81ATWnSE23LkyZ6Kju7Hnn1FILSeUz
DBPMzA8qV2w2vT7CbofkOkYwVWT7pNjrj/NiVby9nCv8haOsGPFN1+2uH8lZCVDKXtyQbdN1URPY
qT/u8paDXTnRuqlWBGJFX3KFEn2+N4f+6K6TsQGMQAHSnsf0norTteKxYCnOlsg9sq7byC379IuH
AaC3ffUYdvOJ38v2u+rnTEt1tUYmdrKVHds/O4I0l50w0+lme9qJDRkEu84hqdle83C7NJ5AViyG
eFzBuo+Wfmg6UwINM0gzLuyTWIMyCVZ74wTjAMAx+DE46NTXcvW2IwngJLjbHLTK9q1HwXDCKZyC
NIgwOA2pe2Jvys9tOn8hmcPawamWiVcseqvxk2+tezENnOPgWa8ocPq9uYoP31MMWlrvYGXMldep
d7e0ecdzXdtpzVVTEMJ2v/sXI0Bg13BeXNMrcW3eeQjdC/Ol/szkroYempaJ6gb7VFc05Puh36bp
QM9ZERJZyeWr1YrssNRVdJFZClLHN8st9Jr+EGbjTZU+u5I2p21etxtvlRCtinUG0C3GIwWXWT4o
gq3Ovx/SGeBwUJnjrhacfSXNkqRW/JX9Sr+ZJsPIVUTzti78a1pG656R2PdwVV/DYVRHo8J/5w7r
sDcxAzyYkfzIaOcfeyI/b7bEg68teKa2InM0sscDxgB5+f1gNNNBKiibBqjS1e/7k6jKLmksBhmR
Ia2Txsazc5V361FyFbF20v4UZYfA5fSjio6OQuiOSSTC3dIO8ih1f+M4oI8+7//VXV15BwPqRNUg
HaymjUmf18+lkb6WbMzbaBbzMTUCrm3R3Lyl8xNd2fLAMt/sJnt+NUAjJXldB49srjencS/zNAzH
wXGrJGvD72NT3uow5egiDSLsGEOazayeyTVG86PaU6CDKyXi+lg3+bnJjOpiRQ7j6l7SUllOyIO7
K/uiwIoD2Lsat8x4mmQdhzCJVH8jJNjeu42znLlK+6KRNwMof96M6tAsDGUmQRk52+Q0lb7moM0d
QXhzrLlx9kMwbkN79o4NRVHSaffXdF8zw/pJWXV08SKITH5W7Sjfm6vMVqphW7xwjMpf1qZNJodt
SXbzwIGFnk3FiZI+Rm33b+W02HHAyW3fy+I2T2JThsQ0MYs9NpzN49nCzTRKVALmSEcim+kUVwuT
WXfy/F3wBDoGPXztvtjIU87KDL/NBjgRK9MQeiTG3tWsrpbqfEToS3TplI2j7GQNHHxFD46NxNzT
UreXGibHAX1DtRu0DwTSiotxVccKvVEM5yvfhi/povzEV1SGxiT1DticQqBTmpcqTF9WJdHqLhzV
ePPzY46VpVNgkr2llmfLweCY5/UjokrxmFPwX8tGUpJARGe3l9DyW7ieM1SD9C799UbzAmkW/8O6
zTq80VavNlPoqYstI2eXdTPqJjmKa551O2sOmpMxcUAK1wXotq4PwitOQx+1N2E6KkYffkfiaYWp
+iFqougUDKm1r9zyqYVg99gN87XwCzsxLcwtKalqPT2Ea+P4H4u0P/uCvl5a+Hem+fQrrKxp64z1
zxCQ+Lg67pnAQ0haC/Ygml416loOAEHSMbLuyNk7jcv4fp9YwvD3flj5sHe0ZGXT2Uc5m4+6hHHV
k4MaC1FZt0CLa5lP7W1duLjt4ImS/7UXxvdR9kU8WbN4GqbqmXbYobFkvZnr0tjOrvHZZhSaLXdU
4yFGqkYZvrS9Ux/UQigSzH3/XLZE1XlrECRlnhobo8tuXmP8MWfYzqtZ//3h2e/VevBbXyVLWIbP
rqitp859nE2WHDoxzVYFeXnrzZo7pBP5Efvnox7VVvYoW3JB0KnfyTfDLo52qS5WOx/9+mvYhZ8s
O1aytIDp8+CRCU3/ubSbtOmLL42TRnFmPOQ62rfaWmC2+2/MV37C8+YYU+xmawyZn3RvZb+SeRlO
4a6vqY+Cjpyy1D85Igx2OMP37TbvbeNrr7fG7Gf7MMpfyVfZlaiTX6yBuW0Vkjlvm92vvLK/jCWv
srYOdESjWLSRODQj8xl3qA4qDZhtmyRGBBZDYEd1O3Rectta+YXraDI0fa0IBANLUrVfupcqms3E
HDpzSy+LT8qnYgqj4a22oUmPk/gWpc50MMAiGoZ5cLxKx5Vvf1tTL4cRY5XxYk8w3fLYsCNJUU/w
nVins2RGOTYDMRbl2G2LZsjvUTs0NHqLtdO51E6D1nr2diKXb8AydGKnbE0Gi/k2c4gFZyMah7pO
zHoskqEtfga+funSbOHfWMz764ztMrB3sMy8mNNfFwXQUMvpg1klCQUjC2p0ZNr+hK/hamDDoSU6
HKM1Ce3sbZ0bWsCqWogxGdLN5NKD8ouggNIO78Uq9alZXEgOK93iu99XDRa1gMG7DRn0Uq/afy+N
52ZNvzjrGOyhGn8V0eIkLXm5mxWq+WpbYj/bNFaBaiNK+HBk/mPl+AUUzXxYzT6elHehBZynTP+M
ElQ17TaG8vbwU4T+zqjGM9pNuBiB+dKEjd6JaN6FTv2tq73n3NDWybCil0a7PyeDpb7sx7vZKNrY
w2psw5BDKtrcQ2bZP3OfzrgzXaQM8OYWYbaz2uXkt6F3rAZx7pxmjdfK2E8mbDaD6x53s/XVTPtq
m/mAtjz46ARAcJIMWCRCD6o9BVs5lXcLcGHv4OT0W1mLb9PS/DH03gDiESNdi+sqaPoPd/DLWNiF
u+kzbroqExtJQRA3qh3ipW2ui1lTm842VCd/SOrVSV9MXz9Jy6pPCn4k5AyZaOvQWqNPBl/aJ4FV
vWsJ1Z2G/w+VzjdzoPmtGmthjD/s+rLVBz/3oDK3CQeFLLGilHO8LB77sggutV+e1qA+ddrGpGxJ
k9N0WHMf2Tvbb9llmNm1jDHg3K1H3z1ExRxXo6B0XAraHmrdBphHrLRdL525JMJpy/d9PkM499U5
KiYjgavtXNtRHs2sCZGSsKK2UUPGXhe8zy4tJOo6Zr/98GKW9nj028q/0UWA2mMjAfQNWDlzkT4p
eQilvHKVI3rtWIDLUgu6tGQxu9yPtOLzbTN6z2NDKiqWpgLqD+V1bqiDdPrqxc8me2O1JdNZYhHS
YiRswBjFNrWLh1q0n1MeOYf7SWpo9Dkr6vxpMMKffeMFp3QMfrRZPyZ9kc5bQc5rwshoRuu+Wbxl
3RUeSp6FSFtojrCdlyzghMBPdjXXe4/Mk3/pudC+hJuguK3rClbiWuy0IE3PpkUZm92wr0Mo46Zd
k0AYdZ9u0H6Zbf57bwx2UjnSTiRJl17lMV1flg4g+h1pUsIq9YJPnZYkyES1d56c9l2m/ltfMTkI
aJ4Toj4+rcUUbsYO2YpPNEDjGfSKHjodYpxfZ3nTS3D7bQJaarEPNCoT1UdUUno/SHJvDA7mRHl2
4z4gSaZQxMf5K9EXymWNbPjQIH331o53/tHIs4pOlF08SuNZRtHPalGsEXbFQrgsF6Ppui8ZkJCF
W0wb5cb3ByPhJMU7uvYw5VdfH9xFNS+ZDfM+GBKM6NXHUg1Ootveu4bsjaukAdjQrqJ74DVn+jG0
mU24BM1AWpWI3P20lnVcViXc5zCiiXm/13rUBrUtzuFhBJhyEgWc2dnsJGkVrxzeq8U5zO0U7fLU
qfeiK6K4rdgTeqQ/0aRJ02lRWHJyrC6FMWwtCPFxMfnpbnipp/aFfrPJ3ErJE+a+Y5f787ZMzeug
aDTk04wc7tFyOGSjK452YdjJpB9KfwfzFAhOO5QHf6aJs+jGP9BZ+CkgwO7YdHbzWq03HyPKUk1h
LAKr2EOYpeni6nkjvAOgfELrA3KBhGghwJhUM3fhbq/m6uyv6oebBWRw0BhyhK93HXqoYi2GZ+rF
9khc+bdWA+vUhvFWGJ19m+zoo+kVYlwjsLfCdbxTM2AUNqcXXU3+fjFAEGdA3DsjdF6Kwp2f6Gcn
q17el7mVyWqA52ha8+dkiXtVM8QDlwgS3GBrOVtvoWdMyvh4i7JqC1cCbl3LoLWqXaCzCIcgwe06
N0VG3tszdCzuWh2+Z585Y8kYQaJ/oIVL99Jtv1ZDTkhSF10qp5dnUQPp91JEX01aMzALGjiIUiT9
Ol7Sud33pnQPKeMe8pI3zlB8iPu8rMnSp6AZlqs2IXaknVEkKlw/jVFu8mxytgaNIY6G4yFQg7ML
JnHFxbtzszCMh9F+picAbCIlWE0qj9nDcqLOnLeO4KIiSfiPEXEUqofp0lPUhc50bbwl2Niqzbdp
lz0LVznJMiAQ6gK9ddRMRBzCJllZ56bsVmr/iN+MipP+OH9PF9QXjN1c1z4HoRwXKrCAvTfa/VWp
stupFIaArhgkI8pnsmQ+VlOdLMYfuoax1S4XZvf0J3x9rlmbYmrQlhu7cuOi9b5ZQQ4+ZugTWdnP
y7yuO0/1F49/ikiStXnWQdodpntrbyBqjAPth8ozilcCoRMLzn42qY3t9MQxdRMNp/HNKhQcWCAd
MLGqXa4UcTQcHjQ26syDwdViD9A9d9Q0Ndv7fXTQXnXR4x1rm/mnUWaHth/vxWkljiahArF7d2o2
i+MkRtSBM6uttzFN83M20vdBdlVk0oqzyGjjHAquZsvbpkMWG/090tMzWK3ILitowIbUHYX/0To0
toWcNnUnoku+8IJY06htZ4AxIX4MEflnd9BBjLPvEFESx46EseuvvbPtfFXTVTV/FQalbKpsVDYC
4gthK56bwbJFh+jxya9tVzDFIckUIwA4PKK81MpfhVwCFEiE9cprsTqYet2WgnhMZwQoPzb73O3o
xXf6UbEqGR5DRptjlnCvKrwrsxtOQ22zJmxOwaGBBbNGtFCHmj1TVOlpi/GEnBVtAqNszWeGddPB
KfKPloIysTWlBqcIXBvrGsZOk6IhNbp+r5m2J4MLZ922mtgdg++z2RzcqWIeusqG7uuKRVpFNqN0
NtxyTl+VdXajxn8qxuw2NdXz1LjT3nf5sMJCbCzWWGqx9LGY9Abk78pCUj2ZDAlvTSfISY+GY6gi
CuIl9zY2nrNCChwYAEyj1R4vBU/BaRWvbW3br12q9q4Fu8TziMto4ylCbozfiCXGIAgmovEEKjxR
zGgf7NBAVsuROvYCcZsqJ8Ljz5WhuBr2s2Mcx0EEh6AxzCTz19eya4Yt/eyH2fQ3g8tLCwascG0h
3obVJrUC/1bSBs6Wbtux6nNxyaS2d/Tr5WZe62vdG19lzQ5bEhSnM0zLA3aCpLIHl+S+9a0sm3yH
SOvNEiVIy8b7HCgESZ6IXj3lcruv/ZnYc3+3GO1pWt0HXSDBtct6oy2ZgonxjqLlzndIrrCwRKKj
mh8E/cFOBuvzuMzJtAj1QOMiFiHxDzTMb3SxXteQCjudivdloa6zGmEemRhdm56/iQCD/bKQeSR+
WwAMb97WTruLmvbbaNHUCMso3TpTd82LqgXQXH4x07Gij53GXrvqk7ly2G3MAIhek78qXP733lT/
MAfcpNTuoVFfm7V8HN61jq5Z73iHeai/yUJEWynm5yjS3WmZ0q3IMRy0nsR2uMj7Foe+2GVs7dtw
AoYgKRbBmcB/d/qFu9kel8RzMrJzuY3c0t6JlTiR0qv8jZcbBDgHGa0kGR4lSHEay7RqjMYg/Wbe
zQMdUpL4vuau8zqhROHwM89kCi4W5yrY9tqTjzZ+kMeB/ZZuklOt6XfLQyPgrNq444dwRkhOq3Ly
mKtiyCrA2e+Moj6Hvgb3US3f8nvghPheqsW/Tg2sv3ySO+2Hd6a9P10igcPMMfOGSoIcx8h2rEPP
8I50QOMDl0y3g7aWmCugTQwsVTzQfCvawLsw0z8QyWMjDqAOGDuC14bOOC6Zt+z6BpbDEJk/grD7
IjyO9IasZsLIwn2miSK0mPVSEq0fDBzEabaKX0SwOvSc65c5wNyUmug+lrp7HxrwOzTmXl2DDNus
7b6KQb3AYj0Fy3RZPJqawRIlbA9pbIc9d4jv/UQU9svhIDmlcPrn9GrR2L70+fC2mnl1EHO/DS3l
XIJ2cC5tK4yTDxdE+G0SVVb11hJNyoT/pbDE6+rqYdvXLkOIRr2Y0fQuXZPxj6vXYzvm1n6xG+b4
ZbHP74OiMY/kfZDGCp4Z0VfARjEl5YH2NFlXJHyteHY3ZsEXcmg29DG/VF0bR+2A1N95LiMCPu2t
Lk1MLo52Y2XzxnmthyC+PU/pap65tBgKRuWuadSp9sLPVPO5YFNZafGDFYyiTzJogCNE/lMUXkGS
/GE40TcjIq8y5FeDHIhHxzmgjf7V6Z7Zl1o+yQl+KVV/pa26q8rmuzv7DBytyd3Pb2j/dw6hn1tb
GmCk2mYvScHb45KifRb+mtnmdmsobj0JAvXaHlO/ootI3zVBlRyHuYrO2cKRdAT+/Oym3TGt/PJD
gN1m06LIH/39yGa0L7T9UQcmtjoQnaQJ2t9Kew33QxPFmmoa/5751OaTw9kyA+wHvjghedFKGl/r
4zTpnWMTP9is66tXqHMK6jyphL/ulEG2pWTkWd01co1UL+VcFceeQL3XvI6+Zqb/QON5fMZMWO1W
JNabsAuuPrMYZsNcUsFwY1lZkrEnckrkInz0QnwMvlZ7kFXmadCTd5Hui1u2chMAjKfRKs7j0qTn
qaxsVqCJEluaPyaVw0NELZuhh5VD6zGNNLx9kHdb7dL+NenY4LfgQenZ//Orfs78Ywoda4GRI92h
3VdcZdaonJNn2Eev1e4LpdouuIsRZNNfoxdEVOWD5eUuCKOZpvr00kWi5Cy9tn+yu/5LUtb/s/70
L6rW/57a9f9HKesdbfg//yEZ/d+krG8663/+8T/OmRZ/VOVfNK33//FPTav1NyJNPJwNOH4cnPZ3
d+efmlYj/BvAbuJdcAHZjn9PvP8PUatv/o2UD8oyYhoQaBH8+R+iVjf6253ri00U1TiKVPw+/3iF
/w+i1t9Ojv+UtOKuxRcOKxUfJB5UBpn/Imk1Ryfz/VoS0zhUvzzpMDZFKuY6amtbcer1wcV+qdNV
XH8/zGZeH+rWKzHE9lMiRzmd6rryvnD0/u6kzJv+6Q39+8v9i+bW+6sT5f76CAN1eNuCO7sLnMhf
nQRK+WGh04rM+nrsj/5IWV465g2al/O4YFuOU6dL97+f/n6obAdzpDaQjlgDIpfWeGzZ35KmzrxN
3egytlvtoACEuBv15P/NNiD33FTrtzJST3Xh7UtjbC98buVru+g6kRijj/0YPMDX+iGmzjxWfued
ct80j7J0po3Tl2hGOH9nu8ab9oOXZd+7lCUr1B3TnML9jjmZSKiAtAfbuNli9GIIWWgKXS2PwjXy
PYrM8osdGY9+i7W56DtCCIN7250gB+K6WyZ/x7pU54pRLmUrZyVPSoUvGq9oOFrfELJm3/M6hJPV
BM45mHjd8MC+WK7IXsqw2BiWO54zX0ebolrVlzJi67XlFGzA1DJDbdAyVcGUXTpivF5RFnmokEkO
+vvf1jLNgVoakRNTDN8YumGI8L8uiHFPLFXLnmZ79BSNjHnmMaKMy4zvhkuyHyidn3hqfpluP7yF
FlZVZq9HGTjZrg6tRxGg1BCqQZDUOOVraQr1umyjMUXFstCr8hxDbka/yo6r35Y7UP/PVaMnPgRB
e6dfDhbiu4Pf+69FOK5PDXYJ2pOiuNhVrZEhUIN0Ub8dIyHpJZkzTUdjfpwNH9x5Uz2UDvb1qM6s
V8doi1Nh1waVPE8VvogHDm/Rgz369pufN+mD3xp/PhtMY7lgoqcsESdOwiXmmoq8Qqo9Y0/aByMa
PlmyZs7K1sdVqY0fopXNu7Xdu65uNtV0jjjp3zBddA+/H/SK3RCN23XusEUkNSvJifFofSiHYL76
Q0a+QjEtXwmotiGNg3v0aAVjyghe3XnqnioXPpTKEXV5FHfVOlMPcCB/WLoJeEkGe9cQ9c/eYjtj
ZqmxNioEgiEt/D+sujyyuYVf8x4tb5uSrbUAWKdb/6JyVz3Up2xxsFmaDVovoVaGZM7BMAiMuZdr
fDExdVdxphLjDh0dmX7xkdmeceZ8/TqE+Xogmo3zysRJTcPgQtrkPxn5tH4Yy7BxR8Liyq43n1uX
pSRz8X/TuKRNnc2o6nNUtojlsuCpZiP2VfOUuX3w5KNPvdaevorG6B9BxKiru1ScwMc7w0vYz97M
8PT3Z1eI/A+fKQOq/Yt5/zA138gjpY/R0N1C5shnR/vXrnfNCxAo8xLp2YgH2F8bXHnGOZWc4DPd
IbALAhSljD8+8xGz7tg2ryY6hDwUzUYyBH6b0Ypz8sjzz6pq0C+W8vu/WQz/CgJiLQxw0ZMNwHKI
NY+cvb+uhbXBzUkfj0YRotK4HszqNqZ7h9HDbbjfUkNXbxFDkAceXG3DCRgiL3QSw6JsSa7sx0MX
eR9p0DnHVMt8AVLMXN4sDJQcUj8i9Yn/7y8Yos1fDBP3Vxziu7DYyP7EXmLb+GfvKeNDw8zBQSXV
GLhv+OKxPSJcfvr9FdnyNAOy9dbTtHvPUghNK0/Phqq7WxekyD1yOLrwhrtbc39YnN5mdwrs5Dk3
vRGBuiifWYYPCxKqvOGshDskYkDYLI+0aD9oudYnYUI4x2oVA0BEz9GbQwwGTj96M/TW399be4tG
Evy6jbsg78kYmCUTwcu8hPbSNdL295KW1qGW22ae0p+939xkXYdPIRirUMzrc5aCDnBl/75ELWja
CLVUPYzjTcAwvNlO+xQAGT/+fvb7+yjx830R0LOkuTRTgavwRJ9XvwYjzRKzaa1jNiI+a6useR9b
Zv85nYoBQ+p+zkPrXFP574ycICNDeBWTgSp6TG2m3nneZzLOxLPTIxARXprv3MWg3VMW06Wb/Qc6
AgiTDA2CPzDqjyJluIf8/pFjt/fSMUHb9LPO9ks0k8J6a3Q4XRVBK9tR3E0SYq5uTc+bPZ1CJm2x
tYbc7gC6u8S3y+omyoi70B/upjS7Mw/mmIOWXaflW6CLr4NpcmqrcrRSJVw+XqbGRuIDeBwM+Wxm
lXwu8uXfONOdu4P0nwsc/x54C9MN92YUuNCs/noJ0ovTcznN6HbIWTLwRH4IKYd4hiJ3C2xMMGI+
tVYXHCg16CgJ79GuR3eX+pwpCvC7b4FIvyxYKY6+zYw6zZR7M1t0EgjDJrfb/V5m6Cyo5/uzwkNR
POr6A8XGzvUM3j4Fbdb1BmArvoq2Vs/s79/dZvfb6F/+RmjsQKwo4Egu+VcWNEqVJeXOKZK5qv0N
BKSNFB7hSx6JFEqN5XfuTh13Q00UrzHo7bQwd1NaP1Yr4Ie4GuhWt7Ys94XXznEeCJHH5jRKuq6c
UIlqdt7Dpll3o/lcp8Gw13DtntEBEfmb77wmkgjiZ8kBRRuUS267jzjI/VlAyKLJ9m01pud0ddPz
6noTcksLjTSD0cHC2NJatfmK0x9J7TJwh9n21m0m/Hmjd/ZRBC+SmkG5kbjOZZTFpmv1hyGby0eE
EPS6czZOetecgNZ1uJaDnVKkqObDc6mSQKR1MQfNz0yasGYnfgwkk7r5ffC9mKfsRvHb3v4XYee1
G7eSdeEnIsBQZJG3naNarSzfEA7HzJnF9PT/x9YA/1geHM0ARLdtHEjdZNWuvdf6lt3Ev9pGXcYi
6x8S6kHUYZF9cIivvdBnXfQivdLUe8xEnOz7KsyfIHm62zw1otUkku3QRNGjrcixsJj27QyXB1lF
1SX0UJNqjZNdib9FlWcWuMCtaGLqEKE98CuZbKLQjt/KKdjHiCO/p4ZOV4nz+hJng4F8oSs0Gsd1
/s0dq2dfPFspNBtP5QtDhfzK844WKcl4s4Si0mN/Wdrzc53R2a89vmg3paAHkvAlxOBzXc5jxZnF
AzTL6s4S/6kuDwpgYYWsUNd66ZOyi3dgTsMedVJzsQI/XyJjJQWlChB+C/E7x8+hW1l79EjCY/xI
LhT2wubCMDc/QPRxSYROmic7C8695e0nJs6vRe05SxYb46o1Gk9W6DqnSsTOqpPyuwPqFU0eemFD
ROF9naA5DRtbPvkhcaCiruxNZYKXLeh6I3Opj2AWx+PtLtIYmaHr9kbkPcyqMyN7Cj1VPxq5sR5c
Zb8MpFFua9P4nTKNWqSEhZA2GlOE2hWq99bQXsQwnCcTOoQHzfBYxnH40NfIE12CNr5nuuKe65Pn
2o5o67t09/m2xnpfuJV1ZnOTe8M2SoL1XP/KhNi/qpr8ed0w7uomSlYRp4nnIuYGwVDEUH5eirmA
r7pdjMJB7NPhWInpeAz3t0ZCjUh+mYbICse5r0A81VcxTLOL8/MaAxvBmeMDCb2VN8jPf2EkvJpu
hy0wyMVa3Z4rM2oYVOrxOhlacVWq+dU6SKatPPGeoJjgysi0PRFR3KpTUfhb3ep1TAoq2wcWP6GT
0PeZ0mQbiAlMvpZ/z8pK3mPJpGXo+/lX58jPt6ttk17LaZvoc2g2MGH/3AVIOBmdUQI7bg2/O41x
X5yCENXrXCUJPAw4Fy++ickm6B602tJeKheRNO6nrXGFbgWCCpDHJRAIPESWm1uEaCEylCn9Ocrg
Eao4KJzUr7YCi5E/uFQKOEPOMv2qpBKftzMbFJa0bJ1ljl8EcM2fv4iqHI1SaOAXKZtt6NvZgnG2
y6ynQ4EeoTecelGfRJnOW62713VSJYXbMEZsfERBOYAFKvXkLbRsZLGI2HW/fnfY1F7jiGROFeDH
88fh4pAE6Y0KBId5kKY9fDNz3FYOY6F1l9GL6pJ6SxYk+pimINnOUT+UAUXXHdtsz9n0aprBdAos
M195nfPul87F7txwl5dB9MUOjw/2062JKARkB5Y+bs3/sRZNCDtVr4/1cqo9rAkqPjBmGXdWZOTw
MXVrW9nM6Go7Nu6tGMVjLysUrZ0enCen8O6CEIJH6HQxDjoXSRhDzHXY+Iy/xuBcZxQ3PlqpNZZg
BOBtijARQ9qu5vldNomhVn2UWw+3V0ZMIx/pT6s0b8uw2HwOafAgvGCKIONxqbn4knJavbWpR48f
+3HtfgM/u5S1QZk4X3RcnEcmYx5Kkyw6i055114bf2a0R9/Q6C11PX7Pw8h4N8rGJXCg1PaMIOK3
Ifpeq0guW2AQly4BnuWFufeiClQOltGKRZhiDWEVqzGoTOqFcQyNiCirThQQP7rYzRjG69m+EQWf
gvFSS/OoTMd+TXvSaXV3dM+RWjq5rlGFcyyHFW93hELbaH1aYgYLPzxEri93LOhz08JtJX7HsF8D
AGvxNCqtOfvJBrKTv5taVk9Xcc523WTLjE3stcg3T8iCRvJfVXadLIhFDrK6ZcdUZil0NR6A/BnI
6YDika1NsznsgDgcq1yZP8aIWWYsNcEYGqL2CNxvnUdRdo8YgGE6LQM6SAFeJFTxq8B1g12Bp/lS
9QI8tIEWVAAXuQ9VJpEIIwUM6ry80xuDV5wdrIryJPMsPHY+G9y8CSfpRdeS+qWV3p6mrfZgyTnP
U8hsjobG8dhaxlMMaQgOEpjv3q0MrIu+tzE1IozJiDhqvhT3rLklZZZqVyjnV/9eGN7yb/67LpSw
D+b40TmabI5H/4QaigbYk3IWpZnVSLEXlny3SAHqtI3uU/kcFTX7WJLWnJVT1obkLZJaduSLds55
xnw8M7wdUdT+1Zp6/1q6aCBG4jWxQfBnSkuJb6jvMJ21m8AetY9XhRjELovqfe8m47EfLNQ3dqRG
sBsYWxPcjCs1yAwliGm9ip7ml6l19x/NidRnniIEWeZm+aMrsnFJDyxlmFSoZShbeY7ny+18K91E
HvjYmMtw2r39OSV7t7Xjhl6EXblr6cYxKhNDvaJ7WxV2Vx5Fo+HGxGHn727Nwqy9w5UloUDG4n6C
27Iuokksgf/op2TwIaylZb4uR33dWHb7jg0E6Wjhj09OZqzaPmMWH5aorrXgi5Pzjen739+cTdeX
6oodR7Lhstz/ucwzC66soQrKZZa2u8Jswve8r3BQ9fqJAZi1jVpTX3L+ja6xAUq8T62jPrreSlUT
k1wjj0+6qqqNpds7GZnuvp+PjYmdWnuELN6V8iRb4K7Of9IO2lYhti86OhVTb2ZeMXaaYbBrWGED
HKeOYZHLNHeV1JZ+wifPOKr1j0AE1V4GWFQKg6FzUhJ2CarOPf37PUxH+/PqDqEeaQt0MSFIDvkM
Xeg6z+45xBVLukKa1aKVnrqnCiLeml5nt+kLvAiqLt6RjbnLNmt4Ll1LbWtvvB8itPC3fm/eSW93
ewsbbDxGJAStcP4gtqBVui+rApNsHZzNgLtnmEs8x+d8Wxdacb699ctyA9X9hcm1OJHEWCzzqfRW
vi+or0MZl4shyrDYODWUhXT5/x1zWivfM6ZH0pT+RlZChUsnEw9Book77inrWdD+zOp2w/ygfPeN
8R9lODhAhRwRKAFELSdnxHIWhKdxxJqFTUfcudr21uBra+2Xpfxxd9s4qjnlbui9YpV0/j9VWWn1
2nBKFCGO5R9vl1wbOMXRAV0Q/4uKNYdwl4QFzlh3jer3EbeX+G3pyWJ0GuNXWTrXolFrsuLS90EM
FSfF0UACNxSLwc2TveoqFzpBlOPLTQ28IF72QNjbAnKoB1fngPOVMAOgl2vaEXKFyDx+iGOVbjoN
t1ZghNGxqySB0jqN3qYTnOTGQAUnwuQyxDmheElHGgypHFKMwKG5EdnsZGTJ2kTSuo9RlD2Nsume
aCDgZcqai94BSWzidJc6aL5kq3fb2hf1KmJbvpA2rG89PUaqM781hmmdlLpxYXaugZ90NobVo29w
8F1LLbgO7e9Ci/W1bZLkAQ4UhfXHzyizmq/Y7cr7wu1jmE+2jsp/JqVh5T3qmeGi/+t/fZw2ptQ/
fewKDs1hEZxvFxwsP/2Q/hdD23bvDsjSDApU+tJuezByX67nvfu+U/6blYwQM+L6RQ/CC8SB4N1O
tLvO7k5aW17qqi2eQGDkxz4B3oZB9adm2/1bFFSoXVLnUeXNNyNE5GWHmb9qbzfX7X3XuBfqS5zp
t9+PXCECv+eb0CjFQ1Zy9EENK69ybFYJfiiMh1xur9iyu2U21cai8TSJolBWey+h+zaqfq05TfFK
RhEK6joYzzZT3k06VIyF6whVX+vqOy31SppzGQ2lGbeL/vjVDuh7acE/Me0ps/KvHn7GiwZE6sJ0
GUnL4C9AOLC1Ku7j/ZjQQ+oCTSyLoUnX2tyTUWHUr5107t6Sa8jtVEzNkiwd3Ittm+yihHaFXpT7
yjYvWSKSTeEV+v3HN5NEGJEs4SfHOMB8kZa1dnDbwFsCQEHyZVbl/a0DOEXRyyirB62gTR+4ev+S
NxW4JO4m52AwnMGWBvAlSnic8tGngTe/dSrXuXYJ9mEtItfDNGD/GQXW/RaIy6mJLY8hsxFv9Ghk
ubWT4UyAN8szkp13v0Nqu8hz0M1fRfj+fZRw6Mpy1JSc6hwblv2fe0wQ4H6hF1YuJ7p/Dxqrp9CU
i5xLl6uaijC2LX3vGIV38SNVrkzGOggpy2wtadivsbzRta9EwbD/1tWVv2yq4wUqZ7wgOJjYGpfS
sZsH39IJWvSr8h1e/z5qdHVNeoIubs2Lys93rdbiC4ycb6kdhfsm0QWStbTfdFODzhWBPFVxPGC9
0GLUDbYo5LnxRgoBHJVf9NLEXwdFPhSDIwZJeo6UZOP++aE0CQZlMFjFsimx5tGta47TfAFoIw54
cMd5DRsIb9gbHn5HDjhEznqhuTccO7ym6KKquBWPSCdQy0DREE53sHPder79PZ/hrs/aA8Whu3Vm
OsLIbizt5r5PqgDtMoJLY5toFDLUJSmVkKy1O7VKyA/HfG3R6dB1/1xOxbpqEeLFQZz9jMj+smM9
e7EMbFCxZd21mV0encHIjmYZTtsGJMIXdC3rf+zKiGuoTjmSU6V8nssaeqjT2OZzCqWp/0B7Ws7s
O/gqiHoeUr2jIxxwxPAGcZeRS87eq5hi9elwX0blmg60s/CMrDgCg6eF5dQOVnXL3VfYHOqqbi5d
Z/we3NjZpSw04C4ab8NGHJDiWsZHRNCAyioOYErwqAZ0oXekmfVW1jxPXmA9a+XCpURYp1k5bTjf
dY9pMsyNzn6gVVZ/Ua2ZzPD/6I1QrQH1Npl1cNcwlv9003S5HSeGZBJod461KdqhwEAMDNBJDb5g
LnDBV5OqtNfOLX/pLsBSbgBKYnDt14/5jOvhPcPq5gbO2lODtahx+6wg4LTnwIrOYV/6+97JmlOn
4W/49xqLaKa/fwHOCXNXAVmBSXzwn3e9kZqC72A+mELmXcd0u463SwUG9+PV//+Z3dX5sistm2Bz
j0NYaw+rWCn7Do1KfW2MQGzqjkZkFmsYtiOWittswORbPXQxc6Z51GABpnGq+uH2pnNBNgkfle/t
rTM69cGq6Z0ywy/2lRXMQwbLOgYR+BO/SY2Lm/YEgpule5koGU9lONyhPwtOWYvNdSF8DUuw+965
EwFTc5GAXQ5H6xSlRAExaxgSlmTEyr2GzUi9pFo/uyQxQoQ0zQEOPTdWIt+UdKblrDa6WlpBNhte
5DW6qGiTlR4tliFY9oFpYc4z3qapZ29yBxN9v6pP7XCpFP1GPBbuVvPE91vlQ1tUu0b7W1FkVTJm
5jSL+Xu3eRB99mOssEY5vbnO6ihZdPPp6XYJqD2rhU9EQjXo+inrPbUpWJ85k6jsyUC62g9yq5mR
8HYqKWy+mxrQvo6blI0WFTeiprtYI+h31YIx1MD1fExX3RCqgclEWp/0RN9mIVt+PnH8spkzYyqt
o32gK295m5t2DEz2tV16y9u67ehFs3UQxptzb1YTujbzgsalH1XNW+WM3yzkBDtTpXwsMWPIQ2bE
9fl26Xtc80OGV72pCjAjY+iEC2RmBIArSvMpFT9xkk8ZFARIHnnsqA0KHDw/aW2tui5EoB1neyrP
AbrLmIYrIcvhlNnVisaUfqTul+fIgt1K7nG3qmMFLSNtePgluueMOQaycK15MDPM24BKLuDwnS8W
BAtQ3acFwZkFOrYtGNnSKP+0IEzclUrqbPbNhPEfm/nOE0pb3UYldpkyKvGuNRgfgQg+WXfIFY5m
UjFc0+rkQFYzvJp5ZRfzcsJgXFvVAvx+V82Qh9bN79jVj5Mynt1hch+6ynlJOm/8VjKWQCnd4BLR
dZIV4vSh0P0NffD1iFrUXBiiB0ljAPQqpuhoMGL8AjVtzgvFn+dWsufmSRSSJns2Rfy5kPgaiA70
oUzbbpPIJjeYR36scME/txGnV449iAV11IthWOW6zyPgczbNnOJ1RD2P8rH41rnxcF/luvlAavrK
yEaJsdAst7e9P4w8eVaO+fvfV0G4m59/eGkwzmAvE6bNgP1zk5gmYR+w30Kwzma37yiS022Pdl7q
WcjcjflRDdVOa8lIzAbvu5ZG4i7vcmfV+w1mPdhc117GjxxhFhH9tGuqpek9JTkZwI2NscuLnE0H
qfGhzEWw9VObByY38ns/NYaVEQri+oy4uY5yhLRp5Wcn3llVlvOU+g6TXw+uRttFe+oGjLTz02+p
tr8fBFBXdv+xyU7IEestWvmLWVfOec6sPQ9mF+w8pPAnLZ6aszTYmAo+UHsYHZgUETInBXmdE0hs
BQPW1M5Z5/E0Lfs8HM55BSw6Mqy7LHeSqwr8Tddo9lM7X+Y+fxXFiL/qH+P8gzdOiguvDoutW1CK
ZDE/2a1gskNy7QYXhGk6RuzcevhASyndZrY5rvlYp1jvHkEDdo92GuoovCgsIIVOu9DseRbmS276
Llm34uxmkBWauUYYMyBvOVZpvPFhd0Gvsq1/dYGjnUhqAOlNWOI16iqYQhr5chgl1mWfF08ZoNxF
qBApudRR4K9I2Gkr0EWdd/A5dX1cShzPBENmJ/QhGOkqUd+XZQ9yRUQFAxZdZ9QylpcJRggMjtLb
h920E5VIL1EcvLRerk6caWygJU2exG9jUpiryDbpwiY4E/qZSxqE+bs+jOnOZIiwsRnrvVe1eIjc
6RKlwLQ0/A3LpHb/ufVmi7FedHVHH8Koq92kRjYcZK8OXUwbv93jNA+KXN90XlQKpV/H/3fXY8FE
8tTmTLRS4DWgIQ1zd6vFw0rYO8ZGV8wy4ZHAZhiAVbIupex2hpPar1rXvuiIjxZDJav1TRxDOTiu
XD/hmfa0AEDOZFt3ATO5YwTQBVt9sQcacADDjpDGdFc4yu5ui+1/VtxFH3eXPnDFA3P67g659cyh
Gt7SuE1PbZOqY+wYT0XqFistdmvOwKraoZFtlnXajd+KuRUSuBNSiiSKljRsgJvY7Y8Ec+GlyDBs
IA8jooMmzu52gyDZ9ZdpsagMlW8ioYePWhD1VwvDdO8RtoMKHfueKH4Muc92ZI3xk6YoATpH+9ZV
Vvio6F6eg6R5sPk01k3j4sOI3IhsS72jUx8EFSQQ8/ftHYlknHn1waYvlxpHm5PucfJQfbthIA6u
0WuPBNruIs8b3wrnq3gZ8XcJ5yF0QC8pcP7yv08rbw9PQcNclSz7Yfo+ilbDL4C9qdM3LROFQzjq
9mqICPRLEt+/5jnjgTbsMTyCQobzh6PSZ+q9Szq93cgWs+vYVE+37Sv2XZstuNcPJD7oh9srMxfj
NsSP6+9vOrFh7MaL56QPohmjq1UnL9BKiZZtQufVDTLagzXsCq98GUmL/lCpaMi4deB8DPr70eZz
yX6bzZRd8uFtRJK65uDRHCUksiOsFuRcbdJv/n3Fvwmm/tyt2JwNi/ML+BSdOOU/d6tO9JEzmviS
aH4GySEK/elgCf01ga20IxnLWRV15l9vrwKi0jZxZvrkR42kFPf2C0kcyZ0MJFq6DqqD0b/n7eDf
ZfQp7sayNddeybk5bVP7MdX0jWgaaIdWHa846LdYzefBMLYXY1Lxr6qxifuxQgFxw+EwxET63nCy
+lwW+aa3YuUtRt9Kvuqu/n1yYSzgkVLqStNDJfP5rgkwWNgdjvWCFsSiwAQcd6RTIsg0lnFBJOWU
WwnuFds6m0Dhz4bnpVvPpavisR+dxih+u01DulCKc1twjCNKQ22hht4R7hUfkVD950LnPz5q41cp
Ls5fwz+p69bcJkff44Lu//QbxNBm2kz0KQygDp1bHblvQzhE18Gw35EGfWPuzPTFsvKHJu+Kh7jU
F6D72ntMHcVDQYzRosiiZmdhQ3HaPDuRHeRsUeLB7u+i5AE9qLNyRni9vqdriFFSmP2zULBPymQb
G/4Pzc2Mk5JQtFJBxKjtxY8wDb4DOQO8wmQwHKzmJPNw22CfW/V9YxyQlDUPo6c/NQF0tSjHXdPI
9zm/a+krCHMEQSI5FuXDYFLIRdlULT9qqIbWTJDo9mNr5T5pCFW5+ii02sn5SXs+Od0uMvW0xdDU
LFmGqe1uT/FNRxAN+ZsWq36bZ1l4RKKB5XBerKdk+OrhMv7qEPDFuJbOjcUcmWzRTw9XNIQJFQ3m
NTvz3TUTBGCXVrAfxv5nV08Mng2nfnZD66fsh2+9HkabNMK4W8rOevVzjN9Q4ovSDhaJ5Pw+xpUF
goEDDJ71L6pW+6+hugSp75D/CVvaIo300z3kO9VUEvcJXSHkqev5im9Dg2ACfHB7K1yv2Pbo2pZI
faBvSe+X3Yh2o3fleLxd2tCC4JTLZwIV6eyVEdQcOAhbGmDNZcIJP3a2VixxAcX3fYc3dRD6Msf8
fI5FILfTlPy+vXOBSSw0SIDU/WZzofLx7qSVGtce+iu79CywWjBU6C923IuLUxSKdYv4gaSv63M9
jNEyMfoOxyAfI3sT5K90RjbMb3tHPEf0Ms6627Z7TTO/SDa5BSH8sZ4SGTFHKhoM4vn/5/U0hzub
9RVyz48ze98SzJKnazWFSNeRGSNcTbt4yZlnnybQMZJZGsgHs0yzaxil8Amt0EftPmkHa9Dtd7so
jq7etitbEh90O3iC9FFBSpl4e9hpOhC/8NpM4v3ft4b/9auQxsVZgEYgEtbPv4rZ0OEwNZHyfMwn
p3QSAS3lcsWzFJ5VYWY7LXC6ZcfJACPQQLSY9Dnl6QR0aHnzVCgfdMUsn5RetQOyrX1I2GL7KG4/
+oQgD3UhPOnel/v/7IgBA+G8qBKYVxABvviN/jqaSVjoDIKZK1pzmuinkWJYT54fmcy3zDZ+FwPz
s7TrXFCPM7ZjNhp6SRD8hIUMbtpcVQla3cBTxlErJZ5+aDb7fjiaKrJf8sCqV3Is5AVdh1phWxwQ
PKUnK/Byvi8j/ur5nI/Lf95Xc5uRvVoy/yNH8NNxOvdM+oWGni6xTvSMAODLdpMTnQqya4MwYpaf
2CaCHl4FSOtWdaUa0sYRA2jt5L23dbqhLWndaxF4Dqxj2XYCCrS6nUeVTZlX6Eg/I7Wfm+WnYIQK
1bHPIYaZ9a6ct8kTqlaGGZcrYYwmPRiM1za096XnlPGhs+p3SxUNwraaXljrOXdTNrZAJrVgz8H/
sQta+y3M0ALodrMnj614EcYSDO74TdRGsrWd+48nptRTUEPoeY9xh0Lg9iqdX2mYk7+4H/5e9Lit
kRMZ84NqYMD/s/hhwowuXC9Y9G4q3tvoR/dJnvDl3Md1xI9K6oDsZmtGXmuvFgCBXaP5Y7Fw6wFf
WsoNpPNgQ+BnuDNYZ6HQh4xjV9zfGpt51WWLCE7wFyko3Laf+yuOSxDuXLh4Nk+n99fPbnAm0BQ0
GmSh3yJpkpkXjvG1mS+u8MZ9rw/gD8wsvlqNF1/rMUpOjHsvt39x+6OyG2gfM7hZwO1it7QAH+UD
aBd3PpFTzFt7r5c/b+9Gwz+NbJlbT/kla3Vt3VXiUU37oB2te6t+uwkiEFxq19Er3IN9sWsCAnK0
0xQ9txroUzXELhctazTLG6G79VNEl0Pm9T4wtW2kqe4o1UgJnWDTzSLU6TG+z501JJy+Wk2+MB/9
Ffey/h37izbytUUaewR8DNLewAxzXmIR0ZegeuPfNDvTya2tXbjOKlX3dc+sorQATeT86MhrrHsc
6DQd6ZXuc8zg2CTairMtleuthxGggxFmnD95BphKtHWzPHPCTo/zh3ggWfFUdS4MOYtkAcmtwuHp
yF8yQ/YDdnEl/H2dRvvMHKzXJKmecjP+HanoPqDD/TNvkvucDt1HFRPgss5Avj3At7e2IGpnvGyI
yZl5oY9rV4a5OoZAFhnbu6i3prBda57jbYUNmzj2uvFHGeMHpSJ5Q/Bgz4haMN518GTWaDQET9w6
S2yxR1CRrNHMJitLyY4xlfduu0l/34/tRetVsq7b+qQZGHTwEGXcisc00Z3jNE7GY6jLf/ROXDn3
LLGWRQ+J46TbyBMm5mRl7MJRlvsWePa+wvWJ1gz4sYpg5jiT99rLuT/dca7vOptJbxtnlzhEL6sP
s5ehAZUUFEN56FKngJXV2Itck+oZeDIJMKkbL1snBKjOGKNvMrXsEWQ+Ox5QADPDkarmty4OBdOw
IW4ZMVPEwe8PrWP852LpSt+XBfLuWf7dcNqjNCjKj7fj/Ge+GRf4MMALVRrAvK6uL8gujK3sUni0
GvKHruxZJKOrHrFOeDT97wKvre/ckTT72yuIJjWlVNKtb38r539SY9/dtLNGutKdc+IL8RYXQNA7
6Hp3wYgVXfPG6Ni1mHMbPRPXCH/r0jfD5LXOKHlYe+2XyfDuXY3COscesxVK+We/20dF0rzIWJ08
S5U/HAkgqoo8dSEfzDlRhGarFivwDzw+C0OyjQUp6EnPDqcjPXPkGCzTL3mJFneof/kAO5WTBE+B
FiYPjUBk3Pf1McNhvBxLL7rDgPeAEWNLBIS78X3LWxiFnEjHLk5tV8unuvLjJ6d0wwcjseuHlM8a
tA+jodtb36OXYMT4/bFaVDsFqKIMpgflJsbj7RLX6Qv2r/J8e+dha9sYmmOvoqp6VP6UHvQggxiq
GyRGQ8QFNqvRt5svY0XNPJWmOpBSIXdh1ExbGnDVUzdUh4imf15mQb7qrVKdPl4qk41F0u6QuFn2
RaXtY8s9jqw3z3pt6/uqq00ehJ72RjGsEq3Uj2JuarQZ/vRyyEmNdjWbqx97qIMmiRBw8jdkn2h3
ISeCTQFKZol9yz3fLtQZQ1ylO44y3z0EVJDoqt+cbO/1vAre/UxDpoj0xI+GHQAggO9lb9xNjM/u
1DQAIlpkvR5vjBbkUzeL8EUFD6k2IbtwUpMNBg+aqzApCc7Knpye+qVURJMUqRedvJAGT51SDgOG
a7fsSuOzldcNC4xiGsGI5HlS0GdjAXHVKuXvapLfRQXrxVNJDC0Gzfg0AAcRPJJmyBOK3/x5xGdk
Gdq9MWl4YQLM5kn8bmO9jDHSZT5U+F6qw5xHsNRTb10ACVeRR91vQjMRBbQMs4wi7iAobUHlg3Ap
UaxKKhggdbTG+OY813+okz09rRe2M7lqlHUAkQjAdbAlK12961L9sYzUT92Ld3HrNiQcEtluFWW0
adwWbEUBCamxvk9Bsq5qSRofPD3TKPq1N+2zMf9uTVGPmwjOs7QEMhySD8tznloT8r7huz2SQhLS
BN1jl8QSPPlim9u1tYxIcFiCwXVTxTpdUQMOXfEPrTwcKCVxSigeX73YpPxvwosohu96ysxHS/DM
o/2HX4XAHlMuLzS0V+mzBbB/6zMQzflvwRLQ7lEWcftXxa92GPSDjqNjkSdWsx4V7dKWqFFPVB4m
QA67noXNxDtbk56u3MSK1rghYQloyliVhs8Y7wF3K1tk42OdYGi09kmjWZaFVd6lrPHgy2B4Obp4
1j30vtjvJgCwjrEym3ViUNgHRYVmqk2ZnYGgF933rEL76kj71RkrE52IuMZh+w/P4A+72ylx6S00
H9a4QTVF9AIm4IWu1cYCUMWS7QJdH3NWT+TpagTFtB4S1MElRMgVYRCHsJ1OKqjic5Fj8xxH+RJp
TOVymsc1G+KqsbuzykCZMyntTtSKKY2DzrLhteVkt4TpsawZ6zWlhvilt6HgEeowt9lbx3+U0eTu
u4n9cfzHaYZjUncb33Yj2LH1byOgYcoI4eQnsb/yUYMuSI5flz7ih8nDwxxCE+pa6wWwbrDShbry
wbO1Ge2MTWdX8Xv40CYkLMk4z4TN4BkIvyTf6KpCsB4NrVqK1sIp01PRJl38jcjFdeUVE/pqH257
iNgEsNKYP/dmOB4AUrRHZZukHomJ380xyfgj0ExhhVwGvvfNa38jS4V3k+oPuRsTvhE731vlVkz5
wNax3FtzhR7tHKdFkYSxFAW8C27hahX/RJz719qEDLqKuB0QObL8QO6bcW+INJqQCkLX/hni8qkI
8u/5oMMVTX7XnjXtJv8es8iOJyzfpTNInZHxnrHomxV0Yhk7JhQrdjABr2hV4ApqHQuN0gNAK28h
SsU/b0km6Dr6R9gIJ55FZatxy7xwG1fIfeDzBpuAU+gGeGyG7BTRXS3hFaeN1e2L/M11AfwlkhUz
t8f+MRmSRZgpbRf45oqv1Fn5KFqRseC0I8nG6tpL5ye/e49gia5uUWsN0d4ZMRM3lA5LqVDkjRhX
i9TcUQFxl6mxX5tmzg9XoVAarbMrw3Ql9OnQ14R/F43sl7Vl3bvYFeepDfvt2hlyfd1K9w0YWbyM
TXmosuBi4vJY1D3piUPXbzPGT5vM8fwlzCtYaUm1H2ySRHpfP4iq/DYRapUBIjFMyEWG+Qj16bet
hNqlU/lW6nOlR1+NmhdKCoouFs0a546KmYV4w9pr/Gczm1YeW9Uqshj8pj0M0bQ6dCX+vbGN0VMB
t/GzTYjRmEkmNF0AXYmktlZ4GBk94Z8PF1ZAvSv137EGLUTAFeHTLCbh7EC4rYaBXl9ajK9ubCXL
CsqJKMpgZ1YmwdHJWyPokCYT67XfHEVu9FswTvY66adgaXkNnD0LxVBd3zUlkB3N8sclEx/QL6N5
CHUGBbUktK+mVz7EmDCKBMMH9L5uJULHWzRl9duXlbdVHJGW+ej+Gqq+OxuVs6/ikJwl4zHws2RB
0/N38n+Enddy3Mi2bb8IEXAJ81re05OSXhCiKMHbhEt8/RlA9b3dpx9OP+yKAkutLZJAZq615hwz
hDaL/yaGqqsXoHS7ytsQ3nMIiRsbJAFJdoR7PY1qbRtMbYs6Ontxg8nZGJgKtrlZ/yyFheU4Huq1
PdIt9Wp0KZLZdpXZAWuRTuygz6HNBK5o0O4XvbYZBwVlVqXhPgOfiQKgfOpq5mymtw9zp+YcFv+e
xqpYjY3hrEjhCzjnDg9+VP2BHfmQSAlsvkPInKS7zDffi86bQKFByilmGrmGFDQdAtaU3Kp3o0Ya
bUNOuD/4J85u4z6BghSrjHTM7CkK1CMRJWTUj69uO3sBBvEmWAO7ligsR4YnAIsjC0pI15GgrykD
JmV9A5m9NbTw0HvBRyX5HofYfdNKGiQWGw89Fp9Hsp9WhnB+iQLefOJGX3HdbkWddkcTIVxby+zo
+cGpcMRLFDLt8Ea4311ossyyDMb5iV/ps1NaL0gCgVUHyQW7ByLEziyxMRiNzbwsXhPQ8ER7eZ8M
f2RcQTCCGch6L56dFolHrhergRyDlVOL7lhaYj268Ydu1XsVJrjcq33eRzCGZXJtYkg1OEaMljSn
tUk8Ch2tfFjXmYIlEKHYyY0fERSKFfjQWNdBjvbgyAyLTOd8IELCrmt/HdcoLPX4N+dLsUUY82By
EAZKn55b+4/rcjrFDFY/0kMxNwrReZM33GxCfZqI+bq0Gw+OHdEm0GrSsJqedApKQT5WdbbDU6cO
LFj7eoo+yNaz15p0fQTpYlcGqY+TLLIOaMUBuebunu2aExc7j0lvZ1Ntasd8B3n33R1J0h5GvKiJ
Dp0jkd9zjwOH6NpqY+BLLTwLVOzAsJEsSF9O1iotIjbqvAGoaB2q0R/h/5CkyYH/u2v3aEGJs3E9
RW8gN5j6GwEzRsTewPvWAZO8qsuDralkv4pLrDPwzv/0bfoMAU+RGLzuGepuWaMtBoPM54AQqd2Y
OTdOo9YltMMLpeemLjDvx7EDytXHVDlQeDgsaV0hYCwEbF8WEOHaQL0yQieFvzDcfy5RxzprAVk+
I+/6M5XhDx5ZkkxFI1ZxUxHbEuKHTGZ1kuXuUc24O2CUscNEwWTFT0mjXhfW2Yh/W+IsY1iPjtec
/I4jaxhMFolRDsZzBA2ol6LTYNUfAm3LKnH4jyOzL2ju+sjdFW0U4rs2evkrogm2cinDVm5P6gIG
YoaWZ1Pvfzd9t/HMkIAIJrV9kBCG4dhruxbf/IljjauPH1OgESdhuvGxguKUNcRvCUzLvWfgMgs8
oKo1PSWrqCDZgZo0yt7awtGAM0uNHg5Vt8lJLdy4CRIS/hPLx03cbXWcJzImUsPu+mY35ZO7S9By
hli4MIORa6Oc6ljIXKzAXP0KUKSD0ezWRjb39AlsXOH3OExSOFS1nHuitP0D9w8P/aTtYcoYIAdf
26oIH1iC3ZUDUArwhoX/aat0BAB1mrUvrd7oCL170pTmy3J+CWqWsOJYxqRr58IxX0enRbk4OP/R
MXP/3euD3qabposmD8wj+t1/DTi0hnZmwKCSJ3oW2ffg41KLLBHkI8VpUWhkfZM+d/mWIUW0rWSb
XCCBqwPafb47VHhN7MSnpaGtuc4GzNjNpEm3Yw0sXzLZzgFC4F2CEYiqFwl5aiy+cXPWYi6XNdTP
u6988OEfw26MtfG1KjWiLSYE+aVvxBCdZ6F950DQLwbX4NlYlVU9geExN5nlhS9iDCCY6FV6As4W
vWBBfiqnBkdjpidHrWqdx5TNx+vyCnhZDV10zOXTDZaMvh1ngIpq7O/N4oJHf1/tyaewj2ObiL2d
NuahEtp3lALjreuq74ASBXbj4Ztb9eUV0eFfL26hZqCg8x/deePfHU0X0TEtVpydhMODdvpXNxaS
d0M3QrdXFYLPKiDUOvGhf+qix3MovD24EwZ5VnPTSFbbDKGQ80AWsdhUCwTcWsYRzDmgXvmPCbHx
7wkx4ztGVjyvxKeiKvj3GC+lwe1nnHQpveLu0DGRKeiUfQi3QY6iq/IUjgESdSfvTjbkiPtgJpFz
ypNODUucTfUfnWvj35MM/kkeYluqMCR2UKH+dTeDI3DcCAk5DV7EHVAD7FtPWO22CLBCudPwqg/y
F6HL5JE0jyNG9qulQ21cONT/dxPdNvV/z59dGzmt7WNNsg3Htc3583/4osHARqEaazYRDdWb3oy3
nt/D0JW7tmVM3DVTf2rC8Bb2ujwDKrHPoZE5Oz+L7Ccvg9ejs5hl2I03eawH27jz5ZWAkIOcrfRm
7sijaRs/RAuJHJlQtAXCLR+WDy0b6TnSWPLsyPKKEcjKoLfe3Imz0nKZaca75w75rK4Md6wKWF2m
WUMdVN6ut5yPvzSHzDEEKYyYNYEG1X2NcLQokdCg9Fh5aUhD1cNHo2cRt6bRa1uQwfc/Sx0xcBgr
vK0c+mrbaLiD7dxfhyAJPv2uhyaEJns/ZXAMS6EV20R082A6V9uqtqNNrWiH3fFZKH+9q0o7/0Gf
X/IOPnGW4yQR9ZPItSeTtC+41QE/1/u8IjS9F4dtd6Z54YFJ6HtuywbK9d0nEpuELjH1Nc7Ky6KD
LuMrGYT0cbHLiMlqEcMZxiuo92ebEcxNqdJ45ejD6FLhgAyUt0GtEmwi3QNKH6AsywPgE8EgABfq
bbkKKAWoSQEvTQZBC/XYiJcYSXSbNfZDDl+4C5s3o8QzRDHlX5I0IahVbwIqphY8hNCucLijh4Yu
7u6+KE+eFe2GTHMfQZdvPCe2zk1kW/ueU0rhtr+zJrGPgWl4j4Dm4hPyAe45Ntt16ivATrKlCYW7
U17JIFslbVhcpFcVFwtg6v1ddGm16DIRB1+tpoDQAB8B0yVwquk6lmg+YitmbtEBKKQuILXDKJ53
yyuzz/LZT+FIDQmyorZIhoMbjfm+8tsfCj3/g90rbQOu3T7hfQfbXUQ1Nh7raIfcWdN4RVolDn1E
2EXLSIeiDjj+4trRAmKtPL/wjpby8NRIOyPJaGgBMYtwm5ge/i3dM9+adgpp2Nf5HlFDOvM9hqR7
xtA7PYPpaJhc4H2MGc3fH7r5nWarJ0UY8WH5kqG1DAPd4Z0Mtm9TVdq7yu+BTZV6eW2burz6RCFQ
rWMnymLmIaLWCwQWAdgbDenyOo7ICyyVaB/r+WXIvdMd0xYEhB6HQzpcRy9vn7JMvMf1i0gVrO+k
pi/qx5WJ88FSBLK448bJQRyklX/G92Q8M+w1npVmW5vSqVNMw7aOE4eXzkbgRrDP43KlC05/wQzN
icCAzfoixkDBbXnHzuEcy0B/8aSDHiDwX1PgEQTgdNFhEs53c3FYNC9Kcv7v3dzd6nquXfS0ts5D
4WRnjFTBFdy4vTbd0vhEvK1SAtyGdVla6WOOyfZZWgWhT6M9PXiyI9YrQxseXJk2EGzWk464agkf
QH9NsBPw4fhI235fz0Js03OwfueKFlxJvbux6xbVU5KE/W6C3Q1AQ4yPwux1EHjsd8jow4eg/+GC
Pz3FAh0sDQVOfMs1UuFyNajua7FU5H4FyslKxbUpLWTNdi8w81qYGjMqQMdtnK209Uc8A+q08Pd6
bSeXvV/UgYuRO2uflaDOa7KnwrLf7p8hLPwRLnLTfJw2ZFCoDXmENPlNco4HwjaX/64Z7fxpVI/Z
TKVxqTJ3MUYN/g1cpqqIrgx1s02TKmOb5np7zeh+4ucxXvtGZESF/FYiZ2Gaxxzt+NUQpRJR28hd
J6X2KygoglXvP1QoBW64IupdMMIeS+bpWhOP6mJV9m/D62h588hrwQF6EX2bQTVPpZtVD5rHnaue
//6q5pnRtWIprj9pH9grB9ozcl3jWCxGhlRmm8COqj1Y1hzw8OivUTV89/nNf0P0tnKRYvzompcI
zMJLKkiagwI5PusKUnNstN0u0FWybdIJm8KihSFRcGsWubYv7IGckwnqzdSNHvYpgqx3TuB39+cO
OD6bTjXSe5yfQLL1MAiW9MfuHKmWquDEcOaS1y5z+NpDPRWUBSdmZBX2oDhiAHreWEU+XnHrj+Xe
EPwgR9X9KDAL3G3ci5fbnQ3dyzvfBlgbyh5QX1iY8KVJ/2DUWqwEdT3C6LZBkjrGqXlR1UsQmCEE
9OQx5/m+lPNLaqJLN72KxL2W/jM7+Wvla+ABUVJAVmQEgwvYSZgrMh/4gzGD/BvPe1Sa88dvIY+A
eB0uDIS7LWwpcjrny+UDGbSvHmqtQ0ZaELCEyEgvHqbnJlLaFRFDs45yjjhi4dxRHkZ7DfUvqcXc
BFXUvcnAk+vKsOTDff9Dn6kf/vlN1WkdrfoCRKeDeuc6suiQuTO/Nbt3CqptNiXWRc9E+B6X/pdH
9ujxfmInSpn1GDti2FXG5/xGT63sIQhEuSk89Dohsatt0wFLIhu90xRtAbAqAw2JaWXRBV1rg8PJ
rAgnqBDkSaJNLj9xICAk0HV6b0nSVA/ln8b+iiDyf2/j3jgkDQ9PP/nU45zwt7gXr33hT6+uHdn0
kJIq3dl1Nl2xoJlbvTXDrexqHHp6Q9tiPnhFXTJuxoQQBTBLh7gLsg8zYDqQKuGdc7vzAFipt8Cs
N51WFyeHpxzVw99vlU9HDMb4t7v+ZZHCDLktyMEMClZqKbuDWFYzqRO3NEnP34aaaPYKhs5qAVQt
sm2pWerBrn7WSW68M6+ZjqplRx/PMtTkozCw/8JSSbaZsCl0jdIcWLp1m4y/NlyhiGdunZGP8uE5
0U7atOaN+Xy0GJgJCqxhhcfxNnNU1650MearOsJVoFVN9IJTcY4NsPyLsxzFOcgToIw1yqn8gBAm
MgGqcDhls683GkaTNbHmNIlj4+5R/tut3LrfA+9Dka4NIM2j36mzlC+XhLPTqUht1P5TZmirFGno
Hmb8tCsyw90kmSA41Eh/L04mFDbq7mkqTXc863H2nvamcTFcak/bxwM/H+akstJnhyvpjw9KQWlx
nR7zkyTDs5KMkJbLuHHHJ9+Y+kOFmM7Isvxbbeh/4hGLxf32oG9FdS6yUTD4Y0BqeDdshi+MSdzg
XKfluJo4qBtxI05NRUOs97RrEGsJrDtY6m2mseHOWfURUWGL2bXMJFTIPErvl4M9NIfYJCzBncLq
RZX9pz823ocBZyfnHHdaXtL5nYr7j66JrCucnOTRD8LfdWSpbyEbKHdxZ+5FValvboxPS49NBAX8
KUzIn6V5jRLiswlHADPP2GrT4yX4QdVAuyVg46Jsto8+WuSdDv3jLVTtWzTROkZGh4bACeuHpCY1
AAUmE6c8fYfKtLbNzn9q8U0eyDmY9lUZxa8BWB4WA+fSoKW9hYYfoXqPnuqMpNtGNVvIZ8a1clrj
miGkvi6XScHvYsjqn5Dpioci7kj5jCtOyxZt6+Vy+UCTT/WCIlBkmSjCNgiDUfkvYoelkZuf0zj+
bnAsLUAbeIfvHqXTc5KP9Y0DmrViQJrAAZ2JdABV6m0tHQvTX9kcKscm7Uw5OvwKCd6drI1tnQ4W
wgcgRtBICjJnOMUxl2xAmBZutJJTaZ54UO/1E6cCEpltCPyBlpY3UGH2PnBJeApk2R/DoYSgGIbD
teyqdl+G+nDlXNXuI210d6kx/pp4yq4ci6d12prNz9KPHgyeqDcyvQ0mGibt0YzKAOrpa1QRN5QD
GcYRMjMfcogkXaFzOR/Olk8JKZ9D83Jt16FI3CIf7ueTPVBUERjvWux8FQzVb4Rdme+MyjZgyMeX
phy7Q4NjZzVbms/eXOEAUAPMKtPTcrV83R1Tq8bgzh8Rf7/10G+Em+VPtfrP0PH1k6MA66NWI8sm
c0MitHhx55cywf+zXt7GOuGN//vvX/6O2pe/tWEAJzIr5hbtXJVqwWYs7YJdEM9eneIZBJN1RwEq
2pvS8ZyH3CXY0oBdsQzu24mpgNaGWy92m6dgfhH5WKwpvVZ5XtbPCfltpSWjT6LCq1XWWVuFN3Cn
zy7tMCdlfHlZLjk6Duu2NEfaAoF1a8zsqc117Wg7GnlkbaWdMeCGW2GQxM7ubL1h0gmpYMst1BxC
zVVU3hLbGdZ49PNtMdUJbspObOl8hXNAkfqRus6RZ0e9ibw6oHXtkCwbFu3+vMLoEzhfXotwx23b
D4F7PsxVfSB2TF9T7ooXoedvqV77Z3rbTwwWo8tioeUp2DOl4943DHVrknC6FWTo3Oy8ZWpR+4/z
/4rMeXRSazyVYaC9d4Z8t8mfefBwhl6bMP8ZIJ5ivO182Xbyp0nT6C1FNbBra8c4Wf3Od93xze0f
bTuuPgowLreoh5MfJcSM1O7vSlIuzGbYyTMfSM/Vd0GFltEVRKfhFZVQZAbyQ8iDIJ8+RTExY98s
w8+IiB71le6OtNGpiKO6omAK6bmmVQ52ah5sDmb1zQY4vW9nB1smJZyONPK2ixpzwk55VgTgzQM5
/G35OK7CQsE1yRnfx6PIf7UDBQRO97dWE7+qiMSxLKUowq5HITmEdKDy+iUEfPbMhgCcsR70ved5
8Q+gX4tNcvkyLiIskkS5aIHo36w0/DaMg/ZAa9l+u9tjDfpMR8Zb9tEr42fSnjC4aHuk15CUEnbq
LJCPLtqwEz1HMGMhInV6pMGzE/nlO2zJnr3WpqYiPvk7j0VASqlbsp63/sopmWo0w5hi1KwKuqmp
/Bmp4eCR2vGut7QKTI4f67Cq/oRCI5G64yewvIMbE+4m3GcPFNt8rdKpwgnuXYNCYGXFxfJTaj6w
4sz9YjCD5s2vTXrUaXtISu1qWGX0YCUj+hi3pxBQct37HQdMvFentOMv8/JQY85chwchoJcmLRiR
hhU5C61ob5uYejthJPu0QZkgZoV6a2y6nlTxNsuyPUPQn9yrEPaMqKfVkO1I4zvNToD3NE8BF45T
f2Z5jt4JCaroOMALWj6tWv1zKEVxCZnnePNxnWGcfglHo2IuwGwv9amP/Ghs9yl/NV2F2NguekNN
PTPii18UkttNQk7KEYzp7IYtoPLuI6vq996Q8kMm8WmrKpXslSe6A/nH5ttIt86g5PsEiQeLt1D5
g66TKo4cc4fWbyK6dnBOYcWhrfTMHUl13d6cbEJ33NHejmyFL4EfeSs6x98Swmtv3nw/ZPP9oM33
A6BZbI0xCnHMxr5nUwnO/GozdbXHFqulituEGk6OMNP5bxw/P/x9uluOeIVZnfsFqi1TBH51AsUA
qFFMSGdHrFUbmnMIVW8/m4EGHrNMX13PwE4d+80eBDu1dkZ+MrZ+UR7qsf3ZSL959f0uO9isaXuq
/EPEdOyh83POQ0ZR/Y74lSXdb+KaSJjOg3BvV7LYjWXEFERLsq9cbLw5Wiy2858S3dXG9/38MuGJ
v5FKw2/GT/OPvzZs3bsifdQeHFVQ3Nc19X6cOi/FnCwZ+sZrznZ97UKtv5alra0874LxbPzQiia/
OA78kDpo9HfcdJvW6N4XBroM8mHjFMwWrdx4UVH73EnhvbpJf4lzN3sPpMEKII3nqO6exIymzfKx
XQeW2tY4b197Yv08vy/PPfUt6tkGlWxJrjcpD2Z2Dm3Qk5pIxNVwonYdp3r7XM1wKF3zD2Uz7Adm
OjWtIvpc8NxaESu8skW1Wy6thezWD/bms3Sq8eqbaUiuguWglixLoHulx706+VscafV1rNtuw9rK
iXiGtPI7GQjd7iA4FnTCBAkCu0WT3afpLxdgo0jAQiXK4skMLUBQiJY9XKB31HueWV+51/c0zyb9
Uhltf5zi5nXsbkm1JL6KG01ceQxHvT6FAn71/NWpu4Vp5bzREEiw6BEwRoBhdIVtXr0T0f6qZawb
TtXFcJJCxrVKig/isudDq9dvQm8EAZpMF3Te+qYzU2OT2am/K1A9kKCCnXazQN7gvmKOLlxtlzgN
o/Ge79YYkMsmZvyF/AlxY3oN0a4+Ly88BTrWV5Lbgk71z/4N/VrwaCTOdtkSeqcqnmSjE1Bga5vY
ZidXo5eSX+fytw+1/NUoaA2ycdqDabjjO8m/RwkK4qce4wfoLexdnAyZsnFWWl6YIRJpBthuu1xi
iT6NEjxDZw2Ykxdn8kjkdE7CaocR5cUQf1F2pc5UfQFCl3rS3BgxZAV4valBbanqyN8sDurYycWp
XeD7YujTKxb/GuxTFBxrXyTP4VBkp/s/C/2KzSNegjnwmngdzWjUitty4zUVVpOFqkjFltLanJ/s
XOXpRcJS1AfUWRPmIo6mA2O2Lr3e39qEBV8zA+NkMLDc1jHj8zDOzTv8maW221Sq8uzjk0FfLyJq
qqGfYjbatp297JgVuiv+v2M3m4iXFz8xtK3gH7/++2stHIhrVkW7RqeFSnOdIUAPp2oj4pEoqVw1
O8G+umFBbznYJPU5H81mQ6f8s2qt6LKEVPS2rE5MHcjsmEd7hdENuL2jek/c8oqxv/pmJaTPYTev
N5YVFZfG9ykJ5kp/tBoQIHb0hzlIwKkigE85GcGrLTVof6kizWOBXU+mh94zImRnuWyNKT0Q10D8
cBQ0O6sbetzPHfEPTdWcUIqwrqu+eKqGJDiVialgdIb9J1X1dkpN5xskbLlr5zFYEQk2w7m4HbgR
//Eizf4xN5jyT1L/lbV28FtPfg3x+CzZoU5dk24qFuVzTGChgjq1mgCYs5PDud5No2J/Hsv4gLUu
epJxdzeSesjXX1qJeyhDsAoKAFlPqumIOxz0OzRTlxcwbk+6nL2NmXpLJf/ke3vTSe34cTlkduKb
IGb5sRVN+zAwCmb3I590OfA7Q4IXdb52728rwHMp6Ltr6JVXOSn91pVGt0qV9E9xpzM66FrcOWMI
2aqjJEOzPEvna7k3sISe8L3Sq5tL3Frp6LwGLb0w7HqJGuXzYF+wzsgHnGOkqEy9/YfxA8q4oosu
Y1fHl7QJPr2ioSLtpNo2rkFc1oHcCvN37XsvrqZPb61d7Uu9+738+iTHo2cPraQzd1zn+/rJr1hl
o41FOHy0qggyd33ZfhrAbMk1TLIPQE2E9yk3PQ3keWwSl9HLPHVICaR4JK/g3EuT4gAd3BqPAaZY
r+3RFHrYiHLqKumV0C3p/ZKhwSBG47vN0N1fZMHEXaRh9H2CBL7Oa5LeA8BsL61PfemE8kmvguiS
9+GHwffxznGdoS6w8eVKn9bjWObvWaB3oG+AS3nZr4g88q8gg8OoUu0jtpJpS4hXi9JV1LcGOqsj
49eFkDjU9mfsjgqSKTqntKzEeaqBQXlGG9yKwOu3thL9c5FVAkLp1L8nOh1NAoOZZmRWtkWlV59d
ohyXc+CynzXirW6N4c3Q9V9a7s+nhphitr+ShUDGivpilk6451CbLyi66cTXhPhKu9g3LV5hO2uZ
g7n+HEKC9GvdTwNK4fmLy8ehIbxLSetjZU8tYRb/P3NoeVei0HG9DkIQ+cHZF5LOXKu002CyYVNR
zK8Qvem5zF91hsjbTbJ7T82gvha2DkV7ZFNxGonYZb5cPiC+tibo1anrq6yFfyq9jIAuPv37j6QD
w9xm1N4G8ESPCqrXUSsQiRaooGDH8TXPGrsrv8Y9jk/ie3R4CYkeVnu3mrrLMIvtl3d5+53pT0tc
iM+goPS87iIzWO+aqpDnIBJBuoUmM2QY/5aB7zzKiDZ8NWpfzFdQ78UV0X9UKWg9neis+WZ++fsF
on2DpN39WhqOYa7PFD6woPVwVqVlngfXsdZCkSf/YUZW9zBwbNi0HkDKZTURpcQ3XKJ518fu2MtY
rrOQmySKkq+Ffl7IxDrGKSxNOD9wvgTxZMs+1HUivQyZic62u2KNyraO1UUv9MiOBYTRSzNTOiLV
jnss3AOCSFYFH5GQ/GijkSxk89QSo7gWLOrfR81+LMdi4pv4YE05hS7qf0W98hL7LNSDorc+6t3P
sBTtIS0D8+h2/XEQprtuqBxOMgWmFPmMKHTVZmtLts13L8zAWJCrOTmzWZu41Cevg9YyuwfA/+Or
GkBFumNyHQy/+Yn2hWehNsJrwt77KDR+5tlgBUeLIKftIn6ZqH5WlsME46/eLzX8trOY86Hdcukc
jRNqqFqeEx/wVRcMgFIlnLbKGh4MhXTed0FmLXvn0gA3Bw+3jVX+0nrNP1eOd+4SBmx0UMWZ6fJn
JmvFxGSGCBHlhFnErqHV/gwgYT0Sbu2T5pqc9Llt2ijChzF5MTbsGAoYoHI+ya5f0wAsf9Pd/tMB
03hjbUx2NemwZ9r/3VWzt3VYrGITNTp8XkZ1k0OTFzUAp595H1VtxDw4+lWph9Fvju4CMJV6CQsC
qpCVDbdh7mQsjIMBQVZnYWQPRdFtetwfl0aj+DCUPa5FGb+N49Dt78PujtTWc2mdurxx3gnXRLo4
NT7ZXOYZF6c4oihlBk537MzKRnc9h6goTWCs8/9bULJBq5wGdjqzFZavJeIX++SIwTKPbhJdynpQ
PSCvMpqtq/W24a/dhYkQr3O3+Yj0B5TIfBmrIL2KhDOfRdB1i+iBSIMK4e2sW6TjaT8PJnCZ+VPP
zcKzJTmjMHs3XkpIKX7rx998DHTHZETdxgjCPMUkIWwE+IHUcdM3fxjyvV3n1ZHhpPNEBtO0KgIy
RZzQPmAwNtZZP3jbuPG0dGt5/cPQa2I7dNaHNgdm+PPL8q73rATRs5leGOK9I92YnqTrpI+1sEIy
LoLwu1ZExbbIxCWgcXQtjABmIFy67z7xE+sBbPe57f34TQfRDmPfOC0yh3uAhu6a6sC2ZnF0S9Rj
H2mPTHu0d7NR38c8Dd6aIGEcEXYr08Fl5zs8PLCR/yr0Yh83498H6qXnqBXxuMcP8yY9NUczSW04
Fs74BP/Ha/R4xbh3ACwRcqCYh3/Lu96pf3Qeg6ulXTe5Rnhz9PPoaLcFWcNkZZVMEXHoZDheqnQ8
4u1oNt0cuBaR3BO5RvHUGrpxbOfZM/1hGJFT8dY5uF6QCfwYaoLMmsCY/kGNjo0JREtRkOQy6jgf
7WQ0YBiBqQbb/tgZzcRDwHoZajXxs1441Ze40M9eHaCpFKDHDk3isy5XTXopWm5qwB8Hp8+Dk6QQ
r2cmw/JZjmTpUtXyVgWN1VEPBRMrgo5CClHLyZOQdFtSqveZhpKRjfPVMwI4skvXP/YIOQW3MM/K
3NYEZZaHW83rvyWRwYrofWoqe8ZrBK7TEkfCvXCSSvjBuRn+tsiA2iGPGFeiUuqm1y1yhCStElS+
oX1cwtwUIr9ey8msLdKTAVFZrRrNMI+pDiRiqU5dbxr291vlzsAFHxzTW6DcUdkod9ZkhZs2qdy1
zWyIManJE9oxOMevsltkgCH21ef5ygIK/Hj/vjr6F09OqD/JEQyviIAJLnUSTfhxvxCOBycklszU
o81CgiLnms6Q1bgbG27SOgg4nzDIjy8keMzB2sxNgupVK1XxQbazROQQE548VNY2mkLtGHTJazZw
Wws57MLWsM7LUN0LacOEBOgcqyp9LbLmh4JR9GBkCS2QSi8fNcaFlI5SHjAm5GenchC1N9aTVpjR
N+lolPZUC1PGUHH2ESwyrKDx43XVtpheovqzMmmf2lSCr8yPXjIjKo8+Z6q9lQeoomiO7hfonp4R
JJjMiTbtoZoH+tUEy4t/xwbnXfdtiIfn+8cTQLBM87CBVa62siZXHqF73UMaW1d7R64f7CMEzzYR
X440nS8MVih1jqEfZPvamEFKs00QXGdNJICctprb+u/DCFqbODSvNRHMG/Kx1C/2LOCxymUhhdlw
Rx0iS/Dv9bgziGhf85PYTDhtN0mqhwejSN+zKNZutHtIPy2nYKvZ6JGHnjHTkMzzA6T8vYkMy0Ps
dKOP8a5nMn+sPO3RKwZ1oqmDWGSo6u8mnM/V8hKVnbttF4AxRkxFW+wuekCTRVYFZ59VNOtDVS2M
4wKeHXwmRAGzSWInAvoXjVcaV1vbswOUN+kQq0oD8LjQXJj9NiIs91pAbqsO5WiZPggdyhPj1TT0
eZTnsUaf9yPWZ0/tU4QZ27it602DGQT7B4ogK462QxjAS2egfm/F1EiIjlHj3lrEP98CV2XbKuo3
94cIMFuS2BH+w8r6iEo6spXmQeQWpnoBsLq3mwmoeoaDaBlF6BgK4jKEOjDQvNRy8TFoefIVZShR
eoL83Io54QKSDZCb7lrueVTfAJRwbcuzFJXYhDWnCCGd9rK8RLr+w2QkwpGcRBYW17Q9xhbSuzhA
yl0OVxf6AAtgToziIp/UE0cZm6Rh6TMoUOqODDqhqh3Tt4ynLbcffF8nSq5xnpZHK5A2O2MxPMhg
4wqwby4RyVRm8w352+uS4SssQE8JQxtAtXkTNgqoDfd7LNS1ZJVbWATYPa11N7ckQjPPDjJD8V2z
XK9ahMjnyaqsQ9yQkAb6ClUvNdkRNKF80iLUK8ulUWGgW/j1URgZl7glkolYvJVsBucdbcCRZjxd
4FptFkyOpA7ZaowHnybTMvFc87OpGr6nNO/2/Ghk4z+4Rs4QfVElZk7/3NW+/49LfgHaPUVtyMuM
JhFn3SEjQKTsneQ8NfWf5Q4tkV4x1RhojRUJIOYmHMBpe8QElU914zHTH6w2OCYkEGSzVmdJy6Hn
1ZGw8MwGQLIh6zATa4tGn4cD1TMBVvtj5D8CA/tFU2Y/hOhaXD9yz0nVfZpOQJTSfGoaQvavLAPS
Rc5heUn6LHxmuLrTauurFXhYEtv6f8K19H8YO6/lxrFs2/5KRb6jD/wGbpzqB3onivLmBaFUKuE9
sGG+/g6AeU9V5UOf29HBIimmRALgNmvNOWZsntqQhmZW6bSaE8iBvGsgsWFp4KWKQsI8zDQlHbLS
ooWUyWORUZAlq8ba93YmN6lHDIPs0zUtx/gxqLPkAbACOBjUDwFlvqt0Kopb/3j9ZqST7rvt4C4Y
Dmz3YMp9+LVAzak3lIli7I2O9FNtwmZWGuw3v+gjavXJQ+c1wXfFn/Tf0phMS448hIaFMXrUn0XF
4ixzXXJAhdFD5WG5+9fNLGeYH2ad+aRMcTKaX+J7nvK6yLfxH1v4ZtuwlMz4ZmtvAp1pVkQgCGae
wqjni7om1WQGK2BBc9eVw4hB3gBhJkRfn4cKU3WHBrGhwrCL2jzcSB0A0zQkuUFqLbMwCtYBOTn4
IKoC7ilYB3SfRbkiDGVkazA1lRkrjkXs5dsaTOFbXD5WXp5v8rxPaLaED5rIlS8DxEHNTnuhZSbC
CoRW1PKnIpXiGZFCBzJCRGDitFCk72BDNfjWTDWaAFCpU2hMGwX+fB8A0S7MmmyrJ6byJKV7FzWm
xj4hy9ngBy4+mNoHdiQyc8s24pZMAGTf0gTkAw9+XFuBzLeuHZiPpfdW1FL9AtD4o+eknxWkw6xc
63KZkeL4NN8jSLiimoHgem/pZbfwpxZKazMGVeZwl6S2fBANQwTh3xcuVQVBJE1av7dfq8LVd3NE
YaCnd4gchv1VR1aisuAb7x8Bd1ggAvXhfYyRmKq9QghA2Ypza2cWVcClDuCP+SBQ9xA2lFWcR28B
8TvF0nPKV0dUzklgcqrsAX+uXcCOZD2ymYtOphjFrlOhptk+X0gTuOYGAXtxAYCN3pp9g8BNvwwK
Ldlkk0rLB9bvy6hZz5otBWTgZr7nGyLZdDRPl345vku77W9KJwm3XhDDVIgCWqKyevAK9GZDTf4c
1RBxIOJA3w6JAX0to1EBEVO7y9NIu4t1ICIMdobX6Nsak+uyZrbYhy7RwvMAFPbio63sak03xCaX
3rwRY/6pEmBzG8G9R/Ab83XJEH3HpvB2TWs+NGOkHJNApji8+YVq4uav+Cc+c5N2N8DjZRCL4D7E
JrWlQQ+BXKg7EPElO7zwoieWJMg3+TGjI6VtfpAPau16trGIAMn+UVgXwzSJ089YOjt8N/Gr57VI
bvoqPxQENi9qy/Lp/lAYaKzxo1W9EM0daaZx3wPuKgNzoceYdOaBfHCg0mdRddEorUlT6k+JEker
2lDEnuZ5Cm04NZc9oAmynNqCVjgCkNVouNbObqvhgQr0Jo5RVelkmJ06K2kuYYGxDBy4vUaZYjwp
IanPafCK2Ycc4K44z3t7Bng2Ud2Dkn11k5oo1aa3JlLqtK2gpGwoW9hAD35Sx49JovLFnCw016HP
bvWnuSReJhFIfg9FxVwSJ+t4iWt/q6llu2/Dxnm242GNQnx4t30klojblL3SGp8KDjc6wKp5sX2n
WukEgh1ZRAWPJgeCkKWL6uvxS5qEz0Ua9W9jU0VQGqLxwXSSei2HcOPJ9iCkZcKmM94tlCkUoZvg
zIgZnFtPa9jA2vk2U3Mgq5j5zgr02McgRuAA1ua1bxF9qUx2K9Udz8wT92VfUkrAy3yX+g7qYCHk
tjWs8CGBHMDO4UaHsr0cXHjNfqa8zbL6a51gKAoVy6FEGtym6cYZ+jMFxXSDApzU4dbBThDVsMfH
vlz2biMuNmSrZTJArylTTJYp6v8bQ6nMu6Qaf8znIv+f5ztadVjiQjoAPtHZM3KZPdYxjLryRWrd
ybC9D7MhXjfxHOOs6viKVA3/cWohYsxsSYWPq2PFqhNdKxhpSXkXvQpEMoNeYYhG9zUiJHsZpbik
TBuHQg8DeG0G+osSaLRwwsoOThA1nH54tcirkDLvdrJpom2h65Ak0Z2dWypBUZGeyz5s1p0JaHiY
JgsjpVSKLhsweajr+17qH0ECYU4v+XqiDMxewQWP0AZfNKsxIeISKNZZTfbsuyMGXspXOHey/F5D
vryIE70/yJzcSaPI6lPkpXeRV1eXoS7Lk2jTeqUgxF0pZeKsY7e3DgYb72UfesDAKJ5vK2GKdeHW
6Bts+0UrnepEsaQ+9XqRbOjOkzjtfs3OFWOyr6QkZi64fLwjxlUPk9+WmJpknVvGcCkj4xkNbHGn
JoRy6Lr7aRlk93g+usO5DvJXWUTqyqZQldNoFdQne2ObaKVGPZKCkSLJlsWuPPUxEpTqwi9eXFyM
EYWuWnWMJ3atRL46Jrs1eD3LNE/H3VyS9yNEtxHhwj7bgXBaLSZ5Ze4Hr++WTm73m3yUDKNTZRNS
Z7vUnRzXTphclEAEbwCJzC6G367Uv+7E2VrVYv85Upr2NsAFiCewZfeH6I0I7IVGAekuGpo315nK
Wy6STd+LnNN1VY7adWK1inwRlqYBMMrqNjZtjE0f5MlDzSrVNfxzUeTWM4jM4lSNIyvV6aFGCMFu
pLu9EnswR2UGcmyKLes9HUEkGYbtFuhj9Ugfn+ZnauZfhnI/MNkvr36c61hkhoxzkeGpJ5mk6aqA
0/xoePmjiGk1IC15F07Aoi6mSlOWiCZkXDzMhwYJ3BpB3p6xs76T1OSIQEie6d4ZT6MxWbVlywWn
hJOOpmm3DFZonsHTPtacnbVQbGcDqxJ/L8TDU+hQVnDR3cyWCbYk3i4esQPHRoi2OMokgqPMelAa
a5/Usr8ltMd6sG0h6D+riKRroCoN5oVLnplobKgOq/Tz90MaDheW9WLVSMvFqtTAnGG+2wrh0Om3
8fNXXTvcXVtnHr7clZ+TmNYkFL9QPVRb1h72hnX3sJ5NFuBifj1sm7F9Gi9zSomWoJyLRvoPwQQu
j3xixuiP4RVK0UHgYevqW4cvnWObKaHCWLD8wmcfyQ+W6azrRdpULp0wZDE6VXoRWxmLEKPdMTIw
xBNmeaVA15QDz92ckqPqHZ/bI4zK0wVqnIQGWO0LAIxm9G44wY0lB+MHk+4N+N+VKXLjNHslvZJA
rWp0zkaF5zDLBqAJBKgO5CFtiKxz7hWV7VthMTq2/j697qp9lEeOYVv8wfxgdkF0p+K/QWCvynWW
mgifaD49X+9FyJfm4V3Tq3hR+DniyaSy72MW/Feo8vw+EmiXK2pcoww5d6XWWUd6a9W+8cvHPFfX
HVpVkhrsccVoF/4oRonLuJTdQZDsSdHTZcCQ+atOFPc6bWjszlVqVpCr6/FpHZMkhGnm0SIf2RCz
yaHXvE2llfXziBB071R9zTLc0pdhBxQt0su1bfneV1Xq94UqHv1iKB9NN/lBVkL8gSXqR9eXQAm0
7k2x0wOzm/kSDUSw0WqkJ98H0TIQ0QryQnInjYAi9uBi0ml6dZvltgX9iRSVieDtxX1yK1ED4raF
T6ExZ21AzP7spuRBN6jMnVu7sHui9KL3I0J+dtjXqpnqZy0Xe2hCrfDki89uHHnk/dXw6rSXwnCS
RWCPyTPbaY5cllW3balVOz2aGCvg3BQW3g+l61UHn2zTRTlJ+ObnfPklckD9tSWe1TIxN3T6nn0s
ZzjySuPF1VXYRboSnbQ58aGMU2SgIeySENneypqaQkRQD7vr2EKEZHQzc/Ad9t9b3PtHP3f6xTRZ
f3bdm9f6LOyGEQrlkh3KCPqgQPuS6pJKrRbrD72geh8nnSAYhyJ8CCAMfDoeA3Wi0LOzQbg4HUtQ
Y7cOWpWjLOpgread/i4jsWjbJN+yG0ZpPyHuhQ0/pvcMuTPmaQI7mZH7xv2Q5urS8GS896sHfPTG
k+fDK4rpUa+wIIlt5Ufs6sMhPpkOn1XLRHtnVh09JLO4GZNMWXlFh3tJc5LhcL3r0SxeU64jmhp4
YRVWP1CjgS8qs21Dcjaec3q105ip6kOLbeQs2kI9l7Tytx0c19P1AHYCUb+IEF7m6ISvziCrrE+V
bZjrYrqZeekd/BrV2LlUYva/CfBjXc3WV53jGAznVImRzbvA+P/qJTV0PEi4oJMzWaXSticij0Uq
Yn8ad219nxoRO6fCaRcJQOjj9Z2R473wJgnS7Lapg5Hs80CVK2cuXicq5B5CaHZdkIiFX/XGyTQT
fxfTy7zemzdCuF1qVsRFfRc4gXbUWVyCsCSzfR7b3AyJVhAMU9myOMzJAZ4Knsr3oWhFWoraopSU
cm1oXWPg+S8El6ULdkzWdw8hn8ts+iSL7hWcHpDQzBfrucw3jzvS0+tV2Yvvo4VVRFqtdW/kSbJ0
4py5zjTOYaSqS9Wmg5QbmBY0ZEI1Lgzyusfi3kgNwHjahKbwBsVfZq7xQ4Utdkj9uFlFaR1uE6Oq
qR/G9Skh6Y59Nukpoa55S365cq6xBrO2ZpdPceGo5Hb6Nd3JCI/4GuLmyJyUzc/880cKhLr5NfOL
KX/R9iVjNNdsDsiY2Rc/SKho0hVfI+OsGR6wvBu50p/wtiDNogj1xiWF7RcI263rROKWmlhBT0Mo
b0S8sBj7ywA/3xOTKT4Saye/dRTiSSLKjLfWlDyOUr8+GUSgP6EGDMjAksENXinv2GT5u8d++Tjf
RKEOOR49EBle5l4GBeat0jP3OGGoRTas3CskC0+xACHV2Iz1CrD5m/khyKNXr4enua5slm8kxWVv
ZuShz0I+OaiKt08m2QgOzXYxRIDdzK4zToWO2COqzG6btKBw3EnxX6fyOWlT977qwmqVqrWzE7J9
icaiP8SaE1EuUdV7SH2EplA01/u1XRFFRgU2OXBBxjDbKiIFLPQXFGrXbUMQwlxNFoII4RbPONcj
UEQbyRJQeIMLuFjCfqcZr0szpR7tvQ+GJAYGzbKxLClubGVV/HRxyL0PSodlm3i9q820tTWfZi8F
NdRqYgW8qXxDd/XTS3gvXdLdq1WREMSLyQMbZrLMsY+VYfrUTw8UydPzC/zOiq73/nqpWrT9rVFn
/Qq7VfmCmXgVTWBmt9HtdVL1CcygpKJ81618jTouToEOAgthTwB7qYHbcD/SjGQeAo1+e9yaxfqh
TnX9qY1vldZtV8JojEslBpgFwfiZDyrjRaGoFxHn9UGByLQB7gTRj8bwrle7ZNHWUw5R1UIq1yhL
t8VNogbjFArnr/OWRS4w0uhFLUW5ANo83IRlGr0EIQGABq0gR29KtLH5oXT9+KUggQngGQCZ+VVe
mX1vPSfbFh2kJtMl10qbJpD5pvH8x4Ir5+jH8tdThdHck5ngHRN3ZJcZmP4dToz4NL8+FrQHrt6w
JuByJNSmfSDQDghNQ0CIPiLuj7uzbVsSoY6U59ShK8m6J16Z03MsCN+7KgFlUvUAB7H20h+nbBdT
9KHFie6wK6tuKW1cR5CQ5ENeo+HRrZqvSl9tZunHfNNMQc6OgWMwSuNhk7Uf145jF0giy4vG+QGJ
yqSS/FVG6Lw4VN1jiQZ30al6uFN69CXudKN0BqFllk85BudUnLFkKAbtNkwNsdepSZIGgZaja6V4
j0cA+qBRniu97ynoSm2d4sY+qKWH6SZsJ42ciAS6P9s+ko5I1ajp3OX8EOseGRnpoINRcqtNHiXj
sU8oCqI+zmli2PWbUrQjpyFasQa+y52ou7hRRpc7pBIDgoo4TEaiSs8wZQJan5eXtakH6yggz8Zs
9O403wvmhzZTgy7TO6rn1r1G0IfpJ9vGva9L1WATw400ivFolweHZs+yNHL2NsYUQYZj+i7G77qt
Ar9D+pVrb4O86KPtvEfWSOfFvmsAGt0IuvsYaDD+LLoqDjbzk0pQBdtBQdQbFyVRnojOyyoaF6qb
ZBvdSPpF19T5ITUHLMmJy27fvAkLqa3Q79PVMY0JLDQ5xUhUfgnqhY4I7C1WHLHLCW5dhoUdEyjU
muNaYuUvTYbMJk3t+5xEzE1Qlcah9rzhxtYr3IKRMT5DF/vQTUX5qk3OkaDwa9XRp04VdMgzrMU4
7l/cHOBEl7q3fWtPid5TM9t3YX/0Yt9g111oU4ZjT6TQvphQCFFj0W2lkzJUBbtl2vxnhSgfaryh
d9YF4WFGF9WHQQDZpFQ0LG3ZJIewFurED1/HFCoeDLPOtn7h2kt2a9+1MMaP0FJga9LBOIyFWV+u
laFCtxdyHEFFQNLB/gabv5kekoPirkSSG9vGJ2JU12V5xN3M0QMtu8NCqu4AlKqbOtdIlg2pVXu2
mV1AsYZwb6A5mbGsPsLM2lsdfr+WDtY2J7N9O3R+v0ebZV/UoQ6XUrPLH+S9W1WGssxN3BPsJ7iG
fZjv8e45WzUbrKPW3E8G+Y9qUL3ViGbg2KuIqQZ93NcCaZYa054jEiBsC8wWom8edN+/NTKjf2OW
GioHXfO0aUZYWB3wEuKld3z3tjR0Pvh0rxHmZyq3WTLap8kI+KznwTFoA4cAdd16okTl5ziWcJJV
1OQ8fZl0JJpkrcw2vmaHN7GmD3sdLgc80mHYaq3MF3MrGn2UceoQ0iz06SST6rTpej+/7QnUCYnQ
Qwd7T5+M1bcnV4oVlpgOpP8436gIZnFePswPBE44PDyaufHLqbuYwo8TudQ2fqwPC3M2NFP6pqWA
inT9d7etzn6tZVO9qCLjza5C46UqtHyn0NdmJuahQRF+GVuueoxK76SPhUBZi3SWuRE2ULn3lYGy
jPl9npTh/6qnUh2yxaAM7VVg2MrJUohdeWFPntjZCjsMpXfMGAJU18kOYF2f49I1b3s5ljspGuJm
feEt5+69EgvrKCIUKfMh0+04PJp1sHLN/n6WLeJSL0/VcDtn/uHkMW7yvjzOj9gYAWidcUzXda0w
KpOUhNG/GQjMxNAX55vZuG5LDHhkN7yliv4+dyWDSTuaKJgvoLZilCwMc9tmLdXYaVZOsBXaSfpQ
QS6rR7V4C8Ewb7zUPbeD6Z4GGUW7wXHqfaYp5arUJa1qqkhlWfgv0oaEH5pgCommcO7JkVvPjqfQ
8DetbIqbOgkvytiLXaSooKq8ulmZM7Yp0GwmATv/eX0I42VquHce9EH3DOgReWtrIMsMWmt7XdLk
mnyYC91wEp1l5NbyWugmPY8PMoZU2anqdAaBsnSCtkDN7wp8MuyL+ZCUCUkUyk4RCq+TAhWM+u10
16H+e/KmGzrrztZI6mfpenQuRIRz2DV9KGsk0dZax74zi28bvWavkVT+kTIbfixjVFbQGZaJQ2RD
P20z0oQUs5ysMapJ1LQdaMu3lRWVu6FR2m0tcki4cXYJGzNbFGIwdxiHnmxnakwrTfDowS+PNITI
FWa0LKQ9O7RJYS6MBqIE6oCpQ92O3gqSUVHR9Upr5+UqBhvCIFkHZW8v/M4nyR5ZvNagKsS5hYBI
G3NtnSkJcsLOvJm2AEquFp+ho9z7duN9aN4zG5kbZD3RD0tvPvAHR0+JCP0tjaVwdZ3S3BGIuKxZ
ZtVsVD/5Ul0CXJrP/N5DM3b5UpaiekqGDk6DWtlfJo5JgZ9upL+5ypgL8XA1Q3WcbyS0+es9ojAe
KDGO25x9gnXjAKM+ublF4dwN3TXmFBwgRSefWy6Q3bzdteLCJIkcvCuH5SeeA+1i5m2E98sRx8E2
XiLdt06mDnLAHHWC7cfOu5uB+xGchUywBL0eFlQOlPM1QovnG4Q+3hazYLdIe+/Xc/MPBpFgmkWY
sWyD7p2RB/26KLNjnPX+ed7s5gIFq2Zhsu3C1dw76vXYugsTDMeTOLxMuuc60Ex01C5lRdc2jvM9
tbUeBzgs1TrIQQ3EeSiW+Gq1Fz0JvhoQkl/sXpc4SlaZNfa4F7EmRRaKRpT7HUDXyershVa8nP+m
0YKMrBMwQPz1dStpn2RZKNAWQC2+lnbagajUIEnf88kVy14Ae01W68cy7WFbBCmgkTE94i8iYWq+
y0hG50s9wLM1biSsGGox9WmWh5VONrAvMvs1oT2AMEVsg1AMhomZKzB31f26ZytjwoTroDpPN7Ue
HGu8/EcajIFub5sm22ADoj7YGgpnKiG4C8vjkIpNB1TyLIK2OcChpq5eyvMwPRVMAHOfUXPVjAaZ
iBUgEaU6laEcTvV0I9tkurFICyduYt1bQ8VsR4MhM60PU1PyRa4y2/oh/EY18OmY1COTjsKXag6W
DFUEv2zrLnpqyiMtOHq9U0EnjFtvqVZos2LKGQ8wcxbhNIpgCPNPyCQ+/AA9zvzor+cVrSfzQBML
JDq44Qpn2m4NBiDdInbQ+9J0UKibf/ZkWMZFJT4ld4KIZ3CUW0xlKaTDS6On6b0i/LtZGFR5siZN
ipUM2oT0QcuqVxXpEWXjzx5QydKhSn5WsxGoDd92Q5q5vkDiV6x710eGM521JhrcRQRfG4RLat1C
maZpOrVEdVSSy1oS2DpT85QotmiiLcH7kkOYdewoS6LuAmEMKDa0lxyN0KKwC0y++L/gjJcAoDXk
BX7LhsMeqcaU9OuOncs20NWyVZ8a+c0cYxtpNDa5/veUbSfgtEb7f8qSzV3GOi8sUJm1DHgQX5Rz
JuQNbQTvuWfvS36l1yPZDzezRtwZqns/ocgyCwztLttnYOMLt3+FweitINP+8B2lPMSz6aKMKekN
GfAqh+BAV1PSG1tRTgUNiodSBB+lpjnXR5qKIMPBmk6RjB/GQdjfIO16nh/NNxKJnDUSrDQ/EqkG
MDgDgm2FcLWSpL8r+vKnRuk6igi4oAzyMhdtVXD2mRTuTaAgCCtZ8b+zHl4WUzxEqnTcRFGAHEHR
FqWHFn1JWB/BORl1SzP2aPwSkGGSA3cIhdVudGhn+rhlVZZwXVvmsRRvnYEZZhVN3PzG6mzqkjQK
ZET/gQGLzl6aoehSrbtxdNS9abovWEsT7HGkALD07G4aJ31Ft+4c8F+lmynVeNH30t/aU2QgWdnV
ZWz66tJK9Vdcy3999v/H/8rhQQ9+ntX//m8ef+bFUNETa357+O/HPOX//z39m/95zT//xb9vws8q
r/OfzX981fYrP3+kX/XvL/rHb+av/3p3q4/m4x8P1khwm+EO/+pw/1W3STO/Cz7H9Mr/3x/+8TX/
lseh+Prz22fewhbkt+HhzL79+tH+x5/fTLCF//X3X//rZ9P7//PbQxX+cfrI4o/f/8nXR938+c3R
/uUI8m1sHVBk9zU9Jdx/2SZnSNUdyzZN2Iff/sBL3QR/fnP/5YA8RABsCVs4OqTPb3/UOUKVP79Z
/3KJNwTgaDgaWT/CFd/+33v6x6n761T+kbXpJUfSU//57bekc0G0pKG6iHF01TR0MtN+ox2SGGRZ
6GbAbLMtrruA5oEEollbSKBbGWoL10Ee79XB4ywul70PeqEzl3OqLGXeDZ0Wd9vX8c8cxe7RLG4R
JrxNj9scfUwVoBuuKYLqSnH52+H99VH+/tbNfwZkzm9dM3SK+czEhqr/HiIV28oAfWea2VwJ29fX
MM+1t37bIY0qYfhnmOYWgTVii61NNhS0TrGCPBdWNa7jlsiPTk8eK6SgW92l5WjbebtTCxbBRctz
nveFrrO/hEpIqX50tvPn19uS/WXMaoeEyRVCKWdVQdCiQRBiURm7aMPeyl6E1Do3dBQ4pA9Q2wnB
sRp91aWgunFevqep/6A3MejSIFpp0/Eme3kBAvii1ZhO3KjRl//5YOkTQvP6TZ4u3V8Hi0WqysaL
q9CegLJ/o1rWdTaS3dD267oleUbG4sGIvGjfVc1jZ6v90W1wkFiuwyYbh8cUjNLpA4kB01vp4MYt
9PmQBuLJt4efbt+mS1bLWH0GXqA1ys/cefM1k07A2H42EyhfpuT1iD6xFv/LR/lnDuH1o7i8Ff4H
Dt21puvibx+FZIU0VhqjW0fRiAdOHERlNfdSTd3tmCqcKCCDi7TN/dUYRju6bGJLPoq8qxJiZxDZ
XvCz2uRaAzgK7VVVoiQ1S/jzI/2JPl5laRDti2TQd4C2F2oOiSSox5XGRLzpEUlLxC5syCmE/efP
NYcS/naK2MFrjkbupWZz95+fS49rx24Ata0htKKTZelYgemayJVBwd+v8Yhjsj5pQDZPCi7jxRBS
ZVdsEn9MdVi30+loZCS3kSM3/8t7Y4T5/QKybR1Wh8mQxYClu79FtmlR1Nf2FCXkkT28saDD1lmD
8ixzDl5lbwEkJ889Ac+OXaAnrqN3aCnRwoHdsfeNRPueSS3elSFA9KAyFiJL3G1VsZKu9Ah/nnuY
VQY1cXr9kDu3dmuTN0E0XVUDsLGoF1KtC5h1iUu2O/+QepfC9yXtKuNkmR2b50wFN0ylxVLEqiwS
Ep6Fl690iVmCJZ9/EN1LkXbfM5tws3Qib1pYzna1RQ5Mpw2kLHTgywQFybPh9PRrqvQrtSThIgYx
0O0osQUA6MdIMcPrbGLWEi39LpmVEd262mHUfiIFI8lYDMfGr4ZlYNFwJtTOXCY9gJjAMDFAm5Wx
KdrMQMSawvQsGrrZRJIIJ4fGkBTDDgxGQ1DTKBaZ7n/3J3Nbxd/NUbV1FY6HrDKJP9LqbDn22Xpk
j39psYwkQr/UFBB2SpF+kS2rbEXopBvU7lGACAs7THqT9XgngAIts2lpLf2gpEPhvfqtRhyKksJ2
GQdgNrRkW6ogNAvoFvLqwjWOdlu4t4YrryfALKoHXQVv3tX3llIBGEq6224y4lF2Aohp9lAMJw0q
l1Jw4JcoNBkL5KcgyZBuOSvPtk+h3dznTm5um0ExtzGFvqzH4dA6+N8bJ9+UlZgQBqTXUFJRd4SC
leSGqYBZqMjdaEV3n1ssSYVpnlDcOwfTnlK4e79aFvK1syrq8Y2mEVjM9eOX585/bXG33mkyu7E6
VvX9fv5qMeZlSyw00Jw8VHMjLqrB6lyW4TLdeObjGKb0OKQMNxDWCwktkNgZd2uqxA+lNLEXTQc3
FRPmWxKmH8hOyTnPSHiYj4tS3syvVkMM1rYZna8YjVDbiaLrlyZ9ujs2FFvdtMUpjUE6ze9JhC3H
ryVZYmyKXU0axgqtOmwEevhHRam2STqM7Awwb1RCfOlFyprQGaCRWf5WgRz6vSZ+y0rK/KQ6VXUQ
pOk+R4HTrAa9l5hNP70q7w5xSa0H9WlM6aHrTnbfuwvXj5qt6lfVA6Ccn1ByBanO+6EV7t6Dl7Aw
m7baEDiz0HpC1SwU0OdUUzFVepP4TalXRYO5BO2HsxgS0Oxy0kqrtnLTFrXYDFXSUdnGQtO2ab4B
ngB4hiLUJjZhF3J2lVPpKFjW0sjfDrl94sROWzz/vUi18ah55N8MYvgwU9M64mp6HPzwbahwPSkk
FS4IRGoPud6gCabJGmn4FcNMoxKVlQi8jJacEVKzl5klX/qIbpzD0V70LbSUsf9hNpOFlhSPUAUX
r0fD53y98useSXxsSElnIKbXx/gzXcf1dF3lqlxUTeMuSaynMMKzdsm3Aoj9onX6YtOuZWBr+9xl
ys3FdCGOk0y5qh+JlDchkjmfpIVO/81vReTmS5Sb0M2owwBSHPwLNsIRvCUTurcnFPlOKxxKMFXx
qEpDOzY9FmdYPqfcC45jUT1abldsO5m1y8jHxTq/49FvlQ01m2oRt/LQdnVz6AKkY61b3oZucYvQ
HsA97i1Mcf0TwY3BjS0uCVfSnpXRJ+/MXtpWrq36tnPwCCDhEnpXrrwmfUB00m20yhVLS43ksdPr
JbgugWQQBHKmFFtu0oWECjZE1q2JUGsjSahc56r2hA6ZVRr6DeLp8MeoJXEHurGPs/i9SvwJPtg5
KF2LghoDE3vUDdsupVY4H/ektOs1uetcbuyoIrUfDoFWwx+Zll0wCyxCOWwS1zgFRUn+HJvRc9OW
UF0oV22lVkebVGMOks5K9bwz8EsiVCL3BQG+tvMxglBY9EyyUrxq21vGwrTb18FjmabV1Z1S4L/Q
O1dZU/69mw+yExifeIQDztZUaexZ5g1jIE7Mou5Csi1YdLnPElTIfZOU4qKDs4lSvJmOl7vboCCe
gKX+wu/z5pzneYY2lswlGojFzRCF2HmVvl8VUTwuR02QamkAtzdzonaU0K/WRbdKx9bfePWY7cZc
JRDEyJd+nPTI6LPvTTK17fU0w2T8w9Kok7KPT3fhGDUAMHIbdVUCDqwd4/vAj2+1xgxfc4MesW2V
6wio5cZC9n/WU3xDkaet9ToZHkZfsrIFcByoYq912XCfqoNEczZiy8EBzjlr75NGFAerlPegU3cN
C/hbLaJQ6OlpuU3cGjo0fIvt6Jc/HIPLWFAqWjlB7y9ksZq/ZNRzu0XohMT56ViXImy+aVw9Jk0z
DUAGjJqRRb3W8XB0gvZkDPIlsEL7LQ6DGzWMFpZZVj8mfTCCWGWr6Hb/UqNvNJKxe+wgsC9cpfwQ
mhk+cx4N+Grho+9M0HtvwOFUKdmyn8Rz0rJVzIjv+qBEn1mYl3QL2PJ3Y30m5YPRxyqjbVtxvESP
bshozLeZbBal6U2ElqRvZfpoxiMYsAoeEW2eD32MrWNVwkBrVNy/RFIklJcWWFTjZ9uqlOWYpzeF
r6CWyUjB1QuaZloBrDDLYjzniLBqBji2KiYN0cLd1pQOF23GVZYSQGc6XMNtanl3vrQCIjirYsNp
FnsCgzW+7lV+DJh/myYFijlaBOPm4RnrGxQLs+H7aS87mRZnZXybMalendWMrnzIHizv2tWRztqp
XW1MU9Joo8oBKaeiujp/V3u9/Wii+P+yd17LkRtJ274ibMCb0/Ykmw2asTpBSKMZeO9x9d8D7sYu
p0Q04u/j/0QKjaQCulCZVZX5mnSP5qcG+DkiwQFeibPpbqAuuw2nEQezGdPuV9mzao8NYlwza7G1
n9m4Dnlc8q/6Aml13XpompDrqJW5YwRuwwxI5ezC0OdDbPp0T9v0Ur0ldxWHRC1wTw+KL9UEvd4x
WnTzip0D2mSrgzY5Unn+o9QgdzpxcOklL9v5hfe10VGYlHK06HHnxAiLw1aWGi95lWd3ZQuowx/K
4qXtxjt4fbGO2ldWoe5gMJvcKeczeZzvjVijnW/Uf0lOfi5mFSAPSX0T0OVrcqQK/mDhKfnsqHq+
TaWy2g9TH0JR6A89uf05SxVlX5bJr3wsw8uczf1idsUestc8MFy7TTLALF0GrJH8ZoyYBQ1jYT22
Q/zdzCblgPVAcHAayNJ2WbnZPHg0FiZfVCkvErTpbRdEyDzk9mcjytVdbNjeNpvdl1Av6NyWmpLX
QPXFIUs5ekqF+vGUHSAlU4nsLWNDyW9mBUEOsTNw4ZiC0+5QjilFCnpOlfFg5sO96YX9CSjvm3Z+
85JEED5RrqsKe9wCI3mCjzQdBgyTZl+Fqu6ekFdGHMfyvrRyn7lxg9hvY158mYqBmQQUei0cmEc9
6/btWP/N8QNiFj6m5MDy6zTL+8d587OXQfsYg36PF1iyNyw/PBbozOE9/T1RdO3O4uy9SVTZ2hNC
3l62jTunxpUebD/LBomruyZspWfsFZDM9r9QqSaF6O03eS7IFjL0VXadsxYb2SExJP9+CIBX1znt
YyOlNQSNZCfrI3eIeWfxlA7690TlMxhwg8/hZu6HZnp0JDn5nKKQ73v0fxDARS4p3jZck086oqPU
JwyT4iH/czIr7SLSgwqQpWHg4xfyYw3uCpUT3DF01m4l6Zwwg3ITdspdmVQKgBJ+J+WIfdYDte5r
JBO4zb4FgR+aYJ7tDjb4vLDxj9C2WhjmDNP6rulkd9hTVa9RnpzwzLJo06fSBgPXAfyPltLYUbuj
bkvPWd2UD7r9V96lpy7P61dIjJg7yClV78eEOvAG1hXuAI4H/qGP7o0ZBIiwK/qjxrC3svYvPI7C
y4DiSG33FmIi1qaIi0svo9tfNbZ9lMJPDd4JmDWzKXex8RlRTfvk8Wb3ao4au5YcEwNTn0BJX9LG
+irXNfITZXTxgmpXJOFPzgvGfkYWhujrPKdT+K2agl+WFif4qIHL8CSgFG9DGB5EUYfe/oOP//Cm
wwbzZAHs2USmh2zHhPmJXrsQwK1z7/yyc+QDkGVNDnO7kwJ2/H3S5fY+RVrAxoX0SJV12MYYe/27
6vN2hcwBuGOLLJ/AoVfHmPL9tlUz+5HYOrYmEp9m9g02kPYwhbAC5SnZohtd/NXl4BplG+pP5Jmv
fRA++3qi77ELzA8dgPlzi5gzZrE/KkUfvnchRMoqU4aNkzrjwTEMCXi2Qj8fSOQ2ngKKTTKHnh7/
4a1ZqRWKwcUfb3WcMNL3k27Xj06S7+ugCFwsPEmuDScVRdXOCjvk+a0oUvtceXDnPmEPZp8R+J23
nJKsjUIllvenbLC/l20i7+rB+ILufUVBRZdPsVbjJZgYw4HLqArgqCMuTPOQNxlubo0DGUR/MdLM
clFpAx8V76TObrCBxTbQK0eQ2nETXlq0K7YDeJ6z3qkesHF8QPU4VMBuZB7LrdGeoWtWJ73CnhTP
qp1ie93TqEZ7PZt0fENnnXMQy1vz7V4PGxhvUzxWvNS8r9869bpuKXuv9p6TBsCPMoXqnT5wqu97
56Cr1Ch6A98r8L7FPS5c3xnskFNeOqgDZw6j4QhllDGwXs6pzqy+AC3y0dOjZjfJ9cmWmmRn6ary
b6p1HiEcCfobzSOPjrU3//dJg2h/U7R72iRPTZrNEg3s0IbdvFZV9WSnLQ54831D9foCSVz/xUOx
ZYv9DVhns8Umxog+vx10rfi7WvjmvzVA7DwpIa7jlYcOPNo6oO1NTo9IFRqgY3rOZ9RzNsBFes4m
NPOMNvo1oJn4dlst6Bnh0hm75JEvaQyA+e3smwEy37DwIH+OXr2nq8lHm4kZuBBOW1wxJ8wlxz9l
y9kMNjDhJGwsmsnoeshtcUiD5pA2XQ51XktRLoZWzO9XTs0Axtx38D1S9b+KDt9FR8a+LrM7iIY+
End+ZSH11f0snX+f39H7ggSyiZ0J0HGk0c5yfgzYmR/L9lUag3InpUjAg3OWN//Oo+a896e2lL1K
aAg+1GXRXpIyko9pA1QXHCQyB8OLpdf9S5xa5a4IuDKCKHpQG5Ozv0bB/kgPm9yMJgXikCFckbYf
L2ZWddwO8OLlS0ZPGtYwRyWAJatmbb3NFYsrSj8ihDj/pU7pXNYkjj2mKhGufSBhorjptqYqcXj1
o+Jg4xgOY1ytpe3/iO0Wu35saih0UwZ4kpGaCvQGpl6flxsjLr2LrcoIO0X5tOu5QW7lHOVk6jsN
tnNYCVee+QmtZexr1KLctJKp3Q146D4gTb3Pa9WG0sa16e0DdXqY7mvPSB6RkQv3Zm4+dfX0s28T
74mjRXukYT/j2gGPdW13UiyjOffoEEpBeLEUkjYQKGublGl4eItdJBkjNChq+GvU4oeBnucW9pDt
egObuWf/pJb4S1P5H2vq7Zu8CMqDjKyNreNA8PbT9P7J8430V6Jpp0Lrsic58anBOCFyDNyF9Y42
Lc6AKGf6nr5NZaq7iCijpky1d+sHenKOhm3pN93OQFINSmpYAGAyTnahWMc8MpH48xzkKfD5fOZ+
CX/i0cbL7yL5g/ZMDT44ckC5xD1vN9awFoeeAqsvqU/0UgY0hdjwQYShPCtb91RwJFLBmN29TSbe
ICgLj8nPfOofktZScBzd9HapfNJbSCORIUm7RNVOHDm9Q6THcCVjwMVvgGuMBPtBzh7joHrBUTrd
JECf2IpHbF6NRoEgRzhBiRgQFyqHsyZ1z2/tBgvVmSDk3P/mK1S0zrlMux7Ne33YBApFlkSKfkEv
xxlRKp7Rjsh2Rca8+HXI9APd5Irf/KRl7R8iD6GGrNZirOSSbWige2N79DZqChC7N9U8zPK2/JQL
KZ6WwaC3R3yqQT3jo9HkdyB+x6/UIHEMa7bzCedgDOpFK4PiwbcjpJhirGzqEiBeSXmeNjtaM9im
d/s37rdqfX+7p3NpeVKr6G+5p2CMZ5m312SN7n6L5aU2F5EDYDW7ykIIs/WsyqXK8uBH3UxfY+9A
JOq7jPAq3iZsDJ7XechDadVxsrCTR00SfBJ1grcy+X96j7+11/7b9fz/nVE6ozQLljuj2yDMfu+K
8p//uyuqaPq/LMUxDRkHOMOgG/rf5qj2L4OLt2PIhjlXfubu3n+aowb/yuT/lDUcVTRl7pP8pzeq
GP/SFRpDjm7IMmhLOrb/D73RuaPxv36MpCq6RbdDfvNefNdfaqYupU/q+E9QQqVdU+nSIe9R0H83
B/9ZKu/bl7/3U/43uvx7l4e86VVDI/lPnoOmWZK1gCcrmSNmVCUrXZuFHzBP6m8Nss4YUiDbthtX
U4wRNHUFRFqKFYfD3zuK//0BYsfYt9TYNAoAlIWnOAi2hI+5Fp0Cz/zFfn53fZKWniG0+IK0rQsw
NYZr5M0vz6w/I4a9bzr1y5SMX68/YmmS5ke/+8p2VJlQcFX0bTAFzsMR5reyuz700tvPn/7d0FOl
9Xina7oryfInw6MNJnfFqx9kWIl499efsfT685+/e0afmw7lRAkYq0ZtfJvBOPdwtLadcuVHLKxT
c7aRfPcA+uKmUmKUiH3fuNGyseNSYpymTv1x2w8AXPF+fNz3itobmP8cQ0LqoxyDJBkczm2jC+1u
FHSlwjR6ze3rErJubUNrxxTq+uC/O0X+LwKEELYkdbQHJVFdJDh/BAh9pLV0p7UZZNVkR1X+rmj6
4/VHLXxmQwjlRqHBY3mZ6uZBP3vWld+KXlUP1wdf+MSGgP3I28kfQy9gcAkNOosCN45BU35PZ9Ff
wR8sPUIIZNkEhq83keo6vXrCM/tTrGbboLJXvsTS9AhBXIx5lWQF9Bh/ajAYNzT1Hn+5tUy3NLoQ
x7ikm3KjSSgBJAbnqlSudkaJ0MKNLz8/9l2EGVrZdYjIBAgzIjODpSfkrEJWbxxdiF9weRmWron/
lGkBxL5+MmHwl71Be/n66lnIcqKPrMUODRWlKV1PiY4E8T21R7AS6PkenTi98SFCHLeoOJT0pEq3
bvM/k3Y44OSGhyWXu9yJ1/bLeTF+sOEbQjz7qj/l9OJtTLimeyeuIogxyCz72n1njigzKA/XZ2xh
PelCMIM6a8q8sAs3VC35M4UM+mkocV4ffCHSdCGY2ylUDCkdClc2EwjqVVJ973p0BWKumWsrVlt6
iBDOpdZzYqOK5DbyQc+o9cBBkB3sR61M3lctijzYdKTfDSXeepQHcmAM2EGZUEA9ENsx4jty2mLk
dBjMTyBLFf1eK2jBmp/almtJp3EHO6TZZ6s5cE144G+9GfyJewR8+0+mhXDryvlCmdfPB59cFxKH
U4YmJEkvd5EOfpG74FunJvsS9+9wkKedh4UYHdId1FeaBHnmAPeChX/bhxKyioYk42Q7tYViVGpt
rdEBeRQG9YNRQUm7/oilhTb/+bvMoqH6EHiYKLi2Odxlfv+n7dmfbhtaSCtaj7R+ARuNup0THI3a
cY5IBkYr32Vpfam/vziga7XUlEF1S0t9NL3krOTjF1/19re9vJBNMtNy1EmOche7aQrnNOOdr5UH
EvC24YU8AmsXhZtSsdwemHEUtk/wwG+bGE1IHZ4eZiV1McstQbftUz8YvgQRssKIBsd/3/T2mpBA
TMnGpbyqbddvYNmD+I6G8W9ZyXR7xYF84eNqQvKQuXgDtvMyKDrTuE1jtdklJbS1sgXVc/03LD1C
COseflpRqpPqVoF1iPzqrgPYgiXh8/XhF7a8t7T4Lq66XksCZIOBKqkN3vPjn44tQeIr7k3bXPkF
C6GrCaGbANTKxgm2Syvj4ZArwFF1ue9XRl+aHyF60zHTg2hg9E6uTk4enULde5Xosl6fn6WXF8LX
a1mcjW9YblbUANoQiqC2rIdK9Xp9/KX5F+JXa5wW5YXCcpGY8x6MAmlvT4d3jHlU+NQXU70SyEvT
JAayrnRGKUeOi2bF10izdnIYo/eXPF7/GQvTpArBDJfHiIMEydFKUyRsrRrlV5ZSbLttdCGOAa1w
3tbYX+y4vC/V/I9CDVa+78K8zKj03/aVsUpp7KW2W1Wjf0bjbOIEEHVfFaVr97e9vRDBtO9bGzsp
241AQDl7BzygfKdwmm0Otz1g/m3vYtiQNSmlq2pwcYZlFSVBvAnwhLhtcCF6qYaOhapHFLl7N6PT
iQ45Rha3jS3ELpbWtuZZWIIXiYEXId0HXtz5dtvgQuTqcYH2VoNmd21Dfh2wrtiEOSa2t40uxO0E
qwxuUqe42I/aj1KAmWzthytJeWlRCsGqdWgBq+BaXIQUsA23aKoU6CNvcJvNtje9vyIELJpCiG4p
nukCqmruWiTMQAPV2dP10Rd+gCIELBr8qG0ajI400Qtu8hD9QQphrr6SbhaypiJELXyjqE8iyhVl
0dCmsoGYoVE4IkWp2dFti/MN2/4uqjq0JR14ZhwLM5psBw8I7w9cHQCr3TZHQtTCQRkGLTUSt0Y5
5AESqHrwzAySbqebtx1PFCF2ZX+EqJcnqZvgFhShJTrLIM26dr+u/4SFrK8I8auUsa2gIJO4PtIZ
B3Bc4SbwgDdfH12dY+mDG40iRLDneIGEekTilmg3aAbaOB1a4cYecBtyZVG/4/Jk4gnI32S849q7
LpMvA/8wjLAjUVkfpB3wrZMVVxs/DKEtr5WZ5nX20ZsJ0a9EkFp8igVurMlbr473sey2cbIpDG/b
JdNKjlmKIiENSGZhWF7DU8BQxLl1r9Swho2VPXVhcFlIAIoNt9M3lMS1wMEkGrDccDpM6bQSoQtL
QxYyQDqlad1Y4zTvSZ/bqVY2NCyj3fWVsTS4EP64TEZyNaoJPvLAgihLj0drUJTbAl8W9ms0t2L6
s7ZHW7fwdipqTScrHZyV/XRh6chC2FutqYxKGE5YCtv1FmpJtq065w8nmKptW6B8AnBwjV80T/YH
y1Se5+9dCpMDeC8l6Bu36swEngRworHv22OeqD1QjjiiIlSkpwDZxZVft/RlhIzQF0qnD2hTYqdZ
9mcvnvTPzqwMdtt3FxKCY+dSkhhpzGXFAVzvNZ9QZl5586V4EEK69SEuZjUFBrlvzIc8NsYHC87p
BS/DeiWhvSWuj76HENDodAMp6b3YLdBPT/v6M9DpvyUPjxkVbPLXCkpoPuWHCB1qUMlle8u0aah+
/r4MprpXTKQEPRe0mVFgjQpYaC/raRHsr3+XeaB//C4eMK+/9+sMNjJWTGPsqm2vXgoNsZNWpSqL
2gymtsiOb6KxNrH98Q9xhsjL9ad+eAjgqUIWcNBAKXRdjdymRbm+0MsD2OpviLGjWuivhdCHC5qH
CMlAUuy4R8oidkcfuInRIOrYNcawsuiWRp8X4/uJC3Rsy3LJcqfaTr9PxuxqY1A661c+zNL485+/
G7/yPDX2ACa5aRPCgYpPSG5drs/+0tBCpMfIUOHFBqTKt5NdG+g/B6/+etvQQpinUlD6vVJPrp6U
YMTxPYRbs1arVOZg+2ixCoEeTNKgK2kdEQ1fODlIU/Q0kUUG76mJISeMMuiWH6tl2aVpEkJebXJF
xZ7Nu0zIT2zsWtVR94e6ctNM2UJkD9bQFeyBg4vRCR6DIXD91EIT+ProC2FtC2EdThPqG3kUueyy
xpOjxFivSTZsiKg7KFb1iqy2CR+vxKIYgtlKkvxwf9QcW4hq21drCPxm6I7YP6HXChgdXJ2KViZw
eggN13/ax9VyHiPEdTGhzu5DcXZbewrPqtH2zzO77C/UltJ9CXV5LHqAuOZx3mGqWTwilI7Xn72w
JMQepSK38JZqdFMHH4dl+MtJYf66aWhbyCfWBIBsTH3VDYcCrR4FYF9pl+3Kp1lIuLaQTZQK/3B/
kgd3QonN97GLBzRxxFRmrw3Np+u/YH7TD6LTFtJKEUhT6AFXmzNivVe1UdtCwQYh33KJvP6Iefl+
9AghvQQFi3VSFMUtjKC9KzoQ7FMVttgop9OBNkYEgRcDFr9FPuD6E5d+lJByHMlAHbvGeASU+4Nq
Ft8UtXRRO7stFdtijtEzpZOLrnErdWy+eHCEK6uvVz7IwmxZQopxMCxDgb5s3LxV6r1WSObO8WHD
geeHLtF35SEyMgCLUZ5/vj5bC/FhCWmnGnI1HQ0LV04ba+HQr4cz1kvByp14aXQhvwSwvCRLLmuw
Pn4b7FCOMb/jqtGscd8Xxhep/L6qNXh7N9LFKGx/a0/SuUqiL7fNjJC0TBK811R55eqcSZKNbmWY
WGo9DaaV0FhYqNb85+/OC46DAQ9QdRsxM+Ng+NXGnEKEgvzdbe8/z9m74bXINKeAdro74Cq4ja1O
3pVGtwYPWNg5LCF1RHFvR36q2BdH+oxPnmHg1qC8St0LbtYrqXshA1pC6jBz1KT8UrcvEw6o2wkY
cdHsECKFXN/eXZ+jpXgTcgXiA043BRmfQE7PVqI+I69wQcMr3TS5c9dZINYHT3evP2xhsVpC5tAz
j8KrhqrzbGCKwzV6lmuIsYWhRcRepjmDhFqrdAk67X6wxpeksvY3vbUI10P3GVopRe/LXPzJufdD
8V75wAsBYArZQbJVq2+rSboghL2XzfAAPegnylKH295cCGCc6bogD2QmRTK0bRDgi9ik4N6vj74Q
AKYQvaCvQ1S/DTS6w+kRLPoJY8ZdBDVK7/3vYTusZNCFIDCFKDZax9StupUuSoFh8lg1UOCkI2xc
OMSJuXLWWFo+QjB3mMBiSqRLl1zqP0tyCPnXX9mNl4YWglj1I68buQZcSnyNZd24i9Ls+/UvsLR8
hOA121oxM1QZL/UIXr/9pDRfakT7rg++9HmFYMXOwjE6ez43OslBk+JNankbACUUPrEOWFlDC5Mj
ovM626jGySO21EZ/7ipzZ1vN2sFrYXYMYfUbTjmmXcbWmOsGDJF+eMpIOcCVV1LnwgS96b28216w
/JOSvubDAjB8mdrpHkukuzKDhVT3Rx9d1BvnSAgAKDQ+bjKDdAEVi8FYtJvX//VvvDRFwrI3vaqK
1Qi70aEb1Y1tRPK+TpTvpVGGt6UgEeOGhmBZtmHPKsqHk4kEv4ls+fWXX1o7wuqv4fiEEjIil8bK
sCKXMBdQV464S59WWPvqJKnod/HWc8ofs78TTuls7kV6PxnJytwvvL6IZesxj2/ROJQuY5SjtzEv
TRsB/etzs1R2EMFseuwbDeqjDjvL8OwNyk7yNoHW7Nu0OxnG8Oxb7QXqDR6v/Up9bGHO3sTG3oVD
6YMjwGGvRKq5/pRn3Tel1T7ruCFtq1HfOUG+v/7TFvYDEXiG0l7fWMZUuUoNbDtCiRPaTVTv/NTP
HptmJbUunItmfsb7s2NdNbVTYNrqBpb54KjJzxrir97I9xh1He0mfOn7ZuUHLT1KiG+D/V5BNapw
+0y64IqKq2WFk7h2xk0G1Z7gEuFWd9vcCfFuhL2Cf5BVuNiXPvlZ8uyk9iXzK0Rhkn7lGUvrQNjv
8hivd2SsC9fBPXg32elnxRz7rZ/06GVyvGllPDiu/5ylEBIyQCKrWj+lYFtBvLXPTYy+AhD4XLqp
8aM5Yl+57CBNlKVTuVJV/phGOm0Kuhc3xouQY4ocpQtdLwtXR4nsWzXCBMs1JDEM/R5biOlsmiY5
4fpELSyxf4DfaBKOcsc3QTM/PSVxK8PnGtrHSEuH3RiZzcFoYPqmE+4K15+48GlELBweDpI/wXJx
67RHxSuUKsyoE2zripWftPSAefm9SzehPXaWVEns7gZ+Nkbib3GVWjs6LA0uHB1CKypRuCozF11V
4z6yDOVcZJ33dH1uBEnB/9AfNEdEwVmwF7Vp8oh25+uQPTuxehopzFlo1KTmX7RmSuUVHK+PtYmZ
ln9wZt+pabhv9VcDaVS9+3M+782GgTG0JxWLt0D6ZI7BxpIleWsG5v3q9XBpIuY/fzfLmL8b1ADQ
3w8nxSEh2f3LpOCqfn0iFlKFJqQj1fQ9yXOmzm18FofsuZUUH+s2+zJq1qNRRZ+vP2Zhx9CEjORD
QEg1NarRZUajF+UgaepfOwf/NzP84/ojluZJyER91kRylmKAiA4TZH0HyZhEy/66bXAhUzSV2usl
Xkmu7Lc/PFl9UpLktvcWgXRtSwEG4Hbt6qkdPtvOOO753Nbu+osvfF91TkfvVk9ed0wEriIUv+oK
ufRURxy9n5K96qU2bKi8QR2l079ef9rCNxCxdTlGwmM1dycKG0WQVEfP10b2fiWhzRv/B2Xct1h+
91sURVIbpBJGF7zwp0qPn9sy2rZm+/f1l19Yo6J0JQz7yugbduM8i45Wkz7MAT+gL6EEvbPyOd6A
OB/9hnnm3v0GoywRU+vCwE08TOnRXwykfeD9CNO7KNN2U6wgh2VuBulb2GhbL+t3DfQHc/WSvfQb
hXBvUtXpsIXt3UhvnyypwS7YfFID+5tZx7fdyVQh1AdEVPwIE+tLqY6Hvhpeoj7Fsyq6bxL4Afat
5aY3DNG7mWzCCbm8Au5GELLWEMSudqGT3FgXVYWAH7Qxqpsqa9zJRDFEK571rt51yo0F/H+A8Xzk
nzJNyt0AJ6utHxZIrGFHv7IxLwSKCJbTdINDpjllgPHKJ2zEv2Cue8dN+fmmQBFxcojOIOESsTXL
vfmzyLAACwf2zbou6mNurVZ3F5KJMv+6dx/YwNF3dqzL3NTT5FPf+5gtSr6/UtNaGl0IxEwxe6hM
XuSaWccZH0maLk2z4/UZWhpcCLMIpyiQeEXkxpapHUPJNjZpYKwBV5ZGFyIsrSHD9YhhubKe24fK
6ZKjWnQrO/XS2hG20TTP7SDLm5CdrnQlpDunrkNSYlrJDkvvLsRVYRjoIatyCAA4QUlN/z5J5Rox
4G1lfJBcRYQbnC78tDGjcJvR3KbIxITmCcW+nWRjSY9K9VTgJpdoyIR/aVJzY8IdQNl3UL5R991f
//JvPauP3kHYcBHjAnyI4bg7Yu2XlHfRcNC8p6xX3/6hu2Tl3Yj/RPjU5I+j31/oL5wy8Nsd1qaZ
52zxVminaauGj1IzbpW43bTWq9+8Zk1wUEtro6ESFSNEFB/aqjk2EUJO3/r+e+U9D+n3MHu1rXjH
0Dx5VL5NXM95mmTW2wDbg6FBE48bjgOoe0R4FDcyQGiHqvJetLhE3be5n7wEZ9RDlJQbnGObATvB
unD5EaODDJF670m/hs4d1XOD20upBniQgPoKKlRRDi0iq1Lx6MfWo1QNR4AQn8Ph7aXxJF05A7zl
sI/mdz7ovMsKThqmkqyzgJBgPqI+R0203uFWggPL10bWNmP+p4TuJG/Mx5+SZqONBWaRP/pm2uRe
u9H8taLgQqSIqEGrDmNJC/PQzUuEDetWRhUS4PC2haW98msXTm8idLDWCvh0mhxABRoefA8QRjRM
m8DWzl5kPSr+Gjhi6acIybA1GwuxiNJ347Gk7aQlFTIuw11l4VV2PS6WniBkRLlGqAIpHt/tdNZC
3IWv9uAHhKDz5foDFhKLLCRFULPoJxn8hNDRkpMfltEucQp9d330pdcXsiJ2AK00gX+4dDh7biYj
jndoUvq7OK7X+h8LRzNZyIxWKuWjlNacZ3IccmK06w3pnMRIhprq/vqv+PgRyM7/HjuSX09JHuF8
ZXryKQM1pFjdfZCm+6KrX64/4uOJskVgYAfZGFvj0L6MGl5DWvBAzlFOkqd2Ny0kW8QA6ig8xcqY
WxdTJwXW/bMaj69ISa3sT0vvP0/du/RStHVQeqpvXTCLzjflgJ0g/S5ymbVyNvu4DmQ784PfPQCs
i6PnyJRdpG5stn46/UBT9NQp1s602/us1v/ym9BbedjHQYGkzO8PK/QMkGQdmxcdCck/2rCOEUFi
nTkrH2Ohxm07QljnhYyIeRDpqHQ6B3AofyJ7in2g+iud8ruM1hJQZ+8Rbcl9Gzu/ri+xpVUsRnpQ
o3vdDNqF/v/nMJTurEba0iZDZFxfORzOAfHPTQZXtN/nTaWNGpm9qV5Qz9tiFokU7LQppvGu9LND
LU0ITVj2V7uvqhsjUwj+FtN7YgQn1r52fsjOeLTNPED+DLcl5FlXHrKwtkXs4DTFnpzb85mjtx+q
Abi7aSJ8J60stqXhhZNPif2p3vlKf0Hc1XGtMcqw+skCp9gkfoNC4fWvv7TkRLjgWOKnBMS1uWA5
jKHwdChGD+VXRPny9iH1+od4KF6bAFal1b9ef+ZCGInQQfiacjKVWnPRJA51mjb9dEb5ttUsAvjK
2GtgH6jNJQmRE4uABkSa8ZzaYNJWHTCW3l9IA2XUaR0iVM2lT5vT1Eovrdeu5PuPTyi2iN4zpNIv
hmxoLmOeb43G+YPkhneHipCx/gS279P1L7C0toSYDzRbHyonaS5+lh3M1PmGqMazGea768MvJGVb
iPew7prBs5z60sX9Sxclf6v4lDnxeAqK5IST0SZ00pUJW/olQqQ7ioZIuW/Vl0bTP7d5dScnwdbq
0pVq4kLmEsF7MSmpSHOvvqRoqh70OJ43sdHZ9oln7vug/cmWgG+EaRnbTMGO+/r8LfwoEUNQJn7n
yPLUXLIpuTcm5MB8sy+3dZh8v+0BQm7BQB2hc1UpLnT87yTHaeG1qQkcw+TGXyBcK6Q+wtZWlYtL
4anZd3Vq+wuymuG9ZYTZSqR/PEmaWLCyZ9ieGRfOuQMwsuttWb3Hppmgz7FKuD5Nb2Xdf25cSMv9
vnEZKCCmFupN5yaLEKxG0nkatsjOx/LRxwm0t+K9Ezwiksx1LXReNe2v+ZbpadBNU1cvkeKdnK3J
39VSvufyppQ4q2MSlWjPUj/LCe/yDJvScOV9F25zuDr9/r4IpGF0aRnOeco/cVHt8sv8mnCX9i1+
f3mfnBQDcf/g6zjWLxYWPUPjYajiX7Ce2Mzv56yE5cdMHU0TG41+pITj6EnOWbPj+YY+G+/o03PS
T1td/xor9UEzuXFNOyO1NpZUr8zAW1n0gy8m1uraYKjiEbLZOY7w+hwvGHkqU7mL+X3JcLACZV7k
yEt4CKzscYfc4fMHTMHEKhpX+eGCp+E2HWc570dnlPax8iLH366vpoVitSYW+gp/6BVp7jr1yeuI
0B903k1bhNt8mnYJDtoAMaL4kGXorWv9gbJBidnT6Dxff/zHu5Ym1v9oLWat3jMz+FphBKA5kNyt
SF6Z+MWlJ2yKdqxMGZraztms/8zHPwP6eEr8p1cfTe3QGMUZwXz6jZsu+9nYjzDs8Zl/bKOMWucB
9YAVlIs27zAffX7hAC0ppa+hYe+cUbc5wl3Hpe7oOJSC+mhe9rlCCoovaSoz+fgsTQ3OHIfK+ObE
4Tz9o3d2uj/49kr8bZhF7r2/KduEJdrNnX2MWbzzIsomjmD6vETWF+7S11F/j9xw1GqEs3zrLFn5
ySmgzEV2cBvLRXvjcLy7JNXYGSdx6Jtnz4CvMSJV7a9pMyxk4bdj5buhhyBEFdgIzPPQFDiFptZF
aetHs+72N61asQZZKIEyTFNknjEsxnzZjfNuJUUtzPg/CLY1pkhWFJrnJGy7jaOadzIW8dff+uMD
kCYL21/qTKpi47Zw1prjYM8WFda2HB9LD7OJDs8/6XDbc+Y73fvZ95Q0kxVmfz4qym3Zcuu1LkmS
PMoy4ujcue4lFROQ609bmrF5Dbx7WpLGAQI3qXk2w0gigKxmrzbJGlt9afT5z9+N3qZ45Gi+YWPd
lRQJgr1T1iLtVrXFjUtJyA2eCnCjUjXrHDVxDPlVh8lvI5x+fXLmKf8g84gFs77I6Awro3nmBv9j
8LTHaii+amxwhe+tfO2lGRKO1XisY92rOsZZ0qPy0Oo6OtmBqe2u/4CFSBYLZjGC4ZhgYMBddvpr
Ymev2CnsQslYAVF9PLwqFssGR8mDGCfUc5hSA5Cak+Lp984wrWyuH8+NKhbKpHYaLUPSeft8CHcB
fgNbO7bXBHqXRhfi2YGwk9p1yMt35s8OHeCNjmz09XlfGluIYXh0uDcilnEOderelI2jUwPGd2XR
f7wsWRy/RxWQ9ipPAC2cQ8kv6ztfGW1/F1UK2BrHyIZLX8jWbYCCf9hBahYGtr2TGOcB36pqM+Ea
mN+UelSxMGbCJTMiqOtnbEx7pHObajOMyU0rX3WEvdery06WHE89J0V+xvXeVZL06BvlTXchXGZ+
/wRhqOZ4C2PKVOOGODrta8pjFM9fgRwtrR/hjmKHIy3pgh4GbkDGRsqyR62JzNumRqxxMduhjDWl
ei5wl1Lrdu9N+v9xdl09cuvM8hcJoChS4VWTNoxkex2O7RfB6SiTVA6//tZ8uA9rnuUI0NtisKCk
ZneTbHZVnVm7ReVpeHcdINsDTd9Bkp5eR4iery17zOb/51//S5h6k1PboXpdq2N5IPogc65cueCK
dGpIfK6qPq0lWB13Ra5ex2poLqqeWfRaN+pxtbun7aRgyJZ6GUsWU0Fq3MHAT/pnJaoXkBSGbMo2
cs4tb/13saL/AaJiEQ/QIG9fu2X5UvLsWTBIytjNw+SnJ6tiG9tx0/RqKy7huVLKtpcrUws7zDnJ
DiUl9sZyaPoILWwtR1GLuRm5Lon8IFR5TZYC2uzJERWTRyH37XCpXszqmsapGO6QEb4jpDZXiCqp
oYU4gQtBhPuOZABTUx2AyqGRlw2Krld7WcDobEPyzntU81BBSrI8QJj4vaLqpU36iwtyPsjZbuxT
DROkl7cgJwMhOb9Zr5ld5J/8wgVmAqJabKsQaBpfqzOtuVuBHHaZr0sRfESt6dK4/YZvGWbfu/3+
arsIwcAUVCx8usoOKleSPZYJGnNIArhlitqpN+xd1jxtgSYghm1tiScFYP3r/Q5bL+X+blA/29g6
GoJdB43eWH5KoGphpaGeQqsP3gVqeYc6wMt99zKNf5udV6ZaoW/UrjhfXnPVqUNKUKccoKL74GS0
erj/CNNEa5FuOckQ+OBEgxJ1z3BsbsfjXGXFhoFMo+uRTizo+C0EerTSKz/bMwOVlWt5/r4VVBd3
SLKy4T7ppmsfWN0jpBfZswtRwI3gNr28tj4H68AyxhVMw6GDXFgXgpaS+1Y3TKwOEWVtJyvJYXW0
vuWhAKu9XOyfjjfs27PrONEGt9tznVbz1U2Dd4ttAQe2Hup+3towGkyjg0WhPQ9u3KGeryOkvM75
WI7nxcXhdZ91tLitCeAPqvTHq+uLY5tDBLFMjhME7u8Pb3r526S8iqqxcYJE1cN4zSBXgtqqgKJ1
CpWn+6Mb9u06RtSFXlTPFGmvM+/OmU0iG/DTQi7vsqzZuNsweY8Ws5RxFyiKubsWQ58eZkUgc5tD
YjaxNza+JgtpYTs2rJ8hj9pemSVTUAr5H6wi2+J2Mw2u7aobD/3dBZHdtRyGn5bN0tB3N4mmTINr
MWsFIwEDEgZvxPgDcs91aGXj0/2ZNZhdv9ypQKvZIDV2V1GiElw0WLD6Fakf3H/3H/D2nRXV6VEq
toBBOUk7RJVHDqzwDm7HXuwkeJ8TeWVeDcKJbAwry/lw/4EGa+mMDQvExNJ2xBcFq5efbQcCsm1K
+31xpoNe51K2gzuK9tqR7r3L7F+2P268+NtlOqrjXdeGiWWmaXtN6vEYzOph4OwIaouLg2BzCGTP
2i1wjyGe+c12r7IFSnNY5f26vZK2uIoUUq5QNYQs9zdaTP/smwYtnlF9b0s03LdX6mWRVYzvmnLe
l0p1zOvAk0wFNMfbZ+Dx68H5EUJztAyTkpHzvrfX4rlaGEffX6Wuhc2rj1Tl1cPtwmQjnZpcVAvo
uXBlxVNLXYfFfknF/NBb07ddL66jXhmIWyDkl6qrE6CqDtZ+aLoiDjZe3JAtdNTruqoGN1m4P+na
7Puc0Sy0yfwpkNlGCBj8Use4ekkQiHXJ5TXw0iu6YFugttw5ebDIVgXKYHod3YpcU+JKdhZXhjuO
q7LL7pnYNd84wZjsc/v9VVypaS0HpiZ1zXwIzXpqOYHy7LszLjtnV4vbMiuBMQFD2LUicwmhxpVd
Um8sd1pfC9lkquSYzrS5TsAq5o44cn71lvx5bfZFFcTP/jKPGNHGiesZgaprVranxa0794HbbrpV
VDfcuFGmxa1XBhBOsHs8IUNPtp9CQPG8oAejX76OkLFg5RO3vpDuVwOxx6RoIYcpQwlBZgjtkbIO
fSJOVYfWA7THZtMBHug4JHSH9IB/YlC/6Ocf+MtKiye/foFd2NZ1rMlztJRAeb0WjutVV6+18HZe
HboIAdW55UboGk6o/4GoLmtlr1ZQXxu7PcsmgcYi2rd582iv8pAH9r7Kt45LdVOyNnkva9wcDs7D
0PFjBU3XDf8xpAddn4EveQDu+L5G4scOa5DuYzF53xc3+eYTaNXcz6AmQ90e/iqGkZp9JYcCXzDU
fxy7gHbuWoQB4qBynRL03WRrSgxtCVTHqY6zymrX68TVmmNC+JOnaAgF6puz1fwLC+bTJD44rsQN
6Rii1LzTjFoWmVXrB8VciuuS1rjetYvUPZcrpIL/NLM9qV/rDLnPXcak2qNGB3QXa7DQZzXYEVSS
fra5dVjkeEJH/ZfWmX/ef4wheqiWuQrhJsKRLn3ObxrLrZqeoZbbHAtn6+xp2JvpuDff97DINR19
9vsRJEU5AByBc3Gs5gft6AM0wKMi3ZKtMixReisRBXq2hvgCfbas6WeZVk+ds365byfT0FqWSadW
Fmtl0WfZTi24libnvBZk350p1ft9gnFhjus79LlxMnaWBNifktY770X0Hh6RA/Q2QNvxuU+mp6Fu
IvDgHvqcbSQugwvprTr14ID0IgnoczqzBzLyKF/qKF237tUMqUvvtgG7rQe1C9cFG2nwaeqTM6xz
YkGRho2/den7v8HeKKTreG8y2BwnOKyvq5uHt9UJLTxeFpZNeXAa/8DraHK+UKe4jMy+5CQFjy+U
xLAUVnIJybLhZAZL6nDwjHrFYsukvHaWdUqK4Csv2iNI0H7t8uH/Lf2v8jMuInxf1Zw/W6iEQgxN
2WGVr8vx/uiGeXK0CCmCBA0MADk9W3z85InkQwA0Qmu3EWXodb7/DFMU3o7Kr77AIytTGU/d574P
yKHtoK1XpHwLKGcwvw4K7+uctI07LM+gM0JxeJLs1En3YUrUvjqcjgNvuVVUHcT1nqE8/w1S7BAG
XK5c9Bt7aJN1bjPzyjoFGVQmeOkg/bknSN2/c0fIP++z/M1mr8a219R3wehFn9u2aQD/XstzgPV1
1+i+znQJPS0XBLt+F99Y4UOPO3lol4u3MfrNO/4b3L5+xbCCQnkac97FrQego90e02Y9tC5fQ0+K
a7CU1WEculMDza09xvL1mwYUNsqi9koZ21kShLOai9Dvyy0FONPnaFPBeLei9b6QcbM8JKASWIbq
eOt7m5sHx458R4btsqte4Hs3T3s162hd61tu5zLOJT2q4YeH2Vm8fUwsvs5TOQR1zfseo5ciTcPE
KiVmZU7P9yfh7Y2Hr1NUBpyypi9mEWe9w3+zrhp+U39aonpM11+2J0D371jqa9es81af8dsB6OsX
EEMwZLhbpOKGJKFglk9lr06pGJ0tyVXDA/QamnJWv8zZ1MboXSy8UEpBh8idLNffWMsND9B5MFe/
I4vTOCLuu+wZQRELn+yi2PT1Sw70rXYjd7mIW0Ae/x0YimYhyUm/q2oGEe+/XZXOqVNZkHCNR1Xi
XOa0s/jXhpD4y31vMhhGv+Kw1yGBEsYkY16N8oulEhfQ5JpuLAwGX3W1zO3UTRdkdlrHPKXnHLW4
ZW6iFBI1fksvWcJD3+83ivmmR2nZY20qFFdUMSB7fIdi7JcieI9sFSbrBz/zD6KgG+eX23hvJF39
4mOFiptVlXgO0tLcdecc2ymxbLUpm6ZDO7bMggysnfIhhthdEwp0iUERcGu9ML06/duVCtQPJioS
YI+s0vtVuNX8fmntGADFT/edyfQArdbipxDSowShkEN8JqRWcxxsK3JX/rhvfG0r5vZ+moNgRsRd
mwehNXVj2LvEfhQZ8TZuP97e7fl6yR2Fdod27drGc5Y4YVAMfkh6UOSHoIuzTq3fqn1EnL5ecV8c
MGBP6aRi3sp/Oe++zTUgAbsMxTU3kkO2+F6xdjGnxXnpus9pox7ypNiINYOX6uV2v+b1UKw1hh+L
T8HYXjjfx5fnc82FeCVXkCOVSNCF5R3GefyaWv5xTqYaxdPyYZ95ND/Kin5EuS9v4qUl19wtXyak
pdb2t/rZTaBFveaOU+maWU7aYLlJu7C8KWLKZPoydfIgUhvSthQwk7n5w730IHDDsrEhNMyLXozH
cbWHmKWl4pyl6RKW6BRID9UCBNo+w+kHudoLLNTX+gZwaRILKT+CKfijsqaN+Da8v36Qc5yxXrOl
amPGg9Pgls+VFL93Tbl+ivMsniS8kw3Qqpl/7TqQCtqJn0WOk2wFtGEF0q8q1m5ukrypm7j2mvRI
rNk5lAGXx9JR+deRAYyXFsH0VEwEKJ/7X/V2ZdLX7y7aYvQJA9NXTOvZDv4hmTOVh7HvGyKAYaGT
/UXKllrVaeGOJ7e6+g1pXmfqHKgnFzVTFSc8eCz66sxr+6Gduy/3P8rgBez2+6vNOZAxo5NZqomB
2JnVYz/mi+hDXBzmyt/Ij6ZHaAmAurbgN43xOJVu/ZHQbHqk67ivo8ZnWvYtfDElrb82cVGkdnBq
/NnyL4PEdnbj+GJYpPRbEyKlrbrSaWIKCY1qri92RxKQpPtIknX+bd80aJm4sWg9+CVtYpJb1j/D
LFkMftEtyL1hBvTLB9cDKR0gXl3soDsyJGl3Qrui3Jheg4PqVw6TD92XfrCbeCzkE5npCxXNpfKs
jcYU07vfovGVg66jtay0X5q4Qtvg0SPY8Du4Izrvsrtzm/RXoxOXD1kj5iZ2C96hZYc/epbcOEyY
DHP7/dXYUKStx2RMGpx7M3pMPKjs+jedxSWh5LLv9bXopVXFCATLmzhrQAd+mVNfBE9e7fdb3Amm
b9CiywVVX0kcoORQEYiVWz9XfrXguh/gvV1foDM0uqstAalG+C5kjfIxwLVPty+m9EpcObsykUPQ
xBYOz08eS+zQQm30474X1/yynYYZ9LwpqhrOnId132eHQnobrmNwep2NMRkyKEWVKGoEQpaAoAbZ
Ibc2U6ZhUnUyxozPfQuytzYG1cfyrRIdVuUGTaG/+mkVn+6bJ4CTv3Fy02+eRKAcu1O3hFalV7Dy
igPp/e9W030GnPV5aND9iEbtiuxcx/QrqC4tZ6eDHERcJu0ZV9rfZTb+vP8ppsmgf8dxKjN/7Fwk
uLXsjn4gz+Cs3LfF0++a0hTCvhJ9RXHT5ODf9hx64HRd4npe9waYtvri3gPiYrNSIEOznrpqvrTt
unEyMezB9AsnJ6uFCghsPq+oHtq4uzxNtVddIP3oHymlw6FI8B1eM7Qb9jKsxfolFOMyy8oKcZEC
HRiCE+dDv0w8TGVxbPp9hOUwz9/zXbVlPk8Wdq/BXJ1tdmsmLPKPEwE8uBrt0LbFo29NX+87lyEW
9Ysp1PpYniU1qryt9xtU2UUI8WgA4V2yYTKD9+pI70mmyUJAHR5njprOmSf/ZAVq1fff3jT47fdX
Sxy0FayGloOMOxsQbzHS5iw7JY73RzfZRlt8VlJXw9ShAu4k8wmHoQclip9dNe6rJf6vLeDVyyfY
twTlPFZxPebdFTt39+BNrN+oxpleXtvRpSqZJ6iVSOxb+LFj1VVx+QGArI2kZIoELazXDBA45t+G
7+R5cKvvRU7eVb5vH4ai3GcgHW7dTH2TABsgY9rlRxH013puNio/BsfR8daOJJ415Uh8su9K8Eha
7/1EbjVYmAbXArhrpySoHSJiaYv25KkV5Okj6MTve6VpdG3LCDILpXiJutvsi3+xCXgQzS69X8fX
KQlrXozVPC8q9oLVPpPEAVelr7aqbQaP1PWLc2tyA/Rg42JhsMKgSm8lT3XNnfbzfcPczPvGkk+0
cF2acnIKkP3H0m1R4MnigIrzAlGXStovs3I3sD6mz9CWY9Cy+p3vYtUBxPFX28uLAA+y77CNfGka
XovbLmuh8BqgUlg4SzjO30v+pU23isKGqNVh1VkOaKPFke2HzvsyjvMzRJk+q8l+UDsXZU+HVpc5
nMgW460s1V+Iqj4FrH9y66lES+H4WLvDhYst6bC3Z9zTcdaJmlKh8ryKmwFEsNR7aGmHXq28+AUZ
tKsz7IP8eDovod/TkqbCFbEaIU4WFvlY4G53SLZO36bv0EI6mD3IVbdeFfvSF1jtgSHwi3cgHP0T
NE7cT/u6/T0df42bt2AKAlbFououFksepyG7ApZ63hOAns5I2GarWCi53RgTdepT+V4U/RlE5N+c
QD0FKd1Ylt92Yk+HX7d9GvSpWnCLtXTF45hkA+jg2uyRkfJjonZuXD0diF1IMszNlEicUvL1mk+q
hQ4GmuTu28pQNfZ0ILZENbpGaVjGbZlGnI4N6BOc81wVj21Tfxyd9TLP7kMjnXPQjxupy+Rn2qJt
L5aNs0Sq4kr4Dymzv4Bv98Ej84uyl5MKso1vezuFeTpOe4DMRGqVeRZP3vJPx4sLjngfe7Ce3jed
aXj/703fIFw+QhlAxUFbnKbV+eay+kNnWxunCtPwN+O92pbl/Vgwu0UCXqrkK8SrP4Mt6oOizsaW
1TS8FutdST2PL5WK/Wr4Mq30R+rUB4ewjW3f27sDT8dqO6Pv9LKVKkYbzUthrc8jCAV27Tw8Hajt
qHIqa1WrGICe4CedHevzxIvuz75p1ZZvPq513nk+yjziRgTnSzuZz7yYXWgklEVXv7//GIOBdHzr
WlQTmxJS3VQ4v6dW/VPU+yhRPL3RZGG0CZJhruLJhaSuw/Ly4jOwsu57cc0+udfbydh5aVxKKh9r
O+BnZ2Jbx3RDatAbTVzPGqeqknXcDq19AYyhvDT1XFxKj1lHsnKworpOfbr/KQaIuaf3mFhSlNmI
ojAYzrzyPW5bk2teLeLkpKCRGQa0mqDY7R24mNoz2pvqI3Xr4ZrJxd3YZRm8wNc2cT4fUmYRceMc
lCQUwcgP87RTuhMVjr9TSKDytAUVFfZwltWEaq7ANuecBYcWCLWvyyafiukrtHw+BiB8Jmmp4gkk
yWGhZitcbvTV92fJsM7qePyqEClNvFLE4PT4nCzemUOQXtbimACes5ENTc/QcrmUIxbeHCFDffpF
oil5wmZnBnEX+gi2Dkwm19YSulfY0yBTXsep3XzNhB2NZI2DJD/M7vySNWpj3TBMht4vN5KE20u/
1PHsgdGpxGknHLYnw7Bs6D1NQ+bViigh4rWvnsYMLZGKe08VtCXvT7bh7fXGpmXx3D6pcapM1mq8
KLKQC/PzYV/u0vualkQJ2i60iBlpHdTN6p9oeN24RzZYRm9qWteKQrQpK2MANbzQd4Ywzfof0CH9
sM8y2oLtgkelrwCqiz1oEoadI6tDnWyqjxoCQFf5hbav5cwZyviqgeor6kE/Wks9Quq0DgUdd91h
eXobU4f2DUqzVMQAi/XsiPp7vobYN9df95noP0tTOSyssmu0DOYf06QHnWJZbbiOyUBapi6H1S0n
gJ7jDHA6MJ++X4L1fQCVbnSsb/H2mp6h5WtbWWKpPVrHwRKcsyA48sK/FK0b5fa6seCYvFRL1a5X
3A54rI4rt36fZ5JOF9ClrcsnCam95J9d86Cjudk42QNB11ecD73Nw6z2bflh8txqq6hoyBJc+4pK
QGuZSReklejCP7Z9/TQu+Rby6pbz/1u/8fQ+GmjCojtnHutYgdfkZFlYAGQl5ijthR+O2BkcqtSS
h6Bi1oZvGT5Hb6HJcwdLmSxqqLi6/NuUseUptdZxIzEZvkeHvgc0zeuxseq4x63HQJOvo6oex8U6
DqqIi754VnmzT6rT01HvPVldVjCscRXhzqlSbhisgXve51a3sHl1IlJj71q97NCr7Y/ZhVBWHceK
s40tgGES9Ca8pqWuMwiFemZQTkc7KIrjuAC3fP/dDXGnN94xB+chXqBa1wXkfZZW79y0ccOm2iIq
fPueEU39f9tGIIsurkewb6Zo/kngnvb4qVu6cwMG0rYSl7lMrwQaY/s+R8uGsA5KHzVqHy0QgvWQ
goSfFSHUvTc2MSZzaZmQjKq1XClwq+xJIIyp3T7VSjiHdiDy1/1PMISF3jmFNvm2Jr1bxVlRPbVU
/IMGJjCEjt9sB/XIbPpcZ8Vp36M0x53QXzYLMdWxtciv6Vo/dqikFqy+uvb8kXXigGu2y/1HGbxY
b5PKZja2flJb4PwCmRngDKKFLhikko73xzdZ7fbcVzFY1SgbiBbJcVnlCS2Tl6kh75OxPWWV9exw
fsKBaaPhyPQpmksvqg04STBBZZp8DdLgCu66rQs7g3/pzUw1EHao2PhVvNbtr6IoH9OkfSnwCfet
ZHp1zX3HEbezXDQYXoAVNlzTLgjR+Lfsw0Z4TFv/XFgFt1JBFROP3oj3J0ZCGL5tNnKhwTx6o5RF
ClJMLswDfNKvxocghX87p5TF5/v2MY1/865XXjSLAdzOJQrAN+KVYHFBjtWnoWjZj/vjGzZSOkIb
SN9GyhXju3T8qAS7UjV/aXr6mMt2i5/OMMd6y1Rjr3Oe5XkZiyHAxRqpyqM/7ZTT8HRMNmqLEto9
Obab2Qhq2EENIe4Jt5oFTfbXotiHSnRbt37xv+ITks+ZuCNUzPKdZ1AdATrYRVbKNC3jwpdVyISd
hLgM29oumd5eW3ya0aeW3SMHOVN2zIKlDd0Ch5bZ3dREM82tFr8cfFKTO2NuA+Kz0BXya5fyjROu
6e212B1HOamqWcpYlXYGfEpZHywoKGCzQfONReDtR3C9rJW4NqB/ykmi0imAYBwb4rtHn6ske2Kl
Z/ONe3HTY7QvmUFM46SDH0RQnHjPOnBYWLX9vqnWl/tR/PYscL0WAMiO5TGvDaLUL73QztH41Y2b
0uW3sst/t/nc1ZYX5iT1LFPw5ZUofBez95Wu6ceqC6K1mOKs3teQxV3NWf02t4esbfwI25kG2utN
59IQrcbep/tGentB5q7mqjVDH5A7OT6qSdXvpHUPw4QzqW9X17KZfnJZXBq1JTlqqJei+ebvvJ0U
9UqqtvYjOufvGtRhR2DyLJUdF5t9hnjAcS3qqACiJAcDOre2/PntdM7182QHsnsedCVsOMqfRULd
kGf5CTLQ55lY7+/b0eBs+inJDYK+UyBYiPy2c7GbWS8cVILH+4ObPuDmg6/WuwCQG4csCr7WuC/r
QD/+j8bUdkEO0XL2cd9DtF0mg9wviAnhCV6Q8XNfyAm6lFCSmNucXjpB6Mbe3GSpWzp49TGo/1Ha
seHmBEOrwqZpxt+rxZpv9z/DNPzt91fDQ+QHYNNUeRHE98DfKL7MgdqoPxkSln5I8rFzpZnVepEo
ahVOTvN+Sem1KdVG3jVNsxbrbuATaHvbXjRl/Al39c+Ws1yE9F6CutvVMMR1qBJohXo3LagfDdhE
fXfkYL/PkyU737e9IZnodRUX7AJgXcEH5EH3oSTBRdXJv1TJl1tME8njfJr3fYheZVmLkaokwaPc
fAVnWlY/pwWUZO9/h2Gi9YLK5DCQggF6GDUcugmhyNCuDV42zj92DYde6/2nGDxVP0FWeeAPSzJ4
Uclz/mFNbPtQgYB1p4G0cPbXqoGk9nhLSH6N8/UcDqnKTvdf3bD46cfEtQTDaAJq4yi4Ea9Co+FS
UPm7Fv0ZZbtTN25VNE0ToQVzIbO2dT3lQt0ZqPTKRe8owRVR0IiHfR+ireI8z8YSdxJ4QEE+er2A
arGf/lyW7DB5zkXydd052VpslwOw7WxweVSilhMFZV+8kEbIjbOuyU7aKs7JQGlfSi/q6qLoQ9AS
QGg5IPK3xVkvd36CtnoPoPOdcerlEaus9OgOYAfAhQLZcClDJwnXD40QGcxmf2q8aEy9Z5YX/2aD
fwDO8IO03RdvdqK1dD67w/i7mdXv+7P/dtWL65ibYZQ0XVaPR6pBP3oySBZmeTccV4+tB+iGsme7
nMSJpaw6iWrKNpzOkCb142VFsxYIOA/RMxfex6GFMnS5rF0fzv5AHklS/ladPZ9W1qb76B24jlUA
jw0pULLnkVuJogOIgHahmzC+1ZFncED9NJuRZAVpKuGRcNbhJeup9RPSLVDmFr6z4X4mq90e/Wph
z1ObwLmZG6Fnqj/NZfcQ9PW7hXlnp/HkgSX9Y1VtSeCavkdLPF4PUY9x7XkEktSnGgIKOKO8Swf2
6b7j3YZ54/CgH3ArkqeN3VMekW4ZTpwuzmPHJ3W8P7phH6EjXkuwoA2kWDDZn9Ml71AezKaQ+fUH
Huy7reQ66nWE4GxT1oxHlZf3Ife97rwuYAAqQVi+bwHT0a9pK1Q72nCpaa77M7WpfQ7Q7rDhTYYJ
1gFT+ZgzahUB8rFlfUokjdKFXqBete/lddDUEKxVWmZI96A+JKHKoFVvVWRLh9v08tp5oG36TI1y
5VHaWeSYUeY8BtNUH3sn2ceCxnXoFG9mueTuzCO7d/HuXTMfVLqQDQ817B90WBNo/gM+k4pHTe8d
bn3OkPgVEHUHgcrgHFaWbRRSDVxiXMczLWJspV0KPMiBPB0U2x7WTnxO0yxFaio+WWl1ydWCe4HB
BVtCd+Fpc6iZdYbq+PPYZi8QO0d7977KE9f599KVEzUJTqNszqyLZcn6sfJHHjZ1N3+4H/sm19B2
Ah4t854mlEZLr/5Qxt4lo3w3N/vAgCDG+DsJF13vKttfaURYPn2bvKr7Z67HfRAxriOhWnTmNQSd
vdGcKutQl3wKx6lZ9zndf1BPpCQ2ry0Wuf3ao+/Ze+ll9sdvaxEmpP3lLVvdQIbsriOfnBak1GRq
WOTkaLVANfnJFeu+OoMOdLLoWnUWz3jUW3V2RpW9eghacPzv8h4d5ZRnbQLyPYwuMAnVmDyu5fTv
IMT3+8ObDHP7/dUSPnAO93EljxJi/WmL4ltJ+Ub1wuD3traRT7LUdtoKb059+Zku6EG3UZIe7Z11
OB3l1K9JJlSW02gWzD5kWZY/i0A4p32G0aK2SqAwWzBFIzS9DmHZsh6ck9Wf+4MbCFq5ridJZ4GW
tzyxo9S1xqMv3aOdl8eOVo+sd45zQw9l4p7XUf6zjB7ojioAHaqtnadhM6Kjn6BCsZZzK1lU5tWH
FuhCNMr9loKFgZNt9ZQaJl+HQakBR3OQVdDIZgHYOmeAZVye5+EE9OxGScDgurr6JPchxcmtkUVe
14uL0wpycpA5NkY3fYB2WF8bL227YGJR5tq/nbwC7/D6C/X2l/seYBr+9vuruGtz6Qcof9vRROrp
G6GYBerl/nfB/K2efJN9tNBuqe+22PHQKCfk6IqSHCrEyIZ5TD6kBbfsp5wkqYD+4yoehTuEENtD
nRhKeBap9t1G6FqT0AqSNoO/ROC1fI9a9HNGrM9rsNUvb7KPFuF0nIokbSY7snFyOfWDmC7p0Fcb
PTqm0bVlWTRBHiwMRvGBIw7rWfwoCrVhmLfHZjoSSrpzVTp2Y6Nywf8EKfZEkm0sN6ahb0e9V34p
6OSpJmspCvNLfrBz648a7I1i6ts+z/4DdmrbMXemhUbOJJpjnkN4s2Wtc8mzptw4Q5heX4taqwaK
qilTJwoc8b5o3O9jsY9BD3pef1tGOS1SdT/RSHZzFRICcYhlJsOG3d+OJ6YjnBY5+23gVzTiflp/
VnXqnRaLD1fGaXsmo/z3ftox2UcL2xu93VLIgUYdqGUeRefYofI3D0Gm0enfJgKoqavq1UZS6ys0
8S3OwQr6YsNCpsG1cGUOmBeLpsGCjLLaKRhGdZ5d8WefXbRoXUgLhQKCwbtUor2RDY/jvEVbbHhx
HbSUqbwGwqJHtAY5OyUB6UKeQqx715vr2pI4J6csH26n5dEBEeLC/xWj3DodGbzS1061Yx/U7lpQ
Ei1e4z/2jvzO/WA4iaXJDyTfuksz5AVdYDLt0jzNbEUiLvyI5c6ZDewksnLj4P/28J5eV7ACajse
1Etiq7fn9z16qU6qcseXAZz0G5NgeoSWNdUMQcOaTeiOgP7cia7SP6V06h67gmxRBrztRZ5OjkxX
MdHOFmhGLxs2HqAU5yEBVXWy1Un/dgHA08sL1Y2HHt2LRTxOfD16zF1OMxf8wzxNaFumbXcQ0Fza
mBPTw26GfLXMOJ6XrqM3oN1XJZFLprBI60Mjqmc+Vy+gA/yxJzg8vaihOPTF/HnM48ZWn9DF/2/b
2xtfYJoPLZOKLFDArLVlnA35eE6SjB7crNsiMTY5lJZJJ5FLC1fj6PBVwZ+RtqecBU8VGXa2Oun0
LItgQbWAfzGmTD47q0XDtfO3QM2mydWSKQGYjCrsa2NcotGwdexHoEqehzK5rI6MBq897ppdvTZB
0kWOEK2pY1Au/qmLZHg3iSLfuL8xzK9emmjssvEaj5cg/wIaZp2+FsEmwaJhdvVqxJKxaqGKlWBY
6k6MsqfESb+N5Rbo2/Tqt2z+KrigCUr7RgUliHGQI6Z66tBVTfZaXQtdzkFbFqQ9Oqk4qAmtAMeu
oM62BMRMprl906t3T+ru/zi7kiZHcSb6ixQBiPWKsctVZdzVXb1fFNPT00LsIBbBr/+ev1ONpmQi
uPogrCVTqcyX7wWZMznFFf1tX8O+fg0K9l2W+5RgwSX/7+GXJsvDfF2Lq+MjC1+wTiSDN+y7iwM9
IwHCr9pfclwDs0OH12V1rW+2M28JPZq2VQuAoGNeZ0DLV+ixb6cUSu3jRz43w7Jxh5mG16zWRvOD
kiMI0WwrAinakHbjvC8bEOgZhxoEgGBdxMJ0o/UdZImPfu19toatQqXh0OjJhtlGk1YV8Pza1dBa
ymUP1s/sL7/YAlEYlkbPNPQqlAOccH4Fhr1cnlskNsJn+P95S2DD9AHNYkNKFPglFLChrs+Tql+8
A89Bi3/fT5qWR7NY1axtBFF5uDKX+UkNhqnzFLHfluz/7PvAbVpvjLbqorJaPFVch3A9Sbb6MVXW
iwT6ft/4mtWOYSNasVqwWtXbR9em9Fg4jZtMtbs83P+EaQe0C9fnved5fgZ8cekAYcAj4f2D1q18
OOwbXzNeUkMOAiQpxbUHsA7RDiATa9RtbLDhwtXJV2oJYJvbA1rsF/yjvbavHWTBm0qd2068VlH5
8f4cDHgAAOj+vc/TjOZj0UvEPEN4WMv+OPXBr6kvT4RFUOwj/XOVqV8Bj/pYBeR8/6vvn14grrSP
NuHq92KsrpJZduJmLU16aC6A9GX2Njbn/WeOrycm5mltHXGL5azMQ+Aun0EKcCQOf+nqrS490yc0
Cw/GqZxnTrH/oOL8FEYLyuMoOT/MWeZ9WtAWcdq3WpqtN+4iejdHn4JdAqdtq348SH+M0MPtBFxt
nDfTlmj27vmLLSu3RT+d03/NrP4PR3Py7EXf7s/hfVv0dRqWAPGR6ASeOpGcx6SToziMobv3z2uW
npchVEpnbDaQpuuZWaP1NIwtWtvwlN7YBNNma8ZOASPIl3IAe5AtzmHk/wgL8kHU/kvj2VtXqmmR
tOuaQ/2UY2WKK89dJBiB4w1+hCTMXu/vwc26/guH8P+TtLBY2U1eX107Pn4FCpIcJsfJn6UsAfiq
1wmdYd38UHpztM/M9TyGt8z5mFNw1i29y1/WsRAfQW9WJE4k94lN+3o2o/fXuiwhp4wemCDxZZZ6
wZjIHHrfxbRzFpqZT2tBMh/UJVeEsHOSe271iJpqlvjtJnegYeP/w8PSo+hRgo/sygZgbIJ6rA5L
Hm4VSg2mrTOxRJCNADsH/McUDOJQectfk6zrA6Hj9/sHy/T3tbu8rpYyCtmKTQin/ED8gRxA37iv
p9vX2TcscGUWlT/k14wHw0HMFqQ5GfuaMQFaIptuxCPv37e+zsKBRLDn1vmMZqqIHbugTVDohM41
UK9jFR2DrtlVQ/BDzcaXxQ5nJ7DyK8072J5w28MCaeINL/X/p+w7Nq7TcORlHwS9B3KwBlQya2Yd
Z6c/CPtT7X/KoCxA2l85NAmDNnpG+e5sjZ/X3D0M2be2Kc4VNIvzbnhY3F2FaF/XuAp6a+1DC49W
OZTBUySC8oPMIrkxV4NH1jWulmnJWmmhvTzk4akA33zoqGevGM4gQU92HWydpQN6aL6V0xykm6zp
vUPnd5YH3ExPt8q2BsvR6Shu2uMtbdHhzdw2Cfz6JOgWdZHhQOvURWJVq0VQVULnLHJYGfKKliPy
Bw9HX9Xx5EzDiTjTCtXhlQ6c7Vyx20TfPBuy1W+WqsA1yW0Irmb2xYaK7P3NMFxfunYWBOSkT+y+
vI4Mqqp9KIako3kYO6XdHSMA7g9zn/FDO9Lo4f4XDbuj0xw5VPaqENj+eYlEzGpLPas1ZPs8gd7/
ha6pPBjyFi1ms7TPvscBgZ0a8bLvv2t+puqgldDhAXpdZPVYRRE05tp+C4dqWBi952sKV0iJLEj1
ymKh55AHa6yGqjnu+us6/0uGFpwGz0Nk3pv50bXVGTDLjSjX9Me1u9wjQZDTDn+8p8VvCZq2yt4M
Qg3+SCdnsR0oYndVg7/t8/M69k+NLx58lf+/1er+yhhucp2axZrAqeaBJggCACI78DqbDtCLGR4j
EF58vv8J0wppdzlaYzwK/p3iWkiff1179C/HkD0atuBhpvG1UN23GZ1cwcS1IoTXh2nppRVbHrOy
jYefwe/prXYhrWZfekV+DTN2abzshcjq0jpQNx3H0zrv9dyafUW0xM06MHBzOOiOLthYxRl0S5P7
u2DYaL2Xrh6BosNz4xYQNshcuOIpCoo/aC/Z1d7q6310GTrbPB4E4pqBf8ehze+ZAwSPetfG3fz/
5Os7cYhOMSIy0B8BtIzLGZAD11NzzFrEVXK6rhH7eeMGG0n5zVIkQWfApbWdgzvafyqn/HJ/AQ3G
qMsGBnRdo7LviislXvgXsKmsTELh0Q/5OoY/mA/R7n1uXGckmd0q5Bgzv64OQGUAzUcXvx2CXbAQ
X2ckmfJqJmgUFFfuhFl1GKEp+HMtl2HryWlYJ703w3Oifs1VKa4saPmh8+Rv8Fl+CJvsF/eDjYvb
YPJ6I0Yw0UnxMRJXjzr5Gc239oXQ6vf9jTZZiuavuALxI/pO86uSw2tT86elQANcSTfW37A+up5Z
7beNGhxHQFcuiJeePNu++1Ll9DC4W5lo0wy0zILTctDjhMh0z0txUhOybip3/w7ZlgyBaXzNU3mo
ZdbRCDo1IGk8SE7ZnxqFGomcgo3nn6Hh2Ne7BPPVnxVYf5BLj2z36HiWfZV8XH8HzJ+O7UiyB3AA
9oeedWF78OnsHAanA6/sUooNf2M4YnoroTNOohpbgTfi6n8jDvvUA3Z5/4CZhr7dM28i2pou4eD7
eJuXijRxM9HxFOKlcbw/evR+TkaX6Sq7DvoGHTanlqgNNE73m9fiVyluhF/et3n1L31r/VzK8uv9
7xkOg95SmM3TsjCCB4fbewyo1JZO+VeGzJ9/7CY5+xufMS3a7fc3izY7yCKSccGiseb7WoBUoiV8
n0QXKPX+PTi6p70MkrYCSh7Rl1YuS+x5aLTat0BafBIskTvnFbINUWflpxkcR4eo9v+eIce+8QWD
S3E1ew9tAPA7dE3/36XYY//R6iP0Q0afGAgaN75h2mbN5hFkqTFEa/8VGDRoaNX9yQ/5h8GyNsoG
hvH1LsJxdsGr0iCKa4T3hF6CfxpFzl5QbMRwpuFvS/fm+ECICrWzqBLXcZ2DB4/QNXFGZh8BHy1O
9/fZsAs6dYvl2XMAvVZxBW/lSbXTkeb0R+1Dk5RtYSMNRkA1IwhWtuCVtPKrN7on2rgPZN3wuKY/
r1kAZVDyzlB8uq7AYM+QQoxF6T3MiLKglrDzG5ohgIe2GkoBYQSIaq2JHNBCdGtGjQVB8w66tOeN
5iHDs17vcQvl3JGgZCRdXEixAbYL9Q7qdScwjVSfQFk9JCICpd+KdqUN4zDti2YcQF15EhZI0tLz
X6GM99JE3af7p8owtI5LK4raqX1XkXSa8izpunpMGtFspNMMu653u4X9GPkOmgtSuNLvlcxakOk0
L9lIvtZtuGHYpglotx1tIQvb0Z6kc76wmPWOHVfS3hKlNI1+m9kbu84CC00KS03SoHPtU1kP8ojY
RG7EagavoXffev1ImTep7Epr51R10xTLcPq8dvPx/uYaXpY68qxYqV8AR51dvax/6qk6jUXzgDa2
VxXZX0dnK4drWiTNuN2qo3xy5uzqzNZ6nqQ1ghUoVBuLZBpdM+um6tbKsjGJoWnLw2j1bcK3q66m
0bW7zV37Ek9tbHC4LuJbAfqnBLLwbAOfZ9pgzXDzvrOtfMpJyiEcAixy/dIW7ZKMi7VhvgYL09Fn
4BlCS/IQgJKJty+kHp9BK3oEfCOPJ2urGmM4RToILVtB4BtlGUlHu/imeHYJ5/bctEj+DeEn0vb7
6hk6Hk2Nq+OrqcmuxHfOLS2/uXJ55nWlwLPBZJKF4ut9qzBsud4qF7Y8r29Yjus8z+txpFSe68i2
NiIB02rdjsIbjxHRCvLYM0bn3a/B+72IXw6aO4YwGdifff//Nq83XyD2iH48G9EkouALWlPOwtsi
6DM9jHRoWjsFle3bJAMXKguOeEZGR9sCtLRC6u6pIP0AUIrVvfRlNB1oUOdHP4A9jlPXP+yZnKej
O5BT7nxIr0MGoLPLR5aH3tnOei+5P/r79ujpMA6IuhehVUYkVZXw45JXQCYW1ZwAedGc73/CdLo0
dzVQjv61hWfXpc0kViafTlQhe3R/dJO9a+5q8WtbLchzAiEUPk31MCaZQntb3jzzcNhYJNMMNKdF
bBzfzg2za2gJ1Pqmqj+wFmqD92fw/hb4OgrPr3k5c+Jig8sMj9NPrTse3HWLDN/w33UQXjTOgZpt
m18zUVcxH5xvNOs2skKGuE8H4FnAM0WkwNjKy8+zN/9AOR3JAqCA8mD+OnjkOQiHrc4/w0Zbt9/f
GPmNba1ww5FfgWMq4xFuNkF2tUtIPvXPM3Jgu+zN1zXR8rkiqgChyDVY7PHgQcDh4IbWl/t7bdqN
2+9vJlEUfsmdseZXyHb7MWnlehgHZysqNp0kLeywidP2lcISDUP92VrGbw7uo8n1Np4TpuE1Q+ZN
VHVuWRJ0KdX5g2u31TO63KKLmMJuI1Nj+oRmzSH08+bKmvi1jqLDSsV1EsMFLJQbwYHpwGqG3CCy
dForRGxfrX9q0rzQ3P5det6pWucPmd1/pOuc3N/p92fi6eA16AdEc2E7JB16cLdNBT+BjeVZZerr
/fHfn4oXaeYQkibyh7LkV+qpJLfcR7ZO0PKk4jUA51PR1Q983kkwovfYOaO95Kx0IjTdLvGST+fQ
jjac3/sG4ekNdgXlbd6gyp2COfn7WrPgNATzPm0kT0esVSKc5iJbojSo7frQooieTFXJ4/s7YNph
zRwAxHE7VFAJGunlEcSZ31hYnnJr3Vfo9HTBsMopIBnWziRFiSX4IvB6fiG+JFvA8vf9qRdptrCI
OQhXm7C0ifh6sKwVDQPh2CTW0i2Hudmi5DZssI5YC0EuWpEW8fjiV/0jzRuB9yLZ2Sysw9PGNeCi
HGFlVT8yesBrS52aqNzsmTHs8X/q2JVt9eCRiNIK/MYBqJm7UaXdSjZOv8GIdezI5FOnd1FuQvQV
nlsxxaoR55aohIPWU8gQgHBnw7O+H4V7vuYv/NyRVNr4lHSWpxuAaMqsdGjloSLsYSTk932jMM3o
tpBvLrjOknkvFxC3+RaKUT1I+rol+uDXzhJLezyJzHpYra3dNxxhHTk4q4WjsrayNMMJKIR4ZSKr
YttpnpjaSvUa1k3vgvQhKw2RW4IOSKCsYJN+PLjOA13qU8ayF4Bz+g13YpqMtnLQKauFAs1hGozd
qeZ50nTr91CEaT35+5Kyng4jvBHjRrlFo5S1wcXO5cmZ2QPQ1F/ub77BWkIt/hhqkpHKz8FTjKuv
j3PAkuShizKRxeNE3Y0jZvIomt+NojnvM/AipdCuHQ5N0P8TNvPWe8g0uBaAUCTzwXczhSlzMh/0
HxlVLG7rtvm6b4k0r2v3N/pmYJHSokA5jfWcndeq806WLcuNbKzhxOr4QQfvH9EPfpS2ZXSNOPh7
u7qOO5e93CIDIenH+1MxLJUODVw8sS5TObJUdrZrHVjt8uVYy77hGxMxHCcdHZhHLaQpmAJR9I1Z
q+sL66RQ+ooVn/xdwb6nowMDh42lCwWHlI/qU0+s74vrbWS6DPasg/fmdSqWHC0+KYqaZxa4vxrA
zlZLQl1tp70Ft51542wJuqcZn8DbLer6BOYJGUNmL57hLzZ8kmmLNYNeV+iV0rbBDmR9dejbkqet
Z28V5k37qxky4Dd1MeU53De4UQtwN0xNHpeiAmCXBp2cd16y2iplopPNBKXyNLRbH9DP4DECW/Bq
OU+E89MayfONSu2+Tbw/JVdHgWcAOLZOXVrp2IfFQRHVx0RY1z53k/sfeH9HXN2Dz73TdcpjK7gd
s8qP52ZRz8Oo2Od9w2sbXg0uVOpnCz3/Y+vmR9lJOsa4kKI/+8bXthyPogltCtwCHx9QxEkb5N5y
Fq2v9qVqXB0DDi2KjI4RW1JIuiK4GaxOlA+8qVm1y2O4ui5f7frhzO16TSev/Huk2V+dCjZCNMPe
6pDMAS/GPlzlmlayo0+Qk5qAsKJbgjKmo6ndPB3URLNCRWua13V5dAbfOVAQj5yzeh33HU795qlb
hoASjYag/SYCZJrUBx3FJjnX7Qz+F4/m6vdNPUXREih7TQXSychB5PahaZY6UQALnkPLUofV9+y4
J2GXzKwt46Ev/OdxdHpQGBYBigweBZvhroOs301WxV0unGBN8cCB0skwZ9NTXlX1vqOg30vtOnUi
zMWaFnaY2+e5kK578AFr2AprDWdNB/eBYJlba6NUmrsTHBU4MZ8VqCaP+1bndgbfXEzc6TM5laAO
KVEF7hz3Z4c2442VN5C0ufqtx22FulcBH2KhmASJOJUKNzgKvJisMjtklivjVhZPc8BeeYFCUw74
B9nHbub+B8FO7KAFGm5Nh8yfpqSNuLKAFm6daWPpDGaqA9YRQUeFXGBDxC4uAKeeSxf5VGcngZqr
Q9ajZR0yETVrWhbrn8p3jkK5f2TovdzfecPf1x/MpbWWqD9n+Ps86k7KafpT7oj11cHDY98dqz+a
RzbVbQvd99Sd5HpyW9mextIhkMhY/rk/CYNx6G/lYuicpuvwBdYN5bEg0DAoUO7ZOMCmJbr9/sY4
rKpoo86tVlBukOGUR70bu309HSrUojeW6P3Y09VB5vNUNY4sC5USZ1SJWstTFjjeYWxGCA7sw8a4
uq7LQjNRNVml0kLJ4iCpsM8D+NQ3wmfTHmiRgkX6ilmqRLbFadIOJp8oV+5r+3Z1gHnpIG8g13BO
HZLxj8McNQ8gCt6qVJj+unbTktqCUETpL2nXK/JrpTX75ku5Rf5kGF3HlTd41VcOCZeU8oAesMn9
Ieq6rQyBafRbXufN4SR56Ta13U0pKlD2iVSlD/SLvXUuDUdfh3RzqGI7dTZgU8uuD489lBQ/UjxY
f0g/9PZ1fLk6mpuFdAYVhBjT0g1k3NwyEX5XbdTkTetz+/3N+vAhk40CMjZtcqdF47DKUhjzFjzF
NLoWflN3Ln0muiEN54afIJOtznal9vFxgKLu3/99bu0FKg6+TDufPhb1egFwKiFLsbE0BqejK6ZI
GjnD2rgylQX7PYv2s1e7j9SV16jeKnqYPqFZllupYGJ4Y6VjDqrgzP049wsyG+Q0zNbGC8XwCR0I
TaYVOTJnkKnVTs9NsFyFkx/awX8sus2a7PtJUleHOi91n3soqmAaU7mcZFfUR8fPnMfJDt1LWHRe
bOXC/pFb1T5Akmtrx5YEgO0rfy1TmrfZKRuG8GFtRXC8f1+a1uyWiXpjFOVkgykuw5rRNbTjos1h
1RlI+rtyCI9ADlcbN+f7mS33P0jraGjVOtA+dZo8PKPU4sXQyeweFur38e1yq/mWhoLBU+kg68Vv
uGigWZkW2fTPzBDJYujGHzbie9OKaftB68KWTeB26aLcV8YcHjdSokwYFT+boN7YFoM30UHWaJ+P
JruGQRZV28ZiIsXp5ho3RjetkOZNGkB6GSETNgPUg2TgzyVfwzhSYqtAZfr7WirWpksZhBX+fuCE
7ZVGNuJ4vsksE+FsvvOa1JU9qSyI4sPcp5DE+FKU83NT5x+QhnoQfn6CNtNpbBrQ3g27kqWujrYO
aNms0cLaFKRLf0OuAdI8Qbvz0tY7gALZj76c/C6FSgo5I1LlD24FUu/71m3YB733hxKbM98RXerk
1l9y4Uus4Oh3Dn4zkDeuQ7VojLvxh6btwMQFAul+HgeF2/11/78bDqkOEV8yFXjhrLqUSgdg24z7
RXFyohBq9TTM2boRbxsOkw4Th0K9u6xh1KZNiAPaL5F1CCArkAgy1Gmx9tHJKcM1sXggoccShcm+
2WnhAiqeTRHiKZSqeaiSpXD/KGhOUvBQ3h/f4KV0eRRrHnOUJYY2Xes2JrN/Cpb2N2XlhTtsI2gw
HS7NyIPGc7qodht8Am1HqruyKvt2/9+b9l4LFhalFoCTija15vAVIiafgFP/Jbpgozph+Oc6TrwH
0eeSl3Obzrz9oULRxS5xt4qBhv+u48RbKknk+apNRzI7x6wtVOyDT/8Esd2dYbKlHZ5BWFMXzbRK
oePlxd4C9ZUuoDsT4TovauE17P9viXQlvnWqZPlSVNw7qm75sWt3dV7UAh2PY0nsBlVAmsWRbI92
Y0GPs9t5e+pQ9LZdQscTYMZsPBGdh4FWj9wLP+/797dD9cbtIWiRgO96VRpF5KTkmpCx/FRZfAOY
Zzqb2t6ijR28m8Fap7kf/oRyKY+7WXy6/9cNTkGXZin8ikEsYmlSN3Q+e6X/LFzxPDrLcGB5sZFk
NwTIOg9qA40s8BgrhKsWCFyburK+oQvKTUCMUseA49YxlKzGr+Vi58n9WZkMTnMWkRpdq3T8MvU5
KoxkzpyYDMyLlbVs3dKGSenI9CxsFlY7UZ0iTX7mVH0K1vWHR/jnRXSnAe2ceP19uT8bw/7rAHUn
d1BzD2mZSiHtI5Tpbcxm2WLzMayVjkvnzFG5ROdnSrriYjWQVg34I7X5xpVgWictJFhz8HP0I4ZX
yBccAvQGp1JWzgm1U/Dg+Bk00n3Pv7J+Z7Jd13IBqnShjDVIM7nkcx84eUwjspHGMq2VZolW5Y82
t3mdQs2oiFG0eAqq7mkFY/RGAGX6gPNvT+IhD62AZMQ15PvyI5FSPnbM8i6+zLdEtEynSbujb9Ss
nIWiSWnUo+k4GumjUNa67x7VNVdaPq1zOOR1Wq3TKx/srwNk0neZgY6szhprRWKgqFLlVCIFLTE7
5oqqjZU3tAa4OrQ6LwbVMiXbFPwy34S9XkaZ/c3W5oNbF38Vt4INCNPzDqz4hYc2lPnr/VkZdlxH
XYeCBmSBIhbyLKJ5WgYZ/ZqAK/kgwe28MTXDjutY6xmQQGvyGCSmIYjyLfInnN0SoZSzEVgaHvI6
xtrquQMZl7BJ5wZlciKyV171T8Ip0EFjX8qp22ISMVxW1m2Cb+5ZUoJP26nwoUlBNi0o+9NiOQn0
j76OytkyQdNqaSYYBhZwy17UpL1gJEYuQsRgZzvf323TDDTjK/qplQ6yaWmxsD4ebG+JM5A8Qq95
bBM5Tt6+kEEnKx2cgEpBujJdO7AOPZfF6LYnalXdvjNF9T6WHpou09LWZVqW1kMwTK/txL7sWSOq
N7HMMnQK2sx12qGRKQZN77X01gg6xNmHIdzSRn9/l6kO6G7myZJtgzvVc+pZHohto+pB5nz4fH8S
pvFvB+DNUa3GsoCwMSIQJefpMBaLhHjWUCT7Rr85kzej49hAIXJxyrSY2u6hyYfmHMjNJhzTf7/9
/mZ0VxAvqgZZpxmouxV6HfPqNDWlXW34i/ddHtWB3J5srHntpjqNwiGK/UG6R9pS+2yX4p9966PZ
sMs9u4SsbpXaTfnLpzaJHY87u9wpMlX/Xp7BvYlEMAxeLw159BavSFx7yDfaQU2Lo4WuOIyRGqy2
TpWo2yPisfIBLSb9hbN62Vj/950Q1UHcVRSAkknaVeq1w6MNKRblsl9SRYmrqs/3N8AwCx3JPUTz
Igjeienk83+qcUnsdTpL0m1EGe/fOFSHCsu8lX2HXr6UkTEBe8Ol8SHu642J6Oe/2eB/3DcLzYjt
gfucq7aC/haKXF10vl39imxJbxnsTIeXjR2RK1/mKkW/bIt6brUsRRyVjbNxCRhWSQcfZJKXvles
IiVQ232ATPZ6tEcwNwTKyj43IymeQHe/FT8ZJqOrumfTLMC/XXOUSSMvpqR6YiLa1zxBdZzcVE2s
R5m3Tjn64Z/HsgGBDXP3hRVUBzpPYb36qETAV+fyH+FAYLm3f4Z5d4imaqNCYFgdnTK1m/CGG5cW
Djua68S7RfN17fHj/XNqGl3zSKouoesLjkeoEjthEvltcCxkEW4cI5Mtax5pFFGHbqERV6UCSeqk
QAuf/RX1w1+7/rwOM+O8ywZeQ8ChqZ6rBW0GFYpNG57OZAG3R+mbm0zUqxU0rC3SRrgHktEky4NT
NnFcNSgPuPv4b6Cr8+/PjMuYI2y087TuMhmXXaNiWw6n++tj8NY6eIw4kTsWwZynTUurgye7S1mq
xFvIF26vu961VEc3ByvoosbVFulYto+e5z6gReJhAObh/hQM51PHeCH1IloZzCKtRDC2MWRBpjLJ
Q7fewoma1oj+ewOiIPJrtowi5WWV1FVP47qxxGGd3DpZl2AfTJDqaCuP5QsXahCpDWagQ2kLP+lR
1n3Yt0qanQ2sDNEuyUVae8sj4EP90SoCd9/gOhp1kbNqZeXz1GPTh9Ybz0yuW8oIhu3VUWI28L7M
LSkHFnWKDnW3uod26bYw0gb3owPEimDy6wkixSmj5YMi9lk5LXJUWxzspj+v3fHBWELJBwBEIOi8
L0z214rW3+9vqOmf335/432Yy1s8WICyL+fw3C/uY0CnJ6ckf98f3qAUQXVcGKjWIQLFO55O9vKz
qGW8+jz25F/t8oV0NAZg4zBCM2jBr/e/aJqQZmYtVV3LGkIu0L9O5ko+Uq898KXeiOpMW6FF7Q6Z
LTWFGL5RbR6DInmKc2Lt4welOkqsywHDBUsrLCCrrdd6mfsz68VWTG3675rxonQ+NsKJyMWz6hfh
qpSN4fH+qhsuMR0ixmvIJXLlkAvxbLAphzI6VUX+2SOZip0IulN8ZBsBr2EWOgupM868GtqMp5Vr
sQ9DUDUArot642lj8NI6SnkhwWwvjcdTEaC+Ztfqu9sGv/NuSuzR38WjSnVMWiZgchWA4ant13mD
2nbovg5gOVrjbF27ffeZjkkDoncK7XEmFz6v45xkuAlYEro7OUapzjFqE3AwYY1wmHgA4HtYQWRk
5J/vHyeDEXuaEdtqsjk0qMilyPnpZsQy4y/BOG5EuqbTqhlxxhoP+BRssmyaMbZAohJHpPw+ruxo
BQxwgHAn9JbqEDWXSn9Athz3TjD2H0DZkj3MYiUnbxrdfcGpp5m1z8aoHgZJLrWyZRzmUgEQtcW8
bNgJHZyWudEkSNaRy1pk0Accnsqif2isbl9Qp+PSWDTQvJry6LJGPlRc2YdqBiduvuzz1jp8y5oX
5U81Lk7XWp5o4P+pon4LWWrwFDpey3GUFH6XkcuCjhBA559Ae5fFbjc8D2G94etMq3/zgW9u59Ht
wbLFZ3Ypiuqx4P6Dl62nBQLY983M4Ep1uJbMAjpMnOIyW0cUsqG+eia02YJrmUbXrAx0m1WHpER0
6XreJ4pBDKrzsq3RDaIVVGfEdEucSgftrEBmhtAaqxN/Ko5ldGajFfdNF0/sox0W8dKucTT9DOn4
FLk8YcEHJ/y4FH/57CTQk75vITUTpBH0tfq5ji4hW74NGXuh1P95f2jDEdBhXO4wCKZAdX7Js2Z4
CqtoSGyRDeehzraehoaTrIO5ys4DW1kBG7e92cLjEOISzP1A/Lq0XwGSAVlJzqb+uG8+N5/85ki3
bibtjlJ2KVX9SGbyuOYyDdVWHd+0XFqozDvK8rWK2GUNypPMykPoVT8A7f9z/9+/D7uiOrqrDaBG
DLYydqn9of0nr8R4HnHVxgtEr04BkJtHJBTzQ1WH1gGVuq3UzP/ZAv+LHaQ6BGLyXBnWnmQX5Yq4
6j71y3c2iYTR+UQmkoCz45B5GfDbbaIQSldlcPDKh0KdqqxAeSK1sp/UTye+PnMGQvvhkwzTccyS
2Z2S+ytjsHYdkCZV23ud67OL3VkP4CV5nRGJb5iX6YBq4YCAFF8hpj68+OvymUYcqnIEmHJ3/pbf
0pH3J2A6OZq7gh6Uvwq2sos3uZ+mPLzWg3Up5i3A3vsYA6ozlrIJOZIykuFlKPpPVTM950p+4I6X
TjnkujMoGYJ899f9qZj2QnNHYRM0lk3G6MJyxh4z6Jx+nyeuNnJtht3QYWh+Ncmx6qCTsIK7pas5
HnLFRVT0O1Nq42IyfULLic0rYMQF8cNLE46Pc5g9d6LyTrz2n2bQ7+7zRDpgzLOQMCyyNbzkTXbk
bbckJbfKxA6Zu3GkDPugI8Z4IwaSoSH/MlldEec99GAG5X26v8mmp7UOF/PWobELa2CXkFvf7cyq
Lxlhf8DZ1x+sNmIJkKfdWXRujbYUt38aOEQ57n/acJZ1TtMSORoVtBa7QBDoi+28ePMr2BbReVtD
N8M+dr218SHTAmqGD8F5t88E3O0yRPKg2P84u7LeSHko+4cGyTZgwyvUliKdtZN094uV3thsdszy
6+fUPOVjmiDVU6RSZMD2vbavz5I04WSjcvz5Z/y7dbZE4RhdCZDsBhFBc+MBlYpndxJX7WvZkv3A
6URpIxwGEEb9HcjBp8TtXixvy1fw37kKtvX/XUTLMfeA/5Q8mltxX3VpH+BIs3OK+PR5z/w7/tjS
v9gCJYjaKJdFvi0eDayRmll+Yy4/SV1vbG3XOp/+9xMSUVqVU84sykvKAp+xv4naKiSuhAb7v98/
bDKIKmKeSg+N0/y982poD9Xma9pbpzoW4cirU9p4N8a2T9Rnvz7vs5UxWUJ/sorZdlGOLKphVj20
5Adx3e9CiQ306Up/LaE/sQLTxWp7FvWjiWg3nKZ5S39wZbSX8J56ho+nPxkWAWM5HuLBLuHrqsWO
tWMSkhHDfl0PXZ7/YVT8bmxRGy3HqJpGF2rgvD1zzejBE/aWR+zap1wG58Mj6tkHzYIXY4RqPiCb
bmbtvM7z9lAsLncFlJ2vSkxIQ/99Dm1TCFzreoq6BC6+RRoPQUEA8b+uoxbhDWhaxsokHSPNhyxK
OGtOkDHrLzgNJ7zuEey/H9A5olNDUtoRIcldP5hzNbKdL/nTdc0vottvSMkmbg2Ra4h/9pPJnJhb
ZBFt5dad01q8LTY52kDEAzIkQ4T9vntWTZvswAj2zwImFbvPv+Lfu326BBBR36kcn2d2xNVRmybk
kuwFlN5y8iv3rVC0R3A7Pn/Uv8ObLgFF7SAAam71FOWF6QPHiBRHcb/Z2E+ttb44dOmU8Lqd8CFp
DI45EbUV5panN97930FHl8KQdg0nndjBSJDelLtWNDWOqH0T+aU/7krSbZFD/j3i0Ib475wVZkhs
FcNDoJri7qB45rwC0D4/2VO/ZXuz1lGX3z/kD9I1ygJDhEZ5PzlZUAMP9eOiib1R+f2/rcX/P8fR
JazIr9ms6kHQiBV3muanoSxDpt6mstyrpgtjzfaavJqi3jcDHu8x1POqIE7h9SG2LiLXvnER+goH
xrYuHBpNxTQ+AwLphw5PN9fetVFahL5hTtLYKZqX9iMZfxUaSAvnScc0NGW395IvjTiUZApjTwX4
VjG5h7aEyNN1YFW6VJlsUrfCxf8wRom21RPMRLs9YKvmZhC2vM6SgC7RSWLqiWj1MEQQmpyei74D
gChJ9OtVuWAJTJo6u5zyxkHydM2TlVnvwk+v2pfSJSip5sngVlD9i4rBC+Gpd5wLEyEnbK1c/z4Z
0KV2YeYPTg3KvYk8v3xwiS6Crud7KF/dYzf23tt9ClHGdOOKY2WmLbFJMKwlYFzVJoKbGgu0y8ud
tHwLHsvNlhj72iMW+YA6TtXjlsxEXXOprfPk59AUx9azXz4f6rX+Wqz0thLS7ogeIj9RRxi+zKWI
8KfhXeDR0g7iLR77StAvwT0uk9Vo1dREfg9g0pg3Eqrl7lYtfK31RcxnRPheQeI+crnMo4rL7z0Z
xsfP+2it8cVC34xgUypsf6IsbcsbDyJFbw4W/i258hVQPV2Ce8ZW4T6uAh+3ZZa+oyD839JCNSE2
eODh+4y/VLVSgVMNWUjioYiDmXY6sjj3N6Jy5QuXOlNWZ03S5ZgFVu+dxrmMA9++sq5Fl8CfdiJD
XhTcRCZt3QD3RCCFpOUNBWjz8/FZWf6X4J+qdJWw0sFEKev3tib3xErPQrnnsb/Of4QusT8GEajz
oe4jX4xqr0uiwrEatxb9lSBfQn90XyoogPdDVBBhDpOfZUcI16obkYxbCkJrI7yIczC9Bi7sekBe
ZO3e0j2U6LxCbmzmV7LIEkRZSpN1XdebSBN1V4nuMSZlpO0UxBb7Lkv9G1+mW0I2a6O9CPW+7f1S
QdohUooO4Bz7GTQlHPGlG7m3G8fO27iIXxuURdT38wzbuThuI4i63RU2+1vl00lT/+3zSbsyIEus
UUHjjNc5oqIUIjlUTdnDCHpTNmKt9ctAfdhGdrilkZ2UXWQ5U3nHqsKc8s4Vp+vefbGb9/2EYO2b
sQ8uSgBqxmTYzd14nXw2XUpRJWMpbdEgl0+49E8C4BMhPQalz618e3nLf2yBl47Hl90Hl11mIu6U
P7UeddBwetTQHYOJ2u/Yzn9d10uXsfkwBp6TM44a7xDheELDtnGHnSvdv9c1vohnUlJb0wFD4GcO
g+BIweFXa1+nEUv5YodOc8Os2sd6YGRb3PiWJlFbD+Tw+buvRNYSZDT0NhUtTKGxQT8wwedDOoPm
WHvt+3XtLyLXz/18tGBYEwERdIv7cAA4YG0xk+tm/xJqhMDqizxD15eQqNu3zDhh7khrYzFbidwl
usgpUiAQiN3BR2RQoTFVoOPJ3cjTa40vAle7fW7hlriPnLGiUcndaWfJcriyYy4Z+8OEdx0nSeMu
7aLM9sihRXX7CIO/rbC9pK5/hO0ST1TEMLKvZ6+L6rEo9qk0UOed03sngUR9AZOLoGkFtG4te+uB
K3nCXnyOT3wNuOPUo9hp2wGKw96xmHK6F7ohJ+FZ+mkkYusCf6ViTJdwptnYOPoLMkapEbN9xIYT
+Ny0zB5h82QdecrKXWYV3S0U9EyzS2YKTsdgbymsrYTkEu8k+rKoOAg6Ecu6U2Obm7op7yeRbOyg
L132r7Fb5JN+0o66MFOjkgJ23Ah1mrT31KTs3nKrK2ffYl+QAt1PIMOIXSBqTXesZeP3sTfVy1U5
ZYlxggA+q6D9jaOeMiQE4XHc4bc6sDxbBlc9Yol0YoMLbj8jTaQH+2A53Xl0Pbi1FFfV7+kS6ZQ6
8LgjHWr3KZ/tQ0YHdXDoUO0/f/mVzLJkthCPwHdTVGNU+oX527dM/2oKfwuzsdb6IhQ9v+tL1qFq
4NdZ/2toq/mG6XrLC31ldi6BVD4BntZroH0W0zTMquZnJtrndMp+ADa0lUzWvuDy+4fcmEioXuAm
A7vJooZNABvvE2u6buYvUVQl9GyHpMN6V9egrAfcLkzQd4L+/HxoV/KgswjenKcJrXwxRF3hiACK
epBOUW4ZtIq9CeFMJ9eUG2XilTS0hFQVWZW6vWzbyJ0O0hrBXlbte6MkuW5LtlTAEomfGN2jqq2t
8q2AX0Cduu5G+K6M8BInZYOmppkHw6M+ndqgjd2bOmcbZduVte+/ACn2P7aeWFNxXkamymlg46qb
kSIN/ifpymzIahfOb5J2IeVglbmqv/KLFrsFWcApLAdcKipyASWn0srgqiqn4+fTamWsl0gme/JN
ScEOjaaWynuVWs2JwZ5+N9T5FmxnbUgWQTcSpzeWT3sUz5o+D1w77X/iNqXeCIy15hd7cAi/eoPW
pI1MN3hBSS2wduS0Jam6kpWWSlSca8vk5dxEDCLgME4rsybKZW8dbS/B/QZ3+MbCsBLfS2CQVcIy
dPbiIaIpdAzDyhmGY2KMHc7+UO4sCCe/1Zcb7M+Hfa3TFptzEJoqDEpLz0U5sF3SwxmnKs0GVnHl
U5bIoMYYVo+zoWcm7qBItlPCvgdENrAN/wHfx8Pnn7Ayc5dKVQPsMzhz8RTTjYEU+Q9gtqBR+/fz
1tfKgUtYEG9sDqI3mq8g6z3zJBi1e0yHHrcxJrBVd1u7t7U5JbG5QTny84eujMoSKFRMszGlYKjO
zkPawYsitaI6F1uIrbXmLz35YfWb0pTHwuF15BSV1iGEcBkcXQfZb4z7Sqws8UA5XADJqFH1L3V8
QMH0d09YAJm1kyrKjS3s2icsgj3RDXQl4xbhqH1rPvhjNvahjAEJui4wlghLkSvdw0HFRBBius9U
98rlliTgWvcstsY5Q1msmFoTWfQiXV3OYTE33+wYKIU8fv58Bq0FxTKu6xmiOU6Hi5eB7t2putWu
HxpHXVehXipJDW5TpIWPqxbXtR6xE3xU49bd9ErSWCpHaTgLqzJuUA9i8neVdF9ShfzqjjfxqKNM
pfvPO2hlAi0lpAyFCboLPmFU+OVzOz6midxI4GstX4b9Q3QpmMr0nZfQs/b1fSxH1MD96/LCEqEm
qT2qYorp2dcg2ejWPc1cb8A41468S4xaDj3yxJFoHE6LIzj9ydcB0u1dZQc+rBP6Nj1YVoXC2XjI
1ZbB0lpfLcKY02Yi4DbnUQ+l9aCtPR9i/XrLcGQl0JawtTkWmU3L9NI62YPpv2uJ/2dOyYPH5Ba/
cO0LFsFs98SqpPDJGVz5Z9+xXkSfb2wz/X8f05eotbTkQ1F0FjmnWSXvEhtFRV3U70WR1rup1ulu
UMWI/JqJo+r7aeOpKx+0xK3h+rEoZyHJWbXZCc7PO7AqXq6KuSVmrc1bnkGggp4l5V87W0U9RKE3
8vVKwluC1jJrnFw+eORsZ+NP3vm3pS6+TI3comKuDMZSkMqSFY+LGN2iO/pYNtW9zpM7ok2IYNnl
GuoF+XiMk1LsPu+rtX3HUqEKKaQvCoYP6sCjn4l+kBVsZCziH2cUlp3CfRuUeHB0HsIN/shgKvX5
g9fG//L7h/TVQIcuq6VLzqNjvSfddOwnf+OMsdb0Itp9MNC1l6NpOBk2gZNTKDFNvz5/7bXxZ/99
7bJxDDZoDjnnJRSkXPuJpdYbhzLt582vrEpkEea5XYEO5dnkbJzs0IwNEnt8apP0WMryC+SqHj5/
zNpXLJbtdGCmcBt8RVUNgZvEkZf1qKS6G1/x7wEgSwBbY2wLNFY078/JzknIDbwJNpaPf5+JyRKw
BmgHM4qigwry6spDn0xBOb1k8FOTVQLJgY1hXvuCy/h8mJ1g81g1tvuYQk3+alHvbz0M79f0PVnC
1thUOFAXROckuEe44IIT0oZDzvefN7/25pch//Dm8dQnrgN37KgzFoQ9GKf7OWm31EPXWr/8/qF1
eMrxoc/hSaAraNCK2E+g9RBv2Wr9e1qSJUwtSdhgE9SHz34vv3OWP9ljdyzFuLGb/HduJf4idnuv
HkbbYO505Reh70z3DAhEmMg3nOSS9JeTi40E9O8oJksZLJjF+K0ZMHt4zW8q3z1Pfnfulf9OCH32
PHVVFJMl5My3qhzTqy8j5vpw0YVD/b6rB39PLKp3n8+mlXBbIs7gOeUQC97AZ0BRLzBUGtcRuq7M
0gBMxrHqtwoEK0O/BJ953pxmZT7nkd/YXtAU3nfPtKdqGK9absgSgZaljEsr1jheS0joGM9/tzPc
tXzeS2svv9iKFxlgQZ6xsoi1AZXfANka2++fN/3vvSVZgs0EK8EqHNH0ULVney5Dl5iwtoZjdZ3c
H1kKSLkedI69up/Pbd70O7g1ZDf57NkbS8Fa1yzW4tFiuXSpn0Wmz760TP2dK5oEBEX9z/tnJSEt
AWadM+cilVkRNUzrJJhUrNognlX/el37iwVZkcEMOYFlbaVa65TbEFLjJm43Js7a6C7W4THOW99t
8zLKsuoH0C0vduY+gB50N4rxqmsCIOL+m7GVJbXSYzGfwbflwcQMCVjq7K/qnSWCbK5Lg2OBns9C
zvt6zB49Ym1hOleS6BJAVnuawDbJKiKPyhflkkh3UDadmHfXJO5XovR1WXSJIyOt55XQY2Bn2BOL
n4WTt2e3yQSDNQ2qodf10yU6Piyb4Mwiq9FGRU3hQvTBicdDJfwtsYSVGFgCyUZlkYbGAjGgy9uS
lX+1br9d9+KL8AWfqIVLjw+DENp0B9QFRMjaYQNrtfbei/XYqzzb8eAaBkiF8xtSwieWkiubXoQt
zGOJpGNfRMNcDeC+quGYu3W/Me1XwnZpjSo6NxtHnIqjYmzLH355AcpYPa6iA+VzWIlBVjv3N561
sgIvcUuyTfOsbt0k4vq3PyW4Rj8YcigBEYxbE8DeciMVrYTbUjEp7Yzp/BjPseHtiYc0xYEP37iy
viTx76sm09JHzwejcp4gJBvxoXpw3eTRs9ytbLEyl5bAOjvprc7HbDrjInGnyjENIIK4dcl3CdP/
D2QgSxWvyU4nOLGib7x+DooOdqwZCXL8/bxf1pq/DMmH7JDBU6XzKVx4egeLTKC70ckga1PjHjQN
aixmYiOa1x60CLgydykQv1Ye4RrxxBIKkXn2bfavXIuXCK9cWEwBb59EnQuXR8vK+B587S2N85Wg
44u1UrNRFJWqVKQAyP7SjqbbcScTAXfnv62EGO91g3F5/IfBEOBN90XVlhHYD+rkNX6yS6Q7fc9Y
d10NiSyhZIBJub5M/PQCu/kuBnUSHT9Wc7sxnVZCYYklg5mkrdUs0iivhr8D1sqZOtfttpYyVZWB
UpiVpmmEoX4QFskDocetEufKAC/1qTQk2B1Z9WlEp/FPaZobj/VHrBF3VZxtnADXuuYSGB8GN3Ey
Kiw9WOcqS1H46FO6o9W4RUdYCa8lmCvutDXFc4fWXf1SFc1e2P3eUf3GTm6tfxZrcaoS+JvAjfGc
sDi+N1V2SF0ZdFWX3NpTdfh8+q/10CJFtNakeOKZJIqN/doXNQB2TbeVR9caX6zKvRxduBxXcVTA
CnNnFckXFtdbBltr3bPID3YBo2r429OzJZonNjAdkg62mLJIw2TwttARK2O8hGsV9sDBIOdxNI+p
QpkUsl0lk14Agt3zVSOwRGzNXeXNI8Ls3HQp0HiupCfdwJrxutYXa81UAl/aJ9Q7U9nB9WCW/cli
5RbHb2UMlsJXOpmcOsPp8dw4o8Eq6dpBVkEJSXQt9GBUu//8I9YG4fL7hzAuyobmA3zIznRoXqvZ
fWvpvBvrZItnt9b+Zf5+aH+CexkVfPJwJB7ht+haE3yXcuhI5XTj9mOlFLUEb7XNlDBozXlnoryD
Z0DHBNbnm7KtGXIT09cc4K5Qcwy/LLdkGNc+ahHZXkdV7RFITTCnualZ+zIJV+/gH7AljbUS3UsY
l5eoppltyc9dS+xjp2b64tq22NjRr73+Irzrilr5mBB+zmbjoag/5QfwG9RXo1X59vm0WvmA/4fl
ggoibJiUOJeuG7uvhoLi8MBzTbcYlivfsBQrKglkUwrtz+eazijOqiaRvzrcsNlhQ4DE3djJrz1l
sU5A64w6ps7dc93a3iNrO/WQlp27z4qmebyupxZzCTdsoFzPtXsefM/fNa2p7+tZlNeBIsh/gW/0
fyxiscKS3D07g/xWW+UzqlIbO5i1zlnkP2oJx75swM5j7MWAnjXHGSinMOb+FoJr7QmX3PgheRSe
PwpRj+4ZTHe1n4Q/pUFv4uJ1SFG7+Lz/155x+f3DMzr4tY3p2Ltn6CHn554XOB5ajXeaZC43Omrl
3LnEhxE65102QPrI9gYjnsEJ9/oXjlvispO5/7sRHBp4hV01X10JytHXzz9sLQQXUV50OQTbazmf
Bzp6O+bPDAVbueXA9H9YrX8c5JZIMbsxTdryHB+VWX3AKu/sFelPmTdnY/MicKTXhcX0Hqs5Dkgu
XwBPrENSZu/QpLubhlgGnt3uHd0FIxqJeQvJsexFdN1rx/23JJbvclB5EGu7PIuk6U5j3WcB1vEC
q4jcCvCVTloi0ZKpzerCr/i5HaUebtQ09frGaYS4zjGR/D8sGpSTB9RV6dmNK1C9CrfvD5nH4g3c
1tr7LyIEGAIapz11MLRaA9RaplUaOBBO/vn5JFqJjqVCVUPMBFHG2jmPusjCEhZFUQb3qL3rkGTj
EWufcPn9QwDSpJ6SudMONKslDfU08JM1snojvNdaX2TwqeQ2mbB2nosZrBfISs5+GA8ee/m8fyDv
YV8C6l+RsMjgc9VWKkW97UyapD3OSe4CbuP8woBAWt3xDphYfwkxN6UvsMNtYY7E8/hVlfa3mepH
P8+/tcL9mVD53WrGbMcTeL0V/CaVvgrdQtz7piN3ju/dNiTrQh/ecGFlAyNWVsmDQ9LvI1CmIUBj
fzLBY/BCEFJxWcK8GZeiNBv/NNTd5W21K4viWzlOz5xiG1kT51VUZRyWcvwCB/lQOxYyhffaJ/Kx
aKoYSNzqpWghHKXKfaHaF5qUjyT20v2lHWGLYyXJLp3zXUL7x2qq3i1XVKF2xbuGNkROqrOHg7Mj
6RGw91PdNl+Tzjn3wq0Dn/SHJgVPppQoayS73K2OgidhAVYwSHiR4xA/0Dy1g8t7J+48w4QayOy+
oSKIYVsD//b5dkghcJTKwLD8vu/5GZ7AN7nMbnPm3st6cgLLL45pbt/2yg2gKXk23NtLd957Q3yT
8OacNNO5ZOQGPNVX3M4FqunvLlXAzHJeRsPftWzveie9G5zqAVVhGc7x/EDy+JQWQxL6qf4FyNXh
0r1ZQdXeqb0XYTVZMLM827vgbbV6vPcRPWGcsu9O1uymdj6MuRN5xvlekTyEz/CTZuYbkKJfOs8V
wRATaL/J2exKXb1fetpkw0Nqt9gxq/Rr65TPRDV7aJKdHEj3Q/TTBO2Qn3rXkzB6re81IXdZM/32
Pe9Lkjv93jTst6kURNSHQAn/1dQ1NLXSA0DieyjxhTmdf3tpfChjC0Bi/KilFdG5wu2bkkHcmySY
pxwqMGnzbEMU8zDP9M7K6AuWeR6AmPm7TgYWlB77bkSi74nobmFzZW65zV6In1l7ENpxj9RPVpAl
nB9Maj/WRfpAp1TvGPQTT0Yzaw+usNllFU0BzWHVAxBaTmCXBGQ0uObGR6wAaSiqoftqZ+pGN0Xz
lLSg2YNTdO8M40NdV+qsuiI/eii07zvIQGKMi+9eKvjRmjkobo4VcJzJA6KzHy5c5g/KU7ti7A5j
z3ac6uc4G6cgq+FYBxOM377O9v5EHjIun5Qs/zhWr0OPDW0w0faQY4UABvRo5Vl3lJNlB31cnMg8
lAFccU3YlCSyjTnZiQ5RyE5Dx7eKHzjaviSNkwfUl0colb+C9P3GYJt2FJk+DkMP3QCRvxCrf21V
fRw8aIWyKXvKLvq7sITuQszb256xH9NF0ULkt3aahdRv97mayT4FQyasfXKSkxyDKk+PNeBnO+W0
F33+/FZ3Lo7yseUGjFK4e3hVct8m9KnS8meM6A163p2LaszDOIt1QDt+xrt9QxlD1wEbCF5TmylM
SRxkWfFAuu6OzRnbQUrwd0XSZ3A6ZZBm9gAATHoPmdUySLshR7MzD8TE5LmGBe8uawnEMar8SMDx
6Lr651TPU8hcbwon5ee48Z3YjUamRClg+HuZeMYbn4Gof5LxcC77GPks41/BxLR2cy9PVi3+FjLp
LjYZQdG6TuB67Aw24ze3ltGo/VeB+mkmyxerhMCwsHZIHSrI4VWxywEGqtziliMSwfi53Jeb3/j3
P6k7+CGp4wpyanXz5kOJJcB5UgeF6JAq4NwdjFP/qEgSVd3o7d3SPVEQq6D8BLCfk+kfHMqtuy6v
jmXs1fAq4ofGsg9D2+5sIZEtwEMZ9MmK6xu49KkgbiHdNk9NH1S4XQ+nBKgQ1KjyUzO7XyBpD3NZ
nmVn6IyysBPQQu4uLhjekTg0bCr4MmROtbPm4rGYyx9CT88sbU7EblBQGQe4387cY2Ed42ThdRw6
H508FZ7+1svkJET3hOKCCnDoDG0H6qx5Orsnn9V/SAvbdtAzxn18SfliOBs93sa6v+iGjlCcNt0X
161uvaSo7+fUj+wm3nHXXMCbuODy6Rc52v6uZk4fFDl5Z/b8w3hzqNWQwjvC14hgCiVcPR6xkcxP
oJNDS9BLnB33zH3HK4LM4D+KMf3S+vXZ6clpzFQSSN3vY1U/pSp/LFXmH3UrvJAnswp16h0VGJKN
pSAxNew5NYE/iXv4tWYBV60JPS9/h3VhCcc8xQJl9+7OqubfNMek76bx7JXzjZtxxH8BLD9sJ/uw
KSy263nS3eRTEz9pWaZHV2NNSKthH9dyT81046WkeeCtvWv55Dw5sANoKNQu4tlkb73METm0oIHE
wBFh38W+eIEEw52tvRjy1zTb23E3h5mq6U0p3V+DRbIgaXPcUnWuCTy3e02nWQakholaZQsdlFzj
nsz030jdsyBJkMemvGpCe5xx2+Hkf5iVtzuX0OnkOE58o+yRhzRrgZXy8pMNOMq+swa6axtm7yYQ
mY/TPKUhIGf3XtewCBsEhN4cMmZ/mdp45/YtDyeUwDO/riHE7f8EjPIGkXe2hinIjeC/SD86+0HP
8kF3UMqnlSlPbKDqrjB2/Wa4qW/jAvamoAtitmbECvKGVC+S8GrncZEGnj9lc5AXKPoGlnFmXE3k
lR8OBBL/NpPQBiqz/m7SOFaY3EHO0m7q7lo0n+9ZNbQalO8svm/ABDhUXTfe0Mxui1Dl2rwOiKed
bDyqkCY0FMYLN0v2g5/VL4knsAO1HL6zU9aFIGGX+97K9Nl16vltmFR2YDhMwV4R2IXYySwe5LZG
WiurvNTBMDrOn0zGPJhF4e6qUkw3GWxkH2XW9o/aZ7TY93ZcPDuzQw5F5XcPFSxL8Ym07n47Lc3e
eMXzCcQRNd1MaQ9qD0mII3c+fEQGLJ9p+jiW47GzRXdyCpCkXDoMY5g5OaAI1Bn3akqa17gAfsNV
2XCSFZN/LNuUf1IJtTUwAZPybq7HvgyS1BG7uI1ne9ektZFBXtZ8utySdcfBtetb37OyfetnXdBa
ptsnKXcPSVXQQ4cd69mfWLYXs5Rf8oy6MHujzhECqcW7YxzrfvCd9s6vVHZHEtfeg7Q57xNBn+Ts
eEEVJ/Z3R3nsAQc5NyRGYpuKaHuE4+rgB0NN1NcB+9OQyj65aCeyV9Vg89GUuCF0PXveczl74Ayz
4Xaqs/Rn7ydtqEz6Tk312MTlu5NSjHuSAow2d9ixjdNPgPuHg1LcPsZD/uyBZB+gGKneQKFRBzLD
nKXymnwHF4MkDvjQ0PsByi5H53Ing/SHwoMzcVwRy/jZFvUQppOd5JFihR2H0yhIMBsy7VLLv8+g
F7yz1YQ98djzA50S58aiiQ5MMrHXVHX8toDea8ia+o89s5ueyeShcVyG5C+e4dz2k1ejHwFcx0Js
5ifs0kf+F1JlOoixHYM56ZAENYjuQTZITLoCtHqMFfliwyMygII9PMFlq15tOjbnBkTiqPJthsN5
fW8xpwtKZ+pvgO1hQS0Hf9jZsXQRvvBfASdb/U0kzJqmZEoO9aiGIK/TG7yXhPq40a+2nPwHZQov
RGJ0Qghm6iMEcewvEGExb4p2NN6nAsC5oL8UwQ2T4iAw78PZS3mAC4UMpkEFlhhPwg8aqv8hqAMI
ItX2oV37SLOs7360DQh0/pyPEJZL9C4Wpf6R++KX14oxHMoJgC3PxtyfHeeGT+P9NE3uVwfzC6pS
bQY+dqmOuFd4rPLuK0m6LiAzi18hloFFKc5/YkZCwIe56sxy604UsAvpjGh2Tgyf4oDBJBfCWp0D
cFJLT7bTTqGCe8+5LVxIa5auHdZ4ScA0WxJyMhaRck2GE1fe7VRdi93UqWbn1qC2K+qIME8bCqUm
JwuZjX36OHr8xLT56YBGfqSyeZjaOsHOrWT7ivRfsfEyb1OWuYHyhDh0Qt31Lvb2VdpkO1erYg8J
3PjG4+wlT+wI+9IKeaeSYSGG+l0X7k+SwV42t0A1jCvvOz7RujNNMx3rdnzC+bcNEvK/HF3JdqS4
FvwizkEgMWwZcnJmOj2XveGUq1wICSEECAFf35G9eYt+bneaFLr3RsSN8LGzMQdPmgbySoFi7ifJ
3c+EjcLSWPo1byj39ey71wQpTEXUw2ISIElbhHxxz2SrwiKI4Zeq7odfhjzOtn4KsdcSzfnYBUu+
JAPQH9R9fU76FfeX8pv0WmFvfo9ggq+qa03WjlTmk+opRjvSm4wJOICgMdS5h5MPyVDAC1sZ+hNX
Q7/fGvTUi0BrZgY17TrPNQfiVWKnYNVbjCplO7oIBBLyAMnZdoJcYQ2+vUjD20i76dw2CCBfeMTw
ZOSPBfWdmcCc5YY3Nw7siwAbiBljqg9Oyvbo1OwK2rNfDAlveNuIn/aZwUjYFfh/xjPBrs0hqNu3
GhlViEYicxzv2byx7wlj/blfZ/1kIzC5JJXRLuAhwlubDoZwHuclurgfX92JkLTeCqspP66O/BFe
T0rlRVOhxMxOehl/dRBJgNQm1xln4UGBBMq00nIHywSBkxQPmWMbMrgSUlQNLqW2appdhAG6iBx2
yAJA/E8tG+I8GitWot4g8bBCytXgZm+PXd7ozKYAccebt906lMRCBmL+J6Q0jwJH9jp6cLPM+sqQ
s+wJrmrGPhTCduBpGmIG75ZwT5b+l53G6QHLRfzcksF+qdANgOx0+uxN+J1TNHxHTpvc6jjJfNzD
WZe45TOJqupXhNDE3ED+WrqQP2seqAIT/7vulz5bNJABLde1vdmxreGNntBwh6RRoNmYNirk12UT
m2bym3dhY2D0gebZG8pgmnFhmHRR0T8v3Qb1WpugAu5jYNfCRU6NSv3ztq646dnM0rKfoyib6tD+
UjH3L3BaM5d0a9q3TnW6HHvM643d1HmOPIIt5bHebyOKp13ZsuSp3wY/kJu7HWnW5btNF0czJzgC
UP0KvjOh0sgh3IZw2lnpXLZ29VxUCUwMss2HwU6eChaN2eyW+J2qiL5izFoKoLVBjvq5ZpO249mk
wEZzWjv8eFsJA5FGgNeRhRp03WTzxOjmY1sTmtnNtu8CQ+GlE0MlM9fgBl22lB+nqm5yJESzrGlg
+UVB7RYVHFgv8ej0Hl81HJxkXGN/yIcIZFHVZYn0Ap+RAAkEa41OrAaWUMgaHW3tr2jnY88G+cJT
mCZ1jBYT/Ih4EYHZO23YTb7NJISTDKI2ii7oSA6LdrtHdzHiQ4R67yZAXKJH+oVzrUDflxrYv2Ig
ac+gbjChe1LP+VRL8pUOvD0KH0IYFVWoPR7atmc9p+lzwki3bwOndzBph1C7Sfs91RHJ/KRb7wJ0
+UBj0nxJOaQ51tcxV7qqnZ/Xdk0y4O7NA4ZKFDmQxCVJY3Vq1375a9BkPKeymi/IBPKuKebYC85t
CBBj7R8Q/6jzvunng8XrmVnorJ+4N7Yn4yfezq5cdoUbahk+wnQQbg+1uoYjX//6gdeVU50Ee2XI
8pT6NDkkOvjVj7zLGyfmfbQ040mGM4bfGpDJwPvmtASNOztdtScU5vFphC9qEQVenQ181m+Bnttn
hKV0x3HDnlzr1LQfUi98RIPqCj8e9JfqUZP70cLrY7A3tgKvaSQdcjsq8kchoTYnG6oNEU2XaWwv
XSMFa8RqoF7ZbasFgMjT7O5KtzPb5nYzG3CDKQUcqQVw1ESNVxAyb3mDxg8gxDZgLI6bUpLYlaKx
Hwjflo/hNoz7oB69oovCv+Oc4iLzHMgB7rVsNzU8OHcsjUwGdPB+NKbgzIPmH6JC/QyrR1vuLR4/
9sGSAIhCpb2KKtIIRald2bHq01dE3OjskSyKVvFIqNMPm3R/MEDpLIx4XPr3xRbI+99hIC6/CFUa
3E6tXxaejE9Nw/ltnoL+VMWb99FGE/1JSExuNbw2QY3SYReMo/vVNi0uC5TcHagBhXGjSq/p1upC
LgZzUerp3N9gKGFb6l6YSFgZugku0PUyfPkb5x+1W71zu7L1IUgAl/G1Y5lJB+CEgKQzZemPHky3
9y16cDqaZkcTFcBJkvp7s3m4EFLtvjGFAPM0UxWSLCaaH8w0ADlraHWAxsTbj77GBYO+Z9fg6ANI
I+9Rs6SX1YZPqucbWjAs+D/aoF8zr6o7TFBtm6Oi+pkfsC2f0oUWvqiWHGqM+YiB0ORdQH6Nk/Iz
9HkfchOY6QbFP9HvTLnqrXkw8A59GKCVLXE2sXU60fGh9jgtR49xvCh0Q6ly/q1PI7LbZGB3Xc0R
NcG0QTkCPnwO5s2WqDrsbfVEitKzBMd6xbPunD/jRzD+bYF6Deli9jUxoqCNN+awN/HPvu5kk8NO
b7mO4cJ+4RfQYqFTdD+FDAgd6mMPp7cMwYlp5tcGeToLkNBoMvacxpUrg0o0Nw+e3V0mNo9/zrOt
8jGyvNzCOgX00fVAktuI7mCz7PJIM0z1Oh4LUqtIAdoK+FffS/4HHbHAmDWndY7hxZWzwHQYhNxl
QCVdHhjSoI1p+N8BceK3sAFMP66L3UERyR/DGVpOVO/oGbxA8uPXON49vrGsbZg+VTAu+I0dz2jf
xe1yauIQJQHauuU78FX/sk6DezcurOHT0Cv/GIsOILwDENtj6+S1HxwtsP4d71Kj5HNgN7nDLY4e
TKNfPOAv4mUFcOTS153+8UH4ZCtK7EdHrXkTCUluDimH+CgL8nSrGSFFPRftwVab/xk3Dn/WLFcC
cDuFi04ZpU13ivtePYYWV0dG6s29eVUr/80Ibs1ok04vskZGVYVgkGIC7JRNfhy8zuPUXELC2o+B
12M5JssMm9Z+FNXuroR4TdnUnhuwmoeuTgO0IIMXlckm8SA2iPyNx7qin1wtC+bR9OQmlIIpVvHH
LOS6r8PI7H1ThbdehdHRiUSKbPWRS5PKBsM0t6TqsMMk5q5okAH4irfZ7Zck9LrCRMKuOxony8Fb
kWl7/4VAyRWOSTUNz0Ry3BSuJnug3s1NMa5Pg1WqsJPKoJKTxyYNpwcXbcsO6lT2I0bjX3ui0a2u
i/unKIRWjfZmB7kqQPBjQzzAOraK6DnVw5zHpnNH2g4t2u6xHaI8RDzQs47/rGRZr23FkjyRuGTN
aGEGLjtRxCrAAv5IH5RJH0M1juBqsLfWwSQ6wObpMtGHUYYPrde+NJZPmQTeClzyGtLqVVVyN+n4
FFuqgacNryZddQagBkWJAqlEibJyqXNW118B+kNMcFtOEvYpY3/HY/oKx7e8m70PpLSjfQ6bo4u8
Ew39DJAzttFArYzxDhL+09Yj5w2DSq5SjIC4P2ofndo0V0Xb2PMwVpcI5bYzYipMW9OyBTqd0wq+
FJbgPRyK2vTvrZE5vF8x3aEvFmL+M4Thr6GNsC8Gw1/fz1c5fUzCHLUZLjGRuZvFDuetoO1ytIn3
0mgs0YRE7rfAR+NEylVgfGrmU9qB0omS4x25XKT59vrOZaEcPr20OoydLAeznOJO3ZaN77rZHCsn
HkfqRXnQjeAxvV/QYJ7nODpVqn8WqXgMnDRAs6AmXfwP4DP/qkY9JtT7Vw8rGiuOVmgYgQpDGpB3
ZEqONnaXGK4QD5EOwtLE9rcCyo3sJtiSsu0x0dURqTpHiqvfOvWcbgh5TGsEmKl3EyYnm8YvykYp
zlL7Gxm3BdZh3ytP5hFrr3MV1UUa8m0PPBXLPqzL5cZipFnD1Z3jhs1I5F0Qa84zoqK9j+I6MPrm
qvo4uvofpV3WDXPpM/AyoQdegQ3LvknZ3g3xuZU932vXnJMk+R0003eMN/HAk37I4PR/DeEos2IB
S5npaJAIBuAzQv8KzwI0vwL9TegKW8NBH8b9f9HBdyADMQDBKkQAtd/e+q3uD2jpqgIR9zQbe+88
Rd0T7/kuHZJvmLmrn2FTv2P8z95b9HecjMXMwq9BD+f7IRixgZFgA2DaYBI96yuCjHWWNvpfF9ID
bq0/3nKXvcO7W6d+if9kOeElqjg6KEjKE+DyyU6DEOfpcuiEKzBbPK82LV3QlZT1hSV+QfAHdhHJ
A0kKuSkYxqFnAnMCD+EWPB+leE9rkJ/ILX8I3fjFQ3Ed4zq8wSe5A2OI3s/HzdkCPUc8KOA9GFe5
JvkzDuTQ4iE0EnPVxo/W9oVpQphLiFCXJPHTHfJSVihaTQ+1oHrXUX2LEDMFvChIMCm5aq8n/Yl9
sgqPbnlFWRsyvB4TUGlmc3/sXvp+9PYscH3hJ+uEO5yMRzu1PtjZ9jnQ2LDFy30kra12ER2bMg1R
uWrWvwAXbXIZR0gjsSwApIBzhAfWnfCG2Sw2OsyrZl0LO/s3PN77xm7ye52Xp3hcdosOznXjo12P
PLDJJl/qsPDhzZbp2R0Fp345sgqmleGLTugP7J0u8LdocA57eDE7OAtWh7iK+RFfmA+WCWhWjYDb
rA4qnc2jD2pWa7afWH3TIjkFIX0Z6+mWsOCB1cuHv5EzbZJiRFMLhIkjUHPxAfyphP2GyNYUG6rB
N/6icxMsl8WtZRD3+3Gbrms1AqKoAy/3huaHxphuou6HjOZ3g8cHzJioPeQ9Y64BC2U91/sU1FUT
9d9zVz37VRKBkwku3Tw+kjXiB+XMv35Ng0IsGgSg8nGZDs9+MhwRrn7GSzvlPWCYGnN42l8iafk5
WfSTkHZAJmA3HckMV7ZtrPYAB83eehZmBzjEvXLvWwi7LUUeiA9z+jAByDiBwVvRxg9m+ukQAKdX
8rsNg9JXCYohqbt8HsEf9UmKi77xHzgmYyXHMxJ+5atbZoR0455ydwVkbF4iHOOqbr+nxKfQ8wYX
2UXohdwzhBE7EnhPlLYPaWc+bd9ekq4+Il4i2gdDAiS4kn2BOCHkstD+xG13hq+Metxink9hkmN7
oy9mL/CzWfjHpUIWCkpOA0zLZRWosYwNfR4yNSIKDk0VcMhuxV5DCwZQQXUa18h5nfbSdr+aoPqO
NBCqAdlSzMAbCjglFkfqzHY0LBq1vnMg6oBFSrYQCwIDQ6kbcA/5uD0eKtu/yW1DJ6/9IulakbnE
3fouwGS1XJRfHV04IlIN5BbdElyreGCthsBcL24uwT0+JrV6mfr2ZnT7wt3GYbU0RYiRRtSjE+pH
T/NaoH98iMeRllGjSLYY9bJJ5WUOVnJ7NKDxrY0puKWxKxeBe4m2oCQENFNZ0yNkDTfbQzU1JZgg
OEVFwfw5YJPnAG4SXru8VDNUAJi6MzexNm+a7YU0GxD2+mk05NP5q5ebhu8SRS516o6wADtA8wgD
gnHP7x+1TckXOhq0Es3L2qAdGCIgTItHzyINdkzO5uTWGlx7AyZKMlROsbGnpDfFUPWfisYwk8O3
ZSCJyWsmZD609U3FdDoO6fAYb8MF88iW6za6C6t9+I/h5sTfcn/U40MYr0+mbj8QFGQz7OW/wRvV
w8tagRP0TJIb2KUCMhHqGMwyQU5VEl1i3k0H7Mlv2ZIGNdxoRZcnNex4Vhiss/Rn9qodFvNYicDe
98bOr16vd121kazxZrQW7fzX4/GvOAV6N+gGCKViBgWU2dLSNUXjb/742DXN8W28t9GSAB4B3+iW
6G8V13ktp13YgjagaYkp61Kb4clrFLpqpV+rFNWGxPJPHEOQm6ZUZ5v1MO4253RDF4XWuM2l6v6Q
dH02NS6Ibv3uU/pkifclZ9DqYfKcrJFGv7leuWoGYNQTWFw4KaJt1wfo2vZTXS8FFjSxSdRu/1I+
3QGrI2R8+2i2Vz6vcZ4G9hjjnWAtDBh7X2x5y91fr4V1WifDL6pUl8diXm7RYv55yqvh0KjTgwsH
L5vRAopOPQHhGTKAlPc91rdo7q8UB79KnSlF4mPV3Zs+lhUMBp3CNyvxirQ4Q1k1E/+QosgXxI+f
Nt8DEey/gKPdp714lwKLgJLzaxD7GJsj9puhMZND8IzMq+9UkrcW91Y4J2/RMr+0/nDCVYril0wg
Imi/q6b179T4F67n57BiWb1C1TI4BAkbYLmICMEkpNHkSkQ/e73Xva2tH/w2E0NozxoEZTqYtygl
96GZxC+TQgI1802QJ6uqb76t12IbQaO2MJf5Xn2Mw9KvoVvqavDGwCxfNkiUyiVN/KPiiTixhe0S
+FtmXhcOOfGioHBcIl1naqtyNDGyhz0Is7wetI+hHwoatkvYTDyLhjHDdCAB26KDStCL22Je8IuU
jBAyhE9NYDpEe3DMIWzV+OziZ0qCqEEtCGAqBuT+VSYQUm1xNDxhgoJEk7G0kKYLPzcOkUTauP5z
gU71FTILGQKv8xaweR12Dni/9X+hc1IfALaqMoblV1lH+lVWyeeGT5dvPnWPgChksYymP8kAN/XY
KIiEjMW2sa7BWq8+lA0OhbghyzNSkINb5+GP0JV4Y2q+zibxbtGAzk3j+AKhH3PofasdYuySw1wT
XiKepC2gdYlPEhWH7maKwKoWItMcSgvv2a8BNyIwI8U7k+rMn12/A67S5y3AiRxMy3BABxu91Ai2
PlnYn+yjIV5PQ6fcs1hxJaDxWXMECrhXRDZt51jo7R0t7mNfAzAIlcWVnoIfxq68t9eY8l4jj9Y3
08lb2vrv2pj6bJCjAtpjko/wMkqwsWFjcEFujvaq7jFsDfTbTcuzVlTs5xhdHTHU5ljmlEigqzik
uuRf2AwdwPEZiInfwzWUow+ImQ+5wdx+A6Q+b83mMIPNwLdarz9qdOwXVsHzX2AuP3RRDOTGtBME
IRIiqan29gRG37iTvOfKgIcBtnE2FX3C6uLfYVmXp6FJzY7Pk//kbxbzB3jvsgtZtxM+qBPF0BNh
b7++DRAVHxveVV+JE90r8TsInJiu9203moOeEAHpT1gfQdtky2aEFB92f3SfbBFsjwSxUBWBruiE
NvsWVtAZi8H9NaOAsIRM83PX0Q1cxDiNmU+ZuCExNpCZcpvdweHIByiZGny5wl9+VQizx5MBGY3F
XlPCvHr+QhmhKGPtO1OwlW5XTJYYq14qJJplYhEGmyBKnMGQXE0X+A8G9n3nbhzxJSF2egEd0HgX
T1XVqa2oK7D9B2lzzMmOIMFmN3ZreJApf9Pt9LeeDCmaHry02YIZoo5q2AGslVk7yQmzjGkwRaH5
nFIIoOYY41I1Bn+SWIZZwMJX6k9AHVggDmNiWAHxf3WsxnoEvAxUMU2B8S8d6QuoqeSznL0h67rN
5GS1MjcWpBl40/Ui41Hd+hAcilhB1Lc8vefd4LGM4dzkqwJdpZf2WVc1REdLvx5IFYgTDSxFIQKM
ly2QtfB8bCYIe4Zh8GB+XA0Qg0z4B8dg7NInLDI/uqpaH8X9LG9GXTGhQ/u2EDCt1L17bnhLSVNn
ZqPRMeLpgxT9UXRbp444Kst3Egh8+h4WqV+6NuzLb6Y+LeJ4oWtuGJjZDNQyG0ttQCHB0xIgGixm
+6yLqA/JcRCzuIAkA6S1t/r3ZO5+1fj4XQQ5OAR/kSgUU1j/gUoLqkyXVlO7B2rGWI53S7BHD2uK
oLXZehcUJlX8RDvUf3D40x8ZQSSDB4ZAiwI1YpwgoN7GMWspsUtedbausdTYREm2tS3neT9EeAbr
MDRfhlkzgj+UU3gEsxGcQnQ6S5lS38JcvlcGwHUgwAQLusQhVEJYZseYmMKfF+6I5Fe4ze2XbcPR
gtrnUwxqcKTLoUHg3vuyjPeiD6dPcQD6GXjnhFHIz/CvtB7+fo15jbR1/A2mjeXzwFIEW1E8ljLF
/nP9FJAFPZ9sJPjvyfYc3ZUXWnqIZQwsA7cEmDJ8ZRgPGY1keATUVD+txPdufaIHNPfDEPXl2M7t
KQolNrZmEAtvMR7mcob/fJtkSYLzm1kM3yrzeGf9wiIvm18ghkmurIM/fWatXz8PPCUPjkmg/2xd
dZNXgrW/6rbt3n0IPqKM9JPGzy59398CrJ59M8+iahKsGQKSqtRKMZZAwJTLzorgQQeJl6IoJmDm
Q+ONJ88CN869mg8pQIQViUiwnuBYaopd1KNkydXkYe+gAAPdgSmTRjM4KWLqR59OA8R6LlJvbUzG
G9w3IRx0jRg+xAKs+8Q9D/Ku0a8k4pa6jYfAYvGQCjY69rPKeuuLdAjWv50GCZV1nJiXcR1iqMto
h7CpucNEhvEbhZpMnUCYPA8B+TbLnPAC7jmKopGBvjyPgIbgcsfqgDij+QYSRSM3ftZxi2se3NAG
4cOK13jHAw9VVoSMY5yGH+K72sgArEqI1Tt5QQDNSthzj+cRVvpUri2NFPCQqIW7EBK/24KmEGiF
FHD/ZYh4iJfF+ICwobclY2FpgOcB3TT6WzqtyXjAArqodwOad5O5yFJ4orfxfYdhCEAdJamHYUDM
gpEiVQ4cu3Zx5jO3cylJLTAn8GSlTRKA6BXD8JAzBCC6cojrUeRMuPnTzCr8mqDMTk/3HRmTU5zv
77VqIo6eVPjpM2UqeO9sK/4C+YTWq1lTcBUN5LZo6pK7TFL7DtNR2LkOUEkr6KGrWqoKzLAQktBm
Uq8rnKNCcH8zsRh9htYHI7SAD4n0Nu3RioKNvWeeISeHb9sfJMKKsIxtFP8CxMum0oQcp4c6Ee1j
0Dn3ZX8fcT2AE9y2wylt3lSShNDlJ2J+STVWliBQBMAN8jTx9hL03aNGbqrI4eEbI6Acle/3RgTl
OTf4isqk9WSKa69n135Y7HrEUIvH17V3zXK1WHEa8bfDjEEMtt0NMYGgAAqO7XUMANDvV1gxgdv1
zaJykY4H2AX47YHEJgB9SzZcTLBU7z4FkpJ4QUDBmgOfYEGaRdTZOGdhT15UUAUwEjLz4mW4rcOk
sMsIYprTESJ2oAsgnSSdARSndu3+BNiehpQ61CEaExfKb8C1/LcE7gvBEtD/oFAK8j5IC8OhPlWj
dSwHuj1gS6+lFksq1TDZM4QrhmBDyLJXO3aaZul9dNsNEJoMj+AgeygeY/QfWTr3CYO5qed3IHpo
qjB0YF+Aag93N+EjcF4Gih2w0+KroWymMJBQNPohyZHd/r+aNPQBa+E3PCOMPgmyrbG43tHCVI/V
bHC5BJHqX6soHI8k0WDEHJ7t73To1quRXv97S5lAbPlKlyBvrWSw1a9ngEvJCgoGsEQFxaenKdky
LUPTFWHP4DDZQy/Nsznsu/pWKZ9EV0aGAEqKNvLqp6qboK/ACjrdAwuEwKL2wz59mFcC1Z3p4RNz
Y7OqMhFOkCVaiwcABxY6XDoWn6ZVQTl4BzBTaGnubRUHvDg88M39jrf2r7SoFtNdRA7HIjCzYXSD
zBp0imj/aG998QR6qrnBlZaYAKzUvH1hMr6hzOfLnJ5t03UFmLNdG6xA+hRUJ+N2wSB6BvN03Ejw
AGp+T/0oAlYm/sadf3ETOaraHbChsq9A/0IIRzCDyu/Ew8p72tLDMgZ4Xabf0HULWB1gwWAB8x4H
qwMFOkGVBBt4JppL38yvBv6ZLuw+0d7ektQFu9ThlZCSxrsRahgIEKG9lVeQyq/+GJYewBDCpqu2
4TVCxwEKz2DigeZrwVmqsSLih+YUAjHIQYqNu9lFDz6uzRwk43VoKshH+ATVrIL1aN/oF11t12Ei
r47bveBuKkCoYaZdk+mADZs1C8btFHL+OYn40+/aa2K6Q+Lpa+etUYbv/hMo0aEiLSaKCvBaZd9Q
UUQBTcCSJ1YWQ28LDHUQ9y4I2m1gvxQ0COuG6PNExnU+BlBaSzEepgTa2aQ/Opm+At8HepmmOzqJ
Ax/0M0EEdx77yKHFfYTNmfp5m2Od1akcch5g0pYCWKuxXhmGm0Lj1qClQNEJ2fQUVvNprOOwHGz/
o0JyxAn/qdn8MUcGgtwGQhHIZkBG12c0BO8Bnq2dyL+AgeRQ0En18thBmEhX//1+HOm2TCWe5YuL
8SENnAbzEJRLUQ/DOa0hYh4kebkvTAwy/RVirtxNQn83OB6QX8jdavGzmzXHFrrgegBb57Z25zg8
eXTV/OV03dNNXbD1B0GR98ab9Q9sK08JvkGMvCluWvRiGY+jBywEXGeMpAhIVQcR+//WEYJ9MZP9
gpEuX403FM67y5T8VwaRVR364Lsne92gnOzbJMw2On6JGMwTEgV3sYQgF1PTiS4OLTEOaAQwobfh
tyMRsMJevUHY8gEVrN4bz3uZRsj472s8+SgwLoA5h3Jsms9VA7FcoD2bR437sELcmjYBrktWKOWG
+WAc7Ok1AIskvmtC6zKEjPAO6SwkYODzWaQOPtZSEsjJCJBYIWf5g/4a4ggokMdPBKOhAwmggllW
dmgG9rwt7alK4lsXs/cUiU8D6g0o/v6x9bhBM7q9tIl6SkL2QGdoeCq48UPe7E741t75BNKdrOJh
VBBLQ5C+NtNnbdmaxfF97Yn1z/cDgR7xdSKYj2o77iPpWfCdFdC43o7QbctX3dV6V9HxYbJ4AdsZ
QU8AZUu0qTxTJNxX0/ISgW844qZ4hZnFYythQrDyLpPe/O/+WKB8BqaL8l5igEbc7bwDU30FivVC
fQ5bivlXjA15DeJHr/pzsOZCkxaGISgTkBoU3rz9A2dxlCF9cv1kS97Kk7PO3zfdjC07IFIrKLCR
yK9uCn4mT+CDY4uPt/WB2PAmafoNv4IClCsUSs1nuJF3S915AEZe9P18gXfCr5BBQMvEbmrHPxyC
wvtjrZr6uLSJl68gESC+nT7nUD3HYNcyaMMzEO9HGFNgdB3Vv5aBrghc/ebfQVDC5yuTfBdFy0Nk
0WNV3S5u5j/BXKEp8+q6NAog9AyXNURbTUcxRUe7rHeu5breAQ70H6+2ax4bMRY+Bu0yvLvSblt9
sUvXlAHdrjWA1HHESl89fHbYT0OC9Eczb0+SCYVKcEcFIGmVwcFrxDNiTQVqBKTwCz9wFT+gVb4b
OPhItHbpXyu8B2TbXSAZG0pATEdo1cHtYvH4G1o1DKnrMv4gb7U/EFG3x5QvqvDnNCxpiAKGxvcN
KtOc9uJBJ8tbcmcONJwf4ZHGg/F3zMU/w4OSmqC8f6AUSG3LvAPUo1tGA40Ol13bNobFtjosJr14
4MvYSimGo+7Th3Snd/xFzdGlN1E5sPpFE/VaLf0JW4xHStwOXtnnVN7bVpHe4Oq/awTDynErDwuW
b2Y9A82F3j4LIvMppIDcRpyDu1lrj9EZ98Z7ogMggXBGxrrMadXkh1Z4kVi/G6V/Zp0u5v84OrPl
uHEkin4RI8CdfK19k1RaLeuFIdtq7gS4gSC/fg7nZXocbrvtKhLIvHnuTZlBDA1npDmquZQ+ve2/
80rDrPvppp7VseNv6M+I5w41O5uKz/whWVZiy9Po6tscx8+qbdt9HLNNaej+Ywj2orgGMPq+Vx3j
1n4IPIRbfxdKHkt6Irq15pZlYb2vEAY2bWO8bZ8igQVx8gu30c5g8GMZK/3MkGDr4H0YuguWmPwQ
LQ0xRE57IZEWRbfySe5LY7wjNjtm5D2hd8qs/BM7wA1UiMGbie7BPNs7BFtSzhhU1ymIfqjPRWz2
Vjnd09Lcc+XDGA2XIg5ucIloJWn6n6oZAfCNvztz/Df1ncPSUicA5EvlP+Sq4vjG1Kc8yB+kxAa8
fY7kM6s9PmAvf8j9fS0iyvqar399/6baPXq8OaGeLnXLShyHfmMNXLPUkV2e12TqcaANLTJmUFV7
fp96U2uvh/n2n3Kbv60vp3qHFaU7DWXxScq5Ic2ZWVnae9O+N/JokxNwcH0Pm45uX2lmT7bVcVqF
DdIpGHcyPVdJfbT1eGLvMHDg+NjNzSMGj9/VGJ2NbF/jmZt4dNGX4/GzD+L/LLYk7PFQvlReco78
5sGOOCWSGEnUmrNnirItZda+UvqVJn3neZbcsae3eO1apiQS698KnK8nhkqPRIIew7bcrz8m+/wx
tevkK8sCeUp54IIgIvcuP3IE3YytmIzI92Ki+uSTinxm7Vn3JKU4j2706jkYvkP3OOfezo3me+WP
T77izEFFm4rhmdbnMx7qPz3B/LnXP7QdRsqQXHMzdAc5zS8Fj5nF0xJHa1/Ft0nJ9c+U2am3MMZ4
ZU1SS1CYC3DijwajwBt1VBPJ8lHbFl+2Y94VcuWuhd7fS2Z7GxmmT5ZJ3hTFiqqCeCvLJj/Ycb1D
Pq5+N5BZrj//hKKOt2Ge/cgsuvG830Y0kMe08aLr7DnFl2H7jx3ql6HTd2LDMNAK9dFW6sMUVrJv
Miy3miQlquc6nq/or2hl6lYGClNeVN5gNfbFgFtiQNbMChzfsAtWRGUVhTNvb20dRV0fa/yh9Vgg
Yjc7a1I0ZjpGEzLUAPUxa5aHlm+qGuuD8dIbG6J4Q4go6vNnSV2EJyk7xtrDymvCi/LaeWsN/bE0
097LgaVo6R5HQchZQOZQqv8TVGA0n1O2sawK6qvECWB+e7Wq924b4oTFYI8NJPwLkvdQV9GfKgmP
Wbyc7K7catkeHOZkG/oezmKzEd2wGyRH6EJPU2fia/G7+ZDZzORr9+7SgySR/XsZSFXvrUNtDS9L
4e6KsaAqEd65SeznIuBAglT+l2vEidp6juuFHkVmT4xgT3oYL47yf4d8t9ve9bdemB6sPNiv/7ZK
mfLK4jEDIQNDLBj0JrtpqGEs5n1Ql/tJ1wTqp+E+w1Y31d0ODQcykQqx0uZhBBofvZr0Uf3eel2B
AJjcZ2StZviM0uormYc7RXyxUg9Hn3EHJBUS4xpZXUw/Ebs5Jg53f55uApwI/HVoLoWJYtg9/ygs
8dJymcKbP81LewiiGv0sxLLdNC+9nf4S4FY4WDsfEppnMdx2ZM2vb97SWQdL8nDjZt0VaXmMbeTN
oVdHrAfPSdxufZNvc75gd4hAoqNnhO2vJbdeQzo0Ta/Ln2TvzQkebIQGqcsDRN/e7fDIi48lc7Y5
Q0zkC3GUhQXY3Zymte6NOXfdoQK7iV9wBmxDA9noa9fb+3n5MFcKJqKFKESadkp+IJfPIml3ZdQe
Z+IKlhazzUKqZKd4PbEz/It5Disq4Hq0KxhHlOdG7MFWf8qs+8UA0drSsQN2KjosEDmdreRUbN1j
0161bLaTT4Miw+WjtrAhNd5jRGUe5P0RO/erEekhcVq+5yX+SSzrrXCAJkCQvAaZLzCvQymPrm92
qNI7q3L2ky2OXRjtW1HsejbymBGqlQp8l+r8RKTErXfEtk2Tm1XIx071xzRBmc3lhQr7sXVrYJ34
sj60kDiI8PrZo5pU3XB0c2IvW7PvB2dm6p8edT+9z4U+9axZgPwat2aurlhUV5YA6+0EJOruTZaf
Ol+9xViM5yW4cHvv4oDmB0PMtpDZ2Tge3smoYSTMG++bl9Z2tinfkT9IToFsHwKSK+THKRzzzcTR
kHOrtwr50Zd9sJ0qLLCFxdpDdfRNJDbGVbv1xjGju6v6/rUTyzFKnDd/Kd5QgYqDa7vozyR4oEXl
l9kXOwDzGDtX8xhXGqt77/xavZiJCd9SyhvSjo7dwlwz54zkArP3kF74711ahdXvM0z2FtWm2MST
ITtqfrJ1cs276S0Z0gfEg2krsvJ3UBW/e+bgYaDu0g8+ZNkb/Gba3vJoa2zk49kJ02vIINHnLmKe
dyvT8Yl76Zeq4seiC/ZT1hxiO/xEor4twrkgo/4RdXma/G5ZadrjQiGbdO5PVCSomGP/lGf6kECf
9mPU78EQ2m1X429GG2YxKzgifPp6eLY9j+SkcTEhgzb4ahNnrUaq7fobGqdQvIqUskhy71QUK3c0
bKemviWxBoSP0RNGFDxvV1BlbpUpzs5QoT56MLcifMwXtW9aHzaS99nh9XRoeOyggqZ+6zhhNxRU
4zY291UwCGPcyfXykrIiLsqe148Co+cEmGA9OTo9iFyOACP4DfzhSyZkjGEu8AXnvBPKf70vz3nL
Msw2OIRuQCm8bCJbvyURYw9XMciwcf96w6lH0yEDAOIt3TvF8sFhFxb22zxguXGGc9SKaywD/FFu
sBNOckIPX/NSsbr1WTBQA3Idzskhshb4qOA207MT+c8cvCTiZ7oxYzgRozCCaU2/Azd5b2N5xPdA
ykBxdHL9DS0A19JtrTI91qXc2HnwRzpr8M/ftZrwCx/vSZRdIo46Hsy7X9+R5xkUDx2QynBibIym
yeHFz6+BaPX6i/gxpb21sTDZ+QAm6wefzMtdeVG0meA51SpQisnswrL+T4Xd3vQLAGAV7BzrI4ec
v+W6/qtrAkBMHO6tHgfm8GtGSa09XVxS3y0pWYMT7VO6dZdnjw8lklm378sJ/kdO+C6RBAsPyF7G
W7u3xKYryvd2xl9tfUgwInSfEMAQ8Qe48AWa+VAq843LiC4evGST+jGiRRE+ZC6PZCMvg9tecaBt
Wi999vhL8cBfmg6ES8cdSlG1L3mK4QN/2FR18VGuPGAV3Xmf3chr1Qi199PmunA08Vk/iSpD3K2+
KY4/CPiLYWOdb0FB1FV7C++KSi1MquLK9XvMeJVVDHOpalZguhMyORwWX5YnWfxDwnlpj/esKw79
4u8jy9uvb5srBuJMulsTNE9x2nyJDjvX+guLwcLq5P3jg/mT+OFt4YW34v6JsAmmfs4+JdIg9Tvq
Q7XHb7F1dHS14FTSybmqprrkyzcPwtpj/V7vviYLTl0jXkQlX0PH2+TM4dcsBlGhwLQOaVN6l7cL
mYgd5ijfFB9G6XO7AusZyC+owAVH8bAt1MyJjza2WsCrCFYt+P8Vup6glVHtNkRYq2uuTZZNGHrW
bTfl9SYX6ttU7bWqXdJ4GLoSSN2SdtL8KZvwvzrCJ1swAAJuDjY6yRgmQ+vC+yyCtF5XGf/qwjsf
GzkDDwdQeQZvBPeq+yrk/NBVPTRKVLv7qhXNhxVMLxQx/Q4/0mHy0bdYjVQwJV36Yw8MgwtzPjmL
NezkoGinCb6btU1fbwlIzQWEhCkkIlXgne00/l6Bbb8w6lQp0xxRiT66ov8NwXaEDKYAEptoTLci
p8mpWVGpcZW4NcBZzdxj28TzmmUBWdaDVeV5+9CztHbbuqRnTIa4jmp88ihopkm/DnmPqGMoN5b4
bW7a99JB8+7lKR7sv24yHWrfPzDDJk+IhQ56zP7U2XLoKkrMStz02MgtUbuYNPLpwYeAjRzrpcb0
tDWN92Y4+Gea+baSdG8MeTASNTzf8hQJlOba9jfFTKcaW233l9+fdBUODgp2LBTssT/HuIQM/cOm
oLDBX/JCDuS3wWBFYeM+MkC3NrkmJ2fO/mkX3dnO/+iq+TWHA9kCTn/K7e65JmOVPJE32yUIe0rT
E9QyZWGDDuM41U3OPZB1tzz5EIfLErw6nv9s8JhshIrAKAbqQuxf8Ls8gPgeecuG6lpE6lcpLf/c
WONnW2O0HiZaHYwON5tzAkNTceuoYaJlPBpLHqwhejPV+NIW9aMzOp9NmL4n2MsY4AWkw5S4O1td
/BSB+XJ4GmM/+7F0sF/7FK5v1IBsR6/+JPuFog/jrxPekYdzbBADmBIVGYJx2fThpvci+tnR+VPj
W6gcdZ3cHMKdO9SFPWqy8QZZeKyj4HcfVD57bYFaRy87tA4tTaH4J3/oSZ1aRWAsc1tCcpz15F9e
UUr1DtHwl4jn/hD2zM5ZTqdbx36QCwZWt8OcF6QJs80ZVEb2zW3UxXhOZBVv1pNJNXDJbv8WBMgy
ZdqEGx8L8Q7aMeE/mTzRe0CXlpRaFmUX2a8gQELsUFCK/RJaDwk3L9v4dsGSqX3hLzBnfCxD0Hsg
NKa4eha0mijBw7x4Ka7tCKA2B5PaCOH9pkNAeLLyf6Kqrlihr2mRfwkTHRi132z2OnM1tqc88kAr
01/eCHUbWxHG29J5wpV7xCYWM+YKP9llfXarBVomNzT481PTo3FjOImH4M0zNbFd1l/BC8aY9uRq
/e5zohiO+tS4GPTsZV/LfD92ogVHV+fQqS9qwoadEXeDInlkB9k9HOQrxPaH8tDkcac8JOnwE+Xl
ZTbIqvwb727l3hyiRxrqGPqglDiRmClOYq4eesAcLsi3xMloHO9FViGZxuFuGVxvO6XDblUZ/Tm6
J52gph9ktwcN+xd0mpK1AUKFe76HS/NWDMO3v/gaUAcnge4QeOT4Q895JOBgPxT2aS1DhjD5w9Oy
z3z/aixr65iJ1MD1uYr9+LuIuJ/q9LVGz3Di6lwF5TmWyWVy8NoR/gVpfLHH4FxW7uPcTpwjC/s5
FqYUs5sSAFtti1G9dctEIlR4I0Mr3QZlNFJJTv3WCut7nbUwvsXwhqMXEXRqjqkqLGDZAbYI1pH2
vvi7Nn+BCl8GJJesMm/BxO/P+QQh8BMWIJIBUCbDfTplQmN4wS9E2UDixMFbqphILu6D703XZvae
jAqfbad66qPxbUrjz4QIdpqx7pa3lE7rx+usLIum3s6i+pFoyPP6pyc+Id3kDnlLa04RuqE7true
KZpD0ZtBddl8o9Isr0OmHu2RoDOSgxL6ERPlB2ZN9X6Z4jOV3rPM5W8Wgj2kNoyh1Yn/F5ckEmzz
oX1qova09kczVbrH7NtP1JtQwKW+qh8Tdz4RRHWZQnnzWoROqvE+dm68882j4yLYdWrJjqKDHe9t
3uaEcLG9542KqU5b7uyua54i2OhTl2syZPxh2INmOk8mHdOjFEV2M0kRvjgE/MDm2stH0VEhYxgT
Z20COz5EtpX+xRCPsY6dweWuNVP0K8N5wsOSjs1jYzhszKzO/igJ99GzIDkoXrsd+egDOWtlfwac
8JtA+4+j6xD0tRKVjvnJJEiP4lJYZQAWgUAgUpssRHbw1jP9djjBRGp+4mhGRu7/BUNySWIrfMBW
zkQMYGZXJJiVRjO+kii6Fnrut5ckr1NNlpVsMw6qavYuVT7k/7XxBPtBybBdx2mBEAkoO7ORZaJ7
YAd5MJ0M1AdTm+wPAK6+ukR4bhqa/8Wrr21MJE6OHd2aCXgaabLXn0n74ZO/MAPxKrpUZfIXseMz
nryTRGklfU1ZGzlRGNVJ+hALLPiy+l1MOUa5SCUbh9gfParvOPSuec8zjC8EKDWbP1oz6MNszV+D
qU4Es10ZSjyFsOyZF/3oSP2u5PREgNzPKnWzQOuDKAYqRRVi7ezf4TvSE9UdRefAPDQz2a/MFR+A
gwSteTWsckn+1tT/Tbjo3J6RS+r3fzFEMhlErmvs1xwH8NQFj9iEINO6Qyb6G4TQ+P8rnZictyxP
HiZJXGiXT+YWe+oUTkSnQc88p7G5CTTZUo1fYjTfHFXRIejzO9DBLYGEytzVHDDvZDs/MBhs2Mpi
/3F08eIPIQDH7PREw4R7sILnxBLjESH197S4V2IxMDHiANr17pTviNfZDwsXPY7GL78uHgawiq12
cwZ9Y3yHpH9OC5+J/VQ2RPbpS5DNUAmjRfKMpX+bBFNbEcX/GpNMzPbbFQGnaIvD7rUa4oZ3obJB
AmmsVdiTbTe0eGg5tjcBDPrek3kNHKJQPIJ2fKEws49WNDx7PpVAYhObSLwN36hLxoT2/PusBQMB
Kl5A04uqql/GSgm2W9L4XIRVd5MS4447O6s9nYWSrEH7L1H9V7840fNU1A+4XKNLMK8NHezvtm/7
nCAmyQiTkfKGHdiG8mbqaT/Dc9d5ZDyo+rUuuz8abA2i9RFS8QFpv8LlClLnLcwPM1DpXbrU6mxN
5fjXEYs4BksaHcdG2P/GtKvjTZZAdArHIGVEHaOGCiRWtnF9z4NaHONGfkpJ2BqCL1Uv+z03knjR
Te2W9YbbiLiYJN1pdnccw9L5sOl+P8TMY2hhQckC+220h58aUZczr0kfZY8BRDbWu6td8V+YzvVf
F5IA0oR0ceK7ZrntqExPoTAUQFHwkhmOy2n0CJfI7PmsycTZ8HM4uayeKJoyeXbrgpwZU745zMIo
GZtp5zPqymbNzGZ2kYctvisSJ8ZbjkbzNgaROURNEN1EhfE5deeW8te/LF5F9zQOpFxGTG8fyjZ6
brVNrEMBxe3ICtOynyckJTZ2AkzVPuQlhfIyegS3LTJ55GUpGT7Pr81MrZ525h8yD7OTScav+MOZ
TXUxtodyksEP+eMfg+7uGB7vCviBuKEKHkITbCQMo454yN+TNu0O4FaIq4NX7wmtwG69oCAQTzsd
h7wJ6Sjj11wAo/ehTh+kll9V7/7nRhGpoaMCtRfsfKtD1b66xfjbAGkEXnoa7aXm9KCgpyu/lnpx
NpPMnyaJ5V5PmMvxzNaHwUuJdwp6Zhll0G0nYxxFeBW/Qto9NFnqn1GF71PqeyDUzZtbOcs2rmnt
sR8pcP6sfGAM7177yXE/4xD6KHPUb/AUb58a8y8oiRPLqT/KmemcmZvy9zzO744z3sOQVKOgK9Vn
Vxfy1rrw2jJOGbE1zDHL9uqAyp9R0u7OEBXHRLlXnck+4SzHp9GOcDl245dQrEAbvjNXRLIu7UU0
A4C31d7GsPCZMvnfhq7q0RfFoxWBW1tpdVTgbBssnP8NY/tj6/5Iuociaau6O1VO+2cTa2r+LRwN
9CITrSehV9xLG5+pXDoWr2nVP5H9djcVl4g/ompgcZTbOGi+3Iw21xuG56wdSBVrfoZU/ABvRnsU
HGLKfOtf3S3PVlU8qIrUkPX/1HlDLUg5R7DNM3UPTHDoYpfgoA78NcPA6XkzgmblgAj7ot74iusB
cTHhywirYdlZqmuvbpb7uwifVVvMpyGF5iLwDy9KMlD8nWQqj8J0pN+1Q/ySs//zjMaUrZpstQ3j
yP6Oo8V67iHYLuEcZeGOwMRl2LaGk4p+GuSutDEPC0jwa21h5JnZH7ONICuuTVMxHTBeMGAx1awN
yPEX9YHl3tyUmNbjMqXqeWqL6qvqhM3EDYCTabAIRcnvN2O5im0LPzwTr+ZTWEF1KRxpfkh/wq07
oOiHNL9Ed714lmrfXFYRR0sLDN3FdnmfeqVbTv6YVFNnEDjbkpFpWpAHl84NxYfWswaKx0nP12zG
C7B3cxzmRFxLN8qfdJqShzL4y8uQ/0v421QwP5Xz7Wtr+OubjnlO5KQNXMAo2h5/ggME7AfCoT21
+Z+orF6gCHPQYk0izRZxePxVrUZQ/Eok3T2ihNAz2ZP2z6gC5T51Wh7f2sHEDcSbN4942N993WPX
LnUFf9ZY6UGztGjZw8FPvyTSWwORv9VVzPlCFFLwn1EieszMgKER5iv6T5B4JLfEKVabgmOEUNp8
YkFRNYwkhSQifWodRBGrBpgNulh96xZ9zk7pqkOyg+4DhAGEmC9+ydkyKbqexzqxRFfvougY1WT+
nDAznaDecF8mxCnkQf9Lzbk4ZwY7pFz0onCHi/hUVIVzJj1Bn3yyypF0HRs4yU7iHebG6EIusSG0
pRO3VM943YYs/Bmn3llx6NkLufcs57+gbzme81LibJto6gYykUsnNy/MXTEXKMy/84zhy4KAYqyF
geElq5AjZitGJvD98BnGkdo0sjOP/EjsbF2fLZTytgRMD2XsAEaJH0L98GAw8fPRrBQ3k4sX4Oqh
ABY065g7pz4cnkqG7lJqdWhq4BA1LfNFk8y54VONX5YlAWzlXD5hbg+/JmWSpzGe5LlG+9omSc/1
7o7KXJxpSS8CV90fb0pRCtzGnBZRh9tw0dih8yh5mYsgf8Dxulwc/GBXt5lzss+GOduWToZKDVb5
iW2XFGjb+TcoOM1dx3KcUxUnIwaFkHjfwrIAxuYyWZO6+k98iuiBLl3kdghZ5hyrqXzIeIoeMAwm
tFiR9A5hDXOpsaWjmMf1/OC7AeFEIYX7xfUwkz8v1Ux2fKbGlpBY1/ujl946y7mNX6pK6wMfBrtn
yiHwz9E4A8kk0s4vvs88koXhgiCysJ4quNOyKr611cxYk8io25pJZfvZ14IhlIUEEDvLCJcAknbI
YN8e/bDmfsgRJN9zeknCGgUJkJFXDn8i3dLO1yKkxjFziE6qG6v+UElmRRtKLWL758LRT9Go8+Q8
1tBIkGXwTR2ZRljiQWXPQ5NX5nFs88QnNDEwGb5RL2bI1ICa5la0Ekj+ivp3c4KmiepQYMNaLJvN
HJyONPRFhCrG8l4dqILpv3GxHVc4SJmG65u/eAhlJVl8W2uJg33Sxot5XNA2XhKw3a0jZgFSkeby
MOahUUfBkblTaY/gnHA0Ka30i+/r4KOOrOaliazyLXaRZQApmmNjtPcl2srdqKIojh3beh59kof3
qUaTanxmu25qqFt4KIPPieS3t3ohWk0vCVkxug2/JfhzumnGXvlEcizucBy4GAlTsKNiV7htt/cj
OtREFW3yFPo9SV4iI2ekZ8HdNmjDeQvzsCbyxwWeFZz1A+gYB5pZ0G1k5KtfjhvUbxWND2b7BuuZ
tvGBYA24GSsWUIrkxnTt3OydEbcFDr6AiBTNimIw9l3ZiPEviTXRjxRe80y2KmkervYe3Bg3X9WO
5YZxl7tXYSS2OpeEe7V2e3SzRHxgSpmPfJhr/gcFflcDyGwTwsY3+EqRE4qw51CKf7okJlcTPXUz
Wl35MHT4PZ8k3etdBoGe90VMNJgm0Pvgpn5wdxSrCKlBqufYJsQbB7N+lRB+zINDvK6ZBOM44Fmp
8n0IRnkkM8v+Sjl7HtIGd2LgS1baF6QXfXkwRDuXMf5l8gjx7gUafoY+SxGtorsV6uLB6SMLK7xd
X20/D567UpOahDXy6E5AGuhNJF5QFHTnMre818ywv1L0ojp4zJc+VFXmUO/5WB9ljrLjWVZ3s7DU
lZu4wTU34Y3/CUIr/m8cJckmuKfim/QlgfAYoHc6ZAEQy8c5d11sazb5N+iAJmMR6UxaZF9Wu8Gr
3H/hKKwXvAykixfBuMsFUmmA0hGeolThlPb9uuV5xBLnLbQ2/kixcYC4dnZKNwDMbeueMgO82Qpy
UrwWi6aDoHBwcPfussUmr0AofZzCtPqbcykd2IiKikPO1TYIJXFlIcYHCyMpuZdNZ8W73mGyhX3F
3bURFFmSlcxQHA9hYx3BBEaOxLpMfoeXL+s/3XiUd9GH2XiKAjXf52xWp1JDZpxYRC8OZKQzRrQ1
uQnLlGDjDCbZH4lRm/YyT/OnJO+cHyI4MJIWufcSiSV9JhqgxZKpqqM/hRbK8WiGk547gZpD9wzV
MbAQnV0py/DHdYeyPrQ0xR504xhe4BCb2xL2qL4qIKS7INIubOfhMvg5rZvLMC73vT9zOQ1nUrko
x32GjWxA8U+eNzAfVuR7lsVSHa2JEM6AIea9mvG9bbnYV7+iiV9bGX8VMLkrcyJeCzQVojCahRmD
Nv4u763gsS0w8vMlE/QyLs7OLZIQTlb/eGNcXbRlixs8rvgs5pBkQlpQ6r6moCvY5Ji5D+zqbHeO
X8e7PF3n/VMavM9JML550/Lu1qJ86KxpYMoVVvveLyKUIrIwd1kX9W9xETHvieSY7Qgzn54aY2Hd
sa9rrYIsOn0OMUNaZwJhsOlGio6gOmLtZ2sNwMGeZcRLk3+4Itp3BLHHjSKcOiHiz/vbyo6OK4Lc
Y800lfQ64S6yD88qECRdIPeCZ42LK5XiECwj9v1wpJ1tduiPWHtSr93xXB1AJRn9xS7/KTRjrx8/
HYb7PKokFvbld5Gar5HlA7M/2Rt/ERuLKiHHAxkRoUROrL9dXOK3xkDsdNbdszS/+UyewKO5Y17x
jxCbZm9537ZOGJ7isr2EVv88dAkfFxkks0U32B3Kvv2j4vTOuj28eD1esmhbDfJv7uK2UtlX4kXs
ANDLLsOfwVFF85SQqh8QhoJHc9fTm9aSWOPKOK9zz2g8MTYWtfSVSdtpKeOGm5HVCK05S9YYjHYG
8L7sBXsUUh7KymfL7HzQaX4VZr6y4/pQkPuND/HeRQ8mJ8lf/2mIW15MdrftFgqnu4nx11j/okW5
Vnm8K3JmoHV4WVygwqJGiiekD2QXIbgd5xUlnt4sM9NoyNY5zEWPk4UQ0c3S+d258yPviaagIpc3
HaPtLF11Mwt7KkqmbZoiEiZ2TLPoaWlahJm09qpD6lj2obfFskOLIqytD+1/vu/Je2FT1Qq5lqUY
Rzc6JVlhaIbiWvUVawaIE8UGTJ4F8Vf4pLu8ne9E1xWnyI967D1F8qIC0dKV5aBNpSLGwh1nUFHe
7I0iA/Oz9lkgMFDtnp16mB+qSQ7fgYdcXLnl8rwEliQE2ffIpBdIK7Ml2sfUr9VNs+vn2RBdBdU2
oNQMDYC2G8jyHfSdIK1gWd4zT45wV6Z9SnVQHDHWJQfLstrTQAjGpmpIJOzWBAjluw44bFP85HU1
HNBd523Us++rGIgYT9yJK8zFebpAPngEl47hhpnalwg1hyz50eXB6hdID5304lKye2JP0Jt7YEvS
GmXvynOkxgFDZGcfSSu1EO1wI2UeWXoZKeTXICJcKAhr/9KlTSqwkpOeXfhhfMqqqj40LqL3OMXq
xZ8Cw9tRpP4XyQasr3DqyvtCZ7d3xJGlDGSJuFs870dNvj4RVBJt0b8xe9QBvE3cTNzbg9xNZFCS
ehIGiCoGSyCsKhhmmB36ImUwKZnEHf2+wyRlNSSVeM2wscLxt3bQnSwcb/solzi/iTOhxOfJIqfT
srfMfrPDWBcESbJgc1M0aKCVNU5kTuBpk0lXniO3IyOjClIKmzw3C9C6wcwwpMuyd0XYnzFKhw9s
TQo+i7Guvhue/0M9MAXNAbo/pghxi7/x8pkQQI0HWk5kLOez2uvF+iO7quTk6P/apA3sCnzaRJE7
0FBVf6+byN6rDiA2lna7VxYzZXe0/6AS9lso4X6/uGF9jqoAQKVTwS4Cdn1sVi7bM4ItFyIX2J3r
5heWK/d5UBPaKKfseahcUostpld1nCVXwbX4PRai3VYzyAJkMpndUeErWGAya1OYm03v9+KaeJR6
Vl6BT81KPUtdOR/dwHXhJOB2bi7+CaWaF5/cNTaVVCEbJnS2lYEnkNqFfmOK0J8Fg2LS7Gk+tV/K
gyM8i76BYKUwVQCQsT8exnnSO4HN7ubiY9ylIyZDzU1yxesPjjdgrbRtolrazJseeJorpjMlGxaw
IE2X3s3qvyTm1fdJu+3WMWlA4eInxzIbzcuSlwShTGm2M7IBpXThp+pINVvjUZm5WdfsExlimhWd
eJVGFdjzx1ZfcVgCmrFadEtmnj6OPbtrhtFz9/p/LJ3Xdty4tkW/iGOQYH6tnFVSKfqFQ5ZtRjAT
DF9/Jvrepz7HbbVYLBDc2HutuWJmtmKwZv4F8/Vl9pa7yHPjT9gV3X5Mm/7SEVOyY0Zp3qKsQL/N
6eAM4ACFjsv0IBzC4cZ5znkVCIC3SdKiaCz4MlpLxb8MWZbvUx+rGyBH66WqeSv4to2dVmCfuPWz
cjb4bY2XMmqCjWMnqPZCEHl4THB9uC3lTW3MR5te7sZqluk0F2kFyhV5jor7zzzsG5eYVyYvaYDg
kG8ycrZWnissdYaqVvls5zfR9/JaRF2pd8lq39apVqFY7TqMyHGRwUidh62perH5Wq/jnAx/W9Nl
rSMDl++eSfu3Vz2AGGQXa5wkAsTm0rZwq0zxxoTb3sWD/W1TxJ16vxVnbP44gwzgBEYJ+RAEWrEt
jRozkosTJ00DSgd5qJqIYwp6X8pKXBLbSLU7OkoYil/jftp5sTjnwfw9e3wsO6CQLZ2fLBjeHW5U
VA1rB1ANJMHtwmybnKl9E0m4P+5e/+8wSHkYvUPq/apanyDL+ovGCy1e5CZzY76h99jIKFx31XWq
1LYGPICM389TsDgNrjJFx2++GouEXhBuMNvQhLHPE/0hMAGrmVefF9CnLyYeDPWk/2nPaIJTdNKZ
sIc9oFKUqbY8mXH6ppriWsQIroQwv2JSa4bIuaS8YSrIQEtLj9RF2WuY26KbNjmc21Vst5eaLXsI
1QOSx84OS5TO8WFJisfMD+T5cLIcqteqC8dVh+G8SVPUAS4NAqO9o2dbJthUo4soKDrDKFnTYFlT
Tt9SQ3yZgj0fra+XtVhR8MZS6bJxkovV/OSNTZuOOJ3J3GZWsYtAXG4Ms3owVmFkDc1hcKARXRt7
WIv02vTBHjQiXb/wEdkD8ub8KFKQ7R06GijWXUdOXIWbTy+hFGOrJdPfBoTKTYhaPI6Wn1SBkA+d
9QTtmI4B4o0hxya2bCwXytYCOrHv3sfl7sFoYr75YUheDvKWWePWcqJ3oZjELPnBcMxDY8YnIw0P
zYSPgrxlXhbqQWaMOvJP1x8+C75jydVGCql9ngLC0+supvbLXBPWUYgryD8787yjDECw+tNHv2vx
US3TBjwueiqtj87+edEdydIFTSE5EybwSDQpvhArVlHhAvVtx+a8mPTVNHgV0CG2JlhgUDFWocOH
iDOsE2q7YNDUyzA1/ceUTbvcfingdqas8MDqjsGcfQfS/GsyzHRHNsSPufo24nY1WZ85HUqTL5fQ
k4sH9x5cIeLZmGYPe49rxOeece+sJBRYdm7UaXZ6V6yNqbQv/Caff9sbyypsUDOPCv+ugOyPLnRE
lO2HW1DSWw/cg5dk1wA/Od0SSMhuZNI5HLQtsd6FAyKJrOregqF48IrbVoPaNjh0lri6hapBY9Gw
OLTzPshvOKoo1vM1k/8++4oMazM3swnCk6PECG+sv49j+p6MA0EB9h+MikeoHh9BnQn2GZPV729M
NEQVEnAe2DGwD34xPGv9WzIiUCUcvSqqXWZMeyu20QgQhjLZGplkrMck+MrH5lfVGK+2NffbcfDe
9Yqk8YjDk78629aTDQzXIDog9LKTOQTusUEM1RbzY/AfXfJhQpFYJfiWrab/sHQg5ATXLUY59qQa
jWDp5BsppDDrU1IgY80cxIQYbhYPmd3oW+zCNXstVpnJRJqKg8PfTTzG2OLnczriYSXogwItjJ6h
mhpnpxMExtjhUwdFKHAyllSWkWHsvHV5fJsV6h3eArsyk4hu5a3W67MxogvnMGtTOuyxkz1hGsOE
1GbuMRzIW+4a5Ksu5xW9EMTiPRXL9Eki3cHRgp7CBsRg9I2WChUa6IHyB9umXg1ZNu5dBRUJ1Gex
DNfG9dHSTExGaxTvm6pK0F+2krGRHKpfQxuKZ8rn+ZAIr8RemHYXM1aS6o2jmRVyqog9qOFh9Oip
k+qF9ryGl8LZwAGD2Nwea96wjvWekIRCPOZgzNtCxEDzgJuTU4d8v/KGNzA8F2jeJ7HEsETb/TAD
I1H2CfkWJVrQ03ErJoLncFHTEKbtyCmHBa+eZFp8QE9raWN35U5m7IMyMaifm+dwxnMvgUBsbMwy
a4+58b6O3Wvb6bo9QZvAHX+NB/wCJEZRt/TrtKp+EmsizoAGIGtPjeGOe4MxWQ17v0cbKKT3TFwt
5zoI2SSaILJP4uyE9eexMBInf+5RxUQjdYT9pMtfy0A/nzb5lfcKhkVxaT2g24BCBAMKD3UlJ+Vq
vdB7DnokeIvHxIAD6uBmxtrDWU7Sy/TFRP6355PiF4HAIIit6oHq83asUC2uSEz5O/D02y5tutDQ
dikLBXa4NaaGjULtpnhETqQ8+ifJOwQCYz3JjAXdfkX0/EEAnaoZceYARK9lPxhy/9zTD8qd5BKb
0ROdnRcOmrTOAlFthjy+xpO3C5ruY8m4Y2rukcKM1bZhx6jMMttiaf6BIXJhXrFZ+Apbkjfo75yK
qaP3Kc4WpTT0oU87p+yQ5nkMyYQjzIpeGFaiRVPM4jK9eqP6CBeTcJ/eZgmRX5dJVOsGrcVsYHqg
US/uBH+AXW2yPD5n18XrLggfAhhymxHrGIZdvK3YNeB4hLzR64lQIYvG9Bw/9IcAya8VTePPbJtn
juYsxQKiAaXtdOS0CA6gCvZCDc+Rmi6Syy9b8ntQS2/iYHykvfECWibdONEMt2GkjjVisZIOYDwD
X2dYoc8vXfor7HkxUGcOyTjuSzpoYUQOQ4sgg8AccPMZNtp1tzg44tXr4NNFLdl8lAKiFXpPbs6c
CeggT3algMzFnDrq9rWuwbYusfEaNAjKXJQSKh5JB8nVT+ox6TetcEusG0keHsTaSDZXOqOgRWcE
tU2U7h3Deiax7i3R3Cted/ukRhwsrWYNxbJnEjVcbWTsnsmBqGnH3QTqyzaMT2eYkZ73/r7gFZpw
tmkVfQxho6luYkwcXX436cVIdriMeG3CIPd0UMnBrN4YHR2cofwJguHscw5XVqhLPbYAzu/22u38
HN2jc2bVSqLnyrtEzbEel7G5Bu0otqrB5d4Jq6UzaM/bQGsNgzD+VMZ8m8uAsdTytxYcCKdlkbcG
1aBDfZjjiiSE755jbg2KFnMXr4/ay75JVuh+Dai9z3E1f7Vkfd7psPu4Jq2b8Pp7Jlvv5NhN+CXT
MXoVpQOmKYyRbsbodgCF84kiCiRHJNAAItS5Q9CjdUzu0Qy2e2AyFzgYXwykQQyXrSFFoBoGL3NM
QtSCkWfrB4O1asjCgp7MiTyBAt5eXek1OyYuFQB3foKM0FPhZKCcHLIQ7YYHczkXlo4MQam2ChNc
TdJhHFpitgkCTbyjfKN53Ah0gSAS9duDaR6CGMA7SvTraBlBIwcSuIYpboox2TbiGyFCco2gZsuB
MFkRzMlowyvtnZOH/5Bc+uvYsUtGAvOF/sRbvJjE6ywln8jFEwI54rPCPdD29nsLAiGNuwGFufwT
peNvNqTk7ibixWvCd5JJX+hDHzxP2LslBI6tEvuRRBZoAGvThPZzAZmFkcbBaUJwpah3Z0SFfRwZ
q4KMnT0IeONaimHCh4Xm2sIUwOpUTXqnuzFs2qlEJ8GwQYDEJ9WJFnFIJgq33Q7R0GeotdauG/xC
P/8auN2znL0P3fyNCQyUUOKxZsPwzGR+lTTPm3Q5pVyba4+vKlXmChJIyzw91fwJ6z47Gv0V9h9l
HsY025BS9SMvvIy+qJ1ne7BDdOFLOAkKL02AEL6s0pMd2dTiyRs9BQ9f7GxuezPwYSiVL2J2gVEY
8Cl6c2DAAXiJL1Y+4I6XMK0mRtMVT2ubHKLJOdZdyrEhmLdm75Rbet7PqdU8o0cOjqEagb00YEuA
oPAdpT/pEv0qQ/dXE6AWb5rrWJd3Z1KX2EPh56jiEC/Www/E8G2nziskva3WkbpB3R/pFHIqCG5K
zi9jS7iqRdqaPRu/26hTz6EdxJvRyG913j77hQ9y3+DURPpKZjxnhTmuUmawYV5w/iRccb+A/XeM
8Za7Zn3oBGOu9L+/NBMg6cZZe2Tr5kiQHjyVIk0eEGjZS1dtZBNkh2nQMO6COWkdT1uiHGgeDR0D
0gn7E9G1w/DuJ2kHINEHu16+W2P4gRBrO1fRW9UgGWRff/dseUcGcOqS+Dhk0xXd+nlewhuTgm+7
4uEYlLNb5PyBsOW3SXtjx3T+RlNvg7XbZVaVQcNBlBfk1jYHcbs47inhVNuhrU1Lihg64ox1105o
Q13jVJqS7eLq1oZlW69tR73VkNUZLpsyd0Mdv7zHhl9uZi8jjiuPKOxi9GMms5h48V8xMf7zbWp5
O1qz4k5+gQgfCt3dyDyOwga0wIlxFl34BOSAyWzV63Im8c4noUMnc2K6vQT5Lkw4S4fDlR7dNcyT
YyAWjvcIgONhhj7mEE4Uqz90ZSAtpA/Hyc8IS34lWJc2VVt+knJ/YzR9lbKChSIapnk2uFpeEWAw
/pkVcUyrsPDm9WSi3a9dsPKe9M1DPPcEJCy9e+gdHbDuWVBviDZCfFWUNBQUvfsiZNZUVcZO4L/Y
MY5EWEQJe6uM0gRwEkGm8yLdl7LNGfUDs+B0NBswsaXgqNxw20tkQ0fvv2Nq5gcM4BhffYocAG4M
cg5FRjgOz8jA5I0pe4xlqpXtzvfi7qByP8MLBYNvPUap+bt1K6xjQ2J4d97u5WdZ5j7iC1RxAxnZ
iGk0oKmqSOXNHLdbT3no7DBHAlIlxmXie+G1UC8OzPkoGtZoslFN2jn9LRcut2f5Q7FOULls89BM
bkk3WXT+evHSpK2xT4YUprg3+UdXAZCXM/VhogL/NEY9iqHKLC4m/J8D2429jbwQrZNaqj3aDrlF
yOpeltKAUeLYFEujnkQYgPoJH/V3S5kAYHfattvwn69Jkw1wMLoiPROVM27I8KA90U0upo+k+qz7
hr0P5Da19GCc3Gwm+7cnTUMnB+/dNgb37AeAhrxBeswsF7U3PMa9AMxRHDKZ3iVlstyrnidvMGIU
oaFrPPc2exKtm5b1ZPXbEJbaVjZMxpRFD50pRLIVtiIn0majtkfQIlZWeNjLnAbUS5s9jY36I8AW
sLoy7+DFRuRsOgiXD08TFBqoByuDzt12mAt1rh0RXKQxIrwogvJpWkq9jTs0NZIlqIGcg1pdcUzJ
PievC/bsNf1+zsJlOyDZhJ3PpM/KeJf6bVTsYzP86/I+0o7dksfSh82BHnyGH5J8O8wmVnVrX8zI
BoDGLIunqWIIMUXbXI+7+pADsHuUdMwMtjsIklcZdD89JyI0AeE/O67hr3rtwQu9r37MTv2Yn1Kb
oG2aojubPlooW6icSXdHNbF1R1S68CtIH7Sw1EQi/ZRt76zKqNsGIBpzQ9ydofmziBaPM46G1ajN
iXWkTTIQ91jGeEYA+5mme87B5iDfTYkOH75stMLa0LVp08U5mcqnphuGt3kYJhTIpNUYyaXydcZN
zaiLe4FkdVPMuPq1IaOC24v6/gRffNO6zsfUZOvRWh6pqCAOJHtBoEUzMK1121fozn8HF21U0nAE
7XVVIuOLN4eXnOhKqzauY6bbiPJiW9Gxq6vfSTc2aCflaU6z+5TRFW29F1hNT+NgfXXL9DIoD3s/
h9KcYKU+9caV2xnf2pjiz+lD0A1K7OopX5wnv3bRyuRfPc683gj2TtfcBD27BuwMWVHJZYa4xLsR
u2AKAjxpnl3PvtXKwrsu8s8uZ3AEAAqG4YVe4KsJF9gfhb8SRbJf3PE05jAEzKViuGi0x7i1X0Qp
dv6SX/X/d1POkwL0fU7KO86RaxwQnIK6+ncxdLvYH59C07x6dcsyqL8azTjp5fQeSHWpwi7U8Ucm
kPUy3DMNoSfW45EclhM6txOiEobN6hdOkV1ZyCMSm1vjmXsbufEutCXjZ/mErPtJ0N7yEBWhFYOf
U8XZs5N6965Z7tZ/xpfxRpZke+6yIeSga1woR/EWN/Th/mN5pA0yohYZv1N4r4tL7gcPHrMnYvGY
OaGni5r+Ec+5/4vmC7OoJC+uIzqtYADrFjXel1VZR1HO4KEsqpUVDqng1cOWw8VB2F6kd+sYz5E4
EsN5y3jvWWX1360dEAw6ogA2AjNqJBcxSalx5DgzGfMXIAU93DabspvSumfuSsvcKhjFxk74LOig
kRtK7LWfEWENA9Y1SiykmGo9OSF3MShRYlJ7EFwOZ3QHNID68RckkweoTEKmvYjtWAtZatPeWdQf
UOJJ6iYaLCzkp6r8tQjUvoAooulZAd5bt/49opeD+QwxN+7XutOcd4G4KGFC9Se6VTcW2tjM164z
T/t+Ak2BCTals6mceVtCpWypazBvEqlBKxcIOdTXEyOGr3Ay4FThRK7zLS+YXWYDv46Q00T2ySJC
nLn6qTcIH5kdst9p8hSMvs5NbG1blXyQbryewRzwTuCVMHDqs3TI9dtQLwGmbWazlpv/nVjNERtx
b4EhKyStmcp+lRZ4WjmXB22HkJOHdD/RuSdNCqdhJBlIKsoHqigOAoauNs3yS8js7jIqxoDJ9MpF
WNjmjMkiX16rBG/Q0p8UfBuq6gVobgFRw3YwGUX1pcU2s0zpj1vJs+6RLLO4YhZ5/m+QDC53a3f+
kxkSDx1jSwlVm+4RXe+WiHdnQ1ezFcvGjNB69yknf1pDbg3iAGDMOrIwJzgieoTFvHXr5amVCg5n
MUFD1CLl5VbZ8QZV4a8F7Ytd4FWXGAYUhUIh30tVnPR1JVEC/ued5vWVV8gmKPK3CLF+PEHucgKq
OFD+/HnmUhuYzj2XOn+WTn8Q7gPZ33JV3mIRcOYFHGFkR7PSp9V5yxtt2zjYWWlY/celsYhqN30q
daJcEfhE5iW3eug7RpwT2NFuMqwQjR0S28rsN0vSjVgihJHBIc79g8tRKUYKTtyo1qN7z4EyT00e
PNeutcNQhNpV2NginP65FiSpZ9a5I89y6ZNjEQlmbmQZAl4en9C0wIoogrUjOSUm4fyRZRNtXjc4
+yjAVnPtvJf4flazxDZpz2sL+7ZeofgN1gPXP4IsNCucNqzsaFy2Rfxe8aJTwt0KHlsOugiC5Xvh
YCfNUcNYbQExPth7VuAcgj4BA+i0iBIwviSUX2ZtH4FC3RNAsGMXfCnUQJxvXwmI0gnsbMlkmk/e
BwjjJ0/Wf6DgYSxmuetHRQoP5zqBzRE+G1KYlKyWJzPV+1iw7GRryD+42gz+Lj6wLEUHW9OY9yaS
JeF25lQPtrNpetp+5JfQmpHhn9bsmLKnf0sSJenieWv8+Edpgvplth+trBqEbe3Smw3s58HpXqzW
Prd4DmmboG1vcyb4yyVsa2eXsijavnqlZbZzQiqlpcLc4SAXAoi2Hvv0I3BwY/nKPaGYAsONkoKD
Rs0pYnyLHM6q1IsOWw8wlr49MonbmWP5gQgCgFdGJu8YZd+Tn7KcenLOGEiyuaPUb4r0ASPhIAkd
BS4WvEVJc7EIE8l96UGJ77/9QWFmhuq+ta2YTzmVf7twdsnfGZNNaRPoHmJM343h+NyUdFgoj/Qr
lqe4+Ya+dxFyfstN7x64tG3pBxcwz7nnrlW9hX10GRf5NbjmtNIe4ClOSAlxnkIaVH1gvXSdR8R5
6B3rvtRUpokYceRkhroDsnmp2u5PRWPU4O25Ijv5UengSSO4yczfVwtv0roQz27TP4V18jnRgz14
yObvdChcNL7QNUMbC7lP23Nix5MNAwc534xxQasR+TbdZJRgZfUd+9m+aBg0Qr9FDI5/ko5wVVrH
sAGmHpThW49oe+X5OhupM+tnEaTRLTbwSHLqn66q5gDVS3cjEBCNyF5YcSVlpR9tKCLWDKwPlROj
REHSoWhhAMNIJ+fg6zJwbMsYtaXPjI00pgu9cbEvxiR5YfazUO4Hbv4Eqsqlmwx4qfTt+ZODLYkd
SR+PDzEK2rBKQjup6wx6BxxeZq7GSJKg213NdvlqPBSr05TbUAZ4hxFJdWRRADGqPynyBdMPYeym
kR6swYQtCPN94s9fQ1Mjgx3HV+Ybb4afxKBfoKEqjnv16HNcjA10QN6tIDF1ZfTlb0FMrTJtmhDd
kwpTJql4LGyO1bRxbmndXOuOpARvuIU0V1aUgQcxqGcUuNV6wMLgt2O5aZFUUJL8yTs8q1R4KKFe
eilPBqh/7EWJ9+gdg1stxWy/LGgKzki3Zk2bct7qGEJ4S//lMPBZ/zqVy1hryEJG7agp0fu7iK44
Z2bQo6W7x61e/gqIRPjwJBULrXncWx+VVBhpuoRGZkHUKcYb708Txy8lrAGQk789SGDSY9KbTncE
RpooNV3JB33H3vtC6OhLCyEgjkgbtKrgyessi0yAgWM9MNcnepPWfZhJIkorrW5Dg9uMKuDJmpFt
8B9Dm38cFuNARCctPGKfm6zbWS20fxtVDVoNplxhRX+iOwTLeG0owA1OWRwDFWdWhrvEZPMKKhW0
Crs/OpQqnWh/sGUQalMfYiO/jBz3OeBfAk0QqdBEyZ76Jh6gyoyIsC5jk3dMW6iV8AhNBzeyopcI
MxNnC7J9vOpcicXfz3W2CxSCvCK0s40gezCp3VMvu+THWYg3F3PzEFn6nLa6HUI/uefwsqmYsSKo
D6of9pB3Jh6Iiyx7Oc8tUp+5LNQOaHBkUSnVp7SbgS6VABLb4li5YYiRoazRzLZG/q7BE8zBUEwq
1oWZpXBSMK/BJUY17QDlptBLFdkz1P/wFLf2PH85bnVhezuExFHD5Dr6S3ZXRbrLhuEJ59TGT4Q6
gc1uoLvCD0oLd5sRf76BimKsaEkkvO6Zl3CqFxw5qCIO1sS4153mexfTc8oKBNqMV5jBdE6Mq1uh
w7im03V0qvw1KTNmV576WRD5HOhH6Y5x9WRG/VH07Z+4Sx9BQ1WCLGZXIPLP+c2h0x6VL58Z6B5n
iZpgVHn3KyBHj9oRKt3IaFeJDY6Gp47Id0xFdOWCS+Vkn4NRXd0x5X56u6iwP13ZPWbN/4nY6kEe
bPJxenJi4wDO4QyWbu936txN+YFm72sfo9SD5lTAVtOE7LHTotGUgrlin9Ztuip743SO1ytYLxI8
R0/6nUVRLmudO8AsTQ3AgvrLUlXb1qNBl7dvpKpsrMz/Z9ku0u/lYnR4rdKcaVqWl2gxCLLAzUjM
CGkZMiEYo+Ntb5ssAmejkJ1XtubvlA5+V6ycKGTdv43Vjzp9lsAlZE4rjHsjB9ZAOxxrn5Cq5p5y
hcJD3+uj1Z0mmqplO658QMSLAEubAlYNQxjx0TD+NE39hE7K2ywYkNtu3BP1QEmkW1t1Fm+9gBp2
HLkrxrgHr/yhdTLT3N1qp5frxuu3k4MmKMEhvrIncWiJ2yD//WAutDIbLWFYDkrgYHQ1wyRu8E2U
AOdqxrldajDjsJ1Lw6LUzOxNYEIDC/FJMNlfzzC/JeM8e4zPTNL2lsbBF7il9jg4yG6oAVwAUSaA
Re8QXotYlcoTFUz3BB2bTDR/CrYZQYQ4LFf2oMgpSoN/SHuo0ecEZ22zXJRNC7a1G+bahXWfODNl
SzdikwUpkrvGMfFbfePtz6aHwmLx8ZJhOzqQjIDGZy7UArFQLEWfsxhvtovHSF+Tx0ddanz5iQE/
SdxZxcMKkRYwIxli3JQdOAS650bUvi6Ecu5FHMHCiTvmVJLbFk//GjyNbevu24GEOix6kKgP6Iq3
iRn+xkP0wcaNjk7xtqwRRNUBgI9Yvdm+9eS301vN5Mqdps8q59VVhh8BxjNY8Y+i5Qw5OtSwosEy
1WXN8pJMoGzmsUfWszTDjwkE+0tKOzwVSsQ7aw6//bL7qVD+cSBiS1NDflyc6kyGDzcj2+GmxQfr
P1l8slws9xl0XmaY9GTVj/40GdPQknj3xCyvRZMcKz/nVbTE99RsJxj1w1l/lTNqrXL5Lxyc1Suu
tVz2IQ9jaPrYhLoXwIHMuIxdbuphmR2RWhcfl0hHIxmmA3K1/4BY/wlQ7EIbiFwKOR3iwT23xDEJ
mW5dx3iP7WyvH4gxRJDDroca4eqVyyeUX56iQezDKUTvYt1mvbZYdQUquIA6Q3bVx6RPF00V8M4g
+dNIlwODOJS1wabt4ag+GhCwqUS0eQ0w/o8VgQ6l/Qug2lko514Ox4FHRx7RcyJEISK2TdcY9NeN
9ZhGLjU96kXsWIizzflWMcJw/mX1o8vSc04HNOMcmoNkCaKaFYWii98d2eAzXEHxgdgWFyO/nGso
McGpWxodtLA9oCLDX8nI3L+h21+XqMhy2i4pD43Xs8Mxg3URLFBKs83lz1xmWzKkxYbX7yxDHp1u
3tbNV45wfERg4Fvvo/fROT/8Pquud/NIa5hr5bGlWw3xASUMvRfvQgrB1skID0YLwU+4ILX9DJoM
3WnfTtfKNdFAqHVqSvh2Dy7Yi24doAm8LDWdSJcEQeJRvHjNx+FCceQNnNx69SeuPnIwfPyjguPD
Dy6ThQgSX5wHUdd/mcs/XHqBUIvZNRSbQGtw1q41rRY+7MzBOKAj2pS7we/+go0X+B/Lo4UBSi/w
gShAO46viT71+ceyzPY24OS0IT/TvSchrfv0x8E5hoOMzboajiX7mP4vGgYmrdb7jqNDiP11Esc0
9jkxJYigONhaD+7ChOM8IQlL5VefIpGfjlm1kh2af8EdhaKJu/1zLKdNO9Qkk/5dGJcE0l/NoNa8
8StkxjvNbEj/94WxaEzp7PWXMvDKYkkiuX1ZqEoa75uYzoAbIY96E+IHGmp/AxqY/urj7K0Uy1/+
VDTiZjMNGJz8sKBZE9q3RXx6cBm7P5o65QGycXnfe5zRZljDgU2QpG7Fzid9Z/RiCusPCwEZAE/9
e3gaWL0ShDb6g5XyxWrK4SzMzNaYYnAXyAzbB9WM0+ExTj9JCRG39DasQUO9tJLWiV6A5OmYu6zC
INLvGiwYZI1s+LiRcFA9SlrIb7b75qJL89rvANKaRfmhjM8sZkgoDs3yNsKmREV3TCCJ9BVwGXHx
wRc7BeUVoXj/f6Fq2mXJb1b9zAYN/8IIQ01poSHAickDHwGzzvbeGQPrn3AGmxkF6k6CUCBUnrjm
xc9enSA64LgCXnF0jfS8kKlOQaDfR01i7y3kv/xSLVvF4rMKmbqQovPgl7V9QOsJ6BqjWH6279CS
Un+LBGeBVW2c9jtjVsSa5vr0t05bC7euPFpsFMzeLy3uE5LHDoY/ncqGkMWOI4XW5QwAcMT8O/SA
CseY4MM/PFN9Of/qaITn2Qe3Nl+6Q2NlG2uY9RXGk3nMrZeEteEH9ZahyFY/qr0KT07xkXU3VidX
Ad3sygXox00v3vGFlKczf8C4fV3zeE1sB4GZ0MZ7rUDE8hMp1CQ1flDtchoNtsngrVhY3DhBvVuC
AqgI4VjuhLXgg67n1eK9osFRC0HEPmA2VNmLs+MpL9gu2Rsa50f/cqXFR5qpwe+dyj8dhB5UAgB2
zXMB1bIV3VPBDWFc/MG3gYZma2M8Y5Gn3z1qlMoH8WU9hfLBtSdYcggw3S5edPTTsrvBkdkzp25W
3BeO6jT3eu+pyvJvcvUYK8WcMMnxeEendpzR0OndGEffifMn7+Pla7a9A7cyt81Lqc+XksZ0BJPc
jqNPBiZtOtxqNLyJsWxc6R75Lrhbc2qdYuSOEft1OhQbWsDY4QcOzu98+JlbOwaf5NKsJg6njLF2
SKs3c/TcksGqVHKIeZOYNBVHuLbzRA3II1fWPyD3VuQHb0PBG4TvDfuwA1iz514N+XWwv/S3oHp5
CgQxzxRuaZfck4qcudJgVsOHM+uz3tz7FgEFeui+MaHs2nvDFUdnKp/i2dYbozH074z+kdClNKwx
S8X5dnCrDYsEbMVWuEdiH0nikN988/+hzYbjmPY+CmMYhzxFig0/eRWm++rxJ1yqX+tEPfnJh0i5
Hv5O2IIzRcXqex2UI+88cT5KkO+OnIkqAjf9fpfDKU6nfJuGH3FK+PRAENFCdwMlwZ5ONM2yCNYl
oNUYvKIuZfXzUAETYqE2orqrAGgoYir9WsGJu3b6HW+cPESl6CEBFExv+13N5Krm9TGpB+OAS9oV
K6P7IJJI7xPy6AXu1qeMsJObgqDRolAt7VBHF535t3rBkC+/gm/EE7pxvPeCAr7X8mJMnUVW/RjM
eVoa0L417FkbyHcC+ZgxirCRJYm1h9q3iSKf0rfZEMm1sY3wZ4kd8qto2JRUB2khD1ZTP+u/UA3N
ih3XM/N9jow7espxsgWYXDk+HpkkH4YWUKdVXR1OBrw5J+zL+j3BlVocHgJ4HUoLrsmRGgcmC7m3
/IPLdE6LEgyhZ+zYq2VqvYmo/3Ar8wyu/LUS+cdszy/cKiuy1lMbfelHY5gppnnUJqZccdk8DZb3
Cntp3ddPQ8MjxbRW1zHcWWmiHeGnwbAwxaJ2NTOq/P4BH/3Gq33xsaAYjCGBojbiSMMR6qxcF4vO
oP5LlBURecxajQtxCIeUF/TkYf+7qWDZquyi5lOjQMe11q4ZjmZtPetFMkC3Qk0JQo+3drcixuXA
LdDv6JGTllE/6ydnaT5pPIEPgJ+s0CBkuXuwSC6q6CkWuTga0bIRuC+cgfzpgP1lnufTsLT/HLTQ
66Rtfwj1OrRF8GL17k108zkOjQ38dMJWoaD4Y/fNGOqWT/XvOgKIXJFs2gjzDlJPcZrAqURVOpGn
7mQ4s6N55K9A/FLpjMrKvQhBEGkY2Cdjzj/NMD6akXuqlHjLPfGURL67snMQK448jt58hvd9XPrq
GMr0g8zEPRk+Bxz/9xRMRxnmP3Rs+a4s+1OW3RlA+L6N/sfSeXXHiaRh+BdxDrngtnOUupWlG44t
2eQMRcGv36c8ezWzY63cDVVffEN0dIgAzMz2CWIfK1hPaxXkj5Zb8qUYBXsh0i+VRttxOHoXeT9v
Vr8nk5vjurtYLnhqJHvhLpzlyN6hkrfprPEk2lihh4TCBemwUK1F94R55RQaaiWS5qcU5dkzuhdV
Yg0UuO3viUeRpebWGfDWTvvHti0ZN8irqTK5NuxhzyDzaOKa7rfWPtZsSdg+T3kFLrGag8NSWs8F
Ks26uJzAwLHoOUBh3juc33KEUUuD7FfTg9f9MnCJTu0bd9u0r5H52hE3ubI6HCcELUjlQ8TW/M1q
P0xuTW0yJ945Q3sVgIhwYQKjSVS9WjV4siulsq5pevlj5suWJCg5WgFxnoUH0ecVGM3exKzA/WaG
s6oAPFYMOdrhGkQ/yfBO5iP/6Rszs0gykYEf8jvWpKzhtAMd5JDwy2Fjr73+hEqeCJwlpSkRmMkc
u4GH0vnVoBpTdAmMrcc+v+scw4HXqcOox68lecn5i/mtRGJ91BKmpyCUdov8iPNFdzl6OtiTKtX0
CXWGpRdLyWxcx5a/n7ADsNQHH1Q/HUKhECjoo5qnK2s+uDG89Ex4WlA69YcLJTsDDV4g0Qv8er30
7PHtIzUGLgVU9qZZnL2OUrJ8UwjKOC61Y7JcfSoLxVSB6Fzb0Nzang2MedDRFqOxjTW8VSBkZu+H
oN0KPiaXVD+ZFCdmBqUXg6UD742JFBMl8iwFHb9ZklH11mMB+W8sIHhNWCnAAigcXPuk//4J4qJU
RNbwvaJNsh1QEvwOPkbE8sfu72E+IO/wxmXdhPGy5/lVWG0Mf7GWAgSm2ysZfHgU91GJxgtmP7rM
LHokvQmspf9bpzUaBg4PPwrUeFWVMTQgHkobbWL7xjshhYKZhupB5n8U9BtplqDk8/3f79Z1m/7/
LUCmawUentbI9t94mvx0WHyPCeAkSq+Rt4SI7jobvzkYTsZG0j6WOUa1PjvGB44ARHZ9t3T0t+0D
4/0zL2aw3vUyqaWBbFOyFt8kQCJvND5yL98F5c0q/4ZU5vzOJHle2MkDCVgxJcPX1TrYnMoSZVtO
QSAXgslFkrciinDI5/sxu3Il6JpbE30hm0Fi8sI1yXpk/VEFBkt7YH+1CVA9nTADm3J4yhUUCrQz
JESV7GYwxeYz6rKQcechLYaTrkrLKntQU7YV0U9tIoKGcwRQp3hqriN2spyBA+6VD+2gJfzxYgVn
QKqol6c847D577YZw6qb1UaHCQeuil6XbZLEO/AlLZ8dKBdgTPuT9oEH2Hym543yB92/IIG4Rmtq
m3uPwg8/dXOoSvQLjEQ7g0MieJnEO7snxBXKd2wki31ZO+sh+Jf/9L0y0eA1A2OVCBC/1Qy6ms+W
zdmbjhig/9eZ+O2OwQNNLutruCvNY0YQKPVRJyCo4leMin0Xl6dcJ8WufEfsBzweuzhOYnal9QgH
+xr69i7j2xptBGeGkmmK1pz4cAiB9SFNYU1wTvKVig5p8nvS7zp405bOiORzdmKx1i1hElTbKh1X
Ye7D2SqfLaZs6NLcWK8D5iI45du2/fcMQh5/hEiiFVCFHDs2ASvd8Ns0M3AxltK9j6N/12nCGtRV
FMkBEMEp4ZswYND1rCcEQiMsrKkdtWG3p84ukpwg8h5UBmI+tXeMwDaCT5W1R94o95CgpZtqIosO
75GM1vp/TtQ0OQ1FOJ4Usqt8Cn4aXbON/tty5a/pPfiOEK//nUOk8TZD2GxTypeU2YMO/Drqjnl/
/CcmbO5q99uq+vVCGkvwEiDKlOb/T7I+ehwoDnnYmVvCMm9aX2gVbVraXJd/ck8T5H1tgBA9WxDp
eA/hoEdGIU9B/1DD5HohSPCfuBsLBRu5HCUEoLFUrz2TQD8fDpF80j1AwE1EguNGrcTfw/uuU3CE
5bMOvhVnpLPec25XyvXRhz03H4k9PCh9UPlp37GBSWhKyOcw/vGYqujLa9oYHGHVUada+mDXMOLS
Laeu1BmO6kdIOPSjH87iLN8d+aozW4dYeEIRTWCL4MPzgdKevTOF+r+xSPE5TxQZWgHeetaTQsxp
UfN4q+MJuggaekX3urDLGhixg0DWowCL3ljnwADdDD6yPr6ZXnMDeuKjE8z41Lw5rBN4S2rbdSC8
0/Sq31JXiIP+Z1Hlm9yDufFhQQTUwxX9fsn4dGiMObpfyDavwwbVQQYePhDJ8aiHHAWRzsQtQAdB
xzs6tbMDJb9N5NfiCwTX4HvRRJAW0vEFNWSQIOKgJty5EZzNGODpnNeQ1EGw0ikUSBTc/WDYF7wJ
/UD4Iq37OdrQJYjRYf6Q5B/633SHgj45Je6DfiSR/6RI0jph8GV16p4pcTkT/xZ3lbfm5PnVMz2+
41+V4I/GP2yJ9lbdP1hUQkae6GNJjtWnQX/cjtpc2Sl70GzLeyKSGhPDNC6rpDDOBn4Rml3I3erA
wbQtBujvXF1uE5eKAaVA/TOa7z1C9XwPzkOd/FrQ0plcc2ORKSkF2KEAA9/RqOf5Tn98TmCVFA+u
91qKcMV7rBjTtRnAYZ37unyrJzT6/ekzqjOBHrIxCOQn9RBPH2JONiSTLcPGfxlJw3V5Vz7t85gY
Zz0r5KM4tKSyLjbMo9hIUJM6a9tw0MbnvpALUhubh/cweeNX/78AG8NKT6J6PIY8XhgFOlivQwpi
UgDGprrR9QRdvMuviVCY6bN3nQzYNoDNuXU1Mk9EKruoIFN9B7ia5aRpcmqAGqYuMrC2OvDcPJo7
epeBa6OnTQ0js/HoSuJ2vNeiCsj830LbZ+kHh43SmqOF46geUOnESpy9kG4YkuY93ivltvHBX/Hb
dV6Fp7JisQ61A2lknr/OT05kzS86NvIC4RBbGxym8e4pnM+goNLxoxa/87K4OrZaQPZX1UuP5gTy
LiHAU7k1HXsdxuPNmezHoIfNr3HWXkDWCPs6QLiFehwSSI3twyobU1ikoK6CBnzUIJCSCGCneAWK
TlGavEhaClFUtynMJWDKIHuefX9+C2xZYY4o6gfcRPuD37WPFIcMgdLhPpYxoTelXGjnHQrU2ywv
r3PHWEWTJZDXYyvlPZdFepxA7KxkxWZGF3D6QCmvPy1IPBJJ/MX49OmCe3t4zRvBg9Cmcfa+YTok
u5LKBxBcOs0MMBC3jOxpI1y81nCZqmMGg8nyVJgVnAX0f7x4uOnB/MT+wFLGnuB2G5Eh82V/1bdN
N47g7/9aNCF6yfjfz88nK8sfTWN6gcCEgNHYvYVh+CkDGE0+U/6k+9aNlmFFZz9LTwDzGSQ4ezXk
l7gVrxW6GGvTezB764JS/lEx1VQ+BgyqPXoMHcAePsSi/mzc6T3sk1OcyY0u/XXTUlBoBaK/dTN6
CIMyTghN7PV/nBsLtyDfek5ShkGd398Sdi86GlEOn33Cs4/d9hPL57thMmMhLADFQ1g1qVugKypb
WSbyFXneleu5QCQeOgxUwCRFnJjOhr/BRzRtAV2LW89eBawBq0mhFR97L1PbPg4h5rVLcUd27aRf
az0tYEtdrTIor41VPrC2ecCTGxsheXSkSvdRbMKCaClmPVezIb3MvZKC1GbwO/uel+WjrHsEKUqa
5jmXwT03rOY7RgMblr3BlJOZHNKHOY1swrS9QMoNhW9UpQrL2E4JIlZGUUMedN/6NHueqD1MAFRQ
ZeBvpgqTTYYUkBkeyp7CTQ8dVVcBemDYMtPADYF9aArcOXPepM6VtbDBKUXN0782zVL6rKyjHmkn
aqwnnfRGGTIkk3Q4YDOgU08zwq1uFVscs7nf1jm0lpZm0vbNZYuD0d0x5Ds+qeCnCxTjLAox9JSg
tHflhQ8nD9PgMvGIwXOMLa7CRYEITQxv3QCxZxXhFqlqxKToTrP5twtwn1UZRlxIZdwHN06fZ0gx
c2Nc+hJUocXg9uaE0TY06v08Jv6tYV25NsvWA4XuhxgLBSwZMWmUE57r9eQvLGHMBzOQT3IaX/U6
X1befewhVCs0gSlq2eFhN4Nk7nNnj5p8Mi5YF9koY0YBx4NiZXKGnzC1S6gI4NuddxTaCKJ4WKNz
qWPmGCCE3JebEOxaBC1IJyU9bpyq+0SXnc4TDrSaKD++1FTdaPFClwGOKcFROJTC9vjBpJq8z4OW
v1KAsOyzoaKyw6hgYDvv/IBld3t6utTDiw1xc06NwRAXlOiW+o1Yb1nojmpDNgfBrnqrczT1DcXI
NqE0lLBlKIjcTC98YLmCBlp6rCMIyF2lwJ3bG9trXmnqqxY1KGUab+aoNnX4rT+YGb81VH1k0il5
0dMAhEQwo+j/SPq4qvIgnSXY8YFlmvuME+IcaxIo3s8gTXpcGiFgghwd8L6jBC6C2wjsB8FaGrh6
ZSY+p2jHqhn8ExKdKEHmS/lUaSn5ihyif3XAsRwwxeFr6hUQFKBTyz4q6t8FiiMuDbIeNOqZGD+h
6ySXXYH+CzAZvyheRoNwgv5j6hBq7GF8rXmGAq2mQiaQbxKsMfp1W81MEngNEf5szONqvnLC9K3P
qEirnym628gEtGx11x3dPDkw18QzkEF6V+xTrXa58UQh4JsGinf3GSpvlzXYGHY4ooUrj/EPBYr0
3/VvpnaQgEcx0yK7YutSAwSjldL/1NP5Bk9FvdylhE2wS1DJCwNJgzJL/2E8vuiEoo+eOeAD90L1
oPN2pnMybD9pwn+r8kMZgcMX1oGBwclDPUb4wxls7BvJXbXxlV86sIvTZyMP5h0ahezocXLP5jeE
hjf8hfpL+SWyKlSiun1KxpIKX88jnjVnW0W3yVO/Yg8wLOJRKQet9+Y9W8fcNW+uSZ4U7c4Fm41e
0n4kQRfMKPgdigmGM8BeKBm+hVqZW/3BwfizaKzr2OWvRijf6IRUgVcOxnicZX5nCDd0RDODSTrz
znHLt+B1g1dco3T4ZnO0dZugP7KZyT34E5CDpFwpBizI6cGGd4GqfkxGbVCugFzyHrHQoHjXV1YP
nqtC/TsADEdCwAQ8WobmrqxfdblTig9lRleILpeibo5ogmz08/eMflvmiNPzIJmkbPWTCpvqGMPR
1H1ZD0myhLLlSfToDfjazxBuV2H910cNcDV4xeNCce6zMfUYYSJBYSFIny8AgpMXWETgUgL5RcGm
/64Uob51jZmBy18iECLQnQFXNuaQtq04wKM86A1ETJrrYOtGI2hHiJ66BKiREoF1tTaJvFgU+hut
HV+FBqyB6tKVJxnWFyDWDyrJ//WTgCa2PUe0Y9gZiwtYAUpbxVysA/c68/r0NdPnTa/YUvKz3oTq
ANSi1zyOPZbzDP681t0HNvzXYvzOhXrWT0SHLB3pTOA1FnUyY7LcEnvKef1/l01/6qPhwmBJ30m/
ybnQ7k4vu5vmnTVFKKrXTqLclCXPoloAieAh3sle/x59UPr0d6eMKxFzaWZuyj0XPdNlJrLFVtQ8
Nza9vNmYOUHDvCLmgPKnhp09sqMO/RKYErLMApNmhiB87aX6QTOB/PUmOb8RwzK9nMstxATwOIbb
Uu1M/lDX1UUwoavCRC1zoB6gdcK6IiTqEDS7CAHgBJp5X4rHmeSctsgFVO2pQBHQtwpGWvCOqY70
ZeDi0TYRdHFjouJjHJSI/hlkshYDRxtiXoF+Y7L8s+Bd7tcnpCXA98MDIjzVZnTkYugHjGYR9sQo
GjdNesgQvCuJ1LUjDpPl/a4K5HJbohNMa8Jn1oHdWvyftsUUQCZ7hli7gBs+1zVift1zZvtbdN4B
9oStt8UjnPW989UmHl4UxqEJui/D756tCakuME7N7L0Z9vJXy/AklnwTU7K1iF1ZY99bjN9RoMBZ
I5lzRHSd8ehF+Em3Gz1OrfxxNxcm0N0G5loBy8aqd2Zu3i13odHwLixacEFvjgUB2qbU6p30g3ZJ
RObWMK1D1g7InOlAM8d7nXPhyuxbZPAI6Ach3e/EpNPgFNZEB9Zz/9KbBmip3nB3Ac942yThMeAm
h1mqwLkh7kUOTrXfZeDvJrc9GT7qyLqN0YFSb6V1atZXoaWs6usJIxbn0M5g9Sd+ceV/CS39pcLs
R5+cWqImM9WtwMJyWgWT9wzMIDUy597HX0xstz0aKIwVDg6Cf5c0mj7HoLpEMcjyFtWavhuvZR+s
9Uvqq+xAQNHViB7KYO6249xgdKmDAk1hDMnKL9wzPhl7nV9rzEoBrxu/rKZiJls1jIdDEG8WEz2D
SXAf5q9+BTeYpKM7Vs4RmBoEwsEZOcHGjEGO8u+d2+56rhhTTYhy6VrnTPTUPvVOXZeYemGh765k
HIHyxK7i35vwO3NtBJHwWZR3PcbjpXsiwp6PDSqHNfWcR/0lhuwqUDhtWufBaB7cnF8P0oDZQpbY
w0b53j01KuRD67vF1sK3pNpMelAO9pCRYQQcTH9Ty5bncob7ZjtHU1ApukhhZgELeYeEOEE15EkA
IeY+uvFXKnGKnB1nR+BP5wpYxYf+WHMOi4UGIR9MoC+NhjRV9GkDGmKIFK865to6ejBO1DW0DmcR
byLyW3w6iIvecmHtMjN81rWKN7IVZiCjzSWC9JeUKCxWUY7yihm++DZIg7gKds04/sV4FWHdDidf
ywdvjD1BCV0XTaeGSSzL/K00xbbhLOZ1SjsNOfBL1Zn7NIJuGZgpQfcFSr1g94RqIC+vyNje4yiZ
xPPJzfi8yK+45nidbRJQgx/KvtLo1Xq0NOM4xnku6j/yBgNoT1j7JO8fBEAeBWJD9POlwNVxoSIn
g58mr4BC47P99FMXihpYRqIhHgI7Up1/ctLipwrCcYuC/oB0BGzLHiBIOLp7f0zL58QUKN+CBS/Y
B5/t2bBAgIA/NMZnpI3WpoR6MowInHfp8NOSdsgPT6Zb/GlzBS4YJ4TegVLrNM+d474bZfEQmR4P
Cqg5ns/WuIN/mvN6qvTu9v1h7LFGCrt3J8UcpOscDNwWc+Oj/4jUMEY4kRuDwLDCRwdZdJ1SOxqO
fVuNw80l3s2Rl68X5KFXrcKaETZfHUv8S8NHi97FJIm7Gpth1+HV5lz7xHHPlac0hDAU2C9e1VyY
WpFBIkaVZjZZhOXFXxVNKDe1A2zYWPpjZfUfCJ8fdSZ3TPlIkXKOfbVnhrTu3fL+D9yLvO0S+2dW
3oiMLZTY47gh7uG/NYLRnnH5cJ29dEoiLNorHMZRPhnW+FnBbPQmps1luguomzGYOnNad5Zgd4m4
UxRWB28cP8ETwjZZzjJI/7oJ40I4TdweZs58itrVXhFzRhk22F9AnIEjgOT3JmAH+rzUZsAspP3E
hQGCYQV6L/tT19OzQ1kDj2Wj30CC2rOj4l9tCQDXa+9Z4oKwmt7lHArQcLBMbT5S4HEIEgvCIPs0
2cQLNB4MY2EOQ06/LL34NQv7PObFLbd5esw6VtQRP2MIAatonpEl/tQtQJdZdFALSorc/VT7zwhx
0pczxB/Tjao3KibEnuj7M0wXJDYCTa7+HX2rcJ85dtvaiJ5jJ7k5+BO1HarnerM14NWND82x5O+O
qRhi6XznCohy2REiETVmd9dtRg/HtVYXzIV9CN0aUZhuWZvttFuodqNi2iqz2YP8R26MRcYCNgXe
9rtuWZKMVtRLDzFEK5+DFHCtOoNWr1peg1Zs0NOMVmlQfGfgaaIm+qmQCauRsrWoaJXsXto2vhlI
djNMp94h9gz/ipmFksJL3rwU6I+pbqJJqfJ3fT8xOh628NDvJSN/G7P7Dof2qN8w5INHzoSl29o+
zOniD9rkmP+YmzxERCavmBr0chUBaUSFjDeKEI4B3loDIODXILaXrW3ro5LtxWWVIwYTPHI4XydV
QaeyjkMqEIVIakQea+fBbqc/HD7ePKJpYobcx1wj3iZ5chMsKce2ZcsCuIBuBv33aOUbkmUPvQ86
51uTV+xK5y8QbG6wC+NlZv1X+86+9vG8THkz8aQJVwFSLiECGnMafVq5ATXC/hTtdEBueY3Kwq2F
x+FLFDHCiMpyBLzaU9Z2wcjcNfFoAOaPBTMnKcZw3+qtF0MC9Pr/0OKmCBO37wyLNxFGQzz2SM6b
XjFOovz3SZk2sA1fHLTiNSsxNNZ8QCb9OUKwovODVUu3FXn7iV1KCY5Y/718X5yjN5bpr9T4pR3M
1q7Zvcc+1ogh6CP9syJ6SLlGjjk8UgNAGj4r/mtLGkMndTN2Cco0LVrNQQmLH4hwERyUG21j8Wop
xXBw/Clp0aPWfCoy/0nGjCtxHU1aZ9t2Nmp18a8QNRgsG6JVMzI2YYzOyDeTSNSgs7+esS4UAi2Y
2F25kDtSklkKyzJ3PJxLaI9rHx3hGWOVPN8mM1rnNZN1ziTNWccUIJpyzIoZTdMFdXSwXXfJx2E/
Gt4HNpQANU48SUO5f+ExgzmWlywe973RnSbB/F/vgEg6gCj4h25G+IdkXE8NFDgBihDBGu0VJANj
dKOW7aJBwl62QQoOaaN8EyIep+sU4mPLoAC5UaoqMhkPklSDDA4WURRVSVONTOWQVKA5sdkD6Wsq
MbPXxUHdp+iQFaO45o1kUB6gheRVF4gWPEjrpRlQWaSVcG3q3OjHQjjYyLyPhgLcBJRUudNAMJ93
9qzOjLd3vp/hytmj5UDtraZb2PS3oGNx3UXBxiL/DgjnI31iPVpahmRUPZPoYuuwsWsYhRTlcBmQ
/RwMWtpubo9t2B+mAC26yWL0ByiVzTyfOfhJgXdZZnrnUemNQtnMn4s0Dj06oqTdeR3iCptl3S2A
tr7iwWF58LmwWWg/eTpxhla1A/cL0CcVHpvanUuu49FRxL7UNLpKoVRRmW2xbgVGB235as/pRYco
eLpPKTEuyvxVvsQXnQwC5V7cIjllrnMCP7YvOiffSywWRiOArchFG1R4mBmfIdl5cMYCDBYpNdM4
OTNQ5Egakk7cB0AByHndLFBknqGeMjbr+Wh9e/2yDfvpQZCch4DSMG2PEVOFuMvYq9NIBeNl5sH4
cYfqBWTjLB0ukQ8uAvyshShNRvWjxnprqKnkwoMRbY/o7ENgQSBmPAo1IVhG5VqNZ8+LNrLAFG+M
sZSxTq1rv5FNP0IybhD4l34Ux1Y8JzYyQwVjCpBKpyAjizYJ5WZkfjg2rKywuPCS976NcwDcsE07
d1eTvnawPPZmE15ZwP4ZMvE4iZ0Z2BAudVqFX4qhDsd0sqyLyUMfSoTCqAhQvFszFvhVNu1Kl9u6
iDBH6+hA2kKGigxj/FYjMBXIO1h7gDpL1ArswQmfhf2sJXPjt17Ne7lArmi4qKYs33s0d+FPbArO
lQQxNlhwAthqjkO/K7E+E23/2dRoLNmAcwCS89ZKa4tOvx7MfZeIxfZS/lqKLwe+rI4CXiQ/88W5
x4HzEQ/ZCxfHomWoPAxf56Z4hTuabfzm3fXp9GzXfoFzt3atdDdRcfAeGAUgyMJok8mbiPOznJGV
QqUMCoOI1DsvjeOO9sbW5FvoviCkfYCbe+YHGNx5hOaIiWgV+Vuzc9AncK9VPN8t5ia3mi82zwE4
LPGR1/O5HpvxO2mBHOC6tneZVuoRi+F4KWUxIvGkws3iJ/UlpLVflxPMD/8N/RbKKlC5pvXRmEYH
hwXZGbYEuuExvPrZoLpmdx83v+UwVzvf8ZA6ERV2mMb8DIOHzKZ+W6NV47OYf7VAQBPAASPNYSd/
9LVCsn+XE++A9s9u6GvFrM82bw8t8WN09XzBLtUTpnpYPTeD1rzlhLnL+MeYrE3giL3binNHCCm5
4KsSiAOmHsQ8e6iHf4Utzniw/ZX/mLfGH2xyfjui+pVNxbei7bM7d52Dn1kcJiRhgYIir1CM6D7E
BhIiDP1oplQkmNkVLjVaMh9LKrmnxunnp07aWzFZ7m6Os0cDJSqUlxWMY3sbSueiDdJz8Rvvw182
Qpibgu57gy24ecBlbzjIAJKIDdr/S6ZW+mW7Y3ZclsxAI9Jn1SCw/Oa8TcbymLtk3OEfWBcIQwBL
KpjAEsYLRokxSmRAySYUK8ZJa31lOC97xG599s08PiJZyVwYk1ZbXGMf9l10iwzkLZFRqcPus1Eo
q7d+JbcquqPYB1SbZQcame+IYn+bfXuuRHNu2+muAgoaiy59C1X720Xxu1Psxixn4qsgB2AYgE4D
15t2+DP9ToFTo0x8SWSYPFJ17eFVfXudl+3HsUJmgMl1JMZqjYb1GWLREaE5ZgwchR6Q6i42qi1h
RzEj64540OAkNQScWeQTVgNgRxtMU6wKcpx1mebiiCHZ3Z5IT97UCeoXV4umcoV1xSPcABU5o3rI
5IgrRVF8tQJRb3N5GgeUFCrBhGGssgYzPPWgmuDULLZkUWU668KrXvIQPUQfOulTW5KRzd5/URBR
Cnt4rjzvdyobuYuiiF1Cim718KSfOcwP7XnZjdhAGR+47VH8RIjB4yCD/YxZAQi3qZuhr8dxZ22M
vhcbv6jI1ajmovQB7poA1jnDl/IbIAnEXH8CdhywZSgg/Q5VuyvhogERQfTCbH53fou8NTdVtQX4
/gbtc4ZlX5WrbjnytMnE+q+XXPRo0IkjNfYL46oHDw18UOBQfbl/tlKA5OeJqVr4GgWhWkdJgMRN
Z4THGOn0bSunFJEcxkdzON5sLzgtRX613JEBJLqaKatiSFXhdgoQlEbMopkvzUj4RAb91Ui4rCZ+
u2qAJDF4+GUEwUdTLPe0SDdqzD9FnT3ZEyjiqv0TB8OmKetL5aJ5Nyv/wDvIGOkjf4oy/BntzE2u
dP1lo7EJx4stX7KyhEzewjnjI8bsOnh7dUuXWO981ONBHIFYiRCxoguP30wx7skDQL+zi9f6uwwi
nscgfVTzKchDphvLye/KvenkX8WE7L7pFQfIrVs0InZ15r2j1s5GfSle8qrCWa26o62/X9LgV2QO
h6Wev2PDOpVevm2UBQcKsJ4bvKYz9B3KpbYx6/UUxP0umqvnRTBK89r4T5EKtBsNC+BE3b9FNgTF
2j+z67EPrjdC5q99Ev5Abb2kNpXw1HdXFnPPhaegX3njbcaTAGAwh9PC2q8NJoJ8k+/qbvkJlcaQ
sYpBN9PNNvS+58zo2QujmWn3DtFrRjGwZ1yce+pxtMf3JGpgLBUvRVtXJwaWNLCMbCYTKh+Ya7lx
IgV1p91FHnZtDByhFjIxXseDexz1D7Fs3jQu7YFqmGDlVo7OVV1/jiqrkOU1D9ou62SCyP0SPJJQ
9LDe8P/ANYzLh2Cv28tnA1MEgb7WSqBb65vzK9z6R9vybnhz077xQHaxM7JQjqc/YkZ+0el4OJAI
905EA9Q7/lexuNcl44x2OStSpJ7OMY55DxIUEmhnIrRQyyWdiWqpZZy7yXmeRf4tKgvQdwy4THWI
0UpIa0gyQ4eUuTxkkW/tQoga33E/gL93rR579YX5a6DEXzZsLzZOt0fa64bGk8AsoxAZn5phFkY0
G3wPzdVQiWmTSOStPfUxD5W172qXJTU3Fg4+IO7AaQaOZnDsUVZL0+YG3DHbedWs7dRdDJahj1rL
DB0Lxzas1GoB1dJgW4im2nWQ2Gx22Ojkg/hTZNFfMdrHwO1/zIIVJllPRCnzizyWd4moo4GnzMqE
6ZnGMtniAfk0VObeA3u/GUrQljmYTzjzZEWYPSNjwqkOsxO+G+mlMSmWY8wJN4kI/+YIeHktFegM
lx5tFbikGOLerKZ98E3v2e1THlwNibHwfYbjtZsc+pkL0zg4ANMUEkGj0DwMSc3KIsIHe1DovjXc
ZbxZQfLHUXQWQfkmYmTOOg8B3Sl4alr7xw788LaEqfPQF6PeeQwPbePcPLXUO2ZXtxoN5lUcMn0n
+kQOY8lRxD62XwHIbnTJYPo3eAiJH5VMLxqAAFWlWsvYpVqfUe5elPjHlPQbCxXxxXyLqgUuCcU5
vTebHGrduG8qLfq77oc5XC0GSsmFad+aWlcraTmtXOHelJN8ZmrcR2E/r/tqeGowlTl7hSRxB820
GsIZRcg+gNPRPhmh+8cQ3d3xncfao+2qEfZZOYPqV9QJF2fyD0sGEE818V41NWBxZ0avPwjRWRHe
fiBZNIhM/kNFIUJqDMa+HeYLCnMXf0AoqRpgFbvTGouT4wIQ0g1Qa+sIzVBO132fIlhToyyEmR4L
+m76PQdyl0Qx68/0VEHIdj0026zM3WB1+Bgm5k7K4lNvGQ1q3sJze8ZfahPU/k2YtE6W6L1vkRgv
eWmSHhDgMlm0uGHI+UH5t4rwEvf+mJn6kxtM3lLMohLxjI7LEyOVZmuILHsADIYuaku36UIr7HMs
Q8o9eJuj4xGcogGT7Xo9h2lxUrXHTYEYfwwkxb5TE9I4GskHNiQ1HRK77dCR1oHCMaK3zz9Tl5Gf
ENmR1fhKOPI5LJtztMBozx2cPcvhY4p8Bpc2JvPFEP8q8CYdSwdHtvqJFMHHkuV5Youwqvr8EX1E
ur3COocGXrlh+F2lyF+nTIAMXdr0SNOVpcHAPVw+TQfpSLgQGivJTrXTchSAUnz7vQxqXJPlBkAY
ma85W2V1Hurq1tkehMfAGBDFDq1T0VRXi9W1iwfuNsDshjK0v3QOCx+fPbLTZbfFxiqbIwqFuP1b
TuqKs+KLhURlkRlscWOKv6AwshcrtRlQlNzS+szgJBgYMjiYUfQgPMA3UZYO5yjXpND6ziYSITVF
Tzxdusb7K2IpyCztc+pUC04/BN0RvfW5884ULqQ3YL41Fp8rEUCMzLG5akS+LSx6BMvEV6HtcsSs
XHoLRENMkJroSQ8DwnhmEX8xeziTqP7WzkCTXJ4So73r317gaOFP/kPs9qc0ofxymDK5ygT4UR5z
BKujZYYPwiq6Mrq728zPrf4++v86OLkxaPVoTB5sULEGKaO1vReVoujBxuVO5HmDVAauZ4Jxqg5F
7W28ODzZOfFpAHjUZOyO+v6vdoHc2rjrdPF3A8gnJwetlGhvMPXAck3FPo3xGtNRBIfYVV0mr1Nf
PlbC/lXnHW7m3VZBx8epp4DlJb9RKABXES5Hmc8XTS3R3773g5MojXcPM8x/rzUjr9axGNdQZ0kY
FmW6V20Me2aa1F8Hw7s4dXBdJgS8Kn/aOI3X/LDvtF/9dEBwo1DeHvG05sToCpRiNsALaDO5y6QT
XMZMotA1l+wwo16ZBWNm7Oc2aTTY+9xHyhq5BOT4LEGLZaH81jNRx9g1wIo4y/9W8PfxaWvdy1jh
AW65HZpJyvgyF+ZYuRW6m9DqUJnIJGtBewF4nbiYBjgI4I7J8BrLMELjkSlkZ05/yinITyp1YU5U
g7G1q1yurcXqNkgh/Y+j81huHYeC6BexijlslYNtyUFOG5btZzMHAATT18/hrCa9cRBJEOjbfbr/
Too6hJ9UDsYpxMgUrkqCFfuqH2jutN0G+QGXl0mr8WOUB/lTFmRQSkAB96dgqINbqxBIh1gSz07b
eMK7r9vkAKqy2Tk+U4bSTbMThzKC0UNvXY2JoTR4Rc7f0p9uduXZB5WxjmIE6F5sRjKNZKdqVh2S
HXXuaXvx4l8ASQSp5Im6Ce3yrALNd6yVAdRyVPeDfRzHdGvkOcU0i8ePhIa3agzjpXE/urF5r6uP
5T9ALz0u/6VMU8BEhn9rIpB1GIqYUi44hbKulhQkeOqvlgl/BiC44B+b4VW4715L61sff4fL7L/G
xOluRnws9SnK5W9CwbjF1SNKvqwiqXOK5HnJ0Cz/1OLGcPDc+bjBohjLpL+r6lsHrUMZ0Q47lEHW
rm7vycwM7ITn9FhAaalja0dqahpuIxglv/ujKJazybsGdxPgGx8QDFzrybIxEPvPozb2ZfrnWzQR
O58ergHbUiTMjqEQW1/FqCF4m6RNZkWgWaD3D8HL8gPyy1ml/E5recZ00tEBkmPyTUvwY2G8atx3
PO0WP3yFGBZSLo47JeugtSh2wA3tEnwXGs3W9Ek+DyWNu4oIu1l+mHjruDoF75IqTV8qjRId4heI
Hyd+RVho3PI842QMHTBF1WcEOZbwELiyAh/sYsEiVP7hWDQJ1iebD5EPLgjdJ76mLQHGTiBlQxhj
jtjzB/rB2hdTtHjglh+Kv2gXOrM+sSiR1jzahb98AbNdcmUe4xB5ClRztdlZygKjIbjhrRL8i/57
pEZn+fhqGg5E9Ytz3J7QLxmB0TvFuxFCRovqvZgRhrdwcVqli4bMBeUS8c8E0NgasnGev8lEHjhc
rJc8zJK1Yl/+kNZPuV8/cVo7wgjlTdOeetEdp64/EDj4HrP0MNbujquqjDs7emlGYAL1qVE1uSDG
rv5Ll4LyepgHgunBjp+QX3Z541DqtbMcpj1ArGz0CnA6WK+7YA3Ld93yIROAm5xqvTwonv0vHNxn
PpGaly5C0To19WVw/oW1gU9GbAcT0nJ9ModrxeCDP8fbmjqFlhOiJoSI4O4WNu7QqNn3QWQyHT86
SGgN36bJOk7sj5EBHIrdO41u+bNrwHdvMgYuF8WbykaW5DbiocskNvwYgBTnX/OjJuxkWL9VePWK
ah2j3PSWBVylFoe+6yrSRmRfa18M6zBB+IzajKzep83vuDzcpnY3FtXHtKuugDCtZfW7/HYWVXIC
I3kJ0vPUqWrXRZ+6ajc2iXyXUoamKvYtnVuafgBuFq5PKI2HxLwtX3P5C8QEV/l7OpbBDuO+ZUyQ
ai6itTxdqoanYP0KtlTLz7EsLiD9PlgfuuUnFq19m1N4pyJ4NEcm7vMzQVbLRffFIRC201Hxfxay
2S/fhuu8LC78IVTtbJJ7hFM6XeVyW3M1KIOEPWYecgeGTMc7cPmNVQMAt33r23gfOOkdX2KuYzKD
VKnIV93GiD675YYNrRlj4ImYEdr77/I8ZFY6Ar6Kn5Z6vMMMs18VBAHgZjbGNitczmht8r4Yz9LC
3Jsw9cyxIanDveX07X6c218rn1+zTH9PKVZgh34ZKMrep0FLJzjTg9Lz1qjLSzYF0Z7ksEtPpR2R
JyFLk/rgvGmPNEV0rlvhnxiKbRcEjUd9htnMr2w9eKo1XxZPCmW9+PNjxE0tblll4gOiPSN0mCHU
9ruKyXQViH6xiZvUGfCId+eMNz3eCvgDzr9pxGfYhsc057Gf7O/c0dcC6HVV5CQgmD5a+kJhxsqx
NTI3nK/JgovZ/vUefhdjkMDVCBaPgc8Js4rP0uo2FL3vBjwkfqC/sLmkZ+3nvHgKn6gCHz/Fpxwh
9qOTMyvzmhs7ZKbtYkb3oM+rExUHXn3nKc4j2ZxvrTSAiCY6bz/3IQPmcuMQbq2EaZ2MBkqFMX67
YOJ5Nb2mVDfGXY2tCbZSRMcTdQbp2hqJNEOtPNHofTIpnZzRSk0HStIErcwAjtzyMLXzne6MF97H
sF7YZg79sZ2SwyCTrW7JRIrxzjIY1Bvq0Pb0K0fBuHfnNjgP7GNU5pqPNaOTKTd4P+HEi8WjMtJ/
umPrs7xIGwRnTGinMmU5KjQzEkYXuT+f5ybbz2N5Crr52ZmBSnnxdSldr8H7CiODJIKQF+IxN2bw
u6zuLh/MgLZ0sJQFTQvAH5nV+sPjh57hmkRetM4mfZ7nYjuZcBDDTj47rod8oqcvMiU/dhoy/unW
EIGPoycv0isegsS6tb3cmkyKGSXYRJh4U4T1Sxj1L27Vn3Ms7KbBqIJQ00rF5mNiDceeSwmScF1n
lP+aYJ5Mlf86Vn0OEkGBJa7HJq6HnTA+Ooii+Jy8NyFYBczS1OR7NH87t+zJELVduncBkaMLg6ct
dgPHX58C6WiijVIzZ+hjXoGg+15y4L9j5D1ywPobgnxJ6UWS41d+FumbH8fYWmX5FGt57Ar9oKzs
IKW9MbVz5LITxyGtNMZno5d3XYCxjujnIS5QDAaCEVy1XdIudvL8NbDS82wkIbHhrL6LdFuCiKMh
Sy73slFV4hDZ3nfnhvdJQo1GprBJ5kwInYmdYdcR8zE8zi4Vl9H2hsemw5HnNQcu1w1uPcjbUW5U
0O6JDKx6dq0iwXklBnmuC9bwpEYdJklu4l6xtmw8tq6Tc9zoPNAi3Ys1jNT6DH+tY74YULLc2drj
Y+nWKa07EjLqurQm4tBTdZ7H4UIWGjqdUabv0dQAcej28bSYNwSUOwIgA/Y2h4pe7zVw1KNDLeyp
hTEb9L44FNQVEf+HiGLDomesF8LWc6p3BOtdl7U/7hCDNeWhjxkMgKyU9I5UHoafCpcv3cFeZmPE
Te9Dhl5FbrfEj0nYCSx7lP2gChDdyGM6SpwpfPIyJfdYzbh3fdrnsYcVZCvn9GKF7BwnD3pTvxXR
+OS37bXkTrH0m1bNezFOh8QDFsk+DTZNeMyH4SXAKktm4tLnHkcUlK3Z3+h2hFsO+Bi20Mi/7xzv
FNnDSRbZXa8Xu35Itz3WVH8ID57Xb7SFNOtkxim2XNo5jeZURfZ+8p2fydMgKvP8m7Mxbk7dX6bE
+xf5VDD1A4C70Ha4Tez46lfum+4Y3AMX3DLCOKjGeyrscZ+l4bObDucxZjxmmi+pjHc0a9+DHUQ5
QEtscf31NkP95R5KKvE7WFRGi3JjdrCO7RgXKiw6iTs1mUi4NMdOijvHnx4jP7ifXf3YpdFrhERc
NtGpZ9UesvxmYC4x2e1Q9su+ycIVmxK/mwEb+kK/4jw7CdRtXydrCjmYvTnnmSVy7RZOuOP6GCuL
jg5yKxRIeRqP+1j8VVWLYmGk34wZPoPW1oeWY2rvAJXgS4UUZLJwYp82Nnli3VHxy6CkQPvR7Q9p
m+4hSJnrUMx1ixbXP/jF5iUDYL8yTZA1TuECEGo5IMbtcJSGOjcSx+GUCSYVXqBIny8NUF38400x
20Bm6yR0yCCLpblkDsr+fhrzdhPL6s8Sw78xa++IjtKwMvawdf1wYhP2f4fC1rWd4Z/rud6Gi50Q
Sp295zowcLm6kvmz0ynaNiUyn5jmHWKnD9ixF9te4D0WQ8AQJ6ej1TSCbqspWN/CJZgvSWkwUdRt
yg5f929l2RrnpOUdolR07Nr4rJTYh62i8czb1TGLK1bI97oDM9Ohkjk86HRLHCiGOZEFO7elj+Fg
yPe5y5pgu0LsI5h9oHEMyjsqDz9n5r+UTBi6oP5IJHHK2rUe57YgrWhDLHZduDQItJYDbs6uYQ1P
Icf8tIieZNHgKmoauKOquWR27WK+m0lWlZ/zpHmywtjeW6oR26TwnyhKA9xhypXR5F82NAQQThrK
0SQV0ohklg0Q3bE7yMKL/D5256pyL7Yy/1UwA5Kwuk9yaMcMCYZ129ERJBlXmJLNRzWdRSzPBB6x
v+Fbk/uBHvet7DTh19i/48nGS0fpUdO9R0H01GCp6Irqgn/gfq4LpuNKpBirQuPfrMb3gIeQuO7W
LxtqSDUhF0HlaVAtPHL17rahx3BcXTmHL/yHe5SCR0NS6M2SSMbj2hkE4+f5A/H7QZkQixrajNbz
YBOFTNXO5ifuJhCvNDScDE241IEkFiQBnb1kH/CA/FQB74oQOxU3+1ebul9pz0S3bPWjpAMv64df
ZRkPTSc0t6+bIMSDVgwZVjIiqEtSkFQj+QD+ik4+RAKFx4GQos0N+e/tgmv352qdkDuNu+CTpvCT
sBl4pXHIrQiJHTTrnur48wTlbTn+uGH7mpcKPgmFQn2PtlwWO4QitR+H1sD5AKXRN5yjoQSlEGw+
2Eyw+SCt1rrhtmIAlBUVYy/ETKu4OWwzaR97YMM7v9H8/DGo+CPwq+qg54bh6shEu0QO84OQF0v0
Go/1T46xMqp7FI78ZTQUZ+jgUHbQwhuDuiHUjdbxaBymo4aJT/AkF3qVLt27eNDl3mGths9hfIKU
1jsnQ3eYbCRegMYvonB2gY8s7FUF5bxyrwcqV53oWJjTJpz0iwxGxgf1U2pR41Aputtnmd9Kg+Vy
gKoB9p+HOqAjVDXY4n2AKS6mxT6k7dKxfXfP6OjJMLudl/fJPmbPh29r2nSG+aSEXPSA/pA4832W
NleaDF7ol7hmpboEcfFkU2SrG4ImMyKoMWm+vwlZKOTa0SMJV3A4OR5pxaVyAHD7FmA3++BqJmWp
8eriEUQp6/PxDnznZ8RnoNzyo5nVxTbLHxMKNEhj+HpWypsZGqnBuGxgwMiUwyDv5QXyaFI3/B0Q
6eVBHHDMW/LB5oc0U3plFw9JkD4lPO6KR8VhxWk9dSjYo8amRXQjIwPoFs1hqSDNIuspcMdTlkQ7
gwnr0eScTn701rE4+ZTr9AU9Z6NHiaIVYX12D9qb/1zMx9y66NKuj+1vQUw45bnO0n+eR56h8YoJ
e5iDoEfuqrNZNfseNdsLydBQZ4EhFPMQP485JfeVXxzNFMkfVJLFbW4dUKbR60emQ/R5rJSKiQgN
5FKCGHxoSQUn4YfX0SD00wz7qeGR4AGbMkkEzX4uDbZAswb4ZM3BuqpyRD6npx+qGZh/YgAQ9pp3
w6aygO+GSXcIDO1uXR8rN54wCneUv4QjgzcOCwx1Bv80kGash5KRT0meki3vwejHj9DsGL0GJgbz
4b5Luy3j/53l0iDeK8awmJ0K81VX2GyypX9u9j66oqvxymGZMugHnvJrAvs7WfaRUW6MGzfMXtIq
vBDPeKzcht8odKF8jpyMpxplHWxht47YebmzyNZTYvJuNIS5CQQA+Abc9iGtFpCvg22Et6HvURtr
CD8+mNZYfnNcIj9GCyerrmsA7khITJrWUSlnV/G8gjSkdhokmyaqnWbTneHIS1Wbz2JCKJnj45gG
hzQoDzgFnvF4cuJwaAammXWnOFVhoVdbD9Bx2IS7TuDKVAONvGl/XyTzS8ov6uj03MrFh0IYLXWR
OCa8pbN1425cZ7LaaEfRkTgOb9XMQ0ILRK6cQ+TorcWOQs/JBXC4eO5xMxAVgoG8cLmShDSKAkaQ
i+bcLuksJy63k2RC5hXOtTSsY+bF2IyC45jHKyeadq1pGkwKXcKgZFTY9jPKyrNsP02E+/PGGUn0
5A/LzdkUPq0/SFETjs28xKS4/M2EWdzkImIOOzsDo5cqCXeOVOFG9fNB6OkBF25H65fbYxuRZ2YS
/8Ig+ygrrDf1aBxydnEkbB2UeCS9JCsUJbch5A9pZNskwU+a5IqBPXTTrTWUOYf89tlkRXRpS8gL
MaLvL/jltnPcbZQEzCtqlBOzmic+z/E5z6bnKEsYQQ83WYcvztyfR7iTvKScs80+WBjur08bPXAm
9nq5JVaq4zymUtalyPsqLYwr2jYfStfaBsj4kNdXEd4tVZF/7Xidtf0TE3PYr9FdGIX4gKxd1lv7
MaYXzW8EDE7fGLCcJ+U5GAyGWJLJSTX7HBor9apqE4BsiCV8jJvPnDq8Ycwfew40SzfPxXHpDaY/
BNi/SINfhLy/dBF6Qr5rUSf/DE1oUTmXiGcxD+ebGTb2Q52j8DPYqBfrBY3OJQ7AglFjmwZ/2YSm
2izRVa95ZegA/DHoUIAAsMGr3s1mtQtKeW18jwkUJAmOR/hu/P4JPvYbZH+qa8xXV/H8ChDH1chO
b06enHY8uU1ub4q48D5an31ZIud728XH2NjpeezK147GtnXSswSIkFS8JeroGAdte56LCHmNKchK
BdSNWeNSZmGskBUAldsBsdWm+mMr/OSwuyMrwC8X1QxqyaYtbWRk8uvEq84t1Tw8niOgCotYFbWs
PX3iufLAu5ksDDNjMa2ZNGibGtQU8rjBjgUEMisDh4NLafT+iSPYp+8MFuALC5V5FCyaXYvLFiaS
Pzs3wTnFT8a937n7BMcwaSnWzTlqOO07x7xFmei84lxwHUuRvDOWRD1sZ5TbQcEO4m3gsGRuVS7f
3ZFqXdahEhpple19OUm6cDsi1lYA5HYmTFNGh8HPD20evHZwwuMSdd4Gy7/pF9S0nYw3257pYLES
OTyVrJac9PttjEXY63vKGS3o3k32y6V4IgbknE3XPGKswfIAIPqpbUp2JjI5JlYcg32jcbUVhXkY
ivBXR1bA6GxGC6cyGLetf0xq6yJDdepaHKZxS8lq1Mtz1OPgzYtypn8Go6o9HC0EsFhkqLvx8FeF
Q7QveM7nqIDy5z/FNqMS7AlMVxT+mcBY4r4ckAH6n+koOnpmQKkIfhwcSFCnKLWMdfcccqikkVTj
dDVPvN53OsHtZqTTukhhRPdu9hPgyFspksXjQqyQRYTmaYDiAZNT0lG1Kn119Utzj+JCMs8z/yT9
nHbukfjzb3i8jszIQ+4uDvhF5jAAmsuTEdEMFM/ZxQK1wZ/Fi0ZNrMfSikRRH3VPYsuueHK68C1O
q+sUlzv8P2c7SXdZ0dzNAR7NanbhDEssmNrpX7wUG3ssLX/D5LoEYsVyEfCZ/FXG1PKa4sScLXFp
WXVH7VHQ3jv0PzfWQ1JmVNGbvH2wz5bsIvY+M9GjNFsC1HK8N90EBtZybMxT74VS3X1jRxeRlA+a
PgCYIwgAvQ9arGYwtjd4UDai6kM6qRSdgT7d0CrzjmUmrqN2/yrM56l4cKhkxBaDqOFy9ud1GGFn
7nW8ochjvTR1ZW373DYRb80luRlmtBZb0Yen37uKuaw3MAclGp7cDPYkUgIXGIM9ZUHnbHbWVT4i
KSc3XJObIZRvY16dqzHM94OkvFH/Vj0vjmUZt38ndnJ+wmCjtXlc6uZOo5cGDCzmKl9lGRwKEckv
LzYP0iy2UVQd6GcHBmJpepwqB2oBFeF1gMJrYM0ysL2BrmKPTIkP2BHrnnCQWJUN/7qpl8YFf/oT
DW57VeUPMypVVBifoQfhdMF9c3ds7WoZtMWXJEmu7NSfawO9AdmYPK5V3iwGmrQuPcrlPnIIQ9NJ
WBTNmkbTb0HU/BWp9GalPPCBD5PFtn6IWp01cbDZW6R7NixJCEgEi5/RYT7G3eJjSaCSxIfVJSfk
fwc3Nix9wIEazLDLqCGc1QaEyqNw1b4Nqjs/mf9KomVMNQ0GESH7aWrOwsJ7ZQUPRLEdmAhHU/qw
fJZpG92NabKduptI6NzCWwlk7LGc6WnR6bWeJ3ArFvS9ZX9SVhaQgIGpAV5SwpP9NZracafS5q+I
K55Canc1U1GKoXT+4y4GTVbJWAKByT+wpp6bxN0GbPSXQ72VGhvHYkxF5QrN4ntz8f6T0ExKBG08
e6I768l4wyWyDSShY4GtyKHh0phRbXp1ouJ0R9DwFa7IwTJjnAlkG0lpNh2gTzyv0NTdh+WGnGqC
4uzJKsPcD0P0W7SKOTCKQuo8VRGuhwwUPx9NmkZ71dn4iUkUFcQFhyk4j/m44wn7V/cJr39ONhXl
wX5gUp6H4W4F6gHfEjdKX1lEwpaENmqlMhRzhMl9To30yQgFeB4R9ZzYLYasTQD0KDaRTCKmDekk
8KgCj8JlttFE0Hi495NTf9Yma5ffGhfcLa8a7sKmmmR2B7E7I6Av9nMQ4dAJ53mTVNbT1NYPA3jX
gW4TD/ilTeZwjTAKrcCG54MByyozgLqBwYKIA2/t0pu+obLVO/Qube/SwkGIc/LTmuL7zkyRvpva
fEwBq2CtojOkBv7Pzv0CupYuCbOON24gbzVYLBOmcHfrEaEDfloiWaSXhntVROu4GbIPLAxYVnEq
pLgjVp7tc/ZnwfaWpaEDVde6z2ON7XkMoALXbz5lDdQtc74BroEdiKH5BgWecZjDMKVJLoX5Msb0
UozDls63a47uxGNCXKO4pAlWrgbx0C6/W0Xfe0m23izzQ543X+VkPSU4ILDMMwdfRHAZLLLF8JxU
DO5YHG+u1NA9g7vWn9DaMDKwFuVTtOMD2xf2r2Qr3zn1O+kEdGaahvnyBxHZd/P4AxlwVZsvkdEB
RvqbM7WZ3PgmKHLhoP1gZTGbE4lAmbyyiOzJMhDf9+6dEIIsKhTjj3TVTJIW+mBbMZItuCOlw1E+
vnMI8i9Hr7AFMohfxA2HJczwOozeuamhNib9sIvVM7QoKL1J+lCn4oojkrl/gyuZIMjYOy+RjJje
u4flE8E5dyp5yjyon9487xSvPsYPHCq5nEOG72YEq5Ni41rb+LHXeesvlHBUA9SMXRkYr6Q0Lxof
FOdzcs3eXZwbCzuBlckI+FGRFBCkAj5uR+GQqD9Vpv5ZIRHP1gCJCOb5FEH5OIdhw/wy8fcipq/d
phEXM3oVGju08XuRmqdYUZfQU6rcyBuRWgSE8AAYCSqx9xiM/p1Xg3as5qzaO7P8LExf3GZB27dv
kjljB10CZ0FrtjNwLkLZGxa9Q20zv5cy6Ne8zX+AGH9KJtYkYp1L4dnUptCgp/LkjAn94tblq+h8
tbLzCbW902LbesZ9TmxRAIdCzUW8HoN4bXQO+l/MMpmofM/7dNOU7a7zfXNvxyyypOQcLdudF7ds
WrlgfuO0YMvlR5hYX2BSt2MSUXQUPebxEBJJn1aq7PdePexxiK/h3DCwI1Fn9zeHTEsGRE/l7dXR
GEMMjsnxXUg3bZBap7oejwreIbcCk6qBw2wx3zNVXwtabhVfo8Rpquz+HZV437Y049hB8pKW473H
KSBU9OIsaff4ro7jg15eVAbOP2Gc02A4CgKM3JI53Dc3Kr7s+c0UWNx6m5NVs8NJtEoot0gFYmPy
mbjFv3rM/wg8rCh7pmC2KZaFsH0Ly+Xpo6OTZFR+kZhh/UzBkjFPRcWAoXe//GyBRaaCTFpJzBAy
arVt2pgQtiKkwCt3O5flRZkT43pKyBVqvi6gUEDHsY4UN450/fQBBjsgNmb+pWxQkgZ7/qlOz2QP
zspLfhLP2GmBi7wggNUNVFLXHdvq6a5rx0sbm0ePHKyAQLAumcOz+N5xxqJroPO2BfvfsSqvFgtQ
qovXgadjFQb5Q9LbX5RjxauO5bCS8MryCQ897UIFH4381oC2lnwFBx0OvaVrVks1ygvrPRc5Eims
EHCFmtc21rZDD4jG49vJ3rsutz6S7COhGnrA8WRQaLauW+vmUK4zTwk6LfgBZuFWZg5bJ8ioLZFq
qx37ZlXOYZ41axYVImZN+0Ytpq/Wnmnz6x89vHqLDoz0N617boSVvwwrEUOf8i7/a7loG+LD1ioM
y5dEkccD7IEGwM8SeIraNOY/K81kWUjnb6i4gZoasyii7kvuYWnvF3pfLzi64lT0qQRJgzP+cnLt
COHsd0KhcSWQ7WBgU64NpqFTb30VhGAXPmlSir8upKSVAZbXOQCsKU4JNAnecDfO0Slj6jwyWY79
jGlK1N4s8pFQIN3AfO8Mf6sT+89x0z+PesMjVMq7YCS53ggU2WWBBzBPvHzYiFDf59SgGHI8EOal
+WdQ+7qUJ0rs7S2IOm0ufV7edxWQ0qjxPQepiybP82RptsiDAPWCcXm5GJP1yLyPuQfo+xzcUzSz
cWH0m9MQEM7ev6yEVLgcJzip7QFcHem742m1fwJj+IjacC+X2vtKAqVjYyfyjz7vtgXjmS6Jt3bs
Pozl9Gp50Qbr9mlRTSNSRabuOFLEfMCdSc8UZ//ajXhfFuwAFI+IsY/yCNZLzSKcuPjYhRfdiyp5
nG3/Bqptn3Yoe6NbvxFL4aJ5c8kptH6byP8h/94xFT/HbB1DeMdkmEGo0BJuVthRB83GJuveg8Et
d7auca7xlhqGEpdNbhobO/W+JjEBg4oHmMzFJZzqS8y8d+ho+TR5VsLKVC9NWLJxsf1Droc9c0uP
oSg+LYf+GzGZL4La3ZILugtc4nd4W7c0CEZA+PhzGr4JzFi0tFjeMr55B3G5Crphn6pm3rtIGiRE
FBdzGNgKwfCbxF3u2phLvPln2TYidz2EvLiisQXsrB6xclypSfzxjGgdZtWPbYgLh0VHlT8Udby5
Xrht0uomhI53YhzU0Uj1NRfpdZqYsIiB/sUaAroRnUJFS7IagYpzSn/vPVJNOcioQS5uzvFCouIQ
EHNbedr4phyIw5aHJjIL3IA9k37IHF3tbuxOPUP6oW3FHg+iTD4GH1xm1lLTYvzakTg4uj1asvLA
P84xHMJsFy/0CdX2S/05na6wr2DmUNTZ1e1XJopy1U0Tb039bcXho2IesopremgL+KU4nmiPEpif
gzJ5oSOgW49EJo0OAdrqO8yosfHkM7RZto+Iqe4H0eJtbAkWsxA2cY1DvR6SD28hQBXhSBo9Bf9p
nC1TPSTO+Lw89qmbf4jYu8ahux38jLcIaTovApRSiAhZ6dsogB5mJHplXH+Y/vQ1ZJwRnOzRIluF
Q4lhskW99CGwACxO6BV25HzCZv9Z2mCXx0um9IYNHB6sYr8cpJYDTMOReKdi78OgY6ZxSGamIY8o
56n9EPFYypgODQwDD/EQgNDj3QEZe7olimWHMtkQywy0WNmeHYzZJLqyKyGbc8R716k65EJuMAxs
Iah6qjgt7P746lZujwmTvxYmgpvXFxxK2mPYhX/xhJqjuTk8Wuq0Z93HWf0ymvLDqPy9qytua483
ZjjuzXikOq57LZ3yyLBarn2ndu5G7H9QhMmRTxAOONqj78sKtGCrcUeGhbEpfPVk1frG+ehJQuIz
K0Am2WLA5zHxmWQU/4vG2bavK5A3rjHC/WPAJrmFqZ8OMUoJatmlcTK88ExlnT6YQl5LPykvPsJ/
6mCVpKRybScEJyABEoi15aqArbXUDac9OA+VOnfkjwNgRJqwMX2t62WZrAimBXRTZ0X/gAz90pQU
X0Y1z4IVRnusr3sgrufWsr7MMXgwzQa1rkNHkQ4Z4FE8+3yqCWnrxbjjUnjVvXHoZ5HWFvy1HE8p
+t7VprQHFwuI2rT5ioP67Hcp5/emeeqQCMM5gUHf8erEO5Xavzqwf5etp3TjB9vADRhLyG5WcjKb
/p+lQPk3iPWDm1BkJg521QRHo5DcPeW/oKOeOi2JXFY2j4zcwIT6cYTzEWVmAKNjuIKW+We71ZcV
g+vnacRggzpvOAwEOVUOg48FI1p1AS+aZVHHY/UHmZBEMMRRaBn2bdlajZV/7y0WItBeJGW8bSP8
TRBzlG9IWGgnv6+iaJdM7RExf1hRhkNTYwGyN58spuq2fUInBI681ItR5I09b+U7WC9HwU6+65gQ
2kX30nuYF93+ZsbqQi/vYbmBdWQjjbKV9AYWKUpIHdsTmzziMVH9BD7CDDehUu+Dlj+JU/4bNEEE
04dSZeq7aPEBGWOW3ZVOdweAkWQZvTEIpBjgOPemPfv1xvb+WSb741xk34Co+NFk+Fb5DLXNSeBW
CcGB88H16CgM+BOAhigjDUvp2qFjduVOM1OV6Nnyq+dAh9iaE/9Rm9hxezXCTsLkGWGBX7ssxPVA
G3IzXQPgh6lXYuZLT85UnlmPYX878ZML/27tuV3DChY9axSxigKSTWzke1/NOE7yh6gZrnPKUTq2
kzftDlSqMFMCYSJfcdS+EGG6VO14znu8NL47IV3jRZYuC1w8HQ0pEjy4WMTKlP2KmxqvCmrQKvO7
T3z5YPAHFwPpsLeXhpUuvGvZZcRQEZZ9o8Fwt8nJwZbdB/cKLhwKApkFzAU8mNrURNKcK/r5WxER
A5w8SV10XFzGPqDeHbthaTwXGGHd2gQIYVFmqtdT5Tz2WKCS1Bq3tQqgepj8b01PuolWdEZ8Le68
gQnBEo90tgUn+k0W2DdsIDH0NXa0cR/pM8WT+hDa09mKvO8JXubgI/FqQleSh3PUOBfz7uYVDDSH
rgCEmoyPiONvTU+VhlXiEhtLxYDfdvd13LwLwE6pj7QRwvmH5rMGZ76ehpQxBXM6FI17Zwi+orm5
YOkCXBQ4L8tvpXCYrgpP4H+OabNwGKrl910YoR6Wi6/jFPA5rAbsnyt3mA5Tah2xuLSrTIDTmNsL
tveQBrVok83FVVnpw2KNs4P0QSmUaDYKxGzOiWlRXOVN5UECmcBBwK69XnzB/EhnIeWLCWCIpZP6
BOocaq6fZdo/PFfHcjSuy4hCwckQGAmiidGlATFU5myMuzy82st7oP+M6vHJ1PPFn6YIkh8UhLx+
NQkZQ7O4WG10P04pFRQsDrVdLNRY0tvsHxhDRc+84w9Ew2loLz8DrF9mNuwQXq9EUDH/ZHfmGMKD
oaCLwclIr8Eiyy0HW8SQs1bVtUZsrFmjl7X6P47OY0lSHIqiX0SEsIJtpa/MLO+6N0S5Fh4JD18/
h1nNRLSrJEE8c++5cYN5zxm/xkHdemjOsFft5lXZOBffbpjthmjZJnn1YEn8eyUUfkaJf6OkQHCg
5GueMQI361eCg+/ZLFh+ZM6AIoZAExnrqBZ9cv12LykpSilOY1cCzSsxT3JUOry5tONz+umHSvsv
fhd+9Nr8W8/InpHgOmVlxXvpEDG5TUcyBSs36YJoSeiII+XchVHyOBn/OGpE+WpCG+XIJ+HHX/FY
Pzet+hKOy/ad+8mto2Ppjd5GRmUOPAK0w9AM5GMNIesD+EGZKcEmOXfcvgyccMe7AxlbHUYL3BgP
AWN+drJgFdcqYdSmZTPd9fu6LE9aUDxlPTAA08bXte300rjeKSMuomcFvmZQOXaISgm/LL5m3jI5
IU4pnAEIAo9CmseioFFU9plnjQMlVdvUhdHZus4eGyM2FuYESRX8ehOU0PVXwizfx1b4u6S00b4a
T5EJ7xO+4XriXYFc5jnowtsyTt405vqqd1F9QQuZxJWRxu3s5SenYCuHg0Cw4WKWcVx/zWNjNczI
RgJ1iEasx+1yqtAPS7d/Db3obeLAoMZ+GWoK4YKSMDb0q5H1NqwziaH+UsunVWH5kYoljLnXfXaf
sd1Y8uCbXGz+3NWpo5jUG2zhSjzNwbxPGZEB6+DTIL6PxETYGX5LlCCYphNe7UDtKvZuahwuC4VS
nrByQAzTcnssjCPtCscbIywRBVTVzblN60fTyDs/WAD3uqc1H3Z9HBmEHPLevSt6ASxzfSn6fKz8
Dm0QGNPSvkDNveTEeIElz3aaBwrtOMa7PnPvhrF4rnEe3gAeJe6zM8+VE1/XTiichr0JCCgQ/paV
zt8KXNjEycAr6q2K5Y3QbDTH3DyEJO0mafwOO4Q0j/ipk8NjyF8Akvx5alanGyzPG7PeSEmicJKS
EhBH6V0CkmXtRqpm+l6q6auj7pXrbd70rwykSVEAEKO7msI6u2gqJ4YQ315m47iS5SEIio9Us5dJ
3HM7jmSD+Q9Dh1TO9A8NlBiUuzuL8IQBb2Nd9LswM2dL8hmTqN4bgmrQWgU7tkEYIkV4G89NhBC3
ecpd3oWCtiGwIQX4xE/Dlh8Q0S8NoeAMpj7bzn1jiMaYncN+HrtnG9sqKI70qWZUxZnKTVEBvND6
Cd0eqFgLdDbjGiHPawFdNeJ27qZL05KS4BhgJdhjb2bo+kU7vaTF+NlmyMYD365u/TT8v6z4nXEq
SpdskZynxXfGS48DkjqBa1HbV6HpxMfezLe6sOls+bkiXr3KAxpnO5fZGs+i698iMx7CFJopbwCy
Uviu/dw/VfzQ643sduqpWDLelcvP4Bb7yFHIeUz/vv6wKY+f34uSKS6rAhy6uAbcY6jjT2OwVsXI
C8OqpNeAlniD72v/v+9SdQV2aE99uKm6m5T57m13V3jtu2OTY201bX1NVZ7QnFTjqYyCr7k1jAVG
Aov9/jwiUTPWcKXevG0bChh/qd8QVBzaFadWdfeccbgiRtzqzHihLA/6GvnpnW8ZJDct8FkL09IO
NMVEodaN1DvpN7IvXl/dXeTLjyW1wOQ09WaR6rfPJdu1DsiTnI+dQzu1dr9pZW0qN7x1POfoJGxF
Tb13zPTcphGH9ERPOa+qCduKLq0Jd26P/2zRDg0v0dvs3ZqHqsQ0WKG38VX9vEzJbdvXH7XpP6qm
tW6mpAfyZ7sOy+iuuuuWJAex7bFe7NVjatfPLOCYIYwfgS8e8hAVIGT6azKV92knX3oALDTpDsoL
nqXBN89tpdaks/ZfEXmHLMQfF6PejDwpDxVg3IzczK3AG7uPO/EoCKR1FhTHCG4Y41v1Q+tT3wCc
Q05el9DtuyPJOul28Tw64tIPt07AUFQX2YR7FIScHaf4kCcyDWC3jYt76NvqSG1K4CDFTKPvB7RS
RLi01zknS28SW4xMgPzcv85cXBIXRIun0RlMHZMjyXRjCccXtI7+o6tdh9WPpv7tltsURTLWN3V2
AhakxnLuY1ShBfzNPmJdrFDEL3ZabMACf0mkm30ff2APRTfCRqb2qusg/IvPq2diURtGOd/lcu+3
rA11TfDkQC2GZg7efvLUcCC0i3whzPQkG8T7Myct+0NCGL3bQTgHts9/Y3RjxGccxMhrNB8pUwnW
Q37ldltyJi993u2GBTVzxBnSA82CRgBOCMhahV5FgFwX4AM8DyvtKLpy72rOpWpp7ruFTiac0n/G
WC86zC/GFRXTLYQA7B5iMZEoWQAcdGBO4QwbKw+mESX6xDOD7K6xbzKZwG+xnINgZjGW7CAUoQnk
HSaoFPOOJOkEiwCHJmdxueDemz8rD+2cla1iDn6kG9uGyATny2qdh5GnmZiF19BO1DW1Gnkjnf5O
wXfCwuT3ewktyM8cqMfkgLMIKDzvyeetpPwYn0PxJgP5U0W0x5S0Q55p2B58O3qSgO3Hhzrr732/
QiTQzGfXMfu+nwlXRuvnJ7usU2S11TA73KHFtemy77SWJLng8L4r5hWM1bO6TA2at+j/KmR0ObC0
5zzXTf4sx5FZv8+EzTM4QvpyIbUSOur/B6hbisvoinczotDzJs6tofWrM7O6q5Wrb6ejKU4VwztH
AGxPmbEVkb1vHaJ6mhE7aQ5waxMkGLXUbKZVI5A8cBiM28BtabGSd5FW94GX3Dal+4WWASFFj0HY
E0rdjqbpDlhJtyKSzMyhp95lBJSTH90BVYKUiPu47IKDqojNZOJe7ypQYQ+TcMM7D/MAAzBUWIe6
aFcgRlLuh4r2AhPOs8ux1/rOq9eJTxYnGElyW+9cl0ODPepzWjghLk6bJf0ELxUh07Gr4c0vYBgi
Zm81Dvcm2iUO0bXQ/ncm0a9pE9wXdfOAF9Ln+UMnOmfdrVcGTy2fYBCaM3Q+BjwqOeEQvUR7RBJR
OMPYUM7OnZztGBUMDcVp3Rx2nnNAcXCNcF6rcbqHXvcITHhVtNbYE7CJlISWK6zHmQ2ElBCiGmUu
mgpXYUJCTog/Ah4Swjgiz6u3nlfutmawEFhyLyJ/a6XmmWrlm6HgF4NFnvxqtckVDLznKXoXmGg3
AQBpoP3gIJs+3JdW+qVEtQZH1Cyn1Sei/3MCiAWzZXAdM2+n8eSWHbONpHPPLnL2Ms4uXl5g8pve
QlOffDpiLKzEgwh2CQ3pOi4PxCDk92LrkrVF9BWZ+j12nWswLh8l/0Dp2fmOnFWi50JwvlRryRRd
PeaGE2unNvceoIgddOyBubZQJ80XlGrs5hF/1h2MbemYBvs59Si0kZpHTxchZb/n+Gx8pjNLsk1a
9C98nnO5FE9D0b6R43orm5ngG87iyC6/oXjzJg5u3Uad9dA8QBMBZBuWp4yNy6P0UMs0c+RTosO9
c/jcotURk3/WhRizSp6D/IDE/NgE1XnuF1rYVjOkZuTJgNDb887+cBFW5qX1tizAR6dpTYyq0ukc
LfmH08Xdzh2S5yRMT20wPcaB99i78znucWBZEZPQ2hCBOFlEXUQCwUk43lV+ftL9QJjoSOz1VON1
E46j4GtHqIVWleAMZgmjtUWAI2qk9UuvtoVnklOWBRfX6/c6rR7bED+6M4ifeJmOkfb/uhHbaN3R
xyN4eE6n7N0hMrdxWKDpsXvxx4gxaOl9jkKcLKLR3Un+2nV/Z3XyexTlIfeby1x3RL+wzWdB8GDA
RW08MG/XUIeCcqy591n3c+OSCFTmCRZiJU5TK/dO1Tj7epjZkpdTcRnRQw8meFZZf1kMXehcl9eV
n6l8fVrq8hjkKZRZN9uu6FIrc54DizALewgIF+f8VrHP8BeRNOq/F6fsvvET6U1iB991hJChBioC
uGcfxP69JlkrkkyfEjeA3RN/e8X4Wzt0HW00vpaUXFEp5AHGTLYrIvrgNEt/tBw54oenQBPLkqNg
7CERobgOj93gXaqEarnyVgyh+hzrBOcxy6V6eGS096Pd2NrkRn9WE3JLmxwhFaj8tRk1HRobQmIx
uVK+Yqamnd1Yyhx2CkN1f1jnnmH9nnrByfdZPoWeOiIpj9cN5dPIRTTOcPTc/raJYmtL1BLSERfQ
pG4+8Ia9DrhSQP1piHZiOTqQFlbX5NYIPIWbCMBF1fHajLrsvSq8a9GmLogEDVXIqs4+lxsj5Dlo
Ajxpc/gVLd3B1RCd1EyjmgDabOzm0adYRZOTIyVvOcxU9F6noXpOHf3Tx/5Vjt3fTnv3TsnEqQTQ
tK/7+f8L4yuUJd2cfiyd+e7wNVlyOI3R8Jeww5Pdzne8CLYcJ4ecK9iVBYAGdO53NdQkD+Dzh1vJ
h3Is8COWPWAw5ztOyZoLx3OdsmIqzb1XQknV/t3iez+2BWM3TrtzsMbElvUP8n9cTro+9iUlNIle
Z9uWbM/q5k25ZGIT9LR3MI5MlfwOnAWAkvH/RoKhNUyk/VgT3AGM9MFdf0uE0nLOf1vMO/hhgRea
MRl3RTO+LdGq/G+mW/SkG3saXjPZnRZE6UlZoyeZNk1GxAmSDiqgkqN0kMu4c+bsGaShe9MwaWVm
yqg0QV0uI7mGgIebuQHBJHi4B8blun6cxv5p/Q3Atl7QchFDgOKSdeS24nCNQ7Prs+CYDP3zEqlb
GSU7djLxNukgl2aJTQ2VkuGH7IqljbHe3XwG9QphGsmAl6wLT3wV6OYOCuWWV7XQmHwE4BgsmZkN
6oV3BZhET0n0WilKa2SFrr33gqr2dia0RE4g3qzjneXPMPozm9g0v7DTg8IJZb2TmJD5f5AglSVC
3bzMwdHAzba8HYdnWr/Ynezie6yC9K1DnMiK8LgiU5pRkIiy+16KdW6ADj1NziAd17aXCFv1kyOd
cbmeceZbMOTGQD+3deqVF4mEBZWkShcjeMDIe8OZ32iyx1ipS+zcXt5GCS82T7LhGPJu2uLdYYzF
wW9yNDSLk28FqXEF3nBV62s8OlG9bVoa2a1llehPjMSnu42HKetvTRqI9NM4upArlsNncZCruYue
4oKL+NOrAIoy7o7VthzHlUVkfK7VKh6KKoY226IYs+5OzSH6VS+lX2P17mXyEoeTeYW163nfXmLn
/qcvEj2fndiP8e7roZKkACkYf8SsuauU0bT5tLGRaiLnHScnB22Sj7hoRvaXL0R7+bw77AEBkxoj
KW8B4EuLYLxAhMfMUYPNBL8p1TwDp+35dFkqJsQD8MOnY2XX3NG042H7GMfGjf+EVQPti2lQj6BW
s6RuyNJF+oaeh00kdwhRMQXjh0ZzMlV5hTe1sgbD+xT0Tn4Do4JU9ryy4FLtZMBg8LdOqmjaBoHr
2ftBaSrsCMuj99xhWK4YbrcRZr+mAHN6mO00JM+4VhVDSiQO+fegrBJNQ+T0CBCBSkgT3eW5xSUK
ikRYTJFhi8Ega/2Q0WfRda9StP5412hrii5sSFNu7cHk9rLxQz7lisbtrPhPq1rujM85ZHlqNsaQ
XP+dUoDcjDyJSaOkyXZd2rWwaUK+i0HjsmgtjpC8KNas3TK38D7PPoiFB13gIvvWUOhZJ6vZXrVQ
kS8WG/NcoCreCBN6mC5fYYKl+HXiGBnHRuXrzXaQIaAyuEisKXEjTO2kQFdYPv9kCn69IVNgM1uM
GFm7lWNgfTvuYPuXBhGIHp/hXcpZr5tlF5Os5xDs/rr0le9gipilGD6GnvP9vWu9AGNUm1uErLaK
C4TVbRKj5WwL2yOGZ2NaajsMLE69CD5qhi/e4q6ptfMSzHbXPi3hEDUTksJgau/wwlrqVdRAbo48
wxMwZAWRJkYxycZx8rely6UGx1XaFPCUUIlc5I07NgsqTTxaFQd0WANFGcmCMTr6m2JEXjBZJ2N8
j0O8at66srbRHHR2M5snqSIn/PS6vumoJAmDQ+azCDtb6W6JqNu/WcPY4Wta+paoBYc357j3nap3
ZlbLyM++FZa28M1OdJl9UNDb4wPSdRPHtxTqeEpVIluWY2PnFBZ/ZELA2t70fqwiaHGdx35zSvOm
ivYyjcTwPPuuQ+vMaTV7zS4O43JCp8G8PCHyAXVGzuA3JWn81I+QS3taFoN1ngkyf7wHnijaHK5a
o+KaPf9URcNrH09e95hXzM5cqi1yEEny6ybHi3DW1B5Ji6k14F27yZKlZN7eDYzFclIfRe6QueY6
QEW2KDeS1YnJWaMgDPvo/4ZtgWAZzJnJkxI7YMuG9w2pozs+js7sr1xlxHQhE3PbcpkNQ9eqrI9w
svv4EJNiv37jY+VO+W1m8VlIP9H1AKmKI2Rl0oDYai3/oZOR0ujhUNdCqnPatn1PBDg3nLtgMeV3
qQIxYlRQvkt+lhJZm+7p6Tj5ScetRqAuwswx44uoBOeBKGSwm5EYmsxNbevUFjY2kV3YGxjlkPSY
Gh2ZVyRtu26zO8OwMQslcmt/xhDbJZ7Xfnf5GFcPnRgkijJHeBMS2tLHNR1tOHS66kVn/lw9EXeV
z+ZUt9owfJ5XytTsiZYxjIqq6r5iggNYcDK9DM4dJlpMvmFoh5ie4shjuXpjt8ESNIQthF4H17MW
UCPR72UMQiyvh3+6b7w8WftSO11zqekRNT4Ht3GCuMRKDdKSMBkW8bO982yG7ZLzIAMVD+Rw6A6s
8Ni9B+4Qx+yDLSbF6yQ6m+QjfisBVWUqEkWaoOnyeTi0tKe8HhdRe51/Ay/cpcY1vFbWzWMmcZPf
2I1j+SAvddKG5bZTthAovcwM3+Woicb1530+x9LXd6NUBc31UPq+0pupF7M2W4OyYZwPVjpG/e+E
pUEyr8dels3PYppQ4pzdIQBG/WAldVOYc+xKVTf7tmAAdM0bgT3n0JJM5f+DLSZ8+4yGbEwBTYeW
75VXY/uhTzDMBLBo3zllGtq7xQ6qivF8AnFmTcZ1VKHMgzHxDAd8H2EvqwZ0awE8fxSSY89MjuJg
6fiZKQE1vVQfujCFIJxm4ssCaCzvMKZP4dNkaZSu4HMoIdicWGMfuwfb9xI6agd57ZA+DqTl8Mwt
q310sLGPloOKXdR1mWytvD84nO2KIWCUhRTvEK6Q1t6w8k4yDAQIl+d6Ozhtk/xLvFElDEDaVDPO
KhWmK8ZolSkducHAqqyeCcyQtmzgmtplKdS0E2C+HdvPXD20fVGh9KwdocdiGxirrnz0jgW3eG6R
vgLZfhhJX0VFUcK2jSgIvENZE+qTEiFqhL4DOpWmO7jlLU0CWbNAw7PIdqfPqUua/iuHI7qmpQTU
X/AA0qUDkS/nJGs/Slmr5Rc3VLzmLrXJZIUHhAGs1YFGYZLUrKLxR/4TTthWJznOWJW3bgD1o+YE
q7T1PtUVCTJMS4oaBn2ksV1FFthqe1+0+LBvB7X4DeYLC67zYpTyv+2IkJwdGIcQYJdHXsgUhAqK
A/e3rtKHVPileMetMGOCZGO/OE+JU7mzPLVxBjEDo5rdN0QLTxivp4OFX1Efmr6riZen4Os4iv2h
lvU9ssok/stBAsKHIMWijb5c9oOYhuSc/jadNXQYPHnE/eUcsP1owh9sCDErMYisZM2gNC5iGFeF
jHTyluq+B6ZUBUE4kqUYKDGix7C8rE2w684txjXTF036aOIkXb66wHjhcsB0ZHsSk5eNm3wLYzlh
TeHE2vXu0amnxbCjgquRpII0d4idTZKxZ0LQAmokHlzHWBl6v0UY3TDk6o5Csf2yTvFU1sg5ksF0
8b8UwYB0bgYOQ+BvTMjchJl4GI97bfrOTU+q0b4cjtQDriU2HuTy7lqlbFG2nYGBVJwwx7bywYHG
O/wxwkjybPNUjW+WgElHkrAzDkm5c1spUcxHZghf4wqI6d8s9RRvJNxzivhfXUrQQozF65oXN9ie
PvyORlvlCA0jRqrUXtBQ2RnjDuIkIx3VeIyXy/h/K1BQZ7K897FZ1u9ZY3e2x/xinftu0tmWhK5J
yosEPNaS9xalB64QFW34D8tnJIVzyAGBYswiJiwaWRPS2/RCTM8TvFBOfx1XcfZM0NMkNUvruW8R
4dq+kfWuln45/FBuqfSjtLNq+eqxCiHoq2XEfcakTbntBYR3ErvEdmaWFLDbQnRRp7mICejMQjI1
WRwz6CJ52CEcbP5j4St0AmCSLMsZ/y+Zr0pwpXB/kCP7Vdk/2HRzEgGdSDznk5LVKf/FDZArmOQ8
6BOSaiVi7Gs9RkYWkyxmOwRbI99J7h4oOL3hNxvQBA0MtblSfxbXtHsX0Sjoc2Ie7T8+O4uGnsxE
EVuUCce692bZko5vY8d+joA6AZkC86fHYhhyekW5xqpawGWABNvXuozv+K5NUWxI+I5ZVgXTXFa/
GdNG4BOUEsyIBke4SH+XdHI0Q5U5suktJ2SZPBUz1xLNJI7gMCXnt3GW8nYul7C7DV2gXA8enBN8
SKpEBHSXWDNYmdFdBJb0jC597ujuau2bk42yHv6j51Cc4Xu1nMG57QOjV4/65DEYBwdTVpB2kq4q
Vy9RMGOTcIqO22bLlRiDT94vilBhMZdefy2WwMNuFFf5+i1nXjynAwCnDDoaqgW6kRa8XAEGL42V
/g1aK8Ze29tr6p5XVrViQ4ZHDj9SGs6rBTFNo9rc6LStCpuCjDImOE+gdUx2dnLuSMTrLptQ/NcV
6qkvFcL+IQvJSwLzxeUdB7wMzFDz20SpBaSNh68SLgKb8y7uuUsdOoM9n4bHgEeeENxgx48m8rvC
5NoNj/WAw/Q1xHaOgdN0oe3+nfNAUJO1MrMheE6ZkzB3qUYOd1tjm91kbTzfK5g6SQs6rUHQTTgj
SiWS7xMi4cIwYvBxLBvQ5+YmRAmx5pk7IJNfRxrNhb4dkl1Uw5yaleWT6kCoGeOXFsHwfKlqsrlg
RLQxokjU31XVPQIKCcmJsJnzc4czJ1XR2QuyLDnMrRfOvzqUK+2BJy2LjnmqsxD1sZqyvL4NYhGI
a9A2QJ42zBbHDMgYm90yvinbcrB+sFwLDsA6yTzCc+hWatArMREROLazDI3yzVAno4vM2uWfx+QA
ffEO9DklYJDQoz5kaoirx4RB1fSJM35tbeIxEEQlyrReZkp7EkfDLwIlhu6R/Yc2xK2Wc1lsVZOi
Tbzhi8iziV1VUUU/g1P2WKVYqjgl3OKBMc+D5lXiynW60qtfPZrU+5gG0BMz1vRhnP+gO43D19xf
OokiQYugDLjsygT3JP5O8s9cpe0MxIUqv/H+cGLGcAboydygZ/hUqjYC4BixFPHdATTtjSSwcfrO
g5z29Eogz6KR884yGn85ewhJgyKYqe9ijFMKqtCPc6mfCXtIvJ8h9kxBgoY10JCHKhTiPmplOFiQ
IUNFXnslPN0IpvpI8OEf5f6walJAv6z2bbD/jHkWVEGSIqoHUdAJd2kpNqyWlydKMZKwb6RfiIyB
nh9MZbLp7LnknZ1IYRCqFUKN5jmjZ825nHv2Y+SAhBFR6DHiYuUy8H5tnD4dgaf7QPI/LI8F/4gZ
vOiMOtSWXdT3Xpxl+rFpitkcEpG00FjqAR4VFZpXg8Ke2f1fS920WEkm5M+4+XK8iebb8LLN7rBj
a0EVWBt7fvCcIGN5wFSvbUjbJG0DhUyBaoWwV0d76pHNSeD/s1TXp5Icp5C+Cn1XNY5mV9teMOmt
6nCAMNhqrZKscNbVrLu3QvOmwAE5Foi5y74QyblTiZNg4E1wa5L5N74EOR3tBg1lXh0gK5K/siyy
jzZTWlNnMnHS6cWNpOue/CrBn0qgkNVvMtIxKA4Yo0D4nxjV4AMo0p+igUqpCWdwiVOuiqvtlO7t
zFr4ihEeHnaQU4+7eVBcqAaDB5Pi3bfjJlm/Vr9m2tk1wVV6HVjqRRIve+NOTfXQlzBYtaJFwCuD
K8+EBQ4SXG4ALzqvmPapPZElaPz53vMqdx0IMhxsPagtIojbU7u+17cJg457oxMSKqQz8TV0t12M
j4COadnmdU0ErvY6lxRlDpWTKpziX+Knyd6NYMU2cdfdBWPM00YbYL5bZvaHgcb+s2hZasOSlayI
HCzoxU6YMLor/rdwVWXwOAT2dFuaMvhqR/reWrFVoD1JtkBt0Jf3qbg0AEOvoV03nw7GAiY/xTDE
PAwObj52wcyMR6YWUVIDQm3S9s/IdOtlYZq3AxtUnGhKDUT3Puu2SAuLRw/xGkxN/DuHMite62aO
974/dScXzDWspRIVK4v2+6Sl8SQSKDkiB2LrK7C3kZMtLh6HCwOtwt1TWE+7NFu6q85aDLdzyF4r
Me0bUCv3wTOod+LBzjYIqHAmDZYmgdZrYFbBellnwr/WUpaHeRkmRKIlMQlyUtYTf8xjXrCGIOTX
JEd0ILyPtES1Ikd4QajsTm0EBhN3eEiYhDNkF9PV+LojFk0cHES6Lmsip0LqBGKf1TH2T/d/x2VP
FVr7zhaE6s6rJb1lje3sD2ric7Ik2Knk9Dfxw6ehodVIPPpYUMEyPadueYzBIbJYxWlXv9SAD1a5
9SCaK6bhP3VBkFcRVqd1H9qbgiBhHx4hpLeJEjwmvjON82PM2LDPQI/gwQBawdfLmiSv9L0kArq3
A3rJsKOhny+pYkFpDfDEG5IQgQTE82Pq4wgDxRomfAbdHrxhWUs+RkfxAvTPDn5ss+DnYzkMaLD3
Aixw1rbs56uHRWVJySnmHYyk90CL8iRmWA9NZB382QPsM26z2PxrKsyBMakbRH7grsuXFy+NDmty
u5MRFOaRiOczsemSEZEwnUiSX7rE2XW5PnKqP9vsV+CBEKPUsd0ed9JyduSxrVHX49UW9UPeTNuc
h2QWv+nymZQIzMB+kC+9Texq55j8tWL/hYp5JuvYgWvpHv2oOsR8swzo9rXzo2L0mLbYOjVb9wJ0
pEbLuPzhPN6WaXMne5QRBqh3TWLKavASdnikKaXtlf2Mgx0fnX4f1xKYIHZMLwgApubBE/iWkOJt
ZVccZ5D0wJ9WSJzjPkORIv5wyd4twoNpwDa8fA8kGxwam5W9WcVB+qt2/o6Jv8ua8JST0SQcYqCm
RfBQRtPPIGW56Vr/ys14TYORQFTnYguih5blwDl4cafo7Fj23arRVAVvEugwZ9nhn3FIPu9CfFLV
EryTefunaUlWBisRzzj33fd6To/e1B06uNFlnx1Qu1Jp+C8uGP56dN5sVb1y/oISNgSvzB8YvU9x
JHaDK1E+ciszEkNlhrzZggEFa2CEe2WrcbMw++o956Pu85cyCl/W37jKc8NSQvNxMcLn22TyjkyU
mfx8Er+x1eUn2ZxHC/hxCWVEsVtExw/6ON0FrrjREYIF2T8t+WdmObdwKQ+6nH4YKB4h+D329esS
il1XjuekSk8xK2fCtePQ3wbxfJ7YRk2B+xGtak27kjeDItAqCqjwB4vRffNHzNEVa+s5tfV3o0dE
fv4abnEJNB8m4DdPiUOyXcJmajlWCymd5EwXoiTnB8bdyHdmjz8Byn9N7FBRUjyiWnVzrNQd+RY+
iZ8YpHG2p8fSLxE9Tp/1XHDgDZvGTAcUXw8pnlMXKAN3oyaLx24+hvWqcwCBiAOdXzMvsFkJ5/Ft
lxKFmGdvFbIDv53uGfI9CeHfRWW4a42182ciuREwMnPZdJk+rEt/F1CHCPp7ZGSfhMOQ3CcPmmdt
Qt6XMFUrKk60Ul5SHqoVwQCrHD1rdA2ZEnvu1woG8txoi/Z5GzUZ28vmTmG+Td0aMj8Sx+pHjMs+
yv1HGxp8kIbIXrvtwFXL6i9i3c+qx1/BpoHJ3iVoik0DS8jI+VZl6SEh0WKVakJlvDKHvOkD6+D6
IO9qOOZo13QaHtYDY+L4Nvk/t21xFHscKmjTuVcYTLCRMPlL45irT4aOJfwjg6ztejQbErWZb85d
fz/DTXXTYC8GG2B0teVJva1N/f/9lcIIYZv1sX72HjncCjQBQEm2NGcjp4MTB5umTl9sUOVi4pzE
XGivzlee0vWaZ5O5UIvDc41OMvWf6LtPLscC/QISyfla2cFKZNyis6dXsnfIWrb4fU7MeY+Nsv6O
KtpmGrMSZx9485fYz7CeiE1PHq/t6Fubbili4QTSqv9CNXgOU/t9wS7KD7mSmviyZ/ry+sR5uSvI
D8Kad8v13ksrJ5AXlHroH9jjIa+X4Nwm9g6sWEt6I74qcMFPweSiM7CPSirQtnga+Ps6Djky+86+
cAAdEjbK7nD9TmaQEevXa1jAOivCOGM34X2z1T0F4deChcVgddGM/PkbXoJ0ePT65NmI8FIpGPes
5CkfboZwZLUcHxaL02Zi6wqEBefRSYzRdv3/cMhuBQdJG+g97vOWqcWUuJvco/1HTRFOcIjwriEc
QZtQbVzrDT7BnTThYT3T1jMr1yGkK5SsvMIpBvjXo3cpx11Dt5GHy0qA+VPG3bZALljwfDo92EmO
j/VtZdVfa/2Qd9C3xqq5VbZ7NHgt12vtuqAcM8iFo1M/2bLBgJKJg81s86b3cEIbXmr/cXamy20j
abq+lY76fdCDHYkTUx0xEleQFKl9+YOQZRn7vuPqz5Ounokyx5JPuCO6q8uWABLI/PJb3iWoAMvo
UQlac7DuspRBTWcf+mZaOTOK0VXcwanVzEUf+Zx+Uxluqra7j/kyIp2WVsbbUpQbgYf6bGRr09UP
GfLYFuL2unNFk2iRk1tEqGFbApwr2N0OeQ0lztYapsAy78iy6JL2JUKe+nqY8l3eWJdyw03KBL0x
pEcXhwEFyWQ7dNjdK7M01hJBkCfNQQw+7Cp435zKYz9th77wwGE+KPoXn7y5qTUOVKhJBY0c6IJ2
P3lSjKAY4PtWKYNOorXBoqnHDE92oFTcmwyZIAwwdEjdVwsDhIueF4s/zIGRD6OZg03C6ob9qrTN
nTxd2qiT4334TrT5W3Dp4AFzxb6eJhM8UrQ1J/OpqIPrFD7pTDUR9Zk3O+QoEAV2KlD3uAZsLm8d
+METw86NBjKTdlT8nKruWp4qI2QBPW72bSEjebW0whcljQ86m1yqcdM1XUi+kfxuct3jlbcW8S0T
npXN4syt7k4+YWYtB8Ocj+T76yZXXuIWD9sMjfxGFDdh4N5I0rBcuoyQLhp8EDQXXz6nXMloWhDh
0aa+chDNkN8snEV0WaUMoCptm2K4YSbjC/AgtkvLoUYvZkAwK0PaVCMk5eoDJLIjrr+rpIHYCIZd
ReVRyVF8Nqbbtp1gDOWHqkQh0U+0VQJdRe2gGECxY8zRLVPEfYwGH3Es0iTvbrQAipJFWsjnDE6/
bIBgOam7LUR/jajPagiw4hDodZbWogKFKDNa37Q3akhNDnlJm6uF5A9ZIQxGtdzPMSbJRepNPH7F
piNMujDQiQMQgRsxRCc8CUQUuui9tXsx0CiW7yVse6pDnrq8nAayZuoh91qh62Vlf9sIrDlIoxQL
oUq/+FKS6NaNcx1F0a2MDvLQtAz3VPPUSkAfdGFOTW8s2qH3XDKOnrEHPUAAHMLDepkEKrlHXHuL
ZTJq6vPC6ozVqPtI+qEBhYnBOOq7TOqaAKFn/L+a4MVbFHRAVAl99TLifZd+6vEWTrEU1de/yiMY
KYiNZCBih/k9156qfF/16CgQcZlkXaQjmosy3Yb05nOsz1n7bHI81V106DLgSSwpVAbRlpRKEcna
yTqk7uNtnCU7Bfh9RcZmGV/wY0fR076qATHFaXEo8+eu9SFVONS9OOxgi77Kwvm5Ev5qIm66WbNU
aeXIdEfGzTKWstuIEXCs4zeHQgY4915c9QlpsmtcVvO0dkPltk7igz1HGBLhpFU7MSJ5GHxDgUqJ
S/5o7CaOsBFeoCRSOEHs4ejkGWLwokE2cgLml7R/QR1cpTK/w5pQpj+m2+7kS5aExSgZ1yikXQb0
cmWgTLPquo6GJ392lyD1PY4cvCf11x4Fg070V4VvbOW53KbpI+AAqfrAlORW5iWofnyr6aF2A4nm
1KDumN+r5P2m8pAKnkmI4rplogXcP8hAViLh0rfMHrgiMlXyBdutu5eRhVGpR2vmXQXLBvZgJc9S
6ELYneBkTYUDRHOfhf1rb+vD2kEGpUvTZ0UqxrBKma1uZYkhsmI1Ji0wYwewIGLHRj4yvQUWQ8GJ
3f2qTiCqIOiEtSOGKGiyFQGydyXDEOSAqNOFn3tlAf9VNQ4tKQHjRLS5o69mr5FBNXQi5zWxICCJ
RLdp5XSGV3cSHQ/UG/m8axn8uwJ3Vf4pS8sumHcFWEoUgL9vlwizZyRTd3JbMx3eMtMEM6RDTKzN
W5/jvW4nzHTcpczYJ8SRNKKM3O90pU4aLOCLxuVUMzLIP36zCqp21cOApHe56Bqx78WhppqSPMmg
pqWNv5pdAalPki8ClU3TKdYaap+ag4PEeJXa1u0429uK/ZupmIfM2Ur0xjK0rZUs+MxpvNSp0rI2
2dVMkQS1HSPD7dhDRIK0Z+aAntOc/nOwcqPqqCBOIE+0FvHiji/sZFcyDYxZpzGIPZuMMe2oWjFr
XXAsX5aEfC2JvjHMXMmDV64WJ0bJkLfagmuUazRqHqysXWYWJWbooFNuLOT1dOoImyqpqmBnskdB
ou+T0T8A1mZ/5xvX6WmSmRsb+iADuL2DJ5Kb3lWoPsmlwKDjUYaLhN3vqNeFbLb57QrldZn99HW/
UjQNljPWK4C9MJlpxaHEmaWomjesSUlqrHWEiE3YzTt2zLqhH1oB7HZ8WieED3KCVR6OV1L8ICfl
SpV0o1oWmHJjKX8O891FAJ5ftUEPZke5JbiJ2uqenlWk4ogjsLngTh+TUEGdPL60GTrnUGOlUSwS
KziGFQoLx+Ysm+/Jv7V0OKGETImXL4wyZo4YLmyM3+idYSsshWSkHlUogRzm6NzLuJZF7oa1zEIQ
vvbS5MMpa62DFYN4KQ4yzZXHKINR6LjIV8onTXY4owkH6YkGzK5IJr6FY7Am/ekLdBZPhHCYMp4l
i0N+Xc7xrTWIK1p1CGbqGBzKN52+DzReUo2IXd8U+bBUZm2vutdaHq3JCFl+mA4h4/g9SWlGG5/a
N4OUX6mvZOzsWvtm1uKlzPoVQmLJCizr4aGmisAobIPr5jrU3TvMXvjUOnuTo5CHLOOyTuGBgYUs
auxmepZFppJNt/JSctPJzMgnZcnprcl0igwwiRA5qxydgURzRZGyquOB4arPYCMNvIyWTy2yI+NS
SFPOQk1eAb57HEwRRa/imDsAHgdZHrk6Nrt2tjCk2CtA4nnW3k2qeBDGb6bSXPJU3DTfyPCqzfUB
vx1Co1tvOaC9iLMW1XuGsPVa4A2UNeqTCSXaJQq6yLWEzJgvLNppFoJTZe4yP5r1N9udb2JwOE7N
4KM4hLpyCtFHjKzqJuOwZTi0le+BcehL4ls464TeqMfPDhoaKRBBBshrnyxRMsNZdfaBKLScguxJ
9hwonkPN3amxv5cBQYZg1bHoPZYny4/xRCHkVTLr8OcVnYQUfUHZYGAYsYbpskHaaRsH05OBSRsj
oyPj0BtZgJUpNSvvhSRhpesVjankaLo58CZBrTBeDNn02OrgwWlpjNl8DLP+C06963YApBc62c50
C/Iwy8sNZVdx3rpVtQjn6FFmUwBWkN5ps+/VMbhYWbnb0BUuiqhfd0V2jR3wDX9u87zoRrt9vx/4
TB33A7tzY7jVStARYU0gLbhJUlQNoQcglIeYwuy/xZIKzgZtapJSEu46SxLmx1Z27TAfqSxN3YeW
uwFqw6ArPKhRcOja/Av9qI1d/dWm8AmSkrwle4LNLN5tKopSbcmi0yOJ+rs++p4mGIhHpPhu05zK
stLQNXe8pJ5Pmd5rCxlvC9G9aUF0AJniGegU+K5zaxed1/jglZBPXcf0IOgtLoxMOcrWokwA0z7b
MLVBSmOkreb76D/rVXCFCfeb8BndA8ElqDYPVcgsp20YS6qjcZSdGq2xFjKdggSLI4rBUZhtZq0A
dwcR2HANyAQVcuTxzqeXeUELfTkRPKZCx14seWEA5AnR3TBauhCqcV25Cqd68z1h61AXrp3gQcZC
Xa0f3QJeNp2ngSIwRH9GJiChYR07v/wqy/CB85JRzUlvuytU7nBaY59nabHEqGUBPtRrEob+QskN
Rknto0yPjVQ/AljcEzwO4xB/zZXwiCLGntut6RQ9M7xc2LQQEBX66lB9mfrwklshpreq+W2Km2vB
Ps4Nvd1A/sSrEMtY+C37Vs0e8wGepuVsqmQ6WtXEaYLrtmuxDv30+0MDnLfTSmvr4lOqRjvLca6b
2N4pSX8PGPPARPZ1QCr3e809QBjDhIzjQiYD3w9qdDyxkz+pbblDQGla4fB0j5Lggw1e8LLT5xu6
jItEMaC+JTutxhKTzrxODd0CLZTtD8MIceBMNz0FrZRuTUi5uxZRd0U2oTipwnh401r84mQ/j/iP
zEHi0ssrLZDjk7pzA5g1DnCYC8OyYN76N1EJn7Ul/4krQK4K4rWZtdK0YNmUQFYEvwME99Q00x0G
ZqwaElVnLOJrxYV/g+LFoe6kXIllvkWKuWk6H96kq1xAGdwXeb73x/hp6FEsapkpmILLFiHeTsaO
FH8Lxed7MLGhyctNaFfRvayo0kG/CVgtWYUfBXPqU9sNd4j52oD7myvZU4I+RY+A0lTWRkBZmauo
N8jBsVuymf46R4Blo9AnOJfLLn+ngPii1FgkFflLP8UblPFQza0YXroI6kFF3w22sa8JZp3eOBcl
tE9ENMt10Pbvit3cR267923jyqIVNAh3NVHTOalxDZNuDf5zKVdO4SDSbDbOwVAnZzkU2tfCTq7j
qF60bqbjdDofDdqIQxgwmatWsrZBif05snrsvylcTTN5zcdu4dDqHHqXmtD0QqME/JghYqKha002
YoI21KTpuKbDeEQVBI0q7Mmn6HG0dQ0f7fyxioEKAUD4AnZr1zS8XpHE+AP12ZNIlR2cmochwOnL
VlBmspphLY0UUCAybnwwQlod3Y9g+S6CgS4JLiKwcLo2vqxCuJBZ0fjUii7WwFr8PrvpY5oPz5ll
y54GorIN02XEjyOqI/NdmJj2KSPGOVHxNbfAtYNouLfxRAEBAycJfMdFBGQAhhu0iLzZNxPDNvBt
SC9WxfNkN0Cls4fCrgESDQwxc1UHKlrhwzaHKbaYgum8jPGO7d7bVh1vqmiGLA06iJGHrcrK2XLf
nRJmSCgg1jTTq0FNBTjZYrqhLp1+XumTeeNozZPsh8mk2ARES0bf700kXpW8XwB38yYcyhw3WY8c
ZoycaRZRDssW81jlhDaWhYOltGZuUbRG57nlqg5gm1RHEC0PHtHqXQeWOi0iK3uqu/TB7nHHxZ0A
GjzAFbtGGYX4iTnFmv8+xaG7rmuEKxOORIWZQoDYl4DSAgWGWXoC9pBhsGgQ9aZBRB3GZ8eBM7sr
NGM9OeLO7ek8u3BctQxdFUe/NtAlB5O5wSOHzmXGY2+oW/IQWluKEqCDyVw6t3CiOg+MiL/Q8wrA
W9JSMoRrrMzxCcLhhgl/dgd4Zq1xVNBM4L7hQjB863LSqCLeT0550vHbaTEQSHoLNSTYzTMNdmqY
wmC053MW6+leHvfRMByxInEuQKBve37BNYx8qRTgyWkXZ1DHVvJcDXw0jOLWHVYyzZIdMbgUW/AL
+0BR1mNBR3F0M6Rdw+0genZFslHTcWOQWss7svqwtrKSU0M6XSgTVD7X6+hx+EH+lhr2ITDHjWn1
D2ZnvI4ZSvpuBkCYFKRzg0MAk1nyWcOLYIarnanU2LZDhJdDJ2S8cALfZDiX+QNQN6nD1ENvuWws
pq2SqM7qecQ55jTFfbgo7HItf1HL9OcYuaxtrgrPRXmCTnx8DMi4fUHaKmxUCGhOxTalDa1svBCr
y76UNEOiEeo21aVotHqPkvFDV7vdOkeoDLZ3uMOOIr3A0+gp0vyMA5DJbAOHj14CguHVKm66HDBY
XO61qQ42gCirGwqDeJ1FIVlaFx46o/QaNfpGXLJlB7m5EZG9bHqt34Rp5nia2Ty0iD2jHqJ4TooR
m+5EV3kQvWu9fTurCrIPcLulkiJ2N8+5X6YoFlb7XtGRf28c3BbZyQe6j6vQqa6UJryWEiG1SJ/R
+d9E1XCTIpmBKeCxMv3XQqcixpQKxLOvPiTCuJtSjP+60aEM03ABkfsw1gvEYuYN9piAchxUgyDv
X44qCqfkM3fYqWOCQHmrtvP1YLknEgk6wqb5da4k07/Lb+qoe2/CYd3NiBFHljAWqTsPJzlLrgP6
2RZdhI5XAmm/7u1X3udz2iE2myDsRcGLR7vySmG8EnaDKyKp/8qc/FM1h/s4qq4JSlutbE4dky7Z
v3WYB4Vqmq+xDLhS9JmRoJ5iLB4fOVMRkh1RmW3pIGr69dS2bzAVECox3tUq3DcxMopGZDDlNdIF
KD0QN4JQE876Bstzjg9GNzhr3NJ2Q0wRH6QEqvEokLGkQbFRsJ+emsmDvnEpSzK5Uvp+WvlBTfqC
Y62WwlifKBSmUL0tFWQGLKo9ORYB35NfYFh0nTEah11xPwUQtDns44FZYpak1aaRwvVdDj5PH4JV
1oeHRE+WWd0953n6xie7rW3SEDxIrnRLReq3XTRt9S2OcUKic6CNyRa962PSGzhOleQZiQZUb8od
Y10pYJKVYqtO4w08fvD6fFUL316/8iz+OUq3olpfQ5OhFO0340ybjU1sDsi1hZOCvGiyd/KQ9KR9
KwfGuU0UahI7A4gAhTeGeXkrTn6uHmqjvc86xhLA9Z8Ui1x4ZEyucWbDplj3OUxGs93kLrCqqYPP
ADDMOGq2FiIkH2wFScugI5nWCBdL1G4byxxDfrSwCeifSX8ENNo2Po5Hl1WQyAafe4Ox4yosEOVw
qC6yGPOuJEPYZYiJezAwlnloXhNbGUU60o4LggB6Rk2Ey0GjUsTmziuwSHg17peEVtAU2v7FmMvV
MCDUavcjdhpmWm5tvrN+qYqs2vqAth6AR2A0P4SebibwtdWnaIq/KolJUyPR3vs4BXqmWPiaVJN+
EZV0mJWM00zu8EQPT4ZubPSSNoUmRjpxaoJ5BbKvIY1yzbgpY/u1HasvDGCfop4uOLjLYxQ49gX0
XWvfazkdRtlZwmAQz5vqoahhjmiiIxiY4AlaxMXsqn2ZdSO8ABrkKVga5np4jRPvDU0KH2JLZCHC
olQU4fG7PEAxm8sYh6R00coyW7dTurIaq2emOtzbqJxcJlZcXfo2esCaA3UbNNDX3BRPDZm032UH
BpzPwOag2tvVFSnwdY3GId0EpZWaRIDDZA4719NLoNmz7FNf91SaYU+yadnDsOi77qrVu6Ne9CjC
wTqFlXbHU97qUXU/pg4dnR6TMlelW0yDMVW1R7MBRNwyznAdNEDBGDqkQ/lj7NS3VOprGwZsT6/b
j3zmAkr6UOvRTajE2y5ybyamWlOoLBuF+q9WTGI7GqZM9VCJKWGBxaa1NfFQDogQeaXepi1YM793
rtPOOiBxe8rd2lOUcMsw9TBjsyShH1coNT/AXELwxy8OPrKaeIfZl/p3l7RoqXd0ogDfPcWNtQF3
fZXnDlphxetM/O9s9XmwBJ0/dc9B+m7Z3V3EVOEigmDQ6/bEvMK+8tNoPcaMmZ0KBQ7GZXGKYFjR
3Ne1+e37WhNptWz1wkEWXD2NhuG5PaMFULD9pd03mBrGPsS//CXuYi9LlX3haMAQZngdXZrRgQiL
JTrr+QWl7THDJgTk83in4Zp+oQ7B12rE2tVo00soZ3xlVXmwkzxepJPxGmHlfBA0CtF+2ARQ98e8
AC8CIX1dO12/6qF3FwGIWVvXsVfM811TiG95TuMuS3qVrq8KYwt9zAIEixsPd0NpjOtOMx6yNP1a
6kg6t5aTs7AF0686XMIDs3nqDljjUSDp33dPjAL2iaNvpyk+kfSEJ2C9Hezg7lnzx6/tWK60RsX7
Od8SVj1lQHYJuAqCauXIAZU3+DUNDohNDEnHhw6FjIsw08wvpTOmxzwMIE8PMztbKCgfClAAJ2wC
hBdayBzOUujdTlJakGJIsC9Ka0y65spa4c5Qvw7lZHyL0Y7Z1VGV3qUoS+wr+FzJwkSiDmSyT5hu
tI5XaiVMPbCjiee7HK+5ZdsFmJGgNPRWR9JNsoys6VkkRQkUBvyNhQEHSvcB/jfCAgbm+P4tcX+Q
ThDKkYA4PGOtwwCb3fxkGmbhTdUc3CkO8gF6pSCxH6KLiQpOzCi0Qp4apK5bPLRF3V5oXa88TY1t
rXEQDNYWn+QidO0tL+OqcTM0S22wJuD04Rmi+cAsmwzPnKe30B2Y52tosD7SSV1bbvSiVv77KEYk
myjJIFIvQziXmtbtAqI09MaHguFCPDRHFEcronk8cXrW6GBEjB+HTQsXF7WDlV0lx9xU1U1gN69Q
2d9iWuQQUk84AT/Q+3sRynhNmrDpNeVVcfW7LoNOVzbC2ulzm91kEPKu+HTRbd/0N5h4Ic+YYl2Q
Ihjm2vDWS62/Z4Nkm5qMAfoAqSkNI6zxfB0fCzdC4pJOrEt+fqGaaL2iMnntGnDJi9Iw1vwfBnmJ
+9piU7xIh+4R5BmAKHu+Emb9HLNS2j55nOiWwX970Hu4vnq2rkS+Ti37RQhioi2lqWjHI2QExjNl
0MDEup9BcXMg4NFr61gFMG0W1rR3YipNw1aXYxlfjTp6WeUAfyjuxbG1sEbGNSgJKWcrK7O9XFep
sO0cRRk73wdRXeGm6sj+nVGh2UprNkCKOsJBGXjPV61zOdGd05BWGBeYB9UPoNmBS0ERRbuwG/WG
dQKpPrGWzkzRh5IUHdCYussxnHXERMKPZ69u7NuozPe9Wi0EUl6hIBypdX+L1OKaqLRNrfIus/OX
aWxv3FB/buFBoVuieaJpDvQqr7H33vo8q0EgaNJn6Xiy8H4ii87Ni5Ge+UYM2sJi4kXPxFojPMKs
soZXombKoXWLpxzURguBwMcdeK6AT5UWHweufKsIrNT4cfT0Lx2EPI3U2DuF/4DM7aaMImJKOh3T
xL53gvDY8ZAuEOSYUaPBgAxCN/Bk5U7trDs7RPiUMufe6lWxspUKQ2t+oXTviqpDNKasmJJPK9Ea
DIZocSTpYWzUI0TutVaIPQNNuv9C/RbbymYEGQZIkiUM8o7mLzkxbciys3Zu6ruQJcIlVMGjUIr3
XDHnfWzl3SJpaYeIdovQwNpyesTcYGUzC6ng4Pn1k6OYT+Y0vLktw3YtRzi7lrrvLS16oS5iVEch
VkvHteJOzcONPs0blICuNYDgl9ghneYWVRNGTvkFCGiyQ1GV6D1a0Ayz6HoyQS6GQUPvdToolYWu
p1J/TW3gjEO2SW1IhHTeQDip/rNZD2t6tk+E0mOo9ADXfB6cot8qCGVPuNsVuCQiKL+bTEbwcsps
arFKMRhvWTdMR1qfsRDIw3xAj8OglYo8Y8q8AyiZTRcq15kwYpAdB/fRyKQ36uo9UuCHTsyQrVvo
sE3BGCaqX1Bxmi/zUTzrun1bYm15AXngJOV9ykmFi5stBwGLwClp8k429h/umk7BfZShAwagG+sA
hXmW4MFGCUqnhXiBCY0nRtk8IxiyS5L+Lo8ikKXhTlT6FzE2T7nq3LGEH/uMMZbpOyBnFSLD5Bz/
eqA6ryCfc6ldcldPg7OBrOcsHA3d19GsX/wmBwoQDyqAvZKBClRJAqPyONWGgmcAcjvCR4zzj3/8
x7/+8238v8F7cSrSCSnkf+RddiqivG3+/MP64x/Ysck/3X798w9Fh35nAorQNf787fUGDic/pP2f
NhjUOcPR3rPqQ2iXB5fha9Vqr793dfXHq8dmpSUBCbWHYP7XEHFf8hMmFX1ZvP3WDTT3xxsoVTFB
Zqp1b6zQJJs7L7IR3yrS/eeXN3/+dDTx4+UNJUhiO411r49mwwtGgTiV6s6Xv3d158er06+3aUFU
Ok+HWhNFCnACQEl/7+L2jxefXTqow1TqDNji59Jub7rC3v3epeVa+tuaiRoTIZoUk04XEtImLIx8
Y0DgX35+dfntf7IiNfku/nZ1RcvQC09qlMBT5Fh6uhhq0ixH2wav7DNthf71+Y0+ernGjzcKFF/1
4zrRvaDpjtlgHuK6+M0npP94aUQnO30sQ90zUxLrxle2Sorp1OefW77Bnz2gsy1rI2oV67rQvCLz
v5R6twzpqtCT2jjwZH5xj4+ezdnGTRQCkWs4nYemb4qAMUavHHaff/4PQo56tmcNA6kZHVKRlMB/
x4DFWMxTiso7cX/9+R3klX7yhNSzbdurzHTyrtC8NBQHQ5u3pTnsDcdn1FDQuQs38kyArLn9/HYf
rFj1bB8ze6FzEFmyKYhY/oR+LU2OWqlA8WeYOoW3n9/mg3einu3oWoMkq8ZO6RlqYakLlHNzoJ7p
7Cx+7/pn29p0LGZTRV16tpZ8S3OE/zBl/MVn1+TK/9krkV/qb7t6TDpBlwfzaysedyJrwbw1GAUM
+7xKLys9BvvWrzlZvVQB3+wzrckSjtnf+2bnO70y6Oc7yeSBEzoiRo6Sdtn84pt99PLlF/7bF3OT
trBNI5pAGSNAUueLuoUTlibLCvc+6/R7X+Bsy6s9HQzDCCbPYb9j61FHq1ZgiP351T/akGeb3UEx
rdIbZfScYIrWrWVEl70xG9vJbbtfrK2f3kJ33fM931YO3cpu8DqCIhRuBEcm/R6icvKLV/zRDc62
PG94rjiae0qfluYsnqsNitxOe/X5I/rp3uPzn21xYfhJ02pNj3UcCN/RHXH0m7GY+fzqH334s50d
9RqqK2bFh2+V4OC0VrGKprBa1w3p++/dQt76b8s0EXFbWUbTeXGJ3mnbaxubAU9WJt7n1//oAZ3t
79gds3qotc6zrQniY58q6MWh7Pn51bWf7jKe/9kOrpEtw4pmbr0wY+zrryTsKc7ARQ+LIp+X8DFB
xgHoSlalE18q7XzJeoC7h0JvBBBYX6hgOD//LB9907MNL+Ba4m5jZ2jQqTeGiqS4WfwiXf7o0mfb
XAkakfRBXXnMwcYlxSZ2Zsb0q23+01ORZ3i2zRGCtvzehkre+j747YjhZhAgvAblEC0lEIvF8KIY
OM7riXB/8eI++EbibN/jHDbrVtKVHsavzkVhoW8rBnR6f+tViLNNLzQHJLDDmR7ks7gwW0CHWZ65
l59f/aNFJ842fd6YfayhK+JpmPkW06ugNurItyg0tyK81pv26IeHYpoXVYSsh7NFN2ORgRtvgnLT
GObWZCr6+Wf5IEKIswjRIXyZdT1nczxXh0Sk297Xbkqpn/v59c0PFoc4iw9CV1Vjiq3Ck/RWFYnT
vJvaS8QLa3F0J6vEIsW0EWCgAR8k+DcjJYC255wiF7BFwwd17rxP6Jvg8vauI4MDIaf6ZgPyouXp
BqmV+6tE+AazwKhz47t25tTZTsM8NvcYEah0NpHcyhCBdxmqMpTVS5e7THnvonhuzfG4huxtVmvg
+RZI1dH4ggBVZJ+KsmRkPpZFuUbtMGJgNCBA3MNiUXUHYzzU1vAQbcNRdm3TACJdgnsGOOtHcIFR
BCh6wOAxwCcCPl1wOatd3r6MuR4D/53nwfRhAIcIkGG4PFX9a1Yhv4HBWw5K6xdP/meJke4KuXP+
FphbgFKFZSam1xYmgIxYr6xqSfPaKJe/d4Oz0InYeNu4yWR4hkvjAoXFiQpKmfBk+L3rn8VDnm9J
Ey40PDwNu2zVQe9fUVaN7S+yk49CyFlQtNnVGSKp9BAMfZ5OWa7GKu3SCVXP7eff4KPNdRYY0yJB
4QYImpdHaGFBGzJGRrN1jxZUGQf6w+d3+eB7OGehkD7iZBiI6nl4rA3VolWKAdBlbQ7hL+qqj25w
Fg3hCJsGGh6zF6AP1m6b3IYprJc6si6ffwMZbP5XDq8jsvnjUq3SrisQSoMVoOFirWLrgcIwPhMN
NJGFb4j6+Pl95Af+2X3Ogp2Dflvb2Coj+F7L7uo6w8Sm10uHtm0RwquqBG5pOZ6pQaSPvwj2Hz28
s/hXxqGBmFQxeYNvpBszBgaGFMz951/ogwXmyJv+bY/7KtoUvU2XKp7yGPFdSzBEwTgMqkmvjai1
fH6bD5Ik52ynI2w6BCwn3dMsLC7GrsFuWhancFTdgOGYa57czKyeP7/bR6vhbN+HSY1lXi5GD7yU
so3LCP/4IQJjWBTOUvzmVzrb/EoGArNpaCB2qoLUCNPC8FDW8wgb1dKwVnWtnYWO0Orzr/TBIeic
BQLAiH5pVvXomZDX5kIYcCDBVDNoQuuqCRDRnVBTVjVd26Ix2f7iO36w9OyzwBAwOZ8nDdsZsBfJ
APTIib6Fcdb8Tg8TDf2zsGAaDSJoFWEh7PzIm5MkAtiThMnj58/sg7VtnwWFJh9NVcuKwYNoPHcX
QTEAo4TgM58a2E/OL/KTj+5yHhLSvg47HYwyU6dxVQSt85y3BrSDxFJvPv8iH70Geeu/bVJog1Dm
ATh5UhP4MdEt9qigU/Grbu8Hi8s+CwK6btRuhoQ8Y+/VaI4ofsW96lWZ4jzhT67eRFgcen1XS2fS
YvH5d/p524WXfxYS0sow60lMo1e62SGJajw0kUBb4woEdpG5MY4E9nacm13Vg2FWBjEtCiQsV4lv
v3/+ET56rGdhordsxNUbY/CQFRnfeMT+ACAbeMtfX/E/fphgNN8nGm9FOdVRELZn//qv9Xtx9Zq9
N/8pf+t/furH3/nXXQG+Mzv/kR9+g+v++76L1/b1h38B4hS103X3Xk8370hStv89Y5E/+f/7l/94
/36Vu6l8//OPt4KUUl4tiIr8j3//lRzKsJP+Z4Ijr/7vv5Lf8M8//qvO3vOIuvKvS/37599fm/bP
P0z7n4xyyG8dR4Uwp7q8i+H9+98Y/zRNDm7X0lSTkZ/JPXLm+yG/pP3TQIjEcFwdK1ndcogTTdHJ
vzLEP4WhWrpqk58KOsv6H//9rU9/ndd/vYifT5r0H491xwCTh32TrRuqafEZ9LMoKwGTnRGakKUr
bZNksHS0vHhQmRChmomTSIj6SpnZ4bUV4pVtRbtgZq7LkHfpCLPHCRaLSAYa11bRAFxAs3sAd9rB
IV75PUI9tYpeOpUh099sOHz/n7QZZG8OgVS/0X+RpNBZ//EE5AuZ/MexGb7blglW+yxyhMPY2BqG
c8uosJ6SInsCuR2v/bZDlOmpi9HYaRTsy+oRLuZQVMhuiE2oqylUqno1DsoxT8thpXQucO6s2Y2Y
V4KXwP3MjG6noP8KKhp4WS0WiIciSKqhu5/Nze0YQsDrMkXDAVcDRth1u35OXtxpeqekgR2dDeFC
CRRjp5vFqU2CQ1Pg8Rjkqg/vP34JdXsHmuO6q0S2KeiPDHgyL3JIkoDAU3wUaTpeQOY9YBYBh759
R3Ynw52rWhkuPqdtHXzV+ugR8Cde4BZId2eu7kWrbhPVs+fxGlG1k1kX98qcv0ThN6XBSgev3ULU
l1Mj0kWDOexlqTrbAXEteMgPVo19r6PC3gqOVq0exzk+GQUa4tpLDi2rSw9WUL/pYXutQ+g1SoQv
hvYyTM1lG0fXzX2cIdRtNxvUKBcwHXa5Yd4gLf8taiGmzBWqCwYMngzS49SHL51uLroivjXRc4Y6
ot+oBcomU0hPZ2Bck0PMDZkRI17ambupng5hMcLkc6/KjTKV+zKpj4WBDScSSSutttaOGa+q8ADV
cB3n/q5N1Jsqnw+iCe8MYARweA2sDWES+P+PvTPZbt3Ysu0P3fBAEai6YE2KlKha6mBIRxLqugrg
63PC9nt57cy8OW7vNV7Hw/bRoUgCiNix91pzhfqtMtO33A0vUasf8qw/gGs4erF8tI2HrHQvVVJf
IR+vHQxUCz+gzLFYAvYw5o8eQ7LWoj8x4nMMpt9OuheERQBUTr2MD3lfntJk2NTY6abojMTvsCDz
PCskiy6FeMyHQat3KMOj3TlHh/yfMgiBWIibyi2vLv6eaq7OCr9ToFfN2qjrg6vlb0yDUJ5gdExG
v9DpH5nOtkhvNXwkEMl+iTh7s6z5LciHh77kBoV/ORbTgdiWDdS8S69jWbUliK5hm5B/GZrDfkAn
Es1nsIyZX9XmB7zgV6RlAvWX+gqgvS1ySbTt15RUVESC53QWR8uIX+yiunPBvDMcdG8iDgNZyP2f
QvfAr2+k4jM11U2dR4SpOx9GjGTD6ETuz7CV4jh4q4Xzbkb7PEfLGGd4JFFdEKgbmtO+0qMbi4Uk
o6Lt0D50qXtQ4XA39IhMpicROB8JkGFYRku4Yr84zJvPwtUeuzG6cVX3i85Z48czsq5Fs0aARIjP
27sy9UZvUj3oxjMMtEtGgnnbPCVjvjYUwDDZr5Qb70srepOu8yvIAIESzEjFAzBZXeK8fQ5ZxH2r
M39AamJ11Z3zFn7wH/cTxtblR1w8bb5q8nuP2I2GhEYt1O8Np38lh+xKiBUGqn2dW+/1lO7dRlvb
0fzRAk6KPOuhP9et8SiHYY8hDmOGfiae4jL3xZlMvAP8KbQQDUEDhEoUef00tx1TwWS+1XJvD1T0
NBJXVYRy05rlfVgGJCTk43c1VSeaMTdkPS/5h9Oqk6Ao+kF9D6z66Kk/475/reyjJ4klb79cTf0K
k2jAGKPBPhLqDky0RqCR9WPZ1SXSumM+cbN0Oap21BL6rrZeMKe/EiL90mEzBpR527ryu6+1uyWb
eSwRIHqZtR7j+tWtQBa6xeeUkaTSN/tM5fuwzEmiSR6Zdr0UQfcQScSWoNlcYROJV10m1hwCCiGH
EBsu66uujLvSyK6ApB4NA7AcXN99BkTYTwAx6k0O4gnCV+5dIzHvl68wqPJ3Y34fMpSCNainIKJq
hRQAXbRgNYw/vK57ME3rxpiHQ23ORzOMzkKlF3A4104Um9G8RQv9DND0MQrc11BM91UQ7wqQZM48
PbRhfyvUvF8uhJWmD/hqzqwBL624r9pRAHN5zKzkNqqqcE/C5xBjx030EaNGwyGKuIRESoDW7Xaq
J7j+5i7Hq661DsLFDJtzZZNnTTyonbxErbjNVHQTIcQKbZINYlr8GXlWeYY5RJyAapyKIdlDG9iQ
/XZS4CF9vZpulgWsG/udOx4mLYW57P1IlXk45OZLU++sMttqoXf2ugIrIW5E0yBLikBBl3XSDQTA
nC1pA/d9IhepOUaR6dOO4IZ1HRwKrepxRF1Ug6vXimkW1qW4ZrV7TNKDnYVnbP13qpSszuFzH4iH
chb7oon33BZkJAVHRyVHpT+2ZIjrl2kK6Dn0b6K0rzr5SUHwjA7zwer7O1OPn1B4DtMDb+2Mzkmu
APisy/kJBu2eZABfD8xnYelXoAIbj4WrGp1LowevBnodvDAlYJLyNSCvDC0/0zvnJh+AJvNQm9lT
kzYbI0vPWv+YteWeHKNLirtPOeN+LHq0xCrcNWZ0tcPutbXrZ+j5qd866JYIxdjhrqhRJjXOqtuM
yIxhZ9K+qCL9OpbzYfQQNOcx/DdDjS82Nj+DY7o/Cv72GNTPYWceY6KEmuZiFulbkMTfmh19Dlp/
L2MMTbk13BZc2yko9yb89CHtb5s6uk/a/N1yqpfaZssosh/wyo+WKneRCYdOW4+ItlQJ48mS4wHb
xY0Wr7QUi7RNmHypbgfpIPmUz2XmnmZdOwL/XvZ7Mn6PYTr9CipcHlk/nkBMgUrKnibBg8bLMdn/
BJWBXt1CNdZpHQOF4Al96ADfAqy7mO8imoNYL4f1HPfX2eifhsL59hwOP/ZcPNcoPvVsrWXktunG
HWHf99BMHuRU3jcGWceyfvnGB/QEg2B58+kaUf92eZzNwVrHGrYDYoYgYe5yXsVig9ZjueEqzHm6
61F3lpb+aAOw9uckP+MwOCm7v7clzt9shtnasvdY+0cGR+9olfZS0M7eQXTHT9CYD00X3/WQI5wy
fk+QiXVheFtYFEymtqfz+d5nMdlqTlmvBLFlJRIAP7Cc2dfQbN9pwgb6Gp+Alx4DD+ZiZ9XBtdAt
wXJhf5dOtHHY+y8holBgpQKBYzocUfA+iDpL0FIyme0a8vTG66SjeVYYg8FEj6vYlMd0KuQuYn1N
g27VFTrde2cTdG2zd0R4JxHgbjU5Ppsp8EPHDVaGnXY8gZSuWhDDmBF2clsMX6Ma5b52iK3QabUu
whK6uQmvgapTi9QTjvfOn1uxtRRhcZZFYldkVQ9waZ847lDtzYp0WcSBU5t+pGGm7SY6kJkrsFuI
6L3tvBcxhc0u1INfY9rW20KyCzlT+mrhm0U+6GGxahYhvNH6VHQmEaNpAW+hNbH8Uuj2WLnKnhu4
HmBQ1WV8AYPr14bxzLGc208LLF+PCCpQ0b3EOrURxHbuCrmJCp5JeMuk/IBu08b81oPAMA8k7lTQ
54aEHF0hzqgV043q5x+Kk8e5tY9lbOQQUHhfCSQiiUHVN7vpNWrONsmihAVIJk6T82FykIB47QLG
qOa1J/NnoOpnAdt+uRs3bTaSEh3nxiaHfxR3MXwXATDHKIjqIm99MHT89xgUCgUsP9MueZT+kNhZ
bsacDS/C9qyp4pPy1dzy0W+I3qAAw5m374yFkEE6jb9FhQmPhqoIKnX6XOFM8/XYWM+JCPb4Ilnp
ACdxCluRdPWASDxEodlWaxjJPlEP5ocVTasUPj/j2COFRswqFN9Jr0JOHM4alnY7IvZpQK7KwQVw
o8OqnjaB9OkuD+tAevflONe7zkXgWQOciJsYYB4z2DRqrNWCjb41FVGgUaqOoNNDX7CV3brKdG4D
Yi+x97qfbd3huu1rwrzdqtlM6LjBK+CDHYiR3Ur0xNAa6rOJdwmg/EJWgevao27FDWZUl5T1dBWQ
hbayg7TYg9enNqyJD5wb86fUkdlmQX7osPtD2Zv3MLfnQ064sG+Vsb4RIBmkPo9Po3SpIqfmrrLh
+AtL+2qr6NwloM2sGQGG6yb4ODLm3e8Y3+wVY217s+SdEnPAU9wfa54VOEbXepcFlYOD3jkIyQBu
1jDuVSTbrmJHwXyaGjLmkyUjZRqKTTnbj4DJjlFG9o9T16QSc4h0rfTSsMwQA6EK32N19y2nw0IY
RPd6jm+GBJOrC93hZZLTtq4uRWVrt00ItlrN6pyZFtVU+5E51nDKQsyGpv7LEvO96tz7sO2IleFX
Z9YIBrkFs+VCguPLAbxQ4XEjyjFYclB55ZxjsNXE5otWele7xkqmx0T8aoSkPXqU40F3P40NyWyo
0tbdYOPfMKAQ42f1qxF3ywDwOasK4mWscT+IZj2CkSQtK8M7W96nlnqhVQ1XUOLX7ZyCwARAEUp3
uSZ3Ua3jRra5UK5mAUHs9qbJ2UZF9t6MjKvbI5cmHKaoCCyB+Y7/FcIFyPP8EtfcG2WJRwHOp7Yc
ahv1XWWEIDhZRGBK47KOu9mVdIGN6n6K2dtNZrpzQ8s6DnjTiBAtHhbRjRlAGGmLd2EPn9J6Mwei
Iu3QhvhWSkB2br61aqCL+H+PcTHeVKN4jQ000RNseYxCBXdcQK5Gn7kmq6qX38eQRYoRqfRk6uwa
2QUp8Z0+k28WuWO9UlCk18RUQVHUQcIRvoS2CK+An8nxNQnPFf1AKjdMrmnEdxKW7yqtj97EcBet
9ySDl5SU7H0FCcsbV0I3yRepxcfEYWKUnODVq10/QSjRMMBMEDadBsCvs6o8A86518HY1ZoZrLaH
qN++BXIPqKCjtC+yvltb/FBv2/3JsvZ9r57tichokD/knJA3hEzWMCRsRMt9z5ruDq4L9SnT4Zoo
QnSjPqvhKbYrAfzUIs4M2vZ61jIc7T8MLNVK6vpjCEPGU+4JhwUYw8WqPQXysSPkD59YyzSjmnCd
mrwrqSRAsN58bNL2Jc/yHSEJ6NPis5pzfnEFbbxsyrcxmeBSOF/Mr3atwDcGDIrIGx6lGzsI5VpE
8ZLWOe+baFx7M5HyJDZ9y756ESFgYXv+NqPxmXw2xkLWe0Ych6vEz1gtVZO08C4J9yezTHOFCl1R
N3Z+rAvjHeFNsSGOeRvUmLIMWX+1Tn/Xou9oUVxfgibfa0uJLKrADytmp3wtoz+aVc+BOTsS+23u
C6e8wx7ugNs3iN8b74LGupM9XnsXusUmitnwGLtMG+ZJNGvs5Nl05YG4mm+sKL4Ku9aPKSa2Zc5n
L0b8qna6oTX5qwBE5kdFb4JGjm+mpCFSngff8aZuG0zyZ9S1t8ZLr01aARUHLA9WB7TBsrlqgViS
GqHMUpbh/iSqzck3TszRwOlFta2TMV4lbNBRBohCK8+kYR15VuJVJjlpRM2uN8Smj1I8ysm9qE12
2Ly5jQZp7XClRivgl4zhpo6sEWk+hUZ/EybWjY6OZIt3ftVGcAhKMHvljRo54lWNcRYO1DYNL6R+
dtrhG3Mcd6TW1qu4MdSmBoKxJkIZpQtmG9ZLFqia4C9b8LxYgTOuESDeSzgptW5lXAcqxdCgLs4y
Qh/cW1RUBU0NrwOeKukguu0jCeC3zmKRUDQbEuxEicWpM8ZXS4cOJH53MzW3adkym8I8RXCFxtLd
wC7gGNdoOJOGVsKkVYfZG4k2mtJ7iNrPg9EDNEIRoaCorZJkeAkN9SUXrEKMTzoO/YzlzZ978aVs
hRxQn5x92eCTtQds0oqgjE6LLlUZnJMIqEBcYIDlaaxCZ90TkbayHGuDxeM2RALiT5p5C3zy6pLT
mQ1BDWjzkjPsgotoXKVGWj1L5CMH0l2pZV+MHgyOdPS906ekFMdJEYOLgLfyCxM2ZuoMv/R3yMOE
s2dIO3CnmSunzdUGamZBup22r4ISkCn9EtzvVC4Dt4mUavTnUuRIddi6zdb2RWTOj/i2tnXrUU6L
YDjMSu83bt//1Lwxwnqgmsdf0NkWpKj1qRzezJge2FdBWORP+hIoM3vrUnnOGcspY1b1ErkBKAuM
7TqRlBD52EojN3xyKvO+s4JNTOCs7mCk7HMZQDgtoFQ8EYcC3C+Gd6LtHTc7tUVbgMWdbzN4J0WV
fnokIKF4AB4RWpQNkTiNVv3MWWGfIF9vB+9iutY9bCPARHrOVsAxJujjh3KEPal3D9L87nM8RaFB
edH/fmysYyy+PJqIydMNW6ZxLKvyvtPoBzZhs3FyczGkMka2nAD3zxzsGVKS1Ul+fQKQCquvq63S
VjveFGy0G5OYra0wFg5FGbyxI+LuwXIuSfHaNgY47t64zK0kgzKuutXQjdpRo0xMSHQk4nWpN6gO
fNfxxDrMvRuF8oa8C82EUJA025DwH8g++ZEyrXy2TNKZiQ3ZyCoF7nrftdugAZSa6ka0iyY0LiK2
jkFqHNzC0rdGmTxx6KAlZhQlWM3spugDb9fazl2YYZE3jWYVo4Dl1MEHjM2c5UcQBDrhgnJLCFKj
wWW2LY0dP0K+BJfM4SrvwjBbkIxcRYJMsBqJ5lgWKadBCievq6O1aetHJfrZH+NIW8VB/gHdxtpU
pBytYwNy9tyTZVwM+ATNl6R/1rrgiDHxbm6qs06I5SkQXuc3Q4zHH24yJwqqeTEeCcB4bTINk2BJ
dh1G/dU82hcVllcytPBgefSiVrXoiaucs+8JhuwqVHLXkiahV/Or3fXkcc+LDop6w8naXyGrwBpJ
62tbaKQtZMPXLAF/aT0ltws+kfforT3T+OSAxn0Yha/CG+/zgf8ItZmVvxm+ZNNja+XtpqMAI8ay
zaF6oyX1negpzUczqnZpaXTbsSfhJxtJyApa9vu67DHhqtvGYLEk56L2pzB9r00SDUEyrEqn7lZj
O9/JDvqQqmQD/k1ivbW1Uz5qkL6wkDZWw8dPjk4EJWUikoS4I8OA0Ng91o6trbRKkjcZgiLJsWKb
8XcW69mzA7DNN/TU2BklR0pgw3z537ZwbjPDQID7RZr3hCF/6jbhaL1gKy/S4UFP5m+OP3pbngbb
PCBNeCR58h0VO50a46tCkeLLefxKNXVsub3WZfnu5DAjySL4TIkY2TjkyfoaCVHA6w2mB+47iIpv
pw2+VFdL/Pi67eewarrqq9YjPkYnOO71xPOaQw7LK7sHYbsLbSqGTCcxAso5VrdAqZ3eBBVpEHWK
0y+DgOBYNOAyi1xZE74c0TR+JDGt6iQkj+TAbEd9ugkbTeeYdWvZx94MjlmePVRdrxEJneYbUkl/
9Nq7BoXE29Djv++tjeem3Sru22rfFRw0iwBelg6nvuqIjpDo/KhJzqrsjqpclXYMvCO7m8N4m2sC
XqrB+CgSv3JCT1YGt6+dmdNaSb5BrOBQzZgJFrBw87Nukf5QjPlWJ4uHL8Q82QONJpGscDyspNlv
uxZI+zCH66KAN5OY0yka58635Q/ojtY3hsHzpc2h2Xk2jJG0eA5FrHec1IWxdSnFKr2LX7TFhGz2
eb6e2rjbZeMZowWvGYAOQK2zKiXAsLA92ZjiLPlmO92rW2ovamze7NT8mdLxPW0N3rcLb2wY93Rt
CBmCPpwM5x4vYVlBA3y1IcERTUqFgXcYJob2QhCjXzbYv7vmjSiIWENhObgcE5Nu53TOVkQnwGp+
Z9BBJHXroJFjES/Nznw4QKLZtI29LHmkAa0ax/3M46Snh2cjW8kS0DAsbEzq5KFK17amw0L3sr1T
1cA7x2eNp9GfHHWBVJEAlQedxrbpbKlWd30UfxSD8+M0ebmuAC0wzZlgFtW+hi1kh9VxyftBitUG
F8J06e6gAvJLQMWqmFd6jEe4bJPVuDREXfWVRrrLI+lkmzYdvsiv35Fst7W0OF9Her4ug3nYIku4
BZK0tfMqJjSjmDahsHdqAEhF6NXWdKONlnrHwQXSV+mLuIno3bB+6pP0I5QUDlSNR2fZ7x3vJzBJ
jzcEMBZXtKdK0gVsVDWsAvNVLxl4Gde8hSsY9TRvpaN99ANrn31vX70aHfSIrd2qKcbaQYzQSMbH
yBDTzib9ajXKaIkhI0PHCrNsDUSc52xMxnXm9gvi0sWc6pXsOXkBz8XSfVga2yLxODhN2iXyCjjP
EAUNfbwzC0VWQe9grh6/wWuDFFaTTYw8ZunSfevs/Brm4ZZmweINZ8nrcOJrScI77gDgtn3v23pi
rVq6/FE3Yrmdo2AVV95tEsbJukon4N6KBWsHAxvX9Lwnr3APd5mUQiJ7fdu6tvrc3wSwQRrXrN/0
WDtoKUTPYZ7pUERqOfoO9RGfrWLb07OTV2k/2pgke9Mls6ovj9yfustEbajla29Z1sqenOFmSItf
beVWm6bj4RaxxiCkudpgKlYe7ce8tofHqdUh38Ln6hbX8dDnO6uY9gCfy507QB+sulKH9lkBm5Cv
7cSsYq6qdIM+Z0Mp8QwTllGje+jD/By38XAcZnTY1rwa8oeZLgKc2mRD/tLVVhjKUpdFNhYpahua
zgzBX8n5Jroq8egsWWwKo6GtS+3RiJxn4CNQO6Jn9IwNHm76j57h3bSBPIUqcX128IPVVLcjg9tV
E8XephQrWpG3fA9k37rmpom5lIMErzFwGgXE+6wIhPchYAkQ8inJ7yNnS+r7c9RCQ2nmAtMyERUJ
gkpqEPKaZje/S3Nhn8iGvAKVtbd8/uEoh6naBx18fsI/QVxHIfRFw91yuo/hYdAPDNreXlNh3SfD
qN5qSASCRL+za3BsKr1Li3mISA+R+Phld5pHKU8BX28Y4BAF3QKGKsuo80mF8bYVEC0m2bAgRA1t
5/erVCXmdWR5t29ZX+ad21khzUD9wzMtKGegzWCkF+Nx6RQ23KR7VwY/kUOXxMpJBODXpjFDyYyg
saSZ9L20xDMbz1dTN0+GIPQUjNkuyjwQ3j3+L8PVyNvM8ufRGy4oSIJ9pG+DyBtuO7fW+DzkQQIM
+KVg1VI90FIY7J/co+hAoequZXtBawPBP9NO9Hup/gtT25mznI5NznGT6PkNVIxipUdfgd3tRyW6
B8N4KumEE2B13yTamnje8tCRC4hdId65LcBIJ74mbfcKGyN5qa3pJAOs7+kQEb8Ax1j3bPJXZAWB
T8HPLXjo2JeXGEAXdFYNLry8wzgf7GOqJA8ygb9Ua1uKo+qkCmtH056uRZjnRzvsd7ISrwEn4GOc
VOY2HqKCvmq5NjtjBLAgHloNTpY+zy1L0KGxgycRDzAs5sC5MLI1ZUeGBNyllvwoSsG1ZL5+6pdN
cDTDfFUYBOYZGNN9bQ42tleWTN3mRehIwWA6PwN9/XOUGyfPM4AUuAXU3OaZXm32kCqxjxLHWQ2g
mlbQ29+5wul+MCmsrJ9K0xhNEklyY7oBIJu0mHawY1hRTM4tdl6ech7MaKz7m6p6SoPBosC3vAOw
08DX61g/Kf1EwUB0n+Y2p3AErZLPFi2VIbqr0ef6phKPpttbx1SCTSJefBMpsieGBv6FFRuPRNGA
LfBLmZ8cpzmDp6l9gEuVRgwiKYkEud+Y8EojhnY1DZTJaB9sj7CEeXZvTQaSFbVkQJZboQYfjNTe
Q4Zs0vlR3XTvZt0haVAHy1U5NvtKBRc3ja+6yG5dN34dQ3cV9mLlpECthnVd5ncIypEDtOonN8Nn
k/huu3TOaaZ/2A1zuCajMzimFrsNOS5mZaxwWPiiIv+6c9JHh7k1A+0hD98LfX414vwFO/0b9wKT
jccoFVRMVJIVA07lfblB8JMM+l39JozpqQhpxoWEXCOMEjeO1u4h9s4HPY+gN2RP2VB8DUBQswYg
duQFT2ORkJrEo0pXC+VHfi3i7rORETxDwrNXiSKah+HPUoiomYmmYmvm+wFgbOQntxR3U6r3oIyt
+zIc0xsdndT6H3ORAUxb2MjA978ds3+TijzRWr8xouBXntFJQoz4rMueNAb7wxH2JQP/KYaRLrv1
9g9Y6F3lpYxnlJ29pLHYhRqsh8Tqrk6TyHWlkaljk4q3sXkGbdOXdM03RuS+gJv4QpmSqRDmB3Xp
SLSjr8h/8Ksc3nTI8X826c2GTvBJlmayNCB/Ciq2EKNLo6B96VPsbFLb28Vy3/QWUKqMCa6TX8u2
Bu4Svv5j6hvlGO1AJHCo0B7Y1pF8wZCbvo45k4vkbkAcNLk9CY12RFaEu7erdtjMTnPvmPG4Kswb
JkPHUBANLDiHb0hgJd1kDO112dTVwWBuH7bjCb0WXL7B7lY1ade+cF1nGzJ28Wc53uWujbEGSv7v
YsJ/S0353wsl/6KsPMe/YE6VP93f5ZR/+an/SZb5/6DmEq3iv9BcFl9l0/xFc8nP/6G51H9zaEe4
uOrQV1qup6NU/0Nzqf8macJjeZVIKz3TNdDg/h/NpfGbbbkOWkzguaZtLlLJPzWX0vhNmpa2vJDO
/9cN69/RXOpyEVX+p5fCWbSbDgWECeHV1jVDLvLcf1I3G14hOkn6hl+LG5UBLSuCmfUGTNSOQeRy
oKXX1MSwnLBA5X7bZOXBao+OGOJrwBlzcLJun7QGSUn2UVpueQnq6oawOd1vKtZYLxMkr0sA2eHJ
FXV10uiskSbsO3JkWljpySIJ4kZHwLVRjRxWoTWf44TQxXCu3a0HCp1lZviVa827OTSf3nwhW+Z5
ENMVPuawc8w8o3k+kggb75uROCBNpnsjuQSjxZmwYDRQWkq7Cq36avT4XUga0bZE14LmcWx+1eV4
MyY7zUmuyBvMLW6y69B3IVPZhko2F4yFSijbDKVsvb/MY/IdeBkD4Dn3S5r3VgUQCVurfU4X8DZz
9FXDU0uJyCCDhkHHRreABPELpKJnNO6qHVTsz1S4YofjLN8rd7rPWEdLsiJNxj1owWFdIh71dVuc
plbtAlZmttALglfOyzpE8cAi8Uz7UlBYMeBBUFchLa8knzjBBOt07E6UjiedDn7jIHiawp5BmwQM
F7RHvhN42Gyhm9gxn2P3sWmtpV+Emwb59c7hTFPHWnnvzeWd/gQR+gd6GGTvXm4Ilkr4AdWjXrN+
+qDZqWQqD+CxxlXS0xCuDcvyU+QpYMuzPeAVmgg6ktu8mo8cY4s/OBr/fzn6XyTgy2P8P69Hq4/8
s/z6qwh8+Rt/rkia8xsPvaMjS5bSMhdPwJ8rkmb8ZpqsSDYSJbhXNn/y54qky99s1+bPFmm26SJM
+r8rkq79JjVPQztu6SwiqC3+nRVJLs6df1qQXFeXbMc4uaEio7u1/yaaNpwswdUJQTCvh3IdM39s
8/pRoce66XFUH/pxWZWCQUObkLWHEHj7yq44zA1auW+wUO2FjqAtcMd808clA7U2DLeVyu+shiOs
6oIS0r/ihWbOWpnLEkLTioZeMb9C4+ueemsGtaV7LFtkX0LyKzaF6xBGUwxkZFM3MluyD6ZTxThL
MUcUsDZ2sg1QBETdS9+U+yKgvfxPF/BPsfxfMEx/W6eXr4WdQDM9l9GlR4/8r+t0P3h9HtdRu+/I
YmwIPdnHDsxDTRIyZpo9sy1WZL+VaODrEdTd798VITzWSUeMvUsROgKLOIYaga76cvabaVND1HmJ
IUy2bdYcq1iR0gjjVE2afqH33K0pweNtoEfA5VL9GnVBfg5dc3HYt6SW1DXcv85w1vminzariP5G
OcY7c5g+p8ZV25BB9OAJcNXacKMszNGWeQhlbK09Q6XbLvyeoeQm6VwecjN6sp2ZyFblbP71V2cs
X83f7ijHMnRuKo191rD+5jThitRaEjoNWasODMC+UBuNmISMMT37YrUyQwbGttuVh6mYhu1Mg7zK
UDML48PMYo3QvoHZDBtAEw5PXjCGF9feq3ZqSRMzNd+2+cxFPmVrIdgm+YcLhTulzNalTnhgmf1R
g1Ea/fdGib8ahbiqS5XMkyF1HAaaaf3N85RpfWKoSEcMtvxmxnD72m7EWjPKeNfk+nNOcStyMg6w
qur/i5n3d7LVX79Meja265GbzfOu/x3S0+Em6BxRdft29MD4qdw45l32COkTLuly40zz65CYZEVE
9JaNOJF3YeelZC5icEDY8mNzAQ6pwVRIiOFc1HRGin7W9//6oi9l1d8uOm+TqsbyDFN35d/Nc0Gi
LMz/vE++KGM1jmI+RL1YoyTyMw6Vp6hzXd9xmeQXVLJb4hUfJokU8V+/DcZZ//WNMCTWDNuhWMMS
8nfzpV1lsvDmbNyrMDtqxQUKG7V6Y7rrnhnWhrvwjsEmh9FeAdhB2BXNzXczENeV6NZFWN0DskcO
N7Y0SEjT7X2KsqU2Zm68pHktnEMisy2c4/cIgP1KryuA8A1AOkc7lGJ4FeiEu9SGIU7QW7wg9Hpn
lduGccymCKkTZzk4rU+c961TRT11aAHe5WXnEj1Nsy9TnOwir32xB7i/8RxG6yhMnurYa7ZJ0o0w
FVOiQJd/q4qAQsOt241FbHK+qeaG8BvhVMCA03UbdrDM8/JQV0TrJI6tH0y3rIljSc0Xg4zYMmRq
moyVs5sMksjrmZ4Dkt/itkQ55Mdhm66CSKIotzRSHCcMQWCg/QlfjON5ydWbxvC5DGi8sPVtJw9K
kde7Z3qAP6Y0HqQd3aH6bPGgyOtkh3dmP+fweF20TVr1ljeIxopYvWZaaG0tAmqadD15LbFTIU2H
knsVuKCYmBwLjmwl0cxxZCG+SfWYtodtroPFX1HJGuY8kzvGRxul0CnkrXl2o+owT+grkrQfmIUL
i84a8WmkFKDraznZMr19QCDxIzOEWqUXXpuue2djS3bKATERMxKQmbaMTs3PBCVtruoNg06cOBaS
uUBcYz6ddB6mwCNVxHhwGE4RCwJ9Nx7wmMDjZaNI0X3y+wGOmRwfVzYwg005IApDWPEyYU2BRt58
a3X/0TqeWg+4TzyLhdKoKsuPGqGtOjqNmDzCS6kBwq1t+RLX+E0m75KEEMYcD+2cbjQXQV+WtGTx
ILuSntISAzozcjH1J0Nvn+bK4qSxtC0/A8P6yD0PZR2y0nUYGScjGC6Nd6BrA3t42uMSnH2sljAf
+9beMP3dSDs7TZGKz/QePlxTObtAs9+Z97B6d0CWpht9Nu90VK50mN9mz+tWmojhho7FE5q2fpeE
G1FEN5UVk9DmZc4ha9/7qXoE7ivYxRblVyrvO7tfphWc4u2KiLywpklTzN2qHObgzD/+g6PzWJJU
yYLoF2GGhtgmInVpvcGqq6vRmgCCr38n33Kme6arMiGEX/fj7RmjQmwX2pe+oBbrJmzYJBuzB8AS
9j6xQGx7FrkuIQbjlGTL1zKP7T0hBmw2hYuDqQFgi7RLXa76UrkF7TVt+ZAyRj2QxR96qc6e8Xdm
H90Rcdt4Ibzrki1G1LeC+H5P3Tn6O82ctjFQzJQmzL4YSPmjc58yDIxU5jGLgHzqZ8ad41YEsGHV
zr0ud5CKnd1sqrfVoblz1W6kan4uUQP3NTem2l3vvdszjYAsPUsgSDkgrjw0izvfubU46ysGepR0
4N34JwmSEcwg8KTL9dg2tMQIAAZj0Rm3kS0S31HJ9FhTq4fb0WdLSIYD1nVjdd4yVUL7nzsQvu3v
WKTrs8FSVWVMgQd9+8A1/m4z89sjF4G1dZ35Szu6+ODLMZHHRvVOaKbUT2e28bkaOrj3tHgrRfXP
yXwVzDhIDtIfD67ajNPSOpIfCly6XzVBkiTDe6kPH0zjzHA1+1Cva5dum/mqEUOzMlSX3Ae+OIm8
uxPb9rm2OPFNBrhM8FEMW/3RbSh8Q1kDjG7L9xmjIWWKZUq7hHlNEE2BMZcHrxguw8BzM31Qgp2F
+aTZcZIDRmc9N/kG536HTxry7EwTQNGWXwXH2EaaYGSqO6GIRxGmjxCCd+X2qOtDxawkoXbRnOud
2phtDdB9483Ah+EVFCg3RDescf7bJkRlal1n0Oh9rfWxLqzbzERjVdPbkDkJWNm8PnTpY241T16r
vXpGfjfmvylZv7LSoPXnlkP7xRCYs1Ui9w1049Kbopxke6D7G0KXOeTdccUCFvv1UMUvbTV7kbll
UzRtVUxE0+Bj/eHo6WOYaO/ciX5POQ1UvmuPU8O8iaQxNd6FcRgYtga4xXx2Ru9aKbHFyc1pQHXx
kb0Sv6denAHNM88wAcRaQt4VHkkog6j0DoGcFxlVOyvi2fXzsMGfe7MOva9UobF19B9ppM/E91WU
4NPaa/OgBxqlyJQSQAWuFjxKnFX09LXAtOZQL6N73rPXJc+1SL57ysjlUhySzf0qPXEUjage2Bui
cabrwUg9mB2gKDCH2GF2nw8VL2an/vpdNe2Axn9WKieduybUwXd0QzlQnMvMl/R8iF+9mOzI0BDd
bYqcxjYtj1gxQmlVF1wO/eGh7qX1KHwetvnkLHAhlC6Z49lvkFtz4iXVveUhkPSdeev4ml5IVV+z
5Cb/LslH72Fabazb0F0/e1O0mfS6VswUKlaAWGvMo9E7L0TgbLx09hp4S0MxjIctSC20rbcP5C2m
jhz65lDcTlzgYObjFmb4EMct/2sVhbnzzK0LE3BHubsyHPOyJyA8w53phw4SBg0CDaHcBg+uLDIZ
ow/NweCoMcI3swbUoW+d+Mqw4O9t6vNC0yXRi8fuNMSitcxLWhnBumbb6zyqUDjFu9cxpLMddzga
zESu5FY96kl4rHkAJtDGeCtHtyZS25rnose/Bez7tojul9l0GEdXPp41iT+zSPE64LB2pMtXawPO
M2sQy/Oy2RepCKZ2W37J3Dm5VHR2dOVS7yWN3mFemGVYS+vIuv6D++uLwVKyBwq8xQ35ibOYODUt
a/cDyzIqPWDhenlqTeOflm1+UGhjchuEYUNc2+vgy1c8z3bge30VOVvSMGUpUxKt6MpdSxtT6fA8
bhZqWTFS1GH/K5g3XErX/bKK6ihNsEZJvhCJqscRQ3rz6FFASxtiFvIGckPuln+qNx58k6WKMhl9
8L6MlbIrTTvLtFN7qpQQfSwe2d5I93T/0CLoq/EN0N3XmGEHtlPtkhdkZ6horvZy4Vix2nHbFUxH
ym+R5gsL2SoAkGdkWHDfJkL/2/H2LM4NiNU9aQy5d1imvgatikS96hC0CbqtZ6/Sn+wVrruTEMQE
H/MpVroKqGyb9IRK843aVCXDAebLDpGU6EDju4Fn1M0pzY9bppwQc+q0a6X5lnIFCHwje/Rb3mNb
fRQcVNTEl9H9I7b8Prgyo7DAu+ArHgJMSLvaZSKi9/eZb34Vi/jsfcqV8r8Af34NO/mchLWwZVkd
tvm8P/Wd/nfbMOb0RKCrBpP62NjxOnwk7q2knpROgIVHj4Y5+afVw48up88ys24V53zwikoD4rEM
bzKF291Zo8S9RQ0pvsB9eEfpKpnYflbB4HNY7bN7UWe/yXavGct93cg/tdYzMpeaHxktLGxnJUPk
4Dq4Cae0ThZvvThnc/M6Qc4cYaIHJOd+uPMr33mcqk3jooG/gGKCXe/yYI3IO5zVxLkl8WVo+jGh
W8UrHUoqexVQ1dYcndnNKUHpxzNN1Pc6I45wacn8tsMeTODTRPk0JQXyuc+x6mnm343ILjZ+XGry
VVfJB1lUqkETB2umsdErTvTC4Yixm31sc2UKv93fYp1W611NrnUnNeMsW5t1k7rRPBUPhgDx6dQQ
ZgG6P9CEeJ5X70IS8Q/VK1G+6s840f/onsGMHxOnECu8DOIPGrMWwpYGUDYmylU2L2GuKo44q4UR
Rdc9kmOcM2XxOdVrLKW4eJZ/NQrrwRXEd9qWbZR3gJGxWHed7K+laz/g55gwjtl86+UFRhmVtNVy
n2oG64DvfTqKa0/R+WNk5jgbW7NU8aRNO121/FOz+SrBd1E1QwTRTCeNwzg52s3tJB8wJS02h8ts
bF7GW5pk47L6xID2KsYZY76Lf3ieyL2aeB36yRyxRxBQFkt5cDEjLlUZ+4w7+W29AS3HDg1ws0He
1O4OpKqMhPip0gUT91+V5Od5wPek68Uvnb5ckxZ3X/PuMBubb15YTQ8Hymccczr31bheFTnIoaGd
wnLdXc62N1I8v3NpPtgtqXluwRSwiPmniT+LC0WKcMZNszmUU+K+yqilXlOfmgEncWObWWYwWEYg
ee67vh7j2vb+VV5/JhLk8xJUBYVp2pPedXjguR5YqQRw0L9Tj3ZXsL4SjaHNwGs+TPViDw14rGo6
mTMHI4p9/ua0trgFVcQUMgwObp0Jt11Qorz7Dsw0TcqrMKrxJBxmGgkRpsoSgexy8kdtcQLhcBKp
iaGLGilhdtjZabsrbRKY7bb9afkHEPD3atGfUwJA3ACXM0tjZPiAJLXSxeDijVPUOP6VcF9HL335
NuWqx4OVbOiL+LkbdwZpt6jYM4sHf93eJx/3E2CxLlzmJ9L39JhCRmjZU3Abpl7anW4N9FK5TBaM
qO0t72hsk8I55HBcZqDPKOKBbp8d4wUVEAS9A3iunWbFKR4a383/T0NL1edLWDfV2errvwWm+piv
8OhCG0jL5aI5/atzk/zFs+VQJZIWV8906U1P5yNrHn+QIZ7OzVUfdKrLRpZaa3ngqk3HobfFueNE
lekYz5bWpUTPUonjB+0hH/uVUg1zJQQXaO3MBH1uqr0waWPqfWc8itZH+qvWMvJwhxGtG8JBx1eT
U9p0NryRMiQx4ILCdH6gGrd7WFvsVUOanGw/P4+Wdlq6RYt83XXDnFSVZTvZQ7ncRIVt9MO6XEN/
s+gUh3EeNcV6SryawmMS/yDt27hYuWeRVV33uCOKwNok0iXb9EXa7G+SQruEKRYvxNodfGn9DBXr
ZmlMNKIbw5UCu5FoV02kAFrOkuWAJZMSy2tG9+3is4zvUotOaA9hgZuvad53+vxStR+tyJLHujaa
ncyLBSbp+mwPyR3CLXl7S4GlRQldiDaGtjl7TxbFubp/U9mmap8r52patKBKuJxBw3BFLlz+WVFE
4CFyRBvV3Qg12K8WjsKdMt7dlfVvZQOSSIOBlScPZoLGPQljj1audlbu4zDNj+BTPeLRZsrXDwU7
QUwW5C0gqfylrIDS5WmIB0u71Ea/V+v64zVkfrRRovNQjfLiKr3AreBN7IWtjH2TYN+w/bMH9zLk
NOrOVs2ny5aCu8jCeESsLrU4sVeN9mXq/SOKNBTWbmAfGHH7i001pCvSFzM9LK0auQlmKLPbiVqD
gmC/+WzWcxLnsqaFcBhQm29mhr57zUyv2ZNOuzWA188AIE12meRrQAxf4NaczNyjmTmnA4gueStx
ZWgtZoNGRmZM12jny53XoaaDatPJ1qLzvEweDJQtYzWdUMpGDt594gocW7oIbA9ju1vgS68rPmIW
e46xCMW7tbfjsZkmLnOlRaTPeROzTYWa0GipgjsOuIFxRqYtz1sKENQpr/mMlXObOV5xXWM7sY6V
XlanNSMyScnY1ehKxL7Ksylj6++bRouwgrL3+qO+T9rEAPpS3ZXDb82cGEKDvjMzfgRlINbnD8WI
epMuHua1rfu2fmziJEGFLwjv02nNFXZoJtc7W+slp4haD7PB/ST8MJygF3wB1lt2XrtysUGbybj0
HDmqaoFs+ukoyS+TIvKJVY/ygttRHrK0n3ZjNkda12Mh75LLfCsUm2zOnU2bn7y81viuP3uMG0FL
Km3XnmiKS6IGJ9SuqhOgonfYmZnJmBx4zQGkCSlnlESCMus6HlkbSBTZ3gs+KjI083deEVFgcEB1
u1UJXjfSg9Js/pkaWZh+th5rbkL4YnHsdLX46adV7pzMnZgNYapdSW/jW4uK9Wk2ho/UJq85Leot
2+hoWZ9qRcnIrGEpTfv8aHtLG2MreTUm29gZymYcbT431WhHZtL8c9pzm6iHVK1XfFSKFBl9ur1W
H8Zb8nDmlBf5mrjrXXopK3eii5YWA71rSB2gxLH/6kr2kd4BP1jotuXtvcuM3rtMrf7Hx5IH4iYl
+Mrv5xJ/C5itok4WVhvgX4H5wQBg8u27UplHu9xumir9nFTmoU7IXQ4FKerr+oeya0E1DW20WTPZ
seAsQR1b3NS3Iyys9YrU+dp7V20Dwp5PLySAwGm2CdvfIcl8Dtgd20jTIQrPaoiddu5CE9t3ty57
1T9OGUkIZfIMdpr50jvJM8ADUD3lL4BUlgKirIHxlOhSEA3uVVgOEMu9JY8M6b1Q3IscXHuHbcn2
vjn+GVsnxnP4AegmOehmXI/cj6eiQhheoMkhAjtkL/zQUljo+81/tYkJBimJm8DMiJRYfM0NXcz3
VBX/WTzE19EV9sGk75R/9Fa2nsX6bJNqsOvHaqseV5SgXeZU55Uor6svTLY8Ut2Z1u8S/tWG5TeR
N+sajG90nmIgTgXXwHI4h6jizr95yLLB0PnENlSp5qD5FrWLePY4A/C9YfFkq+VfF5OneE/o1wSJ
9MmzQ5EoZaqsMKhyB98qq0OXdXdmuQb4swGmOBWbc1Oke6OxMPqp42iR6upTthmtpGwTrWjXuh7H
QK+gnc5brnBjt7uNKBtOLG6XcIQwZvGwBlnaPM2LRliuV7Q4jmkWjBXpUHeEibBU32lWb4EzJRdU
ALBArf1Uu86rya0t4qCBrp/JwGqEF7rpSWtv51EXSGWqKECnnpQjDDGiZXC5JeTJvtNAiiArjAFp
20Pu0JbC4vjUGLBFXOtXGeUdvYAXCmb39cwtZdIera0l5bnNz1NDvFWCRcX8V/6o9EST8tk55NLg
IFZo0ZQVd64z/aIskEQylORGOXZP0sTZzVV+szl1bS5Pp/QLbjwcagU/Ep7VqbwgX1V1WDQLc5Cq
nk6l3LZ4Ne2/LokIaxr5Nx0PJ/I8Y+7AuqwMi/qn/Ed4c1yX/iXpKLwF/zMIrnabQLnQueNULcGF
IaHmMZGB5ESDqF/9umaCA6b9zTmZ7YdsrHb+zh3sJ8KTtI1nBr03+mqGzkkU0+PcDkbQjRxrDCzk
s/QRBqxm39V6y6ZLFn7QH1tTzTjtXCzpfrGFYIyx3G+wnGSh7d2BngmeASNRT9qQUy+0kFWbSrke
ep5Itcx7Op9wDzJcDOXCVVwth9SeY0v651aSn+YJNIWmn4tt75HNvUrd55vTX1sHekinTeSxExwd
aYniNoC5SLfn1EZUohT2MNIpHAKvwWnH9GJjThixlq5xAv2no2m75GhnSh5dMFQH3R0e8bplO5Ns
GGHkJ2RbZgtlP0OTsrgoeixTA09+IgY8eRMUj7mQMF8FlFnoUAxPuC/m/Lz9Sj+cq4pHtW0OYUcI
Lbn3O0zmfeunnEcX97MY1sialvlggRucmgphP6GPUgEA0hltGb37lNj5e+IiTpH73cRcQKlRXOsm
eVRuZx78tX8qUiJbIxp73mpUqOt0rLX9GOYJiR0fWxQp/HomUxTKYRx2LGRYmVQ3xRohF+YDouWq
jKbpNaAUvbk+ZwUQK9aIFXcScZyUGdmai6Du+9fKkKEo/jpQo8J5sXC8C/yiSqt0pna13CU6v8O8
5BTRsj8n4GmIwlHgfGC+8DWLAhhNMXnIPwd6SNdo6Jo6qAbz7FK3Gg2DerN0cc9D3uE1Z20mvAnA
nBBmRtEiji9ySBMvTlB1xG5nz7yyPbidJ8BgcazEPr5LMtxP1cDqTxLjuGE8nA3wH1QLc7SyeYLr
2o9wEx9vmB098385hQBHUaUIk4kgByMVI9R8bJqy5PBruCBqVj5wWnNZWP05aLaq50cqXiyuMqRt
Oan31UL88EADohWXi47n9I1qpJTIUWEG4HNDOF7yJAin2b2N4MKD4LnNx7T+rYwmrlote29K+dDJ
+t+6Dvo7zZC4jJP0bWtpreaui4nYWvZVDWe/Ko1nUwyPRYPben1psKFHFUwOMqwEFFG/ca+RKpfp
SwvanUTSL0dhctVe1Hsw9XKLAZiW8/+I7oPKLxUix2Kdar6bUNm1G3kq+/CW7VQKTTvoC0rA5JTF
rXtyOugbZlbO+8e6QwbRhHUDYBBT5P4SNLn/OlhHK5Ezec9nf63o1SxbMit9tV+N5RmrQ9iI8XFE
tczp8+OI52BHQCUwtvbRJcSPwR084nQzedcgrdQGfSHDN4xplcM3upnnLDFdtyivPg+zoT3YHbfi
AcbESLHyOpD9lqV2SXsTmblHf00AaCUtcmcNp2fgIjEYdJ5PyRta0nnkFwcU41J7aB9qnUiT0FR5
NAvzWzfUVbXVh2uN7zPEg53pLQGASAYD3S0ezCGPKpgalAq+1125EvzSOS2+3050uNRvpLXhmjwA
oad6kujTXDWvS0lqqalfHHxw+z7vn5eUARFzsJ2QLk3YUkBSIsTNC3Le8ibineNFaRcZNDcehWUH
nc4OQi0lyZJVchDNky+iO8ArNDQbPLckL1X7qWWfooJWZovyoyoL3lsP9lQHGE2I1Nnntx+jc8yN
I1GFEUnL4IxtP+2ErrVSSGFh5CPm/VYLSfg7J6CsPhYJKMZchr+6ll7MZtTJbE1Exus55mytnWfT
YvDDDMTFGH+7WecLx2KTArwaAT62NCKGmg+VAWp+dZiS5843/iF2dqAZ7sEYXIems680L+y3FFO0
4VKSYY8UFNizhav/I9eqU6oUwfptoplxQyGcrT8maLckN5E5mPYEnb8c8koMjFBTM/ALcWSntsLC
FJ/u6P9xSE+N4/RuI5Dok4Zq5cz7Fls0ceP1TSgtUB0AlBWL2a7kOp8iQaokYZA4vNs1q1g1X9uJ
lEJqTsRzIK6ipW9UUtPEucM9Cc9zI5+xMWXeu6ZGTKiVkTIS/V65FNq7S3stGxBburpvHTZ5zrea
hxPGaGi/3aan3hQn+CCKB91GA3PaJztZXKhKpR27fvmRS73aDelUHsT0NC0L5CYOboFZaM89xk5D
EaV3jM6PmJcE2Zry+tSrE/WKaRj8unvDqqco0T8oB113o1bO6FoJoaDB+qTJ2IfCCLLFtkbulwVO
iKwLSJtSiNtzvLMQTDJw+dvIgU6aigZercgYPzP9j2wmZGd0uzlKxHe9QNWbuzqPbK3GxITGvCa1
H3rjWCLSkspIjDG2y74O0gRHbe3lJzTbKe6M2drb0+oGaWbTzZ3qvxmiSUBDKgndXOEnS/pP4guD
ohtu8c+jPj55/i2d1mM8WYiNzwOZ7Uw2oXRcI4DoFzjcvtDLeuoec0K/heA/boYRe6v8BjoDS5Oz
A2XBRWgIQ49Su6FJEPZDhj5qUAgTZQ44BDpbXdcVp82dmY7X+SdPgRU4HvH+vlKhNTfDfpP+u8/n
z69sjtVjitLLlc26pA5I1OGxKbN3N/upplI7ZkR0La1+Kfz2I0vcU9rFdUqq1L4trWZ5S2KSGJ2p
O2SUpb/WDNZphvGXC/QCYAv6nqhczF18PAt/5VyXfs9MQHa5rczQc9WTzKz9mjiPK+0TIZUs9nq1
RfZWPM2yW5/gVeX+KIm+CYbXbL87pzNpzOZFC1y8B6JdCBl56xs9zebOn2sOCWUSL0VLohW1PQD3
GmawdNBreSBbK/vemr8j2LNwmXjqc5+TsUgI81F1OWr8NWqvd6lmG4SbrQttUy99M4nIpRGE73WL
J5uslMMJYXSNT8gnuFPawt9zhzDgXGJ7WrT5rcnIXDM3dAAq9XfbLRCoc4UTa54cq4HbhA9dDQaB
TeebTWhsALF12/16/T1dDUR3V8R5Qcq0MOE6+fOk7Y3EeMAr+JsUFQOFmoFeLrJ4Xoy/jqD0t6oJ
HSU0cjNBRFjaVAqbdX3Q/PYReBYvd8eAjosGhfNNmJGfL9qKF99K/5S3uoGNbB517uSfqV3Smctw
doTp01XWHJJc/NPqcm/UhXvwG8ptShq0ZwwanT7diMBFDCR5PY4eioPX+PDA2HfAsE37EUdGSyQS
3qu81Eh6bcrMxkJglNNfXa54pdeNz3WzAzUxOuPqyOe5dVBCqKK3aufMFaWKWuNhdOn7zmlqJUmo
n5z/HU5tBsxWURiZABkxnP6rzhR5Sk5GubMe5NRuuErai6SyYWeuCLSg+xk58DSVKdOTDHJo07hX
zZ1mSka/FAUFp0H2G8W7nr7n1hAOHm53u7hUGgKRucxZaJdMdjGNcvcZSDDJX2v2mnjEE24QPohT
z6CH3pNMvPLxQbN5zjk9KEnNMAC/a9UM4jzmHc20y15fUX0snC5nCx8aYbujKq3pIDAt8m3Pz8Kd
Ne7odJi3251tAe+SS/PgYjiD0kxwkoFSDI71X8UMeM6N31sIbFMk46y01M5dipI+if1s467ECvCZ
+myh/c3hX6VvDbcMqF4q0DeTz57bgSOLHz/tXEbC7CiNZ+8qB87DwvOblDCfq63EpV/0+yVXnDfH
n4rnfm9vEi+Vm2aHzXnGpVCFAiRXWPdoF0C8cHJ8eWTO9uxIgnsWAV3u8V/W1AGxmC2UQECWPjPn
0XA+dQXiyIf2FdmbU2B8EMmjhe8Dez1Z8cEilcvPAc31NafJm5+bGK4gC+hqXYR5H82Tl45n71VM
qgG61GvBlgyckF2PoRZVyvgUG85soHaNMfvSy/rvlizjYRwe/aa5G5Z6Cpqx4nw/Wsc+a1+G2muD
yqE5WmS1cywBP62r8a9R96MOTckzUFs9A5dtklHqVg6TvVuMegDXwb9z65key84NF01g/Jha8Gg6
QDApROhRAsWgU9mm2unz8sLx/cpAwdp9coi1b2ngvVidBrJo/6QAQpe93AtKgQhcL888cC49vyy8
TQ4OqE4tKgE6Nxq14j6RDUoFH1igBk0wBcUHJUEWkHsqj5s3G/vyuFQ5gdD0MI2mdb3lvwBrmbFH
VMvmpHTQJsrFVn8+dZ1dRdZodkAdvC9F6fquxhNDhuNnLsoxYLS6gic5Mur+TtRanvwt/bSgdYUO
E8YcTgdnMdRweJBdhT2AW0GUKbrCdHf9WBA58ETXP+nEHbWEtRU2y/fkGRUbFQcMHVkqqrFwpuOx
AGPHkWBgcnoDCYxm+n3QHfvTokn+WN54dInLOHumkhifWsyoBhKQXfzcanr3PM1wKPU0unlNdova
GsLwsJm6lhOQqAUHyoKpg4P9jk0bK0R9I47iMhq6kk7lkQlo1lTfXDWPTpElh6HKz9rc4OJyMTlZ
CncD0wLUntfMTcfHdSnJq6Q4w2xNloHeJs+iBH5X8VIwYE0DzG87e6meOcn5V1FGZL2tmG6KE6d3
wKBtES4OewrLCD1vnZdGWIL0+V9lw1xqdP2RlDmzQ0d8MvIMvTktnq1aECwfnmgeYODj9e/j5lYR
it7RHjr2/jliDCrpo4N9zTE3xICyN4Dl4BVei0j5+bXxARLy+VyNVEM8uh1qbL9bMSBMC2idoQyW
vv7NZ/UtSN8zBsCa7fX/BGCWrc32+ah5fBwgzwur/PASDesCnnmmXqznv0itz8OSfOMJudaNNe5x
QuPLU9tbviZq3xn5Z6YbJ7eu8TnVuNk8KAyZ5ySxmXBVye0Msk//vVqAb+pt+LO0+Ztu5xUUXQDs
raXdb+a+b5ZP093Odle/S9Vf1rVFDcgQaiznL3ND/OrdfvCAU4w6t83Kzbj5j2y0vuu8+YdxlDbv
xXCnNxiwzPqtUkYKLUzpPFbgEEzT2DG5gDU0QY6okRRblgK7zgkYj8YB5KETrvm0XxSeHvp7fpSd
XpAwV4CiG0qYk8vIZs8dVfKnJy2/3wbx0TWOvutFXb0lzTEZARFIkDVEKIt3MXMY4KI3RxUd9ws6
d0AujoFpgaVP48+k9S3GHGNZ238Z+Z/VZr3NSlS4rafTFwpGBsiYM5kHPGnVAB2jNM3j60SwA2Jz
3cRe5e5JbfCuEq8Na9N/nVK6vPRye7IZ3bGWMvAgdj2Mxts0HKxm3NdZysHD5FrrDu9LbjaRBPdY
YlSPeY0Bax69dbotEVyDGjMJCjIeacfkI3e4gVr0GEf9tC8suL2yly14/mnvul0ke+hAfQKFtASB
nRfeWRpZ7HTAhZxvU3k0iCPQcXnJv5WHpNtrK5NVWFDThq0mcbhGdmRCi0o0RMVvhulsj6wGSLaE
rcF/iX3IDIsB58ctVVVpBT0q3b1kbgjdM7vUuuJcnOXnwhj8INGgzDAi63ToZW3dQ3Htkt98y1Wk
4/4UzlDEW4faC6mhItiGrDzrjc/SpMxAJNX91rHpu4KRXdpyE/Fm+sYACfmjy2iLtiXgPpiRtCsi
ynw2Kh9RnEL1Mmc2iq1rY3/i2IfFGHGjOZlp9WMugPKLcbtpYMkxaVDgvE3/XiFDukDDbnHAT92a
aP3jpw0nN08PlbNyx9gUV2Aq1lObi4Z90ByDx6hBxRYe632CGGj3+dNAV+/MiQEvrcY0SbrfypJv
+PrO1vJiQYO4+M6CN9LG7O4WNZmY2KcEHefG4EbYRU+jABYEcr1mqUBuam0gB7qq33Xc9CGjvppo
sHVijcZ/ZWnDhW+T33KomghPFTYxhMFky2dID3YZY7xkcbLTZ0iebZCwyeXVLIAh41Tu9S62q5Ez
2IJKg8crOTMs/7clmINu8Q3Rr/crEaL7ygaApWE7ixjXL2GWAAZv2qk4D+mhNbO9pjvm43RNa2nc
UQRUbU57t3jwEGfzRWst51ys8rYEglNvcjPHTHjsILjvpsqsr4PVvfS5NwPOMcGkpi2X63JyXuRg
RqI88TW/OxsbU+rjfTKtgcEH10+Ztdf//+7/P2nCQPNsZviYZps5Ws6bgWFpl8qyPTIVWXBrOmWI
ZS4w5IqXIsMxMC1Xc8QRDoBwOVLZ95Tx7AHEl/t6pGzg1sf5f0bJXiWyu1T6WWTkE+X0pM88ybc4
loe1Iejp2jt1qc+ClI3HwVB/U24SJw0MkGZ7TTTQu7fTGtuL/89rrRmbiTDTd/emfedyhbwtEXvq
ElULTzKHcuWNF2Axobyx8dmJMZ431zZ94X8FzhjDI2ecYnse6ub6URJSuZuzAkzqVNW7acqLmyWM
XztFbgXBjTG8eNSr/KmW+bpH62RQifaIdY+jzFgn9gVvWwPweAxatfohte4yLBBJqX+QD8ZkvArX
fvWKutpr69laVyjzSdZF61IM0WgMG/RG2BvrXMOKuWXduvnD4MV5wF3pxOMC8cL3L7K3sueq3L40
7l9nkhFHvS6ey5ZkR12UzmNeb2DupuqhgxC37yjePZWUpwZ6rt8RoBKn1u5sovTpUVhjdexBHTH8
tI9O30GLXLdAahJ8COZSjTtJ1OhkJv7PvTU2Dg3++rWhrltMIyW+w5Z+6LiLDKsIi4k1qDONS9vw
a7uD0xxrf4m1VtVxI40+TG1R7E3MdefG1HHnwvxo9G5XG5g0WsaGEnc//qFGizMANljZl1AlTEb4
8MSDqofvFeEf/O6LM+h8Hxx4JnvcjsPm8KaOE+Bd37ozpung5Lp70sDBI69WU6yv6OmG8DgAgUcs
M2cNiCKz9lsJgJ0iGTERIwdzoUzP9GlzEZ+s362fa7yIyy0GTeZPOYzUJtM+9qvEjKJZbqTE2n2C
79jCvGLG2bN8jrNsMaxjAub15ernRIC362i6faDy9mc0aVoxVIiv/zNd4pZP1Ir0NG7/sXcmPXob
WZf+L71uGmQwGCQXvXnnMedUprQhUpkpzmNw/vX9UFXosmV/Nj6gNw00CmXIhqR8h2DEjXvPeQ4n
TCKD8KFr0j0Su5gsgASbA27xjVt3MKTMO/ZLRDELkby0NBYCy3n/+RePDc2TUpXgE61q3LZY2FZB
4U/7uOCQbIfsPVWUkhNsIBoJCMDyeWiYCfFExDLIN7Y9gu91x1U0RSUj1RWoXTQmxqwuZRxs+pjp
o0XX6Iji0l1Vqh+3Dhym0imTq1zskXMCZSqfYL8UTu4dwzHY0ut46GEjFXX8hnUxfSCRjvgarpuw
/IBB1c14V7jehaMcza9sHvySaf9PC2PAaJlGZHhoGvZjr8134+LNDHTL+r4taelvpxEAuiWS8oDT
/GJyDq8du+7PuQ9hkNkR7sLQOVjok4mEMfZGl/Cf43G6QGzZzSpmgpmlD8qQ+dqJyHZDLDRti6a3
biT90RIS6I3qGN/Hqbyh1bu1MuXes45P8CJQxvdIrMbE4TXVycecutYmX1bX7Gu5ivqA/PIq745u
5r+12XCXAzi/Ca2QJhlQNrxD9u7nYqxHiTA6EtsPg0V3hlyzn8qZm/PoPzgDDR03/lImigVikI9j
lDVnbNbduYB/LrJpmRUjjTEGJIhDODinbKjPccL4EVEaOCqfFRJoYzg0CfDBWo63sY3KovVyufPq
6cme9HfA59wAg68pU+l/GeL+v2H7HwzbNlyF/9qwvYq69u0PGV/L7//8Gdrli9/gMyjpA4PwHMtR
/8eu7Xm/QZTAWmgtkVnKc7FK/9uuLbzfbCE82xQmIoF/ebz/DZAQhID53vI/5VlKLibv/05o18/s
w/8YQrEZSFeiofrV18i8kclY64hDGtaoHV2zYogYG3V+iLyYwDpEAxhkmYWCD6I5gyTIUXTg4Gha
7XOceekXLzIxKFBDOz/aeBRfArro1npOSdtD0zg434mB7zOu7G4PuHnmr8XiYWbcInGLfRtEox6m
KDSvZZc2V9nkfnKHzpOujpSWj9jE7hBV2J0R/kBrwu7dWoYbXgw54J0Mq2X6SdZDyyUjyrXDYxNL
F7hUQjep9kQwcX9wwCHVM+LZDXD+AfziPFrBpTG8vtyiGYyf0fkwXWtcn3EfLDjUa2piwE7QC9kA
uTW03HCgLyME8TM0EEWvwE2p4hpZY/atV+F0cshlu4hBxIccOw9ThHHuIhQyqvw+EPVxWzfzsA8B
Yy6RZgnimdZL9aamzUvmUivyRbmfl585KLML1UazgeIac1TEBjYi7OTfdGHoz4IG1lUlwr0JS9t/
oGORPQe9kMgrBqYt0k5wh1aeW9zODgIbml5xv7eV4aNJ6+uXNjOdE1EQsEF1ppKHrJzrb9zEu4c8
ZTxKSgtNN9NzKL8cVZPCUqkPKTMUgZWFEBL8HYMSM9EPHvYViMb9kNzNLTHLK1/I+nY0MrlxDQ/9
l4xpltAMtY9S1sAazbAcF7dc47wLlUgMTklELaBsWqou2RdU1eEhAtq21cwcjq7qGNlVQLaZNsBU
vqRmCwMwWKDCDomKlC4OCq1VUJN9SUK8WmzacT/Gl8TuM7yUZHGotT8yvMtH6fxIp4ZOfFwPpjhE
qQBpqaVqX1rTwNs1OwgtmLBkQNpmqpdbk0tAv+nzfjK2nP8m27xwGVg4iR1jKZ9A9kS5dfULSsWV
6zrjyYXpyokdVHDrvTDO3J2sXAPXoqDt4StjRpRvc7HLylGfLMMKfxjN7EqYlMKHmWrUCdcj7eS2
2MpaRPht+Q7pQ7vioU+rChvdEsG8XkzkHRPo2iRCSGT3hOe5D7HQHhi3jG4At11LnsAedsdaBFQV
YVvLQxGZlBsTcSAdF5DP3Obd0QoK+/emc4cX2/PznulO7CyJXpi+bL/tXwO7G7HqlJZtvub8ZrXv
ixIjgDLL9m3IWtImImvyaD86BvNxhn/Nbe14FhNCQpOcFWtHpHvD7cb3znCzo/JmCF26NbI7MNEd
UpGUCo0ULG6mOAjCrwL1Mt0Uy7iXTm8fuBJwcbJGMqfEqGHVKyRMqy5B9bSa0JUffIIsjn0P8QTj
5GDRsQitb62XlPBk8zkW28qkZlgXNU6DqBAT6EJ6xsQHdO3VM90qXWeRhU4WfC6gv6mLiP3oydIN
ezoiNqaluzZLpmugalQTzCQwm3Rc5h58t61DAOaDPHt53o47ZoXOJTFyhXTRybxdPRfTXZS0Wbf2
zKr85o8RgiRRd/k96jG1D2fFixmKbOczWj1a3Hb9VVIsomhyLG5Mb4pvac4iwrH8COV4jAqo1OJZ
hNfW08Fr6QT6ufJ4PvtcjWyHMB32fTAOnz+Prv/bR/z/Q/An/28P7/1nk78V0+8TN5c/8K/T23J+
W5gdYJxIyATaBKvhX6wV5ze6dCgYFbuUSUlu8kf+fXg7/BmlLH4/PTqcmA4AiH8f3tL9TbgOD7GN
snCpBf5b9CfxS0ClaVE8LLwVXheVhLMUHb+HP81uAIWxneN1J9sdfSDBbE4xREHp0G/0TA2xtsFa
Y8SqrrPfzXv8c3I1p0VBHpN5RN0NbF9o+L+Zutp1EB+klUQXNiqUGj76+5//CpmfOXoD+3gO9e1c
y4rLh2o5Me3j76qmv6Ck2AvK4z/FiLu8IaZ2YCAXSIWy5S+oD/LK0sQIkW0Tx/FmzDI4+8s/HOCs
nt+90gSmn0VD7jwhXOaqGvSXIAQAFcyMSdA89lsviw9x618SHfZPRFYTflbrS0s7HbJ+IGn9OksT
r0dnWkYeTpXGu1BleZf6Pa8O0DHL3SKsIEGQq0gg8j3OrPnu79+m++e3SXUHW4QoC0o479c86pJ4
VsloAcTB0oyCqIAgfSzzj0b3CVkXjE4zmYIr0cY5ziF5AQyu1pYf2s9d4Da3LR4Yu8jHaztGB6vy
p5uYuxj2lvySOPOtx1390OXE7CUQqmk4qAzV+ljkx5/kDCeAZF/XzbEjhG1D8yD6XjkEHR0RO4ZQ
CbGJ/uw5+FODDLs0P6s+tL62yaK6r/oCqma4cRSzK42HV9no2PwSKIeBWdu1x20vGGzqrDhXQ5Mu
ARXOhrwJdR4DeCNOFoavuldql+kEU9nyr2MBHgMvmXMTxYV3hvvDFHDGIm9XxjG11Qsei0qsRBtg
2lTujTHFOFPazEA4J9OLk/b//kds6f3ff1G/RtqyHm2hmNbYvgCwxlH9xweMNkQFTwNf9mhzX21o
I2MnzfjxcZ8d4BYj7HbDVZ4IkuNgIVtJMp9Ng4osjRP7EE3jWz6ZhG/g37ypsdHvvH4yHxBp2Nde
MwTGT0q0EmsgNpichVkZHwvRxQxIUFh4sbbObmrPNM4x6//DW/uFa7K8Nda1FL5UjrSZ3/7xrYGX
H+beAOmcmXZzkHZYwTBR+c0Qu8E+Isfi7I6Nu0ewnwcroJ8eAP8c239k04LRsNFoUc/kL8Q1x6hf
YsLnYVGeeM2nKLgxB8e+jKg8LqjF/iHw3PqLl+7CA1KCoGGEZzZ0vd9ve8wTspq6BrmWn2+MelRH
zPfZl6Es0UKjeqnayYe1we3BmypaP2O4rkjF+gc2DHv1r5uVTRPfkRRzJigf95fdV4/DCFE9YVDV
1P6+zaBQStyKZ2uQz0kbFpcAiOYlWn41mUW910X1EsWVy1fuPvoOBOWenp0n/dPPX41ORH7T8t9C
hQzT6pWH6r4jnbOJ602v+H468o73OanT//RW/uoTlbD1LdNRC7preavvbw/IZ/T/+h/W/9SFcqF/
W6hI0SlvqSx6pHQPGp7+6ee/dMtD/fNXc1k2B4g70yFe1sh//jEvBJopYWBUx7G3+3lWZDDqjKE5
F7JaJBDpP+yjf7UQeOI59yjMed3OLwuBks5Gk2rnDMyYLBqhXuUOts4+wZ0W9haRXWHykTeWf8wD
Q+4hyEOF/4czy/qF7LU8SFQHYtnIWQMU2X/87Ea4isDu0WqNVeDs5jp8Z7xlIRxb6tZWmhfciQyQ
Y1RhQR3fuRENn79/ln+FOvESpElVu6R4s0vJPz0QU8wMM22QcWWZc46s1t4YOivBMCIHzszg7JX6
u2JQiuLHCM94/LB2DfeyJlpqjKvHsYjGq3II96vD/ow+NmXs7nfp9R9e558/Kmm6tmuSEk7po9xl
Gf5umTGIFZ6oRlJMMHVuLMMmX8US80noZY109aV2SaSQbScvUf4IYTY6/f0r+PlJ/LHAYJ3wox2H
zolFg+WPr8DF9VuQ+QcNszlYMoyXsG1GjuaXNEvrryop0NDWi2So08+ToomnJoORIAM+w8uti6tT
RvneTNuj8M0LdTnPvC0A2dPxRUwNEoSmNSK6Vj2YunG3AELlUTi63TkYYiq/fHV7rnLBREP354HO
ZdPdGGn5IlKJXkvN8kY0rrGKR7jiP7fhUbX6X9jF/5JAZlGB/lJnQW3EJQCFlE8B3cIfP4Y2sEaE
CiEGpBj6i34rusTbhRVS2tGPO5rODfFtBAJv5IRwuiMpIJQqORMvSKxXVK/tXOen1Innzajtw1Ls
Pupzn9HY/fvvS/x5xbhUSTTJGNCDWLV+eaGpRwOhDRCHeMkpql3cWKY/QN3XmM1st736U9QfIX6c
OmAeZP6ZT1ZT2M+WNZ3nrMlObm8x98cTu+O0Cq8mmaiAkN0j2XFEt8QEbvz9C/6LD9YEIuZzNEGj
k7++XjBRElkpCsCflV1bg81WZExdGrvmWpj4r0NLf4Lv+yZr+h9//7N/4eSxC7gmWyHFKgcSkNnl
tf3u6VLMqZJEdsuXSkCFzZU5hoaM3FDbXc5gzOSpNwHx/P1PFX8+O1yLR1pym+A0ls4vZ0db6LAd
K35s5Arz+1CheEPWU4tOPSd2lO9Iv35Ix1zfJ0bbwSk38dkY5B32dYIQiQHRWuROu8vi+Xul6vQ6
dk1+2yGLXOmA6GZzHmckHdk/vOy/+LBcaLnC5QDx/rwV1ZYXqoI5MUvZzHb0kFAYxNlVt0CJGpEj
LcsIyfuHj+pPFYMyqfahBS/bteCXf/yGOhc05sxHuEprNEep9RVNAgYmMd4jtMINDX4d9RfpEego
vMVRIuP8hIKrQm+O66zwsjugYo+TDr/7KW7Kro02cx68Ah1hVlsb+y6I102SNqs0wEdvOM4/LG/F
Wvp161ACaiBcT+lIHkr3l1XGlJoICFADq0RSN06evG9GzO5o4HcdVJat4RFZEUTRPrNjce3JhJ+k
ga52J0dSy8K5FhuYOaZNmoZ05myjDOaNc+CH276KvE09BZcocointnJc6gXTzhb4A0jDGi9wX+ys
sLkH6s4Iu/d35Mz6V+rqIxinbKel8ekQ6l1AJjeYAq2xo51TlOAFTM4HLT0+RuGRjOH0m+JYJsYJ
/Jtz1AHCnHYSLVHNmGDm/kuDxa5mKHzuHGLJlakZ35NfaBvJTR7EGvbHa0/y37YvJeEtvY8So5rt
NaM9xPgt1ICoWml/eC4a7MOANT8108FSD+gwqLk3ZkjWJCO+H2qgKnGT4paptNQ0QX2fCLDKuBT1
sxdo/XjPVa7alkMFQsqPl8Qk6E7kZ29MEgqP0PVgCnAzx1/0FppjTPKGqTYk1DsnM0gPaORtmqQL
iG9QryIG5axbVh85UrmVFMeMH9uA8ziTd3s3Yu9+LNYZDlg7uSdrw12HNvYmQ+gXG1v1GpwBeawN
Q9wx39E2vCtpU65RTOCSCWoH0zkWeI1boS/zEZrwvVa4MipLVjiNgm4fFBYZJ8LscPUDmkGl03EE
5twaW0zH/viS5NP3McIbMuQwkGkBD3y1bF7uWzNhexozsR1Tp9hM/XxC30A21+jYO32a/bQ+C2Hc
jFkq1iHKfUVKwWoqsLRMhfGeDuMlaEkJCa2M5AxCSJp6+q4L1DwgWgDCEA+ClIQudbTOud2tWmD5
Gwx5iBCLtzagcKOJimo477ajCKIjnpPbDoABsbNU5tSENFsoa1a60d6p6o5zY8pdWmPDmqPoHMcp
uYjN6wKU2WnD/+hUnd+idM4BwFT0SnWKmMArqnUnTk1onboAqEbk259+5uFjRkGYpcW5O3stLOwh
ne5LJprX0OcvaIvxXrRkOIZ9/T2C8+eMAXQC81M5qFFjgc8vS0EthiNLPM/kCz5CIBvkv5Kd4a8F
a++I9G+d5kiBMyiDhaN3zszMPLed5bKqmbmDtJCI+iPmKeAoKmRXfPY+TzKphBlWL08pIIx+urP4
tE8xuSdtR9Sc7Phr4qzz18iDoYGPxXs+1TCvEnJsrVzsHdSGleApFxxti4J+Bm7Yz/ugRZldFxrd
VJPKbdvmeFa6+6GhU4onYwNVDQHl1tGRONTovevZmpFDpI9dPpuI0HJMtcdc0KaCwI/iDHpak44t
PXevP8RLxKxZDeUmi+yYBDDymfuO8EMNIAY2yEfuoltD3ArSbmtx+ccj6m77lJWGDO1L1kGLcRXQ
C+q8/MRmj0jZdEAJJJUEf4nMu0FA3Sga4pDaHu3CdDj3DeZiFpPyPMqsvZETPyTfg9Yn4kx90Csk
qNIzn2p2JJS/Hvq2PEX0DmvAiK1gTaRXuwnK5jFlgwG365pHb/5qWqPa2UnxXfHWRCURbfoSkRq+
m6RhruEh7dhSbD6Rmh6dU0QHKsberBvQlsFEpzsK6F7XO59WDqgJe9oNps4QqiQVboyafHgzwIFq
tR8+HQicbETTFEiMVXHXIDnq4uxJlMc4Cr/mNrxmsqVKlhnJnghGN41BgqNfbaIYOVbClXcL36sm
1pkRdisRHxIGnkSV/drgx+RBc7hu9BeTwA7yatr3dtkpQFRivWyP6YgW2kDjuqEKwSkyVW9Thdk7
rpD3y1Z9c3SX76Jh/hZFP5DykzW2BLzVGhFYChfxbtLGHVmqQEFMjIJospmajMZXj+gkr6zknao6
mNAZB4jwzenSROJYiTk5cbmHDuEkHedC/KAt8xIUHqaMxnltIebc8v2yD84jmk/akoSyvWIEtHbJ
8DVrtbqvMsjBNnFCKGUk6UALPM+Dbjf05suMtGElEOKtJNIYRin9KsseDBUFe3I3Ubga6SO4R+Ij
zexbHhd4L2lngpaKnijyPnPX0/ejdi4tLEbtxJh1+lqAQ8X+WeIJWfsZZMEwLwkgR02wsugBcaMA
YQRNUGzUHIKGREqKhV3MGy2zl965t/1xnzsmmiBiVofIRaeFtL3vqsUkh+o1Tj0qNyd9hIiM8rmO
+xVxucSSd+F7ZDcEnPR5t4dW6BgkMEdY0h11ybsZaoQQzYkxcUBY063pFLdSpYKuYPaBQta+p7+3
RPWozQRpr1qWRo3yiBOd0LTOdL5GIZp9W8RH3+ouRL42O9sJbzgqj0uCeLXkGDlD+BpZTbLJShtl
k4xuHVlcczU4F9/13rgFMNRlzLypx+GUNVpdtGPesE3lD3oAQCB4Xdh80J40lyo3XsiBfOKyfazo
ifPb3J3t25s2hUCQjtaBYDNmmBLsIKGIi8xGIQal5i17hm5VFR/pGF4tnAw75RaYAgx1STuySy04
Zpu5dPd2SIAuQn88QLi4bLSLOSh/pmLJC7AFAgg8/jt7xZtVmrfC8sdt1Ov9Mk6am+KtkHjI25Jw
4oyZ08paDU3VYoivtqnWwzawumYHqgaxHcFgG0EAHFYlfYugD/J3Nok9k9l+K5V4nzpymofRJ65w
ct2DoFXMgyyeHSBXB4gM9SXOUMC5yxo1J3Eou/JNGD+ytgc/A3QcBlJvbwcD2djYZBhChEfUaHIF
Z8m5CkhFjuD+/OVVZp2T3xtdtLXtC3gn+ysnHliGPqGMqPvN4GIQlIp7JqXgpi1hjXQFf5ZO37bC
9R1mRr7j9uGen9D0Ft8bBN4FF86V6eGYyToyddizwm1I3Gn2WtjWI8aJASIYcZ47ypFwJkmhV/Cx
ks8YgJ2TGW+hfh5N8q4i+zBVuJj15KH48QmByEj8cdi1V8K5i5FKtRFW6T7NHQb3yt9GIdu8mZ4V
8o11nxDRayxwVDd4sEx0vYBAp0m1ONtZwVPhR3eiTp/QiAZbQhB7UFPDvtUeJglqEj+Ce9FZYjoI
cDdUveF7aytrYyf5IQxhxmSgCCYvuFCnQbpDZa10dbXD4WvfdBa9JUSfDQCYvqQ2bZxwPfZ8p7od
dmasqDtbbDHzSyenw7D40SyCyjs5f/eTyKVENc6M00kJfAuIEdrjD8IIJdstx5jaduCiCsOQF0ib
GLPcW7820VXhWm468wAeE2Uu8vvcYUxt1L79wi3xSUzGCs2mfa5QLKAZUPth3iZu9hXhPNVVQaag
MSRXGzl6brrdFZDyV1SW7j4T1g2bKaLAxbdWOaHgXtTe9V0ebjVKkcIPvYfUK59lLOpjQd0hhHk3
JDMcbgfPVEM2hVnN1EmrmrHwaqjiA5ussS1Te3qwBB2AKTYRHpZ3uaf9YyKgucKZCE6upPrEUZBY
ZFlPdvtoENasY0MfwsxB3icTf2snxtc0Hc3b0jqoLjepMufsokBQ4d9jl6MLuU7M/Aex0esxy3k6
okNZ3yQ66zeRQwILV+jyEWf+voRE1dzR9BWrNjZCzK9Ep/L/0WxyNBTz0yDl99Eybu2EobvVnOtF
qmzX3loPOfUd27yl2x9hvVag4NDSS1PfAEzlWkM9KDqJXxHLlDAvqTUcuJXc4apYVfWTk4QRuLoB
TwG4e/TrKpnOQ45ViuKECu3NJ69plX7B6XM/pdQ+fXEUgi5J12Ifz2zjYYqjq00SqwfFdgNWAe2v
tQRrCX/vF1gLZZqiFFf3VDrxfU1d1ZkFSu2gfeFSkvZlujO4Sq0yskxW4xAgiPcBA+bWqfAT7muI
2inoS6hc+luT1Bh0sN3vUig5tMKfFiWck9lbO0O1auvEeNLFcA60w6oKPIEQAYHj8kpLkhGOPs90
L6LN0OGMgWHH6w2ISmgCSBPiIULLWhAZU8R3mRTo/5mugVj9iEqbGCgLmJfnpWtpzeGhsMieo2PH
Gf2VYatcpx0GlN6Jnge8wSquVjKsAlTImLYM+WmmznfTHAlkNdGaACYc16WxeFqKKzcf2MUgTTHI
xfd4fy7oB0mNkp7GlPmSpWS9oe4H5mJ+jQn+lJ2zSYV4hRe3yqnEohwcSxokzyoMblAHxlszvtOU
/vS/8TUUctjjiw7DF+6WU1N/6+bpa1xV922rEH02zcZrZX1KvbDdcDGKjylsgjmev2S+fEFXfa0r
wLbAvmM2UifcSvvkNrWFjhmf/iyto2VyAa6wF0FO4lVaWnNa3sYxvjCcViSgVVhD5ho7BTZ1gGAC
QGIJ8MIQAdFflkW3wviimcQ4u3huwmPXmyTsylNpDf5ahTk4AxH9KFA9bIxy/oJApgeLmkAT8h8q
O99jjgGRG1WXnNvdiTN3h4lY3KAn4YZukK1VUPQRGrY2e9+n/Za91dr4agGV2IJW/EwMG9YUa4d9
LijlS+pH767B58p5fTO5YNKpR5iS4guvA64CWN2A55cVr9qgsejH+9x+FK7AuZepRztNjl2el2vs
jGAvbb4aEDMQf7Kqgn1BoZNrExNz/DDp9i3urxzdqh9KYiWD8FiV4zdBOsAqTRCwRqV/KhrjkjYF
mMrom2HkNT4VlWx7OzC48LVIf3RzLKV6qIHNczqh0z34yA233Dr58NLh4IZnPJ0M5cJoV04Qt2bX
spCvxA9eSkMpFO7jxEz5oGKmD5ObsUtq4J8OmwwC33gVAFR6IXwElk+dhbulFbNV2D6Y2M5XryNb
jYh5KL0oGbkpEco5E1vcxd5+SlDBg7fgwQv6e3Imh4NIMQUNRVxQ+MFr096cQp3mTpsVwKuqYOmZ
G/2dhNsG7XEz5vF8Do6xK/UJTyqjkn4L1tPnCuwhVxf9UffyBI3DZV4cf6tF+xk0VEsSakA3SJZp
9NKMC0ZKq2rFhARouwyKjZO5n2UK4/Fhplm6rwJBSBZdjc7DAuUDr1kpHOGtD8nHGxAyjll3n5b9
KSpVt69JExnA16bOVFIqEZRq1uTLpxXLCIMhKfOJHRy6ufyRWYCpI2CGocd1YdKRux0j+VUmTIFn
i885C76gR8TZTUD7FrwFRPXsKi0WisJLv6GGO7SmkpgNF8FdQZZtMOmdmw/+0e6Ga9rp9xEER1Il
iluENfC5C7WvcfpKTCih4RKhyZezig3xEgNW2RuEeoIHQvqsPjxMLCs0gtFOp7bBbSNpj01u7CbD
jS6MFF8NOEiECwDT9Jzwwaul91QDNgschmp5831y2FuLhd8S4HfYagLs/d7lcAPJyq4CSRqzfr30
kAq8IlGe08+ALkKEucVY1OOC2l+yGK63NB50YW5qdnYkzXKRVnEK+M0HtA1QUW7wzbajfZ8Bpeoz
9YEllmjtgrfVJeE9eIUv2eiB4SE9YIUdhGaGm5rAP7pvBrwmYCdwfqb9jNacHQQGXHvtyozYWffM
LAurWovpvkq/VEV9bvOMb6fjK7SjF89iMhk59WX4xkCZ669TkM9glNuqwUkYKUtTZBPgOLJJuX5Z
bLTr4Q2tvtMzQGVX0EdxcxyB5cQhavgWxQeZtA3yxLXt8IEEpKXFDo33rPOo99gUJ5Eg44fAvGge
uOhVHZSHGTlNlj5rMi1s0oIvIFGOU73cHRpapCKuCDgxXIAh82lUjiYY3qLHC2liV3PnINxpX1hs
WNFYGdijENgRwEzKUrPJbbp/mQPKzpxsnBBUpH0ATW0OWfup09SbGfejaRtbt7AeM98KT7FQBdPT
rlkDL2Cq2c9fBjf60RIXQX9kj2T4my/wdkofc5Xd8/j0Fnm5yKA4T/IP9Ih7T9G4c4dpwMOJEUnj
YwCK8V528pM9FTDQxJeGWkfcgjRcQKoYOhzBlaf+0g3lfYHBJGB5+D7SyXzuQKAVzoOIeSeR1sci
6Pd1JJleB5/GNJQQLAsomCLcNUbnrbH4nYrJo9AJqXJM+haZnWP3RxBKIxJza9TS7Vq+jxrfi6Fd
RdRH9zBYWPh8q36yjbiA60NUST9lsJecpZvegn+X3RngRLKhhZ2uLSAFqzg2btV4jQU0xD7L820S
xNuhgwaUEO4OYoECZphcn6XGwmwHfSTSZVwNOgfXQZvH8B9I197UU/lgQMyCxU+ILe7AsNBb1dZ7
MeYBGwROuNmaTjkpbn76ouonjFb8vFneu9ZAkwVWM6aNYz6ML0TjYE9pyHQriYdtRvsY20teQti8
cqckhqOPSiYFzXPd2LC1Iqr1qL3OgfHd1sQONUOynVvoeRgNSVbRICpikpd22KgPmUtQno4O9MRr
7uPtc81trHIGfXLLPmdb6HcugCYu0yb9E7Kl/P6F9D/zRCK0H4bwx1w6f0lnHvPW51LpB/vMVGTs
SfQMJE6TXKjwAkY8U5gnb9qqfbGb6EM4ApKEbTisDlsdAUpj9R4Iop0IwrAiss71Ywl9wvDRNyXz
M3LSK7Ravn5IOTczsZ5rNMjRbhisnafljcY8v7Vz2L7JABHUcVEslKp6L6YpOkC1waRI7iCaKWeF
pa0H3ESICkkAtSwuCzuCohbGndUjnHEYFhR9DGdkxmHcdxclvi6u2PUE7Rev4ix3WLBvkcHTkfSN
95Zaoc4R5M156a1gyRCK0S8FU134q8wnbYTMtFfzGmTgzRwSQbiV0RUwiZlJKzL7qGXORpPewoYP
19HARsSlnAG/b67sRCKK193DQjTmlpBt2V0Wr3lhMERi5JhqHnMqBbgtkHwz2T/TyxpWQeNMe9O0
3FU/5+/GkmgDeQT8BOO3UhAKU+YZNoBUErhwy6NInTTRXmf9ekPr7RXmzK3UxMXH36d8/iCjHtyD
NWFuJXN4E0usWtIZjwIRfDnMT+RU0A7q26MMhLPKelaFCAMyoYlqbRruBW0bJPvSfIPKSfyFbwG1
7ZIzbUxqpIIDuMKHbEw4/DubfisB8A9hNe3MwSoP6Hy97VT6FR1Yq2EENfDI6mxPLC8xB8Oc7RPV
RmuDiTsCHH2lbVHuXXP4bvg63MfRfLIFa2py8RqNpTRga3gfXKzYraV9bTIMR4k/fjD9JWoqhCsa
cVZBxuMIQPXOIMURXxbqVU9cVQvgIEwDDFUeUO7JAm1YYw5osuzU+OrRad13DhE6CX1ETIwIP/yh
ee49zznGwjihDFzRS8uZKn1iG6EtSY6KR10cBV/IV//QhvGNiAe9NoKg3Cl9nuC27UPeBh8kqifZ
OvMu8pDDcM7VbM1cvauCxl/pLNp5i0YXiT7rudolPUPGLgS5VMKpcXrSla05Wo9iVFsEIG8F4FGw
51dyeklUJ6UuiEv5ZJNTtHKn/KazkAF51ZoD/UFxF1mT/Jv2oEeTfhdFqX9iV8NtFf0Ih+ghq5fR
dME10AtQkSee/mwM66qDsN4Nhv0c1+2pns1LVfAFZaIGy4EMClLdRzbduE0OAS3DWTLnpE6E5LuE
qnrhQaIeyD5Blae86pq6gIxNHpmowD+waHJ2mYMvF1xKvGr8SWF4k8/t2FFlFuxIHNVtj+/RLz5n
nZAA1KmPiW5EUCVLM9S+zl16V9lNtbMjA5so7i0roenYLCHDbelcqnHcmU3oX2Rf+Bur5qUX40vf
kp9Vt1G4FoAeMCW2CHE7DVPB3TZT+5EZ1Zc8qA6pn4RPagxPeA/EcfQ/3Bp9+hg80dp5RJNR7oIB
5monX7uAnbniM6DbCLVh7zp8X8lEfF1SmGI9DfaNOX5z3RJAkWWABPEx+PVESji88vGtYFBsNaTU
AIeku9ruY2t6l1PLfZjefeXJL61wbgQRKScGGUcCbmZSEhE6pslhdMnaiPFRrKalVG3At+YKrlmf
69s0Gn6APLVJ2LL0/+bqvJYbV4It+0WIgCuYV3oripJapl8Qkrob3hRMFYCvvws6M3En5oVBSjp9
JBKoqszce21wlf2TIHzaqCLmIeqtb7m/PYQxOklekmDg5uBxXVl9sIE+QZMGNhPBrXBIZ1bFcszz
DWtLuGFU2uKDB8ESdmQXerQ6g+QWelKs+VShDVl6ByvfwLLcuRuZBc+N19JoCTUQh3ZYZ/hjADtK
cFcJVn4dO0/m1NsXzX7WJOyXUpP2IMruLdrbUFk6y9B7koo4/+VK77I0gTAWlc9yJAjPpd2FtYA2
xJhHa080r04OLh//J1tAbcC3MnzYsF92G3IoalhsjAmJTDGMe0pFHFOylEeZMcxH+cT16RGjEo7W
NqJ3xYGmfazsrtr2jhnhiynf6Li6e9uPaY4KP99aFODrqP5T0DM+YBfG2E6BtrKbZjf3DFmW7JmU
lnhWc+n1hrr5nuFvJp/mZYnombLB5PKv7E98H8PGLVs23JDjCoubpBmi3oVmzVe+AUvTyP54M9MD
YrYAujQliCAYujOAgsKnOJ5jpqWM5Y5eD6e1ZE5V9DAQbA3bMx7k2UWdwrgxj5lVB8nWkqaCIOGe
+NC/JwzJKLnJYMgohQawzjF8JOH0W1FEGaR+msW9RnpRVI9Mo+U6KAXTp879p8lZgh4kl/SBg12H
x2EkXrdN6FrBYuwoZwdq2pV9gv9dkdFDpEakC4YYETwWGCFN3THA6aYd/INTHEHPYR62mYrshL2O
wa+T31gONjmRnZBTcFhPPldlhzTAHxBiuPUhc+kDx+G+Fcab2/Xfgm4zTYJwZsRpvMeUJWUQvA5G
dAsqcq363tyVhGtvkUFyorJDIr9GcLg4UJgXhagdar+/AOD8To2mPlBXntPKfaCZOK1CTvhr3tPZ
g7iaTsP3yDS5ooelpz9WzyrS2hQO4ygYuFHato6zzLLhe8Z6pU0oQnKW7/U8vEaZcw7a9F8W2m8+
uU+rwa5fwbjoI1njBF0BbdCjhZ0cghIwVYCYeFwgycNZr5OjqYwQ7BKX0OAfEW5f8VJVa9szT9x0
6brHAbx366LbxVn3Rgv6DrLhBnvaAz/2GrnxuIlYjNdmi45QjpwTADFtaYOG+6DTTAnrb09kJwQB
3Oq+f8lQ99B4mvZD0D8rDp5VwS4+qzzc0vj4+DQDuINUffsgL+GqNwotv5m9pHVEFKD8TFv4kVkE
AsTDx4H6aECt59p3RnfeCpE/dVM1jjzLCXhKiCWbSkqlOvjG2ZRxzgLIq8I/kpA9YXVvbRdZ2yJ1
3xtWka3dsyZFMrrJCJwHZXRs3YuiDTaKQjyzaspDsLTM39PiLerK5hTU/1pq//UsX8xyRjqYVb9M
JRH0BeJiWt6LFRrvqM9OjbJD4i5YmKuOBrsaPY6f5Xif6u5qtyYojYFWHaa2a8klo+SLKjidMONF
O59jVuDtXNe003P3TpPLO0UxZJgphhoeqJaYrSmhZTOv8mD428NRWvdZ+GRndM1AtRytQeXILHpI
ktzheKueM7v9G8SxuWFCsG19GAr4rNYdCHqgyVxuNe1eZGSHECbaPh6FR0MyY4sGuka82t2fAO9z
pXpbW3+K3C63plFDGrG6VZhzPq0BEtZ5f1dRXW86PqudEbmEBATFupt+Spt448BgZ9lxCfhpsVDb
LaKBqX22zCeZF79F1UKPqn51Zb6h6nBYjiOCBA21DlvevyDl7NHWdHWWmdRqsPzw2JTqlcApcINR
CTup0iyHlAMjSsBVFqgjPpj0BbLb3iwn1IXVPeoYOVmW/PQaGol1hUBNCFijqQN2rQZ7ou35207+
KEYdh5wxZ1yCkRya5wxqTpMh8ygpBCIqAMN6aiP/kNHr5aThcewbGRcG5kVR5omJXQMw5Z+8stWK
rgLbQp7SHJyKx7m7NyMVkOdfRVU+ooND1WNTqrbTihpgnww+VC5TbofeO8wms5KJA1cVpe9Z01Ex
0rcK3YL+mw9Wo3COlfR/Dxb1WWvNnxg8y6j9JmiXeByrzzawzS7IY0bSXjmsWBn97MKYfsXtZO5y
BodShZch6ht2ajSv0CofwNucnbh+zjrm+SFNh1Uf5VdBu+TgYsAv3ZRyoXEK8kCdVeY0iKHAiTv8
arVSeB3JQzD4/zVVfHZVvM9d+muik68q9dptYrCdmYAE2SAEBHMVK//UNX/ANi7wRaaIHeQknyli
5YORI0PqOA6AarrGJMEJEUmeWxhFo6pcWaw0GxjgKDkIJ8uR8e/qqL177gimNrLBijKJ8PxbV5N5
4Q107br6c+ozi6kP61iRJb8GUHgn9mDQvZhjLBppis43hmjnOhncZ4LOSFME6PqDFzv97nLrydLY
EAGnLIRL2p/16OyZHv8FjJSRzKTf+4rPWrG3d9STO6/KPp8gLXNU852nBrqqFy2ZrVX3rszhF1H1
yCBekW3W0LYmS+G3MXYmURXbuiM7Z2goh4foQjTIWjlMj9rAPRQhiI3GMdap7HzgOJO3TUOTinP4
XTqALMlS5Grq+69YI0dCFsbl+sdXtITa3ncfZsqdtMsuXrIEwiqT/asXkMTS1zwzP+MQHJ8wrL8A
xxjOa3tcz0H8rzeg3nAuZmoQVixibKfZwrT2x/qdwKG/5oAqxgdUF8sKjWLR/qPXAzn0CdjxKR85
/7kB+3hoers6QKRAvgUNFqafK3OoPga/uruW2pFgm8JtYnyQF9yOwo22yvo1B8HGk85w9ppiLxSK
CismXxPRFrcYlbpd6gIHhf3XjKb+PZ9hem67aGG8Ge4z8LVindbxRonhdciKd5lzfGBu8NLks4EG
aaHSYYOjH0PHluNF4vnxXmRQ4KZiF3j5b39EUpLS0aPH8EriC0MfFu+N7bNslmRqdhmR0pWwoOxX
tBVqJvEctop83djFoXXSb1E9/q1Rb4KyIIdQIIWDHPmmnGJ6HLZohMdz1FsjLEA/26hQvgFFKVjP
KtKqPTBxFUICm5AWTu3OpqGMWm6Rf2QjvVs5pqk5Gx5jRZfez+d9LtXzKLHMjg4mU3REHYTajs+x
u5tjs5vKZQEz8gKc8vA3Cn3mjwh6jl3g7M20Y4VESraxp+kDuMfZLPxLwC9zHdPS3uBY/hgcm8yj
ZjphJN9b45+gdsUZldGXnN1hX4WEBZuz8xCXDjk7Cl+10XGuV235ZE9gL/rpm/B6h546H5yiKQlk
mLO16qEE+uZ6TKS71k0EhdUjEnYcgPvRcP+yEtDJ9TR9ahMK0Iy8EtZ+uGPfJKbA5nyF3WVrZJ16
nNS9NltszpFPkkAiv61evprFF8GHxBV5amDFm5Aw6J7+DXOpskZjlyEZqC2kU0Cy0mWCRyMuJeYo
KvY4clDKS2c/CT7UTNTVMkD3tqGD/zq0vwyrh8xkBvNjRVjso3KSe21Zr4EZJJep0NXzKOaXgZxv
RmCmi2pTn8quNY5WiDch0dkNMERHJxiFTpwx5inL7iRbOrZj5NyGRD/n5As71Wx8mEl/r4tkPwuy
HB0ADNvF7QTVGwps3l6AP8N8gt4XRF6C4a9BlkdRs2stTnqk7tAZd3alFJiz6T/R10VZLHx6pIEY
mEwpCVOoInBFl95tdB2Y/NbdMuiNuvFEXkQju9eaDxbbYXeZs+kBvXJ+Jwtzx8D6bDJWPhNA3a5T
E/pkO78ZkpaZmUwxHzkSrcijLwud6C9I9c0IqDmp8wupaZzXiZYTQeqcTJEh6vH9azVrY12nSDBy
IZ6KEWx3jdh5Gujmqyluj/OSP2WkS3qrCDw2b3BwAYyUkXztYrCuo41hccjmN9LP5SVglL/WcXbs
U/ur9edN00b2wQuMcw0xip5a4YDdjz+FiU3OR9i2lhqSD03h1tBbLnzkgNVFzlASWUCTs5t/K8Ky
VtIvbj4+HdbgDOaNPS25xqykjyg/oy0NwuPs5Mm6vY0ciU9WkPYn0SjAj0FwQ8G/9FxTmNyCHqfg
L8xYSXV0s4wMHbgE2WUVCbjIYrhWY39F6Y3exYWN5of7GsASgntiXkf30OXqakKmvZFUeBDav/dD
w6kvd/KTSWCX1c+31mjNc7pEEvh05DlXRqeyIZIzSpmrN3Lr0PaioYAbHbVj+JxFv8cp708l0fQt
KWPxi+zDJ4ctCbRSSH+VsUc7zAc5x6gFJvFYOeW5sfujhf5qyqZbQFhFFHXTHk+ePIZLrnOfizc4
9gySPNLc4ATkB/iEjB3Y+8pg2JZN6vyybIlKBQrEvxwcmze807YkwABLwlmPHNWULv/pMCV6M8M4
aaM7Wbkl+PKql4/tKO2DZaS7ykdNmmqJLoWj1aZ0qfgSerSNIeIlToPAPRF9j/N8GqYyeayTMee2
SLzDMO193tm/QWs9BTAm02juniyGvk+DA5MpcG3n9POSqCy9Hkuk4iKqjbMdm4i9a7h9bY47tCkj
89H1ve7amMled431OCwP/33d8R8bf5jOLbHqiDeVYOjckM1EjGg81xWt4TF5FjJMnkMQ0rRgYMRJ
3xcHTlAJEBS7rB+amtLHSqZwJ5aX/mjGO0PR/WMBMmxutYlVNcyvrNvOw89D79MsClwY+z6DoEsz
/Kp0xLE3TrrbmKYjWkGneUKD3rgarwQBZ2cDdOArVrTPGjb6w8+rAvGeisr4DjBl3S9ukzwiYhH4
2ENKr+Ql0ICkGKt6+59vpm5cHTNC0So35FDbiuee9LznAfLj8iJu2JpLmT/kGVnA+EqfHFJLnohX
Orsx1DzTSgrYlfW4TsrO3VfoMxCrivGxJYSdaSis4FXSA8vDHFR90AZ/UZqYg6GJwt1gMLdk2pqs
bZb/I/s+7e0flztyNSCLYiIzSRJv2i0zzZ+HXE9MN2Ujjllnr38cmaZ228u0PPy8/HkoB/dq+jMj
L3OgNwhLxitFeApJ8Pw/5jEpDcbQfvTd6Km92x+eJ/L7QEDKXQRhuM80ti/7Y7LN20zueoOe/31s
lsSuTA4nneTpe2pycgx6MIB0rSCnBdGWv7vbeUIXZ0HQNHrT5ktXbv4gcXb8Aj33NSyvfIJuNqMX
qrU7a6pmP3ktmSucFeGMyMkD745ee/nOz4PsOvdcFMMb6tw/Jiq2l2mgSWMFnvMqC1DePaO/x6LR
3d7rzF8RcQVrFSC3wwBW71yaAkvT4vUnv6XDRLceRyWnVbvV8xzeKhoKN7oH7s2FZlyHN8xy/ZYi
iBAPaTpnTFPO2Uta5zx6w58gcWghA7U5+rZ8SReSmeW39UNHvHsVDuG5bI99F6POnJJk5zMcffp5
6PL6VI0NPWpgw09jF+HqCdJtGfUCa5ThfhTVHifg9BuToLGr8LL+9+Wc852PYkwY5r21CvuRKMh1
EI5ztVYoojdzyD2FPguqpXS5YDBirAknbH8FtQ87ORf9a5MniBdy5DJzvkY9Hl9kVebvYXQKMGgd
zVoWr1lTtUeFcebJmNMzJkFNY9tgoOKPzbGAZiZDkT0ZkG92yeCMjAgbTo8MSdkTkNKgCdXrPOne
LFHB4kaNqjEwabNkC7B8ReY4slvMQzNtIk/fcun9pVnhbkK361baqgDLLHca5y3xTPOkcK3h2c/K
5lY3447zs3U2kAMRhrg8/XlwyKk/c+rF9JDl4X6M3gyyd5+p8pNf9gjwzTCjGwGspPL1pBwUAe5l
rVs4QNUtSfQf8DbxOQD0vvW7vjw1df9tmsx68o7TIZgBwqKn4aUkgXbxqHCU93u5s1vYbK4W2cUe
+33pu48dO+pjPnrOnn+vO7iDHp5RBq6MxN4Vbhhffx7yqUr+e1bV+g+ESnnwOpJP/VymX3iz0JWy
tj6VTmadVD92HM6dmFQp2p4q+tToZ/6YYcVSSlvn2UOWuPcs4lNwxGaHn3UYLFB5AmGpVq1ZuLsK
8/fWSOOHuFXiCbdn/IiC/++IeOVBJ4D8Y6j5BgK+s9+xQpuh8qgn/D0n1XJvTNRv6ahQvNYmsVvL
4qCXVWHWfIiM3ndAsXbCpMGOO6O9+wI2shrD7gQuAH1p1r7alUDEFHKgr+s0fScGMt3JROq94an0
3U+DD1HU5U50NuVbM3XnuGwAwC/PEpnuIjwBjzHlPrPq5sP3k36P3J6IOR/tYTdBEckD5ohDr0H0
Mf56+nlwfPfNQB17/nmFj4jbOU6gRWbVfz+Ai2HeB8Z3Fy05YOzaD0az173f3dyo6G5eagSHKHf/
NrI6GWX9XTbJwNg6TX/1ybgwENRTa8QEQvOfnA0s+MQ0ZURhhTSGdGM6XyYRUmiZCCOIEdADJkfE
DhHv0SWR9UFNTGbMsP4tkqndhMUI9D1z/xU2wbiJYqC4FiPqDqiFnHT9lvgCC31j20R02BnaAbk3
Onq5zkNjKvNaLQ92Tq8KSC9PXV0lpNjS4/h5GZZDtWOuCSN9YaSouUkYaVfFSYnFdOU3T5jSSGzj
gLU3HKrbqoWo9kPtGHFiPNsIoVeBEzJ+W0zJarLT88+PqMEvLqmHSoXLofYIaqjf6iVgrw4IvLYI
+uqNq+cMybPjSuvg+AbANT/yVg5Co+0s6Or8rHJoJtBTkMreoGNukiebGK3DQqU7pG244BqcfOV3
jzoppjONcmhlcae7y39P9ah2uTU6eCIT9GdDbr2W/mQd5qQbN1bNmZycCGNblWiKG3j8rwVZ12XE
upk7HLEqM9+Hnf/EYCLDBcbssCppl3ahz6yI4Mc0BbzPec97nmjTPKD+u4ZR2+xZr911bJP5JMbs
pE12BNXrQ6FEvc0hGW8d88PM2uHhsefGePDYczZB035lvQ0bcu7GtQyC4ZKAst4IQT5nQonjh+Or
E8rqkBcYrC27+IUgBNriY2ZM7qqqpplWLFFqJQXn1qmwaS9MusdhsF6NTtDf7ZlgTz7wyLhL5Klc
EvMsjsS1tv+6eIK3ieeYpI8V5rlg3NFZbvmgjLFcZTMnkzxrj/aI3s4zPGtfx0N6+XmwjeqsEtiz
GUsMw52o200qe7eKll0OLRzdW/r+nB+tc9XQWDeZVRqJuy2wPq1Zmv62OGv2ZGnfMpGzgQhxmx3J
9Nkmk0GZwaorCmKdTNTpNkSSO/kVe8fUpFDoEU6c3mZok6+57/LRsc45qHP1YGW/2rw/aGTxH0Us
9NogSNhIGfP6I1pEnfbRFmd1c8UjYB7rsSH+cG66B6l0w1hnIpNKL620whIP1YDO1jDGt4rWyBd5
Cf89Wb5CPghKGlCXF4x91m5GA3hA3RW+FMn4NGA/Q6yOVrIn4BA4Cs48XwWkvpQ2mQsef4PMo2dE
8rvpHWZb896klXXuqKaJPGum99E1jwq7aIIKacbUGehrm/lvQ0xrgCpgvHK+Hfdz2g6rTOaAIqzl
Ju4L8TxaIzukdXJFZzzlnf/qYhujgvSfHS8tadgwiygt2Txi0/voMnqfqYpfes/ub02PD46r8Pnn
AbfKXeeGe4bXRMRBEiPI/v8Ojz8nyJ+vIZn0ERz8lcpq7rg5cSOmefmdq+Dg5SnJy63ud85I3eqJ
9DVZlMWhxbvMJhJd0t7ynV1iA53wlgJAsVw8gND7sq2aj3VBFvw8RBNzdjC3BN06+jZOrbfLXIog
2LGC9BZdbiH+nS3LT87t5KtD7GXEIdPXY75U9vDtWbIsoxqurH8CA8MpMfuLHhR1CHO0hyROoOSh
0YngxvzO5o5kTT6WLTOX7lB0BOilCNB/S4B/XpGHvwgPno/VkH5Vor7aGbuwqZR1swOD4XVCAyPr
pwc8sCEZxkQ1jlCGt4UHKDsKQBAi3o2PPyfLxkjGWwZLgJtN8z8e6AF66OMfgTz0D4HuolVscRIs
kR0de5NWqz1MPYUQJp+pbTiCLTCknOtPWQlhZwbK2a42gWi3sr4KKXemK6fTzysrJ6vOLPLrJJ9p
0fiP2WBHd8M3nkfE23ZKkKlhzQwSRWY9tmDs4XQP3kYuL3++Fiq2DK0WU/K08LaKRlrnIet5Srny
2dhTtXcZaF1+HmrPq0+a3yBJAnnp+puRSA53qDHO09BbqJ6EhZY1GM9hwwBWws7aBNHgHNEMce03
0ditmmGq3nh7mIfXREhkieAuLYgBAOd4CjyGydpb3GFeLRDB9v5L5ulLTUfvN4WPjZ5C0VspkAoB
/oqvqZlnRAr1SXL1IZCVnU4/qhZ3hWlViDVNooMtHRxa2+ueG9Pmjs0HkjIbBEJGHZSXtHFP4wLD
kzq49LOX+yvag8ku7UbMNJUub3N3jnBOvpIcuMNIMf3uyPfbkjoyHUE9u3evIZQF2yrkgTnEzDx4
D28lYRG7yBIMHmfh6Ss944epT7GrD54uDnnk/0WRWO0GJ7bPGNreESIh2SiIE0LERrmqUppfREqt
JjeSxHJiFW9/INKWY3u7UhBxHM9/3YLIvGKM0wfelZ7xuDQPWGBBH7vx1ZJRtZsjC9w4uowdLHP/
LHGY0KoJZ7r/vPlOz7Q+hHl/y5lI3XyVPbl6GD7rJnqwprz5LayFnBoE7tPoFiBHimm6VKRfQwMQ
9j6eELAkfWOSBF+g3dHhcPt5Bp1H3ZJwfsGGpk+1pN3pexlMgGXd62ZbX8r2PUrBH0tagAfhqX9x
xqufXsDP15U2xZ7YbjzP0xKcUyNnMmvm0lxDADRQ+VQdRr3/+y1Dq3BrgkzB2e7bJxch3g8ZxVhW
mJ9nTuqoPSSG166Jp/P/Psyq+X9fdrmgiByg9/z3IynqqCaUHTFN9Cp+frWf39RbxiQJcdabn28M
KYdBy5qys5bRWdaz+m05rFM5BiuGPTmZqN6cnKO2ny5QSBnx4+ZBATXd5yIa70RXbGo5JLeoVw1R
95+17OU9tvn+6AjeSqNc//ygSLTgCobZKXx7SZ0BTe0kj5JBPUFJPKSVjyjuf1+XKABDr7gZmOE/
rcDHuyDb7t4TIXwZVdegzEWBNSfzFhzfH9NyX5IU+61iG92ltj4GrvuBTgazvos2JTBNf525WOOd
bMflzCodinwl7TTd0Tw4Gp7znI13Ecf3wU7US2eMv1NGFD2JtsdM7mI2tKsvwnfG7WRQARNvfPca
esTWATUK1q69GRhXrxs3Nw4lWfQvk008VM8AWZYuyrix8Ha6qS/UN8tRLKMsy6v5aGne+cCtf+tq
hBtF3XGI+x5BuddaqzHuv+qo0E9VNog13pajaRfBluB6BNUod1J8PMZwNmtOi2GAGNpM5+hC9GYE
br+l3C5zyH+8Qkh1wHD7GvlITeCHkICbcnDVGgB+Gz82HVbxxkqMjU3fL5HDfG4w1hGLRuYHokpz
hMLQ+km3dZvgJr0ZiExNgJQ/vwWCcaBwmA9m7Yk22z/HZKDtFv24En382pSFxZo/bqZ+QEPp9/nG
iUfJ4L8l7Z63pHfHEAOO72xAKK17+nFrjK/2ukCLQ3ShMSJFT/CWGwy0s+JE4EdNCwwzV1LVj4NF
iGxHl7K0y27b2PJQxfmXP3RErq17IwtvsSPfUhzCd7Mrr32oroGQ/lp59KzYwvBDGDWZUX4LSACt
EjmD7YRjH1k6iYsoG38NywjF7ZAB2ZyjNl2hm0s2ixPT03kVIxBcivW1KSf9QuFI/jlRc3TP6Kib
+tmtmaO0VoqZx4BYehg5fcTjRWSomLCgBud0ZscSBq20tui3cwvdVw+Fc83Tt7YuX0n1pi9hok6T
pth2qXmpvDh+kpLBbsX0hnbSmT70bYjwC9RWoE9ByXaOSwa64+RuWbqXq9MhrLZXG5I8ygNVjLmV
tfVXir0nkJKNXe9ciJY5zpJ0JHJciq1vNo9diSTaiPtr1LXfdZd+Gtgb10Osq4NIhEsBHhN0ADZ4
3bXe15ilmBUU1HU16Rb/WWZvcuI9CwGMPiJmhiTNoUlR9KOLRA0ZYWtIkAWUZDU5sx0cguCfp6a/
bPC0DGzxt/mUZfA+0iXDC0XvvZ28a0Fy6iaPkFFhfmU3cmfMWjKjJPb4Lc2POIaegVPgcWBggna+
/A36c0LhqbejNXPIj9uR3MAqOiJY2Rpy+CMHs7kzPOUfnKYzyo81x6QAM4BkTiTn7rRcQURQngzZ
+sehQL1ZKXFuuf1R28YC3IKeSrWqgwTv9sC4BJj0JcqtCc04opDFqfwr0PZ9zM1qP6XyQ1UTqXoW
0BG3j4YNGl2Sz4ddZQfBA+xEZo+Dh6fLDnd2Y36HPS0NRsPUV7qAqpmrA9b7cjfH+XZorYeED3Jr
lKSuBkBFcFvAUxhE95lLcITI2NG8zG+tXe8hkNM6eVVQdg/oDENERs0SCFI9Cy26Y5nFD7mSEFVU
M246lxG5nzMKpJ8KtNllXVTPFujntaG9TR2N724/nENV7nVbH1VXsv33pYUGhIjmMcOYGqEhyELU
X2agJ3gEhnGPjwSXlPt0Cc+QapyBpSX/IuxSJyRTRGR2GIYDXW1VYjrH3ETeQdG2pUHn7GINonzo
sfUWzksyzgbzUW9n1y0KmsQett6oML+aFPmp2DVueFWKJHCCdjZmr8mIHaNH2VjR4voRyN6YmFCt
PkzBixFxKn6GtIFjPSSpPQ5fJ01GTlzh9Qq0t/bC4XdoUp514dn13P4QE9Fr1czAubPZxFODiIHQ
WxOPMZ+sODkWpLRtLQvuxOhz/BjbygQYkKBQmlB4i1CcoW5/IprJUe+698Yh2F7HIbMmovWwXaCO
ClS0ivrgVrRGSjxkR+WKLWBAfjWNNjIpR2aHwiZhlGE44UnIkrYC33KGbIBljBWD06WXgqwtuSB8
ahJukgn/wBT3574X1wmI69Ue1C6brG1sD68qdOgHGvy1bgMmQtYEB2p3Y0Hn3tkVWbNOmeJ4XFr6
iiBTxuMOTm/NJJcEESpkBndrlgs8Hpwn0FbilRtQKHlxfkpUIy8M7977SZ2nKjJ2BKh/BsxiZMVa
t+yJmzzmF8Ztyhyb/Dta4hTPH2We3fMEH9owQ+iW81fvEiZTNkG98ZvhK9Ior4msOjM130+6eyZM
+OQacblRwpW7qT/hNEVROtF5hhESnsN2eMlL/72eElCi6qXpZILURaAkKnzGRH1zD+bZ3s4G0yhV
Nv+KqNhmmRFtc0vZLHQbaUy4DVuMFrSEyAeDOMCwmDPdtAxHKHPq1L/12icDT0lzF+SLjiLzgDrY
lvUokMeuXIwqc6oZmmbjjrgZXAxutgcUjg+WZZni3mBXwukZxxQDldzaMirOVvpnclDiGDg6VGUE
T5ZvM4HH9lHPJq+8x5KVd5NqyzmHUIyRiGDqx5e5m8SEEI4DcxVS47SIWsuekaqLoh55futsGy9+
KxI0tHHwi9A/otfonXGbROORVFg6q/2qG5mW1onxuy04TmYhzmA3d/5CPC+KhyYZo2t25qhL4nKS
IP4maYft76mTLRVtimeiFFvgYYjAYLWaNGQYBKA3TwMpEQQnwza15DGvdcy9SMpbQKDlYOi3Wsj2
rbOrl2Jwn5MBsD+3NIoVw8EzGt+S0prZyabzUKFgFhkz9GDqr5VbNlfOowIfY9gdDexUBrZFtLrL
sPTL0RlHDgg7gDuGiCN//dWYc3OXFga9PlMwP+KUEUBFI7Ooyq1a6mMn6uEreMG2t9DHC3v8ClPr
iTy5ByU66xg7429Sya8DvP6Dn1i/vWcbLNqjP4aoHjxYRtSk7DzWfUZuvvGluBu5vRrLWTCWBVGR
Xuxmzk+SzAakC+l2CXJdF5FYHPXYK5PBfITNcmg+e681bmzGuC8FLIBkXjHRoyxoWm+P6hzl2yNI
V6J5M9zSU/Ta9JroLd89wYmW69LqvrmV/qj8PQ/6dluQanGINQAFmNcPBSJOrHLrLFJkSYcdDmCb
Zm9Zt0yt8+0c+sXGQtu8cYPB5C4cBa61iuFE+M+ujLeyw/vfut20Hl2CIoaMcZAStGjxOoabwR6w
03TdJR3SYdN6A9R6R/1TrAbnAi1T4ygAAibTdx2jZzc6FFaDc6p7ez9X5rMWLFNeFAULDMjfppji
8fNzXnOCFu+NtXZyZGUos529gTAv9EYUyRDGUKRVO2Jc3HPjZp+WwfYJtmeeKFFc8723wVxk7i3K
EkI4mmwnFjiP6ZI53OUHln6EZB5DIRezmiEwek07tyT2kf7LiSamhTFQr90ibnfp5BEnaCQnkoBR
8mGMWFP8fjdzgPSiZcKcBvYnckFrparhZk6JjwELhKAHAbzQ2yBjFmmYaINH9aQL7kyvnKwVp6MA
dkEa/grFmp2q4XCMKDD5VAVpUDpTrzoqDlVZj8eiVr+DjuBLaL4xI5015ZXkF1lC8Ur3iPSnJMkB
OB4y8Y9m+IAUuRgn+Zv9OaIjouxz1cEnau0GYRriTrBpM+tw7exLNUdHlc7P6F8Q3aXhexYY//pq
rndZGoCfgXodZQg+miz4mLyckqt88qJkUdGmmL/y4tg6xU2F3T+au78SVk/MiFH0P8ydx3LkWJql
X6Us98i+uNBmXbVwd7hWJJ0iuIFRQmuNp58PkTk9mVk91d27NqsKs8ggGR7uwMUvzvnOujxURa4c
SxP0RFL8AJa97Yxp63RErjJiJh64oPIQw31XTM26TvN9EqYjpkdCuwhFJDwV2QtZ98kiRg9kBeZb
iMqQlKuAwUf3SEI6219fq9AkMNsgeds4TohY/aLCAlMlMI7H/C3RMHD22P2JfBJFAEH7cUKWn40I
E0dlb2c7pbSJwLVyiU8kfx4t9a7EM9KhrTw0U/wCe0+l82CR6YxTRU6BwUepkkRJlwDd1JtW8nWC
3MezEFGyHfMZBfap7rJLqZhYWczikRpm7SkNmzfL5rblkyOc+BFyVj/z+t7QCch7PezefQUHr7CQ
UYYaBzgn5C7pzApgAhFdYq6JpVFod6Q4/7DrFGVifQlJWFiWKTn2OaEvSygor+bwKZgrR6r5HKnY
XzXHfq/yYgV29yfb6taX7ayV9W82wS073IYsD3osYZM53wq1W3e0qEqq7WwxPgBQWAC7vXo8a5fR
rDrsySsPTf/BwEGMnAuQoBojoqZTKRokiqOXEpOq9cY6p2hOLKgnuo/OteqqTUsQNo4W/A5IT/EU
EgKxbDAudX6AdLuxvtXJ3o9t8tAWBIrZtXFuUReoTBWxQJOCiGSL51xnHs0D79e6Zdu0iHjIgcCg
O1QManwHpa/MW6zzub7uVJoYcvtK1zcKFy/5g2LjsMNexvYdRV/FbJbKTcAnUJEwSQ1qSR4iwWJ2
aEZdT2ojkn8Mv6kDdUTxsLL2wwHryopP/wfBJWgE2+hNacuN50MXtDCksVh4ZCnoWiTOoeBCQV1M
73S4zcLzJr6/SvYmg9525fOBLG10+gruWyN86xt8J3G4D+rqtSnpVyylRpSaxB8QfuxFAXGuKIOz
0xy5uTdWm/+QLc4ttqjX0E7enISoW7VBLdtO66lC5M6u4j0dyr0ft8dab8nqq7sTFAxqZFk+TGSb
60qOdlztnn3cKIsx8r7DadjGAWeTLblY8BlDFyfCpXjuHf3kSQr2QNU5KIdj2+n+Wu/r+Wz+sIhk
6YrjpDyIilGRJH80DhCVD/F90TvHRPP2Uwes02jzW21YT2mN2GcaKF3nV10mzaMJECFlnBR+MB43
kSZJqE9K/lQMtDWl/qi0DZ7DnHGJFP1GdQhzIZ1gAzqElZHf5AhgSPpg/2HL7D4Yx37F82EPJdwl
2c+hTvL5dFcCEcN2bKYnNa2yteA5iXdPS+9G9nXc+W5RdsSnzAcIZJiIUkFfaJXIYPehYShw1sO0
g8EmEqx1mfGoBDg/GaEtnEbC8+bEPrZgLbUMrqElqNLGkslkOnvCEqydJ11pmgWlbbVs/ILBs1Vc
Bwctalm2b0WgPDMVKNdePgh2rtqnad1Q7AMcaPmUMF6o7nxakGqPLyv0q2WLd262UWWodAO93jJO
vaAn+pz1Nj5EiXWmGaDxCA71yCImrRZKz5RiZKwG82lq2xv6DoBpVnaz1PSYBN7FL3keWeJdC74t
vybJtmJ4HqTBmQA9bln9he11v0yjcy/bIxyLR00oi6knklha3E4Yjub5jPOhVJg4SVHSFhXuYri1
kgWlDX2OnRw5v1z2anin4QFittBv7FG862ZzG3A7TPQmETNjRc/vAx92ShwEqHYzCBuiSt9tpXa2
fWZITkL1XQlZzcSsmVfGyL/U6fVPxjDFwtNwEXlRtWhTGkeLPQ2XksPbkPc8b6hAM+U+yHgIotHJ
XY12YKGqEyjvEDNit0wbhRij3nuRAoeCX2GYKSzD9ZBbX6gbye3sTh25QUpK6kXi7GyL2XnR/0gr
cZHIJFfIJc/gLK5aO66YLN10B2dcCEeEdpnIWoMAMXLRqQ1VOIDSTjn7QIeQqcWS0syQajWE1X9K
WIyurUGFKQkNXrSjUW4oM+WE/MRSq3NoghSzSPoZE6p3akjC1L3CWarj64yY0Uxm0+aAkpHi8Tb5
2SdGFYajERmzrBopcNjvNwC6dFhfFGPJlzEZb2rS3GjqYDH0BFpa8uhVNQZjBSePSfOHV7eCEMJV
rzCmXaQEuFoC3NJYe8Y5oSnK2V8AWCtUjXffUpiZWRvceQ7ejmsilO8pu48hWG56HXGxTVAxagm6
vEKJ7iIkBKPdMCQwu0VpjPqqzrSrVWQfLAuKldEFDz7yRR8wOYdQSAQ9CcOO7Wu7Gs5KVFvPVRu/
Fuj3Rhaaq9SSJ3Vk2dyisulPIZbdvgckBF/Jcasc9I2NTEkM6IFD7Ngg5iBCjoVHxRPcasfQlyLj
Rsw7i2rGvJfSCNyqhdIQ2OFT6GXxoSHvae2E8EFFbzFNLC+hQxi65qejG09ckAlxHr2Ho2MEQELi
/Qcb0IIfv1UCY5s5TXAqjZSPxON5HJLTBU2Pjc2YLPXec4eJe46CYTc5PvskxWZnGLfPIs39I2oq
EFZUL5AG1Zn3YwxSX5SsyitLuZooD/bIrGc0JamgZhs6S815CplIueBMskU+83pK50dQIbulcWCU
PRhfqPiJ/uXpuuJuX6MwWoqJUF+lKOqlOTHsnByM5R3bJIAT6pwS7LzpAnVEmF9hr5eYxVFMA7eF
aIl9z+WMh5eD6DTx0hAOGs96fFhbqXbbEhfSMrY8TNbiONnyPgOasPBNZxOgqeBlWz2aIq2b4wgW
ZCqDYAgpmhH7cPSZtn4y6v451Sjk2xTNO2YQTNkxs4AxZLRV2s4noiewMGV1oBvN9mk+3hj8FcxE
5RH07o8iG1lvV7tCHbtrXhErqp5K7p2kto1lMwnYdvPtWrfOsBet5hpqy/OmDZ58sff05rEfuPqr
hFjdZjoHMn0yAjBpTW1VyJEF7Mo4tE94fLqFijPJpfh6yptewKEd14Y5vfi6ZLJgeuuuNe4t1Ufb
R/pFl4ICtUW3nxRxUOzqnCmdsXAE++NopOUSTKnDHkvGSIk9Ym2eU7avqSnevY6emuNqzy2AFlRv
T2qb30sh82Pa+Vt6cwKgJ/uiltGboZVsxpRmxuIQ5msV86ttGHTuY6QKbuP4govVWuUs5M7wjwPM
zcp7lVHbOLaLGIk0Lj7ZoVIBY8EyNcbH3rKbHX4ED5XaMoIGs6olRV6b+BzUxNmtjNY4mbgLgGvm
zJHNW/WoRNns57EH4NXpUbQogZS241LzB7dyDLa7A8hz3wJ8khIsHpFjO/+/quNzVNryFGPSX01x
jPYYmQrmdnmHOMxG6D68EpNgsH9cgwBzyYAdKCW5t6XBonJgaMnIhPM0NhK3bypGLgrkrrKmOfHi
Nb3bBj3t1ZiU7yzKXRLhhhUPmwj/nTUvEYJDav9oMiXcVTXIL1A+C6n40EEtFPZa4JxQwwcslvmk
GYmupYlPQpgZls9U8M7ZIrubdEKfhW1PVLD4uYuAYYTllzTdLXp2DBXauiNfyZua84hPyphDgie9
fs5hy7tEw/J1yr5prIMcBtev+EcKgQUhUpVpX9Ya+lK5sa3Gv7Nt2sUypMSKeNa/6YZ2GfyWJre7
A0dd7QLNPihz1QsYfVp3WMwXStNfnSFM3KnWt3iR2nPIpRWVTNa7BpK3L4Kdqqvf44S8RjW65aCI
hqdqcfRFw5DIhCbsMGmQzTLO/U+zNj0YeCBTdO73Vd5U78hBGM5FLLCmg67bxr7FSm372VV1tOcZ
KE3Ak67y1NF0a1g254CIqaXBL5upUbddHT/Vti9eqAB9PBjetTIlcbXJ1B8zh8o8qeInlrriFNuD
vXdmgJDeP2hG8Zb22D+H6hNSjYE0oL7AEGbbIcBehn7gH/X2RSaqctSD8gQw2txEdcBWoSg4vGXs
ipgj2BlxYVgTlrE4RDoTwV0fX/KO5U1QE88UoexdqQVb9kzLT9m9aJp4l8XdqmGnQ2cLdgjV7LQZ
Rpm7gqAuzpVl4BO8Uw9AGaB4HvKk+tKyLsNWQsg9LCUckxD9XFs4txDWSV2mPIN0pdoKG+cEqhLX
6ansOl1/KEJ9E+qWsy4HEtcZOxZjblwSSB0P3FuAY+uXSkHJnDAwVV2JUtLJvwaOfSkYXRiqyiaw
pz8gABthZEaeZ+uxRi59g00oqAGQu+9xWz4VnXPSunerEOcas7M/lumLCbqNdqynf9Xzjj13Ob1p
PpMFPVyDVBqXsukGxiHdXsIQPsTGU9CY0d7wc3NJWDqbPPxlQ8REBLxrgkMUkMcII2rEGtMwaiJi
0w3ryh1GjhEx+tZKDYI7I4oewJCbm8pE6DlgiEgaBpqWj7e6rKpnsyeSnreTujMuDuRIom0tDnUU
6A+9DxdhdtboInIJOftWqOVMmjpXTsea7dAml9Ylr5xz7zMQVrtRO4SdPu0AmjAfBm0DdYH4Rc6Q
29Do1J9NHG36izNp2a7L8x+Ebbuq2sszFma5Ej9Rlwa1XQeeBaPSiuMKFCyepk1R4yzx0/IaO23+
BKXy1V+pGuBM2iAEsAyZfVK2bbyOgeVgM+SKos9+N324U83cXAcclYFKmo4pg5MK4HzZWP1S7snD
orkYQYSZmDgadvyo8MJLaFA4GJXqL3l4f8Wm9UqS8zVW82w9soyAo1reVCZviBySJdyDnU/q4pIa
gLZHk+BdHFehYmcuM+xZkJjVzfJmqMCITQECAHSZGkn+uDKaUce1DthCkfF60KubmXzZZa9fmKu1
yCzDKeE5iADw1Av7inD2aGhhua6zz0I4JL63s5SGoySlzMPIx2lm5DnblKRgDuxdo755HXz1kQBb
RpC0vklsHRX8aD5A07JmX0oONvaqNgYRyY6Cs3Fl1K9IVnCIo8Zf9X332QLzcWWaPCG0HcD+cHvJ
Ln6cSIGCkrf0ElyeQ5Fsy7zv8LJSMftjsm3a5BKZtnCrYpZaISsB8dzGHChazTsUoluhOi7WIot2
PXiplBR13DHmrejbFfv9VxqRD7+lhJ1qk4h2OW6qugR9M8Cb0NhbWI1xHuoQnMTwrM/6xrp0Pjwz
/9JnsYWlQ6+tmIGISnSMdmBTUP9851P10E0ZxnTGK0UCfxoeTggh8BudPlbB1p4WKk9HSyjrnI2j
qevEja5yUYYbQ6dEt4vXFG3VEpJTwU0zpsUbOvkPJKvragRFKvjHikq1FzLr0Ugq9m3Q1R9pp3yq
pb4PHaM5dcMmK/x7yxq2fPVFoetYZV4EA02Gg4tO91TAf+eqMRS4ESwufFW5gZxxlpMyrO0Kk0rf
keVWiDUWnSMaFIzOLLjQuKeMwiAydygRtCb7Tvt57NMgFbC1b6/TPjvxWMGb61h+rM0KtHdQO/oq
6zF7V4r66cQIaIWNNr/UpmGVTKLfRYgBnK8ovceX8BprSc1455D3LGntZIy2JUZBpkigwAaaA50a
bxDmCfBth9iVzOI9JAvBmoccjix+8RKTURNH9gJAzvegIOHV0j5eImm/WaF40Vm9IHjQL2YS8fBm
Sx4FoEyxpQTkR4zDBiTMIveX6GcugRYvy+I7t7ZwscO1WsUf5DWyUi5bpBSTVblOY5QsAGmw51hZ
huPBcqw1oOgxPXALKEQxdfQV2fgoYnHo0DBPDOY3gYMlTQJl8ZF3I6oLP1l6HbCHYpFXhLLsFfuj
JJ8KgCY+M7/hv1Bqgn15UOF0FAP0oaqdR7q6tY7Snvo0eK5M+554iPU02sFONsUlQ2HS8XVLy2NL
6gMsMPOSOzAKXnnuD1yEE/IQenRogD2HQQQYzXaegAjXRy/gBFcr1Vt7jn5VS4oMWXUH6RDCYIfl
ZcIqsg57hHAO1npTKVaiCzh+SaTREutNGHeoWvepNTyPIXK+HOvFImS1wt68rEBko/3YBFa58v0I
6CARywwTdGCUMaS/eRHWWrM3jrREaUcHLMdNFn1znHasg12j4RqI2l7bBDpWU7K0maolNPYkE3M3
Tyujh1zt0QhB4591cN17Dbg2wyHDY9x7jTM8FhYaYUnC0L7zV7T/jts0vESzwwrjad+J8MkCKMcn
peVNLJGOAxh6dNQBf2teZeyAcn6gPW6bPr5aCWVjh+Jk6EckiT5LWxTdKx9bynEckq3VbgvVidkN
EOlcxOCV4la4dHo+cgj1BxpSLIRh06zihFCrgCieQ+7pVxOlUNjjCmo07dMrmHDh5z1pqqds+wn/
mWalYmWNWX/HGKup8oONhpDc7c+YPW7rE1VNiMfCYgK5GzXIhex39o6vGkvNCgz6AlKtE/XBi5Jz
W6CYLXjtmToiJmq1V00v78a2l26Gp/Q6EfsHM2MXZNq0TyZDuPoIdQ73daOKG8HILeV60K/HoXwr
/TrdhsgLzZLrnLL6XfPIKSD9/FDW2YWVbbmfwvzNAWSMOz3b2IHzhW3+ZQJ3GkXaxyi0cWuNsJRU
roO+i21WANNKNce7SnagwxgR5KURH2oj3XnnWiT2neynQ18Z/snA2uVidE1WVZG0h6Iw7uFD1/f6
DPkZrYrH4dQxJu/NuWVGXEDRecwNB9aPqutrW82kK1SRHaqcrDUF42CWcZLgPUg3uaEbm4EypUiV
5eSjYZnAwa2LYPbKUzxthhLHt2P306qvO2NVSMWhn64PhsysTYeL2VW43BeaMldM+n5G2pHrIA+A
fIFNYHZcNiGa/EYUG6D6zgLhcXbua3yA9Z73zVkqiuTPmYUtKeqQ2GvdNk2NB059NvDsOAy9ErsM
9fLCNlXoeeC8Yo89VZ6F+1KjBRMIvhY6DNA2kK8VL9LtBENcRQ3Vg6qgs5JTbJwLtMxeWHSribqR
z+QcxLV3MMP4KaqHfZTGDJxSkLCAHYjWCG+JzeJwiNJ3SGbroes28Zjeh0jW7UDZOgmziNYY8otd
QldygmVvcmvDmMJJ7fTjGsgaWOCBGXamw3cxh+860U9RBWe7QzZYeVm48bzkrs9B2Anug5Ua2l+q
Xxx7PdBgUic7Q8vfcvDgS5tJNe48lt8W6gfZqB+WJ3uQWTHjkGYdqoWFNLyT7tBa4BsL/9uOs4dk
YktWzUt1jVLHGJwnJwjfPYMoHE1FXecM3BWZiMj3aUOULpw3xDcALIv4NCGusxPnaIwVFQMlvYqC
vgYj4ZbAAmBTXWRwUIhTrXG0UWyDdKkEQ2mTUCccmMfeHx96PcQlFLw5PprdKU5hagZuQGDSxqKA
J8jOXHmobhtTRYw/2ua+j3GN1+pwEnl5gJSIOgd9asvK+F+HgOn/FBFHRKNl2aY2BxESAjaHOv8h
po2pTKf8XJRnVFM3h+t41J3pbURpvcAWf8hJOjqLyHQO7KoqV53MN8qEbjty89/Rhjw0hZq/NApK
pVjaLKVnmRXJNwcdvgxPE8woSsP4XikEd3n4YFSKuAdLa3ImV/lJEzpAKqJEMPtnyEhTxsZjrF8z
n3ltlkMMgt7yROR9ziYHaXaBgHERZMNF0dtsmQu13LLRqi+F5f6WDRs2mKJ8STj2Qh9jrGso4kpn
tE4e3kj3X7952j/FtlmCmtcC8a1J3dT+GhCtcWGjxlHQzumlOQfrEESft86+tlnWg/oB9y8g5kzV
aixqJA+F5qwzpLQUmOO+ikGUaCz00ML561gJ6MTIylvKMtxWVUxghg/RSIT6LioI54gGhqZajVBt
2eZFsSoBJt0ZbYlhWh02TqrrBy1PCAHuLfaqqe/c7FFZoem178p2KNc2gOz/In9Ndf4p8ttigCKE
JuUcZGnqf7l60CyCaNGQ6pLmhaMmN9Vr7gWHqFGCZ4O1N/NCn71eyk6+wDLzUiXBV18PiINC2nWR
hCWjq4w2SQGM7KKmHjmbsvEcg27BBeTjqmoNtKnMDn9GSE/wxVCq7gMiZ7YY5eu7wOQXWYN/03MQ
IzHpNkcqizetyt7rqn8ByjyDAWu5Gqq+xLvLJqeV0WPvqGj6GnLc0sZcOaJuN9OYq7dGUc31LE90
fTTsC13j4aoVMn9IIv+Brp3mjyHPUQsEQCmOvkVoFf4etlVCDwOMX4GoeDb7hVUS0qHO39j2sMyK
KBE7RP9zgg0mniKuYd6Bp0kbIEej14gL8+RpN3QGxUie9cuSPnmOZu7YPkAOnFqfGXVB8Zfa8h3u
r3MxkLk6ZCKcvGDcp4Q/bEuV7GZDGxyUwP5rrgffsuvs9WBDy6oTRHb+THjPJPnlPwNZk1iPIS53
oF4URcV2p6rnSlCLVRCa4KvMfqXtz/jGUgOQOlpEEHhtGwL8t6+DB8wH5EF+DgwWOMBc30ciwca1
OTPoAxg4+A3U489fhsxUj6kj7sfECn7w4kCUt5yqWv/o1YW56hNYQD8D1su88w5580Ykz1migNoS
+hVuWOM4b8BWKclH5KpFhRxhqtey4OZ0fUuK9xZ0yVIvrZNGTOuZLRB6eFlf2JDbqz4w9sjpjINa
TCiyzTq7Bp1E49Pq71beWxT27GLGeaHHWP1TGwd103RiWHXQye6m6gNi6pHrMyW0IJtOUvqF65SI
BcAJgnrLy+Au7cRzmIcxbBfwRsEsWqjm0pn9HnRLSJkn20T3JgYWmLVW3eKpnKGTRc0cEvo42JDy
h+AIiaPhXM5e6GlECh0rhCgyclnIQMhHs4Y5P6K5Xk0BzEVDm+odRLPsWndAowscxavKigRNbmeg
3Mcw6Ok9qxW/j/EDlPH65+H3b3+Kba3/8e/8/iMvxoo6qfnLb/9xy1P+9+/z9/zH1/z5O/5xCj8q
8ILfzb/8qs1Xfn5Lv+q/ftGffjJ/+++vbvXWvP3pN3NKRTPetV/VeP9Vt0nz81X4X/n8lf/dP/zb
18+fchuLr7//8pG3WTP/ND/Ms19+/6PdJ/nTVIcYnTjp/u2Pf8nvXzH/K/7+y/VNSULlI0DKXdft
f/7dX2918/dfLOdXU1rS4Eeqms0vPJ/7r9//RNWFphlsy/FT2CrRlzy1muDvv2jar1AxNZWGULdt
+fOP6rz9+UfyV0OaFlMTHMjAAohd/b+v8vpb8vBvnyFvze+//1vWplfidZs5W/tnSutvXzf/W1Gu
6WRZI9r7a9KtaiTMD5VoC26FkyHuiRUyRAuPV9qzN98WxLNX/imPIcftMogOgPcoljwvqu9JW2F+
Kx1Fx8WQvDCHeJ3asj6n8UjET5beTEhSS6HRGugV3QrOvmXusVtDoFpgqVCzPULA/Co0QH1LJw2a
eyZ98a7AVzYsO7u09nHZS6ApCtERfTV+NZDGV3i7bmWWvGZZYfNAIdwlg1QDejhnbpyCGCQyxl52
6kgvVGq0u1p88mzGs6QsqcjJkBiiehq3fSc1MsvsHj7QwKrVqEzMSbXSf3jkfj90SKvvAGUbKCUC
v/pS8lHfjNOA1WHWroYauuA4+wEdFU17FwtwNRIbNcF8Nfi0CmKiyTL63Ke+fQjSuHkfQqJS+owW
Ce13fx7ZCh8GBJ6M1MrxODla52qSCbPQkk8wrd09m4EQJVfJamLsqlPZlh9ONykrD/vWpeyq+gzd
Ot6Da4AElum0Xbhh0401e9VYdTsfiAHTyNV6rFmW5hec18JgBqMi/T8PKKbWrSQ1yJjI8LZ5du6Y
bmGFiKSBqhWHCCQXazuria5GaKRbvRnZdrQgUL2oE0sQl/CjcEttwwh1N8mO1jKZxnTdDyhznKFX
tuj/bhFvK4LvDvWRIVjRweneBmn5FuvRLffQPjYqJUUXJDfGjemX1UxfTYi2Lu2alp5AICOFTH3R
YXCQGO5MJCjmxTsLZHIGE0I5IvUj6xFGRzZ5hX2nRe8EARcnPtCM1QI0ctVooKLkjn8XVvBR+5LY
LDDw/tYcHUDBYfZFSlBytpMcP2uiCihd5vBb7u//6BD9752Q/9+v+l94RFoSjJnQ/tUJeQtRvCpH
TrqvPx6P//Gdv52OqrR+JUMaa69t2DbHI2fgb6ejKvVfBVgfqfEXScpPzuPfT0fF/lWDOMKIXkrq
8/no/OVvvx+PivMrjH9hOhgeNB2PpGr9j87Hn+fg/zsf7bn4t3SpGyY/y7ZVbc4n/kP7NFjodZqi
TJhgpf0eSocB111ZZlao3GcQ+cl47Z4tm1usKWFEsqMH/UoEKNTwaNLL68SmuO6WxRiFF/IPHGbl
xRfQhp4jyswOthbUq6rda4lxHFpnbcVRys7aAbjvyasH9a6wep+0k+CBvM5hmYZ02TDPWef093ga
zcvoRe998FKGFZoVMM3CSDC2WJyGdcf+iCpMukqe7c12V/VhsAPaFLihpwP1cND24PFfqhUZ5h0c
LTxQG036wB9zIMwTm64eH3DtVx4MALQrpMaSOogfpVbUh2ZqgazNOZKtCUxkxl7gJwAUCI67DHpl
3beCMS2Wya0y2leBHtudytKj3w6f2nD6hjJhbxpsHgO5jEw3h2xfxMx3UKbAUisJfxfdc5HEbwrv
5K4bIe8k1xhz85r55rBgKouwp1HfaINKN9s08UeByFUVGKORvVx8Dyu1kFm45u1CMQyPWu2CY8m4
aWej5Gc2KQE3hvFB18xtLdC1DRPLs9Jhtw21G8EJjM9dwSyPZ2C5aPu4POlJ96hUeQmTB8GEMJ5L
wN1uQ36jBZbPjboff7hp/pMHNCHhfwrA/nkBcrOZkie+rhlUDH++AHPViye2dmzdPJyVLYXltuiY
+oZTVa9zAmz345S7iijm4UcyHAy7fFKaTt9oCKKnYOy3sI7PkGgwGKEAdWu9MVZkjbFa6HyghP0t
Yw67BGcnVjmBE0E3GSt6wjsM499hYWLkjuzYJXSB5K10XpSFcwAIKUjKpR7MFfB99QYkaATnRwp3
YysrP4NioQgioDDvg//lchd3QjEfkx7JpYJsZhVEdLjORCxvFOXjQmsjt01s7SWYcwNIgF1ZZhC5
Nh3CypoI90jN0tmEE/1V3kTBFqgThirit7Y8oTn9s4KBlvJqcKHWkl1EGTnUFehkyfNqY0r8Eula
k22TJjopeC53mcm/Gfzpc6tYxgHrCCCxAq4vUzvyqukZUS6tmsTcJhabW9vPBW4yTCqjqlw10WC8
aAm+FQEqNdLaRmQFdOkM+/tmDveOeubHiHognhNgBVnrA6pVvAUZmV3YUh/rutLxUktywb1BX+mk
fR8QMz1VobhHlCTvJqfdqBwj25ScTZa8QNxHA5qONjA/Jx5N3PyEoGTQ9qzRg3Tcxex6dnn+PdUo
zKtW7y8KuUZLFem0pdJSa0lX7VrdWMNQ+Roq9BVJXR4oAacDMKKQFSTuzMgrxDGYf5lNjzmTxHXd
d6eixZBgdaO4b83wAT0iG1tNDZbMkjA35AEaNUGDt3QG2S98XAO7KjFePS08qVU7MNOekLNy9cRF
JvdTpWwZm1oYqNJ8Nyi8SFFIfdsl4J39FpR0IdiOE+Q1oEd/kWR6OxNCwj5QlbsqGAi2iY5VCum/
NucrlnC5JWyM9Kgiyl8p4yifmpn0gq+od9k52nz33je59gguPkbOHJHX8T2TYq47f4xuGlNwDMS5
vfJLRuloDpEdz0TRke1PPeR3olKwJgvrYvqVzaJZorPLCU/XHPRmPhxtl+jScR0NuHQsJ9rqte2t
M9U+KkqnXfqpdKdoZspn3uPYaCHjQppyA58zUyw4szambPiXhASxkJx2MXQms8rK3RSbw9GHMQXs
Gye2gjrnIe3IDEfwA+oioQCPE3pYr9HlXrXS9CnsURsYJXVT3Ra7XgKBqEeh7FXbfqXZaNyshqY+
QlLGBTintMfMluABsXmwMMfEmn50CoIHyE49+j5s7sLnxqc0BC/mYT7mxW8NMI6bsXLsY2/o+6ok
3j2eZHMkbZpnhGkBAZoASLaVJTGVMC7BEa7fc01p60QpATvXPhQBNOiD7RkPpFu/Ngl7deLWSPbN
TGZ6g2fsmNVvI8xAh5+UCieYMCBJ89SOPSaGClO1hQwx07THDKHd0fAQfBpAeps0yA8hmGPS01hz
w7KZAVZEwa01C/4Zb/dHOQfTRMVc3sZs1mkdSDxips/MCDGK0QaJG0ceQdNarS87PKydFyP80jlG
O8NgVT8Z6aKoo3jDdm1rq/ER18u4gSD13crxrE9Dv1J9fV3ljcoCgxVwNjX9xVBL10nnJ1psBbvO
Q0+d2IKsxzkoNFKLPVySYYloqMS0Y2MiqBxuYxJRClzY8QTveOh5F2yh9Gdp3GNdmOOkng07mqdD
SUp17r/XIQEDQZ0dSX3F595rb8gymrN2b0MmPnqEb9MLcCOTaVV0KJlVQ0NVE92K6LksiWX12ITe
WRMWDXNkQwOVgnfbioHSiPFgh9bazE0UJXX6WmRavQtFCV+g1w42vp+Wh3M11c8Jm/DUivDuqXXi
dqgQSwbbj4m0OXn08cSKMVggDA52rV3dnDAW+wxv4hKEFSRoHUgBiTMnz9JeScG5dNHA+svuX4R8
KmNM2OoE6zzAEoA0fgeqsXMj38lWyB0RaNA5LaeAR8QkB64MnCuEilLaj0a9AeyC2U/xT1gHs5Yb
0CatwVW9qToEHftYUXWbrpEJnsgJXK90HmKJ1TT1LbEOYtXlxPb2kfjRpIiMFCMuYZamKewqngVh
rtRrwqLY+8AaNh0CqHpnRLjVItqqco19zaR+thIvfS3w7rf11K7BppjMkgPwX9XYLcFw1ktZvwCq
O8YYlcbWKpjxKDwhWspHzKogROKT0luAkHpxgCCOwj4CNOJE3qVN1nSGONJRpxQx8a4K085eB5rd
8BmvFKYDs/pZd/2wyTZ+1prL3II0UmQGFLhKLvnsflDAAD2lnOV19Cu9k888EKd9zOZ9IS1KSYTa
4UJTpeSI+2Fjvt43pnYLpPF/2DuP5ciVLNt+EcoAd4eahpZkkEE9gVEltNb4+rfAbKubt6yqX/e8
J7TMoApGAO5+ztl7bQLo7fTQVbi4MlW9WAiSF6Q5b7KJVj3Ojq0XWJhiezjUkwyXeT8CNkJhCoM9
2+NseRzjeFpllgWJtMnxmeWIG7LKgaEPdIpQ+nWXYaiX3k1W9zuZiX5lBfFGlPmpdrRyD0y2IJZE
TAe38zHjSszUUVS0xymaU8kwpTJEg3GpJ7W1Q01Qb2t/iFcDc6Bjq0A2uG06sFn43sGX9I9bXJRH
rwV/rw9kQpoGTkdw/B7jQYWNB38cuiCQDmledidpGPpuaMG79C09EaQBPAEcZFkx9PeQ6HJBz3ao
JEQhnNlkGalzbXN6MeclyeryikrUvc+NaNwJcWGYGDMdJ2kP3t0ViV29KrttxmkTISnnHqb5VhDc
lul4Ztr7SEd6AbR8qcvvzI3vYA5jErWuEAjR9pIbjNhyFTcmXEhml4tAs3aZw3tu6T2DXRyU5Fga
jMQagDH+eFCwNs1sdrx1CR6CGINQ1BDKk1rHyWvPQ9c6tyYSmRKTrp5pXzR0mVazZiGSP0wSK0SY
eiidBG6KynbVPmbijPWiWJEAf808k3ROXAsam8hOxIhfw8T7yuZ86hRbzYywOUG8byz0O35wp4Xv
UuX9mkydL6MXuwbrvhFPp8LUSwaX9UvT53s9JdBsluMwhx6QIqBSD0razniwZl7iyrTAM3lp9tDE
2XDALz4cBBBkLNz42toJdU8cwjwy90CKxL4qkeR3Uw22KgW7mRb3wUTrHRE2GGeB3pJTM/Afqqah
Gk8K/UrYgZeTXY1WZ1y0TGXAIAXZSWYaUtbo0YY1vp5S/H0lweBUZTfKKLdsIa5dbJKxyNbGnC3N
iDk6JmG3TPzTPsrKAzCHK0UnIGL6Y8VaK20UTQGZPkSds6WOB8AEJBuNrCG20Ww9wL8E3BDxGakK
dTYAkqHHTqkK9yBrBt4B3HDB6cCnzRPmhK3pMwo6h2XGYRUgpxV8Aa7PNmAPWcpS7TM1/RPXW1ga
rKK1tc8q8eQJXBBKX3UVsYNxkb5r4SzpdtciwygGIyhb9ybqn9mRLcCnW7322Q/4/PP41+iZtNP1
6VsnKcbFoeUH+JGCzOQM2ykWSNTTfMKxXVZg1f7uwvytk/1nm1PMVfrfqnhn7qXOHVVwFrRO/6WI
mnSzSiqz7PDAR9fI2eEtRjcIdsksklNVtW9xJ+fAKZay2r8GnAp9pTMIJ1cNUNiyqxn34mkmsDsl
+XopwS6H0L7ygfIIC1K8+r/W+/+k9c6M9Y/yeG7t/63rjurMb9/HP/tJP9/xu5ekmfIfvMWucBx6
Rv/VUP/dTNJMh7bQ3EynZUQIJN2jv7pJUv8HcGKBNte2qa8t5fzVTZLmPyxpmCY9cmW68P3+V912
QSby3y5ES9n8eCi3tO7pKdm2pIf2ZzsJ6ptoJcHeM79GbhQhdDcquLIHQSn954ei1Zsb27j/eWTy
BFXWz0N++fuhn8d7Giq31fyVBRzlf37vz8N2UrQ3BTkW88N5U48mDsE/Hvr5op9PWsPU3nj25a8f
+fMv13XbG9n/68MN7egbad3WJM+GbAq9Xz4qF4yoHNMnZSNeF3H/4hnYwjONIqwFfjrYqn/QKZGg
gvVoAjHgrqV0BwgtxJqNlSF3re5csy4nqb4fzh5QvAfEf48KNcEelfK5aWv3hjn9rtOc7BDZJLHU
er1GY6ajB/GrW4vuTO+G9Y0BjjTrw+QA3WYzxKQpdAmKYjvsh7VmQFSpc2HsbEN8CBpA+zCIdtjk
2l0fk6pVN92+b3yySAospwy+F72n6xzPoETa8Jo0xklrPWHe6JrRL+VjIkjyqjtVjp9uUKchZ5jL
6ciz91ZdYoqRuPd9DQqgSqhrc1U81jVjFVhs2JLnQ+9UsT9aEbrZJrXpgPHENpNJ4I0GzMOInCfH
QJnnZ/6tbWv7agqC9YDQ16ZdsfRiUu20ilYLTNwCxZ23yE1xdA1SNbQJS4m/9hLXhaZsvTSBTiO/
G1E5MtJt5bCXgGKXEG4YWRqNdRP+6vLIOkbMSY+IU/r9ZJmrtgA2UI1+uWYeR7lB4upOVRYulAgO
bLIHyvEYifRUoLji6UR7zWMLLbw39Mf6YaSwGuzJ3CBoypeTq5uLCnv3pTXlYzKL5PjBxFrllLFe
HWTrFHCtZhS3zDtXZjW72SvzQTEzIRxc73ZwuYIl+RjuLpzGB0OPpofS6g6tcFM2N5RUOu9u49B1
dJmPL7tgindeWgNfB+9RzPoJXrR1M/rZE15bi6QSAqRSFAzr1FLutda18OgbsAVFvKU2TpgdI/2V
hYrWY4a60vLdbWNT/iiXflFFnxLZ2qhfScjpBLFvY0DaPW258UHH0boGjuHzTPQHpofWTWP13jYy
2mGl9Z6xyzIsD9Tp1l097RMzje5anBZkmOU5Q+oWPU2PQdhqDHVvNOWIlQcYdEhpufQ7UW6bkEM/
065LOJnGbQ94IXWTt2iEDsSZVcNVJCtOjyXZj4oTadVBaQljWezAf3OM4bK8MSUBKC324fbayPSh
o+uGQZf3o0q1aybCdBe4M2szTjkbdxXtGNpAgWbu/Hxrht5DCU0OUKgL75F3YHaYQNxt+kdchlx2
PqkeIGsiIg9S+do0Na7AWdhpN5oiflcXDy5PxIyS+pl2GaOkGrq4rRMkJNokfqLFVRxpPLqUjhq2
Fb+8BH1XHpDSIVjT/OS2raz7kF9/U6GpF7Jnms8JlH57hoXGMuW+T8oTxhvKPvR/a8/WHkutJ4bE
18HKu86vKjXme2vODG5wYZ8pGjn16wnMLWsgX9ig2h+PcPDPKLfr60BUtt7EN/pE+4Ub9Ks3gvpx
AFpVKbXVkZlDKtKIaamLT6CHH2Mfm8si1MZzmhp3tgkte+7Wrs1PCqrkO8pQ7gbaiI0em9mW5neF
3wgypky8X3HEQVMr0+5ct1y+btMeJkI/HTPRSdSBG63V9qWJ018tmVFbrIfEfBXVDnci75cFy9Tu
SULrSv88eg7vXm2cATibl9Hz74qAxSgIu3wfjR1yq1gslbLGncKptbQxFfGzepI2vUd0fMGrGRYU
dMhz8A4MzT4c8YegE9Q3U1I/VLpMDwxd+4NOq4guebwFut/uIXmLjfAi+xJWE8PYYm0DyCMKYtpi
6MkxYKH+KxxoSoa184V+N4Dt3ttJna6Svn4InNhcqZkBDogcVyooR0ghYcQAkfr52gE0XHCetmDr
DZQMnQOIJhiM1aTrPj5z2vsRM22MinukcAc9EyTLec6jDGALaIKtgCD7vTVgSpeUCPWYNhhqNJI0
DWaja+QgIzSgqD32EdSun3+NVfsJQSPFy8uEM3b6dSOcF25R61AH+yhOEXiOsXGcCBJlnA08o44K
uto4BRP71uESOdj6yYEkfyi9Th0gn5UHM9h69qx7iTRyiVlBl2ZsGsuAwO9VJPUnux1m2L3cKrP8
xUsd4ymHigYbh9wzSM5RmJ9Foz5ngQ+ANXrZ3UBta+eIJ5s5zqru4AAhWjLXTWCZOJpvqxAfP7lx
sSWQp4QD6xy3bTwISefcCF+BGDzGQl+FOvmhXMB3RjurfuRUbdEvrEhB43qXZLW7mpPs+mL2tQQ0
6gudoUuur3NVn/tUL3ZhkV3xa9Fe6PsvL9a/69hqH2qffh+rJSYSdF96fFc1mFNTOksjd63fsVzU
nVxb8kVR2238ioIaoiu6Oj7wmt3jKI9QmS/TfopQjI+wQNpyXZilcSAfei8MzOEWTaSpIPkp5IBB
Ml/kbHoOHt3UVevWJBQHFWijG4RM9XsGPPYhcDm7W323VYy3npFkHXw1FZ8yk+SctjFaGwJQRENf
LQQWvGzUrvQzGhtu9Flxvgn1eWSXAi+zIwu0J/p+vEHdbWc0BwEuXUcq58b0+YreebaIowHA4GiP
KmMzi30IuAiWVl3kDbuMoItdKroBD+KQblDyBVLWq1gXz45rYzmZIUtOjr6XQT9mF9jwVM8QuxBh
XG2WNKMHKqdSB2u+1ZyyTO09xL5xXzyXuJeXOTbYyASDY8QKMns4bNpZ+DYnKw8Ft3ntTC/cGybr
0jK0BywtDQWtnCltBQOODpPHIrOKY+SDl0JsT39vuvq0EWm7UYiSW4OpPYWKhPnYhAW5UF82I6JK
EoLpmlq3M3L6z6La6qVDUOAcseV7Xb5Mu3XVDKekhqQjilVr8vsrC2W+55I36sj7PG8hrgbFFoxB
t7JDRUoER4Q4di5WJU1iIaVE88yppErfgZ7bS9XgfvSCA4QpQU4jmYS6hqhZkBcUxq9T1z1VZveo
eMZ1T2N99Ltjn3QvFYpTZquwHGymbAuy/NC5NslGkEOL1tePlkqPH5JyetMD80NYhG50DYaRHm59
bgs8Apb5adLRYLWqVj3CfKJ4nY9wFgdCw3ucXGBadS8OtZXBD43uSpKu6vDbLdtTXxV3DCSgxLdQ
6yah7jGAKl4N75hZUMZM04FCC6QywikGup6YBvvYEN1wJCgbC0I9AjNGwYMq/02b3CdVoGrpNjkn
vc4h0DeX0HtySCWJE3+nWSroAlvv5JHueovQ0kGnTUpC0keHQ0EL4q/WluFK00LsF2weiJ8DczEQ
rbcsk/qiGgIavX74FO1rn9avRMW5y4yDaJ3LqwOTXG/z7zbyk+Woq0MT05YomcEFtXETVcROVYA0
6YScDM28BLJ48obAXQVS7Zyg20kDc3ab2PNxc/akMvacQ397DVl8aLRnxmGfvgJ+Cn8QBk4h7tua
+WHkZNcohvyC3gkIHMqggmhHpyIFpoXC2YcH+AWHEfHhwlkZqLpZdAtzHQLi2AA2/kwVvMZ4uvc0
IoL0cthjeiMLiqbhguSwEwaHF32W2TNRh2KBdTjMiiuLt7NgvBFjWhofZ4UUaqeHaeD3FQbcgwBn
d6XTZyRLuMvfrUhmS9vKGo4QlbaA1M/uzpgy6kEcQA0lG6IH+2C2595MGVSA7wDXanElYjoZFk7b
o/cbyZxyIQJXIQwmYI0Vca7T6xihZI3g3a1GIaqD3Yb32qi51yRox3Vpm9g1NUkHdmJrwaC1tqL6
wnx15GeTdN+4jbMusBlDv9BSjFoieSjG7Hbw2vuKcQR2B8HBHtnFqSTwaumt6ikTj2kqt21I660o
J7LgUDCTbyOXU87+DWwGDDbc6vDVQ8U8eB6jD5P4M5ElN5VoWtrGCx+OyxIzcbpiaHoXVM5NVdPH
D/M5Hwws9kDvSfS9tU064ABAWytoN70T6+sGEttSDqfa7l/tGBWGlFWw6gKESFVMXd1b2lpwkCJU
vG+PDGjgxbKMYIwbaP2Cr09nc28S36PpaLn8A32V+CCzUAswlxzxscl2RXLxA4YskCsxdMysBlhV
6WW3wWmxMAQ9aRJQMN1xM6gECRj6f8uyCbRtocHKRLxlU8gAtvA5mHLlxAmTITEQPxqW8a71fuEE
YQKNah4QKd6wYcSegsnWs0mid1O83OOUvhcpS63vpDfBLziueF017Gzg+0gP8V+DmK5pNSLD8M2L
4wQrguEd8BHgSVqRRCzhxgFVE0psaAKDSC6WE1ybjlUqtd5TRQcUrAnOv9oemaA3mwG4xyIzoRlO
HS99WKl3IerjFKpDarkvEDXwSljFbprKA4idjwxGeE5mXSDTX2YGp4XA9kWTPAirpEsegyGpc3Yy
t8FXGxDyqu5YY7IVzUq5HrxXfwbUZAlBkXJYXYJQJ1JDW9lJt6d/whXrwNUGY1uucwsyEM0FPaOo
wuyWrmdQRV8xVK3cvF1MevHU+nY7W0J2WVDBqjLHbFc9g1wsSFOun3Q1SgLQ19hi4p0kFJZUoaPT
jMzrI4AZGHE3Rgr0wKspreCyLceMTTihcBX6sRxqRvpt5UNIqOYkH75DZ08gvJVZBlO72oeK0Pfa
Ii+tRxE52PNHZkWCVZFTIroA1pSsvro2CIPEYmiUehsXDDGKEuPS5G+xnrzIoPpGfE6ovQY/v2c+
OOLaMiQgiJA3/TibATGPfAvTeIJfaoOOFQ6ONUiBhobhBBbOZOAaM6b0An2lXKqqv4ssLEQZ9wnz
cmfjyz6FN9idwzCBbpa/B55B+lEMjcQqi9u9Z7FJYGeYYY7FR4Bknf0f4YTma5+mC7c2wFUZltNN
MvZLbuhfeCCYupnmfVP5t9r8BznRfFKa+/OtfarwVq0G3zqmHSugV7knJsjoItAFcjTzstVGi+yV
KXJra5RcAv3orq1E8Bz84anU7nWMgC8+tOJbBW5050Rgo8YuIWplzlNG07ow7Glt2+6rhed9WUPr
ocs1vFhVddb8VxxZx2GcT/blDEYYL6PiFbMbmJwlSzZl91ftfIBAxF8xgUkQBPt2nfgFF4Brv6/e
iSfrBjBPeZOACEzKe1LTHmU+EZzskrhdThuzgdpGGA6XIP7PJVqHyh6gy1V7T6CPKC0fAGxzQ4Lu
hRn5rkjK70EOTxOtikEqsh7gIkvp7b2WgNSsLXdD0T7Iynpj6suIczSZ7o/9R14xHRt691ZWUbGc
Ux4CF+l5UzAhUxNg5+oJkdA8+o2fAH1ma8zfGC6SEVEtIpGQcKKKMrv323MSF3OVDYVxdDMWpa7H
IlclN0EEtwkpL/5BoNmE2H/KefKADJUzaNzbmyZurgwqPwtnCre9IGYAsssBo/aR8Y6z7Lvxmdds
L0dB3gIkpLXTeuhjxpSmzsfgOk8pCteFkE3IpB6OpacWZqKQz+bpxZbZCWblJ2zyK+OLgeHzgif8
VKUDI2+xCcmUWFtckJz91+CFSGeF4U6hggEshgpJfPsq6PPdAK0h9+N8pXXlZUzG+tRF4ztLyK2e
Adqp2ktMViwxvQHhGoSbxyNzQfJ5aRirtZd2b1aelmRsI1/w2gNBzF+S8jYsx2Flg8Fp0gq6gsmK
Wc4RBz5EP89QEPn8S+GLANQN66V05+yW96C+T7zC3vtJdeRP4Vwy1p+mmI5mwB0VuNEXEQHIZhL3
phHildStLyNKxWZkNDOQ4QejyP2SJL/jcXI5DEfjB6nGNGRQoJHTuCEQdBvrTLCHgROEgumMd1zn
rpOMK5kXg70Fjtm2e6s3+40w68egmEheQWbVQyTMBDciWJVFIOl/kByO+MRJ95ic/EWVVxXqu54T
d1z/YtdDJnwyhv7Dcds99rIzRuCTZtgnHz0uQqwJOJFzJre1WGUdQfdTxFll8h8wMYariSXHbMon
kENgB7ORP1lXchEU8LbzCTyBH2xojhoLnU1riBtvIWAz68ZXMzgXt6KTlo7xsKDT9gDTFlVY2X2J
oniSk7jWAZZYr7ceBOyYVEAxbRLtU1mM8xSzGS9yz4isn8vkrRP0OJzuOdegCQTeQ1iCbsX9KRZd
0a3NsHpweH+Wo+T40pF264roJnHEgdDZuywqP7SCzAkrAuFcPoDqUtrwWgltpSrc0hN1hA5YV+nD
szOQO2IEFkFP/rCtfHWKMhTaSCjyBNuP18X3OXuJU9cXejMvTBu+CZ5OCHrHdnmouvHFH4iOs/UF
mIUtOE9mvdRUVAjmptFeMfOeKmt6nwVzHctQ00PfciMqtBm7xXIPBo4KV3sNxuRJBMMr1hp3SeeI
KAmbjDuX9VvzlsXAgZoNgZW4+xqnsSTXRb+GcfirFMNVzdfK2BNI0rGejqFz56fuzl1UjnHSS7x8
AjQOfwJC+DbXTOQaMcmdmo/peXgqxt2ILGRjxfMr3YHRtRvQh94Gl9rjUCBDTJuNC8t35WMNo2z8
0rLkHLMzLSqj+EB6sTM6BzGjQpwoEUM5WPDzuz4AB4pNGmygIucvwpDrhOy8U9CSl4iuzbDu/V5Q
DNPqYC73pTc+Mq8kyPYPMTOZVdJqoO3NrxHI7kK4wWsWsDTDuGOY6XSP+TtMlXcpMlB1vxzyIjAg
uWoJjoixZn4eRXWhvJ6ZAQpYRQ5SszdvYMTdt6P61lPHXufTIXLsXeNTTSGjvyDU2feGtZaBfMUi
Cs5yKrFcNzCyi557j8nJCYj0JY9Rk7UERAl/br7FH+6AcLdzSKqexvq70DlacMxjuyrhdd8DZVll
Scvth0wLWisoKcJitR60NpEPNyidoOP4/npMOkKJNOtFJzkBdpbFzccGjK6fTEpK9LWOo1f3bc6F
Xfne80LRW2Cw3+Y2gj6jZBXEaG/l2Uek/HXP6T/mZS5qc8uohnB3nadnUuTbjv6Wmok89VDPFzF5
jOsoCC8VxoOjFjqE4gFatyayHNrPgUV1heXsFcA1ICNvn58a/EvQTprj9AE8ilJLbzeNNWYrx0/e
/CD0kfm4JzLCL7Ej7gD8E4pNbMjGtaFfkd+h9R9BZtx2QbUsXe2+7vXHJFOoNd2bIjaxwdvxB276
a24xADNgcSRt/9ZY+b1NH5s6ARN2lR5IJSgpF62TTa8Mkh6Ubeq7HuGIBWvNLoqWTOSpWQbJ5CHC
dl5iZFfbzIA5UjRYOmrpvjI3R1amO7zZRAsH1L2GAsLilLPj3zWoLfXvTNAx1guw79ooShZ2pDiI
UXZOFtyqz7CnwhkbWJ5D0JSrwmSYX6cTpJ+BbD/dexYZ5mSN87wA5krTEle+454rRl+6S7gfRSu5
R7RjmuziG/2zZ3oAH139bFXBp/ry4c0f5LPVlGo1lESHEha6aH1+e0VevY0YRwjmE7JETYuytN+Q
ubQhzmVXO8THVWFLZSrIFYq9V5FYz3YgDqHEwRn311DRvkfbX629Qeyz2uU2pfLp2xAwFkAiSVfJ
swfkycMlDf03tOH9umev74CfR3VFXifTj7B6ESF0lonbRHpPQvXpvqAVRyHzGA747C0cfnQF6CsO
JdS4um9Iq9TURqEa1jr6zH5s3FNoPPt4k/ZaFj5YegnUQacrkLjae1wo41TfMwsrWQKa76T1mjVI
rLlBwy34BH9G2zc+G5Pe1OEuKSkBU8OhoJtSZPrzGdCiKT+BkrGDjjN6s0MvEy2afPwEzKCtJ7Rf
BVL9whz26NHsrUKkmOeevVCK2trOx3bZS7nSA/ZC1/XrdVB+5wObC6M+cgnK0r4teuoZc24K607E
oIh11dMM5BoFEsDaQXCqkRazqEGN4GIfDhZVBlAEzPbxmC8R6+29SgTMaGjVT338ODDjQyBkd0zR
coC8BL4faKgwfUlUu41KQj4cOvdybMx7DKb+iuI7pMaGT5BHNWgeaFBeOSdKuNMmCtp2gwyfpFXr
fmj5XjcTydLIDKZ60QW5dXeq07g8emjN5xiYrRxUuIqox2TNSkvcwrtvvZFT8soMArXsFNMABPgn
GOUuXdh1MIzIjqcyPXMTFBubgdp+MshlySYD1rYdf4EzpNoROn9i0m+LpjiRPRbfUPiC1SrTau1b
74Y/ydPkU4QIr9zQfkVtqoga0CC8sc2AjbIegs6YmH229IVLoKhTaZMpZoX2srSbX9iqNOSuAUdZ
Wa+Ncd3oRQc9FWlchrwWaGQwFvuRWMwiIhFYEsOI9QrdYYPLNeTF5Oifw6MzuE8Tum7ZkL0mHLV3
iiZqb6QcyZ80JiKrcbAHJNbGdBR2cW4r9dRObnxFTYPXo13UrpZuZae4UiYTL25LwVuE+iNJqvkp
0+jLxlk7I0A4vk6MaeB60NRMYQFaAO8oVUt4M2p86afBuPU16RCfYoFuKi+CU3u8LPoIZF/ELM8d
9O/Q5q1wTcabHGyMg6mJs1+N0P5xh2yoK5iL5vrG9fLPFkKriUARsBXlmllUPetyt0rjdg5/JcEd
8CMDVqDKVUU/Em28ErYJjmfoLlVGCGz8DMhNPjneIUxlvU1sdyfK0tgOJugrJZlikarxWgraq3rY
J/yZ031Me5Up905I86NhZr6LkfD12gADxonAGTf6BwAN3FwlQBhkUtswopMYSeM1r3p364OuCBH2
t+ZjkHVXzNLEMGXRXd9Hzv2YZv6KTmi7dswnrc/IBvKLF9t19zJL35K06fciiFySJyLJ8gRDq96g
JPcAp5fwy1BAq43J9ADXAn+sEQxkTflVS5NcfUadDQ1yPVlOuytbqFjYxb11TogwEwu59JuAgTfv
Nv+Ka5ZcHQgN4D8ngtEeEOjS4nZcd7C2yUVLX7mpSRdNcQLpE7wKxh3yOGU5Oe4d/KTMD++AN35Q
IQO4QIaJV8AimScYglWaurBrXP0TzfBskIjaHcNFek211e7ikmLZhcM4Nq62kngfLMltMXQgIRF0
Q9UxmLGjlw92hg2U2GuYDMt20g/pML9JUqW30vKmsxayu+vY6zx4/+u+MlYJqcZ3GeowGib6pVUN
dIipe5ZBtC2nZli2tfJXQD8Avo8eHRNicWI/eDciLzsETB20tDCIWEAh5sQDaGlfvFW69Q2vTe3R
SrgGNpimQZnqeaRSyDFeJ+AWtyRWEOqh48sqlR4RxEPHSOeo5wIegwsCT5+YPMxnqzgN0VAkpFUH
ZRdR7XrskPkYngUd1mHEzqUosmm9hsxQ7V1PIswG4Wx6o7cO6gYkmrTM87Nm6sWnDsaEZv++ybuz
pYJvlcVvvvVIvcyL5+LpBsxLK8SjLcV+nZA4p29LM7oxIvkYxRqwJaLuC0amlmj2HD8eHLhRUNnD
99ogbmYAlyTz4ei5LjRBZDGc5c8aLcylE6LGi7hsGhQrWTvc5sLJ4faSzKZ/ND5YpIhG3AbR7f0Y
qUdXhB9hlO8Z8peUmhh6QoYkcE/iB1OO+sKDakCv5j7Ozl5VPiHlvCWj6YHalS8viJOiOFggddeX
RVuckHOsxlQ9pp0bLjUFhCtVxiavwobZdr9pBNehI8ObNpc4xPzlaKQ7iKsPyIBviTYA7EAB7+QK
W4lJW6S0De4oQIdFe26SjrhrQMYaQn+MvslR6ahwrDR6MMdh3AgDy4DU/VUUhyBuDZz3xdA2Sz/K
CLnGQbGg2fyhtfNBP1Wk4Bm/wGKxSJbAVceSCRwple5G6s6sGYGeP+Q6iJPSvB1QAC300UNhzruN
VMdlnqG5y7HN+gtq/aVbzJIR0hZkaD8Ojfatzfd+wLgBHr67I1ojI3B7xKmv763J7p8KUd523X2r
kF7ExRLdJir0Fo0Q+n2oVlrBRjj5RyWmp8Yxnsq+uvVDeHxZ2HNBZgQ0KYRJml5fXMHeG0XilkVp
2vmxs3XAtW5CCfkKW+tdZkr3MyfUZ93S5F+VwSAPrqWIXO5g+xdJMXCC4BjMi4rZLjmRVrPvXJ8L
ANbGTdcSVDZfjQPJpzRIsBzTfIK+Jqkzfe/WZCBIACrCCjn7FTDvOot4oiZNI+j3pADc2k31MuXl
C91WKpT5nJzn7nEifM/DvHIr/bJmfbHNVZqnz4Dws09SuO8mBEplP7jHTPO0PREWb7TiF3VYeodR
IBtHOMag2MsA/NCxQdPaZROhL0qeAhUowmjFDoAPhw1EApzFeYVDFLVQsPE0jlZxdYHEMOe03xg6
w0RD4fqKlQlJPRtyDIbv6BB4RLM5EDeYUHZBAeEyatvyHBsecKkc05+GRpq06+s8kpKztm6A39By
7xUDx/58SuWZEPX3xIqc96Ji2GTgeDvmEWl6jR09sgD7ga7fplH6rMmIi3kInLVd5+ld52evEawS
Nx6C514Y+pkAnmKRyCp8rsz6Hj8dx74sJJWUXnVkiS0skPRoGtVNqsfWFTUs1ptkfNbiQe5H039v
JLed1WTulTy0iKl9mt4SY2BuQXPiNhtIF0rzZKkVbUaIKx8YWWbHn/+m5VQRTzzZazOrSLYvFJs3
TrSVQvfVL/q27DddNySrolMtsdworpsxDS5OOSEUq7DxUsQ41e7nwX4YAlp8IiDEjCNd7cbO7692
NXtacdZ3Vn99XTt/sazw0Ih2PP88/vMBniz4ZyfYGBNxMBB2x+vPBwh3ujnlVwKvpmupEalB0Fy4
w2c3Xc0gI1Q45I35+eykFERFYqMI+Kt/FSanN7uKL7bf6d9WiqCk7lE4+GoHng+9vz1TKptwhI2e
kBszg9/hjD5FgOvepwZG0WAX4YtiErD0uTYew4iRlG2Y+j3FT7g2A5Ve0sSpN5qw3fPoB+4WEIh9
rKtx3BchiPImhfQLV4yRkxbfaDCMj6Lto+PPv34+9KQA7roymcPn/nz8330tKDdaojJMVlAPMGy1
rY0VKnZwhWWkgorwziFS5snAZDc/ahgduYWtef35mr7jWhopudg/pf3kdESoJwb9i5/PRqCyVlWd
9bR3+awGuZ3GUJeCzucnlXCL5+zGawqB4orW4/c39UarzoMCk94FI18VqXivRlDfP99ErtLIlopL
5ee/hpIYnic1/n7KGfT1DF3eJY6ICEdWM/9a1EPTRU+su5+f18WqPaLjAQMzf5KCrALGPTtF5t9m
S5WtUtPMfz/jHLXjwuod59zIofs/rfb/CJMiYGX9Z0DKeSRB4736m1Sbb/gv179u/MPgDCNdGCYg
URxU0r+F2q7gE8JR0pXS0EGl/qXTFs4/TPTUlsPn2Rws1/ynTBvEig6mxLUx/guBGML633j+/264
/k1E+cF9/V2aTeYRLp2yLXaVleSnKY/Tl0Jm4PP+eB3+jaObp/mHFeGvHz8//gdIIIsKH7dYTBHo
R8VJ6114ncmYcFTuAG43i//+t/wdXPbXb5n/uD9+SyDwdRW1XexMCip+Qe00L0Ga4wAqajo8u7Y0
J/PS0LCN/z9/13962f5F0S5gTedWOeW7QHM9tWTvKo4B/Mbp9332Hz0cBlCHf/vC/QuBoWwiJijJ
yHwnrtxu19DtrXcmMq1XyHaNR5Sk2X9LgyAmoJDNi5wYBy6cAof5XleievrvX9j/9GfOz+6PF1ZL
lKaUYkbXFW0VoF7NWZftaESr8N//gv90ffw/zs5jyXGcaddXxAh6kNuSVGSZaV/tNozumWl673n1
52F/Ef9RY4pkhLZaAILJBIh8jURRiYYOjgq0Mt8IjeFjMTraryTD9wb4r1JOt3ViEF7Xo5iqpLBx
IKz8GjybeYeRl/M2bcYMgn0zLvf7I9mYKmPlQFxNVdf1zmRFZe0HnTagGVmN2ABwFu+3vjFPxrrz
r1ov46obukYpebmMzRdEu5bcSwokaVb5Mk339nvZGgO8lOte1NCNdNsJSj9DS+F+wWAEMbsi/nBb
61IuwCuz0GKRVH5JwsFTsapxLRGoEF3229e2Jmkd1tUkaZAPzVkpK99O52nkO8Ka1YeGBzADqgFg
vYcZd20UMxM+8snDPNfqCi7sj6DbY/XJopQZQx9QqdIW+OQAmlT4JDlF3DTDg7+47rj/z8z6v0Ql
E2HmmA90R5CoAjSh0FNAzSm6pGZo5vdhivXBdxD1OA+nQVEZzzZvDtOlMqF4vt+foXUdX+teSiqW
CaTcSUOqbWXjUAIIzPcIHfI5yJfCE3Zm7s/9frb2kZQ2+myp0oRnNpDzYfEhVxxgUpFWUjK/rX0p
a4QxhpgamBQfbwOcs6FQ5i8ij5yDrLexj3QpX3Sj3U9GEtX+2FBCSwcr+aiAOf97xKrgIFtsdSFl
ix4CT0Ylv/YVd27NO1QCctTYlxEr+kiI28J5vbtcx0O2QEctIqfyE74HVoiKgetFmpfwhfbXYWsU
Ur7gsF2CCECyz1VYay/UvZHb6nEppZQfq8mX23pZe78KayhsXKGFVflRbQFVGpVec55w1xgyNO77
ID44Jf4kq/1fbP6WpLnqpoe8LoD/FL4p+Ho7QZoD/SG0aRJ/FbOLGiqUtAK/+VIDvz9k6M/cuBek
uwR21vBN8cXy+WjHTi3muwAZ4KmGiA+2PzkY3romr8T+b7Lo1fCMZhq7yQAwEqJIElIy1w0kyUcF
ReRznmkxFXHN7ubv+2u2kQF0KQNQy630gJKV37con6Jp3poBaMSoeLmtfSkDTJXg9bXUubYiz2ue
k6ot/zERP3cOZmvj/6/Myes9p/AMoRR1DK7fpbLnwl44j3aWXfb//cYxoEnRD19Bzxs1AYisMSUg
XkMNdwPdKTrxki3mYvtp3FrYjXOdc57SunJQC0F0+ugc2Ihb1ML+GF2B/gbyZKyOUg3u1wCU0j+j
uqDxkCNkdHDWbM2glBtsRRF23czcyRvMm0/JMpqPYyDEr9umUEoK8MdTVRh57TswdFoMQVrqUWG2
Eg/DMkYHz+ANDTwMSojoAKZz+o0nLOPv/c43Yklbx3wVS1Q60rk2uWiogYZeI9UGWONJqs3T+7iC
JPNRRF1ZftjvbGsipfRQKXoYiCJjK5r58hOFh/BFbaYlOMjh65q/khdWPc7rsdi1rsT11NU+kjTK
eZjULzmlvDJqccWsSwSEjuSVtzadlBKwJwOXvR7aDh6G3YU3iR49JOziwR1o6tKd96drqxspM8xW
XtsmuCy0/NGoxo7hpXNg7bhVdlsHkKP/mDDoaklb1yw+CHINE2lAEJiiugM6YMvYpT/3h7GxLKqU
IvSa0maMWrk/omxXvGiRMUSXsMwd49QpeYBbxhhAGpgKExWE/S43NpoqZYXcifXS0Lifq4lWfOCl
VsNsZjDy9mCnbayMKmUEF4dfAeW09Ctk18D7pJoAx1jpKjiddjKtd7cNQ8oMYYaudRdolW8M6PlR
6AP20dfVjYNYJ+8q9Ev8WCt3jcYiKIynQjSUvGFgfuIVPb7tW29VnLzuIrA7BIKwHPftAlSqkqDz
Z3XjR6WNu/vbpkiKeYoPTq3oXeVXGGIhWoLqQ1OH2kHrW+ssBfpAROMb2LAArQGGm2ySZUt0MkoU
m277/1KMR4peu7nCTo3TqP6Rq8pQYjMaF59vaV5zpQh36hJeajxxb87n8m1pKdBJXKpOd/vNvx7a
MG//XF/w/gio84Hpx/P4a0H351QXLfijCcpTF/xVKNHb/Y60dT7+m9sRD/2zp7lIM1BjBetcJICx
469OQPXQad616fhcDfljFem/OERT3vBRqNrv9fU08j9x/asISdSJepft8nKVxI9uovxcgvTDftOv
7yxtfQy9jozObLtgysggkTDBsroYoWgVcrqNEisH8W1vTJkU3z3qJ8DY+9Jv+xG4TQcWzUAJBkge
FEOz/rY/kK05kkK8Q+Iqw2uG55xIhdA7WdDmgGGf91vfGoMU3sIFxGoAqvLLOn4CEJmcAZcnQHPQ
UozdJXjY72ZrNaQ4BzNPOYz3Fj/EzzE65eZYva35wlgdi1TIhPu9bE2VFOuYmGatNlslFarmgjAi
hSNu/7ettiNFem2gc4qJAusQvq0AJBUzwj9adZfo7cFabPz99dH/estGRWcOrg0KKncQ/cANOJiG
J8o8zejvz8/GS7HmSEGOcn5SjXVT+ggpQiON9f6xqVR8PuuCel2mZx8MXURvHdxpcG5Y7I+N0bln
q2+nL/v/YGuI6za8CnhrminIUg30W9izJP2yBSKsRs/7rW9kS0eKeU1M0AgzNrNu5MrbMOk7OMBY
qID7H1wQBXFXmt+qZcJ7fb/DreGsv18NZ45A/a0+GIh1aehQoIAOpArVFfe2733U7P/swGpEuGhr
inFtcC5JYGEUG3fas5U4o3fbGKQMgD85TMmA8gTi/OZ5blD1aLsiPAj8rSWRAh/+T9okFi8lrr0k
H3Oow0EXAXmqe6+Yi59pI5qDtdjIZI4U/FU1wapWWtYCdL5nAfmGp22Mz11ohi8TF4rL/nyt0fjK
QSmkPFCaauRm48R86SjJdg1kEL5VvhZm9Gh17nsUTroVLWYdRMxG5vytl3S1xXI4/9EQVJxjcYWM
Pc4csFILPFtflLoL2ts2gViX76qXRRnSIQmZvEmZHPRmQ/MB/UdxkHc2wkRIUd+1ZoQMHVuM2Bf3
FQLbD24HqHh/QbZmSIp6tcGREZwtZ8vq99YXjXXmiyjyhQNF8bYupDjXlRLDOI3EMpux9mxTH3hX
Ak1L7rKi1M77fWxNkhTquoAuacxu5rctlnYhn7kXEFLtwQj+p+T22r6V4rxyMIcAbV74eubi3mCF
9JT0qZ+rzvKsp33roTy0oCXcQ0fHJ/3OKUACqpOIf0xKBMLZddB0P9cCZjUas4aNaynI3g9tVKeo
P8LuSM58TI2fhqXRIHukJlZDCR4MS9W/ZChTo6Q+TE9xZo7nULT63/3YNi9DM4b46qxC9aCDuZev
ousqRlJBQEU2UyBj6pGlwkZfVjhUOMzhyeFC9IhGqYpTPdWux97Ilkc9cMq3mtlmp3yO+68L8qbh
SdW6/GuNJ+HbaAzQG8xs5Vc21rA/nSq338+6Yo0IpaTZYwbX4/Mw1R0A46nUL1ao22/Tcclewtn6
3iST+rNM4/mRvpPv+Rw5X/QOVrLaWngQlrxLWMVUnRggl0DLDTxnGFU/SpvOo8AEwslW0wfHzhwM
c5W5uDeWRf8gItP5p9Hs6gUOhotgOVhd3qjcHgCmTSkXHRcDAXpTCPEpthNUKe10gR4VOB2SAa3o
7F9B1YhHPDYBPmeKM6A0lAT2O0wfnPvMKqP3YYCuC1gUA36hbdTzgxK5JS6jQx78W3ZxdPQesBGD
tpQ/ptaEgmpWwBapOyNwj/9FX7mruRew1f342Lq8rH4H1zkK+U5lGdGm98PYUKxHARsI+O6CM6Wn
hpNGcayD6vCg96CzvcQJGhh8izJOfjSXiBHeAaRajIM/syb714JJOtaqdjJSWHWFX4VL96lDEeoN
D5g/ArTQ7pJYBeZXjXmu35lV7b4JmsrODk65jYkW0ik383RQxHFY+naSq56gQHdfxtgq5IhFHWTr
jS5WhMn1PFvFOGZjGpf+0nYo8opQn88Glc5vThtBVdhfza1O1tP16sBpG9XBRDQt/BiJ6IueGd0/
oZsXTwviOUdVmo2Maq99X/WRaSm6KrqZ+YuNcMGpQ/VWPYneqb7tj2Gr/fX3q/a7cokHc/Voxool
9dBWRDMswgx4v/WNLWZL5wHA2nEUs576bmB9CfToN50RnzLE9CBNlLxjZ7DBsKjHijzJzYONvTUm
6ZQITCXuxjbNfKhSaAlAZvGswrUPTqE1HbwSNrYUNj3YTxtOCegUgNwg2xGR+icea+19VBum19ij
ifdbn8MU2Z/DrV0mRYsSgCE39KX1zSlF0Qqx9AFGeJxiQ9qXefZ5v5eNOfvtIHW1DzQrRhCfV3A/
LXPrCUuS7B0vOdXP/dbX9PbKnFlSpESZOVmOG8GOt0LbuBu0Bv3tLDVw+oMXiQNklWB/vN/X1iuQ
JeVx/M2tvk8yxVMT2OiuUVGOCziZs+jHlEUvbTchglFWGCVEj6PZvd/vdmsCpcy+aH3SRlhr8EmQ
TTDUFcWrY/hK+61vbAJLSgOpBeEuQFnJRziqRVIGj3fr4gRYXp3yPICist/N5tzJ6QCVqMyNkZoz
XRt9tCGvYY6mRlQ9OaoQweO4vgDfZxiCFrzgAct+mOolQvAxmprl4E+sm+KVzWJKG76yi7ynMAft
vFHa7/GyoKgvanwOkHjgXcHoauTNsIFPeNedDoL69flVTWl+MyiRybgMjheOiCmgOvSmGcUvPUze
7E/s6wGgmtK8po4JJXSGr2Q24WXIIhxOqhxb1GF43/PEft7v5fU9CMf+z2SeQncLUOdwPaGhVgk5
toQDbNUH67LVupRWB8DtmpZbgTdPU/VGyUP1Y6CK+sP+f389reIX++d/d6nBiKDqXSi7yclSEFCI
Q3RGUBdFwKgSXquFn/d72hqHtL+EExpxPqmOJwCt/lDjsLvXqyj4eFPrMviuR8xcAd7KOELns2VV
01v8L6JP+41vbCMZdAcSP1VzbXA9+AtI6o3PhqE/9XxJjAEyG/t9bEyPDL1rbQXdDRhinsLJfS8A
NPyFfLD1clvr68iuzhmqemg0J7PruQaihnmChgOqr+5lv/WNMDakMMaZTrHMqocWGAzdFwME4Q99
Qea/hkF9dKfZ6mOdt6sR4C262O3oOt6UNdlDmcNPmayyv5Qs9kGkbXUhx3GOvktZWI6noXJsmcXF
1LJvIq8v+7O0tcJSII+mZlVjV7ke5l/iKcy67CGoUvVhv/WtPSoFssPhXttpEXgC6/DHCYzrXyM1
94dcm5E8yQrD9fY72polKY7HBIFboeTuKhr4Ix/zrwraZVxftINAeP3yCsf6z4XuM1UHkJ6STauq
QN3YmqCNxzWWDvgApK6LFTys9wfWR23ug7qGGFYXFcJO+8PbWCW57g7P0rS0KRJeqYcavjKz8oym
RvPuttalG1kduEaaRGiD5qabn2t4w+dFSTV/v/WNPaBLrbt2EPR6M3KcKhhAoD2GQNbUFWjXTp8m
QznYaRszJOP9cKRrtEBZHG9pKpScunnxVfhlj7eNQcpUUF6neDU09EwlewgTBBpsofhuxp0yNBG2
u62XdXNfZRNsx/XcxJ3C08PibTO6L25eo/Wuf8K8OjlIJ1vztP5+1YcS2QNkwpjLR47eZlkHtte4
TXNwtdlqXUpWS2kvWoOmGvpe4eQbHTTHyI4/70/PVuNSqorJtHaud8KDu4T1+pzHyNMFJZDLg/nf
6kDKViGaVjn8NseLhim4RHFb4/mUdp9u+/tSiqqUrBkWvXa8fm71ZyvFS94etNvwrqoM2guRUAvh
ZbreGJXxfRIP2WVsp/y2XSOD9pCSaXvXZl3h96ee3Va6tyJ2D2r1GxlChuS1CO3aaOo7XikcfOsw
0mwb9y9TpPjs2e63m6Zfk0PYbLltZLXwsPlOvmhVZLwf+6o6SHIb589vWP5VWDWor/Pdatu8jirT
e7S4mrOyaCNirm5zcMRt7E4ZeKervTpWakSGax2jxYpoij7beQwG/LYJkmJXbY1atBhjes449SFG
QU2MyBDyZQf7f2uKpPA1gkgTZljzUez01rfFLE1/Rr7ooZqW8OC7e6sLKYC7ELGbTo85ajh7P/Zm
jOxCWSc4XFbLwSi2VkGK4lKYbow6tuPBmK/v8MHGDmaobgMn4U/yZ3YeCjJbu54ARigufDh81y11
PljfjSiTIWimMU9ZMonAG/MOcR/85iIEdgeEE1Dq0SY3sw6SxcYqqOvvV7EwhFiWqhWDmOHWInhy
mav6m5sbP2/ap+q6MlfNp8GUZ1268OkJFPRzXjhJct85epMdnPXrveS/Tw6qDEFD6TYblSRwPLyL
kUQ2n0dn+hue8zc90f3MmT3sYm+8eEkhoSVhY+V4JHshgu94fSLMmN3NBYzxG5dCCgihBDOuzXyf
1JNWw8vNPUyNkGK1b0uqssuSORnF2M+CaJjyGD0NFyn6E5Bt5DZvWGw8qOV7N96PWdfgGmyKAUe7
ShVIYfZHcIdXdyqtS1fT1OgWXgAI5kpJo1PvpF9nDH4Fj4EHf//VmKMDKZ5bXG6reuLui7fbh6lo
h/sCzlXZ2caDMqsHZ8+rKYlOpJOtTjsqAx3vVd2i5Hdmg+eGikj1wRB+H5D/iQeal8I5GGc7ywME
deIUZQcATxZV+ikUuKXaGjXYJ0eDPRsaC4S8rHCoFyBtb3+uKldpfiGur38NR0RD/MB0qoekEtPf
ptm42gVP2Fycb9omMlZi4v91Dpw9z0Ea79HNTWe6G6dx1A8mYWOKZYzEnJr20hiJxTNRyuOKo87W
tz7TcvWy//+3NqKU0+q8N4Z8mRyvKGsk4ATrhwKxVdg94ihwRA+OgI1huMafqdMC5jXpI1fQqRja
l8DQh2/5MtqfbxuElM2cppryMNSJ1Tp6w5bhwc6In6K4+7Df/ta/l5JZO8+4JLWF46nZbFPFsfPP
LVCJg7S/1bp0sDvQiTVVSWwEd2rzt8xmOKKXJRb3tj0k4+3i3taRoMfUmucn918uhvMnByPBl/3J
2dhBMtYuS8S4gBR0vWp2qkdjRHxySPL0oQ0c+5ZPbB1nvj93T0Dh1ESGi+c6HHLxVk0mxJrqNLac
27YnpP4/TvZZF83klhyHJTUuT2AVjWAogn23zdA6c1f3hrAWbhr0aoDJO2rqmB21mAJ00RGccp2F
V9KkI4Wwq2Z6L9QCH+lyebADt0I+UvdEUz8inIxYajXecsllGaQgNqJiCodAsbwsWn00lQLOrGmq
b1trqW/cTFIk52OioHrYcKzjk/FiDbiV32VxjRg6CUT5ur8e6xH+2oRJ4Zy1C/Jz0Sg8HVPah3E2
zH/1rmlRmBrERXG7p3IZP0Y99pdjmSf3+51uRLmMPoOVZ0cxlkeeKqYSE4EaJwGlag5yyMaQZNRZ
jVzspOdp4HXa5wBnuMXtfDfiaXtAEhAfTcGnbaNN6kG8bMS8DEPLZj1BcJ/uTHOVDhq6EZCogjMv
+FdkVG6bMSlslr6BNT0prmeWWMTGTtv4VqWP3/db/021emUXCClsHMAZ5oCWqIdYJir+Kn5o+anN
fsyIXg5BiwmG+dTp1QNuWndl2DxT1rqJwau7QgqkHG8MZ0zE2vWsUSUw3Ds4icAScH6+cbtJgWTP
cYZmu2l7UKQqngoN7JHcm+rA/H8pgOLOqEsDzzivz7P6As6xPTUDqnccKgffJ1v7WToTq6lcNWst
2zMsBATD7D4wVOSZrcRPdCSr8+mNu6waREdPEFu7QYbqcHHsmqjhTZL3KwRNs1QtygtCdohCG3h5
JKdYT5UARbrEXaBPNUhCz8GCJ5Wt5uULRmQJ8lB4Xc5/7W/PjXRhSx8IGR/7uYIsljdgbYvFF1B/
Pj2PUJhbrUsHqiUCJy3UyPZQfrvnoPucmu3Bk9pW09JRmoSmOywWb6WZPc2XzMVyuG3H+GBb/6Yy
vxK1MhLJVot6NheuYoOByuXFmdM8/AaKqwXMCJ67vutjRXtnhzG2N4Ewg+ABercYUT1vVHGn2Iqq
nFBf0PDkXVp8mpoIRWMvjXWre2yWefqpGo44K7r9zgo6zB8WbqnoXwMatC/7K7uRO20p7zRxju5l
7Fhe2dS+FmSfY4TIsO5GN2q/g60VkLJLXArVxjVi7aD/W2OZkfSNj3AtW/9eyivp+lQXYtm5esqB
OHP+zpfwo6s5f9/236XMkonOUN2Gz/rBsdqnIkSeTcnUIwWLdQ++tnmkrMIroK6JprE9iH7dWx6H
MFiYAAmfccMpL3MeugfbdGMJZByTFbeJWJC3xU7I1H/WVB/VU4pMq3KwxL8f118ZiQxlMvWhz+dh
sb1QR7ToolhFjzpy06WftDBw3uRTNptPiMkW3ReliZPwki168SaxyVxneKAgli131vFZCWfsvrqw
b4o7FIAGzE2rCN9pI+FKfIYt3yIyn86jdtpf340VkFFRSqSHsRlYltd1MU4i2ed1+6CLh1FFMhzc
hbYmf+376ro9hcGyxIWO4aDRKFhGuLben0xd6Y7YalsdSBeT0hjcFjMV22s7PDkxTDcfskg3Do6+
rdbX36/+PqrjIbRc1fIWnhYBGrnFIwhqdHH3V2CreSk7zKC1OOrWr001Cf8eq4Y3Ld6S1SPq1UaC
sKQEIdhK3TBOFmeWiedRveIHEF2+0wL1ppqQ7lpSkoAuEMaz3dleEHEPucPkoPiGzUd6SymR5qUs
MQu0VNK2YwHwg30wIjy/BOKWBzzjjfk31xvP1fJWsOTVqcPewB2NDr/VLvNZ8JuwV7q7+otft46W
COaNqmN6uMJh8KW41tlZ8Jba3zsba2tK1wanhWXcFewdo7f0CO5Bgj+kXuKV9Zhavf3rtl7k+J27
pW5H6mW9Xg8fzVCgc6nP8d9zm+D8t9/HOh+v5E8ZaQe2z1pQk7W8phE/uMxlYEDVEvT3kqcmN7vI
+rfHWPlrL0ZtOOhza+WlwAYMR5mds9kbXWRMT7kGp4Mrc2P+uz+mjdwq4+5wIir41qcSiIpNjTZq
31qYfy+L+48tSvPTDEjh835PW/tAinGzT/hWihoeJdO4exNzo/luB7b+IUjt4rYglIF4qWWLoK50
aoJozz9YvOlRWtNS77YBSCFeOBV2vKrOAMbCQs1/GIM3qhE63x3u+geJdmOLyRC82OxiGx0oi+VO
RISjQ7j8ikrdxI1qqWb8mpYwC/7C6AoPvwVo0pG438Y2kNF5mZMYbKyZ9BWab+2qfNNl4ow/Gieh
SMKDTLCxl2V4HoIvjhsXI29OtoZZWN6b91VmmbdFiiFlABc3C3YyN9il16Jnxww1v4+s9JbWDc2S
TkAFdpgKpCPyQ9BSn7S6PCd8phyExquzT+NSaARlbECarCO/nmxxSsugO88Ikl96ZK1ixf1yw/6l
F+kEtNq4t0RjhH66gGo/GZAlvmV1PpqIz+fmwT3q1SinEylInI4kDxeX95e4pI8a+8UsxcJO5GZ5
3h/Hq9vIwJxQOq5wOsrrznQ9QG3DZ9swlL8CvAG+7be+sRbyYUhtRhemwitVgFjy14H3XYwqEh0t
9JHi/HBvIGNQHYxkY7Lko9Gt7SF1FAp6dRHbZ44qrHeUBRFu1xju94eznrL/ObOYrHWYVzcHzUAw
DCPe0J/UwIr/FQMSVY9aWRWjp+BX311q9DJWV3QYQLf1uA72qsc2D9NkNcf1YqXWTtiSmtZd1SK9
fzcYOswPNUuxAzJceziSatzaEOvvVz0OkxPxuJwoXpsim4dN1dBV+Lao7RGccqsDKfijZgrUKYUW
0RSqY8AI7NL0jFY5MPj9OdvaCFICSPRFb6pECahVmN196qauH0bYNTrJcEQT2BqDFP01PpYJHq5M
Ul0Wp3aYtXPi6EcyaRuty+eWZcYCVw0FN60p+zIMCTQSeywOdAW2Gpfup8swYT5lYtWlqHP/1ppH
977N3ZuqjNg3S/fTFE0VOw0g5ioiaZ4GV3X9rtO0y/7KbiidIif95+Z0wyy31CDXvT6086+gfk2M
I9DLdVM0j6MaxtUsJhREDaxx7ErTqSNk7qNIhsTvnLjx4yl17nke+9KE80FOWLt+JSfIUHOjtri2
FE7uQ9J3CU4RjD/BIYXvUy21/x1CfCkOTvyNfW2sK3oVmQ5OrK27PhxUZo1RHK8MfwlVMx/UIA4O
Po22upBiswgVV0GsDiI1aGBcDpXuGU8D/VMYLu2v/TXc6kKKTqjPSHqROX1zhO7cYZGN4G6m+nPv
9gdLsrXFpegM9FF1kBVP/LGYhv6+yCasjkP8cm4D62qGdC7nTW/V1UQHaiv6z9ZgGz4vxdqpalLr
LUZ9R9JxGwORkedJvOgkmWDyurSJsI4uKeDz3N0v4mCmNhZDxmeXejD3dtQmPg9Z9j8pVnbP2LFr
6CXkmMTftOAyOhsWeWXbWRD7wZwU971qqtlZGWdrPpWlbf+4rZM1Oq9iQzShgDgfsCJaGaF+ZhdJ
fNYFCKgTHxXGTVgTVMbXebzqxuTpFTLAlPhGX5kXcwSaParCuXE1pADHvDILy6lJfCwHnWcMEMu3
sDG191lS21/352lrR0kBrg/ulI4FXUyN/qNevR3C2rylYMLkSJGdhWNn6yLHya5tq3fOhMG0apbt
balJVlYdJ/RB28aOOctrrCyj0mzEXTIrOFXBGatverpnEFJoUzxZ6gqzH99Wo9WZ13HC8FTgpnb0
OrfuyFfOCxmsjSyCiBLLifwgNH+47dLeNWnybE7Tm3GYjjBLrxbvDE3GbFcicpwZ6XdGgYOeNv47
FqY4aXhy1o72peURBAjHR1M5QsZu5BEZxV1hLY0OpBH7PW7iGX4kmvGkmmH3XZ0xWr9p68ogbqFa
etaASfanBaDhElCZ0xpnebitdSmyJwCekzaGsa+XmuJrBV92yDsZn/Zb31oPKbJDRWihnYXouCy1
m13Kye7MxzjqzZ+dhpDvm9yM4vf1FLnf51xT6wTrMCQx/P3OtxZHivkuVcaKGmboD5o+PejNoLzv
hiGmtpOIl/0uXn1pYb9JoY8T12ClCPghUNddGkf8W0z4qYVz98M1MdWZEzQjzHkqDo6UjSz2W1Xj
Kg2vhj8T4NnQR29kxHN87L+4c3qoiL3VvJQDykwxVJGxAxQwT08W8MZzNwTlQXl24yNS5nNNQW2F
dVWGfp5q75opf2e183AHCvhrtIgvRWse9LOx7LKSamVPndlFvIOUuH+d266hPB7wDjKNODjtL/tW
F9JtP+/nLnZUYFVBgQ7ane3mwZuoxrQUak6PcfRtvUhne2NSa6ualqcWVa19MZdteklcwPKnfs7a
gwvExprLwPURN0/q2bPiQSac0WWtn41xvk2bV5Nh6wLRqFgUveKh9ZLfBXX8NsvN5JzMwUH8bf17
KcTrgbybOHSgt2V0NjW1eWinqfb2F2CrdSm6m6waBy0BBhTFdfxsAP17qBUs925rXbqt51OYLVgk
uF7f5fa9sGYbWbUbqfD/U5C6ShVxbuNYjQQchLTyl1Nm5cmxtSOFgtcnRpUR6noyYGOgtIpX2Fnk
VUFc3Al1iA++1F+PLnyd/7xsGnWjFX2wuF7TGgq6hqKf6rOSR3zbAl3Mj+R/tgYhBTESPMuIVj1v
Gbah+8MwhpeyHfubLoWqDFDvcc4x3ARsqkiS5BJ0bggHRS9ueiBVZXy6Bpl06YKABNTUXAqsIcFj
VDj1oN/hFY5V5v4W3VqJdequNlG46PoQdeQ5exa/wiFP7/RK+6vSlJtKwuArpPhlZVvUj+LQbxJc
HbVuxG0ocG4Cu9G6FL/4Vg+1UiFJ0tja+BUvteTSWC7+y5HRvdufoa1NJAWxWDonixMDghFVA5wn
qy/tjPnpfuNb0y+fx3hsF81C47UWvmhO9WTmwWcThd2bmpfB2UFfIheIX6tfodj70KIc+sQdDB/7
YT5SJN4YgYzQdjFoXkShB5Rtl/fRXDyqc/2QVVi47g9hY/pleHbnNKltxNCu3DFJn5EUmbM7oBdY
eN7WvnQE10Y4IP7O6Vink/W57WLrQ0eF+HJb6+usXYVXYZqjO0XIlUTNEj6LfK79qEe4d7/11z+4
qLz/2XruzCNCJZyNSjGm+KEqFIVgopyS6rEItfIgE22tgBTBeoGHvRZX7FHMwtCXrjDbBiNxiPfd
al+KYT3F3zLPG074Io0fgjjFezQ+wvRtTZEUvfHEbOsBR4AWGyOm5S0qhgHei2SkEwZ2B28PW0Eg
hbFeOQkci2XdRGr3ray0rP2rzSPdebb49DnyddiYKJmuk2SVMYw9JPeMbHEard7iqVRMB8v8+uWd
p50/N5PtDrOJsj4zZXU4UheN8b6OFXhvTnIpcid9qTUnOLjAv/5RhazSn31ZualjYov+X5TE8Rma
WvPoohb4IHgFv9gaDp34Ks6XBCmNg0Dc2AcyqHwuSIVmlwMqt+wPuDMjrpiF92pXv4td80amvZCi
Ha9HNXVXoLzuxPUl7rX4nFn90XP81vKvv1/lEiPmKpaYkeIN3Wyck9YVZyPrjIMr2VbrUpSXY1Ab
A9Ke3tAgRRTY2CsMmZHdgrjgE1OKcWTkmsqpKb0ZRWhNGKazxifMmURy8MixIeulyrDxEKu3SARs
KSMYvvWl+6Vzlxq34OUpG2ffzIv6XI36p3lOHtVg+rWfgLdiRor7eqxLd4kCBSpEWDYIwSKO/9ih
WtCekxw357vZEoZ6imdr0g8GupFqZCw58F6rw0lb8SJ96N657jD6qqnUH7S8OVKB34gVGR5udLGx
8AQJNXLGUfvO6vR8POVBa3/TGc6bsViag/nbqHqpsiBp7SCikizcHkoVCsuHetab9IKSdj6/q9Q6
fxcoZqU9lGlRLViNiiq/a3W7nu6cGHstL8ypgV1m0ObDh7AHFHPO4MGoZ9TcDrUJN+LCWifpKuqC
bu7GUliuV4Rdc5drU3PHWX7EjN9YTVn0bpq7xqKoyIeQ0T8rXfSkxv3jPIS3faLIWqxNO/NYGprs
T+S1v4PgxRdCFV35eX/7v/72p8p4eVcrQ00rJ9frQvViLubPRigUKJJPyZIHd5YWvO+KGR21eLjp
pVyV4e1mlfG1YiK20BrFxyWa3thu/Was0+q2y6As5mlQR88rIPRe6KLmrwPj8xTFbQ9a31hsW0qC
NdhJoL1gXqalPsWD897OlPd8WR898G+1L9118MW1xlkgnRbU2Ydeyx+Uobi3gvogWLeal5LdGHcI
STsp97SgR+xoKJOzmvVYpNfVbQgNVYa22+MQT13JCByt/TvW2Uj2EYlt49/LoPZuMCy178k0SuAY
F3RNcCQ3i+ISz254sDvXlPDf+ocq48/LAdfnQEUWrBkj8cka1dg3hOK+g//5006No2L5xqFjyfeA
MsjaogINhGe7dpnqAUfReoD2p8fdRU/wTdHD/uhc3Up/0rXAiaKgNpuKx8Mq0r7phsh/1nEgDi4d
W4siRUQStNTpdHS4LQyLzmo5LSfeEktvsbOji9/WAKSgcEVYQMZD96Iy7eqTCZL0rcqrkLefAbfW
QooJ3TaLsVDYVc1SY4lX9YXrT2HT8oobDufU0tPsrp7FETVjYzAypC1X9D7NB0IwtO3Za6aKDJiZ
5WV/ML9raK9sYBnTFg8Ugcfw/3H2Zc114my3v0hVICGGW4Y9eYiH2HHnhkqcBCSEBAgB4tef5feq
j7+kXZWrrko6e2+Q9OgZ1qAQzwNjf/J1U/wcBWL7uXeYGRxk4+9oMFSxD8VdBrJOc6Zt7Umxge7R
HmEd8Zq4rJuu5WD4dUbCOM37OHJzue8T/yysTT8Ccf5h47xHxEm1cQdefnrEmFR8WUeZPUIw1qJR
bzd9+u/X8afveHfzbxtxfSegLAMNEHfIIsfzLQIteSQfYop+u31o9h5h09p+W7QO2dHrxBUOCMhL
HGXhAfbZrprmrD5kaS0/uK1/+zz4svdxI4ql1xBlh9DYoHzRtsJsJRCSAgK7EPH6yKroT1/zLmIA
/+AgXt+wYwro9ttE4JF1ShViS/+mlsBzvAsaKmr4LpuFHScu/HmQYoAJTvQRbuS3Rwyf/i5e1Kre
Qhfq6BiYbjh0C7Z3sgbj4b/31J8+/V28GKC7D69eFR3firkxp2IJP28wO/4oxfjD57+H1XQDYKik
wee37CHak/422lPzN8kkzd4jajCftmHbSJCSpiWGTl30074ZHf/Vi3kPpQF8FrPJCbyYVezyKuyE
QJfPxB/89D+cM/ruKC9m20K9QMUgsKbfC1l3ewqtQ7PjMESR54ckmLMv7ULn7//9OL8PpXhZb6fj
32VDHQu3wyjo2DlhUqggO/SMQcknS/7Gbr5xJu1hP0Bh0WjLgTlYYAAvCrug0ggXLXkENwJb0RbM
ujxbaewLGUOwHDSSCVaytQwwg0Y9yy5pP7c///tH/2HzhO9Prpg0BoWwnkf6Mle+Dnip+vGvhjF4
I2/f+q830krMgOHXyo5rAlmYfBt0N+exkf6vJg34gnc/3yqImvTBisAzy6kcQxsVROut/KuX8x4C
RGVEzM6xYfaVLieUa/0977u/MsfBb38XddSaJphoB/SIqdtYwpxjvugdYhudkh/BQH7bc8NXvAs9
6wCK6GgiCtJ398m7CJKEVNzEk/1cayhO9tFCD8OH6k1/uAXeY4GYg2hdnGh2xKiPnVdHaLHVUX9K
8VQf5F5vh/f/ZCsUNOD/f0MtEjobExTjIVWb9UkR6W74kgW1GQumJaBNURDbjy61P33XW2D51+a1
GO5Z17PwqLlyZRr0vAh66m8YbBC+pwvzH+yyP722d4EqbuZabnVCj3bfZwheYOYx52lmW1YMs7LL
30Xb/7Vj/vU4MIyfF/u23dYskyd4b9RlCyWyDx7i7UT/bmHe/vxfn967AKmhZcGR9GlatFGclFib
j6Re/7QU769/uzU2huDTEfZXGqMOf2+DZS3hFgFZnY/oKX96hPfnkajEwtaHgqa5RU/oK5oiqZl5
+qtY8r8e5r9ekE/bLupNEB7jSS5PQ6TkTbf1HznF/eGye4/CWXTabbux4THNJpHvwwxO+mxJ7XJi
m+Bz0I7LgtYZqT8o4v7wrt6jcQSj3MtlxfetKwSsItcXECWaP+h3/mG532tHrjyCC6Wcw2M3C1VF
cXQ1Kn5YeevzJIFg6F+tyHsVST83aaq2ITyOpBkfPXyNP3G7flS2/eFUv0fgTCaBzkmPZ/DKi5tN
kPQqMKHvc2jQ/xV+l2bvgTg7NLo3uNpQpN1N9NBMs7oZYkq//d37eXe3ti5dBuQtwREW7erQgxld
hm33EVPrT+/n3ZFmuLTDJE6D42b1flBZpmy+TL6+wGwEktp/9wjvj7RPgZoIXXBcVViXMfzTrvZo
+SvvPLz+d7drwqfGQksqhC9FNHxpyK6fYO7wIbH+928ofQ/HSVfDzWJqnDG+TvAm47ZcYQYHywgZ
fFBW/baZC4LVu+s04RI0SL1iicmQPBnkpMW2jE0ek3W5IoJpWK4F3cUOS/fkmP9Il/RPT/buZk2I
agbRIxYKMAxpPo0j/575cG6LDeZ1W/Xfi//7KJK+x+q0kSUNgAm4kjzz5zBcRUWgdX5Y92aq9DK7
vxmi4iW+PeW/IvsuZIhyggTHsINF42nvYXSLlpZ2XVW7RI8VOqaSAqr8lqL+96P9Pvym2duf/+sr
O2B2lkHr4CjgqAmiMXAGs2unw999+ruDvyfJkgbNGy1ps80nY0n4rLxfP9hzf/rt7w6+E30DhIqg
xzBxUzXy9jtsOfcPXsyf1vzdgefjSC3cYnBmTDIct4Bkp153O1wskvQW4+2/orJgzd8d/VFDt5r2
DT1OfQS29ejNG0njI1kExv8ngfd/86n0PYqHpDrogTCmx401za8gWjkY+OnspXJowyvbfRIj2gln
vnXLlm+T9yhxRyL2x1pbtZS+rafgE1+TjBZ+0v1SAV26QQwSFXFdYFYDPpu0fLRfMrh8BHnsZbSU
AXEy39D0nds2KKI0eoQP2D928ld1UvdXa8bq+5Q5fw8vJVvoKVkKs7RbPqVjh4ttCHOSDmsOAffL
Juw/4Rhsuc6arujaZSxi7l+HjsBCcYrWS7xnBuA5c4O+zlZmED0p664+rZFrc9KRMY97U8NOLaGV
zuDiaLwqDLRbF6u/GB6QQ9cNPxa2biDhdHCwIM29WPefeqzfjPHCZ+6nn3C5/MLn4Gmma1x01O35
EsxrAUhrXJh5vdaWAiASRv2BwC6HU/jfQhRWF43kl8WQu7hlU6mX+A6Oq3M+yenWjeFDF/InNWAK
wimSUDXEvJiSEWbMcbAWjfHf92YbLyTYXlIYalRJBrPOOdRPqeqe26z7tODvK9itTuVGt+U4zDor
RuWZzjvvYFRHOpMzsfrnZrb02ES4UWTjbraaP9ZiI+cWKGsoPrCcxsG9zJzKQR940rBCLcyeNtDg
GccyTTjJ7TKRg2n8q3HArYsoMLkL4hl6Z83FZZvIRQLoimXfJa9XEE/oT1NH90HU81tiHKbaYNTM
ikEqTLCfASUjpj9KHeclu6qH7aJcdoGz9ytX+w9io/PU9ey4RXOai1jB4bveabkhMc2hhG/wiGYp
prb7Nsk0LN0S+XysgZ8Bo1qe+wSMDshA8BOoov2l3WxbhkJsFWPdP4lor622aR7PIc85B0Ewou2v
tY26XFLV3LtmeMDYWkKxEojkbk7G3ECyKE/k+AOzY1/Og1qqRAVPQ7JsBZZtg9Fm53Kfme20WVdD
TsamJXNKlSFKu3yW8zPl7nGsp0+chBCAndGjxTlKofwDeS2Xto8NPB4hZmS7ku9A6weALR+bfX4M
AXjIzQQcjWn3ERzKcL6O/HSDQ/UzGYJT0iRpMb0ZQi0glOcBy2hFrF5yqufPKupRP4XDq+P8G5T+
0RZy3BSAaQIJTbGKrkn/WXRvKx10YTWgRVGIqDV5tHZfR5rBL5Y4dFrGPbdhP+PQ6Z+RQZ0Hzdnb
KQrvF5XCcHPZz75ZdJEl3TWPsgPGWN3VPtGm4AydyXohV75V+2na7afOtg87iR72GMcGY3p9NAQB
Lxj1j7BxrMgyPR2MTZHbGl7wZM4OJG5dGRK5F6uC1t0wNKSI1f4606XL4dwBvlDS3c1j8CSS7H6g
fq56+E7mLcJT4QJIjK0WWsG2maNDXJsfdlolYMITlNQGweGbFi2Fwvwl351uCurh85JST09sEG1p
fNQeZu98EYL8dB7DeILzpw8K0ke3fdy2uYqTV+Pj53msoVUOCgF2inP5grHXMYwAV83STTyincQv
gyNW5FMAofGBZcGXEFqrX6ZawrU0rENMRqZxEvcZXB+jgg+WvgiupIW23hzfeJtOF+GYPFgIjz1M
I6KNC+Z+KZIIPewiARa9zRcSNwcc/8YXLFjIs1xgx500bGqwDHQ6qnCLTgMwr5dgNMHJgkR5WJiM
cOPE+BX17vZLt715xdchAugGwa1zHEXzI/fdNBVZDWcCCkFNdN4Gb66DYUKvUTRcRDlboWiXAzeb
3QZOd7/2tuVX8wCFr9yaxBwNDCbLCF8rchez9oo7Kk7LTBOXhyjJ7wiLwn/6drFXUHnuf2Xt2NxP
6cAfwyaVO7yww/C+yay/1QzZbJHyob+P0ob8iPy6fG70mmB1U/KJ76I7riCINrjjuLyyHoK/uR60
v0mmzpqbAVIBIAnzuCf5TBm7zpJ5PVkmNnVoiGWnbJ/9iTq7f17SzD3NsD++Jh4WSjlMH2Wc981W
lxN9Y9kNnu99NdF0/JmAg+HyVmwDWD0e8KfN1Y/kzS0FEeK2XfnrOEOwrB9tX4Qqk/kwD6++HteH
btggIM6sy2kQTHcDVCYumGDewJfD54xuxzSmX2rFHlNsoBywpAmXF54JGg66HNz4TKigJYZv6Hlb
7D+e6pe9Ja87NtJV1Nh7JzV09gA3/9wFNTZJnIgL2IF1DpIurYYgDPLeQ1obYfyBd8ml5vQZPh3u
kPbAcQuv/UXYZMjHlcvCjrDXVSMUnGD9syHsiukOartRyaGIWuDK+2al+NQRdK3jKRkKyMqGVz6a
YPmZxnvBuLmXBoaWvRkhQ6AxrGrG4JbH1OAux2Ed4XN5Nom6nWFLCuXv+vM28x6G1bSK0OIvZzdw
XODLVNBd+Jxa/WqbDOYoPpagvSwLgno/4/5HEaKIPfbMiMLEI8lhpHqr9rkp6k6RAgJLJN8zuBn0
hj0J5W2xB0gvjNv6s2nHb9ARAlW+Sdq8R3aSezYf1xiJ/5javRCcp8UKaYYS6rafBw+6q1Q7EA2B
+paKBZbRZm6qQYbPgKd2eRuGCkq0OipXvmo0S7Ol6Mn0da7DHzCaanLbeV9mEznFfEjhNN/JcpYQ
mQBi6rnH1DY3ij4EITOXMQI+3czc38S9SnHTMukxxtRfmmTu8WhTcmg3th4GM3SPEdRQ833ejn2j
g8OC+w2KZPXNAg3Tn9u6Tzku+eAEGav2QOgQH8ZJ8VPdUoIePhTQszjtVZHaITk0wQy1GHB8mxIe
20Iiyns53JuO4FyMYsWIrgfLqbvhhunplMLl6CD2t+OCuvDN6dw3/I5twThAYRo4t4J3NnnAJltK
Sm16Zln4VroL/WPZR3mOW72foFvqK78207cgbociMam7S5eIXWgt0pMXuzmPGd8fA0ajT5Zu5qGG
T6/M6czJ91pY87CFUX0LxGB8INnYvmg4q5zgllk/wHV3Lmf0Oz7VWat/whmrrfp23G/SjM1XAIM1
8J8cIU6k634o6kBmKp/oiggxpPujYREwJqnurxa/rBbXMmzE1z3IroKmDo6wgVyrFbDwe+/FWrpM
7REi4+husNfpi206+7kZkN8MSiITl2yFkYMfcITj9lmGk3ycd0WrfvEpvFSYKrAqyPukRldssoZd
pWTnh7njIbas324aO9SlY7F+WkKRXpThrchT3kLxHDf5tWnEIA47M13ZyCYtWFLTAnYesgS6oTlg
TM0PQEa5iu4dO/cZHSrRzt+GmtSv2m3bq1obvKeG0SqGOe33LF6zTxk6gtgZrnuawaR9mPpuOqRZ
baou0+1RzN1Qvq3zjYa4ADKLRENOtCYnu7XjSY0OngfRBFNGFq8X+N0oJDs7BE8hqVS1sDctkPJs
5TT00TML9vhqwdktU8vM7bDMYynIvGIO0Yd385RAGPkNKuO6NYGqZExLl8TkPkt4fFIzplD5rjOE
zKau6bMVczaeYN8I1/c5ntcKpr5KQGMpGbo8a23wJZ7hfZnvsBu5kTIhlz6QCh4VQ7DmtF6aO7mv
/B4TZPcj2ubgeYWE05XawvrbRuvwCxVBFj4L3hg0fL2i4CZZL8jXpMPLPIyhr3VBiJ3pV5mFypdi
y9rvbWiW4UaEwzBUxsNTAphp4I0K0XLyApvXWqE+abovgnUEqtkNmjaXcOFEVaJxus6RrLOoZF3j
tgu2uRovLIUsUkEn3fIgH1gtf0WQckMoJx38KVSbCH+CME4Q5TbjU1taD38m5Kl0GKs1zKCX3Zm2
KVzkRnoCrwqubg6ezvon7eB9fgVVF1mfVL2EJBeLWL4mUGL61CUzh7PQuMj4qol8vB+mjYQyF8j7
2nzy0bDcL3tE3T8zeuNbAf0x5ElG21meU22yMF9J0lsIe1LcWRryDpDAEW82D2OadHCuaBqUSPCb
H4LSb/WG7ddhCR4IriFgZ9sJvC+YKGX6GNo2+aFA9VgLWG+E5tpDML4u66jN+kvkulRfDJnTIdc9
CeciG/Zxv43qkHUwCzHZtQlHJIZim1x0HykG3xPwj1Ey7BmfcWsmswj6ikxWYhiryP6YjboHg4sz
zLVTFu3uIAg0kg5LvG0PMHgi7Ds0TDGSpnyEHzbseSNZ9UjfzWGINtLdSzJijqI3WdelmcJYwOp+
lGOx0CWejiYcmPkeSDcHyDAZC1F67CJwD4DzMHnppkFgvDMCCntJXRgijVsBuX30ndrSy0SasD+O
3o5YBNkLuZ11pqLwXKthTm/RBkhEmCu70qxYs5XY3DEsWw7VuRgSMl6aFuVnP/1oh8TrG8/5vN/S
WMNCPN+DtvXfmWayLWqSIiAQPYXppWu0S/OMOwhyYeovR7gnIrxXdJtRGQQwTevyjrTqNNK6gYwx
0gQI0Ky9Q+wCJrquFCXQGMVNiFPZiAX38LJi8ve4NywgL2822ezgaIhkOugkQ9nrh+jO1Y4BuY3x
Rc5XktY3zEdUla1G3DgZu69LjqF432G3yxWbSjRZXPlJWoJuB9fmnEK4Nvheg4B6w7s+sDmDXhkS
p5TPLZ5pgHvlrsLMHwLw1SmK/lALbO89G5c8Hl224vQOcGZD5F+Ggw3n+ZcVfPk+T8B4lyvAtPVJ
aogI38aG0PRCKXBHBbSftyVHGse2aygT7GFJ7NDqG7H0fIbfWKr6s57rPqzctjANeYdpcM+J9CF7
opYhhuE2X32x2CYNIPKjkuYScwbgdUTwn6oGLYNeN21g7m2XYa6JcrO2B9zKqPsYc528kcST5OKQ
cEkYYHVwAscRTJYzPBXc59qq+AsRzdKiU0MtL5agxjCiALuwsQdU0oN/3ZeWRbcYnrbDT1AYQ/cT
dBD8PANFh4qmJBOvdFf6W8hRH5aQzZ9Zzje/L7djALeBT/0GbcjCxmlK7iBMNtkyrYUTSKkCjWE5
fGw8LgMa4V6AVjA6TJuRUKRfrW5Kj1wGocCJVtzBTa2bXpoAln8XoZvh+yYzIe4jTUfoq/Bp7iuj
tZqL1NfGX/Z07kIs1NQp2IIIz3JPV7bf7vWw+uPSa08uKvbdl7ERc3O/rNPCcufWdThj77Ah97vI
2hJMS75V4b6a9UjHLvzFhjb4aZcU/18fIkk8orazyfWU2FCh+l4Ri/beOX4zLlD1Pjs+m+AysH3b
z9HUTcshiGqib7BjQv6AkYND7wrOQlHheLxGVUxH4cpuDVDLMxz1r9DAsv5nEEAc9nMLUNOeo33c
RceUxRkctBMHDsmiVBwA6BRYIKu7tp+uolmnexmGcyKqeN0Ge81jt4uCxRFJz4r2cQATZZPS4xAu
KAYyNG9QeRC77ocWgiM/YqtWU0aDmSLcQa5V15hxz+xit2HGGd5xX5WOqI5XdbK3WTXPxrgjGnMO
ob7mHXY9gKht3g52i6pUTtlWQSB8RJEACzCSY6IQTLlTaMNeITOI2uumQ0lRyGld9jJwJIoqSFaS
22VUQhyzBsjr3Ii9xaQSopU2tzqI5RWy5mE+oSyM7HFhpvWlQsRHJZZsjbgSOtq7koiN7uiW6fpX
wAhZq1iOVJfCdOofxWXzDGsXExatN/RX0gKhlveLk3M5tgkby9at7B6K1+PPtz9E3gvlm6bibUu6
Mo5M85IA8xrmEBLi/8xR0E3njbbxUE5+XBB7W0XCoeDKsl/wgFp5tWAGN6GMr9FVo6xFdoS+YKOv
Npha9YdkdlIereWDuMCRM8aiQAjJ0cLVZhYHk2RtvOcSx6itFgtbx4c3BmF7nhp4bSLkxs107zLQ
ygsMhcL4Zt8MNOgbbzcC0MMWMMhtz71a6AWFME/KKcHzHiyAtkjB035C/STg04kNCOImQO7j/jws
soWMJCr+OCci2vjXqYMvxh2DcfV2iGBq2D1C0TRMGrTK4JRVTGJ2D4k0gCFxDqfLz0pyOZ1UA+H8
asmUkudphN/5j5A3aXjJAH+GTH7Yd/IFInyqPyA+x2g5TpqCJIMDaSrSyCAq5epM8wkXGATtJCGp
0TmAnmC8IAHBwP+6hsjpWngQ7nAwMpmNr9qw2Jz2LREbZNDNbq5gub2xt0jo276IcX1NOS71QeQZ
sk1c3NLI9R7lJsVf1BLDmUOPZuInZHSmOUxoMc25mzfjyzGGmvK5RbYYXiKik/Fi0FmNLj0V4QnK
ePZaASSrz0ZpxB5H2Y7yc4TvR8V0CMrzOHCGoYPhtT7Nk+0SqOca/rj6fUCerkwXo8HCZ7Q7uqWu
cylpN5dxGHG0Wlc1TT9m7gJS4m2K+h6aGmgVahPxRwMDJ4MrBF3OCjiLJjxgcDojKsJpQJZwqxX2
sqZD/SJwnbY3HbS2IhSnYkxyYLf37JZnYoRUsA8Hlw9ZupSsoesVmH5rn89mNafRZuEPdMSDOzS3
kxfaexPj8lzHauvGBTwbNe73b0muyX2rAVQSMbrSiZ6z+3b0q8nrIUHzWEQdJJN4+5DxmAGvHvjX
RKfNC66V5UpCreNzTSBskA9Cj8dh30fkk9LuNQpomF7LPmwOlLRJFcM19SZYIXiaIyrh9EaI+dBS
mMnVFK4yeOs/dm01qVp+l+OKHknn5+S6NfAHLIQjHO3Deguqvg6cxR2bBRXsctxzH1LtUBRN/FlZ
9C7qBaDPSk6SVMlsp0uHdcXwIZ0CbJ46w8TeSqhjdXxLDiPfVtTWoA9DId+6T57R8anu+v3A0aPQ
l65uQCEJnUNnKSL0JWvcrg927BUmD61NKYqCDX1hmlLnkfGk/hTvKMXuh6gfLyDPoC42gfxMoLpa
xUTIu1rP5LwRim2Ypfqm6VYOGmOcwgDDrsmCmKfpbSQwQWiWMPgGvro7rguA9W8h+0nKjZc7ht9X
fDfymuJ7EWuG9jEZN3YPFmT9NZjMLz2kbbGs0ebyDIyV0+iXgOW4AFf0f9cMQYIkwHYzXFKYoT11
e4QZcRvEDqaw43K9S5p8n+IJAacb+CFrIvtdzdp+daNuLnPUzj9UkqITv6V0hu8JKqB8S/V2k6BI
+QY2M0XM3NZJHbzt4VoDA/qGFTSZB182O0T9kbSOLsr9wumejz5s27MTqUorPdXbejZQ4FwPKOdf
5S6epIimCq4M7DaMd5UWIZT7qwEyzMgEUa8dksHMQbXDMCPJcd4o+sN+fUz3pnvZGFNlNsOwtEmX
9hFodv1rwAzmNd1n+kOrHcnrpoIOVxKfymC0CjWSWqZzuwYPc0ow5BXsleKivgF4DDNnEfkvrBNT
EUyZhYtW5ErF2AA+eJ8V4UrqJ5aIN12uzu/V5B08pluYl2JqtOQ7QWcpUfFwUoplaCxAFAw/Nzps
KNSqTNdfh8DXGAau6WELdoHmkVAH3L/zC6Trkb9AAfq22etTsvGggkbpkHOyd/nSO1g5qWT5GnQN
uV7w2ro5WK9U4NeTc3pyFfSlCSZF0On4+QYR/E5Bd6gsDCgqa6G2MKeGH2JCgjHnOk1e4S0TZ1BF
mswBMSaqJhK5awda73lMTHaYxQjkiE6iAnNI/OtadZdOxOQSu9SeMX0LT76HceuGTAuejFtcUpXW
T/GQuXMWhDGOJUdRHvPsFep+Oslx9+4vHWE7NCtAGsQ/3n8wjWAV6jc1YQw48qxZsVTC7sgYZlLu
yCaOQYvidGaDvYuDSJ6t2y2oqRtOI+miTxqUd4U5WzocIW2w5T182HsAIcz+gBSel1DhJZVbl7ZF
1U7InR7H5SrNGvbiWueuWhRZxdYTma/djAKaSr297um+njQYtdeEku99KJPnZam3z9o292kUOFhA
YfRlxCZQA4GlLvCbHgPFm7Pnw1ikUz8ehnEcXtDdT+88b80Lhj42KtOF416BtE8ZT3PcVyNfbPDZ
yB57KVgmdUwTllYwa2tLQLg1PN55OlVIpqJqISN7mBXPShh96Esr3Y6cMxO51EkIP8K3fkZtR4xy
oq0cdspu56FxZa/W7hZNSX1sQx2WYbZ9a5AV3EBTs73bu4WV4Bm4UzvRreo1ShsdkqxIxvZ77dlt
a0fUMGHHIGC9dYUCpb0K0HE5RrTuy2mWnYOeYoJOsa7RWERP3WOyEQBzY3OyYhnLKGr56zqS9iZT
Hb3MdbxStJ3fmv4rrQ8U0OJSYCCHnybquFjcJH9McbvnMZu753WiiEuYMJ1ZMtc/WxnaK1h/DZex
fZvAQR88ek78xjAnWlDKF8nQtANK8nC/2d60xfimgBtB2fkQaBa9cJ4MDrXkhDQuYeDEbYJ+DqV5
7DmS5iJFtwhNbjEuoLRLzF2SDeElH3TGUBozWL/m4TA6GKipqDt610w/QCLbr+giu3LcTOww6bMQ
yETj5TylrIam3k4P7aLOaeDmRwI53efQN/a7kJi1Qe86KFMYbB7XHRq+2SqmG+NwGOFpoa/6iCTn
3skWmwTSx9BLbJrHKGMKv5BAgUfho4HxmMaqVjHGe6mxVUObR7h4ZoeVbJHHIDBNLrrNMjQjiGRV
qqj5aqIQLrmQDSg4OpUwNEvILQ76lCdo5b/uEQkeR83iU0QQCKd1zS4LGGqHGYX81c5IcoO2n70x
3mLIRLsTpKSaIiH1/g3dubYK3CLvAqae+j5Ul02OHWbldv06jeoerkqYcg0TaPzA2hyNJssZGZmX
eRPu8UHu0ZNBXMglG+vT5BCwXLbQf1rVh0++W8ljHQzdSxxJddQqDJEZY6oBAJr/VsNC+VcQpz/n
TteYXIxjUr45cWGqk2G2nsn+4HRgb1TI1wMHe77IeM9uHSI8bifTBCcprSoBmIE4vsri4Zi+cXx1
IM3VDvffMyAizdcMTa77RcTBdTe67uvG5uWoF+4f0zUeLns4k0pqMXzKBktKbwLY2nRZ2VmxV4kR
gBll8gUs6DoH0EOUKcFhpWJDY7hFXk2ZTD4BYrgd6v/H2Zn1xo2ld/+rBH3PyeFOBpm5IFmbatEu
W7ohZFvmvh1uh/z076868ybdQro7GGDQGEOWVWIVeZ7nv6Zzci5j/5vrmPW921xBJt/o5qOWuM6x
GAuIP3Cbeytr5+2UT2D8mTCrsGHk3qRJyzvrlHbNHMZzEIwORI2I/n5DEVb/gwR946L5vrYdnayM
cl8hWWYivqFcxcEy5a4vOuwc2xzRn2k7WS9t6jXkhGkbk1yGqDL86mTodGPxQ8zke+156xdNmu9T
3taXZi7vK7FYt7mBa1aCNZ2gC+yNrOZ0b9mx/YL723+z1z6+LAXkZJV1zUGVxnomTC+9uTbMbYSo
N0hM3LucWXCjac2002tOx8CQFMeIGlqlGePXyvUBDyfV/GgkQIuycjCXupBAiVO6Wa1a38wS+q9O
h3HLXhyf2DjdfQ/CuOW+4OwHiDp06bx8qG6kaluu9nGuoLHzmvNcJBaigG50Dna51DAm2XbqlnIr
K2luLURbX7N+AHjKvRfLIdob25G6oKT3o7WQedCN6G5QKcDa0KHubScUh8yNy3QGiGwuhZn3e81L
iiM4RRr0Y9myRrcl9wPduw1q5rD3JxgHZ02iijCG105CjcisKSMjZgCivkoP5wVMIeV0OTm6/1za
bo0Ap5cnDSLhMSGxOyF1Xh9PRurnJ9Wu765MNer/4p/uom8aaZYPuqmvFLTCdWiGsINq1ast6g9Q
+pU5LE37rcpitZfO9N61fgec1xshnNW8W8nTveCy0MDBiqncr42lbeTqfOemyTdXavbk92Lcs3/N
jBJFuQNdth416KiDOfnQB6X7tbAJIIppOmJ1IORlMmioWcQiD3p5JTYWaBOl5hpMwx6DmFX/qaqM
PnAYTQ8+a2w4gh18AzuCLhYZuz8x9C/LtckoFZT3xUWvHVk5vIPNTHw/T4l+kDyYtqQGoabRWDTP
0+Dn9yXlKF9dNWZ3JVG3PN9RXMVJVx+gw8tzJrtb3Z/wO3Xrl45BYAPCmYSVtLX9EPuX3ln8LVKZ
72PmzpFIyvRFY+q4LWymqELCZSq3nG4UFME+S62vic6tH/fjZJCiXFQRpHcbeZ7JOUTY6wfCK7lL
bTgqzRuG/aLNHBPUXyQxAy6CgfXH2JSOSVFW7t5knl8H85rnH2sLB0bscL2ZLWprHWMotzp0JpNI
nvN0ZzPA75cchIkCqgSIyVli0/p2dkyg6cSZQtRbPTid6YaZXrenOrblSeZlfFjUpHZi8updXad4
7OiTOWG0awPPIl9TdwwVTomm79hExN3qYW2ebcdpAxcQ4eucQ0e7Za1FKq2/rItRfHeFokLRn6zk
KLrZAxvp71G1uME1oDlyY/vDVBRvOoa77vokU1E+8JgrvZKhtB767SqU3Fqx/9p6KJJk7s+hxq4F
lNWOt+P1N1VZ/cXLGrH1qAt98KrYP/erI0NnGCDcstW+8RfxarMqgY32AAxxdRCq68Jeyy60jTNh
6u0QmdUMMFrEiums/lp5jLPjKp8kmGOkZlAsxPtrFNdZ9U7jdHPrtUkcrN6kXvIiJRjWNLObYtGa
Q+kVHwbtCAzeznPu28bGNZWJBsXrIrMFyemNRmyMFiVeTUniScXjXptW474mHyNyfJlzZHGrzSJZ
kHDwMJkm6gid1Df5dVgzYFeL0GmndO8Xhs7pYhQnU1PALDrnuBA6Jbd2/tHr2hTauZc86OQInqg3
RVsXK3fcrvjIor6RcKQEUEQr0qRDhY4hBGp1grqsmpv+2k/atwo9H5xLANJcH+q5HHd1brdhL1uM
NjVtgKlIH2jv1dCN1PKobEucBjUlb4bh861TB9wm15o62iTezoUTv4wVbpk4TulNt4fhfuQYv0m0
6q3z4XaHYcV3kZXcWSuZ3W1nOxAwXnksNeObo+wvpgPboxJbD3QDZSqCg43vx0jWkD9zVmgtLZ61
Pt0Iy3Ru6Vpyz6TEGmeiKtMwG8R9nzvTwUJlGGW+30SLtOrjIAAqrFHlAabSkSDOCZwjQYtuFZXB
OVk6gQ+NhkBC1AewXZRCejIEps6Kmrj9tBEWqoKaDCMqE97iHB0CWjcRJEhPggSFRDBhjwg12pIY
JKvkTJGLf8o5BG9zp7D3qYrnr6Kh1BK2Q29ur/lUwSiryeHhVAFktva4PrsiY0NLJmMDCiLkCeGd
f4d4DBGGbkjqpeN5v3J730DgLXf0rqUoJ8UWLYM810n8c8r15Akpjh25I4fhZOj5McUQDtFIK3Ey
KPmQURIe9m02o+LS1BZsMz5BWuqBZcOrZbr2LekB/Ka5YatXSd1QYFmrCrmUawUIMb6N/LIP0Gjd
IR2TLLTT4T6TvGG5qJ6LebB2eYZKnkdBeW1hfoe/yEPH0Y5exTYF/U8xk4WrSr1lV+nG6EzDjjTZ
MuSqldC+toXoM/92ZVxDQjBNjnrnzZu7bxZc64X0/YoBtD06rn4ZJV2edquCsmifF3O9XwdGYWNG
4mJ6cutqw5feFc+dmIioVYwZy6rdtcuKcamsIbL9erzwkTJhBkwztBvno5ZdtpOepoeWCRBOYssQ
1Mgid3mfniuVfXFnVqN1arvAtZzmQxCxcmL2JaEHHcbF9LqK5RdR71cPk+tTrcpBoHT1Wc8KaqAm
zrQvej/0O6+bur1dZv4GRsUmNd33wkJDhIFgE0l5uBZr9qPJWh0BSjproQXfuNMGINJVJqN+EQNs
qWTj+Qmt3p67iqmgFqZTBLE2t5H/q1zMRF2VDpMk8qSQUE6WEyEbM8A/7ARMtXWHN1948MHDyHqw
1NODQEX4Thty+S4TeT3qJ+coE1A3BICxdrM0lclws6DNnPTe+vDrtvjZJA2pBA2qYA4wZ3rRKwwY
PGQ0YjK1fjQEIcdts41pTYHWnyjlMrVavU9ydvceaQa0DLvLwUondDrO2qv7oXU6iPq5285WUezi
NREhc2V5Auo0zrmas/0yy4oRu+hRNVeLVm91M3Z+onDIDkMB0ZU7rXymzWbc55qLDKXm0SoL37xv
GOVvVI/Dc+6bObLWanpyZrEAUfKzIs/mVtVQ9b9Ie0l/wC5SHJdXvgDIVGvyBcqmfib+pn0Rqe1v
zJG03bHR5qMQoqWCaC7WoE3a/sfkr60MnEEs+tZcMiRjRFWt66ZHpUpNbZF1NEfUsbvH29F/18h4
agLezoIlmmWMSSI9s5ppR42EmhOYZIlgLR8MZN2rb7wvvofiUpj5TOVnkd3GDpQip06LzIKB85J6
g7GraL55SLpeuJFtri6IUg7OwbZrBF5aly+okboabt4dWMYXypFPy9oIPwTiaXzkGkU97yHSmneV
iPKl8cV4zlAasNytSGPpIAdNDaEh0WM7XeXOm8pefKgQ2+0I0hzYWiDv9CQQ3ZDC6qSCgPI0L5Mh
7KrOWl7EzMwb+EpP3HABtNkUS8VQmHKrDaHVFiagrp1bW92Yp5HlpGi+o2x1u42HJZs1oHXHNBTz
PNYbEuGJoi7qIduszIFAP+XApsBQPO47a2zu4t52NzCN5qWp4LAOhLz7btgiTHDOowCYZjSlEnrb
OLXwA9n7xY1fJ3yAlQkrsHHqCTDMJCwlZ2Ce4a25YbXXHACweijiFNRU1rwpYQ/uM0Vd2dpNhG1x
8rYzsUbj9jrp3fV6Y/mbTpryDqG7fxj6xG2iWsm1ClG+aH6U6xoUsTFlpck4OWTvli8l3S8M4PVm
KT01I25ZFywEudP7BzfLHHcNPIyrXJCyjbuYx5v0ze9IS4fiPgMeWwJkPIZ1XLzGMUIkZta0ib08
rsLJzcG3hmbIR1g+WSF/A/pdL9lYNJLAWGZmAvdHrlPMc1xFjtOY8fPQGH38qGpvaV7TvJrMCpHC
XOZbstMN7Sscqxp3bsYwNJCJuXT5rl5Joo/iqc5e8qTs7ogs7Z6yOnXLQAO1v0gt41XyXGVUor/A
raJKb4C1zU7JF3giM4tAPeV6mHrFylQtQ/q1z3UjDju9S6abbk7lEolKuVDb/tzn36F5Leve1V3R
3pqxiMvdjA6MAq9eK+EPHAfJJnE3V6JkNjwO01hd5dwLUzs5Pu36bKlFfJubItulWmdFutEZQZkN
D0WV8pskIt/Hfl1FlDIOTy7y0GjQu3sWbnV0cjh7aamegaO/z2mJQ5juJQpjgF1v1ZiLoEbrGpG7
BgrLCw3Bj5vLqnQGiqJaMjSgPhSc3epLwMQG5gxvvIHRVq/2Mt1zIBb7zJjMp96y1Y01Jd5tP4wJ
5r0ORdMad7uktXnkjubwvAKxQUirt1EgAEsKhMl1OqeRB/2KLFNpQeoZ+a6g5vM6I9IQXDTNIzwU
46Y1FfdKp0QNPcK09dx0jVTZaOfZIhm/sTFjzxN2Sk0hO2GaaLYiz2PiqFyL2dWVxnIZ2C9uE3+Y
543fuforVKXgCdtAYxlx230d8mU6tKhBqBHXuu6ETlKTYY2y2ggZ0OnuG3tvo3lsBDhheNgFZRcn
b0g85Skr2PpQFOnzhSKADuG9GuVHJoDMdZSVejj6XqZjdikxFJQZafhk/CqOCb+ft2ZvG7c+bAY4
JR8o+NnpMbH7YTM1U8kPbC20/2X+ZIxdcpDOUh3k0to/isZgKDTq9rZe0vYUo8V6dGzhHI104tSY
DTLjJ8nCEuiT1abbJrNa+peNaUsOIQsbMjpi9FZ5Hf/h4d6UaxSsVV6zHqWa1jdLAmkF9rL4KrBd
tEw5NN6Bw7DfsKu82IYTd5F0xjZAUeB/kwWSnLYd9EeLyZP9aHQjXdl94Lkoqe1EeC8uqPzOyMZ4
R57+Q+xrb8SfFFByRbq1mvJSNcwf67K6B2tCP8qT8eAie4so/443AuSSLa/hzWtuXZmfzKkWm5zQ
ziivZwRsIhuObBLYInTXZmM135ssQ9bfGOWumfo2yK3+zreaMVrbPI+caSTwZvTOa83E3FG5dZN7
rhN2g7NE2tC7mHjaizcaZ4RDm7Y06/06FHuZzlHuIvxrSCu/kFNyV9eIqbUkeynTygr7stG/VHP1
vsD1B9bUeqE2pSikXPsJnpMWB+rXN6RCviMsOjv9urPH2j3YWnsabOfZQ9hKR6eSUD3pmc/7AgZd
4yWSiUFWrS73JhhTPI5J5Jn5xp7Lp1ErvtGaxHQGIeJX4PpJejDs9BT3CK7wop3hn136b3Rx8NqF
sDYedUMAR+hG5JJYEFfWhsKEgVFPu7vqUNG9c4vhSza77jC2afqUOc3FXIcxJKKrCHUzyZlPmvtY
YfZqkhQ+lHc+UGCt0CN9WgV5Z2Ubq0PW13HCQWsl5rbvr08fuxDZmQnnvbIycDNOlQ3s3YQKrXdB
otnTzKLVOK2A3614uqmldW6b+d0jdThK/OXVRyWYQpzCTSfmIfNXUL7Ztbd1KjFwdC24hZV14QIr
fICENzerl1abccCMZc6t+8OvIbZchfensXPzSDdqe78qb3hykhy0i964iPyXMUpna0Gl6p/zZlm5
2a3Efxl9+6U1S+3XpWncop45TUJvnzW3PHtLRYOOGn1S5Bzxujhz+y31kpmprNbP0NdlfsI7wbMQ
SvrkNjbIsMaouNAXtTVixP0DNoClL7/0fqfu8P1AHqNdCJWT2DfKnPS96ZvL28zT/wkSLYnyDtze
z4zbEVcVNNgsgsFyO2jpzEBg2eIg6tJ3BmyMYEmfZg9SEzqONCT/fe2mKpxrZM1HIAXYQjl+G9As
3ljY+YbJ8rZxbiCwkuN9jvSCY857ZnZFLqIhRC8z7nUXpj9xlpGGs67/UUtj3bdGcsDndrbYW/a6
kZaXHEEJerDXvCmeRdy+Fk1yrJEI7XxUxWc5UdUDHj1F3tgsr1w8fbcyUBP/P1z9Ou2g3XTF2IyB
WGzj3JBkEqYFdynh2Qj40DykJ/zi3JJDh7VxsBBlu6YRLaVv7wtttk+d5zYnmG2m/HQcvrutSA5a
7zQ/V5vPh0N92sXliRRimdK3SK/TsJg0CzxybKmEG9ePzO1zGcz0XTPa5w4SBz9Obzwrz96mmswJ
soQtrKRm87XKeSA6bgFrZv/Eu5AcKekzfkL9q5smjct9zbaIbDKRJ5Pq7P2g0iK0VZVdeuhJfqRn
HzIN2yLGjKQMes22Tu4Us+yIrLLeJmNl5kgTh0Deoffyc4WLpQxJSRQ/q9UFbbOquRsfVCF1hCO5
77+oqref3S7Js6Br2uXcaNW092Eas13RgQdBn4vszrD8+hsfnKQ8uo3pPiRuohyUhjZGuphW39GZ
sWxc81OOseqcEyFk+r1Aud+EdaUUwUSZmCPbrzsMBI72rXE0XHEYKBb2rcSmtlOa1V1WVunbwE69
n6Zp/ejXuTvRWZmPERu792XK1lbs8nRZABlyNLGTcO8MPrR9MOcj+NiENYF5WKdHFzmkHTb1qiNL
g/5jVks7G7xAdhcDld1ToQG8mH1bnvAp9AewGtRjeKfOXWxo57WYvZ2k4iPG7CZrtdXj1IlaofWS
a+4aDwydDqGyws9ebZTTx9IS/SGr7WVnFNco03zwzDMi3ureHL068roZc8PQmGdNuvqJERVdAp1H
HuoVxDEzXkns+X7/VDPgRql+RfWE8Nq7Fr1iEc7t5ET9OJThahiQCwNp5629vFoG+1+vuuElSz1t
ay/51Tc1e/c5my8rjglZMmOXv9b+/cydLrsvfcy7UIpx+5HrLdNEj5qeaZ5sjER0Z92wshs7LdWN
3UmbWCELV13cqLNprNqWz0ixsR0PmfK6mhF1E9VLXi4NUjJf3UJEP9p6n1GmiVgeWV6v01JjTbhX
geFRZX8XVg3IkrKOrXY5hwSCYhHCiBHopfMoMO8H7dTh95tBXzrTSJ4Q9tiHgsqJRwJbpk3foYDX
52kgaFqHPEot/AmMQ7iT22WDVs5kWeM6SOCFq1IBOK/jN2MrZ3/gcf00maKK0iZG7pagZGc2bxh5
nOSgQ7Hy0ABQNQ3DOMQouveVswxhjFj1Tuq2WgKEJvoPjiG17UtC/exRAmJSJxSS+6fYK8o7MF9v
y2LWo3EHvEiXGdGF75yyHtCtS1P/e9aWV1QsVidfplPgGjHMbKXElpwVpnQH6jtdx0u1LhliXofh
gWifaK7cnL3ch2DN9PgWvcYc8s6nuzEVpySXtxDOOXAoCqy87xn5Hc98tK6EXlllPyfWm6BWxbIp
p5Te3KrPdstUmYHAtBIOAmkTSml9k2BA5D+xc2kbo0Iy6bsXGveeSYx2qSfM+7uZy/eG9uOnebWo
1AmrnZ6Ju8mu063rIvUDFwL6ZGMJ9M4TdMHSxJsj2mRh8DSQEne5dehPb/IVDS3GzO5q1uj1eQ00
QLRACj72Vgk2V+bTmXmiCmQy7/Ry3jsKKVpiI8/TO38vVcG3mSyiln2Nz1TWeSj1LGwnjJ5WR9F8
bLUcH637kweBFbJoVR+V7U07a3V+MA/L287MuJwrQAtui+E4JbibZSHucj/19kPjdYcsi4vAa5uO
ddfoOeqRe3km0hvsTgxEsDi1VsZ8vOxev5RoAHc5et6wUAsMXpnOQTaTY0Tj49dirGya4xkhq9p6
GlgB+YA4+W72Mx8CBx3uyop8oyv/KwmFfsjhdgSCHvnNkzpCnFBtXD31SRYGHJtIVXnUPJ1jE9Hj
ezpqbsaUMthH0527ByIatVuO5mWfyVGy4XYDKsbE5mEwI9+qEQYP7Oo7vHv3ZLWWR832SpD60mL4
zVj/QF4P1TzVDwp51ZgImy2JZ4Q/gMiOq2WGDl6IgPkoI5/LRp6Aj27neqnG3esL84sjliqE6+BO
rxsFW49toG1FDQS3um8T3WT7uVycy4pg+UGV0xhppV5dHOXWW8MVeYCrQgdKKHv+r3ImvFYV2u44
XULLyouLEiphcMvryPDUSmbKYO5JMHoc116PhPKv+QSNfbYwzIUomsGNDXxsrPXpTZdVZ7RTt3bR
ltusT5JdGeu39PSeNdRsoanjjPNUw8EIOHPoBfKuJfOGLwbWOIiGqkcORqWjosAqmNx4uc3jJsf1
WTMWzmOQoeDkySamDU/t81xfwX+Utb1EOFNXhXscVtd4GlLWhpIu3GDIWqih5WqYLhqgbVkDKOfa
uAOlGnYSVdZd7ZBwklvDFOT6eIu6+Is2a2LTl7EWIEXrzybXPXKt6qYx0y+o3vtQKNTXrc04Ipfh
Aui2Pvae2556Mh5bo39TJGBvC8y9wG6tBFcE/UysDp2nwfQR89CwV3Ri+EIeFI/QUOTqeVbjNzvj
FHdS1W6RvUybmljZnVmm59iyzM3o2Y92Mk5sHv7eKaxysxa+2IqkSXg7umfL5eutC19R1V9kgSpz
to1lI8EKbBfDXEdK/cZElUKlWZGhsS2qA1G//bM7mV9XuRboGeAeamtAfDn5P3TfiRnl9Dq0XD54
y1rgb8ffizu85BHhJy3FwD54WJY9mkrJ99yqbxwjW94xahXHuDCSG93IvQg3YXyeG/ne0j3I4mZL
2NbFvK2yZvomVVNsV1bM17w0p2ON52HbYEx8LCWOOVsiyk7oOj9Wpm3gxrBuyQmA4vZh/iDhaSLv
EEaWuAWtUQ8Nx7xlt6jIXQAlnITc4k3aO7F1R+wp847atcK4T7Rhy5PxBln4i+zTk55zxqGdy8K+
RXbsctWR1g0b/O3fE1UXHKLV9aSaAk8v+ohz9YI1F9WpyC8GYRcscjxY21hgklXU2a9T1CbDxk8n
nCajdikRc23GqQeUHQzMk8nOWXOUeOX40+EEJojDVZuFWTNS3PeBWqGLfS//gXOKxb4kjhbbIfkg
ZaE3G31Yirssoye58vgEWHyqEo0LgVf1rVuNZ56FbzZM6jYefTx8qWZFvTOixGK9RXJaZVvO8RW+
s0g2SeIHed+aF99MIQIpO8JswU1SjuvRK5xHs13mXbIs9zpKOwIdSOdWK5zjWhQlKzv287bT6yOz
Gz1hjHkNkGM8vWSjsUBzIiLQjRXVtupevaz/SZwIPlkkmJ42onAo4+S0xhhAUSetIeZHvD9d2+5d
g3vEqh0VjklF/PTKAFOVGFP0tUHehFAoMBuRwW31z2my5iB564U17Do6TXkYo0Xf2DinA9Gbp3JI
aAYo4DCdRWvDGiMEzYflU9OYejDExl3RVEhPSjDHwrZw4QDRhUmVviaw73TV8gBFq95pYcbetfFo
Z90iUKf4q6o+4mZ9WX2n3DpJdiV8ylsrM+gLLFukdgU61szGROrHHTSusW51a1W3frE4YcrY9CLN
dQxbbYq5u5YkMjvoXlfSFk4GSnuEWTMCfPjOtpUY6CF5sRD6xnFJpHtEWTBDlKXZVqAL5Kk0f+sI
08ZopsqdaQ0vU1HedcCJwQQodnXjZ3vD6N4bTzynFNMHw5yuIaGcJZ9qqOxFXHMz+mdvcOXGtSas
PlehfmuwV1cVQ1K1vniUE27Y8OqAxyIMvS3kbkVpFXZtDsRsTRUzmmxXa1dWPRpg/IG+GWkL00Kg
ipWbRNPL7DZ1BW9iajrld1yX/RtIVi2h3O2E4NTFPeIZ4gmIP1L/nvFMnyJpWrLaaWOn6dECPtXs
jE4g+0kmjcQZT/oD3JVd5/FhTtKRKFmyoVM0OqrjfdRM6e9se2z8izUntjrqupxe5piP71PhTMhN
jDIenKBxzHjcwpNnPYyDv3KrgZ874M0C0Rfqj0z9S3FnQJS/j4WKRypeDZfl2tE6ZOK+L5ZvHj6q
n3+eC/UHsV2fa7kWbVVKCRuvtL5W6KPUdAK3iwOu2xL++Y/QrylQ/1vu0TXY6TfJVgllD/h2Ubll
NGvre4bqXOdTB8gVLgj4iO1pMjlAYjnZO8N++10O3eKA6cVGdV71sWp3xLWo+z9/OX8QJ+V9ivaa
zYRbGuxpFzcN85ffcbDZ8/fKmV5Xc/mLnL3/PbvR+9zopTFSFB40/K6rrYrxMY5fDMCaLCgTC29u
mxfc43qH9vzPf6k/COD6NXLqt5eYwukCKeq6w+YGeKGVazRa0nj81/71T/FeujBn6Fm57uqxcyJW
HmsvRJP9Rb7XH30EP+V7MQ2IxMgdrtUEQYbmVOAnAux03bjY/Gu/wKdor1L6jfAQluwa3a/aIMGH
YjAT5ulf5FL/wWfqc6OXVus1hji8iml3nxrjvrDaaGEcmzXzXwuk+9zqBYlSks9VreS3md+7GE5Q
v2gvprHtMtn8ax+iz21eyJdHdBAehQSFAwax2NrGgBXY//l78Ae3hPvpKaDI5rBbka8MZ1eq2+6b
3UJQxQ7FxBLZUo+JFunav3jD/+iHfbrJC/SSmT3whvSTHVODgNeFEgB5syRJtvXaqga6mpL/Sr/7
9+/qP5KP5u6/HmX9P/6TP38Hc5NZkg6f/viPc/ZdNn3zc/jP67f991/7/Tf946mp+N/nv/K77+Af
/ucPjt6H99/9YQP7PCz344dcHj5AgIdf/3Ve4vVv/l+/+G8fv/4rT0v78fdfyAqrh+u/xrOv/uWf
Xzr8+Psv1/Dtf//tP//Pr13eK74teK+T8v3HR59+/p6P9374+y++8TfHNR1HGK5nGsK8ngjzx/Ur
nvc3YXimiapev0btOXylbuSQ8iOdvzmm7hNE5+rCoR+OD0rfjL9+SfzNdi3f9zzbttGTGL/8/5f2
uzfnf96sf6vH6q7J0P39/Rf9etP/z3GEqMb3KR1wbH6O41nOr8fVb56ZJP0tTopQbU9gjRcMXfZc
kJJSuVc5Mw2zfoxioBZKbcaY7Bnlpd5f3Gf6NXTxt6/ARXsuGBJdz/V00/O5CL89GGuT5YDeCHrc
Y4/hQ8cRlMn0HsdaYDpXS169qFDH0L/pIYkDVAk4/EzEU6pnxUev9+03794/L9FvL8l1lvj8erjm
Onn2pBNav77e31wRXBrzODVWsjcAWEAnXYmjzwc80buD57rfBFqKYByRH/35z9V/f5u6FhfCEgb7
mGnhM3c+N5XVhMQiGSaHaogwo27jStIciN8gQuphkZtfPeGvD+PZYZ03qz0j4ldJLEJAEs0QdJP2
aKf5cRnH6fkvTrxPuf+ux9XwcMQigvR01tfPB7ldWOtcYrTZA3A+eyl2Im22/JABHmCq7NtDUZJ7
NONxmpuwSvBkDuab8r1h0yaJeymimWwy9CStd26t42Dr3vbPr535+5zX6ys0TN3WLa6iy7llfTrb
4G5tepz0bt/N04eDWC/iApehPVbqkLTGviEl6Kgtc6TMxdn7dmveuZj6D0TjzdULmSVfSCh0aby0
ksCX9zO77p5b55rv6MwnhKbR7GVuZNCjDp4/qM3QFemBG/QrZsq6E0U4eVq2X+nbogZA2yMMwU+L
xhHD79Rc8LrFA5H0qd5hrytc8ZgP9l/1rn++l3+9CIYheGwYtonH4NNFyEDa8NzRvd55iO3iTqsi
wPile7exUW0Hwwq9kn6l2GtfO5iHvziU9d+PLuRrWagU+XCYsFjEoBufjptKGTXizR6CBFnnUc/e
spS6qNkRtyhSURnWMt9lJRoQx/WIhGfpJPrhxkcXsi0bd9jz4h4wk/xFK+evHYK/uZ+vLwtsmxfE
razr1ufny3XfltoYQ32za26a1XGh+HKkY0iEGVD0xjjOlhxuDANvi/KtKpriJdm2dHfvlxyQU18E
8K+zHtxF29QY5DHMiOzkxv0teqytL81iM9ivBUprkkZjMxHHzCSkDH16PCfLnbTQVugWEX/lvPNG
ooms1sd/VbVfy1Qe/bm9pr5d9XeGuewo/nluU6c4YFKOtyiLutDNGufmmrqilrHcInrutiAhe4Lp
yxP2ki0uZutuinFCJVCTO/OaAlCswNdVNVhHz4RXFQKn7zr3SVDmsxEKG8CH2skjyjV05mXH42TJ
Ngl1TK/p7FdX73B8LjH9HFDLGn8xj5ifHvnXD6pnC0+3cXZ4wrI/PfKpRsFtPYwIods23+repG4H
h3j6dsxvZNLTL5y3l/b/EXZevXEj6xb9RQRYZDG9MnRuqZUlvxC2JTPnzF9/V/u+HGsM6+VgcDAY
Sd1k1Rf2XpuOu4QgEpSRLe/N1ToipBX0ZLGkUe0WJJFmuimTmFvKrsHCDMt+1LMnaBk/8FDk7Ihf
gcEw3UYF9pogXdcZu/ZIod4MeC66HJydlq9bfDFgWfrmXtOZ0v77XPodBfr54eNtELyW15P985le
973gZmaIhljyZbSsYsOroJ7qUD7pCXrykWNh2yDL99h3D96oozk3Qt5UvQgf4xXzWt6axBzWSu5b
yjIfbFCwLhmOultGJpzpLofUxUzYV5RU8RvJl4voExFeXx6ZBobOXLKYtytMY0QwdGYMdj5MTMzg
wSgM5YLzMX9I1CXHlZ1jnAoH1Vsc/ApZLkzfMCJfOl0CALWfYKdlrgV80qmqwxi29t1kgjmPezzv
Q5Pa+6xjbBKyK3vW62iTxeIKjHCs7zixT7rV2oyb8/YGcHTMpmSSN2av7OqkHi8pzyoOMuaDif3Q
Kqzr+wSxYLTUzgaMQOPNtnNCn6Xu2BJbbdd5//6a/uxYfp9c6hXBZQqKLsKCP40XFPBCmX1FAEUt
WkRoNp45SD5125pc/Gxf1P6f76rf5ySnsyYgnkgqsD8LHjSx1jBTkuwa0oGQS43gmzJVuFY4ggEw
NemuuqOc+U3RLHVYyv/9x34qM/7/mDZscb3PdawnnzpNC2UbDxY/Xi+q6Dw3z9MCuUTos1dLG5tk
M3zx6f7OUvr0EgiBm465BmEwmFv//IN1h9oX23yxy6cxPa0gL4ysna60uGEfXbcN4xxNJyNrTJeE
PpadPAabSg6QVQ3BewnrevXxCYj2UGcTfIu5P2m9CF0zKy9pbcaBpjB2YtFbv+FFNu6ZoXGaqgUm
IkfObiWnL77Cv951Bn+UpcMIMqmJ/vyTFNZn6ahm9Q6nkdf3vCZmrzduylb6EBaxF2l5u1dS5ndW
zKtbRdiSm2EKg1LkyJEXpq4t6kgU880Xh6u4fn+fP20e5Wu0Go+I+rlYY6+UmVps1zs91u/Ax2BE
Uk4SpxljM4aPQBSP7i5fMHpeN3Vf/fQ/Zy//XwSYNtnQtiYMzfkcalqSFY2OWat3fdOG52EAMFZJ
/ci3AImv3xY0GeTN8EU7HsNZ+xBZaPTLqQU3WzsZHuf+qwSl33XH5w/E0oRmWo5B1Sevv/L/FPSN
neWrgQN1V5b4oGod3BTFGngX8lyM8dVeBvuURLdDO1tnobK3ma08PMfpXdTnJ6tE/p83+qYOxWGN
pvCgDVOybSZnOWE19SBxqcdeX5dTLdRATsPT0H4VLC7+9qFa1LeWAdxaWJ+jDNfODsfRNuqdjFWT
PkllbdFH5xLiaZLXeKINLwIvzj6sZT1TsoswASozw+xmhGj4YUFX3f37FPnr7+SYhsbN5piEnn+6
w22qDDgRvAHE5Foojy2By79ndl4q1a7qB/wXES7enOkwGhHj2sJ1oyfUmf7GkZidJ9VDuGF/ceN+
6t5+n26OwzKWysK0aGr//LJr0YU2AplqZ5UJx+eVts2Oeg9AiE17+1IO+Ws4WV8l4P3lp2rXNhZo
DQ++rX2qvAtHb0HvxjUdEM4ZMxcny8S3iNIOf7OZUijObGmjLvviLP/cM17/XGynQmhCSoHq4dO3
kFNGKzUOld0w/UDaqwNBRnpFGp88CEg/CM5By1A3Qc3ScFNnsKJj0L4VwX27KGKBK9Re9SLuVk+F
GNUq6VcHwl9uOy55aj2J35gO7dNH0+LhGOe5b3ed0uEbqEE1iVpxVZpatF8qRKFxSB5l1x0dtey3
ILq8XuvX/TyOxykv9VNmGjdZJex9BVgeWUo7BlURJf6kmN///Uz/pQzQpG44lH8Ce/B/ogk4vXVA
EJCfkIFBdVQPcS2CpQJpNNrWF7fip0XA75OSK9hmF+KYGPs+P6mAruO+zyKsATYGjWFZ2l2JEsxX
hhtYII+YDW7t6g4mqb5Zy3rek5cKaX4Yv/iCjL/UA1AaOR9pklRu5+uz/T/HY2WoadI4iFydmDHD
KtUnfuFAq6blNudZWlpsCMuiUR1I8QqpFrZRCPeMffdrA+7ueYaCx6z6fc6Hcjs6dXSTdQ3jCwDM
P2I9bjYS7zBJDh0QcxkfwspOwIOIg1XFaABVmK+ltC00sI3FhsPmmupJm7Uz/OmRlmn3VRalPp6h
HwkiBzsX0jVHNux2ltI3XhtdAALWXgdZkK/qQQMT6IGZkRuJ9ozNZXLOJPdua6l2QEPjaicJHmWp
G2WPrHLjGA4vZrV6SmonX1QJf/1kbcliCp6Haf3+5P/nk10n2WQQZsrdjCpnwz9pvhD455epM3dp
USHKKbMvuvDf5dun206XEgQVP1ZnUPj564wXevulrna6HS0/2gUAZRiG9UOjyW7TUNBm6MvoEVnD
pOxRuQbbHQmklrfWxgu5jss+qdGfa+Ce1znOnxWZtD5w0fF6uekQw7XqFNtfpG397ZPiN3YYa3KI
QjX+8xkc1JUixerLXSGpd4s+VE76UIdBAUPHM6toArMn1y+e/P+MtXidSYBEJ0hdYF3HA3/+VD2T
7Kjjtdg12dV+ygDJ7xzFCnpneU2NjxV/+w2IkCIoGnPZryaPf1+/GSj1X2YVg5SOUvJQ1jT11dod
AFQkXlYU1ldn/F9uf900HK5/4Vj/rTUdcETWrFrFzkI7c7aKb6ZshmOGasibhuutryg+alaM2k6d
bZqoeqzwFz2M6/CoUkSfReTs/31Q/u3yp5JyJPW3oMz8PGnC+zzHSx4Wu7IXL3nTiQOCkruucHCK
LkTA22ozevrIREyu4RuX8Cvm/RTCRb2BBfzAvPvy79/Iun5Xnx97JpP6dWR+Dbr9dO9HhilgkcHO
C3Vp+G0l+mCdm/LeAuPjd8KBY4C5ECWRjsHimpLQA+6hsNrl8dK+l84Wht9DNrf9qdcZxSyWoR1q
J0S/5TCoSpP2psd0hnson2HLd5UX65Yd8NfhrRupKZhuP4n6gPcH3qVKCDjVLggNw9K8VVg1QajZ
HOS9BLK2LnKXCxu6QLN2OyCuDMLioQuUIYOBhb+E6o3UmSKJQ6+OExi1WvEiNFJb1jDF+9sr40Fp
agZq2XTgBJkOTtjmQRQalUs8gTjO1bazV+PWKA1lM5uwtNAdYm/tUMUvRqHdstU5LGL+bpfmcquL
soSwwOw9K+cbo5TTfsw11ZuNJt0BHXxJlC9bws9D/2vdIlmo28a1TVDF51NKN9Wul6UKmy+btcBp
zQN26QNWviSwYXb5YYPazpLyLYvGS8zYwtXAyRyifNCDKM7FF5fxX+q3a3HNMaDxQDOR+vMksBj1
23AX8p1WJsiJxvW5mSBcrEQE+455k0bOT0f9Mh/1L6WRwaNOlcregI780/mzqHCqFm1B2rYWjFDs
9c5c9B+LrG9b07nt+053LUVMyOa4h//9vhj//YslIymG5jQUJvEen66JIokU1B5hu4sbNJEokEev
cVBaLXG6IbLnbcy5spI1+y4Bo/mgX1wHt8lhzgGCG6BffDip2UZVMZqAoVdjxLcOVk+dXN8bjTqG
y0Xt0DnFJAGHpvo9ElrkSmRh93BtsHjkVejCSRqfV/Mw6T+NJgHOwCw9mqxop3Shwduhh4EDGhH9
kGlTfqTm2W7CF9CcaNNiEhQ4CS5ETV7MVcmxtaummwylfQf/KMjQw1MrGtjgkql+YZSgk70HroF/
R6Qp7jIFTCx0hoqQ4nrQ3//98f5+fv88jiQ1L/MBVVOpi8xPDxR+3A7DM/sIZTRf4N+1TFjSfR07
QOdJ2HCRvw0XnDd+QX1ijMXdWEpSSRIJAq3SKrfrrIkkpZb9QQOLI4ZIR/iKDdy9uJTMWPaZCHGx
94bG8GSwNhpiJIS7Y7TRwxqdX0U3ZiOo1DP8YcNthAEDM1caeoUYcwhOjEXjFAi5XiAIp6jESZXv
wXMiqWe+hmgeobiIF+TMRr+NIuWtkVI5VeF0Dgmc2E4Yr756IplR/OcMB6ElNItlINZ6BsN/voWE
akBxjkS1E0jAXOQp9QU6cl+tzgFH2oMzG8l9JUrlFjwWp1lTH1QAWG7P5uzJCd8Wx4HS21nP+mhM
xz7GMAWMGQfAEId4fER3E023YK3AU5kM2pdpfkvtQ2yCRlQzxo3OZDxnDvJmMsePUfLaQAS9VB8V
Y6XbvCkd9PzoZ6M2f08nxqIF2EKrtuhi7fZYW+EONpMVsIzAawX4Isd5jvYs3tnjEDASOucJ6mvM
0d/0CU/dXDFrw5ijz2PoQ9g513HD3YATfBuKKLCW7rF1MLjDlgO4kD/OlX5hF3XvzCqDUcj4sm60
e7u0vKhFNpzaujsaDs5PXGKD8hLWNnjZevoVlaDi2uHKhZlgMMtMRUbGzEqAlnAzWblZs37UCppc
0KujWyYNURNhbXqT2f8AI4MTMSx9BX/GrkuhCE2ped/hAwJExwPy3jqh4kdz+2vJlZ9hG0IPDbfY
RH/VVvxrjPrWm7ibkNx3ftmiddPArvhZ2nJqQF8Ao1OcwCYVfvO9zohmQJz5kYbiAaZ30M8ZVoIJ
jhfSRJfeMAxiemlcAfrDYMgMbOt0KeqWqXlnPul2NXJ4rJCtcCVBj2uCEQm9a33okiaOlSHOy+Ro
l0QLrFGnAjYxHvCQ7cPCvpH28JxhDMUBi+0lhUUDuAe5fpVjam1EEqD3346cYIQ+JQlz4ek1IlCB
dfhHTM1xSirtiVo/6EV8HEn+8rE3wUdSTR2bJrN5UzXfIajjqFGAVZqZ4qtLl3DX65o3qQyXWqXJ
EI7zfdcCt2SLvzGKbS9RBEpBZ8UpE15dI6RygTzeLulqnLO+gtYDDUIozU/oletBm5MjrPEV/FBi
IQd3O0ufvKlPmwMgN6wdRgJMQQuqPJoI4BCYJvKLA+L7NEdjv8fzfyKpiPgpkLt+B2PKzg3tshjO
aY2K8tAtkX1WCMlyS2QEQWEOiAZi5YAmtA7wj+2iGNg4YoaTli5pMOuN4eZKOh5nZgw7iFYHkc7k
mZfNC7ZBM7BRHLi9ICGx0zUsG6N4bHrQZjRTfsxCBvft9FOv6lccnGSj9RrkmTxcPbHYhVcvCKTq
YnB8ItR2SHPdQUq3HmCFJROYXKdo3pF+HcE9wI+P7qZZVXZFRH5VTlgP+QxuZCUNEvRvWhEm7MLs
G55uMsIYTTGYrBceM/tqsLK2dg4nyy7fI51aL125aaayD7IpW7yEMB3NMm9AbyakNQ0ldWNDJlLi
LnieTaf0kigk4C9Pt45ObhljEGM7zojwl1jeVE13SVuG73qr3UEc/rDs5pR3803TL294Km4U0fab
IYqqTTThzsUd0aRPll6bbg54E6gobFms6sLC7hpGcCULJMtusYsj7TvbwGSPmQEF62sWL/p+REwW
a+ngtgqTKZHEP4sFtJGl98Kr+DOyBEiOHd461sr/iwc/WgZOh7rbY+nECZPbR2nVt7FdbqgtoVc2
FrlCstq3Q9gfRWd6upUzOi27o6CuM2SN7RzMu7sq6OuRl56Zz55YVSa+KXh3nN4Cx2xj4SiS2+Fs
zlrqa/E6+QLgJyF1tYt8PvJLvXW5YOU27IgNM9Rwv2pWdcaUcNHq6+O9difTHG+Qvb7qs70rQpKT
ELrqpCK4XTP8FOZcu8gDjvWsnCi5dHcyJyai129pHS+hvr6qNolUWZn+tBUGFRMI1SZW79AJE0UI
hj3CQJQQdVCOIHbzg6EpJyF/OEjhXc7sH63GiZx2RbwZx/6aEpBh76xIM8Im8gZH+aQR2kITm+Vu
KEEct9roR+EMTZHaaLyiXUtUkNYuYrpH3VKRpJQlARdhBBpRtgc1Hl+XIvGgg24JaxQcmtWHYxg/
ZwGHFCMGV9NF2hAr6NOeMNLW0RMQsdcsB3/laDfdytaUHg1nddw+ri1wlYziZ1yz91RPPE2S1IW7
MvWEMe61MS728KTAr2JqEo79Nsn8IdPNRzppb2nEJZpY2w4U7gvEp5bmCUha56qMoGPVVlzc0tsG
TKaKhXmy1ZWEiOqR1okwqhHHcJ1Rg6TsDXx1Mp8c3Pw7WFMeKA7dt65PHsLmw1rHPnLoArpKzZWw
OHtHIYpE1voVfyqwk9JndrhElFH/WEz5s5HDCxXso9KkfPbXc26MOWvXOZhg7rPtTk5sR5ct5Ixd
qhfHrp/3QKehWFf3ktmaOyR38TCq3F6JwRFrse8vruFb8eNCWLqCOtcOeRaunzS5xfwb+oshHBy1
64iatZke66F4pnkBx52kx6RGhF4qT9VMF8z+8Kcpkh2HAGEtc/toGHyHil5+SxZr09bWmSnQN2yF
29ZBiVLwm9eLerQ58KcGL3dKkIinH9tl0lzCI7+FsntZiERQOvCQnRO/EZOEW/aS0pS6OilbgLwx
mtXqHkrCjUEYiHW9YxUGcM2VeWnBZwZl2zQgimq8uon23ljmBvAIcFhBNUWIBFon/TGNM6bKgn8r
5Ayfbtp1tU+65KdFIYUAWZ9uISh2dDuHRAhGowTEeYJzsTFxJivwX3ay085NNT8PYnriPSQxcom3
YzuflIzItUG9M8S666S6mdOEMJmo+qWVC5cshRyeF/B4WOnUlIxR9PHggjhe9fYcS51sOrLRtCLG
dTKxLF9Cwja17DmGnQRlQIWCAKSwlspdZPZbuy8eQF6+DGwFg5DX6WrwuWalNvdOOWMFhB6O8H56
l/igmpW40zl6Sk14W0tOFinz6diHA4iixgTFOqy02bGVsjtyuC9iUkrmCN2/U2MAlFPyrs4oKbLQ
ontaDlPJnC0T/bStK9Ip7Wmv5OZB62uIWPCU3doG4qzO1iGDbTxo8TV6lTOzKa8MAsI2y37wiFqG
AGgyBy5s+5t0nmoFiIEFRsulmO4BOsUNpsIgFvFNaLcvqz00XjPzNSYLviv1fl3hGEgI1tuxZ14q
ZlxqGSZfRxDI0fdFu8m6/LYzG80rsuqYWuvBjuwL1PnNVHP0Funyo8+BbxIeBysVFs6V99b6dlo5
3qBRgpPok2+qNd+ntfUxtEnuDX1ow/O8evRViq3M0r04CffViL0BtHbqYZhkYIXPZUZpsxlsTtjO
wW5lVIk4Q5VUT4vxxIgYRNl0riCzB4S1Myghhcw2SwK3RsRNESRUE5GVzacDt5HiIEMtIJZ5CBQB
dzOesyDpCBKdTcIATCu8TEUIB00Xyd6cgDZfC1/SMMmwKxZfI8/azWbyFKMovbRlTaJJAUWHTIHS
namzIOqW5xoHyPFaXPXVrnDAynTQOeeMEodiDGJZfddqZs9AmkAGo9XuGaJdg6LCKNBqsN1z42xB
KvlNTUldLROIHEvdm12WAW0vWZ3l1rGqsUTVGaIfAtEVZJhiXOH5L+FAW422TdJtm9GlbwgOGTi8
kfiif2uPbcirzmtbRuM3g8HzEQDVdZ7OPQmoZXXVcCvNcd5Nuvae6DTQXerbU9+5s2m9ZPG16RpL
fEKRDn1WeQd/ERBy9CMCijxWm1ZNQnIiy4cu74WrKeW9CTeYiRpVtfGs0mMCE3ga5XTXJwTYNYay
xxb+5ozfiaWAt9XWT7FGbgFnK5Eth3Thd2PTU/HfnLZqAtgvnPeWUwV4n3kpgbBQLX/IfAO8tz3G
DM2D6KLF32fZOkc2M6TOmOoj36mMuVii9T28ZiVE0+B3JV4mui2HhF5iHiif054yYqJ2bVfAhk6M
jsi2X3l7+EKO0CoPaIOP/dBCVK9SSo9o8QdY2a6jcoJhg2pq9ZH5NdVlqn8b8majN9MrMPf7VDfe
B0GyMtmivtZyMc3SeE9UnUqkDPKhOKrg1XFjEbGV7aq0uY0QQ7phWb5FwFK8Tt7MCpg50GyQnZKf
4TVOuTRuoLwzCul8M6v6m9Ro7sdqvQY7lTBM1rJ0naEj5TRPz0luo+IPie+Ne+hguc76SNfubKX8
6HsyHkBMLIHmMPALo8vYcZYxnlmJKQmaLvxgNIvsyxTPXSrv1EjZauTMuqYyPKiFUm5t3HdBlmQ2
F7fKLM4+OAWdf0stAlQ55NdjoDHWB8DgT0u1nUPrttFw1Q/ELqgrzkPoPmBuiJhc3+05PEA/3ztj
r/tjZcD0ENWGouDcRYviikp5WTOibK2q8lsj+xFPxsM6AaxfLfYYTv0ORXe/RiYuX8LSLMV5w7GS
78kxTv0sdlSf37zgj7tfddvyB7sg/YODNxizlMwNapwSIEk9r7g0iUs0OWB5oTMwWxvhxPeDnRHA
GtMt9L35YVsJfCYLMDw+fi+x1iN028QjZ0QhyWrpFHLJbIcBk327muUDUra9OXQfoUDCkov4rNf2
r0H2iT+nyIhvSRGomaKAvqrn8tDWXXhqcz2DqoTqRW9PCr1eNpo7rS7Wk6yawEGcsFk4lfnZuFQ7
Rx4ZeuMohWXCmTTHR7ieV/DSyxrxntQp997U1PtSemFe7tBlia3V04MqgCe7DznI73pu6EFtlAfM
6I+2w3+6WqKXMsxIAR14bzjr2oce+mHQhSUKndR8IVHsoPTGY6aNlQu5znbFCHegbM2fRD6+gwyU
frlkZEpb1kdaC79KCXgZ1kb1W/BJLty3N5heLsxGw1SIRzO0brNXlB6/Az4uv62VPYQLRn2gjrcG
JzrpmhSDll2dw1RfyElLX0hXaXng3rguN+taPRilH00zURKJHFyZUoAI6BNAyjdjvT4jXzJ8pmg0
r5wmoDaTk1NzKImEREWbvpZYsaeMJEH6xeU7c91kG2XLhqQ4ghGGTA3wGQJiui9a7VwYcgrgjIfe
mMFcwHh27xSEP5dZ6HPC91tiFLdxPcO/NfAcO98b2kg/anrhczjd1RFjBIuRUz3TpC0k6CDGk7hO
AVMT6xEIoNwxThMSi8VL0hOVbAIfXSwqRtprK4t/mnHzwd4E2+9YU9+1XM9EzfW2+riUjQMrR0M+
thDtU4elBhDybWqm01TTNY3XVS7Dmw4cN6QChrp7bbEd7OzG6qUwPr2mSx/mKp6DLp5bFwRD6Bsj
1FHolPcWSqubVStfs6KFKGgZ0BpV48glC/xLB6udFNVebTOUFXDl2kH7WCFl+g69M1p1/ZZ7Dtlo
7kfkwm9IP7WvhToVgU1ZEI/xlrAPbs22IxSBIqCjofJZTE8+6yNjEypad7S7mzAyphsDMgGpGGPl
EZIXsQPIX5Jw+KUJPr65nLdKoilBlKRi40wqm+KpdgukAhvJzA0akjwSnUqZaq0KP3S9DJzWtOf4
TPv1PCZLkPa5ZGzKOybq+F2kgJbo4rHLJh1yUYSb22yG5oq8tJbNJV8ByEcd/ZpjawCl4uJBwwcD
1+AnabrkQxLa4kdlgtXZIOldISJDJZpPKmsHvWe8FGVe7sOxdryyMx/KiZ5HVSboDRFKt8QIAR9J
qL14s4qQhjC1zIeY0RETKBgPXYfG19BHRjD0gZlX3McWCb5DXZduktXpPoxiJmQqz6xDaNMDENKt
qoFZ7JfUm6aZoRqW7JJQ6oeEJyQVOmU+cixE2JSPSD8LMrZS8H0ea7vInQvxHifRj2YVd1NeFBsh
qvRWhcmkELux7e2ucb/lCRQCY30hz8WuDiKrAIBZpORG9HubPB48WrHVlTxn5MqKuyVvv9mcRVj8
KTyHvouBb80bi4Ornoi7s8Ry6Dqqnth6C5vkEcZNEJaF4SmTBcxxwgeSRNzhYUtWit3oRsB2uFzx
a48ztL2xMG9GYizAwrYftlIfRDk6rpMsXFNtDnsTHlFeYUo2gfYFFk6oO7OTOwbR0UGjujvNOOXH
oQoIrwSo1EaSsa7+qqhasGh5ceI6Rp8ypG8OuAyvWpdjGgPsReX5yIs338AyG69xAdlVcQUKE16g
ykDZ2RdpyqKuN++YXecb9m0JVM442S4ifCKp4Nli4eyGPQNHHOmQGaD5b0T6rRIc9oaeDzDdpGeh
Gg2UCnCp3U5nRLFiV4d1cq6Tm7HMYP6W6SM63pmQRkoJuxbbWaNjJ8mYcGkSkuOFYazsqtnvctRs
MsJcIrsHkLmowy2oenGk08+UdMIOPXaVUZ6PEMRGMsfcTI0vtrOwJpw7f4gr8HGELXmaSough07L
7LK+r4mUDAYt0vw2Dgk7nXtzo6XNS6wSkBbKzWDNnjZQ4iY6MCr1Ki4w0vDQwvy4NGwlItwU3bzo
IIgQ4TGkvorhhbmbUx4OlE7OPUcwxLwQKRUN7X4muC41TqSIVLOonhStvK3m2kNO/hZSKz/YJUYV
LF83cz+QAZvRVDK8FeRWVCPGFSAP8hzn6tGJZmLqm34/gjX3pwV5cZqTPiec3N4k8jYpkldagGYz
o/8n8Ha8vnTflbnnMNfCBW0ZHnymGGxcoKfIqJjYj9TI2geCz8TyDMnwRtgmJWc+W+TEiI2BNOPA
iXFgr6YTQiYe13XdIcp6VPvbKu4OKbMgLIIVX91EPxYFY2TeUZWhUpBTebTb/ApA9uAZbMEzeg52
fA/Vv+4T5HQskWwwo515iFrc8VUad6c+ng/QIpeaGROhzRVHt+z9VDNfiypdHjRI1TJl1tSUz04L
9agjWald8+daG+VJDkhxBImDOJjfClJsLCBlB8vOX7Vm3ixXSDLc87wG4DeW63bNh3zXW+R49DER
f5O0bgc6XKtSNqGqhidbIdpkFG5Bo3yNBd0m6Cc8rcqLnViA95hwMBj+Ld9aEcckhjQVZD6EOxpT
eyMppoBC8KEh6Q5abv88VgDrZ5VBp6lfGnFEu/5tzkdlQ6LAbfiWFTLdwJDi+xjW9ELm8LA3c/nR
4CxgR5NT3dl6eRgZVynowD21I1JPcwJV56nWRF5vl8bYRQzUG9hlO+uaLuKo0XNdMf/oxrrdiIYM
gtrOduOg2WeA7KHXmwtohgTcJUYt7jb21XRiZJWnMjykk7NrIn6EvU5vsjOTY1qAR4hT5pEwGd0l
WrtNAcg1CuG1DkFnJMMdbu2XOuaLCafqFnLlSJRuzbFnPS1FKtHHE5AQw4vcdw0JkH1bs4TRRAA5
128VjHt6E+9J5VMDq6sC0i8YFTkp477sOGTW6lGz3g3EWhCoOZxU2SCAL5TsSD++dXKFmoeUJDcx
1m/szwOnotRPQ+0caRaz0Zhi0e5rvyF+czXidQPx5qYaWWhrZXfAEUYdPmrhDkD0SySM4ghhGjEm
6OW2BS2REeRok1uXQMjeGB2wadLD9iZFE7REGh0KdPUyTES0p8ImPVtOx4wgqr0aKswikM5tjNmG
14kEBz3pDJUgmb+refHBctveqLDQ9tcdspUqztkU4XjK2aJADSUkYcy/D9YizoaGybFRuVlkQs2G
loSsUfZgRS+6czLF3bktYNHXDlQYvh22WRvTUJJtOwumdknrIm2NgjZpmOvRUDZYayFdUFBr+R2g
xpOR15uYSacl5ugwOtddmMlYktXLdEj4Y7axNC6L2QJp6GRCWBARBHHimHDzgZWOiex8Hf4OlJPY
7cndu4EXh4Vi4CaliHl2zms8zgCJgBqToOK2nGBXI0cdTEZJEHE9bMhNb4OBfNpyZIK48ipnqGJd
pYB7W5TfQSqmgU3aLH7tlHaYvak93k6tfWsMvQwM8hkszYw3y5qzh05uyZBa9roSvSJEIo0pZfJo
53q7AStLTjqC6cQof4VxUvr5kDJqnhgDx9qV7G6d0XmF+DzQCih2NQcq8MTTWlOBYVc4zWKBnUgk
4to3/cW+Qo+nobiugMWmlyM8ERPOTQQimK/QYgxVWmZAxuN8Zn03n8vSeFA7i7bRWAJBYs7t7/9Z
1Dy7jbZ9PsMS7suG4331efvEfWRbzW0zrK9sPoozCMAIFhoB9LmadiQZwOhsdYgNSl96JulNmApR
zCFDYjUYUcbTF7BmBEyfDz1rnqpRvaFzfDXtiaMexbJZYDcieHSNQnEOaQxYVxsIpiaBFHFJ/bNZ
2fmus0JFBJEVhfGWxi0PptKqEOuzjmo1hoaQ+sSelaVPIPnWqUjbpJDymng2N60koSpU24aAQY4O
uGueMhhPCdsA1lTKQ9RHYGhb/cCOSHtq32XXVoE0Z+IRhBIFuCA7op+rvGcNns3nJl2PBELB3ZSx
xXW3ahd1ib8VxeRRslmbxeqGo8LBt4bddKit6yJ7MjpfNV941rmb7HanQfklfhgRGBoCL/cnvbqf
VRuQXtuWnqi4FEMI5ggJyX5SSwVQk/NL7YiezsftWA1nZJ7GKdTvRoZ/2zlh/Gs7MvEXJWy3Us+Y
eDWSzqlcvlGrndaOcllv25/8AaE/KuluWup2P2XDc8qg/ZCmcIZKFE5gS/STolLMRHKGcysb/YDy
+JDV9U1iQCRMC12j5Ck3oUYieIjCkhqwOQ66UwddlTHLSPmxjH4SRTulrATqZL1Li/KXxl1w5ZNq
fnFN/ljyIzO1+2vcidd3wwlwMlwXVX5jT+BB/cDnX9Cwkon1bM4x4LLBJ2o0eoisGCZRW2mbqV0O
plQgClU9FHiJR9V6hqTDlGiUCi0fJ+qqq66eisepDrUgks4rwsGAYHNCi9NKYczFH9OXKQhWhUqz
LTPECNomgWTAf94kDqXrsXuzBwLis+7sAaxUjK9AEOfLIB/hEYx8nkE94hTW3yMYfGgf/4+k81hy
lEmj6BMRgTdbCeSl8nZDVJfBJjZJzNPP4Z/FTIztrpIg8zP3nktCoU9ymKjdd4Onjlwjb9h66Zr4
yeqnr8SwFW521DPSMPO2+fC85xKObZRo1YJrTDvBGXzwymHa52Sasz2JwyGIr16Oqxah9EymAA9X
QtWu5dUTtIqo91tgWMEjgpNtLaD+9cOvVQc/fswK96MkSCrL/atoKA2oHa5eJm6QchigrIlHEK8W
GgZSH+1Lpy1vfHmkOU/ju7nAkiV8aJszMtzMjQUvncovZSQjxuWky/axatjrA3Hddquiz2sLyEPi
xJ0SnGaV78jmfafdfYZUu6J6U3PTdPkV6e2j7ibqoWxYy5oVFD2bU9YjNA/7drXtct+L2IMNmwRM
F/G3BN8r6YfBRNNRVm9q0X/zqbz1rUlzRtwmSnQm3VYdNZphQNPk58lUnV066QVR7d3x0zeLyQtQ
HmAc6qdsPaDZEV7YR6VRb5PDkKfdmztievbt7JKy/XF6KsdWQ8dFONXLymU2WdSdFQU6uVo3lTkQ
uHP1ZMnsPh4f8m6at8wP8cA2y4sqWBGpdia9HQxciuCrJ2UEUj6Mx/xSsbvdVN6g8ReNl7lCR4yM
l1kxdDaXv9CSIzPxsvkYG/MtJuH1MHr+TzfHkTLN4WSbYxdJBnKqasfTnOmvoHHXP925RwuaRLUd
n5OBeiL24md461upYo/kHeLA0y7bl9bffz8e7z68QA4m7uXgfqiQVkDCCJ7ZImFOd1cuZ7cLNGfk
s8ueSFN3dtJ7mFu505TPE5wzLfDH/GuxFpqSSjvrJHLuWstn/WgDeS0K74NNGQsmNz60sSLe+jnB
MBgRuciupAZTZroRigx6Zfy6SfmtT/kXuHDvXS9PFL0CBbjN9HDgrTLomtEi+GhmF2CJCv2fND+4
2r1tD80yLgN5thyDAs5/mHXGeFZ7HkdeHtGurFG+3Glq6b+aF1BSJgq3aqUUOtUeDtVLwYqSxbxq
xNWSyUfsC9zfZn5KFwdA5MDEuGUmUn4Zqj0Lt/o1s8I5dxDtK1yyp7JcQ9ca/4s55iIbMkTt90pp
wa4XI8m1XfbI7KhnpMAL0tgZMbKAHvmv1pEAIh8bEGntY+Bk2AUctGD8NzJBHFwGPblJsVuc8oyY
qsotfy3P7ogoqVE0j3pkrfvFxfhufFb3jmPf8xlD4BRPY6zubFUxtsFJUy7Cocb09m5jvNVT9rIk
2TXu5G+aM4Hz9fKXhdY9IRrs+1omW2BCbdQfMVv96knLzSWcHTcStfU7aRHu1qqO1c4OWjqFWh1h
NT2UpTonvttx2XfPKOheMJJj2+4cmteWUcvkbhm8fomyrSPLrJ6ZbG4GkHpFbE6haTJrDejZ0Wi9
Z+J54jVl6fbOifap0BRx3xCMvob3Ob15GxreV1Arf4bxqRu0+z3n9oZpNZSvilpaaTqCakJmkDzN
YBeRC9ftNVNzG4494MtinN6B611Lp9+3cfmX56vMr9GjEcz+to+Tt9xf6tCnM2H8QdxxYKK2anFp
JV0+sVcg3NQv0IBWsKpbp+WdJSRmyB98MTx5Dtg464tQkuI8DRASfAQ4AQi6fpTv9kgp37hFwwFQ
IQtTjJRYhFPBuh4E9HVgzAqb7mEpDgVgfsTYfNZjTxqrbiT8aOWGIPXtki8fmZeGMWXe/UIlW2qp
Io3VuCeczbg5pnFMa/MwzfTgCjwSHMaUYOn2jHch2MIw1jeFIpzAzgmDm5N6XONgnkQQs4yy35XS
il39pHQQaw1iNKozGCJIRcZZ39dW0m6E0z9aJuvpvJTAl3FMb0UKFUtjaz3KIN4R1d1sdVq9QktZ
S8OrDls8sxMYB7x2GS8ZSrShFQhndO3qqHhng1ai+zLt0JLYK0ZKRCwHF2H6inXu8uiSMOEjAF4b
q1dloycqA6EuTUPMrwUzjyKYBAiH3DKGigiCiFbzUogk6F4iYsq3bsEOj7APl3QChHxJVfhhT5bS
RmDo2fgx5Pel/WCCAMposSI287xNMOXCZRFfceweSJDgAQxe8+bkCQfZ5fNcGkCbpUXGI9GGG/BW
BzyFy97Lzaeq1s9MaLdKn77AQSJb6otPYssYZk2U4pgp2J0o7alZEK8Hw3Dy6/KrnjoKDle8OO3w
XHGYRG1u8bOY9i9Y6iena5F5y+yTXLAwA4myNwQkJ4rVvW3PfK/kCStVvnaNS9Bh0k6bws2QAPrD
Bd7Nfk40JncIvNLOJ8phftEJkWIZvHRH2+m/e1iNA6xwnPWoZIN7J+aEDeLZJJDW5AOFbt002Uo9
3ZlFd2X6wzNPAroFHaL2fJtJnjMQHNeJneXnR5tbDs+HuiOdl5gMccYMxYDGYxe86LwU5Phtg6H9
ne2AeAFTXKWBGMaRlty1bdNs00ly5ICAHN3gsyUqZEOOEfER1fTSgdslLOmmOZazR/rOO1Fm5abq
oU0DBVvTgzoSNw2H3J9uTcCirk/LZKt1A+i9AtGezAlAYnDHG/xGAFbjIpKYB+lQZJHTXtl/I3I8
EkKebMnNs8xEfTvyxbLmyBIeOkJmBLgYGR2vgkJru/6DDVe3MZ2ADAOOiDgAko1/tlU96kAXjU3O
lYCC0ntyyHyATZifEqwUvozPrQu+vp94esTFoxznvmvvFbSPUIexkSO/ecpK48ZdGVYS9a3HDDul
pxIiv1qL/56OxpuGLoRSsKREaP6ZE32lZOnY9gR9xx7c6rEjcBRQxKGCiA7KHTDCuRuKCVTxiRdW
bYOcr1MDArdJFSe7EbufZozq2SZcwr4ldMdZ/GB6EkGYx8Cz0TSGGt6rrRF3FvTpQ+kwU57NhFrz
uWmXW5NrZ8wgYZMHt2G2Hu08Rr/RxjstXe+twbukZQGuQXA7sB8ve1gFg83daOoFOpAs3ppthUyl
+ymRE5JHRNxTU3GWDCAQdlqT0mgHnow8N966VvKLExHfmyX7qPSbl3wNkgQKAcOllsk+Y/Jt8qlw
mTW85m66FXGxZy5kwWZMv5GXk5sm2xYEZoGqV/N/wIFffUuD+kzq1IaXOjua5i+50hRY1WBuvrJC
WsdW7YOEGMgs/q4olP2uptzXgdcGVdTWvrnVbIBosCvDRvVM+ZAb61ihN0G+jJuBGakKGO3rVXGW
Ws9/og1sr1oJsnvgJ7LL8slOYN+DVaZtFTbZ2gRMVlp/1mU3RoTUVEXL+j29tc16nca7Kh7ZMOv9
zV7SVfE5fSprvgvILMiAMpfxcDVV8gP8xWVfroPGSFgNZMyNsAl8Kk992iDFC0+8lJQn60cyhgV5
If1iP899jYzJK6CNS4GsLvHuu95DaEfw8Na1Bw5H/WrndOBVDI5TGWpn5cFPO1e7pCVMkhbrQkwb
r78Nrpt9stM772mDr7lt4v3c6yc4h3umYWR2qT40kXRTXEdTAGk2Le49i9a0nIPvfOTx10U/RSba
dgTVcLbEfJeYywva2nmTVuJ5RtLZDlroeFOJ9IJBhIGdsasYrUPKt+1pPzhmve0Zq3paG1Iuv5Mo
pzOEHPlOCSN0HXdH8Cd5D4zOd44qMLVVewzbF8MlVXsiFKgbkncdVE2jWT9Gz+bPyFlR6gH8f5bA
ZJg8WcPEZUF6mI3GQSr1CVN0jc85u+ByHYTCjGK2suuYkCsnXEzzFdZ5FNAWwS9PHsrU1ch27PhA
lQVwHDXVXDI0XBjnEE8AC33ulkPu8jt7yDr7pLgbcgYjUsrnuWD46WBbWKt16XehZtYOUyz0TE7i
vMCTLFyjiFrhfJs5u+aBMDNXzPduxbUNgxLYai65Fdd0SntKHrQcaRAanDsqMI3Lq3ltB5eJ8jC9
dan1bZXyrS0wQZgaIXAkhNPG9dXM+W0p8AGMGs3smsAHZUm13Po0zuldZ27Bpf/ryhZXRjweEXBQ
kAAm2Hl6eXGEexiA6qPrQgFHmGe7xQPTuOWRhQ/nBffXcTbTt4qt6qbtht2Ehq21EOXbtftTBEy/
NMl/pJGJ56edcYPpi3lDTu/9ckkrL0NZJx/GxTDBy3icSkzu5pZskdlprnLq/2X4N7egnTMY9Cb6
wq2ZeJy9xDTgFyeggYjHies1wijwDu0qEl2R7/ShakLqQT6JFNytr087Up2n1LX349K+qc6sQoHm
Kl3nb4WCmwgzYKti9hPzK9+3t7Fi0w2Vl+IiSqpvO3esveWCUJuRiu98gzg+bTjb5HxSR+UntOe3
KUOTG9s0nNBYrBh4sLNpUdTtcQnRtEn9rAfzobLWZGA1X9hwVzxw3ZNlmKtM1qBmXsT9UBfdFq8Y
mPClj4yuNCLy5fh5Fv5yTkajGKbDxPew1RY+Vttd/LDg3TYTHxpNTy7DPBMxlDrLLiUrN7WmfT0j
KnGANI4zeju9qD7NKvCIoybaomtQqRgqiwaxKk/QFdYeXoM4UC+a+Mv91tzpnv4majsq6ybYgGdP
dgnpzjIvNMa92k311lOnxy+CAEw045B4VaP+5sF+rVumnkHX/WGU3VYe3w9t9dbt4HtZNKQTE4XD
PLcHBvJ8YAVSsoqRyAaS5B+EZ6I48nNhLjbLA4Y+xuwY7Jy7yNAz9xjryFKbJGhCY0znU7mU/1xV
vghhvpepPp66l/pZU2ssU46nulrHNkkzIa3r4i29MUQeD6Fflijk4QrBuxqnR7Pumks+fZQDxOyE
zd2mXYwPaXbws+OZzJjF/0d8HfpdTGI7ksfZ68Q5DpSFFN++M3fdaN4tKd9xK+1f0ktY8KLS3Vnk
AlqtuKEol2tuAiiBenlCuUleiQFYW64bdIIRvNiaWCztPJfBZZs5f4tGRZvMhUklVKPoNMOicIew
GeJdr4Y/wZ7nUGCBRkjyJi0qWjASJyK3tJ2BxXoL+f9kscR5pAT+xlyRbDQHgzWSDqhbRNn7Y5ky
Gdx0WPwiEbjnRQQfWlF8F3wgw6SJY2JY/IGkOjTjgL1zJhdgTrhzOgJCd/MQvLBzOOnjUz6OBmci
7YRWvdfSJlFOXzrSOgvAMeO9NBfyW2tEzj1zo12NLc503CrKhgRfaF//DrM3h3ljH6lo2LNWgtWO
AunfEd68BEyyx+4lE4CeGUKE0mXH19JkZtonxPBMXyCUed2810oZaharJ7NZjp0kQTZPdKLD1Tu9
L/qclrRDDaHBgSjV1cDSMXYgpbwk0MZGCA/HtP1M8+rDXQD8ggVwtkZevg1644auIP4kAfFELcNl
MFrtkci7NzOuUM9VLn8uAUpLQOXvplVYWQ+ZXawfmP1aTvM/2kaEr33j7/jILySREo9t2X90cjs3
QA8Hmfw62hfViW6fyRqBlRMBEb246fI3urg2Ake8lRUjWNxHL/B4pu0ygA3zCD7rcgMOVf4kSRB2
iZiOoNRREwMScmTCDAVwWDTwh4auXiWEQ1YjR4b5XrEbtS0a30HvXuJ6eF9SwrGcqQix8e1RUr3H
Rv3hxH0MM1HbNugQLaym2wWPY1T1wO0zLY1S68s0xXxIF/NzHJzHcZqKVQHK329QWxJ3ES7TfIhT
/ZHQB+fYTBNzPHkZ2QtusLjokObSUG/6OyKRta3Rsh9yFt6wpPZIa6cUPTX69GxUyEiN2Hj1sm7b
S379ycU2xQbimenpvulZW2uKYKFMOce0EaR4khTvT0hvrKTrTp5Vv7hFf4C5VEZTGSA6OCvLvGJx
bfe8HHO4VC6bUqs4dUYb9SO7DNcIzYyBQY6iEwfC0SGevSzXtwonSF1m1KnxIA/SHD/L5Blcwbft
9xhnlMyJx7ZONuFRW6Kv/MtAsOh6D5BSpvqb5t9SNK87NlX1burmHxzoEkEuZ9Rw7iznqudaiRWG
SZGRgnbIDbpl+CdZ1Fp86uyQ3JCE6l+FZfq5WuAyLi1TATjurHQzD2nqCIzZ4+0bZqriqfuchh5H
a80YcCAUeOUBzNvGMbjxfB5R4JYvlT9cg3DQKWHHePCPNrS0s2CvVcRLfLYG/J5xS/p2TeSOHZQH
Y6r7rd3K5WIVSVhPgR3hF/7x/NE/EBtxVQk7+64O1hgETm6vm1glaRWrS9xkOI+Wkc7Y/x4JqIrc
Qr/67E5Ij8Op4UwMCNox4VLl+t07SeKE8SAAcsoY45kAtNp6Vz1N60jmOsVbqvQzyrGDXiALmANx
nDXn14gpmUqb8zkjRyOW5QYhURoxJe3YTaDrLkRCgE5bQrrBMZQ2Gg1WQjSyVzf72LQ0ig17M6Ch
uy8t58PJ1tmeuMkG3bLX2O+IKP8SNtNsmzi1lcD+xDp134P2Ys6MooxAql2TIMhgbqQRLH+op2UH
Mcq54NF8bNfiEBXH51g30NpwwbNOFufmcRj6hGx2HhfS+m6F5MIrDIpCe9REVOoTQsrACEdwOHj8
BTEhXDfZwhQps7erX7ee34pE67eDKtnJztl7TXwiwW4TGq9Wvza66jZB4vGtBQ9UEPhoQVwNHfex
N+V4OwRew7o/YIZSDLeqI5U4HUI/fVV2viXZiGIyN0+E6D7jeLIjuxQPiTe+S8Eui1Ea0H9bcs+K
LuyqYFdqSIB6nUhts+8Zpjw3zg2W5uugNbRwPpF2kjWvVd3KGZ84+m96FY019QQFZMP58Z6aJnwo
1pAV8v9Q93fkJX/0hNa508Qzjvwjvitk95I2wYMqXCccLIHf7Np6/rUv/qkGF4mDooEM4LvGTG+4
eDFX+7oetqoITggHODryo5B84FnpfZuo/BkpEL4VjGm3rRubSa87EituKAZmPrWSu8umvTTtAxoo
AJdgCCpyVjfpEvzrDcaCQAMyhjLkZKfpU8ULEVa5KRgMJYd+rO0QyaWgul1rCR0nRuY9znJ+DxDC
biFhkCpnVtEo2yuycozMWUDlv5gMIc34jACflJrK0lmW8/rrHjZUMrCIRfoXDxr3C68Ttmy+OgSy
eTh73R2l4m9lpeUxk2+DiY9zspi00NOvm9gPkWG7JqqbYLXhW6GnLbSRCtn7KKfpm2BJ+CHCOMxV
861nzKGRMzmUIOXvFBjQslaNEpFc0B0BN5hqby5xJO0cwgiz357Xkqmguu8PeqoRTdAOL0kroFnS
Z1nqTqO1cybvzkz640iPuArXH7i8HkTs4plOd6mUKOCpimmNXUFX3IJRccxkX1XY5eXyAY+Oh4Nf
jmbkeXSyW9mQI6Jc7c01j6R7Y2O1kbzUlvgriMNF2j1fVR90Z8OavpVRHHu0V0ya5e9E2Mhhtpg7
LeU31hARFTSQWyL2QAAY4pQ7gwv4L1DRMPDZTlcN+Tp/deCSAclNRHtdCZ+BpybisPKeaDxcVpxg
kVwiucoguc8dw9kizGAutJoDOLKzyTk4LRuoUlR3cVvdl5OjH7z+B5dtzK+bkw4U6cM7TAmEMDq3
H2c/4jz+R7rXXsY+fdKIGtt0HHFeMWZhMuAKIfb8oAgXme2B0YH2r5zFuyYYH2TZ9NwGoGB05zOz
vccKjTwLRfT1Yv4VAy20U57d+CQceiJFbgwjZKYRPvmsevphs1fcmEOHx4iMbwJ7zkmeRPS8H27g
3g+uC3UnOM5u8rPMtMdMYp1KdNu4yM9u4G0JFnu06lRGZuvSfJfJxh3vXbc9xfh7Nuujw8Rs3JcB
0jWL55i5aThp0osmnCCbfpjWZnFNVennH7s1ydpMUd+m2VkmTReyNE627vSPCfemHYpXFGUFa4bs
b0gr9h0LImMnPXYJwto5u8PbysabsV8SA/ITA9cOGtsZIbrt73XhPUqUuTvLBIHbrgoQBKBmshib
cSZRXYmfMS5xJpA4xkmXdugKdrg+jPGde2MjA8mcH59CahNZr6OYZ6z+h3/7z9D2jaUjhXVXCZ1z
jRFAbuap+sRn9DC5zMljJDFj/dzGLnEx1rqX6vCstJpXoEnFGxxoSIXMuv+tO0KZEbccdMrE0IRm
A2e8r8Iunx/bI048AqSwY2OgNJ6spHkpv5TbJGR0MAF1eo4x1Tl4jhlJlbN3M5JRi2Yrfpjn6r1d
4jueIjJYmozgXZrQISD6JjCpd1XS4jIgVasx2eeOizwWOjoDJps5zwnSiGmVfqRGfXR177eYkDo2
ihOUBMtdOfi7lQuCqbaleR5S1Pyko8oFP5M/q201Powk94VUI7e21j6IuvwNsgJAQG0UmCiGUJr6
Q+cumHmbIWxde9elfBwLVpykJYuyG4do7FGFLyTE9Lzp9gOagIe45iNUvKpzyjFqtPXRl9NtwqTI
VxVUV1pAxerD04g1taaBnTT9p+2NP7HT0lAMnc+vTbak9jz1cbFLJ1Kbi+ZeJ+YcMTzDoDx4z7K6
O0+o0fOeBaTs6BP1L+kWv6nPwmuyd7oBlGf5mnFYDeaVs97bKZgEdK5Oii+54ybiGQxa3vDSGoln
cnxUa+4MVuA7Z3S4mdv0FXMr80k28Otf7bnma1N5l9Eht3fmNNhOSXA/wn5FenX0UlqCNIAXZvTB
mZuNDC+R/rN87AfgRRIL4Q8nwrkvRLNzSra55iiJ3aoOstdJHLWwulUvHnQe5Os9nheG4KwImWL3
aEQ9Xf7L6Tlxmbx4OtTVzjFfIVcfijUPrpRAuvlCFpyXu07yW9LeHfAVb/i9x8gp1BWNTft/Ikrv
HLqB9b/tE7nUtC+NMtqwxsNCXTm9AUfms/AXA4nBVrTUCmqUDz4xsZG9EkPEOmMyK9oXX2Z6OLrI
Lwobn1+Cw10EEYIiloa2+1BbkxPWaWNtekOSSdkH74KBGwFbxG/JfM/6PtujTQXXgc8UYZS5JWJ2
N9OICw3lvFlh6qkgQbj11Wyyv6Kef5Ht34SNyYcUWBTj/U2q4ZFovTu/cim0cM0FvM8byzTExsbP
jVxpfd0RLo9EjHolbakl24hfD9OJgyDNqtnZz9d2Dk6+Tl4OAx0oT5vYX6K4Tn7nmL0w2bCv9hrN
2+FfFKgGxpmww7i8L23g3r66oaoP0T7eZVr3VjjePqlFucefwjrO4ufvKWhpX7K9bgHuUcXB0hqk
533tRL2HVaQtKkTCzhdbHQmuz2T5NhI86SFFyuZchu1cBwdlUrRA+sUHZpBdnGY4ZFwHVJ4QWhiw
0wa7Um2ayoLobDp5lLY/yl2+fHbWXZX/koXUbWh7EAg5cC39lncDHCbFXoeXY/bSbTfKNIIaEnh8
GQZy3ZDuXUCDpA1oHPvXkAUS4Nx9d2eMtCjvur2OhfFGVnzkkqLJdevn0QwEX2jQw6ykYkdcIgua
iT09lkNxa7HAhmzNLj1HF4Gl4lo3JiIu109PY2erx5RYM3zKFSPMIoi0Vu/3sEOOTQu7IGjaIJx7
OEfOoL0uo2C02Yo3KdTyYiHs4cgQGZlZWmMSOM4YbWf28i3L85OWifg9OPvwHfbFENun+UREZPHU
WVb3Veb+fTaI/Bz/U9AucCxjDUUuYxxHh3Wzrd1N0P4aoSEmquIywthDYGCdXIY2IAkW54HdOwby
kNSIKie/1aT9wlBgJUe64QYczVs6gBrkg7co07U7y2HSbdTVXWLBPPUHla4sMLFnpLQUHVuvjBuo
XNBIpBMhk3hUIconqMMNozniTv+HZj/gZ3Je6NUhyrBqLloCLFtrsI+582AYTnNJMIeFAwkEUDr9
/Oy45bN0aNEndPuiLu7ArfFvpumxq6rxGaKdu4X/57F6InOPYO3+7KXuVafzuSC82tZOol3LgJqH
0al17lpJiOfwzwKmOMVY0HzBRL9TQr+Rh91tEDxxKSYY8/EwkOhnNcvV1GkptGV+GcaHFWFT5Pbb
Atb+iREBFuUxuIhW8LTb2h6HaRZ2oBdJpC+mfcoGejIJUp2lkJfasL+TUdgHzSoMNJ6xfalRAG2E
b99bHdSUt9RN+geWKWnUmqWKSJmA8TLo5VOKZL4qHEwJWUAaKG1xW4K2cAw3OJsTu1SvnfgI+j49
14bgJB2fM7qYu3Lx7BsmhpM2BM/kBernhVFbacSHkk02lHw00UOMzhh35XBP9k2FNYzFFcakrzyf
7mxHTSDTRxGOAonPSleGPhSHXs/ABPk3yxbburml1VKGMNtCA3RDUhEzgYq//eHTaTkdtECeavrI
Td03wVH3QWihnkyioi7Zu7v9eKtc5zkjgOwiDKLVvCT96HLWQ0Dd6NkWsFiz5/Nn9jZDtR7JZt85
+95hMJGSecEWcn4HT3IfZEN5DqTcWjGDHO024g6uC4PQ2hjppV3m30osD4Nol0tec87LTLjbeLai
DCl1N4F5Sn0eSVPz5mPigmRkcQt87Q+AVntyK2a7A5Xi3qgnYprn6b2r4/zOwa+2m5yKUK+yLv3I
8it5wD2L5tn02kf6VuauNtjfXq/+wScZOZ4D/7ZbNP0f5JzqXEFyIhHTIhVN6/ciGNaAhABzn/kO
N+o1NlGBKN2+jHwX97GIGVekRhXO9ep+8Dlh4yyxo6S98NrrI81dMU/afVBhyNL77qyK9EYVFpOK
e8nACVxghBXnjGKb79c9YIENDT39jMfyKRkwFBHbAOHCAbEolPWnl3QimT68WnqnzqnxLmdDwNQa
h7fCAq9Q6DHWXibyXkxPopvyKq02qvAbb1G4yaMb5PRndXOqame4KmlPDwQUU8+A9konyvEuoMvE
OcuuvhkhNNisKCvdVhfVeAeuQ/NqjH7/iAX9iHbqZDLjtBaj/tTTeet9eP433iP7TtegEkCOMw6E
Dhd3DBjz0a8jJ+sCtt4Tb2rl/BAF0B4Cq4wwNYrH2Kmqy4joBoZEuxWMNl8DrQEB12tL6NXFvHfG
xbvzdR5IGDAGwJllClXX/yrbeGPh7h+dsqtDw2fKnjmrMD5H6LWgyG6QuPhzk9whN/uRcWXsTbe4
NnJJ7rz5pzM1/UGrjbAaUovulzlDWg/GudPI+RGUwJuFdHqO8fqB4eDPLKzycdISurRgVhiLRsTN
JC4WCX4pmT83AZSWNugRhGtgA7g7uXFOVfErliI/UPjl2AG16lYs52R1tPqORAhD/buprGS8BXlz
LjT1yjpLHTLf3uu5CE7m6mEMkIjTseVbq1yQHEAHlhR1LY/c/q+Q06bqLCaA+U/Tj+PZ1TNKYul7
+zpmtJda2ngn2vRPdzt5HR1Lf4bwgP9ksZiGJ+ZhpWweHUhHG0aX1Itux4rREvPR0OB3zfpi3BK6
JeWUGATZl4ZujFzWRgCzLRjqhyq3rTu3CYdZpY+zVz3ij0E4ipqZkrzYE+BDef3/oSbDvlWQapBA
GHZdvDFMdt4Mp26YD8XO9wFGAxcYid3QXrJ1lbr4bYcOjrtMSlu/SP+u90C5QJqCnJs9SE8Fd/89
KwaU8ON/Tk5nIM8+117Mnn8BUuOLG2kHMcXfVq5m7Vh//zMJs9wa0hiOZuaNJ91CR5mmI5N50qq7
OUUea3ELBUl5RPRNDLS9rLuraT6RA7RL0Dqh87Fea+xPi74KUMA6Pw2IqpWyHpPZM78pjRqzUSe7
gZWpwxIDEcezvdjB8gXieAUHJwO7ffHbB1jyOwVgyO2M7qGc89d2qTb1osMpYzO/dZvhI7emt3yI
cULW3tPop85pWZAmuOM3SsR/4KD0vcGOZYPCvYjy0uiPy5gfFkM4J/zKxl6O1seUd1j6vPpExbCE
caM/jQMmP6N16ovnM3o1RlNGvp28mRMsV6tmgGQK1lYCq5QHOgSr19hvqTb7jSwYoyyCrO481Xw4
K81zqhoUqXUsGUeJDv3YHJz/+ydMqdFYg/w3g8R66QYGekWpsosgzrcpTTyDGjoMscRdpCYScHS9
b/hbGvdYaOzj4txGaypNpI0ymE7KOJqoUw6xm7G+W3koeoCXtYbMgoaYCa1pIVFnUvziljmazCm7
H3ppwNLVGIcY1ftUjv7e9n+ky9WCegVsnhncB2PnYCog76plDjpX0gWHhFmm5f93KKrsSZbaGoJZ
fMzdoN23DYdnPMWXQVVPbryswtzJBmeaSbZm9xnotCRdirMpq2/fn/RjZSQgVJi7ql4d+gD4QK5g
4lkJE/mqY6FHBNY+YLp8m3uT0GnHn86uZIVlq+Tcp2ivW2mUJ0XsKGf2UKrixR7qdFdN9CfSDk7k
rv/aAUp7VkzONg4aGdlyYtxa36bYV/cF+lCc2fs2yNlMz3h2YRQiakHun5C3c0hb5zOWiWBYrevX
FPk1eVQ7o8T36jsIThBspyWRLli0ghmyXzes2qHqjDjK5wu/K/QgnKb0Uxrem+axhIHqjUcxoaiX
id/eCaXeAPbRITg7ctjUPy9Ah4OmpXwWWD1pfI3k5Or1JR9oJpJeuA+2PLFdxmDX5RcSt7/dcfyq
SkChTJLHe9Tek5LqeaSendtuGjFVGs9DU7kElznWZRjVOe/RzQOcHYHMDNZzqU4tY2q0Cj0yK2Nc
7mKfOxfbvhE5dgai0OjM8H+Undly3EqWZX+lLJ8bWQ7HXFZZZh3zHMFJIvkC4ySMjnn++l5QZ3en
lGWqrrSbsqtLMoIRAbgfP2fvtR2fIAMMkujyB2FfM7xVJM+7y7hLDNq+UkOXartHDqTvOqiRPm+9
PWnKnMlbbY4I0sK32kUpg06N+z10zjWyLBA7r6Hyv2VNU23N1u32qcUoUHdstP8uaRWpwcpje+Bv
B2c7oANFS1UqPHzJojHuxDiRJ2LR6HYr297WY7ZuxsZadTQsL31i3FQfmQ9kXjGO7adTHtSUhdNe
lY6z8iZ9uDWWm28kYEQEDki4nOTVoFYgbN4zqeqs9psFvB8XBVyimk14geDp2guku/k4r+Nd1x9c
/GDUUsHB08MNcJhb34cISuLxwkCYrlCFs0Xz7erEcO1Q2eSvU/aWB7eEJiotpZaJ4HgbjRSqeEbK
UxtH+dbQeVqz0Om61mV6AusRLAA7qS30BEQ0g1HcgKWVtyHBXesE8kFvkXWYMc6HNvKjI/Q7ds9x
NFAjJOKIprEFrqnfui5XByO7S7IxPwZitnGV7TzAb7bCVMNCm7IG4fKjE5Jx1yTosJzUfrXyGM9X
XB/Adq9Gmu17Gw/EpGJ15CjM5SLS78KBEWAlyY4cmQw5PEOBuXiwp+zAUV7sISkbG7NVb0q30pNt
Gfpe6/Vt1zPhBLnEANIeSJkq8J/h7BwWaYZCxvBObQtfzmr8S+Rx4yHyIG4Pf9yZA5W7qrygZdyg
T6vCIIyQgxROwZLDReO8tUb0QGuo3Uxhs6wYP52xtN5ZpsgfKStx0+onpDGIKIoM0VXWFruhKZ6y
loA5e/RY8XQ/PIZ58RlhiofGA0GjGzBUJIZzR8MgOChbvDBFoJMqwlM8puWjLbENIIvPR9HvUk0d
VAfuegiKy0gqqls39seYnFKUrDKZGCgHZ1M19bGbmhvGbOgQvfxOL3CX0ehK8HjS/wfoW9nWfnD6
K2Fmx7yM99PolduAineJ99DhBHE0mIZyobTyIPRuF0u9vVMUqY2jP9RpZx30MdkbLYcYvTcwvIfB
SRERvvU7qgw1qPrORnqAj71FpuFj3is8mAiat25ZI8BKeeP55x+GTLQVh75mZyY7WwFsG2xoT4CM
w4OlAu5VRdslDvtH26/AXNT7PAbZLSp9PNuBiHEvRyVnQUYHZYksyjfGE9bxrUyQq7l2MF5SQ3R7
nTfYRLeIb8niVpZ5dP75h19VWz+1+z2FiDrF2YQSKsYSj8eSgJ/Y2SuF316Naly6bTDQek9v2Bv8
Yxu3T8KujZMfdecRDvvOpFW7IzLhhzBrZ0tO97CaNCydjYjLbzRu2QidYxsU3mvbluMi4CciRx39
ZhYWM4HdzHR6CMxQiwuiKIaSyrKfm80ACtZoQOnMm65+qi2yF8e0OMhCVbSG4aOa2MPxZAFE1Cg2
8Uj3y4i5YViNJx+pRdcH+QqdswEnJ/e2XgZDxw+8RxPW6kOi6Wvc4M/IBkCQ4rw6VC6YE2dBypK4
6Brdnd515WKciO/zEYSy+HBut2dTfGceutRP7vXBCEBJdjUNL8AHJhDD0eLbqcgDOs0GaROlFm/w
NoSrITEf7dx+HPFlL8PRDA7RfPgXfX70Kj0CTEDaujLxTktVBCt3qI6e3efBAuJaFB5iRVrpIoPs
46TQ7SKnFnvK1nI1K0GtbFpPlvk4ef344I6ck5kl2zenxnzvV+3eR6m8bd1hfK5F8kgkh35nyyOW
nvrgl7BH6f6Vu8RmgQqLoVuaFeox9qYBCZqOndn2wgPN4QCrFbBuD9/Ds9DRtgzsm+hhCDykOXFr
FC6kVeFGF1UO4UPdtz0IOFC/tTGiPPaQ6dIt/eTEr+88gaWnttpsJcv4ieY/ijuVtt8K1EZnHmIn
rfwHDrdkA9BtFhzkwyXNrjSYyxVEbm6kuJuqVWsLJLj27AKx0nph9DAGkCMdxjLCFGnOngDM4xsx
Mp7pJv97n86Jr2VImozCSSpr/hCOM3znoMsD5uuwM5utjAf1aDJS6kMurVzw5iYt0560cFBwBjEs
nlaH1TqHXOQ4sQK3yc/UAIjZt1XeoMkAuILAvZteu9HEstY9TjqJmiH9vVMzzoicES1LjLjZZ469
JiCNzNCxSVZZaAXLFubkwU8DUhsG2AhYaQ+Tj/EQyTkRJn6Fl9a7G0NDfymKTd3Z1as39RUOBkFw
iZHXrxWgLRfHvaNDp4mBti3DGGxRYAwDvlbdesXEDgaxc+/EBIVJTmCUhjaiTWXlkiQvO0QMVtjP
+M/KpCpfAOG2e8uBmzIQqmdw5GCrdQghn0qk5S5jiVbn9mu0gaqs8L8kORsOXHY6AoO9T0MgXyJN
b2Omiis5MeIuCMwNbZSNZ/nFY9A3nLpn3VmJ7jYunfhewzKRST+GycW0tnlE8CdfINgfGbk7j7rS
vpmt+O5Jrb4hYYKegucnq6Wzb3KUpbrvxceiBt4ZWATMWkN5nlJDe5pFcMvGdL+q0RFnz+vaVZxZ
hIHoOnDCvn1QeEyoR9n1xli7RFHIIlHHp6GPcZoiBr+4gm1RdyvUfBN2MhO3/PRhSakvdZhJL32F
3zpiH4qSHM4SQazrCtzAEqMFSovYH79JCCOoompND68///BG75uvowlmAitWUpCUx+a601C0Usm4
K9CCTLaQLhwSBghXH7Q3ibj+vu+JycHdFKN4QA2hMQZeF13S74kX2btMoO65K+iQcHhiXMTAPfcQ
EDLC3zYGvEOt5f7oOAnu7RH6jOy+UCjVD0UIp4950yEwI7ky+6J8IcWAmZ3rgKVrJBUiPqeyb91D
HU0aIOqv1rHS9yiMyIyYUUdOa/Q7m4yhTZHHuDdrrVxHWvFJm6M+9IlbrNHudbcATNHawrS1RQeC
5T+R+ROXPzxe63E0lLYebG7GoW0H7vMw2etpbt7pOIgWsTS9LYIjeZbAljoz947CPRjmaJyZsxan
SY47L7KQZbnsoYFmnEOjebMIH3pkfoa7pRxP45R5K2PUvT3HSmy1g/0+xo6xEUF/7/S8bdIuaRYq
jLVO177bc0OnygBAuDGxANYINs6BBbJsSjXcaudsSFUeO1TSqFmpHEK6bMh9niikPxROmm2lqBIh
LuhMYq9RaQJyAx20kpW4miVtaYoGprSk6DRvzVdk9QjKOezdOe2wtxlOnzvARAtR3/JQwlLSbLQX
Oryruo7uIEmMO1lkaIFwA3NQvehjABWsLjmNWCSi6oCm8tD7sszMvu9YhBGMMX1E0rMQlQ+6ibJz
M4mmu0Sy7o96F96yPP5MA7jro+lSoXBixiI4IhyoxDpGDrqyjGiv8oLOfVyzCaMKMEqTCergbtFL
9qhJU5JnJxVs8qjdEUCKAs+I03Hzk8OPn6s8NbCJmMNh5USzcChc4oVHnwMgfsn7rI2fLDF4jx7y
UFrzlUm5XLdM86VAQKEjXoN8iT5koLO2wjA269OwcTtVKG8oYXasruGq5m80wosfYF/iY4McZWG3
Mnykl6TjrQefKPTk4jqWz7krVBv87uuWOdzPGseVAASIiWXsJibjqFUl6qf534D3fm/7Ot5tJocV
vdeBW2sa+5VIQWK0WCIPgrKdosFnSoR3sYvQs0iLsUTig7r1YNfpVX7GUVIfPEPycYo91AR1L42c
WA6zuUoQoRjs8LVORrRrRXkpfnRF/N4M8JIdM0RgpFdHrRuxlvOrHDK729C93QWFVj9bHVI6bTKg
/luspkXQZodWZWuZt90t7CMNj3+MeRw1TmTAwNSmwyRh0Hhh7iz1YvIPuU8/tzbB0ZA/OR2C1sHk
OtH1bdyYnmVFNzjGTiepEd6yCqlJM+RvjBCyEwqVcqPRGD1F3DbHWAhrI7uquMeCvndV+d6AZ/ko
1TlhyX8Uwr4DuRpdB91/9VGC7gm6+K7lRYNzqan3Mej+VdfBRYiqyqEnARfBqkR9aXWvvHOk8YmC
XX8Ufr0nXCTfGFlpr6O8cR+7r3Gy7J0TptFC17KnPGunJ2QHOMfy5jxpSb6x6yn4LwJW9H/OOnEs
Dlo2GU8G2Xzeb1knvHmaEK6b7SyJPbA0ZxZcQfM+qWS5KpvxuzsF0KPN4B6nPlXjVD/H1MPLdi5S
PYwAJw7NTMGL1AEahhmwRXXT6XBVWNt/hnf868fwb8FXfvvfMR31f/w7f//IC44VQdj89tf/OEcf
VV7nP5p/n3/s/37brz/0H9uv/PJGe/CP3/SYK/75/Vt+eVie/e+/3eqtefvlL+usiZrxrmXbvf+q
27T5+SvwOubv/P/94r98/XyUx7H4+ttfPkCZNvOjkc6e/eXvX9p//u0vZJT86z8++t+/NL/Cv/3l
f05f1ftbFL/9/iNfb3XDz4q/Go5H5KOUpi08w+HB+q/5K6b5V7K1hO4YBjGA5s+vZHnVhHxJ/6uH
vMUgJfTvX6jzdv6C4f6VXGCED/RsdY/jufzL//nFfvn4/t/H+S9Zq24kKTc1Pz1HDP5DGIu0eBRD
mMIlXcTFCfZbBOHYkuwpa4oHNykI6CZcFt/jzSyxAlX4uzZVngwLvbMbqlnfP4Ss9IYVX4uqpK2F
hnaljRGwKDGoNYPgYhkXJTi3k4FhHD9ccV+WqltnpbNrLJv50Oi2awJnKmAkNwHvnmoVy0BvWwcZ
UGP+w6fw9xf7jy/u9yguXpx0dUHWjEMApI3e89fQFEArWlLlZFS4GgOgckTAQFoGpIzGtd+k2T4w
yf/m50gEZOV8uKV+MmjjYA998Sbv68+/jMGn/I/vtGERbcUV4NHZsF1iOH9LcIlFynk+oQzWyvg5
d+qX2s3vIqc4MQegeiX3ihMaglpnXbOtEK8ISC7uznZm/wjQQK1Cx38XRlgtQho18DqLZSoRA/Rx
iMydfI6iwYjF0VVE7ieq7u+Gi0wBtc3CYqqRTwnKatlC+4tNEETNnUacPCxHbdvb6fc/v9Tf8pPI
8oYA5vJaBa9Vsqz9+rarjhmO5gZirUNePsoep58pvtmjBj8swv6pJb5xxBX852f9p/d3flYiCV3T
NCybMNpfn5XGT2zWSDcRy7l3MYynRWwrsEwcF//8RL8F8s0vj3vWtikVHdeGW/rrEzl5KiNA9dTp
XUeGkSrXvRbNnX/iewM9Pk7QfNf/7afkMADPcs4I0XmFvz6lrZTFNCgHWjbF9VEbOUcouBwAh2mg
eVa/HWK0cX9+Tv23pWF+nZhqXYvwP6LjTOO32Di9MLw+6pmtG1gaDykbvLSfupGmYpEeJ2O4YtTf
BjoUt7zFyfDnZ/9PriHbwNTOS3YN3unf1iUnBZNJug4QLIWDAE/HDkYr9sBEp6VrPOW2hiw82/z3
n9Rk2RU6sRl4D3+7cDUmJpLklXFNSwCPKXEEvNgOfXVnvgwdBqxp9tD/+TlZr39bF6QgXF04trAw
V+u/x73huW+MpE7GNdGFr+BFL8w8L+gKUWzaVFsART7MNjwBv0pW9CJssloyKDV//i3+k5vHETah
7XMBIrh/fr3ACun4Tm2nfNYRrZuYlAQ35frKo68/P89vpc58TTk8kWvYukMEp/nbx+pKHBXTWPZr
1yuWRTquEweNYrebr+YCloceS2Rd/0V2rWX+03ts8j9WYBxfXMxcWL++vKCNHVJlypnk6LQbNw/v
Ak1Tx0S/NjbnGd1iTtfpzl4Pk2syZJ9ckSEYrLCEmNe8a+qOdxx8bVIYW5znu8jDiYjsBEc1prYu
+2y09EmSY5UlybR3BU29mfMzQuDJAwMejCae7LeuNW61RS9sHLxPvZA3P0Y5lWjbIXnsw+yj0pMX
I1Lfc3167lXwOiBPcDEcOMljUFqoMhVuW3ooSzSQ9ASJ+UixTzvVWNGF09+c3DmbDiM3I/iGIuZH
HuHEqHJ1s1DGYB0K2XeHwF16bvRMy/HqJdEdFPtL0Vc7+EOarnZe2ux1YMGObj0yQz80pcRV0jHK
jtelVV1MTqpicq8Oj7GcZI20DOG3L3ZmOcK0PbUu8kdJA0sPEIfMxgKnOhfQIKB2cE7GcS0f+wq9
qPQhptmqgrNilu+m21oHE6PV2MSwR5v4NoCA+MSHGWxonDBgN2aBp36UZaQfQ/xCTP0tb5/6nbUs
i6eoL9tT5qbonFV+jAycf4JGkGS4QgPZB/MZtNGpFCKCZ2L96FEhqSJBvle89nUAKonyYObA7POw
Sx8KE2c2G6vVB/2psY1j7Bn1mQ/zR8LUjOodnKgHJVSnN2L4sCFYFltcDwFRgUrnuDZy2gOW3zC7
oc3QWyt8eM0iP4eT71wC8tURaftPdFzkBHCkEbJa90J7MLF5zUS8FX2LbD4pGRvNFP7BKrRnJ2iB
ZXjpQZigL0CPbf28L459Es2sCwnlmKE3zVmfpJxrF4T5cUrse0dE44kosQn+J+4TKrGFxdnuNg3e
npfMVNoXoO7T4dikU/Td8Mtnzw7uklKuxTDQ9g1rgkKJMapjLJB5cl94+Nzl04B0/kGzm50MPwNX
IvP3BOlmcngxJ3M8WPhHtsLLoqVhgJANo3xl1ReAdDSlSJdAjmz/KOcmgQjmo/8QfxQz8thF9aWF
XneNIFYLoJhm1F40Z/bydMFq8ix7pm+UK4XZWQYyWmURYyIPwX7rfUuqUd8putBphDcqSCiEuFfT
CDhhPXHL1abT4DDPmMUwKsThPXNZrXQbC/3Na6xgI0hq3rK8XwfcV7Fx5zaA9DBjLirm0NuyqAEq
UOnQnArh09WCdjGuy0UrAKrpXtWvplFtKXE4/Bp0f8zx4hqMk1lvx3NEm89oo+ElK+S97+RQq+ME
iUNeRbSkO3dTZq7GNWtSrymuUacsdpFttnQ3YnszjtEdIyf7CI/+NhYd2ATRm0ujFwQwuUV2QgnJ
iHFqzlVExjzBCVgPAlq8OS7rmtSi6BmXsAWsrZI0zaoX1APLuSsGCFYshTXJLbKbpooOXdd9hegn
V3Zdv+p9D49BL9pdLcNuTacXyC/3x8oK9XsvGdCDUGhCZ3vLauPKrMfgN15UMSbONg1eLi4CnnXd
aecpaEYSTQLMNiWN8UR8MII+RkoBLUOgWGOHWKIGuwDbstDWhtMyAb1U+sMPAMJq3dXWfWpX4VZq
x6BhWRZN6kG2y+ivaw2DhQCoGGhN1RTWshbobK1Oe3WK9Ob2mHPoyDONSdSZ9atBO7SGpfDMwOCM
56hZ+M8w+OkUQk1Z5HrLkWV8zgt6RGpq6FQycXvE0dHUJneyhqURBDbWbgkzpxkGtSlwdER6+Z4N
8Q8s0fGN/vtRTvVr+GpKSbP6wnXXLbykeGxii74uJyxEmKqs1o0rxy2Kp62T9xiBBn6r0IwFLhDl
nwNWrXsbXtkmYM0PshShI2aPfamhAKuK5pVfKNsnUeaQx2MD5BBOuwBiPSyADpcLywgdxIiz2tW1
8+sYWjS6/WnYdOhjymlIEaHZchf5OrIQvNlY0bV7euLaLsagGLTY5knrCo6SYchhBKlT1uGmZ6rh
G6jYHDOin/k9K+knZQVDGlJu0l08QFdNIWIuEsP9JgPicVz9O3JR2MEsd4yvsec7FQH1iXS+Wk8d
dT97GuvZmWAE8L0qYAR2lr3qWFOWOAM8BA5+2serPnGQIwvEacT0GEcpaWVqOYKvCT/MRxvV50F+
GpHRXLJp1hBYH8TAwSWgMdkG6hZEjcRsNN03cfG97/wtqrEHhrqfRTwQBKill6x/KBMUC1OFU7Ie
i6PZxM7GDbvHMcQPTlfle52aE7Bo+6jPrK8RXABY6e+QI71VPVusLEVOTZmiJ49i8yaZTk7GQwRY
+jSUiIcigzNy7fjjxilYvzsBtL/q2RTi7hrWfHdg1q8mZgq9qZ8MfbbC8sCmHT4gCyf+NDlLusgL
PQ0+C3erjXI7lpq4V758cXrwq7kTX03PSdH8sMuWcYVQPUVPxi7J4M2db+j+UDbJD9prO9OAKGN7
7wnz7+mkNAWYNYrfbQ+uoIGgnVj4ZQ/SGxa6zSUjxq+wZ4bUzrkltTWhuUzkoyYDa/fn0tD4p5If
LT0FsG7K+biB8PnXIs1zZlEu/Sg2nzbftoyqUrvpQBGjAQl8GsOIutShqqgvEDmiUy6og0oSWcc2
HU/Qyt4YnuG345qDDIYDYp6QN8XsYceASJmSgdf2Ae/Xz1Ob1Q9gIN+VQOPpF/dNmq3KME1JOhy/
bPRlhxaJceA4b1Or4ApgHyW4ThtgsJX7yKm0S/n855dvOr/nDhv0YmhYeDbBzwbpc+5cpH+83UdZ
QOdG/x8t6C4zqZh0DOJLjzRgc5xo4S05b7mK3zUjHvZwY6C75eSddyWqHrZek4P0JEx92yc2OxaH
8mXRYdmK6+4l8BNaiWmMUN71lpVyt2Sf/hicsWWk21zd3pAbfG/Y2I2hv8I7QrZJTx5MEVysvA5P
g0maQK/mJM0h745RhiZSYpFcl4M3l4SA2K669J2DRdzjsitLa+kqLeUtjsqH3hnXU97oBAq7B+wG
CiXmUDId0enb5+nej7Pi0Nsbl5VuWdEIW0ymNpCpIa8hKIp9rAX+urhqOt2KfDZZ17a6p1/1Uky5
SzQJNrkqqCMcoWC220S668FQ3mIw42dSFmmKtCC8yypm0M12H0FP+Z5lwRm/OS4vuMsHi/CMvRsF
P2yneSkSSoqBfAcmdNrwIL7wcHfsa3oLIg5OREyGEca/eI1ul9qlEicUDua+HAjS6Otv5c/ZZlkP
bK2Nv/QlV66wGihONXUcnZ+TO7zBQu02QRabazDq5TbWwSAUmgIy0/A7oSDR0dxr5Z4QuUNIT2tb
KAp2ivuU6bBYwEFph2LY5WH/mgMvuWgp1YLwkjMMOxIUIzvbKUf6c2TvRGqU91qtoSu0u6xPkHli
VCFNHNOsl3KT4RpqNmIM9pnRpk9V/FE6LtFTMtmjV2dmV2ODE/FnptGSnnKn2YAHIJrXuPodEWnR
FLm0IMLXtjdp6JhgKgtmoHN3QCbIjfQec01mFc85hhf8ONG4UoqPyR7ibtVBz1lFHUPiMGJIGaSQ
Lp1oOGr+oZ5096rzRoDscDGN1SOpJ4n3nsnIRGWBZK3OIID7PTvxQjBQWwCHZwtSGHtCacfrvujH
Zdk2zSWiFkfZRSN82wTt3o2nnUOG8gGQ1JueWdlJFCbK5JLsokZowyk229e0pqNZhHm9tg15AIHU
4a6hnsqzYHhy03oDLhmRnpYe+5D6kM5qdMkNF9lT4R2Krte+9SGgUi9JIebB/gc5C/doGPRtnDGu
bV/bJli17tgccXMQLeaG2zx3ODOk6KJJHcmWo4tScKiy4K4CfnAsjB7SAWdPXB1MWFESLamcSFCb
BwFAJ9Ux78272iY0eAjAxHkKRKxrmB99hcvAqHzi2FJYbGY8+gyj2OH1OcIedGRlJ+HKs0p9mwnt
jnBEtCRTT0QaIWeU6nCug7pnnNyVNCWvRu+4txhujC1Vfqmc7pr1Hv0uDbOVcGrocN4cG6Lbl1F5
n37u5RyLVLsvpze/zt2jEZrHmGDsfRLLK+tp3Ko94Hio8pa8L9IpPIds2Ju65NDYBRBAh4KkuzE5
gyrrD0P/Q0dAQCCpovr12YhMLPN+M6GXGdR7afifHvymtKk10gYc1kwxIT4yfNQuseFuClanVcQG
uJAqSFe6/FZ22Gvr/kvmuPmmCugIiJyv1Cu6bTBExT4P/FWNRgIB7LfEwtPCNSHWTYMfX8eIHHF0
g4pS7IKUuSD/52xmrsgFQbmFXVw2TntWRgFjgcEgCdGI0KfiRRMovclgeCZnF0IZh1WQjaBP/QTD
qyo5vZhx9qo13hMJTzzTgisC36ZnYO+a2BU7zI0a913gsJq7dnqENJW/ZNU+nXlfRiY9QK39p3Cn
rzrgdfaAJVe80UThFYTnpteECT1Z6T3aP+2p19GednVyYvAeLwe/1Xdp7NXrLBXrcmzHJaG/GPdq
FziBn53hWFWudo7TKnls3Olq21Z5Sb6poKfyl9k55DJYBAmTXIeCqWDt2ACwTFcTNou1DfPFJmtw
K8JU20lzQPQF4S7oefclKQ0LJ4ccIOBVLLHDQxq3jKMiypD7Sie2SxNyN1nuHgLUnJcCP6oxuXYy
D2BOGABtIOOJCxbEPX4TzuFJ1yMeuJAqOudP+whEg/CLaKpj1CKGmZzhLhhf/SowzqQx77qp03Zt
nHxZlXktx35bM6tcRGPy5VJGoGgEY+fiNmZsG21NTT1nKS0NgEx3uHk/mUSaq9JBiAEp7GJ3lbcv
XesuDynAppqKPzSj/CaDHokD2QR7X+4yMsXv29pJr/3woQPhDHuRvNgu/nnOacpMM4iMyK6AKI2g
xTLghyXyqPTb0FsTRQm9k0Slz0iqTiUZoLQdZgm61n8wfRLrYeCQZOPTTeCkLovQ7RZghuxlkEr0
GhWeJy+jdAaH+FJ5LWi2cMVBwjyg3zbJs7tjqPIQVSiwrEbbuBjoJqawW1xLVy3BDlw00OPqGKmA
MB9Mew7Dortj9ggNJjt/zUzCzTCr4pyMOsiSQifFUjjDxo7bQ0XvpJvqaTlNLaJB2RwHWFcbbwYd
tkHLaL7i9OiwDEJbaA5ufB2yvFs7PipuBq8QL/wxI4Iajo4DIXhT1BwqISeSYNcz1pjilBRl0pD4
hTcJySxcHK6zxIGMKFAj52LOZvShMK37tMXxw9e6cMAkZJ3oCiQ7kW8cE0YFJpJD1+DoNMsEEgVh
MY5u064aPxRgX6wIz31rVxszIwTJyvXz4BuPvfSNtTNxIHUqwKRaa1pbR3HID7p0P9UozJAyzrQ1
QuaAooSOWmBUQIFqWBkGrvEWQHpHETH8cDGJI01WB9BDVGd0oqqJYYbOrYBeTJAaP6biDFUB2Xet
JdxgIRJjmw8ByiCqd7Ydkfr5WTFcXDpRMa1odn+2LS30iQ0NPMqikgFJhT5ZXbYwjwbTmmMalz/8
pM63iZegGnb0rTW5ikczsqOpLNSPFXZpbmvjFBiXn51pnGd9qvN2Vax9RZx+pTmm3zRCJ0IGKz0H
cj8U4BK34mBquwzPUyRX51yfIwTCrN+jMuNYAXC8dbSOLA+wIxxA732/Cx9N9OCEcd9pJXgHfUBk
Cx423kIlFxxDUcr3LOdLTzQWAgq2jOqmEtlexgn3pkpte5Vh0/EH1gZrKJyZR/IuBWIbvx+Kaxnl
uKudmx356g4eBIISK7A3P/M2bI+bA3ZUs7I1WLOEJWnACJLwbIp0P3TsPWFoxXepkT7VNVYrRPhq
5xdDdYXB/9wZu8x2QcfjigLL0hx9ApLPkzeLojAJqayInitP32rN0O6CoDCIL4i1LSwYd13w2rMa
WpTZuDWFHFkRE0Z1DjtFfMZto/LQusih3KZ4N2nn2GgOMX2kU0fjehhvqY6QZMRlvA0MtrcwMY56
NIWbDnjSlbgUWKet6Dc6Ibqn3KqiYxtWIFxocmte3h0smyFiqmLjxmkSGZki2C4jJ3Sqg40xKWy9
BPZxa1fyIUWQX07Tswqm+DxZBcpODLFLq1Df28ALT1ieZwP0ZWqs7KKbFpC3Uj0Us8hWxR9+Y9AK
LuNoHbfBkZa0nHcfCHeldcl7wj2tYYKCn4j3JPF2PSEXCmLQjYNTvpCDC8Gwr/13dba1nABwODeR
FrfnVNK+AbL4keBwuyY0vxoeSuRa8RgRsxFqNbsj3qmNmxj2qqptAlNgXN0z4mrXBb0qBn3ZNWaN
W8J9LbfglcaNmRvvqii1d9yo56hO1Y8WQJ4DlXARmZ5555fecwHE7NmbSL4LXe/W6BGmE00Nz6hy
TGFo360x8o+5aWjQ/xVy+sRGw0Tbo0Y9ymLXP7W+o/ah+zBE1FtRhpqsH/wtikkw5l69sb3qMwtD
ljjo10DJjpxWwtXky6d2qpz7QNFzKQmuXIScIsBWxPmTU4HYLjOmhLDnj2U/96BGIfcBJlq7HomZ
ojwqSWTSShB9iTa8WWp6HDzMJmjRP6DLpSkpKWMhmm1cfqYOh28gatOtSdJqGw50aKEhGAtbT6Jj
3c1bfV96oIu6o1kiQke7h5AebbOYQSu9F7yj29m7kpdFpBr3JvraBRHrfdQdYJU+qVDNtBGqHRYZ
AqqFAy4mwmyd9zkIXlvR54opwwdOG4yxuzvsjc624mQSGhN4HBfTTSiGJ6fjP9vZ0J6Z0lBqYgKq
U0wDYN2uo4UyxjJxEdJo3qleDtuq9aACGYRkT+PgH0VWf4W2OniZqV2oN9fBDK6V2ZxpPamTTbcc
FzXoyaFO75m9F0vNQ07shvWjnpnlqi0p6LIBzIAXWu/22KsNWnq6WlFTcIoXDxLga1Nhu0WZDmGB
aOSirvX1GISQtM3kraurV7a1EhQLo85RTbtoHB+4oy8uZTKP6tV8oCVCW5ACrA5l3OXram6eG3RT
FwlAvo2GlX8VNIzS8FQg36ffMbmuwmWzbyxhH7wB/HyAMxDqCdtUCmu+9snGBafziOlD4negF+oA
HxNc6a3ytG9F/0MzuP465w7uHy5z0Im0F/JtNsZqP1TjfvA17HYNaQKuinD0VA+FxU6ukbmMPTyr
UM19thJy4mQbw6ZU9dUNC5T3/4uj81pu3Nii6A9dVCE00MArMymSYpCo8IJSGCGnRsbX3wW/2GV7
xiOSYPcJe6892/sM0HeB/ROw9eapI8u+93HC9Vn96xU4etgQD/OajWZpYuxqeFKRNw+5wkD0tWxS
8yfuDrpDlpcokJRBVCqZV4qjjv46l+VjdCpv51bEdBhHG4KmG8pVHJExA7t7y4dJ4k5gmNu+GU4N
wSn8zFO+ci1eZqMLsSODmQR5urC1IZhgGwN651ADqYh3h1LYOVGn4EArlcDJXL3Qpbl0dS3pnTXX
vRHCC6A/XcRe9pc6HNbYfEaows4vLblD45GdLY89Ss/ewG2WcmR0xU/BqJMUUbrqL2mf8kB9Reg9
wOh5Oaig4egyPl0EMT5TFC6cIbqzc4xyqVLsNEhMyTCD00hMHildvvmDLP+F6Gr88s0bK7UvQK35
cvJBBg8ocBbCDzf1CBbbFrupo1kfpP47TFG0qmDpupO1rEsE8p6aHRJYM1xZfpo9afE4mBy8dbMx
W5oMRvsTdcmnWXq/WM86HCz1VxInHwniogUCcoyibDs0m8+wp3nK9Ja9qFW+OMSQLVKNF26m6hIX
bALJHY1a+wix9SeziZjoBiIJicu2edGwnBmPAgX+I1/wHurdSQofhhR63jO+qVRY4jlxrLvOq5+8
/K3BELNSbWctIjITYG7csGlv4gDgWTU6Dz9GwdRwyepdTigZ/uJF4oX/zHYnUoIJ/sujzEM9uxq9
fx20nnws4k2P6G43tFif8PwvTj9wvEb5n1MQKxFW7irteiptz9y0kfbk+bgXhpirU0/kb+ULlnVt
A1EiMrYB8FXEtOC0XDyRDvcBPSkhTiG4ILdfxpyLqyoKXjxOo2MqoYmkHcDsGHkkUYoZA6T8gAX2
Q0OYmlOjLNsCelGJAy2ahY1UotxBZUd0ks0ORnrBnwQHJBz5RJQFYwa35I5xt26bd0vOLvbqxi4Z
2BLlGKs9t/orLfkaF86ii8y/aPA0WObvSU0iMiQLc2UFglSEiZiugJMttJlWjP1lpNzfBC2IGgOw
MK8IaIJflBu3BBKcBD8sl8k15Rm3Js1DwzRhwGwmLKEA+ac+BT8y8578DHYXz12fgFCzrGwL7maE
LXuwE7Ye6ch7QVPEeJsgaEzBAzOJWm44ixwYX2uz0gD9WXrDBAZFeTLJN7CH77nCDMuQP51iUniI
qvJhEKKH2PT4nRbEt/zYTtyhJ4YgP8nEXAPfuAbuRKpO1ek7KI/EMfv2PUfpXaj2YAyueY9dUT6V
vd6tcOAxoseB1OPRzas/hy1HTs5CrtDfmojTCZQCwSj76RYXw7UztH9Nq7ANtRZuiMauH7Lk4vYd
92gpnSWUVN9gH/pVORbs8YwvNEAwaSnNzvIyZkvH4WL3mdAvRaelC1uC2wr9gR0wW+mkmnaGm1PL
gsPO+Y1LWckH/8fE0w+t7r6PXvo6TJJQ0Kz91UsAVWPxlhPXvrLwclRxfkySkUDHgt4tt3gRzVtR
QzGUjksT1bAO/cC+v6AGZM7FVAtHol69pF69GkeydUaz//kPSuc55a4wS9aOuKniQr/iSH+VQ/4K
I+riDvWPNnibNi7u+PwfMJTZb4fuxYwYcE3KIa0IhEPSTQ824q8NxwNY16da9NvAhlA55mc/Sx6e
uOXYkrV5ik85w+WZ7CZ4ZswwPvNBhzMVvKjSPNaD99MwRmYV2Z4dUnrCWjx5BFPwq3tyUKOT24VU
wWcmOdxocxabaKpbxwaKgwXGwCRupk6phObBH7CcJ3CUt3VYU/UvnTh47rN3iFrXVlDmT9InW33D
vuIo036rBD6fLt2yptR6QbdWERE1lblGpsxBmcirDBrHySNpUkKlZYN9bWv/VrjBFddYwXStPuoZ
88OpJ4wQ3wPDo7pY2oCnlmPOb01M8JS5Fc9rdONgdBD1BotdOfA6t6WbNbMY5XtvvEpGQa3XfI82
tUCiFyT/TGerIrl2aJEy+NgErJjkEprlDGeiHgygHkdB6KpBw5p3H3Hj7KucE8OVADkNaCcewArL
nFizRCNWbFLBdEGy/AikHMPeoTd0qO4BV8r0SGjkV5nizAyanRPc0pmA4+FqytqtafGNTEPvK2oH
iwmCuGhT9oiaFmS0/lRjpCDb7lyCB0K8zHnc3fOJga0evypPnSmmkOpbwzFDbLWUlrzP/6BMsgQ6
AnOtqIaVIx2IEw1hptDcQ+ThpV2/5bp9sstX5bRsxmv9XQX+vQ3jw9hquACLGXZrqXU8zMZj1yLb
sju79C6LXIzhcsArBo5qQC/LAjAU4FKqkEsoDrbe6L83jvdjmd3ZrtjURYhf2IfKjyKM4OCLJEfG
X3zLGN9UTgyUnTMJ9ACKYVkAsNf4qEMx541x9AXzGbAsonVudoJPalRx9C/XYhiNNQChbG52X3jO
tGU/kXts9RD1WKMZelVdOq7RFV0zyCyXNS7rK+1NDuz5Wjh8u47t56YI8rMdpONL7UtsfHn6ZBcq
eFPYTkCM81/NU1Gm29HptIN0hpvrxR3aIPXme2ayjZgBbE23ePMlzDEz+wo9/ZhSMb2OhDRvtdpd
FyaE4CQYg4vvTH+pxdutYeRivy1VdXMt/qvT6JfMgiBte7AfUwph9DRzpEmLiBW8mubEdwSgE2oO
85oSCwna3KvZ7LUkrGkyWjBt2HXqmNk2R4Hz5AvvBUH/B+qUXdwOZ60FZeFqHa5XyP/h3cLTUEgS
VXgnir3v1GQceOoTQTGljpO0DPJXvKPLsI4M4BIh6ew9tXYBqjrITiPsVnLdTfLCY7B1oS33Y6Nu
MYnoWwzuDyFJwlaSjWRjKkaEXke4TDobSmJtUXpkSRXtta86jMlZ8lOTU7+Ny7nrrosvRF2YdxBx
qc4MDn33Ur754eCvBgRb6C6A1igWJjDvQrpOc4h3CciczFL5JjdIA4IMuFEpkzLgsCcyGlesovtD
F4CE7AXJF/ShZdJkl8oBToRAiWqc+HDRJ3sV0apYtFoZnCOs8bva4j2rPbIuQnYaIua6IKhhoQXZ
hgEDp1iu7apMOxMWDeJ7DpBw/H99pO6Z333apnwm5PCITOkFoIi/oJ84ta72oVqq5pYM33L+OH1O
vj0IWxLltoMx+kv8WLAdLNfZazkbBmOs94H7sIwW35jh05dx1ukeBuXyitvxxrQaFCgTcJ8SXVna
7+CXm16k+qY13wONI23+IXRLaevW5lxAnWaIOkGxNAryVMxVPhrQQywP+7+XvwZaelDeQChpRxxX
V3pPfeu/0qjAvSZ/YBFh/xNIDSriz7aJW4ulmVrv7PFxzfUg7OOBYrbSh6fecPc8xsjNQ8bTYcjb
P41Nt3Y7KIy68KOzUapFn9aoLv1snQ9IvofwWRYmIiSG/DAkz0bIbLHnBtXbU9KApBgExrw5PKBx
IdXak0OlKeQWZna46HmYxNS9WoMh9l3Q/sbs+fV3o6vRvUjtUZjewRfh3+jpnBfB8DTK6uqkPsdq
WJ49c/QWzhR/Mrqu1lXWs3KdekIu5U8SRdWz7UTWUvj+JXRMl3ztHJFEax1i9ArIIfxjXDH261rv
mabdYXjkYOef4l1YgwOKoXCrstr1pfhTDuIhrYZpE+StBU6YVCvX0X+i2CF5pf8D7GpuQ4f2mPUA
FaDZUPdF/0xX7Im6evgAJxcWbefak9SGehz76546YtPWFpyU/oLLmZlDJhfSri6qca2dskCTWGV7
REvXs8yzInbcJCK4sjj7Zr5L9E6cUenBxOgvbdf8ehUQ+TqoNoA/83VoaOanQOqYFi4pWza06UJz
/2jKycgpE7GVg/aXZN1va3+G9RzfZzUPEQ7/uIY2JL+9NXX5z648b92x/QyB1cuKDBFmGPSW+dgg
wmiIe8UeuijpCgBV/KI9vPVu+uE5BK/0E8sRswYUSlkAF2FrifKNzTdPRm3edQund1lCC6u02lgN
DqpSOIUvWsIIVdaonOyMAVRg3lCWvEShNq8bgdbn+RMfK3YunzSvKIHSmmEoj9J+tgVUgnNI29ru
Iqy6S6a0z3ZOktbI1TJS32QwRjSjPb43LchIe9fwYz4RpcHotW1WbQNUFScr5IzcecYsuOrz+dP2
GoLwPH5V5DMKpxMpBxIvAka6R7t6FWp4L3vxzPQmqbQvJRzOg4H5fPFEKky9q9Lw3cI0H0raaEOh
Rv9EPG4v7IKIIW8wqSLKUyL6dxGpahFqmNhaAwVYnEMVZWIoV4FL/6ZPPjZds75MIjsT4USRw1d7
NSYHS5X5LcNsv4dzoy+AD8+B421OQpkDuqjX3hlaH0MoOY1TDAtwF9nsgOadYmszgYA8Iq7zne4b
GwJxWuVFWBRPXn6XnZvtmTw48+Z4m00e44Y/z03XNZrVTiHiRZ6B1DgFHFAN/6aKBj2omKrmxVdY
cR8mBHtAcIG6hKZ1KdNQrf1MrSTwBDM0r9YQOjvTArhlNzupk+3pBDBqKqPZWBcOIdZrkQf8DWoC
n2r3ZHogeGJ7eIOjcUsa0PXkIS1bBA6O3e9Iv5bbdjIR8Q6E8tLKNxGaQFtZrCygIazGIYm2WXSz
Wfi7LNBebNdLl2NWq62byWvj6uabGYMaC8dx0znz0IsF11HGCOgTRR428kLKy6QaNkObrYsocZ68
0rkZ7nDrwulngF4amuBxQq38Giqx85zulGthuJRtpwMfPTkjPZ026m/Ul1fKcL4VrnZF4sk0TnF5
RTXT2Cq3FUdAclYcZQunIjQ+hS5s2P6BovGlBByzxqKKRFuCpwollUbhcQ+MIB4WvrAATo5yn/il
PJMYX03mdUxeEU1gWfLWht6h04w5Vv1gvjo+KmiFLY7tlNEJ6zFEOaoMT76t/2JV4A3OR3XpoNla
xtS//jfhgb25Tm0+KDhJoHDyaVejzCcHM4PG5BLUqKy/CeEpgjy2H7af5DtIfWoZc7ZRSJrluXF4
Nty0KdbMgrL1rChoiE47QWNH9YPdNZBGvh4cQa4DI6o1TWC/UBWRpTJxvwEjs5KkQwAbU8vnYGR3
pUJC4nCwbsaGJQDxuDb9hV5TKEdHo3Ky1Vx25oQbbT3h3TzGZKtY+WLhjIj1ZrstXWCLDhhMfYT1
xtKXQccmGfDTRfpkx0w9NwHLPAGSj79bXxNLkTiuy1VHkwwON7hLW7E8SpcoMOfDXfN3JssTjjZM
Wmb4EOwLQFghvV2yj/DIEqQDAeLd7Zg7EDvbpUeV99aGefw3NRlwPMaY/kSWQxqif8MDJk35p3m2
ohDQV0lY2itT3sitDpZO5pG0Qu8csLVZ69oc3a7na2WiAGObdcIm/0C6Mq3ChsulicO1pYmvTpEG
42SkQBELwJznXRS8UotBc1HNS+rIZCsDPzUP5Yuho2RIgmRtJgao0WkeshVHjVva5laAsPFcR/ZN
c+aBW2rjWUdB5ZP9LQSTXs+4DvONR89JdnCQRRDZ9Ic/M0mL6Kw6NoAl1G2Mww6XO7l7Qq+tp6rA
chYVA4MmFPtIQljWMBjjS6gQC4/JeyGQPA5JXW2orX6CKVDbpvHewB1+DikBT9EAe9nypq3jhF89
OOQ0qS1Q0xY5Q3n/auj5nYuwWIoBhPJYa/ihE+Yu4fDqzPrcSI/inUmac2007eyCvnRDL3bcloJ6
/nnyo3hrp8xVDSdp9iPwzqWJ1gAs6QN+BdopL7p4Ta1IjCCZwDD2UBybJfFn8ZiLbWiJQzL1y77O
/RNq5fCSNv01gGK1jxSEEowsAaJ1uNCHItAmKmIigRxTaudchnMe0T8wSBqA0Mq/MgcYT7GTHqzo
adIQzk56H1w8eBXIKgrUr6Z67mVRMXWGgZDm+udgsUngSWIU+EzQAQDn6LOpuaqa6DIp6+7F1Av5
1tKg5Dr1ztTrz7sZ2rvKrD+JBHq1hfbRO+2tz4MnZuknqCascm3jpXHz7ZgBtEEjHBGCwe9BBLZy
G0qqdthgGgGgR/cxjrsqkhshklVbgCOMsur1NxDVG0zYeZ5zA7FxL5P4Bk/2krgT9+yKjL6dPeUP
vBks23P5bzTb1zFqr87QEaYKnc7QJr6uIaBQqyPywX+t9WZV2Hwx0rBjslvk30nEnzYg5WANCrQB
aWbPGV6QuhmPP+hcUBOEl3Jaa/F0yFP3qU3FoxXylhbDcwn3LpHmFmd40flPadXt+/mH76zks+P5
DaxPzwZmZ8QvRlD8sZoBJFu/dW7x2dXxTYX9szIJIqKcjL3+KTOHZyuSFXPw9kba47cXUywC1TCU
OkcZUwtx6IvmEeQuGD+OS0KkSGzzxjefPcpSBFxLzP/2ZOBc+7wEV2B0GOo3yNUki0kX2TvEEjfi
dyMbJt42aR5V271XVnj1hmDb5bAmetlDIcdWMTVntui7qX3Br3UCgjIL7V4j3rquO7MTOEJygd0S
HBLcFsGZRNAvgmytOPzwlHcu7XRjNvbat42r7lsPdxa4MGvqs1fqIXLGSsG4jlRL1d+NeX0KZa+9
hN109/yHbkNGKpxr1rUfw+gfwBRH0TGNXvMoPWSWdrBtQlgMUkFhMza+dndE8CAwZFt74lJ5uJfq
Pau0Q1WFN8PXAtoPY0Tofg69tl257RAuI1YoU298+/b01sTivekwhZgb6Ws7GRjPmU2GgrLMM2vr
+WF9ngLvJIqUCorpCzMmcpGo970/juqT7Pd1327dMlyVCM9GhcdHtcxHUXwQwrJrjQakKGu5Nj4x
cXlyS5xaxbRhrbsLXRQLdBqj+Ui5hhc0p+Rn1EDtUvslS4xTq6ORbvpnp683kRB7EJRgtGlySXID
DEh+jYewviwDOuf42Y9fiprJidJuaVu8GQHb/iS5E1XGlG8i5peF1TTesSsQII1cRxtvke++01u8
SOU+EEW2rF1knKErSs6C366s6WBN3V5YNqHF6j6+uyrgIWDHTBPZmbtxSteywpnSpp+w2z7LXp7n
r7OZyCtNx7EzZiqfxDBrUh4aATB1esjGCl7IILkSMHBJRXGdwL9FOrlbZnyiPjzrmX3KpLGCAAbV
Sd1tx3ozYtQUFn9Clu70lnM0HZ8klyMJCcz1q/eEm2bVFeaLAhXdVPoFVtW/GY1LFC2PgPmmaeV7
ab/pRmZs64zSnuk7pbneHIRDEeLbf1XBVdpqYPwQ3hG7jDNA6sMPqLNfV2wL5xC27bsJ2F/RMcH1
+xcywiN0fJpX8LO0ZTwWXEJm1v/TZq2uYmFPetK6kyjsmmDOjNuZTNfHmlo144yDvpXi6lLHkJyY
cQj3QKJP81vYdNMpcZo7RMBdWZsvzSnw7DtO9i87nBirAFBhNFxm9qdLBpxvvRIyczUk0WSBcSPU
kvlvssKidpMmO8Ywqx+sJU6uVj6BxtkuA0OeekQZTIWtP20eD8+/xGF86nEnpkW49rXkbLnyB6TN
Rw/dwxUt8hW4h2gIlXq1EfuC9CIi4tEl+T2w4VUG8jpRCC6lby9GV5jUnSy9dLf6KaX2BLTthYCP
7wLVjPDtCvk9M1myIL4Sv3uNsRyEzYXN7n7W35ZoEw0SANIgOAZq2DVG9yRtb9dafOuzDNDNTmny
M478D90HadOQm4PjkzT1UH4xm1ynDEytRPuG+Hdxa/dY5tPJY88O1fHogoxZVmV+MRgM4t06VGif
khxdqXcJ+njDOI9C3B5+3SYktdE23qvK+hpjHpakHE4qJVig3Vm0nDTfmzK0TmbYPgHmPCORWwvR
7ysCIJvCQsXaUVNMH36UfliN9UNa2zJLnidLbjLmP3rcI4ZQC5SRa6lnH9j19h6jFD64gcBJukCm
EayvrpHFF5nAGhK4tnYjD3lwMKS271rxVPNtKXEcLBhwIajM9451ZMjBLL9dcwY8NSIi1PqpnNJn
O2Zx2ni3OdZ0qi04SPUyS79cncwWGe/mA8zhgp4mXmBcXZPCJZL97kaCcSypkWm7D2pjj1fz3FvJ
h8c5OT9PhhVsY1JjhlWSa/exHU5lON7y0X3SfRiR1hFt8RwRtk01wn+YXcGBUcyG1JHbxfPOQYG5
RBE4xIvBcrjN2oDIxGwRZ2Dae+3qqvq5LfRbASdm0SbhnSXTatT8D+ylFCUeCoyswGcmLSwV6Z+c
zBuf21NWwLaiVomyeKde6zi6BsgCC8Ir6FP37JDfqfOvgGh+XM6cOF+J7DPuFREB4cVox+dRBc+p
xBHKSrJs40cXUgfrck8TxnCLhneFHJgMZeId6uwchn/+lH9iK3oN+/rijN011g+yQeo8VYiowL/n
0WQdErtuti68PxuDFwQ7Vq8t0vU6bVESpN1nrk46bCLV2e5NkYAmo9pfxoXV43oE71mUDNO4Ux54
xfw4bFZqsEEUoyCsTC9Y4KUtGXlzPXh+lm4cGSLvgTN/neQ37zyD9sggqrCCJmjRJhSsXJ6dxNtC
X4QAHmwJfwaaS8NKRt1YWsFlZLoLjyx/y8psX0aBtm1k460KSpbFWBJzUxJXsc/VcJCTQC6EZGR0
A7Vre8LYo/YQxi1NBrPKZCJLRcX65yTi4gLfndXRW8gSsB19/abi+svC4rjHhXfoXRLNTLQWY+DI
lcG+EjVhnO7aIVqnQVfuW4/Qaa9G64EtqFylFa6CprcfhJIUB7pgZkuxyrMH2wAq2Wz8CGPf5smO
8o2jsz8Y5/VGJEJMJtAFd52wpqUuUns74mBYkLcpThDSnWjEZRDO/gOFXBysnl+gTzAGUuj1aEBc
i+Ka9Jngw8/IxvOmaXpFMHwVQ/ErvTDbGQ08i0Eok4kCeheyOgkzIvTaaaBCE+K96xx9fOITkMG2
LUv5XNMwrpoBKHZCWjErJy6flvV+wSR4ow9efqzl8Kzjh3uKy+hN2fzcoaNjfjIYwtTDs0Z8w27s
xmiJ7oYnuejBnljWc9BlyTs5rVhayBCPsl4dS4sJbGE4guhM8m8GvPlWVo/HUNdTgHpGwYQPBnxj
mNvap+9r/by7VxmvuMwM+gQ27pjBYu3NtNj80EGpaVDfpeWsSXLctpIxZB9k72ltaJeMKjVWSXJA
tYc8uWGvS+t/aKZLXYbpRgv0VyMx3uIK2UHUCmePrHrf2NBtYGufRDnFy8aZpk1fWUee7e2oNGfR
ayzeYrt9Sgtr20fJEWzhv0b709vpg0IY1Iu0gll9y3YCe2CN1XJsQUjqxFDTuwW8tuCGJJY5e/pt
0x8xvUj/KZfqCkVy45Cv3acEFo7eJqxqdr5ql0MlMgySegyBVADdS8OVU+LdidOnzk8PqZvgImFq
EwiqR5Hgr40Lomn5eypt+rdp3NfMC/77h6JLPqTmbaLc+BIeogojIwOqHZFtVPZbXbD5wTyxiuvm
ZUoZlAeTPGHJs5ZMs29DQVOMWfHLMaJz1MDhw3PEGws7PdesdSPJRbLjFR8jmcgynM2A5mdqxTGg
+jRZ5lq89igflklC+mkcZjb7UUTLEUzRPnXWORL1FYENqMQIpEaJQypPMR5ICDnTf6wBWohF0rME
j1y2oYzr8vldRRAH2DTJAb5DdqiRovApH1PPBMoOKQZtpvuFaSEm7440PeNeUEHqLEiWIALaNQ9T
dG7SfhO1db4VNhcAT/umExp4KPzeWpvTgQzVR8frOKHGu1Wm+uC+uGht/F021U5j0LLgCQT3P8Vy
6ZNl4Vc693BdwTDSP8JHlhtkAfvdw0zSowk+NvC9P3KReHcLx19VvvZjw6bAqh3up2UJdHoZyhgd
lO3/FizFQCjwyNnvkLXHzn+EdfXp686MycaunkAz6yf73g8CTLbpL5Mm+VFFsJ8XzmVhPBkZWGe3
ZohkzzFKfDVF2d4nZuW5yTC/xwy1KioWNXFqtZu0i+9a9dqym1o1TQFfzp5Fl0TRGWgYazbJ0DMz
hlWYoJEvVm+W5std0AVHJ7ctAq0xjINpR3Wz8d3+HnZ5dYRLJKnCdhrvqbBH8zRjCUNFcHvsUvTP
ZvPS+R1GnUBp/5JMsHdzE81PHfJl19GpaHxNsoGhdOvhI4vqs7KMWxEkJzGp3z5FRBFdhqzci6I4
NjqyPB+10bZLY+PQtvHZ7OaRHkHYOnK3FTXLr8uyLRFI8wUPDGMxpJcDAYfwnVHVZPJlqsYXlvbE
CyDnRCR2Znt6TOAELmDoYJSAvR/MQiTPbYtVZoerQPBDUGVZJGSzs0VXk1jsPw2Tm7DNdW6oz9Ap
idkJ5W9pZfus7zaFV1OlivY6egK5y98AtRT9sPEZiEc2so0amQ6BnQYY3ewLwa7vPGXl2dKz5z4i
LFHr/mTM8MoWMQbE7Kjs9rt1ppla8JuV7jPGGII1XypneOP8fS7QlAbKeeORw5BiZZ9Wjy5ZONsw
kg29fw0jlmFqx/cHeMwiVUwWyyHGCDk1aLWGrW8kv1MCCHLqW4Y5pAn7WJsalLjJs9MVd1V4XzkF
BFt9AonqzvwMvYJnRwRnnnVF6lx/ivkc8BWxqWexS+qAx9afeY+vNZcKB94g9LUzeR/EHf1qUbzX
iuTFi3OQFQ1vM+d5OI1IG/DQhjmxLLZ+1OblOgS80rEuJH/8S8aQIQSLfvhToUK5kvccgZ4O+eO/
2RBvBJDvVxQWAaL36R6EwTNDsQeSo5uIm7kHIn8vRaMa5L+dCTg7jB+aUe70kgQ+v+TiFKsh3ebW
exXw6XRr3ZnW9AMrkF+wPYhT5N8FDcPqhtyvhDidnPwt3T2hcCcULL+ZjdrJCVyXfCaEYtMSIMa6
69nNjHNrZy+2wEMj+3slGBf5df6cgyoXurdlDfiSDchIG8f4YLT6VsPm7hxWVAYjvEJ9NYTjuLG2
0urmZsU+tthZI5aMb5lXPlFzbbVI/wxtc53XhcXXANOSGdWbpMcHamecpCSSfpe2tgm4QT1vhI9i
VfUSjYiHY4yvY1PgfLF2GkPrIszvOeIOlos5SWojD43lgJk9j07wIk11qXLeYDvhQRm6NZCxC0ua
rNJ/fDw5tOzVZgShGQaS9UlwahSnXrkZHZdqXH7QdbxZ2fAq+H4QG7Ev9AEthDqb+R6o20XqM7uy
Cb7dwv7hJZpKfjpZ/pmOgA6U/6+oDrrv/NZd9SojA43D2L1YPcezRV6Pmd0mPtkBTuoibRgNgF+8
jrmzJrhFkXDqXJo6uVQ6GqjElySZaNEWFNkzEoN0nqZ/9x1e2Vg8xoQjGxrZvsnmIblvvsWaSQzS
ANJZsEhgiT0hd71yD39hwvkXB3vF5eoP4oPykdOtjf9kmZy6Qd/aDBrtuf4SrJqgiJKYN4tPmcZ7
6seKHSZJMafw/9wQiL6ZEz+rsREH0V68MO4OF3okl5PSyqXdN9yOSt8zUu8WpjP+mpX71FAed37+
N5kO7R94ojkShmWU6RHALQMGlpwNm2CLlo4BUWsetZxzUCTFWbb9IRhKpvjdRtgBWl+yPvI2f2eR
8mJkQGxgD2wYLoJfj7kjAlLfKEfGleydNyTVn+XQ76AgXFuf1RzhFwjM75WR3HATFITA1IQVN6QS
ssJK+W4LwkDTDxK9d4kfEuMXPns0QqH7lRMVtujYeq1CBrM8UifarWMzGActKBDbt6SRt8yR0+QM
t3LEzRN3XCqzEaW8KoQUmMk5aSgRXZfayqKUjGmGsjQ9YF5314FjvidtjDI6mpC+TOU+b6ZXoAdn
csyIDKjxV5EP4C89j8Ih7HCtWcM75Mw7TzMJBS/ThEBWhvU/IsS/YaRe205c7AG6s2iKcqG3wbV1
HaTIzLBC1X9nIa5Z9oDOIvjUOp5zL83Oge2g5ySMhJplZN0QwX32w5qx6eC/6Vinl4jCx/m5ZCwW
EHDOkmIBX9sDzV4g8sRu1Cn6NoN7Qyr/UpXTjyKnV3dRkdX4mpaDOX1ByV7nQIAJyuFPkvFEIIvx
MIp50yHuMnf3VRteWnPimqZsH02aCDgOnGfkLk4mJkK5M5iNHbOIrIMqPlfK2TrW+EN9cROZoDfW
KYFjA6L+gFKVpZ271NkgLepRvM8c7dEmA7kLPwmnuHH01Us9+65p8ha+Pv0OQb0DQvWex9c29Jol
wx7kebaDmSk0tq6zi1r9A+tfu2IR/sEnaa6UTnea6s0rs7VlEnRbFfRMS4Sxm8hB4Yjis8+Ba/iX
tuy/ldHITdkyHRw7ZkvDeEwJvdggiEWWJ15znDRBXgliE7ZxVsq9ORIjihD4wtmLat4iBYzwUI3D
Mfmi+er28/OMP5YajTSR2kVWwcplmbiELzMz4zY3V7ZMyq3g/krapCLsHAoPT+dBp9o0HEmkLkp1
M1YFfJTqNbtKTQDwHfSNafvHMpNk5CT/fEjP/BFUc0T7fKYSAZBlVA+zmSU57Vk62q8aK8wG9YtI
SAouJ4DnIIO86h6V9cOQxlsftB5QFpopW2NoZ8bs9LAd06KiwDHLWYf16sSxRMFIlqOdWSuu2p2y
C9aQ5WjtUtv+rRXHk6cToFiLxOQvZ78snXWJcJxV03XKEIFBnC2W/yfuPJYsR64t+yvPevyc5nDA
IaZxtQgtMiInsIwU0Frj63shqtosM7I6g3w9aNJYRqsqFnEh3P2cs/faMbYLYg2OI5veRV1bL4g2
obHNwc0AFn8CeisKqJgyLg2WFJNY7eLOF+YXMzWZN+pi5XAS3tbEbVxMdv5UxeUaGbPYWGULh9h4
naziASkDjYYO3gZ+qSzs8NeDhlGeQWeMmShRowgZxvrhOnC9Z2XiCba1iwdEq30Z9LcstyvbVf5G
iwmnJyNyQmath5hWBQGZ/rMMx3Tldfp7Upv7FgPMRZkaKyjgu3IZLhpxC5dIRM9detVkJaVRCbaq
z9B1DnkI4qaPgIhhd7voccuQmQr0yCbQmcEohGG1NQJj6ySRxVmoBIpSPRG5RSq1b15hm4Ztnztf
BtgAyDpEPpEZ5KV3cvC/TOZL2jXXNmexk4IdfzG4jGEyYxlbjwdEArecCtaVbK8DySpvkF+P92N+
KrEP2OKICe77CNZ8Fdfl57H0sTjyGmKMp2xlP3BlUG40fc8L43lc/J6TSOkCaaqV1msZl4M2amT3
WJi8txkkqwvwIgcHs64546grlf/gsAZZIj60Pv/g0Ca2Kp+7E67hb5li7pRF0QPmnsv62XaDlBA/
5PaiE9cgMMDv0N1ULuMytr4HnmyLIyVv1qn7dRg9by3L5AtavM8xCA/ijpLPPinQvBaMYxdcmtZd
wWqiv1XNnTGg8C5qHNxpywSwDcgPVNktPc/xdKo1H/Usp3QzTWq+kH2AkdAnxkXqJWQrdjCSxTej
sM50AMQxHzBbIGotToUb3ae9pKGG3j2okl3WNNQkeGwsOp8PtfMqxDYsOfuHBB4g7qZllJAkmoTq
4AkxEDAUMXTHMEr2m1qPlvpeudXASRcRRizDh9yKD5FdfY+d/JFfwx2R6brE/RVSBntpeRWa8cFj
9WroCF54g7mLCYxfT/a3rFhOuo3T7puk2aK/+GJU5WPZFMglqjsnpJpN+u672SDZwUeAH66YHtxQ
bbBWAa0oCpxhTMebBAU/TkVsgU6+H00boTtaWhct/FbE2KgCkjIu0/G+n3ZFLc6U0jA0i+KHaiRe
RjwmuWayXoDn0mtGI19YMo9mMb10tfjUG73BENTGsqugsOKSIbMLSXOaIGcMELP5rrgaPaa+rTEd
RUuQ7oB+xgjvuhm7EjE0TJ9Sug6IEyOkG/Q43BiNG9N/b9Xr6BUt13FS5cvIojwPGB4tgsBXbFMM
FviqezrZK9uhT+OGDSoK/VJPIychkV0aBXzM1kQ80ecz+iAt2KlKTK0R6V6+dxMFNCdqJhS5/ZxN
4+XQRP2i/RrWkSS+khzUoOsI4K5bvRqt8owZ9sW08I4QjkvQgOSD6oNDCCB92wWQBR0xPtWI3m7C
iYNpVyYQZWcUSPLaMYfuqMrSv2RKrqaTNaIkBKeGb7J9oZrkoCg6sNvVxGrf7oeR5rITYgdt5+5a
GoDw05QqKDirWX7CG3cTNhyHLNWdW09POEf1pd3jZ+mQrnOiO0eYw+xseC2aYy3Qx9IFaXcpZSrm
ESKxYA/QIZrlWY2vqTtucGJ6K/8ubNFFTNp7gVPZbCYHv7trdrt51NdwdeJjXYGYSMiQuKDYJe9+
cnYZfxPHuefeJXFgoIm6goVy6ZVf8QIO2Adp2lY92RMiwFgO0pRso+lVF96WEfWL7uaOyXPyEi0W
qApTWInZup1vzYmSnIy156ASBw1bRVj5FQeclwDjJFC/EPIy0juSCT6LusCSUu3d2LlDU/29C+Zr
waqfFs3aD8WVFXMDQ+O2zRXuLrKfLuxuERwSAetinpMd7ccgSm9iQXCnGrNdJWm5lSRcDArbJa3H
dcrbzwlsOsWCuzsrdA+s8RtM/9TX/VTsvDTZK1yFNstqVVpPlsBrSCYUXgPs3FEfViu8tXiwiN+M
VQ6SbITOr0fWMZU/pX13KupaXCh08qswyb/STNkWvWvQWzA+e6j+GV8T6eMgtqYazX0kWwNt15Ud
wkWq8AhlCa+r5DtgjvrgIdfwI3VGXXSZFhmUGgu3XTG9El9WrQbCjEfWG4KzWW0bZgC8hczcSKvT
NE4mZ/rcy0pcZPJTEVifs3bTZlZDrtGAW2sYDobFDetVvycxGzHjREgPXYrvPbBriMw0Sdoc5HLv
/dDBp2qZpTEho9iBUMZ5Nd6ZiqfMf4xNIicAFv6LM9mQDhcRVRmgs3SS6YqD1rdCHtKB0Z7lsDAG
NqG6AuJiYpQnzJP+qugIaHXEvS9XURU+i7A+R8GMEy36PPg9jRMiSt3qPsRcz+GUXjFCvC58rrW/
hFe6lNwx4cDuhJS0D+QuU96+SHDjoTBh67IQIHnOV7usKXbdpTbVN7bjbSqfkyyxWYNOrH0OmDMR
7q3jMXsbR+uIWd3dSaAKUhjqCrc7vtCt0XoTWowbB8XEkRUO39Qc/KB2u8qr6p5zlr3q3IGwU4az
hR+udEKJIz0reZgc+9CY8bDzUcALZ4D/A3q0GJLrweeJNrocF7lbj6iF2GtKYM4os+FsOCZQxBGP
sxIhT6XkVNrMw/cWzdtqroAdGORK1QjDt0aSy+dpqr5HmTj3PKe9OVJERz5q/BgAzSqvgn7TBQgc
B0K5S1aVNTKhqnBIu6JUWQ1JY28B5j/SV17E2mQEsFhx2GTeve4D6z4xs5cO3a7bVs56KNW9zrth
25nAe0JE9BEAJb5HmnBDFV8GA21qNMjdBrXUWqRrq8b+nNviKW69FyapK4NoRAhYz3MmX6nGHycq
Z2TTwCg4zjH7zIkixMAfD2G35QQ275L5Uz6oO9/iWFqZDW6lxERW0aMKY0zvNlfUW3SvQn0WE21m
NHrbQRygUVGwDSVjncqEwGHJh1E3K2PK8RI5KKajmymtD3kBPcdwI1JI1H1XQ7mlYL+wRGKBmXPg
PiTUeaHe9B74KaYNYQbur4ldaIzZxZgW8wVYHTqgnfOVk9S4mmKOo/UcnuTV1KMLHrPAoDupb2bz
rucffS7G9nXknE5bnrR1ndPS6/lkOmkuRl0afX2yIvnoU6Cqq0JMtzFPky9OnKqqjTe9QcoKYpOE
HDmcBFjiOwR0js/gndGcCRSMBoH4GrcpMYqGuPXN8QvxOaQW5Td5KXuQQ/ZnH6YQywNEnFfE6JHD
Ub4k6upi8pONkVE2wlm4j5ziaWIXxZVJYF1qXtZkmGCFe9DYvVkh7S+pE76MtrwUdvOj9et9VhPl
MyMNNBKxNbvunM8p1bfzvSkQsvnta9m1DCCNW41btTPcU9N0X7CHnB1e/SlSztqc3F2t12PeXkvX
uwdycO+m6pG83VWLHxCepaRWa8tLut/3adofYPN8EWaPC7qcb4EJHFQGS7SZGRhG25Js3FwS/kNX
tlH1tNVENrvl+OzKItosya8Aqd3QeJnCBZdgrAHNEXhC42RyXxDdrLrauRV+c1aduGVCtxnRu0Xe
DDu1QaQ4qPJSqHRncgJDqNMBEBQDmD7cpGh4vwOMuaNyP3WJTwVNrumi5ogm68Js208EeOSktUsa
3N11M8L+oIHU0VXAYQZE4YSLMQlfK+SxmcFJfHoKnPTYmvKbTdWSS+8Uqua+nomVV8GlO3D+L+vq
PLUPhOVWm1xSHYaLMgi6RWYU+1KJ73oeb80mvPRCVV80scH6lH4iDXFa14SBL5xq39Ws+k110P0X
L6ZQ8vL2a5thKjDb6ErEqzoaSHVO2UiZOl27OTmrSxqbMTY0kryjx/7jVKiNcvmJjSZR5edpUQQT
p3rW9rRF6I6WDjvjZDZbyDwDHeL46r8zK5BdH3blpjJ4eXQpL3u0HKOM91ZefMN08gTlf2s2bEy+
0VK1oHCEHYbA3l2Fc7WvSfJDvZFhQdlmfvTQDMb6v43GowpyOQsB2zAuZjOgbd7TMTAYS3WKxlFo
0isTQFZG3fNWTVA5aLxI5jalxTcIEGzVQ4BlKk1lwReakO1Gw8Fjpj0roEjGp/92R7xVZohGWTTq
mmKaGDtOixetHobLtz+4ndAXPc4p30aBh38vBn0aXZTCX6TW0JPt9nYCXrtmzNwfG0khTc0LamqI
yLrbouDhxGjl5aqFo8PUFwoW/pOnZoZP5s1/kSr/jhm5+bdCUP45ueSXPJT/t5yU5Wq+4mL8PxEs
f1/d/88QFIckhP97Cgoz1/RL/u3n1JTlf/BXBopp/Eu7NiHWAP0dG7I+bMuB+SFcS+9fWrrK5DwM
EF7yd/2v//o7A8WR/5IeBCLbshxHA5HmL/2dgqK9f7mGBkNhO+CuXG3Y/0kKivEOfy8lyCgiKzyb
NpLruvY79GjcKWOMLQtFMPEYh0q7N8iPwMMmjAg4xH9qjZKQUyjAQlaPsTAxyWL/23JiYHbH5HXj
WyPoJWGbh59u4d9v2n/9nM+yJDv8lM/CW6pIMHFc0Kja0aCDfmWCThlgFTuK1bqN2VZsFxFmWQUM
Jb3I28lGGevGYSQbt11xw7IUQyIv++IqAIAD+dxdF8Nor0JUaceiMY7sIvok4srEBmkeyToaLouw
ONC1gKMM70FPYUvpxodaUwrT83iLK5HJWvYghyjUjF3oOTd+p4kFbvNww4O7+/MvVu/iNXgWju2Z
0tTEySnDke8iAroxTSjJsTj6Mj7qdmA5RvGbiRuraYAXeI4+cabf+nisOu0Vnw1OsnTDnYPgscnQ
E0dTZKgexsu0DCIw3f4Pp5f+JR0f5Gnj2K6GuuLecTJe41kpSeSuz9IJsPSH/Xjz51/zHmq7/BrH
MG1t8LYqk+f46/OzR9H19bKPuqU4Go3VneEXbjItHqkf50+mg9PIbsKbuTGSCXMGp+KsT8V9FqFy
94EHIof1T/XyB+DpX+dMuDtRts41PJLiFjbQnc+ZAgN8W62FXxY3VkfIndlvqXe+ohe2H4fpnFsg
Kl2ai3vGP7wk7C4H26WxTz4rR75whr+coy2HMcagLJnSjzIufvu+bLqThoXBzJamS9n0610owPFb
QpKDHnB0fUNIZlC/Ourb1DZQGSY9Dt5ImABixHOxpPt5pRHveL1XIhHe0TVpS6Fnzz+IvXgff8Tn
ZVqOyblS2XjF5Fs4x0/I3aad5qDrO3ttGdWPZqzMYz/AryWifhV2hn0eyL1bN0Iyah40c8M0IuKs
854zeFa29q0r5WgsEJY8RZ4DNAGbRWOH2YrshidBxXeR05k8wfjcBlMt95piedc1S32YNHReBIln
PoB9rxz0ScdKn/78+r1d/y/LB6+fx70ndogkJKnfRYtFZWDlvQ2rFxJotg9Jtx2iztvlRq1PDPDB
TsjM241mpU+D04wUn+LWcaPoaiqycvvBxSwJPL9djOmwzlsOd1u9S7FxI0L9kiJONqU1jTdvX7IO
dH7jIaChjPFPFvieS+YBox9ahzgkeLcVnfrgmRvLy/bLZfAy8kGidJBLTNHbZvDTM7eHQLnZSJve
HvCm9eQy3fUi/NEimuHEYecEyJXT5wC7tdXHEyQK+vOTU77YrSTosZGHeR7gYLgBWucpRcsz9i3H
ON/mU/5P7xivJ58L2xvroXatd3dMTySHa2lplK0sWWrooiuiUMFoCOWQG0kIhVbmITUonOl23kk5
hlvOTrd/vgz124NbLsNG5adtvmHTfncZuB16KCjQJWpjYKewsBoQpm4jN7kHlRzWs7nz4spg16Fb
FS9ZnWPOfkGpRR8Fi7Dh+QRIeHA+YVB553iYUC9kxCkbhbVqM3v4qn2CDz646nehL8u3DVGcl94l
+otVeNlofnrOaO2MOEpi+BD1BO9y6GbiX6ySXvNckpQMqKpPOKgbiC0fEdzJq3AWz0QEZpdj5HzH
DdTs5zhxziE4nJXStX9u7B7vqV2YK88RGWkxJDEvAeutmj79+eLN33dBl4OP0qalOP/wI369eF+H
ozkWVcIOW0aIVkvjosNTtWoitH+yH84eLpuDSWMYWrm5RQa3F0P+UDpwAPs6uZuYYNwJI9Lb3vyW
4zTbTZbnnwzRg6hNx5EG6SaB5wJkgiGFT3+ORlaLykd8aZ0RQB7iUYYYDnQat3B2Mq6/ulE+n5A3
3Tkx6pUik/Oj5asbHcv7P/94tWyKv3yhjEg49PG7Xc1+/p4Eb5bSUuxW/Hiy65nb+MPRIfBAMpu6
r7k6NEk6eaqhHMiM5qbvAKMfCvMe9Gl/7DxmI1OISohH7l25NvZgpejjLgAVFbjxVVt59Ucv2++f
iCLuzPOINVL/8LysKDGdenCsdWJNa11VEphU8Do3dn4q01KSc1pjLs4HOBOatlNnGSnGwgIyWld+
Su3hXoaTPskxRvjUBHs3g6M5J7XY6tbdZljoH8i7/fLn+8wh+d19tmmzWoodWRGb5r69hD99Ibk1
ho6RQO/0HVoWyxszi2JvFtUT6kvGFa6+6FAhHFsX85EW9g+rlONVE2erkv3bZ8Cqllwkfm509cGl
/cMizVJjcTs9prEs2L++/23vywL7Not0ww5gps85zJ+Tm+EZmQo9PN9Nbojf0bXN2yzxYVFZnnkc
GEotvjmBCg7+lXQT4yryG/dYQkgG2WKdP7jKZfv8+UVVNoszlYkyuETJ2/rrVfaRSSIRdfkGZo5i
AtQDk/YSYz3RiUlEGTCbzr8NZaQ4ShePrlDPbxtaZRFcFJG8tv7z9bwFGr67nmWVtiyqGI/J5PKW
/vRAQdYzPJJE05GkgB6Qv2MTAUKYvWuIr4T/OpD8I12ljJ4gQ7FkThekHUJCYQTRZ2TXFf34SofJ
3tfxpA6qqvhVVhQeMs84jlO6NLRkgaQ9Wntm/uq6nbU2ez3eFbbj72zoNCtXxOMHO7bz/j3lNvOm
WpZiq4P9+D41LPMDQaM3nzYDXQcYRWNzQSZyUaVPIxzBKFBImaYyKxYgLvA+uz8EiTPeJCDYgrbb
+J3w8KF0aKIKX5+6CYXLylDVfEqR3QmP9nRWBckxK5JHo6CJoDhM4UDNi8dAg/4rNb2QjJlvsheI
oFbQcMRdv+B8vSJehQhJDkLiRiOxe1vS8b5snM6l+xEGW8oo80py2wHgFpAYYo68vejqs6iMH3Hb
y9e0aoIzTHtw+QMGZn+2j/FUbTD6etdAPdxrXMxH5SfZEQIY2gRFoSIBZ2zdcQTSszikSj2cmtl6
MXJsFcTBmo9OQliSPX4zUki3TKBfIoBX6Hb9dFtAfMVYxpReZrCrANGy/Lc1ySkGc4cg0+Xxzy+l
+/4jwZJhS45bhnY1q+P7rSwrOBZnM8RANmrJOdhD/9WX4daWpX0oiv67TcTo5IjkiZzBaYdhiB3q
ZDtzcqZnSN42LCnahbEEl+1+UhMBZPaoTuSeJ2dY54sqThgPDfpzNaXZlmB0dSShWa24KEBUosc7
FxPRSK8fulzlQpDK5nQ+5ZZJU5IdzlxMkL4K5htSHGM3u4nN8RAUbroXqcdplLEfg07/wD2Md8L8
nja9PvVdp09AlPjQ56C5TukOMPmRE4s1EsycPu7OMdoLz+LI0BhkPqWlPWyIvV4QBM1tu/z/zCyB
DG973EBzjNFHJlvc2ONNTzrdumPxS3HB/RB9ffKoTsF7PZs12lbkszuQ7BVs85QAvTnZpYOlzzZd
cTjC48mxh2iBc/KTC8/jpF3M49kSBAL8+cm+LcI/LzecsGzTAC+jtGPzhN8VtxOu6A4kEsfTpah4
KyXEnDMsXWAYVend51AMm0KMDw1xSm8fHxBT76rnxry9/L6d3vs5rChiKXBRWcWw5SisHqhSN27r
Rc+ODI4ytPu1BTny3C+nYDdmCw/xoF1Z1qXVQxPvk9Db9r5X34YNNGmIVOAMtROcanc+hHE7XRlA
SzZ//vHO7zs+P16TTqnYp4ireRcWmaf4id1G/302p4/cb5iPMOBP/NGjl4C8ARNtuEXgVjApSI3X
wAxCjtCM4Kj9GSNNYEizjhYzsbTyta3xnRhoJNfc6vBIjEq00Yb/AgojPgJs7c9uBbsqfaszNDpA
Bg7z522SIaFJ5/a1QpCxRx95n+bmcGkpuqY6pGOLsWlaD8P0whp9KnyGq0UBTzAvy5cYZMS1ETdy
PeLF35oIN66aVFy/LWIFR1xcHv5zaiCjlWWALVki4ssGyC0kRMi1y/z3Sk7ja9ZbDO4tffJbF4Dh
FFZs1Vbi0oMmcm30qgidks0EPm/dp5BRamiYZ20MMM7JrNu8tSeCul3laug/WH3M3x4Tq4+CEgsu
yqN/Jt/XLhXiRcuXwcbrmcaaRp5vEzJp/Amw+pi49VoPojgj17mYpvb49uk45K1LAtWuiWqOdnEx
F7vZMjaw/aO7VmXNY11Y57gZP8O0BX1E5hZBW66C+Y8CqAzzjewRs0q0i1iM5+oH9JGUXLJQMdCt
YQT9+UV8HyxMi4nIIAk0VtJeQaTw7iusOCjNMmgxb769GsbsYLDKqvxG9a8SjVvMaePKqxj5Dx75
W2lcVusUTVJRQIsxUE/nwm0P2diyWJYTeNxlW1paChgKmL7MsXkPOX+8mVvKtrQOgQ9KolDeWlFu
pG51JhGv9dmDh2Hqek4HF2GxmPd6SvLdsDhajEDIXZ+1D3/+5e+D06nwDIucCX6+RYD6b8HpCl2a
hY5RMyq3xxs1I/9x4Mp3bWQdyJd5spd+wjzBS150Otk6mLFSeZV8BsVlImzxps8glDnjthwHsnFL
6uC8MtrM/aCL+5Z4/PNCyQvI8zEoDUxFALS3bJE/ncvqnPNjky4oqQk9g3QDa+3mlKJ/1b51D8ah
jI9vpZ4xRecmrq4sAlEes5Lir6vpEJFAs7i+h2tdG/hdwpL4oYDXbnB3nonTV5i3o1+VLzwoApws
SN7lclJLU3k2whioVFk5h3+jm/LWgvj5py1vHz0mj/45/2FD+PWnFVT7EcE71KHMObejTyEZxV64
o1tL1hPwjtBo1Ipk3W4jj3npIVdv6+sc5R+ngOYM+SA7zzLzN83Scead8Y69ZY1kLxbI56XFZK71
Nqal3U09oBWJTQghhju762kRp/gse9dNgBIsU/etC9Syc8TeFfj0ktBq9m7LvmOIjbYkOG7ORYAf
7fAASwDrlxczoFo2S9Sj7a6AtAGJy/xol/y9lDFIa1fcIIcyC3TPr3fIyNNJ9sWEIjXtMz7Clj4s
9I76TNWzH/gqpCv2Ydcmz7lIOKB546cZ8uMuCPNx31rXud1NO7dNwxeIoXtHGM1DjcbzMupRw9jL
n7fw6azaPolP1LjbHLQSyrxGn6PR/iJgwIHhsB8T+OTnwUFKE42t3taTHDmeLuUz47/7QKhjXikJ
/iiyr/MksrcffKzvD/FMMiwC0Jd+q/bIun+3EFu4gMPWV9DLM7M4tNWSxpphCu5lxFksSpBjLuVx
EbrOfYWrXEeK4ISK4NHQfQ3aUeN1oLHf1SM5jJ1bf7Cfq9/aRYpWA8sIzVoabb9tFIw5xyKOiKRl
EOUdmcl0KOnJtY1aC+ZWNmugyS2Gryp6DtjtVyoce7KpzBn5TLpLmjq8roURXg9xfDMjTHHVY4HV
AVJKuSW3Jj4laDJPTdb/Ty7ckWB3GZuwvHjv+lzSaPwxA32zCUoHyNlIvzIJSCKw2/g6KEyxNsXw
TXn4QaGHeLifK0Nd2HEedACXrN3M0v3YKPcurbODm6Aoy0J7B8tKLd/gfUq8Yh5cf/Ay/FYT2MxD
PJYOUk8Y+nnvVo1U6tSJRAIrngSTZvK+Zi1EPGfwIG92qEaCzqfhBdzxgsU/v49BA170U3NyhX31
b4zZfus4mXSUaIJ4lqEthpHO8nL8tEDnVMZWG4ZYldikocVWaG/nXJP2hnzFmLHGVG12VwZecTDd
4YTMyjy0XuKdPU49bVkh550FIVwYedxd4yXmjtlTdGax3peJnqBqx5cf3ML3HUKGKRSOSrmcvulv
6nePvSDGw5ymAL04jEY3KIYzou3g5Nbnt5XUQ+vjNMr+ZiGhSDMbjaTZFyfLktWqqAqi1iyNUQ2C
dA4GYlOa8dMHF/h+3VsukPY6szw2PNjh7w7Igsw2CktYdWLyJoQ0g39A1W5uy1kYqxSlFJJB/VC5
XXWM/QrQLHwwGKG+eKiWnC2k0Z+LKfo8Nd02c6zgEuan+8HabP32Hi7P3HHo31jaU8sY+ZfnLkaH
HJJKJhvdHFWcDeGqf0YqRXpKjLj67a6mOfFCc9fP96VRX4SgSIGjIUlzHJC76YNdz89IqPw7fOvf
R6XkvgoncQnpmIrM+94verd2+YPlw8s1GF4uZVGRPcxlhlfabM+So/i+tnz3qsobQXXHEDdHHrfz
mmAzuZrklwC2HnJn4IMLB6a2z45tt0e87RuXkK3/tKvFscpj0szciH/zQbzrIg39qE2kV5CI5RjQ
Xwkljb7Qd1dxWxtEMGhjb1l+vnqbnuKwLw8zcOENTq9270eMkVFCy48arEsr7ZdzBiNhNkTDdmng
OMb7cotqEkPHTJapiTGQLEuUvTLqqjXXudeD65+y9umtwgx7x93SmXrGb+UhiluA/OHlkA7XxBqR
X4AxdGvB7F+x22UHG2RYGwOGXWb3DDpY9IzmOgvz728T8D9/Ev8wSFHoH1hiyPeEc6+WH/nTMjOE
6WSYnFrXLQ4GAqCC9joeU0jP0vSBBVDBEoBAFJIVp08l7crE6/XeVinaXT6Hi0YBewiaZNqFwsQr
NOXhpZk0axVV5YkQ6eHSIbhAhPP2g+tePoNfbj4lFCuk5XDlki383RsR0GyAUIITSMk6Ob8NcLHz
fFGJ2+1bb9xkVfnprYgVY+td6MXGWdYEDqU6be/Jxr0OBA5ugQxKklUffi5i5FgOjCSrssablyBr
p7P0CQgpQAU+AJP9rBD/38nA+uCX/MPwz3RJ5uFfFKRIR96dxAO3KSejnJ11CWrlQN44XrkgPSSa
XTOzrOnZJNCcFwZ6HMeuFwPr1k0BvKBOSgcfbkTeRhEX8RZTQbbNuq5+HsGE/TvDv9/XpiUHlnOp
7TC9NdXby/TTy+I1xURWzzCvFZDGc20WZMBBOD6T3XU3mewpIfqOt8kxTtmR6X+oLj0CJYY6ue2n
9rL0MuNg+52D17pw9lTHYhdyl/eR0vHDjB06kEzaiRnLNl3btMdhQW9Y/bKDwfq976QDZN/gbgTK
hPMIsEsJMr5dMYWXdOWrzaD0Sz4xX6J5u7LeTrdOTr59Hk4WzL/qqc2JercYkTvDBys3383v7yT3
ZLlFsCY5RSx//afbIzKgNlliA8oEUmbG852Ow57avl8wzIL436U9AhTgOZn7+S7A7vpWxb7NE8Qc
RleYMjcOm/6lINF2ZVRzQmoLAubB2sFq/Kt1ZqQYMb202GtcgY8xUoGFVHm0S6jJlMZqDWm0/FTS
3zy0Nvcmgev19NYNUzhZ89i79kFt5uR7H3qHjFKGeRbnNNDmSC1mNKgDaa8VCjucTJx3kAAHc5hc
GX2FUctNKReYTDJJxc9Cfw/is48lBU35QNuzJ+zTR0AxVVvqKrb9sPk8D6NzQLZHeJMvnY0FjZQh
K43yJDcbIoTa9lBmyj+4YdSc3RjMpM3ZsBXjS1mauDEVieYhOJ6VbWVyl+dVsZuG+VOVVHjSvWk4
t659Qxws7SNyc6C97FSVXJomycmCdidAVzc5VNgIEsPhjRgQ5ENZWmF3PmUz3l24NOWuDGHbEq0t
L6XOL9ukJ+Op6tJ95Wlmlo7vbDv+/FsbIk875lBOTz3TAc1IxLVwrauq5yVzoTzuGkYrlio/qdp4
qpcF0Kzsi79uXE3Pcf3Xf63cPt6E0BbOQR9hvo8xemSGs/OisjsQovFSI96/EnXi7b28GSDzzK/N
mxyAWQvQBz9trsn8AvNXYnQAJpmcqXW8vY5Mfx0lDpt54BBeT6tDJp/zaa53XhIoSvC03uOzmNC1
oOHvminamdWwzRs/PwWTme9oTuvNW8uEPmtz0bEMvaKufkIXdf3WCraHsNoipgXmJNI9EDIivtjY
mHdF5acR334+Na8Dr8MnFEjepokiDMAVFHWg5dlDp2eAucy3iwarkRkp4xS2UBrdUemj07U4Uerx
ycWndKmqvj4y6jqqqUPWApHsEAjireIh+24PxUh+epucomX0m/p3Fj3oY5k0mxqcfCDD/CYFVX2h
B59EvKR3TzZR1oDP1OPQ0gaLzI7jqaX+2iQa34QfFjm7AhIp/DP+W9u3PwbLQVbx553r7RT8budi
vmkyP7I9aznk/7pK6DFLXU6Rxto0RoI3ZpheZkkc8NRrwVuOiD/gA1YiFKe3vzhBbiE+2X2BELuf
pJm+GPrur8IdSCgKnkx7xwnW2JtuJLCnr7KbMugOQ7MvS9YRMpXah7d3N3i0SJK/qHvbgq9qk/jq
TNa6k2O0RzKfbIFNcSImAfPMZHa8yPSUhutFGLfFJmveVQ1Woi4erdc5m57EFOgHxGbl3vXHe0Zg
7sprJ/mSe4RNaziIAbZNG97/KaCdRJPBEE8mQPd1a/nblByoc9qBTC+d+cOV+LcztM14ELHCUszZ
S4fj11ucZzEbZC2BCC5nKHfhbXllf+BPPocFRo1+sXo0jdHS8+K7hdeI+s5zriqXIB8fe5pwxydj
cQeoDjolEpFVGlT6rNPwQpT5hUne1bbJp9uwdPvVn9+PfziRmezorulxzmXA+DZR/WkXiSnZa5vi
fj0zpCdBrNtPXXyOc4313Y27Te43IAvjVi3A+xIcR7ZTszAPkyzHc9cyYEpj6a4aJe6aAkawCNpd
FFvhIcfh78E444Q+hy//k6tm+EXZxx9+K5/7UXWyLXuuepbRBvY4iDbPBhU9tsU6KLFnAOHl204G
QlGC3WA35Zk5/92AtZn9ErF5RwTK7AXmY2Ufm7C3NwpR+SrvLt+OkUQdth+1Kd4f4JcSG1nH282m
xWK/KwcDTIoBYwOXDRSAvBel6a6oxhuYgLw52nscq94jv94VG9Ns3L0m/tv0Zb9/27UFAgUdGEgo
5hzS4OTDYiNKEauX+pTkhCLiNIPhPv9vws5st3Fl27JfRIB98yo26i3JlmWnX4h0OpN9G+y/vgZ1
CijcuoW6G2cbTu+TtiySEbHWmnPMa1qH6S4XanVOVRyaOXF7/8OS8t9UE89fBKHwOvsy0Keo//V+
7zRWW+g/ZIOsrcPMdpSgI6BFW+THs6sl6yWuT629qPmammIVnLPi5p0uLHUsoW9pIz1iC5qZ7TBe
+P/fGf+tHcuL41XxVhsW/5j/t5LZlMZOigdAVM+HMQoHIudS81hHWbbDqHkTDVzAeNQZ0oBTshXp
7qxrIgnCtecUhbPvRf+TlfHdnvrk+JQQK1O4eNaa+11jmiDgCVLsYumnKUZ1tug1prIWM4gzWzhz
1sEo+pAm5xkRCqV9FEk+cSaVG9IGAkzJKK9ozDeBcI38EpwEPYP0BuP0bTRDaQthQj8j9XAQjWXu
rE/J/yCJZCzy/7gTNeoZDZ0xmh0e+/96AassF1mLGdJTZp1c35C+cz/Oyb4Bqh17oud4I5HleGos
u/zPh7Iy3+S2stmJSwaZXXrgxlpNLvwpWj88PxsB0GhLmB6WrHlJp3F4G2RRH/VwGQ5U9zKTtlti
Vi86mu6j0ffdtRf1B9T6+fD80lMWKQ3m16BJxLh1lswgfxo2PfXw9Tn7jPV82upzg4lsUinBVwcN
bZTnxrnGMq8Xt5WMZYMKqd0+/6iYYejKA6b/TkY0EJnyK2e4zO/Vbjh2sMgPaYNBHsu+7wBn4KbK
3WqO5dOo40Wls5MCcErA+i60QXSELTu7xoJejV+clLDfp1n/YpeReV/ogSmNrWz/0zXQWuKv5KGe
j5Iyz0ebGfj/fqF2aBO1VXxJji6244SEHQogYTWJoe7LnsAqZrub/1yLUa2qfRvPI14TeuHtoJ1D
0u8OTUaEbpLpL0S4pJ4Q5M7gJW03RiFp8MXrzkdZ1N01cMFOnmd35mPzzhy75J1dddzBMupeYyX1
uLPr2xJJ1dnI58+Ivs69M5wpGPNY2Y1w4IDUwhmUDesn1jXcosqCl/Z5m2Q6tD9NoniPxSj2mY5+
WrdoucoRFNFMkV9pgX9LCFz9AriAIxf3DrkhYmKlRbbZabi5s+TDMLq3RiqMN6cxHogZfJ3TykPt
69BT62J2wy7Gsop4/H1g5DuK+HWedLCrAv7jZIeIGwfR0zh9S3Q5fsNUM72Slmrp3XFw0Ix0bVOd
MRsnJwaeViB1uvZhIfmmH/hqLeTIatloBFESp4HjkDZekPSQA9Y7h4x1CCAsmgA5Tewx9IVRqBCl
blmT7EkIZm9zpQWEmSBbZ+hvu2rPKtCapQimKXOQLpgDc0PZa02luEAoKAEqgp3MR+giltAR3yQk
o/QOxEtl85xEd3iKoXxS1a49IF/nLT4+PzSjtH0+HP08qFtFVmI/daZt2xLDFFvvXacTLzHQq29j
NaMGoy3S6OPNQLGwL7OBxKCGMmLSzGMyQ3bDoP6wy/rX6ORH2Zm7W16WL0+FbZbjL1dkPBCN0h7j
Jq9chckExrT+nVJwwp6XKifRs3jrsZg3ujJOBAt1D9ZjP82F/ahDTGaEkUvBsxn1/K72s40WORRk
nTYk+0xVqTxNkt8snQPRYNbOFgxhBhYEUd2azzJhtmR4oOwYxgAGtsb6oJHVd41biaM/ylkfeJLO
+dRCoxqOkPjiIv2hhAXQsXwOq6bbUXwbLP8tNitzN0MSZCPVsYctYKQLJZmOGI8sNypEHIBA0KCe
ScAkxiWIlFh9kSoN8v/62WjS9oFzi50yhjdF6Id11qW+3g7rAw8PALOJoBiwsWWP5USaE8Jtn0n1
n6mMp3OxnJ/taPS15vmp0ajR+v+ntpNrhHqhY/lJlPwrgDJ6/WQn+0SVOaBHZbm8FNznL3Ce50Oh
jIb/jMmW8QwTUwhEmOwy3WwHJB446p7LASfqT5OFl0K2mHwJph+ApGhAwiOGez5m6Lsh9pzm5LIA
2Llgvf+yRlHjGWatLjWG9kkZelHhEFc4kvCV5i/APOnmDic1a/DjwlhNcvuFzBScNXN7m8ao3D87
X89ys0xt7I8arrNn0U2POzoIqOi3STZkrm3J9jJBh2gAr4JK2tbOsPyEdqXijp30VylOt3NSJ74w
CnGMolpHpMSQb6XQ7+B324EZD3e6fWhMlvD4/JALuOl6l7Vb3QZ9Sh7R7BcdccC5MxdbWL/sqbSc
OSrG5nSv1KZ0ETLSOMq+8hgUN7Pbvzr2eXBazkB9vs4POlQ2WhxunqvHtIbJZzNgif+UQTLL3Xbp
t6O2aFcGZPXm+fzVFl5oe/Ux/EdIv7DfH4mbI6BemG+jTL+hKpLdc3ERhbkaXtH3t2aDBH8i4zJH
xb6rbEXzJEmKgHxhSEB4sQq8g5EY8z29+WiyGNGWOUHsYFc/+gweBUnJok2+bQTkXitIlyBD+Gpo
dE7kyJmPTEA636yawS8lyTo047ztEweaAK9HAtMZVAvQGgva/aRU4V+pfn9KpqoEZNjUJIgJnmrB
QS+3bTxE57ZrTYjjPdkt+JJ7s2h8LarodCr87GchvBBmu1sSFfoAPGxaIBgc1rclHJTgqbtTyq4N
VEm7P9+iXNP/ZUkL/0BL8/OyWMGsmdLxef8kuGmpjsb2Upuqn9j3aeHwa5bNqxbNxlunk0RH4tP6
nGnjqm5x+miPSmCXVnF4Gpss857fR9hhkBBAvlTqd9uTpJKpuequrgURlcjzLYUUPjUGVubE0CyV
mjs0icg1a2MmEOFyynNAeniVgJkmh8kakEia3B9mCm1jrg9qB0ggjGZW5DxIACY7HE26fAUaMEyD
P2PuR5hakr5Hi90157q9o5B0a8pTg7lubV5iU/Gb+GfBeWoP93j6E3+v82G+Iw9DG4CVJWD0BSXt
2tyhIvxr3rTyF2sUstyNTS+uzmxU4ZPM+QCkViIDNdWnL4KXdM9qoh82x/giz1j9ndy8myoJD4mR
1IFELDSph2xEaVK4mhF9iyb9RVLG74zRHbkcQd3YWyXkqBGpM1WGcoiJ4RN+uqhK0JCA5y808gi9
FS/gGkd/CLt0y6G4c40yrPejE8INqdnDTatMfduRpQPo0rG3XhaEeuzz+6mjbUl+56cu8pcmCbNt
O7claJF5a4gI/X2StoAZ6Lnq8DfcNqMFPYQLvS+GvQS0XDhTX/NVBAYL76MMZ207oYKWwhy9C+cD
ePqJmB+TEp8AV9MwpkvH60mJZxuL8jQjaM1qvOtqBgcFp9a47aZUfkxq8U6e2KPLSXLSTWLPQM+T
EstQl1wwKM/MudgGueoRAvyxxlmfVEG+mMcUC9qcxFfOZ+TNdCiF0LoTMOMqytwBlAPhSlM9LmS/
Bpm8DtDOtrD+GeZwGuV6z9f+yQ1y/bZwFbibtdre8GC+F0JdvDlJrpEx3RyofBvToG9Q42aunPmn
WSJ2Jwcwqdpi6rDi5iA5a7z2xBWaT9pCCs7QyPes0woXlyAklKorLtoIJDzKHZt4LAO2TsJ83GHr
kyguKXICem1vaRXeq9R6f94ojPNpCQuCEJNODj3WL/vg0GV36zh0I7vJd3G0Var0KpEwkJZV0Fbh
cTH+OcZ4dybr1kbfRk/qidIE7KUX4CUXtek8moT+AqrB1lV8C2TC6viqIcXIKLKRZmOdWVRY1Vx2
PVXkoMgMy8XUvoDq4m3R1B/8KrSM40EhW9Uhn2X5phd8rub+dZTVd2BpmARbWkjKCnDr9/QwlfNI
dsRRkDyUgjeMCGrWiVOzrE8DVBa4wznyDUIOb1LXS9tGQeo6pKAHlbYS20El4slt2+SDZFbfNGrH
7cHxp7KGHvbimBe9+leCSLXLbzMjtLeXaDOQKNSQdsis/eyok2fhZefkyDxi2OnN3xnQlzzfcDsZ
gKtaZ76m48DQ6F9HM9OhwQFDgNC6RUXbU+bZq6mx0dvduJ2EjgSGLa/v4eWFa0aECvnOSGQXfvq5
B/Gxm1X7A+2a4bcIcWInn/e50eEdXSupfDoig1uABFU/DqolG521NjyidxEywn2J6FAVDNnoj4eW
TPqPvFGG2C/6xAtTFgjO5TyeG935JIbVeURg3xwJ/mfBXPEYNY4C0qsYf6khg4oxmvEZsaVLzdBd
tVjcU5I4f2WDhTlJQotM9FNxKFume9hwThhASPZpjPZQL3MfUMzeJoHls1hD4wvrYVglr0PH169v
e9w5oRGCkeJhjdpNiAOm/WzkEqY1SxvJNS351cNk+iPkLuBPUKMhAqzZA/y6sLeInh3TD2RswlM6
MPsI4FOS0sdLj0SL6BoYg3F55+DZ7UOrlr2waT1cOm488iayQ5TbKZH2KQP3fSjgy82rFV/gvpCr
cHBDAWfEioAKdrupXW6ApthgZtriEm9eaToPUsJfiH7W/MHIf+bRuODMY9qNlaYbp8CwIMknXkR6
Ec2MYE0f1onoYDSEa5YDUfdDLygwFuTRSFytYcTrCx7REoGt3ZX6lzwWX3H6zuQ7f02aAjZ7expk
nK+WdSGr4Wcw583Q9LvvtJQ8WG6/QwibUVikBPa1+i1RZmjopvzuyKPwJsX0Fed3VuA9tme3LEi+
onFMIboxOAhsDNyeh6GWjxI8hW0jp3+bnpJ7AXtj3MusCc99HOb81qgBhTpsYjhbafvGDWMC2Y02
Fl6C2Qwm5D77sqsG7uMpPUR2Wfp6Up5yE91pqurtrQuJp4Et9l5EFIuxSfR6Z78rKA2VmuWmsgDY
oV5XmXOA87NPRsXdYXCmZby1DMABtXFrtmSh5QXZxrOaMV8pbnlafHd1pgZVBWct1yrpphE8gdI0
Pva+kZ6sNV5AItB2fE4CX9PB5lxQ3tPeBL98pr+36GCpOtboirDOBgBFVgXcAl7HPSixxtURcwNi
w+UU/XbouJlysDFkW/bklU4epCkIFKUarQ0xBY2LjIkQNRuuWaX1xIlNJTyWuODSsK0XkhzgnUUa
CB9o4K71cU6kE6DTRbwOVfLuWPkNUzPTlh66Sa5oYgcTV8FxrGbHFaIomMp9KeiDfN7ZVXdkk2PL
18v1N7fi6JzQZc+obUSUzI9yGto9AKG/wiSoVZ6y2iOkpg8wGJ4jg+WaDYiUKl+Vsg/530Dim31L
WNsj+GMpA4I5dXtDYVbCGR1ap7IGGp9lhHj3GVKZEttuUzyK/k9FShEunpDH04gJMI1ohUOtqoyM
MyBzhdIiTBhWnRo56qaEFxxkmlz5MZykjRW2KUOH3md2lT2sauXe0R8Jz7kMhSgfGEJOkCSXGUYj
6OTCpCeQEsi4AuvA4IXn1DGPGml+WiUuY0tLSCtXWnN+gr16M6YYWWYdBQPNZEXari/LnrSPeKbt
9aHVmETRok5eQmvtxlFgW9IAPcozp/4R/WZQaIJeNaVMqcmSO0zTj9lm37I9UFiQczCpHCFtkaFw
IKjLangcG371lxSFJD1dvZXdmqGSExkbaljOq1AyHQTMt3keXLImGbm8d4gI00da/qTFJ+QRixOB
mvjFNPbQz+JHs4C5m5HAHZZ6HD4GEhPKutz2XTi9NGaqvmU15kKeebnj9MWen6EIVM92avaUmzUH
Z5uUy4boHV06CTU/lsuExSf6agV9zc6J3xMLwLEOs9AcLQDBxdHMGC7E8BGpfJDRg7DZCcEGsUpn
QGXt59xTwcsE6NA24+zl2C8jEnpICp4h6hwyTiiFP45ezaWcPBPsH0097ZiwDfE6mDo086bB4BLd
mnWczeE+FhbkhlgJVEKqSWVwDnA4A0cta1g5cvsOV4KEw7q3fiTzT81T+c+utDtVIZWx+jHUYAoL
BGMUnaT5+ONEZ+VgMthJ8U1BXtZ5BcNfKwlMwoTBvOMQ065mASdybylvneagtn+T838RAfQSuiGO
LnQj1un8sZQCVtfRyvyx3irTS9p+juF10GirsHOpyy5St1J4wOo69+9adQdMlzQPTCG5FJAvkoye
FXkK+0Yk7/IYCjMVWDlobiT+rJSjAZxw2P61IE8P7DzKZQYURFOxNH5jvcelNRlbO/O1bj9axz76
JGGK6TvTUzyZ5pZtUDxCHEi2xxNotR80JkjuTCqiyTBSvZFpAg3H5O12FOlC4pxnyZ3vOCz+siZx
cNKR1fdBX0TZnRDcJejZIf1o7jFUljZRWtO5TGrdV6zC9IniFT6Bp3pfbDMLriBP8BxC+hKRwuIo
bmmrKNvZtOkWOjoBQ4X60Lvlp5QJoGmNqfWWqAC9JbC9SNXfvFvfv7yARcQgvouJpOOsg0lv1sfL
RKWybRrXySUfk91M6hOgeNu5ClpRBDxNPFADNCPJLehOLuo3I+E06OoOTz6B3DGxIKcCDephGgxj
S+qsflkmgbw+ozPZ928kgWJrBIRwdrDDbQeJlxCz4Lj9GALHJYQs0PUkd6faPkJkaVxpBlHVK3tZ
5ZicR0cTnX5X4gPp4c736A/WKDhLZXf6nEgDrtEv6/R9NF8Z+mBJ8KOT8BDWM7XCvUYpHuYf2AQ3
vGKfvrCbU+20RN5p+2I4E9WxkeYy6KveV2Fk8dfh4rW7TCdcOw2DJs4BbVFc6q1I4QAz7Y8bkA3E
fBaMyq/VtMtTNMjTKQWY8iqjwoCAbIut1QPIon+QYotBx0jtvWxVnpfOwHipv7Oug2vcQO6kmqHM
VppTK9PjAzjiGxoAe7nPKdhryvcpt5UDptyUvCyizgeCdxrDDdPG59oT35mdW0fsS23Bd4asvaH1
MNl+o5UVTQL2r2jXqwOgimKrxZVXi/IwDsY5sabdqL5VYbiNe307hxJUNMrYNPZ6du31fWYe4VcZ
nGfCz2TaU+gwTv16TYiOR2kPdVCmFxwd4Zj7pD+6BSNOmMsw8UX5Triuob4qKslDNAShZfmDBhKZ
Zb4jylanzFTb0Qs1qoQJCXLP/ZmCxZWAJ6SqOy08xPapqyglR9KeFFDfDFWn8kbP1leT+jRttCqm
Cuy8uW22Ta0f2Kl8Asdc7HY0rM/8Lym+EvL5yDcNoSgr5eKNvUxH4q3AjlAIjpVIdhk19fg+AeDj
DcM3p7v2WG8kDdFi3zOlUJBYkugcJycODTQPkVsp9Bp2ofgyU/ZoiiMchTylYmuXMr6hB2d3diJy
StLsVPQkV+fkOiZleyvWD6K0PrrwyAxYDTIEH4DTmbuWPShk8r5rO6JL+ptWh1MOrDyJxIx/JJcj
Xc6SkypUaWTe4Khxx5EsRyM7ilxzISlvUlDNtQWCkP/GHNjNMe/mqQNCGIwekbuw8rgJrT15T7ty
6Ah1ljxQqqSd/ogyWJgELQBNy5gW7uiAjE85JdvewkEsJpdbs7Sg5x6Jo19acs8ADLSx7mIS3hBR
vDHKAgiK4BRKGCEoNxmmTjbLvmNqACN1dGSXOP4lylfDSYApk3FjTV5hEq9YIMiq6CHjHSebVCbC
VhTfLEqJeeU+sPZmpMfBCF7aSCSioiTjRPQWpqx4yfy5aM8xL/K8bvUFx+egV9Q/0shXJB4cVyO0
2weQJPkN4UDwtosOcGMvjmqds3byp7xfFKYMAxRE3OPGtqGTtplRH/LjwM+apsNYgGSU4VemMTxN
lbr0hNGr+6ht98jB23ORAYwYlzyiCmP7mCyNGOoo+st06gpIlAMsuYph2MN8aaZiTTdsut1ccm37
wXpLquyFp35br0GY0E5aIHZ2+TJo8qls44NN76wXyamiRTlh/mDiQ8d5yO5hu/r1Jkd4RaNSSVkd
JH9UIBfRiHdzZAqjivY4Nfr80s/9p6VUyn1w7pgYwk0rv7UfRMpepKw7tov+YkXdMZR+RicOYE5v
UahumeYepT7cyPEfLaHaw7y2VDaQ2Ro6nuNqqh2UI0HSnfmCs+hEt5/15q0l+LqELNtyLqNHxQTn
Mjc/URpjo3qVIhRgmEDl8YbJmaM7S+oUHqhi/Ik7IBxu9GKoDfYw3IrRgxhS0wvHhfVbzrbUrBxH
B+E5/bTtl0Xd9NEOPVNyEWFI7CqeII1ixncm4WwaGF1QbPJDo9eftpWKvT4UmNgKssZUQZ4CJ4Rb
0lffRS/J/pBHFUEvSnkprKa6pHoR+TYUWu/5tbrSkbFiGAVVW0KADfWDCMH51czIIsanx4l4CZkj
nbg681JzuNfbq6iYzpJjvWVryz9wZQHc7Zz6VTR9v8O0xlHgx25sex/WQiEVjb8nCWHumrT9ihkY
XAaGCw+1uuaTZb7zQ4ujqPNrBb0VGodILo61wHytBdkGoX7mHu43y/JS2gvExrEqr30FcSCfGwJ8
1Pzdnh2OQtl7RKvhuPSlWAvnyB+KLgmEavW+tiiBAWrsc6rs9yjeJbG5j2L110DLnpA1UdHWwVgU
jnmzrdSjbcTkYauCVNSiKuG9I8gh36o7xA66N8a45rG0838jiRnHWrWm4/OzblmUbS9LV/OqJFgf
W/Z+fY296AdSYXPTpEDC8N1bPhB6g86podO+vPSQ9AlEsoKa0d6xBGjKW6DqlEbGmhG8RWoolwFV
XZNVv8u05AieGBR66wfknMT7EBmipxpntSwvSWTryxMtWApyUwvmaiT+HA43RgxyJCLUrjfZkq4d
ttwPwBr9vpd2NXOz116CgR9Cx/X1Zcm4GQuMZL2T4D1Pf8eW1jHYHLStWdIjj4pIpi3Uiq1unuIa
RJzU4T1nzkLdO2WFazk9VlfBwWvl7y5cidpGTSj8ZgVfy1N9TQODnmock17UqMsnQQi51PEbt/eR
OvVMMuFei/rlUjdldSJwAj6BMp2RAfbumHzUSnEz+wThV4wQW2iUo41NQJ8uZNPlec43c49hpVY4
PfYmYJeGpkmS0qtKtezAVlPBXmIgpCd29rHkzRXP8Dz8GrvuLwmt2UucRo7X1NF8zgkWR1gsZScs
z/S7TJ3U0xYt0WicI8U6miPBRrSHVmJ0F2BKyw6m2vzgiwkPkZSXGzsh9t2aM0ZfadD25EbjOwm7
A3oIEG1xIBIS1JJu/jemoekPc36sJNPmdKpWyLIUukRJWByen/2fD1piEZpSpX1gcpJJQqu50Eoc
yOegqRIYSlq+oKtPNHyHlnPjOUhdaoLQ663pW5UzJJ+ZXgQonhWeVGCv0aLnW8kE9B6pVO5StzNa
6JF2y8CIDt0lVqh7hIKGbUIrCyVgN8aS+cjtHQWiuCuh/KBXpPrtAMdaDx3lZejVbS4Ds1tCPb2S
+tKROsr7z5TgOrffUWyz8GHC2UVz+FoRnrK1DJuBSi7Xh+dnppKikluccPMUjDSmRlLEVOeepI+k
6YGeyEfN2YlZsd9HeRLuHq5bgJJja+CYRJCm10BmVJOsL52cvK8q348pmLxHDXCzaBzQwz5qJk/Q
MjLZ7NMJg17XBAtPRiDytL9VU6KxZ1vxnq0x+qyZBej21H6xHs7BWWmikfgEkt+crr5Z2ScDDJcM
iLullE6gQVE/05tcYDgiAFa7kzkMWHxMk6RE3VlThPsuyHKtOaEyWrNonAUsDhxQ0ymPSFGGA9q9
v9YYjYTzxDDjGonVhPfTriTormRwe3aWPZRW6Me5tF6sOiluBSJpfmeKa5Mh/AcdZCyE9YOwx+y4
EqrQGm/s0URg8VrkTnEvWoIK6K0621xp6YMK81tPbeZJeUG1US17ItYX6PzHqbC1AMtT5QNeByO2
tvjeR4XIs52iEmJEJ8otGi4p7UdzP8z18mgqKMsFwHl4vgX025co7tQzqXUZGWBO+0iU+hWAzE3V
p9ybOrHs8nFGEKUhw5lqipBcjPS9cebTmLHmN2cEt72eO5OoOHANr+kaksvSuu1JFXdnB9tiXBGa
0887wsjDYMhxutCLk8leqBqresnpeviDI7cuomXgA88v8tONvTNol04Yu7rN/8xD/JIz7FNbuLbP
v/z8IGQUEqIcOArpyEa60/CnbItH2fHQ0h1yG3itcfSpV+KrtiThF+m9YOkPgfHrPdICX+egNVhj
Fix27vdaafl1LxHbROL5Th6ajzmy36ccnpMxNmShC6ODjuBUnoqsCdPYJlfDjUYGgaT6NCghz2O7
8+BZvcRFM8Lti/7OeegJ8OhGHb6pnAYxym3bviGo3QQmPsz8Vcr6To0PUxr9lZp2B1LfU9cIoojg
ySV/qlLrLakoMRh9wwBWsUg0/8wST2IeLkSPZBrptjPNu1ghxR6QyOjptRN5Uk/7yLAY8Tnnul/G
QDi1jZ74D6qwSwFT913jwFETmFSFVXtLOI8T5YFQU97WEj52swazb00ZLs7pj26u9ZRMF7oBvWDn
iIwApuhpwgUuJSDohRuWFd4AgpW6FlE3ZXiVVTcMUgYwb+5piT5v7qBGqK30NJWI7dIxAPEY1tJD
XgNfl2IQHBWrws0cBvF6TZME/njiKaT/8OOVh0aIkJsu8YGUgmAcGBmR9FQ41rUuE/XOlsNQtg+Z
SibtyTQQtwxpxWIjyk/mZAqzccZ9qLsw/cWLZwC84n22dhmYiEs9kFNPFU5izr+iLPQb4eH+NGi9
15LiYFt+MxdS0EqR/miblmE0UxOJy7gwe6fEqVTZV7gEEdm8s8yW9EdnPmBqnwTd7lBe+kLTNyr5
KqZ+tbI7Th8yTc4y0nOaGxG2f4tBeCosuuYMxCW866oRHwyGF22Y/O0qroucSw/M7cWxk9PoJbuF
De3HZFyVCN1XX3wn04IVjufTDONjejEThPm2EppXFoKLk9v5e1QOh3S04ceVhFhlTH4OemqRotBI
p3mBXAyRbqHjuMBTFSpVBL7XfQGpY4NhP/rA/+6wVC3GvmkpnisDPVZb1+V+lFLpzsDsSsvaGv6W
YvlFi4cga9J4QOvMjDd1mjqhTdml8VzI16J5LU2E6vX3jB8B4nUQpVx7lf9Q0iV7mGQUyskfizcj
zgzgIq+z4QCXfVaCS6kjufgSEU38BEl3iKMeZAg+qR6rUc8KzvPGLkCsA3q/15h8IY8sDuodKVnH
jaxU0HTLklBkaV8ZwlezK9A2MuMftD9AANIY4UEy8w+FohIIeNO+OIpGEfVb2NpusE2XQD4qwtrN
9T0hKETeDrJ1bdPJORdbS2fTceIo+91yT9nR9EqmeXFG9IUApHI6iOVa/DsK7f1g2s47NI5+v2QK
x6DO8goSsr8Um7wjHb1EbBAPjws/ifWNRDUSA9UpBtld2fZRxqDzGmYf9nYcXqVma0eH0DG80uBG
Ny9MDob50ebWXU9DzWsLUAKNIf/LWHRTLdc3zei1RvQLgd++if5BpkfMAHI+pWGsfHPDSvPPwqS6
SjZjwYSOXu+QABNh0yzaMKhCohtVZ1JcRmfdHlkA6sSowztRTJK7mI14lcJ7XoryptL0PUtdzVQ1
TYPkiLZ75oEKMazJb52cvA9amdMiwyo1LIP41hfdk1qNaQOBCPU1QoVAOpCd7ntTgf4GC5mWUTL9
Gmb7b4z4+Fp3TXhRM0ZYz68nMa6Qkdk17PI3aWzOwzoIhS+Kb14ef3VoZrZp0yMkWP/Iw39ANdrf
lYHQ9VabMfuuX59NVCS9YMFXauc0Z9F8LcIBxIPNSCJ0cOFLmXbL4um2wiOGxMGHDTLpZozYpnop
Hb4YcQg3JbEZv+xL62QMOWpG+g/q5E3L/kZrXkcv2jF5qSaNjQWBuJkHGR431D5YpA0NfiV8LBkG
FbgT147uMyE8tIid+WHP71YauguBGjH/tgpVILcPnNCIx8xER4Hp0OOSEOx7MqyzwqC4HkieHZnR
pB+ID1zZLvzGITiF4b5Vj75BHs9SIShEnuWcWiZyEuNiZY3h6mhN4HsqR9DAjje1U0D2KKE5xOb5
lvGz2hL0nrlZR6cRZHpU04BhSBbRFJIIRJuraxX90wif6LKvtQNP8IYfIURVGEePqPRoJMGGcq1x
cZO/szm7SkHE/NqW6RlO5HnQJLK3GBdCyNxm4emQero/5876RqjlNXN0KEMChPg/HVuOGG3CnvrJ
KpkqL8z2N0J6GPS9bI5bApdaxBvaMm3o2ze8YrzycCM6lbb1v4qnJG0+u+p3TyJARPcXJ7siSDaj
ahHmBYESoS6Fu7DLhD3vJGOHWkMYq9qbxPzPFlhYzkbhcRJhTVQYAtRuq1G3o3bljku9nkV+nTey
TXgGgzkqUk9ocNzGOwqWkvl9RuobBcBmVm4SUJGu+0Vnl5F1RbNtz4PgZlhAtSlZm/AbvUm8yXjV
CZbs9Q/DhJy5lyzu06zYORG6kujNMu9RNmxGmY5I88Y7uWn4XkrdYo2u3QUnXmRz17NqyiHINv0L
vTmXsMfPUAOO88m9Wwenc3YYuLeV/kC+oWsiQBgb8J3yK2F1Kxth4JfMUvITebEVRzkz+0eCArgb
cpG5yxBoe5bzE/OrSxMtl/V5YlA3/jb1Ly36k7f+lHjJ9N53jFmlFzvfE29PS3c9JvyzqK35PsKE
Eq0hSW2vKOY3Jklv5cGw80BBccRhdCPJGFTXeDH7O5Ubd4Jhl9U/rSDRRCWZE/mBpPyFLoBmxvam
+H0gfUlazA2+TjyAEu8mkLSGHwI/TcQTshPoac53aH7aNjh/foreanjeSJkVgZlzxycjSrK/rfIv
mxhhGIU35BUncdWX6ftwyNmmoU5mEiqMfrPGsS+aRN4CF2vdNOg6twzMDG4eItjbKfYc+3U2R7qZ
DPCq/8XWmS23zUNd9olYRYLzrebBsmTZiePcsOLE4TwCJEg+fS8q/ffX1dU3KkuWY0cSAZxz9l4b
hW4LbqtyGKiUqK92eZUlhyrA7OtW4XNlKvlNWOhJeqxWOz+Ngo+o+c6U1kYMf4diizK7HSiGxJeY
w+PM2OUNl4F+m9N+MxKUhg5+/CZmYW9Lugx7C6TLezRaPyM+hre0d7q3wHa3vZt9QiGIbwYJzqdu
ZLjYe/2lc5zDMGeEtqTjs0rC/G7mucO4Vp7NdszvWVuaL0vMXDi1e+UBM2LSj3CTIMqGfoHv7zV0
gTtiwvSOYPEo4hhdX1G129aZk3szC/OZwMq9BXPl/rgZOIF5S0J6nBOP5sm0OQvPAK1pjeGb1c1s
VWzKXxyAOWN60WehMXNy7XEKNcf+YNH4ObijCG5JIBreOqU/ZcwzBg9Xoz50dW2d3Mr+OyvA+n7f
pQzLXNwC2mkuJtyNjWB20mFq/NamIx7MKfqjvOyqez6oTOmLfaxNksv+z01DdO5lSHYQCdt/Dz8e
+e8JzsJ1xpU2rv/7Bns7ahca43SEbeeil5t5LA6xJk7o8VAm+5RPzvKNsUrp64r8x+NpPXYkevq/
I93VDDJj82L7rp5YiYIf49RWB6JA5svjG+3cmpc6rT7bJGrXkJRLpG8YEVHy/qhzYnQ94p92lpsY
P5qedI7G/p2OcX62XHpdYRDRdLKI1yg7L/swPO1uaj/31y7zG6BXQ/Mxr7KSy0yYKYu2ku1pSoa/
/Akfbmv479V1GL/KJvqKh6TBaJc6h+JqTPN8syr51/Gl+lDDvEfsAA8McseHYPfXXXd3eueznppo
O0663Y2Bwcs70WcX7UtpR3ftIK2lnyZPmUGTAnttQ/YXbU/PsPaVR/syjyznl/QkbDWLtMWEjvOc
hfXBhHa0RxKof4hQb9yqPskadUU2NAxeGnlFVe7vW2NmjtOLuxnm7a+MXPrETDghjtK+5AYOJZFb
tyqOJmbNoUsrVR2SWn6Nsh/uIB/ttYS4dYhlNj+hiJifkpiO+kqOQ3zASSn03Sjho5oBOoBKkP3X
evVJk+3F3CdMm9OAW2QP4udgGfa6I+SO+XC7L6qO+opnZrO/xcKTHEaNkXRxF55m17CfPX/blcDX
nE3h2henH4yD1UTOXjUyuDxusEzR0RCA9TSS3Uc76HFjROQ2ArV8oleKlSpyCS1DG+EeIgW4Xyxt
IzxdiiSznOixHI4O+n86S48fdgu6IJDNnuawYK1+/FtFwS8afOKpH8+rkxnZZ5UZ+64yPJoIjr9D
GhawaqQjsAymDfnFb2V5Q1XMh63uBcde4+zUnfXiWw5SNspbXw23Gp/ERpbK2jLbqTdGg2bBCv6M
Ha+dGCKLpLzsSNTM38pjMN4pH5t9+pITzr6Dlaa26QgDJTCWzX6u/sbLvcdDsbqHak/P0L4LaAtv
XtZ81YySn6QukTyW7XjAGEN4maqqQ5Em9ltX1LBSVIZzZbnr5WhsO58R7+NuyufyOoXWuWlcjEMN
IO2Ejupr0O2SjoBiqTswBTiWhUvznwDl8mOyWiAWdZicrECdXSm7a0bmwtps9LNRoVKcqDeVX6I8
TGGNlJP/HpezgTFlVQw0r6deojMb/R36TIN61fQv9iAUo0WnvHkVSYeT0M49sYZgTYgGG3BYI5YI
9PBDZgTUJ30///JqRMZVpdmQ4q8s8DZ4Hmk41SRM+Q6YAo5SuKE6Tw3HYBDPcrn3+C6WPIQRQ88n
L9QVOueiyzb/1889vnz8MB/sm9Pq6vh46L+bx79l+LZxQsi8+//+6GCF5TaWTbP+7xc/ntiJ6drE
RbKvVbwPfOdnnaPMBSeQ+FttSDozDKMgr5CWwovH4F6310XidZ2J4u1Yu06Pe7XfL/oWYRyYQVjn
zG1e4iT0bg5xj/7svtSRVRzchrYAtAL77vUBo/l2yg69cu8VXJ6fQwjApmUlWxGsxkm2nsuXwdIL
cuBrLoCQJm2okHFx+UNr/EMlKU9WQUfJnQnkbJscUFH4UzrGdOr7izcSKDXHNpmfDgoNFno0uG3x
u3M41Lum2Ptifu4XSq+laLw1ljR2Yd53ANfpWgjhbKylqUGTUwPcchA+xQoVaW6vbTP67WVEP3Wm
ap9kS2heODfDtsOqd+oNui/u1MYbl1bPLuhhn3ux/QMtJTGtif+ERvc3gKloj0UkwD2nvokIYy1M
5ngdcjK0o36DCEscA0upc5p0zUF07SXKu+6aLtxac+7mVd0B3CMnmi4K8ZejUzeXWnSHCFnYPm5Q
haWxRKwuUO009Q/FEr3zQwiEfrOfmZx+BDY6RjvPkiPorqjphiecBs6TI6t8jawKVYkzstmk8jnu
ypCzRHbLaq7mfkCe39SE185u3HHYcctLRJpOXZNcmItFkaAVoelScYLz0baygRlIf5KR9Qa8VRpQ
10kSuOsu+G2P6ENcj+Y3Y+0TQqqwYNxhSR8NfBqeC7Kx4HAYqDrqz8kzWpqS5NlGWtaHqvCPw0CR
URUtotT4tUUZsWKX+isq+w2hb7WrRs7zyMRWFf6PpMTf7pN6kGHLP7Rua51kxz8oSGNMerN4dnEl
tIo3C7ICx2M73afWLI8Ss/tAKPGmt0mnrLGRsM2Y05Os2BkzIwJutNz1xog2wPKV8hUH/v/uY9U1
N/pVlMSeJ+bsbk1n+KZD5EictOROzmh1jCH71SpB/J4aupUDHXqTiSoEUZCiMGmMSzNhl+y0dq6i
d7ahL2kf4s4bial+GSmxny3J4Kh5GcJkvNq0pzDpG2dzJoyaQ5sYQCbQdWedf6tknyALwmqVJbm+
WPn8OSpz2NcD48LR63AGcoheQWQukPKNu8Jw85tpdL8ahvlHx/qLJLp9yptQXQQOwj5IplMb5f1T
SePiiDINq2z1JhyXF2Zk5CULbAe6zylq6/46h/bekaVJnoT5o132S99OnjGZr0C0/Iwa9q/RQHeg
B6c+V0tIeDLSoUivhZO8mkNYHDShuMeoyg6j1wIpnbsrrGjD5//TMRjgz6Wwdlw8K55+deKt8OL6
3kQC6kWPdQ2V4qFYwGXdyAjOZrHa5WZ0ix2wcYkhKZkDTC+tlDMSbn96yjx2/BUjkUM6SOM5nNMD
wWmIjSP1PeU0uppCVAceWxwhrYv0s152gu4cjNQQXeEeSnego6Tbcot82aBc1aqT548W2Mq6NbiO
s6bKt3kEgL2zaM56I6anETtKRxfdV/5fLyrNC/L4mum7lfdfzNBLJkVznBJyGIPqHWZDYWRw/pQ6
K05MT3YJAY8hGOpz3SPkCgorJfNEphsR1+1aUQ0FUY8LLiIpAKkVIhJ6qSmRhpN3j1o7WOUcEJc6
tUZTRuDngC9nrCCQwImydjPK4761xH4c4DygtAq3lZWjN6IqiWnOmBYEz3ABnbatS908pzs8G2RA
VfERgc+l8GFYFiCU0SjD+06lWrOq9++D1lugxSQb+a8lHPsxYlnH+XhUv8ZhMi9ysu+ceKv3Ag3N
qi5l+/y4W1k//DoYloQD8n+UvSVY91KOoXpJ0sm95B4irdl+G2rtftedR+clrY19WIkTUza6cTgz
NykBGQKn5FqG8QcCIrzVwfTDzkJ6r5blb8TAO0648k7434JmdldJV1yA4HFBixFOVudgLKGXoRDJ
NSTe04sKFRWz+VTGEPAVHNllhkuLPpUeaZ45+0hZ3kq3lutwDL5XmgKbQauz1bQKyiRZK9ppZBME
R5dacCPUSBsRAA6GHpyXifeWx35J00F/TnH1ze2bTR5Uv4asY5xOc3aFhnBdpJ1Etg0k2cxjPjtJ
9McuoSI5yzS6CF4hq5OWOh97t582CbJu9O+EqPfwvP3qeUyD/jwO4Uscyl1v/GpZAp+qxhXrGUri
qoJSMVWehRF2vHrS9m4Ej26DDINV5tAFGTSNl1FZYsPCMFrkRyrz2cKFVNMt9QnrWYN+PmLdvxJO
Wex1l7xa3vyZJhZi2BDCM7qlLBPTgev5oFI5HtGx3a3uDxDVgiwD2hSEc+B9dqjR9ZItMCYCcgT+
x7q1VnLqA6JSGF0AfZzp8Y3WVtKxuFpd8I5JPjixo4wnaczfjDBGhovpuMdSP7vhgJcV+Hhb4sE0
K7TTHehhPedwtH465WRvenodZv3hVaF/hjj4JjqaBpNDvyhtQQXWTf/XEdV8s4lmKkY6QXmnT3mp
mp3TMSOAOxkdBpIzUTfPXDuhfRFT6r8YGQuqEZ3rsl24VJF/y7M2uDXt+BdCeXRMl3uPx2fMwCVy
iW5on8j2LZBmszAXimakyv73TbN85eFuG/CU0CnOas2iasI/eUBQsiRGE7ncPB57fOURoHAUVsEg
eixPMjP99aStaV2G8s1IrX47iuJX2BTBi015AjmouCoDRYUtpyMon34TDM1wzi1AoBR+tNW1dYBB
hdjTg57DlW1m3nOemMVZlIhHGazwZRmBcHEZfiKVX1whKWAJ0DgDvlVaEYlmoutCZb/UvYMHSvAi
Vyy/Jy+O79UIiYPg6frc+XTKpIanlkhDXmplycvjq6Bd9lbFRzGw1Q+MB9k76/7BNn281hn9HGQD
RAe3bvbd4qpxuJ5shr9fJX8/h4Doc8B3o8bzHPjTuSRx+DzBWqqc6DQWg0RuuzyO4Xj+9wwz1N2J
TFkGjuwwqOzzq0c8p4UQi45scf3v4Tpsb4UbyNP/8zj4E5e2HoSLx09Po19Ap3GRx/Ti3VlEm1n3
jutxGXPSHXs87GFY3kc2EP0isry1ZUAVp+IzT4+b0EhwaUSmSQeW95RGweP28XAuKywBbU5PcY6S
5/9uyjnP6N2xJ5VhWJmrARaIuUK4lB8JZn19PDFyS946WRHD11lPc9+x6i4vfAAl9Fy2xubx0OMm
c1vYqjkKMcwtzirwArhLbLQJnfNsRAE8guVqjGZfV9AoXaQgKE+db2XWGE+9x35c+Zb3w9N5tJ7s
OT5P9Kl+qE9cunhoQ4aV8fQWRYb8zulT7iwj+hT5oM8IYep1FVvTe+D4I2Og0IPwyt3ZY1yAM9Z/
jgCOfNfYhaZqQoas7csUIEj99yzMcmirmPE0/S0Q0IMhKs6I6UkXsRqMWLaecAG1cINgyqOvqdV6
MAjcqqao2GdzbH3DgcrBnEO1Q4UQc6665hnnuxBN94dER7IevRK/0QBsL/Hi3ePxmT7PPgyJ+cjx
j31YtSLltUrf/PrdxG31FKTd/32jFKSENHHRc2SEQj2+a03m/zwFXnyxKW3BMJ5iiVKZH378M11d
XR2FxUGhjuyV49PyyIObHblYsv1ab3LOl09lNe5xJCMVj6pkP/nl9KKXm4j+H0r6fDd47oyKXbkv
ocY34nvyxXOZ55tWeNRmdQ+DxV00D/2qVmO9LdqQXjntto2bT5J30xl+x/I9bfvoV1aO10EX155k
opcZMuKLKGS0Ld+l19XnqY5M8GsWMtLAbF5ohNAvdlFsZCNGA/Jg/OfHDUVMtw8MHEtBP/EGLzf/
fbdG1WzOmcZG/j8/8O+rPhk2ScQi9t83SA4ansNi45PQcmcZSO6zKu6u4eunfrlHt6O7qULStufe
41mZya6tkEXRchnenRzZUjH0r2401nRsMFd4FjExYU8+oSGbfJPhYNygTGyPSdjvHgKixw2tL4kv
dBzXRuObR+baa+3vYFWpK5Fz34K2zi5uyunJz4YehQWMhDkkIjxS5Xa0hNp7BefXgMxqUO8epq8B
iv0gioPnIOFuO0hXGdohwj/azeAz+ZnDgI+3zlyG6pXe6W4uV0qjbCrSjBF2OHyfTbFoGEne8TeJ
ztWTKLh0EZP6lyG7jcYXhaW5R6VRrMNcfxbK/tnRb9gZgLcI1hCwn8LKI/eX6zDjM6Am6lHI22GV
ByctsUK2iJeCUWEIho5wiQnUKuIiODk5V1ljVi8ZBzNUmBzYGaie0K6/KAOkRO2NXCHduAzDeizY
DhtdLlqCRJYcBUfxcSg13YyA+nkFWSA94er9sBOwLRT0+4AQGMxs9FUb9cWUPz846TXPB2wblOhb
eGf1JuHNXQemJLOAptxTHL7H2jMPCecJbylJ6J/8InsihmBhxxsgiYIPjbsVdmTdh4RxRd/mf1IZ
D28BI6PMSzrM/BjmzEmJJwdv2LnCEiWSYDrU02frZ8fIDLtTNry2tl2fPYEFTFk+x+ciX/eZ3AVm
iVhKBvtBymZXNwGttTAzT1ZWvvrUxFvecH2gftOW+30BYlMZD6VeB3X9d0wko/zZYojSqneTUjcN
wkWJbbrg6EfAxQ2JUJldOScwX2tg6cEZlhzNjQpshB6d4mzFKAx6IuDYgJbpAyKWk8++r8f25Es3
2E89q2asE7WvOrpkQ3lncWj3cc3ubli9+6125LGP208gNKSKN3C5Ik6/zJMMDmsi/61sb6awxwbv
aYRtefaae0KchE5RgLFCIqzDhDZNOBrkHO+ijIUCCF+xGvxwB3GCZ42IUYnyJivXnfbaIcanLpga
BulhKpBhKTs6T543HICmdxyjxh9oN3Jm4ba5ayyN/zCfDvS9mhX0MoTR7VRvOA5Se29GdFB+tid1
0r3UpgO4AgtIRkdjQu+4I44XsY4p/StpPtBRfCvbmkTEbH0OcGv0Qe6zTPDH9FBytjjnuptjA0qv
sLPvXMBYuGT5M3G6OM+TZhqFNm+lyJLaRbo6zZzMTTIjSONkR8t8unFVReis6vstisR2zd/SHmxd
PFHiFethMI0dCPbdmEL1kpxN6BLlNkysRLIjuaKq0KVGLyTzuSAb2m9zP+GkErPDy4pidlK0Pv1L
6VXmTU75Z1foet1L9CEVclWutX0+FmSYFHjOqIQOCXEKF88jap7mGCE7IYuGn1ObuT6jDQM3mtG4
sPfzUO+rnnONjX7QyOCG0MhCP6iKYG10anqWTMQzfzZYEEB2Un4dZh0hlE0kake64LcpQALbCVXv
+ySgfp+s18Zjskx5EdF+zJZARUT4ORDc0bHBApnGxSWz6ikcKAVSjfsY5eWNPHIXha9VrnqLlQep
D+wgJs5oN17GWv522vCjVjNxYt9KC3G8iwNk5cGIcMK3pMH9RwB7cMkq9V5X0GH8JC0vsR//0qn4
4ci83guME5eZxdWiRrr7evEqSRRrVUc+pSqK8Ey3pDxmZvHUuhLMlxnv2RlXkjPwB7EOP3EbfaOE
TS/OclNz1oYzHawtl16aLUC6zDQtumZyMUVhaIKXsxNloo4Qtcutm59gwzDYr2LsGZp/Ed7rAcQr
pFwzLq8O5AFTkZwQxj5BoNreOJP/x23NrywLY2Z76doN83fDbetboGF7JMkIZvR9DFAcKQEHiQ7+
PYwPWDCbEydJKvsAJqSP+PogW9pgsjZq1K3zjWnsbwtGEE0h8ymdwD1MJt6TZo5vyUSERe9J/vJe
0o+IpHFMys/Rf1KJ1T7HnsRfDFMo1B+D1SIxBa4bk4oWdlVGAAhy7K7OsD+8+2JSyKrjRVGGmKqO
JU7HCLlsaItdMpfWgcSCn+48eadmOlRWPVItLuN8WrqOC8M7W0hCdfuWBzkyeRShElmYNs/zgGim
X/QlJC+uWzguvJ94FUyDnoPk82rClDmYeb1pPWZ+MXOvVedI0h10cyEHeqR0UfZahdiCq6TTWJZp
PS/Mi7TgyB51DCqJ1Tjh6A9Pjc1B2DT2I83U54jht8MV/9zgobKqp7GNxHFyEYRUcZJtDO2Iszf8
Tkq7ubSmhNEvdb5x2Mw22JfEKkj8SwJH+aQgTR+ILUuQx7dbMnWcTWBW75HXIX2epo9eSzoyCb7X
ARAPDqkG3T6YN7/PUSIU6R/0TMPO4ejNBpE3TOKncmtSndKkysYFT5CQRK72DVHKCB+Tv0oIhf63
q3Gc4ApODHh6eSBX6ZT+LeMs2DXx+JPKQB6Xnre2lmxfr2c8VRgvNdaofa9wPA1DOKxjoE4baaUv
YEZ/Ohj8EI81bwX28Cetqz06ld+pOf6Cl7E3aoS+YBLFpsPPjsL6WEy+3ifD0FB0060gAQC+Rn2U
BT1RC/X5tkosdy/n2qbnXwHYrND1NSP/pxDNKmNH45dhJPbBSD33vTH918bN8LLUBuAMMtGOjunN
+2GZbSuUTbsyDqKrZfvYmyUQZTVZ00Gq+XvT5TcLafAQO2o76px1XqmFQUlWXYOqgw40436auhvV
VGI3ZJs0IZIXA9NLq+Srp7U+HqiwATZoaOuFBSrM5/1mR9gDjcq3SBtMc/jdFsj/Y7rYFE9v60HG
ztkvJMw+awv3zn92jeBPUM7OqlHAFNtWG+vcDL5HLRqAtDGARKNp1jRZ7kMFI7VOPvJJD88jbmja
c/MaV4l15nQX7NCjbTyY3TR5ujcTMxBslQnX4nSzyqzb+brEu41NMhjfwyprN2VuMX4CHeIz/ll1
Yv6l43haRfJ9zpDFeXkO5aLmdRvcnxMOpR1RAN3a0QKvfy4A+mh7Oyf9fWZMx4DN69eTXAay2rZX
btj+zTAZrSyv+WpqlgFTIS/uftk2k3Pk7nInANHS1uNjmDnqyaizYWV7DSK5NPGPdreTlk2Ejpc8
M138RJI4bxUnQTvvk6coC45iBOXclQFWLoOD4OPGif3iFsbmVyNIgOw6GrZN853ovC9YG8baqbNx
F0ixF6QxsH7QEe+Fgaq0Tg+Ry7JslynDjGzAzuB+T7XkP8MBDHVxvZvjr9RT/WW0DQ6hJn+hm/Oe
ImndF2h1RTkY54KJCtQjQtJmFu/ij6Ojfd1YHKOS6pcziF+cQtJthkGd0Vilz0PNbKZPP1w9D9eO
CsP0nXjnGI48h336BNPeQhzHiWqINSmK9bOeiKbOO3d4o8XJpDiedr47kf0GEeO7WbjojmX/V2R9
vimdS9W1w8UwUNtTL5CGYeDpm9MLpvV5g4oqw6JAChRSkY1VlAFqFPd3xvZAfwyGT8BrZ7e0fazR
O8yigUaTVTDE1DEOQTEiBZ02ZkzShtEi/zRqfIdVxysSU5Ljst1EEhNP2Fr3LkzEloH8QbdxBEsd
5oKdGZfIZ3sHgsYcawmsTz/h7M8M5Dkk+i4NYKCa2KQkZQJL/MoP2lf2AjiKJMMyMK9frcghei4j
8iqvmetzydfUUmhUKUVNJqoBkLkKrI2sLcyeMrKYHQ4HCkaGByX9WMG603kcaqWeCLn0wvdGDGpX
G3MB4cs+Jj3GCoQ/AHGTzyglQMBT7ZK0ozGrqUndtQjJMZqGfVgKb4sytb+0YYlmHGiYT2D96XHD
WPOnJwp3rzM+qQt9guXbfM1rpOHJzGKVg4mrjaDFnEqCIFPyHNcB/f18LMW6c2HvYfbANzu7LpSN
MNw3fhPsXRuvXu/f4yE2Xx9gtH+k9dxlcuvE1Y5UA3fvaQv93UTX20nyPx6E9L0f6mMdM/EtFlVz
rR3rpP32PhU28YZLMKQg7mEztNreOajKc9tbDyC2QY166aWssP5MgwU5AqV3H+ps42WjcfULdsi8
sYvvcft7BBH+GpMQgVsHeB1wRbhMNmd3bAPeqiptb5OaYfASFzRChuVXWtS5e+Uj6xNaXgVBrcWQ
7J2FcuxVDGlGNymvXQHMFejIlR2spK1YJTeQ1j+h9V1B+LsnTW2+iM4ehEtfmfXGxrxyJc7zS3Xh
wOYrX9u4qLgWpHx9PMtN5nGHvig6V5h+u9CgnMxzwMdjw7nLyK4P7NsUGM8PSqFni5PFPALZptFd
Hi/6gzkfComAD04X8YC1AWGJsNAqoVm9hFIHPSEuYQrHJWqiF9ZYzawn3laFjYLJN85dnqeQCxj4
tA0zXa9pn5WMvQvN5yWAASfZkiT2gNjTqlk7BoyI1o3qdSuadg1aDfVJjyB8OYF6uFNd/ndrVk7K
4yWUoSMdWcvWORtNeo21O58klWffFFif7Cy7UK2SpY1VInOI0CSLxi+27WiYB9344uhZEV6TVLr/
YmJtx31yOoNxFNzpVZ1G3626mZ9m1Ep7Kwzeu0xNp9T1aP/lzrCn1Tv+Y1TqMA332AvpxLHrPj2+
ihLcH53XlC+j8rex8Ic3nv74EEVkBOOa4xT3uOlZKKo6W7VQioj1Du55RY5ySPdhNQ8Us2TaZHyA
E8lU0m82kYFAVhkExHJmebEwGzGo8cxXzCDYzayk3DQlxWdJJ/48K+vkm6hOZ1ynx7kLgT5hmwpY
TbHs3NvQNr8783QccUWqJVgmNfjTYiYEE1aE1SMKGFLhtDMVKpBSoHtWCHcRYCcTxN8lucLIeoiO
+QLY8idrNzpY69swLjGysqukI2GPsYmUOs5+/+N5CvtfBsMjiCHNQwsp7KSOJhoi8nywkThOtonj
wGB759gdDOkHjuyrYRvI1rgGL8u9sc9iBNHMdqdsAjCKnLEdO/dVTsFbCHf6WXJOxMXpnhvMQwyZ
m03f0yrBHDtSIE6onwzMHU4JJcYkzfmGin/DJwH5RmkE9FL5cdfO0s8mJeCpcXdWhFKmNDL/3zue
pElIIUTaoMk+EWZ59Rw3kfk5xgVLCEK99awTcBJO+Lep8QVzJI/OBtnT6WQxIS0kIs/Wgvc4JfGw
my3ywaq4LjeA1IJDgFnkOyce2qQjMeurqrEr9K3ZtDfMat6njX7rpXkiOJO/20a5OWoz3mXMbi8U
A90hNdujkj2BIzr6AqW2jsLVI+EoSmLSDXQeXBBRTVthjpyDyZF++RclNCh6rwHBx48b056IGyCO
hGhW2EaFmT5zZuVwPcV3dhLordFss2GGxfHf32/ExXfTubeMRjhbItAK4/Tgwn/dJAqTLBoB3kWp
OJclWXEYSY5zUnR56K2LHWyFblvpiWWkM1DUdergVXP0ooE1lXiQ3Tm0frFuMBSY7Wk/B+5Xr2zj
G019IEDL6wWVuaBpzGdYiNcwrf2XnFSkpIiPgtiXFWayFnk3fvYwcbZ2WiA0Ymb/zFz/tuzgRxWD
xiKl6GobAvN5ZLgcX5uvNnRwl/Mxvj1ebr8e5OFxueMVZui4tHJcdvKG+dA2EoydkUb49PtLvHSo
R5sg+DaHr9HUJxtLBxL8P1Ckf0HTdLwIXpCGv/+3t0UIWOo1ruwb1XVyQME741B1/G1Ocs4ud3HS
NAy2qK299mDw7QOyY8AlsKzWfYOqOZ/dfVjgi1xZRvYHyzPZQyHtCErxGTltFxT0Eno570tUxW8l
kOPjtCRMgsgF12WamwFzE5r88mYuYTCV1bnnxw7wL5LpsUhjw7JPOmh2xK2L50f6VdjhYxt94a7t
1iVRvI0OdqeMjZHKYTNji76G0vrit0Nb5XUwafIAXIjG2NvMU229AXagm9zZw0te16dYW+8eDdMX
o0cUUlv616gTgo7pLCj//R8k2VnOVnNahRetJveMITfEA4w8QdDZ2QE39m+dQsSeGSWaSoPBZOgZ
3yCsNxvtOQc2mc8ccfX7PNHHxrpBxA9CKjCsy+rdCQSc5Ph9q5mUqIWVPuNmZaTO0Rn3M+Futltz
kmvT+inP5ul3YBirfhIZ8uTPGAzaterR+PVj7D9FckRd3S+csEg+5T5hV44do8iEBwXnFtoVGsc2
4Bdl30QNL4Qfm8xdinvkUCcMm2PKaruX48tj7cQXxJQhy0AL2gZGnplxLMCFW7VsySLN1KZK3e0j
sXZMAUIllbv791kTPa7r0nF+kp7tYzq0od2UCh+KYgY6uxMGMSPUh7ESP/tUZ1uYF4QulP0JTx2H
jBgnlznbzimx0X80k40fz6CzlKXpH15o+910LMqz1j1bEHUaej5HQ7j9wTQrzPS5A9aeiKQEc2Il
IvFSVcT6SdHVL8OhMkm/MRhLbIldRWnQOyt7VvQYbLfCYWAah2igUq61gbRlCXNvXKBWUnJdjI45
bLQNHsQfujUihvHZC9qzHPbFKNSVjINs3aZpALqak1KJX+bxaj2WQhqi5mfhiGwTLitDZJVYEDy3
P+XjQjrOym2zcCnoqwzoW2fxO7aBterNg13M286nToQJat4xeVaBgDw24J99vGw5rrKtbx/IaG+u
gUn13cf2tsqkdfAfK1VHBFLLxHrXCrw5wcKUHRofDrIbkx8QhAeT9DkO6J+TStNNmVkfj99qCTfc
O1ZBE35JfkP0219EKwh05qptLKs7EnZF8M8U/I6V82b3QX/3Bi6DNEqY8SJ25jQ+yive1AWa0T2L
YTqKpvL2zujmn5NE5JhWOf5U3VjbuC+a21QhOErN3n3uh+jDgKn5OcIlRstg6r3Fh2Glu7HcAbwH
LrNcPCMlE8YAvKRZG6+TWhf3vCFjckKlVbmye5EDE0Cr9O6BNQHVXDrDxKRumqCKn3r0vc/QyD8N
M+yPDYAymtykTPcNZJPJT8gxIaI+JweNDhpHb3tg09YcFjfCX6w5pNrfHi8NI0oUWHN86ZZJfG2a
/SHHyHqOc45CWewYh1JkNXYGDlwhpcD/4uxMm+PWsTT9Vyru52EPSIJbR1dFjDIlJVP7Ytm+Xxiy
rct93/nr52G6ukpmm5kzqojylWSZSBDAAXDOu1wpRn4TlKinDnV9lyF/jQgYHxY7kZnWcAOZYdui
67gxIr10UxXJ0ypCxz6xPP12gt0L7wK1zMTiEXEKwkViuOL6GkoZXZbAjgVkflaq1itCkdZTYxAU
tCyY65VIsJu1SmBBLWZf5oEJQaKUoPAKh3I22r2jk0lEVoCOYY1gctY1pzPbLsPrJoWtp6npizHW
w+shAlC8Kq4GGL/nbcnKGGXRbUUHALrRCP91NOBxCBEHjp+Z3BZp0HGkJnYlfQV8XMdnDyElYrIG
Yg9Ho6EDW2ECUoCgnsA+zrL0OmzCCY2NESSr398XM4kvg522Ve2CRzgKqk19id1kDB8pyKvhJvqr
IZia8VerGttbJ8ysTRYb6Q65fQjSbKtnDtThR2mUNw6AAH3I1VsJ/muTweu54COqO/LWZ2PZnwcW
19rDG68CmUPth/t+cDwDi2FeTJngVDr15g25TQh7AsyhTX7mvKiqws2r8QdZG3+Tq12Fl90P1IHB
Mna4DRhI/FS24px7FrgrqvMlRKkMKr9fs1t4+DyB7vzSVL24HIawg9OJUY9AowugAROqf5xKz3kU
kM4u8k4b7n++rawbAkCtrAi9bKHKIBIAUKiTzIMY4dgri+CLlviO1P/AmQC1k0JmOzQU/KvYlhyF
5r1XEGi3NUf388N+DH+Kh8CsFLsWOCtLj7ulASy7ecWwT3OD+TgujAaSa60AHC1MKJZDezaMTM0m
MZ7C0gB3NRp8dhUc9RzzEPyuxG3YeN1NVYIpd9ACOFgSTJKr9YTd285DVOQMmR8qL1wWpJbfkSFz
tpUDqVThN851tQ+Ql55VuoR37RdWcJc3/U42ygMyrxHVrw59khDwC6wh0qoI3BZKKp8i/J8gHVUY
4wRpuzlcOLsgurODtr726xKYHoAs93BJzWsd8KofPvXj3WGuZzas3b4v0P2JhjuypNbV4YqKKDVQ
MBNXpdnym5WmbkkSVzhYIMzfWwob4swUO7h4UQ2V50oDOcGBS3OX98G2GaxnnWX0KLvQuIEM8FgJ
tXU7Xb0mV1tsWgB3+wkFOPCLSn3VGv5L6WfnhTFC8c5aeW1rxtfcGpgR8xFKx6wIYrZ6hVpDdVVj
nVTDOPMl2UgkRrj5iAC9027YZ7V9byCmghveKDbQ+RitTrlGejG8QduPRALgf/ByBmQXDQ5pWKny
FjB8B0o0VlzMW+TYGtdBUpbbnxkCimAWMmi3UaO+hGOKKGKX1LcZ9d2bypttYb8yGXO2NEe5CyYJ
mUKfXrQO7DoIDiR2zRawWek30Ejv/QrCvg0rwU+0bWejsQDCy7vqQaiCJk/mkY0ULsv0GF+H+ybv
7XNoMxIgVn8+ItthVIlyn2iSYbFNZxMORv35ENqnpnkZ0tSdoli9GwD6bVIVVmkx5W5jGPpj0aIz
ZeJniexsou+Fr3y3c/F5CkXwzbAp+WYtQj2ga57BBpQN8BsTLew7UZafuFgN1zLtyksPcwdU/UgT
jREiLqroeler5dlYw8IeUxQ7fx5wlTz8qrBGP2elPZ2FcW3ekANFOnQsvpYi6W+nCpvMuA6Az+uf
rA6h/2ZMg3uIita5lpAbayfLvy+v0uvD9tHbKOX8DP6xOXmX+lyas5s6uTl8VbewTDsYmTsv6OS9
UuWfW6GFX2owpNbQ38US+CZ+tugXIpjPh1ZoF0P7fDDI/KFf33Pbv+A3LgwOjDPWNryCX7gjN5Tv
WnR2roZACa64/WDwAMqlU91hqsJH7gLRSzxxay3Fi5WauxDZN902m+lMI7vq4wS1GWN1uO6NEXjD
4A/g15rn2lZRaunLJwgp1BHgmqJm4fcvpGCgOFe9G3kIzhzmieZDY2+GrVnGGWYKCULgnSfP4tj/
frhKybD6FmZfDy2BXVKfMklI7NunIJo0hxA3RDfgrC9JLqnbUKXwHisUHDIfZTCZpcMNabPh5pBA
oLKLCAeT7SzFL/MaS8y/SpVSnK810e0YFodrDxcPW0WBzxrQeiT+PXVAl86TWOku1GHqHn8G5sDc
aDrM4sPkUtAnTUDs9yUMfvC9uu+qDacHQE3pM9RpyQG35zY6OpO24Uji32TtJ2prZ37vcbdN1D+D
BulzYyh+mPMyjAExXeJMoLPTtsETGhhnQ1F515ywEOHq2LKD0h0MWHlpaXxOfE95GW0OFgGjCfYg
du4sjqLox2n+9yl60bDh+TE1hBDRxNmjPcZcS/EE3R2Co8Dp+DPGkS9mPiQPRWAqDwiOPdR5X3+J
SsrsUMD8CxWqxZfQHgCSKSJETqrn3giIbN7DwSXfRAhhjYcL2vxHjsDJCGbDPVwDhYZ/UZLp/Y0S
jEg5OeWLDRfksM1MEXrXUraVchbn2BD8tPuwpcAgtEDrxWvOnSQEPzYm+YVRUxTiAnl+ML1ImsrY
50P9pPkH/oNQ4XhBuOuK8urffxQpjgWCQtcVSNA7UCkaeYogvsa5TL2MzYzgPCI4i4jo1vYoXB42
xmrEnp3TeLVLdUfbpNTy3rDvQrBsrJAbr3E89AO0E23K6tcilyGF5aC6jByGDB5Mv9fEfL+qQdXm
TkhFnxwX1yeZb6wpAhVBZtq6QhvMudSbZt8FoYISJR5vGWeI80lklK0KyAmhKOLLTJKDyHMO/96c
Vo16Iyc91d4nOCdedg5PM0HRnWlm0dyT3srvRNXy8QY//DObUCZTOnCIJJmJN3rzGFXVTdVP0x1i
3QjzJvDGQ1BSe6qZ8pl9x9s6OpDj1jHIq3BkOFx9zKnZ+bPXqSnGemeiZkJCBKpI7pvDru6hfBRJ
11y1kx1sZzonpNoB5ekMvwRwcd+qXGk3nUmalLkWf2qTvXOwL4LKiWhPZKEiVEjINijP+p0yuUXe
Fz93eCUDCtuYNUxRTX07TKbaRAEu6lh/huiqh6yLvidcUbc6STgCgv459gJ0jXi17KzbSBfBlxGx
qUAfvxDPdoFRRRs/FsaT7k/PCTIEe9J31RMYUm9/mHypiaxVWeBvqxka6upg9VTFMS6rCJgVSGGs
cH+YcbJDEwJC43Azpwp/ViQORsVR7gduXUl163WchMN4am71qH6w9Tx2Vb+z2ONt/0bayN8gdItN
88zIt+HiQ7JAeEOvz9KoTm+kB6QH5ZubsM999zAMlQLg2xjUaypo1KVtndNBhVU0V+VNqErvUvSp
tzlYtBUhBzRSCM/oQ1mXMCCCjdkYsL24OVrSEjsBLyQImvSxnqhThbl48M3M/CHM6rbVkUppSMBt
OXduuKlp9xxDLTfPOeRG3HP9IVaeC4r0Z9kAuALt1Ju4sO9LvSPFGJICO+RS0TgMsntZD8H5mHU/
ELGaZTQbbJgCGFHAqHrg1lizpUn30Ofc2hH/i4GZCe2Tl3jRBZ3EjWR+hi02ve6d116nf+IO8iNO
ySIDgZ+Q2+BiLkKFzK7T+teH+9zPzEL5Z46j22Ml8QqaaexKql0dkq46B+A5+Wn1xsz1yf4isdmC
Qtedm7HHP+AwyQ6nokN0VCRW3r0Gduvws9gqybgk5sNUWp+HOZMvMRZ17Ri6JBLAF1wGXihG27xE
3bolDYc8RoVK+OFbLbSxnkmFmDURv8boEX5uuZTCphz3QPeuIOBm9ybWMfcqm/2hvclGkhfzz3Lr
ZaK/N4URAk3C0ABhc8xFW1x4zGgMHzESvTe1AFJh6jBa9YzKFfVWmGFz7o9dfgn6oj/DNOILUHnY
TCP7/GFFG6VxU+p4hynTraq25g/PSx8gX7ds+tjcF+ZVYXX653zKHqEAo3XbWx01EuTAorgBxx5l
pWuM0be4yVNXRU/mtvHAOLF7uPBOkbYVZD+wF9z6RvOXICP3aMM2PKtjXcWhhkzUYQgPbRkdlgUe
t4vrwBLd9eEracKq+5nxNMFzQ5ep77CnBp+lkf4tM/UZbRXvJudoR1yi5HD4DQMIXpygm2H73PxD
/N8AXcEUDZsJe2Tw6IiWh7c+C/cSBwAQU3NAM5P4dQKHdbCTmrBfKOsY7z4gwl8scEuzpwd3SC2r
d4ePnFIA2vXmXshwuvi5PP1ZB79Cf7VIu3hzCO8gmoprffTLq8Sb89FAMOV1mL9VVmB/FXCILwqA
8hqWMkgLxRd9pEX7Lh2e0np4kRwpD9eYLBmn204BWV5d+G3JHVQM+nXQ5RPXGL5ONeql8ecEWeYb
QEHfeh3M6c9jSuHgK6w5YX+fCdaL2WRfYg0ouxlyb1QitAkPx1dIvQ5HAqu7aJInXcGcopxlvA4r
LuM6DC+eNP1YPXQUBK5GOX4PIW3fQ2Oy7tNkCt1aqugex8NrIZIbpFaoK6jYaTBVVTKc/GHAJL/N
24F7r3Omdab2abLF/c/dXtratY6WTMdl97bOZPVgMlM2mo2VxiFpLhOw4z0bZZjaVzjk5mRu0PbA
vNW8O252asxOq7+aO+tS04m3pjSA7RuzM/H3V9aPX//9D/V/xaFdDHFiyy0Xdfvay6fykQ/zhOtU
SLljY0oJpntkpyq4MX/KrVHDpmd2JiXL9hrUDpW++R/aLTK3FVogQKh8JGPsnArmNJJ6SwE9qLal
gYLpXqBF2NemFPa1hp4gE8VmtmuA5MKw0RBtR8PzkBeoIu8LlWnn4lAG8v3o3vOiR88v610aGvY1
519M/zgcATBRPiGXymWKQzvXaAybvO+W3iBcbGn1lZeobzbb0W4akbHU2q44N0M7vYbQLd3jr1LO
7ru/vkphqjoDoUkKnqq0f32VodASkiMthg9lqSEEzREv4UxnVmMMVapHrkFB7JTbjY6mCqSVwx+9
kK+HuFqM+ehWsz8aqjjZppCxxOuWjH1iYbaW1WiceF18NY2q5pbJsNEHVd718YQrW1roZz7nrC3a
LFBdJSDkzq6gZEnAiJmpVLsgqq/iCLCgUnuXMxtgG4scw89xj8x5jZYi29FhM5GOuMmsTLkJKXSY
PR91ykdMjZLuueoD597GeQ3wWBiesDZWfzcPeW265QgpdUObDWffzUNS+VFptKUJc06JHgfNuuxE
HF76ExAAkcpqb9sALcbJ6DajsJxdoYkvJnzavaNzQz4+kr/9MIaEdyRVQQ3JWrjbCitqI6VSzW2Z
4lDZVXOOlkwzExw7qUnvLJwaam2jd01y3o+2tWvS2EEdOYjdvEjTn27J//v78J/+GxpSyejnWf2P
/+L773mBdg76lYtv/3ETfscSKv+r+a/5n/3r1379R/+4fMtvX9O3+ugvPSMDkafLX/nlsbT+z0+3
fW1ef/nmPGuQkH1o36rx8a1uk+bwEejH/Jv/r3/5t7fDU57H4u3vf3zPWy7kPM0P8+yPf/6V++Pv
fxjCfDdu8/P/+ZdzH//+x//JmtfqexN+f/0f/+jttW6IXrb442/92/ylcvg6y6sm4BtT/IehwthH
UV0DkKAbrOQ6bw9/Zzv/4fA/ITjh2RY1dfnHf/fwl5H698j9LWvTe0RnGgKm9UtIwPlOWpIHWQs/
d2CgJnAUGKKd9pIjI2XIT7hUbFTM96Ckv+v1P9t838avYeffbdDZ9ytmMAw6gJfPpTqgQ/hdLx8A
F5+laPiPj3Z76Sdfjrejzg/8d3z7V0NL13EZ1VkR9jjSHWTm4N52vQWwMN8SnFrLjfFK7vVHne32
eIPzKvtde4s4WhWUJLBmbrG8eUJc8mzg4H38ySvDYs4/fxdkcLfiHCSU9tLrYN4Bo2zffN4fqt7x
j+Mt/OqP/e93xQx+30IwdmYXNX53qVqXIZWe2GmQnLk4/vC1F7OIkX3VVJYoePjYA3Z2JG4Y2uZj
j15GPB9dKlPjzfStE7w6EG4+16VoTzx9HrnfjKixeO9d6ZfxqIU1EhuZZboZakRhjASdNRbaxrbC
SkTbCA9fQbnbLCns90hMx/vjXVsZEmOxThyozpmTkmZLFUU967sBncJq+u5PWKMeb2FlXA4Hg3fT
SrfrHCSMOe4UtgoXcKe3H21Tfzr+dG0OGr95e+biiGYkdqZlOFTCrfgSaFeC7Tx75eCF8pVXoN9p
bLtpVg2/1cjcIHpW7fQIzt1D3Vzp5tdKPpn4hivRic7OY/a7TzNv5O86S4mNU4HJp6nJDOlquWmt
l3CuyrtN622Pd3mtjUX4dFqJUl2L0QOHeHBx4cyjqyv7MahM5UutyHRG8HTyRFRYGT5zMUE6Maev
k768tDpUBlSUHQvOmCcevjb75uj97nVF6BBIr23KSxhpkB2H9s6QSoukKmDE4y9r5eMbi3AJuRKK
gKeXl3VZV1vZGn9Sf7DOjz98jlu/GW1jEc9kGgftRLUXH9myeKCQNl2SaLaeVa3K9J1u9bl3e7yl
tW4sgltol3qGbn1zqVScFzbQY5GezJUkyj82qYy54XcjEWfQoWGstZdGF3iXLcg/MvpU6Hy/C8m3
wEMSOBKceG8rM3h5rTI64HJ6WVSXWchVOgQHeNs3aC44aay7qEV452042ieW5Fp4XSxJXym5l2TK
XLu1vuH/InEeMiPy9XgN6XADNnIorZc8lfqJ3q01uFif3RgHRZ3ORiwC6CRJCMvy60cfcqC302oS
PS72eJkkZxU56ie9dJzx9fgsmWfDb+ajXHTVjKTlZJ5i7nKRwtBGxv6qHLtuWw+W8+14EyudW17j
ktGsNA0y0A5rL7T00BTSFNeYTGEixoZiSIsGrNFBzjObitI0KQbIRsebXlltcp5N76Zog15Kbxv5
uNN9pxzuVGRr1J2aShvE45T1/pdJ9VXt/nhjKwtOLpZ26DeB0WiRufOFhxeJL+32NjQM7uwfe/5i
QU+UGBsNSahdmeeB6kL6TVAV8VW7zz/YwmJFq2GTz5qa5s7Shfge9rqClSsg4vzEsWXtDS023pqz
QlgLw8RaLIx3GqXlvRbp9dXx97MSIuRiERnWRF64rBMXJjMyLlir4CaQJ58DhdNdX3bfgmQcgxOv
Sl1rbbHJUQ0f4kZ1CpceZcBmB71x+osGNqVJJhxwDfXoth2mA/6yR0E8HeIq+hNTAU/CY7UhaV1T
2my53aZ1YKe3vQqauXY905KxeRkwrinooXyKX9V+sKsTu8LKetcX2yemAT5S/37txkpM5QwBnaBP
3nCbgXSHqmPjoRl2fDjWWprDwbu1p8pIQJprBxeRr+Y8T/Fa6fyoOZczZvt4EyvzSV8sb9kbiYbO
8ODWhgNEsxPdJrehjh9/+loHFusZcstUFcCKZnc72Pcyxygmi8W2COryg00slnTeWG1gQhR0rT77
00gxy8gxAKMshhvE8U6svaLFkhZl7RijHg4uBk4lIgGOhoMeZMHjT197RfqvYxzqmg3sempd0KVF
+qpI8NcI/8R2AnJh4GD5cLydtV5ov7ajOkjZ6iMAQmnDtELXvC5zbHVBhJ2YrGsNLGIHdz9DD20d
zKIVh/5uCk1L5+znl6qenx/vw9q7WgQMWyLzMSHi4+belF8x1sW3AOLtY5pb3uPxJlZ6oS0Wdwkp
2vKJ1y6lXOAqimWjJGHjRhadmE3qSie0xaKesk5R8rKdcNtOK73cgb8K/TcMuDq/nCVQKoHJAIoP
zbcJqefqFYSQKWAoBoU+ffYjpal31uSV4Z8zC6lIb0j7qtVjkTVxcTeEgzJdHH8TKxu/togM1gib
wylw/UaBochBIHQVVHynCvzyERCqA8WBCq1fnoiqa80tQoV0WkQxmlBzU8dLOhRQwnjYVUD1+33W
DKX4BCjIOLXPrY3B/PN3gdWiZhwHuQ2JvPU8HDg8n7v9LLgcmT5zFgiy9+fH3uIieARK22JSqEdu
qal6H275f2rfp74nu3oTWPaof3J8Gavj9nh7az1bhJOqq4EjtFXi8ug50LYxuCNsgWRzxWzrxYlZ
vNbMIprodQWg27RaN+6ou51hm8x5wQKrP5z70lPG84/1ZhFTdAvxURtFM9e2MB8BVF4boNHKONJz
SglW7ssTB091bfotQos6jSNLsHB2qSi6swgroihSt36GXH7QUiBEelRJbnzpz690z69n51Xj7Ka0
+eqb1XYY04dWaifSQ2snI3URhWQbKPbYCYDldf5DN7mZzX7MhnJeiPYhSYcdusp/tSJ8KDI73FS5
6aCkN7gDNCbV6zbSB5Y3Kl+csHk9PhArYVFdBK1Bi1gxlEh3nSY+1YkHLGgcTiX61kLi4TW8W46c
mY0mF2HiokPJlRTvKpkgEt/UYvYCiJSwhC/ZTCj0I6/Zt+OzANc8XES6dKKHgj3BuYhk6hlfhMCE
t90jsmGV1bashTfeqDmXpxP57UU15l+51MP0efdJBxT9jJTVi07COG2A830JIgvL+zF/RJf9Nrem
XYusAKD/b76aw4HrujPNbroTy25tGBZxK0N3HAt4B/ilqPofolAybVsaopYnosfKKlDndt91j3Rn
pKPdmrhBHEy70nemqyDowx3ifaTW28Y5sa7X+rGMUginxomWRW7sgAVRtDaKzmRSqx/bSw6j964b
TqzYqYftHsh/oMH9prRg/iHEahF00QeGhgiWPYUF3XxwXBZxKlaxu84gW7jIyDowlKwCW/TSE2l1
YmBW4u2hDvKuR1KJSyrKeur2QSrUDbPbxoC8z6QAroF5nnpzfJ2vtCMWgcdQokDTu6h0TcjrKI4k
PgZJBbZLIXJsKnYyx5tZGX+xCCepHalKWVvcCzpDPsgZle/Hg3IimK89fXFy6cwqMUkRVm4VBRgE
eEFSQMbw2uxjJ925JPh+lfi5Fo4DeseujRHwpWra2YyP8eBGf+ztLFZ5WLRNXJVJ5QL36L3b0GtV
83FIxkQ5sb+svaD55+9mU6+XTZVaTeWij5NGSNXGWY3YyIQh1PEerE2jxfrmCgwmmUjl1tjJb0gj
NAjHiHhjxEDrjjex1oflCSRsKqWJVM/ti0B9Lg2ZfJ8wRLr42NMXC7rEIhVdO0SSqCoYLxAfih+E
cfF4/Olr5UuxOG0YjtZ4dQxnClpxtTFKM7pPOe9GyEp647dMZcNARysON5AicB/2hk7FUWL42AQ2
ncUqRythEMgPe2RKjPbNziIR3ysG6tQnosjvx8Z0FstboK03BkZnuWXoI2gj8JN4tVQjOjE4v9+l
TGexvmOForKB9o/btcgR5niOXQy6mtwVZvzJzotTycL5bfzPvK7pLJZ5XA01tRFWiVdDxGw2Xjml
7Y8ZkUw10DZsrztrDbU8B/FZ5xcAZhP9FunUjsPX8Wmy9gEWcSDxLXSm2xTUp2lWszRNHKbxZRdr
AlsSrF6ymY1VK0pxl3SmPX0aSQyLJ3jRTe4e/wRrAzn//F2gyA0DLoChOC6CmhbUkb5DsHOEZHLq
NjwP2e/e8SJQIOI2zMaLHrDFAABkjeag4UQKhJoWM00L65kUud0PhQwIfr/2plBMZQSn7Lkix/0U
Hkd1ZmBGcPxVzXP7dz1ZRIym63Lkv2vPlamIXCessGzMdQtTkbq+bhz0DKQvvyPndgqS8PsYazqL
GDKClC2mIQr2JTKb9ncyo7j1UcOL4vuxR0flREp4ZQrYi1hhDhxtSnw+9vDyLBteqFLuEPkb1BPv
baUb9iJWIGVY1LpeYspS4CTI57eB8xbRVqpZdXl8aNa6sIgXZCHBBiOOt1dTK27chANBdVlwJxYn
Gljpg7VYqCquSamOwBv6dhxkxxT7Vie2PvWq/rHkGvnrX6duliCfgegB3sCxXXXbVINvdC5xFzi1
na50wV4Eu2BSMqk2CWqSpZaT5mlq7WEwCnT0pVKKzx8biMV7iqBXKd3YDS62t+G+Zd4+GoGZnzj1
rw3z4h0FOqJlZHNK14sj/xnHbuNN63vxfPyzr72gRaQyeuQ30bMe3ESDRn0+xUO/g/GcoRnhRdW3
442s7Gz2IkJpXl1wAw7DPaJS+wztDy1BHqqx82+l4pw4Ha91ZBGo0FuP/DKrw30WwrJASxtXvOtc
zXD1FEX69XhH1hpZBCeHbIRI4p4VYWRdhf+hHJ44XzrlmdMZ0YlGVgbcWoQmVNuh5hlp5SYQpooX
MNVO8jnLMEY7lZlY6Ya1CE60gH66yrLDugadfBK31TcjkOMPKKf6B3uxiE6aUiGW5AXRPo8T2C2K
r9doJ8Ky/tBh37QWKzttqagCY/L3eCHhoV0YhaFcWQ2p1u3xsV4bhsXKGEpQBbiLxnsFxPhtn0HW
sjojOT/+9JUlYS2WBNqMUa7PQ4C0NDI2WHjpE2U9b9TvhNRPdOGQ1P7N7r0ER0JmRfmiH3oYPeFk
3beZESHf7sfYzN14OVB/B3fwsUyffOZXbW5ToaRwMJyOjPFZOQa9v/OgSGs31AWbxMVlwzC/22ig
Ij3HzdBSLnpLM9tHFcqq+aqUhVCemVtmheuQiYLIXeZT/fzc+eEg74oIs5welRxHpteWHU0PmlAs
9ZNqUrP52BF9CeCCSmo6vlIkeyvW5SZrSe0HuaaeGLSVdWMuBs3iMGyMBZqik2j9Zz428ih2jxb3
bdsb3cvxmbE27xYxJlWoRDR12Ll50MbdhRi7Ut8BoxtPVS9Xsn3mEmWaRVhxdxEr0elL1cN/JbRS
RdvapRZpz9qQBvqbMvUdgl5lNiXdX50CVfkeY19LwcEWbxOcs7wOZ6OzxG5K7UTAWHu5i6A0FlUG
mbSL9rZa25uirYNNHldwR8aiPTF+K692CUotytChTDFGez/qdzHqsNzhQfJ9aNzMRUBSjLaNkqCM
9yKDhGymAxzwPCg/tr2Z81t7d2WxZJUgclqAQySfnyGYrYHrPLeG3CslJpIW2qlnx/uxNg7zy3vX
0qRqGFxopnSp4WrJ49jUvfLFtIoasXuSQWN8op21wVhs2KgXou6BOchec4rppksn50+ATGhrfKwb
i2WkN7glGWUQ76GtGSWw8K77S0mM4k+4k8qppbTShxnd/v5ddZoWySI1470TBoiNIoiiog2S9P3z
8U6sPX+xJoAzVtIzclzNoxycZIIy/7MWdqdw7StDvQQL6zmCp4WJuvrg8Z/LSh+yelv14ByvaXmQ
H1t2S2SjjpdpJAccSO2OSsY2xS3Rv3OwZe7d469Jmwf1N/ucsVgdccz7oV5S4/KtKNjeeWUjki+A
uJ0guDZtvPVuFBTsin6blMh/lWdxWfvaXRQZfnFn6bEnzgHfDNNTZVShegGPKJN/VRNc6h9ONvBs
HLCB77w1atEkwb6NudC9ONi+VSoqQ4oafOxQs0SlScTcOjlKx3UaqaYbw2hizELxffM/NhRLJJqC
ZG1TBXm3TxofrMHgFFqLJ14U+ieW3dqMnX/+Lnpo6OOpUTEWezEF+CC2aPyW+wbrs1M7/NqcXR7L
cFEY1Smt9zUuvR02QhksrG0yot8LC5VlgsjC8Vm11hXt167UkQ9WAFE2l5JK9K0pIudxlGI8RQtc
mbKL8FeDvmkUGep7jLyy50Ra1ZwcteJ7Fd8u9WN70hKQjxkcxWvsf9wqlc6FtFFHQ1Q1/fKhF7QE
41eB13plodmu0Kbk1WwBGaC9kxnTxz79Eh7qeKbiBIDS9jZiKrsiRFoGeRlEXj82wHIRNXQd8LmT
erZL8ie6Qu8q+NMy1eRjWQG5WAkoCJWRNGdOZ1X7A1cfP+zOzLBquu3HXv9iJSjQ3zqBfOg+GUs0
rdWhLz4LFSzUieevrLQlABg/VdUYrKzfh1amfktiv3sBmd7/0BTDejvehbUmFosgBNhjI9ELFqYs
8mdMnsSLKpBAUmVzitOxsorl4hwQod83RP1Mv0wKgcDeVCF/pDlO93C8CyvPX8Imo0EiX55N0x7P
gCnhyjE2eJkLGOLHn7/yivTFEcDXZDHgxoo8fRzW8tpCFDdAIhAbTjQLcxSMTp371jqyuLBz+I4m
tY2GvSzD7I6aculT4vC9Ux1Ze/7ifOwIcqBN0w44yFnjrYWV8Z0SWM4/KZy/MDjfc/TWHj+/v3cb
TwDaP7OmbNhjvjWEGxlPYXvmKChmHB+HtefPP3/3fL3O8WCoQrlv0L55CFGPKMnkp/9NQf3//vyL
1Rw6gP0mx9H3Dp4zmESGAdL5durrp4rT8zj+5oykL7YzVOdzKPZ1+tCjN1fdVnFiKPlFZY5IjWxK
o4vLB1FRlsBCnmQaYsbH39tas4slDm5FlcUsHK7BRTs3sw4PuQBGr6zrcZNEevWciCS9ON7Y2mJZ
LHZj0sHURTWGIQ1ZlDMDM543L8SrIJNFcAIss9LGEkrJSaNEIT8y9jispOqFFSJatNHqqBk+RV4w
6Cfe28p8W+IpYQa35SgDhMSxW0N9Uw8VtL0VI/sYmclcAiGRE0RQwavEPsDvTEHVpwRPEKLOlmyP
D8ZaDxYL3gOrgJhvo+9jHWnNPQiclGY0Ncx3H2tgseR1WOVFYkVinwNeL1CgStVPldUgkHr8+XOI
/c2K0RZL3mnCwmpiod079dAa5lnay2zqL5yw8/HxMHPkOL0N1/6gyHfdEIXBHRr20UkiwdpEW0QE
O+2HJjdLfV/rhfIW2CFuxnYfyFtdbxTrxDRba2QRFUwrDKF0qOYeU4v8TrcqYI8i04uLBrjl9+Pv
ca2NRQhIm0ExkJvL75AVsswnzD8GaW/sOg1yhJ8DK/lgOelwPXwXo1UnQWbHwpGktYvUP3d8M1W2
IRbvl8c7sjKjl/hF2OeeljeKfj8NuLXfBeMQFftC44J4In6tICjMJSCxGjGs06fE2cP/aNGET6wu
VT7n0sR3/qzCSD07HwvU1HB4t8PhGr1QML8UY2PkL7bch2R74ia6MmZL7CJ0gKQbhCH3tVkEmIOg
7Klc6pmHirEI9Tj+2BJeAg/jHOWRKNGsvZ7OiiQ4m5uPYG+zl48N2Ny7dxPCL4ooDkwEG/tJ7xF2
6tN81qwp87fjz197S4sIQdTRnEZlL1Ajrz6HcgK2JU304RIDpuRURXxt1i3iACYSFShyVL2myWgS
ZOna6EuHU2Rwf7wTa89fhIAgbu3SLCtONvUQPeU2Zl1nY6ai0f6x5y+Wv5dy8Ulzz9oD9MB4Gz2g
dsQ5j9W5/VgDi12/H1pQRlgF3ftKjt5wHdl+co54q3Vi2a+M8hI9iH2BWadV5NzDq8ufNSkCxKo0
xY42qEyrp3hjKwelJXiwF6Zd9pqKxlaLvTgAkREJyNgeva3nZ0Z70Wc4vCN69+1DL03MH+Pd0kAM
DSdQPPzuSYepiNqEQay6Q01Z6vx4A2tvbbH9133ve2hC2nsFR3W3SFv1r7rRW9zCkFwyT8yt+WG/
2aLF3Pi7XmS10SoQ6px7XSSMhEPmshyx7U5ATF+KKR5P1JW03zekL7FlatjWpRHXVHpiXybx9xHs
LfZRnVEXzp3KG9QVCMC22pHP/r+Encdy5cqSZb8IZhABNQWOoCaTmeRN5gSW6kIDAYQC8PW92LOq
ruo3eWbXLB/VASLct2/fK+V9vY1knXiaSXcCq+HE0u5c12z6TXP8PFMUdesD4knr9zcsxG9HB8TL
t1bDKWhxLRL1brzj1c16JZt48GdMKld4VMf2JSGjwMwvss7rbb/mBtqFKdee//6nxzixJN/jWKXx
8h8+xf/t9/5v7acTHgFCMakkhag+Z3lFFgo2MbhyUjpT8vll3gcl6wzzIf/D6/Y/l12AM//rZwru
btZNZDwCrvKAWP6rWLRLpzLfttwbz9SS6ECG9Vmg6lOm9POwdeF/7CP/71X7/z5S0X/3x5lhmvxt
U/tjpTpDCq6eQEp9EN+WN+tXLxwJi1riyMj0yyI63FiAMNqZBe0U/TntKHDtJLZH1/h+1dwpn5bL
lUKz89aeWG1iiZMg/zRLFvDFng9w+uHIoxhGXurtrsO2+v9/+/4XSTzK/9ubYY3I58+/G3SvFZSC
e29VsDXVKYNb0n6Mgtc/AxdxLPxchyTT/HiaP+OqcE86GJ1A6ObpILNdOqva4zXqxzxoH+oUg5E6
qTbz2+ZmVdTcv9o2JqbrNIkY8Z08dwHYE3eHautteldQauFL/odfipyv//GFj8gM+i8vPAmwszet
jSFZdwbVg/IfgOoZVjWE7muENCX5tXbwjH1KGv/etqDxOvL6O3XFeoXhlNiVHk9bIWMntmvaxhYe
g8jhHsiuoCQlcfC8RewUBbeEBm7WlW08NmI9Wd8ENiCVuqubmcBUwpDP2JZadz8QjEW6Srtk8XbT
NSBZTalEHk5EQkthiNbD1LaZX+QXHYs8rdVctWxlmSyuVnBH/HMS6Qg0U2lZ4xUUwe2gY3KTSkeo
rSS+oDfqS4COmwZ3zRo0NircCIDMlXwI4KcKPWkLjWGMVfUh0oTY49LlgQs/NtOsn+m/MdiEc81a
3bafKsEbdIMFKsOjmxzzsPJuE0U6tjfRxLMB1AJtgyQyopv2bTxt3tZl3U3tDmKVfBLe8k+SsvOP
S7StaU9ymuvWM2i1qJKlGpMoHc8RT/reXpDy4iopeHNIRbvEwQHWZmkCVt8fR/xe/vKoN9X5+10S
D7P4ZJKG/nIfRtk0/yC4Pk7JQo8JKyvGJo8HkgDDmnBav8sAhnpbCjrPzaqJg9tQesb7siWW5u/E
N5iCAARVaof9y+AOLYNb43p4FJBXOVtKIs11/S6mhZzd3BusZcVFATYjKHRu6/2fcGwY6p3mCPLO
13zxsvo2ilN6wBvViV1WxXYQX194RnfuZ7XLGoJoNCfp5vPXxXQhWHEFfPzo1URJ1qdsTdL9xQuh
dZEsONY8RqUjRDJ9aPi5h3v2NnT1TnDkCD89Hnzd3ogG4GGAV6LaY1HojaDDYgqmJX0bko1491lp
IxNwRStOXe23bNeWEfuT28npPKj7EhuB4uvMwUi688nuFWrxQ9X0TgM172XiFflAAMv5WAa/H081
UbuhvSXetz/OK8TUqYN5I/0M6p8w4S/BctRw4xFVWP/ooAnl36ql88FECPLn/WeXjjgEoM2Sz1Uk
3ZzJ54Sonv5VjPlon6uAT/Y1i+WW/uRQcB74QsBy1W8bZ65aL4e2ckcx1Z50CZgjwYUKqEk3Wfxl
W3YQMpBUjlZASNj2T/atwpoMSCYLycjJYAibPBX3gBu87qcZ931ikyyf+3G5dd6cwxPCjDQI2HGf
nl/VrJ0jkwjQpvpNxOGCdJA1S2svQ8P072A+yZZW0YxOHjCwDZLZTEa2ktlymkPy+B43HUo/P0fB
OjtygAL47+TXEVG83AOk54W6DGhd3Rf29h1br0NkvWy6pKnSWHOtph95x0mWYnBIRl57fYkX0AXg
wAMSuq9jjNPSFNhMGPwWbcbWAbTl3INDsYdUFVPpUjiJ8DVTTwCLhk+0eUVCwut+ynqOrPSsHKbZ
uACmmB+Pepj9+QmQKCbuIssrt37rxSCqtqCqHeoXMW7ogLLNHIecD/WsBaGx48N9kl1dJaYYR2XC
jtGFL/Y3Ug2tiYuqVma/yq2O+q96hQrZQTuIO/JJPBDob2IHi3BJos2Zc2c4PcOStE1yMMp0I7b9
W0DkPTrJlPVsl3Sal1iCQA7z8E/auL5u+AGiFKu0JiE2HpZyTOQW/Vtr35A9Xg8L5DetQzohdnVd
bK5YROIFeG3YCGOvndcRn3NH9EubkfaQWfFH71bKjySuzQTkLnJmWSC9b8PxQhCITAman3Zu5jJM
sU/f9ZXAqQb1KKy0LgOcYP5NFO5e/QWzqlieQZiG0L/JGKinP3KLa++aI6TItlwSaboVCrre11fe
0Go9wA6TTRyfGqez+J89b4b0ySXLKG87dZA2XWzsEPik7bcsPobd6KVEeVYTkd31lHrrFxiAa176
y2x4yPY2ljyux770ZFMDWHsjPxFQRpHHSI9/EpTJBmQgVp7pZxekVbNcOF9hHiUD8LabYUggG7OS
OKZvy1rF+yX26z2/EOY3kwyeVMwLBbfKurY5OVDcLTdcdCAe+nRO2+zqRX6V/TjSSIwtO9OD7/3U
Ia27DwJzzrrplE81oblFSuKj3/DRc4FecjxCwW91ZAp/f207xepEC8GqqIJ+NuSJ7usa3YzEDk/9
faybpH/sGW9E/9g9TvwUpvLGR1UoIZY+LiB3u3otolRu233irdF+Lw019D98qGb+y77lzr2c7eMC
3UC6tsQU3/rvLIfYaj/P2Za624PNUhgBZPP3cJtn0B9+4afwuf5d5q2Ov7ckL7gH21Lqf+kweeZf
KXMjSQjXShAwlFRB3GFfcKonOaKFXSxxAzIyfXPvzXM83fgY1devGM/a/U1r1StbTqlJ+xX4msZJ
U8SJBipStj2PL2zaMFs/19Icw00SXD+9eDzfXTrAiLfhAZmW5z66PcwIezlFOFdvdb11CUdBzZ79
TDGjRf3GHRquTwmHfLAVfLi1q++q6YhdcBFVEibXpePb3QHPmz0QM4cbvhzS59eacGgq8rGNpRCp
5nB7nzzChRQFAauGAGLYC46js45Hr5UFV0QMyRKjwtqkl9mEUZ9DLvpMG5/0YHhYx57g3vS0qjSY
/rQhoVzv3CwahGHw+dXv5wNQ8i+v7gjjLjpSRZfhMvWhNu0VMO3IuxkSoZ/mRJ0Bwnk9+jXiT+Ha
eOjBQkjV3O3CkDDnJeTgT6Ua8pCl8BHsVPgR8FjzvItVreZeBwsrNZcNGlpyThfu+z9bexA+IS2J
/GCFMT/Ht8Fi8xwG6rjTYk9+lOX3Rk2tIMM99pa/exqb7kZ34ZgnlxGYl3jLY2WWq9tyfJshOG6Y
UXws0yXhnFYfi4yX+oWA2N7Li7TuII8ArknEjkGBEFhS8lnSV/e8bf86tXrxSxVgLlguh4j77tek
gv0B6s/ubhK3BvV51rIOH9W28fwGsddM9y1duoQPVEXjrE+72ZW5jFKEgfxS8RbxQBg+Y/mUE0Lu
jhtdxQrIVYSuG4iCqtgbSFqvJJn9kd+KaCxoUYX6GIO6W76vZCore86aYB9YLhX5NA9l1IxV8Ce0
2xgk57GhPvWJPAGgBwLL7bZOygivMuC0BHUQOOMGwNX+TgiXnf9KYvOX5Np1PV7TexgSh5Vl2Hut
ByZb2KENHsfYI7r1OuWbqB+HpokpNiR3mD0K7ftQMK9BoJotvFmD1XrLszDZniynrtYzvrdObt7+
3u+rJazPhX2ancxOVqgrHbSFhKVuVZEUWZhg813Da8bxTHdZi3jqZCl8REiuU/43+psfZPOaO5dn
4njYDi/1v8GkWXHDUviG6rWzU6vdaxdwLzdlnI2gk2+8pgr892Y7FnM/w6emMTBL76KAFSu4ovO5
zdithPGdziM5Fm7HaPXH+f2uwctGchv0V7PWQa1Bte17V5V1sM/+8aLpzfDhZXrAt/aaL2Jd+H9b
IsBX6vco8O+M1y0gR8DW+Sq7GcGH+Reb643HtSVK+mRV1PaWsCN/MtRqtolFdYYuLMk+OiCv/gi2
WeuoEARHBdgIk9B3Bahu4fZzNeo1SIv8aJftbe6mMfTvUhx7Y3vRIpmi6DQn9D8NrNmGdN4CgGcM
2cqQFpgn5yxBe5elTuEjM6yQVpPIfhLZGKH9dJnzM+8BIpEYY5gXpJCPn2CFiazQMYf6tV/GTnge
UYvVGur61qB/TEU6SjfW98DPiIY66X1v66N0kuv3NIhum+R1qCjagATgYPT1PdXaoOoHcgR2VIK5
BwXyQTq9hUr1WV6lK7+57YO+Bn9K7+puKjEPyY86ymr9lIXjYkHUs5UGXYDut67W77SRJm6+cbyF
1IbQMFL7hUGd1MlpnlOhh+eW9zahyRrCAaT8rHZICef8SP3YfHQ5+JmLt6a7ed+034Ax7KbcfUlS
GJ3nbKmp/ItGiCBFS6oPKUHm4bXe+mvMjVP9kElwpKTFV42c/Au5GymIkagx7LN/zVcjbQINPM6H
/mZWZgygkQRUG23Ba+2FvxY9JPVvjwo6+dmDK/L8T24Ds9LlCPiQCyx6tnkZs7iJb9C1h/yNrpkn
peiq2C1Pi4oXMB6JBn/Bb88RBM+AR5izum62GC9ZV3vuLvHqwJ2MaskZ1TLXe/SXdNOU4r7tgULA
FZ+X8CU2zVxnTwOjVOHdSxuSPPWK4TAgKXtJBmJwy1rZJRwfmxTA+SnxA1hzpW/kFLQnmRuzz4+H
1Kn3r2SbeD/HJHn5J5EcoVoKqIXu8K/OQmz8MnISGd5ymfgLP1jNXZIQqy5EqkDQKjHQbxogCIK2
6XiOVmXNP0uc9vzxjVKxi0pDNZb+QxXUQyfmWwwivlReuEx3cyhb8wB5AF49mFjbPKgww35QGB4J
SBiTx5nM+yTHANaZF0W2Pbm0lcufOc639VGKbXMsVeE02xfMFpuu/g4mB97L4nWL/0IAm0oCAPMk
5f/mEfU7NM4q4+ZK9mrqC7ZFGdueQ0C5JMgiV83ZfpI+Hri7lCPMQmjofUrYVkbNlpzXMZnmppQj
8fT+jQyO7OhKp5HuftVyT9UlnI7FPiE9OGy+kcqovmmEKI/AWa2B2h5IJocJAWM7qsf4ufMjNy3f
YFjoOCgBN8JuA3eJOaJFyajmZDqbIIhT/465y+SZS4CjWEA7zywITa+w8w7f7TTkjW0geMQ2Azey
JaPZ6T6xQEbtVbusifKzdxhT9ScTmgjs/bSGhpLRYJbkF+B3Qq+BKzjH+588gB/dvzHb9mQK6mmo
RBQ+cyjVVfdI6tgmZhDQ9D2QusFuQpVs4H5lEHR2GYRAB8ct/Tr7XQc9fchn7w9W/4yDzITzMJ5t
N0bHt9mr9gQRIHS8pUVsfAG+YQOtnD8BYPMqU7pxEe7eGZu6D28Njne2kZAuvZqrE3QBVaS5tsqb
o9e9noDc0A4Tl1WgW+T+xxIOrfqIfYCw9J1eO7my10nUh+Rx6GNaHpa56uRrA2lG31qdJut7CGND
5i9QxWv9QVSxHWg7q0kBms1SjiA4fqM/Dtc21ERyoa3KGLAvsMj9KD7H2AJVSsYzG6rglWhjHT2N
v52YnR1TdAdG7TO0XqVhN5Rtm5jwZjJhJW63ZR4WSLmkONKyrbrT/VXvVboMd4NiQrq8JLtn069t
l43mbT18TfFsTVotH7GZN7EXaxAEqShjDk31lPXjZs0pi3gVL54PJfBXNC1cpeXMqn1N29pJI06b
kOuyndTKmYeO1/kbAcYTexj2kjJqQu+SxJjsf7OUp464v5WlDYyDoUg+6+l8Y13y5pCBqSHOHrBi
fjX070As7Rz4aXCKAi87aDDWCtjELfFxYqrO1rphnmgGeGk0gvxU8d6GGrXIP++JcAmxV6kOQbnA
ZgvHIoQ9NI03CZE+ME8d+6zyw29kyknE27bGv1yWUvJ8DiyQC0GEr3k4PrCM0Hn1DxPkMyEi9dgv
w/HTdRV+1/d8TgZ13PitrCNb5twHnHRJOi6RvoBzjfLmutZ+1p+rPlB1iVuvcyG0OeM9b0ushuC6
1LFV723NZEmV8zAM6QyFLJ0EEcrO7U/CS8KY1JKeDfBaRFbej7Kd7PeM9+S4bpjaSCcaajeEMNtg
IwTnnpzJVUHdnMz2NY964X2gw9rRFmhg2XrfTW6w5uxh7hePyZwl83wJiYK3OLSnmqKRpgDET+kN
aHnfo238ZL9Fbl7m1xYT+vBXVeOuPrItyvtvoNLCtpyIYFCqyMj+Pr416M850Ol6G+V703uzGQvp
FmqSPd/SgxLVixuortNas06n81DAgbMeN7U679TJIOuIs9eHvtQxXz24zs0xfVq67FaTdfO2SHYF
ZlagfMIor1u2dMF2VrYzs/gGwSo79Hnd8lz92mPJgXzxOdbTt5A6N+rL49BRf7/4cZe15Ph4Qfsv
FLKo/lJRSm7lGkeDKmJwikBxoFayiT+1aRD+JINjtUVOxkBXFZmZ2orGvO9VxGSTTpkvZhc57XxG
eyOFfYQ+m40/8PYiX9EfhFn0MFn+fXNdWLeKYfGYTaYFylyXm2sKZNsphO4dWDzPDwGzhcXIvqDW
cv/Y/fz5uOVPi1+1w51oA40WNU/t2gDXy3ml3oyyNAYn1irIcSuOhqYAgY9Mym/bZgLvEadCAPr1
0LGsH+vZtGAaB49+K78cMViV0mS2l8Sf15Qqn/RzyaZMHhDRSbpTRwRkhOIEZCC7A59r5KWj01v/
iUmvGx4qLIRmOEeQjOCPhKRshulXnoip+uWs5Qoue99M1VhkIHG6+rILKI22oP7dRVKQpu3V5QA1
pTmZgbbKIMInQ35dojHnmWwmgwWV+7odsPLkEckYxSzqIwdDuHzObZIert9VOmCQt7Chp+P7jI+b
dPixmfb9Me+mhP4CVk0fP5uJBPZPklYOPLWV/GmqAkZwbj+4MtM+KEB1rrE4q2w9tGN/dM6nOwEY
UpO/4AOv+BMsDQz08miSNjhujgM5S1/WqoJ5XOK1HqqtZNISj8kFrZLEeviJdBhAO5i1LuOVWPQg
86i1g2Nbi4lEjsleoy2HmFdGvdpFVSZqm47ulhCGJTheYv7e83Ra9cLO9IddWxnM5FDMMvAlzB1s
90gBu9S67n/2USxemyXqYsBiOvF7eZt3R7KOt/Ug4Me/tGke2P615bFbBcy8rTLZLY9/uCGwxkmc
2/t8CPbUdmVEtRGFMwSvdT3qh7jJQ9cRMzDkaX6M/G1T1ttP4+Ktx1zOW/apznp7nQxhubOBU4fn
ZaNa6C/CDwKZfO84Iz3kO93P0KWR0kebH3eVO0JPXyGd9H12DfcwTocHuwBckGe/daT0Fc7NMQIs
UsniGHVV2ZE2j7tyoglOnt10sjxVofN19R3k467ab21E6GRT4Cuuou5kErvEukgbQCrZ2W+QeP8l
wWKsRNFUdTD8oXvmMS4myo8c8qpVs+fKxHodX6Ov6xrfc+XNoTn145DGO/ilsDru7UoAdH2t7Zqo
x3TNDMTT3dtWT53D9lPZuNtj7UNCPiLKKNb0XfVZULhsqOn5UwFJDyW49pqhBIO22R26NLC4rlwP
IE0EbeVE5lAndPuu41sM34MZSoytFazjlWkn7zIzvNXah74KwmkvIYzRvfAdAot8s9Yrq6FF1SDT
CZJDxtz7Vq06Dl+jHJLQTvZjU3ufkVUdDpxQjPWSPWIMtFV/z5pOrnp0+XFb+1JOkxx/M38xyT9a
qDpeLx1xucmzZqrEeZdq55Qu1J4EWl2WRCVuOfUHssCGdI6oARxDTvF0K/dBpQAhgn6J+RccEoF6
iiBOp1QpOlL9P+wOR7O8ckcctKytWPJkO8VzkPevshnw1yGSsev69/CGbN5OwX5sVPUiqCB/3fWd
p45v/gymJLo2WdepB2itMz3rYSQkQreTQZ7d2AgD1Xw+2sC1X3OgKOYnfuF1qGiRJ6vqs7DelKR3
qW5Utf/W/ch98d03Y+PCO9XUkQwedT2gZ72OjmHQsfPktKHf/1h9LG3zS+gl2rrHsN4pfl4AawZh
/0ywT6QQ0DdyhNIT5MjGzLdoKxU72DM9nBWlajpKNQ5eImuPh0Exiqte1sqlyvwl+HclryKrBarN
mU50hAjJcnCC5a3u5OMeiT6uX2cSmv0Tm4hN271xHAbmgY4B5awkzcebJaeni0Xz1V8RngCyrHoe
5jISYHT12UE6wwayLaGI1zPX8OZnBamnW3XHQtWqoZuEDAK95Y1Qmjmc7ldGP3lUNOyC1MnDROIr
hOQoUV70hN5G03Bifhkd232bNNnxXU3j2r7VzAoYMdRLAlzuZuLO8Zs7p5UMxSsbu6mM7yE3zZHy
zmMMW9reD16MhC7tcix3ZIPwKz6aNGnnr8eybO2ISE6ix03WWT2C/gvrpH2JzAIauQgyfs7opgn7
4RNBO+3os+vWIi75TRBL93XxyJ/4SIw1w6/UzK1pC6T2dn1zLuJuPc95J1pryzQX/YZPBGSrDe2p
7TgBxKuNNNuMP3gK9639O/XsT3vveMWNY5o3METJFi405pBbz2abSMx03EKYVoc+tWr19+oLGvIa
UJ168c4jeJS16RTZ50BtmtR9q2BnKkJDM2RxZiB5MGyu7bitdifzs9Njrb2TGrqpr5nUSikYiKVz
P/nrs67Cz25VmvUgp9EbGxbJVAZsPuUHW6PJXZzxDNYp0sh5e/wzVVPdDh+5a9maCJjxmaTrUurN
RUiOFmZZC2RIwUsaYUFvGoDM+7U9NFOp8jPRv8/K0IFRCy/j2nft8LeNN/xk8lRXc9QtD/O2ci+S
q9nAHGnm3Vv6CytplSdOoRdh0Ha0pLgfkhcWQ2hRX49cejq9YbgfJtWbnPvDfUE1FdK+wLd0g74I
bdmUvNl42yQ9OQ7clJEKpVsb+fNdfYAwjcpmXEyIhO9F6M0Qa5Uwr9Yi0ICDtPbolpsoWfJteiWN
JAm6+wDt0GW/V59bbv/WeIgH0VNDBS3ynqZ989DzUhsqr7sM2vPH/dyMXUxnMbqp8caT74dNPReN
b/30r8Wbo9rCslMRMXVJ2wbGLDYHjwoyZXC//awY5fGzU8pToTkenLznRsWAdKu0VUnZKmouVv5H
VtD8Jwxau07LpG3bI7qJYTPX61vKVbdGpxzXGBdL5eI5umW8nTQLT6YXHbB6mZTSWLcJiu1Uoiim
6ADNxBj5Z4RVxmtuLT2SP0HXE0E9Eza5SdnfNW6ZxXKhlZ8ksJhA4xvHKXUE7cthIiqoIlOrXTXT
7mQa0Ox0ssnefY1TFFx8ILz1x7PrAt2/Q/7QOLAk7wbz3IqqGvopkfi9586LnZbZ/Wjc3kTTR7g2
R1yf1nifSRetA/o0jpjP/3LHP209IxuPRRQeOnFlPAatrxlCin2szlTg2LyuERGCXX1O1jiZvR/w
PxlRvknlapazO6PAli/FgHgx7retPzY4b7STXC6n1daT/w66k3nYyVkmLfnzXqtFcCYGZuLl+x2Y
KlFpdpORojEBMERmZOxwVp8djEFct1XrpT0c22Ndwz9DyviofxNR1OKv6FFJ6/spJnO+jCCdN9io
9ijL4isRqjkz4jmyfrh/WwKTq+XOhg49qVjjllCqg3BWv2J0BJfTPkJh4FR7XVOYhemNYhn50zDk
+Sa/y7dx7tP3Ltq7vi7TIcm51pqjoeYpiL6iOr0yhmJgcqsSQoogUyc0pN8YEeo9PUW1CufLNOHi
6RF/epc/0GHtw1CimGAx5krspmg6+xy7+53memLQK/Yg4Rlzy8hNHLFQkv0TTxngMcwhQR48Udss
7XgKDjuqrz4dlmzfu888uPsGYgsDvjZiGvHIGN/34tNMMUUTSDWZbzcEdWayxtSkauw5eNNts10s
E3xLMsdcpxmLJBPGIGK1hBfiix0OUfm3eEUoW6/DyMFiCk/Jyf5OBWVdBEQ6aBZya8ehkagFxzrf
cD+xVHMAvjREX6szs7ZjlOWG9Jt96asVh0UBJ8LbxvuFWcSw3rg6JxPtqW91XNmvFW0z5UCpKtV4
9ksUhRKKBE+GXfl+IUK3BLM5M3K7adCUQiIUci+Y6KkSxOdnq5Fx/TIzg1oRN8ScBN9GaFDBcDoG
Pqj5Dj+ISIfTVCVM51Dzx8hmTx68pfqJ02AMvKjsdDtGzWnOGaRNP/BEDJ3/UEVBxAWe4Ar0qfCO
igFI+CXubZ89oDql9vnAMB7tPxhmfBobGtYNIP2yZ3349UfLckuWlRYlqv86YMvJZn46uXvmlBxJ
EOQFx3y4v3V4l5YB73Z3bCH+D4r7u67LMvUznEQX/TLDuux/ljUlIzrZRNUP9572Vk8U7RZEcDKh
rAtOpcZv834qAuSl9qtP5UwzPKO9De9p4qXqgTmcp255K2v1o2lt3L+v22ISvOOUh7rjFfHa6NGh
fsjrHFY+9XzcukWgSnNdqLOc5k4+NccaeH1BIFvefReBJAq4qKNh7h7mJSc6oxyWxFQ3otdyf2C5
xF/v7DJ4dOTAlk300fN8Cu+cGudvedH1rRTe1bUbf19y4hezlRM2w0/WFPJDdCYxsjN/bbvVy99u
3Hgwr70ImU7jNqnG4YJLyovHMqCW7948MDnUkoOcZfK8xAEZHyWJIKFvTlu7duN9wELDdEege5N9
D8geEl+Vyxj2Xmv00CM898cYRa+00a3Lzs1mV4sdTlGvvw1b0kevWzscwQ0zYJGx5S+8TTFCUKn8
aYkmo1Zv8rrp+bMZdjHnUhwjaBfZpFv9ktuWBPxy8UhQODEN8rr0BD0gjz8VbOvXZwYRXpSBF6NG
ux5k07bfjxZF6TfyMuok8WSr1+sC35kR9z1TsRyETNeu4132GTB8IXIn2x8Yt+r8C7WEGAMmrQHu
B3oAmQXnxmsEMXeS+Ufz7+ahb2U4+Q7Z/G286mhBM32ai0qPrjEiTrtL9/jrvKG03ZrY82NZcpjL
6a4bot4PYXTYRgWFYMdBPST7klOREKRb05rSCg4EWptWVulJtrxWJ9ErbfJziGNvv6XU6aZHNdoN
kvhgQA8CVNo2fYvHUO13yFXJPJXwzXV7lLndkhyScLTUr9t8RKFmqbxarL32HL4B122tNEziaW/P
ZGTGVKqfxQ7rkfU+6Ic+DY+o9PdA83HIkQVlrBn22MXvumH2nZ5iEn/6X244nHyhevF4rtzQzD2Q
Kq9KtlJ9FrH3qulnB9h3c3nQFUaKYfrLTqOzP4aQovpEN5Zm40VEZDvO3IJrOCJ1hwt7lFXM4O1z
jD/GeAcToJ1vGjKFvXic2Xos+mPzt4vy2rX1GMTmOKULuD31gCODose5IsJuJp5TJv9kE7cbbSU9
oYFxf2/zTukbtejPePO5Fa4gfT1OqBQrYiVfcm9hyDkufphQYKL9ure8P0T+RrLyVDUlH7RCJ2Ka
S35/wZqH2b/YT3cT5i2o5BCWeV1qkxcMMpBCNUcl/AnSnaQkwMfLW2jjM9KOKXTAlo7jW3mxfZ4w
P35eJNnaZmSvB9Qrt2GF6rpdmo6UseDMADmYbLGykZczB10Zk5Nly4Yj/fseueG54SZTdCA2hkQ1
T1zm4DW21b6gjC7+/+HsPJrbVrot+otQhdQNYMokSqSSlWxPUA4y0MhoZPz6t/iNfPFMsUpT37qE
kA66z9l77d+eLhouE6YClwV1KYcqt7fUk4GkXwbwSc8ima3DC/9H3xwmh3TfU44w3ZIdmymaCw4f
NoVQz8hbKTaZbxjErfcTRGiWnV7uGnduTJMsXjf0C4vbwDBjFp9pTsve23V1N41vFphFpFpxW4PY
WBdBVtL+ziROthXij7L7TpfTj0e2Cq5K9qYrGDraMq7a6zLFMFZtQW+RKMEqiFTwTZWm2ST2pSPs
9tm2GTZtDSNra5+Fb2PIL3z01GStMkQUgHlZXLrz7Ri4Wfgc5mFav7TsapvrqeWtb1do9+pw354+
9eYq1N2JdRp5JliMTe6HYI+3ATmK7U152oOdQty9PNlOXm0Vb2bAjPQpruMy2wW2EfHyTDS4WJ+J
bkCYPPmIAPbBQFNqHccVQiERSUs/eXFi1nx7zaxI6+s66LT7FlWx9Ldg67yMBBPUGNfo/qPMW/lp
mZrRnkKZO5KpQpN7t1qVBoMWu0/siDlLWsQ/QTEiNiGt3HOabVIIaB4FudFmvDqNNqt4naVpytPp
zwTfDyu6fUwfVhjWBDuYii7YdIvqKOp2jgbEfG/3XNYDE7emfhN+M8V3/pTl016gnjXuIjUV6Z2d
N9J+K1VYOD9Oq635IUl9rz0AqqmS26xrI+dnVnmDue9l35vPvVGV8WlXLNy3oSsG+XMMYZ+hAoio
Hrti8OXkrcKk9hn0mLJJRmtV41GWf2xrEmLnSMLcHzpnjtPvBkxC9kCSFTxJ77wFOQrWPsgHZ2WN
ftzf0EEUwTP0RS8JcP6lU76m1zLNCfICkiOfh3lSweMw6yB5njwnqYzt7HiJZ67gnOvhfRzaLv0W
jE7aPYV53U57VbPvKjY1GIGyQA5K46DH7zAP5ukzYWDPnoukLK9t5cT1LzXrKaTLJJWdCwSCaYqk
apjzVMidU46GfkDaAcCJtG8Cx5h8oKDuu/VkGPZ4l/UJgQubksVVQzdS69R8nTOjs+7bWthbth/2
m0D0UL7ICt5Qgi7LLn2FbNYWzJAqSJE05MhGFvmmYMj2NfXgyUWrMoNM8F72eTH/krEnmU9OE/Pt
scgN4iRZQsoNydaaiPUuHDalarsrs63apwSJvP1VG9PY3neDfDCHzB9vjJxJTbFSVP/309Zm2M2O
nqyNZFgU5EDy7H6Qm8FOGEmJEH7lVVK5pcXqwmsEQqmANJqVgLth/a7L2Q/SVZghdWUzJNkwuwwS
5ym8psiXhdiOviPtm6p1RPNUgCMg+ZO+9oyNbI7oKDNM9OV9cBrifPMGi672BhGFHZXYSy1nbNcd
l6R40E5sDdl6Yr03Q4RjlVKNSCLr/I2g9/616nznp45zEd/2dCIHvY/61pzvmqyjSbthsWc09iZ2
myR+1mpSOtpADpIhUxCn9scHbY60Xndmz2ZaHJJO0yTZtCLy8i/QjAevWzHhwR5A2IPCI7Ee8C0p
vUaaPg+/yoYhKQZyL3lACUvshSquPN/P9G9Ulsi7cpGwe1/HRKwkJ9FVRAobciHhzldZigX9tz/F
hvnSJk0svxY0b3IU9xju3IApbWqhF86qor6mH9+V31gxZ820oYWPPG3nxDRvHxorMszw1WfAPYxf
GlS4BJChT7R0tatMRHfNLlXWKV+9LcbSee1NiEd6GzrTkL57g2IXuoqVYqLCuoY+SrtOMyvko1Og
go5QMtqQRPZt1LKTubFsP5PVI0EYNN/WFlqP7NbC5WPec5bBbHEM0ZsPfama6ZCQSqHm/ZAZfHiJ
cx4D5MhRSqiauw7bumyye9Sx0v5juE6MZgDFpkIe21Spl8S3Kethh+mgnYd9ch9KVPZ6BTU3KB4C
iFRturZR38R3mBWMdNu66BaqrZ+aSEpXI/0n7PCMc7zkSlSzkHcmr4vJ8B4pmfFqB7TsDsJoWvOH
D+G8Ud8iOYtwurYl75nxZepcBGpelFXjrexQRjcvPd4IP3jtbYYCmAIyxlHMkE00fmsm6CxfN52f
ht3jPId50tGzH5yq3qjJaMP5GiVTrZoDJqE2fQ+G1MzGXW2pqt3mk+WE875CE+5WzLDYzTkPUy2G
dtO6pkGIdCA6K+U/pc5cvbIzhlaLWV7H8safa0RYG9eYgvw3JB9kVbkeR7Ne4azR3lflqWJ+8lxX
RPYaGNXQ1z9UGWaM5YSfGPmMmQXc4t1AnyHDlx5DKkC90zbdmiyl/K2JiQT/NikvrI4ZHNPxna1E
21wzgi+jcuOh+o+PeY108pfy+bp5q17IaHiwGOnxKkhkxjpcRV0UFcZG6ywiDM/18S7+nlg5Oybr
6XAsNM+7KTiPk2OFr1ga0I9gphKFtjO6VySdpYhsIxXIOX8KUVCwxvFD9PdfM8vQQbmaBTC9+Din
STO8uD6HTTemH2AWSGWYynIjMS2k9bGlbZW0vwq0P1a0moAXA/EeJ1U6f+xCo1XeBEklnPhoeLHf
vzaw89ppTS9SJ+gkC0ap6pdBJ7YPNlWr1W9HVUUWr/AjuCMiUBpUj8ijOrO46frkFEshmsKn1Dp5
2gzNFcvIOvuWVX2cCSTUaG+qY23PyDpRn6B6/O6UbHLru0Q7TpNcDTEeW3/VIC+ib814PpuMl9Ea
0xc/ibP4iyZS3XkzhpYdGAv2ZOgHd+XG9O/rRwLVaZ5s0LsweyccjsEnRgCnztuIDZGvKWluJWX0
J2ABg/1gYFfpRkeGWJntbE0UzM6tm2VG0x2ovL3tXKM/8miLO+Y4P9K4CrtgZweZ8dMMaqF++jqu
w+MorMn/nmoaHOa6d7mi38h5VvbWamjhIWCM2f01qzG27dZYWbIzxu9CVI7Y5BYaDH8TduXpldfS
mqpD6zdzOa3cJij7wwgZzk43xCt4mVjPWDmlTWezy7u3JNCTqTg7c8Rk7/Y58xFCG2Vr7pt4EDOf
cwQG5T0uyNK7nao5s54ta1T1Y5ogdbHWDBzYQ7MzYhJGihNSZ6wyQRdH6SYxI8N2VqlMBnBu9Tje
1dFpZdChlUpzZiBGa33LB6Hb21JHJV3euLfHF+pEid7NjhjzvcDh5wqXHYqqkyMIaNIN4rU2TFeg
vJS+528xB+YOlE/5fXRZJdR4JMq8TY6mzSCZLGS0TQptj6Z7WjLwGysS/4q0CtR7KouKohpXkzvT
xGHHXV73vumMzYaFQprsXY8qx/UQ0ZxNO1xFCs0Qj4DfXvWzUGJbeyO7YJe5jajZZle4x267tokU
az7pBijK29LnZaaZxTj3akJ767ZXSYZ/JVln/dSMKVNLSXd12BBnAiwQcUjfcK6y8pLk2fAzP7qx
cV8l5j0xnp3j3XQRaUWpXEeode34a8BrNhe7mWg3iYDMZBjBSL1gKFvNa7psMV0Y5arSDg6TKcXJ
tztlPvIbFk5+POwV+FO2f4Ry2r4knhUDdrjFkDYjRzOIDzHf6YwmaXo1STSYP82URN58bRg02l/N
MmauTOnBfMVCTtOeJCRwcronFOZ9tu3jMm/e4QSMhHgjnLejZ6IWDOw+ZN4xoWK8oDwM5WaSzaNc
mQQTzBu2ZOOwnz0hjWzVWyNrzhWfWy3R6tdG0l77g468rZm5Dt8BPwIQOOyYpkG/29h6DAdYWl7H
xsetM/fZDNENMmPheubXipmsFa8jWVbM5YdSmuNa2EPDGxDDi2vdVV7kXtKAAleKuW0RQjLYV5Md
0nGm56/zewxcdXUUeubnTyMrVaI8KwvcTwn2jwmXSSCsn2mDdHYHwm1Sbyn9J9TeTpmhy3nis+XE
+7buivItyhk4/8kdIdzpyfSyMWCq4MaKyXgcJRGNX7NEzM0a0RDZxPBGZ3FobLV27HzjFb3thasm
ZriafUGERPvn92jVQ5pcs6HxTb73FSrgfNXm9NiSlVVYYgR06cvMYArGSD363aLMO0GvyLMr3lQ+
OeV8lbYBzZ0vXNFwNrdkivi0lscK/Mt4i6c26G6iCG2NzWK0nmX5aNBssW861/TMHy0OUNM50gAu
nCPxlMY8r5QtaN3qqKCmuGWZVVehmEv7JQWxzGTbFtrQ34MMtSmDwTww0e6eWq5xtUJj2HgML0rK
U4ccqGzMa7xDVuGtTCOYHRbIM9YBTNhle6W6yZ7ZWE2+bf8IqzT350PQYgPZMjFDKOX3nWZcaaQ6
cvxdp3AQYQGtUynHa/S2shxWE3WcGz3m3khDusQ8lWbEO9CwR6CaeXGQrlVmjMY3zTQtu6tmq8rY
XEWWgTjEKlVePzmibHS5KvGFFvSrkhneZun5o2Ac6/tmFfQ3uGMdS+wCBvUzhN/CiNFMS7yZxYGx
AEm4azHjMtlVSd2hondZGPO+taCJ5SbGAKQ7tMBtMn3T8DfKryoPILqtrIk30WPEj0MfOot0fe+I
a9Nz+D6hM0QcltZ0qhhyu043ImjEzdjSiZoSlFO5EGPbrBFBd3zUVVPr0rvCxNryzuB198OrIGuK
qL0SCp/lVWImkxEgJpJxm23DIcya9ihYy4kOIybddhYGacvrTWMzj4IDzDPqF3sb1AH7pMkKs1zH
pK+P7a+y7XQxPsfas3Wz5SNkTC7CR7vAY9ENXFNx18YZvoBNBcHLbu7CmUUbDuvKD8P1QMthshCw
M6Lo1yJGIV+BNR7yebzr0LvZwx+X7khe3lY94Ug8Sm2lDGNaIQ5jqb+TJ+1MiAYsbOwjwXKm222m
oY/6yHhgRe7orsHURyPfeU0rIwuGW8fLvHo8YOwUnbd2G7Z7wYZxMNvGwxDQ8YaB4iOseBwdI+Rv
AuCcFtkNEGk9Fjto4p6hrnqtOwfzpBbEz6xKSl9eUeL8CoUoX0K27w9oIafafYlm0/eHYm2wEnON
bhtjQ8x8f9V2UeJXX0a21Q7zdPSxzAhPDl7a9phzHTv2IoEJ0jD7Md0OA86DP8nA/AjV8x4Xo6mB
v9LYMxP1zUPJ7rVrGjiF+z1gMRl5mJQQNqSrWQ0TLYdoNLLiANqUrO2NJQbGi4nhu6mxbR3TNood
olRfV3Kd0OeMC2/LWJcRYoFtsggbdstzx/T4KkXHyppghaDdmDRCajaQ0zNN6/gmRLc8xDc2tSJ8
MCYLmB0WzYRB4rsOar957+oiY4Pz9LGX/t9GemkujPS6MvrZQdn70FOUaIGVeHCuTIq12nx8gHM8
kwW2huZOrBxvih/mvhTuS8LIDOlsTW718JVyHTG2ClICOU6qnTliIPDxYc+dl70ABFTIpYwsTnHi
nKSfKSrJOybciN4+9/sLmo2fsqPyjDI5FHNJNWi8WfTfYamBs//4AP8mbshliFZv4dkJpNN9DSq6
CKAUnlO+Rb/nMGERHZXFJd7MCQTx/zkXYkk0cSRsVcgD8w3hRw3VKpzGK4wgHiIt07OfP3MyYhmZ
BUpiEijT1WEIrQgfM9pLXd/5p6Ffvpp6UfrbDL1fe4Eh/++bj9j2vzdfJoRYNVUpvpjl7B1Mln/N
Ksv78hJV49w1O92zv3AzOa4FaZRueFN67NvXjIP9H3E7qWTd4UC6dGf+/QSIYIHuiAodoCAb0oPn
YGHo0sFNbgefZe2NGrIRPTK2h0+9LWKJ00BsQB5Yhx4lKXg5XQLBD4at9NeP7/6527EoAW4OC9ic
DIR+XcB2pfPHDLKlTKZLaKlzV2rxsvt1J6qsle4X1m1YEdGBygOfJTxPfNpGdNxDUXSbj0/m3LEW
L/4pqDBPAH8/5CVr2BDJurcvpbDaZ8ZXmi4/apu8u8QePHe0BdPKTgM01bMjvtSDE79Eg1R74bjt
tYpVvInzLvgUzVIsc7BoleTo2i3xe9AkI7yWiYOOamWEMCu+un3qtpfiVM68OstALKV0m/p0zW/0
0DKXSm2FoAKJbI7qzW1oQHx8l07k/X9UNX9RAYZaW2SkTt5vZpvBVT5X4TZpi9JdjYPbvgdGyrqZ
cNZvmJ4c5B9NewEPe+70Tvfxr8rQ95ZjFMwO7pirBv0zY5NBfytNQ/aHGVFof+Eh/B9W+F/nt6gN
GZgS+L9R8mIrCDvWqeMqgnucn8F0L9Cehb/ICSrUPgmMTG50HFu+Dbw+FYjQYRWzVG0YRm1rCAYM
JkBLTJuACoBeJ9CiubKH027gSjQWa0aIIwNGw1hU/ryiE2RNW9fsLSIO0FfFBBrbsDSGm1LTFlsz
U5flXgFNMq9x9rYN9tDebG+qhAkn1lfLnJ7cXIBaGTuoJ09ITvDS0loJe3WsvclTCUspmrXXyIhU
ue1ymngdo9FEde8fPxvn7tGpTP11j8x0GCvM/s1dgQ+XBGZid9BUgFaopHqmwzTavz4+0JmX11/U
vdHr0yjvcevknodDTFlMVO9PSomxucrd2QUDM7c1iuwLD/2ZOrvM10KahPXCTbJDZQ3Wc8btem0Z
1f35+GzO/fqi8GG26stQC9gMoImbTeCFHTgDlu8XovjOXa1FqSOePM/5PKh3prgivIaSkVa7znGD
5tcIrmN8JoLI698+dTLLcK1ZjVJKdmsHYBP5rwqsjLee6qb6+fHPnwF4imW0ljvEasrNoTzEEyMd
b9VFpCgT6u7W4Pzy2XK8Kw+RrbGJgjBZ01Mzih9F4bjWPf3s8VORccJbFMGoYFOUGLo+sBVB5dYw
XsY2HRlaXihD/0a0iWX4lvTR/c7axw9hwEXZZj3LO9wQ3eQ2qxgZVSt3gWG0zkPqFWnZ7jNTdvOF
S3zmcVymErYJ83G3cIxrBF9RcIu6eIYknmr7Egj93MmdDvxXmUgnhd1HVcHegU60dqbwZG3GRd9X
AgtPC1wilV76rOdAffJ+LeqF3bZ09qba2yNWiH/aQw8sgCmB3+4/firPXTL7v2fEpxeRUi+iGwq+
GDYFc23Y7vUQfC7aWXiLEhH7eV7YyDwOddiP/r3AOTPeq7moiguf13NnsKgRnutDuLKEPnS0aegX
2yiL7vzQSOwfH18i63Qt/vFhXYZiGTkqFvvEMEkcMAsrnz7QugCCj4S1q+YvRoxQlMF1I1AKOLgs
gxrdu6W78D4ocxNLVY0ZdvXxH3PmCZSnf//rCRSdZMpHfuENYY/DK6rq9xpBeISbuW1+hrP3y86m
5iGe6vBzl3cZjNVAkanCJrT3UVQm5KahHis3TBDG3ccndOb2LbOxsK/zRLhxc8i7RlevlkdZOFhh
M8Trjw9wqmz/uHtiUfHcOqJhFahxD84ps5Nd6Fr+q29nToNvCP5hfahYcIJXUGHgBhdu07mzWqzF
GDkheM2n9hDY81ityl4OOwdnuv3J3z8d96/HoIGoV/ZVOO6zdtLkWKYaIjRj/vhC2Tnz4V2G5Zm5
MmYHO8tBusSXYkuX9ZVdCfcpafS4g/VxKXL63IU6vXN/nUifdnNrNdyEIEssp1nXSYqUHzFyrLuH
jx+Ac4dYVKA2YV06UTkPGUy2TcdCc0Or/AL99dyPL6uPkbpkJFXDoY5CIOxDAECuh2p7YQF05ueX
KWKjAcODJkh/QKMCtg05zkCrnuHRhefozJ5ILMoJIm2hEDfY73Xa5sgLJjN4tGHTob/oeMd/IFMP
oLG04ZjfM2bL3buR7czw9eM7c2bVLU5P3183X6BX93mSwxuzagv9bQCqGFsr0GeBuTcmFsGfW92L
xduIOSacK+1YB9cLnC9lMpsvzJPaL0nn2q8fn8q5G3X6979ORWWoqvIZhVzQmm7104fSlB+zyAqG
zccHOHetFguBUmAO8KN8POCXaQhNJfJ1HyeOZa1dUAL7jw9in167fxXLxetIR66cEGnMB9CjaYkJ
PYc/iOiud5L5G1xG036JITu1t9Bn6voNcl6BbBbpV9PW4AnNSh6CBvcXoiSQhuMLRdDKNHbVdqiZ
PhFV6CIrYK3hIAHs8EXsUEDbrQBKUGKxRZvWK1xAeWp14hqgQNT7249P7cz1cxfPwIhTOVat2Ryq
NJN0geI0U9PtbKJU2PaZZfcX6PhnHoRlttNUAG6u+4zKH4Wa4YCRMnPv2lr//vg8zv3+4jlwPaMa
WoJmDox0p6/jLPIYZc/YXCg453YpYlEt9ZBWVan4+1FjzX+iGKf3uBVWMnU3Sgg9rCzXKXAMeaGr
r8Hk5S12O6ZHOZJ1EH/6wuN+5jTFoq7im66R/Dv1Af11jM+qS4N6k0MYutTePPc8nCriXy+sj/Wj
wyI3Hay8pXCXUd39Mke4LghWGLZdqK/njrKory7+9Blj9czd0n21EtnQfy1CgT0jZV1y6VzOXKxl
NmCmC4hAdRUf+gY4EIv4cG5p/5SQhz/30C0KtSQmGyRWWB9CerbhXgLenb/rBvL5hcJz7gwWdScy
oyDzT2AuBphRe52X/VAd8Gua8sIZnLsRi8caVpR58tE5h9qzgmdJUxhJ4mx0j4N21IVvwOlq/KN4
uotnFlIiwtW2j38WJ338Jh3q1r1nrlyJK1CcmDKwyOWXNvJnTmgZLobHDsMW9MUDhlYAFbXls85s
kT1/ofOcdhee3zP3ZRkx1pyws3NTlMfBj2Lrim8yJxO4VvryqQfLWSzOJZq+UES9eSiCmn20DlL5
K4cZdSmF9cwtcRYP7qBqmede1N+PZRdb3zJIMdlm5B/8d18pN3/qcN20bx+fzJnFlHO6VX+VlCzN
RhUq275CyFc4O+Zz8QucR31EMRGrjUXw9JcZzNP9FPsudSeWu48PfO5ZON29vw7sd32qGfyPhzn2
rAdaH2JepQrcrepBv1x4FM4dZPHh0Ugb0D9GJqMnw3xFNoRtTIJPuAHXBYDq4zM597wt6kDYNjHE
ItM9AFmAmYtAQwebxkMefOEszh1gUQcGERPeCXf+0FfolgnklVOyNnA411cfn8Hpyf1HEXAWRcBD
+jPVseL+olLfIrbscIBjI9zaIYMgdKftI942+/fHRztzU5aJY4PktQGoZxHXmjrv5Nxh/JYEEHwJ
u9EfPnfNlnlj+cmkGBZ5fbQGRz8hCtKwdmcPhcfnTmJRBBKDMBDYIM2xyn18W01XdOuqMqIfnhe3
24+Pcfrg/uO22ItCkA+tCehhbI9GJ4bqWOHTQuUtO9xht/5UxuOdJzCfxGuIrJn5dUboWEYXHon/
RRb96+Cnu/f3+wlqoJk7z7xi/fTahJX3DmAuXpEnETCOtErzp8osxt3lII/JqCsfh0eavIF1xXg/
Zsq5NtG7szIx/fyqsvNZbWTr5M6F8nGmbv0vUOGvPy/OfcyQBSk8Xhjo8tE159CAuC8RZOMQdKqm
zlZegYMiWGukOhlEROkqFzWTA47x0lN27lFe1JcI3HCeV753mPvELfAC16gBRECXBqWr+/TxY3Du
IIv6glc1ZRziQbYESZO6K880+8RZASvFQ7lKzKL3L306z7UN7UWpcaXAlTm7/rG3W7tHNAsVB9cq
0M4JT3A4emZlA+CMBhfhWMNm5y5wVME2KataW9/PcpozH5dfRDb2DqFCqJwLL8O5q7CoUUk7KK9r
4v4oow4Qz5rBqBlcnyRUJQaRDvrDhe7ImQMtU9HEHMReRY06erbbQ9ktwvKnOzTqB8Qu55MfpmUw
GlbFriEhQR892fi/Gtyfahc7Vv4Nx3doX3iHz3w3lqFnKWiWzurkfCzdCZucM/IhTP3iYsTTud9f
1Ke58jCMJWJ+B6uas1JMKo23JvD84sI9P3eA0y366yWXuXL72UiGY4cXw78zIyylNoZrwAXe5lMv
l3U69F+HILw9pJUkh6Oq8L1gBHab3yIMBcTxHnbe575G1qJOeGw/MRL48R98CGF3r5Uq1E9tOQiq
P3caixohUZx5fgLhHR9bzYDOIAqn35umGq/beWzk9ecOsygP5BHCzBSNJOBYIyKG19JEsL9iq4rC
fB1OfjBEF27MuQ/Q/zb7f92ZuDRO9BwnvQ1ZhJjZa2Vh2qj3YBAMCLod3J1+WztDjJ04b3sCDtZR
6ofvcmwnfIYB9Ia7EIZF+yd0CRneZbqv+YvLBpajWvu+7wHRyqE2XpJqnKkby1i1wcEWb1ao+SP4
nDJet+zcLG+dJq7AYul3Y+1+LklcLLPVZqerajsd5dFPykGsuwbE+V0/yejSfT7z4i3T1PIAr4tw
a+MBx4u715XOiYcI0zz/3ONqLiqH32CrRasRop6po+Shx9MQP2iXzXSwGiIu1PC5ZdoyUC2C4UN6
ntZHWYCVxFXbiocy7ZQH1yUeLrwV567WooYMdlRlQSA5iAf1jsdQR/4GZ4m+OMI9s9oxF/VjmERU
hEGuH8ep9l3zrcfwWe6jOanCfAsVpe730IGK8scp3AukY4IAgXgXjElJj7sF4B1UwBRm0io3tbTr
K9+cgDUcuTSTOhH/ElARgOt0Vb6RwmLKFNvEhGbrOEnYKz6LJ8OJ1NHKFL7jjZ6SAEaElxoptHbI
sx2Aa6uaWZSEWs4I+21Y2JgLidYhACdHsxg6az+AE0HCS8P8YWuTyALY37dg9wHxp1cvbhzIrsmt
bMkZqfljUj18VwHgtxs7rGtvSxJebDCXClFZxesBC2pxTFtxMigPkeki+sxPS6WbROrRWDe+oiay
5scp8xzh0ocWWrnwmrsrPysJ27rCaJjDU7QJNYMAFBjTNzgdxXQMVNM8lGjSGZd7sd2q392oT2Rw
EtAC8TvuCaW5kw6SF702yxb5ImxpRNtQ6qquyV6AHoU+D5hbFM2xlAo2MWZlO973eOWY1qlQ+ta4
DkPTkTe6SyBj2FPPyhVvTJMJCTN21mH1C3LYyf9DGns3Mc+SsNAr0iFw3effjFyinFt3bjkmoGVK
M8aZyr00QINYCFp+yQa5crNSU9/E4tpsEtgNTynjifCSIPpcvVt8coLcrcyoE/KBhoX3ZFfafLGj
yDhO0XRJG3FmX2ouPjcoem2TCAP5gEdbPmRsWzbSzLuXGsLCLvRF/jsgGefC+PDc+SwWmPPUkpkD
TecAssnVuxyWnIHEheSFnwT3GfaFjcu/D+Mudcr2ODjJIFKTXMyoeLYw2UFsyjwXpLqHCTr79fGX
+t97R3epVO5nVFTIxL1Hsvq69rlyUN5vJ2h/PIe8DYldbuY8cP0dIv8s1VtCv1StP1Xe3aVuGZNL
VFr4Ah4DFxy7upsdwwZ/p2Tf9cNd0kozvnA1/116SWL47/JtdCZtTsU8PbaBl9jXTgaGasb9ATT6
0rjR+l9j4v9vhd2lgDlQpLXhq7WOmcR28RPgUYck2yVbYF6dGJq9AZ5D5B4ok7ivHLp0rm9s2QcW
03fY/T7bZo1tlHU3oQ11t2VIPVdYOrDjANsdqZXed8fx1PBqx0PjvrVYBH0QpFHmUDyp8e21rFgB
k1EUEA0LEyRV/fij1hWZJ6tyaC37lUDXebzpKpHkPzAFqiDaTI6Iq/Cq06MYycSbOkJRNy3UJNrI
VeV5sBnGfphq5Fz1HIGiSRqzd64lCeD511axq2yg8wtHp1sNwkhOWycUaRvu83xulLMiFKUxrI3f
hUZED2KscVytAVuMaiA2EljiH75Wyfik3S43gTWGU1MPe7vR0JdXsAvH+C5rzCLWW3xurmtuJpK5
aKOQLGclj3pyCLpKDHKR8FOih5D57ZCFZGCse5p6Ah5RjVfbXRvUODqVA0y2jkD2gMzHbI0Rnv9h
UwK1m35ETjDP5fWQZ2qc1mFiIh/iitrl8EzkCtlVa6gOVRVsfHyxkEuahpja8HoE3WLgWIe3JIot
rA9K6Q6gk4of3YiPaXGTY39Mvsh6NIMjjGf4+HdZXYyus3ZOVE97bQsMTrDaJszyLxBaZDrsQCH1
Jdl1Zt294EbWfHagoQqxjuzGBjWkAug9gBElKxcGy5xNZO2sGBxe9Wp3HqajFTBOpurbxE/n+RW+
S5GPa0kQFwF4mhFXN+xa2lDRuzswwwRsqoemOs4AY0sbIhJusd1gz4X5HhZ0DyjdsfAeagJN+CAT
ehOoaJ/WneuC68Fca79JSMTpwwhdmcCqAETpSFiGgyfc3MYN1l9/A7o6t3ZhG7ewDiOMzi6cvjpm
BR9uKZ2zyzi1lDIQhJgDuIy3IwgPNfDHMKRxvn5c8s5V1sUyLGA4atnNIB4YzJtg0Fr4nIBMm1dg
Q5dmPueOsVyIuUOZe00vHvowUD5ICxeaNWllM8iFMUV2dEmef+5Ai6/rBDPRHz03e6Q6GO5OpQ68
0y4inOw6z9vywuD33x9YMkH+Wz7TscqxcXk2/fcspM3oeb/RUbgvUDDd3cwqj8toj+n9xzfoTHcJ
s/R/D1cwIadFHpv3kNeNG9+eyW3qThg/4JXfwqCE4kT/DkavbkSVrtvSqm5weOb3UC6qr1Ao6+zC
x/7MiS99Aj3CeTMqa8gSRW19h3wKL35s822pZPYwlbhfBblcn/tILb0CHW9/Rjma3sAfj/7KBsGV
UiEi+efj63rmWVmaBLKgHlPDCYtHXkz1bNCrRU0KNBE2vW2b9aesFYxN/nvzQl3kWGRl9yBzFvzg
K3rrJ1zDPt4qbc+XvranX/vHt9Y/neNfu35qRC/C3OofpO26PmbLor+OAd28jP4JPZV4sf5Ud4xA
gf8eCQrsGHnAtt/M0XBBoknYW5vTvrr8VNMH3NV/D9BjhtS2NOaH0os9cqUgcOFIsFnUXzjAufu+
qBH0sTuHoJz+oRjlCVHC69GtMl7a3+NpnfXxw3VmheUvSkSAVIzZ7Gw9hFk1jJuuJpZs3aRt/akp
uusvakKSeviQg955qPXsDZuEJ6C96uxUNOuPT+D/ODuz5biRLNv+Slu+oxqDAw5c66oHADFyCo4S
+QKjOGCeZ3z9XZFV3a2MWyFek1maLCWSAWJyP358773OXKVTiTy9BpMU40I9CLRIT23CAOS2gegf
gbfrL78+xplq+1QmL3O9ygilmQ+ZY8WfzNsDvTE5INNE13AZgUP5hnbDuQb3o39x3c4NpqeqeDGS
XqOSDHQAWG1Nr4aEXhW6RqGMJmnkEK2bcOWYWKB3xjjQoCXf0Uz6x1mqSXshKPdF5pE9EJj33OHm
8dcX4szTcqqkHyy4ZQLyzEFpWHZrSCRAEuuEcX3xyJ8ZHk7V8lYcGITszPMhqGLzNhzq1AEj1JMz
kNeDcpOze/F7clj2V/76+tJHIQRmTvIDnv/Y8IAKZQbtkNn8PXUX4TR/PUBbBOB501YczMSU2P3D
mK5BoSZ9sRK4/bPfG+fkySiRDyiE2sVUDz05zg9YqKxnbLK/12ATp1J5oI8EmhbMPcRt6aR6EEXX
TRsY8P1ItgwJC6b/6ydLOw44/2ZmkCcDhdql7QJVuT0sAUpxZ4XqK9Ijrz6uqD9wZudo/sj8zYgA
roya/UBSMktS69fDHCrdq7RQTtIxMcAgfeXX1M6MLacqe8Z1Fe1hnFz3dNqj9BKQDX3wKSEu+Bh6
olhy1bRtI0cXaKutk0rBztJ8weL4mEiPA7MabuqRAA19FYPuU3RX9Gkf9R77cKmVe3EJgPmrB/rP
vdF/cwXFyVDel1pAYndtPBWEeenqgZZH3glwfoPZGIcKi5/e7TFT1MZe9l15VOhUYdN3F1Ivumca
CHY1eXpds37xQUjMkmjylKSG6lJX5rio7iURtVHj9UFPBNdGGqqc9yYC0KbwHEsu47Vq0RUnF1yy
4/KNlp3e+sFAZADkmrYHbv3VjTl3X47j9E9VhEhUeyDgsP7WGiWJgVYTVt8MxTLfgB5XX0yM545x
LC1/OoaTWFVrW214VVVTUoVupYFtezWVblkeoWxo+hdV85kh9dRsMC6Ek5oQCq9JHBEsmQDh6huz
J3T4izfrzJhqHU/wpxPRbEJw9L4P7tSSLd8dTlPVlC4NXIVEd7g/HRo9gviM4Qu55rnjnQyseq8E
ZU2/9WrQ07pMyFUazVGSnVFEhBqGZjM3L2CJET18MWmcmZ1PjQF1EBJFWS7NVWZHUfapOuakan6y
GFZzY5tUTVAB7ZSGgEcosk7oZ0tq9m/tDQjrZPTVJxTDZRjMd6oz2C86OOdX1SiV778eFM89gydv
NG1iekBOudz1WNH3GRBQgD1SA5ESt/1XZpRz9+tk4I3rKoCBFKl3OVSL26Aoy3srmqtVpPXReoZf
c/j1yZy5Tae+AcTo7TxHC2Gv9Drm4o0EL5ndE0fYm8/waeeOrFboKI5Ha1FYL4JYdeOLdbB+PJd/
MzSeegq0TiEDmVt0JTtDy74rQ29ktyTMGOitijo3xhc6ZW1nun1UE8vsBYOd28CGhsRmN5RvdqTi
1okDOc3Dnl3IdQ2qNujcPs8UY90CTRt7T8soP5mliCBOfhAJONvLKg5Jjje+OZlFA/aLN/rMYyFO
HjrE7oUaNIpyRyKK/r0wacfuDAO78I21TOXvjUunHqWCScMCYQDnETcP8fU4RGPlAXSMmX1xV848
eKdWiyiNBklITPqtwuz5o+4z85aOUttg6FIc28MGosjVr5+9M4PsqdtCTWoWnt1i3EUd8JhdGgXm
pxkZol//+vPP3BHzZMyLkrCBvRIV97PaB49wStNPq2nG+4gk6d+c9MyTejIncGeOwkncEcDOQhDN
UH1XhpN+q6WIh37vPE6eLKwuZskuSXVPzuGi+QRwkSJcZZEY90Y+DOKLB/jcnT8Z1+aeAH0RwRMt
+nzZ1VnTflOaxNlqdqWtANYlvzc6nyr2RSPNpWU3/R6gITtzrQ6LmPhtK/tiqvtTRvtvxhVx3ND9
aW6NEEgUIJrybzpzXXCB36pkaUjgnBLVngaYLvQpVHLAIflsq+oFuUwWKWlL8ycYOB+E2NCbElri
YcLvEsPrFIKh4Q0RT295hM7XyjMU58Ck845Lv3+Ie93u1DXUCkW+j0RKT6YfqWqvCzYZnajr3UaS
Ata4/YDAwiQ0eXCMj2DGQHAtSWUxrysdygIMBTGyh0wCoKEOtl+oGBKjl2oK9KbyhhjfKlwCtTfr
mkw8K2Dv8tcP2Jk7b5y8KEajLlo/B81zQaFId9/SZcjW63EPA4lhhZqpWmvwZfIfvz7emUagOKkU
8bpadt9Exp2qjd3zWNezPxPJd5nYo3VDankIODz/qt16ZpQ59Tz0M9lasRY4d1F8jCZ2IIV5eWWF
4Rej2JmLJ47//tPTlpCxHcGkde5owy+Tq9iqdtBbQQU8l/q4jlqneP/1ZTt3Jsdx7qcjWdYMXc6Z
0+ex1OLOB1I6TJ9mrKrLbx7geOCfDlC3gdXXyRLcGRPRQW6thgK4MemLX3RszniGhDgZLYNUdQry
qs1HJy7JPdhg22A6dsmUjA2y0HrZR1sHSDbh9Wk64cG7JaeN12QzQeMIiAFVQNUr219fznO/jXHy
2zRFk0zlLMJn2icK8ZBygb75SE0q5NOiU+nsYSBXdnKrh/lYYZSxR+GsgVd28pLQIKlVd7/+Tc7d
2JNiby7InzM7Xd5lbUTalGQoADg6DP0XE8iZR/TUAuLYoUTV5ViPTYAjjFDtLq3KPSm2Q6r7krz6
kkxtslW/ONyZ1/vUC9LbrT5laCDvmgiVbhkVLLsJ27RviB7Or3DVKS0xfZX4vZro1BoyE1ORTIM0
74ToEm1tg0UjgJQgpa9k52duz6k3RFNCtTySce/QqGbAnWwVbRkMvPbht27/qR2ETeYMCsxo3jVp
LN6NkvASTwvhWH0xvP97IROs8r++1ggUVd1Em/29IF56Ji+3IaEeXBvClDvh5FOp7YSal4vwYbzM
9j1znlhgR8EmDm9/fYpn37WT4gLcnGmmJPS/oiTs3hbHbDYw6ESGZ8NWXlQlKj6hwpFom4bafIEZ
MjRdWGVfdrLO3cOTV8zqDNmQINvQB4kKq/xuKsDFtrJ3+q+Ev2eqzVOHRZsgR+ogpP+YnZQkVVRZ
Rjv/SEt6ZIfWJCP5i8f93KU8dVm0YSPrsKlo6Yyx+Uq25oSiq3/o8Mb3otn3tXKLfzb0rXq4awLl
/td38NzpnXReFEObBziYdLvJpxEDutMoKW4odkZ7VxVGu6x/fZwzg8ep/0KH+Z6zsSZ+EJ+iptej
1HksPJ7eLkj8AIhs3bmwXls78XM8xctXrc4zD4h+MrlixSVfO0Bt5mpk6xQX1hE99zRrqtE8/96Z
HY/80+xqjkEIOL6s3mBPxtY3fWhEskczrGBYtdMsRJaiRnFl7DOZIiL+YjA+d99OJjk1JyMYMez4
5qiLU17NS7yMH+kcxj77EOxIeL8+uTNTzJ8+8Z9OLrRGB6CaOr+RNDikq7RiqvzoS11THUKGaV5e
kAnHat7/vcOdDCfstizETM/WW2jCVtngMQsVzVVzEcob8nFTeZkhCVnefu9oJ4MHghsYXNPSvdEN
VOuHeFhSEfqEssfEEesIWyoo66MDZOyLEfvMS3BqhyCpN8eG2DTvrTSEEkEGJV4cDc6IbzBZEUA2
6jPxB3mavuqBpoivXHXnjntSmB/hqJoZz85bYQQpmPKiIEHtrqtopUzQ2EDuOt4QcvZHp/40GcFv
nu/J4BIQvR4tS4OCkkgHp103RWmgl8WJoJmrAXaKSnZACn/rfVL5t82vb+u5sz2p3CfYpEsBBuW9
wrE0Kf4CU1deCyXWZvA2hn00YnHB2xy+DcnxXznWz7yRf+5r/PSq6CgyLBUo6luSsXW2gyBsQQBM
43YZ/Elhd7H+4qqeO9DJgDMLgwa/ilGW3B9avsKJhVg3MZoitwBa+pWR8UwL8dRngfkau8gSZ++L
1epok7u8kOzqk1ZfUy6TY47X+bIO4jS7guQlEEEejU1wJH59F8+MPH9u1f50ObNuCEbm3eYDjrPl
3Dty7EGO2aptqo9saw8sYJPcSewvLuqZeeLPnbKfDidbu+oIIo/fkynsCldAno7W8RAmyhcj6bm7
djLYQHuFRMN8+ibjuQnXpmPoAMvNqNPXaWcr8RfnceaynTonwA9kk0Zoxxv+kbhETqUJs9yFVJ/W
9zRHkLGJZUcQ7heHO3PZTt0TrLBCQj+K9GOJERdeOWakTYZbyAxI+BeHOHPhTv0TTtIohZ6E2YcV
sg//LR0VsBupE/X9lVXVXbD69fN2ZtQ4tVHAdyGov0qy99wxClsl9NiGkOWpJNsnow9HPXuBRKhC
sWmQAn5lvTx31ONJ//TYQWnIMfDK4T0ZmnlOXatgVncuBrDJibKOJ+byGglu24XKWi0aTfv+67M9
d99OxpBm1Bp2IizQX+yDjbdNaZUtHvwq/2roP1fOntoshgnegGjr4M12iibKNmUQACRZNLYbUp+g
ENGaVyFIeok9IkEf/q2Wi9oRM9+YqumDcwngjf/eyep/vcjhrBdOELfp+7ESzA9CTUllAysHDeDw
e0c4qVsUDRCansvuXVZy7jfRqOojKzIja0L1i9fg3I7zafg3m80AWMYcb4mMUlVZjvmRtaVeddEc
pt+nXNdN8yo+huxP11i2mPICkAcJQJje6sFi1IiR5/VcV0nXkKp6rDZAtLL+jeDCYbZ6QkOdi84d
MX7I0Kcp2eNFrayu1VYNHBE4lUtFqTJ5gCm0DBUHdILE8h2cEDUAIkbMf/aT/vNt+j/hR3n4Z0+3
/cd/8fc3YDM4WaPu5K//uIrfmrItP7v/Ov7Y/3zbX3/oHw9lzn+n3/KXn+CD/3Vg/7V7/ctfVkUH
tfy2/2jmu4+2z7o/P51f8fid/79f/I+PPz/lYa4+/v7HW9kX3fHTwrgs/vjXl3bvf/9DO962//z5
8//1xevXnJ/b9HHx8fr//MDHa9v9/Q9F/s0Smmo5tu3QSbXUY0dh/PjzS5r5NwAifEFIuNaaOK6v
ihI6LYfU/2ZJghgcB2mxDSyFsact++OX5N80xzBR+hs0Sy1NN/7479/sLzfnf2/Wf7BHcCjjomv/
/oew/owE/9/OvAlzhoOYhIoK1Rawmo2/vmg9rUtdXRBTq6CgY915S8V4NPQg0azVzACYwLrOauA4
p8qhnNNqOxToFeBWq242GLdKFdLESlJwW1rjjoF+F6LIXttj/epYiNhIp4x8rbQ9O/sMJ6ICqkm/
16LyeznMsMnL/E7mhnDRaHu10SBBTx+J33iET/pQDq+VbQx0V9vdVIDI0BoBrVdtgMo2e+w30WVX
u3Fffg56eMdMgz+LDIe5Vy+SGsIYbfTBA8LGxBAl5VoXQbmR83QBibj19Djwg7l6ZNtTup3Z3qDu
g/5qNZvWQiFn5z0JRs6Epz4J78Gu3mQwFnaj2T1lSXNrsKt5mDu0z0MchpsjoGIJ7ynXb5YmnX2C
b5/0IjtE9YNilp/48fd1rIUbivrWzxaSgiNDv88GDe5tvJPV+MOikeAn2ZRfRdbigzJxbfT2L6LR
XsxuL0JOegkj2yctglM21rYyRrtQ00sXN/i6IoDAVWjoIn/sLsJcf8J5UKF4C7KDNpb7UDjplg6v
LwY7Bb4kXoXpA5Er/UQ2jzn4DK8x36fIF46wdo0WLJslUg6FvUVx3Vw1xgQmJL1RMNQAuQo8bLz2
nsFmKNx6tuR+NlrbtYduRYrmezZXjoskvwXlngxbaqirSabmbWSil49MSg00HER6hQ+aHr2HuB4v
8MlX37VhJ9CaXY0qPMAxY7QaiOBxU3vMXT3Jww1589pVKiONXSD7hRgwcV31mEoXe/BhZkc+8feZ
n3SbQImo37PyaRjNFyEtc2PPxF+rfeGXqtzKUioQH7XAVVTtcoxb6K22fg8J3HDbDPkW3Y6NNpWD
qxTadyeOB7eMyIltSwQ6QThidAvV7lD22WOKUG0Hj4vtRtF/Mo5nboDy4AoKruQEG6PWPQxrnlRk
uopbez8Ryb1nG6nyi9JWN10weqm6wHSe1Z3JTsimZT3r2ii7HrrURK65rIzBvFbJIfDqzpZ+4KgZ
4X7RRre1YtfKIPO1iuTXgnnBw/XEdiQEMHp52uCLqWbhmE7vtdrxhh9C6O8QYqplq9dgXXg4nJ48
gxJ02D6Px0M8b0iv0N/qljDBOXmLxzzn+ztIwr25UdrgiDVRSUYL3kXBp0zQUbYLk5Gjhrz7jarv
dIcwBlw+9n5Uy+dIkyCuTKtZjYs2HuhAYMBZFqwl/Ipan16oZOKvzaOyeYL8tCQl0Xjd4LdqjyRq
CK9NMVVe1kOYFkm+01JznaZVgKSyvo9yp4bqZfgmr0WsTE9Q2kcXRqofF9iPedVwt1TLWhD46o3K
ha7rD+C8a7fXmouGHDnpVPfDHOlculDxkgFAOynnC2qY3k50Dwxjt9MifdOreQ5FbIx8adc12CRA
PvrUerEkcVqxKPlYGntllCZuXsJesRN+D6Bx3y3aEaCH7OcOzQ+U27r1klB9loB4ec6AA8fRlc6r
EGfHt6ebDVe35P1YaReyv8bb9JiryV2T7QPmYC/PTS6sBM1TOZeyN0a/cwyGMHV8lIp+pZJBHS15
x60Iph1EXJ67KbRWsnmjEI3crM7CPQqwvWbqKYRmy8MwFh07CI2byer9iGnMK0fZhc1Lqk3bSlT1
ntjzcgUAc3LDKAtd5UhV7qW9+EYrP/LMTjdNqCgrM5y9ONVfgYCEvsbM4DFOs/GWEbcs0z1242hl
F8ZE4BUGGBZVLtKJ3i8gbCKFq/flOD0HZW97cTF8zv1U4bCaMje9wMOnXU+V9tAN7QfcuScGHLBJ
jhLeVqAZQCs7vlNP77Ndkwokh9UPvagND9Zn6KZVcqkp3WoRys000qENy3ZnTfFRhOKRkN+4s7G4
tSUenC5f91rnipgNH5B1ayfztJy+qqEmV8JariHf7hZNrOHTJ3C0140oib+cBQ8t6EcYim7dcy37
Mb6uzfClsZhipmwzatjXBstBVqXONwoCJccwLvOlPuRJ/aiq8rrvwHap8U1ytJrB0ztkPcjBcdRv
FMOv45wxTjkA4aTFE9xS/nk8ncUmndGcYG3L1mp9mOf8Bi/ZS6cx+x7/J+mCZ6eWgHv1p1bPQ7fF
UNuG9WPYQVjr20dl7OUq0Ktdoye3laWPrikUYF9hdqG0TbQm9WxhrFwOFTpSKkf+eNcr5WOqIjxv
obqNowXclJVuRdcGrjT0D3Dmu7GrrsaiC1e9aA89W4PIIJ1vbCAbG2B0d4GsNqPDTc1ol4XELbqs
XLqNnXb3E+863PtVWKi7Uitfp6HcGAN3DyiXF2jLE04UfFtkPsXDgS2Dwiuy0isUkWyhHjwIw7ok
h3gtBxmtgDvdAkJPVkmeFd6cLvFKjvI1JgNToJzeWql5UCEj9pQl16CYkQ10DCN1fUjUhYeI5aJr
iMnxHGjiBlzzTj26qm+0BdzY4HQJJFXwiaK0Vvj5MDQC5nNJYngqo7ndw4r6ntjDeqkr/bE0ipex
1PtL3R52xEoW61ZXYBxmSufFZt8y9qt3lZaG67wSx4HcSwv23Z1XEIWfJd0wlwJ4dksr+65mR+Oa
zH5ownrLkHt7WSc/Wrt9A6G6LQqFrRQcD9vBwUXbbgJcX+s50+E0CPtmmjXYCCa4e8zmrAd8pwSg
VWpWh+ovfyJN/LKu+WpjFt8SilG/mZjH1YmCQ+o38VSo/tKW94EyG1tp2E+pGDZHr5mHUMFca2mv
+WPV7KCoMLx19W1nZY9oCtWto9qP8OBeZQgfzDFtbyHF6VZzmo1QcNDBFlQ2dn8jtPmqTclVLKa4
XS9aGuzhFmZgYtN12tez25deOzX2poouTejOXfFu2wF1T6Z+0qFj5JkYUofuyJW9a0eYylZxzQzr
p202uWSevtXBS8YcsqKtSVlFCPiaxhTDZSMuux+1UnudXl/qRwxcMIUbkUhAxsX3wCwUt1Hsghop
p7CZUt9echbFuLbGIt4UNTwAVDMH2ia5Z8vF4Iiz6qeL2Bf9kq/aqYu30t4TX6d5dU0gAQaM/oqG
W73GobeJ0uqli+zkUMhkvXRJzK2aeQnj/kVoVw5AxycQ9zBx9eIiXEwvBkO+kYrSu7QfeAOhiVKB
DxqqoFh3rYl/N9Tgrm+YBBJt2CZgmTxZGeVmbstno7Y6vw2BpqZmXvhhqWjUwMrVohMMJppPhNkf
DqwDP+0OtmkMaxKcJE5LzW9raewLA15rJ7bw7gogkfbM7YDwoYcjt9X2bYBmeJylpw+3Q5M2Pjg3
Zy+c8LqJpQ/llAdZEhI7adw50CO3IRsfkb7KrYYGCnuQFCPV3qpDzXcsKK+OMX70aZN5tlAuG9Go
rop+erdk40vUkzTYVQYEQZGiWYrmTd8JeRMUC3URRRuYvDu1b3YiTvZqPs7rSMs+hnSmQ2hm14Vs
rTWKdHSKumw2QOXXQkzCLR0iGiyzgxuq1J9pmrzTHOjpBxSrIjGvTCCgXtRojmuZ9j4Aa70VhaBJ
HF7O2RMEaDeJ7E2bBIvr1F3jacu0GcqQIKxZZSoYO36u+kibNvTzVoBcwdbnwprkbnSPBFRcLs74
Y9KsW9kq92HujuOborQ3vXiupmVXqLkNc44Vml1zwdTgIyd+itaxM3iOKu6Z7j+lZoNvNtfQoyk/
9HadOR2XZkpfwMVMl4ZU1FVRRt/NsoEiDENgGyot9YnJ0QCGvqdQObwZOZskvpXFhs58XebBvtPG
W3xuXIZBXAL0vIjtwNwjnqJIl0ebt32T5P3BGJTlhlrLxQFkuvSWYRCHyqPZWuwYpoy1Fnj4egWF
j8FqkHhzLO1VEJ5D2sRb44ybqJ4Q/HfddpKSonh6Hq2qpOPT/0jRoa5yHis3irAaxNuqYN1XjwmY
m9Kb2KtrF69WUs5YfesjeQna9nI2g++lTQpa2zhH03Xm0Qjx0ma+GbtmYWog738mZ9xlzkVIotSr
0CQo+ztFuAvtxl6Uh9bmSiXVoPrZaDhugAx3gQoGVx3YcnHdyerZab1QVBCWIvqNwTUqowMEbUTq
n/rRV54sladmhOJV42sSPGjOEK479lBHiuGg0C94PPdabe3Nxq4I5rVeugBT+mIC1pOa4ZlB8QAt
7FtvlHddKg9ONRq+o9Y7sDdcpyb1RDyYXh7o7WoyBVge9QY7ve1iTdjF+RC5+bz0VA0AbfvlU6N9
BGh6S8GDdHcKHsiMc+PGepqK7mICRufW5rwW2XiJL+NjMp/m8sc088IStXOtDdbajJbHOVGfRgEE
2TCpudzGQvc7H3tZvepGQ3gD765ezdjjiilRXdlQrFJi4vPx7Lz6wZIXSmS2XJRB1boBlZe0VMjH
K5KOPrpUXLFfqLllTkCyRZIKD8c2tN5kmO/K48geKU/NAGx2LPt3ECVQjJl9k+pRT23fiZx5UwTZ
tjJZTqudwQKjvzC7KF47RkZsnOESZjKxBVoSm2Zyo7PFl6BvXSd9iAv9mwL1ue1r5IJ1ysMevuIB
pXEW3DZaeV90483UNo962ScMGPn3nsg9UFfDkzroV0Tg7AZneFajPHuj1Hmtlxh+cab5JY/4ulgw
WEJ/M7gw3ZOiJ9Y1eab3IwDxi2jKEyJqhsUlXe4TPuyw0tMdu+vd1grmks39UnhIrp3dHAVvRj3E
XmIw8mhHLPSkQypWbsZYv+Ct0a/TzCy8oHVY000Zx7COpMtRrMuSuSJ22lUlIL9LNUv9opKCxBSN
KSpBw2jXFUkMoGVxQvMdrHlXwEMrUsSzjV0106UdwKsLRgcwtq6uDDtcLhouoJlFhWc1zBt94hQb
MntZvZpdxSJ/MPaKHLRVzB0FgmittcIl0BvWfMpsPQH7jmW1teQ4u6ozrXRJss5AEe0PrCDAj96G
qkrUs9l1npFvtawyV3o1QjpRls8RX+EOpEbCCqN13JoHujcHVrCk+VhqvRFU+juRxT4bAy8l/Tdm
24IHNOLd7m/torur1cZk1o12iEMeVUczfTXDu6SrztVQ128W2UGMLoaxEmY4uRY5G65iduXKTIZv
hVW4jqiusIJeDtLKdpHdrxF1pR4RBM4GvLmX1bXJMpUXjD3/YmvFEqhdntHjGnjF1Io1SLUz0Pa7
geXchEqx7bW8uM2ANmCnT9/TJmd2H1nYpGNFUT3Yt2E+b9pWu2l05RLt/D3zwRojQroxtBqFqB6U
u9SIt4ZuOpQbFEl57JdNPa8s9dmZWEnayzrreY1MOcy+NGZGsj641EzL2rMJ6uVhm610UQ/u0OTP
PdXxrihuVVWT1wDvaYSNacByK71xZgtNXNmYm6mwV/OzjZP8ZtBXwmKG76vgRRL95al2WPuFSWrH
wq7ZVGj999SqfVYE0bUdven9LpOj6rGLv8uZgT16pQ8TZAkXLw61KtH867BnslxS1v4TCcBiXOhG
TnIFM9tcRYlQvaVGKohkyy+L+HVs4vL7pIOY9itwv4dcqqz+O/gdVnBshfUslutdn0eKJ0mA4VMJ
tSmDWFnXNRLLuB5/5D3bGMo4r8J2qXw7+OzztmaGEbnXqMpdXQzbqZ9QSaaaryvBhpk8cvGRMroC
KG/K5DGYi4eY58bTCcrw0lZ9qZ1oC/DYD+NqLTP9bYnmjxwvmltCb4vScqsYxTetuWrb6jB7y1I3
9MVoj6bz41IHn/WUiBUB1U+Fb4Rj4Ge0ZzcLqym06Mlacr4ea4fL1DC2BZu/61KIWzkY3wkcXSnz
ccs1kN8lBrtlQBQv7HDytYbLX3ePg6XwHJeZvaptJBTKTdcM6bqgkGB7h7QwKxru0cEFDKSaZ9H2
9DEOXahklrlmXWwy24HErBtwc7ryYW57ZyNyJ3cdCa2jk9p9XOtUWXPxQYDuD2JPYg/v8TMrHs/S
VK+d22hVWAkjisrbT58RojZLtak1XFWjtPpnuEsk1iIfr0Udb21zCDyNbRpPzryvBP6p6yQNypXs
4C1r5Wc+5Bs2tI/E+eRDN1gXhD4UPzpCGtWMpVSBD8TIyxKBU9YxboIed0shrkKjOEZx5ZjxQudC
tZB8Buagbox82bK0+NEu7SFJ83VZ+FPeOdtIPElit7xIeKZsmg2pAHsrFajJR7wxWhD3Pkhlue6F
uakGiAyLONCQrlyhF3em2u/SHIYwbEbdneg59gJyccOUk4JQTEaMbmgsAv0+UuKtmAnazpr0WdE7
CoJWqGtRhLfCvHfayt6malevlJwEQh5ow9a9pZ++21l/N8L9aUDBkosSvy0Eyq0HhS5YGXoJBcY8
em2QPw9zma/zYqAw7i5qp+NFF7SCl0I7NF241tPmnW24u8HsWG4k2THJLJlZUrUfTcMuvplWF+he
3IZ3yHeGcl4nWrv4cXoIEdyvLIOgwaGloRW0fhJEgd/og19L2xNGaq7IncxWEPzGC2gyXla2gqbx
2OMKpW5YRE0CZdvuHd2e3SGCaFiT7LhNreQ97d6NmOihJHFKSr8hcLvpLiF85XIxwA1aA+1Wq3D8
aJSfWdjWh9FWeNtpPJBzU5AQiWjPzQHghR2sM2iphBiZ3y0sB1zGEVtCpaz7dvRhADB6p8nMNQwl
/o502Nlswdk+S5+Cwr01fDsZ7WsGpnkdt7oO3LUVLGb5wzBl5xOjGWAYTaGhM53o684GRUWb9AAT
4YIC23HBsTd+GOqNmygK3ZEAiPZIbYeIK1/R/SGvd1B2egMH3UyZtY1ErAcS0b2+j4PLOqFFsXSH
qbbWaPRYLeXERaZ9ybrwYM7OwbEejtbCUlgcIGT52CzdYzbEV2Gv7efUsom0DdTNohubTgk0V0uz
jVhFjvGs2MqySnupu9B9r0zbvtMjxd5MYZh4ZLU99EhDy4L+piOo1XpN245Khjg8/oEQkAQqSYdb
1e1bZXlnTtzPisy8ySz2Ta8rXGaKBiW+GTIzXhsOkpuuQJds13ewuLZaWL3kvCz0wm6I4x+oDmya
723xrQwfxchypRHzxcLS55jYrloVhgzebGyAP3ICDt0q9/VCsfyQsmhl6qavjDiPp+qzVUhGIp48
9gVjUemEDi+kEbPhI3P/uE3qRXo/Xyb5eqqIzhlR5g5pLy7Hbn4OgnuINA5dxCHx0b9/pk756hT0
qmtDmb1JYw5I5LeGKrmPu291GNM4H0NSggtGhM6taUy6xDteOQETyVRWmzpDoKNp9VEYUZAbO9ej
a2m1uEE17QrGNc9IYja/rOIKO0Po1dP/5eg8liNHrij6RYiAN9uCKV/0prlBDJtNeJ8Jk1+vU9ow
NNKI3WQBme9dO3MkD5m9c9EK6+OTW7zXCk55lkJL6oVrKRMZZ8Sg4KNWEL0+fcgL7RI4T7Mw+0Pt
6+EIPG7N/TXQCzdayu4/zxpeU2mOJ380926Zlbve1vNI1SYsB5PZvKrQEf/kch7pe70McxtTuGEn
hl99pOZ2MwxK1YHnK73w3mp5n4kILFnTlaTRqYirqr1atXikPp1T1PugLUroz6qa0cSa7dM643bs
Mq+NZeaFQhncljKH42AV06qPZig3Lm2VWFXAhzpokdMofSdd46aMvfScA+r2l8AC8dhwCk29uFlE
y0btmj7m/vRcjWUFAiv+NV4PdYZxKp4alXSCuVp6ryBee0+IB8Mn9L0SsEogg5lui7AriBX1HPEf
LaiHOs7F2oWOpHd6tVQdbpN3lBlA2Szh/ygqDuzxIIqlPwgZfJqOd7W38jbA6hmbdXHMU2HrMA5c
XmvPq5BBEtWdeNJaRq1yVO9Et3LsPvi2+6JZy2+dTnDVVnEVhvPVDax9aB0PNjn7u05bDhCvsTab
Naf5eCemqpuAkU0Gu3h3jfdWiL9FOaijr7t/Vo8zZWL5iOe1PqQcAhMbcZxRpq3VlhZaThMiMspO
TeX/0ye7jDdX8JNm8mHj3Kfeyw+nYCTr7b1VJceQrY5Nz8RR97riUyqaM5DYFLVb/Tp63XUN1AcM
KVzHmr+QLAtRswwGeQA8Q3iK0sEuebIbVsv6y9Tgp9rgpovt187A+IJVPPs5Ri/L+beGtrcRWX4X
dcpA4TZpoUB6XxLvSPr3zu0rnhJThz8txiJ0fBqBnYIUDNYqJ3La8mRZfrHTJjNLuJ26nb2zh+WH
gJU4SAmqLA1+9SbZlRg8OkQUpozmoe0iS3gCFHxnNFWKW7rd8H+RBV6YHA3KbfZO/icl8zn2iS/b
l3b1z7HAaWe/eCEsczvOIz14zVTGqxzMCAr7pevXZDDuCg2rjIaNvUZrmFTb+dp6V7Pfvgs6jTF5
YbPtJpP3ZbW+KDh/1aiCOFjNmVHlpaUE6cCl5GK+DX4olToZhftX9UBv0Bg+84YVr7P51WrltB/y
7NEASs4bScVQbu1hYGJjUOfVcgEz5mIMy7a5FaN+zkXRhdatbcvzTKd7ZMA7TGJ6rHUYNHDVu/DZ
B5MRIn+bOcJEAUGeldQ69K1L2n8snPV99ACZFqrgl2ZhjayW40KQHCyNPVYH1yi621jr3/3SeWAV
2augzHjHx/+eZuLDfEXKrsfpPCebtl0cp6kRUymxn3nUVeVd8aY/0//+tjTwbo65nLzSewYDJzRw
qKxdai9jvKYkErJXLeu/WsrvWje568/zoL69zX8sjQI9p9AjTbezU99+ZjTT7iYEl366PFNf3+yk
t3GG5qHZOEM8jfN+HeWP6rprmUMHeVIe53LkL6bjdoa6EvnMMpnT+5q5zP6p+9hOWxk7jvMAY89Q
ByTlrVDfj1gZTZi2GeSpmr9dzvFSgnc5C7NoH9wynQw/siTA0JfsS7njyx2FF8vS37BV39rVP2tp
GnZeud6H+h4oNE/KjpmRwMo0FCn3P+73+J5xtct/i8XkDzb4YBx6oXducBzz0duxLzkJ5VkQ15ge
a61/pnFwjFiCXigp1UGKoLNlDgvkusOxbuim0bs5ZJ8m1/CecQ8LvwyHzCzWZBo3h9ppkzQL4hUt
v8shatu9P/O9Gl/GlR88Evc87BajO4jhRw7kmVUOdoj6kWFHD9fK/TJcitz9cTwRYpjGm8NTPWd/
7MY46V33EY9lzYpVOUBoRpVoafVmKSkTSZMlc2Yduf6MISxgdR5/9TbDQOX3z0YgktpwNDy/wTcL
wcFbyj9N4O5S3PRx67V/zc6wQ3slS4Qp5a9ezsNhHPLmLkx5DwKIQGXqP61feQlM+wnK7aZaBlZd
ala40s8d9X7BIs34tpEffKna9o87dGch7ZUzVU/35X19KH06GFa9uPWu8z3WFilnXn4BktL5THhP
NTac1YoHpqXO2yaEWq1DhO5Qn5TVJmRZZrNxGlxL2zW98mOHm3vbuurAkfI2LzmbG7LrXnlakpLp
fPb8+j+AcAQAwJ1UqgKZiWdN0/+mpZ3HfcVzUeSIeeZeIoloKzpN/g24UNba7ZKFznnyeqlTMefj
Bh/j8EuLPCN/4hVvo2IxIlHyGrpy5D61WNRFmUiopZ05baEz9oAn6HxW5otc+1eaDREu7Z+uhd5z
NaYPTalTOncF84RIvCwg02VoMcIwe1cBkZa1HuYVsMmsyw+7qC/OUlNQ13xX7sr6HeCtJkwG9A35
su45Nzqy1IF40Wgy2cyHLdFMu489W92QJp05uvi25vgNdD3tCC16c/XxJ7XnNx850650zSKZnO23
p5Bjzq2rWDM2dfWrT5ZIVNefikG7Nqv7Megz1HHnH5d66eJRv/rKGWOzwD06EFAUB3p5Wuru0r4b
ZdMg7bC4YMy02Dkz1eqqSccdf+J0CFYvnMzOCdfJSAjzKNjngilaOxYcz12mdxrV4drd6gvD3Gdm
a+qv457KhSpHT5brLh/zIyT6nhYiI/E8nrLFWPOTXTTMhpL7pCnPyzSeBRW30VYKJBhGAfVARtCh
gVjcpxS+hCIDis96I4tzyVLvDOCRxeSw4fR75Zj86JmYjmW2JkFWf6PahehnIUcQAMGMuyeh/rSA
deXOWBE+SLu/rINphzkCUNU0/wSD1G62GiOEx7F2dNyC9HrlK/AxmaX+Em9W9247jGxMyz9ttbz5
A5DP6LJ/ctd53m0ya1bLjvFqE+wfNZl3h3EScdGkiR6It6q9Mx3DbgzY6geC5HbzY7DAxRJ/9UbF
+39dcVemoXmswbR8f34xnDyGZN5niJAWO6XiuR+wKmRXoxPGTnCC5SK4+BbImi5p5hw5rEvX18LZ
Ls9Z28R+YbU7UikIQ9yKQ+tksd0WdVj7GoC355y4hD9FGng3TciZmTXo920nwlULgGNype38SV9P
//9SLFWzB0l4UL1bJqgndAhF3NwDFnuEEABbAITnKv1yqt+WuOIzKZcj6DIDomRZm/Ut26e+fNqW
7mup0ZWluYvKU1rxtC3NdfMCPhnV7jbZYlXtge/6rhOXcRE/QKPtgZ/kqfHVU+7qnOdNBoczjuPO
2ISJhKT/kaCBcZVLSsgyuzjqC5AVNrLn7oqeFzpzs1lzp/IT4dSRWFWUZeoxc9wXT0zoushcCd0m
33ZevWWnNuW+T53yrOcTx0NG1B8ICJnoCJImkHmPehSSg2kgeNPqUiWrzO24zBFzqdQ4l3QkIi4A
y+TB7lRHYFTeGLGZ5QSUD38c3RpfW/OuLsk/u1Kmuz5HYkRYiXM/lx6twf8dFdMqnHejFcUOIrrc
zUv1hqf5rSeKOTHM4mddS/dA4+VrjvgrpoeeVPhSn1/6ze457Tx/t7LM9hm8U2Nl37PTaVfdw5Tc
+7z/1vAorOBaI2wK6aYF7M7K28QeNaCvIYoW+nB0Lys428EDlEZDMjx2mZ8eQRufRsXKC6wzmqPz
sKXT3pDjePRScXFmCrCJHw4OS2b9qHrm2trqLLSn4F2byhOhUpy3oiaUVonpjSP1UHPR+UQUVPy7
mqtOFD6fskJWe9PQQE316UI4pc7udsncyTgSaNDEbSpRhnXZEcuQngBOj30tYoFulMMmmxLHzF7t
zEYgZOhdbIz1q8mnvgQqT6aJHFTRGGxpHsCmkw872hZXGDvGHqChqWt/UmCm3u/f2OyMXa+V7/c2
chRaBQKcgXtWJqWnfPr1Vj3RQXOYw2beCJoVS86QZpkpLKZUI6wbqz9sabsnwOxNr/XH1bM6xjC6
7sXQ/9c19qdbAwGv3VNt6M5+y509kpA2ZodGrCq398Jd0R7gREn6SVxsE3qFIIDPzpLqIVXui9q6
eJjvPAIBOzFxBPqJrtwwdbfbauDs8lh7ol7jCSyJVbYJqQ/L+nO1jSCEZ3/tl/K8zswGrD+M9ETg
K2ONOCH+LE71qnv+31wf3zS947+TY1ybBZGDxryvG9qeWxOQZtKyU1cX1zJI+902PBP2Dz7nnZeh
j+r+ng09IOwKxr6IHcV0Nt05hPzBt1TChM/12vPKB3x64erXOKUaKNH2QH42ZJC3UyB36Fm5ZrBn
nfqtf5XOjwYnFs4YcMKNzOZdLs2Gv4btorjzDn438YcsObonK9E2MPosnZ43BGhhnQ+Pbet9ZuX6
4Hsl3zQrSxYChu88SC91AMic6/n+nqGbyJ5TaGvlwWnXu4yIgvXMeZNDd8LzgfJ0histGsRhabuC
GMEfj4uewUalMShq5G7Djbrq7g5CgULkxd4qEeDR9LCz+348+6ibQsVtHwpDyHPhmvLM1PxpT7pN
2CTp4noqQhhWdf7/l5beB3wYc92d/TnshmY6rR5n1u7///H/XypStQ+DPedX3X2wqqY8OYb2rql1
3OsZ1KJXGQyz+PVpzRqvizb/jJjxEPAKKL2yP652/5uLbEkI/v/DbV/stoIUrdXO/wbBaMfpNHwv
jaE95+vRFa59aDpONoLYyDlssirGG5w4C3MqDREmBl5OvGYy/Z1uMj/jOYwcY2W1MD4LVwc1U3ma
WEyBJorEOK+qjxyBi14GiFn19FP5L8S+EZSQZk+qUrGpV8j9Z7nTKucnlcMfuQkJKzPRXoZGCfHW
x+rIj9RZFo49F+nGWP8ddasONYTZub+VB093XlYO70OGJEymJTDWiEqqRQtESkgtQ7sp3qDaokJ3
DBzBAYq43P6TTfrvfOekNNPnqEF01JSiRx/3jH7x0xUyzmzxX7pY50LwPoCoVjufTMaLda/rWNBM
LDhIScoeUdt+QHuxay/693x315jyWlJMhSY8/+F3SbRhuXPt7YgirLcHUNIJX7kY1/d5XR/6EpXr
naOBIsn+LVOQzMqYUahtyG+xTuPSuZd7ZYaMys67iD412HbQ0qql29P1CMHrdGcpUT6jWA9nfssS
njta1+xTKvCFulzPVgB5wAeBR7ENSzxjcUsYPipFbhL+oHNeVre6d0mrmXpkDZm7W/QSItTUL3xj
feF9KzsN5H+2xEUJ67RifG570OiGzAZ8yNZviyTJVNNLM97HaImA0etUlpA6hBC8tqKpM5D2GVrY
TbN/nJyvWXPmWzf/FINsbsoL0nNheRejk8gmAnxrQ2L5jXPbdP/gu10Vgu11Yb0V5dklU2ensw/G
sMEqVimCllRNH2TkqT1LR3slQTCpVaCOmeeLXUoaCArleiKamDRD3+1fLMFMulokgtdaerL8UR7c
+Z53jYIfPww78lQa4cYiN/Z2cKthBsnL97+6kVuvzoYCdVv33Zj2aZvUi41oB+GNC/i1aXFjF6ei
dC/e0nxYS/PNwPGhgTGmTo7Wa5FHuWQ3iDE/XMmyIesH4q51Tmvt/zE1I3FS75IFiGg1Tz5wIh/y
MX0dm87iL4aAuVN/rcaOKcjh9zSlX1s9f01SnqbVjRVYxGjlWbhRgoI8R55swTk8GrwsYBYP0Ng/
reW9ZMPPwJEWpca+7Zl/yjdTNR/5Srbp6vTPzTg+GQVDcK41D2RipxD08hcbENJEOT7UnfFrsJ7R
bML5uDrmw4jr55iaCnUs4j74lR/08NXB2tqXdtRktEg7hm0Zn5XeHvJajbFc+njcdGJVi8MGq+Jo
enpKFy+Z3DmP9KLj9Kmm86qM7XFYz3hRn2pp+Qk/oRkRx/VvzNevzi2dWIfiJJ3J2Fuk6h4WSw17
Mx/7u5jkpI9+fmI8eCarabtIOxKLxxQxetzh2AoCigyMKrcj9tYshHHaiwAisWJLXkb3kPvGP61v
nhHvNXu787J9vwQr+JpfJ3aGqjzHg1Gng/E52vnVaOQreVj9e6t3+VXh+7xL3ZADK1c/GT1oLu9p
+dzk/UHP1HKABlkgafT0sXbdq9b6yaBu5mAWoS6cg07BeTIpuZzaiXAIMQ9xoXGEUD+nnWclDsFW
3Ey0cHtd8uaY4gpV450a+CNlZ/BHruFGdLcmfcbukYpsPRV3eHL1tzauCj9LtrsdFRXDiQxOeuUR
5FSzdP5kqisT3mzn2Gxe9yJG763Xbm6QL68QkOYTRvOo8pYqzEpIxnXqrGez7MbIMMhS+f8/FkWk
b7V2WdGZ7GZUPu+FWchzvvB0lV3mnGx7arkfa/dQ6DO/gx51j7MqGZvCXPdLkTrvoFh5iA4+jfPG
u1iAIJYDFqtSPrahbQwUQkg2M//dcorsGtQVyrOZyyHYYk0h66nLPplNXjfR9o8m6s2j3m/VCYE4
WHPusYQW8oGF34y9ARLLKFEIZU4rniCA67jxNULgWk6OPhgy7qQSvHWz/us5X9FB/raV5j4KlT02
LZUQKGC75yVcFOn8klA05mDD3BdWjySrNl+coi+jrHSc1yztuP/t6m206vQVCyb8JvQNtYJIK9eg
3Gc6dUG1tThPiy/QHQfifVT2vhu7szWP69mb+2w/1nRnalL/N9AR8oICgrs8BfDvOqeKvG56rNA5
3gZtDee8y18XIwWAH627gr5DZamTB2lJdAv9ChDj+Hk0W86+bYr5bWY2H/XgXjB/bdx6vmat6DA1
YUfQ1/lRb4cWNff6Y1TteC+K4tOdTZe83OEpkMuGirIma2PRvGScJywh/ZDF5bT85PC956zOkt68
KlV7j/1SwwqXdhOBUd083oGDXGUTTVIx1xXWGgd94R40/j+wGaVOe1qAZwGZr3007IDWUjEx+Dgq
MVjI40YFXlQ4dNds9VvQFX28pC5ELoVcJJyYP4S7ZXgF7H+t06R7U4F/DSh7QlWZ09MoPsGg3NPs
trTwTeWRR0SPWruBvvSYQAnIRZY/oHbzJD+CITbzMKaUIBBCOJ87jE3IxYVIMJEEBKPn41UfTkE6
kr8pQ2+w2gedEr6jtOAIG8rgdwbZhc9V7ukwCzo6onqGVOJhO5Z4xMf21UNcX8ETl3n/Utx5Mt3F
eUEixs6iN4fNcOk/M2nuqhw3VZbe7+GG2C1Ym+46pGZ9MQtmPKsq2Pa99q3vcEDUVKTA647RSn3J
wzTkLJZKcRoEq31bpsyLspX7JVun/7jk9CQbqBVdEb1FhaX9+Hwj5GnWHZWfFeESIcOhsRv7wDw4
BsK5VjrGUaxW1N5fnKXDbpQGcP3t6GuPpdDRMBWTS+w59hQ9X7YX08+fBMaNr6FdnDvtnvS67BPz
PnigI6DrxagUGF+LMWeY3ruiWx8axokHqw0+aZLZdb1LJ8A4eCdAUx4j0xzjbLHwMi8K4VcFWMm1
jcLIlLfSM16rzoYB6hwSvI3JvhnFusaarK6S2NeYSfV1g7raZxlXL39+G9M4QVcmZ+0pGy0rHFD7
cCQXIAJ2HiSG4de7xS2rF2AjdSjATMIy9X8c0xOvTan9hbS0/1LY/IBCLHiXDegcJBPy4SX9aErz
scj04Ec/o9N7LK0lfdayDtJVw9FgeYxnYnvKnHzPVmnHRu0be7sY3nPPZLxctKeCwrzIuK+MfmYV
J+FXMzcRIy8K0+e8h2xhHamOpXHXEsD6hXbunep5HeI8ZYJuckNdNWd4cIcHOQh3T+MQIqlpeB0Q
NCPws4qHyvR+BjkPR5ILbHbMenqcJnTClmbts80WJ+WtI/Y+pmSz58Vs0/OQT/7B7f0t5IkGb148
h3qcfiHznVmuVHdtlt4PLL0ZqpJ2UpyEXsss1qkDSx7rFxqAsTDW47D5Z5x062lULpjlBKLl6Ouj
cI0rmUV+6GpeH+Ub2evCZN0U/rp9Sk373FwYMDbS8rEpkmKs8vc8z2+DT5FwX5TWW7XgxQSlbZUT
xCV0SbKUZv26BI8K78aZIwZdcCBTaBrM/x4+paSXi3f18LGvNHVcGiyG8aYyfmAa4C5VNfyxUGtF
U+HbF2sFAZJSPGZLFSSSkE/Issw6m83IYpAnBlrki2d309XFl6EM0NBVc+pE2lZ6onbCPKEh05xs
4uwfy/2sDTIye4tNr91rrX6xmu4t62coCVkhiF2dIhJ6WZw762il9fQwOQC88Fsq7LCfX8vx11p7
RACq+gfUd3UyxhRzNMDze5etv6lRxSBho4z6Y065Uswmpj2wZt3lbgeCoSg5K961fOyu0vhT4ix0
gm0LIXVv2uS94Ly0I12v3d2s2eGEIQkro/NWZOXfjshhFBfIywLgXXfh1dSxWlBH+kYxk/22tRVy
Vs0m9mDloci7LPJFhrVpQ4Wq7m1o2boj79yKcdAZx8YyvuwUlXzfIb5Ss84ka3+hWtpCfUT7nKXi
2xeq2pn3GA/D9q8luefY+ybopMq2oy4dS3hoTmul/GNqFbHfOfZukXw/YdciatYlkU76n0Yd1J61
ormk4EcIOCbtwAFCLqPePdEzfIbLu+Sy3thr7/2JDmD2vI03z0/Ts7L7Q+uvMLneU+tmL6lVeVFv
BCXNKGZMvTaWlKsdgPixW25hV3l7kE26UxQN7sJ7zhYs73X3h5yCLw87aVRuI1SzdTU2COl0DY62
hMtyUlq6RG5elEJt78JHtHYIuRf2AMezw2Bl12kQYmx9GnoP1wJmLmFTixi0JqJ567Neil9NH77L
0viZm07snLu6rQ3K10COf7TCXaL8bpL22goJmG4wcUNOTIH+kilRUSJlH6wUYxpIi78zSmySA698
76+8MXPiesyT1bCvpPW+ztunbQef5bC+SJd/e+2Ho0JIiCGJyTDXxkObphneAP+K9VreZZV+37NH
fMrNfdu0QjzkE0MCaU1BZFbuZ6X6xO4IRPVWH1mSEjd/0MMiNdFWDxcXIQpyPAdwdfsWfY6qEOOB
mF47lyhB+rRk319ax78WaX4NLPZ5y2StRBLsJZY2l6E/w0uqFHPk6h3QFpnI4v1b1yBfIQcxoqJv
Zn7+GxSbFYmi+kKW8g2IjO3D9x+2tXmpB/NxXK2nWZoJtPZjUaYXs/UBgrvpwZoQs0q+j22hmvd7
+yPLhjB3vaNoMPvoc7wMDTMfV/ta3dOrdRulq+eE7DUH8u+2RGxz0pEDAUSbnad1+jKR+FZzFd2/
vWZ0FxzyswmKlYENlRsddLZhHQzI3Z3EWmAGdeQ4ZYDCrXuYSo5GzNqxRl5tthEor3NabCzFs1He
PFvD5bR5EeETCJtrHBPKaJ8t0/hBxSBCMqWvdolesK+eYR8fl2XkO2h/agNrODIoNWbPwXhgi1+x
Zhg8LOKnlemaVBJdTW0mIyndI2LSHbpjjL7abJ1pQknhTDbIkiuc2HRPRC0RGEeWW72ITjW3/38h
6GPFlYb7xuiixdFee5Iib///MuUI6koMuexdmIokMRQLoC+H+64wmle7zVU0GnI5L+WEPisw+P0S
lB55c4Oxq/ShLrRliWtWeAR9qJsJqXMCZJHYpvdz4D4u3lxE0FG/Rcc2J/Pt4GcCUa5L7KBpwFij
hTMeJ3d96MrOOWNIMR65ulZ6X8t25zTmfyP8BpdhH69eYYdpZeyDLSXkQoPlTrVBXTNYG17hlq48
cz5r9DgcFZoDrkcoI4Po2N3//xHZUnsa8GAQT1gCI8DB87wOpxVZll+NNlKjNYisNV1Y7/gSjBa/
monnpTcN62RTT7DTDMkV43Za0izZk++KV6/bYNUn62Oike4k719I+ye5rF0T3uC/apPzaeqt+WRP
/xwG0eNg48C1emB6uBAXX6IXiFD1Q3CAMd5OVhFgGbkztFo+nVx9mE7bPmuNF8SMRUxUlg2Ezq/b
oF1W45NwHK2LcbBWPGGbG3noQo9UghwyeLHQomGa3HbtDG9SRelkaMdqqk5DW/2F0RqurvLs582v
Dy/bIm7YpftXtwOadjSSm4fNK+4/tg3CgykgKBC201Ab8ZHOLFH9TztILNUQDUh7+2c56umOF/+1
3UYvKacq6fR6Qra+LUxdctivNiauDLXCqldXqhH9aMBrHJa9syPXHTxDN6EjvDuatLpnrMJX0uXy
lBCAhRI/nsfBuKzXvsnzWGjje+sFySCkuupZpUITPXFrm+YLejJjeGcgyI+y3fjIEOtZXOU3rUNi
mw/NdYJmcoT9yV/9Aa/c5PTAiDXFqFiBfWfgzKcosEixF/rLiT7fl46zPbctPw788mciLIpDgg5k
HFIMPro65WP560MqHazsn7NA4vrZ8t/Qc4jZONvxP3Y/rlcdPRQww8hloWXVrz6k7U5IxGH3+cF7
9Eg4aHokjmuNOnViBG101LeFyH4J27riLUdt0pFJnRtcYXoTaWojbiY7sagTer2KE5F8SyRHrB5p
Y36uq2eE9ytk71tNH8KapKt/Ffjzd1zlM+4Du4p95PD7Ae25r4aETId7u/P8WyjzaVjlxJWO4rM3
2u5gAGWvA8EZeuYfzNZlXUi3xO2nV1TGT/e87xhjpPSQSyPYgS4t/6QK7UmvOzgYhP7ZUDQazxVo
KoSzVlax1q3LrZ0ePeLvmKTFn9HT2GH6DZuJjdNqBdtH01efl7H6HNjAQy3AWUSzDLLrrZzR9rOk
D65vX+loP1f51Mc4qZ/MIWC+3VItaku4Ud3zsJMHUUGkQQi/5biL8Wy18wnj6r5EiRCtBWEXlpn+
Z2QPntRlnLrlM0bbl7rfdqI/qwz8w3NTcy+W7t5gBH+gc4GVWfPsFyQr9KJ7azuPAmfBrWE02+s0
E/0o0kxifBctiQVBHzcCSVNeIly9R0s1/VLsjc74NAgRBRAXMY2hwB6ImmZjYvbf1Kfrd0dNw9nC
pkZ18ogqoaJdGZdMODY9q3ZrZXtvMNeDuyHg0tdhJRPSEZECI055umx/uIwiJWLB9K6LqNGTzKYe
ZtOHJuw05H/m2uwDpIKI16KmHXaWsTB7ZX4fKsTWlMD8GXuSGXTWAb2xqotAqa0WiGiVUY7nhvRX
I8dvvh1kN2WB+on0aViuETPbthHV4H3TeRLse9qGQb69N2/JkPCSX+Iy0ZiyyeKxWOFSYbWcAuP/
NqI41Ro/ztGUIFFBUG1o/9rYBYxJCrt85tpBuAyt8sXe3e/SYF5OdOC8ibw+bIH5WRTjtzOJ97nk
xtXu0QTrtuR7uC931zn/2ZnCpTaqR8JW3qDlHnR8/p1Y3sxFXgJD7M2p3a9t+d17/YlqUyO2LJt9
q7yVA78UnJA45RG14LlAYZf/2qTZh05xcqx7nsbg/KZzfi6lAiSYPzHRFbOGkWlAazWS3XR3oe8G
bX5wctfaa041kS4rYOJHLbbQU4/bYFNwxk8OzHPxcPU9elyVGjW6l1KBSHa8jot9pyS65pknKOWJ
ui3MYjvdHQPKxts0bKT9ssj82U2xksySZTJlcQ7bquvDETF+mKntQ4bVAF1dGWheiQc66dTRJnXh
+PgdbYS5xZVsYH1P7OZn4VVz6Itip2/Vt4PJbMMOLjFN7IqqRaiYGsXX3OA0qPIvylTAhRUlIdld
r+ZlG5aAvJ33rjO/APOex9LwQj9tZoR2E0piii9yJHG5gYNN7xuiILXlg/UrAJVfLBId0nPrYjIK
Jv+6FIYezatLAZUGLoSkC6m1JA4rc67V/6g7kyW5kSzL/kpK7xECVUChwKJ7YfPk88wNxN3pxDzP
+Po+YER2MqorqypEqha5iJTIIN3pNIMBT++799xM8VqaEErobPb3fRaspSToYoy52lj+9KPEOJt6
vGAqm0jy+8+4IYj8pyHbWmO4SbWjGZDqFwoaqpUjZ72aEu5cJs5sA5vkxhqcz6FHvSua4dpqI0Id
ojxYoXMFLUKtTJXfcBldyQbflWxuSXXfshpZ6aGuDkK0Z4cWN7Zf+TnsrHgdVJTXYbc7Nh2Xs85Y
uHntcBwRPeNp2lY5ndI+n5xV6qbfpyq6pv4Z74Wcb7oWWzlqGJO1wQbeaSFxFC77rm78XsD+SBlz
URgtZgMFk6Ua9NEnhmmKad5Cgr7x9XixZ2QGwm8omB3yMvWk34o6vost20XW4dfgs3wL3PROgTdD
TItX80BZhdTFczFCYWUPzeZdjl+lcy+c4bvGTsD+j1HAiYvVAESFZcBp6JNyU2CBOLlh+qJFfBWy
6MZijeVZM7Ct/Kq58snlUiBRboTjnXo+FbuR49k6cax0O5GgWWfxa+ykWyePMblZhC0nQGkBh1CU
qh+2ZWRXNPFuCr6nY3ls4XD3hnhq+sTv1vHEzEH4bN0U8r4PIC+p0rpFM7kdyHN9qUh8xtRCzRjb
SOaLFA1+iWvkxWme51cXd5vVBJAMJv+7mz1kJIJJoGArTU1sCg2cmi8Tmali3jq7doy7uhQZe+zy
VCQyZyMVne02UGsIugLMP4evDMYqgUk2j62r7g1okBsgEE+B3d3Ek7eaK/0ROiJfYmkSpzGzi5vz
bnfWTHMztrNEqqPSHdQmkhHalOWmacwrAxFz7TUxpAZASOxm8H1w0lqPWDc3WccqK5jiq4nCplXi
Vte+5jSaZslXHgfPs8ZNHFT1TTg0iJMJLdAuOo8us3VSfEY9vZ6TUzzjgH/xUwsWllW8IpXnGOIW
O117aafxo82o07Dyma00IXgHmXFXe8at9Ppyj6+kPER1fWPPhXWIQzM9W1X3gNuNx0sJ3sL2DoYm
bWIKdLS+WLQ2x+EKJ45N/O9C3QfwCjPYaKO4w66L6E6QZgxOMknogq2LZwKj0AOSFv06+mbN/R5q
8ZswuNFlLULLEv1sR84VYX/nE6RWpvgUkXmpsdLVrPSb4q7MxmM8GrCQtJg3rOZQjR1Tr7ZlkBD8
LNC1AlSLopLx2iS6ROTxpi8xK+LeO1uaJTFaEzuegqP5SAs2MjtDOxgc+xbxWbL3dqyt+sojog3O
NN/3M1h2wRPdank06mJLYzhiZ+xzdERUSdRB+f0uHOMnWiHfmjYhUkMc3+BT50dmudf0p/PcPreh
flRe+F3w1vuLsmCA8IWo4Ww60rZbibVRW/NLpHwuUgPPlT0/N4V73bc3MysalP+OlmA2h6qymCOK
4WAabCL7uLxa/ml68oiA1MDIVANP6xhKTJ8m3MztsF31DQ4K0TRvua4fHIA24QCSx1jGigC1peDR
u85y8cGJ8wzkJ0cWLOY1r+t+9smytI689hISs54E/yU6g3U3zxopbjt1NSfx8xTzF2qDEkvxSDG4
zXsZZKV/cP1kb+xtm7ndESQ/5ovAxYvxZbgtTS/cIM6e9eAc6mHibWDoOZbW0tdYYcauG/ge1tcY
pnecUDsAWtUpj3reIWeGUmMVBzge/qmub0XmxOsEctamK7yzE9GVGYhLk2HPoWV0i6jNg1yQkAOh
7D2FkVgbAL9oWs7jtVOQOO3ES9tyMauy5WORpC9w3j7GItzHHCWPU1ENtylOUlPUep144qNywJ15
mZ9v8QowpCzRm+lZIlhsOh4W0JQ66najKT6lbQkuq73tKXzL/eymbnS0NYuRMcKcDpNdUW0nbT7M
mkft4HIhBDWzv+sHm9kQ8aHwunzHVosbBNIIbZxPkc+b3c56XXntyVFddiBku098xuKF4mdpF5lK
bLpUBAdjenFa0othaJ8gODzHCiVrjJtHAjG3sys/G2vYBzR6ZwMflLR2v+oYX2g3veaVAoyOmaft
1L1C1F03jX+PtQ8e0ryoEtjYOLnvfk5ucSyfeUZI8F+InDqON+y8X6gYwpOoBjw/WMIznRtX1Klx
GlDtgbXvswt8CBiAl8TvEofSsXjTfsyjyu/PGA40TUQNVe55w8a6e0Wf6U50vDAyyBmT3QjWQkmE
rxk8ljv7aLQtUcGk/aRMw95OablX7ngu3dthHqb9uIjRMPluqjHfTT7zN8I0mybMMSwAbzNVX5JI
P7Tz2rSrYW+3B1PI7xaknN8RpH/gMf+Efvz8Z1zOf5+4+SdE538N3bn/Khb2ZfMvAO9cysb/A3bn
V1EH0Z/gncsX/M7utJ3ftAXNRSuqtoVtOjBof0d32uZv4LlYRcllPNKO+ge507Z+U67yhAvOUwnL
0XzRH+ROW/xmKsUSFROg5fDYFn8F3Skl36n8B7lTS2UBnHZdOhD4X8m/8Ou/cIgLmXrE33L8yUnm
Ydk0InYNWDnBCfpJwV3Hz8rivcvz+aptYpMIUlBj44JRZJDPpHgG6buOFNdswwU/zGWNk9XW51Q4
5SGJBu9MbzLnbFhGzikP0+I2bSuyXaiI9xXPupvSDbDasmuqrlRP2tqE3Xaxg747Tl5svI+B55M1
MBsO2447LKGxsttWdTA8UfKDcFgtsfHebW+HtpVXHfi5jRuU9rwxDBXvo6Jxj24etJBSWLayjo2O
yFMADgz421Y663faWY33DiLxPh9c5xhq2Eeo9dK7KNgtxxhjyVOmsvqhhInjrpo8ssnohro6pDIL
T1IbFh9IvUyBfoddY8wH/IEDc729SnCTfHFKCHc5UKAf9eAyRzHTceiCmsM2DqJ1g/YJLyxCvt6G
AMkIU7DOJuLje9OdLNL+JcNQuBdOhMXXmQxMt51t3CcuYcW8luZrHed43XFTXFiUwxDMkvaVGjt2
LPRpF9sCck68GlqT6SyFd8bE6elvDRr0G7+Sfm9KdiVNQNC3YreMbFuNjFuRUZygkIlbnseEM5lM
ho0VNanN6YEcJvqlEx25S4OKHKLReKEWWx0SA7wWpkz/QEomeuDJhn3Rs+zP1gj0S+dgDtw2ceFd
vAREZ1Sl+rXC53UWEFfeRFW7r1k8o9lFlY63Aq/0LszC5r7igPDVSjXvg6FRbHFalu1+2RGcJGqW
n1zZ0hGZEhRKu7TAsO7O+8jmap7jtl1D+sdINQTCXZdljKqLOxzvQkYnVQ6L+t50Juu5VJEkfe3w
UthLHZvJyuiatBynzrKRCGR9zRF9PQVBNEBvA5OjxCR2JqHa69SrmQoagaZjjip+joq6/x62DhOf
gt7ElENYa5dnnfGjTdz+tq1dDGQxXFNcTKa4GtwItcPCLM9lYcPLAgNn4gssc1IFvqggPdt4zzmL
u7iRHeJR3hyQJaymEixSLQZgHF6eXSbpWhdQFTDEmHSylu1QOXt7tuQwPJKgoE6Zc2x6THIJeCFp
crZEnTV5H7OooZNWyilZOBfhiUgjTuoyTYV9EDGaC5NOaQcIvF4HdWxqE+a0xsd+QwVfF904QNf4
CKfQmVzort88uw84KwVJvPGaJMnOmMREs+V8wOskpmK6hmc7vDB3w3xsQnNGXKkdgnOTWXDfMerQ
2uXugBNSuG1C+G80Kmtjur1V/ye1w/Jn88af7n82pbvw9y0Hw5VW6t+Qi1MWgA59dTkfoAmfgivS
42iF7rcsr8dDBHWtWMukk5upH/tHC4TcrQ4H45pUlbsvzJLXPo2X15E2mK9kLFJSsNZ8C6mvu6eg
GVoMZc0QV3RY4onvQHNnwcwUFr35URw/AV2jIqkNcMNYXtSuffajR8Rq/TaMqmafgR4NCMA44z/F
0xO5s3jJuybsAdb5JHiBKy/gDCdaB8xQLhSRFGxXGX2mbodfBJcL3S2d7tMcUmJd7g0IB2iNqeSz
7S06C3LmVQW/6BaFCyApDrL7qm8qpLIsvYLfEaaILcF0Ea6LilaXQ39wZ8N8aLH/guCq0uxM3yPn
sxomhoL5MtQ7B9cYGU+oUu/kypZ47OzW75FD2mArm6E8hZmJw2caym8EvtKtm9rV90SP+FuArxR4
R5rs6EGfuw9SPknkhxE4fM/fDT1CCl4P2bN/6IqphJec9/mGqkHOTZGeLr4XBpfGN9ULgRTfQfbr
AtLMvrXrhiqpCTSid8uG+RczYX9uoja6tRuRvFrdSDYQVryzQxKPAWbhgU0kQ6NK7DVxfX8TkAbZ
kPhheCdAluH4qCYG5NUUTt0dHl6JJViprcbbX8Ng+FayE+YuQcgRFmXEItFhqVsh4SzvFRknL1Xl
94YEy1Vah4B1Qzk/897ml6gS4xVQBvU6sXc7kbHRP7yBEHsQEHv3Wdke4mD+9PIRNUECz9+ha4nX
KpQ1DA+tv0LLS88xaYgNF1u3aZ1aHAsXxgclfXgKS756S8ta8EDWir9XH+oHPIb9wQz9aUuvQ/ep
rCanZzx/YX0xbOx51A9FtqCT8q4A1l0h0YJJ2wgfQIN0NZW4QTRdl2lDJm8MDL2ex6bjzuMVewfs
50ciHX+Jz7Jzcf1oIgzNLJ3aIAKJV3f2oY/a4SEdh2xDZpZy0iadHuju81DWRLqTXDqnuodbHMHu
2wL2qk5dbg4HyyZ2WMyse6XJEcAKoNxIIYOLoyi1j5zGfZxb0sIbNeJZIXxhnXD2QPxMrfo81iPj
RO0ANNXS2owVAouMBSbo3mhuDcca7lTGaavJW6xoZYae2sYKaWueJ9ZVdUDY0Wb/YetoH6u03say
KWOMi015cC3CNwjvCotKD8WrtdBwf5kx/xjFf6WuC1P/uepDW0pI6eFTl4SVTU9ay2z3y+yWLM+n
oEPrx/uQ+QcZRf6roPIRoFrmQs6euOGsQ4afSzMI1s50Q9/ROjHtgBb7aw7A2c6EMIWkxfuAh9a5
N8qa/FztdJfYGfujaWOO4UyPkE4/xa5N0u5QtVA2zQlstBw8MsNVLvcixNWL9BPZm7iO4rvGnGrg
cyNRHX85jTRBs1VslI5uRimqk9f5SZn02bussPcTgu+akW3c4+E07nv87j+yKcSmzBqCHzoutoOw
1W6SaXRuJ6yEBB09yD663cYJ8RPDHjzcUKT3C4vmZPY0GNTMVpuozF208jLUZ2/KX/BuQW8igL6O
F6eGA9qKiEjGvTflqtuEsWArhv1hV+JIOxIAE6tJhs2DFUu438t45vIH7Iop/5iZxXZdjptVhG55
YKlAn1Fvcl+oGm/rSt/hxQrFttA62Susdhi9Ou/W8rue4EUf7GMdW1vKqt3d4JC8h89SsILIzbOq
8DcQV29u2J+w07LAyBbov6vZ9ZudoSfzrkDjWfFk5+MQ2J9ZHcc7xbRxSwJ8IU/kKSdZsgnaR3CV
wh43Osi/4aS/dse5PpaNz0M3CNEA21EutA/5MdlzvkPWhqxoo0nnvLOAzOx813O/OlQpm5Qh4qE/
s65ZBTNtECu1cIK8MOR7mZi5AV5027Qy272RcqgXfQ6oxNb2Fq+T9VYXpXoDuFUS369sfLa1d+VS
N3FJvAQSAO+9eZU1bJRXoqiHfWxo9dypwi5Plk+EGGfxeC6SWZA3FO6r0t5woFZQn7zBtd/GOGfa
kJCWGoI/b6OsbAjscYYkXoQxm6+8ne6NxOM/1iPZi6lm+TSx6yJ1ik1y2xPV2qGUCpTpJr0rkkhB
R+tI6LBe5PYueuzMLn3kpwFy3U5HKTXNsPquixLsJkEjz70yRyM7TF0nzwGO8XtQA6SB0tY8sjcs
b6cqj3dDkQU/ZmvJ6UWo/9ccrtJH0zfzR5m5+EfjoXhjCRxc4skazkau573nT2zAcyo4rs1iHm/o
aEgQAJXsDsDai2MDT3pDMw1BBZtd5Q2DHaKtVU1XCMrDpXId68Se3n/oUqAObSzyEzar6KG3HM4T
cz0xZKqwgCtEH/2Vl1XODZQDPa7TNKwvudkPrMhZXnxZiclSL7dByBppdVv2br6fSktGqzpuu1ft
J+kd/Ysp6xTKO0GhYxEZp2CExEzif/YrAkSNr6MfLseOO2OYjVu3ZYCKHcV9oq9DOAhp98W2nZnF
sMI7c44lHMW8xNZpjI08LTMMKdwmNq5Krws+iSjGTy4xm53bI0evepmJaCVUz1FT8yrn6zktS84x
SnXfSlTMO88Jh/2kWf6v8kjnF7XYMZocbUiO7iLxyHqONmOShLe4Q53bJIX9bPiOdafTxtg1xGfu
4jjMvkzV+poAR8sf6/fT8Eoblce+1p5eyVw4kHWI8Ve0LYBDxTjZfpJXNeBdJ+IbtF2uqNQaUSWL
sR6uU7dPcJnnRXORSQuml6tnRz8vntuuQtW0ltmLAYgxDJJ3egUHrNoyRDDESVJOPBaq2wTm9xWZ
bfkdcsBw9pcRrw7mct/+nPu8nzOg41Hygs3cJOKblu/MgUyLYJEkfoACoHG4jJOAx5qBZXhYPNc/
502ibYQZliHU7rr6trBK61W6XnEm7sEZuSGh0kd2fdvErL5ChtFnUplv3jLiqiQBBLaMvVM6ImGR
ETVX3jIW+2Vk3lLUiwW4seZnM87LLYd6JmlnGarJ2hnX9jJog/Zi5F6GbxJYyxy+pAHTeubwSpL1
COU123TLg7VaHrFkAlpM0MtzF/QDBSOuBrWDUatmGcUjuh19NsDLY7smpwFokkd5X9vLU315wItM
EOOe/eTOXR7/mezFZlpGAqNyrU22jAkpDKo1j5T6DIAfcVObfLyWwcKaBh/A8zJuTFhi1mIZQWKA
3FtrGUuKiH4B1iz9URp6OHDSLk/xMsj0fE42Iw1X+I+kOvjLwFMtow8QC1zzyzgUe8HwQE7JPoRm
zlO6WwanuQ+bM/0951JZQ7pVy4SVCYg5gK4waC2jF2x+vU7VwuVAZJmurWVIC6EHA2VicAuAFa7E
MsyVy1iHkKsfgGwMmySrXpxl+GNl14G4IALoLKNhYLf6IV3GxamwYBguIyQWKqZJTuPVtltGzHQZ
Nsnf9ptgGUADJtH650waLeMp1zeWmMBELBkHeHU2rI1dkuX5c5j5I9AcpX/My7zLjO+8OuQjrmZP
5BfIjOrVs6lnaJdZ2V+mZq5WBujeVLDdcf6X3An8aJeWc3blRFdsgdyfQ7jvg3gccwts4TKjZ4O7
rDlrWT9nMr5MruI45lvFGuKbcQp1nTzCTHEJr4f2R+8sQoQb2hEaLEeFzCArrZbjQ1IZ0GyrWhd7
2erg2XAbyF+eHQ3PCWPwETbXcjRyQjyiXSDLLchUY50acbgnUFVcOQlm/7zvx2uPZ9GZAaw6VmhI
V7rEKtgktPCsdCtHHwBhpG+yINQHTtQRnkQ3y56iSYV3cxV4TyNiAmGZDvy6b4+XfC7zo86miYML
LE2eOiVvj9OCX1kHfF44g1dHEqO9t7KAQbALLgznAX8soJc4d0quctxYzyNi/jtuW2tX9CbGxtLm
5xmjsD5ktEXt2DRnJzILIlyTzBmP3CWLU2gLBPfMbbbpnJr7JHEjg9wrGQ06P1qTth1FGBScGp9A
ZIddBItt07Q200RksbDh3OvhXWnHSlxVRe/vKmcSSCK1eT9nUYB9tY5uWDv4TyNDYcK5U4WvjY3j
d+4b50eZztOx5hzwIgc4HnHoTPsoUuWdoYb4Gx90Z2dh4GY1PYw2PoXGuFeLjsapgNUfQpKxl9rq
XtJumu5ILHNt5XQPnqGWFBDKtR3vKOlBpIs8Evi4mTiuTn3Kxhs5L1uEPdzkPCKA3n7vf+p+w08N
sFOiOWlryVv6U8uFTwUtgqGM6kNjBw6xH1rCrYU9Op37ZhRbgUn9MUKLPFdd6F5NlRHj6FlUSUl9
x75YlEq5aJawm9qDW3nmTrl2uPejtHrwbZneVzx8jlz28T6ZK2vedPRvboI6lldRM7ZUCaGWJqEX
4Dd26odpmpW/AUXCayrdsbidFqE1a3FAqDLu45VadNjESMaL81OblWl9Vf0UbHltopsQcNZdbfWY
c3pb3WS4Hg9eosQL1y9x1kX9HXkSHepFEe5ySQwt85Jii/cEkn7NCiRhka/BXQQ82Ogd8nRwpxPt
fChCAF9pazOhptyzNcbxhr6dViQTZUxi2PsWwjDhvrG1tj4sQ3szYwbm3ohF/2EuP3L/B1fF1Yyr
egAEJVXwvvhooGJAK9ekhaKk+uxGeweiBMQieD2F2X4urhuNGb15qMvn2H3qgwdcQKuagwd5Nxoj
DuV4mmhNCO9BQfDx9kgGhxup8C30bDIdmFh3TflQeM6BF/gTJhi3E7DfOC4Mm9waeyq+yWA+TD3E
z25a2WgvaKvHqUpfrK5Cae7OuhUnFZePVamedJ3uJ6QfnxsuHZKVu09yVnRDzMbRgEpsNoQbK3Ae
7WOdDLQisN0/Gpk9vrkEVGcwLFLgp/IfzCixzk5ZgutqLbCPreweQEAd4rraAjXt8IpzZLTF8CXH
od74+aSfkraqvtqUWyu3LNeXkFLYo26HUN8Aclz4Afg7W3YBUNmieT+ELtJxYIX9LuZEssry2CLW
Tfckp78Uom2cfkR2l+2GSIk94BO1AvzGOTn1v7l+l27KSH+3qNcuf4ZXdUzSqi13jRpfXKuDdwmz
f55S775LHJa1gL/JVtOeSFUG5O4Ib05acAG1ZgB2aJgdcGtNslZF6m3TnuX4VGp71+jyOagIBA3c
blcaZxSg6i48+Kwz10Vr9PdB47PydMihwyMsVtrFE9Iui/YSKEKZVxQG5RQHEAD/INsCjc0h79MO
nodfromJlYQEKVLnaizsuyIcPRpb8vvSHghvFx6UB5qVV93Qv3Ls+Qb5RSw0Y5S5+br3DKwqGFcc
dqyQ+inuqIpILT5L7h2R/WH0jJ+pFb60JVpw7aGtEYeMVp3hmCvMTwH2T3b8BfcynISsEAps4gws
ZLW9ONz6I5w5Sixp8LOAZzujJTbzgBcUqzU8yqx87SjOoCzEKh61i/fcakdOZxpDf4m9bubxQyPO
WB9YdWKP8nD7kUOVe5Ng1zryzPfRKqzNXI32pmtpVVApO5GEzppjhVMBy62fbPuq5XEejupmHCuq
EfxkbH64RqfvVDiFZwOR98qRvnqJCmtuNwaz+2Xi9HY/BnXyYeYm5SfzYL+TOyjPCvkWB1EaOGvD
qbMLVU20aRm2uPbqkGxaB6/EgcxJVN53DJfAvMGhhGVdv21nU9xYrZGcKWbGJei3vvNE0wq+8Tpz
Do4NEnBV0XgCNdvnueahdbF4ibyl+S++LyV/0wGOwzGDPPDRVY5/RUy2fYSwE+yA1KcvSR5NK5NU
9cWcLIB1Azcy5ugs5vAioL4OcsL6oltC5KFXuS99QVDdUA3RhDGr9dGyZ/up8KT32IjUxKLsYoqn
1BxvEGLUuAv6omiuwW0Mr/UsodB6uSEFD3FgKIfBDZw36PztlpIY7lCADNWZpRXYwUo1JsZ6twfr
NFAtGh190c8vKClNsZGs8HIEvwxCZytBjSltUP0Q4b8m2AL/POPYXDsmaMiy5XiodZE/zIaXoc/r
AY2lFOpUEeo95OhXJyxu/l4AJYKj01XMwpNXaGKpTauuRpfminWA4oRF1RbVfvY6e+cNEyQB8nwH
y4Ss4nB6oAICZkVO2+XFbSwH2pwJKHW2jO1Ei82hMcZ3uMjeul7Smxbtt09uIWZKyGZ6/qp2/jJl
WIJNniUoxKbGj6NMDUIoDDAJcva7smz26y6qw1ZFI8+QaYCUK6Sb3EjU/LfYmZsN2kz4A8p6zrEa
y4dTu/m16Mz4VlMkfuKrjDO3kul6GLrpE0W+vpQTTWRMPQQ+Gkmc62dIsmWVt60Ge3yI0PVPsyYF
Y2tOovOksMnYeW49ERsYv82J69ywhSLBxMR3DpqYxHxDYQ5mlXK35MgWF8uc3MCbwMk36+YmYl3p
gRwAkciRKG2eomJyHuFBEyNIBoA+HA2K8kcJ85mta9M8+dlIUYB20E3XuV9pWBCNeWQdAiKhknCq
EThCkqtTK97ndoosHl7BzEth6ENJRWGHeytAAg362uOqBZXIyq3rwke79sds49QRuQEFI9Rck00e
79iiFitTSnOvB37AdVTY8SZJ+6cyc2/GWIIrUjPDaFEc2xhHmp8LdgKwAzaOJA5cIniuCb1CIPUl
Vmb433wgTKO85jc3z4YdZA8i7bBRW1aIWCfc8cYa4FUVnZ4vy7H9jdXSwB/QjcPLTzX2v9sZ8S/k
eVAWcvM/Nz2sovpvj+9DlP7aWfrza373PVg2vaTYEzSMVBcZbXFE/O57sKzfhHIdHBH0ISgGayqI
/2gslRJLhAnRmbcOadv2/uF7kOI3lG7Pdlk0mZQJ/DXfg1jWer+s/SzhuMox2fvZpittpZda5l+k
8zhJM3vmvrwKe6i+HzURHtw5YpjttyZ1WhO9tQjfLK+aJsATOAsF9X+srUARdgWMpNrUNTwV34KO
u60xS7n3/yMX1EvEvffre/T+L+CioSNWa8v7j66qhzBKivY9/9uxSd/z779eW//vq3+/vgC0/uZJ
U7iCivmfxpq/X1/Lr+CeUTZxC9KktsWV98f1ha/GpSkXq6wQSkvpcIn/3Vdj/YaLFQg4gGTb4qv1
X/HVWPafS8v10q6LpMNWxsZh47Ba+PMFxgiTktGNqLopqxtPftmTPDGT3MU1TmDDfBn0/Bkr68wa
lXUMkzmvHbux6aVJC34zEXz0gkUG6iwFusSgsKWRlx4X2hze+yQ5A2BIHDP3Ko2ek4JhF+SquxGU
3Dl+fFB9PG77ouN8Aq2t86aHqU7uvCFHb2P1yMzH4FRN34jnnAlAPkLtyVeZA0GIB+smdJuXzqXh
uSi++mRJxMUEyFTrPVqxeMgMNomOcegDjjNFxcao7UG9yxcxuJjGrcso9dEV+pGG1Ee8yDc+xt/c
jQ4Vam7nGod6zN6yLP7ICy9fl+ln3tQDtTp+RHql+CJDkfDU2E3tdYVgCN+0fkxGn8aCmgNpBPrT
9CWWb9BlVX3favFAbwfywpi8ZUO8LePxDrniSLWCtWoz3BeZcxuI8cHWfGmNREwBAtNXz/HWGYwn
TJ/kzldl597Y/PdGYRtMJAhUwsWxaHjUavgG8wc4DE7t5V0XoKmNVKIaoYSy6KOQ8H2bGnDcYA8P
VVOzRezgf8kT0cEfcijuscmwdR39Bwh1V04KrmfGfU/8NttmssOcTFgsseNvqLlEpqkHTBIKQ1iU
ApqH64pLNruTmkRmVWU4KavnxWm8Eq4+LLW5HorcbjDKUyvbIw85/kK2vo6t/iCJCKz9iA2S29BN
MhjzPg7FTVXR28njNwwJko/ZsZs/nJScWb/wYGjCuaWK5TIGsNvxVBINbKpn5L4Xpl0MGsYNwF+I
0khgoSEOHcQGYzA/VcHqExYBPl1JxJF39F50zqPpdXg9HlmTXxUMUYAhGkyNcDHfcig+uDLzL6RI
iszcXeypaeW72dec8WxP7fm9tlG4NfuhsTg3NIysJc6FtRra/YCnYjfG04sXW5c2s0+JITkCB7e8
uHjT4n2qOUkpy/jRhc0+LeYHmIQAAKcGOF5DmKFy32HMskjMyf5WqUtsm7EsHTZ9ke8qYbDAMl/6
tHpOxGKDL55Ts73z5w5re34P7hfCZZE94yDyxHhHbpcIpjE/hH22b92UhlxOQRGH1XSKcT8gB/Qk
nSlC6Tch/isiGJvehQYtff9gJlSfhvbFkyGOOzYem8ogUiv660RwBdXybITJHWetrTtR4URtFVm3
U1fVX72bHPCrbKMdAfaLYD2wYuV3FwkOTcub0ddb3fhbTlSKnG6773W1f2rBJCxgFNLc/o21nCX4
5L8Zcbvn54UtNf2Qotn30jiYMJRNLExRQ7yuNL8NXbl1B3mhk/ZOTFA7h4Fi74JEMMTFCyPt59LV
1ER0k3nqWLbZzx80KCjQJBhiK/cHICc4lPpYp90lK4NXexAX2ws/JlM9CkvQqI3sGk1PfphubQph
UjM5eGQ9m2R8MCvjoGJ2bC6XmGGHH8bgnuhJZZwEMzW4P/qcBqvKOjFXnG3rqmvnR7Y4x0RN30qk
s3rKTmMpz8ql0Vuwb2qz/2wfz9jy60jx+x2fgQbTJk85HM9/vuMzadCCR4HCU+diwlEOzTBV+cpS
Geh2HpO3DD6HMb/E2mEjll/8ITwpH2xb1m+Kwdn98tj899wBy5/2y4Dz86dRnocPSWglsBr9+acB
mjlUVV2bT2YM2WrMuP6UubYCuqSY6g8VRcVYpy908YaNfxOX2bdMBOdy8k/E3+4yv7sdOGW1oGz/
+lzzX/MH/9PftQzlv9qT/xjSN+/t+//5OQZRW7/8n23egna6677q6f6r6dL27x33f+UX//b187s8
TuXX//5fNCbk7fLdOOPnvw4ncvFm/PNh+aHo2vBvD9339///q/4Yl9VvHg8g4anl2qHjijHp93FZ
2ozL6PGe0AB2leXh0P1jnBHyNykt5Xoul5tSevEW/zHOWL8x+TB3mBxTBdZe6f6VcQY3yZ8vJyRK
oWwY5piOlcnP8m8upyDMI7LV3TNdub71MFNg4d8AsYlwOo26tWIYip6XHhsZU3xEC0M3Wy8whUjN
R0PUQxjD9PgW9+HkQ42n7f2zUdKLtpNb982htDCF7kSY1OEV2HCGE+qn7XBNlCLI+3X/f5k7k+VI
uTXLPhFpHHomNXDAe7mrj5AmmLqghwMc2qfP5XFvVd5MyxyU1aQmsoj4fzUuB87X7L22V9oaky7N
btWfHh289lZ3NLnthuHoQBiIr1VuTpKAVXNIvq+YsDHfJDYJtSFP1QbvlxG7Nd7ggq1LsvFzixay
8BZZn+i3SRyIByz/uwpf/jnjljIYpRpe+6ZGz6/37tCu6J5VOhnB0JYpq9ve0qeHxuly8Bztgikq
DVoDu8+O9FKUkPgIYsJL9dR1dnZDPuonupTaZgVpigO6VG/HnqipDpahpRAtfKmlH/MoKvy4TWlM
l8KOcX1sSvw66EBjzZPZo9XZjPyNZLGtUOaCKC60knUf9W1GgC56G1JSy96YVNiV5OCQ/yZ0sASl
J8cK0q5had/dkDQ3HfHoz4FBwrPxqpHmMpwbRkTreWi8AauT3WHK8gZpto+DZ3bJmRU0SxI5TqVz
xRVplHfFbPmfLGMsbGL1lDAKdyQ5G21c2fon7PDFjzBUOwkAY8NX+xr2dkoJzPT8Ls0cnx/N1EhO
hTz3XDgqg898I+0lRrO8LMZA9pe+jm5+LMY0r4jxQ+oQFHFZvDQeliD0oh1EBczNI8Me4NIktbVO
o6IYbDYA/7bPEHQtuTuB+UREsc08ZT6NWPLIevI0a7jDIuHL+zI2qvmqDFeXZ9AQLggVLe+aiAMS
eXozVYBzk8x2niejzToq4vhWfyXk6FHtghLDwFL12HW8ZrQuSe+SdYFXpbuVPk3n3A2JZ41PTSYk
BmuPvKHmET2bWO69GH3Hp4ajctl18VjUB51AOP3eQwBbPhSxY7lEusZkIwTWwFqZ+E6WmcZtSY38
MYwbgqkPCYEtNmETaV+Ls18ZfjVH1ZQKACsjLp/sgWFlj5XRKG6pwFVX+HW+Y8pToaj09OpT1loj
GL/0KAn2TFc1i6AhKIoeac0m1JTAUiLvN1UyGNqfrpozPOH1tLaUNCRXxJQuhGHdXLfCWdKb4hRZ
CVnVmpId/q/UnLpzgvKB7QjKyVpsC5/y5ozoyMgY6VLXZfJCuAivUWSMYONdbcAozjYOYudsR/IY
WudQa6S4TJVi3VEDRB0hqIOZPUh7ZYq5SerV185qcKS7STkZkXQvpk6N0s9ymTVG/y6v6qxioLjE
Y65ZrtjQQ5r41sg3xuXlF4nDtZY7bpO9d8aUVQ/CNN3xaxzjtnnQVZ0SbBRTtLBOYd8AqkljXyOc
1lI73dRmAuhME86stuLICVRHpoYm/fkGw9KPdsOtHGJQmvSwKVTWHxIF+3bjQ0M3YJkI9ej3A9ll
dpNiQ297b7KZLPj9coE1RdTXBANSUnwt88cwwsOO0lKrvlDUm4/2AM10z95v5BlbFrnx2wCaIq5p
baIJGLy50naqMcAc9A7AOXC6kMn5J3i4ADb13jMJ7aWWPnnO2OuMujE6v9YoLvgRmOcW3FG2Jt9j
Z87VRyeS1okIyfPZ1sv5lnJvsiG+19mdmReDSY1Lf4LBe4uWCTK5nOwbKSNJl6N/s2QxhdPErjCb
eH0BbpCTqLV0TQsI2BirvSENd47mfqpsJECqE9/LYPT+pRizeL7ES9K/xw061IOXi8Xd531bi0M6
1gRKx1oDl5UrfNa3VcxcOdJxoXuHtbacPOqz1jPek2VWDSsbXuJ2IR+v381x76oNrJC23+ogXkmS
Uqy7kC8PeRb2K5K+oFlQ+B5ba5rmTcIOcgnHzkN47NEwa2EH82E6yyKhaYSf5lNpx1nXX9vcR+XE
ttfAVwan2bnCuAXMPyPrk5HwYQMEA/HnMjB196aoIO9GICAarO6gDCTQB7+/tTJgIajp6WBpKqt1
JCbe7X676JF/kzEKHiwzplLb6LVKc87Wsq3YuQOu3FbE5uD/L9hP7WeHszlKYpDAGxsMA86cci6+
y9hW4kq7yo2XV7OlwkEQon7wHFB7IYx/HfnyoBu3nBmuBaG1nwoN2PDt8gRgwepitOQKBrxwV8RF
nj0XvNoCuZ5Odk0jB6unzm4tazvpiLf9rMmKO0Bd1a8CMTvTtVqT4rBQrbj45IlS3XsZu7KgJJfp
pi1PbhTQMWep4TB2l4gdLSYBk+k6atfkXtVGNQt0EJle7qYbLeOxH/Jr0sg4QJOp7jrNWUhDtlbE
11gGXP3DErGbHFiJwUMY4ew4m7ls2ffmrEsJt6chlpHT1cN0tbs+RvXeT2xMzRXhftjgUi3JIipB
HDM/qdZrVloViUVrmnb0MNXa7THI8IzTwXXh0U+1AfwNS7L5ODUF8bEqcfG53nyIbpCkePhCHc4S
5uG+77Wwn320YsincoDfdWPG8EJx1oT1uuhrlHbrbSjkclvuRYI+3mYfC9p2HesyGmbwlNuF498C
Xc8Jsx2TpLb/UalTPFMf/3ctxK2m+5cWgpmWhTfNBY6FpJzR7n+p+TSFJcKr3U/UgbOQv3IAAS3P
6IWnzwMM2KZ8shFqqgPa45hX4q49xZX5t9LSWgPo8w4Jk+bFu6Szrfr4f99H/E/T9H/tD/7X/4tf
8f/HTsOh7/yfO433rPr8+Jx+/lNzcvuUf7YZJu5Bx+Q6szicXO/WTPyzzbD/zTBd3WT6zkrxNp3/
P22GJux/c7gKbgN5Pghd/MfYVGNkb4nbWJeJvkBvyFXyv9usf15j/X/5+7+K2lkO8H3+5arzOGOh
lNHKMJ23PZ2v+p8b18ZvAC62qAGtuE8ix5LDoWMBedELmom+2C8YkU9zTY4JTj1gwTMCgoUCfq/h
H98Y8PvwvrWR18E7ig1QS4Xet1ejkQ0TI7MirpVhIejqX2qEl+GNWMnGbGNNFEpzujwBB+PhyGYs
IGHvV6XAa6J6zEhsZnsbq/yQ20xP9PVKekP2iEFO4AVZy7tSmqhW0QD4zJ8OuMSMIEcSBq1ri57O
iVQ53AKv+ZfR/sb6kr+oooLAUgOL8XH4nKc6HXBzpMh41+psUbtrKr1NPyEyDIK0isWQv2r0OU9z
0X0NpvEisdsdBmcwdhVoZ8hxABzI19ikIJkuEr4A3MIuwNF+Wgd4PMOAyhpJ4VxBO8O5lQTkIM9v
eZ+9uPGHV/1BnP/Rakv+jmiEAwRxrwlh3Tiqrlh2su+hitn1nlFqtx9SFrQ86l7iQpvJTS6s00Lw
+OQkzbshAFdISougWmL/1EwrWQSjbRBCugwHu75FeIVdvNhPtvS6UMKzewQPVERq0ECWF6O1RRza
A5vt2hNyXeA/ur4bqNDuCoJcAwe0csrbcVxF9ZM0bEPnphr2TOGq82Bq/V7VrdjpevHSNlgkW+Wq
3eBNFbWNqLdTL38aY9JverEywvGZH2Lgl5uqA18NRCZ58gXSLuRe9pO5UrRS5wOQG8znyZ2Zpqob
WWhWB3PoPtsmb38tyIww0AOdhLLV7DxydSra0U0mQV4WSfquW8svl+0GQ+PexR8B1BulYdbXv1Oo
jVHhp/imtP6XjXZ2UwtiWXtCcN3sjW5NPC23DCGZ4BZV1tpGWJ+cgzmRdeuXD4nVnQyr1Bn0+03Y
tC5NQIIpYsiQsutEWdbVcUgIJ5jL7pIBDAjxFWaU8Pm7swL6H+PRYPTqxjDQyoNdLvPOQKxLAEqD
imWBeNcszbkyWJ4jkbEYlE9yW8GmklkVZCZv2QxBlMaJrEVjAQLtNA2qKR/ZQ2x915xV+3mGf1aX
pBjTO6RN5d1b/I28GfwOHc+AcBXkhCnVeuBieliO6YODjejC/ZM+x416SCfrfQbgizxlgjUNO32n
MOphUZHB8tdV6BbP+brmez/Tj7yEiqzAaz3Gv9pYkEnt4KdVJaGU7J3UsYrR0LpWDEbfaM6LA2Kq
kTU4Kak/OPAB0yzNwVOqna93yBiUfR6S/ombjmiXmAeDVUCUH2v7DIb2lDhcjXZKL7hK9WfSSfJT
51lUOgAlVAUj0RkOeMJNbnYUQ+lI1qPX7abWO8Fbh0Ki+/eLlnnAJ0f4kpXC64yvw8peNb0atoyO
1409JykUp/5Y236OnMupuerTZeMB0gIFxvxiTfNfllPdoqjpezPX3IqbzgTovgmHjdAf9j8EURXW
22i1p7bEz+PW1rOjykvMM2bFfhKO0kuIFkHR23aX0ho/YQZ9JitgB0Y4jyqPn3W2oxegJ9fcEV/W
MIJZqPT23A78InXvvPrsbtpCgsBB00IRTCZNggwcX5cgCH4wQSlaxi+J2H51igamYqirjqSrontk
kPCsVmWR1wBxivi4Le4h1lCmWexc95Dnw4nPSBf/WOnJMwKtalsuLimasrj2PkNzlXr5vcjtfu/V
DCd4kAfo7IEbzcd0NL5aB2ZC3v3EWfGUu/cjUxpZI7QuFlhFpCvCDxnaP4tOAqjBRR6KmS4P0VwW
9NgrN16FeEhrm23WyheSUB6ylagV4phZ91Q2Tb9fzkGGb5d7HbesQHafjya1c/IEDgjjlA3UKa12
fuE+pGIGA2fgIKsPVJQ3Ll4XGkbb0WkDBPHxkF+aPIa309DZNAgwioWhPjq1E7qGJ0KRsLyBtj+S
KLBlK9pcEx5R0EUJku4v3o2x49iXZCyaEPxhqLeqvW8meknVR7Eu5m2uC0Yn2VtLmgF2XF87VKDe
wYrj4FmkdeplccFnhNR6LPp9t7jWDp+FE7mttk2bw9Bx91hx8YEeKWpcc1dz4c7IU19kmz9k/rKt
+EpRfCsHmYdBb+qY0BfT9JYuxUeF/jdyUnGXJXURNv510vV0y4IFi+syQx3B4zsAKAe35Jw96Ri4
F+dXsq8Qn2UCrw9DxlbShsjpR1QzLCEUrOmoy505waaP4xHB2u1PPihZ3x0Khgvj66ghK8ETsQZT
ftsSdJccRc5ZKrk3eFTBiAJie4N5ZMw/sfUjuzYnhzVWFo+R38AHqkr5TRQKZtnc1IgqQfeYkRGU
VaM4OhNfvCK3OVvIbCaCjFxBcPNAMosJJBiUmEtnaN4WtALrVX0lV8uubmyk/DMX8xHQpumjiVmq
5seGOtiOFo6vXBAfhyUoaaY/RS5f9MnZ8TuTb5bGnChJCb7voR3RskbDVJ1HVZ/cQR3cdjR/p9Aj
fYSMdDMmUGPUO74Nb8ZSELNoErBYSC10dQCXg4XwMkETl2VORWdNbohsEegOIGtCJtEqXExLYwvJ
OKhwUFrHPK3xbl+niqwL5guQdEW3VZ8wdkimXTJ3083uDzM/SidolVDvl0CRUCHndDq0qti6mrxj
zuPs3VvgkovTw0dh3wI+hSxx1KcxP1pDe0qzzjvcJMrG2ISq7S925QnQEsc0461ehLOF3s9/VQWO
ie8Rvg28w/I38QokUgwL76RZvwnALHu/n7S78tualzdtKNGKNsZHLIUZiUa/Mj6B0Jj4JeHBLmQh
IjsyPdml48We6uJxUemd6wMfahSRIv3Awz2GdAbQVN3bWvud0anR/W54+Eyh66kTjsABTmO27OMa
EIw7rShUfRDBlcOQqB7mrZcbcE4xdW0XBkhspt2iuf0CiDsgRyCng7QIV+BsGs36h3enwRKMIszj
gZG9MN5L7moj1AVyfl+Cfmlvp7HwNYajhhl1qWQoxuwTL6ZPDjz0ZLeq+igbnHijvDrGzPnsrDq3
jUsJ4eZ1dq6xgkPxqmDMvLv1CKuKJNFUPjHuavFTpx9S8fifMOBMhTyTTJZtspnEcOtB65zvtVf1
DiZjfa918cRydl3D1cL8IddLnpgmc+Un5vGQoXXCLSabI8HzP1CqEfeOK2JY5beXjN/xy5JblN12
UOt+u2XS/5DaX3IFdT4Y4LWrj4XIetLxDuQ1B8SxD/tmFffohiPc0sUJ9kDJRpARB5SiaKw0yUC5
RiXYIAXo6hBf+RzG0ng2enibDASujci7612ds5dDtxb5JSvmWMNiOSu2pQxURgiPgdTqqwbZkZPK
+6pstrSx/SmJVQ4qJ1Pb1jsX2jDirrFAMzQdWTZ80kjEuj96dqgnxGrbWFzFFCOuw8AEUiKkzca8
gABgN9nlrnVwjc6O5yBgZ5SajIGgp9jFMjdh1JKlawyfeEVuNi/zTec9xuZ02+eLNlAj8M5ldIkl
Ad/nsHNIPNfBSSD8KBUXIEdQUFYb+17tHM3WT5+wj1VbC41cAJuRpG5jY+psJRkzPvljNwSmXK2o
L27MI/1lzm0QHkw7Nus0kMwk7pnEkPPXTV9MyCDMUYu3k+1EN3+0IuNjXzbmvXRa0sb1V63R3oyS
yRWbEX2j+uKtzyj8RXx17F/0Eus2rqor1BdUt2J2QTg5O2fl7iHsk1vSMx+H3CpPjjGFeJUMyLDl
u93032gsoHoVRFHHNzlx50wHt1BbQ7DV8G39V9Iihf5rA0vMPhqW6V63G2Qj+eu8Xwz03zgWgacn
AxF/jP/aMvmwe/8HbuaFxVGg2dpTm5KFkKBxZdhHPLKV9RfCkgRhZQ7fKJFinzjr95ho5l5hiLOX
6seE58V4DRqdliB2mAa6nW69FTrli42QNZrmLNkZFPOMh7l4DTLHmLy74SQA66+30yRrewB01Udd
Sz0YpGYiRyC3hrEo9s7U25dKI/oybR6lzpunuOoPo1u9ToM2kfBXfYIjP+Qj1uJV42oYQMdpmf2H
+foIdmbAj7kOx2E0Eb3wfDD9RDyNXX0hZicLRH5z9CJVBkr+Gxm5e3CxKx3aQtstDMzCAsDpwzgk
H6V46ToYdwSRcgbKNVgr/9GiFd3MbslYmVCvIFekktDvPfk21KrUdvWTn/EYlHVqbw1dUMFhmnIa
HkJUONk+s10RJIlmAXcrtYNW2qFc4/HBdCb1PIzqV9vq4dTAzkI1lDOLbSM/w12cLFzCjYkZD0DG
Ni68fu+4cj8LR/1Oxx4wtDf8Rvc37zkfCSsciTbQypOYX2eE/IFhtzKyFpw8ee5+KNYlqEWmjRrM
qxyxa5WWHY6VgncyJ29NT150pXVwPuCgNF3Db9BwP6bB+mQD+2nO3n415xkOeTpRJk/robBgs/iP
WnfDums0gbNfrydZxq89adwLiogQeSS7oWk/t+ZykLGNySVxkzDOTQNSzZLdjdgKQU+ychrZN2xg
b+xmcLuEVzd0qTO/MfIWv/TBPNYdJbATx/ewxpKNsViYvXoU/oTBZDaW2FJzxjM7LTaBHgaUBjdL
kZLFq5p9u4hACgWXNzFxELsGr6RD/z7r1K+J/kRQW4ADzzqohPbLx0iOYPNgWTAvTKe2TrFjfNVW
K/Y5CaMBO1VFkC158l067OP0iP3c24Dp7lncTHdLk4DW9ky2SuoFTlJ6colh5R1YiS/p36j+BPIq
7U0Cj4MMYdk7HRPrC4JvQqizst9RPVAMmsOdKrtq2whydIiYwf/1VBtzGiHyZ6JLkXh14uLkJQZa
qsK1/3Sz/WXHFMCZ+aQSbAY5EdbocuhIl+HUIaTnCJ/jS21DMLRG7Vrnun4WTFZbO5+PUsgvHBWl
mBrkTT6Jom8U7T2TX52EvxHyok1cjd+CYl0qc5+VureDIgtfBdheZbX3CRbhqEONf1RO9ZSPFVIv
5YljjL5N94+MwDjnnM4KNH7Dx3980CGSsvv96cYYsFTNVFkxnLY0bhZ3eqxT8J6eqjXmM/PKNLmY
gnQWaqvZbgrg3E2vnkM0a1Z2B5bc1sHxbi63Pn/S9PELCaC/YW36E0/dqe4RhXOHUntsEcI3+6pD
Qbf4r6Nl2JEAnmCuK2WpbO7ZtN+7SfWHqk4Pxh4F1LDyMBvy59RYSBkcrPvBGS9rh2R7usWDjmxD
SAZP4DhyTDK6WJziUfgPqPuyUNIwbnrdh3XiFoFRQ/I1nP06yqPBRVXNSf5EQEmQzVVgVdhMsuoW
KiwQxMUZvZuWYYVYlN0f07ZaI6nq90wDvBDjBQEh0OZYLsADli2g9Wp+VpU5Boue4vir92zV0Znl
lRWi6yJltrOBOFT6eFcIelXClhnc2yVcS8fxw7SxENqZ+gXZRnMEaQTrNtO5dm6BBEqyJSgQ0VXl
46AVR6oZWAU8pRh3fQIHkFiPelY1LIQ35HTkHLgHv+MIl2r8bon8XU362IIAwH3WvvjW8HqbjR4G
uLnRJDkOV/rPvCnmXTlLOGsgb+HMYoCYWP3INIe2LnS0mdpqBQZAAvZFZDssU9FFcvH++FV10YVc
DtUA2psFHQXyCVPJHy8l+Dwm3xTTEKUUAYHDGtUVDqeS+2c7G1d/iiFqqvqzb4otCIr3HLSTQ8Bl
YfsMWWbx288xIHRz/kMrvjwsJJJGZXkCFc2f63gL5ud5pK47sb2Zg8kmnFbHzcVuWwSx7ECh6oA7
DZ9awJ6SIzAx9GQLHdBkAxSb2/UruTHpRGPRQ5QkKbMDVTs5vRJG3p3JcyBhu1/COuUtcnDNtrRy
oazsUAlypLLe/JYYjRDX1ggJo6FbTiTg6FGdQyyeqloe/34goXPTj9gLxsLyNsaIMYxJG17PtD3+
/dCJhsiEv380DIIUytvnJ630SHf8Uc5ClWGz36/JkTjGXXvW7KXc+b5Qx4GWZNti8uNNuZE5nW/G
zklAgXPXWzGK3diC5j+VJ4lKYYPM3N8QSlNErFAVESfs12fUllp+D6o8BfMmRSgxo4uRe22kt7kB
s/Zj587IZpqnFnSzJNTkJUbUgqGVxRWPhjzSff/SiJTehKlMl6+kdvcG1pYBxmtGUGVgtxWXtW3v
rLSJELGLwzRiQ4mF1UVO87xiuw/ZCVihk7bFJpmIsGSjrB+m6q3kqRDZyWyxSuSQy0G6BbW9njsY
qTdk7wput2GsoPVVyOF2ymL/fcjG5ihdvT4B2jkuqnm0I26xOkg6dBz25J4H52zXY4RKhJocF+BO
11AYVnYzbNVGdwfzQAhDBNd52HWrxGOj4gN+96AY0VLXVXVYO0xEqIEOMXPfQB/0V8vIjLuk9UBQ
s27YkG1ODQy/rW69iNSL9L6lLN9qHYbFFjsb6poVRgCAcGCezrCL7wGAJseB/Nj+5tzD0Y+4gAGT
zQyCd9Y8y977hSopiVreTOaEFmDVuhBHVTdfPZPtkFR34E0ITkJLomeSuGJ4UoUSQs4Oyjm43zhr
t/VynVN9fJ3SOLCH8QRSFeeNsenalSYlcD2xd/ORuBkCeInCIuHZgcOiIbbYrBbomdzQXtZ6eM5r
sgoUg08ADWec5Om8cVlqXJoUkME4xPZN3gy80eN1TJ52R9YC4QeDs03L+kkY1UBqAMParGProUkt
CRPhdABrzF8pcnTkFO0rynfghWQCNfn6UHhsnAt/JLE2Nk5cLa8ZBDXiX534XR98IIvD1UbydcXP
TVwcDu4go+PYGBoI7rWgCMV5GJiNZ17g+r1RTVnBwPASX300Yi8Lb3pcgxn/plsAf/tOf28CeSHk
tcnCeil+il57SwtPR4NWbIHJUVrnZGRhPH918+m3obFzQbTMiSQwbpk54Gl+hcQa0PpCNLrh6UlW
N/szfPz7bOyvw+zAi7fIS0vFstcagsEpzX76bFqYBqWvtzw84qugqtNUDGn1QRLnQ5mhZ8s5f6z2
KiuzB4kD5nbO0UojEhtNPXTJt4kyb/6Z0A8dUnQRm4btiTfbOl+qsTcvMNbhLUiufWgkx95uu/04
6edGcIwaaRaHllCXfALphR82KEWzzTsdgrQJ4ZncqCSovmcYKuFSpG++JzjPHWbwgy0jkkEVeRuv
jtG3exkvH0ynnzOzC8ldVWGJE4sjeiI+rGU5n7r9l6rrr4SGAFgD6YAQJ6KhdK8Uzc4mV5J0SuOu
B18bgHQcQryfdcA7tANcKmD1j5D0pmJXLcKIgBzpm8tq4piVduHuaxDnPRMeJ9Gmi9TjR0CE866F
xwHO+qzWDH1vivR0LHk6xzH5OtYSv3X6HZlGxe+pNp2TP+uSZYJrXrua7UwHQx/5PzzjIil4O0ne
e6isThyROb3TtHG/S7R9d6bu7//+x+z2fwxa191jVPjH//D33+GChiibjcvfv3Xpkj9oVvPA2MNB
57zNJDyDtMvsh78f/OaVgnEvWpH+jnviqagG7cfGyNvtwvofuZMTo/BtCNtq5uyhcHuCwIayJuFs
WqJMlN/63PfnMnVfRp7F+2ay35AHyWjsMw3D6QWpmM9DpEdDqXKaBTRfgXZn+Hr1XK9kuRe6dQdH
pXom2OeVqnW6WDEj7yWDLxi3Bw8818l3EFJXCa90tPfC9atTIdTwjFmC+RXO3VUbcJAgA3caEoP+
cAFOz1Vf30PZEJsJmt+hIq19M4/cHpo55KGLs/ujLTL8n+YPGNYb8d0jQsiuo3WmzkwAqWCtztqd
17hfY+usZC3puxSB2HXUWb1WI574ytXiOywh6XWqmc+OBBcdkSCgP7PiLTTyQzXVw7mV6b62dIKq
OxqjghUqc0Zw9U7rt3fuhHs4aWKLuCxzy6TTIaAP6R7hYmSUNm69s9PBQdijyh10JoNv/ISFFOuW
VZHnXLCg1dcVDvm2bHR3v7pJ/+LU/gXegxvSvD8y7EaGwXC+F4zqB6LZ6MfcOw3xY2LR89eDwKaP
IUzxZS/K4DQYGfF9KXsrOn96N0rg3HoyR9ZvtmBkcgFjDXgR3j1qRiJUGr75gOR1bzGJEmyPBcw6
j7TRS9cQ4mHA1GTBsaanisGmkKTgmku27Vy9JVNmeTGseLlQDhG8oyffpaY4uewu2+mWgPa5aFfd
5nM7kX+WejZtHQ0UfEWrfkEBJqKZLMGNV0xjiD49C+gOiMmCKxah0CRLo/3pUdttyff9XnqM5Fj2
hidHI1MIhEnJ8J6cK7aY7D2539nUEFcOYuRIgvSZiZ8f3OBS0dDChSTcD068Z17XmDwz80GUNemx
N7uFvRrGQQkWZJDjP2i2zJM2A2kXkiOMkyItSam/H4fyFqLkhrHb/XgD74Q+UrsnqnlHAJawepqi
tqEcZ5EFj9TkXHRgAkV6UdwhUSGCr3AhjSfrH32rOnlgKR9pS80VUGpBYqg/eeLj6i/JhUhZ0yyc
XpKIeM1Jh7C3psdmYaKuaaxUMgMPqTQOrmScCasHHovBrWEW3XhgiHHftULf4owPwPEALuMItU3W
QnMWl1vSSs9TT+eSWvhzYLzOYYtay6o/PMy1e1R8ZdBPMylW8Q8/4cr6wSlgQEEErZnFEgTH3gb3
a505D7k+qcCGPObWdnpAlDVtCNOQq/bRuP1jbSP1Y6Xk7lzbPvZlDZsYIeah6CR9nJSRjqJrkxvG
+5J+eYVTkDtifBm6cU+nvR/RC18Tqf2h0fRwSGOMaZZ4izDknoydbz+N50gX7aXyXiQJG4QRNM52
jNkYGfCFN53KTp1O8mbneoFKrDd3QTK+rkHlV7805clN38zPxgS/FL4yeS4LAAITqoIBQJHdumLu
xogUUzzqtbX+43LFh4wVbdAnB0GlEDPX39ii/UnqUvKzVQ99Y80RVN+vYjGqK96x8KbsDVDQMjJw
YyxGA5gvIHJubPrISfvdhAh/W2nvakDikJhnPU1ddi2MsBPmTsGYOWflg7uw/B2a7DN2jzYqLRfM
VA5LpZz6MrQWOlFKMGqTZOGrb1YbKLVhLhcknUXUj1rYVOWXrZossrIMbTV4+0kYO4g7IxLSBcM2
UoEOU11trXcEAI2hbo+EafTD1u3/3CCxEZ7TXTdycZq9+9hW8xL2WK7pedilSgcsa3eXjPKP3gwz
Aln5yhAoOViV92OMv1ykOiH9HXxszkH/RkEG1v13py+MaQ+559Fk1Q3QMiURQiN6ioVWJsmb19Jb
LHUGzoS9FOp4KvDVDNaVx9p07El8CSq7pYXQhokKLqGEKbkUk3w+YMm+XxwUy2MN7Yd1OEjhhiFq
758TYq+QGydhk+XGvkFEQfJUdud63h8dPGeQ6Vm+6/06UsmS3vexuBu84nc9uY98s4zyQm2WHlbM
RMQm+X4ePCPzUywFt/7wABSPYS5JtJP1M/s0LB6Gfd4izT6sS4T2OkDHTpiHMqoNSAKbjhAboHFn
TCS4i9a9DBb5jrmxsLJibFkwDgpzr4SF4qYHIze2rUH6wzrYGDgN8sd1zEvGk9OLaaul3gtiI+pZ
eEaGNRgHrf1Fkhrr8ZZV8sKQw0t7ZiEzqzcfQi+PjHxvWFgXlrZX5Dom0FZAUo+ppvP4prXxZ2pc
Fml3uhqtwBMUH7MnD3pds41P5WF2EiYD1qPt23AZEkrdXUxIIltdApGrMZ1PcBtgliB7qByDMYa2
hxHzPa249yfkykeGwa+lD/OSvbz/pZqJzHDFo3My8jwCSg2FBdKvJi1vC5RPhl5nkkE6olpmmbWw
m1JnmTewX8exCvylvBtL/9NXnruTcubH86CgL+5vCbseEt8Uop+1eMkvnDMQth3CC3SEhXvJgbWp
YOCGMpnOjUcejOcK43FwSXie46C5ITMYwnp0ZqyTXX8B0ZA9z4ge74eeX1hrbhh96qCpBT+VrVa0
T/EXgm0rmLTEYnY0fvMU32eygKtrF5DAmuS9rkmUYoBhB2uXlgdUme6OluQ4g+LcQIQNYpBlG2Nq
EDtJsE/MvE/VOLM0A1SIBOnNKZGaKA+dROye+t56FVa7kI/Gn6b535k7j+XGlXVLv0vPcQI+gUFP
SNCTEiVKlEoThFzBu4RJAE9/P+zb7gzuoKMnPdg74uw65Ugg8zdrfSsKGU3lxTpPS5jZJiyVydYZ
Y82c0RLQybumaYqvXosDuC/TvvGISprQTQZdsazWo3Z8mosJArzL7RKKfJMvAzlpkzTsaDtac4PM
t4hA44Ytt9+x5mcvNsHxC8K8cVau86j7rBPLJnZ3YFvsrUmu2Arsb34oLGKDsDDCysV/B86UILox
Y6GISCcLq42L5GtlFdOPM2YPPNhBN6X6Sx82n2WKPRdFyw5HC6Pf1iDKe+aJmUDM77rYehsXwkMj
6ZULDagdz0UVtqxLi685K8ncyLpbD54dFyK/mcmoUy/cbQ/cYmW7dUJJKfutJZmU4U14KnzzZA1A
i3zHuBskt6/Jjzv3el5tSAKrKVr6ce9keEbdFltxiY6pZvZCFpF7z4QCuMUrv+oz6OHFzHepemdg
T1UiYmABMXaYDVC9r2uv+mtEzMtE2HtMH2ESuV8ti4Nd7xjIwdzxbzWxo+ha/xJ52mdTF2oLdJNe
wk8RIvKJhZrYtSQtD8AmyM8GHcWeen6FvJaOtJ9M6FF7yI/WRfTHWpe1WVLmOxvWMHM6Zz8WFUox
cENq5CTgfsaJqp6A3FabFrjAhqiQjcxJ0Z5hTwXm2LrLWOAhGj3kxA6Tw17Pvqsi3eN864O67qkT
3OJZszhQRa/KTesTYZLiI186tpdCzPNxboxnjTNtP/vP4WieIM8bLASJjemrJy4bbro6eimMyt1h
VGB6Myk4yU58MXLA3Mp0uwuaZogI81HN47zNFa+mJMzczGJiK+EEhbN2mvpbHKKViD28zEWX9IFu
eYrdcb+z9Cq70Edn5LPwwJp6/OYzO92Axfen1nysmuYpkYQpEk3/5DZvUVt+iI6KRXXAgJsUk6pN
kuAkqnHjMtBaW/YbYNJsWzJMBQ3eLSeUxQBFtiyex+TRGMPkKCV4VvQnP2RhsKBK3ilWmxuokC0q
gHYrmKEdBu3ZK63HyP5io4zOLtbf2xLdFwVW0NN00b0OD2jTtpPBJCqU5l3nFNUAojmjbm+RA5aI
o3CuFR+YHZYYtORK9M2Tz+sQlxQAgznlj64X76yuDQ+uK9fgdDfUHdQcIUBYlHAHJfQzmd1Pdpyz
2xe+Flhu6q5i+AJbbZLa2s0cVjVGMu68NQkhgYpYWPau0LYq036MlOtidpLmGBldoOzmrUdMGwwW
xg+jG90jJ0/C5IfAL4c85orFutfmcNbYBBVdv6tgyzGycA/aUL8To+ysiaifVc7g0jJfykkv1kWY
QjD14i+VusTX96whYB8RQRZ1OxfATuLp8drJrwXJklttaEAeNWaI5xlZoc62YYTIvp3137SADMvk
CLO9oUtkdsmV2ZUQE4ss98Fz/bfcys/RWGl7Lf5NtZrayAJv7rjPjKienBYQ2mxsi3TJGhohLREC
QQ5Cy56AHhYY4XSvxxOga4mqs3IRIVSrtK2tdbx466dQPJTy0LDmAEkUjiuGTf0qz7C1rZNY/7bB
Mh10qfZlBZ1Z6MRqeMtYHYsTYyRiGdJ4/J0svIB1Tc66Oc18QlEc9BMMtVGb91qeH8VU6PAwmcja
LVqTwtKz3dB5aJEjgtDnApgNQuUQWuzeJca1Js1EZtbE2EQOWyP6W5raHxxVl17v4BJAbe38ZSPX
MR9s66TbGO30GTfdgcEulRsgjCDRn6saHLFy5j+VOWZ7oZHqGlrU1i6XxTSxwgttvAfKQI6FZ6Oi
R50GRBtGiRvDrtQrGhnkmHnKMci+0SI1bSBR4uRDtm+F4oEY4vWoRnWimToOPWN3y+bhNkKPHwq7
U+T1W5WG3srz2iRwTGVvbSWfJi3EdMzY1dScYad38Z9UMNaP7MrfNNbwHVuIGcbkEvVZuKkz01oP
BWZER+y80bikdU9QX8KcF5fauWsI2Y0sNFHuRpZ/Ji6ZQ+KhDCA4cELGhnjC7Y8kG0jw7sUeFMe3
2SvEOWX5I8wZOakPZ0GD9o0PJNrlnv/QGyZRtXZS06UX700ZEbNoaafQidrAYKDc9oMC/yfV5kel
bBs1Xf6pou6iD9P0WOYE2lpsssjVRi805+bBG/OTlU8V+e56fCyq7O6UGUkM1vAr9ZgVZVFd6rb9
ZrP+LG2L3CZmb2Ve0hvCd02HEmat2T4WBMqm7fjC5V5jHH3xcyDcYRXjeEnJ/zPi+GFiwbJFgYt0
uK2PidgBGmYxEH6Vc4QuwVLfbZg8oRW9GKXgzU2Zl8cj03+01kM4xjgpxd6wxL3ImbCi62siWR6s
tn7QUKRgEMI5DoUUj362Tk2A6X35pBxqM5PcwbIukHyapMCZmEzB/zkB8PWfaYLxJRRs/0hgp8nB
woL6esNKBWAMZW5dk9dCn4fRUYTbAaLJus/jz6iVG98d0LvMzaG1Bn6WZf2pPGqR3AZna5rpS1a1
BExYiHjm6FtyNDruHO2SKtcDwhxH9C7asz4OCSxw3YaEor3HMrp7MRW3puO0KrP6y9CmiyHA99d0
Tm0y2NTaJ1zZJ2Ze48quc3ITRib51Iavgz7qGyJL/pS+RJQKuJB3XD/BxjYxO89/yPIZ177XgHlI
/Z2URbWvUvXqS+vAC8gFBz6F0YXyEdADQYNMPK2bqTkaETWVayO/a1KLR28a2UNbCG5Adj3FGIVZ
qNAvDWhpFlDIhWN+w+fEA94TSVbIDUMjvL/IS3CUkxmdtWtplk/9GJKGDXFzYpqwL5rkJRmuAlvU
Xivn5CjGFvGE6p8HgonZHCycC/78nMVrlbT+MzzOm0aj8M8/dWQ9GpNJ5kVKvmX2ENMTBNiY671t
QjFNDH+nx21ANt8906xwSUWzcPFuVBH7d7CCVy29Z7PpbqfFJKeQr4TtE70hyJcmf68tLdzTwl38
eNpXDZT8hm4VK9itjYwXaIfULkmrn8a4JfDTeTENeH6DSv9S9L/PdX8jRIdvr2teVTeitJpeM4e3
vgxRxzVw11gK7BfrLyUGqBMQfjHXJKCP5e2khHoRYXF201otS57nVN8AWPWPqqdqhEWIyGaigCoN
Hq0EDSBUHWA2TbMsTf7ONoP4prG5OZKKUiSe6202ZVuLlvYkBFBJSJvDuvH6nzF3H+Qg3JNtHlLX
ZOmURnSFyLpmlPddGyFCBbEV5EM6B9Q7rOn20m5t+nJGuTarGlVrv1rExl0WRKpzZTCsbNbk9jbo
hwTEQze5S7bZa1F4OGKM6rkrPD6onHBAbcIfQwaAPXbDa1QVVzuVEGNi/TxX7RdoVb6zqLjWdh8f
jO6P+MfNH8X3uBmJgkEDuIVvvw9hf26mcHpM/ZLk3fJhrP1mt2QWqihEO2zFGrFFynog6mhNltbV
1DOyKzOboVK3K4b0D9ruomc5MeERtiU/CFsG/F6Y7Am5c3ZOWP72zIq8jGFPHGpERWR8muz8dmwB
t7WrXdGtMdGbfnrTNA4DGWIlJUXOFvCQGsM2XPsiHm7SYvplRd1JOOpOWs+46QzTXvX63ANp9dWl
04BeQ8H1lukFQlzOpoLLHnC5hUy2Qb6CTdVcx07/DrAW2dSQ/s2jVtvMktHAjPsWq+7WpUfFnIhj
PAzcrn9NXfWszc7CmIYRrgTnhu+cpYx8tAf2AevNd+OjBR5LVslZpkiXsBTyYMHwNzvmWrwVebhl
G7npbej+I9/jtsp8kHeIGOvSF5eSyG8zPvVW4W98SvmtV4clzFq5hj9LXTrXbxg2IubzLwjT2h05
hE/KKtqgQCMT4oVJcpeYe1ZOWcdQYjag/Lh8dVZfHyiy4sOYZEf+jt2ewBoUAGdZ69nG0ah1LB3O
bOh38z4f3H2hO0y4dPeTREf4znEU76esJWilJCh0jOqjDS+Bh7Clp47mB0H003pgQFxgNzu7grmF
SZytRwA88ZNnL0PU0nGHrWbO2CJvfhuRIObwmqtv+OHFvxF6ZD3TIx81VDNN7TM+T7pw4d8T+0v2
uGst+KXZ6DiefPb0fSJ3DlATqhoC55L+atmMXEP8WRss9izrjXhk1PBktQWE9K7J1qVAvhHGWoMA
VOJhnPTtAEVgdmPaBDQ9IXOiUe9uPtli8GE3BMIG/ONt7AqNIIQ79hnVnBxEC6qH1B6j0Wju3A9s
USj4hXglhX1aA3unGeV5T53xZ/Q0AMCU3SvAFAooU8tdOC/5U5q1nvI96ivSddqBmJOC8XGbvHke
71vuUdMTp9bmw8nPvfU8dAqDR/YzKLikSpHIPTSAuDuoGAUmZl+/mkvee2SxyPFagxAVxvurf/6V
FfQcs+APleTzaxqZkKht8pfHsrgjoGC+OZo5OnsqGlAJKYMTOkR2K8ewBCBrU48GhSHjtYXWEa8S
sdA4t86+HOd17msZq01GiwYOrRhJpdSoa8NuOqXMzMkNparMFuMz7zbNQv0QdbAHanUGmkVeyjB/
Jh72cPx9+PWHP3Ddd1TQrN3tRH/otOoI2I+hYxM+TTpxroirtx1EPvhpJ6v1odfM7bvfIvtdzm4t
UvvKZHQDZJL7dTIeeF5vRc7L1hJSpCdbs6J/MrQMERyGiu1Y9gck/FzIw3j2phZJpaHvqsFg2Bmq
NIBWgCnfMkiJn+l7THOV9iLc1zxyK7908KZP6h6iL6ZV5dOmaEespLl82u2fooXYFnYMfjMK8gEP
jdbq3pqF+rQejLzAxY66N2zIUvTt9jTZEvkr7o6eBsO2S0J3MudJtxhae2n/iBOTLD1avHXlhz6b
jPAinWxnzwfPUmLjw5EOMsEsynPL8TgK9osyH0+se88Yt4YNwIFkE9vZwY7IfhW1tvJ0JemdJOrY
CKkUw+kd3TxdP3J0VCyNXLc54c0p5IgyfFYaWt0+1X4sn/k7+vg1zNsHqkXWSnqlAt3LL3MCCMtz
pFyRFPCkifAEQ5YVF+sI5RdbLfIfEJNk6+YTSWt2wFOAH0W2K63lASmKYsKuTbqXb4q1jfGHNtxG
oSZpWsk1Cp36PIXLBHcaDl1nfMkw68+8PJx92VMbM/YAsp7BcbwMkfWu+hYutjNd40LW+yje1oqk
HxUlH6xbtko11OpNyQbL0dY+A0S4WLxtWZ3jf0JgB6r7kzHpSs1dS2+maEAjIkJEcoxGyCJ5iIzK
SPvnYn4uWeoCe0B/PxTgnPsK/7NYW+bwyMJ8Z06VvtPdnpS7AlB/5X5S73TUAjSqfSM+HEmmbw4z
lVQcbARTm5vXf/4VJubzJDtt3SFMXLkbcEDuKu/w8CA8LZGT4aYqir3n4Y1HvY32PA8A7usoxapt
U5X9hb6Sa5f0bggECKjiELZA1W690cLwkdViHypm5RTEQZEyGaiFYKfh8tR7VfCPJ/l/gJj+zff7
XdX8slHc/acN+H/9z/8nX/a/Gbz/Kxf4/4fmbcPGQ/9fm7fPydev/Pcg2X9+xn96tzXxL4s0WDRb
pk5yOCad/+nd1gzjX2iUHP6rg7sbbsD/Rl56/3IggCGTt4RtEnAo+KF2wVH99/9m/wsypW3ruguH
xzAd//+KEUXs2L9DonjgIL46AB0NnQ5Md9zF2v1/QFVpX4HiDzMS9tZ8JioabYAq8tMwVgodoyUg
9lJzDQVTNaV736Hj+utB0UvCDOw3cmbCOXAVAI1BKeZe+AvFbJ5iwjyJDtiwLHgeBxiQPQrllZUy
JIkyE+9cVZ8dGf2CsPo0zApeVCRuzAaP8WzpLFLNfKdcHEB1g/MvxW6wuMOvq9lkFcFs8gOEYEQW
I5lYmDJ9PbnqFhFh/kwEK3q1j8h56CzUOzT4eGem6C1hA5SK4o2SdmuZzUmY2L8chy1jJ5mW1Db5
5QO7jjnc6snELnwQF2TRDATtD2xE6La6+NUnwymc/aeq11haNV9C19Y4KrGijc0qq0jnStyHnr/8
aiYDakXh8JBiOTFS9nOtlhwqEtKOiTndtRiDHyaknElh/BZWtWKn/k3ipRcUDYvpTsI8CXjFX83S
eNXIJkU16qycuXb2s2HeqlpC92dO3nfyw9GZUrMb+xyo3Kx5COgRNqza+cUN9ghAieBmifh9yi2M
ai2njeReUqOxq4zpHlF21Dr3Vz/NZ/wMP1ZbMbhNwE0OXXMiW35XLNVC7tKM1ZnQg9aC3W81Jxzj
e1SBh1jvP6Bwux0q8oguw8BbzSy7fWyjJ7tLHol1v+UMQRBvsWePiHObPsh1XWUszMnqYQYoTzXG
L1P25qZkQBGNY4790f8sI49ux5tOIKNuluDBysa+xqAosfpFTRlE45Lu7jXrBco6KozpzUhZWkrr
2u/aqn4BGYA8lV8qNaz3zCccPT+PjpbSdxNgwmYiX5MBQ+YBD085oNn1yxfbK9Rad3leSF0gwGxY
xQRJpiyxVhHJMKzVmDP5VGm2oX2MnS23jfXUtPitfXj1B+VxCCODxZSNNymfAmBZ9YwU0i2rX4gt
qK24MLt9HZNducD8zZh5ppotrI3Rk2Y2IzFxac+aDTVmkrLeybAmVwK9oAeJvyx/Y9haBbc/V95E
PUStHo39o6i06z868USgXSjq4oEKCQqSXiM8eyWa5wMCEJAAL862NMovl7BBqxVr3sXHCjJIbJCd
1Fk2ic9Kjx7j2LpXff6rJWW/jtFaw0OE6JNkP6Odt5vOs/9WCWbiPLorHi53mimalolNusDUVI1L
M8qKj6EhVgcgTJMXB220BT5T7icfbQsArZvt8xPUsl5LGab2KvPw49D21M64caz4lTJLbBvbfUFM
aWK2a3F6tAK8q4p+irkc114fwpiDkwBz5SQz+ShEvndlbq5asw2kKLODwAce4IOn8ERn1I5YhCOs
O8h/70BYjaPEvL+C/8krybY0d+5ZZ4EvaJ0bj/1RL+KD0OSrTvyTmpp9U6d8hQnDlSkfbinjGzBL
LHcr78Ril1+gsQWpLLETmBRiHSiE8rXrgdp6YwaxobrFmXX1DO+7z1m/KZcOYI6elx8c2iLf+zgA
oVucJhW90ZK9x0mEEqtUgUYOlkiqjnka/iEXWZTTshKQhnyN4GPQdBTrFhW/G7JDFo53HgDyDSXg
Hd2wvqdG7mRaO3g50iooOlqTWG5HffR2c1j/oXKttmTVrLpOrhrP7jY98WFrWj7US8xgQ3uOtqzG
vWVJ02d3N9dOUrX6Zkq9t3myJIzR4QOOqVwT2aQFjeU/Cl/sfF3DkTHBtRMxwVAD8itoc1sEaoQl
TePJaQ9ljhk2RZls14ZYsVV+7hHsrzTTe9dCiVpx3EpTnMkbuoGCmtc0JtA6tOQW4mCfpHmGCAu3
gmGkCf1y1GCoJp35O0qKTnD+MgKVn3c77tE/Xp6CatONlXlOesMNigIh6KhlrAMG+8UsfApMazyS
tHjrJowiMfO/sexOnj+QUCP2ser3rYPr0fCgBRK11IyUl8jL9oi/v1nlr4gaf5SeRONkXIvQImLP
oZfmaHMm3moCs9Bnh39l6BxrGpDV5IitmNxtE9NXzrVMg1bTP0OneUxDXuyhtUjAHSn24orU36ga
HkgawCnr1Tu38TqsZvG1al4kMX6NOrnDY7NwvXyAINM0QOKouMZUzGQdscOIP5+Vcvinm8ZzXeq8
NQCOwBPtdYwsXHPWtSzty1RGGF+Go7Kt71hjYDGMcjcIRBhpStuE23frxMZ1iCoe+bz/8CvT3EoW
Zsi1uV+H2zATWqTVE7WxOFQVe4mRzJ+dhuxvjEHhzTX7dY4JkM2LdVIMn+Ar45tLC5exTM7GZdrv
mKTOlrBNy18aBQONufdCsAgGtOUDlbgWpZN+CFNlzPR53sRIAwMviyiDh5bnHK81+nx7sEy+2uRj
nueTngYyLoxdLNhpptqSqaXdcmwlK8yUDzahVvt0YNFiTp/ERe2kaV4oM+74QC+ziys09AYWqNK5
mV0emISGG87AEjm8jIXSIa7qc7DcN2qHkKH10nWlY9NwhzWbk0BpzrmKikeXenuTmFqD08n4Teb5
t21BBQxBMvDYpq5PynGj3+Y+484y+ISxca3o/dQGHwbmZEse+0XhjvkgMPTs0a+mq88AqIiInMGN
jzkn+psnNqxuDf8Rc5nnHhnJprDfgObFaJs1bWWVDC3HaQis6Y5qe9grF/JGIW/S4YwnbNJW9d6t
QqalDGzaND1qo3cHGXmvQQ4yZ9V/ZBUgQRPrvh8IZ05YLyzPXD8XIEm4G5lxbbxOvws6QqoiYrBI
Nlv7KTJ/h+DrUkPD2TNLLOzyNbMV34BXvhqKASrOfaYEg/fECYGsHh5F3Cas32pk8ZBfWjbYzsbh
wGhbfpo36lRuEu3gDPawnhARlSMkoZrmjuSY8SeMvGQrHPPueTMwFMw/NXpmIOj1qpHVux3hvjFy
/2TYPqBdwWY7mtyvumrI+q6y58ZoMRdUX3nO2NYtMbC6fIjM1rkKBVBzT38v3Wwfu8wZdK8/JYzA
4SK+Fbp1Fbzv0p/wyyr7Gcr62nfHuz5QQphJx1+UOgDWlo6/acQAoX27qSoJykw2zPjelnsD5/sJ
v8Ittsf78g0x6KSQHfS9Zo8ikJnxXsIiTWr/Qhp9ihRPrqVHsdCD9lwSG59j5WiBO/XvjaJvZYZI
X07EagdqqCjzm9kjA0879xE35n4MM+QkKAMZ4+0xP9Ix85UgUTvWBeBl6sEIiufKXV6Xyk3ezLT9
yYnPdGrSgAdOw9DQnQdI5DjflPmryvQc1s6p6r5QwPxi7xop9tziBOW5LV3mSdZ2sGOEUlOBV3Ky
0Bzp8avbWX+GZdFsR/1jVzu7RAdiTRg1bVK4cgGvRvIVZI6yUiRpeXdQMkXeMmXBojIo8bLuAVEe
03E45WH0HKf5tM5D1EEulPwWca6YSS5JY+1Z6GgM/ck58gTwvPhoaER3Jl3uWIfIIaw+o5UQrR50
yLrgs1pn2g5ISI46DXXzJaf2g21Vv487YHBJevJkBKFFijc6njVBkSKIKKv0XGCM5iIhI6ZYOwAV
9bnzLzUaatM4JxTjjJKQGZGmxq6KDwVOX5YejZpqIUqxFYVzTiIxYr8I6xCZr6BMGXNCAWHmbfjf
kUiTddJda9OCRUl91Y6jA2mG77Us8Le1hrOJBILTzl+nabsvyJlnLuT/wSTfrIh6Ii7DEseRlaK6
VY5DrBkHJVrCR8M2zloPQoovvXOx81ll8dOY8GzM/aDDRTTNX2H2J7cNVK9dIQ8dsg7JUElwV0KF
rJjpohBArgYlKulfcSe/Nilb+hZDNolyTBxrCr84G7YtxUE+Wxmk/eTNkQeSou+8XQvqx3rHN/U2
g+BNc5oWl5XS/G0oigLuJKuRRzcEP+AOzKTG6lEH0808eNhZ7t4oWi/oRfOutI1bdFfWjqxMh+JL
X/zHvaNgeYi7lSMlTG0OkXymIKELe11+I0xN71rRvhJXSfaq/RI79WsXZl//nMGDPV3NyXxl6r91
0DTSbBYH1+K3libZrLigMHIRtS1leE/j+epO4sxWfyweiaPcpr265oV/aXl9wwa1VVnN3QaRznMz
Fe+zMFkpavNBJxmZUFg0sdZ70RgbXxy7umZ753FNFKW9p/UpA9CrKKrzEc11SX5ZwYzQSXmH8eHh
osG/8JT1vUPGLL0EFOadP/uBU1d/pRYfGrgl2JIZmc6dpBhJuNuna2T73y3AHC+SN3wo0yYd/7qE
+2xGo+qYBaSUUkkcDLZ5m90euVb51U3RD3AMBG6m91tE+mVK532hKh2GFBKKpIm2EWN9L2MtojHj
8jRW8uQE00rm5m4cXUKB+nfDTJ+xzz6WGVUaOKUuHW9RYlHz9BV3AGCmHfIYsGz8yVC26BeduoZh
7PxROhUyKBFpl5qJueioc6uufh3SGKkDAdjpslLDYfbTuqjg5qgk/Gp0mbH54sM62V37nPuB/PTq
4svBKpg54wvp5PiE6M30cVJcJja7pRaqBUkIWmzcMtQRKz8yr7rT3zqkaOyK+Ns4QJWUnVT71PjS
HOca+5yNCv3Emo4OIEgSASF40YlcX/WW+rBbHpIC5KsYtl7Ia1bkSPuVJcNDWpPSwGm5E3URXpJi
fghdinan5QMwZj4KrFZ35cRNUKvZWSPv244sezGe2vGmasZXAhXLR7CPe9KbSDTOXLYm6Pjmsh22
omRL6o2fNBsK0NxwiRx/05nfEpb9EHraew+RWiXV1YSd+tgKro+OLcoi5Y34f6u0Zx3OoHM96o2N
EdFLL+ZwyMKkfo/tQueEj3+aDOJT7UynJEYemTj6puuV89Tb7qWM02FfFchtCvbLKxnlP/7QbWar
xXS+xGKwm6PYtvvUO05NuEbm765mLXm0wuWP6jUXqe+t2L9SG887WK/uwfDWWv1T+CSEkJ/+qmd1
FVhOYIz2ZxTO2dE0nCAqTO7pqDyiWsivSRYhr8/Ne5Z2p1lJnHwjOr7e8klnY3QuNBUfYmvLb47i
GWlrYKe9xCl7tN3pw9PA24LxBX00BbjMCK8NlyQJo/uSM9hS7Lk4nW7ZTPpz748tQkrkKhWOzchF
vOjf+jq9YjK6WxE2skYXj2IIn6l7ROZo28QhSH4OZ+s6JvWTGuQ99iLt0ET1IyGF9MsoDkSBmiAL
GTDpWPwqRbXDJ/NomtREYUMpxaa7gE1HDvZwCg3E4DlE0C0KlIXrjpUxa0oN9VPP15Xbp9jTz8qM
nsmr/NtzYdV6fAYLcJxxf8eCNLYJ3xL9bXPA7EemdPTJXvZFGPVr1iSvEjeaj1nEK5b7rCqebQU7
To+r97zVb2oA85LRjnViLdsqDkKXd8lXzWdUG+F2DM1nPcOqITWHBSaJok5nPOlNrWMP66l3Qq/a
e/N1yskBwfLmBJIgRYRZbLY8jYIxicS3ZkxxYM8c6l7r/Chjr2uj2lFd6KV/K4buXHWsnkHvRKiA
9wv2GaV2iQate0QUyP4MkM6u8a6uN56IH9+1OLM309B8C4ONCD0wYSNzcxwcs32Jk5HCz5whDBA8
VbQL5MLnusDvxcKr3c7tLIKlswUQla7szxCD4AHo7qdnoSTn0kXG7U7s5xssWMWyL1X4JFcDk7PY
Qqpi2NodCXWQAqMHtuzjn0pNZBnc+LLB5O2EyMzhxAR66gUkBz27AsM9x/zzDGGOBZtzsSL1PtAo
15PzWwKtXcUml7ildqA1vs3JuuZ+/aItmCfq9Hs+mOzmrAQzy5tpdNG+NPRAMqZZvkrdaUuULiWm
FPgd0u+OXYfUENYZU978dWkyrSzL1hVOCYxV0Dx7JE0k0w7bysNbzlANnEJsGKvJYkSDoW6PQh/q
GVPmDdqiR+GWf8d0uAI3PpD8mR7r2J05eoBj9PMyv5n1e4SGaSWtM0Y65M5Yq9btaH/pvRI4ZT3q
H0NdLYSrBx/9kF32X1KVbzmw3bVTsC1caCVvSct6S6Z0RPm4zT3Es4blv05GiTmB8EgeAeDTGSNg
GRlnkRRX0IynvEgUCikkE4N5HZ0alx64txFwDNJuRkWpIY+xixPPj8snxIG/owc9s3Fls+3iB/gz
+aFlPgd/0d3Lzj0ZzMWChAogrn3QpTXwfvrcaCbM/aAXxS4uahZA+Jl5x0vSEzF/T2T2sUBM74Nz
SU3jCrXu3ccHvg1ZoobZMG1713zQw8gC5KFjx8Qc3pPMDNOsIiTB+KphP6+dCNc+kxhk7pxSeBg/
hNbdzLb9o5ABAVZEK0MA5rDrXfh43TDzaCYdrxOb+t0smsvyD+mX/JemUnu3sXZTrsew+vor8Ceu
re6xq7wHKAX3JszNDTnjey013wD3bEEvoZuYeHML9lShxl+IXuXg+vEPwZYvxnQCs8T1V4h6p6OB
WIEJaXXyZ0QS/uFte3XDYTtkjL3V1kpDEWTLFKXzamoRtExVjIlWzTsxzc9p6xo7vgY25hulL2eW
fTUaYB9hxfS0CsdtWVX7qNKfbFECBrHHU5r3BDR6D0bIi1I3MHjKOSe8EflIRwu4vkiTcZ6hcfyk
lZiDbERegavnkPZPLTE7bch2wjHOVYiFEBn9BGkrLsRJEfUE/wPkoFYtxnP/jz0PjPSTDyttug38
2EMrqztvj3aYomOFOgG7JBE+kXzShuWYbKu3zs3OTssxHw5U8TEPc5uTeIBjDUVPfvBxea9SrDZr
u+lvWaznJ2euLKKB5eMgiFO3/IHTzNcQNNcuyWMMrMsZiXvBOAjJ65eengfJrM1rmbnPTfFOoATy
qKx8c1VxT4ep3WXOl6azjg4b099oBPIu8I24kY86l9BqbpM72NpfckDtvW7C/wTms0jxLuG08BF8
6bF7T0CFZB2iGKBlOBblIWoUacatfvF0s2abUDOvEf3FszqHFob8X2J/DzrlUGf3iMuAgmyILirX
pUmWrvBWsd0/1nCaIoAHQe85z53l8LibGAAke66VM3Gb2lnurI0xOwGyxSsj66NbI770bfwU0o0T
KBNIbH4JU7gNyAE5WZBx9gjyPJclmPgRvh3Sr8Gbn+f3wQTJuiDp2ezH/cfEyBHH+cFOjO+foUpf
nfo/2DuT7biR7Yr+i+d4KxDoB55k3yfJZKsJliRK6Ps28PXeSD3bVXrLVfbck1ykVComkUDEjXvP
2Wd4aCv9gaUjQichnkSI+KvLK/pIFpAwLf0iKvdcoc4lrHjcActfWYaWnT3P/jn0KJvJttVLvVvY
MbOJBJFAHr9Po2Esk1DhJ4G0tJyKydhg3z9IRfZAl7TvUlVnraeFXAEU2+kllr3cD89CRm8FNfFh
qPkPITAfgtlHTxG5SB0OtFqQ7a24+2y7p8nvfhgdy1FANMyC+M/XPPcVYaITw2q0JaGbPtL4+pKx
sIO79d01/PvHrqu/xBWHHzLIre3Q8nd4I0+BlV51HW+MBqOzJj6KUBpvhRDBBKIIggOi/3Loxs94
QCEj0HsvU/SRks1txaSJgsoar45VNcupii5WGn9qtaI0yKFjJUqt2xZXodbteyvoGHpwZJk7IDRx
1L7l/c5Mz6NtYjUNo+aoOXG1i5i1h5P1YMAeaBjtl0jMdSu/EqhqEbxsnwu93MWjW0H76i5jj02B
WNXv8UChgtt3MSU8XJXD06cylLKWKt9o2e4juoVbGvM/E/YeOszacGqJXMIt0vXruB3kPkWYR/hC
vJosNzza2XBtcwp/K7/NsSBrCBdyBOuh6lrfQ/ahttdgQ9GG2in1WenRl9BK83XIcN+2C7nV2xMH
aehZrP+0/YuPrlQ3LhsrPnHCGwtzlO51X1GPlEjNaHZ0Mn7LwYh1A8gRHKwko1gDbJz+NSO9bNtn
MttGfnMVwc4kAIJeRPEznM4C6+hJwGLjFivXKV3CDWEE1Oo+N6XLbtg4YXXq49p+nZlvXmuZ7wQY
qK2sDXrysl9XDQ7msmFHDafPnPg/2wII63UYq0JyfvBPVEQHZgFFIaeUQ5hPVXpVGqbF0sTJZzKR
2JolPZm2pvwDNz0tVde+l4xKPECWYTYdmJibzLtysTdxIS4MnK7U2STuDHEqNy04Zz7nb5lt5Qd3
pDfQFBgMGOPo4doWXbRBA+wvmKd99I11SLOuelFAtfscIHXfbsNBGy86JjJGIepVkBcMwkph5lGL
piOO0XJ/RE0dbIdqF5gUuswp8kXasbHrs1cm6yM8iTzy+HYZ+7/26EqHXPFca665gHzsrHQ8TAs/
+KraGoBe4EjwnBai9nHGTLq0JktT7HtcFWPjfddqjWxEFd0GfWE7bryuu2JH7NIhm/umxT18EQwY
NWH6U9ggTEqnf69jZreodb+AFn8GqYA7iCZsTDvqRHVq9fM+HKjLDCFcgUk8VwbPEg/3O+k/dGzE
Suj6tzTU6k0AQH6NFG2bmhpzJMdYEVzdrNWsyO4GHNn6e19g8MVq5DEfU1Mgdj7C1w1lY+PuWd7T
ZaWhTfRrDCFp92SgUVmjLFgTw8R83GOECa4T9TvJQnrdvmRG+07ne1cP/E8zSkuPExadpAiSs30m
j4knv0QIFKhb5Q9fk4z7rim7bdtkdBy5b+LEwvXQJkv4MaCKYuezjjyQXu4PnpBpgdlgPnbr57w3
b2OWYDtvkKklQfSCdIPmJRaC8Ckvqo4TAaKEwJXbpOZzjllTggAXzjgAHUiuLQnFVLXPXVR96Y0v
uS1uiL6/Gx1lMXXQMjFZwmZ5Vg6HkLhIfzF6zfcm4TEfwXDzGdtLrNsLGEbBmpQY+wfwGbKu5k6f
HjTHyuGIY4D5GsNrbdiUXs14yXKvm2Ua77qGTMi31GxRXqu0bi7cZ8pp38Es+msEfi73ZEU7tBSv
k4B3RamGWYYJ9/BzKvqbNzXDZrKcwxyk7hAQrZMJiRvzAHTThsLN0STyt13BysFxz6xc5F/+UbgU
WtEYfNoTzr0xABUSqrNmsKoRbU6V4sJbrrHGGd4xt5QBTo4/RorLlDn/JCm0440ATvTMYdtl9UNf
I4Y1/AzIwpB0x0DLAQ9Kept5tUmN/mS4U/cMUTWvAK7nyp0OdWCfst6h3poadj2e5BcPFcDk0OEW
Rlb/YCzoaYBFk747aLIW0DawZemDc0okiNEAY+dKDXax6SD9Yg2Nyq0Xe2dRipEDBpS9rhTZSzON
zL/t8FaToPbiIKJlXeGKh2y1ujUkzxw2k2fl918nntgTTFtg5gXewsrTyo1MPSAtdvVVIYhF7NJ/
On1R3+4vRTl9NG47ne7ftVpT71qPOVhuMkVzhfnCAtsvzXRIzrpR2496woXr+PklcV+7qiK11bGM
/mEw4JGn6SSJfnfloZAINJp2gnQ7xTkN4So8+R7yFw+vB2gqDStXWOmnLu9PmfLSU6zaj2HIW9Tq
yHdixtU7mbLPwptx9lwM+KBqqG5Bg6JDhPkD86Q10N1hW3tWtY7x8q8Cz2KWE+Zqi2wJuQXzvHNU
+7taNHw3/xHICuNBt619ASv01DnGP/8cI8mmEvADyFEvdkmnhU+CSJknw4fKWCfwz+bvqHkULGgm
Oz5qiI1piU8GVPpZDNYtkjpSa8X2DyLX2wYZdjnbHppXFiCXZJ3Q3jT5njJKf4urgfGE5Y3XTocc
OpXGyqhE99rb8gT0Et4JMzq9OmJuOvTSyZ5TRzBxt6cvelCCA4LGCx7aCFaVGRhbww1vXktSjRXi
8yYbKtoYLUpQd7YE0yQvNs5U+cwHL6nimgLbsPfoXOtjGnJySmn/M74SABUyt0bxE6R7I4gEYnrj
axYAsMfOXnIjFnKjmyGbv5iOLcP0rW+KetO0bb929WZfVExUe8+S237AchuX2FrKaGixfqMOlYH1
U2U2NueCnisNqiu11By35Q80WMtT3mGV16BSX5Vd7rPZyBKUhnitJq6nTHWA9PaIE5Lq7YYcFD8M
bthMO2G4+xy92ETY6NUPDvHD+G4XY1yCmHKHF0WaHbOSNNqUAvhFc+1rYimlO5HCYbzF0tWeUyih
0E+z65C++0iZmAB69TlntnlAVbVEyeVwAACdUM/HUl9pfCrwjcGw8M+ObuodyImmUATW0JIbwAFh
cslrwgwOVDLdNAYTmwBQ4Ml2Yc7Coqf7oMftzrFQvxZQDddyAsfo47dfWbbm7Lju6QY/5bZH3r1R
jSI49X7Wc5Jhm/qwCe2EmVo1z31Z3k3sKzVvjCznQEMOEbuR3OkepJEgiz85mrUIwaixg/IWsHyn
6Ni3NIdBOjDDV5VgPBaU47QIBPKbwapXuh2CuHP1U94mcIBb0qNma8EoNXnBCOdB98iydWJZ5soT
gfdAepK/ByKEEGlMEpTCs73cafrnnrPgDughQwjCC2W/hF3UbvUYTfYANgxANRqsDPq1bXwdu7j5
2UXl3F0grSoPWCFY6C6Yvd1lXCPO7VyJYkZE0zEMvb1pkLob2JzWpvDR7lhega6jBPKDl1HV/gHN
3fhgdXq3z2q4nIU9ILynRUtLJDgj2UhhPl4USptnT4u1m20fQn7HEgzM15CsPohgYEPKQF5zPycF
18QI46k2AbFIz7Rvixo/Y3LEru2tTTfCU0n/+dqBcNzG5CUw6G0f3ZTQuL6a3pEt2GTFCA/rf0DQ
s8Qe4KfKPOh+QSNTr95+vRGQqKuwL0iPDBSZAoGADuEHaOWgR45wWzddSLxcw/AQ1PMIYjHG3AJ/
T7+0XUXHRX1jjqEdedTQxiRM4edrEJJKufbQctmYENhHu/IxpokFZkteRwfcEvIwiJ5Ove9lwdLi
eOkONBizA4CWJOE+kbTAwbhji3ISXICAsTom8JR9B+V+5FOsPdv+MrNQI5igu2jeShopWf+tnKX2
xjTP3JKPJOacnviTf3Sn6pmyenxImrhZ3d9iq+Pt/n9V8P8mPFbX0eT+z6rgffs1VX/Mc7r/9780
wbr7D0vYBMC6rhDCdF3j3/6Z52T/w9ax28D3snB3e/RN/ivPyXT+QVofVhupmwZPvI2Ot/klCTYs
cmMNT3AEslnVLM/8v6Q5zb/HH7KcHKHz0xnriVlkbEnHJG3qj4LgwsoYM0MERIQPlD6xPpQsfGrk
YVyIYIImnWen2jGeTcBJOYSdMkPnkdozu8J8w4+wlN1wq81pOw3Bj6aKw7/LbP7tDUqaOBJMsyuF
J20TMfSf3yA4T5z9kYF73O5LbGzQWRxYOjuCMtIDX8hlIefzlgaOGQ/hISzi701OFkdUZWpPvh3B
LX4YrAggNDlJTT6pUXj9irL5+YeP/J+C+T8GY1l8kH+8lLxBxNVSIgA30Jnwmf/5nRJBwydoVdNi
8sYS77HzMYVqPBd202xDjrj7mIafKrVpVbSu/YYixDo2KqOlN7jphkR39pdQ0CzvzD0fS/6IgGZn
DmQgFV2pvtQ4ZWT54TejfHSYrNAJK5/ZzK2j3rmw7eKsibatp75xxIPM1fn7pgqlvfVD4nsIXequ
bvMuTNt+RjdD+SASGvvKPQKt1RC1BshdcG5gidKsNWrucYUrszg0ZEaBheoerLTPaihGeB80cxpu
Wow4t0qnTet79WPbxd36r6/nfPv/fj0910Apz5MjDe7QP1/PSZOgrwcGJRj4rwNTQla8Uq08iIwb
Rvpo/3xvH7NJtoqMVYJdnxXDcWayOmb62FaPjtu9/817+tfPWEdJbhiubQpjfnT+/J6qpNb7KFfT
wqjM8YGe23jKpwmOwdRehlZo53xkTD/ZT31S/pwqdFN12qsvWSHeio6e5V+/HSKif79EJkuNB/Af
Pb8uzN/k/HWO4b7PKJvHFqUGNUV4ZoYxbAbk2gvRFh/taE4PRgs8mWmgrdFvyMiRHyGGj35VfkjS
0dBbQ3rNANQXlvggQMp7p2/aMAwtvvulaR/bEdajG2RA1id0gTogkX3XY/fUgWoi/m3SY24k0eav
fzf9Xy81SXOuwyJIW8CVzm+Xmsh6mWBz7RaoFF5Nt5arUudk24fBt2IioGyWs+VZp15c/6s5UDUM
0pGb3GD6mBXUW3/9dn4La+fhpiUnHFcS1C1Zjn67GT3lk5zV0LTtvSxH1Njrawz1+QMcSVy7evzg
jYG5/+uf+fviLHWJOEk6yCl4Ajw+6D/fbaqfYqTsDlPqIn/RrITFxKB/RT+DR7FV3cSnaLb7MALa
2PtIrLupxtMqjWgTpe9WGmT0Ej3nsTL1dxKUfWBK9Hoz2zX/ZpX+zVfCNsW15YGQBnuT6eDE//M7
zRXBJLrJ5ERR/wdJBEkHiuwZXvcHAcgR0+tSa7bVUBovZpGsRsqjJ3to/UPcdR+aiGlmN+ZwZBD4
5voJ/72VJtMaYqx2bjLj0JV9cRFZ/eT26NTCojnUrZdcx3J8Zf7ekD+DjUy1evGGBXT8m6fMNn//
8HWeLQsLjmmxTc6b9p9/O5LOIhRzINFScpr3mnS2Q2vUD2nbaMc28odFpZxnIv3yW6MVwclFvw20
qfwhVCYf578by6i4BdBC6MDQbw4M8KFDiG+zqdvqQfgKY5kR3tBP/ujQHNIxoHkX6v60ydDnasDL
Hjtiv9d0yN4RyeU7zY6/DHR7n3uoXlMyHv1UjC+eID6P2foIlzdzlLczO6w7NqLzpe8J61A5Tn5D
q0xsb+rsGgbW2GMG9k3s3LtQVB/3nSuxQSdnyVkD646UFV9MZSaYurvceM6ss+4FxguMvWUvjPBM
rh+TmHmNq4Gizx7sCRrnkOzKBpKZayMiXpYFTGAJGe1+tmqU++xqubdJhQ1yrfKMNyGqdQ9mmKlc
0T6xak6IogGp6bbcEZ0FJiipikvZieLiSHVi3MOKhz1zM6nGWUO2I+fVGrEBzAk8Qd61S1VjtxX8
8L0Er4OJ6IoxHWjO4AbnUj55emsAbWFBhD1WbvBdxjDVfJOcXRuMrm3Gl76PULZGotj08803zi/W
NECSSJrnVhKRM8ctnVSQ2dgNTXiSba3JHT54eDytPxxLJd/hJ/tHmYXa0aNriLmBQYO0au96f2GS
w6DNp6AZq5wRqzeuRiZnPyjKDrn1GSTBF3o0Bbwt4R4zGzNglVQD1G3cllgt8ldZd1ciqsXelawA
KKmNc+ijKRFlC4vV/FH0RvXRuZAp86kNTgXNiFgU2jEoEUeE81eFamjBQZZq448Gx+dzI4cOK/a8
wFh6RlxT5NSPKMernVU0OFeYYkdupb8Hbjgu7LyeHlsTjSuzZZi2ZS6hsnvG3umZBjutqpDppJ91
btaPRGWjksLoNd/oKdD+q6fVO59Zvpyq/sM0qVoMjyZ/QBjoMe768lRFCoGuYX9muIHTRDvfHwTX
coOnJtiFWNyPjUinLV4gXOolIol7IWSSsUenwCHQRBusHdZgDNRWBmsqyJeF7WYwHsQmDPyHiY8Q
ZnoSDYek8K3jnExHbgPatwY1UDsnnduEO50cYbab3MRfImkK4Nsgq4xilVVtruHu/7RyDOeRJF2D
LODQ3lcxSAnNLl8jr49PXWnZGwzR9rYQ03tAcvCh1lpmxCm3L2TFAOqXRYiPFxABUDkfpVAW4Tr0
0obklM0vKjSSzQhN5RT4+bZpTet2/9mitemSSkLeirqNtlraMJig347AaQ7xScYfumuWHwnpFkv0
ny2c17x+YU9hLGWReXr/V7leW8fYKOzD4LU/ItRgKz8gIC0akKIVhUbEXkGA0L1iMIDKANFxTMT/
UN91umqmZSfIBkaFzwrQhmkDeNKziBVFb+Syr8NDa3TZc9Ib2Q3cF2lMEGegwR/vv0HQdTcPpmad
u8M50wh6jTAxPnQJSvPJ8sPXnFhABvL6uDZk951wKlzDjLK3DArCc1lNxy636tMk83yJUJPOUpC6
e9+E/F/qiQup+tFwymhLb+xbUFjmm1eqjyqI9mZTKzqZcXKaNOCefQgdjbTCdQX194Aq5eJhhb5M
RS42MamyK0yF8VPQUnt2HnMZbZh2RjYS0oBueOeThjDaNOZK54qc7+BjZQQrrn2JezSQow6hDDLK
eE2UE20GYaz8cZzpjQPxpcLH9D8SqpAE+vBx/wohwPBqqf4d4BgD6+lckQ92MRVcqV/bo5s39q4N
wASHTo47H5r/sxMwYoH0+1KKqH/i6ftwLKU2lWytrRHpwSZ2ZEVvFZmVsICEE2rpH+v5BfGTWoHN
xPxu2dkGnJQi55aNyRi/0f8Zt/BmzRv87rXZm96ex8Y6RpVuHY0ZRNneN/gkOLQAsw4cjfKtyukc
MwNKlmU8emdApnMMcB4x3Sy3MsEBKaLkJ8Eg5SGgPY0FVCc+GCThKgnap0TrXwWFEczqQR4wlrG+
uGPwZFYwlIbOqF99J/nmNyzlbT0tC5TpGxzw5T6EqYcktw5vOh5FMeLvSYr+2QbMt7EO9WQxL8p8
fROahiKO5Dp2w8Uvuoe6yXjIZRNuHVOMi96YxmMhw615P/OEmt6c7icubyZ7RrBeksgZHprUXOux
3lykYFwa9Im761t359UdjZlMu+D3Ahxt5FfBmWFbasbFEn39GLKjIhtzmEukyiNG+KiEDlFr8lCn
MFfZeOVgHf0BJbatM6PxYEVs4gMPRPcQWbl6mCicNjj4d7FLz9HGoLSqrDw8lFGTblrXPwROazzB
4tBWaaD3+LYKZjAuITZtuQuBCVlJj9hkfhkMCytkC72zgOW8nWQ2oiQpw5Nu0NN04uI4uWN8TkUK
0zeJvDUNqeF8yOOwATHKiyUIh3Ed0pV0gBlPhPU5m4KYvhh8bx2uGr83XrK4dHd07a9xTE4HO76+
TUzSm3vkpy+4WOFDB0Q+kmumF951iJv+yntzaIGX000Poyu5vzvQNcTGSO/bQPG0ZLDO2XlE+2M7
U3IKKy851YD1QN1MRwT4yZPVmevIFOHNGsjvmiqv2NPoB2s+aABr3AwAW4lTgh39GTRUucjqNN3E
OtGLERY3iMN2vE+E3I+W4rvKnd1l1vcwr7NLi4hvMjq8YQP8p3JQ9eOkBS/VzC0tvUx/KlsHGVSm
J7sMJ8nKzzuy75TDPCetRqo8aLyxkRRHOf9vMYTry7hr2+0wNhqJAvwLtMAVvx6Aq4ZVFi+VT8Jq
7BZvPNCbGXT/5EfiGTxHdkXXrS8KmuGsNjhKs8jgPoiNF8DhJEGUT6iuk8dJOLcuCDMGvpwG+rQD
EhcgeibkengYGn4EVcy06souXndIyl9xiW9jmsrRVfd70tQA1S8KJogge48AgKFF53OyzvyrGzlq
0rnh0Zsp24DrU/5UNlGnXn71p/5ZD3vmFHEY7KCONw8SfiPZJxptpottN3PkjSI92UfvgcEKXhqO
NZ1x74bTLrP+NmqfpsbXeP6GaBub07sbV5+uo+UbWZPYu+iLNt72dm1yBp1WfYVbtU54dHVmPi9T
OmJezaIX6O7vxug9uUOePzfzbtSE8GNA+jWeeoL3RvhJxExfon9aWKZPxE/Ax/XXxzkpfjut02uz
pTAdj2OtZWNL+/MxwrPpXwAm4QgdRQcxMW7OurF94pQHElsbvxjNSLam5h6qKoxXgKySNQVjc72/
BOSLo8EIHokB/Xa/4GEkjUNVMnOTA+kf6fQ3zY75dEkINulm+89//zfOdOhJ6bs4vG3Jqv17P0sO
lUh9d4BLNM7mGuy7ZINGeLQzpzkXkX8xe7u/JG4JInPuPP/11dL/5cd7Fj1OYOIeznXHdX47Urql
E4IV8dtFUrbuciijcBPN49NI7+plKUS9M8MKEU/hBseYRLyL020qdxsWTGW9wjsxOp52HU6SBacT
JgAq5Ajp1MXFjyN3+9dv1nT03z9c+OuWS6qKtD2b2LTfP1xpkl9Bgx/tVVTAjbckYWzTYELbTxpz
r93XAPxr0xYJszra4I1tVxn7tgzUEZOL1X3TKBpep24aF4Mz5BjoM/MyhCOCbeddxKZGEG4WfGU4
DRRmqY/6dBr7uq9WeekunMBG9acyDKyZiPaUDuhEXIiS929T2f/zL0y4khuht68dwPpD0ukYWkJf
nsyO/ODWy8wrWr94jas2oSpDB1U06XPJQGM3VGH+PFRevIMeqgnDYVJjOEhFeWHbU+vRcRLggFTw
ZDhVF1V4/YPMIEgOpl/ecNN9iZzuh28lcysMQS/kqOrRUIjn6H9uJg3+4X+/RFBDEYKJChwnS4Dh
oQhtSUNuUUKunXxvdsr57g1kJY8KMnHSJnuSXMWSAYr5Us1klyRV26DPMS7OBw5Lc72dgEPJ0DzS
iTJGtR3Vyf5+V+f8RlHQeY+TN/U75JjusnQ6/bnQXXer+eoB+CzEvX6oPrxBIOHtWWVym1CZpPEv
9xfNCBussANQdQguIuXZ/u/LQ5X/1a2GemfLjEMk8/qqcIZ9puJF0nvqiwUOfY9A3Hm0mVAZ5DxZ
bdk8e2EyAoRbat+tWjCKlH7xWPTWeJR57C20riS6gX7e7r7UUbVTCY3nLKujY9kaP1TZoaUP4+/J
gMCpM2V6dbwx/FU2Uy9cOAlRK0fkN2dFCK4Yr3Efu4/TKOxLiOSVJHhCzjxMgYAb6pPv1PUBkPDO
Mk49EqEv8K9MdLkJkTeKhGq/ap+xcnmAvKN36w5ELzg8c+Rjn/FQW8iYxDI7Bng7s9PDweG+ycgK
EDz6kAuiaRdDhfr1caWfeEHyX6tflnRqI0IFi0KPKwKRyuHczL2GolMBbmlh3ry4lAtRe8nF7cT2
fpKwiaSzTVAcoM7pcoRCvmAfkssp9rs9pda3cWyTQyiH5joJVP8EQG4hbDXkA3XJI9XJpNj/NIjA
byXYbI/p6lqvehgfRbXM9cz63pcM02en+b1fpch7Yqjg1aeQueSKmQ6sxAL60DWef0aU9hqMNOcM
GuaHZ6fDm7CjfV4k+19n7WSgpV669vsUjTS7Q/1nWhviZAc1/SaR7TSYM84iF47YtqM3HBPsvbt6
/opDgLZDnAtiLCGnJUDSd+xV2G8oA5ILqtxdp1fJWmpTcyTAQG0ssO43cyZKjOD8FIGZ1iNSZuPN
auuXtCUdWQw6zD/NvyWar72J0X93Eu3mIcj7QuLKERZd9ALXTD9EQFWwp4od4W75c2Ei+JnIxrj6
jSByGB2419QvE63lH4Ljf59DNlzoVHxaG6HRsrWlxB8pMZk+jGPjPWu4SxxkahMpsuuhDcDUajF1
bdjAxiBqmdBZ4e6smCxCNXl7hmTs40w01hgRrLWsSWgDuU7kNxEDu2SOFRhc4muXNqAyw+mJBfW9
aJMkvU1llLmzHZHYqIYhvZ5WzH273qDBurt3qbLewDeUz5N2s7EPReswazfBz2CPLy4pRJb8W5rh
uRSaek+yhtGIPbzGyTw9qwfoN06cPHRuZK/v5Qb+RDJEMgptv5wftv8cIwvNa4mj849aFH8tx7p9
ssHnn6bceqoJvto2CVazTmiIvKZJkrDWuI6xbiqIdG1dFSATRHG+fxVhYq9MUz8Yc8lgjEyuC2Mf
sH8spyTw1i2QmoeODJ2HFGP1ppAZB4L528gwa86Ceb/XkwIiWavYREl3Nef7BHsN+oPMBKOtCFCo
XS/cYTACoE4M7DIRah/WTotf3/qmKlyCiDH8R9G0axLZqrVojXzV5mW9r7EE9gU5SUKE1dHnPI5K
Z4dpJ75EXcdUq07eC7sNzrQ8ImrCDk5Dk+mv7bA2YP6+ybDayKSDgQG4+BLO6oaRg+mzT7+gLOOX
OEHNc39x4fkEFeEMDfHgd71EGCBf16KMklp6bwYC7b0aCnKUsTyQ3oKdWJpBtFUd449kGNddRddh
1EPQh/gSVl0U6SfLJTDEMQexSg3duLMI64MEW1p7How+S6eZo43NI07uAisWB9J7tzIosF6QqW7q
cjkYoXrKVRAjiUgWRJa7ByCIIfkD4bjUvCB40tVb7UuT3hBmRunStLTj4ESDWa3JxUvXgEMws0aj
v3OTCfl1qK30pjcOtZ0QlWkXPOouMiYbsd+maVJ/WdY42x1Nd9ZFUCUrsAR0u3A+X3qyG/GC0HaP
y1BewP+2J9P33GVCNEGPZu1rY2A+6L3mo7Ztdmfb/YmOGu2GJcpjTCsQlWRhf+rSsNj2oJAJoy2e
GQKAfTyTQRC9swkDLvDN8NDkSfxuWig04uyWido/JvOnNQb3Uanyl0K4AdCWMHuohh6QrYGob+yc
Ryz41QcIBp6y6qnCV7sKsULxTLTWoU/y5b0u7jJlrCM0XFiVMvIYdfcF0A9xqYk2Le2s+dboE/0w
aWsQoBvVL4Z5Xmkm4iccf0Ikx4FYq2S4sCu1V5emXOWhf9Fk94qiVl7aqCEoetDlNbPsHJsoa8tS
jJnC+WRF61EomhMMdjfRXF9WKccaCwDdyhxQneAh9w5Khrf+/gQP1DMLGubRin0XM1+WTOf7V3Qg
eQTr1kKD0x4BaJtvY0ZiSkcMqNP48SbwMRKHE/lJ+xaO1Wac9XX0ObelDPozAjn74mEISIkqvCgv
eZdzj56ibNqTaPdm5P5jGUsbADGEdD0y48do/gRwBhHX7lkv/YBsqPKs+On+0pDva5hCf7h/11a2
yZrfvFcidFYFVMn1oIAJAEDCkq4GS9/8+j6Pi+nayO5LMdQtlUPzxmbgYwESrccRGgGBSXgv/Vzt
ev+qqnzIyXmIWJ2WzRb/5rA0LcO6DS5lwZB507GexVgqxY2bD9p70ecBEPwIIdBkJups4+5Lomgp
5t+WRPniKfDCX3s9z1F6akd0h45rr8pycLm///Modd+RbRUsdaIz5wPgvTyofNq+GJmf9LTJHkgC
oOlaIL70jVPSSf/R8X3nQa9uXe5Eu2AEy6RmNVatJ97CacLsgDR32okgJg6Dm+SABDYD6cpFzQcM
vnppKwZaawgL/o8WMwTyZbLllaaenGJK4DcFm1/DhNbCBkv+8a2xZ8PS1IuV2UzuTs91H5mwIzZB
HVmPDpL8RyigwC5Gz9znBMvvk74MNjSzFlnhh9uZQbybaOBdzKzcNGnsYZWqYIcS53A2WguA0RS/
a3HfPLajQ/SuTUUqyKy6GV1xED5empLA3488Vl9Ita1RkvKC8ukYt12zTiaCn0UQ2FugCcvec6rH
wSRiyg4s89y/6XpRvuouaJE2H65Bk25tor9uQ9aFIHIiAlmmybtWpudekdIiMgEiJSGhL++9Tmve
ZhPTLCjzwI8GXqcf7y+yLOqdIdUBg6c6dOOlgPBEPTSB5Kr8Fp+xmzK86CS0xuiFWV97AN6Bw6XE
rQcaIzfXNX+3kLl1MZH777rWFKcRZOqpbwFDhD9HnNBHPIX90a40l9aQ9a1jMnesdcs8ZgBVS5mJ
R3igu0B7kvDjtpHuHSqdltT9pYnlVyA2JaulzNShqNLt/Y6734AGmZYLTD3xPrRdVhIU9TvG3yFR
AZa5izv20FKzqqdslhs6Pag2I7GXUdyi4dcjdbl/5ZZiE1E3rS1M32BRWQzuL7oNoBVkVrGaWTso
favz0PXDpW+6DwjB6a1is6K8aZ+cOZCJYOdrWkOlBNNzUEH0+WsOBZZHQ4drjQ/0A1Ekjhm4m7bw
Fk3jqE0iS7RzOHYx60jAsz3pbnET9M/0NiAgS1DfIv+KEMMkchHcbIdIYmm0kU4OkgiO0o3jLUpC
VvB8fDdaATneLqero2X4eI1sYKTDX0YKMz0BH9TvcL3W4VT2b76mi//g6byWI0XarntFRABJYk6r
KF8l35JaJ4TU0uBdAom5+n+h94v/ZGK6o8eoCjIfs/fa29pfbLCB/JKR8AUefbIvGqjmKH6mJ77K
S7bY4m2J8dql9pKj/0UKEGtnuLRF/1YlxfyiiUg7jomAiCxL8YqQ5dqbxbgHH0D9scVxR1EBBBs5
d5z8QNf809QQBAhj7lgkigzhegwkhXv00pOJR2YM87b/+yUzpN9f5vgdj1BcDy2ZB1snHby/ARyX
Teml1h3IVP24jPor6t10V9Lr4SPJkXKrMtkHA2EDv7/0hXhOHdncWhLaQxzc0Paoh190RqIZW61l
A6+PfYtIkl25DhbtLL3ETr7QYgbJc9M6FbmWIIcy0piilESqqSidJ6v03g0sdtff3+qWWIIOww6b
DiXMkfVnUXJsLxB4/++XtS9b9tYYHoMqAW4gaYOdnvntYrCpXpjwJua0i8ug+ctPQG/GHL1mWAIA
cipfiIxzH7lct7+/gnCQv2CcDaYZSKSDBwd7wr1TNN19XKX/AiY3qwK3f+qaaCDAxr5b5uXidbb7
nZUu2MH0x7Aq/YR/u9uWbRddIO2fZ1Enz62ZHXEMH4lh+5lz+FrLb5GXWqMLy3qVVJe9dbBNzoXf
g5uAJCOsOGwwU3Cz/16ZaSvllaKG4CXZs+VetLxOGTPM9bge0vm9JeZhV4+JcxyLcX6fcDfMslF3
Yxy/yKmMby4N+JZ23fhbuhMghWHW9zXWNhp5ApG6jJa1hl17TFv4rsXMjdFj4XuP4+m+mI38aI2A
nynogitEe/7Hg7z7dKW+tiA//gwdkVAy8TtEpWr7W8jgG1ePVN7Vfbkakju8rg2BheffsxahB12r
LEC8wYP2SoYV//8vQvkUiNanHHqSaWaPL0+wAbCwRKhiGK9TAJR5kqnx6K4GWitzkPGyi40px7jZ
9sAFrL8L8ymcEh7ovL5zX5xRo4i2dopHKyEQjJxwZ2n+E4l6MTO3e7bz7sEdEtZMukke05ZsVuIp
cLEi8Hto0+lJLVWy6zKMq79vQLG+FV08tDcHfdEg4gMCeQ2jyxUPblI6D2y1wERWoBDmBHsgd+w7
0t82IJ3if3dpij4QtEt9W1FJhBHMEXm4guzcyY+ZuifE5dQWwwkD7vgpit/SdZPgwh1HmO+TIU7Y
0WbGWoCTwopPUOjfJ9pkLFhVQe73WO/HCD80GTh3blrcir5jW9+4IKTwUuLx7g+e0aqLbHFC/46a
ilkTL8ChnG1bFo595kaXyhJJSAklsBIyA/IGg0AHG6HOUjXzyQuWPRo5TFZyCn5ufTeD5tP4zt3M
866mee8RC/dkKL0tB0u/UHubT4nC+oyd6fZ7MM9eZGzHCtqNYAGCvgsP4FqsNl21AoX9R4aPRJ7Z
aXlz1l6LzwuXcQ0ryeqDBx7FAQThnF/+N6kwOz9/HNfTZ+I+OtXzWkbKZxSw6qhGm34mKy9x6V0d
B8cqrXv0aMdW9SDGcVMxt2dqYaQ41hB6CA8dZ9T0j/BhUfyko/osMsCpJPA+pgMeyMrRf+a8GR4F
BsrBGNgmu7jAmAY6D0VOesbQ5rdMB+JB2N1e6mW6Y9n5julhvBjTgvApqrxHBO2YQqLu6Fbot4L1
92HYQmNAkfL7p35/KyMrjQ2sy43TkRM7WRPd72Q5T31wH0eBBHUv93lctHdKcOWzuSWCfBU2/NZP
qcvnaWUVGgh3YDVRiT+jSb1VzwIc9G/T7o2oISjtWeMOzt16LG4oPjmmPLKBiJQz3zxb/l0ynOjS
ytUdztcE3YaqbyX7nd3CMn73O20FvSAxIN08XrPVC+pCABC3bhVBTm07kc7OE6fNbN5U3H5bBrQa
Y25O1gBV6a+kINF9cszG7CPqBBSm2U23eHiiU8u8awvgZNjLHoaD46b/ZsfInqLKgDGZVg89S6zz
pNrxpkbWSUyB93yynxWesk3WFUv4KyDqm+b+dzdkmMrdjJZTs/uhGEZhN9+ZrIa5jcr4TNmDUMQd
HumO/gP4gPOFJdfBtpt/S25Z93FSfCmDwYzXWMmXU82AF7gbMb+/VtSe2J89dDI5issKfylmLcV1
shK2mNwRWdsms3Fjqh25DF4+60Hru2rllMM/P5cSA6onvzR8jn2WW4BMUiZ7SXpuoaT5zZxcmRDt
I2xfxyBIGP9YMEl8DKuDZodOdMKK3E7eWRblgXNv+k6FBYUfnzQGlBi52jPBfwgEXyUzeJdTuyE5
x67Br5V091stG7lbDOwyARzAlPgPrLvB/KxJR6X+Q0oh7aY6LGVDpkzU8+8uDxOJeohBYAsRPTYC
k7MhbBoFTVr6mTQQ1NjKPypXLailPJfMKC/ntkPVWyf2X0pSTYIJB3qiLpGeEQr4T/6pL4lx7Xvj
nX3G3kGEfUzRip7iCM4SfSqrehIMTVp3cIWYy514KwyDj5aacho1qzbRn9dsy92YZmfY88wUq+Lb
aqivlvyPMhkOCwbAOz+ygftb/5KxZT1o20c5yfWhbPE9NHDEXH/YDbB0W7OZHhg3be2l/+OMzjvw
lg9ovSVmkl0hKhz7scX4UBOZ9FMF02OUDv9iMZI711ctzSS5ypZVnuPu3jUjMKcFGUrREFSnfll1
GJER7GmgfxJjJB4gg3qYHJVqz8xJqruSfMmieO9HrMx9yoAE5jSBURMu0x7LPN/X/F9uOM0liDDy
MrRnpE1UyqDA+rnG05J5iGYtNE9ECeecs34L6qaEWo2XjsKRgHhYd08oXYcbmRb+zszR00+KJQvm
3JSrvowunQSBx65i3HjwdtY5+9UtCT4e2BIA66x8stUrI2H54sOKaALmvDoA9okfhCH/uJTYs4ER
p9GOBG5mhJpTxhxtrEnNxhK5fQrU0+SXRIKJ5FGnjjpM5r/a8f9V+O/DUlArrdmyu5w6jEh5L0wN
+gNTlZvIQ2ktph0AQ/diITnmAVKr1wTb8mdmlruhHOjOI4DCLunPzNvsrd/SIA4UXGM3fwedK3eo
0gAYL1wuk2ZelXQZGRIOO3IPhynuuHVP50OGmo6LDC6qDyCXYcE9xR6oq6Ii/8Sliq25GkCqknJD
zpMdBbC+UoyB49VYLPzLxfwTrcGeQIngdywkL0iGmwbBJUvkXECqeBtXOuOtOkFlwoBkVMmex6be
OFIPD5EcTn6ybtVL9I4aOZ+XwJACTBVA4gG8Ext5sGf69Yzip7gGIHN6Y2gpndjM2IiwhqUmYCgA
ymlRyoSgONjRFuQCNrfcHsMZfEBI5Zef2kpydAJEsVrjeW6a6xikp7Ttzh2B7WghJXC9hXQDfmAW
npwMNmnuQOjSowEVw6yD4SzKU7M4DNGR9Wb4DLreRd8hCaD5rq24ZDa3snHMst0tLZ/Y6Drz3mIy
tZjyG1xBt0dd1m1molU4qQQjRlcTdYYRbmcY7TGPvGcqQOB9ZvOvdsm7LkbVnW1XPVjDK3RdQHs5
EUi9UdzlbvDhm+MqNUofBqx46B4ivk6DTYpVPCx3tRXAwiSwln0Ss9el/A5af9k7/lPVwIx2lqQ8
DqMMp4GblUVJN7QXhHPbwvWgUiXtqZwE0r2Sjlw78FZFhvmqj58NFHGgFLPXuevhVsTQUpTbpitJ
uNkNyntDOeDdS75z3JoXskbzK994dXCb7L9m0sXOc4mmQza8pyoLToGPlDhrNTys9oDENjs4GSTP
ZhL1RQyE5OSC6MyaUZVV4fo2y9DNymEbSEIbiLfBcZoMBN9NXwx9bgu4v72XYOm24yG+mJQYXAzN
0fBRF8iIGrRKVpgUrytxn0nCwM4cz3NqqhsC6HbD8POeM8s8OHxBto293FzGb1yaMz1bl68pMD8F
S+kwy+H61EZ1s2FQnhhKN1AZrB4eX1qCiZ7cXd9+ReT5rb0PU7wBmW7N3nXj+DN4dWzC2zFhYUNr
CkUBpCR0JChSBVOumm1QWCJk3TQefkBbk5YcxRoQ/5rQ1jpqAPM9pofIhw5km0xjY5I+Q6/p7wpQ
uURhVxyl9R5I48L2wDVKzVVCUz+PnbUvWiafcXYEvuCFOpLso3PIOjVxuWA4Dn5E/kqZEjWACLCN
/zMITQM4Q9kecyCF7WirvWjYhyeRvy+LZee0QOTi7B1DY7goGwxnmYDLq9hnp6r/i3zx3hPuu5Tx
q5RBc0/uEyYcHhzq5dBKcAa506NpJH+xGxJUOuRfwpArRZzy1ZEE58SufMz0p+awClWtPkurgMeY
wD1Hw7lrUv2vGu1mO4uJO3ZY1x7W8pLGjDOyAHesXz2V82DQ4o2aiTUkiw4+VOTCDEiVDc28e/Wg
vwuQPtkU3S+FM4duwU7ZcTGA4zOELGKSyJtBIdllzrfQFBjUyFGYLP3FEilbrpxLlotkjY+yksMQ
Gz9ox1G8RtZd7acg9407RRt8RMyFqzt+5ccm/syc9k1G6wJwDIErXxYt3Fipiq8otUPGdgCmrb+g
INHVYgjBJ81ot2VlQs2BEHaSGKsIBDRz1giIqjFLiqTcti3329wxCYmn/lRiGNr2WfZl1Em+a4z0
OkUB0TL2dJvdkU8oUOc27/D9c6B2hJo6yycwSGPvu56iWf/ne+qNJ/+Z7X6xswqqCiA4qHVG03lQ
RR/aKXVaiXwxcTLUtnP/MVJhHXw6SeaSXKOLCdqVPCayzR5cX+tt1DTtto/LascqXgCeg0UE58i6
yxZQOSmuygWgcYsnfhLywcrHi5jt4qWqoKhTpm5xcX92dr9LoJAKs/9O+oSnmi6G9BhO4uAZ2bC3
7QmGO08NBNm8Sq+WW+Djj/N804H8OZrDAAipK3qiXSDJGRnlvvTBuhX1EmbllF+NiiVln7HEVhCq
iqY5+bP3rVX91xwnvQPJcDQUkA7bRJQ7+oN9HJksoszsIbicopkhXxS4b/3ARe7M5Rj6wXDT2bgR
RWu8Sf1qEzNDXrX5OEqCfRxee9/lefAoCpKaGgI16CuGExeVaENOboseFu8WfWqix/2UJ+8WF24K
q2SeqbUcJORU7zs7z54aXfSbQpqs6hHuNZHBE2lAYCzNorkz5lPaWeS41wXS+4hzkdovSVuCpO2a
K7P3rwsetWPKynR9ERxu8zJ1eMa74NGJVyU0ZFG2xB/rTKiIxn8NzKgIfe2kbWikNIq0fhmWBBKH
CBRFCtgS/IueDbhkGZM8VuAvn4rsX0Hg9aYGfIZ+09+Po+mG7LsAv7nJoyOm+DrYd6wk0v1SMfLr
iZydAc+e6ZgC6i6NKr7xPqOqkwwzOExhwFMZmfzPVupR2fFrUbntyTb+Jc3O0GGrC2tndpB5k6kP
Pdc59lq/Na3KDozBKb3I4p07ROdIDsjzbtXzHNjFPo1hACuubwcM3cYQ68Piu2d3XCvqIugu1MCG
Y60YGm51kgqYRvakmxFbgskgamBb9i8zQWsHy7OOjjCNfREM4Hd5HFBAHNUyTQekC7wBSuxZtuUn
tz/IJf3uJfD41vIOTqutMCE9ZW8vvEsWzI1j2/cnFLlEfWQcBfXiYoUjKCwNqJCyi67OoNwiXntc
mNzBd7j+USxnkqxuW5DnBQ65d+wLmwQGn3kalpJBlAIgNlQ5YWuovYgy/zaT4Mms3Xlf1PisczWe
RNS+Y7RgECa8Llx9VGCeD2JBIO9l3dk3PMiggQ82DSIIOivATqp/7iWHqaiE3MKf+SACxHia2KGl
+Ipc76squ+Cv6SFi6le81yB7epcellmpJHLgmIhTqfCFuFgMPWZqKeuXOMLqXcpI0QVZdhgh+yan
bSLIsCJOODcubp9F51zApsGEH1aSqTh8q43rgpHA0Q73xQLMZkYJ2FFSW+cVjYJECbzVYeQrFniI
STnxk707RJBw/Q4+GcAbX4Gbw9T3UHvITCB/n6GtLJRodRnWyPT09BYTHwavPSFenZMVOCN/00yf
QWe3sB4DONbBD4VWcign74GR/6YvNGsTsjCA4JR4iXzroeNQPvhs0hkOG7tG6jMf9y0hyH0rh+jR
n+q3tFBmiBNNhuSsL6hPNn40JrhzFwRCbehD9tj4g/hufGYXs+9YW1Ze2wkJE8O1jHkisNIWF+tG
xqrbkywf7RYlCW3ghOZbOeW5+aqK9KhwLpIRTIhD7+LP0M0TrB1CJoG+Bgw4UgsitTMKZB8mz1Su
PqDH+iEL0XvHtvyD1VYgcsF1EGAW2z7vI5Ro4kHeoO43exoVFDYZAz+MCrtuJuRs7tOjQ+Sb7mlU
B79kY8jfoIucPsn86OHfBWrXkUfMgqM+ORHu52m07vgGl6OeW3QKwR9J5XdSYs2djL68bjg1eBV3
bIzldjTpIbsYxHBT1IQOFbDVAHfC/2GecOnZCqLL+NZCOCET8HhvDwd7rOyDckHBWIh96mWi2Z+J
62OIzej31nXxpS3nfgcBsnpo52u7Jmh0TkK32RNzW8NE2cdmJa59V1U7oZqfugdo2eea84HliVfh
xhPZoUkBWXO28Jm5cOpcsSW9msuu486IwZWm6skAjRqmtHNchZyBjjkz+kwOmFXp9z1BjnRJRqjn
HAfARbdeT8l+tShv09K6zAvMp/iC/tA/QpmYt7XnL6GykmLbTYo59mduW5ACe0azHBCkHij3Ll36
cds31XiJF/Da5vgc2X5wTdL5VSySJAvjEZ75x+yJR6/SC0NIwm9WCOHWXfiMUlFa4eLYW4nQ5GD7
a6Co8y+35fjYGO4f5H3iYiz62VTvqYMg3UNwxcITiYfSrNCNaO9Th4VtmnDFDsEGkRZsBhOcGeJM
yZHgsLCf76bBKO9kZTIRndvzYGWQHGsz2QWOYEaWvSmVODsq3+RQTHRtLbKQvXIoBBGrHzGp3xVT
AjWupPuFaoEx5Nd+kcqDZfNVDgVr0BELdml2D2jiEHyVdQ2lNj9HifYIFewWdtrTh6rq54D/c8Kd
UDpp0Z0U6WSb5L1Iy3kXH+tt16U2e4H+xcR9cYfu+si2MkXel/xJGyQY0unFHkIsxjQ0o60jdkND
DAoexrlppy26q6eaafSuHb8WJLG7ZE0DLKvq0rXDcRyG5d7Gsi0DSS3sqCfWP4Qt+h3M4YhXTPkp
j9T4J1WNu/OMCU6mVVR77Hihaa3ZFJ5Y61pUD2TTh0zNn+e+FJei/8ya3LuCEbaqSJHgNUGRQTYY
VEFLnlR0tySmFTYyPrsDEVIwwEPTbeJzSvBTQU0LOa792wzdq6OK/VzYvB0lxCG/U/eE0BuUB/OJ
MxWWZjq8A4+xjrWRf7HIjc/MmMVGxMgs9eggm7OJnZVD+jx47hmZLR7swCSewsMa83cY4C0Njv4H
judnKARvTADrQ03k6xTo+tPuJahquSvIV9oFhflTjPYTY96KHEl7opfy7qs++4J3P+zLNu63UNmY
Jy1xO4U95mwYLsu2HZlkEHOgz3LI/9QZEyFyVdvQypnzZ8qIwnQZeAWQVZkpUZFu2l+8dj7O1gBO
p7Dlsa+ChyyBkr+OrVxPT3s7JkY+m3q59Tx0STJDuQB+7gDdmxQLakLHGZabWQ5H4UsBjI9ZeKQZ
NdGAsu4xB6JXGq8+ROBi2Dwy6Gmb4aBAbZ/s3n5HVgeBaGnNHUFFqU6No0ifIaCwLcqmV+R9341D
Mmkr0Sw5zEnSHkG+az9hJL01noUWfSmt7dwvyD/nYL6b1UvW3omOL3ZAyQJOlO9IpjZTaoHQXoxf
09Ld9WzWNvmIzL43KP8qRLWtx+WpsR0QdDEfe5a7G2X1jxHyCMpnP5RZ0ZC4fddU0ryYXvVpq+Lq
NYWDiNe6DVr+1yWknGnuFndoA4aa8LGYxlURbE3se4zr2MThXvmYymvboUKkpwSCVp6SjsGXR9OR
gOZmGhTtGb31h3hhoynT6iq94jbql6ZKjXAcjeaoI/ZrspTphivhr6uy5CaJLWaZUVBQ8H7itSDr
Ydf4meDgQEA2KONnFvarTgx7T/99tNyJO7lhwWsBo9wI/uvIa270kFANB54RHusP0iaPMWnDmxKl
eX3KbIZ7bUs0RNasg9kNeyFmQ35fXE1r/hzMxjwPfvXJMMbE2MK0uLJm7E3VHZK6PzIwxbFW2Yct
arxzw/SlJdhM5r+8Bd3wOlSGe/Wzg+A1zPDX7app8JkeL5eg6210J8kbk0YbkAXWsSjFC6IYzx8A
AvyXzO3Dwhq2XYmvkYkaYci9hu/RuHhmq9+MQh3NBgLyaGhSYB2A0KoU5NDbT+is1lSb+HM0R+do
VzEZedyv2wqLEds9k4F2BfO3MB9zqaN9ByLZC+biI8WFZOOa0TOdixYZNR+ABSIGrW1bWQ/ZUJH0
2lbDbhbdzeiT+8Go/zmI8unjqCJ9EtU5dr/HyFSYe7hCZ1Zab4nXZ/cE6bKMiW1lHyCXlQyaMoDv
+LzCQeq96oiEU1qfSoF2DKXKMzkW894YxRtkkxlL1zhx7ZDTRZdLo8OQZBjflNH9NQqA12IRGhIl
I8CxKJ9jeMa5JgO5ss5Nhw9xkf3e+UVkuuK7W7CJDxIGbIRqSIk0nFSApUbAqpQLEzodUJ0itnBD
S5WEQVYVrjQzfdMivczE9x6lTTi0lxlEBxfrtDvX6YOfOpvEQ5HUsx2/RIqoRm8w+dQGTT9PUKyO
2oRVvYppfq0B8G30SQKfBjnI++tERnoG2P001pmxLx0yPHRD7FNmLU92nT6o0gx54In68sfn3mMO
N8yvsx6a58bFiDYPf3Ey1Fc0pa+uCvvJIsKpim6lInKiRlvkttEz6w0aP/sznZi/5wS3Cv3Zdgnz
qciqrsO7tkyaeZtnPEnpBvrYJJl3njZe2uXXWrdoOXWehVjkuF7pdjmv5582skLTJrdyQJ0tJ/Vh
BTOz844/WGYY3bUVfVcKzuSY8UkFC261XLE1SM2quFpFlP/vL3zEm56VDzDDaDkMZfyv9rO15ku+
RRUUBydNOqROwd5wfG+TWtTIVcsOUq3tHKtMuGPHpen45vOSTGN6fqSAQHO+lEC7pwiZZIoJ5Mx8
wLgEdLm2P7LhZ2IIsBlj+HtgULlMPcJoEBt/TUL/l5Y0PGJGdFp9zzHwV2tk8Fk47nsW0HDnwNxG
YuQ2ugCUmQgf/350slrWTHKFjynmsM1MFZhnh9rorINvwiNF3ihvSDZ2BCglRxuxhbN4GTw2EKD+
4r4oYH28RbTjcWWGOmYEHBNOJgayJQh5MY/ki7Aut6AuoArYLESFzbyko8M9h57GCI1uY/v0xYiy
fSCEImyWnqBuJX56tg2BJb4mWsvNQn4WBTzEMWakrCs0NT4xD7oxGXUhBqLlEsmWSRVTetJMlBIS
xKdEhF69ChG/OgRJX7P2DX7KQhSIBlSpyz+RAfY9NQTd3mCjt/ctmvtmOHtm9tMnUXEu6+qTzu7V
X7z0hGRWb9ByPHWBD1KaQXZKLOlWTD7zSYfBkP6cHQigJie6LKY/44xGyf5JZP/NZ26FXsY4PEvj
9qNBy2xPUUSz1amwbrpDMGXyEVId2SbLPh0wUy3NgZUSVJPOj3f8j35Ij+WFkMFbwHGl0rXdRqJl
G//BrHW/e3IRcdRwDqwrBbdTJ6Zvf/2GIbO06YuHdt7piQfPpAkzmQYmcnD2nkuNxFFZ4ILOW+cG
wZu8hIJkloXh0J4e9yOae3z0/UdaxdMOdSAjEIkpO5rorynvAA/Emb9n/8tNg0kS1v4O/ksddrLm
6tARy0TDuebZyEcL6TNMO2IifIYkeqazChLneQl0cfat6W3wk5SQpfrMPK0IW/Jr9i3AOWjQe9IA
3ZtiuXVh1BNqxFo7y7JQynUH0xybG05ltmNDuCSoqb0CBVnbLYpocM4amRR/UpLpEuykZ8QWG9cs
2L1NFRZKiSErSo4LTTxIW5dvBWZcmjndJtA+moEF7zq2jJOheOq7mgvJSBkSBMJlEMYid+uN9Z0l
GBVQE03b3k5uOT6fndBftgicVUFX4niy8jAGF4nUcaYTspKn1rUPbHajvW5xLvSUjClsZLr67uDU
pdzmds7mX741yQhsAJ23EAibTW2d2Hvgm1iSIQzc50qROyH94oTvFyrCFvIBsVOx/BnQxAfj34ju
IgASf7JK99lO6gApBsFUPcVHFwEgYVnQfLW0+HP63ptq3LX+rNji8iDGHCcmuSEH7SPnMEYAfXzo
ZeJwAQS06ZGFvj/y010kmc97PnXpUDNZH0lcgGhUzzRfFJ+lB6AT/f26SdPkCjKewfbJWKBP+Df6
dGzdLB6ZjKC0c2Ma5+GtRD5Zyyh/UnVxHGU/7AxwiNu58U8TAwAa+YBSDbMwR1oO2fGjISt9k0X2
31iK8hyss8F1jOKqGWfHGk7eZb5gQ4r9qrFNBnr1LUAZtUGCSsS6twZ/+W3o4ZMO+dyBmRpp6JBY
SGJAedWdJL6w4w8pyCo9rdS2Lpm0MQdMppxE9iHmQgLfG3oenwEGEsl5J5+MofoOFHesP91Vbow0
yGRQ3qNsSbPFpXye/pVRMR2DcmhIaGeb3zlvCC/QbHpDfmN4QzquIHdpKltwhCzmyp45+eiqKgxk
9S8Ty+p+BlJNbkrmoGkdUr58EKgtPehQ3dCRh62YW/404cHKNGNAB4zQjVI+wpp/G1d9soOtzDZq
THAH1FGPQexEj24h2GQXy83N/Ws3GdvaBOzvSmM1TLf/FcG4bCU/EtXDUl5KAv3KuGIkHBifkBLr
Q4v5dBME+ogrktEzYT8XGUdPpg26wMLQPc0twPARYDUmoBUlYVFANBFkGHLttemd2WvWG5TjmyXI
h9M443BPmKGp2EfMvBDG6JVfkwuIMoKGRyNkdtCHCDI0IuaaWE5KpO6HmRpYUifPVqbwWua8Zdr2
rwN86i3VCnoL9YIA52K5sRsuCzZqgBDescZCzXND7tFAFsVCpGOQ1Y9Nm7ghYY7cbr394dokL2VP
/mAYe0ocSWST3igNIWgA9jtNzbJfJXD+7P/hPq5P2KQ2SrSCNV2gLgsngugpgq1YTqd0DVac5x9a
OUj3Lk8t3YlhdNM1qOZLWVnurtXzzlH0IFpL6EHcwT2uqPOsrbuga9p9rqsX0bo3Aan5To2lh3Ng
JOa57sDKJiDjjLkk+4GD1GTuEffiaUjaCXmHzPcoA/qt9C6tkxB7g1bArYRzxrvIqzABsfbH6ejo
8cscSoSYTV2jYXLvGTlSbzIzCMvJCnfss5frwqJtgQS+pwxGO9HznruZOC5/isr8GHEEERWLhmjK
v5KgKO8xht+p/N9UjA+MKvS1cRkhAQHEJEXqNJjaaI/45kw0Nt5h6TnMzJP3TC0IN6u/I8gQJLYd
8aZYbGHtuv+xUJMMPJJ7R07RgQzDOAyU9ccAK51nJRjnqEHBaRohuubHGONPmqXq4pTMSgvTetWk
h/ozeYNVr3+GtCv3SEMMLgl+qO5vIiMUKQI9tVYfVc6mp+OMXlwe4bSgSQ/AW8W8S8d2VTW6i0Cw
wLB66GrikueXzjddegnqkpzkD3xmBfm8xdUuJWocTeJJjYErjmUNi2F5IQAYeBHICfg8SW+CA2qY
SPpYdhzC+jSKvf1oFltuoJT2OcZBUPyAuPW2KLmIvK37MFqsvayMgIY4fsE5i7K8IFuawWiTmqQD
UOwDERzJoN/HyFP9hEWDRc7iQaYYBiL/zOJtX6zi/ZlFR5+Mj1ZNCoVlEo/ix8TgifpJwUvy+kPu
IUJDe/ER5BrM+kIa2ZSbYaVRppvCWpXA2TWjovJdsRfTf0XO/Ncens1YsRDmcZ5aUqtyYkYecyK7
4uW+MLL5wCjuaiJ82VigvMMUQey+7J4av5qZ/pFrbUXuGSszIfH4zKPBqo61Jfd4UtwjGck7FjRO
KEqTAYCYd3K9u92h1FffpNufXGNXZ+DLPPiF6AlHgnzm0ih3tuHlYTKtGTXMvBh8jIv+ggGxGmT7
ehfM+FooOA+44NYYDWdOz8RfXnje+Hr0Uuy9s2eYQOOl+WoxZoT8QRzuSDWo8Y5dcbK9Bi6VEUfI
Pghq0glJBt8pXT9OPZluykbOTvnQMIRCApzcyigJQtDnd5ndMMaYSK8AKGOsJhIG+u3GmTxw/tr6
0AuE7ueR4XvMP8zkm5l+XVrAeGhWiPvaFJOh72JmjufJbJ4ASh40TlIOPBVcprp/sKye9lQ0PVZq
7y/ldIv65NrmeDbcIq+vLginW4u0daNmfWc0A5GdjoMz2+1vDd63vZc92MaDJRNoGCZzNtH5R0Ht
RJyyQV5v7JtY3IAlyYlIYjX7wR6uePVQmyNSLZXED5h85QZJBiq/wNt1q7EvnamaElRxSJMK+Tzx
wImJSHuVEIJTy7i/71rVwdLW3F0Fu08meEGLZx9KlHvxDGEwiDFogKAjiNZzj74oodhLTx9onlBZ
ekg5S5b9DF1efnWhVsXRZWWEZYOHQ5eSBJcEJf02RiHOAp+R3u8fozrMgZEzQv31d6+zq5VH1ZMd
e4SIj6MuRfqMVg2MfAygB/xNh3mKoSCMPT5FKrM0I1U0zzifA0L6lL9WLvprIiTRMfyDSZ37yL3V
PaLBthmyJdyXpaW2vx+EkCMj1wUpINJXOBoI1vM1GXeYbnnq7xYEUieF4vVPV2GzWxpnM0nDZa2O
zTJOoBskSHn/JGNGP7CYT1pXT8FALLJtaMIy+I9assZloTp9jerM5+bIsWXqpHrRwSdqZgrPqe6g
hfE71M1pmHR4fBP+EQv/D1Uz65k2EG+qjslW0TaW6/9H2Zkt141kWfZX2vI5ke2AYyyryoc7z7wc
JeoFRlEk5nnG1/cCGF0ZYkZL1WaZtKBEiveCgPvxc/ZeO4QCO//GzCDrDxALr0bfDadZkup7sb6k
SvTOHRIIIKfS2+B1JHVLnSJ60PneWGqh32BnL1fuQKd/gTkapaOKnrLVQm2pFcYrGYKBD8i81h9M
SuaplTull/cNzmLMZTRLm+WHhpumBozSzcxhnj+kI00ev5ZbtSmvI7OU+97ZVj1D5y5MlR1Usr0A
0nqXMQReAvKcokiwBZupdZ6/v4mRCJCe/WT0eBY9dEhSibcWNU5Li309M4OsQWk3XdbDsrPd7fxu
W2N0twg0+TFaj/lwaMNHzJzEhPgRItOZbySAaeP3wRRDW5fcqDw2ViHtrx311FuaUUOkLto1NDnD
1lPgfno2AX5dGz90Vd5hYnUqHHYYcSILkx8Pj2QDqzDNlcUDa+SzXgmxN3pEVMhAnAdg/eVks2uA
i83sWII+szW5iS4FEqg6mjTkoiTWgHg6OquiIqgb88NRz4gVT4beXQY162OHHk5pM+NHH0ucbvR3
G9N/GBJ2pRij8EolT3xMR++YTxY8DDhwI8YhRCNKOj3gta1f5cEFlSLqUx9eoTnG0V2n25shVN1j
PFr36myirJLiJuWzqkSVm7mpuEWHtbSEUX5vXHrEqBX821TtJTIrfnWhybgFHvv4tQ+p+JLumvpt
/jikXNk8771zlH6lLdyduwkoGGupiwy2ufad9Sykzgmm6fNk2XwwRCo1OeXuMFzDgjK7JCJ62SbD
Ebt7dVvqFIszB0b1zQapXoaylrSdjZ4itmLpMY/J+EPhz9eEhUYYdLm7kHDcW5AAVrDesycty1au
25L/qUUZ3L2EDalurWOOCJ0hKT5VNHaMsfXc3imKh2R2mnRrkzOm7brhCquQcQa++pk4FLTIqUw/
PKtx2KpEAYbABdh9gyNytfKkMVlYBm2irMpavNBtSg6DL3vgtPnjDKCzhkDfMyrRL6VbjOxd1lUx
UtYBqcbHoSqXbkrzZhh85I9VqGMM61Rapq2gG/5cNj3nx7B5jicEQ4cycREMUbeJY0BV+OAOkQX2
MnOceKOrALM83S+XuueEByOlJK5ZgK+SefHkgZ4vKtKEdZ6HI2/QQvKJr2G2JZY+jAMio61lxgO4
s4eu3aHETTgmT0pBPRlOFb0qf/JXeO7RUKV1003+PNBt/saVuJ07S9HWIvY5aE+/EtevMKxHdOX5
OrwhDG4viuI7m1Rr+K+QcFMzP6c4xTcNgbGYD7pDpkORn1lGFHbOIu269E4JS2uTVujy/vXdnhDf
wR1YN6TaRIANjXgXS/8Fqfk+wvYe9Fm51elCrvtMBZcHLO3CH2wipzjOOK9icmmkAQ2bJN0HwnjK
/HoDHTd/LnUU9iTNsmMmCcqIepzWDf++T7WSrCixmBdEDJWgL9J4Y1Yx0oGc4w/YTg7JmU3PCoNn
13skRUKTy5J1kbTiNG+2WaC/Go3fQvIIu1M9fWgEHihoZeourG4YjZzYpKf1/f9+SOxnS8vETd5l
dx29BOol/ko33de80+PD/Nkow5TivWs2zY4TwfCVDJISt3WNHCHnJjAGXd4pabUu6rL9ltbUuIgJ
5dnLkuCEhoG/IMLaNRCtUfc81SoSBGKzvhra0WzJTkitxl2OXhJ+jRuLUa2pcLIoiadTiwlhG7ev
hO7K58AiVkt87Qs3eINog45DpUX9QQ2qMiPb++7bnMNSmzgAoP8+KQqMNaQoz/R4W6vAVVP03kaN
UAHoSA1nhkyNQGCh0lmXZtGctIl3YgzqU5Qk8lwGT/NC67qkpiH6/WqVoViypjg3fe7yIlLvGla5
caeBsegifd1Kn02/K9IzorJbmH3KSpceb06t9Iuiut86LCAHDJDuLo29cT2jE8g1vfaTyS0Mh3w/
KJb/mA7OHWm0zmUg5+yxCcg/sKwQ4N30l3Lywxns6HVPpCHJeyrSfIV8ddTm56yPcnpvuPrHCriV
0ooBSJiKotYCK1vHZb/twi66JZeRjFCdju7ATrcPB+OurygVFiGJpJHnTXiVeItEBFqZS4sgKNqb
oMQqr6joDSb7zpiK48eGX9itg7KdYRVGP6XmpfRS4IpWNx+/HPxSGYdiftekSDjLOLVwbWeIadLm
MaTpiMqtV469j2MF7W918vSxPAXReV5PFC/tycm0dBwrjtgrVCGLhAdlNwPsxsEZ9/QpODg0jBit
qAi+gzO4tVixTgWmQWDepb0XIiK+rrOgo2A7X3tZ2Z+L+H2ucBL2NY6vcJ+0rrY2UaxGx4/9PYus
4ZrZ+VOrGw79W1YjX8cYiOCjWMtQvcuhE19sLdTvQmavo0lGoyP0gbLU02jWNHvTKZnW1NLFyzBY
9B4Hd89NWS4bx42XBPigTLXag0BRdVO7GXPxCQjHLMm+/XgJiAoV9D5tvpMEpnwZEAdOYjuwLlWe
H5RwYs6icj2Yvv7kKm68VQPmjmgDvB2Uu4ccpf3OqcpwxxZL4wmYEddy+iZQtFfIuhOEMrs1FYxo
SeQiLGH5x0eMlqpMXnVoBHXVZA9eKc5IAE16QCafUcAvFZzxD2nH2UoJdWxueXUKzbS4wfXGmYHH
gbVk+IrHO/vYFixcVU2rcFjD7k5otK+e8sxcdZooTzM3htTHP5A+xF+zAUotFAu985Jl3KFiZsLP
+MYo6OzloHt9/bViJMBjtW4nE2HEREjWUr9tvRxsQWLskflcwtjPlzNGRm1D/eq1PqpXlH5o3d8B
ivB08B+dQbTa4IKpKI2b+aWoNNnzbYtvjWXVVdZ+gzGXdhLqs0oMz43P7DapyO4pXOPe6R4hHWzH
OPRfvJicpEhX6U8GprOJBPMU+DXbGQDbtAGhMZG8zqEE1oRlVPFHFhiwSUcPJ7v8H0cW7DMtBtCM
ubnVW/swc5D9T6u+4VMrF561V1Ei4aUMQPFMh6wKheDaqCgn53Nb3mraErEEwvHppIaYylsTOZRt
J7Am5ofgXXi00tD/b3oiljjA5XKHCxll+wQmbN1O34ddix/KIkqlLup+3ZoMo9uZO6CG8b6LWCnQ
nAXrSndCziWUyObkNYY0wECj6L9XAlFLGmlLoNKgglMXysnHfyo4Q+i/kOuTFcaTtIHmOmFg7FA4
GE+tTVY8sajf0sqKTikIK1YjQkWb1JQrFdnXnYFh6egGxWuv432aeZZDiY5FDHW70DLbuh+qmrT6
8p3cCiypWsyHXGNM6JM4R+uxY4jToqXF6LexEz3cK677YEAcuilZe4qJposclS9t6btknXA+KN1c
H0p0xCABRu/QMvTNQIWIXItKpyOL/uN5zW1L7NXgooxEyChdr96lrk4nNSq+58WgMIaHy2EIeGcl
W868Vs6rJqtnnjYaI+EjGLVsyUEQOn7Hc2BnNA7mVxWr/hFRr7eqc6PZGRaspE6RDqwrbSdU772l
bbwhn4zh6kw+7k4IUZKdg5xnOzjmKcjr4CGpyRjL86+1nlD/lGbwABDE+lh3dG6A6TvryeoRjF61
sTNHX/LYWpvSrtJDrqQ8Tqa818GhFDXccMsvX3FlnlTBrDzAyH3TufY7pjONRpz5nhKxc63M9ssY
6M1G7X1aA67uPmTEoLS+uR0RsixRRjc3Wa3sejB6u7FnEsrsCKdnHOgXzeNAlvguUu0GlNxUwCs1
uNZ5b/CEzW5h1Cse3fHiaSODRFayzuLubv1hmxYUVYOJ6dnw6fimqUkuqorD1um/eQQCHC1jJCEO
0icEGGZecyhVznrmJmP3UGkcUglNemLZCn8EcXOrJ4mNNsQ7MFkbVjld/d2Qq+XF5rZdRCWjsz5r
rNW8209Dbtpsw2l+zUN9n9p9flXLgt60Sl0wU2Cl0of7sRb7eTMzJvt0qQseY6juGhjbidE6/+lQ
eM/QdNuzHzgdF8Sy14FX3mVqp/Fbtp2DEXe3eqztislqXuTabdUpmADM9hBoeMHt8QSypFmjPk3I
5BtGQBFUUDHHP2OCi0A4IjF+PtVCXLxTmzw88MCgixobanQJl9YQbXn7r7+IYtfYQZynLVn4V3dq
KQyx+45czNhguH6lvSo3ZUdqJ9zXwDsbOHWXVmLbB46ULy1yG0bjrF2KjEB55y5qv6mq8FP7YAZg
FzrVupVpeI8froY349mTWYzlpDL9VUowIjsQxn48xOUyFfHe7yuY+03snhsHeVFhR/m19hjJamwa
9bLPK7nC/fkVbaX8EmHZXhqyeB8RIOxjtIHsWyT1Uj0SJQ8uNnEUpr+wvPckBQYr9kdva+ilfs7T
ljKHaQaWBPWs566PXK7fiKwfdkoBAn9itd34ZXKTu6N3Bk3ikJIVAaEfd3ix6AGVtAbh/KBkmqJo
oO34k1uBgzWoK6YqIYzpongkLzakCYerXVHDAxcGGkWDl3X+o8FtHg3oNIR/qvDLLU7IlRN8K9p0
Gyfxl4YR50WpjG+RSV8wD1n3U/UebWD3aLQA4rJGg9I3LyS0rC9JTVdYZIb5EIXiHPgkmNepERIR
0iX7v+f88wG9SwKtnaKg3k/kWmKw3vxdkLBm0f8x2O71m8zAeq7EB1Vg1ch176kn9SunzVxQBvWY
CwMQqiiqi3fQP8EY7FG77OhAfxPOpGIt9V1RDRAwC5KrJb2HDjJ0IasnAjIYTvo4+lCMX+G33yOm
XGOZYjsItfuud77nmrlOM2A/Y5Yry8gzrlVenzToHjTWeRV6uIsxcHpZC6/OMpIF48RXZEOPBCpw
ySeIs50ae2mFE/1GR0QbdXd+Uy8cwT4cuuU9Jz2ARIxysSzXTsbEAEt6jganDGo6IcNawT+NBrlz
I6zmPnBl8KWqzbixkIyVSFP19ERdeypKc+SUihSg0W2uKdEnu7T8TQCM/ExUhVpF8LaqOoYNblWz
PgFgEYXobR1mJboWpk1tZFLfUp72WXuUltke0STdIQ6VTDm99rEHw0RGpuS+CcJTlGKVsGiWLAoL
ML/LiQaREQN3Hpx+79S6s7UVA9sfSoIDrZgfHdOYe6ohMiJagh79ShjPpQXzxi4VuPAjFiTf0X8X
cfTvbxEoqUmAm+4Ymqban9K3yB8GkRLZ/EKnQ/XY64LgOoWwHhzAjP6ztCYzlc6iYlUFekgEwIZw
w+Pf/pVVdv0g+v45uEr9HLSkOo6OE8m0DX6MhbL2Zy6xz2yZRYEJq1/i429YjBjiEdk780A/cEpz
gYIjSlsopIWtXIlp2mBY6Ntm8WPEEAXdL0h/Q9X9twig6YWZJuWZLh0igOa/f325QwRS/dff1L+P
zqApKWsOctcEnFdCFuzUFMGyWkzo0vtMjV8bdUqrTwO8qWVIAwkp+yQHQPJq4dj89ZUy9SlQ6c9M
ZE1ousnTZWOO4bcmP9+TfpaalcvagjjSXmTZ9iO3BXLVUOcrhjQdIKim2no0PZ9rO38VjtXeV3ij
9+i10g1T5iTzaJsJdqZai+OD4ld4+hxKobFH8EkW+C0ND/XskA0bx0ZToppGoDYK58lPY5C9jHQ8
pRqvEE7fgsqMDkVv38/1c53QYJ9jxcxv83FiLrk/mtaGwtJEBwhfi2peQj8Kd/OTMXdfgBtWRHvw
eIye//0jsOcDaxrQ99gGgVLeWrXzzLW9i2uirjKVfFGHmM605q0Egf6A/fdmhnowPI1vNfurWH+U
khBdSD1UcvXB6zjEx3XX7efgh141vtNTZTAyNRSDNLoSmFvt3RQ+iWu3yDuKjZgKKG36kGlDtRQf
+R6tL/cIJI2FRXrDOu9rQsHKHuhyWWEEagLMlMj/+lc9fa+kVb91oA8WsCaZiDtJcMR4V9+0+NsW
Jidx2IfZfgiN5AsXXcc+F0SivpvfCnBOJg2udjA11guVANFF4GM2CaSRH+3aYcjVuu9Eh9YbZrfZ
PlXYG8CrFHciFkSntYYJwtaCUKWrjBb78LkgauKtluoSAywTuwG3mx5q2bq3u+RcOuWdGRfDiz7Q
ZAT373xxeybcXpn0Dx1qGFqBaX1LkLfsyRmRRKKxh5XDV29ggWeGEW3EiPaKc3d6O2CyYrmWwzfV
TmmLEycjx2LnR8K4r3i+NTqzUNgbJgFTpdBY6LoyqzvJwanPemUfZQyo0/LumkTpr1Yd91NTqf5A
3NY1gag8ckCd1GzpTFD1GekIEvTjtmFCuVEnCMqULXYqTEQgwuwRKvvOtygLoNyrr06u5jyuE3wt
65LFCHzggMGHbZdf3p5Ib05b1B7CHLq9XoaX1KjK24D5XOmgiJIDOamIuLlVfLlxtJqyI7NLDSN3
+Vrgonlsaf5f/vuzOsHVNtLlArXpOFfEAIRutL31ZFcND4Zm0y9WqRamHyImtWfYZTU36nAbVaJb
d3H2ZiLkACYUeDQX5d18GO4IEjlwIAPjT/QWqkKmvKWIdVTyNIa0MV0FTPq2rmxRQvii2/vFCMm1
MUZOacgVPxbXkWbQ2hIUdBLfz2D7qG0U74RmmeLS72IeQMbDPJ9I6IzRoDhz2y9GDoMj0surGzLQ
60LtR6IJ+97H0LfLa4LGyWLYzh3apHXZvRz1RxEaD4Sp6Bcv5IPIgi+g+uDF4BsY1EHcuUoLWUpt
YIaopYeiIw9OYxSfadr317KDeoCyBKg6SbYPtqyro5XWA1wJS6uOgTsN/6LxMJP0Rt36g4tsFVZz
QXzjLDO/sHkn9QIvtn2c60oXuoPMjVPmdM1eKOJch3ZyhUKdkKuGj0uF0LShwegB0BurZSPi+s73
qnapmOiMRr277RsvO88fqgmH6xFBgp4n1vbCTIJ7M10midne90NoEfqBpE21AMArCaI0ScNzy1Tm
PWks3Me5ou1Ve2MQ6MF8m7QTewQ5NW/LaIDEvuvtrdkyXxNKWG3mV5+MAvNBluzmz1L7ErnOMuTV
U27sQ9QEWyjL/RP5ugcYDdpHo3vsXMiJJTCpkeyjQ2t1MXRV8qxs8xLLnqabItRNaYBZmCvrBGpD
3dhUc1Mdg1uYsTxYn6tfMzrEOL39KNBtW9k6/LaZr6PYkiLZwtg4BjOT1LdvhRHqB1PHWlY6dbjL
B8SbCqGOIF1Gli0QDqksCf0NSpyJ2O57AgtXzmAOWzZHGI96dNHxEy6lZ7yAN9UeQwzNl2G0XkZs
IsdS4BoYtNA6azwjZ6kCDdEEYIthALkQT/m0RgmaMOxp1MZuTo9bL9NdbUQVIgSM9Frl5Sc/Mipo
wc2wi+MerjQufHQI9A64r4FoZha8GTuG7TgfmhMScoJYKtewliN2Luqn3GJNG8sGW17fp3S6vW1k
9DwJRY2bDwfolLkm74UqD3Bpi21hGSl+QHkcmmz4lurk3wx9Q2exF2sM6vCf2+iFJoe95qCsbOM8
ejI6V1vbkQNwEC3xtvAQsaajoh05OMIN6iC4dqG6C7RC21V4cHVcsidANtEW9mm18fLcvpWcShde
0b1KWh0wjdR6DfANzXOM4MuFeHCrEau0aeOkODngQT5GyghNopXD4An8cvyqDCUm46ynPzr90Aro
BPnv7JxO3nzVzA7OhAF3pQ5l+6UVX7ENXT764jgebe6it7h/GNr2ATlp/aKE4wUdYZqPYimKtFzP
mCo6C4SK6kFaPdfDQDEyaSlKq9oaKY0GIxeEC469uZRIUL+ajbwbdmHRu3danuTL3IO+uBsK82Z+
VQ3vm9Z6tGAOH21KTylPFLfZEc0Jb7kTr5Ye24dKds6RJuAqw1C/sZu2ObYkfx+tljGr26DYMMvJ
B2YkYJfbES6p94AoG1tncqsPst2S49YubcedlKI+Zrh21xhB8D0ZOjz2lXY7zKdTlNAIj6Y5oRa3
9TYpugaRyrMbGcEXIav9gAB2nXaqelR0GowdKRUYMpgoJqHeHtQMCpIoupeRpRBAAEY+DY9QvBxh
ulUDYrFCRd0wzY711N/HNkwppnI7MdMIJdG5y7qEdaU6BSF7nf4et9G51kb2eSIcJ4kihhZMOksA
g2hipn5pBWFkH2iCIyiPQ/JB+MZGSCYLlfCmxRy5CjzUF2g/GTsKetV+kz4qFKtAl3r/ZojtEj+Z
zmR3GpyPOHaZJ546HszJf4r11BwivLTOlz6O2md6bz5NF8t/0CZomcz6R0OQOQRbgxYL9r3bwtwq
yrunCpTgKQUpAZQWA0DZHEaRdTu1DvKPoXAYPwFXRKQwAQahPEKmTdX0UM9EtCTJVoUx+Ff0Bcjb
ykk0z3q3bydEbKoeO/gOy3G6kknWY7hoYghs02LSTC+tceqtqcZfFCx0h8aAC+LTnyktJXvQjOow
xzUkMPbmWYQqaTiaowk1jTQDpIttBzF3atBHlie3EXyHjS6i50kxsKFKYypVws+aieJ5w50lmuL0
68OE9jngVBMGuZIqilxdNVX1c5ZsWha5U/dhgZQqW3Vcg8swfYjsa1QxYyr0IUcxyQdLzflgWn98
Ov+ZVxNHKRy8FyXm6zOSoYP0Csh6ShpzJJAC3oVhyNuPDzkjlaxj1ja/hf/92v+H95b9cXSs/vmf
fP6a5UMZoFD59Ok/t2/Z5SV5q/5z+q7//qqfv+efD1nC/375JefgFa1o9l5//qqf/l1++h+vbvVS
v/z0yXoO8r5t3srh7q1q4np+DbyP6Sv/p3/5v97+R3HgDmG0/+848G0TpG8vcNuq6qX5KRZ8+r6P
WHBFlf8wpUnho0tNmOTbcPbv3qr6v/6mqOY/0I9wHrcN0+bGmO6clCQ+n0Ov9g+TGwbHv07or2OZ
/INTrPT0V+IfzvSvoYcwLHomjv3/Ewyu/3x3GpY0bY660hIqrxGR5qewIoa1jhswCePct+n88AeV
/HBTxoKgcO1H24eTDE66B7v5Zg/axTWj4hQ3okPa6ecr39MDTAdKzoSQHSMPvedatYqt3lTmihAh
85zl7SFuGpCuiHWYOtRyqZNveIRiLzcw3afuA5ivkcPlTi8GeeOryGnaXjAe94zd6Dm7PNFh6ayF
0qjXonlxS7sFI4wQDMbIUrLxr2x2ht9k8ho/Ry7P10VXLVszuDr0Mu1PQcA0PmnDVP5NBctgQ0Y7
usekHymYq+8KsRmadmY4D+FDT7KdHeS3bQoI1yayIkQ4AzYMGSWgOXVDIyFZw/xTV1IwvdHtHg7z
2JzYWH/kLEenfHBfiHvJEaBg6VRs9Rg7Gvo+l0BJ2m8JwCHp75MtQkd3GQ6MEQ3fYrAzDLvIwkpW
yqK/uvZ3ExxJYMZz7i/5J00HYoLO5SrQINZk9Dk2jd5tcrsChuQCnJdOeyorBLS+z3HKct6U3tcO
YcmBTFjFlzylMQHMIdgAyfjTU/IXjSj953bYx7VlVSRkTzOADc4pw3/q92gFrbDWVC6c++j2lneV
ze7njQr6EqEiIcNC5Zc91pniqWrkGhmQ/MJR4MGqOnxBeXTf0/nG9kQuQuxLFIlGtE1DFkrHYi4Q
gmpaZiojR5o17QZi3lkXstypORiF0qNsDIFqLyzgrps0IJK9ChO2UuYKMDWMg9731N6jho2K5/Pq
YiBDjIR2SMdMzsOy/PXF0H7uyn1cDLRIliVM8rfE5/hzx5IDiijlEqOhtAoTdZxZ2CszetfrDpu4
X2J07rCS2cOtN+iPeedipHUoUno8ZhCYBnBAaZ1vgiB2lkGQfFd8SCuWFuabUYvfixBMeG/nXBc3
6H/X2PyL1UPH12LpuKF14chPq0c7Tv6jwbmESeHeqE2xceDc+N2QA+kC0CvoRDNPWDRQGxdRZR51
3yG8hS9CCF+9/vpKzkvVv5p285U0tKldR+vOUIEe/9zfNAtkpoQl3FCUpwubrGgKe3wvCrIGIs3d
CVZEW3tKdoD4KiE+NtUNoOeXPrRiekRZ+Eir+oqmd+u7SrhpTets4mJdqNXY3TY2DeoK359jKJfr
YrD74sEt0AzYGof6GDBXLQ1ayEDYDuioFq1A9oIB/ixTArlDE8iUrqjf654E3yS2p5DkMYWqakPk
m3qACkPTDbbpa9LB2xhg7l6WqpQUWWKwFrilxKmJH9DRHP3E3P36ykl2kz+1O+crZyIqlZjIDKIc
PweQR0PGmLvUL1UGIKVIQI+GozfBG4yd3UnEVIQvGD2z1WmmRcomhvTwQvJjsTV8josmlTWKhXMU
dTh7mddtxzA3IH50K4QWONlBOWvECpJOEFqWPGCYpjMVB/1u0DQeX0TliqXYlEKi3RtoWMW9KSfc
RQlUnUW1gGHHPf3rN61OTfdPt4slhCnYQiUtef1T6jozUXvQVQGIow+2aosiWqjbUPYIg/HRry0/
yDeDuYM/d0AY3uK6+M0LmB6Of3sBKtUBHXkpNWN6uP60DFa9FsgSuSIrC3qEJnyXGdg8nXQTmdym
ApBppylLNxQPXLmDUbCisXD/7jrIv1iAWHvwW6AmpEaZb44/vQxB4iAuLHHxq3QrcSGvSZR2E8++
DUJaukpTnjUEvQhZzTuiW7/GTqRT2JNglqPLQK1J4mhQtsausUQKsIN7g+Ygd8CXcDIXGKGSLK1y
1NZJR7oorVN7qVh0dcZBXzpwU8hyiqfHz3sh1mEXuJ5+wUYETZeJ5yKg//Cby2791ftlWGAZ0qG+
Iojr58vuS0UblVhciqC/dircLXTT6WPpbXPDBssiy35BibFSRGrfFrDpzXBpJ2O7MrpoC0kPFhin
7ISIqcW80uYcGTZ9zvqW2cmiGeKLo7UuPvEfFcefrSg5JZKgsCQC5DVCGL1NJYTXGo/rwcz7icOs
bYxhxMGCiie1VGOn+fo38mbuAH0Ma7XMr7koOE2CZYKuBBQNwgsygAzbsRxM0JKe068b03kytm4m
xz0tZ2C/JExmarBxm46McH80eD8j44vcS+kB0TBrvCA4dmOIPcqReM4cmq7WbeeL4GyTsfjg2Dem
N3iH3HUuzDGzTZm04OjI/M14jKHL0NLG3vq73fAvNhRLYxpE8St5+MypdPjTzejXXeihCbtUaGZ3
gpxclHjZt9Rqi4PQWDXGsTc4PHuLsg7EMldxpobGwYbzGdl4GZsiJ+bdbJ/CIE72roDPG7fBBmlY
SlYBTSlFsozbLQHZTnz+9fM8b3afn2djWkCnkhq66jRU+tNrDzubIX9cXwzNf6HyKE/tKNZti2cF
sgep5cbwYKsQxZlhOVXTHRrAk0gHrDraMpHzV0XGjZHpGrmJ0Y7Ej2Rrlpj9cre/UYApXrzAyLBS
oI0l+m7lpUDy2JBgfZQ9DunQcnZaB9WPKIF8ZdNI5Tv97vDrN/kXOwWHDl1Sr6iC/396eHTP1Aa3
zC9Dx04AzxrjCJ6WsRpe8iK6+/XP+qsHldORKlXqa5UQxp+vZx5DFyvK9BIlfb6BEPFOiFq++fXP
+LeiQZ9OXzwwLAaaKjiq//xDkkwTRDhpl6hsiDqh+UJqKw9prwcHja4pGY/86lqyDQcfGFA9xNiO
JbXMWG4N7UQQe36Dd2udaLW31jOypBVjKxyEfIzBGF4O7SaSvk4o8VG3CFQgpFAZ3XjFZOVeKc1v
rjIlOQzBdQibbIWdGvqHl1GPT/VbyY3G4f+mwV5I9AGJp2PCF/RV/uhzPFqQKYw7uXTs7dg4xUIS
jbG2ZHIqDeIlW6O/I/RrmZ7dtuJQYWTtb1ZSY5qC/vmG59ox9udIyx2hGxyVfr52Y656JdzPi6OU
DxV570cTVyYzBkIKSCvcVhYOSUdH1ZzLgBgvi7o8TccnGadPc9gCIzV4eBKuQ6ZhwuYZxX0ewyDN
xAb5GezpciVzzn5jiHF4QHqgkPy+tVwQzaPE2eaZ9pfcYiShmYag1R0o5OXIFRor5ZjLehsLJLVq
rYmjkeW3GU6wlZq7kjqGzlbGM4e62uk2FZ6QXSXCyawBG8aqnyHaEO/mOacOhcF6ZFEJfADAz5yi
rWOv2T/anNy4YSzuQlMzfjN+ZjP6iwurU/k7tI04m3yux+A4jKOllReLvDOUJJp6NwItBxO/KxNb
vXYmLns/6z/2YmmQm+hGqrpsqxTIvtEsYo7TqzKMg9XMLAsM19rj8MgNjpNeZ2DPs3Lo15bc+mET
nssKlKvfdRTl8FM9ggtIOYyLdQuB9oJF6KzJQluPY/SlQsixTzonOYW6zehW/+b7pnMeafJCii3V
dRRbtEc5+dMXZJVu7YpgjnISiNrf08nHb0nGuJ3RX6LhoE2t895B296YAQJovwFAZmcvUaKZu6g2
32wrVygpkqs3tltf5d8qGuLCWjYpdUQl4aGtIyHCWKU2QhxzApkCf40GlceZt0PkjYeOkeMHlpMS
oxLcEPzANahZhD7pRYPac/LD7HWYjlyBnV6GlkcRx9pdNpC5rivpoeigX5td4p/Ihny1AWlgaAKl
OXrioB58hJ6HSpBw5MBM6uWbHnroA2poxwNbK/rj/lDQPTZVzO/0IZHQ+A8uV/liYXFeShGQDSVQ
86Rhu20llvSscMeNRW76BkKbsmQ4hOOAKY20ElyESf6ea8ouBZpzzoHzeJ6FzL6qt2mHYVHPq4vZ
/iilqS7nStHDbvWbsnluV35+6Cc1ixQ2qc325x16zMl6sfPkokDh2DFVxTlDrOhWQNTEM4RO3OgM
iN0R9btd+so+lkwjRRVs2xIlbW7azapHxLPNvTxe5OKSwR6Aj1E4J/Jj5KJOwKky4rqxcWxuBiVf
0x37wanXOjCFxfRiuPAWQ5PHmsQUS+6TkmtrmzG657bfW3p4SJKWYZKWE5fEJBHNQFmtSa3XlowH
712o9QuNzNwI9sYucOJnZ2gJQLORU7V68GbW9RntWLAgiQe8eh+eG9UMFljK8OwrzHeFbmf8Noi2
/PVO9ClZmm6IbTu6ZlCIo4VyrM/nkaBRgK+Vyrlu4CO1TQhUuW0hlA3YJgVNalppcjk+ohw+GzTu
f/PTP/e7pp+OmNS2dCZh9COnzfhPxUvZutJFKXXuy8kUWz7ScodmgApf89npG0SgC4T0pGdWa+mb
cj8xHrcVyu6VE7wRAgh/U5M3MPFtEhPlgWST373Cv9htHDqeBJZzmbj9Pp3XSA4o0Eo45Lk46rKX
P+yoITEj61+6mpeSJeLWmwjOvfk8NIbPWJNukRwiSIQsOwPUuI3X4OW8OC4xUL+5errzb0u2I4TQ
DZMyYhJ5fT5F/R/qzmxJbuXKsr/SPwCZYwZeY54jI3LmC4wj5skxOICv74WkVHVJlUQr63qofkkj
xZvKyAiH+/Fz9l7bcUWWBS5zh8bfUCMGizqZ+idb669CBECdc8akjYuMJ4hAD0Y57lBaJAupc7ZI
Te6MNsFgM+EzLD2yEJoQL1jrvaTD59irdK4aDA+SJFMr6CWrzPdOFSNm2Op1tCwr6bx0uj9sfWV3
60xZzguSF7UaxtYhIGiA+MR9/ODDvEBfLDvC08r8JUt4AD3Za6cYHEAlzHvETGvTVS1i9/mvFlGD
O8b1KXeUfjXZE5O1tlNP+P8G4T/nelE9Tnpv75VGj9QbPBvnEqaA2qy+TD2+jkyhb8FKi27DAmsy
Qb7usgrPbq5xuc/9TeTQ7S2mJFxkxohXZ3APenummAmOgLTyrTfGl25qdwbfwcTcGjnF5FqOIL1E
jY6k0aJi0zgO4X5k2zg+2fA+sncPVZUWPDSqgoBtOWrXNfWuIKjnzlydgwquGFPyqHophFYtJCbK
c+901UvVqietT84D5f1baxOCNnrpzp+dEBm68y3RZWjTMyvfQuK+h57+vYcRIFI9XzV+sNK9aTsp
aOaRIBnDrJtumZYrS7py2Si32bTkGctixLsPoc5LY5rq00GPZAV8baoZL2pqZw25vp20YFvMwNw6
Gj55evLdLBURCzXseyJbbqNz9K1weuAoPRLH5C4kXqWVr9yNpYkAtbeFlCDZmYPxgBl4ncW2XJsa
beoibu5qsDHIpv0qMatHEXPTsNGUzDJadCy0YMgO2CvbuLZWZy2rLqDFGFs/HNeS1y53d5rqfiS2
gVjBLa/sZXD/ZXtj7nj3G1aXOeWv9ZQ8U6oa3baG2ES60NfSdB89NX4rp/YKJIt8CjwTC4vLCRJ7
shxM3jOO4LsQLm1+uAJZ/6lqAjT5HftPbq3DSX11FLyKHlKfnnhPaIZpzHRXzXP9FdqrU5CZm1YP
3tFiHQoYFUpRKOtd6S1bFV4idCdBFUA7brMzPuFX6QPdVPlrlDinjFK/GLV1KAn+I2wto8M1PWY0
47GMfBkwPCyVhPOiCu3TICxqI+KCL0RlvcQspCVmHAA1cCHd3tUOlic7AEfkLJozjqHz0lWjyUct
8ppV4kD0NNoSXTuEo0UOTIPgZlqlUhZnS+bIG7SOOWcsFuyA0xoDPl7crKeJMo9MNMQTBPcSo4PJ
dOc2g33xN9JnhmmUvE+JSUyYy5OT1F1+maWumt1fWpt3svf2Xoczqy31lZ8hpLWUiVmCESiz1mZZ
SL9bmlPzWAKxRQ/8o4g8VGJVoZMYwtDY1cHDmO0pLTWwLhSfqz696sCPTgPlfjaEdOwQXIH8mRMs
08vPiaaPGl+z89WMZVpDH0ejM2Ck4bqDdXI49gzVxyF8YwgsVm4cvbv0ZZdGnTPAro/MejFf62ZJ
H2lOX6fWn7Op2tLpVklduaukzEC+e2aFXdrt12oKNumUfBc2sdttVvCRDcO1k8ML8LJwUVuY9Wjy
u+wgBGBi8IFcV0fftNqDZGJ05w7sYKzEFy0bxdYPX73Qlgx8Ekh002KKih7qUzAxSQcwWo+I9ZhR
HzWz/WwDlOLm/Wak99xhkBXH3cIlwBJ9Sk4OmBQ/CBF89yefOW2k6VxNqH6huMZT1SFPJ0qLvAfu
fEFCq63AHIzzbkfP8jH0RmxwI+cIopulEZZfEfnDZCMgBqbr8MpO/xpUidoIVH55OMIun1OcPfdb
YlC/503GkF2spyC+9SR2HRiX97zLwoIy6FsD8sf01exg9LjasNL7kqmCI7SFo785+pCsu0hyChjl
rmjQzIVuo6/zcDCuxAJDz/bha8F+XFuaw9/KkhijFrh9POzZvrS71hBC4ksGJ1b0dZopNmYJ1tQM
QziNodqMVvWjpEW8z6d205hBusIz+M1CmjQ0A9SpVOfZpbTF4TBIhv/ai5XmyUF3rtLqIxjuBaj4
uuG3S41n0SIXmGwT8c5nw6mrXR2AJElTeSTRJD8EEiXrGnym2qRJ/cgo1Of2Y+SrIs8HbjCi5sRg
Q/ZzfTdqUu4GE3MbmUL5stXVza99f94djulUv9MxtpYlo4EkNMpD9h9fKMDLA+rqj9Ri+mJoYg5+
zIfsfh4bfE8c9O3CVC0lgB2R4gQDI199fFNTeRDeP/748X+XtsMr7Ul3ndiQ6z6+CJlh75rCaTOo
yNuqOEA/8fEvaGkK0rg+SxhvayGrN5zAHpV/ElIwDhroapKt+X26tevg0Hceo1H+aJ3b2OmXQE8f
U+oh2sr8/Mkc9jmM24XKq2ydt6NxKArXOIye/SJS2W4Gw3jHmexyJbS41GnRqSmqRRPrr8YQ7RA7
Iu/NUe/O77ifD/nBGeytMviGurSfBrgewiYDaMz4YDUFbi8mCsmYH/IxEuQssneuJhii76iWcdZ4
Z0V5flBDfaTSmu6j7k/bEHbxFPvD0iuLas1Mimklnc5+GOitJa44UxG8ZgZdTgwHlAWEhmQukrfJ
QlbnIEOFnsKYFWOxdUHXvDbF+IRqUe599B/Vi0+qz8XDy+NB9F565rCyXefZ4da5oBYtTrXmvmU5
JWfkVveurfOllwQ/NPCo2F+gYA+mfu01JUmN8x8qbwIZO6ITdk37zUb0yYjbeMmx5WPBPrlIbM6S
yXUPa3TFbQTdsgWNfpIJPV4utWeq3XJGXUAKyhx89c2XwafpJ4BcQq70mfpWNz3NXmL82ifReto+
x6gaw5I7OEgMlp4IxdINQ3Wscxsvd6c2NQIY5ubvTisFKswgutFdC46trT/4Yopu1Rie5GQSsdDb
X+r4IQkTa0aqZjuHM7yXwcCa7YJVVrfPs8p6a33VZzhI0aYbrVW7KHCRdYfuq3Am7n6Yv1fK/GY7
wbRCJYarxU78HYhm6KncaAYGxM/4Uo9dUPTcL05jB0unTw9h7NIMM8M7cdKXjs9cj70Og3pDT5Q1
yc6vLg416ZRIQhiIGMaRRwgYqxdNXg5CYv6T2+JHmyzaw6zxZpvMydDlFLx6yI3sBus7JqaBHsbW
dW1CINH/xSaqSUckqM17CDnFVL9Njr/2SAtemggbYBaXOx1+8qGIhbZvSeQqxq7ahubw6I/FLh/B
2JRc/5H9moRikGhVBOb3JBLZ0eF5Gthvrm5tfTd7EDV9CKIvRY51inR6hVi6KwvDU+UhBTbtGPlM
bVXnuksPTSnZwcf6URRFtdKRgL+pKb6DvsG9VIKtsye4nnO26FkJuQyRs57CQgYInmpj5eHNPqZw
VEevfVX0Ow6RmZ9zQlC2ZBDXEmm+9rnDVnYRkbrw9+DkQbrFrPmexJ0655XLYN6oDukU3VWdanDo
PR1KmMUTpQnCDgg6UWXd7zvZLmATVFeTZEGsGc3YbCcM6lOjHdzRHnb4uOJlQRdx70p+X41ExXvr
xkS0MmdTSQBIb6iA4g5MgUyXfLjaI9cPbxifIunge45tiySlXoBKa146MrQWWsNBF6tmR8NwWGWT
eTBU4l6M3rhm3A9ORYGzOEfZufOoshnH6h7ocnGBJkA8ACEKmMvI1iS2IyMMTbs67SB2wEg8Llmi
AwzaXQPdxSOVZukeF9UXFD5HTrB2mZjUilQTLbi6CQGzF1+y3DdR+nfulgRHCHMdqGmEITjmY+e5
N8YSZgw9hhSzqlbRv6OVfAJVlnB0xo+Fkt0+C+tlH7ds4CX6kLDBCFFMxEBY1lvcD/UhEfmn2g9R
DKOR1MZx3YSNc4+07hg73kMC5e4aW+4pciPmqQThgGOgLGObNFGgnQr20ZaYyqXfZPYuRZuxVERW
13V38GxYsrXskeW6vrPJejSxk0G/2OwMAl7gDD847dxdYxI7OXb9lpPPQchieyS5VVv1DBeXjFoJ
NDb1cZsV90gv4+dUqZ3PxAsChV6Tb+TpsEthEibaDNoc4EsTaZlwAHjR3wkGHAO3ModS7OPqMiAh
fKblsAjmjycOzO4S9Xm0pIN0r7hZ7sy8eUVgHc+34WETTOz3eLrC96jnjOluog7k50k8ANLqDj22
pUXYpT/ShIaAz+MHlLIalyKqv2H4KLbCNNiwcc4vrN79Gssc5tY4HJs0hDFij889HyWPL4lTnh5e
7VKU3D/KnaWXxmuIk2Lm3/SABduKW5NTDEcqGfjdJJYZuT7up5R9D9ZYuYtpC7Kt22ei3tx15BQ7
UYj2Qud/G6dcm0qjfBsdhEdu2WSL0CmvuYsBRBiFfyrh7i/1RnyKvU/6aM0AHG6RmTustck/0KUX
W4zBaulp5bBCYFEdMjgoiwFn+bbiaswVLyiPkSBUGC39trWLx5Qr7rqiTVBmQJRjZXQwFGSwI8LS
oGmiyCdpwEcTo/iUzc1hk0DPZW3MiZHsJMuEcM5N4OoTrYfw3TNDcRzy5IIt5s10e7ELHffJMOp6
wyptqDnb+GKgcVk2leZf6XCfkqq4NCQPvXoNESMmv7xB72drzZsC44KYtIxHjPvkCzJrCvpBcsOI
ikPWhsvmx0+Um0QC7oz9kfoYEyTpLLfET/edVQFcaD0mqHloHuatKG8zfnuvdbaxpcM1aKdTlWhE
nidXMy/UKoVHe0gHRfqL2SzSvMGTBTn2xEZI2zxPi40vOthjfhGvaZMZLHzBwm5BfoLhAEGfqBaq
2qTtYC+NpJ7QDCmy6J3mdAbZpnsNYZms7Yo8MNVr6cmbPATWXr/G3uFv7Vanfkyb4NLR0nVdWqqR
f1MtVm22rHEyor2lTrpdY9cvTfsIUJMMdoGSutKwisQ0SpH9rqzeP+CdBhuhJd/xIhFRmaZYoFDH
PBFYs24ltM1Ud4qjKeWbC2ZpbyZafyzrZiPj9NbYwMVFNqqNrKMEVEaya52yu6Y1sC2LwIDVRLlH
fAU8uLwgWr2JXHi5Q0yKfN+r7aiGe9xjb/dCbW30Hjd6Ej2WtJF2wrPlXtfNmwXRdwVQO95WxAlY
5LKfGSfcU9d97RPziHSNFpjGP7WOlpFw4bAUwmPcjCfFIHQ9UGRspsh+qNzqMxeGfM0hK7YTGdzL
3PvSE2+3DfddlcYXiRyosWFNiyi0jwFJwB2c0RAe1zKytmmFejypiG30E+eTzzrbdm3yKjoJs7aM
V2zGEYjSl4QMihM9mkvYcA1GfuSuwyjUdmEaJUtTm+zd/OanI5Furrb2JTc7U5hnBrFc+ujvubTg
VrSTOQycBBF12OytzHxzHOIUS5sssclXQDiiVeAN2bL2a1KKSHiqs0A/IGRbY9UJt51v5J9AeTcm
r13L9XOelNAQovAELPpbS0rjzujfqOv9k0C+QQIE3uCqq4j8btIfnWP8kOGMnNXTg22TQgBADr5y
KbawySGpWv6+yvJgheGuwl99CLuKuafjfws7ahpAxLiMMsCOuCBaztQsWFfp26C3HXmDhdzLLHx2
4ZAuKOnSc6qH3/RsfEHyCBmkEyxb4wl4VLbjljRwm5U+W5/cJIbrrRDFX0QVftWLultlEWdFSP/z
QUfm1OmMlRUElYDILyN/4Eaxs1VpPNGKAoJjl4dg7PJllQX+IkaEtRdUBUIN4pxo2EBossFANPjf
YwwJK6ZtJ7fWu+dUPusVZZ1WH4lHsna5iC0oAJrERwJFKxQMMKYabpE/oeAndwrY1qRZK0sBasUw
khx8ZTwGgU4/sbFOfn8UnOQ32Bx0ncAUCXUkyY9EIXKpVnQJOGhjdRyFfKR32CJopSGtwHyv9bbu
V64UDaGfmbzEnURG3wWb0NEAXTf2bUzj+EmN5ck4ZagkzzWb0m5qOxIFi/4BH5fa6xZ6b4anw5Ih
CealbjxVRimXpTl8IdtRrBLJae20Yo2RsNsjKX1ocq1dNwqEhJEnpHQLpR/NQ1uhLQqqpto4pbp3
Hb09jeiRMgIZ34zWkybDYcHTli5kP7wYEykoac8PExYa04yNvTA/+0yodoWvPSvLjBbCzIPHsFeL
XE7pNa45HyPpYr1s02gLF/zuDDwiCX7Rw8xVIcmCISsZHle6UgSAk4lb+1rz6DUu96OgFdc4Lr8m
xLacSt145ulGhXJIDSm+dLXnkTXA7mxxMpBYOJK0ys0Njze2CM58Hp9jloJDaJqCkNzA2XCOVOu4
J66hDiIwa41d0UJR36bCNFim8HAF5RcoBuJV8xFFX6G4RPkVGR81h1Zaueax5aBdDI6ooFNr+6Ah
GRnPLk3zGHIq7mZImui7EQnHl2CIDkh9M2jv2ndzYs8c08jbN8CpJakOG4OU8EUoPUVm0IT9YSSQ
k4voyirTbE3HCTGurRIGnQT/1iBJPQrxW2eb5zpR87vaPk0ZYpkhijeDJJCT3holnadtOB4I9OoI
vrEaEpi9mUVgG+ODz3Rg64VUTVCp0OURSVPo0JAg/sNscShtrVBTVz3v79bov0FVYP+LHpNicPaY
spk2zyO1SbPNQ17wcwy7f42ImOmbsiat2Tr2Xl/vKjMk3d6dAwo7m1kE4CmS+4CvxoWx1BpGfyJs
N7E+bGPJMHAUk0aFU8MfZ8tfOo2tWJI9bpvYfU7t0TxkYE6wEk03offxFqOPvYL2Rz6Dv3JhV991
iMVlRMK2eG56x74guV0wV+gOaI4xUTAyxB397sVqTj4/xwbyhY7HBKw85E1pUwOFRn0z/LpZEvv6
MigmviJHDx/GWMLiwKPyTTWcRG4bbkCSUw1xnzx1lXEfJ4DSgdd6d3OITmmVPSjsAWtscglBBMQm
tdykHvK+eEU75Kw6QeBRiVVbKh8vFCkEi9IAV8yEzQ9qwsiJUUC6McFsZ0ygeTYCW3MTeFV50v1i
RXkLKwm9ZZbeNG40KxOo2NATTaSBLiFK8QV8MKdrm37l5ISAKuYGbw10Ofd/+EODbFgrApD2ARh0
9YzeKPk5Fftv2Ub+XxwhvxhN/pX/5H+hbeRDyfmvbSMvn9v46+fi/yzjdvyra+Tj2366RrB/WLAH
cCgLD321Mds/fppG5n+xbCRyhm07LqrZ/7CMWPrffCxGnu/iFqGKMpjw/t0y8vFPwvD47z2wDx7/
9A/TzMPP0f5Pt89/moH+ypH4Tb7P/BVwiAEbAV2W6TrC/U0D1uKhDRXtLogjEdOzW2zdgvZzQNwb
UZlNsaOF7g6P6GXp91wR6919NNkmuSPw44gXIzOg2pgMDTQ0S558KuoXs3rhjhWpZzFdovqB7toq
2fo1ASfDltvC6N2c8qtHK2I4ucHd1h8/xrf/0wv1Xy3BX9bp/0/+JsNBE/2vF+r79/x78csKnf/7
nyvUtv5mg87CYI9+jlarzjz85wq1jL/pCJeEi4jAtFGVI4P8h6vJ/5sQBivTY0mDqXcQGfzD1cR3
GT5uKNfHIWchI/rvLNHftBQI2YVgCG97BsMpfAm/a3xRfI9m4Sh34cyRcFpJUJI7OSD0ND0+h9if
IzI8x4Hi2ApGe1nZvfEna8T8FPynTubnS3AM9NTC93Sbev9XQUUAcebnS/CaeNfXGnFaYdSt695N
76ZOJKupaUi6ppY5edFtGJNcBjeHxQt7jllwoa2TwCNvpZ+PR/cPiv9f1R7//OJ+U3vURVkPfdK7
xEdRNaA2yA6+K9NN6aMFqADDoNG2uxv3kutfVtDfN5O/bh4fLJdf3xZWnWnTTmGIrvu/qzhCIxhC
IHzU6z2VpNEE8dWJ+3TrwOOgeFMPVhpieB3Gi8NF6Bx730YNw26RQ7ZVDeSJf/96PkS5v78eE34q
4BkBmud31Q1jJOaTPcRa5CXULVVyH8MQT0ZBq8nSCPxWXjoepxDYZD1JCnBDAhmuV2MtfthxVb9m
nJsNsUGMXGyG9HzIIOi67WRY0TpCLMxwY1YpuQSeEJE3rD/AnFZm/cFm+pudYf5I52cKIwFvL4lB
zvyR/0XAo7sVMJUx82nWiCflFQkXtLjfy6nONwbBmjtfRxDTN063T6hRAGTTy4V+9e/fT33WfP7+
fnrOrGFyDfaAD/nYX16GxhsAXm52+QTtsRWl+WAEQGjz1t2hBLtgklm6A0zGIPVi6qdNIInbLbiV
/kGn9l+9EHYZm23IMU2LT/fX9yNzCC9xct2nJec8NlzPz1OQIHsgP2Wj+TRPepAlXTa+MmEGJtdQ
eaE9Z0Cvl/7P84V9/78+MY1fDW/zZ4PkR4dv5DsIxOmh/vpaOq0VDVMbb5EaPPP1VC9LjwS6ahiA
jqNZhK3SvxYxYdxFo3UE9iViU0j9e2qCxWumTi1gMyJigo+0VQ4dAXwEHnNmx/wyVVSJyR+eCnuW
qv/6Kc5AJqSnuPrZsv3fNq+OFibNLESVbQIvKmSbO1qmfaUYBjZaq+FU1/0bCtvqiC64OvYPPlGd
T1Ot7W2/0m4h1shNR9LeQwVZFKE0fo6R+DMUdv3djozmOkbYwlRJCHXWkjiUMFWGhhSv3CnzHuqw
ufTJUG1TVDfryveq84Ded1FJ8vNKv0aC27anUbTjyWM4uggUvq6qRcYnJkValXRPDRCpQcNin1hd
to2AiybK6A+1bTxYsox3tc0VqlbfpyEoDryZCZEAwB3LED2E1ikg/EOd/eFd/Z0qZZr6fBig7POo
6jjpfl8GGXMCz5m5FcyTfD01T1ZVGRtkLoSQKLKwJONXRllQLEIDXdaYq5OQhnvqGemeCiN6Lnzj
IKzc3ngUh9xZEVhHOR4ag9bobRwvyGO1LZFQ7j5CfUvn5VjkpfajNZ8CHeRc2DG5j0btpfXle9dr
NhtFchRG/ppr0bCpwnAT9O10MOy82U/ImuJvtvTKZ/Qn0ybUwmnlRVl4sFRN57R5+cPWMR86vyw6
lP4G+cnG7Id2wWH/+pRoUWugsyWI2lL2NerbBuMJb0VXEBFNgJr5NMrpK5nm5oq0Gt7ENsrWumm1
R9Qdt7Ky5vA+lIn//lWZ/3RUUkrPhkKqXcyFjjML//6yoVVG58qe0RlrV9KV732kw1O37qoi4B6m
G+shj9PNVL2ncSY+y74t1vFgbsJRD8+OLJHEjcWBdKWemf1FI8aJgBrC3Wr+uIxd1aN4MsRCE9Jj
LDwDnoQ4qmY4etXoXg3Vk+aBniND64JyMR6YjjMERYvhge+IeF/kdKuVRI0H4RbZtW/LP8jR5yLv
r5+LxcnCqFtAZ8OIYeHa/fUdSBpGrnBPOBRNozsJI9uaqZXsErLZG0VcadGKb702N1iIqmhaM94p
pV5jNzpifOgn5GpmopApxV3H88hoF6e3NTyUoxGd0a3bDNrNc1u7jOOcCCp2HOGzNsm1sfUKrW9w
DWbiyRTpiBj4vtEqPum55R0SJiFOET+0SawfDaV/z41J36qOTnniMgWaRPNid75Ax8LwxGc0ikxv
Cg4EE4BQNJtj35PElpD0nHZWsVB1Vx/RIt5rgISHjKXAUHYcHmr864umrrpjPjImSwr8CuFEDg+z
1U3ea2//fsH980HOgnNmLa5LPIjn+L89BqKBGNENps0ukX9LYp8mJyaLpRl7cpvAX9rlsW9dY4eE
eIy2zbZVbbqb6YK7P7yQf34eZ+CZN1sjKY1wn//6uccsxxhQHSs/OorBSo9+gN+VYKjT2HsErWdE
BcZznxPXlYHngHANxGOTPdpPCJnF3sV98u9f0u/V2rwUfQNTPjdPViMy9N9eUo8BTmPsTSYYPa6+
ND7nHCDLIJbDw4dkOiOgfmsxUsBt6yHRaGOi5hvKHanb1jH2/QtdHeyeKHj3PQXMwlFgtVo6pgtr
1nRrikQ4yMou7OPgluQTUQ0MRQANR3+olAzmAr8+WJwHLnudB/hQABw0Ps6Lv2wtAeQ8IevcgXTk
FDfPAk5WNeMeZwt8LZMQrtGZLeuZS1hFlYXb2pXVNu5aGyEGdNWhVSxAt38j1sg8lwxXN6Y6Zu7J
lUgMKq1z71wfAAxp5bXVJvdmWS1iX8UYoqvOhp91l2yqdnnSV5sq0m5O1CNI9rubG9sJKYRpdY+B
fI+j1x3hqtMohJb0PCUawB8EMdgIjVXBUIAsMdRzQfXNDAiQ9MA4L4qutGk1Jv0JVH1z8WzOeDsQ
jEOU8wag8z5a+F0TY1VhlWss76uDN4f9RSIWsLVzV0fA7AxSULsiOKRaCrFvdA4sM3KdoLEj7C/l
2aeTRdycvdd8jVTF+fftFh4LZ89we2bgkSYN7nRcZn3pLGtpNmfpvhmyJ8C2lozig+yiEkkiNJOz
lTP6+QPQH0jhqLwafO3XukYFULWGQ9uiSY7KvNZV9r2L8noFQZBjSBcvbI3QjoZ76/n9W9SRtUOz
NxyQIZYOUUdNNb4QVjHHlpfpvk71R2R6a99YWUYuzxEhLgxlLUmYOkbXtLSqQ0J21dgkxZMDxHyt
9CeSYpMH1yUOqXCIyQzxI5xcgosZJDWYvhj2IWDB52Q29jevQWc67yv06L0vOAetY4BboXf7ZTvm
aI90rVlD3R32DrEXLa89cBTvnZ6lqxKNRl98Lb2h2UqnWFsQCRYd5DMClov4lvljfPMS0S4SIjvo
7FtkYFXli/DzHCTcYB/gA+xDp5jHNFiM9AEOXtmDM5wmQ0ddCeMtFkogtQ6/t4nUdlBxWPpG2N9z
mNr3pGFCrUdZuyVoAAIjKWNDaclLQuVjxeePL+5EI77z/G+ln2jMhPxyHwSNsyY//kESafe9JvYZ
i4MDpbgprppt7JRrNO9ESr8Q1rgwszh4SQsd2w83bwzfGv5SN3rPtPw5LovkicmIz/LZ+6ZCHGQ7
3UGJoDi5cWtuKtMujikRJB4BCHyvG33pgPup9qT5NpGwipDPtLe+Iokrj67GfN4bm9k8Fp9qoxxX
GvEvq1Yyb20h1gumskIZZGzBJ1j65JjcPHahIPD8ZU3je+lPwjoEk/Y0JpFiHindpSMk3GDyLA6u
Md00bpxHQBkHWzAibRByPYXCsY8iRCpby3wd9lV9jKectKiWIZFV6ighuDTsk0I9tXMQQQjub+sg
qiTImZWBs0suHH+KN+OA4cOrI43fnxmep8JTZQ7O2rdRrHy8MnI9uMukxLyObW0cpKPujUvGN/4d
f2WEXnKxhmxH2t548I3RXogqc1aEv9uHyv9mtDylmcm0DjBNeomn+QdF3uZDmWF086ClRBjZTt4n
ZcXajquBeyEWVV+7g4XUen5rrGEE8RFmaj2YLu4rwImrD/K8L6tlAbPgNsadcY/qG3a016TVxhMr
JH5051Wjy51E/As8SVZPKkBJn8Q4JQekbVE1fXXt+t0J/fA5BdClB+WDYnNuiJ69U6K3Cx1LKm6A
kBlvVfOFK6yICGMUXgjrnWnIWVJln7Paiw7MER8sFHrbbsb7tdk0bSRktiUFOTyd+YswZwBCkies
fgzBfYMsmOoWxGGHDXDnm9ZwGqruUuncEyTR9mCZkUWkbnkxZcL1ilTciTHdKe/BoFvIGG3ze0Vc
6SGlsbHOmyl/Z3xDcILpfTHwKC9Fk1anxJXI8QJjZ3SyRjVein2aMFBUBk7wLjrVAaHNvTv4dyZV
4aJE1hbZRf9FV93O8x89Wfc/Em9nZRpksakPtrXHodTq/Fx8yw9Z0vqPTtQ5R6j1pyqVX2RXmrdQ
30JJlKehqPw1bQkiOJvqnPkZFZ7xPe+7YF+a/rDI0TTf+1p+gdtNCpng0OtC8TnOdeulITtkZZBj
sWwiBqgthcgJ9mS+rgp7OkIf9GEQkFvVogBwLZnuQ4nU17G64hgbNspPKNCLoMnKc4CiYWeEzjfU
WxPGTggFftT7m3H0XWQ6Irsbfox6GK+jnlkaOCMvOY9BcFZ9OpxJXNygn0UtyJIjJY4UYQ3VM1c/
+wjhBggaj+M+0c1PmYiAjjT0IvvYI/naGGBSBw6ezoKUQxL1NoVP8HVT6Q9VUwI9nx+/YgQDWHTN
19ELPzHdI0NDHRuXkUurES/+WFWpvhrmfUT1+oZ0tUfSE/FC1gRWkVmGWPazU8fTHmPJgFLHu33M
RcdiEo/pdO3oWeyGqoRu5BE30zGJ2IBpSYHNZclTBDDHi1KGVDbWUVY6gj0n3wxR2mxyg858F1It
I2gh5BQC65LDhb1xINimMqcO8W3c3L3E2lUZLmaz+Ib481OeqKXBIriTcZKsmFdAiIiJ4rH0r2xZ
30PGpHP2SLr16ukVFlawceHz4PyuFwRRYMiFl//UauKJqbK08fJ9uEYhnCPjHmIuD021NdGebJ06
HTeejaG6tNAoVpOx51ADOz8B50dFjQ2xQFJAcUVEemjnP7qu8be9Xp5cry93dou1lBWHnkyvjCfp
kJhuM+IL86dYcnvvI7JsSwZrO84YpCWgOYE3t/U19Zk+VrNMv0T9tyr7pH4l9/GTRMuGp8utLrYI
ibkNCCclzAV9OyYLgLTKWsN0Als8pYQv+a27VH1Bti4fkGX2MZlu9fbDBI+Bw1rk1XeWuL2FERjt
LDeRGyNqwGKnGn4hc3yTksvxEBX1WdoNQ2RD3nPh70PVgk/MlbtNdR4fH05vGUFWTFJMMsmESjZN
NX0x4VSbZVvGQ4jGq3dBL4LhRayI5jTdWbg2r2XfY8dIjWiZO0OI3E2Y70mNBEO19a6ldtt97E8a
0MJFE2CfHwoSdlE2ifvHF7cv1kp4IC0oWZc6JhFjkVp2tHQ1OazJzUT+XOKg0jXrRWUsDKOJ/i9z
57VbubJl2V/pH+AFGfSv23v5lJQvRKZSSe+CZNB8fQ1SB5XnHvRFo4B66JcNbUdxO3LFWnOOGa9x
hZVHaf5yFLiQJPOHp5LEkicvivbRJMP7JLH3KTZpiqrGu7qSkXPKRIqVpCuQk+fHBtnQXs59EcPu
vZMm8ms0WeYJjwFlkEDuUmfNVef49QD58wG9Ku5zSLhr4XbToz8gfW6zGbZZYQolhgICbZlNu5wu
1skjWgq1WXHWlMhJZ8D/qw9x/Y7ee53ofbMRFA/Ys7r4RY4AE8rKQOg7hDg7WuE9jCdGEeYxcHGc
E8TKQt/7HoaVekLmikhQwBVQk/2u+XwKbaAeuyk034xoeojBMaAARkFN80R7qjMPXUE+iuPolC+a
ZgUnPMepzXFoVWHdWLXIEciER2+lTcMxE7Z+NQZloRqxfhkL03W+6BkK7CvdfYMeHsyaPkJBzha4
3dOAc8xaGZQnW/QSAWogRPYK1wmn91q705sIlmuskxabtJu4itQdGqu/LvI2QJHnlxX9ytn2ltz9
7SILun1CFDp2FwXhoNWD3djJ5lq0RnONTPBcfCyO5rxkRgditCU0dQzq72OTifv5D2/0/U1RpeDq
AC49M9mujr42rxEnX6NiNB1ONtV49gaCiwvX6rYx39ZNLZndt/GqidDvOGNF2HCawoGtbf+BrhK+
E9VDH0iLdTkgAiTdE6O7jGilBS5cNx3bIsHiilN1Gjvf64BcUJO1p9ElbwoXBZle6J2D2NjnHomi
ZU0WZhn/8pMg+hZsxnbnEoSd1mN3URmmVN7I+CVE8krN1dw6oNsrMFLtY43tSnjxI28+9kps2cDg
tOreauFEgNe6LdcG3Q43rupDPjIHNC0RrauW9BGnJvhGbTiGqIMXIsIzfyTVUK0iM0z2WlDX2wEN
iNk1+XHRUzaT4GjjYZF3Am885y7FCWYC88E2wieSIdNLOxS/PZuAUnQF44Pe4SHqbKg9bTU9ZFhB
ibitBtqF/rbwQXGuqdfV2mlDYLqg+9oMer2GzHDddB6kbMfdF/Fo38kB+5E0dede6zUauARHokYu
7gK+wZ1jd1fNTtS1Qgd2VhI5R1bG+HDa4jB5HiS72rhOAkqsVNK4DtjCzH6nDVDvUP26a7cleNEn
mXa9WOl8kn4QXNrf8GytejdpMdLDnS9hLa05ciYAeOnFqybsaAjEPyqC6G/IsLc63rR7iryTLSf7
jkK5fOitgKmZ/0Gpp7+woMLlZwdgpHUS7jIPOQ0YFRS4AHicyWJJIW0Mi1pZEE04ZuvcqHBu5mF4
MRQsD1mTWS5jyj+ixP1tO6n8wkHCI98XVDxUonJnClk/kW/M+Lyzy58axb0wOncHL8s8l3GwZVVg
foiZumaFQfg6lp+lQl2Yu254CTqtvKdUA3DvJ+iRLFduFMyanaGPqIxSZ/Y9GtpdBIpozH/rSHju
cdU4DwLyyREnL2qtNHMeMhQ8SrP0u8FrxcGr6RvUCJUeiBZF6+xN0FgHqgCFhHt+2f0T8Tv4Kthy
jf3UGCzntix4iC/MT1pcHQbH/G64YXs0o7zhxMnaz6pNOOSt/ZBBgjpXRvLmaaiu85J+z4RCE1g8
MTNOW0xXjzRiMscafIZ11XIawVJYx3n+CCs8uNeGT73snOdxvvDbcxga/tNyJRTho85w9WaQrfrc
0ARdicoZT8tVLCT+ZtTHZL9c7YxxPr8EzWbZGBY9bNRlQ/zXvNnKdbw7z8e+gDjjeXmC5ANjLPh1
RbTIeoeSuceyJy6DiYlQsvPXbnT4MjlId7CV2Nbylx0mxmbZ2Nfj5mfAki5PUyZ6mgfSuXBAio6O
FJd+tjmMPqw0X1mwrRncrKVF81gX7vfRTpMN/SFz1fngJbzqAh5RezarUXtuiV5Io7p/WG5C0P+j
StV0Xa7RR4nWRpUVp+Wqq5EWrIWW3C9XA4+MOSlGOjHz1gBdOhw9UKba83Y7UaRXfky/lzt1L9fu
SWk9LPctN/k4XIU1PS9Xhtw5MS6p778eTTzpanTH8Ws/3YixCBoueVzuzZUvgfSHRNLP/6j2Oek3
Uak2y71VQogDZ1JntdzbBEM2+3RflxdrdFr6mJG+pSBHKPIYEnoftXxankne731CA+Buueaw/qFy
Cabzsp2gnSdDJsGOy70pE0toi62GlJt96BFaHnJBfPJyr8Dwdw7hCH/tA4ug4s6su68XZ+eqwYUX
fd339fix3/T1nBQ3byzWxKve+ultuS/SNV6K6xinr9eT+QBHVW59fQboRo0dPCv5tR9dkTVHPj/1
tR+ZpaaLUaL/Xp4bBpO8p0f+9WlCa9SfXZZeaPNviVNiWEqFuP650NDMXwNQoFSt7eUfty9XZ5vk
YcqCt2heBi+P/8fDGqze5ETYrFFqx0UcPW/zz2MgH11qZInH5fZlK3/uBMlnnOCk7P/c5M0r7T9X
mzEsth5L87Vatv5nA8v2pKCRV8kasv38yv72mMxM5FUR4jTf/mef0r7zRlLfvWg/WYDc/vynP49x
/LY+olC8dnpTHnpnuPmIsi9a0dusJ7s2v3jLRZbgDlruisKU+2MH5xJj6PWfxyx/LRfLQ5YH/7m6
/AUo+OZENo3MeSPLTf/8d+Be+U+mSSCO7GzwUv++C382/bddTBwEoHGOuvLrxv/bv/6z78smrTH6
IUiH2f3t5f3Z9vKQP/9aoXs9T4BT553586i/7cHfXkVfZ6yuchYKf9v03+43vAHITUoMtNGUvyjW
SDsk8uGlqagx45h+XBS0+Us+kJmhlQSrLfeiDvY2UZDK/XK1nV2ZhF1a2+XBOHmxrM5Fuf9l3jQD
CDtRiQ6aLZs9oecgMIk3nu8VraFuZat/W56a9GPyoMXtYbkPe2fwpNTL8rzlAqTnSqWlelqu9Wl2
inqFvXLZ0qTeLYKubsuWSJXBptQk1vlrUybnLYi8+l8voMEmLnJakKio2CcTW4HMgGws2+UUrO/z
zsHMP2+4NkZFKiTHtOVeFfvoVeZ2fa7q6+D0zXNQImYh22p8iAazOIip8fB1O/o9sMsGgAF1xMDa
HABw+Una72dWuc1L34PH0oQcz4WZyatew3KYsb24zs2H5aFWI09Jb07vDr2HTU/22Y0fZXsypsyH
KJjbT6QTyZWXDCQYdaeys/NfjgY8qU/b9NGnkN87zBWOOWTFe9+KpnXVEYtjjJB25l0xVPCjCrPw
mxsqHJuwCy9hk3gXx4zoTncyf401/3nZPM3IQzH55Xe/pyMbMYq9y9QUnhxkt3upBflTSUG4WjYb
fCRzrTZV7YNZFeYhze10TQBoWq4xLd5RpVjXpprCJ4C63oGgBijTE9Cn9VTY92Vq0feptPBJxUZ8
TOkFrZYHM1GInrygeCyMsb6SxdI/wmt3NT5mZ8iKt0LTdFoUSA9Q7+RvNQ610aKUkvCAHsj/fVhu
dqwmPBi4C7bL1R5fPyruPsJOI7QXZVr0+3m2MDsXNXlIFotT2NTCvRk8W833ya+sozs2wYPPWQ6b
j1V8tNoMlc/61yFIOvJhCu9IwLj1QCCVWhV6VXxYNS3a0Bevg+fUO3jVId72YXoIMb99bUPEzlEY
hf+qI3/fcZJJT1BF2odYB+mUzdvImG40oU6kiF9527SxvWrTDTlUhqD5DfhNhE/NbM4QVQZJQLdL
JlcaBrrSLe7tpGrPfy44sbRnoUo6YMuNGsuZv/6kc1geSypoATyHtJUWxZjoL4HywS4MFXwg1PhN
f4mYyFymsh0Aw2AgnR+zXLDY/uuv5WFY80SxcXXzWz4l03551nLH16b+XF+enBRQMCNnyFd//39/
NtliiT+YufoV6RNDfXfEshtWT1WBnJ+lyasid4WsVmyVvptEr7be8Z3N/Gjb1lX4msTNQHKl6R0a
4Z5TY3TJorMI8S31qXoIInp6Zttf6/kaGVjpcfYDs56HOQ9qLArPmvDv86AL7tCI/LaNOo33fune
YpMhQVhj3YvnDsFyUZjlyiGl+bFtwZ96GUGs0qrq0+i20AAkNup16vVqn7dkTyiXbiPkLCLDwYiu
se2QelN39joj0f4sCfDiVNxfNJwOh2wig9TIHNzD0iRodsBwkWRUwtlYP1ej4xLv2QPK4Ue1Fmju
rFw7AEt9zdJ6jtVVwTcEOJcci97P3kkOZV7cojhoftLmOChmmaSrt/26UjWixYE16obM7FfdUbsx
7PRjpXNWz8oe50y3F3J4rvAcFoMikh4+wM4IzpYK450zWnBE7UCshCLMuOhic62cnA5Kw0BDf4Lo
pzFMwyuR2jjg0uhbMRsHswiipoE756ggnqzdUnvrFetFPzdDsETEEtqsz+dG1mroQ1h6ncTqXHgh
5gs6Qp2OtbDyVp6LT7YrMACPRpmvPMXsXrPqZ6h8+qFI9XJvo4tTRKBrAZuLuyg8yLH68MbuLbQC
+WCyaCKzyf9sKSS3uR3l9+40jKSNONpeJDrYnW4dhxrHK72cl/7vWQA03hyjYZPWmXsUVfspIxbj
VaeOQ0k2UZbu8wG42oTXCgNYVa5R/uK0lK3cIuHcMXv0ETS2v3o8P5GSyVvoB6tIGd87vJFP5lB9
jqW6b4QVPoZ6tp1ya7wPpvgFVvYnWWyzgca/5bzOg2RAuDZ7UW9e9BioI/xDdJY2MfE2kCV0lCvH
y1+6IN+bQ8mhlX52xDvqje3JBzpwdM0NzYv4zbTFVlhXP9KCbdQS2AXeaWf3HI7qMr1LUo5Nyfhk
8bGn9GQ1q3ymQ6Cv5WDiPHT5FDy48Y6+T6z6ybC7CpNFf4Iew4rSHNJ1kXv5Jsj0A52aG74pIKsi
OYnIyHZW3F2NpMU1K1hZhDQJ9cCRe8O70eO2yVPp1xH9zo1okoFDeY26BG8tFp2Q7xvsOYxMW9sm
7rL3PapE+LqbQrMR1zhBuIFhs6sc9zdBcoCp0pVXIVGe+MkdLO17ZlkP8ERWnPAZXifjJm9Vc6nc
9l3IA0Fa0W0kJ24FuHVNwBj0rDJ4FWH9Dg+x3JIcQGiIUb9P5NuvWuV8KsvwL+1/XzA/fIkqOHpJ
qO3QfbuoM5M3Ig1/TG2W7MfKptWHS21b2FjuQNDvmcQ7W/R34yYh2pDEsRhHJT7rpgmeyK+IVmFE
SU2nN1ix0DrQ0CdW0srKVWZCvB1g7AGW0Fgy6qRJq/Ake9pVIVq8dWhnM6jym3E3aNYxyGyNcjra
juBzLZaxbC5eV5rGO4pbASCHQVLQYDGHMexkDQV12LuNTnicDlQAY6yR30yy3Q9Z6G2JF35xYnlT
BcPWXNd/kVD+OHjQKVPL3A+oP7eV51wg7O7quAfgZjwEPXbRYxKTD0Rj7pkC+qmNGFzZU+WRmm4f
SwEKz7dgGaLKmqIoOTTIF1ddR3He1VNGc8Y96IZ3wF1I73dsg1XiPNScbeEk1NU2sMQ27eXN7l3A
X5kHcNIu/WMzVm+1bn36+ZuyJS4kosMskoc0Eh+YfAXvfC+bM8u+k51P59akPuK3sYsnJ18BwUEX
Sv8Jfdw+Kuvw0sj+vXeLs5CiO1Su9RYUZHPkevs7U9l1oIFBiJBO6nCewKFyPqTJlxK9Tb71xK9Y
Fc2hK8NfTszDXM2/2lZ5G/LaI/lQE6ta8LUX5lhRl+3lgF8vrbryMEnP2zRur+2qQv8shvGFX2J/
1FyMqEZYuMe2p0+fQl7axXVgbexgsvf8OGo4Z0mxVkX/WwlwB5l5E4I/dTKKs+mYhOV06Cb3Tekc
2PQBNMHY3GaKB6L1jzwU73GWjKvALD7zYkyubpdG284bPoV3iOv4R6hpj/GEi5yJNMVpum2MdnjO
/RjLTu7vO2biNpGtRw7oz40Egp4lUb0p7MxduflkXjpT/HJMuz8Lr2xepKQscxLnJ0hQb6XV1Tkt
XL6aRS84cjJzDH6a5hmlnLgm40gwaI5vDvBAt2rNKIHtToB3ms8OwfwGTsChbz3PCTtw0b39G26c
md1QiMZnAV9Km8yQ+rO3V4VCwe3k4kbOF4NJuwk4Y4jgasZMc2KLHnY1wQjFrmhP2M5TStupNy8h
ZcTNTQWcTuFcq7YumUkHw9brBoy3DSytLjLJhU29N2kxZCRS/bcXVPs6S81t7NmCvDWYWVZb3o0+
p1fE19c6LJujGZI/sTjT7fyppiB93ZoJC1O9LjF1GvIhJcY8Io9qbVuxSfoaSBYBGeTMWPSpMoIN
iUbEnli0DCfhvvZ+z8S3JYM0zdon1cENE854pyzR3uOuZy2SUaYbs1O3JZULWAJ8hFmu1zMkuTGg
tKIy+1ZAjNw6fvouLZT4kTBskvvKeF+DqcoZaXLETMxL02efk5GQL1kF1brt4Grzx8aNY6Igeuc7
PPpshrDqW6G3EP1UMt7bckhWdexZJy8BdQo9aB/U3nHOh35YCM4LdNYyCVTToxjzurGqUpZxVhCR
6uESb6dxAjk1vmLKb/T3joeEreijz4Tk440e1tS2hQ76GaGyBG0LLyV8MSPxG8TJMyHDagWTIVgN
FliK1CvvprahfREP8qnUPeILM7GVpQrOOiaMbT0TOEze8qOWdePWa1tYem6yt3St3hOT+KG/mpRA
pK82AUaI1kAN4UOfoN99jGJm1aKOx6v0rASVdrXF7yn2jO6j1aK3QKKcXaW1ycJx5wp/BIXUkQ/n
N8Hey/LfrvLu6O1Wr2nO8mJqfMg8cHhWcnRThEwVFvqJg6g1TIytOZb4HXrfyc0vFf3jzTCQgdAi
CzjHsf5epZ+DzAby5j8afZg+LCs/g9vfaaow3r02PY2pcem92nju/bq/pgrJtHmGthQ9SQKetSwN
z6WlzE1jhpzl7cw/mJN41FScPqLeiQTNBuzX9lDc4VEaGc/30blGd1N0Gzgt09H0nkuytgcNTybp
l78m1ReXMKlCJGJzSdEkH1mnvFtfTveWYW0TTxgrjgc4gdXAiKQNLtJl6NCoEc5EZ4avQMYhtSP3
4GETxclkYZAOTH3f2YQUSkuecer7NCY/pMzTs6F6i3dZ0T0IiH806nHcuPgIj1MRJxtbC4mbC7IS
DkPPqGXUj/GoXXpLa26hS+BrUz2WDgxzWeWcZe1wRxsBP0jp3EfVSE3KBOOYhgYAH3IA942Rwj30
Y2Ls6rTdGWQqnEYrPFSjdzOJtH5O5+WHlcd3PcLpbdbGAyV5Kreucl38s22/oxmfnJnqI1zTOsjb
CF52sk/UvRJ0s4FkUsI2T5LK5TsDSgdikbI2jaeeJxVFRyL0HvyuH2+YojgooeE7REayzoPEuVND
e+cZXfM0wphJa1Vdcdp+0/IS2scwDIy1EC/GE5CRom/vykjHkQ3MrRSYnD1QnhfynfvjIEhPwFZp
nizO2zEpypskFYyBvIGAxJbpe17xk0FO91EPenwIVTc35qW3Rh4XbzUnOPXedArwGh8a0/6YajEc
SBJtHpER4rdRMHZ65kgkjk8y1Z5aPfS3tm9fETkZ22lEkUAuqHFp9ekjpOxmMsrwJXcjch7ipnvK
K767EIfSwuqelgvHqcin3VWYtbfk7jTAUDjwOpq4GE11UwQI4LreB4i3VqQMgPgW0X2LhnuVOukd
yiNwki468s6ycFrOF04zsZLsTQQI3LPuxnlhbXbCOeVmusk7Q+6yUartWBmANbWy2iLk5v0yQR4k
DIVWo5ZB5F1jYbYPrDtaxvA7UoP3CqTCuZ0vxjQ313EKSUDmdvBQO3eDSONNa6UaImajewmIN9ma
1E5bcmYQI5nhi6Vbw4r1nP4i3fKxTchFiSfjm+JMWMuk2cbOFO2JGBEvy9UQSSB1CGHFwBPCdyqh
dS7rFxYd9rU1NYJ9iNjUNVZmJK2H5yJV5bOmZflO2bBbu+EbDKbwV7xJkxxWWpkE57Jp3vBirFXr
Nwell+fBj1hGSuO+Le3oDixGYjNKj2mP3voRdJDh9uVeS8xvSms/CA0CYMLQKKbHebLjn20f8PYN
SHH6DOnESJsU5NyLi2qGxaXjXocBuiVdMW1jCmVui3IcDoQUEbPWMPLBXLMHZWVDEY7FfkLUsgpD
H61AN7qEft4FeDTn02e54wvyMyEY6zBYg7YnYCAAi0MuYgFP5OhP2J8mKzj7NhUSDZUnJ/HctVKd
ODp+lV8KwldXAJjEoclg0Jkstu/9WCt3tVHAIx+oYNpKolUatOOQxohEMnBXnQkLTWaZfw6n8v+l
+sb8+U8HguOy4hCujnHGMpx/KNGLsDaLFj3EehE5pkX7LbdR2mWWH17hw1ooZ5sMCBIvyxtBwJlT
eUauY9yE9VbP3fx8aIOdP3XVWfgdGsy6vC4Xcb6t3Sm+GkwbL2DMV0EugrvWk7zNs55SBrV/QIfr
7CeFNoyi170aOV2BMaKtYJBN+ahwDDUTB9xqHH4qlLictwHfx6MJlL1yViWpoQ+olXZ9Zf/otXB4
YxUzeCkCtCi5wwpSIFJIsD7Rt+3vZ9aRr5vffTC5R7+jNoxjaKLAIbt1xZcbZqo/QfOpIK7NzPxs
/j1bCbiMws7TTYD7AtXk5DNhN1aZFZjXppbNXf4bHmHYW29lCIHGN2Hr4MR+pd3gfmnhe6Cpaw5r
5a2rh2cIy8lRKcL9REbDz83a4T6sqDnCVP9elsr6UTJzN7xKmOshacQb8VeojoE5tGDghGdV702l
rQZpxY80EOQOlhYhDZKupVbH5L7mMXpwhOoIvI4d/YdVp1MRdHbSfgeMgOOSxUbzi96yt57y/Fw7
nJbati/W44js2tfbbeI707ZvfYGGsf1Z2fBBi6bcd3PQOFSIc0r6OtTk5CCQ06+8gYKrm+Zg0RAj
S4T9A+XBd5VzLJ+tAJnJxHjG7RSlADHISJpgXemt8EeY9DWn+8Lyf/ICq4011hETdwWcmRhy6q88
wNhofqPI+6SpJE+VKMYd4DVnC+XtA+ZqvrGaVN+VWY+QBpkoxV32xo8YTlJp7pWeP4+u3b81Uh45
RM2RwVEw/2rB5LBPGjtakfCWjWefZqJsWWqW6ubmaQ1axYfUho6vuc86Ovkylftlj3N0+xcvgXfB
d2luSQREQ895gpr95GspulHTLteRmiNmouHXUjfXWVtsWg1thnoZ2NpuMUpElM2m3+lr254GtmS8
g9rrcLLiBiiBM8UNWtCwvjBAsdBN066U0avM1PhdJXxfgmE8ysGxTp0u4jdRa7OM6wLMvLtv4sC4
RkLbMgR5Rk4VPbnDgGjOQqwI5qnd9DLbsUioHrJ9ZuI3iQrXfOF4/KHDL+/5Bz3n9wXEn8qmeh+Z
sp2L0Y9vAzL8uDAfPc0scFzBgg+yTNuSdJmdBxaYS7asyLQfga/9lYnyv40S+I+UgH9jCfwn4MD/
j8yL2bzyn1ECq06mcfHj/+x+NOW/EQXmp30RBcS/LN22gOibACzwKM+hKF9EAc3+l20QXE8YquU6
poFY6w9SwP4XvSibe6nHXRt75X8jBXw2aBhY9ua8Ily3OPD/R9SLJW/ojz8RIwlJN/YcGsbOCZME
pH83HyUig9qWEoZg+x8DIVVrD5zljgD6EAMRay5Tsj6KXKU2zP8vRbtNO8N48Vo/XxHcjcYqIKyp
iBx+1jrY+FZdfScOjjoFT28I+uhxN3DEaX5ZafzTNnN9lXhy3Iwu7SfMl1iqyYMADzbAN5XL1k/o
YH4KP3ePdYNsguzrmTDdvSJba4nAJDUswN+xUn6o3Q+shTiL+qhSrHDvockdE5bDtukeqJPUuQmL
gxL2UyWms+u2M0e4rlf8nEk+N+Ln1ORIQNyms3IkQz23KJo1GoBdWgVkneRjcAZ5Z0faeKuekY2A
+ibbbLR6CSiyzw+qRZvFGh3auP8Tgm2Ia5B6DdsI5J9hbeBxIo+59w/YBZQevVrKFVuHLBjgj99i
fM7CYQ4LRhbdWnMXNcY1zIv+hEkLJ1MRPCZeB/hf2re41DAzpE52dNJvlcHgmEHdC5xdMOlY9ddN
GgAM0zx/NVbaOUiw5Tsg7Fc6schQvc1bByr67GHKmvSR4g7iYueO741R70O/S+lwjjuid+h+Ou4R
9H9Jw1nNg0yJL9S84qFyfslg1WkB2JOiAfJKSa0PgAwYreR9CpoHKxn8PRjmVbMjI5Fkmy4uL4S5
fuZ5RUClxxCILjERCVnlHPrwNxwomvBOdxB69FxNT3nRjqcw4s2INS+6iSZ7JY1+2sjm0OLv2Cj6
OcylULw54qfvGNfW0o5V2HFqiVFv8nVg7Qc+PckceJT2r6EpL62R0/Fwzedu1OfioPpJV46od5Xj
O09KbVNrisyUSW5ohlgw44sZyokYFCE0sY69/zuAQZQjMQr9Cs+PzjdodHLo6QX876KT+GaleJ9Q
UxdN1JyiAIOXPuyMqXJ2xJxFmzoN0I1ayJgMq0vfaI56EhuMHqLdt4mMckV+sJsDGjeqIBilD2U7
XQcO7OOsP005AKAGk28MF9Ak59l7lUM1xRbx4ZvVBMtyeOkSl6T0Ct25TqyQGh0QrkjaLFIr7aL4
AdYcDaRJ8Dps0G1SxvVdVClEaNZvYaMYYUHu7qnd/TXJ8u1Wcx95qfEujEzWKYa1yU0c6CWZdWvf
I9YnNMEn9qniJxZtLDN77EVD09gwnnVDbigv5L7qSeerse93o7nNulo/hbkgUMcu3+2kfgdnzCm5
mD131AXTYKI9p8+3yYbsiYIWKlagvxqBgY08/exI4CTZofkRNPwSOnXS5p5wHZ0cWZv70apflVYg
A+jhbDSlydwvbnZhkcpDPlkxgsNZIF9mGBEKrEfmncZga1/Z8n7Q4pilXMD6EHclP6VQ7mLbXeuO
PmzDoEJoQFDkvi07wJThvoFctKsC7bWIyzNaqWfpBmrrA0fOERAvF43taNvOat7bxv9WAeneFlo7
bSoraVeujjwKO7vYerUz82jlRqgQYBj58ztW0g9TbusnRXgEX7RMzJClg1sXzzUHbayS0W7sux/E
ViDw7fxXzWMemUJ5ZB6w14m5hDyOz2YYZ8ZQQiMX+4ef2rfGMfqTdQ1mpLsp8m5DowTm/3xrG7jX
NgKTNzjxQxKNl47TERGvSMjLxGtYIx+TaOg3NFcneKWtYlWHy7klnaSBbgieDXFwl9UnFXf1ySYn
bmdp+VsrofS2Y8EeSYJC6rSo14jr21PHh1TZFC2Z2+II6uWrOTrJkXHJvvOKlPcgdZH8IJM10u5e
egYJPAIKbjJNzJzgOQ6CLcu2+UUf7bkiTHojSxOAouh/9iXJcJiRupUY1vGk/5g8/VvhNnd2M9an
ep4BJ6BpaerQsy281yhmnSJ7il2wBh8N6SJbU+PrOmCYhm7oGPumK75zWqNrzFT2AiPV38J/kTM3
9JOakP4S7ecHHWzAZuwwRVoNdWM+7sewvVQhjlBonb+Bic+jbFS9ZZxwYRXtLiuCl8gNE9CRuWJC
0tIhYcFphjYBl89VZGP4MEmPxVvLSHNEBFHI3wnmSPxE/Xj0mVkuK6qV6Nsepm3x6Thude4VdAPf
7va6824YiKXhQdoroIf1FgOBs5Iw+6wu9w5ARI21n/YcSUULX55gQIWwtpeOfrDN7G6kYbxmAcr/
8wJ/3TA9zUG8hUn6mQobjLEtTqwEHjUvPU1aTSiJLPYhuRarpFHxSpm+tS8ac68p+NGw/F5NzXbW
qTjEBo6+rjjplbzrRo4GxiDaVRnyY8UbubVr+g5yyuK1VxOm7rRJuKVttPam4lWnpyfU3WjaWOc8
8763z3bBaMkGl96JAUDhgGIeMQXV8ZYyByNN+X1AS5PiacucCcyIeXEYiKzHqD32TQnnlI4YxV17
YW5N81NHEGJN51TMJ/CsOk3e1pxhqq3mHTSf9FTSDx0+1zV4Ym0lujE/45f7mPTgKWO6fHZCVlaT
idSmT/AK1gxFWxl/8wfb2NeN/B5r+LyctM/BN5b7PI8YdJEZv9WS6V4N0XSAHXWlRvxelz5Tajfe
zK2rWutXeuS9M09ZDaqsN9kMMdccWEYDP2N37EDg8FvfVhwz7QScOPNI9B4q+sh8lugWxOzdkItd
JE+u4TH9L9+GgGBtpPm7qYWQnHrBLuqxCJRZvrWKzltX/ETGQqZX1DDuBbTkrbK1C1aYfTCgvA9l
964VxjcEnwD8+oRgM4NE9sCybrkDC0HTK/qjRJ6nIQPWnBkdJrmpce+xq25kJ196fTgakcA3C94D
IC6kcaj/EQ1B236bckOuc1QcOkPEtcIytlKor7RcbDuRicPEV4iW730re75cEd5Tp6VbH8vmV20P
OK4oNn33qXSDHwZEcNssURPvU4Rjfk1uQ9kDjEeLDPaVyWtlYGJpxkevzuW9Dx95M/IOMhEgOtY2
65UOtnNvxdCFYWoFuuHv7M7CIqhAW7p4xFe6bFjbudlGtykHZD9enLyFlR4ONqAnHQRDWrb7BF/M
yjfILhhE0WxZcNNnGj7oxP0XR+exHSmyRdEvYi0CAjdNSC+lpFTJTlglU3gPAcTX986eaPBed7Uq
EyKuOWefBpVAhdV23i1uV5/1LMSFtC06x2IIuMJntRNqmTdO7V76AsRSPtT8ZY3pwSnND5bl6dbt
q6skX/Vg6IHGcm2oZZkUKruT2w4+NaVph9rSRI3B7OfbGePmzjeSKCcL5R4A3S11wmq7Y+zmdw2j
5Mv/PzKqJM+u1QFZnAjRguHt6mfUHSS2mO5oR36enK1uJX0FPdtlRUN8AWtZA6f2QkOySche7WwR
j/l1TFmHeYgMwkT5DDo/jGK6fWH2I37gl3GV4oBdFTtBEw9bwXIXYUa63C9c5gVCeVv3V7tks0dX
cU5Z0l44sN81h+O+b607Z2DtPENcxxzvbYPRNU8IMfANrn33QNHEcOJmK0Rs0XAyCBxyp6khfZ7c
e8JfYvJICgIpNuvENMGyyCycjQkMfTqBmfWZYNsMwzz9ZBFdcug4ByK4KChikzGq4bmfXGxCWJ5c
m7GY4n5lBW4pTgC97gLpI6AI4tC2y+kR8CBEfy/qJXWGocSDUQX495LtknLOtIegsX7qHpFGNWZt
iAstrZnBAI4hmnyYd2gg9yj579gW+fwPb8XaqW3NXBRTJztLwzoKzWvQuv43BQe2FeY1LMcp/JYD
ENFTgSiBHRqCP2KIP9G4lwBixUNP+bshmXSb5fVn7Q6AuSdqzdpWRJWS2wwM75iwc4pu8TEpM9Gw
hOAYNhKdkVzm925YCeNECLSu+Y/ryOclhva80HSolCqaoEP8ntZVqhqmMHOfKoBHWjsc4oXBpmox
D2pKzsrGp1T0GR8iYNDVdZ5TFxgpqZTPTtezZCqtKGFQLive7r7AJT11P8G87GdjYBLuplw8M3jW
m7U/D0CkGCC1DXJfYkG+U1eh24g74qxmZ6sz82Wakny3AhKyAe6GufTIkzbQ+hnPDQrLMVVPhdVk
YadB9asOFVjgowury68CREmIHhMplFM9CL651MWJ4RHHqKX1bFXm55zaTKQb+BYJJyG16u0DA4TP
tDNd9GOmyL6de+1vED8jAPnjOrQ6SLOXCN3TUzwkd2nsvIE1PnZm8JhrSh2r4osrLhxhNrtrSq6u
S3iV4wdHMxZ18uZtNatzsVouL8TQhRQJJ8VlV1k4oQL0xxUdyl6n1cbz66tVMjOWxhpaZnyDi6S8
3B6IEz1dJ6oUK7MQLYP5VuP8CcfvGUkHahdmAkxy+zODYM5RwVvC3TkMQK8NNmv9+tLV5aFYkMzP
yW/gxYRpxPhUanAQ+D65H2acTS9KLV9GztzATNg/UVIMZvLEGUWqkiRECsA0VuBL37Yg6rFkUwDc
KU/locOOnT+QEZf81dmAa4Uo13z9MgpwFQP+RiIdesSoZXNvxgHB1DfPQUcOmSxejfZD3a2rvs88
AbQnBm+nmi/TYZStvwrPfnZRne6bknJfvoNQfCMeYN/gg9yQOrjr152ZB9bWqIkKiN01R/GGFin2
WXbdHtl1L1r370QvGAj01d3PBKskzO1lNxTMD0Vy0SsU/CUInAheC9u7jqU5uUm5li+ev34mc8Jc
oyG4SrmAgeWzN0+sDuW/dcHr7qPSGu3vtM1fyMgJ69GyN/aKv8zOCz6spGHzrvVDgB3hziyfXSfA
Q+ohMNMjHuseU/O0+Btzqkng4mGuJvXclmjS2LD38io00MZqbqvIqT5NRC9Grk7qt4RhF05nUyIT
dLEOMJd/VIb+5KTm2Pad50yIcds2TLUF171nLGe3oR8ljeqa4prajhUOsIbUeEsbSHzbexKu8L9h
1QpTnT1lt7wKSZzkXOkdnrfDYKzbfOYXzfl8y1yi8rDUNbvF1VnFianTB0eud5jT+E42Esd0hiRQ
M0QIfNzSMQZu5Al6y8GLqeWhJpeWudm3WIv7LO0qBvfWZzCKq9QsixIWUjOK+kCwCmIdhudhekNF
zfNUMtyZ6sgnuhrLS5TH06E21n9Lkr0siX9kOXYTkLIL803orfyGrrM2KCPiyHSXa+rikLR9DNLo
Q8/ENUCbQTHvVZfFiLOTSiJbJc9rzZ51NvVf0Sz7wuzsh3X57sfYvqPP3CzBP57o9jxaQ+RMH5Wn
CHdgYYBi9dIrl0tC4CpmH0UT5MiXKVC0dYu6byZtswGGk6XmuXxjud+sMGdWIZId+hQG9G3GysTP
3+cqaC553/KuQGZ3y0wiWyLvyRqz6UJJ9D63AerAEViXFBPqrtR+lJLLzgog4ackn3G8ZPd69R4D
kT3dAq58dE4HaT3JRrkYwRb8CMruH+ZmehgThmUADcw3zTe12P21GUDs4G3ed5YHrOSblf/BS739
9P+ud7qPy05s5IpeBf/5Ye40Kfcth34ak3A49ZDjK/tXj4sd3fbaLDh+1QwcwWSXMlMcr7Z9cW+y
xlKf2aySeZgbE6GtTKWchOg9wZSBBhk9/JZwheeun75GHYMgs8d/vVHds36+ZCYJA62bvWk57XJ/
varEfRxF/9CMKFToW6uarslKyCTFzQl3Jdl6xfxdJ/MLjLMzXizeCQc9wI11dzPkB00eZpb5S07O
q5tY5zHu72JXJNt2bJ7JoQ0r5TDRN99Zp8ldmyABn0zz0HQ4ce0aimLdUxyVJIRDatnKfo4PLsI4
EEyAPlY0K46iNa3atTjLpkkeTHywoVwd+WU2V4QJ1LrLUBMKU1Af5LXHCDFwHpEzDycxluVuvOnj
5dqf+2ZISVc0sG2W/Cd9P8n/AAVFpuogO0oGJK2T+vFyrz2qFDNWyl3fGu2xFmb9hVF04/XLhWhj
vjgsGBEUABODLEyEKUmPhK7p/ZS5iObSXwaMd4j4V11/FQhhxmnIolW413yC5ORe2jH4p6flbIzL
iXRJ5IZp8Nig1iXXst7W85kZzPNYtFE1Oxn0s/VUtsDqaMDNKgXf0P8Ts+1z9DRhEE+3tDPx0wjx
EKwYZYBlFaG11OAwEPzlot9OniY4b/HJbou/sdR+Lih3NxMT2yZFrpZY81NZzsWxNa6+e65j8eWN
DrW/qQ5FEcgtk7B6Y3jscXpXXfFqkC5QDJEgFgO92nh0bLjnkk69ENmWGQ0TAigJvjaf8CiY4VAh
spPl8tGIXF+6QkHsnxgfTtbcHng8HwaQjV1Rncz4ph/3jy0k9LyBYuE2yZHfogstJZjTKQdZaFwe
xpLyzSJEyVFlx5CNe2AMVsmbGgiSmIgrbL3SDysyRcSyMu0ajI5dbE+aHwhCmhcyOFeXlu42udIt
qSdWVrwNK2mhi2bm7gxMD2f7ZVrQOwVp8sDGnldGoxQm5bfLrHEfk8Tr1cG4p+8YmKEjiPfdFADP
zVNsx0i0HIgW2jziAmOZmbbciDZFvFpulmJWkIxm0seO9XQYF7RLWVtg+zb+ydR7dE2HSz+fHwo3
DZlePHTZUL3b1ZzuCepbdoY/Dvduoo8iLvcLZKhOVB/JNBC8BWijL5J9hdjS0krtkbEAUip6/uNu
y04jO3p5UhxEzEwniT2IXLepmV7bI3yjgVy2Ed2UQ2YE3weEozFjsmlcEb1iN09ZwQVIG+EcVdQ/
XR/wQgMxbZDVBoZ4EKojCg3rsDP3acT7AyblppC13OZP7Zd/lczx2dajF3WDKe6BIqbYrNHBOUhv
mKXLq82whECH+hYOmrwubfAxZd4m3ZVYg6/kL+O9TLM+1GkJMoi0oF3Z3gRNVXvLxGLW0jEt/zJr
Bt5G8bQoZ33yRu8I6+9vXCbveIL1awCJzDa2c6ayT9/v82jug/hCys8/2Q/ptrxlZPt40aps1eQ3
DHpr2VxLVfnblIs4CSnhoJNX7E/+vs+n7Ne3JmLwzOJjIv8BBGrQgntimtd3z7E2+AbSYNyNvtse
GcFpguzwEQgeqUmtWDMgQeElWZncEblGx0hvXzu/GYL4k7F6BrjJgX+8juNtJfv33OjqUzNk9QlY
m7OHQbevrIbglqYG92JrSlVvjZuTtEj7jRnUuBYuIM8WLlvUSlCc1VjtCux3Hc4KJuGgdBhT9du1
W5hCdCMHyBQVrAzCWHbmzu+ejZaol1bSLKqE/UYSkcTQhCVP54Ypj7VxLWYAiNQ/rcn4THzzKSdJ
06vdlqEV2wfPm483gNwkq4fc7DsCx/uZr40MTdknh7wfXp0gOIMfaUmMz/HjhqWgdF8QB4sEQWs1
Wejlk+oKkPwHA8/7YOSRB3N406bBEnUMH0uiPjarjR7MyRLyh72wq6s/1SDLrb0s6aakHbt25vR3
Xv23jEA0PGzQq12mCam3mKGZoUGdmMIqhxvSK2IP67j54Jtje3KQBAkRlUQ2I/fHINNmMVGP6WBG
ROVlfEyMYJgVHfwS7as/8TrjggkLd4mjxoCXX9vLvC0Nzs8safonHB1y0usH6tuFTv6gdHuJU5t4
RE7OvpvyhxkvhxIsn0pH3g2j+y9nsVgPMwP0pm7YlwhOQ6CCwutbfF3+k2Cox5avOfStREni3XrM
mABiq6D9zijTbBdbyQoRZ2qKC/aG95Q34EAQ+kvsq/heV/NvUIp5n7GZIucOxwaL0kj57Q5khr9H
QE8YNKl++Oc/SF/kBKDHrjI39Am0nFzn3zgF5QHrJJPT2+zbj81ttkpcEfmIUMHGyFgD4Sj6Aq1k
zkevfdajgNOeZqxw2znu2ddlw3kOyFXzjCMjjKdJB7hVbjmqmbMWkVlKIEadpKOm3rndJfsSycA+
aeVG5353Mkv7q7qdCCBPQq/Ng9BO2R+C/r7gxsd4M6Zo9RbGUnYpIG147z3nDPBLageirCel/gm3
ehYoOYNluYnp3DZClquiaRAvyZA5ZJcNFydm2jHnpIsTGYlsLjO+15avoM3tSFegtPKVCBNQOGE5
ygr7itonSlwn/OqTyLG0NvYmzTpGAMvSPtBJ5vLW5HIjVI3L7zY6u7FjODqvUPoaQYU7s5grnD9l
mRD/lHYwE7t4DgMykMeMEF1ic3pkr1SKDuJslGeRg8YSnIL8VQe4keemiQMWOOo7FsMdEv06YuX1
nUt6Tfr8X+fm8nB1gB21VkWUjdreomrxscwnj67winuO0/vSN1PU61xL68zwJ6XY21CofKfgFbm5
x5IQQ3PfLlRvCaUtA/I0ygiy22PM/qH6YpOAIwGeoz6NRhcwwjCxiQ5IXnVnP4+aKyX30bbhtXkR
ME3viPukG9fFJTb7+8oQr00aTNsitn+0zS/nFl5wmpnVuHnEvJw4cTtrIjX+8tlCakmXhLy4ZjqA
6PxO++pxKhG4Os3QH1HSQFwa911hk8pa1RyYnhr/sN3606JHwEDEbTClze255TOWttNt1eo8y9Tn
711NN0pLdesOsAJk7fAwZ6cVKHlIwKraepwdl9ogumjSDeNRE91msjLnRpVfbP25JKF8Ku7621OQ
VfPM9FKudziv2Et1WYy/M/5ZnI5FAjUQ4Y4AIu3+yxXm3wIFUdknVugo2i3HI0uIDqRBnLMrTf9g
W8TvyPJtFI/WGszwFcgxasw+iUol8AINyMvJF563nE1rOKjPrGDUSEnJD1riczBRXY4gVG94rPus
wF9u5RwdVlLg2HPdg+MBNvRSLL2ZT2s1ORMrs5Wn3HeedAtidx7reGN6RC8y6gtCc0ybnQjsL9U5
/WnIZ0q6kRB1x/0liuh9tM38Fsn+r11iWNDStcJumqKpMkA6+ru2N4v9aiv7GDRmsKm7Wt05ufmm
vNW/5qZNLVqrt96xs50RSjdewe4N1Z6vwRqKP1OzxlvTeZLr9M8u0Ial5EHftEakPfE+SwCDo5dk
93O1rNfeQXNpdGxU4crd2zZDHzvnmPcXv4u0qjZp0Xw3PPnEl1fVPVPvD4sNSTsBHW3ndqWAZufm
zRSNcarKd8e37mcNHS++2dHmxIo0dpYwoS64FNw1iWnT0NdUnigDibVvLEAk1dtoWuxtuOu2qR0j
TR0vtbbLbTln331bLye43htjhSsGpWhHxnd98Ng34sPCHmw6tO3F4I6n9cfyjfzkwE46dHa6E5ld
HrvE37RNyibW9459LyamjitFM7X4htp1ogWzCnynBcnxJGxpc3oa/eIN377F0NFn27gS3IZCwpwx
9uHGoQafGO8FQ6qhibI+n30TLJ/HftxCpjDdGvRBMYfNsyI9LrNV4NLF86UHPbyxQeDptD/6LB0O
2rIZGg4UuT3JamPtNYg71uRE0uLD2o7qoXExEo0m90Y9kC+XDi2tjuXr0PZqvQ/MP+KWXul7YJMC
PhcLF4zBKgg8y7xzIW/dEALf3bCk9yoEaOXfSdcL7jrfeasnJI6FzaDVQfASLRBDkcOtFcBIk5uO
VeVW2uhloNZsEK9ad0BHO+VA5DreKli8rOgwlKs6/GlWfUhG99lMjduQlItiMNLt0o48m37Vbs2Y
zUXlfWrHWnayZH5Sd+BU2+ZReUX+/P8PWBfBxmIvTHKsjHSa30HjkXfFbJ+JNbZ2iS5/1FowM+Vz
3qTzMj4h7nR3jjn3zGvFvpb4ngxovUXRn8Y8bfbQZMDYBo3YQadnr8GaF9zOcMartZ9INg6tygl2
lteVT7nZqUs3BJGjOtgvXnpMNf9yl8t5XzlecRwlm7jgsxVevGt9v2VhmVZP//8wTPZ04oT62wSb
CKjLAmPkiJrMFmGc8VEpdNugaqAX4STOyLZzIXbSxqpHjKn2EZUISW5pL/ZpsO7LCV2Q7QQPgTLy
58yuSJwVyUTGBGF2HP3tNakIpODFfErc+U8h2RKu+GXDaumLZ6nM67zQO9pobYPCfhVaoMG5TdNs
swgublbe+VRi7sit45VqekE4s23y/gOMn38uF6eNfDWdvCKAbSs7+DNDvW8awGQjz0Jv5BaJk9rE
HjY6e92CMAoYOJp2Nh/MmdWuHP2KJnpCzAMEiSTS5MnA7h36yDD2llAmRss7lRgZE6Lgm5R03H+m
cBi+YAr0Jd/V1NM/FRX5viti4ccGtzXCjfE782ufA9hon6Tw9k4+uZdc9+Ts+YPa8+DoK9sMLxxs
jEE8SoA2yYdckMRolg4hCCwYk8vOF0QyVGVuY79Nvlp+obtp0vI+La2rgqT34BkI5VdgX1YmSFW0
x2usU4iIy0q3UNjrdeln41i22SHw5sdFLO5DJyisWlNFOhEZvzqoVYlh3ek0oMAcIX9eZgNlIvdj
HlSMBxbghXhPHT6baUofF6b6QS12g4eMunbc9VY9YKFbmTq1Sfec+k3/0nePnepPmbv4O2bCH4sY
8OvASowyFspHL1tZHLBWVzUb9bVO9qblkORa4Iu0MRyGdlBc5UCzT5ygux2609j4xT0n26aNZQLx
0QVypszX1mWLgjRWh+XKI59Q+0bQgCySG1lXVdSgfoGICn3zLk7m8d5gqRkNdCubih5eoaBnmhOu
SBT8myCBgHOWbC1qa4D6DLBoVmoJD5KyAmXRLN473fxtUlxAMhd+GLSDf/aDDEgBfbWZd32EaXe+
sJLEcMyefFjzt4qZLlZjO8RdWka+xI9ae2CbTMeMOMD6Tbfm76M7id3MbpP1V2jeeO74JrbEV9jP
Bfa6ZXW+Bm9+bT1MteQ9e3QUy0jaJsSigrlRM1AKpNL7V4FBzLhbsV3EdURHFWL68I6EXHsRYaA7
bWlYOpBcMEPmu8Yjqk54KAL7BehhbVyF1zIztnze0vhG33HIqm30sYJLLcv0QVYzpoma56On62lI
LbuvPCTrBHJuK80OxC9TYydyhHpW3t7GmJg050pUJ1//EpU2HLPWLaIA3gDtBXkSM6MP3yIREcMR
nAHkz6UHbiqnXtcjgGeB0hOe5+OQ91ZYLM07YLBgj2c6MbEfSJcQb6M1k8gwve4sqHLXoii2Rhuw
De9xDS8xSJvaNM4LKdC7QfCik0BftaQltCUG0OIVBLTcODHS7s7edrIi8ZNvjPK2PELWiu+z6bks
2cS2PWqeuc/ITZp4SGSbAbqTzVNRN9SFKYYXhy9M529igVNbNTeMAqM7Z1cKSibPjr9geg+HGXHF
AcUq3XvfWQczz/9Swr+4y7o8rIm6b2sR+QKO/uTeMMumeGUPsS2qgsjHDuxI8Foleow8lE6PTV1S
UNVabtgSs7DIrYNE+MI6zEXqWGImBJZAyAME1mQIWK8JJn98fNSOk9ElH2jGuq1fraQYWuw/AVGC
og78Y28O1bXkpUPvL0HZbpVOY8SpWDUX5Aohcnjmtl2icHAxp8NK22xryJwPHbcIRF90e5MdEUsx
bEeXEeA4yf0orIc+GeAkZFxADJ2Q8PT5Ls/yiz0WDCsCdKuJR7atCXQ8669pLF+HXtLUNZywKecR
dQvoABhQV2jFByWdbgfzf0RnOcOlsize49zdmUmNTC1O7xLW0mWnrtSBUCMx0IWUALTq+ViGnnL+
EgNUdEe/sS78A7RijliIkA8Y4YzvVTwSEumXUPX6r6TmVyvI/u5H75Vkcr3NGYbCZOWHXTh/qcNp
YYbyWFjDLpjlTzYEzUFkMa9sJUI/WULHLdxovt2d/RF4Q4lrAy4+5m+xt9JoIcKVucJfL4OvHFTu
7yJXyi9+/RTRmKR8GvM63ycuXz5SjP0igkO84LSfVRMFw5QfeKnefDW0TN/NMmrsNf8TeOueEurs
x+pPXfKbLcv4t7k5KnOQbfnAG8iFyj4fJSdHI6nMLlrdHpymYmaAQnPaqNEhD0jIcxokT/2k+jNY
IB1VRTlFQUxYgmik2Jj2awEC3oc7vgnWvoxg4LERppnnhX5YDa94XiwW6QY5oAt7HeKdT0ZefmoQ
Y5u2ZZifzeh+K2/UByxSGGNImN8OY+2EPLtbf5HqewbvvNQyi8w+RuX1kXbJ+5Drejc1gBKKvGZc
lFc8rNwrVYUFZXHGD1mV1RkBXdRWWcM+VoHbkLyBUnuhJEF92yWAEhsxMMeKcVbq1HVwjxi3rDoX
t1/R1NHEan/baOs5IN3LhmJw8Isq3qgazh8N8w5ksjokuMiwYgQz91K3Mys4j4uWuItkHSHmnjvY
ManICiYJlvuSLYBG2BSoCcdd6skY3qTeOUOPLJTriYk/k7qygm7bknzuFSPMKMvDt/gnHZ330WxP
06isaLTjAWlp/YXfDTYmqQQVMSrtn6FYzmbaM8SfORz7xqOyLjmsJ14T5v2tDl2/fAWSFBMq36Ed
86n+ympPKs1nUyW4f8wavUppcamARjCYFlZjIMNbBPFhhaHdEv5qTTqKg+A5ntlKTzmsW0m4cDT7
LAb06GuO8W5gh9UDxF/2uhwQkUjb3LRMcx7MgD9ymr9x+lBVqDpGfmFwQWTdo/SClxa+K6i1+o66
hnFV08AmfhlatJt9itTArpFKTD4pXROGwjPRq5xFNHKlFVDDJx3+oKtu40ubZfWmdoBViASFFbSl
X4mjMMpMIPo9xLttlwNGKBtY/dZIMHeC/By4NeOKnbBBCpNSmETVAJ8EynCy17zPq1f9P8CNEOlC
dCOCLlQz8bmIzK+BD9ebOC7FCrBFfeLNoe2mlO+qSXfj0k5Pda231Qi0jJsE8onTsqvibWXS8s9d
k3+M5KkMULejPMx3OJ03ov1SVg6vEYNc2pC/xOqoQSFm7MlxYMsnbEJ9x59iqsFEVMQUTQ4CG9xp
TT0/SFb3myotj7LKY840NNSgRMyQbIt7AO39vv5r2XAkYHtD8nfLUzVnSP98HsOOvSARv1mzm/P0
w83Ed+sCNQjmbo0stFdMyMYtoKxjbd4PFRVEy16eXrHqXxa4Zb1tv1og+XeOO18C6JIHarsIY6u3
98mLzsrmIXZdOBCyZotox6d1wd1Q+yiRPfb0N173VJJtIgJ65Vnc1vm0fuuEOSNz7tau/BkXYNN1
bnUb8bQkrBOLFBA5euVQTst8SoBH0YbQ4rOkZcCKuT6rppPOq3Hjx3Kfz84zSTB+VMfcGb2bUH63
n0yVm41oxLHLTKg1tyy0GOkhSo9jA7ppZ9byaq4VO+osRQuVuic0hlds4S8O1b9YsweDoj0r/rZG
8TalrFmFmz0zetGR6nIfc/Ltdlz9M9aXIfS0QlCoic5Q/ttUiqsO6mcTQlNiE9fuu+sjErLItXlz
DcdC6YGASLUx4ujiZZ2LZVdQdf6d0Wukcn6sJ07yrOHSmnsWEbXrRvWFILlHGC1zGI8oTgEPET6u
FxhMo8G7GRjnhFGKb98U6E69XzkIrKr6iYHHLIplOb21kUKuGKDUjIP4i2YMJ0DFIrp8c9v1ZDSk
rzdITxbziZJ4X/c2aS5Gfwx8fQEUTtylqe/jjCpoaIbQR4qv2N/7kOEKpriOSk8ON4AtO1Az1GDY
9SVFG9w9qOb/gHj9rk63aRkrsdZJMFCswS8vWrkxgUnYOnvWzXhgNIJbW5VIKJ2vdJXfKyg16qjX
NGnv6KQ2dZG8a82L7isdpk32r3Sco+8yP+LomBAVdaTVuGn8lHjTa7/wuNyP7UAuRfkk4k1ZWEBm
+6vlOl/A7hCp5HrjGx1oegYuLBbcpPjxvIVijim/TCtArDBWWtN9zVziGUiLia0gBJTDookkCb94
aNg3LUaQHm6xQHMFkMjMYNq4dzh7W75rKPnLL01xgTFyPVCAp9ta9Szv3C6kZEzC4idVzhNjR54S
zlw3ZyaSpHD4rApYFtkRS1Wydp6gEAYw8i9O6r4jJGXxE8ho6lDvOVl2aCxABa3Tsx/xH5E+kPWx
rr8sy/5kc53cdQq6ROlOt+HaszN3BG8bPbe6+lUF/UIvllfXWI+x6B5tLtydj1KhACWYBFLtZGyd
oRRHgT+8grKhQWShuYv5Q+amABDgrtum5C0mXXxXpvK4VPZbk0sw78mV0c1NTWqd8iJqy/nRDoAN
5w7T8cDCTmKGNbf5dmBIoftuOwPlyossiSTJWGcftVjQM7pnuQYQr7rRnHCjRNnC33xggxt7uuKk
gZYAi27rAtQ5OPPanMlfiY8+96mfW29uP5n7DKYM8BwD00i2JaswC2dLeCBzSj+S6MMeRUV45dod
68rJ9sSnESGZyAt5qw3NmigjqHN891NlRYZGTSon5szst3K3aE/kaO4X41GbdvCHNV+JLLn/iS2z
JCkhfTS7PDiB0+wfWrOC8+PRVo1pi39hQFHF/MOZHTxwmXzr2gZE9OxMcJdUCfQGPWDuf+JiH6kB
4dWaqeg5OeR1SuVn1nvn2vGeKTLGg2qhoRV/oD9e1JJnh1q8zwwwo97B1GbIGcMbibGh4wvzJW+Q
dlggOZIWAH/B5eQZ9T3q0QcepF1a0jrC7H5eJs1YdPwoYneM+LP2c+3fm0xI3Y4YPiOPNaPf7l4G
A4IVazajj6HzvmZWM73pElxhM50ZJ/subfCrxIo9v5X1LE3a+1XIKkr64Q2P2MykwK7O///A5+Sy
syoA0ox0M3lOmWUmSQjsmwrmjRipgyWoX4Ll1ObO57g0/H9G+cfX5bY3cQ55ipCqZn0rChsoZYF0
lQUbWyKKJNbNKJHtO7Hm/YOsaftiBYp8JC6kh+eKmNe8z7v5s6/JaDIctmJpeoCtZMMua0+LW1TI
b6ef2F728MpUzh1UBUwYMsbMIeK00G+mM80ugvra+WnY4GMPgO2Q/czZTV0NGMW3xiHsLOsEMKXf
u0kC/tSp0T3NP7YEvtrS13AY/zSW99HO1S7I9IW6fcfAgk0x23AhSsCfVDu585fNeEQ9cjBSNLC9
eC5xe4TJUEFFJxS5nIO7LMF1sU7xc0tsPV6c29ZOH3IN1k85HY8louuYxq82EqSpAeutCrNdgI5t
3w44DWe4a+XNSGf1rNtbaAY6082uHu2/ci2vKvdiLE98R0aybhOoX35c3jfpBDg42a2O3gbmUmwG
/OmhG9+0nA4DVwu5Y1y5e8ZmuBHiD/xXF/SJdyPaQd+FejJx209Xf2zv/OZG7QbuGLvdu+Fnr7S9
rWHufWt5svXwZ9TdsUnVH6hih57JyiZwIEOwh+W8dqlI5744mD1Ja9IAKhezV+lIrwkIIK6QB7ql
8+KBGZvFl0K3rlCuhG32bZre58jGAKkhzEjQLXbJjNQsLLAS8LnSwbr0Zf43y9Z8ZxSzov4oaI0t
COG3DYLTrfIhTqtvA0BotOo33SH9ADt5rVKEle64iU0LJq/F576I8q4omIKjeOcATBAJoVxDSoEn
IctRKA7BfWYNCVOVUp9yAkOahjNoqvp3wlrnqLXp+MqbUC+VTtj3tCHFiF9CubeNy+Jt2ch/8fwc
LGt6mVTwBlmnoIY1dhMQ+5Mp33v2oJZrUMq09c6ocCM4/oq2wFvvTU9EQ9DfJT2NvSpqtNB1wP4N
LYIU7VOGtPk/9s5jx3Vmy9Kv0rijrgEvSAbtoCaSKK9Uejch0h2SQW+D5NP3x/yr66+6QA163jhA
In3qSGTEjr3X+laWL8gbLx9WTPqenfhkVRPIYudkNYlcNVzn5Wwwxyrwj6E0HcKG8RBTejb+6dCS
4WTKB78sX7uqvtgdGtKl8Cur8luKLug757pc6mEPvRgHSsZ5xnhhe8R1/uENS4TKzDzd92+TJLmN
PfODkuYSVpm+0o3kmvBgOwnJrWi6V+krfgT8ARcDYM8IaaiWbEyWiFi1yPwY4xdhQW7cwPIVshYZ
nmL+lH7WJ3EFnruJ5j0nzi9owG9ojuMeZfpY+9EmrPRL2hgeJxeW0xSlAz40Rr8NI6r6rWDMm/po
r9uEtbMsSQn0b73WfIjl+NQgr6PrcEMw99qIJ3V10a5E40lhk+GioHMZVXT4NpXNir+wp7ZWPj/b
sEURlDzMCaAKaeLTyNBkbyILmAOS3dJqORhNY0jYQXfv+uBJ84ZMa0anWzg8AGtpdq8TGBZ5zF7a
RjeWLgNHa8y9g6+CSuY7MqeC0oASMdfkQeTRne1GJMkpWD3D01ChWiu65gmGCcCI8WPxe5Yp9q1q
hCIpsk+Rtd3ab6IQHVJWUx7Pr1rDlpDMGC90PwscDoCbzvHWIU7CNl88wtB0TPnjzIuHD4EEYpJd
jtuJlC3IRDinAwfnnMRQgrUzX0+ESirP2XOFHBrKAq8CCdkapO3NFApU1uir7izseiBdo5XjIlmy
kVwmi/ELaCR/+8WwgbpkcnwLiyYIqZMdijJq+pXbNvM+LYGKFsREFNXBrTFiRUWDTzmOPzJF/0wz
6KCmR3vsXnqHOXJTc8tV9xb5yFWDWJPD9Kj4tjSQ6IQhXswZWw24BOG+gb5VG1MXb7hD9yPgzL2m
D+dsFh9kl707MR4eRnYfM2AWQjZ4rU1Gl54OFCUBNxyOyWMuGjjpFkP20FM7tymeiU+qB++P4y+0
e6/YWUvZTiDLteuns+h1rA8oCafmWUKecFB1dc68r9S0joSuNv2IdCf045uCZ5F4o3VrDw/jmJ5p
yB9EPPzRh2SGqLVGdosHX8V78sdv7AwrmCzDU2FIBOC4w2Ho3tRusg+nZEW38WJmxgP12I+vlY85
ulhb0pBxwm6PyQHlCY817rWJic5PHaUPWmchsjKfbX14U4O7TvKq3rl6F+31+NKk+hofEwPiZrjW
wkDxysFOmvTDNdt+cGkUM+Qy1pYBeE3iHE2i+k9MtAcaj+SeNsUf1monH/SAAc0XXhHgMVEvA82s
SB6mqk7MFHrKcmlTX31H3BkVf3NVFHjOyRJfuotovg0C2cXEpCjHELM068tQfBqjB5Uopr0dI4Nf
x40ayWT/xB571tx2YRSaLy7l/gqyHRW7tgY3GOi+Ms+djbyj9ed9EU0KKUOqrRRzrdRmudUJsSmI
0ln5mf9OuNeaqN5h5voXVnoU0bQBbfUZpdkfC/gKCcvPKY7tNVGVOeCuOSLyKXHe8KvEm9bR7rmJ
LzZLFaBrCJWeHS4tVcWGwvClMynppvbNalAttcWAWR5xNDOWdUeuOksr2WQl2lFgBmunIW0FQN0L
V3yzMvrpVSMDz2zSH9OSH0NkotpqUe9HrEcD+NNK0HgYGJUB6rNhSzNs2lv2/GhF1tYrvkOVnFJJ
suB1yHg9PVV9skQ9oXR98ejl9eHwEOXqT1lQRmL3pnxAQhtFbrZzEqmd+ia7nb36jVianUv85wEI
0VucILZQFQPvonMmbMgQ92x6me7kfsTjSzinP0ybklMHV2ymIyjq+STcfOT/V+iQCe0p6DTM+uLD
5VRrZ+rRiOVtqQ3hug7C+sxW5UN1rw8Tmla3zIagbDh7syEgIIoMnmHiVZIS4FSCyA1aCmIGp35u
lmvGMRH6ygTVdQg2b1KHVAXRqKAi18e0jC9unhz0FsQDAKK93r/P43SuY+8YxuSM9lUaKJV+a627
La0oMBcbc+/nCGSYOKwsP51WiXQxWhlji7c+33gYONdycASNRvpFZUXF4VOMrYU2/xnmliilcTTX
mMCLtRwx+VlGV61bhMjGbKrtbM/xydRzNNQhxTU2114iIPKqyj1AXpCri1sm3sEmAGUtASOw8/mw
kyZjrTseda2yd5vREdZaqwHmOrH8xl0VnZXyr72bXGuyoEO//BkkbiK3Rb2QezgcmT2t+3Yad1Zq
PTOOpM8fUVH7o/MF/6vcNHiFu5Z4giIfMS8LlTHKR/AG7mMIIos2dQrhfY0GXF/TWcchRWjWHJEf
NzO9tTzKWstowk1eo0qd6CDKrORSlnG+nwDaOpJwtKwhvphQFIR6fbxXTp9Sv2nZikC2OGi85it3
ojuT2xODS5we6TttTdKSKsaj1GbsMtI6giDlbI1VHNu+uG0yIrtZI8PhT5LaL1oomPT8AXdsBvlz
hRl4DS6QTo/fcwG0KQ+xAh2iUEA7breWeaZxjOvWEUEqNM29V0cwxA9pZqLJe4/y9KN2TPRp3rCb
7DcnnOkc6rJh0ea39BOHkuyhsutn0rqMwKyLJ/KYUU24Hnpu18ebxRlMAKDEI8AKj8OmcVCj5TOr
c/nRU6dl0Mn2MddyGJv3AGv9bVhoR3gT96rohkBj3VJlSJz50mBRsbd3Cu5U1mZiFnQzUEwOwJVc
+mUJzAtJ5WqJL4e0yA2Nr++SxDyKzHSnaBUQt0JHNMOmsCV2hkh6RrT8D98aM2LcPKX+rpTTU0dD
89AK7WacvWvVtV+17z3OJQ6w1O1JLy3xEQwzisG+t1+Y+ZocpeenGNfaPRKHvngl8ih6BeyNEwMK
HnSTgCazQStxVbtG/UR2MxKW0lY0MLUaH4eR7mCoEvcT0qfMqbQaMpNu9S7VD6pToNviiBA7FH0e
EL8t+zSkZvhLLYA4hPbSCBTo/bskZWMTzI4Npmkj0M1Ad+oXy4V4ZU/xF6K/wOvql19S0P9HKj1O
1c+//+MLBHDXTPc/EflC/5WNZEG5+5+JSnTMo/J//e/N/frf/vWH/uIpCeOfQrd9Y2EgWfishfi/
PCXD/KepOzTXXFsYhun6fIX44C7+93/Y/xSeo/u+B+jI8RzQZ/+JU9IM8U/Lth0XAJIAe8YX/194
SjwKd0my/xuo5PGnTctAzsQ/0xau/i9p7jHaji426bLnHYq6sMKbMrr4ZZocKkvFMBpMxZwccFhA
y63FccQVBw+gxDacMDOnq7Xh3PSFs4/JhEObWbpEp9XWVNCpROZuTCUeTq+1wCCVI+3NqDzaIBlp
GLjdxve1a0ZSAFpqPZgsl3mzjlkRWhLK6ciKUip9bKCmrri6k/DJRql45Ow6b9KMvnmd6tXx982E
efzoT9G1UpxQsDRCz9Snu1SSPldn0UeE+zYozRlz00RYUwQGRC0/4oB9W9V9Q5mnZSFepmpTdn0F
NNr+A1DdxBp6jMlZwExxFBUMCVqE//EmKdBs9aG7HwrgeePUF4wn5wBisdrbc4tdJ2W3NFDT0iFX
oK6JGrDaGOeilEvu5+J1rACsraJcWvBInBtreXJ8egRo3A6/H8ikwgawfDpu0ms7p8a21IzyWOd6
DJiFMsslHOeg9Q9dM+T7GUCsW+jj0R3zNz0vQ/KGUcRZ7N8idW4J2X02SrrPevQhJySkvdlgrUGU
6Ppuu44lZCKRVtTI9pJOmkUvqg3n3UBrm6L0nnmjIFfACNCVHxJBk5etqR4L7RCOHWOIKdppdn+F
bAxZXFjlPmpn9yxcmMr9H9+IbaCnmrnZOb55ywmackIzgMrreNK7Bus3AeLBTL8OBUlvHqe2e51y
9469O8VfTDvQvfHznR7GHCjZwxqlow/iYLqT2SJmblJcBMYbTUh7h/2QY0gNV3Gwbgmg/gnnRb0J
ZHWTPuwbd7CQCCEPcHpSCt0WoL7KqqAa22+RmkjRSwqPgcWdMMvboaMp2iccyzEIkjBcY5m0EM2s
p83gWOxrkd2dEFzdCIPaZTDIQm1CqgakFPRi0gcnxiU8+R3qilg/AC2qAwTwME6xw8PemR7hAIs1
2oXvyidsQiosSqbTji8ZYeTTSJMgNj4qu6Iu6JkpUwP2MEu2INgNGQFZiZAm6tVrM9hfRU4Xocjq
NwBF+H8icqRLJBEsAWxkPZk/Mi+JVcaKLioM2fWLE1nAPRwdjEYLOYgpTePQN04HzsxTBiYVr0C0
sRvOBXiqKT7mmfk+KpFn7gKfOYjDiHqUu1rZ5EAvra2RwpMqkq4xnBnp4MxAYtL0N3J5EFHDicWf
sJM0uOaj2H5WTiv2qhPkjDH1m9KwpOzEtNr4095paQC1wmtQDmPiK3DbEx13My096jLS9vqw7KV0
1q3Mfq8awEDRk4HDYJMgZG5NO90XiNFpwZnhqbL1zzjUvjvpzq8WqHnAi9Y5rEg8cH2NnClQrUBT
wvfK5YyRV6l2iWhJE6FaMChQjbXVYZkf+ilMg0g++0n8hF8cr+KEf1I51tUjjMVMau+mNaZLMbBj
TxavO5qF9Fyj9dmlTrml3+7fxj4L5az2yzSZPqOYNgTa0sPucg5onrvLYPtWOmgltEZc9eg9rLI/
sDY+mF7VA6Lnf1fbX5hGgevECNrCsiYGwjqbavD2vVs8eZOUu04bSJMMmbCKuA5YzOMAC9MFqnO8
MRoLwH2OVkGWP01Ub8mPGMC0VOmBBZmuZWc/2H4Z8Mxgh8N3s8nFuGk8pNcTk+huMOhsQZ5iayCl
qDb2UuvO0qBJovuuc5omooLKY+Ga2VmAvgiE3v7RRxt13YCuQ1DJ6czkaUQni8RSPLVZHwzgt5Gg
cXMrRLuhPZ5SZF7rbcWUDmCUx7Pj6e6JeJKrP0fDigOLs1VEF6M1xNeVX/Le+/KgDpA/H5erfoge
Z2EzAByscAcFA9o/cLkh7t/TTnxF865DdbEMfF4YIzYYcosHX5g+JBXSEzToiFi6A6dskZqYQ3fx
BI4mXl5UgPErE9yLr1u7Oc0RNS1DL729LYYEXk+oc9+lhH9pEj1SjsZmxm1VFlvIO0hwotbe6Nj+
9kklyLeT1gt7Sr3HHrGVfoH2hD6VJrJxQyj9tNZ71uJkqBclF88FbdYsQT4KemRN+sJnZvz05dc8
eO8iqqEPDS2Tra479Jl6SLy5DKzqXpfJRqTo2CGvrP0EG3rCnFSvxJc79tNKmOT1OLqVHLOivQf8
HhqkSU8l6vCxx+xjecY7VucX11csFsMP0bMVR4xFfQ7oYzXQgV68U+4KH7e1XXbAXMDT8bEEK9uE
stoBpPDKjTHn1dqCHrWpnCt/2QsWBdkW/sW29hQjSeIp8ozIbJUwNEcJwkx2Ygrnfo0CnQ9Mcbor
Ytv2QNt4KGpMn73Cqg/GYqAUZRAvfYLEBZjrN/bOJZdFcwwSHjKhbUYLUZk3vLmD+z3ISN8zl0D6
0NzqCYOinm7Xxqn66Wiq+6k221OjMdeb2sLbhGygJkeiS3g0hb4E1RhfeQ3DiDoqWTHKtfY0t2hb
VW9JKtozrz6vsY+gxcgJUptaiesQVnMxMpEzZf/lZ/mn7FwSluekC050O8B6CB2LAveoETEw0P3u
XsNcSLo2DLKkN16HsKoohfCdLqkbeNO31aht5jr/HLQwCkqU40ZuBaInwLhHuYN4n8OGw0Ert9Ga
+n51Y6B8WXuifOkVhMo8rveMU8otuJ2rgOB+iyZuxVmesLJUoSXXlh6WhT/Pb+Y66IBEbGQJxxn0
OADY4nHqUo++n0cOjwq7daE9ygzBKpMqfWs4FQcmp4g3QgNEVGVHUTOpXMzRWLAmsLK0hyTtqyYd
tO1k2qTpMPgJNWa3aNImXLnWTmduzrXuWcHvVbas8QZPRwB1bzatK7TLjV7BbUj06J5Kkzgy0s+G
BstJmM4P4aTpSJ31VUkYIXavjl5Yi2+39RYhbIHXsSU6t8pRqxg5LVmEyHvyGuSam81jUXGhoWzd
Rf9Z2uIxxft9rM0r/nJ1InCiDBIWdXy+WrtJIo7PzoKXbxL/B1Yco8qkx1Reku1dPHK9N0txsjPD
+bXPIrWVOUAIWBiYHDFt4HZk5gHjkq4dGXx4jRc/0uwiys3b7haFjcIWNdpbvFjlJfW9F4wEq3hE
I1gRc7FQxNYVszwzqjbGwAQfNf5G1SUNzNJ6N2x7z1KU73P/FHrstzNQZVDxR8+vsIxEQyCEe4CD
xRTlGPOK7aUw5cnJPskKQ7fIRRpCnQmV/6rweok+m8kbj4iFmHBNYpNEVuP0+DpU+4pTIV+HLlCa
wZhpZEssbT5WQ5ezzClVC78OFQDuCBUQRtrvjZGbRCNhT1Ou2JLNRPLXF5nhxJLNTEqMOs6PjDwq
71EjqigkTS3AFZxsDO1O2nrMdTdF66Yjxcrtt62z2F81yH81dVQxvRIj5QcE0/8002FwFd6yhuZn
Qt6VtKdpHTo9OCRHTwM8N0z/oV/kQLI3qGHamTkJkz5zl8sgapqTUMMnMcrbeeaEpCg74c1KD/hj
vBKyOFgZd7fSsGsPYx7Rn0AgSBT7F1cyFmqvxsmd9n0gx1sdJSenpbHfGmhyxsH5CIEZRSLGVEzQ
yUaftlNnM+ke+ldH76jBbOuC7rg/T1W7ix2rWOt0Fykyq8fYHLj2ySFYIcgDA5uOcut1YbJ17XdH
9adOu0vrJ0OZYPxmjcac2W9N5d0N+PpXgASzLV7NbSJS/ZTI8ZxHhb1vagM3/9wsvL32vl3EdmEH
20pXX7Mn8mtZ9vSjAdi0vm6QtnkZOq3coEdxbnyjw181m9VW81FZh24DszIMkTfQcF27jZYcGcIc
PBO1U+WG4SVTqt469TBzUXWH0YlK7g55jp18I7zRPSRd/GrTi78OTmas4k6ZeKLxQAC8BFkZM5yr
84X7MYh8N8Ez384OOv6kSL/IU4GoWj1phhw/Ydu+wslstoPfOvsSXgjiMO0lNtDJRF1+aAiWNISB
YcnnxDDidBqrMMGZ0nU77nFOYN6aAR2OPMBIKPiH9t5P47c8ZYzUN1Q1BGLWgNHdhVSKPtRYoznJ
8V7E8WnQ/Mc2UaRbNT3TsKTBJ55dCsf70dDL3Qh/F87OfC2T4SfWjC+izv2z3+DjH51+2LmYMXZ8
SF0acZaCRoSSWkeGg4m0tpmzG3FTwJMq9pZF4QYtZ7qbshuV2/JBFZ8MZnmJyvmGNX04WhWiTW8k
9V75eXrMk5/aLZnWdL4b2JgCz4bpqJqMFxhNoiqhES+f/H0jlvcm5Q/1hqA/66zv/v7aXz/VTso5
l3HqnocZfQCBJ5AwxVAPSJ/55O+X//6Zzoh8jFCPZi6hIP1+R+XZNMPjGp+LldXmf/3hv/5w4xgJ
yigsZb/f+fvLRsPk5xPXhoaRDEhf/vsj/v3wr0dRGzQIQhfX6PIt+u/f/X33Px6+x9zKd0E4/f1I
/37gfz1Mc2rGwyjnw1+P5/fLf/20IxmNasqotr+/8u/n4vdDR5MLIcEGs5Vm8UOnvUl4FUGFIlLU
7mvYk6hi8fV11bF9k5abHHV7usSG2o8GnlVTCyHIpYIBA1x7OpaEATKYfkRsWtGlRonFgJW0lKhA
Je3H17Fw7nrmGR9AETN9fsL8Zl5hPRQ3HacgshmqOxqp723c1esI8/Ba6bV/9/tm8c7IiIAbtzT9
OzGEHmEMxuH3a1rPxIhCgim28jj6+1YXuE6XP0hHyXtV3dsWPj7VfJAYbMBoKP2HaBk0pdmn8mLC
OAeJQb0gu2v2IvXXhxNyAjmw6zW61u2qSGseBxzQjP2Qm2KJaeWQP0ci1UhsATOhhUa+6UMOUREu
/lOxpD5hOMYrld1UrE53PXPxNSl/JiLZkUCUlhxUgfWhVrm1Xkb1pu+XV8qIk9W13q1InGYzWJaP
UaHVnwFwTYgPCFMQXSE3aL7LHfimDw1dHeqqXtuWfW48p6lLjCCe96PurHVQDi/YLkmKc45m5fpX
T9PbgKYes1cSBdAbDmth8Yy4E2k25MWjm/GcEptUP1+QKvZ0W8LbGnTDc48BuieT4I8q9Lu2wJ9g
WZZ2Ie39TmK7/OOjVZrBlQUD2TqH2XFeOViBUC6ND7iFcPky+ui9VNqRhtAf3SeysHXH+qtDKwZZ
09r4w+hueapRHFaTuRQgzDr6Pv3qlhrJT97ysg2UVXvIk6l0dLRNEOmktptHw7hzIrY3p7LQ9bro
Ae1Qv0FYMvw4UbcTuvkOj9TeY7qmq1QhyiMec5Uj7borWgsqTMuMtrME6XSzNbzwrEDN08x3o25I
4vX5pVkSD89jTRih7td3YZR8VbOf7JKYfotE0lKMxTkty/Kaa3F+MDsm6UZllg+43kO6dGAbSiv5
VLn2WHVJuse/xGmxp1otmvjOCxFRWlDjJjw7m9kV4lR5dB1znM+IL0bznGrWa4pCEK9LYh11lXyn
WGeDnGi/dJVRSCxUDCpADTnLRumCVllfO9CEyAIBnuHdeMub2Xebc8Jr0XTZjHVf41nO/PJstA6e
BQNWe2FXxQmxGwjjtqLdMmWvkttuh1t/JlTOJeF5ec+XLq2EHIx8vQADwCRd48L8yW26Gbor4hsD
S/aNDlnaoF40AIGcdfuBGZG8GNqaMB60anbM6Rjd4FobONC1nQ6ji3Wj7uLxrkMNczc6YADabnwe
Z66qWGOgMvVU6hAHmjP81pc0m63T1DJwlrFxAyXZZbvvkAnj5l3PbQszziO+fCovaEUj0FA48kVk
OQygpy9UGEhZnTq+ZxyEvQ1z7C4tc3VuVH3bjC3NPKRSIAfb15R+FXMRSWfKkuV+mgdxa9L13mQT
1b60fNCyCShOrnlAurgA1p5HwJYoceF0qriZ7YnztkyJqB0WCi6BNFB7cXc2jgfluwurM8dejVmr
/WLO1nhM4AkRRBMZO3TM6PE0Y6ErGC+DFmFGByB4RNztP2RqYKI1lxplQRE+cBSFZRzbQao3CDdH
znYI7P1tY7YTUrWXPgmTkxYX8tTUODXciMNhFkki62qMWDVU53nSHjCQRpjp+AYIGmQzYrBnDg7P
0aMBeypcL9+N5nzvz5UGNpw3v+/FCv0LDtQ+6CpXOxb692AtYufMK3c1DbZLn5dqw+YAihNxwiqJ
NWdncK7V6YNy/aUcQ4Vx28/62hE04v3JN49j+OZi7w6M2Iesmoov2yK8NvOy6dYFur5k3hadrO/T
lPXT0J12pWkkAaaK5FSWg33bAXORxTje6BN4PyHzp6yd/njlp1+jn8oYC9vjHAfklX1zulM3KkSh
GEJHJ+pR88/9EnjaZ1mMwHS+iysHYdryJheOQ9MplCtCYd4QDLpbsUhYUW8RKIQ358jrt2qK2TyZ
c5XscLq/5U41XpZ39MawlkIZ83HdnoX4nGxDXbga18kI3A50/xAYWmytq9m2L/K1b0GIV36Lk9Ao
3vq22Pu184Vk8KBFElwUvp2E4OYVOIX4NtQJWxnMHhVUM+B/SK4NJIIgfTLsON64OTcznGBdC1mS
W6zXA3DBenhasu6wUuSPICRQ6ro0bnS7fkcOcsw438Cz/JptLiw16FhY6TzSn7L3El9/XWP604ZD
jIa9t31SvhEeAxuGN0EPOsLnUsvkO/fSpxw5H1Pw/kSaXDgY75iX5g6dwFStS3shAZkux4qYSah9
UB7OLIBSCCUYkGAzPbiLs7EvH0BUFzD2bWzpjnz2YsbQ6TDeZul8O9JHnnWogBxtXTicqwavzwrp
6jrGtBmm6nX56ww1N045Mcdv8422SChJhAHWddNN/m3rlmIDTdcL3J4ZNPt8y9qG7wpiBCPkI3As
8q3oN00l27MTIk6dLbn225MwEibVLfvHAFkbT9FB7xzzRCz9wcSeSV+AamdaxLbCgMdbRYduHq/2
0D44sn7nmPCALeU09/1I+9/H1zbaB9NU7kbI+mASabwZWp4nJFPNUlNyICfPcaLPnw3FnQumVaez
fBO6/alcdt3Iqul12dYzvUVIn/Wj0xtnusH9OfRHJHqIXBLX+lEFcM1oUVUiVtNXEQMLUE1EgRi2
/0jzrQ3K/CEn5worq/knadVxbDQW5wJvLUF6ySifbSvK14+O4fjXoQabZ9S7EDvo/WQXFyEbztF9
jm6S7lPtQK2W7l6bxCXL7nxNBGOqbFQYmli5uTLJAC9ffD1xCL6cMfRH+V0al2qvPEnDrtJZlRfs
xYxTFnJyMxViw/2mRWI8D2W9QE08k8rp3cndteqx00C0be4zUgsiL2bgkNpQxZzi2tndYeZXMWYH
SppoHMqMkAwA8sRWGeM8wWrU1ly/QlDB4T2IR/2rZos2WX7O5TCfebQk9no8KkVh3jfFloEkHaYS
NeuoQUZgU7bFPD4Ww67n4RzraAyawn6WM7SmIabTAGsfogGv8/iCkiPeG3TXadRYn3VnPUwc5IA6
RLnjHBTHs41tIPlKK1xVpUtTk/uqQPnnwuHtw69lFhXk95VQ+S5kL0EPTLcGDeiKwGHGMGwRRXXG
dg2Euwtpkg3622xFD7rXx5jeETTUblbgskYQnUYMRBNqBxpnx0Z6/ou00caOy1lTIykWKELxEtsY
Q03DGI65B59FCoKXITjsR74PYSj68mwkLau2YASxIEUHI62/tDTpb7l0zEMbWj+M9RCWFVpGTokn
7zET/NESdilcTASWD9twQMdQmcTs0g6n7UBNiSANiKLJ9GnvwPQ0oJ3DsjOjLUhbdYlqDv0ZdMB1
NjbqhnV3vrhkRiNQiqFIEDO4wwiCaLC5oNzmOkJezqtMGgi81m5LtUBYNpCUDVuGp2AapOiHwEUX
pzY37oGevUcTTyQB6erbSpAgD4mLTL95cxQd1aY3NTyCTbfp5hh5NxBHE8EjQw08fzY6Le4ywsKm
tq63g5GuXQemQZ8N3csSzmnUB8fyw7s+F8/43aJj4dQHlWOGkT5E12i2MaxCCo0Es+R2YnjqaRXI
zAm2pwdY4thZZsP0Cjx2InyDaJouuUaqIS3VziE9uHGyr5YWJ6s2o0jApXg8O8lt52EF4RiO5ccw
d94s+l0qXbkFjGMHlC8hE/RNHLYo6mtuKskmtsI8gxZ4lt8wd+4zzTOvKTLwNXk6f3QHOziqbywX
xt5B/b6qq+rR8qaLEecfre2/mlp+xk1GC7CUNMHCdCvq/hI5g9w2WXHvQiTD8g+BrExwSOlsJJad
ktojk68yNp+17Ipv5iaNKUwYVqEgAYK4LhfQFuwZYgYSqPH66F9CA8ndjPKUJgTq0Fca2uYmTBjt
NuQubrsaoT+eAtglVCXSHr2DmavsPHHBAzrAaksVn66sXvMP4DA40YLf5aF2kL+06KBsiAtZUT2U
Qwdis4D05RXHvMs+8kY0KwuWhA7raNT7W6W8Zkv0H51enVOCn0HZsRG3563h7ON5RkA9EBKTVe3i
ZaLQxsZxV6aCQGuz2HYhpjLTKr7nkhlbhxChUUm8cTwQw2Or3dY6atGZbqPfWM9aV38qF0cCHC1G
d612iD0CdGwnWRWK18zrrK+YIEc7bgHxI+qV2sCDobBGR92WaUrJfxhH1mwzKYBISeTDTd4/CEwG
tBOT/IxtTduiXKsmdg1IgEE+MVpwBdrNfrK3HCrB2PtkZpNIm/bTTpgxiX3YYOUQ8Xx75ZsRq2aT
oqIgQwmetZqy1YgkaksnkVoq/hMmOUBc6kJaqAzFEs8vpkVd9ER3cdzn2KTXPpEgAcPb9IZ8DXnT
LO+xqmkbq7UBHqFlwF28fBJLN1d7Bt/o9xt/3/x+wcxQxrmdwguezeFJTRpSv0GCc5c+laP0H5DC
wComtooClpkNw3fdnz5whqeBSW+4izFdj0TNb4AkfQoN777WLjm47S2vqHUi8gBMvNgQV4HgkXRr
whKGdHRZ9BVysVDf2AmChlx9AsWZADpAz/bLxURo2SXwOXD4mpbj6+uzHcndHGtjh65tzg4LmdEq
lqjNKOKPqvqLE8jMJhZTWyVE35TI9E6Fbj8TjlJegSMSshOTMSGwnLX5Oyh+uGgJKK0OKAMhqs6A
Cr2ZYJCxjPSOOKeVrt94NQZbI3mSsSb2SASnizZpV5GMuE+T3tr3bdvcV4aOSttnm6yoiFr4RVdJ
WzrPJ+9HNfkr8QbzfedZl2pOsAm24k1FVOyqSnDuzMbRCsWDlXPr+tLMYYk8FmXkb72eEhpfRw30
5MraBPWiC09T6J8d6X8SuSiRvILwz5ry1nC+03oZ71TMqplZn2zSkALUTBR0YuHi9/FJVvlXziiM
4+lta7bPqoGs1ocFdtwq+WbCshkSRIJd/TrqFO01sUDHTvgEkIljCv/Ok6N3G435u9W2QeUY2AMJ
N+6RUrQ0+Q2H4Klzg68jZkgVV+MurPwKS4H3ZspXNxRXU5p/kMEtENM5sB1uxjK1HrSHpHXCtYzR
loqB/ANVtg8qYVBShACEPfEOhSBfs11SbmEQmevpnREEHRn7RyuL+9Zwz1UlvnMmLkwGRmdTD/Kg
rJjEEMCW3pgwEsXDPtTJU1yiBHGGZAvp785R0/NkiX2i5p+2nxLyTAoY/9+x6LeW1M9uWNsrrUl2
Lr5MVgDaCj5lAf2TztCfHbcqAyw70aqN1T4ltyzLxA+MxXjT29YXDGZ7A1OaIUrI4N0CYtOYt3nr
nKXNwbWy8ptU+h/WPH+2HYtsDWsMs7TalliUEUCMaYAwDNNVE5To9s9q93+IOpPdxpF2iT4RASZn
bjWPlizZKpU3hMsD5zFJJsmn/w/7Lu6mG2igq2yJzCG+iBNk4X4aDyqOQ8ZxzQu4DEdcq6b9zU0R
rk9TyX02qb2hwn2mBmNTzX8kX98FoecZ9wazf4M5ke1YNENyv1oKExiZ91tzW2DCgh7g8NuMBbyn
IAmnlWNwvNI7k7dPpv4uHUlVGLl1ioMmv42cYitiV/NplZbmHIqAJSRIZOdPNWIRCisEQ61yBWNm
cclypHqVuO9zUnOTs1wZh1gndJADA3sQqfpbEi//GaGKdLNRKMrT8RLLeMB1UPsXoXRvH5uQM9KO
jK1IcmB1dGAuIC8Cp+8JAKLEXDUAN99V676SOSz+eJo7rQ02xXVEkRNMmlSefJEE6MZu92a5uOYk
PA4l2je6uYPNaDruXrhZdxUR4VJcC9V3v3JHK/92zYxwFOTMPGSFIfpAvD5rtWNvkdc3Yvszr6C1
jZYcoHzbR5uCjG85NHdsVeWfRGQkYLqpPbVjZJ98XDaNsnDYDD1w+4BDaMiE14lG89tVnFZ1O0vu
YXZIvHRWWrDgtJb3So/QolJq3+OF+4bx9m1Njv0WSQ2phE6SvWl53bVWfFlmJapvbp2WPvxhIPEq
Af3yoknxGMFTgLXNuccIrOSmLcNrOUbQpizwy3YJLVkOJfBP8MCrtNyaXf6PHmnmSqygL0OrFbtm
ZIoCCZFwj+DO30Vdd2H64qwHT7q4LcjsSxzY3N9IGVcvyqw6QKsR3cmMDz4g93JeT5NnLkN3V5jI
m1Sf4OhP6rUW44VLwhkdw6wPrsGwHCJuIaD5YlR00oF1IjFdxzuhp68a9WXBnPoeau1zksmexCQn
umPr28nBaDv6UFu1xROkra2+ORc1EgBy0ILyWbkbmvylwRepgtibb5dUBnTc9QvgQyPV7i1u5rbv
OJlm9dVAbztbpI1PoQtuwiBB/Ihj4y1Ni79j68ZHUXlHH3TcQUvxS/aW2Ho5EUWRbJPckqeMjHM5
KhNHYrkdnIb+sLra6aZ5yHCTe2PwBhFKWw5u7589SSBB940veOKQcwrjrZu6mAOmYh5phtqJzuD5
fAqhEz04P/lTYMFe8D/KRmazM2pbYIW71NIC2gd8WbevvTP9iNA4TEP1OU37XtQfXW8d8gE7QYdp
JpMUcSE3AVVF6fH7aGOLiN/at+69iQOCBpx+LWctp0NJhS1LJj7nfLkQePeX5mA+EVF9fGWtcpMj
TtQK+BCtEymBM7Cl7mvUFt71v394be5sZM30vCsrooJW/ToJRgxkqb24V3hKmaVB8dtiMxwPgZoW
WZ2jg9L7nsUDRDjzTWWWvgNz8VLCKFtqXc42VFRo4NNnZojo2JCAW7u5k2HfsP/I0DFOvoWPx4+h
F8TYBpOeO63RCIgA1d8EFZuKeU4ZKb4YJa3pBII5aJxqYzGEXFkVMaC8jb7H9q8PTGEtGE8ub07b
Ya/nMehCIc5ldjUpU6Q10waV2C8iw9b2faze9SnjkJNCfc7q2CZq7I6XyFPNuXQoUEqke8R3uBJc
OVeeUwCGKsyARpMGNJXCqwGRy93gHWhWprGKS0wLUeGvuslBf8OuUYRS281jl66BUseBFCClkAdv
S9I8u6Kzx6RM5dyxCSGnouNSaS+u6X7DAhvvo8MQDGKoRuNlu47rGsIstrE3CNQnztOM5IUNvWc0
iWeM3PUrmjUWGGvgP0GwspW652Vfrj12/VQD5iECs9nbJPM8kb9jAfvjijJeR0mDWY4hWvcIFWTo
0JkBcy5cwdaql51V05JpiHI1FRpLGx6VkmtANzL8HiaWWsFKd4mHgq7PQF2izHrrSEb3EvNeE+qM
9mirtMzuYDryYhRhe8irbd3O7hEfzOTQb9/oFemWjaRy0cLykcq3oDCfSeUFp66hE6CcMpC+pG+V
GrlCMSsoc64YiO/cM3DLMT1utwawE+auVJoJsNKGY0J3Btgbld9aE9inzNWO+djxQae9vc+LYUcJ
Ae4scrvc6EbkEpSjg2Vg0DBMeyUyGq5I74UsKous089F51xVasIebIYdaC6yPH22hBtkHGSb/oC+
SJfFUClCnjOYy+2wDzrFyma4d/7/fxiDDDa5hYTSaKwNA6zhTdgG4cURtJ/nhXN0xPSVwP/Fm0in
g5XCCZ7Uvc3hMKcDcVOGSUPu/pazDTArsGLUFRD6Ri/LRdnp7VJJ9zDSe4rkQMpTwb9ZWeovkXhY
sj5HNnB/rPp5cMSzCHWessGQWRfXVz77hEGfOfDX0jPuESIEq1PCQs7K+Aam9FvzaEnoe4DlTpC8
wn5iZKjD4RBhc3FhZjBS4hEj2LMzkn+OyPaVLNJbEUckqr2Ijkbgeb4452zozNh5DwgZL5q6j7Z1
pcC8ExlZO3GT7PpaYlFAWW3aYzDS4z3Q4Ur0zb8nSHKbHKYbzWkLauZw8ZWtedSDB3xVcXYmg6+0
57BX32YxQCLcj5Nub+yszJZ2VD5rTjvLgbbGBdHXv5HT/bWC0Fn5NWks0LFrrJohNukMBm3RISU9
KZ20DzlzNtfnGZUM+c+DCvYxegYNckxTupZsYIoRMI6ddGdbGKyUqBfhBHrDC7BVabSPxZMCChS7
HpHD9B+usW89igjgIIZizG+uHGNqUEGEwzrvYUg8BTmu9zjCPacVxZmTe81T+Jr03jkCs7/N0uBB
6qFbNGP9cPWiuMTRD7i0ZaTnnKql65/R0yiNj817LmPqUxNGFLDiicDpVGUgVJuRVm2i9qfOiQ/1
qunxJGeLbjBLnGn4ZhuIu7mfUR3p/7Ung+RXNZPVg/RG/oeMlmQVjVNBDw6bkDY068ngoGkXXHNh
jOM/jn2uL/kSZByIJWQydKh8XyfmuxOpZ2ojntTYczRig80Ai6qKUWlsShfsO1iyd0ZJ33BK4p2J
9INppAJPAYxXUOC6FvK16tM9h4OUuYq4ZmF7jCIyvAoSCkMt7xCWsAaSJDRg/jBgSYcay60GImsQ
zzjta6YQXLQUlvLKqN7rhlRR49IYWlFaydsxXAYnw38SMpMZfA8oQDTuhp4broCRxK6SLLSEOHyI
NXzI4hQv6CDwCVARCeHRTRp776eQxno+EaumLKY3g2iVzMC/xmqIW2JcD7GDD9GNXcEEuiI+fNyA
bu09bLgXK6rlX5VPU0YcA4rK0ltaD82KNOy+Ig+5+KrG6ij1oNgNXFyxt2/7ANxXaDsvdsN+gNGT
oZfj4yiJ597a4JOdCiejU/8O0Ar4wF1YkDkPbRjfOM5tMXbdueY+XHBUVEvS3Gg2TMqL8xCCeNdp
SFsYkbfsvTzfSpDVi3cLiyQOiR8OwuvJfiWLgPsJpR9AQ+dwDeUYBREh1gAghLkkm4/pyWJq/B+j
cmN4mKoYZj+Cxn64Ku5vZk8N9axBDb88p/omMZiJYsSxmEDb3KxKilSd9uFN9rCOiMMCHCbm1Sj5
Eor8nxjQQIlEczoy62NZYG/NgbgsDDN+rRvrVzCAp9DS4bgF2d43jEupOE8BY8NUXxdPS3msGlYJ
tpsEByY1QyzsEedt1sNy4qRaLhqHfD4UQZxwTgNSK4orbzPRHIhyZl41C0mhqC3O+f13z5JCqt1v
oUuQPlAaXCiHjo7Ac+92IUN6FKi9c+m9auKB/R1468KucWy4hdkht5o7r1JXzSHlnMXFI7GK2bxC
WJ2ClWXsTvtYkNWQiX/m4IKFu8CxEt60gAzlQOcOx4EUr2QGLWeS3h9pGddyjpAKDWJFAwLeCxjV
lPkV7SpZQw8J+FLWjZEISnrZJzIoorRTgPcljtew+xZLl5PeAmM2zDn81OksvcX8iWHkPMaapnbY
gDSxF8S2Y+oh6JnAYOCChwgG4wVE6wzX6qkw8eEPDK61NSi1UGAavKoBYVQe8pAWOIzDbKHoxgvT
Cz9oesKT3dSHJqACrqeFVnSevyi9CnRP9iJr1tjC4H7OjXBva/rfMvW/Mva5lQbMtJHNrp9fTHrg
kPrr/I/bs6bFtr4uOoPkcf+shdtvhkTtujdi6jB9jORQj+Pzv98uti3oS3GKg97NnlUhzxP7LOwO
JKoWWCiaJrUP2BT1dkOmxNloqH/rvjQ3Qhu/CgdGvt4cSrSnk6/2lr8ttLvZgAEwJauhH7cH1+5m
miHQSo8J4bJJ4nPNWe3cgl2Em3EGIYxJyUxA1SjGwRamRBSnW9ikN1ZLvugWsHHe2rs5d6DVeM4M
oDKEHPISBqTLjCafvgLL5fzWJx9cMOi/dYfXSprppg6g7lxDkaFTacWpncrHYHb7uOeNwSi/4zZE
EFmHeJQ1xg0DwCewtXFiyidH66xaPEkVkFo/uxa0xazKgBxb4sRceAztWPbDdkAQWOgkNi7WfOY3
phXSALP0apMj7QBMWE1T/6QOLz8O/FWNNC64mckAaMJljmHs6EQ8+gI1sbamK9jpZG1RJ1tUxdr0
DsAOfAsg5GSYT/4zKd4pcDYwBqmQ1r6iVYGyv/GweK79nEGPxIWyNMFarxiZrGMHJ5gWP3oz8Tch
6JqFQUxoUYnXMcjzhTK/YgIEGHThoil1ygAnqz4dVylbMm4MzQUjlM2xXUNj4jDpYl3lzX3U9ubY
WSsN8IdlUNRJo0xoc1awkukuS0rtcOLgQ6dSJMzNbwtkLEEfDORFdEpK9FADPIEpC0jvkXXJ/fZB
9u/aNrjDRNnJVa/VTNqj4Th//55rU1CNXcwqqosxdC+KnH9djC9JLbtNFgCrjIHZ6lQukil8y7iW
YD9789Lgx64qAOe+sWl6epdMqoiIxSPkb2rLd8/C5z/UnTjaOXLRwGBy6esNBva0PDZcqndNpl/U
KHYIBoQsfO+Lq+hSTcbLUHl0h9qPKRkfvWAZHX1s7hrpuv+YMwWLQwlbh76mI+kvCN7opAvSNGiO
rPIB6zLSiXFK9H4P3CLgMK794Fp3ti10+aD9iiJvIwfM85TnilbPVwmnpzmf9KKujEXaHR4wTEbC
pquUA6nyHgGu5q5vMQPxQu0Bs7zADLnpfopfXTAayImRbaqd40ffIQ8615uIaIR+N60RkC9V5G4o
FYiz4Ccw2G2EDknTcfx9yNuKn9jLli2taevKxXvmWeEzdvptTFkw9xRMhZ6v7yQiGzNwsH/YWlgI
0eugI45Rde5j48XPIM15P1kHZvS/D8DOzUsUuAvJHWfrm1gbwn7Yw55ejlFi7oDF8wLgbs7oTnO8
5IqBnyimD4a+joi2gNkiGZPCFbXyRRMbV9UT1PG6gKGlJC3alCf3mYf9U4fce5jaio+2rk4YTl58
hlgLvyfdxja4Na3K2vW5nLaY/CUIzOXkkwEZ4aXiFCwOLseDbVXlpzEfDqLgSMLUOeZv8nG5OawM
II1ZmXPBp9gyok+tV1lRWSyy9J4ndAATMtgWszPCtSEJ9DR8iArD+tgWX2nQPaXDupq2JIcUJIRO
YSA32/wF9wPASpH+7VP1qazS31doqxTef5aZemWzdZftLBsJnhDUhD+phwAcO+Zf3bTuidV0ZO3N
ewBybUYHy2a4+Lo2LSe3NRd27h8sshqEz7hRGC2u/ZF2gLmIki5FYASLdJI3xJpgA8v1mXdjAXaM
bdNjn2XyqS20Vv/SSKpRhtr9ciD54lKHDjZQWaXySzhsUa3XqQszJCLAu27pOtp1SUhwFJbiblKC
UQN4HhYVL7xYOI3qBCNlzZ2PG+Mp1H4LrYMhHeK2BBxhHRODo1vlmvuJsP56qoCBWBjKtdHrjqoz
tmKKBV0M3gHgeo1eAayNBg6n0d8nHCMkNjSdJdjf1cmwGwsbF6zrf9k+QAzHHGGxuF8UPX5ksSKq
bNAsSb3CIkF5W2rxXD69SAGiLXzE20VN7xYIxE9wtclKxsB1BpuklC1xTJvDPYaKQ4srz3BwzEt2
eYhgsEISdR8morKYRhkx4Yqpkptbhe/2WB0gScoFbKZSsD7aNclKbyj2Y65flSjfBrjWIDkKBozd
vetpaMimdCVF92Tn5fIN3NPPL4Hv3Rzo/VIWGpW6kDO0XS3iEybRT5fNX+b8EqBs3xN3fLZ1KuFr
fLnd0hinRaR41cn6/OScCVEILx738iWxmG0VdUcYkAfGhq84E3c9mCQr4JPwJB8usq1l9QxvQeZv
Q5tv0+8Ljk7bNKf/0u2Sv1S2/CHMeWu5QnMr3lh++N3xEIbxvDsjzoh1U/H7WlXw5tpsnpQAbxyK
xybnC2rCM62DswYO2eEdXSCQHaUNHS3Wtddo8L88HP6YmTHKOCHBzCn+TpLxOmlsVyGTS324C8Oc
+5EY6cEkxmwBIqF8WF32M7n6GphaxCBpurrQvDo3AwFHQtQuhtOo1xTNRDdXV0uREZNFKqH+3Skp
Dydl0JJmHifWNy6UNREmemzJdNn9NeG+ZgWJvsDvtAnwuXpmviNbvTY0sDuYQfbUd2Pc8p1912vn
wNVPGCl2HmSUWENhnBdhL/0nKwjIhXth1rhCNWXcSJw+4rEizz5zinjrgsr7cYPqNlYCO3UxLT2M
NaWN+OC3H0xpThb8ccZg944rbGqgMiepXNBeTcEVhUPt5L5oETjAUfc+6b5YNTOJj0FmtAps8tuO
L78qCoLC25QfHVc/43BZ2tkOofLZBe0x1ybGBrytLWdi0sXQyyrwjS2vB4IUWEhNW0xOx8Ag1Ne2
ZzH6DKP3gRJLs8GsSQvOwfoYPWqjHwEZPBYHa8WzdrDt8DtUJYzzfOWE3tmGpQb+leCMJT+wyxBu
4cgnXB2YmE0XydRgJKqqpRvop9rKrgmjpTq0Hzhw75ACdrFLrWJo1DSV+ZvCdN4nCuey2uWaQYTE
tvhzoJhf3Am3kREikbTGc2w59Ec6FOXmI6dAGV0Qpq3bt9/tcKlCFzZpLDc6fXo5l+Rlk01/Rpbo
5XzAa4z0fXCsY6pRp2bzvEfpupo7RR3W8sJns1NduYcacciy4MttUEW19qjZz4GsdGvne0lIJCiW
XoyDJMtnp4z2pedMCKXOKDMLs1XtVBfwvPMwjF0ryAgO++eph9bc6v6Bp0tE7dEL+yPDW0LbAWGa
wVipInkIPX8jPbOctwXapS9Tln+0Oc3eDvIfyNEv9sM6DnlN2GdYtH6KzHuWJAQRPMzt0OO8RllV
qGVRr04i0T4NkL4QiOJ/vo0y49k9Z//6YKFmp/H0J5/gvUiLrkyW9N2Q+g9zojPOMNdVF5B0CPxX
Ot/fQ6P4U8cO0Er4vrgxfyNbznUQuE2ZzRPXxinDgrSTlfxr5w0HOE5DdQUia6iwKvpKclFmZHus
9fGqYW8lZ/GoDRZdNW/6IGMeEcsC6GRUr+CkOuA+VtfdMS4conRAoNCzcysfQ5zvPQ9KRT24F27G
Z7MB8l/6wz3oaBoD9QNyp3jQUUG4Ht8yHcjjzMKv/XPYBwDavLnbCDK4A50b2Zs9HVTpCNi1r541
RMU4DFqUOHWVaXlRLaGsjA4Pm2N3GHzpor/WRfDRQD6FTGneKUR7eHa5s7r2aUTR3fR1oHHsFk3y
RseWs7LG/L0woAWpb8+Ahudx1bTTb6qEfNA9PDI+tLdwkHP068HNm/1kZPeH4KqnS51TYOrrv52l
p7AjgCfQqJCzXj06RThmEA5x2TY4uzxIWkuiVkuH6xi4rxVdjBhWNlPjsWcP+bvnKJupnL5saluQ
FGChc7Ruo5n+K/a6my0RZcNWHTEXYI0pzcdEyozkMrX16vTf16RVlIQZOl9YGWHQZ1lbxIPzIDT9
Y+tsDhrnaCqfXwtoharNXowk+40aVLQ36U2/adZri1oN9/YXF504RJG6m/K9SMc3kUHA8uLmGvif
zsiGrucxYrdHar3auToDk67PbXy42NUQkCmGndYUJcfoAPNLZBUR2Gm35RFaZxHrsLGMU0bxEBH2
DC5Z1LftrIa00Gr3JSKLbl0rnQBh0W2apkLtN70/hqkdynhYeYIvv5+IdCYmSy1QkHtihILIX/En
jeQWnC79ANMSJho/p3S5R9X71meszWdeWCjYXbwVSfdtEfvBUyu7NU/BOkZzMxCqrZLE94Y5XI5e
rZ01a7gOCdYoI+b7zwYUHDO9yag4ZDUhDQXESOb4W3zffNda6q7haaZ1irWDC2dOARELD53lwb9c
DFjzDD5dn3nn5N55vOjvHhhRJNZLaZn3LOStmyCBTWP25rQRtg+zxSF8GimsDz3Fct3nH1We/FNO
8Oa73qMGgLC03mXEK0J76mEq2mCDl5G5GznvPOKoIyafzgT6a0LsR9GQ74yO16+DasXLukTzAKow
QYIdXVZPRneZ/t5xvNo2bnxruAYr7D2zbZEZOl5Ao9I3Llw9ukvij1x5gCsytcyEe7ON6Z7l7nvs
vxclfkhLGs8OwsY26cUh7vKr4ZYfrafTWhdDGTccxiIQzOxSsg1OwRoT7wvC/isgrX+tFbxo/Oxl
zxfUcgAqOLUBJ8Xv2FZsCw31bi23xmBsj0YfzidVui2Ce8EI/ZzYfNNan19GtABI6ut2sL8qHbz/
kOB1Ra01SWcvPJMcIK4lA55t6t8nh4nl6GCPddryQu6O+UWLb1rDeG+Ye8lCFoZcMIgdAM2FgyqH
H1vTTl2hfVV1ckml+SOJvTt1esQMTPW1ywEWGPBSw9YRwoSJEhlvLcOnOQR7K3Wf8/Yh2zO/5BlS
KNCtKjwvk7J9NRWLsQ7bjZof9leYrJi6xqvZMr1OyMGjb/IV5nr7Ynnazee0ZCbuXEfebXSdKLQB
KbaRE2IzB4EVd8N3QK3WIlXA8woLA08u7b3lUnaexajReYSPwx/zY+JijUJkR6np4o0uok/pyHJv
OOk9KKzf0VDGptdpljFjbo38L3h40plKnn070QdKyyyKDD/4GuJ2fIZiIOih35mG3xUe6rHq6N6t
m7PRvzH7YO7upTDTwbjBZcAHl+B+Cag/KoYzBYSET/kaJ0vHO1CLLX5SnYtJ8OyzTB1sBBwxEZzO
2z00UH3VgdhdeqMJZBRJ2HHa/Vgly4nvNYv1k8kde4E6mq4GplW6Sl/crAzItAGCI3C5s2Sg4wRs
fq2Yqm63+si08BetcB5mKlTPSm7oHcPiK5wnTZoDbp0NADvnRYlfvB4Uz87+IKiuPPW6CV2SUeyi
9+xl3RLo8HGfZum76+Dx0BXgNZ+eJEGqh5YrQW+VSUmUW2EhhyxYdMEiaMqP6Vbgdcbcxbs3ZlAI
gqx7mqXG75eCkVUczAMoB/zV6H4pexSqmsywLsVqHrn/kLM4mA2sAtKEJyvGzRTNFXr5O/neBS5Y
b+MAjRrc6q1O+dJR781FStpxMTem4U3gjD5gO120EqHOepv75KzCYUI9wCPYRpV/iR24jGJePBiy
YWM3vkRbfDgZs9Sx3RDof9htVm2LovT4DVq1AIlTLTUmb2E570Pei5Fx8um8FTJQAXyW27LT2Eu9
RipKuvo61uraoRLlkfBfAOHdrNpAL+tj3APQIM30NbT/6V7rkw6C1W0h6SY4PK0BLn1wchtHe1Vm
/GMX1br2uGXHc7InrbRV1BJWYEgmapezZ24Y17SV/+KUWNaI+5B4EL5U12PQAl5dL0CioMMv+K1M
dGdEPpm01E8ksFGjkpAAYQjHMAH1Ms9ZDs4HahP6Z1QX25ic5LvbRe+Vq3sr201/vLy9Y5t0UAqX
eP25FHL/iCrWVH82TIRTgrkp+eeFNkALqo9KTo125jzLkEtYIf1PfYJbBXJn5QsYg5rZHqtx0+pw
/Wr40WwVRM3SpGZTbJi2VvkWNA9UBLxvROgNIYt9wWUGVnZMnXcFclk7t4LpL5HjB7V30LIp7sjy
BzMZtITWoCqsazrk88RZ1xqI/Q7P5o4ayaPiKboafUCJrv8akncCQKQDjG/wdpVx/qpFtBRYLvZU
ipMWmRlguhg2Uec+VGbXu3a4Ve3EwIMPC0LRCTcn9xACiMCSvYBP9IQ2Jv5KAowxav97DwoZ6AFB
erofLxWaUgjGoZ37snUIlVWiMXNp6ptKR3rmQPGuJspwumSEDxCbp5yDzoKfg5SBYiBgCawPUOg9
A9Hasv0HcjUvgHDDQxLG1M8h+sbV2xR4gkXEqtZj6r8bteW9JC4JUvbohRkE/Soy1b1ExiHBmzJl
QhtKdT4k18aApRMJxt2Q3K0p/sy66gjP4dx1nCqCoD3YFD+sigELTcsGpPfJOpa7SiXc224K7dCh
vINL9JDtNRdfJeKRZ87yQkYcBchuWSOBGh4GeeV2J83SjtXEodKnelaQPK6FcYrt7t474A2QikFE
2odUk8M65zDgUrlGuFMP98QZo5VFdpAdIbmpntBQNiouAuAPcXm6apvgc1V1dwfxTMtb/16T8bim
Qv0pEBopRkKlLPC9TaitIUemW0qz4zIrZbt15U0EfrEe2a2XE/fqBbwHTNQk4hc6NDPlsH8UTkGW
NQTSnTbxLx0su8gZh7VZBwAXBkkQqoF+5RBNcKCriCa/SOhsAIJT82BPBAD8XrFIU3vVj8xjk5QA
dzCSCcfaTeiGDaiuT4AwvR1YvIaWcKZE4Nytqf8rNH+tR4Sf0haMfqzPO1DnLEPbvQ4RLdjMcEjH
tICGCpAuBVUSXrJPBnzEsvJrqsKt2xTSQG1oEeWY8wRelTp6tlNuuSudwZ2SJJrhqZUMUDLin9iR
1kYE6d8078/Iu6pAhnZTBE8DA+ViSMXSJE6Hg9Guj0RKNmbAVHj4FmFl7/pueBYazlfeGgoqAu+Y
2OgxcULtckWPeFO3KW1KDh6PaK2lLv+uinSF+arrfYymRW7s3KkaMYKaOK845kQYpNbNn8mr7K3K
u2bjhIBz4u9e69Xe7mIfb5KJQ84gPly7yZ++CH9xpbzZA91B/AkDN5CBhhPeXws7VVf6EL+FXHdM
Ia3G9m9US5jrtDpRz1zuinIPYZ2DaBp+SyCf5BBsAeU0h5xxHjkYm8b0Ukp+a83R7x0VBGPRPkHA
U37ShqDbu+3/neCdUl+TveWuIni/dbtZSfNTNvg90hFxoI3VXWDo5/gVEOT+JBmu9jj6KNIV43fb
EmxH+gjkDFBiaV9Ad0hWFGkuyeo/My1/4hoZjUDspWIp7eckmQ0NRlkrj25t8hQQ2gae5yZ975lV
7AYFcL0crRu46lVkCZykJVdd2ngPU9X2O9PhHF6QBYS+f+4gCvNjFu3OYYncEDZ7sWWUrZIRFhKs
MI7jwdZxXQvmFcP/VGicsqwuWiK7bGIS+yEUmpVEjUd55mKk9efGIro2dCE+pNDuVkrwQg+M4NaQ
LSkJoNhVV/MZurO4/Kvht+myxzgbhps8cFdVZZEDEPlfd3qtKiwOKpm4tVUSUk977IAqO9n49Nhb
FuLXDzmVgif4N458er0ct44BNaEOWZoDJ6SoK/B+wiF5i3AirvxWbegUQv5RKIFkfkvd/QmbqdyW
3CXYjXmzBMZcrH5gNNKjO0aC3IH0FiXaHwBEi8iG1vdqIzzMOJ7XnQwP0nBLOJUfphw48USU8azt
qD4M0avuciascjxuU++26wab+7J33d/aDr8ct3k4Of4lekAYLKlXjTTZ3Kq2a1TD5LIv9l1qogDp
wSoNhpnyX7Vr0N3zxzKNxZoe6pXsMvfMkXWT1OM7TXY7XyOhrMpmXYwNn/fB65E4U9IBhCc91MZp
gu/df3qcfaoq3Bi2saOo3V92NOItXX98DL3KNlk3reuJ0bKPssyAE0KhONIDSYGhgwtUNjB1GKEA
2K/434gVvxgUz+2gDB0z1U1HvfpIPQ1oV23yNuWedspSnzmqIgjSy392YNacEcm/93buQvcbpkU4
1vDcNBxPfvPXxUGq+RjScbBTohISe6rkynLK/F3DzYijJSSEno5DddCJp65lx2tgJET9m9YERFnh
cPD+DgqOjdNxtWI+tuwxpS1GetQOKesihUJUgyXyWZiUKARITFHB9SFpTH5qWg1WNWvCrNmkjnoH
QtMcaKX7qTzq2k3lPKtAaueIPnHMITQ4N8+IxozUhJBm9MauYsxYYU/hVD2Zqx6hbsu+MIKK0LDh
lQRvZLmNbPIlIbU/HICm3ah3W0MHjahX9Qcmp5fAtCAGtEz4W4t1U58DsUpneobfVXV6tnGE98GI
2lwlMxUaNsc7NblPExPH1hqNk4Ji7wz/IoWA4RTFn0Ql/xocKbo+qRN07Rrw12fiDLBAfUohWv7Y
QFkbqm+T3RTYPwFX72UDRyPSrK1v6UwticELm8Qd0UcwO247vBAxTnej0DEuhKJduOaFo3y7CwnN
Zy0YCpll2SpNedcre7igdikMRtk/Xc+IqLz78kUE+qfG63si5Ue9jZeziHiz7UU/tFL/BxOTUUSS
UiDD0iMmLIMQEhJqr5HJU042qMa6o4XoWknNPB+EJqyGa9KIOzCzed5Y7HsJOJPbnJmi7k85LVfZ
e9gD8oLFKjbTGH3oEgxTF3raio7xnTvPjLgXQe9OSSwAqn5gFT4wcvK3FvOLpckNodC+ieJ/SetP
l0iy2+l0q0pJlsUqW77raVmIGlCS1R1jnZI9LwObA48GkEqPa6X0uq2tOxcyyjMQpgTylVuPtGHK
PmvhzVGb6pvJdG6r268dh2qHx0R3EI4IgtDCnZX7aCiiQxmEZ51zDZwwvimpma9jH303BRHzupun
VHHxP6LOpDlOJY2iv4iIhGTc1jypVKXJsjaEJFvJDMkMv74PfotedIWlF21LVZB8w73nmoRh9PwW
BZ1iZYVfQPCSbRN0NFXo9ViNc+F31hsbb6Z/8Q0JOp7/EusLRKI1maMsnzyBVEqS5YcA7DB51CU9
Rhr0O+pLeryftpGBmkZp6Dk+4mSUvrRf/KxaVPuG+gIQRfQXtITalEZ4zrTBKLKlP/HZbIzxsnDr
Z+fCaLg9hV2bX4a4fYckAMvTin4YiJwCKJHbXlBUufRUOQnCeCyFpBiGXpuGuH/i8gIOntuYudci
ubr7GJoOoyc+rUQ/6zh5jRQiM6JUMAf77CJor0txHz2/eBTkeq2Lsx0LhCX+8DZlDGNi5yakmeCa
4Ghi+LMhNww/SBiReFZ2m0qhGg48++j0mJq5AhEyj6T9pvXVDDApFB6/jjWijqGIiZhr4QNyGZxK
4TPOh+zVpkm28bgExsEzdsGS11IHBDcPWUawPTq3bed2P1GJhT7jsbu2Pb9HPN5x9aER3qQLzW6W
xYenMoWCPSZqzBJ7zEU02QmG+dQmVVereM0lbvaaHU0SP/W6Gs85jVDJvoAu7hQynZRf/qDta1PV
R1sF7o7hncK7gDLfTxNCornlqqT/to3xi+rc/DAIutOjeXKTyeFJMw0wMcsnHmTxSrp4DZOq0Fs5
Ge9Zoh81Df0m6+OnOIHZi9xyYy6fl0CcFbIF6cyxPPRN/9LLBtqpHIq90uZZIbk8ecrFOFBER+bT
Ht1I3SHzAXxsr2tmCqsZtwl9Mj1lof7EgzEfnLLe6In1gJp5JuVlt43IFt27RmRtI+exTTK5LqSd
7POenJgINB2LgbTaeiEXBRLCkcdk8iOrTVtMzcmJpgqZMVnXKmShzHtSRPXLaOfpE4x34PxjfR1A
pmLIyRjV+9lzFxDS5cC7IdfJY3mCyjmN9uNgzix8bBrdINr0pvQPNtjFQ13HM/Fc8TuD3miPyaKD
dAvpz+rscVNx461KEtg32cDnN/s+hgwsJTZu2bwBK6DdEddOMYFLia8LyWA1UaayIxk2zYLPQzbt
bLNBz9DZ5i+tAF2ae7rteCuJB2C5GxH3hdtBZJ+Zbd6bRMDvFGR2utafuEOyWEmfLF5s6Wb7NDPH
3eV1XFwMB+lQCeivG/OHED84kK3+GVX2CmGHfuEk24rSw8QSW6ca8uOmjgicq0XBteVT5Qr9QD3s
oZzxoqP96NYE8SHNw8qDkmwd4ASLeTavgqoUbIRxUU/2RZnXLFmOwMS6StgV+9RJ+03fXjyj3fWI
X/aNSl4L3E4ra+AX5Lv4iD0wTqBuG/J1s7Zprx0qrylrCrpAI9mC6kRL/BoF4mhbBW9DRTlrtiMi
7pTQvdBGnN9/ItxrD1i7Y4S05JbW3ljvRDo9dwizWX+0BK+0jrkVttOvx5Zxlm2V6AWGt6DP7DMK
OsvL230xL+rUvH5H6ILTskZLSwAOSju0OTHdKwDI68i2d5ewNV57RmqeKsIffCZYHBdUZoyxORfe
k676pIOWRItkRDRFDNiScia3wnkrGIiFxZDg6sqsbXVtGWAckavVRZ0+mL66L3UnH4PwHy3jIWlm
fZAoCrKa90xgADzBan/3MBUxS0R+qZDYYhKmnC5SO1/3Sh0iu4QcgwV+Dv8gdJKXxPzo/KQ/9i4j
jqj6O0xI9hvRFI92av0ZZ6ZJBcPviY1/FyswmxqdiJxe+mq4Vr0XMeaPhz1mnruNg2zfRQgZGjGC
8zrZLbTzurP/hI0+Vh2pBrNvEFBpYcSYEWeHgn1QSQHpJYilo2mmbK1uELLY+qGMWtd+dxT95G67
LrSPIiiqNaBY1XD9kh2CRY1RcTY1d8vzRiZcwWe74O/YbZgtIRBzbdQbYnw6wn+6SzGUFpd+wo56
mPdW5+n94o2hS9YNhvP2sQK7SqjCve/wymsQiqyjRvIZAQjjvPqrcHMltc+u5tW3bHgCw/hGDmtC
HrF21kwFeJbO5rT1ndcobTnp8PEjsTfY38WTf5yj94Yw9AMB8z4z9vEO/T3Yx+TPCF2/xVHh7+Os
xZUzyF2ciENu4pKbqfTYIyaXBnj6Sks+x8wa9TbrPODMXfRYh4Y+qLhy+Y8z8FUPokWN6rjMrels
TtVuTOsfr+dRW9Ue7GjoRGx2tnYNZgHaBjR80QApYKuG/2IhdM5/mFaEx7ojKtmfSHdj/oixKM7t
HVqALmOW7rlzf3HyOd1NZsAop+p44vYW6zQCOtsgfZmK9FF6Qh+BCS06HJ60edWKQwdqiZxHWv7s
DHvHeQAuTm52Yh9Z0YYNRARsbGpN5PR1Sg0goWa1QeME4q59hq6PjEYML3Lur6j1OAJLffY9iBdo
5UgxzV8hGYttZSD0YXpRrbzcRMseRc029AN/5Vmh9TCFd9tD12d0VDBj+933kXFMuuzn3//Aap08
Vv1Im7uH1MZ+NJTcOH4udzya0Y+6IUwYTTpumBWf0cBUAOaNa2Ir8ZWrX51lPFcmUFm8Fg5OE9E4
a4FnMqfGbmQGJKh5yKGMM78Dy4xP650KA/oX5Xweed9eYp1tyfweCesNlTNzm6y+B41Db1hNxg41
wVZH801XsP9dPGJUK4hNRf0Bi749lrHzw/3mrUWbDGvdFw+Q6r+0UWBDs57mNIf5EPPUjpAt4OSW
G3dySH0YJ9LLdtpn/khZjOkDDbaPCLlK+4vh4grDcU09YOYXS3Lkod6x1igJWkP8LUdLIbYov8Nl
Pl16bswIwAmuFtBNShUGKSVqtbXrZuwlc5CWku62K2y0pjNC41TLiQm09PesIpGKA1FgSkeDUaLV
TDnit0k23qw8GinCgghz8OQQN5RiaRzAhpInSUCaek0bWB7LMlx54Qfmlp0qcWWN6Ii0B8JAjDl2
ktHHKR6CwmPhteg66o0/k6Iw2v09zqPHlJKGVfEh9eJfMWJ3BA/IewNCkXZE6LYUj3l1tSJGv+HA
74wwG8x5iE0hcJl0b1uXmYE1AAdLyO/cm13zkJjBV8uEjNsXu3HlooHrkv4W9DxCip6/XERdeWg8
1tedubd8SK+MTQDuo74OetZTaVCOdNjJffChh7szN8TgOPnp30tuq7PHIp3YHY1hpu92kXJ3XZlD
h+7YwCBTJLiA49Jxgu+mzXoqIdZElhE+JpMo9gFARmbyLGYH8QL9YRXX9MCcpn7kkvSH5ByZF0Dp
YWx+iC75MWX2gFArPFW+vFqp2GMAbzbCKat1YuKwB2yX08WS6mozxtjg1cH7ZpD6Kmtz3xTZsU3a
7px3BpqiliGlxqdbA68k1MIHtVWcm8YskaWJ7wJX+CHn8bP0KehmHHGl9s3J/Fishl6ymSKV73DZ
kVXSZXcvhzHRZSUz+Wr8oxt8m4I8tJVLXbR21BDtejO75Sxu8DwCZSlp0HKZMYAEtO65KCz8ESkI
NCSOX+M3eteN65HtiBb0sZReuoshPN28PNoPFH2L1oEFdoWbEvzcBUWzXGWDc3eo62kbyhXZH2xy
mHrt1O92nOmjSJ2tZcmKx2mJLHWGx1wb21Ir2GcLs9r1y+3ouWhp1IvpS4ZlZUUidjOIW8jUbV0a
o2alCoohh7kU+uQChfBva0vjx0h55niWPgReyRXK9AlR8F73xi/jlHENvTiWcYJvs5Zje1GRzi6F
BoPlNyreVok7Ae9J+gtbg3sEWwgXEIkelhf8bu2JMCtOFw5jyxDVpjbCXYkgcmOFk409YVxnEcvx
3mumlYpNgdqMWPTEIgArC/sQuTa++t4FYd3hI+JgXxBZYX/HMEs87Oz9YvWGQkNCOk0X+DSHYEOf
A2YU1hoH2nLdYeIy4FRhbmS950GMzE0iCkI2Xis0VgWekfy7ZTJnZP0zWFRSHZsS5bB2ibOrxDph
K4A9Bt26NSdXbW0cF5UWE2K8y2KrKohzwq3FqXH1LjCS6jjQXkeJ5d2cqafvLAEDVc498hBKIm9S
if1mxtr4Eo198QBU8lcsBJMWW0zVkFk2CO/Y2flPHfr4PNNHTAzxoXWJEFkAgZLN/FnOoQlbXdOh
6O7sldUfMDXESQscqKmyvpl+OZu4JjaV1U9+boWL0qkiu8xY6jIBtpl/Ducb1LWH2aw+ncplfRGM
xmfdGR/VAGRh8lgwaV+8KfKMkcat2Z8N38LBR2CMwzWmikKLnm8zL+6flP8dF262ycM6OiirxRuO
GAhaRFne50+ENVvuKxwiy+JsEDYxXIOF+gS3Mf0ys193di8B9FODhOlnt5v1i9+KgWU9erdIOw43
XOCwveM5Ys5UzMJHaasCyhriGsrL2ED+69vpHMzDzrLD5piaZnQx9VM1Co3LozzIHLFbZUMdY6rf
PDDO6hj7CmNTEtR79EwPoxBRt/BsUHUqznwfkrLTeXsVL0BGgnUZaFQ2E9yZ454gyLynEDPAG1mu
OzMOaw5+Ql5wLszqQSR2cMona6vSLnvE1lVsY9aeiZMveh72XWEZvxWe7K7zqJkqcbfQ8wS4DoDx
MIe+d4zJ9iWPjH1J5O+aKSdc77zHtN5WL2Pa/WmqOD0V/dDsAeFTFzXFDxQANl8slkI1mA8ec15Y
EmxS64AqupEm0gDo++xMaDqY23U/dviohJn8xU4IHf5u4xhPZPWUuaX3KHoEcTOnSoXOWVUTt0QT
HOSM3XVZ6lvpBA8CLlbgAnKIM8d7QU+SM3oZIRBFxGszFLhWGTac2nE/JjtaTG1F/7qMJKhylrV9
QXtUuDC+jQDPMdiPmCyzDQXm41Cp9ANt7zPSFHVMWqgYvm8uOAbXZqTXscSoGf3bKBLIyKvOYA4Z
WoOtHR91bX3WEfcEzMxhLZxFXonzm7Q78TaChDx2TU58NJF0R56+xC0FTDwBGgw0ycys0gKHEgaH
17Jzi31oIgLJS1ecTGtOYeqxRmJWRLWsyk0oofF4oX3DqZHtbeaciyIy39flXz92QVIOM7lR8xKL
LI5ZNnbPeSEIaG6jTVVW7Uvqju4qtB0iAUfJdSzTeZMAKn8ILMTFFTPmnVF6YCYrWR1BYQabQtQj
mv3Yg+YY+q/KjiGC+N0is2OX6stWvUM12unafIhs3E6uAbBER9nRjEjOLAaEJu0QN69t1rKIgj/K
nIYvpTnkWxaj8V5VffNKhASmckyyPSj0XQLQ/BW71bgtfT7af18KYqXoVDN3/+9LnHN4T8LXaE7j
I6euA491Z838NF2IOstAuVgV3pqkU6AdDF3vsZlcm5mmW7ttep7n2topjwy92aRZzvyqQ36uYNOI
If/Exr+f6y79QWCHcc3ZBvjKP6IRk56n23nnD0vlRtWxkZPUz9xqGWS+HCXxiCGM2CnUoonXfIrG
P8SWPDmgd978yWRgNmIP8HlTNgbK/ScAxtf8GEH1eR66EPELebAkk8ZEgk7VtaM2oDsR8S/Z7Po8
7SEiA6JYiE7h0NS7pbU+tQOdlJOjYkKmGV3ImrQ2dYY4sshkf6qWF2xa/iqckUpPM54rQ3RIEIu6
3/sdqb59nrMRyFyC1peXMtEITnIL7knAVgIN/t+UQSERAc9NY3e3fy+dSvoN4KuMJXAGgtIIjPVU
qeqI9meLuCpc27EVUU/BRwvm9j4H+qcKLZIlSG6wMuGcGXMJH+KJItJxx2dLlwhfAwKee/TyYhcx
3yd5Jj4mEBCZ8cv0Ikp1zbvcPtWuPmiZTad/L0ysnsOBX8bCWYRivsyw/cXTltMQsmFJJYX45aGT
eJIyw33jSF0yZTMDRQ+nZBvk6hAUlCFm31ggHKsHBThuX+BW34O1fCkqc3zE2Ert42DjQY3P4o62
GuuerfddrRZBQ9mekoT3qprlQZYOtNM8Pfa+urLXGe4YWV8bk43EmLLy7+JHpomPmmP21NNaxK16
mJ36eYap/liN2UOSJ8POC5jvtIERnEaXKFdbNU+WiKZXYJ2YSaltwKWVVzwhyJtCez4GM1UjJWJJ
PtFWpBRfEjUCRfvKcgZM+rJuzow+q8dGus+m0Z9ckiwI00ULSyUHqmQU8yXjeqIEC9QR38qvmDZ8
nQxOteWJ5D/NNWzZ5hsDt4s6eHnRwz6b0Cl2rntlQZi82M14oPdN2S8i87PtMDqNHo9+jmDodTaZ
s7F6Q4c3PHOTlUiNnozOrA6YDc3HIAuesQx3PEwXMigFLOzXgjqmeBEuzCEjyn7aDBumwpiy4jEv
NkYbkLU9MeoqStJJWgBReni2BWkeiZVZJ8lkzJGquzaKwlcOlrMzAiu/pI1G1+F0bHfmfh/VlY2Z
OLbXxB2SMjoEBxwXH6TGhYfRap+6vnEOljAvZZ4OT2mo5YOKpqsiO29tos3Z2PkwYDufJ7IkEuZ/
hO7yyyIQMaajXTjmsyzrvQueroAZfMqL8EUUrTiDajjqCSdJh7h8Dx3lImCxbSBW/DGC4HGy+CAn
BzZVoUPUVpPcgorKz0YPuFLjENkjEcgFoD9btQ9eYfLcwMNtmBMEZUPcLZMt69gQJcc/8pVkBHOa
UR1xZIb9NoB7tlVagm8mmfxhzNBVtJXglweHkpjR1Wfd76A+OcctiyimTH+lT6+IWV2vy6F97wrr
s7cm42CBHWPAAkEzxW9MkFZUyZcZXPHRi6plrp4OBxMU8KoJcSFBd98zfcAjgCHN1YOHggbp6jDH
rNQzfs2ycn/ZE3bXDpRvw9PwVLnWa4tmm/EP8wC3YPtRVrTkZeKCli4BDZIFRs82ZueoGOv1iCPy
CSTVYapzuZgTkb8aBnPEZCRa2mID7reIGur5sQ3pjTEsmNuAxBOAEJQaTKmIObbkJow4X4M8esFA
klOKGOr3sBmIFVoHUh5rjKZ7z005rO2sJSbFuPZKyN2ggo8Cct62BlqW4IR7IRbpwctO5aCMh9gd
4NqMdXYIOrp1+Fvs7dsDu+5z2DI8zwnKkJwom7K1SF1fPnWiQBahHI75HrRW07w4sa6JSsZu1yxC
9SiG1RyXDMX8tlh067mEysYUI6RsxEWG041ccGsdmb/Rbj+nRuQd68BnCDkOrBRL6u8iYqrP3ZJq
Zdxc/5hbvrHuLAS19B7ZNo6ckahAZp5x8WjIka31lF0U2M4tXI7aKFI26am7ArO+ie3ZJojNSpc3
6aHOy2fuJmKFTX/Gb+OeYg85RlbTxtu94WH9pjPqurk6d0BqZGjuRyPzSSPCShyo7rGukAtSknyI
sMehVCp3C4rz3XICf5fmCJPJ7AqEvjQRkC5HK6BH5nGKYQ0T5H6q+7E/6KG6T7blniR8fFvHHivD
4L0VJhwZqSnJlolPUWTPMi6eem8+zT020KnDY9CYG3CN9REyT3TODzhomq0EpIqgN7gtSKNbY/ke
myAPKKoMsZRKAo9Iqt4MU/cO7UMZHg5FUptBdobR9CX61DrYQ7vqBxkQUQDQRlSoLy3Vo8HmsYW1
/I0cBjgOpSLnydH0UUDNKsWC1a2NQz1apDPmzn4yZxQ+lcTN7Puf6QTPzjcRSYV3SaOLutHckgN3
nnFDJT1Gh8XkuI/64OM/n8oUHAzb3xLsMWx0zBrX0LeijEjcjpujKYhASnKQ2HYAIs0k2luI37n9
3vt/WY5ReJj4yHO6XczAhRnhvDeHp/5rCtvsgXMbLXaj3psmG6+eCn4SB1U8tQZCTQP4tGym8svS
IbwGtv+Iv65OwXJSz/6vUAU3nttszw1j3siO27sW3hchV/jG0nE7VNWJtTlHhENKKftTv0QqpAZI
57hlVigGJA/Oh06LE70VpjM63k2bhgds5YsjCrRmoZyelrrX2wTEiZSm2ClM4QD0ohvD553X+kx7
O0JNoYg8L7VYOHIApwNVsGXFp6Gi4h3D5kSiA/bGVIQ3P7ee4eZSEhvpvcyh6/lFZ19YCBqUQPWf
JO6NrVvLj9Cx7kZCVA1HLDKN9DWYwt1snoag5byqy/FkkGI91qyvrMj+q0mo2gzjKV30wxZZaXsf
Us6uBgctuvjVhfrCkVZ8OmBg1hUisC2V+Bq92G+ZTrjRktDfzwYmiqjJ36lqzJ8uvcTURP8J122n
+bEcqCMJp9W+YvW5VRl0I0BN5mbGirRWrGCzwLwxzWk2eWkTKmbHH65HYk/l66ckShZjHdFUFWzo
laidcd+ixRq6uDonGsCFjdAhSkoIMYFmX1D3oI0h8iOdqspd2hxLTa8XmfrQzpjAjJFbaB7S11Qv
hvj2g2p338wFiv4aqi59H/4+ArFt/exYZY9AVeGHUN0hcRhXdJb+aidU+eyYNkkn8EqCCAchMjxk
whxf7QDPWPWr9hOCehDqnOQJcuQnpytF3jT/0VkBCoZ+nlF8fwsllzMKvn7mSvKTdUssGHzF+hS7
E0+ONn3RJsy+jKiGiISTvv6pMs24UWESc40MGo0zvKMukg8BInhDf4OYLjgoUMHGTIAGfIsXwrTu
c9UfmdTC2CE/e1Wbxl8r2jbiJ7fng6YgHnGbrm3pfy6xnpC2WFVEtWbnZIzcLQu2yRxvrmDVhnUy
wjhY/eKOWop3ZlZAivNj2DqQ453G2wbFfi7jjLBVm4bRrBlpt+U6jOtXJ7YqInXx6zKmPmJOYPTo
kamatRbOzJ6SKDHieVstQZlVTGQv/R1zHN4rx7BYKQTuVeUoesd6oHWc3hp8cUxnxj3UCZrl2T3m
kGCGsk2goFrcUiY3bUKK2OC+1Y6xTZuRG4qvVtAE/so2xn/ST5egr055iEohd66wA9qnwMVSkEog
BkXb7YOmeTbj354GSFK37j13iz+mdl6Vk77F5bVvPSbi+aPI2mpTePU+nsuj5yFgZp7WhwR7AdE5
jobNzB4ciAPBNjAvTFt/Y0uDnAQC987Mkt02wrKNnaCBFpn7lp7CEh4GxcHdr5PP2Q2/2WbdzM59
GJkYc6PypJvleGui6EuEeE6xxzTum0qwy9bJq+HET/Db3uImg8T9e+7zH5G276po7uTgIE4FKRMx
bCZUOb3DpwM85gzPVRsdMdyeLIRKPjYOJqnmpTaxjxjiZkmXUUqwyYcS3KikuWcTT8LAlfKAIoEo
HQKGDrXCgjN823P07DSISAheb9dSYtSx4z9jCjLHFBzDJNdvPBM+Eq5cxjNkF69UehYtmpTYxFnn
GsQ6mixBLQIBV14pmpsaUA2pmGWlL7OLlSBgjWtTrZkjn1gbIonw0uMib+XpV620xT9ZtkwQB9po
tgUfkyw/qla627C4Awt89lX2xwC5m/jzO8oTFqvl3piIA83wVW+A6ck2LPfmEKz5rc84eW1mJcR4
z8UckJyS3SPZfplogFwFLHAgBiF2P0ozx2CmFlCWij8EhyFARUTbzjUYFEq+adXgjQjg19u1QFDC
oyLfVCSF7sio4GHAftxv9IO7SNJgu1HMymJLnbquzZz5bWKc5yy8OCF5tHoKtnN5qjukx1il0D4V
fPZ0bf6immwy8dZ406Uf3YfC4LyX4Z8B2Q9p3o+jxBKGBBtTs8cTi73GjSzcmzvMRwpo8Io5WmdU
kNCR3iW2Ca2NZwiKn8aUvhF/CWA34tCYfTzIA0YFPIDxTz+JnVhMhCkshNDVp8xJX31pXsm0a7dT
NAG2YOaPuOaYB9z03Pj3IvfzTeGmuzCgoaBZ4nOvKZlRWPIkx32TNeFnWyDhDWsJVtCdmZ+kCpgH
53gtEFbkhAdIQVlOLFXPDkp+xQWZtWnPYMuogHQx0r86DsIC5Ps+qCP1lHfBC89aa/UaRaz+PYnG
X10Mr9lYPVvdOhHvXLNs3SokMPC9e9cDyR5jiKZYOVVQLnaOkREbiQmuJ47P0Ygoy5hziUcTaUmY
j5VGYpZIbLeSWWI/oPUaYvGWdrCAXGdTTkSUA1pg2nsrZOxsnIxlae5Eb8NofnXpzPK5bvI1VtOb
ay7vNFJ7DzEGu8SJogdQ7hIcPMKCViV/U4KA+CHAirGOts4s4RD6dc1Pw6xFkMlO4U69TqYKj3Gk
eGzWNi6yBEj3PWmqtoGXFFDZTYGNmVLIhYC8M2iojbUl1ZozaAxJGUV0SxXvx8TIIzlHVrj88d9L
M9RgapaX/3/vvz+FjlwVnYpYKy7Z7i49wMltXwyJwNqIgMQ5uLhPbgWez19ehsEYtnlZ/CXlKDr7
YZIuZRiO5BmSFGlSLCbMJE5242jTYlqCfiUDz6ZRaaxaH0GEmzfTuqzkdC7ZxTrD5GxBtn3ohtRc
meI1jTtyMKJhGem6NP+ETTS7XAprm1Hzryfbkw8c34z7Dfnao+r9DWvK3fR2XOyLrr8WPlzawfeg
nix/Qpdq7yeVbEt8A9c2BWxLCF7+PVas+93s1ScZ+7dsqYzwiD/iHAMjXaTHSJbBB3tY51xjPKiS
+dOsR/qGKI93ofR529OiuGGFInLebcXu35epb3+2U1nDroMhhtbiRTfhRc9qfEdoU+Pqsk1rxaLO
IKzNP3EFM95hskD/U4gDGBWGYBIzB0XCe2+Z4a+5j3+FMmPQmbPx8Pg/y8jnirVm5qpeczI8smIK
1Z0z2BYPI/JNIA3mNqwbe8n3QmWTO/V1oZGtMiMBk6t4a2Tb3EzSdHaRRH5dxOO5d1I05jwKC5VY
D6VBsJucTxbisw1OPkjmU8efYogSkyUOieezd9fFYfLjA7EiP/aCK8bPhqEgImkVQe/awatMmkUw
7ZEXbkn3eZJF6+yNdtyFdsNaIpmJc3GS8IWgvhSOL8FcU7Zdau149l2kpNSTaqr7DbuiNTGF3wjT
hoO0fjHam+8aO+WzrtPTwMMFvIr2dm5bq50C8Qc3fuf6qbcSFOmb3PRqNJo3jzKY0RjvUIeZZxUz
tj3xGFZHN3HxJiiykEqKJmKqcO4vGWmqq7GDN2jjKugtD445HozaNzfDDAisUJ/V7KIlm63vHvLl
pogoCRzHrwCN8cJIk5cCbsCgWU6litbk3/e8zEKFT3Ia04+0s3e61P62yWzmqsFV532y0sVMarbF
/ClQwP5HGGobELRvQ2SpfdlFJnEhCF+Yd290U+0mgoZQ3oSQNXB30LF8+1FlYUTxvQ8k8fuptorf
PceNJW3nGpekr4X5FZTAyvGixXYcnnwdBKcyYGKK/IVxTggs4jtlhbRBhfeWe+0fOdEWJ/Rqu8rC
S6RY6Arql2fT78rTSDhJFg1fxjTdLNVe2l4V2wjW8KUYbdBM9QCCQfnsLA1FbTYYsCEy6wjp40IY
BqSr2idMru/K878v2+6IqY1iv3SfJuksOjOueHPBAk7DW0ejsy/bMbxmuBf+e3Fb9YkGxthiC1zF
k1c9uZAsYQdb9sZhJAKwDY7Jrs7H/KaYIFNCz9tSVv2uybOnIiG5YkX/wqJWBNNWtdzvgiSQFduc
CT6szs8dqSa+LKj2+uJkNo2RUo/w9b+XbBT5Nl04+iZ3SOwwjZcJbjq8WOWpX17+/en/L/++B1YQ
M3MfIuwUJRlo45BAjTJQdmg4iCdodf4JLzmI7IQM+1xG8CabyNOnyErQOnmLntRGt2qgcj4mBD5M
gcTbWi0f6L8XN+vDE7z24+Taxj7BEnXsuNRVw4hvFbA0uKSWFsif2VJQ/jB77jSLifQEutTBJYbt
IxlHjg3EFniQnfrUmgNGA1XWJxyFmG5QFwcE1J1neMZkWvdOgXjDukLxhqM0Wf06x/m4jjAFoChm
z9a0hYCTbKBO0CjVJ1ZKZ+iM+r8X2NQW6nW64T6yf7Dnt9vU8Rap7cxgfEznkwnPZ08U+MWxxxQ5
ofF7GvH9zQ7ynMFYa9JJsZ19DDwEGJKiOmVNxj4Bkb4rWr5VF+dpNn+ygHhWlGkZmHeyKBMqG7kA
ibOJnwQdLzxnBibI6h6mKALa7N6FNoadbn8qIGKPjWO+9+h3jaQDCBTtZuuXmXggrmbe1xqh0Fr6
+jmec5Q15Cimsj1mqbmTKJgYFazb0jolHcJ5SYHgyFOjEaAVI2aGekdwJDP+4O80UPLMqnwdJOSK
msEfS0mwsyHs9uKsNR9NXgaMAA5D3yGaqkP2nlT3AclCKQvhOAH/TQ3+PFb2DeHMfkL15Y0F43OL
HHB7PIrBeQxU/mWF0YdsSNyZQtQR5cFLeN/agCw2w5WAUMe9JZktUgG/gtBBP8dAJGNrEeJbUVPE
KPicBxBLKxX+JWLr4vvtKcXc3HkddLwFvTirV7ZwmI2HeWsLgdC0Pzlyuo3/YBjVY0qc7Crqktc4
GX/MEvxaje/UrRwDj1l4qIX/LVIHcWr4XZjYbUQzwKZRwUH1yFPtGyrovUIW5LnYCe3qkYzCuc52
o1X9eF69g0McHqKWtzCprhKBQ9RTCHaVx+KCCI5xEncd7gY36g/wAj4GATHJil+5TgihJ4Mk9ZwX
OCs8lbR1KzxSUXmO7YOw+MLRyn4BhrojzdcKhSnogApRGhUcTAW1slFqRV5yyqroyc9rTrgx3Ik/
tuCtc5a3eXmv4qQl4Jp9i8vPrDz9axiuRuA8BfSkKx7+hzqPM9gFe5KFuKBNPgbAhrQN1kcD7C12
22RneMHfakyf4jq8K+kdOAx4jmkuyWGgK1dW+QGS4F1P8sNKP6hzzyh9GK072MITTGKbIaqQFgNf
dTLJkCQTNwwouC/IBYry/tOMuTh0L3FJJD/sL95c2tRp4GoHO/7iNIbCqkgvIGP0zYArdOeyyFW0
5O2duuaK9v+kM+M5MUy1cxODiWn1P67Oa7lxJk2iT1QRcAWgbulAUpQo07I3CJlueO8KePo90MTO
RuzFKKSebv0SCaCqvsw82dzgkwjs0uRqk7yrvEGkJOHlcR+RD6n7a4pzaMrFRXLpb0xT3mZ1aqLL
s8mcTWfhWErumskTJwj69jgzVD1FKcXVrcInoQyWMGNgcBkaQWjXGJ4LSujYu3gRM40kNgAI8QIV
tAcPPRegtAEWhEQ6mWfybhAEXqdP4d1kgLZUJskdk3mrHWNNbqiPJjIH0CzciIH/PtrFSqslcmsA
8nqa/2Rl0m+f8TnAZFWXUUDr0wBveMB/2NbwJromoJ+b4U2vNia4m3H2H3EN7CpXEugW8ZdXi6AT
9Cxa5gHUxXHuiMU0VmURXuWHpXD0YLX13rYIJRb0A3hOfK+y5ugTCCA/AhPYp2ORXDEd6N6jum+A
SW7p2GFYszy4xfIvasQJshyuQ+x10vLBpYHGz8bH3nViGmCMiwGXyu4sipvDS7v4nwl4h9n6FgXZ
K6P54qk2YOYPX5sUb5OeSOLX60kfn8ZZVgjQIcIdpYMbIbEe07nLA2BEgk6Xb68CxGSffPyvmyg0
32nB8q1LCXacJQyE6Eray5DlC8//6xb12xi+zRF/F7k83lFxunZu0CrZmfyu1jOQPKCCAv9lygKs
bBziRmvRfjMfl5HURNwygRHpzh+IPkfjfcfGnD00N6lwGBG79eoq1PHexs08Wvxr7TE4Cr0nMLIc
h660GH9bEeZBbTfpschcfgnt3FTQyOzJmM6hoz/8iqtFs9un0M4/uPMABsjBNt2P12IF8vDAwu35
b2F+joMipg2SFdDhScy8sT/Ior7oyv1XENDjBRGbWTK+dsrywydrFFQ8/NTsf2etqcDIIDv2jz4l
eYTLQMplROOYWJJP9mL+ozSUTMglJJ7DYrskHWWzTezuu8z9Xq88Kh2CmFkbqKHxYyDGjK/LZOnh
ge1m5v2UNdfERzEtMVRbM6Fk9IzeWasriVBvyoDhx5cYovsyX20Q/oz3mTepqwSmSNoUgHR+uQUv
qIN3dpZQiNtl/BjlE8DLN2Gz5Ux58G1h6LHjXr+j7Yz3eK+ZxrfR0R9I66S92W990+WIFXLK0Yf0
aAsfJthqL+ZIcM2BN6hmWvkn7i4U1G/aGlD24KugH/qerTaPx1janwVkFxZow8+zNW/foAYsT4JY
K0DPkqcMPDEb5kvqZAAfXBzL+bW8lVqhsVgMxRp1STgcphTQzzY7OmtpzvbQBF1YUXDjnBHHdkNP
As8tJNlPwM37zryvkWu27WIRgzarGyYaK9pp6nbMWurxofE/BJd60+PF9//MZI2EhBlL5eIKlavO
IXrwZpzJRrgjabDs0WuiR5vQRJIO0LuZ7ebqxVsafF4+ThrZXy3Vs8YDBmSn9DACESnVCGnFfUkU
Pabh9NS6xr6P5lcM/fY+jMm+YM+tBwr6GihyzFVpE6sY/ZUFlaiR/ZX68Y80HeZiNN+nILbF6rlj
B3lRtKKSZUdEEkGUOU9AdN2QJ5zywK+kHoS/5WlgRCsIWeTxV52CDbAzlD1pBQ3KVeFWJFKqUymc
S1sWQKQAF2+GQl9atziqiCtqpvN1ZUHMsEeCwbj7fawskHWl7Z3T5K/yGdiUk/nSxiO9kdann3eH
vIHrk0XqRS/GA1SsNPvA3s7MTahjqtOfFD9ArrEayUnQDBj+zSnXnX7qkI1e47odEx3i74v1N5qh
P5XE4VtKGbz8BDGmhDDOoQwwmZjOGAxahDxtERqduXWUCSQgq8pzk1n33dOMXWqSHPob/QO4n+1t
Uz4vnQJZIwF4WQo6x2ndD9cRGm4/2cdO1c/JJL8s0TSnxo6IgSywNqfCfyhdxmASXraVmu9lC05g
ckaSUeMK45fuqY7cv3Gcz4TPcTp7jjQYtBkaTbwJJoNMl2+yPEMCS2GmMN/BcLlzUx/2OkWr59k0
/y6OqQJljg+u1u6hdmJUMyuk627mfXJt0GB1f14G6Cc4Bb5Elt1Qv+Gdi8SnghH4CP3QmM1t2ONO
h61B+ebtaItT5KTiRPfZfRJyinKNqN7z7zfWGuBV11xCEenirmMIylZAmXCLB3c8eZxIszEN+lIn
Qe0v6YEN/orsvGJMUOcpDsvDOOovQr9QwmUDuk7J58Fr420vYwsa57Qz2Qj3gvlj6iHKg36N9zUn
EqjoBZYyHdfkSEDQHaxIF/soDneIFOPzEhrvLfSr3dCSpS9SsU1m5Gg8keSVONdgGAUjKZPJu/R5
yYxAGowbssS6wfhc7tjMJ9uuLS6U7SUUm3Jeb8DziJr4yuiO1ZYN486XzmtjhDUzPYFBluXKz54o
CM1AD0TsE+P81qsBJuiIfUwFACgqx59pxBVhumB6U1BXbMlQbUbg0ZrblIUs9jGb5DFGWLia5tJv
C5zKINofnTF7Kgx8qN3iH5Ia8GlT9C92/Zv0Tz958bG+1pgEyqK9zxUV4QtUKZpft+VcUcF6THwz
Sy6uz9BBl0Gfy0sat15QL5gW1nOz34z/yOVmHM7ovbO7J6i3a3xA/WXMF++ssmTwMTr12fRQbH4/
LP/97PfL//dXmjyCEdqyLCeVTz6D37g6Dej+aceKPtQI0pm1AHDEQ9fnj60AEu6xYcCWD2rX2Y8x
L6K00B8GQ+tTjJ8q9TlsthC/siApWzamTF/6zDIDItPiHph2eloxULP3jnSmGGH1NzJzDl3MUDyp
q/tQGPsYsZEqJx5UlnJv/VyXiPn9uNMDzSDeEEx2TP11UmI6HKaHyrctYrAOEEQaBT3WdS4Voiz0
hoBxGhLSWTUx+optRyJfCEs8R9q6TRvn1rHGJ/b1MMhNuotw2ZWlyZ4hgpjRA6AQGM930qiug2ie
Oq6oFjq50ypO1KQC3S68tRiNbkOBc5hwv7GNS+Qj0lGNbR8NcsikS7OfxLsfWFoPVe8BdbblE4je
b4K2f/IaGMBiTX9rY4xArqnvsAId05+sxII8rh+jMTVPKuoQ0dcP7RAyA6rC90UfiP9xMAXGtcXa
fvWt6ES08Awp+U4kgEHqnpoEjCBNxUN4JKhAfC+FdxLfmmYJolOlZzzVd2Pc/8unyQnEKmGrazRj
v9Q8yPbVglFFiekm8ufzAKsHg9IjBiqkRb/nQQ+smrwP8UgL2BCyZNLT0hglf4xBPrLPwIyi07ec
8k+YP/fzisDt0JQoxshoth8uuCKuk9EN9+FCoDms9LvKUAbUogM86jdhZqA9VYAb7OZo+dap6mCm
LQzVW9mczLU0ZMX+Okb5M7TuRSczSlp3zfr0RQ/L0WrkfRXe+ST3gBFUT4AOXtzIHLl//mVDikRm
YyDvCgP5ukXj+ICmgSdiGetdlLKFGVfNDh6uyWY2TOsv4NQHIg2MPQpozZZsoUlVzSZWyc5XKG6l
tp7Q70miRQzoqOAtby3p4XQjrSXX9XTi4bsxwlScGX5Xu1p9+TExl1INQGjCkT/pwbCFFVGbNjEe
w9T5rOewpOBV2ydgFyAyE2JtYRq4mVqRyTiUQkO1ZyFNxjq/n8okBx7bDlDBQuUFuSlPwzpK7UVT
nn+Hqr+f/f6ZOk6Rr2C1kNOoLE/fyFreWn6dBC74WO7XddgUO/pOCvdnQiilhpkZ1PDfQZQWDWjL
uWXA/L9/HtFWEoTTFNBKmE83spubs5k656HNysAz4RZB++0a9400F7wZa2f55jMba6y7mJqwaoMQ
bCVwG7AtuzQtH2U9v9m5+ceiOILnLZIcNasZIYjN7/e2MsH5r6S+BaIdK2YSt3stgW5XVSFpL07q
d5+ydRoRask71FNOF/m4wBvQoxwqgW5PLl00CmVl7WdmD6oPVawJ4JNmWjvMO2gfg95jsGcNdWhh
XVomxCXfb2vycOyw08+VOFHxHB91nLk7NKULPUiTkS73tuqfzdbtTmsX/cadUjqVRAOsnjvsqEHt
6cxZYdWkN8mGcvqK6I3H9bda2gjmczTxQhHEiYfyNHJQT3EvMBcBxBZHlwVrXSJ8uLggQBtt1wfZ
aJ5OutJH5ia3YRj5iPy0gq84dCws5p6a7vpc9n1PJ4hKkqD30WvZvJ5/P/AN6/985qx/TxF020K7
B6K3fvn74f/+3u+XRqdd3vwqqHFGndnZR5tGhAR4F4pMGu8pLhzS1v8d0za0C5+79cPvn/1++fsZ
7k9QobM+/X5lswD856/Zv3PeAaxWUlhYpNI1m7N+aAiSnav1w++XJaFtqv2AGVXu5MFz08DGerJN
VReTB2uhe40LA4vZnP7zTZx1eVTrdzJ8uzpEg3qaohqla+oK84xubfzngxeZzwk86HVMse4TNmbp
Qqagvhx+CTl7wkcG9Kb5VUzdd76I6hD6HG6XOTnMmjO+RcdWC7NwiSiempanxYTPhPDCjIe4uwvY
3IE6Q2EiEEMGn39ibQfUAuE53CWuNZwb9kwmD13qx5bXOq0eyC8bdnOIte/t46VAevoHzJo/jP03
RVFf5Hq3TZfc89q8GBFH5Vbvk7y5XTLqh8TMP/BkcUkyYzm4zl9nJmsnx+U7q0x/Zy7Rfc4M1BlU
Egyajkm/toJ+ylc03fn39/D6+jRW/RHd+ruv9b0dQulzLHlOw/kgBOHKSP6kNpe4bS+0hZG83tmk
6Zk/zize5rjt4zfdU+PAlOMTwyNTPY9tVkNmiG0Scm+OKcyTXNp0fx5qClEeQp/7rblTs1DgDuhe
GOwHGxQcq4Pd92AOMv+zLTrWIsAbU9U+zBZzUoILC1dvSxFF81m23QOD/G6X8mZu4mUMoAqcwxZb
venHb/YLaccTw4MpA5NsJF67j7x/AyigO+DC/l4slrVZYvmk4bge0JZf6E/JzqIlWZOo/JvVG9/3
A6jIT18br80AgnGw9EcVFz7xsOGu1XVH3NuKH+IiDcjvfMPWB+DaNsTWW2rwfPsndiFkUFE0BI3/
IJY3y2uhkS3LuLWr/KaVT2zpgExLDryOUXiB43sMfTP7VBqcxSmWjo9Y0Q4FPLEAuEy+p/Fmix5B
q0nmcIBckvZSR/8IEO1M1+LCsKePcq1jLNrnSpFqIHxLKWZqHwt/eU9bcdNH5OLLio3m1GF0StyB
oAAbxF8hOwohN8bImngn126WjLbMZMXbOzjLLLXK5/0NZhPqvpf4pOblgjo9IFEC5VSpRTyKRmWF
jbYjNQXjhm2Sk4yclWrqrzz2oDnG/VFRA4GSTfWP89bHzJt6C39S65GVM0VoH/rbuvdJGWoIE3P3
2gjBoa0g71AzWpzprMQVte624QpNRBE3sAYY9JrY77PKKXbKqYKyG37spp1PLM4oDtDMlETjtaGx
6THFZTWp8pDBD66nA7k4ZCeVPzqeYp8irK+e4bhZx3euPC5rGXsVFe/xaBiBcuc/uhE5pXKUmOfF
caTuOgCmbm9q8CjsyeZ5rxjYRUZzQLPnJoOYtyu8ErhqFdKLDSueICfpprhu9lMEXK/3jjyPGcUk
aXK0R25mArz1sUl9tP+Ssi3HZ0zsZ5xQ5INwuAEts7ktx1Tuxpjcgc/hbIOjNAFcQgeEkxwsLYm6
RHwjt3u2mWegPDArNdnGHno7OeSpG90sKXWtQ8UiCESJLExOeDQf/jbqmGergsfvSwDCOBvVEl3t
IoPg7N3XDac2nWDKjnrrO7Hb75EOPiABqEhJdjAsSiKhS/fEOKE+PRjOxBULIXmLdfnk0zABhSve
G/XJtRYGiRTKUVHb5IpTT8/MIRYx3aVTOBzDpLJZgpNTtYKCqRaxyO6gFVKpgERU2CauKbk+lF2L
GdsVvjt5WPlv4jhwXiKQJpDUrrFDhdPs61vHJ0ulfa324x0deUxhZLf3uuE19c0Pq+64KGaGES1T
33KS/3ycOIlSryOC8HbKmENNyn708h9fU0rFiWjkIEvKTrcPMlEYkxgO2R54naFcuaIT5414iR7C
/BYPRrthZEVHX0juKr7pO0DOesDdzVOYErLOgBFt2GD5Jg9e5muH/4PGH/fA3vmBse1hMq2nUpXk
tO3opTIjBG1zztDktrFjEpykVWtj2jVPJEvOe42tVnavqUuFhyfeEiXyvZjmH5lT/T0v66k7cJM5
PVjr9qIEkGDCpRWTikiB6HcTTzSOBgBn9lZ43n1Y5592CraVBugnuKPBYFZfo+29Nq1LbVDFtMsg
NDn8cRwPS1XnvKii/jfZcIS06nba6YDKMeXdUCcK5yY/Y8Nnr2W1j6ORXYH9PUp8D9grlYHQW3jo
VdVnSbWJoyXTWXA2KBSCXptpKwsabQCfYZrsvPSQjs2ukNm/eJbP5liScRnxl4h6oQPDlKAJpqDF
UYvLwqeMabjYhvcEiDO/cVLrYezrq9s57nEy+2rvWdV92Yxv2FzoIUJBIQ+OMFybOwRSFnDwOwE7
+qsqTXEofdL57QQztKBF28fEIC1kekIz2YG9buChOPq2/SwH6k253WYRo6HE3tkY4F51ac/Z54OG
hjPj83AvTcQhvBK4TyW1hvXCQ6vuue+0XrNvMCRHk8Y+Kcx+l39MyWzgp4RymU5TvRlWLuNiAegU
5XQfzytGeBjPgDmp8ZEoM5X2uEjOXHB1zMG1U/btHPHIX1wTbTNqkPAL/EXpWdM8HDIUJjvrjZc8
Hz9K+1Acirrs97Xk+OxCSeycZTgVvcnQudxZQHLW70PffN0DuIIhucVom/lTHYDHTbbLBPuqQNYM
kor5Cqdbg9kR6MXIEd/c5eKYmXdDFb5YhpnsbPIZ3NT4Ig0aoHI94pjbOz0tYkWuqn2DCwjgWpC5
oH3n4qOcWdWFnzxNtnVsaXtlmfCOU6FhnmriYZEHzNHx8FpT9gRrtzbuRRIe/Y5QQZ/lem8Nw8zp
ESUMgeAtjSFPOlmKsQ4T+E1FnQXWNqaVdfczspW/aWn0MhKOq34OHiosjT+RM3GeQuNAb6j63TLm
N7214iK89E4nXbQratQuKapnRYPnqZw6CK6VfFlYGpmrC0pv4A/C3b6GHRRc5vo4S5aKJLJTkFS2
yp2TGY/AYvWTk0FEipf+pcQNdJCI2T3fMRRsg9O62dn43iFNUcpJ1C4I0+antfuDL815Y/rwbODc
ogLqh6YiGN/Rbs2sRp3tDh3DzrIU2ZddsTdbNsoBgAUiA/RVAHMZwuZvO5Xvocy+52yMGOtVf8ZQ
RZcpfzd8sB8VzisGZirecqYYgyFcnYFQGYcqCwzEvgMDRfLf2s93vUGdrWCgtXFmn24k6Z9qs9gO
AmGPWExMRKKt7mXMvKlRP1q1CwYAFklqfXa0bLMrh/u8IE4CxvJ2cxX/WYxE3WRdf5ng+R3AnFrH
Ap/1MjncUBHWuTD3Lh5Tz2KSby6mrAMW9C2n1/EEYLzAIQe/ixgNIk2jz4MXt1cayyf2CM2s7QuM
JIaCnoWG5cOx9fyIAxm5I8ICP4RXl327dnOXIRNjkwFbb0qM4gbleCm2cL/6x177mkflgz+xoJX4
CAjD8uou3Df71rZAMQyswJbF0cj78rqqDryhJcjThU8hHzfDa16wmOMVjmjRMfUZwl1E4cxFq+Id
lkYUzJ2+MEF48p352hfUxIOf1dwu/t1s1JLhsvHY9446dOyLzkx9eI7lABNaQPt+xdQ+tcqbyXEf
QyeSlBDQm13NNq+0F93MHT+0qiUJQmAZQOogEUGmXWjSIosheOQ5Lrj79QFaoLdMBshLZWF8z2bO
r1FFL/0fuBnR0abJHJ2rxCaR1zw6wQI1uiSmnES8pKzYoLDmY+76P/Ah0hthM+d0LbwaOe4TJCO5
tbANYrky1i0ku+/OhU0/LlDZZGcfas95rhl92fUstpaHJmIN8ktRfkgXdnsSnbEtdY7ixuBvM225
L6DMKOs2x8NwYAPQVkN6W7d1Qh4HRoaDeHtwpUb9JpueUhn8h1Kzben8WMou3pyKwho348eoM/8k
yGWOxbsrHOAQuMEGowXgLu67wn9Pi149WaZFnDxt70evHc+F31bXyUfWYWBOBVf+5VHduVnWGqgC
fYCRF2RTobIiSGaeEVVaNMcBAyLV2CJ/coXeTjN4TSA5fFaCffTy5H2ao+EenDYdAUeMIhBvYsJh
MSGZYrS8c6/XAUFvANIQ0JONuYPtkqyw0UefwNWKHsx5hbPXXLAqKLqwA0veeBibYcDZxrG+TJki
1tBNKACYUzeJQzMkla/lYR5dB2vX9ABD06AeISbO6vnzsYJj2OQWlCNN9i2Sq0oDIWC3xpXcOiOI
7lQFpKmBfmg8hHRYs9sXUMNVijzlECz13GnmPMIWXfoKTxbtKo4YL93AKdPo4KHTUp1tCkLcWE4f
+TvsChz3lb4dqhlJ+lWtRgoKWTrXA3YIhmpT5yuLwIHTDJdyWxFk3XX9X47xNSjrdFssnaTXuiBY
DTRecpkEeUGQ0QN13cdKgFfHmtBP/aEKO9oSqmGreGEhGlFLGca3tZueqc8l7Jw4dENMZCrH7Nw2
CqAnjFN+PIwWXU7jgDuOiqdKPh7RmPFCZPlRt0iZkjNwOdN6ZpIA2MSZEEcPVKbyi7toNI9suIxA
FKCGGqM4j6TA/IWeeifZcvpYTtKOb4SAosYZAA5zGB5BEF5oxX6Ae/xVu01KPxK0u76pb1CSZsuV
pw5psqjDB1zqycE0cJoMinct7DBG67w9loyGD2EieByq/LnrjGFrJi6Dx2xiyaxWco5Nwok4IEnP
ozH6TAsl/DgzohMAFCH7vxYXsHrQBGl2yTB+maqEjus6NgGdbMkC1dYvVdOrQ+uNcmMhTCmclJ51
LZyEcWnSKvjw0bdqp7cOGXeEO8vuJXwZZsIDkWv8GQ3QDoPWKwhTz4EJs0OkDPGs9dFNN+fLnD5S
DoWQyvCBgQDeO9VfmemTM+hNPGpL+aAZotwM5p9oiSsaRyYG8uYz6JR2l6w0b2GajDApUocD579E
DnnSftFXNu7Zth7h103QiEtjPnXCOSZ18xKH+scloJDHAuA34fbZYbw5acBFWfY5TiadcgbdxbbR
0MoWQlvOiVUk+BgoJCPMnjbeyesk1twccUXg/Yuch6VAy67QpRTsEQQdHgOAOj60/Tf0QWck0Z80
qd9UzytRZsbVWtbuTt5F9jD1k/QLlE2c/Bstor8UfV2nvTlb84kCIHXAq/zclmZ2ZDwcQ93wDxXG
hz3kj31Y4IozgPweKpj9hAlOMB2WA9HYj8bMHpCQd17iya2vucPMQhKmqPz7dqT+ioqNSz2jiWpv
hpHJg4D/W+/qRJATxK21p+kF5yrnIYiBPBK8FcmDp8iy0dPzf3NLg6Ptref2EUPjGB2qArP/pChB
a0p23vwSLBflnhmGvaVy7EVMzPBEWoDEQkDSozucHaQteqeghMt1ZUqKhKRaek9oldZBHT4WTXrS
TcG+Fxtxy/2S9RMIf7NQKyo5xJDqBOx16xhZd4l2kAXbADvvVwn+cF+Ji1c5xMmi2aTQA0Nloe7s
lC5tZ5bJrkXu4IlgU5EqxSa2imiPy59Sp4iHxJxNh5kB2SSNlKQYmnfRttNxidnzcf5YBm5UF0I5
9uIb3Hu3g4yznSrRoG2M0q1FYyflqre6um0SMeyiknXDdUEBdN0q9s93g8h/YNQBCsCu7oiH2ho/
aEIXh5H1lLqk5teJ0yV0AoxUp3VR0ezi+rKaDCOeoZMPgc3N3NfMjb5Uj3EqbLxPfIlwwh0kuCw2
1abj/MqpHXWP81iSLZQq83BY2E+Lqb/gVVvd1kTN0/Vi9Tg/1YqCAxP9eASIUq266iy76FCO6pY2
2/4odEZid3nHewf9B6Qfc4GIAOQQHbpQFzdRnN1ii6TkzG6G/VirNzYq7lGHCR2W1luI4pyyJTw0
DmVMWrN2UvA041zWBhToQXIFziU1boLRXMJeR5csuQ4nINLf38S4ibUKDGOKBxBn1RB3OOufo7+X
Mo8OhMtAH4TwAzmRQB4sYAut0/ystO4d1eJ1YZwegJDZEW9BiEJ62XRTH23aPHqUhU6vKafCWM5w
+PXyVqzzMWekP6HEo77SXbjPaYI/9rV718zTLZwBcyswMiS+h3Zur/iCEJ85HDP0b7En1MoRUCIy
2eQsqTmC75VDNjCoTW9Ju5Oxyog5FnMQE1adi/0yUBrTrUVOlTXHlJXXlMUw2gR65ENqu9U47jfF
MECpAnC+66DM1u7KUGn+FAuwFavP/7WyfSXZfkpdpiVtGostbOl9rrWBEXJ+nWyeX75jnyAHfcVA
O1WC+Y14ay4naJ8UMqaM5e646p6Hwf3piEbtGETuJwkgPTcLxjq+ZW7riZWPg35k4M1OJfxAO9Kc
qHM/wdoA54nz7jP+P/iVcpV4PLVzRJGfCvsD+PB9xWbnENXh55tyJTCZMm4umkRatQLA6zQ551iQ
cFA8WI3/nGT6LR4xO5K6k5u2nvAwSOaKqZSPpj0xehKrdM4soKk41mYMRLai8DA8TTIKJonF0Uob
GdAR84cbj60tRQt1iMEkTYqrbd+4a12CFIMV6GjhEZrt7JzaYI0MBwvXx+kwdEG15A8MTYn/YG34
dajj52PzIUFU5KZgN25Z0Y2etdxGE1UEVjddjEIOJyZSoW7Gwxyz0fSs7Qjhes9o8TbOOG5MCIZe
wqCoZZB7jIseq6iw39n5Ljd5/dHl63ZzKce9kz1EFZOoVD/Q0OZzuUm8GsYnQeQfQsivRcK0hfM6
jqU5eR2ACx4jbzxStxBtQ39xzwwcN73dHg1t5nf0uh1MX3P8cur7KOIYPhGG3UGDdfeFVdS7ZJy9
nSm9G/7XHUNr0MelIWmpYjqyxvJxXoH5TiwEKE48JhiOgoigyya2ecR30fiVl+wPeyq8ioiYo+24
cnUNnH0H5x78VgRkY5e0oj6MUv9Y0LeamBEcrXgzMA/29kuHm5YKufQ0UgtE4mLXOiTAc39S3K9M
ARWOaZv48ohmtJ3+FYJT9wBe2Ob+4MSldt1UcFkKpLPu3EER4TqmEMA36pcc1ZIFaXT3KwODR85q
bMwTGIVfEvP1Hz8DYSGd567siqNtyH+ZQTpekvHXJkFEevBO1JHbUcTIJw5faB1FQyJxjsfslA6t
tU0FeCnTN+cT80e6lPTJdTjnhpBL9t4M4b0DvCx85R5zQyFWM6hMDfxEbof3TeR49Cp0IkJL4YFQ
wHPsGe+q8L614d+2jX1vLtOnm2cg9YnFcSg0/5oWmzoYBii8DpGf5k57QEvrHoKaqEl81NyhYwqm
sCEXCAT53LFUHVwwExuDlaDMcuZrWRIGQIreYsN5jDqYcIaODiPSkBzAc5gh8CMGxv7e7IhYhlfq
ZJFAHAzxndHeRon3YYPohsEir3RA/ZBru1Bq/WCgBR/qGXXPn6ybgasEOWWpNnPOjHTmbOo0RPyd
FtWKqDWNwifIcMmmUuxyMFt5DiJwZbGDK7uJ+RGbSSXa8EjvEjDj8LP1aSLyZv0XG1Gzx7O2Ncbu
ZFlZRRvZUG9iLfkBCesGQ1Sn1yg2v+aCm1RWy2dsolaGeX8yZ+Rdk1E6+fZ5JODCZ78fCvY1Z6xA
uOhLnmJ41I1cQ4TBCOnpQBg5wWnEqN3oqcPMrOa2SK7MFPzArxmTmTXqOLVh8zZvGh2EYr6ONU9N
Gkq8Y9IaXybLUmBUECG6rr1i8k5p1bbsgze1SIURw0B3KPy1MMw5RrWL4XfkCRJX8PZZC8hlzfEV
b/S9pE4Z7wNsvMb3D+VCvktqXQW4Uj8z17CDCoerRWYyHnhV594LELw/TYVNKPUnmghcYEyymX/M
oQBaU9o/qc6vHEFvBP7Qjdem+oYai+Y02cWraBfzbDgsL7iPnjFPqi0zYdidcZvcZURfmh5kiNTz
/CjeK8eOdsKYraNOePVuHLiPu76gtjjp69uE9+vQNEuxb1QBMYewVVyUd2kexDaQS1VzNDQtR+yl
kiejTx6VGKjdWENRICA4bSzVvzjlpy0rvS3dMdu35ZUs+aNO/XBXW6+ymiEERvVdpLBZSBuG6VhZ
P0XemtvYp7Hc5q4Tg5K7pufZ0Vq5ucnMOaDc0LcJpwK4IdfCxLZpog/Lc35QEGHrFGyla5EGTczr
plZCgGnjvLMs896SdHAWlkvLRv8NrXfZz+SnpgkTgWU0j3SMaI7wWDZnLb5AeCSIOyms0MZKL7XE
LgTPZo/QSQlabogtrzebD0r0kK9MJGw3iS/g2rB1A3pfUsLY4wDwY3SZQ5OTBFlgRMesT+7awXvq
6nDFDoEl8dF+krY6lL357usGei5AK0Ir/gaRrQhUFVNYEHHRDXPDiLBIj10TW1cSwMko3etadACZ
zj3aNjuhrDjNfngxylJy1XH7GUYK/sR3rhI7M/s87BQn5k+gL70FTj0G0y1eusduQL9b3zJY/AuN
2xyVsAqAf0z1HWHKpWI4zSayYwTmKKrhkBX7dEcUA5n6t6s1fC1a85jNzVuK6LFgmsHlmu9lCxdk
ctD3sT9smOwzVBacNnTpnzzY0W6FMUpO037sjeXKuH7NVwz1M8bkjzaxTwl4/EfHsW+btnzDKxVv
Q4bBmGcp4mw4E+8lRjdLvw1L7x/JugEdTDEoV5rtZkTZsyUeqbIy7mc2K0rK+kCA7su2MsiBADfO
EBadLd4icg6xeYWd8m+8M+wu2aNccusQXwBDaeB4A/AC7AiOGi8aUQ3M/NxojaSAunUDWVhY2VDm
WbKefNsh9W7uXEXkNDRzDJtLlgaybb0DgEAcTGWFbD813q21+v7t0YH6NoYl11DydwJFwAHAoSyu
TGaqn/6HsTNrjhvJsvRfSdPzoBpwBxzAWFc9MPadDAYX8QVGURT2fcevnw/Kmu5MVU/lmKWFiUmR
ikAE3K/fe853SAfFiY5+XWr07RgYN5W7zQlm4OSm7RoVkNF5UbMKncsimuGnXBpMjgvaw8qSfe2b
bGDpcKhyY1btxQsjgPmg180W3u6whENHykYEYldIMKhOqa4dALUaefKWoDe0RUSgYKLnREayAvlu
rLB5WLEgyHY9KBlw4JMLtFHfpcLKwBil2ihJeFmv3kRYp+sJGMlSlMaZjpW7Ctd9g9GJAHNwXqoA
ooyCGHLNsW0YpfpE+i0xM3xFmM4/NrZE6c7sTNZrp0yJbxkGSfNoAxYPXBb721bLPAriZtz6vLub
ihFTPkybJsi8DYG126D1UCKpqVwifdhi43iknzpyAANRjgMBJ0DP6YHhxl3fMJ7lnn0gdTMlYICG
Ra+iS+XEYlEThUzTgX4YOajW2jcljoGSfdCkOY9T6Q0bKkz6NH8LEGhSOa17puv0I34oFULy69Wj
rrefg8UROR9QW2lXep2w3YrgGQ4LNWtmv47wCpfTPOa045JSmVpkLQsc+RNj0Y1OEgVB0wdOX9nO
7dVxjiCgslHw0ZyVPrpi72HWvpNFfqYGIlAFB9hCb9N3UeJtr2yiOHvR742sfxEn8BjdBnw0Q74Y
6bZpA493h1OCO20FZELDzUCmaZEQaIcYR4ICXkyoMyn/4S1NU3bVLdPbjAs9VeGyHSiewZzY+37C
rUay9Dqyvg/gN4Br4I/RPQQuzJkXad3v7Zq2t2Upm/6kjrQYtwWuBE360S1LxG3EDk98fLzTYo9b
SOgf8SgROm+HZjxFRCUssmiWF7o0qlIAZVLRIymwSbQFHLREHz5JayHdhNGBT+lCu2HqYUHo/Spp
uS19Q9wlnFi1jFP6ZCTa0tZ6xAQsJkaMB1WuOzM6TQl3O/JzNppiejbICc36GHi37PdVzFJhC/OZ
9c1fBLW+sjMPWGb2WDJbhWVdIYquTGCYrOOjm7z28C+XsX9yDfXh6uABzXxcWlZ34cBfkorDx3Pq
7GXq5s/CIj/P0XQmAoJme9DA0KuIFTRFvfRdFHUsfNeqchHLw4XLaRTEIZFS2C04nDnWpe14dUVD
06psKiaw2bn38N9wpAHOAzCqjUhZVvlKp7GDgk8nsGIF3oMoWig0DaqNyo8QDDsIKKuQzb2btbaK
Sl9q361SC0Gkt98pGJdjgzd8pFm/hPe/Ffv5dSaJgISTPEuYoXfujH9PA/TKcfWCkpKzdR5+CBRL
Rp1/4GtYwxbwSXMJjm3tWcsJNEtlTMe6q6wdA+epJ8+MQGExEvyOQ2GXY56VqEXWQckVoeX5CLzS
WIU9/BHHry+DJj8kSGLYLsmHkQBcCFX2OktVXdPkbqwt2v7IKoXZoxeoWoLOPNwULrjJtW/RIAjJ
OoZ3zqITxLpaNh2qH81IvmUR05feszUWVMZyvcsJCf4UZy3bxaefo3/78tt//OM//+Nj+N/+Zw4m
e/TzrP7Hf/L1R16MVegHzS9f/uMUfiB9yX80P3/sv/7an3/oH7c85b9/+1f+n79ofjr/9Xv55//5
9JbvzfufvlhlDSvaQ/tZjddPSPLNz+fAC5n/5v/vN3/7/PlbbmPx+fcvH3mbNfNv88M8+/LPb+2+
//2LkO7PK/X7hZp//z+/eX5P+bnbeza9Z+H7v/zI53vd/P2Lqf/NNHVHOdK2lWNZpv3lt/5z/o5w
/yaFbSjXNNAMmK4yvvwGQr8J/v5F0//murqNsVcH9YG0y1Xml9/qvP35TcP4G94U5brMYS3dlsL8
8n9f/Z/exv9+W3/LSD3PiROq//7FkF9+K35/t+dX5xiGbRv8EkMqS1eGkorvf7xfYcnMf/t/ucgQ
zQ6k9t2MrDNcu3zqKBW7AiWd1nvBitVKbXVF371J9fcmJwA9g0cGyS++eOPnH67dP5/dn57N/K/9
+mwcQSnC9ZKWa+p/fjZlHmhsCwpzW8EcMbZ0RlRuZ10pnK0raNEbygDrWDHSysh9CX3wxRLTx3Xo
cKYjKWK23Zu0DlhpDh6Yp82/f35S/Pr8XEESuM4MnCdome78/T9crYI5F4MI2kaF0+p0PUES2aAR
7wopXvGawtJnfhXZaH56BzFybkANcJ2WITaLl1nLixrDcjUEwGrsOBlPTuy+dn4rOf27iIQdcsFU
XtnHDhYZaJP2Uo7BQyxJFos67zNvOnfTcdC8q1vGpsSO2Uw+iVLEcvEXr1TwMfrlreClStBsvFrT
1YU5f/8PL7WHZmamATwudFT5cyOG0+Sm5oVOL5bRZGQszPCQFuA03Oml1t2jrUZE4TvDCgTc8xj2
4tIp41sm6vd2Mvr7nw/p6HBuc2j06769m7ETFFm6U579KpnD7UJ7XUzg1gpBAkPoZyDdyZTALtza
xX0IZXAkLO2U1gDH8MV6xtmPmFWZ9a3xQN04oWHdplY7+n1ZPOStxSSoxAIoavXpTTgu2pZ8Q59Y
U0tztnWeqmWbYvnItJ6USwGEU9bB7w9BhY6GstnCNwJuIijAZgILXg0hCAFBkhjNS10/ekG5z+yJ
OLEEdItQOS07L//epdo3clTVq1H3B892CPjM1BYVCZtl556VtNS9nRTnoCavOmP732vhJ80vWkh2
4qydwezv88oI1rXTG4ccljrhFk59qSEobTDtRyuL6EPEGCXNB9kvKbqgdpQEc5ChV9rCWSaI8DbU
EDHzcqIu2m58qL0wOM9WNU7t6bJrzQ028WWDjWlXxvZ7MmXEx7XePao7e6MmoznG3Sy0tnU+heoF
zrxYI1MggMkk0Sv3XeNh1DH8Dmo4aAr8l0/VvSnpo5/FlsGYB6VHSdijMUGGnhldWGWiS5Hb4R3C
snAfZuZLRw78sVBdfcZbCIYb0/WdNyYRvBt47FheduNImlc8d6gawwgfihBHSMQxKGpuhiXkLleg
qLXQzJCud+9RbMo9GfScA/xY20onOEFw2TBzi0+JovftoUSsywkpVdKqxTPJAwX2erjODQ2zuwKW
tAM4AH2mwRwX51JWV1xRIkTPac0PNDggEeNWr/E02efGr7CYu2Wxlsoj+AR9Sg+mmWQIOn6V2TTE
OxzdSksfnMAlDc1cMtzHSTB8belIZtIfVx2z5M0k4hWCB+M46vTdRBXdyHibw3aycj3Y1omCd7gF
UViezagyL1lBPwDjbr2nlYCN10DKxWDVp/nHR0Fvn1RjPBFV7D/ZnbnUC6ejeYgrOqzCW1CPKZh5
V5HkVU1Y151vnmGfUIWYB32KiqWLF2zVAiDmNWXMNn17QtvOkFzpU/BQCf3y75dUw/llnRHsdKZy
cH6iBHOlwz74p3WmZCwCdYURu5uEOLGSaV/5BQkyC9ZA4zpIYrokMYZLWrz2VnMscqsQYL2FABlR
IBJmOEiTJ++H1kGhLq8Y8ki5+otn+evGJFggFZZQYTs6q6L1yzZZqIw0hxyoIHeaf/HY0zHsScA5
KABTn+SOqR/fUryZGqpdvxy2QwQ11cO+sAASYey6UHwN4d/jAYme/uq5zZfoj7umENIwBfx0nc66
7TpULH+8hIy+3BS0GrZSU/MvmoB6RcaH+wqNDX2lPjbPhjY7DlhRbkIHup8act8qQngB31grJbwK
0bLpxEe0Qlutn64pAtSzEzjV04jgywsIce3i1yHKzH3Um+POsXtkyX1yqvxmOETcFHXpqkOU5pB5
Rxk+2W6IlxrXVRaPKU4Eo76zh75ccWSPdjoYEm71+hIw7VsUcQgeKwv7I52m/sgBDWEuURubDJH9
I+6blxYC2LsOEJteJA1lq+JESlJede1FkBAyMUsZAq26AhbOL3D/lkkk3cPPh7b1vYPv0X8JB2Lg
fOxnD8p6LFRa3Gf8Dx0xxsM4C9YSVt7noGNGOaCPosMfPk2kL56YOA8nJsLpUlABoQ421Zs1Gdsi
TpzTOFrZKZobzLn4MXi6fR18AgoLfRzXgU6+w1jOCtuMTMcxC79VuSceJ9yXMofdT9LNz4c2xaLd
NEG8I5emuop6wjEaGCGMh6BLCHbXbpOTl/uxidJLhVyjNNrh4k3oTFK37dZmTIR0ppFqkDeODgZ5
ukfZhzJagRBE7zceGqbBp65nDBPFm6jS6/cyVYc21QX2OeObC/jkU2X9e5rQHmhipe56dzDPxiCR
fqJs2QUxl9waYh8uKl1Xr0zO1uRYz6o2tq1ljQ9WVrOkJPXXSmjpmhs3feBv33TONbP5DncHcuEh
8K0zNDN8OcjYlxA7YmApGfomWTxz7G12GSJf1/PL+xrx1NS8WWY3rokeDFczBPtmsaBhM4ApPMna
2su0arYEWnWnv7ijfi2KBfhrDllKp0CHF+L8UoZylg/oOgUEhlcoeytVu4TaFPce+bpARCdwAbWR
7QAkVxvXxftNa7g6NTKIbnF/b0/u6188H8Ex4Zc7XNGv15kJc+ZnJZoX0T8UY1FTYopXTBFs097A
e6y2cnQxFbVG+lYYxrKp9ANZXMW7xkQu0hmVwqVZQ5S1gjv6n5sEV99Nl+aj1AZn5XZE5CVJidTS
7ZulXQmGHKgwx4q0W+yn+GwjtMNV0DwNscbBtiVFtggn/8jUMcUMkky3kVuFdyE90aUqDyUhQGkF
xq4G7vfEvvWGPGGDbOxxqK38azrAxLCiK/mG5Q2vZXmj1b+YYAc+/PzK8wg4iLP+1Xbx1HkIM2DF
JMU3D2TSHuL4eBrIDIsEEPGfD+hGg4Ob9nOgaZduBubb6DRTNIFIyW4wVGBWD5QnUjooIiABZ+k0
3hWa27+FTUj+QyV2EqotrX/ItVbDnM1IneFBJFiXwzw+FMiSJbXCpbQaCklKDATfaFq0F7suBTa/
QV0yTGNLZ4Q0J4IqQtvUXSlMgildE5BHrk0LXGfQ+HTkYx/tfaMlsyTE5ziB2NtPiFSg2I4wOWb3
qIcNfGuxtF6qVKdVntFwzFpuPtgSB8a8at23bnY1jNekbobHaH4o5tRhU2I3ja0hPKTfjNjxzrEl
74Yu9a9IB7iFoASe/D4On8p07b2iBc4ex0lzloWh6eu/+JRa/8OH1CG1wjTh5Enj1z2SQNZWlvgV
SP9CRSKjbyRPAwxpPazxRU6/OVQPeTe+21b7GQs+saUMdCRCw1toec5BSP2jin/vW/x+Gv+fTpT/
sjdKqVxbZ/f6uXn/eowp7aiq0CqDwFVUrSAai3VhqGJneQ3J7WVqfcWdJi6D3hJ7LCQT8BDZ6eAg
ZfqLy/MvJYSUru5IizYc8ydjPtP/8R5WAMT9XqIxgFDqd3W/A/RfkVA85ifGLLOJNQCL6fb6GWM8
eVYV2Zt5p9iexudijO2Lb9Yzs9t9ZNSw/IsnN5cIfyoh0BmC/KebwNACPeUvVRhFO2bkAKdSHzrZ
OovqG5dl5eB48nq3+KYzvFQMpF5yclA3xXztHEiNzAfbpUp9Y1taNrnLAPOZ9OT1EcRh/CTKCTFv
X/3FhQSq8evZVPJsbcuSdFB4rgh3/nwp66rMrTwHKoBKlhCAcLjohftQ0ZmuWDzPoUH4VVUnR89B
Cos7GXis2pWGAFwyklaVJGuzhqtV6vV5ag17YTfyYuTOtSua4mgFxomEOoj/2TxghGO0s50qXKXE
T+1ZcEN8eifHLV60tiCHsIfSgXkduw4G7EL05kcjyalSGD5WeUboo4Xny3opqi1o4/3o++miYt5H
m6C7mL33TQy9xZknPKMYuZYa+iFWM7nUffO5nZUcYEZ2CYcS8DseQjpZmzDbnHbPp9jbTjUd4R7q
r0nVExTtq1L6Y8f+bepk/tEK2aGhQx6IVJFIU1IK4YqQ94HN2saZb5kl83osTY5V+YfM16y9W5UM
Jmecfzkd6VcBxXD7p6CmzetNE+dYANZhPyzjxta3YRe8jAZKhih2g2NVo8By26+dvYFq0S6DjF8D
AFCczQyJD4V8QrbvfcP7PfOsWSFBf4CwRptqt3l0TygvDWWGpcu4y9y11xOzDrt21k6AsolxsZ37
MriadNdze4Cfw7ie6O8BwlfBqHPlkIZwKNm0XWZRTG5GHzF+1Sf5hQR2xhBKO9v4b8KeB0JSH+g2
hORk3MUgVfZRMxILzMKMItnjFBIiTY/190kfUOj5GKCMXvW0o49YQPsXJkQdR2xcp5Hrw5PB01or
9IBtX5Z3o/+1bZsR4UxN/98N16EAoNoU9ZPwmps7qBWCFNhXM7BKFXTrzSi5ypYEB8wPuMarb7pm
9guyveodlSUpj0f+WCN2qnAYJW20zcIKf7w/rXANid1o9nzIYdF0vuPvBL2YpRCE29UdibFlFCwK
rTYXyVTYMyTotekReCBqtWmwl3JR21ACJmleU3cIT1akPXp2Xu/8+mMskx+0fpDpBp8RoUEHMxln
vqoNqVBEGK/RQcgb//C+N3Tisjzza1+9s8U8DJFC9AzduyDZwkf1kkc3tKLNCoHQxRwYBwR2cDRb
WDyFU23tHmFpPoC67ia9e6xVcoir4N4HCUmgjO/OTtiLNPzsiDXtLkAUtQ+t4TLTW1zL7G8ZXMzX
onMF4ujgUfi2WMfNAKsipC30A+0VGO+seR4qRMP4X660X9aiQX1eWsVBV7CYxqAZ9hw8tm1mPbYT
M4fOAxJtkWK1DjLzRyW6cl1GMfowDU1/G+9Tu58Q+sHvaIR/Esoi4aPE2dDq2vdBq/H5oAfDhcAW
zegdZXmgZwvfj9Nj279JmCu8qCTfAKJbuJwIIb4VaN8gDsVGTK3sh2fdntNFfShGXclsMxmXelVN
y6At3lyybVYWxXbP9r5mXn6TOUkgejY99168khW+Ks7J3xqgwkwp+XQG+gS/PmmXWUwDJSoOveX5
UAbsfsVNkBkuIrGyczHeE6JH18RbtKTYwhPFkeABbjdZlxZDCWclejPIGCJYU9abYnwZo4lbiHYr
AnsykvBpMkXk02bFzSsxMNu2iCGwtf6jHs9pf31IbH2JVKMOoqVtkK6uVPt9qjS1JLVGotcKh5NT
F8TSkAvIUYRgWWmMj5EJV7225EuU9/RKVPdsoGyA5OnQ7TFfLBm+6O3Vjkmv7H24S1VHEHhL2dXo
jFi8Ymo4DXmgJ3MvXgwT4C505YTJE47A3LbH1suZuUoJvcFFtR9Vf2azDrEFFUc/z80d6KxcQJak
BmceBaryqCp1SjES3iGQDzZBO6dVE5VVaWiMpvDZsxrCPTGpU/+shGW8tn6vVplnL5Mi63dhgbQ0
cbxNA7Ry43Ot8xBaeu3OVyshOnlACWGZtb7pcUSyik3BAWeJv+CDkr+VfvFQYSbfBqNjb4eMeM1m
fO07Gxxm6jdLwGQdoVAwO3U3z9cV+zq4InsjWw07lhHka9ckmroob91U2t+4rtjMfBJFYIxCRXHG
/tjU4VPhZD+GgRBqHfoPjeZPJ/8umy44e6VL3hQZDFvyOHFeiR6QzGS9QiLlM0NWSxEwdiP1yl1Z
acKUzXNN6I3TlcbMBnMznUkyHWpFDxP7RrsU9bXrR+3EGXiVpn7/1LUhreXRMnaMMSNYTXSGQr0C
ft3n9h2ycW8djelzYHnhIlI5LChHRykvdolkQ4waJde6Ga+H3Bj3bpLd14SOUpjE1gJMfk2qVR5d
zfoqB2TdwaRXCzMHw1Fh5SBsECwL/KOIi8nHiW1pTr13PhMNWo5t4Uaij4D1rSyZrSKgqyPkdxId
+lfkEnZLn6MrydDsKobi6GUevDEi/10STYNU+U63QN1XHsr/QC9Wk1OSfmInX4eyJPx54g0zYoLR
c1U4e2IsXMqU9pP15oZabk0xvfQ8q/wo0+ml0YrmPXMG+Bb4oCvOI9eqtOmaxaAO2sJDRpnWc1Lk
sMIVseEiEcoNC5B0B94Gm254xsfAYkZZOMnahjS9SUewWGzcLlnG2UHOwMwmwaph9wXD/n74bKpw
w/AmXIG7gsWBHDLCgZ+AA1gjBIVbNRxSORO2KQ93FGILEUCOihIEIsQhliA7rXCr8OrdsbhaGxd0
wWwfUQe7J4ko4dS0wZskoS0gnKkhuhgthxtQwxYFRtvfsCi0HEZRX41MHd4jDyLfNDXXUi8/fNjT
G30YFVp6r623Yd1oSKLSdy9rtZ1hJggrfB22Zduk65Gp8a33WBwBSni7JJCHqg7wmfQifTK8ORSH
+zYvWw6JmjhMnkn+lt2np7yZSuCEkjBr1V3ThLkrRzTEL3rif/ievYIcpF6zjszNNCe/0en8W+77
EPCTcqc/FS6CUtnklyIOrEOSewkbwK6t7PK+KcvwoZsfJtvC3SXdo44B6WG0Sxq+nJD6pj9Z7oQk
F9erpIH0mqdavAYk1JOs7Wr39Iiho9aPLr1yxOBwKL2Y4qnT0NsXLeQCmbrLMLHtA+l5Xydu0f3U
mHJtVJ24G4UFZmEwsYpqOW8zEBr7RKVTLHrGVgtj5CxrJkV9idypvljt+MBHNL0fyWt7aEikm7NN
+41ml/khC4EijBPd9Goy643kJHUxQdxsQlarOTEzeAgdJinohLBs0FgIZQpPgezsVTXgzsV8I05B
JRkCNdoraVHhmfXM21dkE90FmsxOHt3sS8hoipqWFhSRlfAiXBQi1OLLwYhxMHWJ3KU52NPaSyQW
2M7B1+WzfTexJCxndhU37rtFJ0qAj3rQCte72p1urDMFo/X3L3VtuCByQzzlBCu43YS21C9JG2sP
aBHFExy6TYnc5CH2zIuAtXJnSPP7KAPrmYAAZvbuTflzYMgEDsQCckXK3V1jP6u4cGi9RfU2GQFq
MOFJbrlQuHmbpHkuuJsTLXD3Zqr6Y6Si4fjzT//98PP/JYH+VcudciP07GOKde1IOJ4BiLT+XkVY
GASf5HUho/EgCAYXOK3PdWa8kmGKSE6zg6fIQk4xYADf45oJn/S22wA0j/BRa2Kv5oei1TZZ5vpv
ISa/OzJPqf6rMb1L1YQZ3ZvCmxFJbMdBCBJBS/VTUGbxMvEdBzx6rG06K3cfA1ehOMfWBxILbN7o
C9aNUexLyPF7tFQpsci2f8P5a+Gv6dOtVvPltK+fWx0imV1gE+8Dp35oyjmkd7DCe2rIeCmwmud3
wixaQi4epSfwDjLZP9Ekg+uZJsZW2Ul7mhy7gaZR3ZLUHPfTvBVN7XjSApszl5IhqRv4QTxl21/R
p2xgwjbf856eZcxI/k7p3gTMIs3PFkPyO1GIcu3Hj6V41IvU58jJg0dSwEIvRcV+KJv7AT/ljj4e
0dde1dyjTPWPjqJ24XDoPZau9+SjNd9nbpHdoJaYYOEQzpRBUx2jll54r+naCiMJgmthPFW9SK5B
KsVZkwNjVisGw1mCBJYDs9a86ZpzURfRupcOnjIN0SVZxTObxN2SCMt83DLC9zQg5j2X6ntkTvgw
q7hdJTCrFw2tgEs9RtalftPqlFMz1pNL/PPBxDeNkA6Zo+EybVl3dTITfOLymsUF/BrrnTSSCQ/h
sbKLcktr9rFNLO+oZK0d++Y9TCndRxN6AEgM7/jzwZ7Sl2A0SlJ+/LMRA+FL6sm9RnpX7HqSLNHb
mZyiCu8rWOGRQrLxL05WM1asdH9fI1gi46Q0sSIV0QO8lfChIWR9aWpoHBv1CVoSvDwhYKg2daT6
VN4/Ghd3QZZzLo9T63s5lc0tFFF2S68Got6AhB2KMPdW5YHxpGT00jSe+0Fv4ZFWUfVMldet075M
95FhMsa1vH3XwjwxDOmfUQQbOxRnuJHSIFpMqBX3VUiZMhXK2vwcM4zdUGwni5Quu6uLe2eQxb2M
WxMiFR1ZyxPxSUmCxtBPHyYW/DtoOaTQJ2wNVpw9GarVHxztEWuXt2entY+4RkIOlgdEgvJgNFCT
kHb5uT2tTeEaNybj9takY73oHPHeUwg+dvgkkReE74GOgMN0rU9uvnEvg6Q5N67qlqM53rqIutWN
8vyYaFa3TNugZfZZ1A9x/FAXRn2Iqih8VB7zLMrHIYrMexBL1qoeGT/noZdeyJJjryv6dqGN2rrG
73HEn54fdbfNjwW7wrpMwoi2ywC9X4uzq+uRM2Xn8K1cYBCV1NV9Mz+Y0eBtbUIOSQmCEZSNAXV2
rs5E4Kgzqn115rjQ3fUAfjZJD+cf5s6TFvfODtduvxzmNCR6iuKpE0wRIZ886BoVkgSLpoVETd+1
OmwESBMWCNzUPs5zXgL4lHOMPLScQ2ackylxLqFQ9u8PMEMzTP74YSpkuRn6sIvrkjZfxbX+DkJt
gfpLfHcmbC5jbr1RDTZXgMmouZo0vwh01K1PJ96Cu/Q84vW4o8I2D6F7bETc7kPXcJ4iTa6YNlQP
HAQvyhyiM9zM6BwREwdcD3Dn/FVV4LehNg72XYov3C+NW1nITd+xw6BftK8IjQjU0Lzx4pQ1Y3h1
XyRYUmVAQIMxP/gpza560LcW3NKfO5I1b0v1zKGk/loFBPTt9UogPol854hGd9UEpH+aDgPhprSn
N1WguZxTgNIAH0nej9WF4Sx04/5H4GgPpdtsOsduj0ySxGayiWjvaiGfIo/4xyoRjKvHWu2thGkX
BkHjwKKiH5oqIhqDOjxrp4cw0kbiJkzr3qoaHjiSojV5s7Wg2neyq14D/+Cj+vkKLjzZwfwuWJ3w
o/BEezTeVXioY9qnjW+9xXB/MYQwCwul4Z1ccGULKxjNtzoQP0bo1eQ0AS4TcUnQ3ZDQTZ/vu4FQ
3LHN8q3XhfE1M/vmgGqCPTPJQQ4JBwHfpL/q+niIQ61+9CuJ5K9C2k6an+lZF+BO6vLzT43bvGqJ
9YRSMd0KGL1P3tAFYOCEtjLMOtgJrSHHckYfiNAGFyZCGGYR+et+7/nbKjcr1LqJuRNiMDZN3GQb
BJf+ssgcjwMqBsFQNRxiXPeekAnMmsapjidzC9ZmqZBWnLqxjA92pZpNAbBkKWHMLV1AaQ9ZfTIX
XieHi2JnvrTF6C6NAn/qMETlRTCEWLdGhJmdXie9yyaOUYKV+COJWYmMrDuJijVmHKJgHauqB/nN
g0bIT+MK/Wgw0+WUFfebXmlvWl8gvdWcAU5jD2+44+6tUKTsE3iDgnye3NLec412XqCS8d6K++wY
CBMoUyoQU5Ui2Hruc1fCN280dI5O4G+LzJiBZBFLO/Qyqrq1pkbvTWl3cWt1b3gqCVnAmUHNYk+7
sh04No5VtQvg+2WF1b0DUhnBDvnJfeg42al0kdnGNuNPI2pxgeXTY2ACV4AeusP0iVcdXct7mb83
ldGyOXnw5fHn0MPwkq8FRanRd6gpOvvJa8wDKX0KPybxDCKGfKS4OCucexDObevedfSjdMnSAwZI
7ysppouEk3IOROLcKWeqThpHtgU0h++wBzWGyeS1umbJtM7LqncTUXUFJzyIb6MFyp1jn7szu1w9
FWa9G8xavo1RYy9ZHcA1EA5MUnP97OrN0szk8NUhcYvm3/exY57mkqg3ysJ4cC2DvlwGc2AqPogi
eGioKZ8zr0dpGmaIdjFfbnQcDBetVe9EIe4NIORnRoQlywhpuV75zqEqPuFLh/sUkumhmjD/5uHo
jSdLkNMY428PzOcEp+bOgOq9CMr6UfWEDOjpdPTnIWUA4fKK1Ve7o441Lk5kNke9QGhfyLD9lrRn
yWTw3QwTjC4sQWtSlb/V3g+/iG/0mtp9HtP4jRyRvg+aDb6Iw/S9xitT82cAV2iymmOsVr7gOLAD
wN++AX6eS22Vbryaj40XrdAe3trYCO+DoBaP8+pAZlP78PMrcD4ZuBqdppcVyWPnR6/0V9Hx6mGM
gwzEQq+TcqIdXd1tkL7n/q1OwCvDmXnBWt0tNDJKgQ70j0GCrRBj5aPZ+OXF1Y5xWBRLWsPxOiOX
B7TEXeaWnxGyY9qqkPliQAx19TZOZb5CAOZtJbYAe5SfepM/VYOIVqb8yLzJPzHZcOiGN6Xaxxnm
rHnsasaEr0YOumHdfx2NJMXNACI30rKdEb0njvENsCL+U1MPj02m0CNjj4W6iHLJp80EVBUIx9DH
97ORJSPs4xNP6smjxFpCPJ9Ig1sXreOfGqvqT6Vj4Gdlt02B1GKKPfpZuCozoa1NLftWpcU4Ytpo
9ZMR1QVNMKwt81dFAIt0aIIXs80whkfD60hm+61z/N8XCMzwBrIA495nUru72t6oDjFnDxc8M83L
QXxNCkXvQqXVxXds7T6bys9UauKr1xIomINd9GofCVOlnsnYwv5CTYm6rf5OJz04E3MybIhBIQiB
ADcowNa1q2V4rUfr1EeFfDF86IZdGtarzokeWcapGt3xtXP48Ig++iF7TgtYOoIX1PbEOA1WCgp5
CF6GIrzHARA+MBRMln2rIDQ1QCEGKkY7Lu4tozg7tbeIUp5GXhNhY7btCzQxln2CU5e6it+SXjMu
k8nEjTBzbLVZ6WzQCuDygA5BDPmsWFu1oNtPGt3JF8zvJjUMvTHeytTtLxHrjh+oZtuw8921mvXk
Bk26zQoF+ARUc9dP+YsBmHxBHGxyAP6SvdRmdxw14T2IurjYesaSwk7CKdv5qGNuaWKXh30lp3bx
88uyG8iljWClgc9AeZA2/f9h7kyyG2eyLL2V2ADyoDdgUgMS7CmKainXBEdyl9ADhh6w7eSoBrWK
2Fh9UPwZmRk1qlOTGjgPKdEligQM9t6797u/sq5+amNrOLg+fRY/o/DMILKHJqzUAW3JnF5axKfb
dIxVgIymuoqZXEGrmALVsVqTtTnuhcVU0cH/80ZAIGMeIPwHi62dqUXTKzz6bUaw3GE0K3pWOCQe
Rke+SfOlnUP53Hv+V4mdBdYabMvS9OfH3tHvZy1H/Ahw7wC9qn4tK15YPanuVMJFcqLphR77nA57
kl9uioQbTsC6Pgh9GIm+5UNUSqU3Pxx4XWPk76BdpLfCBZxNzsKAsYDUG2Bf3gUfxoeKfqGwwa0w
1t1JYyh/5Vd+kBgOZM/1XfQR9PF/HsLVd1duI26J8mPCiGrrwvzwhZnHZoqc5ObGtrwjDAQU6nKY
VSW2GUK339GxWFu36ckOhEN2JAJpZNViGUVKKaNboo2PMpvVtehkctIqBhGDexw0Xj3mnxqJw3St
3MoKjMR8UDo4AScRNpUPnzjIB7kHA0LQLhMVmPItulnUtGCieu3O8raxSZDsHKHIaSTVaVqmFrmx
4lxZTXJDrqBOWAyYsGW5OCU2vqXeCYdtZU9DAMTgsWsnDtBZh5zK3EHLMDGRf30R/ZclazqyRCQd
M22ZKJTjfRZFz15la3eVjzCIagZGj2YYXHq1BIcbIR0z4bm8oG47FXn/CnxJcri49xa70kOC9Owm
M+PJK3Vxrek0HouI5+dc9rhmHDOrqe8SFLrNaFhnU0BUCHOvv+FjBv9u9DOBQuyuaVFFHJfuy5gG
tggBDtsCtgaNZuRZ+s67SmJNbnMdWZfex9IeuU17U0uMdxjjxbKIvULL/lTSfb5j0rwuASMtDnXz
6LAugqZ4kHI6Q783Tl4B4cTQsZOrKb6XIw6Zn+OklZBjBWPGtZX6YPQ4xmkpI3rLdY98h9I4slCk
bw5vKXHc9UvqSucSl7RtdA6FsZ8RH4uNN4KrmGDsBLpp1c+jEnjHsnFtNsAM+7yobp3LwlRmis2A
qZ7bxISMOaF4KkaHsQGXcZEwVzYbnqmp7uZ1FXwHSWaVB8OGmigxTj1riNm76aMHtump4mT9Wdyk
wtFdtgyNM0jPtyiaoy25t+WONPjflbKG6/JZt2II7y1A1qLlVaazlu1lu/Zhub05SU9NZCttxXSa
ZNu8ibdmk+1D8j12c4pDUaSd90Y26G2Q1mMz+GoL2uGOPweOgW/sy+GFPbQPQXQOCju0dxqMnRUy
cESWcC0JIAvL91nglqvUpuscbOeMaQNCWn8XCWp7QgXKI4Hn5TFTM7rVFCOoVmDXR2N15B2sjx2J
tXtIsUEOCvNUa6AdpYfdFZCTCIZiodeYMdCsotSCJp3hA3u19RERhLTulbimfQptlqSPzWC4Z3C5
3WGwxzcv08Ot073ghpoPSuvbo+aYUKub+X0gGGlHa+Ajgy2v8qlGBAi/UJCWY2dLjsNM61WoBz3j
XLf/GIWRHEOjKI9aRTajv9z83Isd7B2AoBj/k2feLzR55pGw1oYFFw/vsj1GLsjHHC9qkBhWS/eQ
G1VHpLL98yHBBdqBwUOJFZDZcPbXDbHWsHkd/0+J3W0fKXPbEzN4rJGOYHEiunfM6PGHc73VXQdp
Dj+zjWR3/Lknuxjxhh5/05afj+YYz8dq4XfhkY5Wlm/9HnsoY7Ghw4VsSY/8uRn/eQ+0j9h5abKT
9HgObfWATraT1nDkEBmO+tyTr9fFzC5Z3gPZOPdZYZu7piQHiTwDh2LXKI4xTYIjYNPy+PMwojIk
R/EBBC7RXYn5EbKZhVk1Ba4xorsVIgn+cUzYUM9n0WHs/3n8czPTTLbsXm4Vkxwk5RYUznbG1U/w
7R0Jeck+1c6zQ7vIT6ICOzyfrJsnvFXOw9iSgwJBCzwLVjp6rmaFgZIMEbij1VFdwkK2wFDHzzFX
ZxRJRjBb8wMlPINxL2F+kPzcMhN+jHvmOJqHDi3GC4uxsOyCn2O4WV70zyuFDZwHteiJzVRVfCqB
WGF1q4CrtW53/LkpEyAnP/csW2o78IH8IqI+m4Uc/3PPbpf8T2YL2d4kETXFdXDETx1YQ/pVRkSY
0S5ZiyVT1dZAZ7UNgeXGdGgM/OnpJPWNxteOuA05Ik06Bv958/O1mkvCuo6Mu0Rwyfg5tOc020fZ
OJMGqHT4g5F+gjPSrmvdO9iNefMiZ9d6VrtuVZdsTDulbJtTPYhs6R5/bkKLe7IOHxvRjWc6G3da
RTd/RJAEJnH+3cRZvAhHnrkTlBoD9WQYn/WC2WVrm1csSzVweQ99tUOgfZjJ4yaU3gGdDy6eYkqC
WIPY5DfhsI5S5I0hIK0aAzk6qosb4ePt40qtM9N/xzxqMnLq7hAQcFhG/q9sku+OzCuAzjpDmhZ3
DiJatCeMfsQZzU59P5jGZjKs+TINX52/FEXIhjli6PZplK5rWG/MLDb4cRMmefaprE0dtwARwvNw
mXP1aLjVM2BHkGZzfnD7Zs9ujEZCyGB+aioSn1t2+pFfvk2yRHsc31e6n5O2a2BtnR5oMYktqT9P
k8URa4TF0qVpV41WfsWE29osfhtdHGeUymgMSjpBVQknrGhuhd2Cm1b+icY8KFkOdbsBbG1y/pBP
eCtnRExxL0+MphkjucMhtPpxRa057CBcXaPQ+9UVzmPrQBHqGmHsgF/8Kj3zAhm959gfSZAsJXOn
pkXD2yZ7pCnkbsGMYlJPfLwbyhEk3qV2UQpFPXABfzSnfZY5t8L3ulMes+oPoXNQqJ7vRxXtMb2y
CsmCiSlFmu47w7ZWFsMdFquzZUAMAWeq9uEoiwOZ4/Y2SXzqQlvsJfpNon1H0Lghklg3suq7SRfT
lYLmz1C8Nr3LLlcrH3tvvpZRsSu67mCOoQcOmh8bD+rJrBoMKNBtaG/9drTQvvMj4I0ae5eoyp5i
neQ9U1vm3zXi5bGlje6tO4M4I3MEgbkk0o0m4XUNKd/rBFlv0MIW1SS4SimrXVOzylvOb0aun+0Q
bnpvab/UhKNU4THzSeb2UEFcdEBHh1xGFYKNO4rGFzifYEfSFELxxxgPZ1+D09Qi71qpGtGtliLf
gVavenXrM5RvWPky3TqMeXtnSXTpZN3Eq0qWW1UBKLLm7l3LXqMlyjHPhPlai6QgWYtLa9Jk0872
unqrTPSHQ9L258r+GGLV3Y/NjT7qRP9uo8PB94QP2itzqz12WoIhw+FW6DSlK0w7TJTuw9RZz6Y0
DrRq4faN7m3yihJ/jnMqkoRpohjXbjqTI8hnt1kCZxOsXrj1/miIvYIMgjp5S7ABC3tnjdkL+JJq
RUfuDdXetW2roJz8ZKMQ5hEeV+0Mr47YxieSnmNELE5UFZvWyV+LfmXE7l0zMDEMHabvxTJ7toiw
8Ltf+CaeAOSSt6I4D1GO0JPbo8p4N5viRVKIFokunzTPYjyhIx1sF2m1k731Pjj4CvxtpeP0nupv
STRcEBa0Psvwg5orRwbVIh6w37xikb6bmrmRqfXdDF/gSJ7EwMFriY5sLlU9W6FtnOq8OUrhfE0C
EdHQZhMBpD5X1xDvBaMJC59DwD7k3ZnIIY6R6zUmZBchwbWVsdyUGtOdIqKUyXJza9VacXTLEORw
OmU7hgnYRwjfjYdL6G68bMihq3lM5jOyRcKkJGGTw8jrzKcEFjNjSQ84ptt5ZyHzGwJvrmPkJAdV
IbaTL5wHOE+IH7zsCssdfzgVoUe2XBhOW6LkVFAD4t7rod8/icnCXzbyqxsP1aM710EVpu9jc8+E
HdrI0MN/QqgPwj4IdRee9MKw9th9SrQstjJPSSrG/WTDGdWrK5vB8AU8ejPBGZ7Bdo8coWumBi8R
EjxFWRuRgGc7JAoZPSyIyXn2HXmjGIRu3briEAqLhOzwJdHBGWKWykhR9u/FXDzqnbcD7kPwtIMs
n7xgqmT6U5zQNOTCVVx+++w29y6pQyBGYbHZ3gCudXpPB0KH0XzphQV3gyUWjEf4XYfAAGeuy4mP
0aCWr0Co3tKCuHjv4ydmse1jeMQxDMGi1y6lwtg+MwcyuejMUUmzFPia9T7GqFIKR2tWhqPdWEcY
22eKoYY4jiNtC0J+Qqhrq7RFLsSO/Dtq5abjo9trTfVcWCljxBqfVL7rlQXRJAbLf7I6Tj+rdy+t
mcIdL6JwXdgfoIB+Ed0HhCf1HsbKAlKqDG/XnJ0Jc1Ynm/op7rtvIx+2PhbcZ8us7puDJhb0gI/a
zFtigMq3uLHjO7d0N2qUPc6KdIHkyl8L0/cRUb1aAX9y1rLh+qTC3l35LvaXpoXL3p4hl7wXYX7z
S9QGTlp9eU1O8y7a0VG78opOEXU4/bugSHV/7bhy3NWzdclKMsOdqbyHPr1JQm2l2963mphnT+gJ
LeyKQFv1PdZQzEQ4JmdaDkFozCd90BCVQiZm5ET/HYqw1m9sW6EykBNCDoNrbJVxzlcpid41O/sm
TMZNFpcvtcOIwe6BfLkk6JJXIXT6po67luRKk+Fbbqycj9R1oUQm/nwdBnSC7p1AifhitdVJlOSL
JSLa2K7fb0kj4iiG9CWtN/LLIgLcqGv6BkcPrGl9vGDSDZ+E2Zxo5uImtEOa/Oiq4GTcj5CJLCJF
Ec/EHSj+p7axCG0vwtciL1dLcBVp8N+JBswRptud7c+HtHIhhMdqjS4Bt2zXv1jGMZv0X0PenmhA
kRbXmTt/GMz7JlEonfMezBI98aD9Den3QfTFe9Nzda/ji9F6YnkC0A2V3VKK1K0lfDjCk+1umBM1
SqIKCNHCDZZ3YyjUbGaabxAMgV9aQ5YdXAOdZF50gGdGDM8T04aK+ScIGpRDdtO+l0WbrUDm10Gb
TM+yZgc75Pl3AqN25fnDo9aqu4KL8R9c1hAd7PbiKff3yMyFTvECQIrSB6/17vLM1jGCOwgtAoaj
w2oO525XZvF14teZYfTpFWO5TxuLGRv9Gx/JeQBO4jXMzHk9p789lNEQf5Aju/4dEZ34QtxfhIhd
iKAkOleE1WGQNAUQG3dMhhpvmmH7pie7jZ6IsZu2s0iu6Zht46R2D+jmatxQ29wYiLthn6wYoYcJ
4hFanUtVW5OVREWmgy0lSnOksxf/KrzixftN4G3so3sPe2LFdFKrmBubzYsMSTmxcQ5lBB7vJhwI
XeN1S7DdQ2Y3oI5HNPNVfolH2R6bPn/PVFQSYhsLQNHmBq4WsXBReqFh8JG6+YudtmdUsf2q3NfK
P+pj+EUKboXeZhUZcqc7/ZueZ1zcU5TpaZ5upKdfh9D+IzT5nGv5znKo1l0EJfjeyB6O3BGeSgJ4
PjwwzgZw24+XhE6n0HBrt3yhq7t9xrDrEKHojqpBRypqHRO9l4ew0CDEZAQtlWyac0hMRu2LLR5c
g0wPG97fBFZlMN3HHH5qiSVtZzBV7v8YMAXXUozxju4X2/o0srazGZ648L2Q2WVvRiloErm/SHCS
u1rY3z5eaEeTFroNqGVuYdCyYc7xWFCoYZbjI4GmlVr1pteBboHkt7dWZlYcEpoeKA/JVaTpN1zX
ax0QUVzn8P6i4axXmJpt10RE1rBu6wjPjQXEKrSKV9/YAQUf78UEgjfv9rqjv7pd/acrQ2y4BHrD
lN4jViMfwgfGrBtPMpoewO4TXAeJxUUwrZXTVcsTn20j/MzcSndYqp4BIm6FNb+qtKCnYnQ7iChE
JooemN7I5SbHB48sZCudnpOO3CLfimzWx37nVUYV2Fsl8+ykp+wVpmi+18fxeUgUgvQUgnjsIGed
0LVtEcLA8WYdMOcU7iOqRlX39xW63lXeFfcEDxMdjLM9dZj56YTmGAybOMw1a6UKuWuL7AGl8cI7
JkygB1Uq8s98TDDHUMQTCxgk0OBbsWxjcjC+KQ6IRhTnSVgtKRGOg/w1yIT9SAj1qgEj8FKG8pEE
AlN5/n6Q6ZNmR28lquBd3siHNDTvWrcACDNFn6r7QFsiib2abs0CnK2l+4qnjXScVrmBcgmWKzSN
ChtKg1uTQqBL0NaOYr3p2b0EKQIzEDnJdPy5J2LQimQ5EUsaVQ0+F3o/iWDQv+8NjbivGt9CSIDt
qeMYPJXxbSDi/g5RJC38KKHAKQoziE3BoanGAxWX/5RlsbabOOLXBhvWJ5Hk8VEJv1hJpbhe9sN+
DP3qmEdUaFJAEzaUPR1D07lZdcXIqAvluXbJFenK1NyYhRORaOltkgzc3+zMIZqhbiwvJkei8NCX
DGQ8ASt2LXSFZIAlNjmP2VwSPOVD3pnUYF0ZElT7ZkoJkigMb4OH9o0woSW6oM2u9VhfiQYez1IA
RjMb26LWx3HSmQjm82T+jerMZWlrG5ZMJwI4gHWryZDwQACi5KGl2wO/aumf3CUxYLF2aBDuKxuy
cXyLjLQ5T8wRj5GGrYd3ibiIbnodXR2vhm+MD/S4pgc715+bjgTccFj8eyEROr4D8cNRyBCA+0lb
hwTlPOlqKjk7QfDRu9L1jjGWsOJL7ji0PUrzi+yS6p4hgIm5poAFnIr7YsjUieDs+fRzLyEeAskb
LCj09gHpHjBJrKg8eU1PZlJDJ20yVHU2WpdTI46g7xkak5O5IeeeKAriG7xLN82IfnxCFEcsBivl
GnNAvmN5lBES71VRjOCIMr3v2VolfwozwT/Oz9+mmv020us4E2NCpVV5XTALyzpN4EsD2upopsIE
3itiUT3pF8xHugFqlO0pt55LO/l0K7djwp6HW12a1ZPR2doK3WTBPoG/u+C98dMS+B1ak0oRjudH
ye9I9+uHsc52xJ0Pr6Vvjwe9JjkF44f5Piomj8oemH1hG6Jb5S4pGHKf17PHjLtZKYlqoDKIlRb6
5OxN3Xx3om7XJ+nwhXnuUgh4TY7khzpcydBHGMZDHqbaTs1pc5hEDQ8F1OY6r9pNWfnJL9TeTPuy
321lxPRdZsCBuuajGZ7E1qOQC9qmuW8YuP9WPr7IVnjfXTpqR/C/2jGGKrtBsm98uIQactC/9Zah
HeaYo8oDg59Mo/ntavmDZTM1acrQg8CrP3R6rL4XP4qUbUI1HV4VYN31CPGPkY5bXTOTbYXLxZFN
BAo3sooG2KHWzkM8zqKvt5RGwr8vcoQ8+rBTZRje2K6kykMml9GRgEVkvLZtrxGUTjKJRSXuu4Di
TE7ioK284cybMFMRtPprD7Nxb6IfCayu9a5IL06Gj4U/TSLGIYWN56CaN+gHDsz7rAec1+auG5Hq
V8qzHob8MtcWrALO55UWpsapC41wF9L9C5C9iEAjanQHaL54zUdlrX0CcbO031eR1jzzVgPEGDIN
0Ve5N4fUecEcNe4XrHTw8xBbh9z3GTnejf7eL2JWz+cdMfE4sd2GkPSYEA/66Lpd8QT/eummeMbG
RipzCnuakINe+4Sk8T+G0LtzK9N/SKLJv/ftaP3zvZ8bDTb7GqN1vWYQ/l62uXxoIS2CcWWNmzCm
kvv4gqa165v8YyzdB+Kn7+OoJIFQc9O9ZuGPd7FKb2LJwlGmBIzqMTL9DDodeXvehVwCdiWkaCpn
vtNR7x+rrrA3yIHITOjH+WLW4g3D9g0iWLhptV9elsdPskWqlnvIzYQFNcB1hbdFfLY1dC99/LkJ
0deUxYdPpMlDVFruDmEMN45XvQ5zdjcmTfOZoDtexRArN1KRpNREyX1ee6wFjBZ3ytW9kz5CWcQJ
9Zr6TX+lmPfXZXaKKF+vljC4UlTz1ljQAnWfqGNUEI+ZFz1lf9Tj1xEwkzQZZr91NBJTWTdQ4iom
7q3CzEBOn7KmZZHGwlhTvoUzJJc4exIeQhAMdcWuNwlcDGNw5Zg83FPC7lSr0DgWjFHXjZzPkPGr
BzwhtAIJZhUov2TvkLOCprNERk2hdQSDbAZwlVGe5+4F3RT6ujTZZG4xImDUt3prol8rphV5fBCe
tMD3fdRMyUCgdYwFsiw2drGkDLTycfK85KUCKzyydDBBXUc9zfqOGJSq4oiaST1DlDzBW2zht3s7
1M2w7HRnq2NGwZ33KDR1r3L7ZKVyn6WcsRGiOQo0iDZTskcCB79BL66+aF+VyBloZ/6ygWvX9pj6
pHGa5SYfnqeaCMokN57C0SEwlaJ45Q7hsC9EBnoTqV4eIuPi2S4rVlvv7AHiY03kcpvqlxGtJDO5
D1+HR8KlleJZ2VcAjdl+tPKHtG7/uCmaynAiB6OYBwbq9FYJuEL+Qk71th23Jty2hxSiMUK8baPU
b0fMkI10mpLMp9YI/5ste4DNzI8PptF4VOmQbGyHIfQ4V2A+8RV1/DzQmngKnIoDFj57njSUefTO
Ny2bjY0JI4FeoYCizp5vb6dIkMOSGFBOvWtJK25FYCR7xYL3Ys5QKnVTvG8H+9LicIiw5VrmeY7l
hYVklcXTBmnbHEi32Qx1WG/tKFQomWgiFc0ApgONE1UKCekq6zSicZnodPr81HCxIb3+g/qsWQOa
JbiUC/UaLm2MOo6ev0Q4yN9ak6MaFw1mDEnMOyr1x8Ssr0VRrMNeuou+etnfy/BYIMtv2brCpMy2
TUsph8EK+qBQjEbRU3M++uEEvLFyuYbgyO9NgiQORbkwRE3X2xKHg5VvOodGeu/kzjPNPAuqMJs2
38IjKL0PxgXeIeysi+lN5oHkpHsNa5nMvXhPNwl+WaF/Kqv5xfsLcbkhxt12BBnOnTrH9tUyPfR6
y5LQW8ONnSKKEUzU0p/3JrrcHcFaU6CN02+SK9tDq8czKDXGT0yUOcP9s09pjje63IS+YTCwZvvf
lXiPhdCO4JCtVa+kH2jCeshmaNu6n1X7IS6v8VBB6vEdewNBOCZhkEoQYgtVWQppTQ2kzFRTue/D
APdE2Az9g6rmD3+ACqqJgj94k8oXDEv9gy+NPIjrvkYTU3n7OY6/PYBVkWu79wOZVIeIafHOqGYC
DYwKs2JrPkPMEQB01kUk2PBr9S5L5RTExAKtHfk+leTXVKb8o7e0b3UuUlsS0k36o3p9Qb3o6OJq
Mdtft2ha1tPgU9l00ghaYSIaAfpv9uN08Lz0QJ/+D9gqKmoX7XoXz3vX/pgSrTz2/XBWdk/k1OLe
WLrwc3p0F0GIo2coqaiugzKk/OxVvLJ4HVcdmVMSgblH4s/wQFIrWN7eJIJkRZ7Vo9bUzdYuIN80
dMW3CGTX5ueo04TsK09fuWNNq9Gfn6nZ3tAfbFVXQfGt2PniCH41mbnt8pDuEfldLtlt6U1yjd/A
z2UIm+GGQ7Tzjlzjc4b9CVPsnp0wyirTYY+tJ48eHSBODvvKLvpq05LT9MQ5TPg0yA1fEjai+SQj
pj1pbCAobt86vX+LHcc/MCHb6Lp45N/ZY3DbN/VXG0MOYA3tgLRjiIH1Cn5ur2moEf0s+UOQwfvQ
6hgL2YROnIt+SR+T3BUGJ1FxMAvmdk4sGJoXiC0UtZxNGPu+d/tHG9IaPQ1CJH1/2toiOYVT94sU
pheJGYTOSbzL++nLnfFU6cxl5+6FbsofgiG/jEx91QUgADG3bNMZfzD7xCnSrZJHFJwrs9T/xNn7
yPV6rSAc+NOiElVwseJLyp4vm7Q3d/oDSewiJaaPrmejGMrmfoaVv9alg2rDpevCmZ+6aGtdRVej
T0c6v0BlWZDfDb19mbAGr4WLxSrW0w8t9UgssDpg1jQjfDXGwRDRLDRjCgi/P02pNmzjLjlHFpuw
iMTl1FXzRrAKMPXBYGPp4bnq++1YeRsnjA+1iWs+6Sn/UdtywJufLB9/+lzddCvCn9Y+WggaDPMp
pyuA+dq8WrpyNxFw2U2m456bvb0tpoOyG49IUoyZyeg/uQYbSLeNTm6KXil1hm7r9vV56MNjlwO5
Rovxzb7rbS7pGA8GZP++4lJRJEQPxvd9VEJqntg5ER1Jo1ss0bX1egJbuZlEeegLx6VlS3qOHrWH
sUMVr2hTrcs5O6DqC3ecl4RmjyT99cyoHJtxKAgtKhoaY3bjtwdA2yxGJoTvMGTGXjJFrZG5QP0j
ydNzv1h+gu9kRBfSIP1HYm8HVWy+ybBgFxfduUb7Tqflwi4AI34XjJH+iUppi1SH86kRbB/5DNiJ
2w+ysZ7quVrrfvGeAk1fwY6zV2MzvY28SE3noCYC2uXPZviuhkcjIs4u9D7jEHNU5uTdHZhcjoZk
lme6nf0wzE9a7HpPTglu3eoQKsYJD8MhHPdohOkcLQ8nx7PRdWGuXR7psRCPEVZJGEdr6VT9i8mx
9uwVd5LRxLQW867PTOs54Ve9xAuYunTSp59HWEB2o1XFXHAkRY2Zldefm8gs0W9m4Qn5Rnm18Wxe
26epieazIFU5V0518bWsuiyb2SWvjG8o2MI/Xwvrjjl7n7OPSiZxIjfaO/3ci1JF5Vt3rjhVyw1J
o/RsyobyxMrZR/086ec7P8/5eSgwOrnhjEl0oaHpsdRPcYinpCjyu58v/dxzyPUYCYHmKd5oMFYj
j5HcVOev5/zj2//5f3QP0Jy0DdjIy3NqOKJ//W9j+REd2Vd3ZC//83f8PMslPutohazlyx+eRlgA
YuxEy4N+obnS1nG25KLr605LBJUqM0ptRBSsczSIKZ+uMRrJJxgjxFMn8ZvFxvIQGQNRacuzbJeU
V015Ca5mvisglWa24POK4gtHRMP1xLWOsZysY9k3E0HSJZchw9rZKFsmKNfrFjjfuvZPOnqHMmKm
ZZgRp1Vms8/vEu+LHCyCZGQ9HnqQIOE8lCuYDgTURLIJBp9gdgg52nFI7ZA1mrQNlCaYCfGf+4IR
KbaXwCEMkab4vNFiezoX8RovX8sDUixIO6TwAGwP6KBwjm0+OMdGg0LmZxq4BzoCB5Q1lTcRFaI3
R5PLF77PX1FOJ9j0sHoy4Dv+3Fjko0HmYRq0T5wRminfcAjhpi/o7ybQIAzYk/dBq9Ek4ALZ2Xl4
KLovJ0SLm0P4YKF969JXjykXiBly59h3nqIGOB4B4p+2AucFuza/VPSAd7Wrfmmus0Q4MvketXM+
aDgOrAWR7iz5h5kdgs3o2dfzpnUCzn6TLGK68dvxx88soy/WNBvNr49tlj+PKetyjkqCZU+c+hnV
tFNzlKPRe5ZZdJysDqP5UB9JFvqeFLjKycViScCHWKCfLWa+CMg5Opb+M1PFs8L6t+4z/5jX7M2K
/o4P82wWwx9Nc4JwCjcMO/fKc49l3MMNkvo3UBYMDrH5MPffKic6g6w4Ok169DnUEM10a3o02yet
Meo1xDG0vXa7CecPB99AoE3ioXfFNxPGlQ2fgeEs7ycG1js67vNmTAnuMjPzfqSxELRpmq5zrB5r
VY0vZPKIJD5HzRlN8ItRhUjuIdbiy4wO7NVcrIOkKnkIM3veFzEnB3e6r2v7sx+SgLVnPBgxjeXC
8YFOUErROn817Ore4l2DaW/5m2wK3xi9guSqwsOs6eMqzPSO0BP/WrORmEKtO1VMu9o6cY5J2KKB
FxuLeSMfr0EAFghcGF2F16MBRO6JiM+DRkGjuFfZU+RzzWb8DZVMmhjvC0R4VltM26aYpiCNyY2g
f3zlo/khlG9klpWBgSRyk6QdkQOOeUSsotHnnuybK2j1ap21Z4Rn7y1+a52RPrwwW4YRtY9vVJyn
17xCLtRBRcBGYrB2Tlw+rBp87LQcfW3tE3KTLnYshIaIj8m+Gosg7KcTePG3ZqwWPw4xmoNxcHVD
P2g+Da+KC0HF2xYxeIm6Cf+VPpH4Nx2ctiIpLfdyvJPGAT/MDr4igr7u3vMX+Yzw/WBuVu6Uc1aV
jtpOXvudMNhdyzpG+RvFLz49P78rA581KGBURl/vs6bop0+BWLQfje8Ghu4pL5oTKxesAmeVUtkB
wlwqNVACHSoRIWEm5g1oK2U4B2cIn2c1+KfIvpcc9kYF/8Wa4aKOJhPtWV9kKoRgWERCnHz3oNGd
2vtjjgVsJ1S8R5F/1hXTT855zI2qClJsJ8HUkAzYjtBRFCU6DiiFQ2YELrBnX1Stf9Bef6HR/0Kg
/Quq/V8e/j8x2f8rkv1/7L6qhXve/ivefXk1/9+B26E6grj/Byru/wC3P/3936u/PVfF3//n3z7K
P3+7Nn//X+XvRH79d5A7P+IfIHfxb7aLjNR3aXXZns6E+z9A7i7fMSHX8nWY4LZtACv7C+QOqR2G
uwXh2xQ+uH6HH/cfGHf933TDMsC4A5q0+J9A4L3/K5C7/t9BusLiFzlQlGjLWrqn68sr/K98Odq3
yi1bBp8C/JjT5EfLSWH6Vlf2Oy8ew95uSDCnwxrBkDxfUSVyLSrj5zmF1UAnFZe0odMvpoOcxe7O
JGGLQQkbEbiSmwiU0IZ4mt92VWA0icsNbROXJ7B3Jnfk2JfeIz3lSxTapBeBnY0N4mBM3SYk3EFw
7j9wkWxBqWkNxXuJ8rT0D9rg7bNhfC8SrkqFe+ygwASlkrTuYtaeuPegLyyTqz7cOaki8WjRqLqR
uOUlodMVo8eMrD44BmxsIy3daA4DEWEyGPTi5iWPyP2VJcEW0Lr4DJ8kykHyWYGKW/6l8N0rae0d
pe08r+sUrspPEdFm3z0mestFSEF+6obwrXzlzUBdsVdSD+ZfdiRoZlJLTmSh7UhAqtnWYy6o6xdm
dmANJEI+Ni6Ie+5drpoIOXYVbevAdDOmu+QLGx71gNfw56nQ69aE+RFS2f5v9s5ryXFk7a5PhBNI
2MQtCYKmyCqWNzeIsvAeSJin18LoD+nXkRSS7hUTMTHd09VdTYKZn9l7bWgCZL0PRGaxoA43E2vW
RENLkY4zHCPUnP/pef9foRHd/+mJAURo89DyACID0OW/EQnhveACct+dInuZq3TtX1XurxlLuyIn
D901uMOi+a8Cd7kOKyCCgmmQ4UyrlaFKy9AibuWsvdRMrfasBDY6pYX/z4vaZrQ3npUpLFPkyNkx
gBJLnvvGFIFmNMyKVP+cLw2/vCONcTbA7hIstBvE0JMvsmlIXpp/vLp4zVyQfPaoBRGuGDyqDPA7
kn1m3qdSp3XKmz6EmlYCOwrnbVJOEnOGi9YrFu+W5VxmGDZ7xo8hZdxbZSF3Bl/nYl6mB1Asyfso
6Dv4VUufn5A6l5s84QEt8IB4qXuDPu4gGkHnzOJoK/qb1DpD8oW2bsbguvGbD4yB/HGCLW6ONZsy
A53OFP4WisgfAeab2I2U2Z5xbLpZIWrmERwmfnfFhym0p++hqG/KpbxBwXx02uZjIB0EyiqG247A
yrhZf+PevYtzeYHowq5ZRto2NqPPeqwwtyXmh5nNf3WEh80duGjQHsTwujcDE/6DAt6A7nL2VTw8
8JbUm9XNIp3Go/T4mbrQuyHxNEU2Yn+GbGO2PQbOjTSZZcZzhD8iSf7oSoHqzIIZiKoItNM+gOKi
zmMzuzUEUb21yUcwG2/5XgfWVy1uWkN966y00LrlkkzTOPfNRLwJ6A5rpCwBMyVlxPrhG1bdp+sS
gOBY8bZPcg2oy4SvGW2d7JojEkF0DmV7iLSO/WdZvKbCoZibiAuY2v7XwEXJFn39XBMg59gOPGJo
93tH1386hhwbC5QM+sda+qIbHlSv3XgAzMjbJGmcaQVW4bj6oM2og0Zj2h2H7FpLY/J2MjLenLE8
/R8+dP/GI9Vdw6UfMR0bRR+3hvw30KappIKR8j4V5SVKGeZIzX01Hfei90TJzFW9sXLtkYNiACwW
//3z4fn/9cD/TZCL0Hmp//f1wH6YP8vP/3z7//MF//X2B53yL5pwWwdTLwQzagFxdPxdc1w0R/wL
cRhOK/5xJFhX/pj/uP/lvyzKe0FciGtLm48PX/Uf97/4F0gbnarVEi7cDdf4f7r8gcja3O7/HeDK
cy0MwcNlmpYL45MK5X+8/Vt7LF0DZ+9WT5yHjtV3lSL9TDrrqxphjlFRD4ei51oXBBo4oaD6X/de
HZNWTp/dzFIsiNpb4t3LvSyQYWkuv82A72rRXmW1B8Rc68lfAzCL+RmbByfszppjHCPdIvnLKr7n
xYCJPHITwNilh/izrThlEsIYqOnHU2TUkLZIq1wHlSNTaxe6BIs3ZrDxsEePlG7IPKs5UYI0zdED
nZXX/AAAfZhHG3Fbx94U19PjPManBsIExIDO9Vs5fnK9Ma8E9UyTeWMa1sWG4LYd2M5DR2FqVZi8
AE7d0ZiL/hmJhoXFpwugGTG5MG5jewsK4tI4LHTmEXBi6UtW/bnqS0I+MgSRpropLBA7rdOc4p4q
vpYtDPDmlPVAHpPMFUFoyzucogskrbEPDBOI1GITyZpyf3dj/ufalc90CPdkhy5C71xkOv0zmxH0
3Bq2L7d/XfBptokF9qw2P2TufqybKC7PO3x9eMJNJLNkGH07+RDTrcJaWsmrjbEnb4wCRdc4Y9Pq
Y+r5dbnekZXcOymuBvVk1u275URwwYHXJCA1moqAgiUsbpMaLl6vGb9UII9dfsj06r1OwhG8I80u
No2DjHWHw1LSY4KkFp37ipv6dmlJJEW+MZx4R3djhf3CK93koJHZ3IT1M08KvbIOYoqN03s1E/A5
hC3sVatYDQepn8q88xtDu7HsNW51/pM2pExzEj+F1p+bBG6P00/LhilDUrl+Y3EVJqVS22Iq4qCR
MP4YbJhDe0mFvteNEt0h9CxROgnzn/6pkOm6OCYUvU5SSA35mYgXZw/bZY+ah5xUfKS+W+Z7LQnT
G1U/6esgj80d9jfsyqgZYBF1rJNmMnWXuhvNU9gNgg9VLvZVtAYAJdb0lMmgVU+Jgs1C+s/IdXnE
8cJUvRYHb46m06zSdxs7f8A8CnDkKu/QltyfhqhH1N+SKp6wQcnGaSuwc+0oNIgMGM2gZ+yxjQoL
6XlcWIfSI3fRHj6b7BVUis5YcLm4C3ZDpIJ9nns3o9ToZkcY4nOa+IiskoBFRMnmxKmvGlGl9ZiS
T+OSPl2l9mMcexS3Oi4y2xr2iAmqqdaCbO4REFvGU8W0/WC27ilFAYNGl/Vn14f+MMfJQXkJZIEO
aHLQz51+k0SBFqXtTteylqIZVFhFxenXdc7YbwV3MIIRx3LOdxZOIi/VkCpgGCFkEwMsg4UtC3KD
LULOrgYb0Rqjne+i2NLAAIL06Eil8uT4A5K4R/zTuET2qRdpUIkYEaACagBsGYSm7eKEqjw0TiLo
DLR7eOB39kiIG5Ap0IcYdTIASZu8ymZ/6GKGyTVeUsESX866TbeTBDCSbITPZeVXduKHFUpnA812
ZeflYxrWB6J6U4WupBEO+bZoKTZ9j2Z6iNJ9rRt8v4sTlK49+krmyzbJPYLXQSq6TkRMccvCWsBY
4m0TrFyN5CTl8snblt/MU/4wzJxRw2jNhzytTirBQ0adxHSM87KxH/JlVmcW6U9trR+xM4A4Nlhk
9PxJWzjJKJ3j6YE17QlsdHZMrVurN1mtl6LfOhnQCly0SKkhIvbK2tjMG0UCg6Dv3RPQUrmJWSkm
iuwgBvCD1x0smcSnqMFeIIf+ywuTa7IWkXoY5RtLcKCH6y4pNJwztPr12+1hAnOQF239PYeGd9Cz
5BqxwDjMFtLjuGVKWKTFbSmU54fRXZlrtBZ2LtHorNEQfFpUbx1DPux7TTK1VJCuIC/iBJmCwRzP
zlKcPRCDW2+N1JpcebuYO60khimTLbjG7IKSpGXVZhYwdXDilZRREPQVjV9a7FWNijXJZLftJ4tc
yahDm6AtzcltzUdLQy9VKUmodjWFviCkcgTgqKN+CexH4S3oC9rhVus9GWiDfQjjCO1JN8x4CGZr
V2m0JdKzOcY6Tg/Qo9k4MrhKqeBn+w3y6MZGPb4BWFv6qlx0vv38r3LI+Ssy/UrmCUqbWE2HCk0s
tOHmeXq1HCAFCyPmrTmGd8OsXQtkKazaTnrjXRZe771jOu9p3j5mqghPy/Bjsh1nCZ1AmFKs9kQH
srMi/7eyLgNB3XHE+NhVeKMnbE5j8sUYlFV0BwirqOsDIg80vSJND3gs5h2kx2C0O5393PzJ5Qhb
2LnaHM9vRq7tc3v6swwHW071XQ3eZyK5JLMaj7QwcIUTaPgyj4PPWpRZXWvdoyTXkvYmEgRCNj0p
2fgIcenqR/aLS2rEgQvPc8NAsqO5RPesK+fQFP2DC2OGaE8Ead6UQhxaZ7VhDNeFoLddB7CSIBSS
hU3SczOSTjdAVezdNNCOz4i1a+BRWwejHSG2Dqgg+J5DLDPSM7qdM0EfLUDodUPptzc9t6wvCyX9
Vt12jY0SZOL71cV+idk1lOm4EyOeBms4ErVS+LZR1IGdBGqpz+V0FznLg6n7YjEFm2y6nrRYHlIX
wLopQTSM7ZvojD2qkSfHbQ666gmUhIQR1TFPr27vsFRhSL3oqr1R7njbEILGdu2eiJRzRHbUVDLt
Tkm2Ywe17YkWzh390SjSpwkE9eRhelSdgLxRHz2u6MHKz0Q7PVU26BO96o5pM9yLgl3ikF91o6OR
0nBT9O3BW1bUdM2TG1bDcbC7p2Y8WWb9htvx3q0Jx8iH85LHo48Hasvo6Rl9xa3ttc+wQN7HpPrV
HI6CKvTekPr5+YTtLKot/vYuhY+svmF1EqP+24wT+8uyO6QN6oC6HQ+ogvzUC6u9mw14qQaUfgNL
s8gd8cFMmgs33z2EVfXbzMT6LmukhCdIpunQfnhOHPv9BDt7UPaDA59wmpr6lFkRvzIcT3p+aKOR
8m3o1AlZ7425nE23vNMVaXspKnsshSjWcTwV2t6Y5EnDDWmh4dai5sgSBseB0P0YoSOrAzIrFAS3
bq42Xc6oiw9hHYYeADqz2TISHIF+oxdv0h/0lrj4B8YHNs86WVageggNS2CostqOYzZVvlMal8Hy
wNEHTq9BnehJSnFTQK0vRyc264tl4scsMmr4eYE8o/9WXfYcjfhbQnbrzswBWX6LKTT3ackCIJEq
iIgZQXaU14RXQPdewqP1PCntYhjzoVwdgovLumy0b1TIVWdkq8uD2gY8hXEezGrf5wUj9Dz7bsL8
V094gDKyUkhd6x5iM7kl7XoWNXjX7htiwaXQ9KNgXZjbFzcU7KOM7OrF4YsuwofGwJ1SV8zJ2Nxy
JasUiQKCbGnW9dZTL3ZmPWVxlPnJuFyU5n5JuQ5/BDGrQHM23eD+WfF9IeMHRXZ04i1vXuT0D1ML
YI7nmbO5p6YO2cNMgdulv0yvnlE7FSWCwoikET5LxYFfhHS/09G+z3hy0hHhVrpuD6uZXJfSPqZF
h3STJLZkKKjTFLaQeoAIALQMqVSG+YbYaRZfcgM2btprpf6mxgKbokzvrcj6XB8xgCosvygOJuLe
AZXxIlfoxiKk0PjNT5qRXI2o/K6ccF9HXVAa8XozVUQtmcgWwtBybD6uV02tKdjGM88iRHUAQsv4
VTo2QdzWGYz4HipluYlhfLLUw2+Qtr+tHG4j40j20HRQlT3tkqiC6ftQKh0voP4hNa5lE8SD4eCA
Ks3hlkDpFXtXvWlJEOZMlpiXNsje55PgvLfdHzFnq57Ky8EMIOefoSgZ5Qna/zPs9Z2DD2RTNR0H
o92/lLNG8HXufgFvJQFi8l4Wm6d/Vghyc8tXAPK3Dc6pJSyjvWOxtTKLT7NFjFnHEMCm5AMzPZoA
guw1AxZpWHpq07TiAUbzqagJmAo1VlXYXOtC4/Fm3LwDa75YAYUfxU7JK82W7R1TxHM6o2htWdwv
y+jDM3F2/aYV4qocIGYIBH22ncZWpxiekuTD4tFI9VWfTT46SkwUz7NJ72H3AYHDsY3QwvS+hfo0
8+UyVQP+fgTRvSnWBSvCC16KudedL/s2QZXkFivml3TsNr3N6uEWs6F+DPWImZ7Y1/hE/LpDlzbR
OSNS6c6ON/+OWe/cucPVVnV5jGrxUNj9b5Vo1V6a0X4AXbD3MhuOIvZX8hGXyd2PYB19IrKO2L4N
36s84styvdzByvF7HES0DBDs2chhKB6yXd4sD24luAYjLX5Nu/DeMUyCTwgBOBYpSQ8N20E+QfFz
1ho+3lYa20Iz/apNmpPdPHqLU+zKEvEYVMUxvXHtbH7qreW0zJUXiLTctqpgURAmewTESLLTCVNM
6f2McfVS0vHdA/mhT9XQ8Joh9iPSJ5IsdYiuRu/dpiba8ASdVYhuLM7XdTnsTR2V9z6Bq4GEaVjO
3mw/RkqS3hi6VKQ4dU1a/b2O+SIwzTIoDF28HpOx9k6zi64mrtG2oJVYYpVBtCpu55jh/lIhxZvC
6CXOKNKEyVjZjppyV9jua9xl7KtTPN1j2LPtK+QW+3zk66MBb6EpD5oXrxl38+1AuUlgSBV0um4c
jAafO+Fe0M6rgHDiBTPt8p6l875OQJg2IA59qnHS79Az7psWbK0XZw9hnN41+pS8dVphHgYyYUc2
nnC3KvcjMw1/zpzxFYA/MbI6LNh6KD/heCPsZfdZTMu5mYAzTMgFVtsgAou9WQ2nqDOHfVxacmP1
zJ7LKqevH3qTo4X3c6R457tY2tM/N3Lr4FRUTflq1pV5M6YRtPhJvEaZIbCYJNlDHd1mbsKA1SDP
21F2w0s7Ojdkn3L7Ofi3Qo6h1mTeUIty+BS1dgjzgdiasDk3EaGV/7zZcwfsMBkGd+twlyrwHIFp
cNY6y3iLG2+LnDN/b0eu+9EIqsZKg0o67saMtHE3ulXJWxE7N6tZb129ppW7yzwmFUYh9wxplz3h
jK7vJuK8Tm761kmPHagc9KWAKhuOtKUkhzYZh2nPIVsGJEvcEcoszghHqbLsAYWyXT/ENrZEdr7O
nrx7YwdDZ36w52BIUYsPWav5YYKoioiAPydLlD+43qtTxBPutZk4Hc88VIm3t8Y1qaTkCXenmnlG
naqdKbGgxxMhEqZ8hiZVvFE8Zp4m9pFt6gdD0N0ZOj5Tx8teCxU/8LxtWzHfw3DfzSmPMCkh8aYR
tUR7VIJRssxj77ZEYFROQtwcGhV6yfA2aWHOukyl9jqsAD39pSPBG5XGR9Z06LSM6MMmoxQfsF0e
8qj6bMDe7h2nZVsPHMFJ2JhrvR37Zqm2udm3O/CD/bGH2eO3w3TSwi7GIo7A2bRSuSuT1WWVDB1s
4DvNGnBWxfQA+isf3qtWtSnYJYDpQKzAXRULlsBp/Xov9WOLT5xeO9U+HLnjpxpycEuca9jLI3zr
aldil3ztw+cBh42/GBWHWmnOhBwuRJKgnmBpupxWp7YzhHMQFjjbitL5nM08vNjd8riM9ke9oFFa
0h+7hjgz2DW+ltkFdjORUZC2e9N0hK/j8d1gbNuWo856JmN7YjOC2ug2RKY2JNMlpfL2qwmCltbp
EhObXZHuyGpK04oRIPN907uUMLBPNCJz7kMzPEEcW9DXIh2ooInxahscrSLqgA0iK8iW8XfMiTlK
lQPeGCt+O9b1ESZCSYHRPPckwu20aeSWosjkr2zykuiEbph+PrjXHMcw86g5oDey2Qu6Pyl3rI+S
C9MjqlwXtAbbSM4/ku1rnOANq7lKBcNYV1ceZ1VNKKBmCP5TnCsIKgfdyJe70n52FU7ambQqjv4c
C+A7iuYoKIBn7jwwwImVfqWlrp49pwuWyYnv1T9pSCZRFW7TvS2DpgU119rWmfv3YbDnJzkbvJU9
SnPd5XU2BpGg3sBDPSZhH2C4Uls5mi+EyxDvvHQ3tU0D2Gw0JBa7qF1IImkKanEI7LvISz8Lblyg
QfUmBAcR1Lq1Cw0TwXhvuFsRmW5QTONfxLH3pO/qqdxjUxsuUGEXipk+P9qLMdyDRAEvbO9R7MMc
XIyUcqa5hVDc3Ya8K9DThWZC/lx9MXX+UfTknqKLcR9gPRY3dkRSBpgO98FKqYoqckQOioJwK61a
vicTDL8FtjZ1H8XaHP5I9KtW+poiff/pi+KCczV/s6qy2mXWZIHfkDv2kmDXaDW3Wt01X1k5HA1R
ddc61G6nnN2easNjlkG8tKIJf1QMpbKty11W96hKuagR4MfvEx0QeeEsz8hbxHsHSXacddKjU2yk
eGz3iugluhg1HJskNZ//+SFBivTcDlBKRKLypbVRiA5F5V3AQ8qXicV+rYdD0BpGj1SQ5GMpaTMk
JKI7r7dB9LpZ/5Hk5UGFzWtc5DPDztDagLmsHhBVyr1Z2AXYlyI5e1PxkCh6q3ip1avr6OO+rBp7
lzXJb1qV4yOqqERXP6Rm4HfMpXZ1ycSBeLMSukFR3ZklVPoJQrGJ0xBBGw8zqT/Vm9kP2dao0/7J
yDEH9BLEJDMG62pjXZzd+n320BFo7J53//wQQKI/wkJjLD4dYsKgrwXTwyvS+55rnplnSx0NDckZ
UDEx0jxVNdcvG55XQBv6MVIuL70sn1sczRctifVzM0xPlrKnhxbV7OohwVjIaUAV7AY5GwskfkRj
dCgazB48/jSLowYT8oE21YL/7RS3DO5fqRnR9EPACmy1iI9ZXWyhhy8uZs+N6clwY2hWvMuhoZ+5
eN447uXeqZMWdnXXXgAv9xuNn9wZjUFYG3L5m3r9l1qczYBY86R6TBZIkQfgr2o5yf6hHjWEXIiK
mzFVV00ME4OSxNjB5fgMnTF+hrAS72cIF0dANdF9PGfhZhkhfE/1CVzO0gH2pE47R9OKA+Y/sLT+
28/8t19TsdB4F678G6NfOXXZl0rqBBapzLDpifScAx/YFRkA3wjCYBCVVF1um5ZXM5ko3ibHOjaN
gY01BOmI/nsup8sEufpOJBnDeLNRn3WlvrK0sh9wFxPD5eArSwxxL3EobEXbxJ/xTCRevXR/FMrH
Gf7jh7Z+dI0S13liynGPd70+qIjjrjYgPWL7Cpwkq0njadeHRk4vTT4wwipInF0EfhhRx/PRySRD
Xd1I3qySYFT2EPMNuLgZBs/oHlwml2qYrHu2lM1LVT+XdhI/A4E4G54hmdhlwGNlv3wuuDSzuhke
o7EnAyLXml2nGAKnOaiHofkw6NgCNRkfvWJ/ZGJufmcZb02d+z4vleIYgnP5zw+HWAddo/k5boLb
0naMJy+GmeHoDarXtjSfLIJM/dqbrkVDzqdAAP0IiA89SUkXMxB1kOtcfG4WTTQuo/NokYiFjNN5
0QqrvF0UAkQKedJq4nTadTHjXZP80R2LnJjm22M7l0OZkUmwFInkxOZIAKIFsAu7FwRrcpS0N32p
L0vHNRYOrr2xM/JaIBcy3CAZqeTiAoGbakcu0TNGLhAWeej5gxAkCdDgMSFBvcuqbs8dlu7yJfkd
owbRDv+HYNPTKuG2gI0o1l6TllBnYTQm1rY+lGF0mhN72S4qPVpkHvspgqmtMhAYOgpOiN3M7k2c
jwHWcLBpfYeUOpaXieYUr7B9EAaN/ABvaGPaMCqqGC3fHAbDZHvgvTp4+z9Dv8A2IG9vX4Mw8ujH
mWFiJ8WUOFbJUaPgzdw0yKnFL8ZYXkMJ/YCRkYj4GPUWiXs5CtXCSbs7kCjgq6McBWlHG36pOpjl
khyCaCD3voLHUFSIQQSAXGoINNDoRzGvkxBJPcDWq/DOfWSc0N6+RgtQyWEQC2nwSDaU6HO846VN
KggoLaXEoc+oWFotHgONqWpumdGONLZ2r5hxwcgzMM4Jrm0Ifd1mDKfH5cHo5A8jcLw8Q5OhPy7u
jYW8S61+NQ0+KPwEkDk0ofUYs9/SE4QcrnP2FFC6vmCaIOz0NICG3bCtggNk2HQq+q+dtY+DtBzy
Tro74UYnhyZqU0Lu6MAblCFbk1Jv3jB9lVuii19E540EQsJR8NwqCayASBisOHF7T+qKvmHCtE5K
qIq4W9lLJJ+RF60YnJjfR8SXAaw0C+T2jw7tz0uH4rYuD15hFUd3Ao5clfiUXRADdXoQdQp0YK53
RkUjYi7et84ynTfuDSP/ad0vEGPFqyYim6l0/MESObwZs+J97GFnd7P8dUdALVnt20mBsmv4ihyj
DOaYTRgukjPUscI71tHRjZhtufJbG5mRlUZ/50JSaXVa9AbgMBY1+7pmrnijt2OrOhz6W5NMF2gW
FSQ6IHl5Mb7FCVcFLIgRiVsk8Ijr+Zxt3ZgRmu19jynxKyHRb3YLeBYN8pa0uAyOHgUb/7Xuz+mF
2bVjT8G636/+jhY8Yaf91oVacDUmOZSckq052EmwCiH2yuEDhcxlcjoUA9GPOQgmGlCAu/EbxQ2R
ObjbKcVYr6FJf+LNhCGAVdmJyHOWLdldo+U3Hqxp7DyZP0zZozLxyE6LAWScrCWL+EIjDL8z8oRs
kdIRu4R8IZmD27cCenSUAh080rnV0TWEIGCy79aNv4sxGbFlkWUjFlgJicm4u6erkpzNLcc/SFrr
3Gme60NR5GxtRmfP0ISIw45ej4nXUFGGMqhhrYhQLxQ0U7bLd43dGg4iixt9pdEBmjllJBr1MZJJ
t6+hvBU28CpmTNt2ynY2TGxAO6iHUDlCPpY1f/cMDy3y+rSIJcALMsdSvtdGXYuW0RuekBircRY4
JbQKMzcYUq9mtJI/xTGoL9RKx49iarHFkhBEumbbJL2zRYvVbMOeFITUHLcJyQ31jKsvJKMei+DG
0YR9SAsAnzFW1hUmi8Kq43Tspl+CYx8H0kPTXB/RdJrvph2KAyOGylfDk14mb45df4HzdgILgzSq
mDsHDAFVhnWrcMX7JWUL5SUyRoY6mQ0yFQjw1ovQncae8Thp1cFNzR9YbhtrBn9sunO6nx2eXhM9
u8mdQjkqPwwF14F3tm00ZgvZMbKtH9mSVumRgsxGThy7BQVXFpMTg5brZsZynrFRyPIVcll/4ZFH
/xH/QEbe6GK5Yd91LlSLwaUNv+fOvVqlVt3UnAEOQDliVbrVKVffSWPaOYkeYGIgkULCJY55I9io
IBP8GNGjC9IlCOGjd7Jl/gEwD3Qv2GnXgu1UMizUoqLZ0q0urPnckW0TiS5Jyqh51l4T9lHnIZqe
JFo9s4j3PYAPIB3WwiBV0zBKQ11C7i2Nmh3V2AathegL22sQ11B6tEx8QNu58BOPJR+8gLbGC0AI
7gYSFY1huguHEapdZZ/J/yoZpeTgJFL7ZpjkvNOhvG0n2zlMoDkKsAGqTTPma3htzMw6VIQLbcym
fyFJetMmgNVEPnvoW0buCFSz2BvidKfs5KdfN+qDIhGxnQnNSlluFEksfRcMExPiFA4VmiY/sd3M
Vyzq2WAiyMurquQx5fRmpAd7jOjGDgt+GC1vYr3zQuPBsLTX2BZX3veXheEig16mVWq89IqgsioF
WtXobrEpreVpiiLiV13OOA+ljzKwmXtmt7Myr2Sag23UaInl2njVN0RLfUupgzWdB9ZA+xElEC+E
tWZ89wBGTWNcvS2nKIs+FlhVm0SvwLV2DdvokQ9pRmiuXum72GBHSUqdmjrfBa3KZ5jiHs5ChYX1
n3+55MWYcf+VCe/PzUTE1K9EOmA/pDVa4VkQeK44QKfiThds+lWaH+yiONbaFPt2RhovDescCjbI
4KmYR09XK4MCv7RomDsn5hy0Yeo1gxWIxHQOBvokNkAnYiW+WCPdJMXwODTTT9V25dYLw8J3jRhQ
Xknsq5XHu9LaW9ObIe/UgItxiojY1bhGkUbZ2KxJBbQbE1xkF36CiTiKKVnJieOXmPFgCSfZoy6K
tkB/pnAWW7KldL+e60BPmn1CKsmuiJx3MLKMUWX2zNwKucivkQOnYkj867niRVahy7QQYgihvS8m
asyE39Cd5hd3zQGcmYAMIvvtXZL+EomOgnQgn7uH52Zc+ch5M25D65yHUh29SEFnKg/43K+zDPKY
g4YXVzuMDAlSax1yKdNvpEUudHvoYnk2yukRIYC+jYTpd8VIPNt0ajTWo5UV/TCMKhmtIwUQ7ScO
0pcklZ3f6hYzwcYctn1Kii95Gpy3iZDkKrOZlwjKYWGbWxuk6mpjIfTt3guNcQsRpNj+2NR6m9ot
v+jvr/Q5TMByiAHjKjrVPXasnl/ErD1bkT6rrLgLV2CaMVNLeT3KJRXW2xxPuC1GxnmSbYcs75qu
uMqCQYHZEDTqES0VKuhRMaM4sjsenJ4tnSXH4aj6z073mNpWOUzMMtmDtMV5F697kmqwd+lC9m06
EEXjrfoHE+QXGA4hkOcP03xNVHuqgLyjbZa/YT2+mGH41uE1W1peeJE/O6J7rkyDV88bTV/lK6xh
K0pqFMtzvqtWL0HFOF8YkKsCMBjcBV5aM3vWk/xLaY9ziIgJjfnRmdlRkd/jp1SkzO0YUyRi9LUe
Zqp0yj8THMLElb8ns2xVRdQfGp9h6NfpQXUyWNJGe1kmZrR61FPopezMYQs+FI4DpmbpAKC4OyzI
CwbTCcRVmz94tJ6IrOyNQoS5wXOKRHx6snPm4xpBRLfCZcyRI2M89JPWXVvBiQz6unh3quZaNwnu
OUfCfXOKb3j1QEfCXn+0hFYG1AHxGdmcfeOoug8GkTePtPHWxiKT/stlU/PPl1uGdZs21vQ+I6Xf
Aps0rik2pL1QmXP05FDeFopZI/Na9RLr1i9yEvWHXd9bmr9UjtEmauLiRZCnsiuApt7SDWrHjhMB
cWYWXscBUjhNiPveLvOlXb/homoBl4Tqy5SNy6pcxo+ydKdgFAnR3SbBSsZqcx9LJR+B5YIb51D8
jpx2+8+XAyG4L03Te0MkHq6QovyKvrwlYb7cTK4bH604ejZMB3+lhDubDJe6lb98hIleIFhtTpJh
AyKOrk53bgy9u6cjwF+C2WLrdFwNSkN20aDhJg0RwIVwgrBUX4khn+Ap3IGb6e/z1X2m5TzQFNMk
O+loRi2Dox4aC3r9wK5ndcyj9mQbEMnSKIVkxFWhlM7WpmbKYUOlp0aenWolcFdyzc++Eu++w919
qicymaJCW2m4Ascn9BI8eUEnEu9tSYwfHt1pSJCThBdwpdAWASmaVABpF++qoUNdGYY7hl/73Oql
D5T124YFt6yM2qykEqy1y2xkn9nYQvIlOj1bL0NStHnBqvwCoparv0e536PCIWjhgfoCDHHZ/yE7
Y3dgqGe0kh6rf4X7ERljn3K3eiG1juK0gUyJCELSTbNtDYsovdY01el4L0YKnMLs+OtXANtnAYMX
xQGQz8VCdBeTYLvpF/Uu+QDxLND2xab5rSr3WbLgyaX7kgy6t3N53PsC5QLCsfyJ8Kl4A1sDUgLx
AFk87rqMCT8lwIuj98hqCjvbueqdwup1TE37oqReo87H1blYWzQ9vhQNmom10i2mDJhZaT05SIw8
rdla7ED3jC2RXEzgBjzmvXuZI41M9BbndKsxbkrQinaF5vdOMCxOezMT4Jr3efdf2DuP7caVNsu+
S83xLyCAQACDmpAEPUUZyqQmWHIJ7z2evjd0u+uvGvSg5z3hYt68KdHARJzvnH3uSts5GYExbrqg
2sWLks1UDpRARXwfuwHR74cQP8nZLUuaomz23Mp5K51R0I3K1kuQWWraaPTC2TQ9pTndqoLLeTQC
9zUfh3Y5tMB9QykWrXyZ2F3vIvV37hlQUhTzOnLJzmq2lnXaP0Fwbw8JEGzROWIDi6tcaMQHx7Si
Q0KtFaHjXhvODeEly3DsPdnkxmuzESgUbMy07j4zxfFgyRwL7hh760TTrEPZGp7K611gsgvMJ9Ct
nL8tCh6LucAqvLFmH90cnFQsmHxCXi04kgwzF5OiaoBISUYGdzGypEJl57pbZAeJAdnoDS9vSu4F
aMVcHohcOA4m35mt0iiiz0IUPlZCIhBMBh6MlGW+sYBwC3pv27i8Bjn8/qlPi009ZvsUmgq3+y32
ArI60ZururvF3WO7w72wIck5I7sviVVUaxinskOx/BqrZTI+DUzngT2O6B4sJkq/uuKvIo889gN+
Snk3G/0zCie2z9wms6Y7Z8vqfmymtGsqtL4TrJmZCx/Hnti/myH7oUjiq8aIeHVs64nSpgFF3jwb
Nlqx/MqHriFyjduUtNHOte7rJnksSE/3GH6X35mHw7MxJ1dzEmcrGp/ceqb8sL+0TcaiR1nYDemM
x/B6ATsTrzqRvxuNdRFNejOLEjOhn5AycwlyOiC1bEm/p9bRGNhRuYhIP5QRuWJFtg6lcPRffbbE
jJmHZGKRJ7y0ULdQ137Cxv9xnemJUey+cknBgOm9hZTDM6mhdVAwy2e9pPM6hrNvcomJChQk3dbP
UQ4aKqRZVhRij1/3ECd3ztS/Rlh8Vo5vyb0dXe04fOaDSE8Ig7Qlj+5rAdqNn02w1ywDa5WodM0J
N+61sb7YgdhJJG0WKjrj1X6rF8l3PcXv6GAvUV6ydS72iRCYiur7emCDC5Trs3FYoGRxTIO14NAf
K3NlOxkhczjT5nkYpLrVc9x6svt0jdFa9amtYD/Y4x7syZM9cs1L6/ov3u9PjQoXgOJsY7mnTpAO
idkaX77lAvOJ3IRm6OCZzcGnEDiwJx3HXwdfBjxU/GEyLly70GI2kP1BfYiu8Tq+ozWIxKMjaHBK
TPOSTDhZM2ucD5ZBpI3J5A6Z7XFm+9H7qCGFkiY0AZwIA0cOUjlaEDo5Q/0S558qj/ZgPWI4puRk
YPdjkzjAWF3tulGV90OLCTV7o0Uq8AahfQi0bc7+lbYRE/YKwnhfRavuDUn34wjqN6MpIAIFXQc0
4JZ6gIihLgi08BMEgnwZwqMKvdgOPsuuO1lJfWvwWNT28D60fgxwPv1rl4KNJJsPLeqfkFu5107j
WsJnZ5g5X2ReXrHT5jETsbHVK44uLg8JFUGrgU7xaTA+SopHvQry1Do03q22ueW8r8pwb6xBGC/a
LJIy/VywfOaGW8MZcScsRgKUuSrJH0zxoG+gFIcKFCRjGEQgBEu3/g5H7AhVpXkDWDknFB0NlXwv
Uwrh27xV5fgJmCEHCQqkMvXPEq/HNg8QTmwyCjANiXC4eFrS8lsDpsNee6bF1cUUxf4ukwTwzfJZ
zdw9atrUY7zkqwpkfV4WKxpAibQmXLozM7jCGWY+3k8vYVM/zSKyWXl2Z2OhcyUkYtogfiLYqO+a
Wr25aXCgr4F7RzncmxKv8vKxfpStaW5sN+SjBqsp2uAuGORL77s1OMNcrArffiAYwaIgby61+5RZ
g+KNVmA8jYTmaGA+MknwSJnU2zjzd1DwfQt2nVUiPlyNH+PgTeSvg+WS85faE5z8COZJON+XgbPo
ydHG6PKr3TfrMLS/I5U9p4J30MxD72lMQiIu21E8oJTF8yXU6mbTZw3S0SwukclKX7HCmiPzpZp0
YoLVz9SzlxrGHByry4i7Hdj8tf0VdFK8GgfqdknHeWVJGDet2XANE/wlm+VYTz3buqV7ek0SaVzJ
fKJYJZNkOrhaCB8hCj/aqSkhkDsT906wEx7wprPe59d+AsJRi+R9E3DauX38nau59mbRph4Iz0s4
mltqFVA1exK97PBza5E2+VXSB7secLD0iDCq6ehkzm6TfSGkSX4zdSEIictyR9Eh251q+VQlFqyV
ihYClQhcMCawfiu7DsX44+rlgQKV51T1TwMTV12KH0R/hpJYZltzl1tS88q2fMbogqc6fZJonjQm
NN/kfbYiKt/9xKEzL+KCL3r9WC6YndwuIN7SANS32aGqcQa0ku2kTh/LKs96lsx+C0e+PJSWP20s
oxhWwmL6LO37bNYeojxhkABxniMbMAk1eY8Jb7CfH2ES7E2TtoiC2s7OKei98rt7levnQFJWArDv
EEWLd0zpXmZMbx0oBoru2DAyUZtAtjY2vuS+ZD/ZYP9VLNfWMbeylT9hZBxb+sZbn/tmIPztPy+5
yz7CGv7ePCO5jRhgBYxVTkhik1bWvHa+2vckmce0InmxFHgKDDrD2ATrwPyUJfqh0YfnqCd33jQM
hTl3CYpfchry1nCRnusea+ttrrSfVms4jd3oxCg89Ei41V5HZHRjdlUIHgbByQ71bQzidzVWoeEx
MRmm5DTIfGv2wbhuS3W3WKFTiWrHGgoxFHC848vCm3UkQoStYuXrzl6B5tu42InW6GgVN/nwDpeC
eQhlt1E6AFlREg0ujEe7g4ZoG5LfDJisbfVNOxu0RDXvoe6ixuGfX9fKQWkvtU1TtgXqAJxIg5sp
hPp+lZj9N+PiiVEEralMWVa5XEoAirNT/tGXyZdD941p7fo+pIISaalRsbFqR9Zb+BLuUjOll6DY
FzOvPEsiwijln8Ydz4HRvI2jER/7rDz7RbyPHNppmFuCD+XNk7OlWrmm5AHDHAmUGnF1sNhupodU
UkzjG9G777dsLt2OWZzk1HebET+JPq+Lfj5Ap9klonmiznqb2s4XtwA2UiRU13UrGWRGL+x06Hd0
w8sM9ljkndzOTfnZGM1O1SilwYG9RHCyVPdsRYp6c/XizJgzJFwhTl4EI1rS9GtEkMucA9jkOC0b
Y7Q3k0UqummYEiRyE44dirahfSw/o2pZrFV6vOu5SsvEvWh+8l5FeA810/1J3IchhXWG7H+y+rb3
WigdhbULhwLy3HwlQ7xORmQ+7vIQc+9oEvpL4VoFsLbcSZFjTEzrF6GHdzrzEWULfS1NJ0TwKjEM
D2gkNuOAXNdXlbBuY1cnXuIPzLfBeqdsOWHwoIwSqZgYhK7bfsCEpkMHbcZ0m3WMyjNtQe3ZMltH
iq1Uz+Eog+/l9ISnsi00CglmWzxgnVrQXe3D5CIN0Q3ZewHWJq3vP6RitZdPS1eTU5zcgFbgKKR+
gdkv+4PgWVYs6g2HF1N3xBaljKhg5eBcvvWFVFYH6lxUpKEaTdfXnTNeKqE/T2Sm1pbLi+t6mNta
tnguU8JSVGvl7jFOOaXnmshezQwtYtzCtY1TeHDtI2ipq15n3yKDAhHlAtw+QUTwRBu9Ammfx/ZF
60dyUym31tGRG8Zz35A1H/nf2H1mzqYylnDSqN2yYjgF7h9Vcx3cjV36ZTf+NRqyW2X3GGhZAVSY
D9MKzlcDMIpxKMOgGaOcpkGrqQpuPaGdfetwQO2ZwpEwKw5aKSfQTda6D9CfjWmsvTScqJg03g2f
j9JhLLjxQ1yR42xq6wbvylr2gigeP82QwODjPHqS8IRU0+8t3CCMCpNoIwEQsR6ASAHwLUtq7k1a
zEJ+1WQ2ewuN6AJ9Xmt9iL4oBg0wdIbBlnoFaKiZv54Q5ZhIB3e207m7ZpZPWg8TCko3WVRM8eac
0RmAA3aYmT+aXNPzBrVycoASTnaXHENb3/dCLagJmoOS7CKl9jeiN1IPyEIYLVNh30+HE6oM2jIe
TN9CPaRVrWD5ahcHXbIQdm1zbc1Bit2C6aiFrDQhbgUJYvOgO9tlZWpb8ssvTXbz07SVpLO6edCP
mFZg0XppK6DHT93WaBj5FxXQhR78X5fQpQJ8gWEKJvfWNR6ZBcF1d+6xPc9o6G7Nnnb+KXzDq037
5mKqPC0eBwrGIRFlc3kodIiG43fOyeC5zAOXrmVPt8Baa4y9BufGXKZGPUs3pUmjNqWExQ5MqWk7
zGTm4G8ZcnvwdTaz2Ao59g11QMr+0ySXsRbFHSfxUFU/5myk+7m70C1V3rOW34iGeQG/T61aOsjp
ghpwR7o/muJuIUEyzf4itU4WwF7mbkbNajzWbqLhc7cbPGX5OqzfDYhJhyCZ/xgEPTs38/gsznQ8
sC1S4XMcSnM9J4jFeJW28RiUUH7UJXDMS2eLq/Dxd9mwf9adC1t8yZRgeCLY49SnMKaIJ1bFN/WF
qAyE2eKhfF5uAq2GUCqK7D5yeYVqQH+sCI14JEbpKjE8rTWehV5efC3faEZrMGliM+10dO3KCkA8
VYAQVP3PcAYYU6T5+290/v8zh25T+fOf//FV4Neqp8efgMzIf0cGCEv//aD+L8yh5wDU0P9gDPz+
g38YA6b8l27aOgQfIAO2bkj7/yAGhPsvqcitc9TajmtJ89+EAetfgq5n4TpSmhZoIlf9F2FAM/5l
ORb8AX6asBVwoP8XvJBA1v8fhAHH0JcfJDmjdAG4wjT4Vf+dL6RmXkIa+6yO0KPCoa8pGDOoE8t+
tEIPvcaKSjImSYwa5X4pEy3VFuWrcHr5Ys/OyWxpJYNLLefqjwjkyaGdV5nO56ybe6R6ApKaQ7+Y
C+/WXNzOLnVNPZfE8rlirLZOp+xjYAVKPdsmXWwoVXpLW3L+LDYsL2BBvqqdj9B2U3pH4cjp4i/e
z34NV/yEvqq06ivNoheYsdkmNLhqyda4DFPsMP4sv3uEZaf6NNPsE8o7zqiYTZ+tw9ed1fCV1xrR
ZWo/aAXRH4c6fKCzwcVIw6JzxvOv4uJRZAiYKMiAfMfHfLQUs5at1bWfRUMFXiDSi9vg2MfA9ECn
ifVmUn/IncfJGGZoI8QEZgrUJ1E1FEZaRekXVUf0ClFR8kyy9a1ycNOmGkTYCo1gMM7gmQZSSWl8
51Jryf1DP6Zk3CikZxceW6xulp1SE1FxyN6WeZDDeARG60YLiN5HRvguuvnLqIDG9Yspy3ZesxEd
zR/ahy5p601Y1/ZKuKS8+rb5ph+TyQvsW4OcKZni/qbFn4sXbRVAQd3Gk+51Ywo/xcnvlZVewzJF
PMPpk5tvqQUKMtAL8LTpU1qtQh2XqJHUd33ur7XcfJrgwudnxIZw24flsXFVuxr6n8GgvBJGuxct
dZa5Oo+8kWmpuSyWmE67oBLcptizUX6vWEYUHQ1QSF8Xa6nLjOnNbJehENkP3GzTnW04wjOJTW2s
LGCuTJo4zZGO6lREG9eZXUpm3MOln9qSgkhtRmL2PT+mxBNJ957eV8yqxnRTTszHDT5Am/Ubc+KQ
HlPjqxBKkaOkHlSp7lIpCkOZpD6JebKP1n89OH5BTnSpGq0BIHtUEjZrvQKbTx9p1riHOiEyQUSe
qtLW0U+Fa057HwOyvzT0RuQImXGww13KTsFd1sdYUIX674ff/+YvfxGNFE5hf6csOpkP5VKnWkQI
wFRs4V0nHbdUrs559oOcvKEYpzwatLIyFEvYdMAMXTVLc6sZlcXx95mY5FZYADfJv9D5GlH3+vvs
9yFfymBniutQ88bwNE0oQ2lIaaxcGpErq+QhpBZZK3DgBgvCy18KZxFxif1AAuPWjS05/n0suTNt
bUt/4GA3GDnOZ0KRn6KamtN4VUu9rb4U3SZL5a2GKXkjhoSSzpaWUPqN5VKQ6y9VuU60zBRlR7lW
cYlKkI0llTz1b8OuvpTtalnfbpjZl9vRaF5/X+nvw6iWnt7fF/37Z1hSrP0MCn2HZWPv0vHLJfmD
WS5GtfTRUiC76NGgGHj5jtylHfj3j4mFGlwtBcJxZomdW6hrrVnzxlpqhuelcLiDXXtslgcS8YDF
U8cgiAjzk6yh2o1Ld3G/PPw++30Ilnrjggn0aqYsrFfwhEGiwtunZvSoAlJ9XZv8LVqYp/pSn1wv
9cm/z2YalVmVVNuinm5NAg+trCSLnoACZm0S21k5AnBh8EO0Z/aKmuLm34c4FBQwm17UU+kcGnQ9
/z7Qcd7+8+z3j/R2NlhSBvRanbbQeemJ1nUfn1ZXScZ1HYiLpVQaW80E+oNi4HB5+H32e2iPbP+P
5ve81FPr8iHsYSsMGSqjTYO1P6c4aWhn3VMScWxxdscJYzjEunf/twCbGA+NcJRiG/azEyqsmtbw
Viy12dhPzxWsapJJy/56VveBRmRc0bZd/fZuy6WCm/wUeF1JBt1nJbgpwEOvOYYXHxVcBElxWbMU
ev8ew7/HhLnUfTdW9lSiVR0ttOLj77PASXOvBVW66roaewr+lDUSjU22bVfb1hkCBSgIhnU8Tnky
4AH2ebrYR2vNaPZ8cUjdjDsdJp80cbsRdyE+x5J/hAf8iL2TtGB+ymWZn5IxlLRz7+1OM1nscxiq
9By6bD6Jv/TbhIIaMnrVpYcFRvVTumn1gHbTwEhhOvOgcuZ7WhiAXenzu7ZFLBUK5m6uW3QO3ss2
t+7YEO9k0JmHSaIhcZTpB3PST1Zb3qfIXwyrdPK+jI82oYkDrLSRo3PCXIYcWQawu99EKV+e0+TO
NhLMFF06qw42T69sTTGLaNo/f4JT6+xdgWSA6PcwG+bfIE9jAOBPacwdQ3P8xadBcZzyp12t08UH
naNjImxYnsTpJszS/egBsFHKeaLhl8+oHU8YRg59GAB2CbXc0wq+GAYk0R/fZBOaYjE65J2D3bgZ
L0ygQjWIDdsvFB38txq6Pzkahl90wocokQaG9B3K/IvJBnRDxBCYiC3TdTmzEsJIfW8UwMUIZtAt
ZWgPBVfwdeFq70GNDxRPMawV+zpH0XhIbaYpfvpsjnhf6qojx2ewA55nfRksEp5Pionxra6uweKl
SqghO4Mm2WhVdGyTFIWqRVTDkefRqDVv8zAQayGxaIO4Gw0PyaRytlYKw0lGMroChtrTf1Oxy5Df
YIJotjKJs6Ilh7PS9oapOa+skJaq2n6upluXIlkSn+xOJSQ7Ozw13ILo1OauaIqXPjPZ8nYu7GIX
K27QPw4h91Wc8NRcJHurYtNeMOjUrQpZIkvADYuaotGGkg86qFSjipNw3wAUjXilacMt6MYkgcWy
b7Q8AiLg4AI0kG6MKpLxVE7xFQdW39DSHF7qZRc+S+NL+Np4aUMOV3DtK6NAb7aX6jJKFmod83PO
gP6ksha+G0VrK4ZaUVtlN6G5GB3bQ9bn1R2X3hEATuPs9bT7LpkFTpFZHMaW7FCcjmzNdHNb9i0X
eklM3x7cpUd14UNzjOQtzre6Lw6Y4+ma8o8YpNUzu/9029AjuSKNZgAaEX8jh0mzSaropFXOqneo
qW8UFoqebM6aaNDWNYvubNXDkmCnNLIigb5tkY2gyvpya3fu1a+wXUCUhHId5IjvOnMFfwrogqht
uorLpftxtlxmAo9u4/wYBADXZShJ+jn1V+IXP3Y4f6tcmttfCrHmGng3kybYmVRzHqNM7bkCmhhJ
q8MMMWgvqz+1yzmWW7jnc5Y4DOMp0Wv6HHtCB/gRhwOdK0znikusmc/lFCXeGCj9Tzo6z3B7y0cx
7N0Aum1eYv/KutRdMunWObJDgEKzVWIwy/5a2sjmtbFMLnLpxaqnK9TwlyKsqQUJ5ZnZDdlufyQZ
w2loiQOFoD4kCdDvYI793nyxB2Qq006+IFOeSuVQM8GyHuBWTzGuZVX3LW3V6ApZ5PGTmVT3REYD
PfuDq/JM0vdHNRHDHVJXXl+FZ9maJ1p5ECssSPU5HgbPAWmsddFT4ibbxi+P3RJHmxL53enhjcE3
H4G8wtw6150zvNRla7GgS1+tBox9QEv0ZsjZhOACbC6/DwGwqH+e/f7Rj93+MCjz/O//DqyCRaGo
DURc7BFGq30Gkngcg5y/TC27x8XrDM15V//motLmgaVbdOCG8Rb39Y3O3uniQ8QQC18aB9f9ONqf
Qxz6+0rKR5EsRz9dU5dkeRBlMS6SxaLLUYp6zNyGC/rSsGkEaVrtCDxNnhsEzPOE9gWxaFo5YMkZ
En119mC+9knz009Nea2F+dY4xU1PRvOSOqznpE25LYJSOkJvNGPVe349A2MvrLsssnxSeONZcgIO
iUB5hanKiRUk5yIR1gZR78Q61jOyEIcFNvSci/SqsdVnacafhoHglaaPOuP00Y6viU0hWEnFa4lc
VSgCfkuIplLsMiZuhfcd2ZC7TkO0d5JYvPtZB8g6ZiyvU3i9ZqI5Hn8fNCyKx1J3/3J/Jk1JNPss
41ta2NVWNrGJvzy3NxQ330aL3hQCSd9D5Tz4casf+Tkc7c8BYQE40O0DFqxrmEykAmpt7whmAnVZ
Q7dvyOBqItsl2Po2mjOzBor9w6gFLwU62gSXHXbXfUiLxCUOmOt1HRb4heRvx/0li/P2bHAmMzza
2VnmTRmhorRuCHCnzaELUsLcfrQpNKZMXaa/uaj0O+AAJk4RubSm+dwnwKWlwwMDvC1V789uIylK
qt1hk+fpz2AafzSB2CTJ1ayyaWSqnXTM1gRbO+xl5FVUTF2ba0hYH7Ak8MVT9mKyCaK1lmKJyhyP
RWN+xXGIT7fwvRGdmr+z+J5Za60F1om7GAwLS1uauEiAXgU+pjoqXA4PYHpDYzdHphq40iiMmOsw
oio58lisWfuqLk8cul+igI5AgTjLrHQZko/FM3ge/MXUGPKBUUFkIaY6QUfJkOOTBVcLDiLY29r8
aUkqfml6IRjuI7ZygRXLQoJe8G2rt8UJLzqNTCLHO5aRJ4xMua94e6dqyXMzRDkYlVOfyZJtoigl
4QiUAQhsSp0jA+0yYADvNBMmCpd2dCs4hQwFyVHQ+oLT3gm19djoZD19roIkDLDoUjHZ4D1kINOt
J825WGLG5S9seOv2BorekU+RCrCqhD/gm0Qb0MP1qSWgpEImFJIebkQVZvM4V+W+lHF0YcJygGSj
j5x6+IkCCkcU/XVeI1Cxi475dDHBUtRGkqk6Y47anpkkzO6hUsHPoGv7AGZTR9a2huecCJJjJeYr
R4fdPLI+LIjDCGFG+8as70TAFRzm86nQyh7hPFdb1kPMr3XxYAr1TjGNs7Ms7FzplG9FyJtkATiV
amSrou6CZHoMsvKAGGogzOc0/GRTwNhD4mCXmLAs3Jt9PF3SWuOa3er7aSnnEnAFxq5aFYUghJ+z
6R74q6BpqpUfpuXOTNs/Pptb3j8slFKFZ5cWgq4wjz0kPRrmYok8H3y5Vkrf0jxtNWIKHqlXrgYG
egznetpoXqEqecLmUKw1OeEpNjFM090AFnn64B+wbMsfR2izL12YctWPaLBw1blCGuOH+nep+ioP
SWWTUhkreZaWYBzc00hr0tACjeel9SXqcgzAhwh/DTd3yS4qpuL6RpPq3YhyGid87TAVBkt4rhc+
jRYOrRQcs+i9NdWrltY86zYvtbL/RvncXnscxRCyucIlFXV2pBHM4xBqL0affGvdYL+kafCMzR54
NUstYtaOtmZMmD2LcmQBPpwdzY3OFTeDTT0wH54IcBNIGk4iWYiQGAS1spz+RkH+IAvsjvqAnxlp
cni2sRcWUKERNuWDwzPGyo17SW2mKEQUx+OMIftIIzx7TSjXaUkqwtepNIv8neEnDzjCJVAAVoSZ
OaI8dd2dA/sLFw4WF0V5Y2UNzQFTx3jCujXCJ3Q7IiFvM76cfa7BjGZg7pDBmPCN2NO7tCMLrnG7
N4YpZFZd4XYMqFPvaLFfcwGH3ABWx+6FezRUru14S0zTZ4VbYYAlSiL8Ix97YATW0O3G4TwHjTz9
PgSV8b+fyUqSZ+p1iQ6I57QeHGMtqcrJ0+xvPofdhllrodfNrk/br3ZoInCJXptgqiwIwzrDbJx+
H1TO1bwMuXy4ekLPJnuTtR0nF9dW5cmB/VUF9HNVpp7to4LNoOzSZ0YKxzBGHIGgytXCGRhCcpU7
Y44zN1ZeTJ/jCoJVuNVQBE/m0sRoDU/zlO9tJscnVarmoUrkC/0f8s2PtGbbRNVAUWAq3+h3P7O4
JXvTlwaWGBJvjM0ST+uD+NoZWBNM2jEgn1yL5UHm/ptjRL4npvwQQvvq9P6PZfryoEDVeXXBFz6h
qMNpYf0sMvUxKn8++h1R+5LLn2e0ZX+IoAG0A+7GZMCyWwvFmK4mBdqTHF1hMjO8SYn+1Iu2PxH/
Xg6W8a+r0v5439oRSq8zZptOcAFYGeCeTZBjTxhfNnkVB89lHml3aYdjt+ZsfTP6pf0ZKWVXVkCN
2BuIQ2h1HwpEAxBWOTzRMARsrk/fdLtjWTwQ7qvAWlh6sK8XKhk8OfwwxOixGFVfqlnW9lWrAyb9
Bo9WXghRR6GtnSNuVqw5zQcbqgpGMUIK9mPutOehF3elXtSXmdXObq7Sj7azy43WBVi5/TshXovE
AemVWJQlbuGv6EeRRyenJseKjMd2Li5QFdSDHDGY03MEAj/w1+1U14cwfYBFUG67mDzdFHaHwbGA
fPvRn7KzOYvZuy64k/Xg5h9s9Mvj0L+SNpPc6MlZ+tq+dp1mG6XQDcCsoiUywPTpHabCOL6AVPke
R98+OBlbXVySG0M5NzcBQJOrJHvt4+ohagv9bUjs82xDiRmGTUd2m4hmnl7xydPhRAVQpOTHVFgP
TvAjlONeQBJngfYCABbD5AJhrd3Zm4fyMS+bkzaAqwCvkmTa01hEFwcG/Iq1n2bkXxZNahLLmwXJ
C2+YNp17YFsmfjVwAvIePEB7n3RDQg5tY01+cjLkmwUqedPbXJzd5dZojeBHXF3fKH8M1q5bH2LZ
eUUGB90xv2CzPsuCVgEo8gSfnOIhTGAJyKLEDqZMSqb9P1MS36Jc9TvDZRVRo7AVZYrFvIkP7eDC
fwuHZcucM8uH8Xi0SPyvrcien5kqdJEZvIxSmBSx6DUahGIDOEMEDqMlleLSiFXjR0wD5AKbgpAM
a9ReWNm4gWtZH+TUyFdN05BrHOchEpp81HHdNooeVynkZcS9hx/Ptj3ZW+WxXATZ32e/D5RXPPpT
vbeaBNk3o+VR88drk3IfHQe64Z1MHgqUrfsCxw2pOHK1QtKAyLhqN+vktqv5pcZWTbNre4j15mjM
+SbumQ709quu2JrlGd1PSUq9gwFAB8pu5D+b8V4yv9xnOEpWBMjukmWiq2Ls6NmfUq+pRern4CjD
9kGZavZKVVyI1wRMJMYMoR6IowVpio5Xl66XZp1WxEsMx/q0Uak9ZMtrbDn3DrIK1Ej2iHNb7mpx
8SMikShcTxlME4w37S5jdLahV/miXBJYAojZaRhi53EwOZhsYyFNss9xXNaYpbMfk6A5NIxayUOH
j1lsFJ41DE/NMHKr8WlxDGdcSlRXj9Sue7ok5SSdEvgW/RvnuNGcm11wE1fElwEdaRuqCXn7FlFr
cp7fgXFn8bY3nCv0wRgNsonCM0+p3D0hftWgvtIwv6PT3FkBYJ6DRNtzhkuSIDal3+4Gz2SAP3uT
cOHfBL6htoGJeweTykQF3OBTS0tVaehWOiIK/6eM1AnmCAd8Vl8ATE/XMnEsbxwiuLxWyOltwyjE
33JAlbIlr0iMqXbI0/s2MAzMXNqLbFmIPRAKwJ8H2oub/p+0Db/NEhWd1nD2ClwNt2O36RtrPnPT
6pcQU7GhcOtFx9akGbXxwO6mQe2Myg2F9BfHyrd1AI47G+WrnTHEgDTke+WyDo/SDwJ9OBrHgCOg
Q1xgw35XsNxle3CTZlbdta7ycN1hkXPYrZbGdMzhso0TzZJJlQxXzUw8zgM+n6Z6yIz8pLsLbX/W
5JafrO5/H+qJRcyMYWawbexfS1HoyLTwZGvo/uYRu9Zb2XDLTyN6U8KJ46wddNpmYwuPdQMRiqgT
1U2WeDJmUd6HTUCqvlqupQxH/JREGvaEbgehBCLvMc7ad00dzLj54HUe4xkvoi7vs0Yxu7HQ1YR1
dct+l9eQrGvLfXdm3/KItmeLIxfffoxXmouIRj/qQNXj3CHu5eKWGwY0LVdwf6KBeFC9y8hTst2e
/FtpRw96KY+VUe3dahjXaVjtymkwjxlyiUnGETU52TVtd/MlIKtZs9YSmxzzI/c0tlRZxkn+J4zE
DbCE9qLZ2DI4UzN2qENwIch33/SAWxqDmstJQhkKCHxR1+WPkCp6H2xEVbE2rQnjO3WztxmLZBVY
dRqLLwU2PqKMLcAO0tqyixJ4heoERie3k8NQaR+uz4aJcsl9aGQPmh7vC8yuR2xDxwg1ao21nBUy
pXZrDT/4ke7bbM+5v2/rGPyhmE+ZiWU4bQK119okflOIsH5c9+/UnzbbfqnlKrW6vEt74wQ4O2R1
d6SUU61xbNnYE+PuioM6BqFgTW95l2JakeQqidi1dzIZs1Wt4s+Eq747YYtyw35LS4CxbkUVrQsJ
IzhWYXAvNBZWyWSnT1XTE07SfP2FdMqwYjjzUFX5+PpHaTif6XjN1kofu/taM+Wh7SzaUMJO3hxT
fcdFXH8b1Nc1uHEC2TgPCRxaItrKG5yDDmziKU+AM1TAGb4DXnOkMwLt64x1tDEvomHI92paZy5U
7dk0mUAzPCtenaZ8apvK/8atdYqsaLyw64Cu0IuP2mFsHtuxdpoHFyPJ/2LvPLYjR7Ys+yu9atyo
ZdDAoCau4E4ngzIoYoJFBhnQWuPreyOz+z0mmnDv4rgnOWBmwqHswszuOfuQUM3uLT21Fksxaq/k
fVznASeem02Cw8WobwKgG4fAAqHR+3n9YDVrbSpwUYjjXAcows6vUV4ieseamMioCWwwFkmcpE9y
qd+Olja8l0QUCs9osXcDdtN9jMk9b97KqkiQGVQo3HpQWYdISBZmH7tby5XeXzck1K8GdAJdEpof
Q+i/uDHA1cAsTZxI4qK5BONo7TpDA8Rp+DhHidAWLEdx+yV75GMSuirjSdIgKtcJTncvZ9jatGLB
MONeLZM7Fb9RpUCWYyufQKOMhzXk6F4bzQARExRwTyQ0oEoFYLYHedRYf9hF3PQF+7aGocWOqrAZ
QFQZQurMf9ZIeC8Ifma+XihM4SS+Ou0BBFR1oFnW0zF479hmZmcwWBdZiylN79NNXLcfFIjaGCHA
bPnwZTtm3BHvAB4VtjDhdnFI8DP5RpO6tzC0XzNtInIT7UwXl2Q85cY0tBJ9mMLmHG1zEBcbJVR+
t4nkbdi3+GDb+k7IzV62uZrAj6BKl8Njlf2qDBXjHsDIFQipFe0RVuCpjhJsIAgWpM2r5pOpw65s
gG5k/GBVvh+S7hF3yK3BAgUzJhqKgHXpwPQIR+Hardpop7nSlYFJWWoQiKahCsYgV99r2bwck/gO
18RHb6pXqt7+4sO07TPLvY1sWsp5Kf/iXHaZTjuoz6p7rVWqleTzeS868DLmLU3A+9oi+1XBhUNk
BeLmfPzTMmlQw+dSsl5wjuLL9TonZn8lNWNIJJcthH2psG9FU6M9rnaZIe/Uio+QF/1i/43JBr0k
0VzkBgTZwrS8ixhV66qsi+fRiGhMYvbI/3LWk8aDRnddKtWjlypgPjgJEf6mGXMxyCxOA9FDhJ70
y55m4/cggzqy5HiXl+9u6GU3XougzGzDnR7ab1Tjy1Ku3aNoxl3eZNV1X6Hzb+JjWenEEwwPVqgk
GzXB+qG6Kt5CpMwtpDxt8FAq2+Kl9mw2GUPkaHCZ7zo3fE7awPpoWetHfMqveTJs3IEitBPAEs3o
lXdIy7V9qeJ6DGX7Oi9AxwLvUvcjvpzJK24ZufjBu3PpFlZzYRve8AMBPq6Eyou2gUrakikj662s
8FdZMjMBndLmurQr6jC7HnP1sTMC/6jw/cFZ4TJllKkwpslU34Oxp6dRxlYjdkzbuw58xVuXDYiD
wCfPIdFZwFtDuVIEOIu80zQ0Ox2fFlkM68Z/I6ik4ACu2ER2tw/zGtRrfvRL66kpA9pvTaXSR10N
Y6EdE/9mdLlkRWLDiTzSN4hi5An4VbSTAfhpURhtR3t49RDObBDYJimv7+jWzT5yjXuw/diqMrqP
Gh3ilaLn7pHewrhxdTb46dyEP7Sw+9//sHJ6+Vbf6hDtpn9RxR69SJ35B2hDiffl//zXf/3rPvWG
rZJ0XHMf9XsTUeBg5IiZcw3rdy+XBpMptlCbxP8z0ivEyBvuioYOrzXYm8pCJiR86INek7xIuY2C
OTXpHSr+IWwGRyKujACJVwLFmRkj/GAuEGGddFV2BgE32sSKWB7ADDrtZhqQ95kSGIkT715h42Tz
l14dXEHBRseBDQnoxhqzJ3/cpnZDBEJ0ofls1Hn6sCL69Xc4VnDAKCAwqfWtbtkHne0Y7HkuZasu
3qxSo+Nq3+bElFPR7ZuANeam6DAIVAQ+AFdGGK2l7/kkjMLRsEsjXB7VaN5mgeax0V4RTStbwCAK
FmBuQ3urV2nrWkBTyQ9TUYzX0KE6q9x1ormxAhxWg7SBsAXLto5fRW+lFwRVsE9b3ulBet8h3nDQ
kYCErYmDgS24gxlEQ9pT7UMioTkOOopsH5LVjmYovgz03jr05MliqkEMEWGMVcsi2yWFDfSZFuEm
TuTnHvpUE8kvwKTex96+SkBYYdWFAwvZFI4hmIe1joJsWwU+Kqiy+OHG16mvPMph8FvVo/wKS08G
qzO4VyP8OkbRQP6L07uuzkPKQHXl6uGuwhhHdJqqQctgJqnTiPVhNFvDVZ7nD8igS4yFlbxH5YMu
PXylkfJHjDS1aGYo174U3ym2955qPDPV5V1LRLnDJLsmqkJDnm3Tl8QSemxIOADPmO5yHy2SD9hL
Q5SdemKEmV9HR6Ix2F/009fRZm+eDSzS8DIFtTx41Iuihv9c21vRmolTTp5klzm2XKnu2oDB55n1
XagEP011eJZZY67tJI62Roq3xQ3V+EeZ8OW4z4CMh53yIdJx1wH+0JtMOdLvYYfIV5KfYSYuhKK8
wGXjeTXBXYnFYFXlNp6Rmq4MMs2LXgQvo9ZsurJxt+o4gXHqu8jEPCtLwQ1sw22UIG7voASF6EtQ
EPPK/n8d7f9TVpeBuHQ5q+vqNX4dquAfSlp5+l/+VtLKsv2fiimrGqsRCoalkYX1d1iXbf8n2jHD
xP9lqIbJsP9XVpdJipcMcFEoloVeW5b/ndUp/hN5rSLbNoJPmkXC1JX/lpT2n1FdEvIwU7MUYfIL
nwW0aWv6sGgxHLEOCvZDOpgUJBizd+bQdEcm0SyMaG5IT10zantPaOqdnheEynuWfNuPEoI8sy4v
pVC1DnFXEKWV8Fl3VxHNTPK5yG5SIBCglwLBtsEHO2zlAuAMKQ3oKbQuqANazX6/+XTrv4iRnNTH
n5LH/n05hJt9vhwbwSKZZ412sOzEZVarcINX+MOY2iSEfr1LWJ/xZeQgqTZD5xEtQjLvNkm0DGMp
WzybscTMu+79JoeEHliPI8xMZs0FpXMVEltM6bPRzbqJrrx0kmX9YCoQ34PkhjNryrHjg/kyWG/0
yas1jgESNKnxr9O+id6iOk5um9bSLkc/Mv97GX7/vuLpTvx+vQtSr/qv/5D/Z9fVlUDApB8mrL6J
MWCsfytayj5jKaXWz8RF3mZbmfWzB7VFnhGLsZsUTsxF4uZwok7f96W3CMX555PodTSrnZWNB1Ud
pRtbE/JLYVfuM4brQjrzG0jOv3q08yhZVyK01ai6kVdP7dFyD+lbUErinqAW/4jsp4/Xpy9GnsJp
/x1f969bakwRpZ9uaRqaahC2wK7RgsWtUyEVAZymBDTiw4YwH0N0Eut7XX1k5zfAe1Z64qfFBtZP
uW2st671271VRBR/UG/sQeHMbZKVJKphq2mifmphdWEehYP0cPqMpzy9r054poJH6c4nO2hrZwx0
xzDNiWV/c/rQS3d9+vune9GUXangx6yddHiSjFefFXCH/x5A8Znk13/mvv77Zk+v1KcfQNWdslvZ
1A4aBpc0syr6iJsbI++Po/lDAK/83nVMt+7Tz9h+oYY+mDHHpZljhfE6Fld2V5NMQUX/V9W/+ftu
/4+0SW6yAIT0f/3HwhAwZoXUZOlS+QY/YNANdxMcqKSEDWl55jYtHX5e2Ax2dbQkqx1gPJspUgPs
DdfQnCmcS495VkUipVdogXYYGPHNo4I32CSNhnAL+O/MqFq6gFmJSNIkSGxVrxy7UG/pKeM0Th5t
Wz+cvv3Tq/7FENBnQdPII+sxJcre6eF3ZX+lA4gLSAFChDsbJfTpX1m4CH1eGfqpZ8W+Pfz4wHpO
60y+IMrCvoOe4f05/RMLY1mfjeW+UQiuSfiJ2m8Rp+paYb9C3EzOPOilw8/Gcxy2MppBXtNksFH8
92XLqpWl0umTX3iN9Om+fRplKf5OTY6i2ulMNvIGNp+gzzPK0jDanf6FpScwXdenX6hijN5tnlMu
erExsA8mYXYzasX96cMv3Z7ZKK6MrpQh09aOieU4yfVJBXrmzJcOPRvBFhrkDixf7dDr2pYRCzGk
HafPeqGG6rPRO0KCIEeQxlFE1s+Tm6DAdvmFR1Gk4T6vQzh6wpUvPTtrL0//4tLFzEZzGQ44VkeG
G4r49QhxMMCPePrQC09Ym41krZE7TwEr60yIvMF3N8QprmQ/2Jw+vLJw6tpsDLeETxEwhv6hW7O3
oGwkFnvv6Qt7QNt+pW3iVb9uLt3fDTIAwsPB1ewwZ626lbkxtqdPYekKZ0M8yV2iFsuqcgpfewql
6sVk9mnavXP68AuDUJv+/mmIDL7mmladU2nbsN9h5sBxrFke8VX4RYFQSPvTv7N0I6fL+/Q7odIG
LWhFfmcY4rWLoHVdsC9/5oO9UNCn9dLno/tpZySazWtQmQAOiSvv5EcLdFegk/2q/vzeJcyGu8uS
fxwUmyehkI5T1ukvu+zSM1ewdH9mAx51R5yQA185vSwDDnL3MQa87533bMD7dpD6cl5UDptfuM9x
P24krazPjMClE58NbrZ71cE2jcqZLJJGbm8ALJw59MK7qc4Gd5+pqqbH3BPJx5sxuSeUsromBexQ
yN333kt1NsD9romHLKsrR0BnztgVpGF0PH3fl05/NnIrz/e6tm3QTvliOxS+Uxnevkvhm0jemeKw
9BPT3z+NKkSxCptrfYWeYMIFWeu6Y2fIJHLlzDUsDCx1NmzJ5ss0N+XppjWpOWzbheaqETfV+Cdl
1/p792k2eEF/pr5fUeFK903SEyd1f/jQXUgwOPMD+vQufjHfU9V/3iYpsQgXzRgBeS2BjUIN5uHi
DS32MdFxHdtCxmvrh9q1XBXhvoI1sWllEWwMuRsvqqGlu57STHqGPWG9ePKUvjaymWvniSBhOEF/
QAaR+Tp0g31vIxzaSai6f4oqg/fLnnzMlummlxHKjyo8X09X9V1ZRPhLPSm4oOVHSwC5snIg8bFw
xjEZyfDuQfOR4EU2AN04ZCr6beCX7TV7tATbdn3/HsQ6QKjOqti5C4HlPUi6lJFlVYVXVS+xYVL4
RvVYF+54U5CJ8Hj6YU0P/qtbORvu6thJRje9EPQ58CqvvWEAP/B8+uALtUSZDXgj9tw6FxycKX+O
96d5A5585kO3dOzZQG/UwWQLOq6cRs5K9uEnX9KQ/Pjeic+Gulmn/VgJ1iswaS41uztkivu9AqXM
hviIJKya+jKOZpU9uocWNgsNhjMFZOmuzMa3P6ZW2viMjNLs9hGt0UpKvndodfZFA2kylHbL1KnG
tYekayOYPH3rdv+1ofep7FWJnJSqS2XNbevOCNIrumffO+u/JoKfD81XzO5b5kNjo2I3l9cIxHen
z3q6p18MHWVWhXw16pHCK5UzdO5mygDCQreZXNenDy9P3/Ovjj+74VJrwwcTgu98VIfPbRsXG/KV
TWADhXKvgerTQe3SlO9D+0aOw+oiQS9CdAJKzNNnsPQyzSYaPdbfsSGQ1BHk0B8znBw7ibSzM5+i
paPPKk9YYSMx44HLM7Jt2+CdIDr89IkvPJm/9vY+PXS+0tgcaplXVYLiMNCd08ttnmhnXtelw89K
T4ByU08T3qlEd2lgZU+l7/4Wvrg6ffZTJfjiuc+xFm4iImwkTAKI5z3W0UvS944XSqtBPVOCls5/
VoLQ95R96GaV4yf6lW/W+2IMt2Nmv54+/4UHK08/++nuY6wsZSRHTH1bBKbGJQrd7x14+sFPB7ZM
eRxrvatQtEJSVRCSnd3DXjrn2VjO2zR1q4ZD87U1BFpgediePumlpzkbxbIs0XZAOXZQXRxntWFJ
G+SxCbgHFOs57dTvLcr/qiKfbg78FqwtBQ8VIEdLKkv54GfoSE5fxFItkmeDVZGwTcaFVzkqRn/S
sA19R0fL3TRmQcIQs8p1a4vhwoDcfZQBozlaUJl3ml0YZ97ZhQckZreRrfNYhczOh21g2mrVqWNU
xvvpq1t4RGJW52KvUEJtSLh1XnFpKlAcS0Lq2mS47sro/vRvLEy8xWwqlPeqlgwqvyGBqEn1+pC1
3h0ttF+0FwjYM88U1aVLmZcmtG5dJrhNsm1tQ6i5aFBuBua7dlSdedGU6ZZ/UZ/EbHLk4b+zNZk5
Rt1FCSxJfUA/NCU8ApIocXEp/i307/gNUWm0jxC97+swB66PBGOvjWN7b8myeB2s1jvWyEQ3pAcY
F6NnsI+UWImDSrg9jqgQLiH/jxeBDfzg9DNYqHtiVvcGdEeFmXDiShCtNfnIDB71UHhmjCwdfVb2
4iyMG7pwleNmbwVk07F/oelw5uBLz3VW+gg5Ja4Z5Y1TpTIm1HIbivS1RTy4Uur6THlduoBZDZQR
odmtGVVOVBlXYkzv2XtjO53U1NO3f2kIz2qIpvu4k3p8NTEs74cWI8B6aI3yTIH4unFHb3w2wooB
dqCWWYRN2vCXrDgaVm0jvUDlICx6QKBqFLG3A3eL96jX5Cs9cCEzZsLAgqF3iHy0+LY1gmKLlaje
2LEwVj5Uom3qGuF+CJGwfuM2cJ7zIUrj1Sr0oTmI0NJ2+P7xtFG9z7woX9YZjj4bnG7ZuQbqXIV3
3FSpAlKCIb7OrzurNuHFCQEmXSbe5fS1LP3abEQlSh5VMNlhG+Vqf9WoKN/bvssvE9nQL03MJ0QT
dWb/nVUZ1zYbYSRjIoEOaTBoZmZN+Dni+VwQGd+7ltkQQ14lVWlrycyKsmsA1PsUOGiX+5cwyR/I
Bj7zgL4cZVzEbJTpYO9gCrO07GGCJKHxJ0ql+8Js7k5fxZeDjMMr/5wjYXolaSRlUSLFO0t8KMPb
9447+0bqBJHRgbSAYrIi2ROI9GIFuXWm8iyd9KwyEBvSw2tuVCcZrQ10beho/nBOnrBwcGtWF/DX
6HS7WGckWX4siKqX828tBPiizoZyOKbYqnQf/Uxa4/QXjSnda4lUOB1m7jPvy9Lpzwa0De3ZqHHl
gL1RfnSsDTbQ54zN6acqLx19NoDLuHZzzAqq0yKV2/tsnO4bTyIoIiwoeJqEubChd3UPAyRwepVc
Ol9qMt7dTgKelmKwzF0bq0qKyvD0KS2d0WyQq5VIvc6OVacOKh03bEWOgV8fTh98YfBZ049+miR7
iSIyWwmrg18SI7HyySa+NZtRPFoEVP48/RsLNdGaDXDVS9DEw04/pIqInUIv4EKocXYHNgyJbmt4
Wy1TyvvTP7Z0t2bDXYcBpNq1R7hV6f1MMn03KPGZQy9dx2zEVwn4A9WHt+T6IQsirZcgUxjZqq/D
F9Vv3jo03tvvXcVs/KvKSERSBZQMXS4WcVt4q9pSdqcP/uXUSbbN2fgnYEaxh9wqHMwH7tZgcrON
E1Pb151UvxdeK21O/87C/TJnxcBV6nHA4V462Ik69GQSknmdmIYkVvaxJOgiymZ0ZpCoC8/dnFWF
SOviUSF6m0zxqBj3GN9DmDVkseP6I6UMFW+m6RhXPP1K1XLUrKkyJttCz9ujpQnrObb06GUypvxx
B3D4CTkxN42fiGvy+sB4CAFNLcCfYCUxPdiIr1+jtb+QRRWHMAikP0NYSuhUse1vpbHsH/FeqqvW
aMWu7Tzj0VP0jph1e3zMSVB2xIA9+MylLz3OWcXKdeor7qnSCQid3CqG9EdW9NvYlP/Ulfc3NfZv
GOrN32uZz3Kepbs7q0EpNsTR9/uCvHCkzR325JXimuX69IsiT2/E/7WA4o2cfvZTFWpw32II8LMD
fVoDYpqqbTNVSi+UpAwv8Z9Gz7Yvp+MqqnP7CSKEex237JuTPEfCTm6oD/TyYxAdoU5+fZ9p9XZ0
SdRZa0kAks5IMRacOVN14Uynv38607GLlSEc8U8wdT9kpE1iENvbANcGT4IcrG/tIH4ySzKW6Zi3
gALGpny2izOVdOkxzIpbHbBs9GtfcdQiDO5ieDZH6DDKmXXs0nid1TffkiugViyRTQhFEzVexRRJ
2TYK175Fu2iCQ6vSp9N3cunHZhVOYx/XbhkPh5jVxJNbEfo+6oW2DrJW4KwJyu0Ut+Gc/rGpsn3x
fs3FkiIjdCOI5ZHgHUk75jZJPXLdVxeA2Kd+ljkeatePdmmBbMOXvfDM26IuXORcOhkS2Ww3rcHh
O0y9eVXVV0hyk3sl8NW1B7uEjqyB5zfJW3OvEpG5S/PR+qVjH76s8i513FAGq+dBo0AYb9zFhG5s
RZQkL16XkpJW9vFFUrvSBKjvzS2+gPgR9Hz/OLi28jgpRG0070SwkLI63vSjmWG7TVyHKU50NdTe
ZIYpXZceFykCtUq0rjHifFcJmbqawr7PfHCmKvHV7Z9VqDDPWEcYLPCMEaoMHbarOijZ+hvM/syd
Xqogk9L887jMJKIXtZaABCJN09+uV4DQwj2QTgRgQhS0xJfAjXThNpcJMeyCRvnQ1AgSTzfW90oN
5ojr1y3HTltlzSiAR5ca9GjtXIiXRq7rzek3caFYG7NC6os4Y0XVsiYns/AyxKF65eFI/ZVr09RR
IVrh9O8sVApj+vunOtUaaUYwPLfcMjGKWzJuQRxJ+pnxtPRAZ1VQxwNWwRJucDuW9Wbo0/HJVUcM
jzoRVGd+Y+GbYMxqXadEik2oX3PIZEkZSEzTxI86L6Nbn7Qp0g9Vgtawdq0TH9f2mU/pUp2YVUC0
eQS4AN08hDLRBya5v5PBJ0TTJUBNeaGsYGRsoX3IUSf/sKRmODfJX3ovZuXQTZTYzfhOHUQm34Yg
+oSCm1DVNgRwxmeubuGOzkWhdpIUfY8p+WBKxJGvVS0sj5ZJpCp6gYh9HRXw24OV47nH9IvqZfut
V3GuErWZmmlWIFIn8v3nluq0Eal8bvNAnl6HL2rLXCBqk0KresCcsZyDzLTV6Ngkg2RAmfFySDKV
Fu+NMiiPbhuWG1olBLmSCefEaYpHARxMd64CLdT6iQ3/ecQ12MX9JpZTJ0lqaYv+Xt4PNv4r0zLU
mwpeA4QFr9xWIIY3JLpjarTEuG/z2NyWoo92xH/q8MviaIOFTHkiBo1syc4wzwynhSE716KqyODQ
LfFJ8awSHpgKGzOVBpJplPjc4n9p7azPik5d1Tl4oQBcotsoT5ZbKTUMV51kIlkqB3AHRnW0S40I
cU9Ft1aDrXg0WvJZtwBU5I0bdu1eyKx1V55SVf25tcFfPZmv3pFZuYqjHDewT8fJQhl6NKrQbCB8
yXK4MgJC9fwhTTZR7DbrVJkANmqX6EC03EB8q/0q25iT/vFuVK1bAY3QYKv0sYkFt5KxLBM5bWaB
983nOytd3mj6Rg5yZ49hut5ZpigAtY+lg5egPfNNWXqFZjWKmoDXOCvFHuBg79hV0G6hn9u70ku+
JU6Q7bna1WqaoRw7/PaalZWHgndg0wLLOjNGF4boXOtquHqBb3qIHUsmR4osuxxGrjmowU+IaATJ
pHoJBqnR5TM3bDKmfVWctOlEPn2Ffa0E/BoW6KDG0HCqqDXfwQyWj0CNegJXfZgYos/XATAXUCyo
FQ5xr4YOFGDQKCxbUyCYanjmbBY+MXMh7KgRO6ODAHEkjRwWvJGqKWj64PFVXk9X+qWBpk1vzqfr
7UhUGX23ih0hVGnnRsrAgtQOAdf2iVcS4lPZ1hXE9+5egBJstz7Lqd9EEpNIe/oMvpYz8wLNSlA8
0F6207xzNK9+8ZT8jtBm4iMeEJ8ejDZ2yiK9Vjvi1fJql2ZEz7WE4QbNhJj8Q+EhhR5Sn3BXI1+T
QIhiZZis7yN82qAFutghmuXMFu/SyzgrShRALwZeFDutrItN2FXZsReQnoiEdd/HtBl+CqLJz3VB
lr6T2qwEBUJto3wseTR63BnrHFpIBizBc3+HqN2uJbuCqkk7RH4HqqK+yZ0MFYbhDTJFCA1XeFuV
Z9aZ6lQwvqjH2qxWxZbmJ6HQW0Y5Y24Vljlwqi6DbNFgKdy3TESOaJQ2IwRWggcdqM6oetICcSkM
qWfW9+81OdveKskD/IyGBhmMQMO1SErar5oXFju+t9Xe5Vu3MXWCIBIUSVtXguJWu0p4Wdh58Uii
r0uu4Khfq3kYAP+IKAdnxtpCqdRmpTLPvEzKAIw4vQZd1kzIc4IIE5LMHp6T+y3M5uba4UJSNKOs
ReMkQKg3OP7I1RoHfS1aITlm74sfDZ66O1FI/Zn54zSGvnhscyVxTFB7Che1cSJPf1XNwYS50X1L
ew6eZFYqQw3suqqL2rH0UlwKBRN8Xw2jc7ouLDwPdTY5k6RKzWtDwm0CjxV2j5mDmiyE+OGlQXF3
+jcW6utcSRx3WdpHcH0nq1J5VbP1eBXomSdWZmHbVzoh2+WZB/G1+ISbNatyley5XtXgcCzbKlPW
gANjtDrbOg36Y85SF7wGOAn6FOQVELSRP/lj8c2V5Vxq7Oq27IIESBwR9OKgQx7YirAfd9+7ibMy
5QIQLdgkSB2/7i8CSdkxp/4p+eZBq9Pr0z+x9C7Mqk8q6YFhpC1ae9OwnXQUNtmGxgiFvjxXbZde
hdnwz0KBI85nst0wlXfUoRp2mq+H8HE76U73yEo6fSl8ERZ+aq4oZilXJy4mS1ZXYfHh1Qa5DbIH
ZoIwmQHsBTAuL9f9BwV+yRY5VLHRQ8Is6kwyf0CsRJ9iFW6UrLC2NyvFIKJWvu+9FAx9vHO739HI
MjT1MPkSqRdXyRvN/03P6tHo8m1DmkLlh+9NNZAwmDislHcZXFSdGajuQXyS8nRlpR55hHpE2F+7
ku0bk7x0NQfHWvsfhspUJM/dtQvMp1an9RpJAUMPCakHnDJe5HLgmH56RSVfSc1z2Ldrz3DBGMv2
KsyUg+cShBPqL37GQkuP5VVQ/TQIjRtz853E9cs0QrCRs0EmegCl6O0ljdRcV9ppg/gIjZ9S5k07
zRfmADE1bvfx5DCYWtFxstXru3gc6pWoWK2GtGDrglyEcXywum6XjMo1vsqdq13E7luiyje23r1o
Vf67z65bviYiLTdyfEOsu+a+w00FxhURX8eUr5ky5OQSy2q30aoSnBX21QhYj1deembzMYWFF8QU
kph8obt7A8S9ojs1AY6D/VCl8DusAoTLbRQ8E68DwOQ6rsOHKNPILCQEQnlQ3XHlkceb5bCc5ZfA
HInEq7BMGDuIZQfdBpmpZ9qqJrSEmSfoPot01B8g9p/L5L5s3pOOWYKHJxtYECzM/nq0rR94kKcg
pv6iKBtkpN2hC+ENqZce2z9EPvXPSQ6QfAjqn779nNo4r6Nxo4y/YiW6Uf2PpPuVhC5Ml2s/qBO4
mtIm8ZwBRzhfRjYEjRZs5wHifE00PDwcAFJrk8i9rrktSYgt3A/aSWt4zGT70LrWFXOThNw4b6da
V3H8rHfhRngN3jjiRQE77DL3QWsASYa3LsWemQ6/R2Sir+2J2NonZn9jKPXtGPTXpZ1dFhY5V2Vu
kO/VQkmrITcBJ2rhgUn2G9yqda+1l1rn39jWnxo4tN4pjq9IJFTLvIxkONnaWstl7HOs2kmDlcKa
8PIGMLOjeMGuUiwnb+g6GVCSR919wdPA9Kvif6gUEic+SmY4rTVSuUXzICPBqkIPzHTK/EeHQC29
jznhjwaJUCCjAa4Wpr7GYr/PSh2EkcJ2AmDxIwQlZq7mSnZ9x7eBTKnajd/Yuwly6fkPtSlLK1VP
L1MN11iWfbBJAaXyV2Na1yK/zaKb2kpZFw3XZDxtGgJ7cSsce4ucTwRQbgz+xj9kQHVdmEydl/LV
eal77TLNxl2kNvuYwKyxw1+X94gun0q1vO5HMhe7SxlETIuGargxoD8SsA0vjcRa3pP4lQDEI+/T
FuPHhamEF2EJHaBlK3zUt0X2F2aYSKoKkgawUUN/k3MWDlOWZvnD1N9im5RPHQtK++aT0ptJJFNH
MqWIFBA5eTD97lZpsDUicygIhekEt70lkcbUf0OzDlYJAfICNVCcrFAXr2qiMlxvLRgajf5mgNFV
XghYWmkGe+OwgGHA6WuXJzpGPQaO3r3VJZNUE3KbXJI7TaBBrf3Skp4rrPCpJc9qxLHSc73Ahwd3
pbWwnAiP3fuKvmePbxOJYq9nE5v52HuWoycvscL+olx+NGOyN4bgorNUBQs9aELLvaiH56KAbuc7
NSh8r78WY/tQFlfk34H9vpI691dL9Jjw+QDoykVq2us8S68EqblKQrKoRnUawjXAjlXa+WCNSBMH
gecr5U5lMRzU1bVEUNyY/7AtVkXaS09GZgYn09U+cg8oVZzvpOy9j2+qvIcqnD560bPmyVM+JoRr
3emiYeNCOvZ5H4YgPxp1c+ET0tKa+bpLExD4MbjjDwucnmG9ZmH6mMfKVQ+8NPe6y6HgkbCbR1hT
uoa+uSUCgyFJYBLEdeqEU1A3CKolb6V8ldMIXj1vd0POXmf0V1JMzVAw6XXRwUWooUbmuI4B0Pvg
qc0eACtp6L7t/hrCh6Qy1iIw1r4Hk63o177O4s6sP+guHnATrfG1OWgX10bJbDqwt2PVk77yJDrv
4KuEGCjZTStwOcA4taAp8eZbxNgjZQWP4TtFDNlJVZy4eFWa1yQOd7Co10VU4cDjzWVylouAancF
mAxwU/A7gq0Zigcl10WywqUPlkFYdvkU2E3QkNmVdkeZjDvsUHqIYq2EvXI0wU9YqzgDRZ1rCajq
1BJTMgj5z6LVdfYz/ORDdK24Vyq4266S5neRyLxdXHIFqHlDEk3HvpqiD5rLXqoAGINA6+4S3wuv
Gn+QD5EUAQ+Q7YDMYZbsRLRWin8RyEZCPJbpxS2MOsKMx1IntjeoWhvBsyxv+8YyyeKIgj2eA5o8
uA20P2EQ2ocYlTojE82MTuZ60FnrwpCNA5GIj15tWpelP1bXudtjAdZjM3vw+/S1CWDoFoR09cmh
9CSweSq7RADE0uJmyJIaEDyrqpYJzNbD27LVyE5fYTV9S/L+52D702cva7e5x45SrL61bLEcDZXn
kAHTBx8Mk3PEcFGFf8Dc/dBK+INyth/N6ghni/zIANyolGU/Q09ctjrZsXgp0Pcal3TdOyL6gmfP
jVmNVlFXXwlt3MEHTX6UfXdNZyLf9jqdi3AM7/sCOzD2tUtClgn/asJjZpJ0rhdEqYGgrbEkY58I
VfGCCHibxUWzEXENMdFKVhB5tBXkhp/6YBmbKOy6Y2QZV1AuI5x7FLjYbn92vv8UlLY4pHIqrQuv
2SQW+GwEgoyuILob8/ZJVuRDENf3jQVO1DYOamYC9YvG58CaGiqZubdcIwJpTf+adoHBVmxBo73z
V5DF4bnipsGMF951SrWJ6nqfydqNmaU/isiGrSpt8kY8tUUarAdWHjLuNoKvh6M9Dk9s+kcwha3n
Gsjtwfdh1VjFAecuKYC8MwU4c6j9KzUKd4FfHy1Y/unorqy4TI9FJeCLFcOvoO77DeCSC7/WkpVP
qFMFdn0veUAtg+bn/yLsTHYjR9ol+0SO5jwAjbuICMao0DxkakMolUqnc6ZzdD59n/gXjb6NBhqo
TQHKSlUE6YOZfXbSNZbb0vf/Mj+YgoQfYtapFt5QPTWM5U/W4nMg1fk+XBvvu7kh2CNKl44ZzU+K
nI3MCtASKbgaOUQwIJ2YTk6k4JWzz5S7WZb446iqPYFFp34e+5IqQxF5XBxgpLNtNVBCrWBmEoOy
PfNKC2f9Ua4xVBQ7nUxwGM1SpfxpL/8JsSHAD8dNvS9jYT9ZkXEvXtRyOHNbDf98kiihm9Hu3D8h
uCiGR5qcSnm5lh2v7RS4O7cU0T4vKgtofck1H3gfeDa61K6RTT2V7ukNHwZmGCfHp2CB/8CW96Vw
YV5HM4xjpNYv27n5PQA8BrOpNBXuTtSRDC6K9Y3RqqDcinmONTB24Ju97llbIqu31D7OLBp/PWpX
ZlcNl8JJA3wFZRchy6zU+sLccdkmXSF0tgv41KZvr4BxdIiEVx0844JzAUJkJ4M7rHdkwix2UZ/a
ya7KOrx/WxKV9acl5zEcgeWVEZ2GqpgrKt2W7JqPpTpG2Tg+z6Lnc6S5vwXjiarOiSZmMGLj2EHR
sVzCbKS3sHM3bUwxuhuLnu296NLm5FUx8MzRdYrhNC3MXm1pHexSluqsbfZKLis0uxyMWIK5/BOW
VvPSsvz4u9gMudq3TtoRAHEFBYCrxFeHz0OjxdFM6XJjrPshLbW0Y20UoAQOGpXb3TGsGkFzgbkN
4UWudGqSH4GrUnB9J+LZCepGW+e+z9ruaRo8G+BAx5C/EUT+e9uqnoEMrx31z3EJg97z+MhLjI3H
ILWHo8fzfIi5W118GSrOLDRPnafQgwVs22MMa890R9fX+RsmXwQXYuoTCUHoueWLWGim9JanIK1H
sQ2qtHlomiB+8MfMPgyBZSXgkAC8DTbHH9+49F+GHbDOvoQ+tkwvStvZdvZW62mWXDjgNnX+vmqU
Phhp9Bl3TF2q4MYXhL0l9lGkg585t/PnunbDeyWz6s8iIGw0CJP8PzkBfaa346Q7eZqOZtjhB3gS
mDO1M/T7kJDloUqlz6qvzH3qe/qyZu4AJEi3e22FMYPcvmeD1xhow+LsH/odXm4cFu3dnHs0e9eU
juQnWpIB1ta1HSU0sE3nJuvql7GY0jsobnKf02x+6ZWcX2XWp3t9O6b6VsF1WcxW/Y/zTbkbq/6P
Kcf2huV9XCLqs9lIYReLEfZJ4J51rVgoBhptGQyi293Zlm5qdrYJiYm26p9t2mvhr9ln7s9fa5hy
p7RiC7Zv+uw4FLdbffebihpJNeoqKUEe3qyCDueoKPv7jid4P0xxylc0gHtaPYjs/BwrtP7IxX8E
x/pd0DV07NPRJ74acD6x7FNDH/Bh1ON8pJxT7aLOKfZVvV5T118uaTqm2y6y5LUJFc2J3epSHqB+
upRVKQ+yD0fTd5vOecPIQDxRpKLmfZdW1UOhbHUXDdTB6rRdkyl26DLFa95VwlBoLUdQgZqT+NCa
lzn29d84rKI3QVnYbjFedM9LaHZwTqJtUedyO9Th+LK0kTrFNffEZoXXuMow2sOvCpLQgnSdMgB6
8fqs2+Tzrdm6rEuOosFHM2oLIQ56cV623e9UQjCTvrPu3bZXeygdPngq71iQn982JvJ2ESft0eMW
6vgi2li3as+QdMM2bEX9OmVZeh1y4xyYCak5xKdwMiufJvOJ6jLcTvhPVZzeLU6pzk7bz8+qEaQN
ZcQtWlc+1znqivko1h/TkslhzOljKN0SDyjvXxqGA06VU62HtSln/OlesNgzFB/4qrqKIejASVgT
rQpTCSZEv1btrdAyz57zSq27oaAMvh3Ugnusxk8vm4Zf5WKFTEp2QGtZP8aGmmWmIKZdkIVU/5Xt
r1WQl3N82rO6rJPXdNXBoSzqmEQkHzLXMPfendv8amkGMYba9RPJFenB0nF2NwCQu3PlSOX0rKON
z0/DZvWAYWWthFJpQ03Il15RzD9/lEAwgOxOEAzqmF2dPqRN58w3yD3X/lpW/8rKeh3d8amTKtiD
IX21JuWiLc1PVBoEx9qA2Sb9VyV1LboX0Mi8E6JGO7Gn+gUYQ5iA/ITlMUJU0eyeleNWB38KxaHv
G9pA4dm4FRpIl8d/q3KtE9NWZ8h80WnOrDSBmPU1q9XeeV7KG0uQf1Nk+o/VjbSM294xTlOXXh+n
ebeLtEv6frVxRCz7OE/yRwVjvXXBIT6Ywbaep7yptyoXPI12dFKkX5OKUdjE0qFkGDnL4Un77wNc
gWvmLc2xHmxqIJbOO4Y2Bbw06b1rvAIQDjknTDJdm3xaL3aW3y83gpAbB+NxGmP23FTE96XUknrx
9eQFrbhA4C53rWMfCZL8yIiPP6qmCmBijgkcd92R2WJn7zV2dKjrPLpocduvI3vZNavyNrYcHjh+
nXhb7pacJcQVLHPaif6qXuhHfvnHJhyutd2DEJ26hrNWHpRREvZ19WDy0SmStlhWCWJieZqYhtty
4WqfXH+d/3KHcHgumj50trYcpy/oEo25xUjhniEvJJ1p0zVZgohupiqsnqwmJJ9SG/HTd064BeDg
Pa+qSncwJZAhx6xNuH4CA53q+RTrJqY8mwLkmik8QJQUYKSdnT0ujJZcJK/DSwdB7I2bYQ1vlb4S
SHqDa/8NaHTecxLoN22pises+Sl8tztWE7fFYlArQAoLya6iN9cY59fiAHa1M4src8yZ6VLVZUTh
b2fF7wtbwqvg7Pbm9bXe5/ZMkFGKeEOz/PxkIHLsnTyDVY7b0P8biPft+jolCWOWBtrYnM/VZdY9
l6qYHmPOJ1We//YkTQhU/N9ahd2eTSRzLbr9CbJpr6hOlHuQJ9Cp/Zy1VfUGByB8HkC37u3FCU66
F6yptXAuWRZQgRuPLEKzMhZWZij0O4cu8OKRBne+QXQzn7Q0ktNY4yUs0G8DVBub3vohWzj5Q2PD
oFM917jNWnv66plpxrueRp9Fw2+O9pq6W2vxrCv1rcGTLfnqkrg28YFmKfBeQw1S3uYzv13CxgPI
dXkGMOckYZ3zFAasIJdW2OHb6jV4rspSqQNwlF5212q8v8HqB+M2q5iy5FCD6iXorE7SLrbuQEZm
bxU4j+ukmvQrd/qg3o9zVTUHqwKJTUfIwmbltVH1bivVtds2IjC84zXOii3Tj2MAno66v4QhToan
gVQu3RMDNwrERdmICyGKOWS8lqp5CvVREJk6YbSjnUR+IIjJ7O8cQSS7gsG2l4Nj8eluBV3d91MX
lme7m9TfIOd6sYkkSK9q8uS3muCaww5rfhc185G71qe5YyNEOl2tWU1ntheb629zK9N03aLbKurL
dhQ/D4AFIxPYCfgtt4ZRKxpe61654QMD1fLdrDUoIyTY7yEr7Te5ev7fZQKpJKwmu0+lbGBSdPMj
n2YHtdlheytjqMNjUeW7aTEG/rbyYTFXa3qQAupOFpUMwpdBcE9c1nkNhFe+a8yJZCBheOcI2/2o
BtBiQeC7P5RBZ3CFCrcEWL1G67ipehXcBaJBkk39KPp27C489FZYPIJVHLY+DTiJKlIYnvX6Zwbu
dHEJzN6t6Q3o7s86mZRiLe/iJT7KoS+/azWWv33mjvgN5LyOe0kR74JILKR+HHLPqrZ5OAjDka7I
GTrKOXBOi/yjwkrtOlGrPX2gzt0CTYXy6l6xbU//FOoEGwa9m5tpvhV7Ev8RbNvyOTKsKpO/nkQH
vHvwKaaPl0Uj8eUfTWp4ZtKPmea9hhqu49TwJ7IgHGFsLbuKq3ciRmfaQGm1NnyXNzjWtDe39EFk
hfwFU3RHm+5jPRYX0QbghpuZPG5By7lRqt5NM3tLwyVkVzVszANJt0u+WtCwi+6tHtNDNIKGLmPU
uil8CrvuGfvUZsyx9JLRW7vELDGiKMetTHWfw5wXT7dx68ZZ7rgyJEMzTRzi2r/eZH47nv3SGH4p
p+P83Hg7Pyru0tm7s8R00CX1PaEJzhbIUL9QP6GdH6OJ0nZ2VYCHMKm5Qc2y9TZQ8sbLVOWPCN5H
6CvlnYkLmuVTWKbcigPkbl47k3Y4E/XkXUvx2cGLa2CKZdkOYQYvs7iBLx11iNP2M8zTRPZAiUfk
xcUO4stgVWe3iw8YBIeR4ehgMgeWpOjgEJpEJdy7peLWWbENuw8CRuR2qTmcY7AEvMXrwZiMvF1e
XXsgEVI4GBVIqNMv36eD+f9jYtrufyYX/h9euXNz7f+PJEy0wJEZwyADsdwV+Q54y/ghKRJLwlmn
b35UFfe2pTmu08U9PndZBF9BSaW/m7xZX3TXi2Mccga8FZtCOqnS3j0U4Ga8jWozh5JdTs93JdhI
ZzcWJtR7mxPdtXRjy9tH80DM0eRi0Rvu+P2FpoIBhJkzjf/SvDHB1qvdFh0cS/LRh0nz04baPk1p
DvMUoYsbUdZ7GGtwQpfPZmmcF6epC7BfcRBRPrfEbKP9Op+8elwSouM5o+yu/5xWnvXEmskLDEd7
m7dFBlp7aJLBXuA7cAYSDyNxP6LWfdoNYB7d7nNxhqrgWGQJi+kZm80HpMJr1w7Go1Z/pOrJjqa3
ttXpVYS5+9pH/npnRqXhYN2Q5F3kofqq1YV9hCg8Xdow6DhN6+zKLzE+yhYdddd1lnPqituPNkR4
fnVBC4KgWarln/HxyMHUdG0ILd5MxxyMS8/JNE2vturdn9VMpMOtbBivASrdw2I37kcfevIoOy7q
HEdijUtBXvAbJLh9qUmY/Iq1bD9CUzdP7uC6hzho+3A76uUGGTVQcXRvfzqTw3XSc71DWsno3is6
V/MOuP1d6obYVsyA/qOpF724jM6ebORPQXAfd4ppgcfMDMPb4Lvm3TLeO2dUmKy4uWiZYVF8tw5t
AcqNzbMzzO5dWDXsKJ0M55Md9RkgcNf7BDHL8Fqm2/R1NoEvt06tvZe4rKLHuFNlx1I0aD7guajP
up+RxWXslvyUZQhoLkV/LY1pTlQ7uw+p73KBLMwNXebbuU+3mS0Ak0/cajaDaMv9mkrvnDomTFLP
XapjNFvcAYJ0wBTP8o8hdmNWY4eZ2o3HmfV2PY/7d3Kkw1dm+jQ/V6p1I+TzEUs2FIMPhzkDxL03
rcUSlDNGsZuHOMqOufR8IEk6NGT5rPQtmFE69inwy6vjlsVTBel6BpVmIEILM/QjDNsFdTWtjQt2
VDlsSk1Z6fNg28GycQEQXBmJjJj+dyprQ5zVRDuep+g96iNYcgOTGv5GlaY9StW3YKbzJb2oHpRj
WAT+ae3mFLd3KQEmF5ybqJmNY2jiQ/oyoXPfJqvlpcPVumSdX5ycvHaH3ewNIB1EpaPxOGYpbEs6
dUvwgZS55+nYfvnTig9Aa7nYq1rp2zfimr8ON4F3hnvbJAyBQIf+onfZ0Dh/kS6gJ+SLW7jboqvc
N8zw/gtKoSd3NsCkp4ixl2/fdtMLjx1EyeA2FVMMXnidTIeavbYlgiLHcvKl0TdD5t5XqxQqvqzW
9Qa5dI4+CqOABdpHDxXTAa+DrdZ3TyE+h1S//1piEkO0lffvzloPsEHYazmzL2xhSHZ5nW1KzWWd
O4kDtBpD9ShWZTvJiM4V40HV2Z/KGkG72363Hyppz7uysAG78r2sH86cjT9jvDrtzp8KyHb9qOd/
Io+yE1cFyCahan4xE9H329qwh1SrN/0BH2w+fF6RD2Wl4qHK2vEqwCZ+UCu9/ETo9Xs9jVaw5cBq
34dRFGK+mpUBkrGVP6N0BprwcAM+e9hGjGgOhZeE4H7eABL1R62s6jEeh/Iiyib6AEZVPcxN4L+o
EgDnLsQQfokm0sKbuHGGz9rDcbsduJmCq61bPylubrTksG7WTArguQ1wm430Y3VprMIuTzTbthZQ
GDlFm9AyyyWuGIjA31v7jYHei1Fr1uIApLR986veUHcgWUYLXb7liwLr4ZhBvafRig3Tpml9nIVZ
L9bsZh386Hj1t213UzfLTGMEWGLsxSZsy37ZZ15EEGHuKsvdoDX0ejMA+sgJ1FfNR5/KSR5LCulo
GSy74E3HC+DkLGx+oIsNic9nhSIyzEgpoWn6x6Coig+osOt3nIZoT1HNWtCW2fy7b+L4O1ttozbC
Tpe3jGbJa2/65u+KvfnsqLG+xiUiL/r7qGmqiHJ9n7aVunPmgBsP4vkcAp2cqxmUYjxhxS2IiKnb
8uvzOY31jmY7vtWBr7LZcK8Krk4wrXvVZOmZGfn6TwhlfmtbtcWwxCAN07gDO/IuRb891A6/JeAi
jSGfjjC9ajG8VIFuan79HrEmiJd1G6+N+1h4GEPsEd4DBO6Ka3bPAGwBVEFhXZuWfhe/emJ+3Pqi
C887MvXR7Fbg8Fjxer2Pos47Z7KyH2uGvLa9sKoTHO4awTNTd4GdW6e1QW0I6oKWA3KMlwX25kNe
T8W9nhArsqFlHIJ9udqiBolfZUdG1p5NpCBQ3JCoDmOqW1LRXrOp8rm4Q2OEu9JGDkr42FQ7eprq
RAU9D6PnRNuZgtVdGvjBuYwddpWgat/iYBnMvidWQdV/aOBNMITRPKSZxyMe6FSmEO6m4K3l/pPu
yMOwIgYau8u22Sk3OALrp6NuN1I/W8hKrEgXHQ4JhtwSp/lDq5jrKFe8ula23JJbu3V/1VFb3zep
IGHDaYVgC8kIb9sglaBVWiJ7rsBuPPBlqS93kIQugnLo793Jgm4YOXV8gr8R/ar8mDW8KaP+Pmom
ppXHFAzJtkx18KyGWCbWaq9PPdLCyXNbxQHJ8Tu9nSwvfZORqV9npv6JnvqRIoOV12+6tevENkLz
urX98wQN6TEX0XwGJYgXa8veQGkW4l0b2DxC9uKyVJZJpjYNv/qY5R/UTWQfOt7AvcVsAm45n59T
Rgr9nd4gnXr8Dxhb7peOsil2gG4r1tbatpz4iaOEA4Eqf96PplMH3yvjj7GYvRdAz/1L7NTpJnQs
51fdQmGzeqc9BEtfJFGBqx6N/udsHFRQOM3djsJhDxWVNrfnwDPZvTRet+1HaR9lcGMB9jHExE1X
ehBDc0zYDX9//LD6tnjUgdPJA7qPvxDqoRF54wd8M+hVg/PAs1NVu7xxx/WuCYvpTQU5IEszoUon
XmqtIdpZlf9uQul+pp0TvApybM4mswbpbdhdvQYBk8oYdmQe5h2FonbIBWRcTsqpiX1N8VLRVTkP
+qsJPdG+hEuoDtkI9rnCxURbaVLVbNlNGUyviDndhsRtlvHJTOJllNaAWy/RH95Euy7RcfKs2N0Y
w+AxQsKY9HBVk8hOvZcmy/SuyqYRCT6erWsRxfV+irDuN1h/FNeua8/JaDGEreLKZB8Tx+V96kyC
eIjg7kY2dGvwI5I+6pZkCB33aJWycjcqcP1/YyiJ9PBbHVWFV4cx5p/yZVi2E/nwr1xF4Tar6+q5
MWp+06zAh7DvnavrgrhLRssrfpWuqh9wOLv3VLfrB3CM7LRIuzj7oVansilQzvPavsXtbIZ12FvO
3tJNX13nlk8S4m9HdumDJbI6oW4Kpu/YlBq/qT/HpVnv6242e7bt9LUbJNSmQTWXuQ+Ko7USvwpV
tBKs6aP4mI6Tc/K0I99IJMRvMMVr1gvj8oHqcp8tIzPbxkc7RKqXJ8kHlJixQ1QIqPxX6O6VeZKe
IvdVVM367EcstYS1MnDqMcv4jxlZEfJFNj/zmJO2WcwIos8dbdTdwJ8vowWHqugc3Nyw0sTjmtRm
tcgiPUCBaVMuG5DFk2aI2yejhwjGvC+6s7bq7CgsC5chZUPccRtS6rwKxzkbLxvvu25tjmQTiWJx
o6jdjY4It69TubxOcZQ/4Jqml4opd+DY0o6em2XmJfCndkfv2fq2Zn7xS2SL9Vq2dnzAAwav7UNG
eh4UtQOpNbp3sFO78yjsCfszGLZzCz06EiiorNYpUTS2hlM86+EJzwDYRrnmf2Wv2eOyWWwHhb41
CZe0a8r8w7IYRHi84upqe744IL4uSTkBH9uwOgx3LWgvUikmbu/9pSz3KvVWCs1GTb/9QNdJNkTt
g8b/sTZQdIILtCY4d3HTimsv7Ow5GFzv4s7YuiUW3cUvoTaicJU7gKFPDVzFUwRC5UWBasO4zTBa
NzTuzo9ynaxDXo9EKTxuOqcqzNqfbPZs4pwm/yuqtvhgx27lloeHljTc56MzcwWZHRmdo1wu78NI
yyvA0+ySw957XsaRMpbaKXLGKohnFFsL5TdEyhQhHrnd7jB26t+zEtFRMKnGWZlIwGbtA3CBQV63
FtrsJGz8XSf+dBcRXGW4trthWvpjnS43gtDcNdYm6C1z0CBzXxftdvvR1+67DkR54PpvEubg1iMS
UvfFEBhw4iZr6SPiAcVEHio98Z/vwgc21+kOvzz+00nhHmOSSeKMzb5oJLM8+5uF2URAp/DkOSyX
4i6nuf8ULaP6jkMl/sQyB1JJzcXWg4A0nTlf1dQAow9d57ZwyITo+Bi6rUPjF1ePyMmat46DHTsL
qTWCZS3TMILgiduv+Y79Sx09npZPVnr77yLgeuY5d+x1KrwtcpEMKc9vUkBuxrzi7NcPaZMxDptq
bNctNU4AbgcRJqgKxYm/VV8dHVpnHoaI/FykNzIiRRw5eJQ8U8NpoScWL4a4XCSjjpgvUvCMVRUv
b50tiscOwWmniqC74pJTXovftmdiyj6P3CwvoQx4F3uwy6GzDO2uDCoVb4IuI5I55igtm76363LX
sNFLLtA2cTflzvd6djK5j5y2uYOsSR1NJSveIW2DwK6XLMk4bT9nxTrs26CSj2lfr5eSc+NVj9F8
11lc72YvVr/UWpptU7gMDrlOvvVpbz3oLLO3pfDTJM4YGSZZYDAu2/XggNo6uOjIyLsAq51NDSjn
pAtcVWYiZUGg03J6khJhXOKSiDk/WEUgTlMnydEGM3dQCkzOMs/bXW6r5bmKCYZlCxknmaK5u/Uc
HYMCHLAJZ8/CJSnUoe6m+DL2oIT560L+4KKzC9wibrxBmh4MaPRHMSrjoDiRuuGSV97XVMM9ySG1
z51wqe8pFnVziJ0H3wdo7GOAVldvipyH2AQD/TGuDt6LsRp+e7bt/Jl13u9nFdcXVm9y3p49w7nN
JkzSPZXMq9pqltTvyvQWM5c+VPfCLP6h06o7FR675uL2zu8yuOFNJIH98DEqBV+cz5Dpz2T66d4e
VX1Cr+cNKmMfgAskIPi3BWfWvl7i+kit/rpTeTU9c/sgB+IXckkKL1733Cln0tVreGbIWyQp/Jez
F1bz73YV8onTzrBf81jshrn0ruugs1+Atbxsq+1YJyr1C/bYDIqYn9L30tfqRxeDY7ae63sA4qty
3I6T9i5UNzUfnjvVR3fA9JN25RBpY3hj0+S+gx20to/2HNQmUVo7oH5nNs3QEXdTFnYHuObjaeDU
NSPTxMMD7UPrA1ML9o7i/eVNMf4Ub01UxXcYVeOGxddLirCJCFm0MOVX1RQPjVjlmCiGkOPNAIoP
A2QhPIOt1ZCZX6xhYhYW23o7h2tNYs5tPlgDrYcZBe3Uj3X06HOC+J3b8BQ0keKnKJ7sxMvT8GXQ
Ssw7u4vcLUeD4C1uckRWWQXFpYHizri1ondwaPwalVG7pBVaKynW1X9ih/Gf+/w/cZBSmg8PJ2EE
V6rGLQFFQLGIXfZ+LJCzZ7dyj4VY6kuprepJjcolskVOLCfHdSmX2t76LJI3E4VFZC3tZ2Ik5TOu
lPor68q7dJ1avwtS3YS2l9V/QQdPiU5PJknr2d5knVm/OU3efIJ4TvAgvMRDbt0pS6S7MGjApU59
ewA65J2nDAsV59bZzpjrSd0Rm7V07xQbM7jrfcGsw7tgHcy2Zmzyg3KXaS+0Hh8YP1weYQ2sic6X
Zt5EXcu5q0APDrIpSoSFRcavMqpDEc50LRYVlEwRSBb5qHheqAOn9Cvw8vcBAi2e1IBcj0M+7EQa
GM5kkXpVVTXf09HYo01NxEdrj/szFjJSUC3XJFuKKjrmDeIcUwhl8RpLMX47DCXdpURGQaDPPLFX
5PqUU2c1h9uhdZEK58IbH7qUU/e2Yt/g/Q3VfrBR8eelz1hcAqu6hHk8RhfhOqG3axvPxhP3WMwm
HZWP7oiDO/h28JYVkkAoA9/jRhOnYR5vmPduWotjZQ3zsZ8FGbYRPe8uR/YU27mJl/e5sLDIyoa2
DFuH/j0ab/rCkch+Lp2hpJqy5wxEyYqdSCUlbIWiJxLZBqr4RGjMeF51jt02B3l8sBz26R2mf2kj
/czdtvW1OSD+TeJC33ocJnUZhH+Wm1tGUEyenFG7T0y6mPhhEMLa2RNjha/uFIh4n9nKIpHmOu5w
hwGzovHZLojxl4lBli+l1uXADZpLt7N4zH+NixUNiHt9+WGLwFs2uO6NfKPRPGh3UyF81Nwina7k
qFEIPXFrXObVxFQEzKMcDtAxjUMLPsClncrbLd33GaJxCFEI7WdbhhICP7GklU53gZWaChIwmydX
mBgKsDyB6p5KQOm8qDvLF2hDMwPuSVF0Uc6YgC2vnU/46Nl2VfOWdugau1BnMX6eIa60zUDYl3zO
Wfe3yvvR2tWAxTUfELLCuVtwdDauEWZMiFq4/LieM6ZCssCIbZFVsBrceJ2hedM+84bup+ZtF3Ii
PwTWUs9nPBKCI3KeK/HZVG121A5Zfrbi6S/BeC/8DVt8oIojbgW5fLi7+cEFS06pmD2162maZvtF
cRKz9vAVipmBiKZc0TQ0+7HORm+nVu08rLKH+43kqmqUsMl5Xvwi+HJ8TgaYfEY9eIHNF7+aGOhE
XTOoosDy9jy0PQ7cO/GNYucicu7CeTRnJ02522BU7SOa+t0tgRM088XrfXSAPGfeyCud5lh5Ik1C
zmIMBAQlF0TS7Nj8a1Hse71KOLl9zlwND9qZuJw8LJjdL7o15X60/RWGb7sM912Y9cERMUWSUydY
m1Te1P3uQzP8ILT2e6dPPVgbSIuTxPGhwKZQiEROQS7Tyc0Guve6bYW/7vQoSyLNAZLZfamW5V/n
3bzVUc4WL2mt7teGU5CyVtoxekdmB1Y30IDAjQ5Tvnqf2ZwzwYRB+VlnBYWyLkVD1zxtx0/aH4oH
l9fzOYvyHuEv6n7WgpxEM6p1T6JF7alSEb9ZBNtsC2hkToimF2fA3lCfQ2yZTy9nKn2FhvzjrBLf
wFYY6MQfKLviqBQAK/c6YX5cFB5/6+qlfSOHme2nbmEcgsDys/YQcENZR2fUm+mb3WBGH3U16wpf
UnGeRNB9TXGRXYpgIGczV0HjbLzMnn9BC/UydkI68W/lNmQutEHGGxk7/mm5A66Ov/E9Qu56k8Fi
Qmey2wuyQnwmIzNW+7rS1stQjyxWadROOz9VvUSsyAgIrGmbEOIJ0YaD9bkHDHtnKG379tNQ8ktW
IFXnSQzRplNOf66HxWVgSLdIMSnmWS3GS8YN9J/DsStB4r1thQZJfJBRNG69qGy+xaSdryBvsnMr
mvoLsG7xTflhf+ymhU6NNA3gZZe3KaT/DB7+j/9WCNf/1//k37+b1miCmMP/9a//9dpU/PM/b3/m
f//Mf/8T/3X4ae6/qv9F3Zn0Vo6s6fmvGL1ngcEpyEVvOJxZs3Sk1IaQlJmc55m/3g91q+1bZbtv
G/DGQCGBLCklHjIY8Q3v+3y/ur9/01/+DT/3z9/rf/Qff/nL1gXtl4fhV7s8/uroVn7//OhXtX3n
f/WL/+3Xf22uMUb8/zHhcvv5f/677QP8+78x17iHhvCPH3X8yUzZbbTln0ONjT9MaTGa2GCsMSOE
N5jmP4YaC+OPzZ1hOpotHE3oNu7mEjRS/O//plt/qLaGrEFSUVdV3cGO2nF2b18y/7BVS8NQa2Jn
0w0M1//xue//0WP+x6PgPvz5939G9+nfBuT/2Yvm54MP0PGISduQpmo6f7NYY12hep4pxODsIz05
llb4tTX7jPkLUAIi6W292f5Kbe1YZ0xXiF/z+EvTH0y1c0XNtG8wKeqQ4qFGB0UTYMKm1qgNYfyV
EtJ5pdVSjdIzTnP4UhmGW7kMRaZj6tnDRz2d68wrhw9Z/N5qGvelcm8yWKc65c8RdRNcVSpX5iiB
WL1CXhz1MS3u1vBuodSPNG4sMUZohPku4caquxbMJ1ETBFockS9k45ZzjwJxRlTLLISdhYeLKp6b
4nlqE+D7dhRYydGm4kj1yVUKVE/p4KreZoCq2OtM/b5Gq0k9g9isRTyQ+dOMf5bbEyuzz+hzF9ng
lkodwox3tMj2icJHsEUwRYfW1G8ytdgldGnm4s3OPr1G1WHZRZ5lh25FbKBYLaJWhfYNV7ToHo07
d4VrVcsb1Uox5wg3RChgS8IvUJHq9IT0BhlGFMzhhHZCnpEZHkFnMlcg2o1Jthd1hMI6PkcN6KZ5
oST6S8xUgYyJj78eaa6huNU9tKK7IUYMgww3I/FYxoZhTl9Dc4li22XS7LhBZR1fIDZgPAImNhMd
CPM2CMVQ43ebZp6LiLI9IlHspejrzesc0SxIHqb0FWNv3bBbBgvzCW37ZViuGsjF2yh5Z4B71X3I
IWUMMyImAaoBAWBeXVusY5riTv2EWPNq4i6rxJVrKvXWCyvdU5rrdpWJGbqLgvg1Ri0ffSmGQgKH
E62aMYpEaH1Ry+Rj0FIU7hOxL+bU19J3VlVrTtToUj+hUk2hEW+i8BTnvsU4aMwUm3qqCzyo5mv7
P46puMWsBKalumMX7Szta2w6l4FdpN6a1yifxSrcab6WOcIUbJ1TgtKgPhXdujeTxd0uK+ex4Oj0
ORJpiuDyw+M8O5SNyCAbhMylnPy6QKCP+L99r7pr138J2s8GqpZWsiBYXhPM2tWhpcuvUdXZt3Qy
dXoQJRZIg6IaAOtK9ZXxx9yr3pAqu7qjPKn+6LuTwH+iULTZVi6dVnQNkQ9xyIf34toT4QBdHxik
dap5qoNPkCcxxFxVmvtq/TUQXwwRPdqSAWuoKa+ZldLmi4KWNZAXtPw4qqEde1azhwTvMxvCtWv4
hQMzR0Y+JBqpBVyD1vRuxjjx1pz9dZOVNrO/3bOJtbL9HesO1r2vmou1qCdqqnpp0AgAugYSxXLC
CLtQQGpmvj7NvrGtFXlvtVBBqMDR0/TikxLRCBxv4vTrnzbx/83m+Dedzp97owkRUIN6YzA//q96
HV3amkPxDwt8/rurGHx+52yEoJxuOaKsMMz3rHoAat5Qbp/MPvdMM3MM9Oz2kbqBR4dgt/DE6bUd
p2WP9MFmM6l3o04eS7+i7jv8fZlvdo0X19nenu8BKdXAaXqccxUl75WQ3AHqmC9f20s2A3HkHeiq
B1W9D2WKh4VkixqGMWUkcF85L5CtXg25R+9MPsurmnATh2sI1Csn/wvVLyP9UexCfptlnWgL+FP7
1TYP3UwxNP0Kifsr7nWytK5tWq5l3XV0y/rFM//V6E3xV9TC/3p3N3jBP6mhBrkU+NO5u2v+ks3P
TSY93Lwsf5RRONNVBRVF81s3bpX0dlE4erABgJvZStn/+XP+ZpT8/Qw0SMNsk+qowYH71yspR4Um
XMf4j038CGdAXIgrOeoomh65caazaxpc5qfKvnV6H59G092TqkaNBmaA4QiBtPaW4WcDNdmzUvo5
yo76Iavuitltmy+8N41yVBL+e0X2k1lYMa1DrQ7QC/4FvmI7rf/2SRxsu6zX7dPYf1eYAYayVdXG
HlsYu9b5RGbgfysV5KUS/wrM+1ce4vfz43cRNeoad004f3t+DAF2oP8WhKkGzUiMEX4+7oZhT1/P
/iTM/c8fkvONY/nLZxMEQqpFrKTi6hHfdKd/Wi+Trc6KBmnG3fabNdWOMuS1irN9VgsqxbyBsC2y
+UtTmjdFAX6j05CmEEe5YKLyFgF1oEbT2uJWMHFpoUu5KPFZE8PNtsuXHZXXNbtGae1R2P6MjFe1
ODgIiYFt7Ute8inpf5qKOIbxc5v0x9VBt95R9JmhNRSau11FniNytKcbpPUYbb/kjMh62bU2m8X8
AC9pVT+aNQqa4WuKcZEYR5XDdQsjFLS+qBTcrmGsyJn/OF5vFowI03IZC/0YLeGB4YrYGzoXoaXf
4jAha8P8f6+PjyHehk75URjiqMTKoeedX5qvFE+Ylh/YQj1WiptCFyvkPdULLxmxj7HfJ1z2djxo
krMMxOkU0ork5Ns+LfYmLUNldlUHDloqFhkkpu08YcvbogaVf7OhAk3sBjlNom2jb0NMXZ8y9TMs
gmls+ePyOmLDZsKh20+aS0amcfjBPHL7gUHCys993r92zX2/7qKx3qX0bZmGEWC99iPiHqQMLfqR
hf7m0JCOo4p31l9Gdo/YDWUWlYOeEKaMaE6+b59rO1CQmqxkZPjQUGE1NhGkSPwBcsYsfti0/7dr
bjjzls0jS8A2Nolv3NEQ97DBBEamur19oiLsdxU/jDp8bCqedJUSLTvH5DArLv3Mo54UrzT7D0Kf
bqrpmC6jr+rJMe7s28VQDnRPvLHD2x4hN3vXx9gTyCVQJhGUME4lIliU0tvm3lYHWpeoWMmsE1oB
0MRSSvbQK7nDADeG/VpcViwJEcfKyKFJVfRg4WiwmTRQjYSqJ47LxLr5PpcDe3W8LvvoMI5vKMvQ
uoowCurq18CnwIzpWfMl6qrDdlzTnyPGSf06y/ZK2aLzwajLiWQWX9m4U9f8uqa5Jxj0vRQ4hYxL
VT+QdPMoOjqgrMU0es5KZiKYZxQ2fhpFaJSi51xoXrYtCDRnA3JNdA5iviD79EdzvOkjYgMIw2P3
NdmfGtE1QjOvYwyKfUF3AvVux//Xp2306HM5MK2S32ATU7PwGbvgzuPJAejQ4eiR9y186BEFWxVl
/hJxlEn+cXfa9oERFEdEe10Blz+k/cFqqCour1soQnTjRIu/vZVJh/xlRDTCkac3T6wASjEHRedo
dnUY+xHHIV0qb4g1EgLtGEOqMXmd2C+Y6BUQFlWourfTauMDIjiSmwhjwi5StB7Kku/4tmW5LFtU
PT8X/eeWRMhG/84xWgTnUvvKcnzKXEWZCiwEX6GqBFkaUTR7GLqvLYhCZllqOwoorkEUHjsx7pzM
pfUXxMoYdOs7bZ3voNgio88gNfToJYdna678sqDeUH+V3Wud1TRGg1hvD1qJ6g9PvNWLo1Un911K
NMDnAfK/glronGDElE4ldR8LyKNx7rWMZm7MJ5vZsclwLZrbXYpsYfvqllkgePXplJLC+Po40mcb
6evwrOo/EwtWw5Y6OJyiDgvNsAhgbYI5lGOG9mDinJCWApvoJ26HQFB14SXsH5LZE0hNF/m53XO9
bkiyvtqSfZ8405nGYJwIsrP2sGVU8ELvpCSfaxYOo9U1GhMbg1/n2X6YG6+JCvJMMhYxBGrY3WVt
tK/YxVr7PRzeq8QiSvesLe1t3/MwoUgNmycuDjxWd56uQ/oiyt8JWLopQYhk5T7FPr/mGlT08rD/
zWJi30gocWK9Kw81IX3tS4FNUjIjRJL/1YHSG8wGuRmIICnJ5Ovg6TPjwOvyHp+eV1ERDLWJsIex
oWkGinz1HZqNkXroxEOTncL4UOfPznDO409jDaS+D8P3xPxK8GlFzz0R8faspzLZW085/pnB+P0f
F1tlpev0j4hvMuxgTU+FGn+/XVH0J51stW8yxTSZBHlUvpucpzi5dDtaHWxHCbTChAawHbrqvhK/
1ewSUcwfrNZtmpsxn3ZEGVobRJSeNfmKnaoV6c5AbKMCiEGgOXJrkxd7eGZnpVqJ5jzDrKvtLTbh
X7FZ4HQ+q9HzRP2u6M4K+yZiPT/sXyr9eU4/FLZnToCQ14dktb9s8AmzwjpG5bKRlzJ/Rh6DUc0C
JDAewviYiZOz3vaMJ2IH7PwtCNoe2TpcJY2n3hMy9w0G0YxJ40f2xQm9BcFose7k9OGY9IO3jpO2
M5FxZ8boZWCmKjStqSJOOAwd2R6FPgRa5rwoUXO3QjpaV82ntONqQt07KoLNxvIS5r05JZc5xMFW
72jwfmYmn6CJqHk6z1mE4ssZg4V3ykyUwCh5kdj+RN7dOYBqRP5eE/j3sYc94jTFh6opuIaEKukF
1fxOIo4RLbJ9nkjtZ+I1CveKnnhZuy0gJeim3qvkwI4K1Lc4zwoa13Riu8V8wlxxSMTh+mpqz6Vm
uNvn5z0wxh9Se1mAG+RD4kXeyLC5GKArmKMNp+FlY4pDw/QsqLjIxVwNUdaGLNJCbDtm6DEnnvCg
9XGuBzjJHvTSoMZLXWazvqSXHvoPtIHZdmCKRXR6OB0GVhf61akadxKuVEzcaIjek8ycozC+kwiA
Rf60/eKWVLSJTRxfHUr+PNA3ONP0PMy/B2ogav7W6cUxJnjJWN6oR5Yu+y3Wt6I66PqzojLDbigI
PZ7pQKNj/a1jwilxlesrI3qWngdOcdz8vS0Ujb1JhL/n6RlqgldAxVmANsltwGvqVdbvVWdyJLek
Zp9DvL9RoCg9xcHBsnSXr1u0xRY88AP1cBWbGRQo2hKeWFQ3F+8lOMYwYk20aF8IjgocdSmlBgNH
YatvF7P66hoGLd1HrLzYghNPR0RmQjgrQ4MOTeyiP3Y1raZPGH9/PxRGMuAUdwUNBt422cOfmdyI
ma69inKgZtnFSYAjnRcAvVE6eDlwsWnkQpHgpCmmT3Y7WKZ+jOSxb96XYfU7osdtk1AkPSVxabDM
mXhN2m17d4adQUo4y/mhIHffvo2hE15C7RmNOqCzEeibEgz0PUaVIMyI92sbPRpdvoOz976sbPRI
H1qYcA1ui+mmoyqVUDxIi2VnGxpbAIfFol2c9i4Hw7Rl+7o974hRZpA66HaCnLoaDo9D2dE0WAl9
TbQLKNkH5v6J8caJ0+sYIUFLwTIt56GNjmuividTyK4+BemS+lu9ozcHbB3dqVsfrcxxbY6zzdkR
Ut9LjGsHlGcLereyYaeDfSPO66uHqOY7DPrQdXjQZbzbAs8MlUw3z7ut7APkZocMhdKWwhziNZig
2EEi8Sfx0Zq88rCLUrUGMMKwZU6+yYYNNj1b65nloMqD+SeEqZr7U4ZepwNK3RClJbrYl9Czw9hv
AF9kaUg7xJ+as86aXqYvpt+i/hnRGfTxzw4Qo+zpak9TkFH36SxgOeN1Xdtbp4h3W8yOhsX9ucqv
DlCKSpVwC7JyJTz06MOdLr9TpvZ20rvj2jPaJEqvukagE8Nog17wnd39v24Z3CRfCEOr3/3fewZ/
aTP8f9RY2Mas/Z/7Cvv4o/xLX2H79j/bCn9oqk3vwJE6NX3NsugQ/KOtoOh/0PMhH3csxzRtKTa2
/p99BSH+EKTr/CvbQZAtN3bon30F4w9JJ5Mv2Y6lGeT1xv9NX0Gzrb+yJ+l56KpGXmmayHoMSmV/
K6p0dj8ao/JRzk37rIroxLwY+zLaERTPRkDxKRZ4LVAcImuY9/jIE2VBfqpXntCWcN/o6LXWxsbI
VhhHgSb7ktv1XmkL2qlmOu9kTjZW6wQjld3fTZ1d3bIBuUYRTFq03CNZrV1k8B2iGW0nKWTsB9u5
seplucXjChIMlyMvnV67mJFtfwzVei+yESCf6a9ZWd6js3KLzG4uQ3oAV7gdnLYnYgbF5wS3J61Z
SB++vq9Mi4zoYTJmfO6QM1yrHpMzygukBPZBVnMHr68sT9PaaLQlC6B1Lcm2w8Q6H2qUcrMk+Y2+
RLTMGXh/1BXrs4IggEakJ8tFfPmzmvUZ/zhRvcCDdaicFdScBjmSrHgLpfg4i2Ri6BSxDUeaYGSA
1plknivMCr4DEeEPBnCvNT4wCluw7pWzxCjKty37DmwYApTRfJgw5+JuAVyTquNTX+n9SXdG0vqs
OrHXFLcImtEJtU9F1BB5m8p0Cwo6m3coScUpmor8PNNHPad9/oOyEVoNM7yFr26eI7AUmcOmzwZq
MYeJW3XBuJxSsq5vh5VRTmU0PuhNx4C9uLhTQir5hbSxYskuIn+jwhRRZRPtQUnH7qFLwWXg7UPs
R3vraCbtVakRw8xNGZ6M1pF33LEfcdJCFbQ1fxr19RBnxClMgbsFtqhjcc0keihEJ9z45G5TqCKk
2lh4zCz3Ig0b2pRo1c0EOK4wc2unC42uNwulTsf62nYj8pMjXdfuuPVBnAiFohyo4i5M78n6aX0W
CaiONYSRXSEhnVGS39Q1hW+EbePOkok4KXPxougoUBhpVLndMlmX7z/yWA0abJcn5h3tszAn4w7L
8UkFC3FSOuwxcaXcMcdaOakyN+/45eepKJsjOC5OmaF85hrk5mjcyELO7ZqNC60qolDNEroP30Xu
EszjbibsVzWfbGxlSveTs8TWIr+OVzKylfJFqyi0r7KXQujdG+JALzIAT2rzcFNMeX2cM3ohWTSN
Nzo1k3iZP4yGPrslGWLU5SqIDKqf1U+ltNP996vPGAXc0uNQXBR908DjPJKiMe+zrl+OIT5g4qkE
KGHtYUAif0jH+R83Ra8t6zKYqScZrDZ4Z1Vq3VnqfXdO5kT312TdYJkc8WQN8TEmSPj+25Thihx1
w/bxoWCXq2v8NQ40VWNtUU4T9PIea4T9CfATsE40/xBr7zq1ejH0qG7cjZOEajKwbKoEVdi30Ah2
3w8yVyYT/2xMzJbDeizaq51jnW1hezy3KkLFtS72SmjbhxkcrMdLsXgJjAIX2kHpo2hOardASg7L
c9buhnyC9Ag5rcOkeWbKXwpLCo8rPr8vOWULUf2EQN0OoyvzSnAW5a3wxkLJzsXcoadbaK1gYCfR
ZBr0yxnZ1htco/zGMbKLbRvrnQrYhkxJpYxJ3f9sLFb9VJRbUbF5YNr6ElSm86vdJp9kIcrIMvqZ
dsDwFbkcZJjdOKB4/NIhw506tXErSVV76nrc+0lLia0TBk5ajLNgdZv95rjiHnbXvEme8zH7cixM
oI3F014Mf+zHZ6Q0R6kzLrmbDe5gidQeifqKpCEmK+utB5C0yxn8LA2lToX3bFqbwr6gbArI55zX
mnrIu+kXUIqbJS3KT/rDPOmmH8r7YZGnEKyQN1s6TWRzaP1ltWZsFIVnGhT1bBwn+ybrf6nUB8p1
KdyoaWEWD7PjzZKMwq6U0nPG7BM0HgmQkn/ESkMgHg8gB0rr1DXSuC9mRjWtFQ6+DFjUmXY3xcFJ
4u+Cw0A7kgIOeALYlXOxj7OCLK5dV7craAJmhTYgAIFZMQ6BaUAlAd6U7Ts8NQ2IZqK4yQ6aePAR
YW6Z6twHycsIXw2DclCCuUTyIQ1wYwh9981qWZ4WDhVcW5zwE5loUyFUNQ/2ViPp9Ik2c8ofdmn5
JdDxFJlcXLbojiVcA5Y+nDp6u5AVX7TEeSXQXgItQqqlk0Q4LElzHbKga7vT2g7modOj+5XShGSE
nSkL6kc2eUnRxWCZh3PbLrhxyI1QkXY7o80e6Wa+9eNKmzNjGj2lX4ahFntRQXhFgd0Pj4oDErBb
n/JifTQ06xGOwl6t8hCPVfHS0FqcGjnsRc98iDr/tIGoHeiq2eplSUrnjFdXc7Vi4wBz4Kv1u6LV
1FWmNyOP6IA0UYVBW692RtMYXCZJb6NpEJxS433IrV/KvFx45cBIJuMebWPlVwtEuEp0nt4bvS/x
K5YCDzCwvH4/kHYtUKdJOSBklijo9y2GxClt3w1cfW4eobDRW8CjMTn6mum628eDGuB4SfCZdmmA
RBRMQ2Hv1jy+4wF8pu3CRI9pfkQkBSYq6Z/mioUhTC3eJ9qW/BvfFUxWqXSA9Cjzpa04QxslPBXl
zLPtqZOAz4DllxoYc6lYKqj7Ah6qs8P52B9FA2SuNe3xJnPAcAMUPbU4pk4jdPhhM1AiuTJPdt4s
WO9ySvKSUj0ubu0w1etHafXVjtnRv+0ZVaPaQtUtq42BpVJbCJvuUsxL79stbWFkTyBPboYx/9Lz
1GJXblG/pcDzWqpjmxKzGwd/kNWlQ6ntyUiFdcHSgemcQTpg1SRJ/RGl2pVdRPfmNgLSUz0oMqe3
bu+1X6oKsCGLVrLEMHuXk8nfRvtEN59lyMnbWrxiasg5hX/Xvm2i1bMU+2uupxed9izCScu+NVGG
CFhop3FaYndQTYuWOPNwCpOaUmm1wUxxTW08PVqiILIch+65sFwGC9839bJH0ld7tMUXH5Tebik0
65SiTMXXyJQmOyvq0zIWoL9nFjvzJbmAhGiwB9TbhTcGWE/y4vVjEf3zklYv0l4NjoHM9mXHY4fF
FhDFcAyVSFgAVDHzYz4z3A8Hnq5jgs1it07G5wiZc1RpbGh682lplYm6O/KNiHS5Qe9dImoNZOEo
hwE2es5LjwVLuxmn9qOBpFEqE+IU2sFwbjfHoo6mZ+6EfZt16FEXeCl2mN+wM/jN1EmqPnME0QYN
jdDUi1mFJ1l1j6bTGMeqrV5Wa/zZCPL+FvDBKCz0FjV9DRnVi8tpvM+n9bdZquOBIRH4uVv9frBK
akc91gTyWWOOtQcVyECvjK9IPtHDUHOp8tdJFBI7kxHus5RQI8Q9FVKk9pWyiNmUH1TABlUf8ZMQ
uSq6Ta03nc+YU4mGW4oZyopuxZ4TBmE6ht+i+AZUaqn+1NP5G1WKm21Jw6eFChLzSsunMZOtO2Qm
6BA2xQTQwXExjIeh2J5Zb3rjxFJVVwo9SE7vJ6s9wbV6s5UYmCTPgGovr3LTLBLmWfKsi/iomeEV
kZA3Y+GHlG5cOr1+ozUUecJkU29gzfudWzBYzm2cuL4MHTLfKSXaXdKrgj2+kFEfKFBt3FjhHVpF
CLNfoZxCvYPGWuZGjkRDHqUfC1uTqVD26ieK74ZB2SzumlOXV7cdpvfAedQRfDAfen1KJpMCYjMT
JtU/ZOg8hPjQVjAc8CCqaAC/nF1hfaBpmay7Cde1XLOfDtY3T+bxx1z3MO16kEASvAUufUlVq03e
pw14xobhlv0qrrahtJe2zo5LJX+sRfHRc4h4LTckANGA2pwSrIM9/5BkRaCXFPSz3KGUC2XfwObp
GSCc0DhRm8uK5i3muGic9HNEmun5jMM8h1V3ClOf77qDL8oBKDdCTssDTCgYR8BhiqIEnRT5tCCx
QlTEcs0kLznplLoi9RFNg+qsE5+MG6agEarUFlMmFq7j2VrgXCgPBIIs0EVeGz17TVj5CwcqOy1t
KWUL9aeixssoV7Cw9kV3sqMVdls7bnmURmNRbyvxlRoBibHYrzE4YKqDacko7XAt3kWrPQktexpO
pkheIjLQ1dkmdOreCiF6B1J5dfGQMQ2AWTjmeiOKm2rtLpnV9bSD9Z8AXk61Vf8YnCW6p3H3EYeK
7bcO/dAcizDMOz6esiTzJZ0sdxUK3FGTIneFpVJn6PauXZMP2p7rhX0hRCq9Tzkoku+aMJhi/arO
1mMZQ+ObNMI6JU+MW0JID0f9Ve1xOEyKOFMmHYzkKbW64jjop7EElIIN8nYQxoDoeBNqZTNiDfqM
naHuGiOCITzQEl4VqwusSPIBYbS6+YhQnDe7am6XutNBrOX3ZTxMT0OufpgtZpTYouYulvwwL2yO
oVR5UPXvStdI623yeO7hQBDjoomnJ56w1UvV9FUV01g/TjjlMTND22E+d60jB2NNp43YDpG3Wu2p
xsfq3srriyPnxetRkVPu7A6AORCcMC8isynBwo6i3mplLwgT3sYBm0Wb3ZRay7cs9h6kRI5iDxNv
eo50ZfJMaEr0Tu6qrMMwyDw3noxjQ2GBrOHraXixQoBrZkXEb5mvRnPIk7bzNl23prLbTyX2NyAm
BzUmpJx6Yu5whGGFVDvxmLRxUGsR7jSlP42JSucwh3vclLsCRi5N37zd0QR+SQT9+8EhFpNwMzf0
aRRup0NbpS8lMYhk/qG7tNPPscfYVTCBq8yH+6HSPxlcQA946xF36lNsm0/c11OvVAlgK3qETGJR
dxYvJ/zaL6fQ30zV+sQYTkrSR/dzH1ZevmJ5K8o93mhw2q1N+2uynkSIxC5P0nvd4EUcTeNlGV/S
UT0hr2aRiOI9zMZ39VtzyRCMSRne46TyZ03cq2FrHjAA6QOhQBGOD3EYfo7aTFnacWjfN5ze6tLf
R230Sg4GiTF6gcO+uKbdvy9ZfNKG9ZTbIfDPyXhpy9Hr8F7fF2ARBCYD2smgVOow86M5bIOpUD+d
3JE3hnKJshg7CRUqH77IWWE9JooDq22+x4FAJq6ZT9D7vqKCYXeDhsK1L3+YhX63Zj/kar9FYqHd
FY2/Uix8EP691W7vZMURXCO3pVilvhvJzzpkMIW9PMWD0sPsjK8izmm+OSn2leU5UugdN6V+0EUj
8Hmvb6kG0VsFHRra0cnqquaYK4ySmpaforbu0157MoyIlgdi3LE4LuN6gT6NxlAknrCJyWI1DXQR
8so4L7oo4P0uthLgq0XmoPO2tY55K8qHSUb3Vb9Yh6layyNsk0sZRelFnT5nnVgrDl3YQrWH8fGz
abdQCZd4GFNYsG0CGCvd5U0JLi+h3xRSlqvjxresqD7V+Hh3atMFpknwYTFSDFow+4kRVlhRCjMQ
jDdBumon1SGzstfBUp8EFurdiOyBbJDOHBInl/HmHGnNp8bw5iVbHvPF9I2qheBaPk6k/TtYW3kA
jQY6C+e1oXY/FdifO4Yi7lS90n1rTigvLlER0EAaXcqidxkHKqMNMAjCZTL0MSjvNdisR/BVrzmv
lmfktqQlm1yUrQ4jmJZmpzhSB2vwYTjQSMwBm+Z0T0eNyRIjChbqKkpWioC6kMwX7QTOa/HXvHyo
qXLGOrK7wUm+og3oJGG7r7J+KZGoWNVECazTHvOJjsfGAx+TQT90CtAiJw4SgyScGJuxdUQ0qq53
8Pqq2etnzU/0FGD6Q/maxixgKjR0DHPUB3SjGTVK9eNBLQxEyv27gRUWl6NNV6VnXkNzcDL0A8xr
0CZk1wY0cEMs7+paH9oV6EYHyJVJCfGrHTc0Cor1zmCRuWUEa4BVcJEyfu31sbiMzF4T7aC76cgc
ELnAEqYpMk0SMSfD2xpAb3rfHPjZA6UN6mULShn1BdYiSWusY+pWPpQ+t7FixLyryu8wjIMOg28+
irvaiG9xmu4rxlfRK1SAJKT5XRnaP4qpRsZqP61p81mpUXwQgpai0VO6mp/rQcS+janbq8sCjS9T
UjTjTa1wxcqiPKolQj79JtVyXvXYuaYlWKLJ3DhCeLZaBPJBOGRIJnKKqtmNgfflOJr1p1F1L9BJ
1N08X3D/Wuws7NcrrlafrqKNiLq+g+q5RTxp85gSLBkhvckNSmKviAdjTScIr4h2t125BCWpOA5k
ujZV9kU8HxszfIZAD+ChIJKr+IkQ54FTKfOnSpMWorj2S1nYS1alfBOpIn2dBBVoiYUzF4FZPcPn
xzOEErSvXhwOTMPc5VP9NFoZc2Z6Z2MkPKkDavuuQnzMwCK8LxPaC2ibjJ8MMZqJ+VTM4g2mx8ui
kmziZ32jcvxaqvMvmKz+WtqZb8RUrFfWaQrHS2Qva4dwxc7pLOmMnSDQrR+rnDksmdXcxZzzoTNS
lGseZamUt7X9JbE5lWN4zplIi4fSidHYbmYxewb8JyZyqXGD2GQMwmD+BEcySZbNPHM7HOi/yfCJ
OSSaVd33jnPVVYHRoJTIDqbLWI7LgWjHs6cW2Nj2R1vUroAy6kcVHV1HsJMLFVgwDDOkVLSc1dA2
3c5OTj1xEaVK8BsD4iJzZOzHgmxkmouU8kp8bdd8OoEk96BngCmUzeTZzEFIJk4+zdKNnZnjkM26
36UqAsS1D7LAFSbm+rxE1KUcxXpLaGvitWt/JnAv+tQsTqLtnmzdggAFUtcF7jXAmRAUu5cUTX3y
zIiTGKu43qBZwnWxKuy72UyU1BTkb8sjNfyY+i9jfawcKegE5setYwOd5HxecNfp1cWMEQdU9ge1
8ifVIHyB8B233U+zB9OjRHxEE+0N44Ha+9IaT4N0xKHNANphaJWMbic4BvJf5JU7wi6koaG/6Xb7
BOE2yrQ+WHCwu7NUd0Y+HUsoQIa9DTUy7x1pXdSi38Mx+eiqVdlHsI5L8mQU8wbBI27AZUrJ9gg/
yXLFNW6HH4xkhHSGTMWJw0vc5Leiy+WlARp504fUU4fa3nwdeSAG8ZBxo8a8s4MUJRCJ7hRo1Zsl
bEwWwNswEBuca7sYiLsL8ORLNu267x1ZIY8mZ2UibzBmFbMcKNOteLZ9U5JLiAY0V8zCoFryY2gU
ZDqMFoNHCmUYSkot3kXM5mGYVEyz+b7Pez0oNJtV25b7BvpKYA2VSZW2eo+rRezjJLo28jfkwdin
g1J5DEYDItv/d+bObLltZcu2v3J/ABVoE8Cr2JOiBDWWZL8gLFtG3yR64OtrwHXqHm2WKEbpvtwX
b1uhTRBNJjLXmnPMsD8orfPgT/KX0Y7ZQWfDOKvu/UWmWBt8/DctUAoshLNxEB5duYevC4rLnA4m
8lgKptOu1ShvY0tkW1/YqylsIN/UyaIIqaEZ1HAp3bKHW6GX/JGkDrJrfSXB1IHCGH7okJNVlSk5
TbVVARrFMbzJQNcW6t0tdo1aKZ+FO5HBhT7NlY2xgIcw7wwCpBthyuolqNdDOjXgcriAWlnddvk+
1qphn+pbUwGBz5z6DKTVWBS1sdFCYW5Q+cEBQMCFmCLJN0Zb7qc63utJf8/CTMe1ZwAICd9YaOXY
264mx3cXmTk7KSZS04SR3g6VULf9YPzS4hkbQMK0n/TDSs7ACavF4pyDVSHsQ7BDiiXGd4lUScOj
o4nvhovIErL63qbJAQwhf2vhjqxGNg+8kmfVf92Pu7xi8aU2xR96fXtHqPauZAcyC1KiVWo/jkZg
7VoVlbfZXOtW1q0im7VSlvvfSjMHFBHFLST5qt0XLpMPEPU/Lt/5apTVtVpk44awKtmkyESdMF2K
6S5CAiNIDAcnrqu45vMZw96VnbxWBAoCit0/wN1rmzFpTZgbIl44WouCzKGb33fWyiVcj8wk61nj
oVsmhXXEBilZLY5yX9j1bT6OT4Qw/ATLYahNS/a3ikE3bl/rwoDzD78Lh3v+WDf171EHD2HUhbrh
d5aDac9Kzj5fVkAyvdg0PXzC9lXbhWR3EOVhM/Z3QKKeM56SK2lZ/HqOXTMom32VUHYBrtIuShg0
qxYaBpWL7CWtc3IV2lTuEbWX+yig1akCu1mSnNbvDYSadLFgaGJYTWDh4Rgh+nGq97GLq1O3emdv
yP66EcEdpiaOkIpjEjf9vvYx15p61i7Jgin2wfXfnw6lcdMZY73tGokqCRBBHEOFS3H603HY6AlC
4MANruLWfe78oqUbV/3sQIJE9G2XRpI+RuHAqhhRaFW6HRufXt2bve+Zc+aZ0eEhZcKslmpFD1aU
+spRqTZKM6aVShd2qdkIu4fQfmpL+T0hmXVF+1rb//2DwKnaRgWZVvgro+IgfUIBaLKvgzLYWEDK
8jhsNqFfUsYQ6rCKLZYOYVCtCcz6FmMEp0ccOOFGWpUX+JmxYf90W7gwRAoAG3RTl/kEdiPM0U26
ZBjR5aVP7lAmBLwXLiZTPkdhbGzKPAImoh7GqWX6z9bQ/35m0jXYK4RvYaFe17763NhivAqb+KG1
ah9suSHA51Hpr/PwW5cR0GfG8ntWZd9Nkw10CSZ9r3f6KqLx62KEXBpaUm00rVqyCXikfUipl/AP
l3Im+VEdqQ7EXCM5XRStoEdX8H4sdGNZ9BNG+dk6HPf3KTyIVVFRO2ppzWzaoqJ5Eet/tLhdG4NR
3tqVVa7ULN2Dlst2rpb8NBF1GS37lFJreQmoyjVbkOcmZrM9BMM3x5gLWaHzq8j8/KrI0u9xP9KY
CUosfNhtRGey14ff36vDMbLj8K4YxIAraKtUKVmRydMU4PO2K8qiFmtzs01eKhiCixIYOBNGDVVh
KsV60NmgBT6ZY2G9HyuxKiv9e9ZWBI+S9kIHC0jqSNOXFk1ZL1N4Gm7J4r53/+Qsadeh31E9rki2
UOrUXMTKRHNe6TxCAhR0kBk3plfHLWC612ZUEYXaxiOb7HLp6tm1qPTffuaSBkbsidVSgS1G9oNp
0yAbVXZEhx59ob/qAu4RTmyibqiUG8m2NzoiACGzRjP0jZhkFORdMu7T/AFg2kPeNVvLGVUUVLzb
SrGdfBIyiapztmlWaisu8VvQRiw/2r7bRKRtqyK3lyM0+ZRGJ8gtEJ3TcKyR0iMTDOmO2M59x1M1
KdZvmWtH3E9sInNnMyXsNhNyuINicDdxOa4Vp002lSY3Wd0Tb9lQsy3EsaZI0PRDjzXLuKlRxy4s
v8JSGkPAHkrlUNDcROCApEzDH4XQG1M5URPaNyKsFlbyBOcx3dFwZxM5VdYN+ra1lvv3YlLLY9D5
Hf2miZxKeWuS5s6Q7G5CYbxGfvpkOcVPo7NBlarhsz3uy6l3AbgRVBKy8BusYZM1lGXSuURQta8J
PvLFRDP/SqtwBUYdJeAei+IA9vAqvU9VdbzpykMEXumQ4Budqezr3MHYJ6OWInUaiqvYsCgyadFj
L1mR+zZaGWHzBBX6dGgpVVRBvk0r2R3Q62yHWLMWtpH/lqoZbIDjATjowm82hWYv61gpFG5K4pUp
WSk29bPv99qyrGmFa25m75qKSlGr7UXFS98dkoPTIY9R/IAcE5vlSeSwzTUN0LhGEr1qZv27Qt13
1WlsKqbBPGBf8NGVdccSK5TdNnJR9PDwp3ZaDCFqIaNN3hRbsm+GhphZ/p3KPHmVIZGLexQGsWw2
tiQ7GewFvgbdpL9TcBIObY8MgoT/KwPo4gwV5cWGF67JkAMDiANORpJp29a+ob3FcEKp2enaBC33
lCzb2iTmBAgDK9MX2wFra9e7BJDuokppU0eapDRTrl1m8QXoKHNeFnFznqTi0ruI1X5ZS23YdF20
MMGWLQN26TMfx74SfsS4NtqbzOSZMSX7nEo3aD5QERzLAUUiYQVzgiudPZ1uf6Zp9kpI3Zur5tpY
OXREkcTG7BmqvqYCgiqXO8b9VQmodUPlN8CBjWkToGiBxaABQKXVz03GlYXoEtdk3xDEyi/xnHeo
z7uSXS3The3KBdXF36pwmpVLQF9ts19WSEhC3I1UHYPBHW5FS6o/hjDcswz93unmr3guk8gYsWRh
Js5a1eoXRKQTL5HyoAv7h9018YHABsJgW0obhgoWLjVa8E0i3imFb+xB2FIkHLCLNaF7Ner+1poS
L8rIhqNgdu/0jMs8Hb6prIgWGfAqNrBqdlUoR9/uM95P5RsQHaZlMCKOk1AV7ih6qw+9wYgXVJCv
RF78ioK02hCy8atTw9uGoOBUUmQy87hbKqPNThzMR7nucwZPnh6iUPGvjCBzl8jZNhAqQ75rtiLR
qVqPuCnYyiKfagjYgglDMSiJKBLOf+RlbR+LOnzK2dAGrGzSSjnEEdb4yuicpZDxVpV2A9hxr7FB
xdnljAjKMLlWkCknFmzHgZiUddMXuHDpHysq0a+NrSQrRUK/KILuuk6VFtdovDRE+Qdu2LQnYBBP
uurueX/bZEvRtkmm9k4A4MTz7NynTVAcoqn1FFAdsBbJdLSoJvGaIgE4v6/sdkSqY+uYc/PiCbti
cS1ctGQU6CLiU5tbs2z0lVFjEuHiojW/UtGxTyj3FiWi+n1Q9r9m1GY0Om/C7IlcbEeBmPg3RXio
v4L2RA7BKGXO8hLN3Ogoqc2BF5wzM9FqeUtMQLRqEkE7iWy1IPkxKMM3bCdEyhLRvFZi5c3ym9iL
U1aHUynXiJOwqPwZax2nVk06cZ8fQHwwcud+cKSG09YyZXs/ziXm2q0o5k++PESt2m+rFuEtGWIr
vVJ/0MHJF3aosx/RkOeJWq77KFDZmE3sU1WX+cvSuDiEABdgnFc5AxtsJ6xVZOfbDl3KMq7KNysK
H/OICdwljONoR9OebXmJ2oque4ZhygSpOBaszYMmvK3ook0EjWyUiAevG9tnt06sO9lWe84/W3Pv
aGaWw93o27z5ED5Si7PnOIbIYO8wpVyqiIqC22GLSPx2a8hma5vWzw4E2qEu4BX9/ZtldjTnVDN7
dWzT3yHlKlvWafr4AOre3djVnw6txV5X6BcMdkNztqX9r6psoHUVs7cTlS9W3aEyD5poE2SxvJ40
q7xOBrfcxv10Q5wJrVtcFSIBzULcwHKiU3RTiB7UamK3u6CmUxOYw9vg68lPpeD17hraPZWB6srq
8Z9HkzAfujqFftXDzEzQObPWW8UTFy1MJF11FuRDk7hrFav+rUtEhNIMmAVt+glNuB8bFFUGgJln
q1OrlVJoAULLJNyquZOt0fatreKPr9q/JpITDmZseAg2wsOoYL21ysh4YdE5rng9tdtgUPWX0B4x
XxfdIygBC4WY/SsNab6WGZTCuih3/kg7RAqkU8VD1lrqQzJ3x8z5e3mh2pGAGRVPykAFQZrFdqjt
J7sIeAmS/KoblKiUtYs3YJO0XbfWU98+wI0H1oOJPtoOdon/qYHoa6qA9golmxY+OjWCiV8VAmV7
lViKQty5dI2IMtU5cOzcspUODq09BDAtO8ynCHCBZGRy41Qt/IjIz26hPma3UTNlt7pDKQux00My
/+vvj7Qp95HggIOf4yOUTlD7t3B41qWxz9kB1h2MVMAWv2lHU20bZ3GW2rJCkUR+hCrrodlpvDIr
IIZs6vboiVCI6A2KGEOMbJ9QNhk5TsBGv+tHrf0WN2zjOsh/az8Cj81CXOAjDW7TMir3bA9aCvdI
T3tqA0dBG/nKHdpsZdndYkDQy8YMSRL4Nu0Y+EmzlQ156KKu2QIwufgqr0PNBIFAZsG6ttpxTj8p
NpavA8cv/4zmkG6QSMbH2Gl+5klXPBpMAlFT2usEBOc+rP9klS4PYXyEL0aRzcVjx8UfDnoC01OL
Quq6A3VkNa72maXeKzpfp3CMJ6Kh/JZ5VJo6FnEr2lQOxdpCH6tVTA/9yuo0MFvA1Y+gddNjDY+w
RtLN7DctB8WgumP33RoZ70OTHKyGiq4RMjUZBU2MuCY7mqmOYJluJRLje2oFW0UPd2iqr5Ie+UNC
O2ifl8e6dJ41N3qOY7awBc8TIWmYBYm+WeLKsVdEUQ17YDJgooHhrktQ2wvYTrCevlMLhtUBxLAe
GachrwJqMc6ySNl9a4nC0qWX+xw03pV0ylWQKj+TArwi2xFFVsWqUsGsjO7wM+/bVxSPJduD8Bqc
yovqEiuPTL3fK+m8N8dnEdhde1QGB85mpqYL3kjkuCAaxKiJNmu270WBaa0obAY50VoG3m5jJGaZ
DsOfCoHLiA72Sp0jWJveuJn5GXaNhNfvkiNWpJy9ropI9Ifi12IlQdkkdsl5puzXQn9KVsJmcxyO
LEKDCSog1dHwdZgyHvYx+uaquAlpex58TI3wx1jZt9wvkvKuCstM1nlVr6ImQ7ZsL0XnkzSXGAfh
U/7rB93zA54HuzYJNI/6hyBkcm6XAsnh1RgBdZ0B+xF+Yn/UvUJJboPABeXBzjuxgHhnDqEUnf3U
tOmu6hrcn5jpgpq29BGQ8J0L4dZBr7mseLjc+8iivgAcgaJcWx2COdzE1K//7itRzj0MtPwMlRTA
3jiaEDVZhFI+MxCsiHwLlPyIvDKHqjZe2+Aj0aNVtDVxkchMX2p4XBeaDO9lQWNZRedL0XMZFc6x
0J2fIxW5hdKxcc5bWC/xizXc1vY3N8NWHKDm3tcifbW7CKYOYgPJYu1vwkweU7maKWgWFD5as3N2
t04BunxrXJ9iFZUBYYG6NtL0iaZEsJEoJ+IWynMDBNx151Aq9nqt3xxsSdaeA/aCqVZZdzpKXWtu
jBfPRUA3PW4s5GqVYqwShB8rWvuSSM6KdJxRQARSYA3Bw91OQf/Sya5dFxbVoRz/oR6b7cHtlZrl
IILpqdmQpt4nlnuLUpVJSWq8w4m/o/plEZTn99dxPvDCzqCw/f3DtrAdFobxZPFC/a8fZdBYrqZm
clB5FvYxduckhkBf/v1XTerF8e/fwsj919/gUsSAWjpqOiMFe6ssmo0FXNdeZgluS92xrxMif29S
M0BJ3vF8kpx6k4UCxogR0gqf//nvPyLZ3BBbEuzdRKqwhNtxjrAtbkynpldYlvmqbwEU/f2jQ/1u
p5S0G0Hpy6os+87XptizmNNFNN0rTIp3vN3Ia9B9yNHaOuTVw5QUG0h6KbhlsdUs2Reax7jpqADG
z0U/Vnf1GLDVD7Nd56gSavEvfwpzD9kw+V6ERkWBcyRbrvwetsmjnMbmBl4+HhFFGLvOzm8iva9v
hW5u//deo/83I9E/3EaPH5LO/n+EmBm4fc6bjW7mldP/ORTV2z8sR9r8f/3Lc2So/yFcismuJix1
ZnH8t+cIIRPGIpYRLgZ3GDyzGehfliPT+A+Vn2EsMtDKqkIHA/Mvy5Fh/4dQSariAy38E9b/xnAE
Re0d+EQBrGabDsyTEwhJTxZc2QdDcK+Mcb9tBsfc9H5X37y7Eh+QgP7pZfr3p58AgGzhqyqpVMpd
wQ5w1noBWqVsUyMFTqf158f4Jw7n38eYz+wd1qTWWgc3FilxiVp+o6BqLygMZuQPRq+fH+DcJQJN
9/4ARlOCetI7/44tAu1EP9K2AIi7CxCdc5+un3w6q3iL1WZw7+goPRxnPEZ+Kxaff/Vz14ZH8f1X
d62JLShhM/cmQS+rtleKn1nb5qvOGYz/mhUYqh+T8P5Jzvn35T+xqfUcAbUoh+jqsN0kFkqggSln
jKD+oD64s+LiwsmcOZI983Te3WindBPemo5PixJcvl5uSVQgS1F7dfXBCxTwQ59ftDMPrX2SMldj
EpnICnTv7A4IfSn0qyBmZd9mY7pwQvVrj619wg1sCgoWuTCdu8AupyNnhlDMinDhW7X+9LUTmU/w
3QWj5G2wy8ycu7htb1RSTNJ0Ts8JH1LfHC9crDOP7yniyyIyM88tYd+pgfihpFQTi8p6/vz7a/MI
+ze56P8+W/bJ0E5QxresULs7qgcrXUbYlBEM+Tu9eXKmbyh1F4mMVwlLHZtkXmHfmwDjPz/2PL1+
eOz5O727eBIbgzmJurtrffQofbNTMnYURwEqxTJeBwes4eyPwi7svOAyQv1O/V9KgiWuM5fi8X/9
R2Is53cyDMgQ9oh2jrdK8Qe+64XLr527/ifTh+pUfjaEHUVGJdwZxqtEIEPmim8Mhypfa/2IghEt
b+Uso8CYIw4W6Jt3vREtL1yneZx/dI9OppgU1aZSARZGFDWyraAIzvVykCgQv90504Kz750Xv7zz
g7VWkPyLXSim8OibpOWUPhgitOViR9E47OsLN8+ez/6jL3UyKWUEY0StUkZ3Ydf/Dq382A/qC2lP
i8SIWaWlbHQrqFGkcaz7oFmWhJmwtx46j7iOJ1unFhZAm1LJXGvj6Rf+uVsdnylCs5ehDr7heflB
62s9IuyhmAycYCSCWyHPDmzIENY71W8fBjd+SzJ1OblopCOKtMztzI0t5qrI97eVE++Ryd2IZoAK
49Kk9zdtax8ULPXhmGXYM6cbLB9A+um94LhgAj9EuTwihHh2g3Zj6MjNuoqKW3oXCRcVvOKglkHR
pLPlIspiVVnIXZpeUjEZ9lbH1GLQ3NcaLPdUL9O0XA9tTJG4KZ5GKS5Ma9qZ50GczNJaj7nVQuXs
xZO4G+Y84FoitmcVi6EHf+2yTfXsyPSak/9MOYcmkH1hMJwZC+J04gZEb1tj7HtjRd4qtIpcZpvP
H/Mzs4E4ma3jXsd/mOmlZ/bZS4vqWGmynV6W3z//+HlG/uB5/esFfzfZUGhKHMIzpSeljqbbKnf4
kTd60cBlCQ+fH+PcKcw/f3eMToHFgJhbeprKFgZtg2LcVbQ+b4mhdrMLt+DcQU5mbCM3RtsMxtob
m5m1j0xLVW6lCL94G04mZXrCmkubWnqKVGbuYXHva5j+glHffe0inUynijU4SmwEtUfEEJv1WWCr
1Ym6SRpVX33tECcTJjtgt5RCQ2mmjN6kKIjXqobUkzC9cA/ODYOTya91hZV3wYTyLEWxPuZqvO4r
FG+ff/0zn26djO+B7MTawbHnmVP0IFDRokl++/yj58H0wSiYuQvvn9DMDUdaEG3lubH/hyAvwLgY
x5BEe11o/YZfeGFXcu4UTgaz7ShYWXqmqNSnSc24wwnods+fn8S5Dz9ZdMWGkhem20iPcv+vxnaB
3xTThWlixkx8eIVOxnCqV2NsFlHjNeq6IYAhs9cUDHYkHOQhsRW6/xokxRJbK+CmJnn92hnNZ/pu
4jCQU8vE4aC668PH1Sc4h/DjvvbhJyM6MCKNcG6H1wWd310bh8hxOlNcGArzQ/nRE3UynLMuY0MS
1Q2BoSbxylOBtDF5wM1yyFXxrCq0Cyge3mR5bV0AiZ67/SejuxZIPtSEi8Wq9GbSaiSdprxwNmfe
EtbJwHYJ7SNtsKk8THm/W0RgZmX/rlqUhua/ajxnd3P6mde3eTK8G6IikVIqJSuhKn5JHID6RBNn
26IF2Jrw/C1SAlpuSFGimSdH3CqJpd2T85riFhoLpuLAX6m9Jp9Flk+7UseE0cUDKy9QzORpp/qd
wOh44ek5c0XMkxmjSTJ7GBS18fqiX5eKPPjGdIsOGB9tc+EQ80d98AiZJ5OF32Y+KUEZT/9sdQ4s
bY5DRCVh2E+qiZDQl8NPEUXN/kvjwTyZPqamB4qBfMAbgPhpFfhirUHk97UPP5k+bN3086pVai+1
42xZkyOBSBvM5+efPn/KR1dqHhLv5gnNUOSUEiSNNSKMlgQZxlwzYKZs26P154c4M7rMk9mijS0U
JiJBmqfHOE58UtcdR08v3OpzJ3AyW/jSACQ4OLVnNzQSNSN/yXzDuaLDf/351z/3uJ5MDs6gjBmh
jLx4OoQ1TmW6r6PbqlvHQYpdm3V5//lxzp3IyURR2Kj6DFFVnpyMx5Sou4YoxsnO77708cbJHFEo
lEOqrGk8I6G+o4Sb3B0CYIXd7wuff+Y6/eVNv3uSen9AX+hElRcXkCI0WqZIs3JEBaVmbE0zN76D
GIMPKSFLNCSTrBo9wfPR0Y9Bug+jFscsQD1EXoHppgd46tlBc2g1yU6k1xl+k3XvZjTfLJJ0FB/x
mmmAQigUOW76eo4QK1V3k4bWo+x8KINTL5dK5ui0VSr7Jp9jTpu0ruFL9hgybKsiVSdTryNiZtdx
SBMrKVXruqyHHn0V2SXgCZKjoRHTXoV+uCbSy70xZHJHmyje6EYRrJFbj/uuadpvIOziXUwSNPlF
DVwAegtLvbQhmzZwcy8M1XMX+ORJr3uFlPmhkLNh8TrPSPJzouy1j2wgm9nu87t4ZjU3l8HfTwci
LB2zS7rSq4A37NzMMQ+5ZYxvJTsp0B5VsgikaVwYuudO6OSJdyFWNBUqfM8xjZupHF4ox9yQNXOw
uVefn8+ZQaWfPPVROdWNnvJmNOmy7Ju2xF8SBPYBWYr1tUMYJ++argrNOlBF6WWOW29ISuX5UWQA
LBUy15fO4i8k/N3Q0ts0TYSjlgC+6psQ08OV5qSPg2N9+/zzz92I+eq9+/ym0Wqn7k1uBO96zG5V
v7DpmJIX4ocbMdjT9vPjnLkbxvyGeHecYYIWodpa7UF+uXV986Ye4uMo/AsP77mPP3nRDFjrnVH2
0qOZ5/8IB7IyY5J+6d9H+dce2VPUfGvoiY3pVnh6pLrIXIyf9oQ6V7GdbKlMZv+1d45+8kwBsbDH
atSFx7JtN+bRfeHXAEnHb7H71UPMz8K7ezHZQkZdySEyW9kMU3XfxiR0pz4W727xpdv9t0r77hDJ
2LeBoG+GlG0BRDHEhFtdGBHzE/PBsuUUi2+zxiWEMhFeBL8gbuK3wHC9r33rk6dIHwYhq1oVc9TE
nO6eb0ZswKTbogL+/AhnJlld/+elr1z0eaPjWp6SVrjTC8XrNRVMdrFW3GQ7auGFZemZVbB+Mpkb
1EallWbCswMF/LqDUWZ680NAwTk+mVzTl6Prf3FgnMzl1SAbva1nJ3ZSNjS47XERuFW0xQqN37gG
wvL5tTszxrWTCV3FcGfXnWGxSm0toOrDq69W2jUp7dXma0c42Z7gRE10y9Qsry/RzSv1Mc/xCuvu
2+cff+bJ1U6GdhDxVUtcRF49AmLDap+tBkuTF27DuctzOqpj1MkBUd/eBDA5ldZ1IZsHBxfT51/+
XKFYm4/7fkiHriqNSFCmgoAMbhxCf7qe+rWNODyvnY1sjgqVbJKWLoyVvw/rByP9bw/l3RGFZTth
DMIIj8d1Lr4FRblUHbx6w1rPHykzLevymFfKwvFvhuxNN15T41nFGmjAoKhxGvAvucdJtZ78C5Pz
ue32387Xu68En6oYkxgUv+MjuB4wNvR/JvfRJNymqQoy5q7pjZAVast4l3Q3OTDbAsVTj9chAWE/
yHUMLm8GxOUXrpJ25g2unUwpfRwXYNHSwnOG2RoFkgxqAuZgZCi5KGAyBoj1vucSern/neoDrjZ1
IQmyLbM93uwLg3MehB/dq5MJB4tOBL4oLzzR3WGhYl2Pa7KgvSZyzKeQPtoXC83v58+iMZ/bR0c7
mXJCPyEAOnIyr+nA31SwlPfWkKNVryvzpZzQkuvSAq8ala/4hh571wGJE5bjbVMFFeyVjr4Kilk9
re+zADtxmVb9Va1q/kKokLplNj0OmUkgWol1K4nZcg9JJ5ayC3+TUk1SJamSxGOAsQQWI5eO7/Mb
FoQRcJLlhSt6ZrZQT6a7AR2DhWsr96D2/NF1tF2u000XnpozD416MtNNWSGkqmmZp48hmj0gJJkj
gY8YLukoQX9hVXbuKCcT3qCXJOZGA/G3lrxx2/ZNyK3on8TkXHgQzl2j+cDvhuNk496USpd5QTbs
wHpeE8J5qSz/9538wUOmnkx4UQNwIZz49q1uNrtwmLQHIacKUGRSLco0Ctgk1WUJn8sBjjpOXMMy
Na5xtEPfGJRoE5YtYBDe9HcTxYLDWFeEWkQhO9Uomw5djAmoq1ssOFTDCGTAyXFhsX3ussw/f3dZ
CDf1Mcx2qedrgFHdhtSISxW8cx99skSKpik3SFtIvKDXiPxpHq0mffl8VM/P3kfX+2Qisx20KH3a
JF5KnIQBDgQnzJVhNfe2NK+7+JgNyfevHelkslL7QbNVsql5VVa/w4J0EOzB68ERx6jOFn5avoTA
Nz4/1rkLdjJVofLMQ9PoI6/AerLUAqktI6lcKpifxFr+t+QCnfY/b7WRK1YJjT1iLb/uLLnUyevp
rbu83YlmjXIbutMAg+XNtbWNP5RkRUzLEJwm1vsrQ8AuC9cWTaHAhdXVQ1HQHhQVnGP4iEWQgLtn
u1mzlkdvrz/4nVzFPgFE/NtqSK+fD4EV+kvzneWeTEk91f1YgxDgDZP6mhBmVePQuDDdfXwT/kfo
Z8wl0n2C4D2R6YDMoGkPzYUp6My6yHJP5qDITQIB8SZhBvUy9RZW9kL1vTk4SE5eLMTGF7dle2FG
PXciJ3OSEfQxEPssZV0PxCOIo005mBdaIR8vIC13Pua7WSPNEKmOlsg8S+wCamJyJy9JtM597ZNZ
A1NxrvViYFPuJskK9FizLSnNXbgF5z79ZOKgWJdn7JsTzyjkEfOCF6jBr6+MXkJo/3lN8kJmSVaZ
mQcXq1waeueuxJhfCuT7eMaz3JO5IbQKRwydzoznZN+oxBCQagZPrTEc7di4hgX1q4zr1ZfOxDmZ
KMpCF+Q+t7Fnh8Vj1AGTj0KKsF/78JOx6094nnGp595Q9QBFwp+OYRdfu7vOySICCzrqPrBlnha7
NRlIvBQy19e3n3/zMw/9qZ52oioVCNjlninN5yzOX00rXYU6OTaffz4vkA9fa5ZzMmT9gLwxKKCR
p+rKRtr9NZOBhRdI31nSIccFjGO2qyEfYe8YpmYVNs+Ci6iPZLYF03LE0+Jmyt0I0kgT10ZrbCrk
Rn3920ge+RBCA66M1LrW+SCBC9AQ7bYRLay1cdf1zyMxOIlhLRIS4RKcHCxlZ35501SwGTzmedEn
a8PaFe2uU9fz1F7bbOKoc/MTOJYYCtQd7xZpYMMRPzphHXzbvJaZua+aI7+jJ+aVrVfLrkzTKw3H
v2neskm/5sUBqug10u5tES55XyjcOKcQ5JiHK94dUBsxp5jgIh9xij5YuIgGfVdl48GqfsbZDnWg
ncFYhNQyymKNexjT2FobgKL6aPSwNmU7RzVXfAVLgwTD73IdVUlysPusVhAd4nL2by9ABQr/Jvbf
hCVXtvbEW69Ty72fmgTWqLTkfSiBck+H3vWDuUM/vwtHCvhZl94WGpznQT7DIAM4dky0ey0dlzpZ
v5gJrrQsWgW6eOY7BC77UHhSbUUerfZS0Z4QufW90PptYfabTOZsLQjBCbSrujnqoO+pYeTsBNs6
xWalrQao7krVbudLqA0qju9dqwIjLiCsYi5V15HxYz5JtR9phtcEIN0PuFTnRFP2Vk4ijpQv4H2q
S07482f3zLw6J3m/fyGEPe1r17aIeIxJnNV860dAZfjzz57fjv9zsWc5J2+EJAsDd8jZgHSm+0T5
fOSyp7AuxpxTy4V64TBnZljn5NXgFJWoEE/HlM/FxqghlrMantRpAexx07XlWvW1CzPJuat18qqQ
iSwT0D6sMdrQ3DkFMjlzBsZ+fr3OzVMnr4oSYLsI5v01IsGHkLREpZXbpMmOn3/8GemudSrWlrTl
LQuZqZczHsIBME/V7xlwYWutGBPzmqlO7np1HQjgjYbqac3T54ee5/EPnoRT+XY6NOieWFfijTXF
d9+ty8fSBL5f4WR+NJCl3zigoS5Nx/Pz9dHRTt4mlZsq0JlE5DlWpB56EmXuVK1yVnBfio1dCGqX
Mbg+029dDHOV5u6mKp5WWYqR0R61chUVrnPhiTl35vPYeLfgsiE5pVWa5Z4aFyWIPT29gbarPowJ
JigQMgFhY+klje2ZAXcq/HYSxSRwOs49w0l+Z3X1VDtyU81RVUV44Rk9dz4n8wUQsCmrEOt4WpBY
VyXT05UKI2xRk6Pg6T17XF3TiwuluHnd8tGNnG/w+4s3aKPvDAm7c7V5Lcz6pifgUcu628rF9ZFg
zLUSgAt+v/78MT0zvO3TmYRMRoJRxpRIweJ7npc/M1X/8flHnxnb9snMYQCiUxyzTb1Saw5uy8ZX
dD8c0Vx4zM7MgX8XJu+u1NgqSRObeuw1mnkMMnN+ge6aNLi1JMXASf/h5mNzaXydWe2cyomLuK4a
tdBSujPbYtpnchci8OU/5XjUwScI6rfy4t7rzBN3qiDWfHJeUteMvFgJ7QdrqsUvEefqH1JYsmGF
E7PE682shrMFZEpYg5KPAqYzFAXlhu+ig7auZsgsHCvwOd3SJwGvWdSNGV3YsP3tBX/wnJ4qkat6
7Pr/JOw8lhtXtgT4RYgooGC3JEAnipR3G4TU6ob3hYL5+km+2U3MxGye6Xu7W3BVp47JNNsgfRix
VRSwmREzH+oCMXr9SOyztCvMuhe3/4ZhC3JIbBznmHj1Pr8l8vHbMHvF5j+sDy0nypzTfYm8lF/h
pK7cChZ+FSXNe9rb0S2+aJKMGKpC5PQ0DsDRqbAr/StGKM7/z07xf7ys/7P12QVY0jo510Nlj7FN
KMXm8P+8PLbzn1f+f7tb/yNY7sFkTQm+pofUr7p7S3UFcAnANP1oHVxpeI+2C8AUNPVnIYdx5wdB
HxVmJSJzKpM9WoKnXnjCxRnrQ9vzBXhKNWNmzQwaMkQTHHM+4mbTzaJ6K6w0iCDxJy9AE5ixrUci
QZBR4ZqiQfbyZd6lYvFPtqmby9INM/Lzoturxq8Y5zf/NIuDvsb0gVy1jjoEzfCTTsRsvjXDAAST
v+/7Xt4thAUoE40VuOYKiM3hXbPW4WPIcQam9GeeaLczXu1hLg+IuHrayZluVSvTS17ZkrVfgVIy
RTDuDRHkIUQB6hyqjXzHuAFne7GjYzgBHNFqlDNuSq4mNe5cD/JsoQtosVaNTcfM+59Fi/KpAZRx
7wUW2u8+1cmjKK38yRXxe5LgWKgrV77lFWiM1FT4nFd33c0GPRlIcQ1iAmQbdqx4SdfpEW53uV0p
aG5iWx5VBTGbkeBHJ0VybIyx3DqpPYZimLzDECT1iTZF2ByM8GcUPuWJkQJUC133TX77t2in7Ghl
NwpjbpkvXTOXV6Qb8hxQ1j8VVZkcRYWJalMDAL7WolT7Sc3jgfrZ84ywKEyXOL4gDlh29mi4J8Q+
kFKMFn13GXdvnMGgnQV+636Dk4NR33p6l1VBtrfVaKMkTaAbU0eJimU0r7miwD+hmc1pyqK6pBQy
mWSN2il/N/zuxxPQTr2C2awBO+5QlVtkKPfCA2fSGX2Y4XdKfX2wtPfMYMt+zPKvaW7h6jA7zaA7
s/9z2T17Mj+NgHLW1IORYGlWB5m9J1pHAX4R2IB3yFzIvAUNPL46xA76i70lar1+Owecm7L4gDUi
8rN4w9qa184uUPGTpiUq0cElXtSdOSsDfuD6S/eXvV8I2tZ4l8hvQaHC9NDW23InZck4dUYxD32X
3MX81f3EpAmonrwDOdAchsFFGTdAt1i3WQ0Hm3+zLZq9wBcnxnesbkAxPxUaOSVYaHUfeX1BH9Xn
uHp7g6P0JhBNWFn2/TpRG2NunTjqabK6C1g3mE/uoZMT/ZlVfCdL/WSRBXeDWoeZzpYjlvSiBJFq
I06ZxnOcusY2c9atPVsHrto3AcZWMj3ZibMdm287Lz9Bs/NButHKfV7p6HLqFzGYYWooojpj6zrB
9w1YhQtjEyxN5KAY5U/SjNwjJD/c/lVeSICt67afYRrI3UAIkxRXViawLmBR+2HfEpAuOS7aHiyh
WRy7/LMy22OFonZ1hntSZ5PuH6DvhENpRYOUh5bfvQKW4OgRgC8zSLDNgGSU9wxyl95FfDDzrgXA
B81y6w7rI//ESZ/V8BP0wPEYyuQ6bkJZP70T1V/AQQiQDMgd0C2sv0WSryFpu3oI9todzrXvHbUC
EM6P7/T0aAMOhVgKiEF+W5YXdcu9mdJ4x++2Rm8z4BSLkgpRqBFsPF6o2Y2vCnDYZuYG4gYRzB82
Lp2ityfmWve+AS5H2oAc55aHUJzSrNhA7Nmgv9iKVWEVRybYe196RI1RLxisoCO2pn0Xo3rOW83Q
aebfpzZvC5Ut6rkrPIR+lyHbnVzM1r4cdykvG+Ssw+JPYTZm93MMzKs3DzkYNH9kEU1srNx9CKj8
nyqKEz9naxb3fdxGc8/XP4OXRmEOphwXAq8hF90Md4E1hYCEHnlGBXoXTrXWlg92toLbL3nGcOG/
YpRSQrftU5wBZ276syna2/tWkrjPwAeraRhvD8y3E5gc+fSrkvjfzRc3mcyGyt9uVsxAeAAQ+rsJ
mErHy5aAessy45hWcdTiJS01nqoZbLZqDzy6W5SSBJw8xPKpOmtvYq0ycfRmxTXNjrd3Bqof3g/H
w4S+egCohr0F5KPB9I2+ZztDirr9Mb392CrUhg8eXOnUnE4tyHX0Zpab7SR3LPHyV4MwQpRFtMTP
mcRTTv9+6ujw9mXzbg0ruC9GwHQNpn08TpA3ErJIVLw2ClxXANCxnlHgVjgibtvq/DlXzt0spleU
d08KmsmQiu/bC9+tr9qZn28kN8kKW4Jdq/7a63sBWJt+0KZivlCLC7cffxs03BG7OqwT/pKiIzjC
/oUJN0XtU3CYnj3wfR1Srupd+t4H7pctj1it7o/tgfap9DFnKtAtfl0MwCtngHz9ut33WjOwCKN6
LF9SQLO0CB9KHCyN773eHpGvvE9Drt+WmZ0TpwWQtSADGtLgERBYCC8Peq4HngJf8iYtIde5+TPA
FSZZ7XMmFVSltP6owYxNIr9CArz2yMDpvHmj1EPqH5x3jrnyiMikC0H2gP7RR1XbPg1wg/HUzbyi
sG7BKE+sLBi+deyKe1Pf4G6x4KKJD32z15si1W/1ugZbGs5t7LjOuBkrFlrT7MoXJyEjlPL+WWtw
MKrEDfEAWLskRdlr4uMpXah//p1lj88AbN41TqNVGnTqwlFdBcdMPt8iSR+maeZbzzjj2K8kpD7L
YHkd0uRU8usjEHfqlf14bl3/z1Itlz6Jd1VtfjIn+ZKxldHqUG21jQupFWXkwLPZ0qXhXbqaVRrv
b8aEZvvktMMb+2YNANU+jJnazVPAGpFBclcZRo+JLSi+BW0g4cpNM5UBEVXxZjbyxinP/w6eeUc0
lfyBbfKlTQ56QzG+QTGMoxTk0CYnr+lmvYlobTjxm2B9tibQP0D3sU/NquEvWWb7Oa/ia9LqU+7k
d6Xd//SMRW96F0gx5LV6Iwf1wvDpta2whgWZ/T3lmhXd+zCS5ZRYxalK1WfJSDiT1LG9Q22BXY2h
vX06gQCSjZudV0MjM2obZ7suib8dGoe6cZIln348Q0f0p3RnLire5JjwtugO6AkBhUrDcbGsU4Lo
WljeuaQz9mEy1LCyf6wQUWPKu8mrAy74z1KY/kQHc9r+K9zWufiVTD6GtV0O6Y173CfWrbhfivgu
tahQsazLINSTYT0hj7E/ltZKgVLmjf07QLLknzND/dbZZf6SNz4czJzGNMLczInDkq4KHvDUzQ/5
1C12REWbeMlQMX6OHHTZVgW2+RCsM3TDVGVoICk48Pm6yex1Ec5cVW8bWxhhDqL/m0uDOphBBH1n
sNj+7LVhR+OCDDNoG603huWO5xFPDFKlZqHNouibXQfr62x7Ax3eTa3uY1Dl9Hr7t26fJaV3tTD2
QbviYVmw6mwaX6goB9wY4SctwP5P46Og6hTKGQyaba/NKy0k9WvS05pYeM1ff67JyVYTa678VsoG
DI/K9M8MO/g4oLz7TlKpzvkwWqFnsO4vwAO3duPbYRy3vHixdq2aHb0af53OwKxpJdYTQFjMq3J1
XPK/t4PDyPxPZRlutLTY4ysb93o5TuKQpB4N87rEfuGKKoScEHBJwg3blIvxswAZrZ0PyoUGD7XI
4X9+qUmN79O4TojpdLczZCevOCqLfMeElvEMsNv+tew+AdrYrXcQv/D22SJNuL/GtGxrUkHojtgf
jADtnJm55jcHJQtbIHL7wZnNc5WIMYx7349GxzIvLnRhGpBtOl5bIc7zLFmvl3iafrRbIzmRuXtM
e13vkXNYQH6lD2wpmVlo5PJcpWP3xDwOw9QWudINlyABM7IFLsqQlzhelkdt+8EW2yVU2jEbxYfp
IaIYsIAc/VINb+6MeUKkTXZNcvFlZvkfUXnX2uQUyMUO57Kx1w0rLJGNOU78m4zirJKXs7JBH/lD
zfoaODmCPhq03YE9Q5YQG5MhADBXPOW+xuvQ7eAA4R9dX4SF3EjWDK2kxhpWlYlxxw1YRtjarBkM
GLJQGwTTSkBdujUiyoCg0drHHWenweqf89G+T904koF8CQJr4wD+DtvVZaaXOGMODgPRvJAF8P7g
KSnn+76GGdom0yMRy1dtNxoz5cwHJby9ZYFr9PpH314CMGsEeKZJS/560R7ELUOA/Vx28dJhEQnS
W56Huo6vkAgJ+JeNKf4mrf3lCaOhKjItD5aRkCvR7yWavaAQT9rPdqDOWS9w6TGPFavbS/RUleu2
YjqFBcCBe6p8rlruAj94C7qS8HxAH4RtFZ9cpGsWcqVcbqFJi5Sd37MUXY01vccXeKfa4mWYml1h
BezlsOkhMPr13reVd1lqmezz2p2vTSL846w6ilV2LIHpwvbcW85IeKBiwzzVtWjRzXF831XreC09
zghLAJdT+xKfgsTUUFnpBfT0xW3SJ2aPim1qIRnDNKDJpoK/Mu7deV02i8ruaCn99GX2py6aFjyT
2dNVWv12o3Nd5uweNCLiJ/L5FvjKxlIFjMnmERUak8zeeGhvbYfKxUJYRDObn1rGt4U/sNfjnynQ
cKUaFG15RS4haSo8mmP1r9Ad9oIbLbSNifUh1/7TnctLNN07wKtvnVejriO7yv5agt+T9f1dJpAR
Sax9Cbzv23PHXlmA0YtZXFvhvwxBh+Jr9cIml5o2Yu9j6rk+N05xrgaQK11/D10BZm3/lJe1t4sb
Gx9fmf0baP6wcB2BY67CwPW+A9C2t6sml/BY1cvn6jYnhcU1SmvRPzHJlZ9sr3X/ecIC8JpW+Uur
qcu5SX1MRmMCmwoPT/jqJemQJzrByVD9wSimb1XqPdjhE8rN05KuOupGjnUE8dlOxSVuVEh9s5n8
luOYbRvcT6iRWBCgLvLtf/uYjUAy0rhHgwLsA118jX3p37mM8oRx0EIXdP0NVjL2WGyGdXuLWOf8
zuB5UQed0ebYGGMgPZ97YWBRUtWnrtQR2fmdn66X3EvhTzs/c8VolI2RocdOMCQl8olpF4x5Hpmc
gx13jbRK/sA1wfQAF2xDr81XmTZ3gnbLyF1Te7e2ODNGH+OEKW/5G5vu8SJwbEimPmxWd35pKS6g
ceGH8fZrPZwU7JFOl3dFsH7D4N8PaU83EpxIX3GMAoqmN17iPfrdePaC+lz2ywWV1dVvBoJD3j7b
mq+VhY3crG/jFN9zkB2qdaZYoYPPnMH1jV9SHh0dzprVeEeUBNuhKR8XMjmza4a6B0A22I9W4pwE
I1eIZnz0WsGHt67XdhJnLML/ctN9mTxUsmkxnuwbhILJkHPVTq9N0p3x3dzTFAaP1iEXVHolAo75
0VbBXhTdP78h1ykS9UCC5otmQ2YZvOtQjp906dzd7kS2BC+V5xycxjkWhJWbeTGRGFTJy5yIa6Jh
gxfFQWc3Nx6EmT0Nlw6vrYwQ2IGFlP2z23tXlKXZJsvNe18PP85UzAcaXPDWKns4VOSmDhSYxZb2
XQKFrgMFkp6UIhKe4z1vNPRapizqwa6BLkkepgEHw52dH4DmUeVaBu8S2dWBp7P16zg5D00wHrPR
qc9WY8ODU12P3Hd2QLMuA51SC6Fr4LbtgzXm9TNw3TRa7Px3KfTbOGflvVPXBRuAZd3Vt5YzrpJ3
3ZildRZjwDzbaJp8I0t9KYH6fxqqWT4mM6OBMlhKkMpD8NZNpnVMLAw+g9uOX15l58t2dZ2bZGN0
05+pR2siK96fFimNtyGnVezmKnbIe9lQwge2S7ebsWAnph4feKrdd01bALUT4S2U6nOz28FBLa4O
ceRTMRTxIa8sQaUsgZJi1iuciEFtRzp/o065t0k6f8X+ZvnrRUG3eYxdu0W6PNrJB2GDfvaXoSZ1
Ca7VYrnaysz/JrzwnkYr6T/EuALkmXyo9Jupt+L82OZOB8nHkfG6YcqtPHEw4bhbetCmgTGxbf5H
nuk2+Z5ok961bhzSO+Tp4tT1C9o1lfvH/3RWTk6ZXhZpmVE9WX6YDLq4dFUA2V63FNQzrw+rfBWX
dWy9rTA1fkwSSU/BWvl/skk8ANNcFuinOWJtIwsQAzpKS6Izq4eNLmw0f4OZIsRNdUCmt0U8T4Ox
ZXAiSH1RHNAtUFasAxbaeRKRYXrdrklcmkOdXHuHpBiz154pFqTMJUTdITPwj+Vz5BdYeCz+b4h1
iuJWxxgKUELzXJizEdrKLo8yK/FPxMy1vadDYn66nTOdx6my3nI5dQpI+1wgFW4AVOYVysl+/pHd
TNaKK2jPK17ZcGDY4RO6whAaehr3VRsPZ+Uo5zADobv0fVJd6LJ2TnlR9m+jlvZrj4f5PA8ZIoEE
drVjjw2aDLyRfsrOIlSH266oJdlg2q5X3y7IzjO0RqaSBboD4l16DOM51ojN6mZRLX1XnOtpqCM/
KWpcGHSguEufbpOhKe8E4yXXqa9pmrcxgtp8wmHdE51XXaMPhdN323zxBHlJb9z4rpbHNOhksyHO
6//SkwTriUMWDiAs7S602MR/M0qH1sKhXjK6YOIJr1sVI8lth76wNlba1zNiTRNXdyCb9k+eTA39
7DDp6ZNGsN5AHR6KBBtLSR64FPYceQ3uvAGcMV7mSRffcmSOTmD6OuU9bVwbWWFVg4bqVM81mJ8P
4Xrmjq3IvPatQQHK627FXhqZIcOPq0Z0HvxOMbDwCv7+BiQC+FRTNlHca6wRQdJAOJUcCJUDVt1s
sW4W3NE6V+OW/MYtNspahOsAZoHtN9vA5QxAmaT/XCxg62mOZpu9LQsX7uNuyFqf/prV2vWxhxoX
FOu9pz0dBnS0X4KS7IUhfDeSRtafUOx4G6Sa6AZr6X4500wtMRdFJDsiRUnV5qFFrBYBGFh2mClw
IMgFl8gmH+Ie+XTGHTLZ7X0mIHbKNO2djpeeNblGS2y0HvIXA4Ff25CO1QlXnKbjV7Uk8960l/Va
xg5CPeuGW++RkAjq5RtBZitd6j4sVoZUq5vpvMqHk4R+jWMxvp+G9l8CqB08/X1d9U+4ve6HznrJ
3MKKqrV4bPP5xBHufsyqf33DmlZ15qcsiKRLnGxojhPCiNbON1OZ16HhWG1YTB3GtYFZKm4Xm54t
XjhIPS8GYPL0Zoiai5/Sx4MFXupljS22DT81N4jn/xTEzw1y8nWKI8e1DiLH2GiWzp73508/qZfC
zK5VsFzrDlTrHAfRxPZbTelhbu2btoqAzadhqc/bAzXwYyzIbQLKfQu87KUvGYIIigwG95QDRB4/
RLm6nCtNflKVnuMV9+CtTM+pDSmSWb5VbfJqjPYlKdu30vH/TZ08On7xXk6wDIrYENvEpTzcr3D5
63F+z2ui6E6jcR7d4n68Lbx9teI9AAENBKvOOCl6z3rsVCgkqVW3fVtN8wKN72cppq8mmT/GZT32
kzyoleQjDuknXecXJsb+JbPxZGmH/He2a/vGffVuu0U1yJKs3IATzazVRmbtbiWWJekYwXggBJHU
huy9vxIT+AEYBk8ZH+RLHqj6Haq4o3hKGaeXpBXiwDrwMjGnwb2gRJccadlPgClz2JZD/l6V6Bh6
aqhZd/McZUQLQ2pchABVW+gp/yBvUoX55NdcfX2NBWeZjqKFWsxPnL3Flnl1du++euq1fQXuS4xv
iUsJo5owTv2uqcUU8up+riLxjlJZdF0vpdo5aZxtW68FMk27dlWwBWWNxXKvOdzcYS4JNnGevBn9
+lbZcx7FMyy9tOkwud/qI6VPy5qLQuCCdwfTjmeku6qlCZA8rYfMhlR3By/d8Fxny5xhGUE1z/5M
TV4fmjRVF4Cc6G6UHnatGEA/jyP2OCf4k8ipP1iZfOUtRsCygKdNTCr4TW5QEplvreTgcsMR0/ar
cggx00Ku0WR3w4tljr/MmQbn2POsTa+zIaLVCq6/Z9Rh6Tq0n9ITd/GN+tpMGUIcpLB43nsSHi5H
aUyhiY4IXwJWpt46UQMutqay0APg9qp3a9EFIQtaCa7brF6Es8ywvLu/qC9YzHW8TSYQ0IR785V1
3/tVy+A8e5VBtrCPxXLjHhdhn/ntndvh68B3WR4GRm8jv/SGbWKRQRAUkY6E5vHWIQH8ICvjs5so
N1RJWrxkTMZHjfBIk7TBAmzAGr8I55LdMPeYMWBwb2Or+9Uzw8HVkFTEr2lNajvnBbam8tMQ7Xwx
R/NfPVUNxbuGUuiU+lvfbluK952OLC0Fh//ibtEkt7TDK0XKmykzvnipHCSaKXuaQwifa7s/0AXB
6R/5yGbK0TM7sPC2o8J4wzpQRwK8eURKJMXAYrFCkKdE+1NVxk65Md445Gn3Jtvrk1CLCkmCorKM
cT95s5zDfvUFiyjPvdDKSTcAMKdLDSJxPzn0+dhq/sAZQWudmQSPXWBw2kP1YvTUoajlr0dJkHfw
e+1utUf5iy3fpECUBg+xXTzPZWlHcT7iV21lc7QSMOwk8Ltrxn9QRnZOtGXM286u2SAX2GFWnn52
t/EreoLFieqOS0CL6iIxWKBh4WAxSmgCjWUNvK8tpyeEx7fol0SA7Tp5VEPwClt7sjezb/7reqOi
7dLCsKP47FePkEKtMLbdQFyyrFZblsCnxNGSdHTDPaMrAFWVccllv5C4xUhj4t8hQdyKXcU1suCP
bxxIvvOJqrk9wv+nk/fBT5ZsvwzZSSJO6NLpO0nIVLUibbdV1nKoCoaGZHlKzkoP63bg1LQ1TW/e
J/P0C0qYIk29Pi8Kno9fa0Q6fq6plIE7w5GHuaIS89WbOZipm7HFlJO5WSQ3ZDECXFl1PHO0GodI
9sh7hySpeHROEnbe/C0z4UQedjjkW0a8V4MxR3YpXovAd06U//FNViO2epjx+7gwHpH0cEKFddHs
nBxVzSK6P1nt6z2UBUR1PdnyJcho8yUKCDlZfxJUfZBMYIudS1KrifXHNEiEpsmNNCQKCrskrzaW
ZAVUOKYPqvfe9aLSrTWMZzoo8m3vFC3Zcy6HANlGK+TRImsMd7WFdVP52b3RDM8GSslN3k4Hu0Fl
0a1TGrYkg4kh9QgGQLwVZbMAJM2WnZdb4iQWozwS1zaPfSVdunHcp8AxEEWrvIwYnLm2jftHKcne
mi9iqyzOxqlLlT62YYmuzVyFTaP56c1EcmTNTdbHoNxZNIAjdS7NqyXgD3j5Lc1k5TLKViwQc9Ul
n1lg3Ky3koN/u/zNHba4tFze06CtSBA2TdjTOxpyhG3w/jntnR2XpGQwSbE5GHbY2DO7hnGzLgTj
/ObY/ZdRCfOxieMkslVcPVbapkQbW+O96aVg9ekzDD3XhfI+YWUJJh+jL20Fu2le9TPJzP6aQXLb
G0NtvXqk90iOI7NybQAERhIEH1Pu+oAN6aceyYfd9wAiImVW8tiWRRVNTYuNM+FrNVOrItORL3hm
BV/qRMiQNOPz1GXVSU11vhsLEW+tOeUtto0BmQJm26ZNAmy/6Ny8FmHlMAz2mTPEfBUULYhaOt1T
W6DZfW7d7rGehDoZgTawEVkJFX2vOyaxCj4sBZwSnYkdlkla75tV4+RVldgViV/sdJPKx1iYbtQz
Z3YNWkseA4P8ixEvQZhCi75Ump8jV6r4l/axiz5m7L40qeZdmgztMzYdcpi6HXPI/B21/aWkailH
9F5ONfW7ritm6gV62BOLkGwyDP9HBGiWyqA2X5oBcE08KTukgLKcyVXn316c08nUWWk417V+KApx
R6H8EqcBKRBvfuxkQHkfU8lm8GNOkku9/EkUjP6loqrZxMtw7Mm6UTAcyx8Kpf9xo1uT/770ZsF6
5pFza+k8G491kzuffRK4d+TPJJoIUpUIc3pXhqJx5WOi4H2ZeYeXMKA5Kpub5OgSaEdmkxFRa7/r
7gczBt5D7EXZFukmwcoUXNzZ+l0Tvi/HhGEbGFSGC4XKDpQUQKm+IEdjZlBmBRuy7OlAKI2M/N48
mUcNyg8Rnq83s6inbSz7PvQt2is8dHC7oaVdbzLmKfIKzOZLTx57TuOYpa2onfOq63XvKpfVPFB+
QjdSj0TPok0rFynj9fM67OukUG95H9xSGbEcDzUaxRc3zetzy0Hg11xF8xIQWX8wA+g/qmxNI9WP
b+XEEy6sotqPdW/urdJZz7xUwfuS9xxrF7vbz14/h6zX7tGfO5on7CWLFlE0u3joxkdcelZYBCPZ
2zod2+ecqswTJkk/FIlBs9xoSzokHHNvurb8Xuza2tFvlkaJOSMfMAzORzWErIHixLcjWMU09bcw
T6r0x+/q4UCA74SlTNvXJsj7aCJNA8A418/5nE3RtBjpp/C0vCZj5X4g4xgvKHsnehv6huOXTE5u
ZRrRXJXOg4eE41HWjXhph9T7sSvZf8er550lFenHqZX254K35rrgiA7dSpDDrpLgJW7U8Gk7ybqn
0605BL5FgIFgeUdLkX7pWmSyTkVlCcTS4oeztWZnUQ79QZW2GfZjM3w0DH7s+tEBzRznw950nPJt
EmI4yph8HHOe1qWi7hcBQBv/2nU5HAOX83nsdtVHtVKgE2M3h0JP8qkvFMmUFKNjKyebxo1mwgCS
skwWbXpHCb1g5mXkgNxTGs3xVrBeoRlE/Tg4F2coyFzTYn4HEE+dfM9Nthla1JdJYNNZfGqXtI8a
4s0r5XpmBpuQP3UN8CAW21ximEhnOh89nY+SDx2y5+xqoBeUApW5REXrFQd3YG5sUmV/chpcblo7
2Gok1/mJvI/xk7jmzG/lnf5T5/64TadeH6FAk+6XcGaOMM66C/lqZoMIl+U7GKz0LJxmggMkIQrW
9Wggo2cdwqOzTA/LJNdjjMXe3+hmmnZgP4Z7LfP1KtqEo0BRG/frEn/weWsOjevKh9+i1lp1Rs9Y
S/P9ts7cFvBfq/9x0iTvVS7d+DqrOT9Kpwn++nKRYULN+W50SZFwuqdDFbqrvl+cNN2rjKR0QRN4
xAGdTzw1gopFVpkPqbKDVwezPava0nCTxOoz84JGb/iuK3qsJsKbe7urs3OK7e4ujhuPqAvhze+U
EtZ3VtHa25V0frNBfE63WCr1O15L8TAGLK/NavonOvtx1PuT/EniuIxaNMXPdu75v6ucVOSo3Dx5
TQKh6/admAnsPpIo+IdSTMMXD5gix3sz3qNCL59KFqWvetH+vmJ+5X0ep+E+Te32sFACvhNt5kLN
BS9c+av+SrSFyWBonXbXIoTaBfawvkIfrENfJOujF7AE+9Sd7szVEWobVObsb/LAiqMc02FN8abA
LwY9PVwx+4RtNswnQxQOWEZEvCW2Tby+i7qShxKh06/pEbNusCvIEVy72qj2DhStEN5VQ6OWne4X
iw21mSVdh63/V+HvZFKqLe871QY/KVq0hUVzc2sxuGayweYoC2drjWNzodgmQq8nsi0rYwy53wl8
hLThRCLo5ZjnAosr5dvBaou9D6ybtj3eg2IYfuLSk19DR8EUaNF/W7aYkcec2DjFustrk6Qih5so
yYmZEH8tUaB1R4V0ch+zJpse3UHiN+o143Cqxdt1rFftPecFPYbIA+QWssMcJutqvapgfu/oO0Do
I+j5qPlLaHckMKt0s7d5QmQsGtoSS+8pXZu3rMqsJySD6s6QPpLgJE3x/HCWH+f+mJNU3VSYsjkJ
uL8S/wk2dk4rRu4Y26Aml0niBrxJ41vWl+vOeHvNYZz+GD7ndC+OTVyMZrkXWeAetOFNRw6SzHqP
9TrSxUQ7XZCtRPCmL/UPuE3qy0uKw3uprJPZjOqEYIcn4MvBxa5aH/B5NCQhsJBnlvQ2eDtRw1M0
Y60JBnSJpazCzJ8ZXwNd+5jH7viXm7N+5b7jRrbh6m3rwCMJyhrXZ0ePAolFfSzs7gciHSWT2dHf
0xo4TMjF7+Pi/Mb1+ifgoXEkIbHhuIX7NOrgxPDXy9Iw9+1W/wICnW1axLtlte5he+SbVFOfsqaq
I3SXwFYWz7hUre0/Ff/F2ZktR45kZ/pV2upaaMEBOBwwU/dFbIidZHBJkjcwZiaJfd/x9POhukdS
pUaqMV1UVbKYEQQRDvdz/vMvmWjgTCfp96ArmB/q0vJcNWeE0OY+OKY+Y/iH5/l6qGp9Df9Zh96I
Bx/P3CVoMYiQCxRdfCf0ndRLsOMqMled3pHT6Or7VhkHTjaNChhGL0Wl50/x2qjY+kPzpSGhl75p
/GQTP9RxQ3pSPv8c52qDsYVHpPhZVB3KkEXjCX/MVP424r+KlLOcmThGhsde9x8Lo7vTmiUrLiHN
u65g5gUg1BDfjyoezXXd4kTrmJnCliaEHNbo7KYuRLCD26Iclam6II9atjK+NcCj6Ztha828yO7o
y10a/YHxam/54daNCcemgTpmWXhntuoO4b2n+9bzbE8XJUIWuHu0GrGPiAfuyuiaEFvtzOYqMBhR
F1WxBuBL12MXeQZXPKbGXYIfeV5E+zKvD7QBcPs0KM7VLotNkNVgaywDrxlt6VwYdFJdfWVOvht4
3GZ/uBOjv3FcaNlGPK1qaCc8vchCdc0Nrs5EO1aY1ilkVgVOMDxDyUHuM1yUDfG956YTKoXNq74K
pmJamQTDeWqK3yrdeKnZjlKoMCjmV2h5d4NJkBlzyinGld+ixonpZP2KOZ6aqjcyDn3PHcOTbYZ8
5Dh9P0ONcqi+/XPoB3ezrI2VGToPZkYMocjsb01bEnXaleOtjW3yoabg2Cji3apq3nHM3uQUPAi/
rFYQ+rS9nqDsjNptLSamxXN1MCeIYYyDH/Ig2s6a/RzLhpFQ9R6b00dqhHdG1BRbvRrg8cPLNCiT
V7XenspiPndmGmwL2W4N9quVQaUoGn1jdtaGRMp0bfXBox2HL2nOlZB8HcI9zLIuYx5UkKWo9Sdt
jFnNmTGuHUMd8Rb/FhS5RgVZ6VCWE70NN5R7+kteh5cIAi+q5Zrb1M0Eq0xn4cDAtQ1jPRvaccKP
SDrR9yk2bk7fv4ORv3OI7kpRP4/4ddPd5zk7KTg+6bbauq/H8o7Ur1s7l7u+it4S7buFTyj3MZ+d
DVPIbUlJDv/xIpxxNQttYwThN7Lf3uvZAMmp3vJ5ujddYjGJkjPdr8p6g4NGbGMN03PyknlJ75Og
bFJ+DFbyg+iX734yE7AA8asyd1GMDVpYeiMfbRvPt2ku3jM+J+mDcTTTV2Xi9Ymfe1KkjzavAY69
dQG78MxsNOrCc5/E9ABy67SSnkK/SWy7FjPJpiWQN67Fbm76qwzCU9z3w0oJovKYrX4U4BrQfnY0
KmdD6Sj77XU5qxWuTe8yS2/LOEd1cl1CtAlrEvCK7r4wIYWYcmvL+ZN0eYKPR9pnWtRxMt+1/NUx
urWB0Jja8daq+BGldzTGntJhdmhijdRxl0UkIufTLobpATnqNs/+owalKyFaveujU0XUbmaPKDyN
u3w0oPU/QarbdoqZSBVN5FwTo9Omh3acNxR1Gymg8psyhgeMv6vwx3MGqw12zJhFLynj0Dhx90aI
ejmuH2KldstHFU2Txyzo5BDEUocdpfa80SvgpNpcVVZ/ahN5yFL/kIGYRrI7TDLgWKN01Yp3xmun
GenzshxSohqlg/QcE5FIh8Y+jQHjMIdWJltn5nwNw8cae8FFQM18fFOynAouevl4DLN5CPNgI0Px
DTF5gEybHMp1IIurI8HnSqYSfF6zOX3vG8VgZd4u9y1oKs/wsyu+y0TV2QSk5xyaLIFm0D6Xa0xS
2wu0wJuCeKvniohvyhMrinEUIYA4HO51OzuaWfMTVcjJ6FvPdQiz54VN2oNSTS/LdgssvGO/WbtB
ucEh/MxUYzUZtNR14SW4oLh2vM+bad+Lbt3p5baz0iM4/Y/Zt/YMCYiNseSqKPR7XMzXKbtxMo6e
jClRYgOKFhDWxCE96eGmGqsTSTUZK2u52wUxoFPXH8qI6Q/s6ab3L5ycRJXq9UYwUkmD+iUp5UM5
+nczVlumZTLsK4FRywdUwS244FOorNsk22ekFTq7QrzrW+NliKv9GMUzGMtylwr9DOkUa3pLx5FI
eRMEqRU1sYTwlf6ADBOs/AjpxqRVGzlrLtOwBnazbpDVZW7AypYEUw4Zdz+4k8VeXzRrO643swof
zMDZx5H/Qk125wdMOPkFvjNovgZxukurKKJlCuu9bF2xHuDSeGVCVWAXB65hod/FK/xOo21TRIwt
MnnLiX3M9PZSSfOlNAnHGYZyW0/G55R2z/mcc8eqc9pHz2aWnvpq+mAE+FKXxbMIUnPlz90Lhvh7
NvBz0cIl17AGny3/SF/yFQr/i7CWJ10bHkZ6v8pqr9rcemls79LUuIBHgvLVfXVClHQxhGOsc232
dDU3WOYgQhuYzS+XDToNU7C3rrZWQc0KKTT8ZVFFNTqGMaAjmwaoxJ2oN60sniBfPJZyvq/cwF+X
I8KtiHTwONKuJGVqeyqr68gGh4BKkmiczO2pH4vDmIKvuMQsuFg7VTxvYV3fqsHllMNmgVN53fgF
PMmKJ1GzmUwaAX4R4W6cGBE5KQx/3xAZTDbexWl2zpAek86/A1N+ghu4nznedKAtFBTw3YNKTAzw
GfrpHTFnLE6nY1CmJ/3R1sdbJTqGjsCudBac3lAqyXU1+Q1NCNr6tYcLzO6rvbiIBAkXJZmxfmaO
gxlFAdlKsIGDCT1Weu3JxvioEJ6wJZnDirxcA81P9NFoGpMWziijAV6kaTz7Kc95F+gXvTZuppVz
Dg/WLmrST5+SyGTPCR3ZwbdW0yb3Z51g7WGnYeLQkbOLHs42eUGdQ/WpOT7m5s3P2n2WGe/MXcQ2
1BFgLM9h0aNf9rN9UsLAaJW5YNrBcwQhH/fOe9OqvjJGR34TUJVR2VdiuFCEIWEQ/XHoKnyA2gc/
S140LYWS3/2IeaWUxQmt+wavr0tfhnh3DBN9Vq1ttaj/qgUzLzt2DyJuXpYZWyW1Fp4xk89i+CxC
B85ZrZ2yYT4ak1gItZ8QS70kLBeCqWe01j6X+QNQ1x4J4rLuRN6sFQdiFw1HZqmPkl3f4kRd7ndG
WIruwH0Zx1WpPdrJq9tz3AW7onHXLuuAu0+xOVC5DOuUSCJcKc6LQ8VSTto6R8jkPyzxlwVnmVF0
T2Ik31K5GwnfCOYEigJF7nq51vJhMyDCGZeK92hq/qsPFxG2lZXtVd8+6vKqDzlOGNkbA+TtVC9G
9PaloDcFZX3lpb2WLzYni6C7yfB6RZyWD8cQGoNvR8eFLAFfxW+BpQmDLWmtEcVtXP+AzUeC6UZa
1C/Q5A9mF78js9/7cF9ypu850bY5eE21RH9KNHvf2/gSShKfcmSVDVO/sTI2dhOcksldYzdio1UZ
Z+duoJSiZN3haOJGpqdUe+G7yzIrlsXPzWfL3fcgmVnFgQ+P59bF58BsEBigkBzG/KnniAz74sLf
DXQDUdXCGzwDkq9cjnZDAAZqh6IvlgWtqxXcv2wTRM5aG2tSR7MWv0HWctnA+gg8Ny/7VboEBQOa
rCyeAMlRzlvHKnsLDCRgnD/E6u7DbroEGDtAwP3mhvp9YA18DwBnUCfIXxvVVk/Lfy098zI2dqgE
m5FBRB0nX3isn5IGkjW/GjRL7TSCjbYq9Qg6PVWWtbcna0POM/ws7TE1+Dx5gHr7W7fwBhHlLO2F
/bT8NEmNlffFsYI9tEixjNq8Rr1z9Euk2tLX38o825mduylzuUcn4c1jhrGstg95hBQlsw0dExnI
Y8rGMjp02fi2MBdognZRV11r9VBYb1l/hUMAF8dYzcY3Y4kjTnxvsGE19Gs//2a3gGZ02Zp/qMyL
ar+YnaxzwFwuf0bqBQ6+hi28ycMvnCE3qJKfbYbFqzluwKHdbd3SQPrEVtN5uWZ1mKP2d9MMu/1q
y7vlUB9Kf0NlHIqyIpCaEyTiSZ2mVwN7MLLID43TnvxEIDhn1wjLFmpP4m7LIGHfWqA4c2LGzcTL
ThxxBj0BLlZv/K6j/bTkZaAwJnEKmlTFrGF5omw+4ZGHtmUb82sK21aang9DaYMgp0BXAruT+ROU
wSZe+0TypSnx0QdDmdU21YevfuG8cjti3Xq0WFaWi9KIuiHgyQXHW2E3I/FVhSFG589AhmJtPWnK
3Pp94JkUzykUXB9ybcpDp5sMUNtdNMHshfLtwlD06qQamB8V+qqe2MwU7p2rSM3o2V2IBhH0Jaos
L4oLjEnxIKM1fGkyG3IJXPJlK3PxliVnwFOGjapDejKIX0bDvMty445fZKQQssPyfrEuCdNkF3Xa
cdmAeLgk4+umi3Y6swuiTJDXIqqgo+kM2n+76x4CXT5hW5oSc+IYP1NAYBjfx4AJf8LWuqxSEYwA
LTqLjz4ff7xpkUYMwy2we8A4cIKiAHWsPzNrYe9SblcMP5cNz79yT0Wp5rVdt9lig6TMOt/4iQnj
CGKyq7cfaZrNe2OI2RQyhSKi6sii9oP3skYbFCjn3s1gS+rfihRbIPyqLlNQ8RZj9KqzYxNIMUJw
gwcV9+SsMxo5yUDeMh3Jrq1uiQnjwNW6L5VkN2NhAkf6t2m2Dmn+XDuv0viZ9BmLJdn25qYx+/hg
UaaBQ+v9Uw/0u9WYPzxFM25zKjC6H84EEplpM0ywqWRwPMHOTG27efKrPPbqAeGuEbYvYoJTNVqE
fhIf94ORlgV5jqhk0ljTj7kq5+cC1iA67HKi3gjAfe3Rerdnhf5AJO2HqILqXbMah0FcosM8Cjod
YMXtq3vbGoARyrpj6tJSqUAaqrb6NHUn8haG1bRUJizAjlEbcQXxlAYkYBudNyZlBCuzcuK7gNn2
vs1Gn25cdEy5C7owif+pz2wVDtFsoNqfrbcAeDT2mqAwf8xmP6cbmIHgu7Eiyq8z2jP8Kvm0MDs4
gyYoLSKgCp1VE66ttEYKZzoffcTWWROyh68+pCtoikEek3/RvRO0+sPxA8T3NXXpqusCfILtcvjS
DVL4VmVsm16oES9nyShfZcpFMMCKNb2skPEhdQIGzWaHddLKCAKzWuduoh4rZYlTmhac4DJI9nDE
YNmFFVTGeXJ09rWoIE9jEp7j4A9mQDHAAL6X18jpxjvOSYBHFRFkXc7ysRr7iElWTsGONefBcWu5
NxNiDpdXNBvSUYIT3wk3MCfSnTUMgAGjX4SXSZOF17FLBWP6St+UrZpivMca5DgCVuRg5muZ1AgB
DR6NEoBvPul18WJZ/mlRR41+ecqpgGcQGqOmElZwFF1xlzsCeSBk51WvygcgDmAFx3lRI7rFPj0s
z6fI5atZId3U+h3yMI84r43UHW+xRq4RcuHb0Jzox/dDL8++HZw023l1an2LltCTeENqSXBvFzb0
guEQVsZjbasXFBp70xJXs033pq0dbEq2udc+lnW3QAQuhNeVYQDG23gq5O1dGhLdGgbvCDZQlLgc
bG5MOGQVUp3SNq6aUXUcSjVwvS4vRt+1d8ZgXIkpOUKhT702gLOW1ieWuAv4Vr31kbYT0B3nLgDV
C90D5H7IRCooNk1oPaZOiKWaATgq0Z+TqWCn2l0rYnpScZdZ+GJXcB0iXtvLtD3quNwfOCvpRazu
ZzzhkdHnT2Td3PByxZrEekhisHxnPI19+5ylI/bWlDOwZ6+9i04GxwtUyggd0+YBogrkRTuG6hl7
s9PvsE5x19Uk6xViMyLpqcBM8xIIziq4+Aecmu9/hxQ42bMW7n1aM5WJTm6ePbt6+dYXKR8Yz3uU
kTcST3fOck6MVbfLI+fmJ911KYTqzprWcmxh4oliOyr9Y/mtk0o8mxP+aql808Z0p1v5i2qW7S9s
z5mP3LpVGpZAQj+6VfHTJ1pxqILjEKt7QGEYKamCMcb6mKy7qoRHJoAV6PqpTHC1lp8TdyhV9beQ
aTbt5j049aVve7jaxh65JZwOS4OBH71yt3K8QgyP5DfPH4xNO8fPMSc68vR9xuJY3OVM7F4yWAX0
Vz3iP/PdSabH2EkPXRs9+1H+BQmvYLtPDykucRPdIOS1Q6LotlV6L1r44WgWEA+6SAvojAy3/FFV
o9jIhusP4xlMJ87XDEQPWPytF8NvFSbwLkk2sAVkG5wajoOeAsvQSbpRc1bQNTqHE5kT4XvpdEzg
x0UtgzB4JQZ2zWZ67Sd11gK57zsc6oJhazrand623wTPakCHST3OOEj7sUAwdoKhiQY/rc0P9UTo
T+s7MLq616ENbpmPZh36zUOpYa5iTg4NT2fugYYgZlfFRw79ALuS5BRb/XzMjeK+LVEvjolggJsQ
25qF9yYzMqHaV5h2lM1V8cDN30F0Cbd14iT3i6dvw7iGT1wrV+UcevpQynWPZASJXQS7MKQxn8PP
Vjr3bQj4PGP3Vef5sRnEN1jFXlFn95X9QYmxLNJkPcIkG6eIOYo6DkL7iZLqefk8URLeNPY2uG3d
vpYwe7JEPVh1dnW49d1iN7d80sRryFujiktUj99UTRuu2aHxILXuOTPxhsztzbIPBRFBwOA8AqV2
VjtvYTgjuXbjvdAhSVd1/WAMwVtbJ1eINE9pVbw67FzL1yW3CfLa2cSfcHF5L7uCuUM+nhe9MQKE
kz9bqESt18KMMK5YEHDG8Wun1D6DwvVUYtMYI23PypNWtSyEXNxh+fEGRT3bugVs2DqsjxGhzf4c
8jhlrbUKcg1jHK1xoOx3V2itzP7qreZOD6E5eWXZnMtgXLtzs2SA++XaH8UP3bLdhQaEj4MPFdlG
8LU0LpPjfGCe8p4h5Gqj7tC2zjEV8lYIHmroucgl2PytBv6b5s73oPw7V+QJ1x/uW5cbbM2WV7cR
8kQLsSwVMVNteKpyl+ghPmf6vkRysLyrXeY3ANudFgC7ZHoQ4ixgnQsI7XiNMpkWBiJDC5fNobnh
KwZnV3Z3VRh+yqG+V5hYqjLZjGJY56F/XlJsWjqNvLY9fYoPfTL/DLCyc5fWvjOPVTFw8Izxd0EF
nuU8fkZIycaRNbv9Abofs1A4wIaZr2M/2juJAkJOmXiG7klN7SEArueDe8jDGKhCORQShfNlOjmU
0zrvn+bGhy8iO9R20UEZXb+zqwAgrTiKqUrXjQGhsBDjXTQPqxG2iudMc/LpiOZsVMGOXe7TzOh1
usq4K/EqXcH3rmAwdN7gzl5dmLe5d+K1i6DrmKPwf8ybQj3A02QErKaHViAuyfLFbT/3P+Y2DtaZ
CqhzBp/+shOID6iMpCpuVtR/X64BrxIv0tQ5FLBsmFj/CFFLUXkPrKN6CjYRMchzY1wNp0HELxBS
N+G4mYLwYNvzU8N+wVi9Qu8BlwziCkIS9z2S2i3NhgM2OKusUEw7zWvA/9O18VaHDBBrSdkd5s8q
jpBs0e9MGc4e7ZIewTQGe4cg3FZJZG0hqyrQVOMn0oVtEEWXvu6OTfS9hEiJ4n3xNog9rE+uy446
sx2Z0CwS9m01dLtWuBjcQ2QmcvAhNXwPlTlolBE/W1r6FpTWc95nbKuIQ0W9pyO6g0h/1DNAJrt+
xSLiMkTtm50xaFp81j0nZV0N1oijcf5e+VAeY/uC/vBNT/12G4XVfVc116ED4GiD+OgEpkkXnCov
bhJ9ZzQA5LFtESWXnCoFB33oOU39jorEn5ZzNHIffTN47mAXM1Ee8EqdL3VpksrllBjH1/hTzdpO
y6fXcApftNA5pX6/GQf3VNjlU9LNz4PhAMzMHMOmVVZ7P/c7hmDG2sbObFWQ2cojtvDFz06OBZoO
elfXkGmh4uWPWl9Xu57B+6aXeLx0Uhu9vsBFaW57QrTrEr8n3y3sXaBVBL745Xz0UWEuUgPsluCb
ounUpb9TeoaPjdYDT02kk9uKe8MYPEVFyvE201Ov0ashhurn76oG9ujhGdz8sp3fgtaFPmRJnGfH
QXFg+/JYQ3v7LKQ5fLhdHm0sux5eajqVB6Ts094ukubY1wMImorVvACDx458xn3YzHKP5gs80GcK
urNl5m9EWCVHQwIVyKSD69r7Q7mPdOypyOho+w0CDsyiJoYVeRejoKJTq96SliqQDtminmywGTqW
6EToGXsU3SKKtu4Q6J7ThfrJhXhAPZD1EHbq4FCCg70yZv7Z231zUnPZrotI809xgrtIIQA9ZhFE
j23eDeexQ6tbZi3cu4xhPIgxvI4BMhV1yHCO2GyOeg4Ozzj/jbxp90r71G5npbQ7ppLmMXCCFJNi
IQ5kJj3VciRNxE3aN0gF5XouIAvq1Bt3iNRw1a/1h8ksGTp38AkrRiOrYsCxiSun6fXtYssyg2ev
287aF6BmYYATSjWU8XVIEX/QgKXfdM2JqaRb83shFMHoymlCVP91tB2b+EvnuV0xERuf6IzwzA1B
8hwXl3ddwiEoUBesQSEaCDMhSGrmxIg5HSy9lvGOMRTBunM6htM6c7ixxF06hJIFCRzk1y9NPEqE
Y39AyePRr+JhH+D1sB5nPzpKDCC8KhqSQ77g6dHsjl9GOYNW6myTFBuhs5kW0U3pljxSsYMaq6gR
1GhND4GhiTHbicK52UNW7o+FDKZv1NRqrUn/FXVUve2rxDz4jtOi2RtxchKx5W4tu3qXAHYbSHnx
FlubLFxZrg2pfcqUQvCKBV5c6yHsZLwajBAaYYwPkZdLDMxh1JI+HxvZPk2Mm95L68FF17LSZroB
FV0tyyUxQgQf+CM90WQgIQ7kSzMBxEDog6NSOvHO4svHVIufkiR964Vu7eN6iTRuqxvmMR+yzzp2
RpRJSMwwGgvKF3M0YrwP9PyWGDmRC3Ok40BCZeaUKme5j7DFCmkRPWdVzvpfajpSrbHK7t4oxUM4
i40jEfqA4YAK7oOsvKQRMpM5vJ+RRVg+6l6mZvTNYRXgdJ2s/6U0mxIvOsStQpiXBRiqRvnZAb7W
bvbuALXObcLsnKp0WvBXVgDSqWE7ZoilOq2u7toYch76xZdksaMy1YuJ7HXVWnWzQYeRbgID/FyW
5XNYorFfsCK3uU5Zhi1d7uVR+STdAk9HSEppusYFfAvv9zlpu8UyajPWUEuCeJNAvkZC376rkOEg
sv2H/9lV9L8xLLV/cWO1GuV0leiJCnCjZ50VXoTV2//urX/xXu1sysYpwrAU64/3cazgAKVoc/93
b/6L0apQQwqlPEnvZZQVi8UkLjH1nzjU/nfmlb84rTYapNYk4r2LKEPJ5zvImGSltjFP3z9MLP/1
D5HMzd//ja9/FCWDiSBsf/ny709QxYrs35bX/Pvf+eMr/u59FtcPPLV+/Ut/eA3v+8+fu/loP/7w
BTUKJfFD91lPt8+mS9vf3z/4LJa/+f/7zb98/v4umI1+/u23H0VH3cO7BZgw/fbPbx1+/u03YzGL
/tf//P7//ObyC/ztt8fos64//nL+LPLP//Kyz4+m/dtvmtD/ajiWYbrKdlxHuEsM5PD5j2+ZfzWZ
NDuQNzD50tlkfvsLzmpt+LfflqiNBiIcf7T/6uJzIlxXOuxnukvU7P+9oPt/+If+4zPgBvzz67/k
XcbHmbcNb/RHM2SpLJefZ0rB9bjCcn/No658GdZMdA9G42aPfZF0K5P5jO1PyXb27Y0ft+UuY7K4
aXztkHQ82O13lVaA6o3QPUvdakdlxz/x6f3Fg/v3qzK4DfwBMFtY1i8mqFKIJqkpZtXYZAfTALSM
wnTraCBLY9SteSkzUodWv6WKw22+0EgKqJxN4k+vitP8Tx4WY3kq/sOMVSrJpUgwfMOU0uKfX3yq
BW5//pyWEFiAV2VQU43CYgtk/miPNBAZLpPzoB2MUDFTRSiw04wzQ1OOqSAeL0Vv3ayOPniSFU1t
1ZgrWO9fGF7c9YE+PkeG+LML/qP58HLBtmVauiGFksLg0/2jN7QvcM50Zmuf6Jg+Zra8RGlXYSpW
TRuB3LNS8MPjdPxo7YJ4yqzwV12LvzmGQ7u2Xli1lnmEdXmJMpepUlKUu6hMUDnJFgmbdv+fnpL/
xyL8o4H1Py7WBTSTkoVP5fLLftcWWlGTekvfx7A31hi1IL1aYyBwNAWkS/zC/M04vv7PP/T3VLg/
fqY2D5AhbFMXkgDZX9YYEck8nlLsnU7JU5AWXlX51brIMFMJddzggqr9KHW0gcjo8z2KV7ztdrGe
ups/uRCTTeSX1bV8SK6hu2T+KPVrKuKMMQO61nxfpVCTehpEKikYEX2fHMiqdj2jkfd5bmvn3//V
QxTUG8YwObLpDem7PZYpJfn2agvBRniQ+Ucv1GMcVlznAEZtr2NUgwtMCTJEgy6Iwmq0Bi1KkEEa
h0LgOZhqQeIorujVYTzmB20Sw1YzJSp5vCi8WdNuiTTOTTM5L64GzVSIl6JXg2eF0XyttXvMJOx1
VuTNjtzkrSOyo5GGyB6c8GdviJqkaTDwEgQy6wcX9qadeMPgvPv4CeyLLrgOFk1mZ+QtzHPn3TFV
7wk3JuvaoYClJudQ9FSv/+gT2M11GxxSfZnkUuqjv8PSctbPQYSZqd41OWM7XGfgy3kTAOBWmpax
1iOi7fBpcs6mo5trXBJGHASc8KgZ7c9E/WhchJIoPKKdMDCncuOvmPLHFOVNi5hGlQV8JOQpbiSG
1RAMALEMpzG/xLmkDUnkMI1XjGymvSlQmDkRXWjmh80WCzb9Aoy5yoLER7sP0SRtcVkqRqvY2wQ0
wxUgYTjC+f9+SgIT1rrjrLLJqe9RrrqJX+ATOwJZUU9vRgz7NnYVNrs+SOaHLqmh93c46onePjIn
oM6VdB1ZVYpzKSBAYFp419s+tq+tq4Obze6fhKviF/1fdhqhIxpDcGi5yrSBMv6401h4nFhWm3pi
MrFS85m9DcvUAlbJWhlk6WVpe48AFR2nyEnQiPtNa/zUajZSX9KFF3Iy96HpnuK6v/kaynY/xFig
dspHX84XAjjg9WNwwWztZ5NaKG5s7YRqYV30H36DGBHliO8RV4iJoLnBL687jgsnC+FEkJ7Y1o/+
3KApLZAHlfOXYig5COYnSAvt2XhJuirfGx33nAMHFnI5vOKWMad1c+2LxQpHPxtanpLt0rzmOdwY
txnJtPSHZdh913YrJOvJGtLFCQUCdgM5JC7XdT4vse0GUK8xth0knCgzw1gURt/kNj8MfYIQn8+w
AqDrImy4orWf1wRdP2P69COz9cfOfMd89j2qn0bO5VWvRXfdOOw1LHJM0aK84B0Qgnp21eIB2sGa
Sp+4ECg7A7akefIsmxLKVoaz2azbj5lmXHh859WItecqG7VPk+E2A7WfBXFjK0fiD2da9skoaHdD
BmSSxDNPD6y1PWDKlOqPjl7tLcfqYKhdmiH31z7OgCuGCIjjCIgcRbE3kuE11PvnqtIZOttJ5PWY
TloG3g7zBFVNK1JokcMtg0eJRCY+O6pN15HDLIfZUa7vphZ8Unb1UdQXSEHQWybxOif6gLPUAcP1
BjsYjq0xCvfxbHiDFrvbcE6hcJXWd0l7VKMkVG34FkEjBrn1L+aMUMBXuPFo+KDnNMt1D+pm4MJs
yGarNfFTVaXvvWLvcjEYSoSfb02Vf/kOs/xCQphkY1H4AZXHqsNBSdE1F1iTG8mjirGPFVHwM+6G
pxY7VUwHySEaVbKJcHjB0iowNxGEWq/rP8KBLWBKlCLMKEAwrrME5wCcHysWs13nid+tmUlGuxg7
S/jE8SbGF2A1GHzOxcT2MMHlnDSMafVHE8xeI9QWZ7vCk6b+IhdguHXL6ZpanVc31Q6cdl36dvVM
CXfUwvqt6SDC2QE/wHEYDrRnhxj1JjCyHbOW4pg63+WE9/ugyGeEEAFROTf4yTouuQG77qHWHSxk
Tf2I2zijcsHH1r+aKK0w+xkZ2i7rhkHR6Lk61M4IRH6Vdn2T3jVWUhxdlGc4ZhDfhLpZHfwuzzaV
7SdebTHVs8TPpsestqrCe4mgZJtlFjt1A3SeM8xsYhxqKst+ceq6OjvBuCGljZFCVxOqPS2S/xmu
cZIGmJDh5JW6l9Asvkzd189zAGemuYsLFz4PUh7PSKaXwgaV7QQ7R9ahdwE4ao34W7j408lIwzB4
GD8EJKqIwdrOSilyu05/xLDozY+m8RHOS4nQ7hyBS3qucPaRTCExiwjc/OdSYaN3o4IZc7w9jVkc
GmBI8P115vbD1p2xage+sxnrmVaKLhrr1U2ZDABeMLxiHxU/aeTQmFHunJtAG874+33FIIketseH
TNnKS7ThzuRsvYwm1584PqYlPU+eg5W/Gg/Y6LLLIZhcvHbQFoA8u8r3AsZJeHySVJDn5sVm4KuH
OpyUhSZZFwLXR9Hrm3G2L3G32K4N+FYmuFN2te9sxdx9Q7s5e0wym20qwqsVmw9igBCmW1rn5dVA
8G6XnyLRPg6K/6Nl7f+h7rx2I1e2LftDzQN6Ml7Te6VSUsm8ECqpit5E0AX59T2ydqP77I2Lc9FA
v/SLUKkSpDRkxIq15hyT+rhCCj67cbCBXuwgq4reGcotSq9KP3wzHclZTZAzpYhmY+riKf8p6Bpl
QY6it9ZvReyZEP/xxKQuH7oX4pkwIJ+Y0M4LC4aSVN5Dyv6rX9uCIY4KMlgC5QCB0iio0wNe39ga
jxEOHhB2gCpEJViiGWh2zrmoeMNEXd7cutEL/IzzIp9rbNgQZw0QcUY0i6vT1SdRwscc2KAJ+bK/
wx6JYDFVK5VjfYQE7W5lqB8ahp+ORdcIOTsN6BnGN5ojWHVvRmXilMiOaRH+9tkGACoePCL6UKT9
driWCn1fF3EQLcDtNMvQLHDheVhuYnuNZ/Qg/OKnbdZYA/qtM0J/tQASD9FqkM1DGcsXOhxXnKg2
lqdP3+yxW0Md3gaoSRZUuPjs7OGHb3U/J+W9NS0YDpRcpeWOh9iludzPHzA2CmkjIy9uQa2cjbvG
SfMbxs819pniRpRz05A3KwskAYUELaIhma+4Vmnb+cAB2MYXDr5nNYmXAofeYohnQF7yS5s2vWci
lVZC18RwIr1heLwrVfPTiQCVKAxmeI6dcjh5htrhEixOBVZo6kRvA9/nvXIaaAm8KS7D133FxKNh
l11NjSiX7kRVFvduRKbJqz1goRp7ZqCeHSAt9eqVF0o+xmphesMFcCeqQS2hVE2abpuEXDrcgZtt
2WRLwzRmWlMalH15Tzq+96Xxwfh9tYdC/KYwhmJfK+iraZxg8d3iomJMvc5b1Yzp1p8AhU/kZdCK
UGuUTw3YOk23WxX9shvidGWX03M94LGpa5xSsqtfRJpOW9g6N4sxEWkRzFRlX62HonTIC4AupKcj
UJX763sqRXEzOr/HgvIQNMnPKWXpyhvSCYhu2roVQmQAMDekIBmUnCUr9UowwKHRaq/6KTJWqEHm
jUIvYhYMfDoFNdKe3PMU+AMDy2zYlCW1AoZG1FIWoJXRLd/yKiyO0A3vl6Ox7HIrXlQpIR5WMLxX
ZudvlXONGz1eYsIsqZwW9xYnyGqxrgL7rTbRa9uZPy4GQC9p7AApD/oDpFStIti/Ndb+sX92Oa1v
YMsS24JWvtL04DVy7WZAo9rA9vJTtz2x0z+m7fA7zYZwhc9UguhiRtyyFmGk4Qb2hkXvA/phoTrf
YZVOSR6xn4XbSQfWEizNG6OKGAm9MawG3R08C0pTn8SH2MRdNgIalvBwkLuUm2qGbAJmHxDK78oE
OkefczkVLKF9lZcruiOrdgyuwkUa2T9YZFIsIOH8lpbBQCXst1NT7oNKfaPrAiIGHXUh4vGTnnRH
+/eXGLx6l6rstzLnA90duv0Q7tm48fY0c3kH6MOYYFGxHfOJVXc8yO676pJdOHCp20nobkKeZInM
Yan5e9WD37lvHdu2l8jyHINfwZKOV1rHW1tYGIYEHlnHkj9QXBOtReHgElabk+rQ9fO5DsSGFu8P
WSKdIT3DkuibpRALGHVI+uavqtRnpf1jH6B69k0bV9tAe92Zqc7v82nkpzT2zfyckKQ4Aerl1fZy
ywpABYPdfZcDUqonMk4xCzwPyowWU+s0YHYZRNWSZcRovnUwDE9uUHKQBSCzF/N8xKRGsuIUpAff
YMZMyYgvIDaa53nsLs9zWOwgh7q3dDYksOD8q2jzg9FadKfuWTlYzI8ugrllYqGjDLJ+R8HDUJhC
bFXbKBiYxTKpM4CM2JQ082SQ6Nu62Gm8FMir9YTB00iYb0lPHeoRixminD0UgulgoNjdhfRDsoSu
ycJFQYlylZnfwffGZu+1v7rGGRDz9cOBK/CrsMYNoPIYgW5lHtr7F2Bir2FNaCFOFoBm0bUXibEJ
uqZf8bJZhOlAHvLWrxbUVYKRqIVy/f5FFq1Y4R7gBGF5i1b18mAx+FtqiYxFOHe2X4rA1fPKAwql
ZAFZMAFJwMNCliga0/5YV2m6iicAzXYUz2dXpYyoBwcnUTBvO6zeqKvrNXqBEqLf/BlxsYHVavRO
epnFXhC5x1YMD+39UTmGkjI3RPIcg+I18F/t0rHidpO/3VCmq0C4V4GvqAMOemURIauiGL9L3m24
2yMRN+EEj7+cyVThk0DbVqx1Bt+sBVp99KpkXmVArcBpQEcdK3bdca0cZKf5EF/aPuG98Nrw8udL
DD0VD/aqwQRpdJ3eaqMuL3++zHb6NBRgwyl3Y6buLz6EgnMvGHP5q9IpnWNpGBiYCpBTiELYxiKL
JtgtcFmygD1+9+guOJTqQ5OTwGAYjxzdoQgySgnfh1HtoXZfUQzcnMy9sqaDeZ4ZiRvTdzWzm+KW
W6Qypb6f/dVQeu0GY9AFexXKiRDDiKGhNTgY7pi8qyy5GDjZATSJVZkUq2jOl8CyeaqWs0sRJi6c
WKut8pDwmrjmqpNFg6IY8BtyuXS6/bDG+Ng0wYSzb9gwPkA/7YsdO9YyCqZiLSKzAJ2EZ9RNi61v
gmssJWGGwd6lDDGF9Rqn1C7RQDwNOXmYLeh/VCxiPmV1kFhXysSNMViANOyr1uXTHIYPoNXRBDvy
ZzMlH4nZOquu+4Kwjb1wbBmuGjNgv/BCNqiN+S3YdQZ01tDulirER1vWdrCZJ8p5z2ZoPJXxOeCA
2TXNqWTeVPnhg67ks5DLvsH4WqrxZ6Erb00zcxX19Ula5kvA2IuKFRILOlCn7rk7+npjsz073cx1
wtKKz91t4eP6L8J+g8S9xxDSLUZnqQP/rEiVRI/O8RZjFo4hKpqxIXkUdzUfnn5yXPEmkvHNzKwf
Vlhz5FYHcAebsQlpDY6ama3ehwY/HVhCLu6+AXdip6Dj8kSTlvAY09pwJAeWm3P1ZBBNVkncvCsn
eXaxuyz7su7u3N7vyJQ/EwcDnwv1XVTIaTrAuqmgmQOktdDtI9xfitupZiMGTTYD4ppJVPGy8wSo
deGBnMaQ+If8nFAwh3tmhhDBagvoRnMLcxQGVqQ+Gv+tNpCFYrVGAjQLrFsj9irsb2GDqFDIDKtz
R8LNphusdcfvwG8OSRIm7a2NcBeEGmVhswvDKDqOk+I2RBGd5pT21p2dZafDCZ3iccKu+ZhmTBRc
3AvCBpwG/a88Raoet8h2P23FdarjDqp/jrmPSS17X7I2smA/+tVwJASOa8TCWEFVFVN2oo9BXxae
S+hvnJggJ0n1kyYQxjLXg087ux+DobjAokxRD6Y4yucPMK3WPhkaB4ATI97IfURrCLa2izvqgBrz
JSxd7nL3Y66IgzZmJG21fCFUxDwEo60wE3AHubWzBAoF6EORu1EH7kvbiw1snqXpJ/7CTOBSxSQW
xchYu7YHMcm5uK/eM7gRZ8s2XrqchdVQLeE/M2gYSFVBk8IyUD55tXN1K+AdrIr2Xvqza4+qQaXv
rSU2kt0dDbTLE076BWVf2xhiTSI3IPkCizAtJ4SDVH51QNk746xfmGoqF7UvbyowsmszZC9wth9d
iMSrkq4sgC+bvIRjKWSKHxMqjjeCaZwdsslEBWCn7b1fymyxaOTeMQnKdEuKT7qFwKN3osU3Z49g
xb1oindOUx0SRXAP7UfSXoFV7OoK9XQUYd3pUIylSuB2zb/b9tJmL/VdRwbaz4Jegoqx16tAwlqx
I3mLsmbLy3egGuVim2SDtQDvCPsyQT/UOGa5ZkQFghGj/p5+kr7ONdMCywW771Keds1ERw8gDo05
7ytAD74eDDteIZypNgVHB8cF0KdTOA/5vM6sFjMeETmrtbBVu85GGue5meuNMxTLauxJQNO3opjL
jVbNKZYDhwGoXrbK0nMKRLfvuvoYjteeavVicFzQoyFP2AjGHg2NQDjXIb5f5UU0rsOB+IqMw+VG
4njYWXPQYFANdlkH4GduMneHwKomlDrOziKrf+UCSZVXd6gyWDpUgOWnkflNdJwVxhE0rvLrVTBx
A9cOMUeQ192+f62CAWxjJNjA/GgV6wHddwdubo6GZ6RqqBdb+60sIJWLojuXsv1qOl4r5DDsZBzI
ac3QTwd7hLO6Fxz0XHdRIRfYhWO0MxrrNrVm8QRc7Wc+tPD+p0muGnPKD7NdQH0N9UG1GmVwqha0
ggsSLuKtlU37XANwdJlGzKVVQ8wJP2woylC60J1VgINzFUzr1MWm7mNO3gSDfu1GOHVmmGGs4/yE
oSy8JmadMexDQZan9TYw4BsObM4bo214+tLFyIQKxaLvfhjt+hHXF4RLbuz1VKC1N/r803CwikKT
DHaOYQ/7OgjQ9MYYjcOgv3gIpe0I5FMSGXQNFaGYSJm88SCSYkBGR0qyd/A6fjvbzbTpqZ1tmC9H
34Pr24eJONMUaY9TJS4qn9+HRuOMWBUgEbFcefUDjhcovYigFoODhdW2GaghvuVIeC+unYycIDeT
BxJP4ViaCEsVMk3pqpAiCXzYiLF10vz1yrPjs/gNqYfwMB4Gcsbbvvb6+9ViZP7911ebwZAWK2K2
hSO/g0gir3SdwdsEa80EFdsE+Z7+EG4GE3sQ7ZAfBjX2VmQRxUZlEzPpcmPKTg3bXPkbM9aCCC3V
3SRetwUmw3aT+IAx8vI+TIRfX9FgzxJbLqpw/hW3fbStGvQ9cDdtsF04t+DWUe7HcJ8YbRuYfBgj
olkH6YiAb6ND139MLA6aBv5tRaDjakaLLiv9YHUxzVJn3gRJKMmYQxPsB2Qlunb8MRPlgJFguIc/
RtiFVLYJWk4iWW8DX/nuB1kdf0WyDVdBHwN+GwyaUT34alVaVxfGr+9GYmMiBViFTGocxf4Uwona
6AF7FzasfFvm71NiOPtqYulwhoDN2CgZCkAacYmGFL7Buzb6mwSHtR57m6GEgjTb10/pVJlHT9WS
tmd4wUDEBn4f/qTdBUY1KYtjNG8QkJqMOcFoapgq+13pbrWPLUsnDG3blLlBht86xoa7zgCpbRoS
+WieHYYRrPaQOhdTaEykaGa4UTsElteJ+Jcl/bPkhp2EKEJMH3TpjHVgOO2yCxu1E65xlt3Eeetz
IIPy1Evk6lMyPrTtLR2jm8yqj9BPQZt01PY12zIyc+3cpcXgOtOW2ENJ3lBcgh+zB8vf6Xh8dxDD
rOrEdLbmRGUljHUeIfT38QoxexwY2FeAz2C066e+sudlk5SHUJrhrW2KXzGrw96kaFjLGp0ZrkXY
ckbi7/oEgnJumhwkemOZNb+zce5ulPPxQhktmnOkawQ1tEj29XQIw2DXQE2Cy1IfGzPQl64Q+ZbF
rl6NbvHpD2V8hZLmPsd4Bkw1oLCGTLZEa0NvWs7xsazMBiQXH0ChT8JL5n3gTF+jz8jE6BgEycGA
rWHIvfYbOk1dSiaCje+cHcq4JPgCOISJzxKc6NPwwotOQhIhutKhUhOBte2xzYuyvbqQrd47/lTI
tIEubQWabUTVrWUc7HpDdE95GR89SKSYO9sHt9WnANf0evCkWAMbDqHLgAiRwwuHo3rYfpqShl/s
olk0QUl5FnQsH7lbP/jfkR0ST+f1ErrWOO69XDNWxUhuMu2gi9I5p9ZeQ95Ag+UHBdkz+akoxK4y
ZLglnQ+6Grw7uJC/WrtsgXlh2EEofSKGy9sQVILQ2PgO3Tk913o+mCPuX+176cXflmxCRAbWwJsK
JR974X5rBSmpt0YMdahx10KPA+AeNgaVmdmzEWwZJN2oewyU7iCUbSxAUPyeVIu2vNVYJQrAHA45
GruhfI2Fc+T6WPmZAsJbzRm+qwlaTDEb68qsDh3azjUNMmNPs5LFsx+Cgyz9jrAUgMk1yu24bdnB
I06vfeXYR1AWc8ArtcOtVhMW1DKnu8FvleUhi3KM6GRpxaZZH7N6SDc10yl4ssupDLtTPnkFbI6w
uEoVxAeMfxjQonDrUoBsp9napCU0BTuuXh2Od4umI/lCGebaTaO7ATfH2yjNjzYanBdF75AySv5O
85KhdYiRwqYNN2uMkANZzis9qIiKq/1KW3fY9JF7p2kbWxcQ9z4JczydvmVvDV0x7XDJ5Avce5/U
RqxJFw2QSTqXOD0qQDlVb59hqLLLc2WdvG78mUXWd+oF7WZC7YeJiJJbdewiyF7JKHH2Rt885HZT
rdqaPDQnYegjsSaeUMnjhCVNLy3vSK3Sv8na/BFi5QXldOhLwFSesYW8eytmPIP2QAE2RfXJV6N8
mEYQO62FYzsqEFoK00VICFX5WudEYtntiAOIdoDVqmoT1tFw05kcbxPo+EbAbW2UM66r4R5jmhhY
mdzg3lzCqwuO1LoZuXYWRpmyd9wfMiSzH7hk1p64E44x4MzrNmF5hcxHTNWsLkSRjE/tbu5benBh
bj1Z91mQSM35r+/hmJ0W0+TmK+b/PFvf0eg/0+pqjtPelQqnmJcZ+8iyyXGDwwqfz/H8gYQqzSUH
UvDV8oSP45Bn/ed/8Q0gjlQ1RVJKsusQpfYO4uwTUU/Z7zZjnZbmqzuWqEDuzVFZA7c1F9nU9E9E
fMAeLNxHtBOcHNyMla3eObWRPmWtZKU15+Mfqcr/a0XfOf0iJKD+3f1T0vc3FeD/R7o/QKT/pum5
6wr/pvt7KD//JhP88+N/6f088S+0KiGBCqEpzNA20f78Jffz7H8hU/OR34XIfu5Kvv+t9rP9fzmh
ZyPI8z3TIeEOQdT/Uv9Z/r98dGOIhVDFBWjSxP+N+g9B2N+kR4ETeIHvBjy1u9wuROX/d/WGalFr
26nvwehwsDlgaCSOijY0Ht1Dz0ANz6h5j60lqLKV2l7TZnwJU4/EpRQ5R29I88E03G9lSOeTJITt
iOOtxP51mxXRpCHtrg6Z9dFIseHbQ8GpvUofx0L1j1l7Nt33in7QT/KDOOJgyXQzK93H3XSb+0wB
K8YXBFLQ3eAaw7IvvH3NX1yZUmOXtfvXBudCWrf9eWZn9Bjy7OhVHIc2HE5WbmPoSsZzzImZ95+c
xonzPt6j9JPULuKK7IPBBOxSI95jTgfaunQipDotFCfTaeJVQ290idm/WKWceKs4GQ92jspCuUjH
u9xYljpkCsjiSwPPeUAPIR6kgXbaxQsZZ18aSjU0//ys4zJ/AXfYr3RVXJ0++9nayXeD7dOV0ZdL
zhq1BLIdkHTczyEVTEVk/Z3DwmSToi29ZVOrVs1NVWO1MSLvsU/xCIWwJO4AELVjIAM+uicPqMGG
qzrHRa7SvxbE3/n4a4wWU6bHLJYlH8a5brGIV/W8Cu7FLe2YrvFWIuySfdt9N7gZiGylHe007m9c
MtlKK3wJ5hgehDUA989kv+pn9BX6LfIYbWbqNKXVEcvhoaLU29Db4DmQELWqgobRIkxumgoSyXoq
VzHhFJADTqmjMyCWMr0SzDOsDeEvZ5HLY8sA4Rhn9odtMygF4aK2HaslSvv4hO4eGj7A5hwx09EL
NRgLGTzjtwe0EFsU+YepSjj8SHEGVzmQ/kezjckMiudNxZgq1z6cA4qfkPzTJXN5i9Od4l0exiuQ
J2APef+trCKjgUtCdRdTIPXOqmlBNoINDmGtJTflNwPTFcB0s9W8ExohHriHdl0qhlNb4uI1HfcR
0eBDSCzjEnCIOIw0lnsmtgfBeGUXmfbRRuj/4EXtcwgyCE9gWSwV5xKMvo+VZLIWlEiJ8kH87CGD
nxzH+kpx88L9o8wZOsRwyhHyNJgAKJI76LeItNpNRbITHBC4sGCMjOsp8fO1Ydbn5H7WVK8petFN
Y47b2AGoh/9l2E31PDOvSb7qNCOhE1cgLgBiPkrwUoZhXKrc+uEC7joMvUtLKnRIOjCyNwi258Kt
UR8Z9yKQQ2NRv48GvgSn9mzaDzajLY/rrbdyQURbZC3m0KMKtv1kk+H331RKX2WbA2DS23qEGmuJ
2HnpGLw3GGP+FEJhi3MkDKnXgK96eXeGnuFt40Thn0o6KGYmKYn2IwPrAmoxoT3GhA4sbxwEAmGg
NqB6/HVOURTUhgurDVa/yVPt+hwZZVfQ1nd861IT9JTUG57nSwcxGs0Vlg2CzzolOEGT0bRyvHRD
r3JATQY5KX/uFfDlbsBN2Rf6lw4iRDeZdS48C1d9KE5zDvdFF4m7DkfzGQp8wA/+KBPf3chxQHGf
Ks5ZfFcN6rfRxL9tqY+ondotuhGDTAvvKpwRVCxgw1Gg2qt7AeXDNQ/zeMmBolAma0gXDfqK8S4d
CqLqlFWMfJI7V6rv2q3uCOXIaLBZuHfocpGoFY8CAt+dYJpZtIwtp5538QwZZ5L5Ns5fDEbPABXQ
TzDBr/dJ4D0ktUMTi9r4RmIeY3j1XpEc6zUfgzPEXGkoN6KpC7dVZ2KkjQlAxL1F/k1OOEs29hSL
ZkPADCFucP+PlTuuU+ve9w27SwPtlhYCMwYUCiXz+rE6l7kuTyUwfIfcWCdIk00goXAwGAJgEToX
7HjOtSp3Vm3FdMDCD8Ms0DzM/DUFUefJK1OG8/VwDn70dHROrWeTHm/4zEtT92Bm2MdqbdB8pWE/
EaIFpZrWuGy8HfmP5aFFO3TMZfBLAisHywgWz4jSTz95+LfC4L+QOtt/1/oGTmgzygiRZAcBEDOs
AH/fcDPXL1yofd5qBJ1IpcpU2svd+aARWzz4VcYIzITvHsZ0TJo26I66/S0ntH8xq1KeZwVHxBGY
GMs8Mun7Q2XXqxhWc1CnzxyumlKhHguy8jJPQ/Lf6D2dvwvhA9f2XazJpg/n9+5iCO4v7+vzllbx
3VzwP2IvKWcX9fiq0dxDacpkuCINnuClkYBQ8RjW3S8o2PsggHuB6ACW2P3yyJFdyOInrdf3ZnzA
P+AvPUl+h4NIrywBw3Hpg/7HnkkyA1sVPjEbdYrnJO9dkh7Z9uHtDOsQ05CbPbp50m3/8+fyx1Hw
f9Tgf16YRS1vhpbjCAqsf8hYqdQgmNp1uqLnurOi4qfToC5sK1LN6yTmbAI0oMVLXHvcOg4RS0lh
44l30xKn+nTr7dJaodVaSycEQIDcfAfo8oyGvIEpY2B2SySl0JzsKihyO/pt0EPIoa0TNArdqJZ0
1fKFXWM5hymeLHKHk7gBBwztwivLQWEgIM20+TtVVrDutestLLpEi34C05+BcfFs6znnYLIofE4a
TrD+z++PZf7zk3csN3BdG8UsyylCtrsO+N8+ecYlyoAkowkfSdMrACPvh85OeOSGXk0JZPqjCjrw
JDVapZGZOjMFFLndEofB9G0npO1YWfAVdqo7cUyxAcRh9owhAIwMTTdZ43Y7KmXW+lHL16C1v+Eg
FQ9JrIJVOIEg7Qfah1BeSTAXH14fRmvDDp291dXJc1lOP8JchZ9IIh0Ge+RbGJymVpFTpJQHRbmm
NxE8pFFJh15P7kGPv0WSGav7pHLj2gpBY9VA6Eoxcs20GjcYFPO9afHEhmBGqZoyRMwGb62t/mEK
uukUOc3a9EcIFlnibdy5EIvZQI00mDB3ydzGNeqpC3Nh83GuQJxzyy+qPrK3so0Jn247pIrcVGsm
FmpPIHzIjC3AE+8r8y5uE3Rl7hNA5GVl1LE22z4TcDcncadMx01iweQKDeWdXZ22SERboC0eLfW0
YpJWIFTDTCAYQvWG8Sq66LvNqp4xiA0PO4ubI/aPJtl7EbBcGhYVEoFvqvdf//masW3/nxcNYvXA
D0KB5NnFshT883jhlvnszWRrhCg7kaSWlyGpPKbpChQfIqMKYIFOdn89Vu4XtjpUioU3bY1IYkqR
uqh3SQJHmQmkvmolp2vV59NajWajTnVkPM+TPDa6S69sFf7znCnWzXTQx5gkctOaUsyky0CqhEhv
Zjx+nuXbWtrTR41afjaHQ9OAMm6lah8cVMwPyV416WsWqXI/K5TvC88kHiyviUloYvUi47a7FHZ5
b1FnEcFTwrk6NSpUQummpUVHAX1lQK+QbffUg1xdoJu8ATS1jt0dZNV2yj7yyTyCUIAz8ud7fEyi
C64m2+BBa/OZ+7/o9/deTiNFsx/qzD+SoNWuCmwhSKSMjhq5AfY0NyfAJmrXEl1/IiFhWM4hcQWV
nNtDigwFVhY261XooCyppemcPGe4KrPudzE0KdovuEQjKAGJJVbA/FnUK6AvuFBWlgvRpfC0saU9
XW1Ugu/AMow19cC8qqScNlip26MtM580uYw5jZE/MiN+QTaY7nxdZCcKtdXk1fnhzyOhQCOBlcr3
fz6mQTykbdttwerAykGsexsciG01MIdNFY852zP5yoHk6IEVaD6JIYNsUAY/7Y74RzWl3o+a/WPh
d/XXNMj5pOOZyVo6y5WRjDdpUxQVVr2SPt57/ONAaHhPGqxIu8hDbqA5diyj1LFXNAzlPsgQVBLi
WT3XBpJnQsTEo6ipaIB2PLhF08IQokcaJrW3pmFzpOLztjVoztLM430NnnCPq8pbEgEz4md/Hirj
iWW+PKJpJf2MSTLxjAYKgAZwxpy3wyILHf9kwYBajPb4o8zWJaSCZT4SvjUocaxidNZ1A7IiD+tP
BnUjA9TWeAIMxQrZBunZGmlPZ6TL4Z8GFait/HEYK6jkCM3B1MElC7HOwYD76CkjaevbOXd95AE0
LAAETAmq71YyM8+qQ9N7817axXYex+Ro9w3XIr0/ooafxJigDfQd9ZzPyUdjMHPngJeQOB4iaA+5
mDst+VVp18PUqeof7BxqZ3XexCmxq36INLc5dQzRukyis8YBdvB70mThCIIdVTJ6V7wz57++J7xo
kUQJKdpVG5i7eBDuYWUOzXQ0rGk6JrX5bjQdlHX3qPImuAVOlTxHtvPK1Ko9i0na66hO70EJAQIM
xqTgvirnpKtEn6kbNcxA/hUSwbR1i/w9yWtIKWStLFxtF2fqTfeiexxMU2oKyrB2PhOE+pi4Luyb
yr0UtIQ3aiA/3Bm6N+JT/C8LvXNNUif26IYRkdU+/PWTYZfvJxmThZt/hG5mfvp5Va0z1YCiTqfy
Ka3GDwSVGZIZBJqluRVE8D6WumwfR68TZ1NM2zguGG809+kv5LeLun+BbiROFaQ7QoBP/PR46Uqh
nqwyNxiDaXiYQdHsDLIQ8LCEJrE4jYkMoUP+2vtU0rNLPpGPyKmfhM53tcVekiN7XA9xll+yrPN3
ri7cPeob4xRJm0Sfro1v8MqsZWEH4jViLwkYG37crfcEH13DZOpudUhJEDTdb3I/7DerLO8UHWpT
htPOW543exkE8TMsr/mSCt2ivuLHiEKI15bLVepBgeIwYXv7tBLuudANWWHTeLUcMV4p18arGgDp
Kjcd93/+I7fdbk9j9E2a6R0hWPG/NusJm6PCneGE08VvpgnguYOyOfZBfhSWw+p//yZMuumiJpDE
aTiZa4ovl2lLR0P7ftxqy9k8Zj763Hm2r33JQS6tHW467t3Dny9TD18EpZ6uD3/98893/zxWVmOv
2Qa/asZ/y6kuYOz17vhgE3qzMNJ6wWS1OubEGjZaD6jypIFzzLXXsRiOfRH3vGPoKkDA4iDplokt
mJhKO2Yzi/OFp4Iz4YTzuS3LI2Ic70w2Bez2omhIj1OdRSCK371kA0JAknHwH5jzVppz9lB2FvKL
4vjnQc+w8eghjrHI07kmLZKihgMf5zTOYrgH1r3Swdk3i/AcJ6ShuinnZD6FrT2W5RZzyPxeuZ8g
IoYHC89+7kyMpMcwPldTWO3aWt4yETrH5P7Fk3O3B7R3yEYcHJCKYlBpztEXML+7Md7ptgpWjRF9
tWlUbV2fXOHRyrqjNWDA6BumcBnCwSk6TLV0t33SxBu6pg+RsuWHiNi4e9y+T93d+YSojSJx9DlD
T/mM1z/GfYE4+4eCDAiAqH6KkDg8Tbb5i85DcPzzqBxJybDqifQ7Bp8wP/zA3YmOi6LvL+r+xaFr
szGtgsjf+8M//+Gp5MEHlrDNxhYZx/0LRgCEu7kwzv2aBBrxEo6B9dyKJ/yXzWMqM8J86d+gIQ8A
ndiV2jRhh7TiHsia1j873M0l3P2S2KwFJHK2Qllc+74aXrgokUSlhbr4SSWJ9CgTtvUsAT2UZ/hS
sDDW3aAXeJBpv9Kq2BHcWq7nwrwFkLzoI3UTw2++QOhONyrm2RbyHAvffVH4j1ak9zJtnjhMOK05
HEeJwNSRFdYsFTdXHyHy/q4KWsZTXG8j2ROp5A8fdu62TO76ieUrWPpm9JgXnX+W7CwbBKDZUia+
d/QwTdIf/xEa+dpmfPgReK6xFpxg3Abt2KCKE93INgfvm45tffa8vjrDoexpv9r9Zw41lp4oIOgL
PulNP7jza9/GS9yIFg2gwltVpjrLJGBrGQRig9FEMDdjEuk0k56ptX7RnhjeRi12M1OSE6wUCYyk
OYZs9OyTffLkzHiNdZbS1qP4fLQIpHVakT3OaUCFzIC4xz28FvkpRb7Px26AsHHm+JPhd889jRbb
HMfzCNvi0oZufwk0MYVNXS5BNtnLOMAJ7pWi3DBXDqAgmvZjwzawr7hnNZNEANRJ8WOaPZtgFQwI
yUS7KHHDZG+IJgO/a417RGh62fa9OFie3Ed1c3Hb/8neeS03rmRd+olwAi5hbgl6URLlKHODUKkk
eO8SePr5AHUfVffMdMfE3P5REYqiA0ESQGbuvda3dP+cx7WP7x/dUe7KaxNuZNj4wUfgykPvNO2v
Is3mindpP+nYC9bF6NdbhlTNg5FTby3qqTdqPTS7FrPPtg9Zlkg3JU3PJJxz7O7xbK6R3J6HtiGq
jO7x6PpbN+xj7HiqS9GVxEA1jW2ibRTTy024JRO5S+eW42Dv27m2D/O6PAuiqLxRT/I31W2OhLRK
LwlccWsp8C5JJ30xW8xDrlaL82SAskmC/hCBqjox6TT2TamCI0yIBGtjbTzSDM+Pfk/wHAEGdOzx
6x5yy7CuBj9o9o6CTDi18x7Rvka259Tk78JmIZ3k8sk0aoCWam1vGGvz91g9N6WFW7+q+6OA3XPf
z4zmSuIOUzMmid5YU4HIBecX2cIWsm7Ix0SnSwig48Pcy2Bhlr/rYz1u0tGdF/jKpqyK9l7p5qlo
2ewzzRC4DiPtlRlovXLL9CF00/Ck+/xEjPPprpaNc6e77sEoCLeOC/0m6bUdaMX+oYFYuRbuUO0K
g59f4+D6apEW3w3FF33E+qXIgcL4xpvPpZ/cDVxmg1WbzywICVLW17OI+tQjqHsqfBetmb4hMCR6
1TRGxCnM+4uMmANjJmOJM5F1L1JwBQUO431kmx8GsndPmSG3lGcu9HvD29QgjsBB57eeGM2mVJQv
ZMtpR7Uon7Kg/IXjLn+JEbJ4eAeJyQBkdsrRHOMY6Lt1k3GlJW4SBGTLwpQa8QvzGOcRBeyOJhVt
4yF9bmYvU+ccRgCt5+VPMIF7NwcQZtPknJY/I6r7tGTAAmsHSs30Keja2loXtXtLRCeonrYE7opM
GHHU6Fvu1Sjbx0xE+p2lwT9XfAWoFL2QdTigfI8bSK5JRdRrXvtk8xptc0UFYN84Y3sV6wQ+lyVV
g3TadyM+VL8b7ZtOIQU9libwq7ydrpxgEOc6jOkcURxlLFDrkxUEj/wedEbykU+f9uObrGq8iEO7
wz+eb3Qb6VJg5fpV0mnxKRP2VVT7+lpNrPw0lFp8BJOr70sw+6SOdy3Bu05F+Bmka9n51mutE5Zn
jxkMKaNsd/RisJAafvlLQT0BwYHAHOveyEflqZFeJF9r25bPxdAHx6xz1XU52J9mFSORTf3kVpfN
dABOSsgducpN7j6YgVQ3tnBjoqC1mAZ97z5NdeilzRQ9Qoo86poYtiJixFBcVZ7KnnK+xRV91eYZ
oEORORernImRE9mrGWFPuyHUWfhMzNdjMgHXZNThByclNUo11Pa9k9wVmbGi80U4yCDlponKZ3yU
MIlHbLdKj1Gg0LX23OZljQSQWPAa++ROYZNeVqdXIWknZxKSozMaGT/NOirvRbmLwxKhrom2oOml
dpx6AP6qNU17VZdUD+CMtZU1veQDHx3OcHoJYlt6w9jvhMXxQS657vIz4x/JQaivqBQ+GmmnffTq
vZL3xrEnw3hdAGs5ZvMfWJ9b1SCrW1Wy7go5KKpfmyCvUIQ9XXoDvbE1ZFd+3ZsrFTYViADfbbZV
BFc0y3Br4ty+60UJnSCOz1Xl4DqO4huYa7exkeKBCnpSpRw9vgm0BjqY0Q5HLNFc8tOeVDaVVifU
8hGVsTAPwKGQGs8ihWrMmlvd167LGnHqmNC4ivvQ2eDcnA5BPBRXtg75Syf+V1Prh0YbXVzowGLV
sPP5IlmquER0wcuyjzH2YwJuzdic1xsSEBvAc98Oj0h77YpJ7rQzlBQCXWmoa/wnxiWc3GHjUxze
pdN9kITGfREhI1+5tbVz+7RCdT7Wu7zHGU4w96Euev9KEkpBRMvob3D54DSDtUAZjTAXy8LT15vU
6UsCIQ8WeIBrp2iectqKD1kRjw9ZaT/LCDdBo5RgYwyz2lCqkGfrMDSldu7mP8v/JoncvyRQ5I8H
MqUKt1UPn3N5ihhV7VwEsjlJX1zZs0aldgBLD75b34VwIW+Ea2xLdPB3nUEL2jRpzqKooXpt68O9
MgoqRxlmw45D7VKm+l1jy+qjLkWwUjtnfICaKPftMFvwkEqaSVzcmAps20km+UPh5wCpRaC8yGF6
1dJo+NQLmo+TyJ+Z+PdwpT2rmuyPvCoqhqwmPefmHHGquhbLVDd8GrP8g0Z5/Vuq1XEoEf+HJsBc
+iXyxHw0d8dzorf4HYvQeJUK/kpMe/EVsuHiUhMEXZWluKeGQLXfDG5kIKLn3ADd32p+4qWRod60
JqFdbqPgvavC96ZEwq6jbd4ltom6x4iYGQpahyXOEJIlN1JF/5Z2EArB0UAvcGffxqBnT/jnnVVt
cErlsZs+mZIufDJqEyWbMnuSYQAKM4nWOdLkXZSW+QVoOJF9ohoP0CGKC0tVhPhtM11hHK4PUwnL
uyhbUNUYXNaUSAfMjeFDMk3tWtrMU0O0rPcu+eD3SAjMxGDZoSA/B1qRQ8WZfOPDCGlBBkpNEw8i
KN/QPmr7O4m8fV2KBq1N5yU0eWn6m8oKGvAWLRVmv6qrIcTDcCi+KPRedxO1QVeauTea3SnhojJB
a18hA8i8VJi/SAg9dIeqbZ4Nf6aDjsOHaWYNskWYdmV9SdTgoU8ydIcT1nWJOtsRwWsWytQz9BY/
j/YQ9tUJacGtFWA2ZK31kScPAUmQbAw/r8H6QCaYvIeo6+DP5jumZw3NeepPNu1iGAxpFzxp7fiK
NpoQz7pjNcNMeKzUixbot13vvOTNJVNJe4gShYABxcGTyDPyiFIfIy8SDvI3gixaaxjNR+kKj6CS
3GtxB3PRm4OcapJFMoOyEe2jLGo/TfcTqqEJHtVSyfjDW1gBo2jBeEjcLAQmrhMx7oWaHDF6ouEi
D952rHXgghWYxbrT0CCKS8xNNULgNEr97PD9oLh/bHIdX3mgfQJG9YTvgHjlffzOIkWkjU4ispMV
TVKiV7OXOMspVMrIXqftA0hi1tnPKBPooTsYLuzqxqJQ5fjdtKlTK4DuNOeTsEpru8jYDjL78kVK
0BMpL7OVv+ZSOMG2W9mIs1q9ujahNZbZnZVcCEawV0NjSZyrGt/LgExjwIObTMT1qQnChjZ9a6fs
hqKi3BBrAXi60UhLta8bErs3YYZktW6Kelci3ETVWRNSkIFGcqP8TXAGx/JtGMniqlzcKyj+AeiT
XjpK9rqnJbGComZtSC+Y3UbiYhRndBXZxsohVsAGPaWgsEneMPFx9qTURwin8VtMpc8xMpAEEQd3
Wp6128ywf2Ma/ST0u4LeWN+1NQukBp6tJ60tMcrHNKfuLbWWdEwl5cizpms5ByjDysQrSHuQCIBn
7CiNB8v+ixL1lY7Ujh4zIkc1e/Rb1ZzjnhKCWtrrwsIjkIX1Kh+AV/n+r2i2XRo1ysh08t+0ZnqA
IJbvpJrciEgSYJ64TO1UFqxCvgHY3ZDKRda3im8VIdRLRFwrUMutKkakmD7d8MzO1oZJ3KmhGjd+
bt8BH5sVEukzBokIdTsHbykLjxkhgR2ReeVDey/VYEMv91Wq4lbUDsFTuR1TZacMICLQkzqkiQ5P
Qz1n6WiEE8+NmUEPj1M0aRS1BV5zhSmT3xkd+Ah5oXgQbfMM4nwQbFoTK1l/EzbUgwrAGdS+JvBN
5PEoaYBCgtmP15FzZpsKjIuyO8S0kIB6BgGUVbyPBJmj2BkGQ+Jc4jLo6kD3RReQFhfghRkUEhgB
HKDJrx7tYfpdDfUFYvSpDRBwtD5NGJP12QrpZfNY6G2wD5pIJ4odsotp2f2KJdsTGXpvJml9KzQX
wXZAltpwRuURlSrUAQx/CMibmoaFafZrhLMIyElVmTGCK6fTDhlTRM9iJe21RoTcP2TmbpWIEOAZ
lwPdApAAkdp+mHUxUdzrzK2062dlBJdp2zZC5MllHUCuGcTZjulgvm1s8y4dMPdFfNNplqHoMgpP
H53NlIQ3kRE+R53x1dlHO+xwqEr3esq58NoO1AYd/Y+aIZIfG4RUke3uVMhAm0SQPqVjRe6lShFp
4iJRJwNuy2SvGB35wOOwbknDIEy7Y4zQjK8E/BSGs1/Q6QBw2dO4fjbMurtVHEPbWOH4MtnTQ69F
9o2c/5htH58gL7P8siIm5TSXkYBW6xgE9D7oaDHht0KPgGSNqvmDRBi1Cko4qmXF1yfCfFOBTsH1
mpxUI9GBSkTQOXWaGwWLLicsvbFlI0XhU6RJ8l1tc1qZI0mJPq0bOQqiLWN+JDMooitdBaJbFPsZ
c1s6JagbRfDdt+1bkRbhLtYBwwwJJ1aWHkXPyNhTRCKnV95pljzEY4c0jEivTSyCu8oJL1ljY5jO
5XtQU5p35uFI9tb9EJDaYOqsrjqgTHr/BYNnju29M4qcbi02a9xFHMcWCyUabYPIT8lg4RfzwXir
dbpFHGahA/BIcGz3epC1m0KvTg3TsCkim7mocIxDlchmYHKwyUXCMBs76xg9BtlYLDEy5H4+di7m
01+6LM1t1nfXYlC7TWImR1uNG1IdGeCwFf+2yEl9rRtwsvZUuisi3G8kQTINxxWqrRwNiSDki2xw
31bTHdQOcxveD33E+T1Mw8nq4NjVuqDiFQICCQKxG1PSBilA70kg5noIycWu2j3M8xJ0VbuJrRqM
WF3vphkjQSg0p3kmN0za0OMUXPQlMFoW1fhaA9bnoI2kF6ik9qSCqLMq1TB5yy3NrYEuEzwzFk/N
0Wk2NpaEPvBj1Im63BFBOwu7V8JFZ55TRd90bfaqdBM5eoqOYwSG+0Y4gh/EhnaFKmL2sA2CczdS
bgnRI8VvZKiioKpnN+ISWHDT20GqQGrAzGa5tsFj5LMsD0+0FemzzD0xrKqFzcRBRXsU5ACU+kn5
xBjTrQIVNVLXD2s/Ghx8vOkdyYIcYQ3lFfw95EyNV74RudeOMTwmBe4SVYMa2ybp82Spzr6Ne3Nr
fykq1TK6XC1lnU1sVLddEd8NWD+w+EaFFxJtms2Sd72PqY+jlvbbT1uQa6U2oKwAHX5lVOY3ldDi
7WROvzH98N6p+8sW/mfgZBg2jeoy9v6zLWPsCFXypWGghRNMuhsSv7L/rOboOkqnXu/GONKFeeW0
47mX4zorLMcrxuDW8IHRRoUarTNT+WVzgSAeIHgU1UAhrdQzr6Bnt7JbDjoRRTdY1Kr9UGivSqJJ
j3DUmxKvDWd9NNzMcKQx2rDoqLyBtYqnh53YylzeZ06SPIStDK4hSwDiSlrl1WJUhuhU9MSqTvXZ
7MEORzal0Fx3g1vGNiSvDhUzh+c8BoN5qnD/vU4NE5LUlNlBMxXtBeuTL3Z6WwZvEMb0ncbZuV1u
BgZcNt2KnrG4x8eERt/abCad8BMn5LAt7vVISx+qQFVOA+ns3/tk6AlTVncabodRSa+MUr3DPIGm
yGndDbMXY88op3rMYOpTHke3eAiMm6jOYFM69ivk6AkvSRCR51Ukr06/bdUCS0xo3cm0dnZtXZAf
OzTxW4foyDW79LrLiy9n7rd1Kolo1Pqul1tC7b/vAsssaELRi1vuav75rOXWcj99+e8X/txFZXBH
J9T6Y1vzs1SKRtfLs/Tezw7ugAI3HGavaexejyyIOTgJTp/0oEO2UW+FQmSGlSX1HeYllkAKbEPA
Z8WoTvQfRU8JKxmoIEc0tN4kLoYbVVOKO4nq5k6iJCYg2PnjriZMd4O027UYccH8fKaOaJYusO3v
XVvun++y7cG+rny1Z4LPTg7zM/74bnhGntIWWj7Pcr9F63K562fTf78w9Dkjc0fVvO7gz1832Iwt
15LoZnm9PX/dAUsR5tg0gJePPKDjVe2W2S/bTbAbXruhDw3f/OfN733T6I4ujy77sGxbVVGSzt/p
9zOo9dL54ub36+dHl5s/H2Z+hpxbrd8vCOL+++bPJn1aAtiYXdCpTuXVXVbv0BS1d2XgALHo2pvl
lhpgQss0NCgjLW6oeXQMiWoDrnHOyseMtJA7xCfZlsljvF5uJvN9VGLK7aCLOQGHm6lo6jvKhcyu
RQioSp9I0BJTCZIVfyzVLZ5Tulp1V1lAGJyqMVk48pLvDaqR2AIZ176ftzzQ6S6rHrgb3/ct78k5
MSOPVBw18/aWPyyMUmoyMyT27/siPSl3SdsgJJrfY3lfHwvUznTwKy3PWx4ohkzufHUk5fjvz5DA
ntyNcyTJ8rLlgTFxxI4VDH2rv9/DIT1lh2lRIQuvavmFsSvu/R7Y+PK6ZfuxYmT7HGDd6ud1cPRw
yHZ4k3/uM9y63/uzE+rnPY02V/dkFaqrZVPLk4UOo53LHp7yv/fXKW0aZja28Z/XVjGdH5t+yx/v
0dZqdhjmZfHP+w6aXx0gvjAN/Pu3iCerP+QAif94D22CoKe5LMi+f9cEvcWBCTUdhL+/D6Pu/AMe
O4B0f99HdSs+onWm8718R61EtNEE/tfP7qs6aVZ0Sz5/XsUJNh7zwf34ucukDX9kbvnrZz8xJzhE
hxpvP3cZsgyvprB9/dl8OdQZORf+88+2chotVx1lgZ+76jGVxIgVT8u2lu+RspB+pZr+w8/mIUfY
V1Zm3v9sfgpt5O2++n0oLi/UkzA/GW5z/tl8UDXNKauL259t5UkvT7FV3IBs7j0mxazScXFwKj+i
nVMetUE7ko/DAFeOyiPW8YT0635CEsSDRdL3XpunzWF5dIYrbFDdadvl0RLjwK5O3X69PGralgYp
SgGrNr92at3khki65+XBniS9e40lQKe1bk+DlHJN1jcPy1P1qjtHrZvfLk+lPzPTMaR6tTyY6rNU
sDDkfnk0jKhS0f0LvvchN3JJFzpSvOXR2meFTM2CzvC8DxHQ8ls3V8/LLRceyQOVYpyV8z4krLrU
Tknu9fmTi2x8rn2Z3izbGcrBWhWxr88CQ+WxDot+XboESS6P9mnAV9C7NXw/HgXTXB+s0MSjOd+k
XjaephKN6nLTYH16HjLre0uObk6PWMO/d4H2+35yMuV7/3I//mr1PLle3iRuifgJHc06LJup9DHc
uKz4dstNPzBrTAW0dZebapnmRyZHNB3mXeB3gwfrK+/LrTishrsmqrbLB13usstTi+iAmd5Egrul
kN9Ly/YNMdStpZPHLjOWr9JlNdDjcgfQpp+GIQO2odfWaUwJuVQ4SY506EkmT8i9VW3LIvktJsBL
ZMQnFp31uPxPaQttvdxcnre8YrnZyqK51Voao1poPVaqSpg2DLr5xrIx201PhT1jbeZt4V3q0ReK
7oqMHDY9+aQqaKPYLS+QdBypRupo8+bXa6U1HmvsXN+bmyLNvlG04H7ZkqKoSA0Qi8/bEX37rVr/
H9/ff+H9a/p/9P0d37P36OP9T9T/8op/oP5t6y+CAFVXM1SHHoCNpPzb+qfYzl+GhSpWwNv+dvj9
7f3TnL+EbuJIExZiayIC2IN/ev/sv2zVBv3vqOIfXsL/D/K/YBsq/kFLhxVPJ+vftbl2PTVR3TQx
rbfsdjJQRjpgPYvXKqEGbYaYrQ9j3t4Dx733TURyC1yl4gJOefMGdT7I/RKCxX/RDM86+x8dvpj3
SlNpLts6CDyIyDMr/g+ZudLhHMf3HlNa7R/MZB9T0QPJeZPaKomk8t4wg3erg85tRYBMKMWn20CM
78TRXnQ5XAhXJZ6Ea20lsNYEybvpUysllwvgBOURK6XYkws0YuF/iSxwrRmp/+97bgpDoKDAsWkt
Wug/9jyhT6QWuUFgMNa8DRS0txRUjUybck/YuLshie5YB+FHorKu4Vo/1/7LmxgKZg1iJBoY9uR1
iOYjKRMKtsaVbmO37tyXQTPOIdSEOMcwgElqjJByDuQ9hcqzopWnrmTpyrwRbHhurIj3YiYq8wth
opcw8SUGBopvdLVoegePk23uGAi2qK+o71If3wxGd+8W7XZmnouYL0oFlQmWulnDRGIpdvRZMynY
jXAhe1VcHsMyfECcQ98fpSQOPcs6IhWx0pj4x4MMcoQt6q8+sNcqRdVV4AQvKs3bFQr0m2xEp4VS
Mu3yS0K/WWtZtFuEoAJ3CY66yfKc92XYwRHfe6RteWHFoZeFDgo88g2pgzYjZY/xCWUOovAUKePy
DFSLlJEuYwHDJIpZTFldc42+/NFvCKpWEPCNM1RjObZRY79JszpkhFxw+Y1vEJTfxmRJQWZ4ESRL
1Jl2KRv1Utg0GNyJlbxhMgno7s1hglJG59gqHwEXJKH1u9SuBh2MftcJsmGtc1vBjlUnq6ELRJUN
q2QF9rCnyBz8bvT8vTOrLfm7Wm3tm7aHClvOVCEwaUxid0oN/8VxACiOEvJzFveEb9TTU5jBvIiH
9r0hWoos8Z66kPusTeHJFu1byPx67xreMFFCjCI+QM5y2C+0NxTl74Nhjl5IL4bVNuO9YsNei9kz
G6Sj12fyqh/Up1y6OVUgZa8lhuYJ+8N2kV4v2+LLBogeCa9tGrw5Nm7KQR1fMYsg1MfvQb8elWOb
fcK6vMUPeaZs4ZUwueChNtix3ItBVydANLxz6r5aG0H0yX/cjZ5SKhEAeWuuN4Mug5ULAQl5ccaH
hsxDDpakqAmu0tLTFWAzpMcFwCsnSr9qgnJpCN5nKuZ9F13gup8/KQ75pLBmLu2dhl9q57oh+YFF
tAtw5xe6TsZeTDy1EmLJ7AsufUyOHnMJ9df1y12VsrHON/aUoOp9HBMq4odQpWQa3IehSzoj5+qE
eXRlphyFDgUMG3qB1/fgLNB14oHLIeyYdHraS6l1uyklrWqywSFiJXidBOEfRcmhWI5muoYfbxPr
dS5tFDAyoG9u0Nze9q0coPC0276w5UZaORCYwhOQF9q+2RfjdClSDmQHBT9W302fvQLfrpHp0iwP
4+Y2TJHkTawmmA47HmSdwss7PglgmTs3t58d4PUe3gVvilvO8rrGLGS5N9Q+KdtjUFlZw3gZjOQ5
SYebvoRAFDkcUdUve4rJIw3mZyjJezKNl6yvliATQojzwcf0qJ9DJ7puRXzLSXuv2OMFvnXq9Y19
XastMA1j/mmN6zptgMIZ+XuocOAG4TtPlxtOnCuC57waxi9RL9plGrJ6r6dO7+XyEie3GJAg/Otc
oTIDTHUF9QtFCVzeKOo8I8OBUycmocckHyvits6z9yB0fwdUxMeMU4rQQLzS2livOEAk4s2E9itR
WZwKthPBYPFcm+JwBvt+lQg6irE7HnJ2iFqttkrcFHqJzY/TgHydbMR2yIdXCuKblen6F/pmc9HE
ZFbPgINznvqcWxEa2K1o338BarrkCaQeNIf3rkbHC6lH3SaoJSKbnqo2XMJ8bzT8tAnCupWRdCc1
YycS6b7gV2FUmGWalWge+0k7K4GNGGIQn1pdvqcTJ1A71iQg1Oo1vY1zafJramweIEp3H7r8gNiE
tiVgwvnnzDa+diWIdl3rig6UjOracl1VZPlhxN7gh19OxnWiq/i4kkVz3/MOScot+GePkCWBHRod
aJL2to9jevCwzcd5jM3RYtAm13E2YgNfvvbST68xp4WrwBjutay/Nwak/Bai8Yy0t+RmamaI3Zym
YegIUETWXk9pdZ7G9n4e5wvZ3OuMTLriI/gKfmkpVq/UujEn9UIb74OGJdVS9iweOLjQgSNEMDe9
j1KnbJ+ngPDQOMk3ijZd/IzgHbPXj7gTTl3MIdu69NdCC5mmyhYC5Li7ooMJ8BmU7rV0+Ub1xM+P
cXOlJkBxZTY9aaGoV2FmnAbf3PkRHqWw5kQqOTHztPoQJHoERvKuAWen4Za9M9cjgjCRF/Lc3+Ez
bGPDOtTZyLjFL1j7AZqgZCUneq+tPj6qBh9BUoc9JHWwU1xCZeOEr6UMyg3FfLrymFA9fFCSQi1W
/aTfD7Z9tiQ74luAvYbCPMZGyJKFaLfV2CVcs8mwWQ4PEtyLdZblu6AlXIDmV7ahbJrf5qYu2OsG
fVUI8qfJyYMfSgz8RbBzQwNfI6S9lHgVfgGqRY16TbU9WYF3hE+WRrBqdHTF5acyXy2jiAZlxwaB
2nL8zQeEUTCOlkp7akGv4MCH6WVbLRc1RDI65zTo6RKyaKwghiVuOTaFA16zeyE1AcNlGr33Y3nP
m+3pa3JdUzlJoqBx6TP1aBlV5X55Y7XikI31d61AfDsfw3aavhuNcZNF/tvQDmu9sljhioFzKRpR
Mg+rnn7MyscC4zFLQaeVRfvKBGNpQOpqG81llP3yFYpDy28AeOYpHccDVFBaHUnme3n6CX8uAm/6
afN8rw05lompPw0t5HqRO+vKyc42XCzLiN4jLNWr+T8YjsFl1SSvSg6kJJ9/jFaSaDGsOgzXq17D
hojDiwYa7zRaBFvFSrmuGuN3ZmMTauLS2vQyxsMOnAzfg0OxIozXZkXWcTzax1Gi1IGnu++12guM
+pU8ixFPIyi5LB+KwyAbsTECQW5OdwjI0YCcp+PP1JVdZKoFwkjw+h1AATkl2UorpLZFAU/WSseS
04SzGDD7r7kOkngxosX0CibK/LIpmpOuJ1Gazze6013oVuE6aIYEtkGxAkLqr0wYU7hbxZy6+GX1
3VsOs3df99D3U/M+4QyBP6GcENsiyDbu3TivN7jjAg+CGTQSepVbFZAd5DUSGFizzMe8TQ19OyRB
DmmS9qht7+axR6+dFBkBBNasgek1cSZve1xUTMfUVfleAV1cpRPwRy0dkLDRDsxcjiAjfSarqMRh
o9JA7PyUBJuqWKvS/m1+dAGQZ5crhyEZJXSYWiuWE/xaSQRmjMlsQez2asAIhEhMeNC23/0Zt7ec
jMOYvQ+4FZMcowwgLFJc/UNh1lwe4cex0D+46UCqMarjeb0gZPxumyX8osR5tNF1OMnAScdBbbYM
Wqphf7TF4I0+vwXVJd1rqR7jl8SCXHMdlc5zMZeSOeX7xLqX82WWKvzcIubcSyAElj2+fNrLa1Sb
FXIX4xz30wun7jkcQpyZzD0YP5wPhkzF02Bbk91KayvXyZue56hkIT0zc32SZQOZY+IKCvX4NMPL
4EDs3cm5kyI9jECVV5FIODpthW4pw9BOkG1T5/FXMp/KKCEBzlpUkSM+tdEwS7XJNSVjgQD7yTjI
qHxwgI9sFAfWcKMk18IoahZ4fDMw6Tej7gLiDUivEMMzgb+thzqz3KTRRUoMbsZ0biJ3lYy1XHeR
ttaizsG55LN+mrHqEFWhKcECiHMObKcY242FsLacSPVAJ4+ysyQxCBxWWfGRJVdsaFrTBnA+vPvw
edmaqgCmtUkYXpZPLlpruPlJQVn42fF1LzFLnZCeeVcb+m1u3L8tAMu65KJNWCc5Uin2IBE5Vx2a
ES+Is+csvl0mwk4MJ97pPwaF9Xg2sFgwBJfelpAT8jAiN/hqwFzOfNwzABWVQw+aVhkHj2GgPJJx
hfmNwdhCggG1hKPVVK7VbMAMoCSIZHpac1n8ErRUP5H+31tBDnAveg96VjQGhFnRmVfmyA2LKwWz
mvGhjzuw1CzMmiF6NxngfNEeGQspbs8EVsyBn6OpApWwI/TjrAJcNT2Fs3zQTzgQFJvJTZMiLdBB
TWDsQ9pdZM0L8R3KMB9G85+FdhYWj2bFMLLc8836RI6LbONF9oxUWWtw+URmm/nPpc8VEug+K0MM
1yt9JD6b9Zs3gK1Z1/pnbxn2qqJNsFJT7pGGhgQgLfBD28+0hpiDkf66oe8Z7QtMNV7WTeS6MFnI
itK9bdHaqJhb6AfPej3UFmPSrVNrhJPtzphwK8ZdB4+Z9CS4MkQs0ZMPN5kNhs5N60MZJ9suwuc0
Wik419a8ovbjnMLUXDNCniUqP88GSHBFwMoj3SQA5Ha1EyZjYpD1jyKCTwjFEMN/01BzSQp7doai
vYCtQsDULurVektMGkunUr64WoMOVPTpBgkSib8T40pDRLoZYZeAT8T8WPf+c81G+z/VbByLKEvL
NVVy/Jx/rdmkCqZDV0/ibdYBbNLKZ0JR17UBqdKNOXaKQHluHIGCLSBjcKzTXTkl71mSASPSyT0P
0BwUPQfEslv/U7T8b0XLuWb2fw8pvX7//R68Nx/v9b/ULecX/QNZpv5lzo59wi7NP4qWpvGXbuq0
Dcm/g9LKpOXvmqWiaX9RsYRvbgnM/rD92dg/ipaKLv4SrqZSBjWxy5sWCaP/L1XLuf73U2VzdGhH
kAR0dg6OCnLPf8NQMNK7pP8B4sAZglA18OLkVHPSp7rzSfMKN3mXS1BJ7uckIu9A+NWqyyYA+Y3b
eAwIL6aszjVJ4zgmk1+W/PXHd8nUGo9b/h/yVOf9My0MYY7D9+TORut/PRcMPy6aKdESb6CWi9gE
fZyGvF8vDbzWo/GbtKNiVRLyQ/n399TiVIjGZ7tDLSi7Y6HBoi0nMI0od/5LZVX879+caQniNfnn
cjlxZlbDH/VJUZGBICSx0EFsTDvSeiAydepVaJB8JSN170hwq6wlK6/XuOwEodzqVcvUrUKB1sZN
uKfXje7AndZNNzA/UFPAlbn6iAbkEjGD6Z3qs8q1p7SidappcNZb/U7JSUecDNXyTISXAYzGjT8w
j2Gy+JFr18IlB8GhueUxv6g8A4RxoSqoRyvGj8j6pWkBLrvKjtczEn1VwJKiPA54RTOefM1C0WHE
aMzKAHmbJO2OjIFtN+B3VhX7FEsWoWFTUPZRjOvch/TL+HgxIuc8od/6L5dBlxPg3w5NARsHwhdV
U9PW1X/76V0lQjARc2iWoUCKZijqvnWnPdW/jhgbvsNqVG7HDuNxYzqbRHd+aZAqIJhNax2ZyF5r
rOgKZPOr67caa5AxpeQa+PthuNbd7sEo8cQbvcPHJe3CzQL9uszvZM2F03AshPqIRXawvVB7olw6
au5AhbLpZrmAABxLn2mlBMqsHxKo1gTsLt2sb7opP1D9zbdGGsA3dajBOON1Z/RMtn3YatrkTweK
RlfJhPNvtAPDU1OR7E1aiyHC/y0axxPxhvV6VMR4k5t4Xvr+kZAiJEs4PrZVMd6M/aE3QDlrOoK5
cEIsZY/+/yLsvJYbR7Yu/USIQMLjlt5TlKiSVDeILtMJj4Q3Tz8fUDHT5++ZmHPRDAJkqSUa5M69
1/oW4QVmerPrUYcVgWogzvkgGnoJ0Anz8RoEFOj0EeAbxKF4TWukPTsSF0YmXmUcFo/ccF40QhBp
w1LMNmP6I+/ZemrSo/pAUqD0WNvTAPvMQ6/eRO54Mo0OI3zXy4tlseud0uG/BNn+i+40f/tt3TX1
GaylO6b4Nx4p9dkreEQwzDkl6dbGx7FWYMbM8lnlCPMqzSV1EFR/poljMYp3mWjnSZYPjykBausK
PlWVbQdfazYTLLU1WMWastb+brgGAIK2OAI3lGh38//y4TXmNfp/XldZuLlc2SBbBHPN+erxH1eH
nE2kFpts+4hwu0hpOEecV85eo0BGlMTOPJ1MOpFucRTs4FcxNh1iC/3zFJOZi/yKTuQAMi1ud7OD
h40zHpPY4DLX5fWmRNiGNAn2gD099RYFcGTR722YYqzcBF4f+7B1Bdn9vwxl/lWZzO+Hx+DN03X0
BoZjmf/KbUatRv1LZu/aQisQ2cwP4LNtehIB11bbb6TTXSKdoLHihsfc0ShfSAIhrs9vTpTMs73C
+C8LhPk/81LnX4nVkHXV9UyPi/C/L8P8wmVpKIX2eeyrnalZDGjwNm6QdLH4YtkMmCCF2i8N9d92
8MJVT6tqUynrAhZ8WmsqZ1+pI4rSY2KBJrjyGtionYyD8wTxl8gjy9sFPqpzUOGY3+YEGcIW6Z2P
N/oTT14PgNiYfUn6qf/b6/1/fYosgwElY03dMun7z0zT//wUOe0wVBOI5bUULj7wqHwm9mx+JLEz
IupEN8FlO3HDf9Bw7ZwM0hlsbFfjzxDc6TrhYr6W1ZuE3rTFsMuPUcP2/79CG55h/OuzDsDKZiX0
+FUF2yT3X58KqfdMNyTtdwdtlaY1Mr0WdmuzoQtahjEJCvG8cU+0tdwTDO+/tA5o/XKeJljL9GoK
vzWkOB0nDd0kZXf1VtduSFJWAd04US9eYmjnvrJQLbKh/Moii9127SrGfIb1Wiv/sZwHiE6ShHSw
FMPj+fLy301nWR8hSRMnk3EPMgiEXj3M8aMckQDbgwFLGgTRuwecZNdEatrK+dBRgJetQSfAEX3T
Oy2g6DjZhb1eHtXhr5yC0GFzIgr1AN27D0Vp0zTUmIr5zmuWps6r8tAIlxUO6uUc+FbnFe8qs9Na
PpZnVJOcnUu2SRuGB5cbvCdEP3fdNTAT3vVqGHfW7E0USZjcCk2iIczTM/r75M+p5cHlMB3gh5Me
BJZUn767qDrBsAzTtiDXDZxZ2viXMjD8iyzYy/gZV1I6tua1aPFA0+zlru7UL+TJWVQWZBFigDXf
Red2gMtHwCKdY/zH4TQE4lBUOrVL06AvCYYW6pYaPxO/J1Yu696hkI/nmmDhfgzIEJom94u1lvoy
Bf1JrsZ0dUksjRO9/0zGYOOCHiGxQogLfgNx8SYSWgkXGGl+1c7LVGYHDdDPTqZ+uOtjrtwre6hi
aDl+DDW++hniliZc1kkPXpj2pFE25i5Cbn+nYGq3wBxifIs928hp/gZ3itZdJ4vmEP8KZCPoZVvl
o1PyKlxN/9YNqXbJAnI7zfkwynNFmCi+njQO39wughBAzsjDsUgOUrB69ylXPawiWo4HKdLVllFH
9MCB4B71Zi7t2iFYN6RI7AMr6t+GwrAvaeN9isno3hZ3ehKLT4chwWU58iKh70NC2ui28Aw9s0gJ
pXbfTphAY91+W24A/eDsHQQg8fkcugTtMLjUK7qb228DPdY3nj/ENsp5S7xSyVTvgkXFNZPqLbRE
9a4F1SEkNeWxPOZaMTHclrovR0Nj/tbw/l+XI300t3alQ5k1JGO6JNRAm3AjNSO4emWlXZuKha5l
KkX3Bx+35xODxmLEc+xZaZ9ncblfnv3PP/bnRxGn8fGrQUP64lYXvDxRHV86Q/DyCFXvA2ztOy0y
zPcMQG/sThS8KvTXo2uHJqYYQEI9XsBbo3/gPzSuyxk8Lt9V4WuHMXTdW1epcuMKkMlkUs9r0oio
NycuckgmOu2Tf+tyuwshahjOieX2pod2+x+H9dDW9+VGG8/4jJNLMmXWn5tO8REPe96qQaHvVqOt
QVybHw6iyVIby+bi5Ah1aNAqEA0ba962FnG89oRmPNwKggvjheHkxJETraveOOq1aV7/HNoGjpyh
fizPlf6obm6f753lX87kC+na8mz50Rl/wK7slfneJq59E0X9sZAK6vmIacHH8pitM+eZH6vnZy6P
tXr757H/x7+bHwumwkIBH0LAF2p8hMagbZCcEzkwHy43ZcKb0ZDHwiRGTn/OGV0k1wrjwuGfc67P
Rs1X2puORWdHwDyXyGQkvm0KLsvRcmPEtdzkbCcRswI4sLqaYBSy6h/m4N9Icpkuy1EznyqxrSN9
jm9eKWNi++D7ld5g3GOIc+T0XPz5pSOOAn03VI97OSeRzUcOMQJX2vYX2TnD3cAA1QjVyzW1eIJ8
/Ac1p3vHjTAAvQkwNLV6es1ElTxo1TJ81Kdrorftzo3wbU5NnN3TGLj4yky1/BiW1vcxarO7aQkD
YB1Ya1x159FLtbM5Y8FARqOCLgCYmfjNislrXnCTNi/ZfE+e865WL/+cndgzrPMq6vAe86TlAS1v
tFOR+m/LP/nnvG3q71nUWafl/PJUW3T6ri0zMvQY1q6qKiJrLSy9tyIi7rhIgttyNOKY3yDlgEJH
KP1bmnnFRQ/Kv4ve7klumUzGA7nxokAkvNUpqvgQIOKebcJfBBF411HLTHyK+Fum2BvfBdALGCYl
U1FSWslmLYx9VuClWQ6Tmks58dvQu+cnWzhS6yjSjmZmwguKGhMP9ETUseqgWBqle8GfZ50qtht3
UuXPlhm0xKr3430wihI7B2Wc8qzbckpHALWFjkHeiQ53mSgZ+4g1pHs2OrTGJjHLreuH/dPqg/Lc
DiGDqflRrAb2Iwgz2o88mLXs1o1CnWEt2ffl1PLThmJ6ybLKX0+VotOG4CS8WEEfXqb5XivqMxeX
6YqxC09zOt2rGSRmgDbc6SS0b8tS1W84O60H2XKr5Wh5hmdk+jpge3igJ1u/2fPSgAPhc3nGcmoI
h18OtpXLckqOJoFCMMDWy4OqqX8HtFXP9WA/nHY0L1kh89cu6t1b0nq75Wi5SXpFxmsVU9FqVf66
nEMdxsceI+zhn3Omka9RGcQvJbybLYjtYBtVlMA0LLBug0x6ts68TnUxUoA5TLCdyqcNKwiXx9ty
ZpgTd1OZYtbw2PaS/Gk9ACaJNwvuyapKhHcE06q/KTW1R5LrtRUvmniL55s8/ktnEwOjrD9F5Flc
Mi/kfdLbADhGR3B03QzRDUiMuroSB0ce3ZYzHjKVszKbI6IQ91EN1amLbRaD+chuII9F9bflgBzC
vQqFdiVsT11bSzvZuKS5emSpgiQxDnvp4/JLbJupenmyBtv6SsVIdGE1nCbRRyeEA6uOKNCrVqf2
VdQmMxyKr63ekwVmzDfLPSQL+gX1KfNQ1DH5xDeulkJ84FSCFBR9un75u4tHDEgiD+Ulmf0xlk56
eCobeXT421Hx/59jO04GrHm87R6t71MsQuQEwBI/NK5yO7rc7S72B/lRqaFbe37OUJ7vzHGcSUeJ
smni11VyyojvfrNMwN7RXJHQ/w/edDscX5QGMUNY4Z3wRncVWHC0ZFE0T4dF9jUVjAQNnSPROCvk
DR5fbxRPwzSIba+04VqVarzCgX33LdKpmYUZvE8aNmzGXkNko/Mw+4sQgMmr1nO/y1y8ZqZCDcJ8
Ydt4qDaMrH/E/Ba3fkQxDYbIMFATtJeq84uz4ZQWyrxqaySnNAWytqBsmqQJj6gBdqIO9W3Kr79b
itSwt6F9xXcZCcxBY9F6a/7GOTF+ZvcNOQoj4BgAGmIN91up/iJZbU7dTqJjXdXOpk2q7CQzxmEA
o+KrlU3TLhya7FA4vvb885bVcMsuBVC5Vd9E4d3NrHsQzv87upTIN/AWbrxaPdi7egficJtrQIxT
wa5knUmz+3B0DRQVQ+SjK1PgGMREbLXeMe92/wvJ+Pid/Wy9QuQXvcwKu5M+yX08qQaTteUdq0DZ
D22GVYROtfeNhpfbFDaWRlqNM6CoypR658DJxmjVTT5gvRkARHNkutEe4iMk7CdBY+kr2gFGyRz1
jSme5sHtGerVjfNA5SnQ+sH8J7+2JGCgznfE2GnNMe9IP9D9+N5m3TX3Vf6UJr2/yo8og1tpvQBC
NLeWltNTo2IHric/pkhpGOP9/vvofMrWDX9MkAsIggiMs2gxaQR5yLzYsvl84U+yNph6oVbqJTVn
YpKsPlUXzSpZTH3MnUKKu+ydh4pi8z0cn0NBKysgQwY7mxbu4S3yghidoW6ZkZdbHUPeuUSVcHO5
0OHDEc7eDspNA9lk5Q5exmxvwE/aRM1eR0+z/FgqCJD9Ur7FJyiOSNTGyrsFLeRoRzOjV0Pv0Uz4
kbyBY/6ICSy8+Wm8z/rJXbuiNw/Lr+wXWQHloMmYOE54yZIqOjWI1Q5cmQlYmvhjVKCiK9scA55G
yzj9WA+q2OVF3B31QIufei0/7EL0UBBhSnUjNsoxDcJ93Sr1Qbg1bQkLXGs4st4BeAGWFMdcVAta
zDY2/qvH4r0UPaPGCuI046uzFEtAO3SwIMMvn9f/4qjmoctQvIo8yrdVw0B2OQySsN3JmmgyyK2b
0ejjl6VKy0YW8aQDeFuxb8rR/9vvjsjyvRDOR2Ua/t2Y6VEaI6kd4IN6vRwuDwQD8afSJy0xJ2Bk
T8ogC1JCElhYy2yfpcJep1qr8cky200PZfSrR9qpCAf6lWX1F5DL4awXghkj24oLSzRZpfzIDyqV
eA+GX2NQGCUfom6mNZ6jgUqpeDdKe+JaD4EJ9AeRIrbBRc7O67urNze9DtVbrxdHOYXqpFcFPc+o
jZ+iS91Xv/7QWyd+2lbhv5WnpvS1c2XKQyzL+FgG0/zJ4qawwmkbjsCXWi2lUOz4IRaGPIa+jLq9
EuEvERP2Qyhd7WKYAUwBOKeEq06GX4WoRmyJ4X/mgtkoju8CK8Z6Mlh8Tc0H8mvrP70wJ8fVOHc5
imCnDuVv8vqazqk/0CgeCPPSL6qqPogr6s89OtY30bAW9JrLpcUICXvM6KxM6UYviHzoIUmJ0qsu
gZvWl+VewkK7xkpu7GRSfxWF1b24Fj3vUgX61ndoQpadfDrKnA3tMRqeYjC3TdSNF0JdRriDDtFz
NL77FNMakkt8vMZkUim16K91PdUPDJqseJsLZzcg+o0AXb4oIdqL5tQ+xDoUHKR9lEcYeDYhsT6X
pvlFapqU7Ao2aOx1gcniWglOyq2HeeubbpymDndNhsK3INQxg6HxLR71HxEe3ZWygnG7cDMzyo0i
4ELWaO730RizY0Ow3kWQbf+nTpvJGOlkX6Dt4NAhSpmPZZza2imuWE6Sii697pMbptfWhuFxjdXd
SVf1DANtpIrvqDTAOlftS0nff2Wh96HZRrafbYpjHlMJ1L2fPb0KTR8uOnrsDagYdizyUFXhW5YT
4oKnYGD7z0v5z6E/FReD2Et+VqLtp0i7FsXU/xr+951ZV7ecmR8CJcRimIpoG+ne8FK35CJmOhkZ
eiOflWGZL6NeC8qorN8HNNU3JBk5hNzMNCFiotmGhwRKmAHbUN8unl0IGR81gn7KAougjapw0D/B
kaBv8vRk+7eUySs7af1C/m20U6UBcaqEsBrhEUeLgzO5Bv30sGbuOizgXVIpRvzRuKaqAUqh63zB
EUGevKCb23kNIX3SEsdIM/gOV+R7JD/rKiVjnVbrmeoGwU1slN+cMgTvYGs9dEtuCkcNV83PvHWk
6zC9tWzf2L1xASNTvAxuX7w0KvvLhBTSezHVoigm7OjIoC23TO9xLtM7LnN3g2Ca9jwQanCaZXMO
Qye4MntoN42Oyl6i09o4UW5hMh7N6wR+gqEOAzQaCEBN2h2hiztbYm4f8EuTPkGEXybTU6J7LsgI
q9nIrGxPBoBzPrfVeyFapkbKbbvfCR+gi+j1+gDVsF5btZPsq6r2TphgtE2O96FohXfGeQLPxITx
G7fW31UVk7I7G/E81J5cBS7KNf9mNzWufIj4D9sW75CgImDvQ3Qc+2JGQuoIm0rMWEFSzkHx/meo
0i88qOU5NYYbMixxKdr+d0mP8ZORyjX10rvqAJAXPgsNeXP6o04w7EXF8DrO5uq6/siHpjuBJClf
6FCva8vyX0N92EKgL78s1QrCe0kzxegvrlnKRafHwx6mpf856vwEVE7DMWnG9oZpdYOcNhSrqsgT
hFf+DW/McCVfBTa3V79mv6a2Sl/1IXsJA/xvosHnGLKhFXbxy3LzAZQu8YBkIBdH10hhaVnIR/iC
aPshiRmTcXk/jjPw3nLfVZTd296MVxM7qbM9OvKEIbd+WW66Gpxr4rvfg9D4pOHyIyid6twm/Ygk
RbBm9eTQV30wnpGhEHUypxbwApofeC1r+EDZeKSYRydbJ8d+tKNngf2wGVHaEJ00HshNJfmwYpSn
4K8eXEZDvG35h8bnFFFROB5GDwC+lc+7qGCOapl7XEBrToP9BTM0O8YiTShdAiwNIoPhkYgoBEDr
oagf5Is5VPJcqnxg89cWTydwCjR1SfbBfJc3xndnsMoOMSWkTPJi5i6mcyZq7Rg2aMuJnLGrJvu7
KswneJxqsu0z07GIjKzPZtZVhSKnqLPy7jImGXsroGJZD2NM8jt9+u3diip7b6ddVpEulZVrbTLl
tco0liKIq5seCe5GQHJem0kJgHssLq6BY6+ICEHX4vBJ7G74rI3wA8MhzUeZCL6QSbttEjc+9Ihq
117QTIcsyigpezLBtLKtf/Yk+3UDRI5I08TBEJBsHV8+1XzDK/wdCIV2iSC6H/6Uh75V1TvLCdls
d4CH9QTye4CPeO850E9r61uZyvBa9pRVbH2yrwHi7krL/Ze+IvlHGnS/jKovj6Ptkio1KpRm3JRj
Zx0C3z0EZHjel5syTe41LtZDgSSH3kbm70gZHzd6imEeaeXdGuYswtrXWf0JxHBbS271KdCR8Jny
Nz19mnXRuTdDeE9C+FfNal7Zy7G+6Hbwkok2XRm06TZhMKL/zsvu5Olud0p18uQMNpBrYsQAgGA/
fYtLtadLhcarHgu4+D2qV7+EDaU3BJT14VdSw79OsRMQEeaXa7rgZBDXdrajl8qG0I5OVaPfLUSZ
p8IDpI40otuVtUH4UKNuoYP3B3PwLrQcd2Xgx1jlPladeKY152BGT6A4dymKK3zGPVJ8u3auep0l
fEaa4jLpZgqEdVVAXFPUa4ZlR4ehi9WqCpnU28o7A6pMLqPJjlS0NzQZ5j62XWJix67YK81E1BAi
EmElyomFiaNjrKE1k3Ikk8RqyATwk7dsxLttZU69wUzVnfrMXqUgwfBuI7krZqHBGEgTRbpLKuRA
8HcylX+RUem07SkEx3asR75Fns61I6l9wPkwFtZRkGiriKrBCcqr2QvtUJmtdyHgu9gSpuaB2GVW
q1f+wa6ZSxZ2KU6+FopTB5pmIt1qx1bcPRURgxCvEK8uhdJprHqT8cFALm9UXX3Etx07nVPXTq8x
oX8uSN5L143eBTviKovC9Orb6o2gQedkh7XYa3my73qbNxobjxQhHzyIHkdhi3xrqmlTumHxzbWp
ulQuiLmpDCpG/g5pM1BMnLraxXLQXmsQq48scBQa8fwrL0FQ5tInQ4eJTBclrxIcGoYCwA8lvDzd
YaNL+1PSbaXdG6hsZUkSfMY6SAHg2wZb5PmuryOY6HpSbIrIPU3S0s5x02j3oSfPZipiICjCYjWq
rItvioHP7yAPQlKJeg3CCguXw2trUY14VQ06uIgUzPcJMfuIJUDqYf4SjSmvgTbgT9Snz9Fykx/z
nR4SNwHhiQeTkLbIJJX+6vnWNz9sny6KYCS6Tk+YDrto8nBRhad7I+jac5e2/dowIkKFgpqM7VKL
nlWN4tKVzUfeDF9cXQv0KXzWStQ/ZJOS0pVC3WZQJemYwCb5TAOXGUNsPvWmt2+aR1xLK4bwBumX
i+xYlwwJRIXdLyS1aOyEzjs+WW99GYuDbITAdxfqVzvxkPC49YyxdeI1sQg0yx0XZqvZgMCGYrPK
hhpw2EjrZ2xmcm1RnS2uuHGn88OHojp22DbehYB6DnsKD4WhhoMWj3zJs6ndtXmO7yeYzI2PaS2p
tZ+1VWdr2pL6i1WjCSnaIH7QNJazRz+5B26NaIRgIdjkkHkM51ZPJpnQXphc9eHcg5X6ZsbBT5Qy
LMtVmhzRLoi31A7S0xhpZLKRVkzeKmlkUHdcPo7XMhl/G4kk8BAoNHSBXGEuSDftiHncbzq1gXTN
pL7WnBtA0GhVd0i4HaK6VgToqRXUrXKnmphMBah5dgJZLy6T4mCoIyHwCkhIEG5bEhLdRmQX+nN2
NcAxTVnU9IiUjaQabrrX//BD+EpF94PP8Q9oNNaz4vXdJ8qTR9Nzu2PaR3JTZNlP6KX8VQ6GseWm
cUt5sYUDU2eXaZn7JfPB2uOenwsUNX6f6p1LLNe3CquQxoJ9sQQzMrBKPvpUBgFtHVFX1P4TshbQ
FwSBGCLdh9Fq2V/V4IPTteL6SsIyM4OOb1wqdecpiS9bF2PR3yWj0V2MD/AeRl+OTO0HuaDkkjQ5
kt1lnz8YOSyZXiF9IUQ8CfyVPs6rMAHXsL2ml2Js3b/gJ6crtovaR6QTl1VhsXgmePo3tuuEj1bn
U6o7zXnZQlYFfbXRLhJUKkn+0hhc1vPOogpoTIIzcab9rJrSfcmMKb7WLTzdUISfQGX3IrDaHyzd
5TotGfMrjI1KlhVeJk8e+KZOtNa6cZN2ifzWzN8nJ3CHnwmSdB4MTwRvqK/QG0gJ0wdetSl4JdZc
u+hx8xVSudE8Y06YzlOY5cYknRoLIoxcCrHqklaOvNTtvhb9L1OT/luY+u2Bb7C+t4fmPVVWtu/q
Jv7W2r/5m8wPOadVOVxPKIgh/hlSC669BSwmLcvsZvhRfYUtCCshHqwfonn1HYdo+N5h9OzwrhNu
9LT8PeEi0WfX2RnwTA9RU5eiFJLeBEWoUhdt5hKbwXiA4vKzV11xc1oMN2ln9ocAkg2BrZj1ak3s
MyrHXR4JWhMVwvc2CKqrjkpe7x/FkFar0c6qr7mNp0OzYKTd/RIRyVGurVaJm4FpGGJWAmIMN25q
VJdBgxSnusr6CtIR8KpJje63w3hsfXcTJ2IzDe+tgHZZTo6/SxzaemEeQ+rvTdJBp5Dd6hjEe90r
9INv9+rsIO5DGlStldHKB/y48rV2yLHt6hczNg7oWyYSzcLpK/L1uyYT/dgYgbV1XEK8O9uX594b
xk/d2/IX1XyUxoFumXCv5FTiCKZ6NZwk2BdjLy4JOm+KQd642i343Eal8yXAvMKaroyvcGQPkNYo
U+BhfPrgs8xJ+wkiPl/7nd+90KTXjxLM3D6o8uJZO8gR4KAS7WPE4QPGNS462/tGZJFFm85pj00a
16+BA5a0TER9AiaTbp0upGoQHhPCRJXfmlmRbSn1OdSRcwptG4FtY4J572aVRjL9gAVq7pkWhRdg
HHKXmJ14Gs6I04Gx8RuZu7Beg7uHOw2P7GTsfTW2P6HyR6sJS9MlDHUA61X0d9V7ze/ABuxjNM6P
zLUSgLLKAgLpUf80YX0C2r2b8hAPtPDdB/HbZPsOnbttrB6wsDYMj6FP3ssq2mdtXH0rHXYg6fxU
NwG0VgQxJUSV+AziE+sWejClSa1CiIop8k/ln8a/dM21ztg9U2qdQf6yvO5dZlX2mScThTgk9qny
L6oWOangSNMQ64ffkhryI5kHdZsiCGH1ezidzkxPi64UFvUDF/grb7NKttDOWsObHoZh/Tb8Ij2x
EWFyNoyKWQWhORsrMXpCjWdVZY7vyKk+Gdw2r4T9+sQk5DZ+qTm8qbDfvby4BAHGoqg0sydbCnL3
wDOuynD4GHvjbubZcKXNUK1LOiYHwgeJL7Im7zTNwoo6yF8jT1ybSTj0Kkd8c76Z0he3ppVlx9aL
mNp3Btfa0Tag0C5NihhI1FDM4MyWpC5wzHdby/g+Li9WZlTVPW1S+63E3eC73jmcG96YnTBx5Gaz
0dg+X0bo11tHNekxTXr0d+FvgJ/Zq5vXRIKS73QoOim+KKhibbjbEcJem8qSgbR82sR6PYqw+gDm
jXAi93gvWkHEhyUutp9EL374yTcuQBzgjnvVDhBq5zSKEj/KJu5i7xGwk/sqqNLwoebFXYbkvxaj
xnDZ9xWtc0u/IIaeNmQqkbkeY9KbSvJMRss5g8u1NiQJD1e3oF/spSwJymSIWRfui9VM8j4OAY3M
YhKXaXTULsH8ssGXl9/CtjmgK0MBMA+TRix9jzS9ohDonnFld8/RH9/IhfgWdaxCKS2pqzagD286
kiNovq1rOmrM5voL5QMLDhdS0DfRQDTMCPN7+cM6RQBGbIV01IvCPKvOC88O/PJtF6YH9oDNR9aW
GwQk2SFt9PhYm9k3SpLpx3yniLVxuWPPZ8wm+bbcmR/yfGJ5XB+JpjMgX7XzJnxpzcQ6NU6kbRnj
WB/u6J3jKRU/SarEhybGnev72tar9eFkb+lGDb/qIaR/itfyScfd33qY91ZhUQXEcYO81zTjby8d
ho1iE7Ufo1S8GVyOcAu272aWF+/+LeysYgvXwFwXDn2VQ+KZ+clGLo6lWDuGkErOy00ySroEpLre
/BIi/GCPrIzGUJ2r8m9jjjUKUB2cunLuqfr3pXrk9RZbqKCoAUrSXNjAJJfCsi4GZrObwIYFoVeZ
bJXd7gnZ6KWqQ/9Q6/KQ6Gg5V4lszJuaQedhHv0O5aelN+KjS/0X0LEuNrMST37Q3oI0sm4xCqh1
1MQSCaRbPZiw9Lu2A5BMO4okGmXUm1C5ADL4Hz3ozfXFWmsTUPaJm9La1+4t25wvNNrOVnjIA5Wd
91+a+ZwVf8jbUmPbImW7TCb2gbHIvA/q7mEbWRQgRhn6H63ZfCZm37wkXRQ9hc21kUy0Q9mKdEcM
Nj3CWM9veTfYJ5/BA+gPs3o6IYbHLkq7745LRgxeehqB6bAJl+5NM8YX+OyM/HTn6jBy+6m09nem
SfW0jNzYe26TrcxoJJOCOJEvO9vUgRl8Uewnh6EBGz3RAPnSpmjHXhHlnIy6GyK38uCUjdwnDLW/
PGNYlcySZLqLkua717naSddMvmzOfDdsE5bXYTYOh3a08Xoip1BthNd4TqBaDvXQcQ/IT+5jVF57
sm7+Sge5lxlaCSt2CMMaKpsyPjxbjftqLT2fUCpxaGTYHPo2/BH2bIMRqY5ZunKQ8e+mfgjRrmPT
8ofmqmMh+HOTxgm/7XJSnabaTveaiwWXdkVrMzev1FHzBB0bIgm/AroLkzlGP8YxQc4Ssmwl47Nn
ebooqe3RVw6riALh4JgNkR0M2u+K4ZzeeSz2gbL0TdsW1a63qI/yqm4vKapLWr+5uRVFaX8LyrTa
aH0Og8UOHtbcZF5uGiMm+tkY52BHp7qGPnt3w3j9p0c3zy0aV+jMNlJPHXU3NO5g2l5NlQ2n5Wi5
8VyaWNoAh6GvAXhP4HWfrm7K5zj8nbRW/5r2WnASfPAYgZNgE5nuWyXthjIVas3CHSWgPF/Zo0xe
/JnlKQkC24zEbOyIGbdueUu403Kvn8/RmABY2Uxojqj9L9TnhC263vtylJqusU1nd2HZaQ+lzOnX
WHhHqSzn77pkztHWMLt1/UXi9j4KWmiMt037ZHqtfZIYMHPCM+a780m/dy4SkfbBnDvSbQ3jX/eQ
pi2HaW98jUjYX4UjvpkM9z9ymP4bYXrJzTEtl83ZOLO95DkuCLnYRKNZXSI0U+SzZBUhPkreTPJJ
lkvAAqlEAZBsmmT6icJm3IGGSfGhkKdTsgd803Tkwg4jwG8e82mEgqn21TvNdx9LjE5Kz1MZqXOw
G4uIy7Kuv5UKrVTiinAH3qP6VpFYscGdDrIgh0cg5l1Th5n8Dk52WydCf80hr7DLdps9+e7mMQzJ
2E5BRW+TsmbTHXKtlmReff3rXuIY0Z9zeF8aSjRFRGfriftyUzqdA9Ct0Nncc25SLcZDSCDb0vMR
X45BfmwNY4CNEACZ7czuUrZe/82rxDWZd7SG+lE51q8crOlb6Cj3ODBt3wkb9W1vgVFnLP9ed4EG
oJZUAaSsLz0Kl0csHJfcjXq7HCkCJh4uwVJm1pSIjf8Xe2ey3LqSZdl/qTnC0LoDg5qwbySKFNVP
YFe6ElpH3399LvC9jGsZVZlhNa8JjaSojgQcfs7Ze+2y3jMEPPga+zengRVDP3/W3kbDqmo5csLc
63aZOfaPmgzdSxmSyMaDXqr+sdICpGKlM1AB8FzBYPI4WVkCa0jf1ZthSn0OlO7vm0xaIBqrqM93
nid2k+VCVqqnaksx47xVnSB3stHAK9U1scGf/ANqU6bmLEkAUDNvoMUShwVqfsn+Y03UKCqIebFz
hlE73O7dlsHbvdvN2CxNGZOJgttm1xd6+VZgFbsV6Sx6xebP8zZj19C2xg9SjQsaiiFBGgHZZBYX
rbWbkMa10XS6Dax2NZNPr2DMD6ua3nX8yuT/x7fr5lu3v+O2qGduPPKlPpwVEfo7QVXByoG5tWgq
sgK7+eZ2z1fZ3/foM244nBxmr4k8lH4tD4Mw/r7357nS0uJDFl0B9CT3FrX7/e1eV7kJ7cHIRqQt
9n++eHv+z8ui+bvCbKzWfoiP4M8XMp1IVTOkBoVaNNx5LVAmTlftKQjt9Ayu8KimKngOOpk/KTjj
vkU6ED2ETRYqn8FiTOaiBqy5sJJ6b5jmuLVEoK5sRfEuVLbz2++/aVv7nyJL9p2O9InP1NvW1qge
vAowfJgxIqfN+MlsFvQY/YGTaxjfXqbbW/QQWDia0PisJB5eP04/LMrJdZO504GxAfFE/cSEEV3X
3e1m8PS/75UN1fZfX+C/W2dVQFPJFSfK3eJgzUG1ZGzWD57TBieHsTk9xvqhyTuq4qJ3jlOTltsx
KdZTm0qQWNqMl0/CD9ebDkzp935jE87UqOowMstfBi0PLS/rViab8cEr86Uc2k8yeVomJhi4VNd3
K7cJuQbj5Vl0qUVAZAt8wuzzNx0t3tPgl9Uj9vClQ0T0U9oz0ye/bglIJ5ht0H/fBDGWHL7dxdTQ
ja9DaKo7vdcUGIhG22rMB29P3W4cLnxYYXhFgFR+XRgWk/XWsA7tP2+8uNbUIkaYfABXZVpLE3lD
2IzWniY06Pe+sjLyH+P/vOsV0Jv6PCUYYr7H9nxZYaxZjS0t6dt0saucD00U9bmwivxqi57YrCG7
K3Qj2o4l6jSmTUzUtYNvp+6yS/vxbRjwr/QSBoqWB96uL+kTRUgnTloO7zJDpPz3PTt9SPMuOxtZ
8GGR90PkO6P3PK+8FQRBqneQN9ci2ZcOagk7lMd6lKuqBN458pNWklBvSbX9O8tCzmszZYBP3u45
K210fxrJ3lP5LDU1fQKKFwxUY9g/0MKcuUv/52bIxy+BH3V7eypC+p2hrXnWSnIn3JrWYtDLOYze
+eEIXWAJRapV6W9OxYFLQCPm0Gps15YuLZiipXYILPcHuQ/uxUBoy8kLrGeNZXOXej6wNOlZW0RD
sPBd8xgYVfqd5cZRi93kzx0tHw/iGNsOM9Z27il5GpMYotkWWayvTLdz7yjZXWoL9fc9mvTuXULH
Y29pLeoNpFhlS75M5ulEX89gl9vd242cn7zd07FeHMiXWN6egjfK6xibYlmcqpPq3fIq/cdB1h0Q
VG4mJ7y2yqtBkFPSsVoYy6EvKBl74FF21CWHaMyCc1MXuOBkp3817nogHfGrBSwmy1+RSNyXXnOK
Q6HNHfNwdF/q0Gw2acjgeZgfqimGesa46ZAVvk1BxRsFwjxkF8RAJEHncP8/e6K8/8OUhkfOstB4
27i28Ab/i6s6QVSletkRJBDHDxXD1efEZRLGcOaiO5N31zRmv9GyGSBBEvMG4cJ40EKSUVuyVPcY
IkNmm86F7mN9zyg3uPLZVvuxbcVCs1LjItXHzRMwJ14j8cmrdaR5O5rq+hVDjSRotnycXBKcl8Jo
XysRoWwxDPWiAvIOdDQ+B1YttXEczHGRFJ9kIGV3oT33QMhuW01tzyZnIN7GzipIfd57N9qHrOMj
sEeUHEELwduyCGjxzRa/iZWi8wpaHYkgWGfPOvh6IR4qLkVA2oI7g510luunLLSe8tLut62ILnEd
gcqsNGOtSmeruXl9PdxmxbXULnhXjxNZGm5PTJyjIZkDbDGvOdnVhmW3qFK9P8eCFoMQ7clsTLZe
booTYETf3JB1vi0zu966SXhsLFqvpBBeDaeShJtlWxOs5CqW5eb2of9/PsK/4SPMptz/Ho+wbsIo
L6L/AnWdv+MvNoIt/+G5bFM8C7esLoSNif4vpqtl/gNmgjuDETzTdJmV/BOPYNj/gE+jA8dgpwC+
wMYYXudtE/7v/2X9w9ZNeAYI/R1TSM7A/xc4AsDy2br4x8bL4iQ9icsfcQ2jDFfa/3IiU992PdGN
JCzRoNxYLrVmeAa3A8A+h0g2RiRxpEG5NbsS7bmIT7ZbDWdYSG9Ji5Y7Fn27LYbmLc8dyeLHiDjK
gmfH+W0NZvJlNO5OhLn2U1KUJlCJ+T32Tys6M17YB6ans0zUe0ZsqijxfX+pJUl4CVIu0bHZtGvT
oBGQpYPxNHXMn4xCIP6GlvBE/oiGyb14vT0CBdCdPObhQVvQzs+8T/Sn1YLNJdA0PBLSf+6cpGX7
0YabqRknQnedd5hk7nOKskBUjnHMevdbpJH73HFhv9dMZAf2/NBi/nrHklQjpXXeb9/stQmCkhwq
1O0VVUIHz7alvzHK7Fj+BD3huVmu/L0yU3axJtD6PoyMBWoL7xxG3UUnXKx322ZLMM2qtxCY66kB
Yw88Hik8hCx4hFWkpvE45CXD8ih77SL/J0P3tHXzoL/qNqB/rYaB01TpKqLuX3itUgdQgj+kfDbr
3oH3BsXqik2QwXYTRD9Ki7Rj48j2KkrajvFE6m3OaO6BvJgdmOgWkd53SYTz418v8nQiUhm8bGSS
H6Rf9CcPapvDhIZGg0eitgC9b3bWOvGmb2sysAoFnr0DPEAWkKMhLpwsgsti9xSl9l1X+RSmgOui
fiCRwzXXSUNDUAl8u4YxM9xwE6wtlzEoIyAZWsNBFUG07azwWhgOvZkqXNUSKIKszdkt36xNTZEj
n0Y7wAr00grtSw0CEZw+7uN+l0353Jw6qXSMjonTvxEFi6AszvQVWYliSR97laE5Xja9bq3irDsE
vf4lA6JFHCO8+pS49HmPxjBFB29yH6Tbp/vARZXbg/m3g482l/dpoqCgfhN+gjsqfrElkemVhy4A
AxbwEMyo7NrKzTTZD8ovta05RfeM0imcOvMyRAzcAxE9OhZifdCEC5Vqv5hBEbJoZL8ZPO8bBEYL
dE5jgqhLm2PZUDYAlUpUQjXsRBiQz4DEBiKVinrdemAN0IS9Krt740yne9mOawtdCNdOcyHCpt3U
DqF6Yc7bDHMY8BhNUV92CGnSublPLs7CYBBeUCA1sjWWUx8HAJW0H7NcCxKaFv6E/Uxk52xCz5PX
P8ImXpZ01qdcpM+101+HID/AgiY5rSzXSuGfjVT7WwChMGJ5NrvuWpJDRFTLgClGQ2CKkG2U15jL
syWyHwaLamOIClE6JZTSIKpODGCA+6+kpV0rShUu2IiV2FgU5SFhzjl7jQY67u7eiZKn3HVI5/Jo
qtgQu6gmgE7XH4nK36sWoc7CNd2n+TuzST+KLN35RraL5+woNtDQxBzT/A6gtyXtsBgtYoE0+ZIQ
TeZ/EfqzM5wveMrYLfze2OAJ5SBgbFyyzqzdzrt6ZBkK11mgPlzVGuLJzE3xz2YlFE+lP9fU3g35
okRC6S8iQB5bxgyjXWRwk8JUyfRnDvD7YEiXQPvLHlTlQMiEhCyRVWOd8M+hJ/cqrdBJOspYj625
rGS3NlFGGx5pURVOZywdmI0jMrQ5TcF4BDYd8xhbrR7cdyV0URTNb730gWtMyUPVBY+I/qnp+/OY
UooP8e8itjauhq2563ZtlGyLyv0ukWmYaXEck+ZoZOXWHb3PQL8XTYvnFQVrmsUQXJA/xr37pcro
scqi5wb8l6l1xCn7Xx0NUuJjV2qArTPzrqeC39x4kB2c4dyH1TYNPuth+hSBd+5EKRcBy3ikWWTH
+c94cGBYpbTqYc3WHQ5Da9xOIkw2Wk8HmLJQq5P7Akt9EtKXdPGk292hgpy/zXAqLJUuPkLnp5ic
J2gH7XUc+o8IosYc7SR1O6Cnmi1thT5cVLS36zLwH8xiftmVQ21t6IRlWzmK9cDpxyVRltXSTadm
47lYWeYmiIbA5Nvtn4deY9DM+ecxhZnk+JHV7B/7HHd27LuYp52GXMacjR5ia8b8ESE+xEg5rLGx
j2ac0IllYTcWvpuRs7n3/WbVCKrP1K4oAMo3vO/qiCNNHYl4I5e7RQlWQM7wLaCCSGqKBf5zubZE
MtzJgVXZN6W7Yj4iSt3Zith/K0AY3uU91pOm4U+bmHzGIl53sPx2I+68BSBce0V49KE26nJFgdpA
Ci3fYlLNgX2Y8L6j9tUi9HnZNdEr4XJkd4eR+dj0hLbFQ81gofzCUuI+FuGjVvMkXstgVengaGfl
T28n+gJq3HUQw6nNv0o3Ryo1nJjHlKtSMpbnXMM2kOrFQVMI6qHemrwVa99vdaDmPdLTXO2doCDK
WjgYOCO9XlYps/q2aWEn1uhVe0AQKz9lJIRmHzhMEfunLM9OTKSjtRmj2/QKN1kDpav4y3DxGe0E
NqBi0xFQQO5tdhIyUr891TfHwlerwo3GXRkNZKqZ3nPPiBJOEBoJLeF6IOpiWT6KGv8RmqWKmVO6
BR/JOletncl6S9xwIjCX1/uIufAwEUFVxeB2EpS2ZlptaeC2fj79RJG/jtVkoRkv9BUNunyNVzs+
gFOnl+sTYyigETq21N8GJEt7esB7HKfREoxI9VoURrSCaiT3lePWx2wCglDn02/XT8NTquXes5+1
r2YYaafCIiQFxAyA2E4+WWBvTrY9Fc+ERyK5JkUL5A0PXb+/EI588kSh1r2IvgywUBcxUtK39VTs
bOQqg9XRNdan4jK1LtVRyNI2juU6qgt14qQh2KM2tHPoBN/CcdMDa0py5re3gScflAYHoelTBq+e
1fNT5yfFnHY7OJ29BTPuPhT22rJN/2TaVfvgjIyK244zIsqls5C92T70pgMAQqvvbo/snHVgSMY7
byhPRZGLddnAcSW3VXDWyoD5Jze3e7ebIhsDXk8pxaUwBpREiHUTmeA5Qo2buKHGmh86tcuZO9rG
pVKTBk1jfsn81dvr/jzMtJGG0L9+3+3r1fw9f17510/88/h2z2iktbSbhqbXP3/1n1/TpgkHAxtO
qlH3AQ4OqF4XsVrkZx6USvIXmtwvVhTDFm5cE+2rMuNn9qFwsjvZv6TuIBZ2K4K3LkJOJ8J4eO88
tCAZoPNfeR5+FAkMG0xwMDyC5vfgN8ccoszPMAybNPLpAoo6XWbsDgjyTO46iV4YQR/bWAdXxIDL
orXtdnY/5AQw5sZPIKx9L0v/d+QZD5GpZV9dlb0GXaL/iszyJ0Jl99ES5byIprR/o4lHO9OMg9f5
MFmG/KvP7GbJcQTd9FQMA5dGhqCPBXKBlXLS4UJLp1znvoYZokBjogDHACgW1kYwX73PhrLf2l4q
70ptZHhYFc6xKxqFyEA4B7vj3CIbmHiZERFymST+zkYTfVej390lEJ/ua/6JrYq8/MTR0W9iAJ4P
bg2HRSVCP/sIitdj3HkXMqdRBJq+uvazKx7n4vjUWqJFxVxqz3NTi2lJ0b726YTZtvG9N9x9IISD
qftAg/sVDU70yRUb3+Jgsduw7yWH+7fuZDuvsPHcTAaVCq0SsD/NJ/0DAlq9xV9vv9BeSyTTeCFp
naWJA/w/H8TWRb75nSbZPZWm+5VP6ZPr1dln4xufmeHrH2z60kWr5dF7XGA3Qp49vprkpy/aoY5f
qgT/PmAB6ylxJ3q7ulVeQ1BdK1+Pw8cEtNu6aQ37nNWuhRrBGR5GZNabsUzqk0b0w7aPzfx+dNJg
1zWdYtyOhkOOQ3qUorH3Sdypgxf35mHq/Hwfe4Z5HNqMyiSS1h0X1nELlFJS5FnORvaNdjJEG23C
yWUINjDJCfusudDzs1eWkuYjqVMpnZQ8fOL0N5aAhNtn8sJSeD2DfAlZoxYGerg3YVMZWn3kvouB
MYVMku6X24dcsFnd0B+cJxE4v9GEH4xYdIwIjbUToHNdtCO4jzQkOSl11n+97xG9fI20Vzi5YPnM
PiRy1wdC29b5DzHhB8hvw2/CBtjrF+5nrKXvniOzX45hkb1RdcY7ZxEBYSR7vbmozyFsO8ZL2HFl
1TIje7YYx5Ho1Muro7EntSPiTMoolSuDRMKLjdF2XTthcDYKxvQl87wTaYXexrFj854jxtxahH7e
KTrtOz92huOkwmYfYvY+GGQjHyR+lz17TPwhESEGOnNk8o0wC6Cra+7joY23k69R9wUV3KlGmg89
Bm+Wdd87g4YI1p2a1CMh73h/0MJdNQs6koFg+6nCHUNNUpYveofioCkc+1UPCIoGA4iWcWBDPE2Z
/Giq+lfBtOGzUunVT9v4t0Idzc5KfMc1Cc3Y1al5unGZuQmq3yZ6TDxByyD/ZdE8ixdmiRyWdC2i
vSniQuy2P3PHQQ6j+jZD/YTlsP9KpPYc9Kg9B0P+jvuqAJwSHQJTsXW+ho7YCEK5N30fxY9ZJ83N
hKeLIKiOFjx5dQvsytE5t1dR64ltiywQr9fW+qe5hIscmyWaNUzEUOt1emkekGx/1p1tLeiJbivT
J6oLbXzMVowYA3Ji6308mOICHqi59yo+iMR+bygxhibDGTaOPYceyu8CRo+vLGh5KK1Q1GFVyrOt
22X5snFK/5JL/Kg+pqQ0Gd4cu0lw3gkD5jkVqpPc94TIPtTJp6754aXRWncfM/xdNGUZXcIRzMM4
ya0dozpk3AI4woXubnZBd078b6pRIG16eSKo1LmEwvBQEwDi7ai0WCSbO5nHx6DImy12J4R52j5x
9ewSTd0yUip6YIKRX8bQxqxF62RDCslJ6Bs74k93ocSttaFiH5ipcFXZybfjlQhSUf0gzDr5Is3u
anT659uNrCDuRL3Z7xq3HY9cr15KY/TXeoYiLqU+ZcdgrzQDFG/EHPtRwNR5NGrg5PbcOp/qvSSj
VlswcrybtVP8dvsY4UG44LozLm7Vr5VNjPdYxGKf+NWXpvIdrWPvPp5mjKIYkJGJB1m2JVIymV4I
xiSUw/VPYW/qJ732CTOo+k3RIGajC4s70AAKgHobyC/aT6zyAqNXX14SRmErse/4FABOOMXFsJPy
4vi9WJUOH8DtYc5o4KFkOyonKFZ9PIGjmV/LjIJOwNj2O/ZZO9ur6P22Pcu81Guik3FfDEijNgPc
p8OYl3ObpKgvN3yjWTY91jG0fOyVLwzTYWDe3pKKvehBt4ffo6mZJ9yCq6pPEIbU80nQ6ARiFiTT
1laBqS0uSaFv2+SiW1G1DwsrXxAEmV7mvGd6jO69Abthl4xUvx0OJD28ZIm2qYRfLCe75KM3r4hn
vU3TTPZSH1z7crsRNZ9ijLR0UxVrowutM9L37GJYJtA9jQ7G7WFqWfVRDtaz9GJGkfM75rTiYQhC
/c5lt7HR/WSegaZ3WT87WXpBTADQCcaoYXwJLSu+ZBXU5qYYPkr2rqC//tMbZgqPeRuBDpqZyG2A
uuHseTaCZ9dbDQEdqmxeDQyI6pdRAgzQ3OxA1Itbo8m1hldkNvc1vlxvwWUJLHeWF1tFJk2cpN2F
IqC7GEHn7k3ZP4KHX9Ge5HStWCMPg8+m2r6f80sa/KTnuCzDRcnw+pRn3S7txC8Hic9bGFG9D/jv
0SWecvI4weBdUI/gOMbnHamIkS0ioLuUlWkhxWwZhb8ouGJhtKeX1bGteavpoC3wC08viMiQAxOZ
BSOLMCCN1JRl2svwqU2II0/9VRNi4lNRcWpaAjFqGFIvdQ8g2ki8EM2dd+htSaZ9Kd0rb4xaYTKf
zgNciK7D3RrXG/YrtEuS6ldvEofaKD6PuTt7aILKX5Wdz3WUBpM4u3lrXf0kh/EgC3MXdixGo9nd
+a525ZJaLbOx6/cY2QN0XPa7dIvfcVVMD9LW1IqLHFw87dVQ5tm0QhIdG58aqTuX7YADqjKNdcXs
akWFwF7SZEqTlFwMmhElOKqnkOhM/GgDxpWiPoU+wa68x/PhQTFjhOEqHqBvm4lhbrwY0XMU/8pI
liAcQ/tJiCLbQrPhDDfodSejvg4nTPZjXZirZnbpjoiwwcED7mS9s+9vntrbvUyPqOYSKuw2ADA/
uoBAcgceAIfqr0LZYH5Zr+5DQ21104l3qk2Ml0ZKUIypwiA85PF9FJW4e+YYi7G3I8gnXoM8kbYo
GO8Lwr7fdYlwvx/tdRIYzwAFdvacD8Se9jsZ2CAKq6EcDwfo7n2/mtLkaulfgJqdxwToxmMUJD9D
atyVBpIEfeBvuz0djlMMng6HPHngNiIYXl9YIcNl/lZP8d55fc7kLpQZy/QFYygSBtekiTepw8CG
07XvVNz2W5E1wSk4MM1PNrRYo8cganSMrCUOjMGi2IjSbTdk5a4aso9ksn6jQqygJLUFlp8MplGT
jMups4oTi1TA9NTz9wmeyYUXiObxdtOIcV/lZrzUorhbEQdVPWg0NyFY2u1G+bm26tqi2AFcMx/p
yG0hkXSk2UQfzPvxqlRF8yDSgpZRO/lrVA13Yefj9mI4WWfWtquDnbCtdJsTYgqg/YRZivV7xGWX
h9bJ4kC8tFmBFFwzaZ2ABiUwJAnESC7RIhIEuVfegO0/zfYVetbV6IcDHl0Zn2M6eAvDUWSq65G3
CvzU2aWSUNYkeMI7HSBCIFpibEv6MhQtlhTEFMV6sAUHDA+mALDEMQiixB8Y1JCPQcYGuyfXJ8dN
DNZ4NxtfGgHqmmoHoau7pjtGjlaEXok1SlsTrdY+dGn42abmkWM1e09iNFiFn/3gbUKpUIcNsW5w
eYLIYShBs5DagrcfsmLrT0ssgs6u1crskIdnPcFlj8j9d+g7vxBSvMTzNgiG1rlrHeu+KDmdHOpU
xtonvMS4ELJposfSzGkbCPYCVVDnddXC05V/n5akhhcKVeGo0V+LuLb6hYywWXyyv5yW5kgucmza
O8d1jnEdB3s/Ds6R+oxiEW4Nt4aHSiQSW3h6rUCWPpA0vTTTvIUq+0VukiaX2HjamHWrhXLddZ9X
NORM9vpwNDvClZjNdh09U+Wg/x4IszgPNF+t+s6bjPShtD33IdS6D8JS2m3kRxc+qxUJMf6XVdD5
0RrLpWQI8aulzr4zC7zv1d7gAF+UBZvhIZ2iXTnlWJrQFdlV/pr4eNmdJKw3FJMa/eEb3CL/kLA+
cVDqfGRMjFj1vsBloxuYu2xI+LZ2PseJlCJigtUNixzy+RbvQHMo5/mC3ZFtQrTIdsZuWmEzh3q9
d1pODIOWY+6MEHHEBSk2pKTQEGu2U6ck+iXPWebtxUpVieM0KhdFtWnxfiwHUQAJgu3ja5u+DdRO
Gkz4Bls9lA1OOHRp9RaTM2MDb3KWCCH8A0S/VRgCpRxbchOsYluwRPR5qRMjJFHa5wS9gw4KepZF
jRiqghbwEk/HM/pHw+3WumqCZe9lz22nliQSQRGfBsJNGpQDRTrcm0npbwIsXE39Q3nhHqr6B699
dNLlZDyUXj7ukyB49HpFYkPob6CA3BXM7zFI70xXtis7KBMwhS9DD5UDi+RDD4RSs22qjTAiicx9
Q2Y2B0AxR1EMQaQcjSO6XsSuAyoZ0Y/5MR8YJ3VwRJyBVWtO7BqOUaxCrvqAo7p2PHiGn+wxiHBA
g6jwep16ybTbQ0ClcnBY1Ce96JAL1BLemVgloS+ORKGYWP3RkMphOPFJczWOtfZhnG9UMyB96wHH
NyMWPeyi7HahFgVFdowT9S7pgHLgRAyXfNQvGpwtSszzGDTuXlnBayKzCApdsydDiwt8kAZwAVtn
hcCoXgu9w7cSqVUe2doWjdDLHJuyA9u3TVCcrEbYJZwxwcbxiuKc9NUGmyqtBVrHy2IvG9u7L4R2
ASxE9eR8WXo8PUlf3YuucZajGMUmF0SPVKG+42C1F6UhrC0JWRwPhg7sLsv9ozK3LLnmBp+1AIrS
nwwPs/fkmlzYU9q1rnVITM+Dh+3T24u8Kz48ps3gtR9k8d5Lu4RuRgdCWTLdiFhai2jQApKLovbo
BaZGJ9HdgTa45snYngnp+BYT3Zs4VbspiR/trP9x5gw2NM9ymdHLWNvsABcm07sFcSAGHiIQnZN8
SPL0p+jEK/vR+J3u8bvjqogpkOZwetvTvqnh95H0RdHazp7FWUWPzzHbU+pAca+yhGtV7W1j10Vv
ih2ZtbFE9UlVsMDzTlHOYsWFxfHRyppQ2/dlHPzKKrlxqWnp9ejoZtkEcCjJ+06mEVhJZSxHZn0r
Bi/5QZgFIjDOmbrHGZWD6G0QBZedB3JPAc4HNOOuzHGqzky8AxyzXvHelpWzQoLokUuuh+/W641/
4bXxtO8wAK2qGYcRjt1v25A2cUD53998ez4TJDQLWXh7ED+Y8D/MvPVeMtW+l4V3F8pmON1uVG4P
J7+JsaamAeJkiez1zxd0Bgj7QjXsnKLoaBCYd6aX3z0TxX2p/aljJM0j9n24/DHrd2nXPcdMXBd+
JZP728NcaA1ebrhKilyZZ9qaNJxDBNm3r9q6LJaya6z1SJsag3PenNACx5sMCfq5NGJ35cVueOUf
dpYhe59nBGCQB3LRvKWWgwEgFuUvGFLP4cjMsxr8XTIlNoM2Ij1lJbiaxPm+mNACkOJjrwO3Mb8t
VnfGvRuNeJgf6ZKVw2lLI689RXaVIaWbUmprZs+wKl3Gkl2497yAccTgli/IJ3yCzyp73U9F9YJe
KAEPqRsoMviqjjBl6dXUH45hVi/KYmga0xa7u301EsNrBkjtoSWmDPzQ2K9xobpbszYUY7+gfAp1
8audhPpCbPWmVZN8Ykznbi3cWv/+BVBEi6dQaL+ssfq//gSMxeWTr7w/LzBtJZ/+/A0sZn/9Df/1
J/zbF9z+SJJasz9/ZGNn+bGOBZr71gUyN1RiZVpBfQ11PX20jOfbg9uNdDqHApVez+2ho3fJfev0
f73CknV97YEagSOoydudf4SWZtpOkvyESoyHf32XCwNGqzqKE54yOto6Ua1182dTIb/wxLlOg9Xt
p91eEaEHXzJytna3V1S+FhCR4P6+ffF2Mxnea1aYTGVaDs2qc9tjI8gnQgNCE6iVRKTpfHYRGyzX
bPyrOxFiEY5y2or5oTUN46Elg2zeKPtXrw79q92uHDkxPg/cnihSHIWWsimv0xx3idFCv45VvWrT
ljw12TIp65+kZmkbI6bvqCXlU+mhOQu4bIbaJwLSl15NDZoJ8lPs72Q2LIAyB1VzaTr33Rj6nHJD
NYsgZvhnq1+ai78bX2wTSGTndeDgTkT4BlK4xRjLnt8jlVhrz6PUEZN75XPnl2SsodgYzfqxzsk3
UoHkoh+o/phhWXFK3N6JRstuMnwo2QbvaZM4i9GnE9dqhrHIWgKl6uQFhbK3wd1F8HMdndupXVXm
cImUDybK6n6VnfPIoAaz3OSgJE31fcRVJokYWPIkvjkoAmiWd27lyq0LAaNudZrQKZmgFhoCQOpq
PzRce5DhbYucwiiz1ZM2iXE9tHpI/d00e87kU6wl3zro7HVnAMvKh203sUmlMqmXOmuE2yATl9Vk
7fOiN2Dx9xl0SHm6PZLKLY/uyN5EMjCxmuI70JL4o8PZl/qmdtDclZ5hZKf2U03/PjgG7aSaz1n7
JAN1WFSoG5jWcAhN0AUkSpa7ugrNOROYyCoTSUzFJ6vrSLJkwwckK/IQ0RQSIdX9CnOlXwwM8A4p
Ao9TcmlB+unlNxtplCzpxumjH31KXnwnfy8ifOFkM9f9vldBiKoSikURDT9sDndq6J4J+O5Wsc3Y
gQ5ileB2LUr6FRlNcQKy8GgPY7XKRtPaUdN4fs7FUlsAoVs2bmAuPPCgy3hMfyVxcm7gICwthBmL
1oKKoTeLujIZcqUQGN1qXA7+RAiFV6ULv29PhSA9ZxLenmamh+xUvugJ09mB42sVBSb/ucNbbxJr
6X1x2oz40cOFo7WSimG096SzlGxs78LW+2GDgsPiPU1c8K9l+wl1A8yfJCey7vMjIDibSx9lTTNF
6OBKojKjxkVVPa2hdRJlg3+VEA9lbFDZ3WvMxxZ9OLzr/VBeujiAP4FN0sxruSxaZi3KrwhoBnWR
IGBGtdNtUBtUi7QN+0UJjGahqRDSRP8uc3YPfjYeVKRte4MmdUCUbTcPMkqprRsKRhyONBgIMVqg
zgMHXxkBY0Rgwvr0hHVnXRDnCWk93OSuYNqigBmGBKmhQVnqGcmPSHRoexAjgf7ggZHxtvYIGZiM
+KuoUHF7+hx7/IyshexiB/O4c1DuEN81o/oPos5juXFkC6JfhAi4gtkSoBdJkfLaILqlFlDwtmC+
/h1qFm+j6OlRU4ZA4ZrMk+99momrQSWNekvSC45NkmFm0RUWRd7qIZ+eK4KxIdPo2xwxvOlh/oxH
phhNqt8w0ijYDSTDGAjC6lGn8WAs/1T7Z0K3s3VVxtxYBWia0gDkA5Qj6BL3alM/WEhpDpaGb2NJ
W2/lK2ON+ehWYei4E13alYcbAEDbeLdkEsenYbdtPf/PoLzP0qrjgBMNMrM0tG3jVg/O5KZry+3T
EDna33liueOWWrYlNn4zpWwvutStd42iRcPY+NCbXEaT2T3qBlyChvy3lSZgKDrMzAZIZe0ELxj4
YtrN81XN6aE3OxEqu4ZGITHylNyr65RrYRF5yNbs0BXNzIyBulmv4sfGGU4S//6qsJqPzMRrT1zp
1gYfspts/7GFHiUsIKM6c885pud1QR/hwkZzTOT2qhsKDOADOT7FKNlzmP/sgsdGMpkFzw5zpQQ5
0iLxgNB5ao++H1QLcaVD4jPJy1qbyobzccj/FrJ3sUsvD+CBGX0kd0VPD8EB7GvaTkgm4qBZ9B8G
bIjFEliDshrYfpjuptLhm2AvRxBKIZp3ziMFnAkfVr2p+tB6uLd9xA2GPMsFF+7Uutom0e/AMGaY
9sy7nT4pQAJbV5s+o3gnVIVs3oD841lEfanWvovhePdHxaBcczP8Ho41PqTzQ0ZMuIZpdjNa0Wvi
crSAt/IDBhq5Z3/jlvzRH9TAk65Y2MUCIFtmmuzkJhaM0KZpnFpcRZUJ8d+bxHQm+uyR+YQ8+4x5
faBQTnb0Rp+YBRiBSoctETORxk/M9WB5BDu4nL/5JR6yIigTymr4VG9d3v5Y8RSUDo9UwnLXhQFk
qLV8GG1gQDotfdOiXsOymZohfrAVz6Al1GV8LabxQ8KMWS35sgWQ9Zci830Re1GWe0hbx4ZNG8xl
9Rkt9SrBShGVrRdg/mTYWkbtNirqv1H+NRcNAzYlvMCxJsBPI7DYqfu28nathsfCkCn6In1G80H4
rDJsscd/TwSExsgcg9yvee7XRldGIFAR7OMKMPFx7P3YVTcNxRaW6C6YSfkoIEKbYI4LZK3//bee
EXSgMdb5/WRzMZioet7Dfy81mSb8WbNVxHnyUr9fbm7QcUCTZG3JX03WqI4sHb5+vXq/f+WPtobu
EhPxf18BOyvEwsJ4/P0Ut0bnjEpUB013/247tyBvZma29PvqFszlq6lWPDbgwkM+ZoZcJJsYQcns
wfZpU+e7dNV3HflPMs8eU9Q0/hwO9fyNJwYUiHBBEmncnrHlHny21Ku+rEAn6zBTXOmTml1gXBRx
LILeLW8YX9+iUn7ETlsGk+5YbDpJu8g+U8cFOM07XhfaX6Tjioz2KkQRnWES79MjPIxVxDj10jtZ
KErM0guKg3i60WOEEWFNHlQWTN09uwpfwmGCYamHvYt+A55M9Vq79dFefO0F0HG6IsDn6lkbQEvf
FjrpO9k2rPTiva5QnqQ9SGH57GfeyzAXemjF8cfU1fDXYFjY0KIX39jUaXur/Rlido7csh3/9N0b
McHM0qi+rLt3RhCiYtz1UhpSVD3DxWfJPZj0PkjKiIKZyNRI2j5d1gDioS/W9z+4PSmSvs6OEII/
pJIO0jvLg8TIPgA/kULl83uzCEQhIq0P8PGiPXXZF3YSmdeyqWSFoLz2bgzjP83OfIM90gYAWNfd
ZOoM/JsvG4aOF7ffWky3L8r2c4lA69ilx3R4jJ4HPnnrM3x2chSTpvPq5Ju+0SeCNNPHbnHtJ5cN
RIizmf5e5utqAiM9lOqlFt5fTVAm8q/cte5AKsICA2w1+wvUDTWG3/6R5Rht0R1CNYFkkVnWsIt0
ugoRP0UlS9e2ND6BuHLXKerFyCNxF4cXaEWH7MChnwPXkgpdeYoDePmoJw0b4kSRq+vkSkfgFMVd
yFVpHpt5XGb45FnWuon9gYYQrB33dJWZ6BiZrfk+EBPNah7c+zIqFwb8/xISCdNRwJP9xi0YEvBY
ZpCjVs1Ur/RCyPWcg9BCPgTYqig1iNDZeBQOMNuGDQMwTeO8OLXC9muMG0uvAf8QPe7d6TFqlmBL
+e54BT1UR4ux4FpyBknCBsJ0xIJI50xM0PNgEJDnmeWzbSUBSniey5Bf85TxeNuWYaFHb2nbZaHU
xJtjllcmQjq7Hmg2fSKO4gTh8Sa6em8WA4qiVF4ZVuLgzV6AFHQ1mkmitzKCzrbQRqD5+fnDYHZ/
sCc0j9od02CJ8hRhqyzcrHuM7snjVDCpcOSjdzdbOmn7SFpI9UDd+8Bod6Mszb24oiyeEHnkXPz9
NofxFAy2/ZPST11dBkJ6ll9KTMT6wldJ3AF7UPXPc8CszuNi35/S2bPHKd/Bt21J0Fo1T2aZLsd4
wdJAowFLVQvcGHUhFCIzBGlJGlCdgcTCm+DP3hOkkERH+hxnWH1lQfwOrQnssGvWTxr44lIw+PRf
x9r9Suv0CwNvdRQe1o8O9O8K70q2j/GNPNqGAm3sVGqjUnJSMta6m8L0mhNP1H3VZe/VUmIIiLVN
IRhFylldgfGgVxb5M2uP7Cw8jYwFbeAh4rj+dpKzTaJCY29BqxtZ/pK2c7uTSxMW3SmSnn/trTK6
pt5UHlsr+qPRwm3j2jVCzWSJwUnIswqV46pLkTTljmHtqmh6GkoPkEQkAs4g6z6znqGVG05YK53H
e96gyo3JEc5i71JhCNhWiJ9oCaLqXGR/SP+sMG9YKVyNyHw0ZvEHt71k9VEOu3osPiHcBp2PCAdm
0sQwPpUbtwW+F41Fe844IEBj3pdM5BeNZd49S8DWEYwiIHhlHkQUngGis4U3ogYFns1H2ek2wiVp
h6N4ZX/KYCDNPurBRgP8+wGv0QYP3tVlbBS0+VSFmD31sJjaIuBr4f6y2/3o09H2jRHvilnJwPHp
RFOLfZsz04WKcg4yJtPokWfgCFDvREs05DTBz6xkRhsmGh5s1Q14RB0i0J4YWp51mR9NMuSQIKyk
YmngTTw6LKd6WXIGlDCC/JXpDrSzjsfllMJaKQn6Muds3/dGtm78AdFVwqeidfqhDKYDEejoRsXs
N/GvC7gwiJ6sT1ACU5em2dFpphMIoWIP4eWC3Li8NQYSZzOmuRlN/zDgbT2Ni0ezpUrw8Y4CWTc6
HWqdueb2sFuUs/5pkSlBFgQWYGhfjuBsSRiNDM4QkW0HM1swU8BY9d3krGNoKZzxYcA/KwuYF3g+
3noJFTkeIS0ZrBBzR0e3xR5ERNPF79yXhhMohPfgv0/YlVaxTuRC3cHxKxTSoDtjRZ/04wi9K4Bh
Zu4mgT5sKijnaNi4bmUFRcBxYEH4TLJj/S1mvEwWhQ06y68+74uLKyiTGI4Stisjq89ehPrKIbZ9
rUoL9VM+Xzrld88NYJ6o/lBoV96qnB0Ae+SWxebohhm+aaSb4BVFq7VhstgI5aOYsHHfVzz8q284
npAVbXHJFt9b288WVGwEMgXr1BYqZen0m2xW03sEcLCQ7fJKM+s8LGu6etKvO8t96bIy35Kyo23k
KB+lVWqBtAbO/op2nF6wOxqIR6rpadYm0irMDCJQNp+inGNlwUu8afGoh05G4BRqRzrx3BlD1kmv
WeKZF5jBLEExegINQlOEszOe+n0/wj4bCYl+VfLu8Viqd2mQq9FNzYmwFrb6nq4jMQcMnCqEP2gL
beiUaz+LQdmoglA8V6e/dLO1j2NnO3bjFyMKaMnGdKNSNlCdR+muIYumSNH+i4aEEehUF/LGnfup
ER3G+CVV+bTGwcxPFd8v4tKYadbcBHxGdFGW/tONWRc61tJtHS/7dpJhCpJ6fgPnYq4OpLdndJlY
5g13eHOzmcihwnUO5gSpnQf9FGalRi7Skj4b5SSpy4wHoAUMgewIZMigHUg9A1CdYgvtjZwN98jB
H6F9CvQ5aR7scrkWWqa/lviEN0NHtmVX0MH0/c+dnm8JYazLCW/OwPj8FNn+iw2iuTbfFgrLfTe4
+FYImTebetdqIwtqwhEmi5m4Vs/JKzJERpCR+MsnUvcj1yom8IlJZNtrrRdwR9g8d+ju2jE6MVxj
HmMRK6cNM3tgmq0L51h08an/Dm7hEPRZXHRmIYEx8dDCN4YxIIpEaI56cdNZOyXToh/GPN9TZbwk
CqYo8De1kiUgIr8lpnm5+gQk+OI8l811STwyaTN9gFLU3hrv7m7UtGOhLfWpJzmQ7Nj5RQxKsOOr
ImpVbsuksF2k8tojb+i/3uQtrkq0XgnDGziwiJjQX65ENW6XRVOhi+WdQhLIbwOmydXe4EHG16iS
WLDVLaMkExYXetErNkaDCi1N1ZvZQly2GFjr3VZ7NAZu53xBIEjwiSwVTAhmuH7sVw9pdO2nAXoo
kX1h2RUhj9Cfoii/htZtX1p7+oHq5oDDsKJQZkcype13v2J3o+VV2LfKfkyT5mWeq9syeWTUUNgB
lSSmw07MtbcAnBibHhq2T3ZeL5xnVRpPXjH9160UYqmhBM/dxsnj9I0MurPndAly1keNd2GFjTo5
ZZPBj5dXORetPFhN9YH4XDzmRnJugcSBaoPxRBEbZIW6djBvHnOLcRMLJmcdw10NuiEBaU8Rv0rH
8ezV8tVGB32xwNK9moW36nT4oSLzzSe9lj/54InPyit/UG/IQ1Gyv2JYcCQd8oyZ23kPnHl+kE6/
91pfba3ZF0f6uhDDUHHVTdZVA1OMxPDYgt/r0sHqH624/rGd+tQWM+Vp7TV7UFhH30YIU0P4x3c/
vndGc6oWJNB9xLrV8IQZ8OwmDbFigVOn5KzF+B48AkNywS5JuLPYlk4Z3/KFySdeOgnVK75MyBIQ
DE43Mq1ZIMlfnmhPdo/Xt9VOr3qkE46XUClOKNtHw1+JOj5YEsR41mo7q200huVgupHH0iaa6bdc
6n6dat6jf29OlI4jPMsmi+DaQh2lroZQ6Tgw40k/+GZ0M8AyH3u951FonNTAuNoU7uHXYI4ubdjo
DYqMooUp0kH8Xlsd+TOpyfSYAONd9THw69vy1tI3dwoi6Vi+2e6I7tryQrWAk7P8eYP6TJ1lMWpb
ozHq4LcwXrwi3hY6z0Bi0+3QtdCQc3x4IeNIxDlxe7ZjQhbjiCc74UfaFvfu0yKAAAku8FtRo6EV
TmDlVXFiQtStZUIWto3rZZVrjtz2t84q8ge7j+oHTA31g+svMR4+aqSy9Irjfx/iiS5Bc4Bo3uds
zbppcmwdd5rH7/9Hgtltljl/i2qkkmSLpoHpmcvRNfrlaKVYkCap3CChGEBf59pH+l136yB2gB/H
XNBGag4a2IsDs7S9sMLEw6s4bajMIn5QhL3fM5I4SibVGkFNp3UYGRfkK6+hgWEGShWNsPpoa3m9
dmeuqklVw7ptGaNxE4jDnMKaXIDwgDEZ1AGFrTr8vowF4T+cYeusimVq2O262wVyOBtceZhgC5Fu
RmtRCJs8Q7R6t76VO/T5H72VaOuSdLwR3kA1NCcxqfJjXnC0NScK6uJIIsVHWsKTG5mUT76B2AGt
YtDxRAvqrNh39pcngd7MdfmcFsYnnsttJ/15ZUj9y4pAsFcpb0R7NBMey0YlP6dIO5dzdi2UIGzZ
agpGyrzDEEfWU4u8YrDXgzX/cLX2VN2iDO6pYmAHm2E3NHyHbvUVO/wgRu//mZvhmvH+49gc51Wj
lYeo8pnDYXexZYTsJ8oeRsv+AYoI7jkxz/Asyx2gx1Mm22sphr1mYESkIg+GIv9K3ZE9fBKt0SV1
DOUSzDZ4XAA4ErOKt2lSyY05gbMZ/YrxVXE1+aZFe0MY8Fxbz7X0cNeSOrrypbiOqfcXQ/G1rMC/
YRSdQIr0uPsaAjs9ZOez2lL1fPk2bJnaZxVDwmsbFneXqLswoG6MJ1KZ1o4B7xIe5cWey7+1kHil
C8ZG5sg+zbOYbMePVdueJ4uMpxSo7tolEwXx9aWrUO4q5HaZQEfdYkZ0dCRCKrWBmJndNVcxORy9
S//jnVPnOuRjdAe/z1QE7FCalJscFmg39p94LTiJzOpfK1EpQVyvHd7f+/bIvOs/hnQzxtOuxka5
1hAu2Wi4VkxPqtBqX80hqJSbbUZ026u0c253ZVGA4j/bIrU9elHJBAFSew/ELoCg8YrgdGv45utM
sbe+IxnB1MObki8g8gPUaZckk88dILSQsv7UzvVVH1joVRYiRotvrHRzLnVzeCJxhe7YXsAFkVmq
5/wqyjyx1gii38nbAhSwXWDGBPi6vrzF3DaxdsU3vXFdoGB29OK5vlgTog6NN3IekS3JQ9JofQDL
NyxKBvN19ZLZ80OXav2JubixnYw/6bI8a/o9E8H9im1KrWzItkI0dugU7ldFEvfKsROyG80m1Avq
HMrDXZaPf0jaRB6YpxRg3jnOcnQvw4raAT071+gqtREJ2zaHsybhElJuqGHdmPbejiXzed4MivqF
jRfbqqoc97LjreA0qvyCXcZ0zJhMYyghk5cSiAqDgzAqrSqYZvc1wi2XaRYQR5Rw7cC8fxHTDfzb
k4MRGk7QS6uVp3wUN08szv0pd08ISDmNE1pQQfU1tfYlr7kxTBu1+qDuilDzVcv9vdSRfnNsbKrO
ex9Fpod2AY/BMonIQezzhET74BnOG7HvqOwT/AfDcdB5DvpdtEl67VWbGdQ4OUbqRt87MxPktoCP
Ij80Wye60e1eWFoG6Oxf8zIh37HPGFL78JynVsx4aNq/BvM8bULA7tOcsk1BH2l9aenQUM2rmqni
+AoqImM7S9B8l7TZUUXOuQb8EmEY1obzkIFdpO8mE15zC1bGy1OqagMvV72WYPWhuNSBZqDnHIYR
0Q7MllXblWFukBSHCZ5yqoYgRGg2YuJ/JjL+borgx0wAFxBi6iWCOriIa1zUNOBuela6XEc+Fr5o
AmTRETsxxS/LMsgjku0gc+hd3YlGmWF5FdTGR5HiRBIovHEX98+QjQZrPLY6Ue4k/ipFdS1FUAL5
wknvnNsmfepm9tuey5EWG4+Oh/xIN6jsK2OV3Fe2STP/ZQYyEv7UWBu2AsbatPOdJA/1lHcWyXzu
G8/7/cho1mfLvNIb3mHjBVMrLN1sT0JCBo+y2qW5y5EYdbtqoflG52rbqAg1zYV1BMJHTNdKsnuq
43Lnpc2PHyXfpl4SYqcVgR+zA4qjsF7850Y3oKUJOCDdsxDqcdS016FFsY5CIwwnZ3mfW52RGnU9
t0r+zRMehTyDLBNqa7mzyn4Px0GAntLw26G7dL1TjDCMS/SE65k1zIxDh0iaU+TX+4HIqbxKX+Ik
/wvb7oiC+HXwSQbJTlwyTtAvmPZ9NgEBG+cNmJiG1WyKXSwfDoac9kNPSp+NXckx8PHHuPZkhV0C
3veq1vDyj3hYUYYYJtc6Cdz8zrObla2Hhd8yojKpUZe13VV2irrv3gI0jDRkdKJV+vRr2nG19Bd9
ljc5I9lQnndayClMzOwTWMbfQmvfe4gNtWO9g6PAWWURNtme8C8yIx3yi078Xyhq0161HhNLJEKr
CReV3+svCg1TSfIW1rVzVxLCExPVnqa7qFUPLfFDxGceWTnsSksjqtUgM6/7LPpPXG67PmlfQCLd
pOn8U414nX3SDrOKo5nD/ua6CHBHi5l+5M1vgk0XErUJ7hhcSRvtffytzeVPZmivooF2W5LhMGvp
VkW1FUTrscT4XT01gl7bs09o3z+9vD9mOdsUMRxI6rkxsb8Yw0eEAGdJeENjArgXWR5MW7JRMm3a
iyE7WzPcaBc7sF6yzXeq5tI4EwnFX1UMP1o1xmtjzmUAW4alHiGnJZ96n6CpVj6PfQYlFzWLZfNN
zRn5txaVOGy4gDSAl5gBfDC35A1r6Een8S6D5Aqdx4SFVBSSUn+638Zxajy40XgEuErkO09xsGtW
VUHAuqt2Qb/xXBchI+5QUKXrif0Wo7KHFLPpO4ZEPFdOFnxw5l94OfRoeetBguBXI6eCDmtVg1xU
3TE1kK9DTyEJpFxJXd4c3Q0XZCCERRqEGcc3Nw5rhiiak/xlLp6usTj9KHkqNNbDbWbeCyLtQ2+J
E2yxOa3MRe1t39gNPIEhp+BFqEm9DskgS2aLFV1/mxfxigj4WyUD+bY2v0QN9DqX3NQ1oO8BCcXl
jfNsDF2RIIiL3Y/YHbc4cqyAoWUZzoZ2dZLpKe/tf4Y/fJZjiYYkYXydsmwbs+HUtFZo68uNZbPe
cVsDJkWc2yfnYSh+fIUTv21XIyXbPXLvQdMJd5qkjZLb/Mxd60/Hj8bAtt4ikFx1MxlDPE4CrVY7
Lxq2C2Jx1gpqhZeJbbhyFIZ6aq8MhAIPOQwJEOndBsRwhcd/jq6+qvZIYcow1tDJLLBstgUFK+UR
weIoPR0LH0s+cHnnd+ePv3NHQuzSGQVjbAB9XUKlunzjLyVafwSv7j+Pp5BhZs6hvgcZ0j3bmxcc
1SXJSJSjfvZdZTVLwFzA83icGcGmgr2p9M9VAd4DyaHcMDIMtRipIMeFiUyr5ZG7cSSbeQ+dTTei
CWTg9rD06tMCZHCvlYxuYulCEk3bDt3qfj8MwvuxeLW7ftEldY21fFohFEFftBZWND2oLNOD2om3
zkJOWzL579nFc3NvhT31u9fqzwoxMRftLk9yAA629j6Tg7R2Ju5/YbxNMjuj3fiOfQP2pomLtORG
mTF6aj4HOAUrE0vrTxG5I759fbe0wAZss0Epxn4qKGqycghkCePvsbcZUIpqbxH6N2EuyrqfhQBZ
ZC4xux0/HPF+jL3BiNvCNA+Sp0kl3IgCu5uO+auYgbX0OJ/DSaueJ8W23QStthrTmYqP68wb0qMy
vc8+r4Fh+GGUuP/Iw30y/fiHaSKb0hKQZvFTtclLG8VnTHZYCxmkN4jStrO9ECRTL1yp6WosdHHQ
cX7rXbwcKo6TYACDvhFzOV5t01xC166MNauTLNRmbV7XEMIvPgoTe9TXtaxDT/nOvmrGfG2r4gzi
Rh5FXuHabtqLUvwCBq4+5iL30KBt0amLBrNrpfzlvUc6SjeUMzwko6yc36Nq3GDfuaS6/z4YGWBq
AhfKDnygVf+kkbgw1mv3EU0Ig7HNmOgv+cASO3v1TPeWMAXlSbY8DtN8HKUNj9T/Y0MyGeLpGEsq
7sF2L6LBDGRKtE9V/DK35n1F9lAkD7PGMJTZ0cPMwZB302Oy1JcaACtGubchVmFdoS0eTbbiP61B
PElmiXWeMTu175YZ/4fH9MaSnAyNVS8QWA0Nelj6h536X6AjXJiafixYtNdqdtmm1nu21icSfllf
IDPM+mgXscgn+Xut961BlBGnSFQzvUVZx8hfc9pNFWHfLz0iriewBq6thZOLG7IyC3/d4tUKxWIG
ZhYx2JYTTOkywqnNdMmS6cPgOP8Sm6mhZ6xVdWNyR968wPO8zCc1GhrmFZ2fXXBtF+6JUhUFFnTX
3oZpUZTfhm7CzsA/wthrVgA7nYR5S2w+a6nsDtEc5+vaLOHtELLEVHLoQpUA1Cm6p1GNbP0EoAZ7
MJ4MvwxdY784akHEN7yXKUVgOgKXWGSCZ7k5oKR8zZsHZRQbcNOwpHQ2kmg7sxC2O+8v8qDKvreN
TkTWKBb3NlVPYtA/LRaAATMQvz6W1VyGGVpr0c8Hr//j5HR3lT89ol6stzkDQAaI+Wbky9EW9vTR
cIw8hGe00OaqKJNXHd9zsAD7XyuTpC3xYrWcyh4dUpCaRVBk1XvssJsYmaSxHRUkjzt7OpmaVtq+
jWO38LWpMvM8+vKJSez9zL3WAb8YwtjvI2nZPozLsjVsprUYcP5Yg/nsZNbFkFZ2dxNd3YnJrgP6
Ji4qpprRsDHrZlOpYqeQnezjruy3wi7/WkRkLbX3ZaDns3yMX4M+aNyqaBY7jP07MKgQ1zTrKZ59
4p1gmhDJ6wdAmsB1S2fcjq4FhYndbssplyyp2sbo64zUhnjQ+ieq1A1ziU8LS4nTLMc+dx4MV9yP
eYqnSe//TUiUF7f8bvt67xgk3xZVcla1eKS7Omm+2tRD76+HmIQCtTzErREaI2cYi/e9OWo7LfJc
iB0u0tB3UsEviU35aL2W0nlfpLFsVRx328ajhbP/Ls5dPJekKGhrOu3+6c5lLZnvBlGxfBJDuTd1
w6MCkd1HJihzLT/vkUg5kpyHOwzXAfCr6e1HrFnltiDLBrMun+vG8Z5oHvPZ6zLnAVnxfXlnOe9N
vTJKjee3zs47WjQRFnHzkcuDHN14zY/xnqvGPtdJde6ghX6ak83Sfhysg2PxbwEdJoSs6p8p0niQ
V2Z7GKeGJMHK9h88lCF7LtJb0vWbpOUH6wdTXr3K+fY9WEtkgjXFS1lqtyS2SC5rScAm0ey+Ll+B
IDlMVv+2eDWok0bf2bENTS+r8Qb7yRZmAOfmREqsW7fi2Lika8f2XSihiifCY/1N0tVWSNj3rk0f
ySdxwkRDMkpCeqgjR51NEpBkO94BQxxYSGXFNG61OTLWeRETH4guLRYRTtG4CiN8+l07k+NDO1xX
1tOiE5CHZbUJmt5zN4Pu3Bw/v7VpchzzfoeuotzYqf0X+RM5EqnGKGTkGEdmxhxUc69Wx7Dcvl9C
1cWrow7rP/4gbUpBYpGlh3PophyTHTEqAkhQZP6YsqPyyz4xkhY8DwlXUPaz2XHwmLGeBV6v3rPl
ViYtgjVBnp54ApRy1SWfwNYyCiLNX1Mpn2StO7sRQJUTTZRUE3hsvA3JpF+c+FR0jCdIuzFzinRX
Jx3WYtxokNe39gcSdWF62EEPDr+LYnbgy1PrVMBEUgpDDr/C4Jmu3P3Sl8jz0pfeKL9E4+x9AldX
he6P62wh6ZjWPCsvpELcXCq5YxLdIuUWO7OOd2bRXkhBfp0USgs5GS7x0hxJXbXTel6DRbUKm5jR
oj4ehOIubkc7nDqNA3zp5rsvja0+VLbea7sQB+WLjKGpCwupg2OYiG4/oqmONm2Zf/r5CFQ8iQO3
pgXT9eYgdciGTGOGYFfEtK0FS31smkUwIa8lZKkKFjj9fUkISJcNyA/Y0qxb29p7OrPUorCuKWZZ
DPH4T5Jm5PrIrJceBOMqM6oM7kN6RtVmHoxCf0eC7qwlG9M5GHockK0s8BA5xXshSn+FPI3JcdkQ
Acv5alkR6AhOxoPSnOZQwB7gzknHkCPKOsy9VlIc1aw3Ut8E/jITtD6k1hOpqPh2ELdq5mc6tSfQ
OkuMNuFlIPjzx3HjP3RF2TsLbDuA6YOn/hilyddc15/gTEoEKbgI9T7Pd47BBKJEpjbJe1Qz+mwH
uhBWWe0fqZB5gAP1hhSfxC8hICGP3FxoV97TpIrJjDKyFx2aKxbEfzp1wJWROXQJCW0gnx9Jyn5f
2uGHgSuGVM3tDghoaODYVM1hj4qJPbIf5LCXD78fHNo4nxDE6R3aWENG+qaxC9SPd3EFy0Cw6ViN
XKaE7RR23Lggv6gBDas7zNrAhybuCXniP///AWDsd4tlY/3/v9Lvn/b7uSyBd11n6jgPSoEAdhTH
3z+hiM12iUnTUpQZOJAxTtbsD78Y+y6HQu+7gmLanQ9x0y8HCEqw28f2jfcm3fz+l1wA2QBNodSc
gBSk5tWfcchY7Jg2XkONPKQiOg1q3mspRG5GsUxKpP0oo5xFgEzZuUr1nZjHsZ+41x0fsjwgCHe4
5qK7Tb2KMYYa3IwZ4cD28I4uFxLMPyrEaEcaWraRtsMvHIxenbe0OJXzR6tecJtaNLIUtvjvojfW
MAjemsrfJsyOw5bolLtQWLjC30/URRwg6qD7Cf2aJBwwtlIOhdiyUa6e9EK5L8BO1ynah0+p2fwJ
h/meCIrhTcc7wrMGwQGigbzdlbbhrLsCpmirSoZobn3WUl976hjYEFKFWjgqQOCThYKGxR3nR680
nc2c4vPQBBYrv52TT6JsssBFhuc4EAywdq9rXmxvM5RlaOrufXfaaToS4SbO/8H0g/6YNa+me49z
7ZiuNzYGrowYC7cyrHe7Sea9WarvSuADbmOWiXnT5uvBnNbuoBM+mwGSjWLdOY82Y9dBjuZnlKPC
i9N4eBTcBeds7JDsa2A94GM02+neNGeOl1+ZRqoT8Utt8PvPNCv5dksLidVceytBWNsa7RnxjPfX
7J36XSUV/hjfgf0l4XM6tVmf82WAG/CH+RFCzBx0KlCorZvgdegWog4yNJ8qy8lnSe5LCQgSHA/9
xk6GZmOa3VNeP2Q+awMc8Ta4WHVJzSl5c0abkjTL7FV5T2dVUYov240uovBivDxjmN7xmrKFFUf4
NNESTMnNmEfMNMmRIYD453bWBSR/gtyE2Yv7oFCaHB0JR8Ye6Tn1fviTMCJPuioBlqivc6oGpFP3
MSrmwoitp5vW6vj7p/9/MKvhBb9HvRG1cAkFVA+6+B97Z9IcNxJt57/i8NroSIyZcNhesOaJs0RR
G4QksjHPM369P4BqUU37dcfbvw0CU1EiqyqRee8537GPgag2UW+eSkX9uOBvejYr7aaKkmYt0GNg
GIR0L82g2mQj0kNLvaaeX62byWF8oS0zWXMzx/DIokkZJUIJ6pXFxpp1LIbgHnh+ZOLYwHdRiQ1f
GWKxqJnt4DQWN4QhPIxB90JAHGNeSzl4Cig8DBZ6SLX2PHoSPisYBmem1g2KFdIEnSntjvTxgVdl
HaJyQapRQnpTPaMKy6595MEJExVsSuj7HnLW8qiMbuRddcSTre39bRkgY1MIOY9Mxap1omqXRknR
H03Xh9cAUyFbpcq75CmNrDYN74UrwOOMLJbyF55S6zgc2r1ZuvpDXw/kAduSLFu/2grUbwfRJuXB
155obOxs17gNYqdi6gq4z2dBjth6g8Gz3Vit+6NMqexMtEb4QIHLFOBeptnKgXftKmclaUdfhem+
aMWkiH49qja4KM2QR33E8EQs6GvlVTd12O4cHz9cxwxZtfpVFGjpdhpC+4AhE3VY1m16N3iMMjlc
nH4aP0051ZbIXBtO/+CHQ7KrWgrCCeW0LBmzPeovsUvD4WvoEc1JuaXcuzGSrLG3j2ngk6k1Szy6
kZG8pndpOMVJD8NVb8O4TltCdsZN5cltGNjPeSCe+wThXITGL689b+sRaYCzhQ3EGwtKR6tWtc5D
Z6pWBFQeKGT6a4s2x9GEdXAltCnedrIktY6BWWvxcaG6yVaArLurbIpphqbYtojj2gZ2zn9iKn7I
gg8dpTngEW/pAf8Fkv8XkLxuQV//j0ny51dci0EOOj5rwmY8vPzv/7684o0kb7h/WM78NDOkNMkl
hQn/BpI35B/gYASZCaajC4WA8RdIHsnrH7YjpXKFlEBT2flFktdM8YcDd9lWjmO6lrDM/wxJXtfl
h0gIXfFcFGDrbRuvgmuaBqT5H9/uwb3X/CL/I6wa1CgTa3o7nOBmpPBwhoklkOOAPlQirK5KUG/r
FFAi/v3hlhju56jxWcXbUGrh7QS62CKf+jbp1B3IY9RIuAgejJKQ0ASm5zYOfJADLcEmtbie3BKb
CfaPjOFtk5duejWAoLjSGgtLTBceOiei+e06W7Og1DdZgglITYgV3ORO9E8iVti5/WDYjKNzMXLi
+Pj2KbLEZLb1O5oWEAzoaGGH87u2vh0NjK25OzfxG8TagUqsoxF3B+DZO6NiyFfPvSgVbRIgyGYG
+8+oSeXVKVSGpnvvoqhqMmypDLbONqQ1tIrLT3qASgSQEHrxBr6twFaQEvmJxHrbO8awNaJ9Pzb3
ZUD5OlAHE9jCqsnByceGWa8RQsUMS3SDmX6he01ReKQC7UXj3IaqMing04Gn2WdsNYM4ZFxtmO/i
7oxLmExY6R9jrfk+IfzfjfpdQo97Qz8eGfZ0T5pFeoiinQXL8q4yCBarYhvwo7pVhfHJbtr0XOXa
nUGHJWQJq1WDoDdAi6PUn1B+JugXsJSrmkBavd0DcnhCfVok/O1L/pdXpaRjSNGj2DH9zqkH2aJP
DxUz3SsbOeaB4uwnraXp1AdGD68dFH9FG9FsAKUnKZaCBNES5ZkfjLHexrHSbI24Sz2oKMLY3Qlv
nWvxHiQRHoPeUBtWgrqIxLYOioz54MyfA6pRAsVbO8KnHIRt1YPEtmPiU51S7P0o97Rj3yXXQ0uY
JG0QspTXFWhGRlfrm+GjIQOn5JEpF313E7EZcFJ8tun05cGloICtQXNCh6A91iaaq0LCDEuHU0SY
PQHk/W0R2Wdb5AlcfCjO8zMqmrzm0jNDxu44RatYFmAU3J3POzsXrRMcIAQFFUZD4nC7ETXp8lZJ
IVMf9WnTOfVrgJtzXQNKXAH42UMgod4X1k/mdO27M6k6ceWKp+yVFaOPoX35Z0yyzkHlhLPU4s9R
uoSAMmeNC2zTWeJspIFMpdI1n5KazwdBZWtb939o8xrcloR1Ikd11xHpJJrAa+dQq75SHdDJPL0N
Wd3QY6t4INPjsOAq6QRhrXSsYht/BBHjIFdtPdddg0nv0Bzihi9i+1k69mPaAlmFjoEMwcioYxdb
4N9gRMbRRpTTqgulXL6WmHdiKK4emhK6JMTCluMpTsO9oyxnPYUEKdTdwcQRPlT9i21YwPnAGZPV
EW0mZkm4LVgZCoOEeksNzzxoKeolYwrFCGAl5QD6TtP9hHM8aqbPEYKzVQtlb8W0YbxKa4q19gRQ
cbC+ZoYXHLURakt7LP0ncED+pgrB5hsma3rHtB5yc3z0i/pU5e61EyGV6VlrbZX9JQ0R4SRajIPQ
cdZqBGVtWtanpky609ThKWhk9wN/HoqD8gBVh99B2sWuMpwrUHmIZQLma8U0aKgpMqTHVvGkgxY3
G7mvKvdIaXs/8QqmXMgxHavfVaXx4IgLKsjPow0gJcOgKjCPe+ZumCdpJnYk2l7g9WDew5ksNkiT
Z1VjeG4U7rKqeUpUf5GDYmkb2hWd4z7ZCWFQZOxKsHiShjdtJySfYO6C6ItOt+OIFearlU8kXObd
i6PLrciRpUTNqfE1ZhlEq1J4EZN1ykZYmHPnkcfWKxR7BDRuRbGPCU4ZD2KnQx3lbbQZiQpqwmIC
HFxYzW6sDYgaUqLu8ddM/gGxeaa/HdRwl9b9E92hbO3k6R7Q05wBEMczV470VfXdRWQHwEMfzm7U
Up9C8uQh9tzC7B7WXTOtkQMDY/XUFv/5i2Wa4dq1Z+u56d42idVDIGEZAi1+XQeIe0KfRHNf8UXA
7jY/a26JO0JxHzDBjnhasawztrodkngcyZ0c0pGidfs5zkgFrudEpzAkpncISQ8ZX41W3Y11c+Nl
6g7gXMoqEJ5kPbjB3i96GoUx7HyIgvB1WI7X4XVuOfXKyalzyFLTNulF9OZL5c4gylmPZRrmPegO
5P21Qy+HILxqAt9fobXeJTnRKSPfwap8FoDNCAroNz2qUTPrbihzfvf4UIAISr8P9WpS+i6ssu9a
P3qk3NNSchB/HP34B2bxalOTGTO/Qc9J4ZrrukxJ0qvdb5qLHpmU5HTVeKciz9z93FXOGu0LHKcU
oUEq+Q7ZqLssRREpjGbTjElFvta3ILkv7SezxsKrlWW1g0vpXwP3pENXkPsdJj9s/N1rPUUur6sb
bdBQ4YZ2D2WWFUYepBulmbz1E4z8VB8eGpj3eURC1cSaYGXjpQ4au8Dz92CN+RdJcMq6tlzvgW8i
caTwSkEhfTH1/oEcyHTvho+iMK2N8rNbHLQMS/WMZ5vJW41+bHC0W9GTDoaOwTOmJxDS+6R5t0VF
UqFFg+JebgSNLV8dCEk1zrbdbiQ6SAQgiVylo/gcQCXBnKFfpfGAd3DgTW6U/UpPMN/EUYraZ+IB
akVovnKFDB2vjxzk7MKIqnVfJAfXSudiCsSfTDJJ8DG76j41M2qnJwQK57Ju96ont9nyWm9Nfsyr
xaB0ZQ9xtqUnBFAxGFddSNaD2DhqdGasMaXH/DMVk5PFX/4qJ09nXZbR16YZH+evUpP3r0zDXnI3
Eleulh/sXiPGCuWm5OdfWRLeV9nC+41Lk8KF/MaapnBzcPEdePcxepYDKCLLTNfYzFDGOeuQBks/
YXsleh16BlL6DN1970zb0meNhFJD4ig6gFpdCTexcHL31Ql3Gnplc0PIFtBRF0+D0P9Utr5mVCSv
p9Jf6HDA9rPhWjCZcxCIb+m4nC24J+g2wmldeYwmVgqTwLqxDbRtgNI7xD7JNyFwVZiY4GUlryvV
3HsNYIkqamoWbOUDjeZnOyrv6sBM9gahe6yzeVbZyjvbVhXftPYPo53RrnHPKC1T+PQ4cejNosjC
aa4lwCuc1CX/Q/VHxK6Ygu+hMzRXosDGlBIXXmkIdpvxT1DeLOC6XD+Hvf7JQzOyrSJCS4riJvca
6yTb5nOtE7eQmvskgjlW9o9B1Xd7J4u+RZ09bmgGMcKrul0XQtxajXVPCfpiWhRUMI9KIpGsz7OJ
JWCliFb04O7ABrvrKqUKPvvRh+5EAwOlMqnM0Pk+IVOGJaix/sVIqqiQYePfBlLRhK7Du6iwcLXQ
8qoF0swW7yCmxSPhhilTMiRRY6shVUA6W3pn300Boq0oVZ89v3ksxplZ7BTHri62hlYg3uLPknU2
ntjiDuTFl1AdeRd12DCYfUL3lqfdF6/i8yBDZjA5S3zkSmBEJuNbOcY/LAgbTcX6vhij9RCIejOn
bWGrFBdk4/tGoNEX11FfX2iWW9txMF6NhKTYlukXD4PzVHvnyLJO0CjQ3+rlkwaLuzDTr2TNGTst
Ve5mLKrbNkCUVOV/QlmqPG9Arx032xLGS1yhlairCoF+i+BPcCR1nJ5mzsh8BaQJe3QIwDzJFDyS
4YcSen2EFvdn12DmI478OhekPLAc5LNTVi/AoNSpd50TXA1UNtSrrvxtr5JvAYCglYG2eOrGlyT/
XvZg68bEjK8dX+xAIAta2p7Yt13zVUo0ilOnTrRUSqzDNR2CMn316mNLvozXyO8NzNqwH76ONekz
hJw+DwqXmdg3qf0NPgXcZ3D2jJMo9x1SwoSOBDK1QhsfTeRvRvfe16xwk3detc4DGvlaf5fXgEi6
fHzBF8HIZCKpHPCvZLg90kJ7xjt4LYtb+hlE25OIEweBtQuoN1FcrFa1yGagdoTblCXNOsO1eGXg
1XCtmc+Rm89gRfiDW9AQVSYpE2fVRon2YojptipxoIV5DSohKx7shl4189/HrnSLFQTgcGs1421H
IO8mN7ITFdi9Ux8Ln4bcVLOkiQL8afAAAyB5uzEKZrn9g1mLBx+xFDlqebVyTR37PdJvN7kYuq5v
hAHFZegfQ8N77m332CjEgaannkaDBr+pmLc1qfjuETJ7zSQ5mYGaKRq0K2tMM5CVDI0mD59V8lll
/g8vJwBYKZ7VRPPS3o6+Iqa6TGb3pxDxDnxUtXmuXR6nQ4RboiWnp5o7+JH9yYdYMHY+j0G367YI
7EiCLXhU5M0PNw2/Rno9rpMb6sozzBioAFav6z4vHixPQ/0jT0rc653/JR1z/2C3SL4NoFrEXUD8
AGMisu9RlFi3JOHqc+Drtpkkb1dssdL2aWxCv8eo4b5mAY+YRqfEaQXPOuDLTZr6N3mKagnB67Gx
cuMSqquJyecmtEI6WARdXNSQ9hsVCcaBVjvj39B2o6RtWIWzztOBRhz0PAtKlCWPWTudZZW1J18r
z2ldfh89mV8sPR0f8wZsFs2qjYh8dy1h4FMJzW7DiaYV0jho8AS+mlQ6VUNVwnT1z1lAnVt0rwUf
Oj6wIPUZYM9hNgyH0aIyD9W4WEdjgCGCBxnrzj3sFMAUtRfeoEYTbXdrVyRRxdQldt3F1pKbwh9P
mqasg9OEJbGtAdHVVbQZQCxdYBFsmrT5BoASDI2tVhDxPmmxdqQdHh1hdBKugv4ne4RRsK81/7sW
xeUqq9yDz+wkAw2DYLO9N/PopXencdd32TWKOsoSGHNXmUU0Df9/9HfInFB8nIXl6FfJbP4qmZ0j
NJFf3Fcyo28z0wl5c+1dWlLbNuWTnyhxtQ5cMgX6b6HpvwQDkxRbkBBkZtbOK5y7MjDajeOEK6vF
gGDqdbbpAucpyQikKqhdbTs9CS+DlWkbHwkKKGQeRGOYVNRBgpAPq36vzP0kairELEt60czy7uq6
iTvSqB1kpzR9hnS268YBbbjyoRVIqGqPKZ2BcI1k9Nc4VslmNKV2qnrytE9QB+98U2Ho767bqLRO
qU+qVNaiMRvtH41OQlbhaj9KF+2NlhAE7QfqnCK8ZAVNcwmVrW7pLMM9iZKHlnNUPPYOlm3k6+QF
Z+4qCKstRBJkN8pyT1FRoQOKv2ctUpI6OkfaBJglJ6bY978yw/oBOcc5smJdj7gzCOjJ113GxwNR
ELqzJqePTQPPA22fVsOwGwxMLVKM8gxaFIkbhadUOcaWZf2PCsgl3Jr+k2jxrExjtqldMpovwmfA
NH36NBUKqNyHIm9i1CiH/iSMooYp6gIoJbkxc2iQo0wYzOtO1vqO6gzTxYgvdNI21XYU9aExW1YK
Vb0z8WnyyRrttdYiL6xHlGHFzkOMwzohQunYlgbcYvhJgZt+w5m373WLf9QsXnA+nZRbAIcPdGud
oxxaLZXS/yop/0tJ2f3HbNJd9fqaJd+yl99ryvNL3krKmq7/YekG02AF2VgKU6dm+1ZUZvL7h0SR
pCvE6dIwHPs9nlSZf9gSXBBDj7AdxxJcqsGJEE9qu39IYsmVch1LLUXq//O/fgz/03/Nb/MET19W
fzj+b1mb3uZh1lAjdilO/5ZNahu6dFwh5h9EddbQHevvFWW4miio7Ki/qOk5qf3yNJKmfYKRR6FS
K8hDKEuYL8vJZYMW3oS/Pt9EnHpxen/Ncq6fL7zfvewVDm6VuunPWdcV+1xQyM0H6hCUQpSA4zvv
1ilZgVEGSSv2acq8HWqFOEnN/uvyb7tvL0ocSYSe7ZVrslQjrLM4b9T8JV42NnaZ7u04LTHxXRmz
WylOUEjEuciPeq3kWQvBgRLF2K+X15SNOebHTOnGwQic/cef02RolJCpOM909kammWG+Hvn/rqhc
VnhhRyZCoYtqg6NlYzQd0+K3qwWKsZkoX5215OeNYj4i+o8Lyz12ycS4aYeTTSnuegJFGQk6675B
1NUUFV89K7oZ4zB4HHzlnKTM8fvVev7VaYevAPaie0a9ajdoHqGXcZeeNJxxx8ReuWGanpYzsT1l
x98aKD8/Ur9/hPgw/z+fIWnZqAsMXZC9aC7Xf+tKSBujo2tJ/eLEFNRx4jfHeN4A5MFPucg4Ch4F
x+XKcrjshZC91q7wCUqYs+iWzRJIl8R+jq54Pvnb7nLs5ixuFLKUTeoP4tqmSZv5yc2yYXhObtCh
8CYU6kBeGQRwIhaQYobntMc/6traOcl8inD+OLuj2oMahP11RqXpoS6+VGMf7+tE2NvWc7JPjjFt
o779NjYxk+IIrTvLAI/MAqLNbRKxzp7AAPR+uJzLUMDurMJ4Wo7eL77fq9nG2NFOID+PAlYm03Fr
C3DVhkrGowDYjgf717He9il6pvn47dJyl8cc6NgVzV+3mvP19xcte7/dQ2RCcmhC/PSaY93UdTdb
i0i4i3rrBnXTDOh1YjyNkzLoqqvhEHWQ/pLBCG7GqX91Kr26awqLGfxE6zwZHAc9zl8baMbyt0MY
2PCDRoTuyy39ZLK4DQi2c4hdxBqVNV+z1o/5snbesYkQ77L09Y6GZlU0qJARODTbNzKTMQE6CbM1
amZ3NkTWtQopTf3zR9ea+2Vvg+Tc+WP0U4TaOQzOlqWgLyjaer/307pBUBWwzYRoFb63DkzonR17
p4pyiUNiULdi2u/3xfgQF5MGhoZ2iel70Fccbd335rcyQVRod0T4XtXz7pTXoKy99uXtHPRsGVYI
hPU7H3HsgzAxM44z8NMj7gcWRx90x6mJ2R1KkzrKTA3FTXeP8KS5mERGfw5i/0udpNcZC+ztoNPM
26XS8i9hasYATrGRzEd8QP/5L2PL/89fRuqS5wJdT77WH54L5ljm46CS5NKBBvJcLTijn6nojjVo
QOZtLHUM4JVWnN+Ol12A7E+oSaqdT6INln00IlJj6meNYXtdRu33OCx9nJDiheYQw5iG4wsN2I0/
UeyNu3KVuKN2TLVCO1ZO6rFWn3cHU0p7tezWnnBxR8x3ve3+dgN11B4IDu6KAVmghtH/Oh+j6roz
sCWgp4xQ9Ib2qa1x0Llg6G90G97flXL9T5mPaSRwX+NyYPE2RBZB9kWs/dwNRZud9UKQvJKj5cAW
lh/++c/t/r2xS29EGNDsDLpMwpr7zB8+iF4EBNMCW3gUfW+tUgfV4PumENrPwwFTEsKeX8fLPd1y
8sPtb3cuJ03yt5BWZvv3W5a9Dz9mbHPz7R+t+c/+/q8UlcQA1Zjmxkm0Zg6OqiDalRHCkE7MDnkb
gaZeMK7qKYKXGj6SrdXgwJYrNOS4YiMX/HnToMFGJFqDJIn53PLqeWOVBYL45fj9Cqw2NJqFcxMs
P4Zq18+XaBH6VsulEYite+JpbrCSqxL8HsuxM59cDvlKGluGd4DfzdQQ05gfPZsWH2tYygM5tg2Z
IEBR+pStW92HTzfvLefaYsKFQdYQvPCb1jE3ZRO5dGV7ay/6iAAGjlCYqfOyV4fR9Dbl/tt07fdn
q/vx0crnQvFwxYXtGKZJiv3fB6iBgj6LFDCGfTWm62zqjVsfZ8OVn9TxXvqZSUo05/RphruZCI5F
hjW59c0Anqg7zCSCsrhuFZOiAE1yPB+B6Iope8+7mA6Cc82cBnlScd3HRrGbcv/PtJ17h6Xv44xm
LwHtBNWrNvlq/v1KR2AZdj/QqhLrBB4tv59dWwAKMeoj01O9slbVEhExOvKIVUmhyxy4qcufXIMG
GhgG96Q5hXuqawr3BAkRHj4fvm8qFKG/HS4XmDu4pyo84IwVXTqeiWUojiUoU4QawznJTehky24z
xpq1RXB9M6AlYgg3/eBozzdlggpcoVtfgcjTha/LJ7twvVM8K4mQjTnQ/38dD2P588r7uSgArYiW
5MpOZkocHnqC18huc0myvUOBHDx0g4dPQFgYqS3jUHTECxAh2Bfrfx485MenmO0gDDEdA12KqQsm
8n//kCTmSNXQM+WhdWrWwGsqttVmDCp3l9d9CrfPbE1ktdoZ0A8q5ny6bkzpfp701j7VABYZ0TmM
JJ0qInDHzdvVrMzWIhB0Rd2Otps7UVWsVHU/lcGRETW7Xo60tmNsdIvPy9EQ5/X9CEllYxRgb5Zz
y4a1zYaV9XgtS2x29AXXFUrg25QlwX90VGdWdVfOG+7uwcXf0mtbA1Z2P0M4CVoZfA/rDMNCg8lX
+bF+pyN6g04AN0eJ/iXpG+0+hVkYZOHZ6ZvikkJCcDGD3y4bzyLxXaXTs/SKhvz5v847mWFvMBCG
a0dDwPjP75VpsHD725SDNaDSbZrgSpq6ibX8729WY2pThZ9jOsCgK2bveXrOfcUAu+xqQcEuT/ns
jEbM2xQ5S6JgPlzOfbxdRQYdp1IV2dmATEAVIgi2H29aXrn8DArPkklgzYNwXnlYk6AMNMVnfVmm
LOeWDaU1PEfLroPA4RxYtbkPi/T8fsty3nx/3XL89or5p0KhfLs5o6px1tIuOuIvJkK7rq/TzMAT
n1Quw23Hd205XK44IA8vY4IrjtvKwqyvcXTU18sh/nECTe3+1hRB83bq/WJMlR2TXd9dvZ97fz1r
Sx0wCuS55epyYfmZy+FoFDQMJXPS5ULegZ2zKM8c8w5EO/AnOvyYoJ5G4kzzrnBvKqqqn/zsz+Ws
NNrqIkM6M8thmOJUKSaUM8thZSEkcmPiRsbOUse0N+StMdC0m6pSgAzxgbbFspNQN+FQ5fPl5Z6i
xkVtZ8HRQZR1UUhxJkyqOhCV3rh5O1yuNO4oL9W8mUA20qqGQOi17cbLXHFeNmreA7YioRe2LZV6
6lrbSIfv4cEJTQ2vvIAYry7AlWeFPu0E0KwkAC5Xlg2eTSiPy+4w6s7OzjHYLeco/1V7wsqRr4Sk
ERqj3E56YDxOY64/djaOFR7A98tR4YBM53duz8shzGW01CVis+XQY+Da6U0t1suhgbkc6+WNlTvX
tg5ggW+KUsy7LJZWE22lQATZLWzn+WRjvd2TUga9XS78dl8bXmupW90G5E2fq6Ltqbwq7TPrpWQv
wjrYLIduR7ehY2K2Xw51kz8lBB8oyPPNrO/XusAv5PaEUyXz42HZlMt4Xqd5eNKCR8AoPDFCo78n
SiOcPocJA15iJ+0hLHUbtGoGvTpsKc73ndLXRSi+0+Oo910mq5u2739uSGeI9SS++XBakkI+lMY1
BqTf7x6KJ6R7+fXy+qTvj4FGDBUyOnkxNFNeIv0YWXylUFE0fIDmU8tFP0OIUOGUpPfYyJ+X8wDf
6RUvwWibvN3389R8DwFId0HFKGXHw2Wynf5t4zscWrCGd5LvrRGa+5LPwyFEotMeTJSRRIUl/OaJ
LkM0YPSFWmw7dayL+2UjBkyFBfFqOGw45/VWedPymKzLRiAU8vRm05ZjTYafi3Bo8J1tSQfrYEmq
p3n8GDaW95q1zattsVbStb7ayKEKL16kE8lUwR4z7Hx6gKv/pY2BFHtJfbNsuoZVh47MC8144m2W
c7x5rETmzfuF5dxydblAINTvr8iJKQEwreXxN3jkOaB5B6VAmgT2FikQPWwZRmqXCP2ISelbKCg4
BSO2OiGrnLh3pFmwmE5AKKkOF/P6cT43lRhz8lDHgb/cPJ9r5/uWo3F+6fL6IO7df1kP6/aHdYgp
TVPHwOc6BhJTQ358OtH8cNMq7L3tkDCDZLVSPOV+cYpBLd23dScfvHDaRKlDepoKR9o/HrT5ISue
sgaPupJZvA26gIS8GD6SNf+5mW8/oW63DjllL5IU/jrnVrl1QHpY3yynUIrUN4QYPYVuom2nvnu7
tpz+9Zrl5/TzW7ec+nWev4l1eL/113nH7MH2LG86/jtkYH2Bf2RsjsiDUKaJNL+nsZndu50xrMcU
bNFyuFyw5XDb8QA/m8rJ7gtjaKDMiv1ytNxVp028iwggWL3/oAnL41Wc+ikkRH6ul8WPc/l3J9y4
PC2bzid/oJk3bdz5K3A46Xq5QHMWzmTtBeFhOU7RiDLc55vAEsGDBfrrqqxt/TCaOYdTap6bYPyM
gYRpJ1nMwIuYjx6Wm0VDVpwhoKJ4uNiwAoTaHZN8785uY3dd6BPahPlc1BrenQTPg2CxtA/L4XKh
h54IHx/B/vyqlL4WKwUL6neJv7gjNrADAHkHoq4k54gaku4wi/t1uFwkfL26S5T5dgc6ZO6AovV2
mPdjdbfctpwCCXVj1UV9NzBTqyQeedGTEHY18DPWeg5N1u5ExMcxSwcEV/Ol2rJ+XlpOVhm5orvl
ZN1Pj52YvibR6BTXbsuU3m7vfEy22bFrabH8y4RuXpn/VkIypaWY0hmmQ4HToEf1YYVWzIL+Nje6
bQvEcWvzu5zkr00wIapyw+AIjc69btPeQ2/o39TNROs5SZz7FI/xFtM1+kTHTFd6M7yaXRx+1sg3
zvE2kqWCHgFMbiKTtaFRLwHYjZ2AutYZgBOy4FRtew+Eueva+hOl4pd4kDdeY4Z7Rd7b3bLx/W+4
DYrbYmJZlPGx3//zH+Fj+YI/gutCNLeJXzCY8lofJrVkffQyz3IizGsStdeVQlIEjqU7Bg6Be+QZ
B1fwXQiNyK2JMhuSmSAXDNWIBboiY5blDDuZtEjLAtM5zsigSqbmbvESkZPNhIzwzR2K1YONJnSj
dWRZmIPXk346q+KizFq5ge6hzIs/xYM7HibDfyWFidTZInfPSYm3I2oTmo6QQkkWJvB3BNwqawV6
loI+xkdJ6+JMocfaY0JjIaqfOr8yb2aePo1UA5mSpg4yyb4EUWneGJn+yR3q4VhDkrjVLRxYYkjO
SdA0aMkK4wb3dHrofOdr2Q3TRfZyutjzxqPIsUp8dDoGyyF0gh4c0w7ClMHM8Vh6lf/FqqHJtYy1
Jmu42yken5fTfWXpO9Mo1WZ5EbW4Eb6FMeAr07KnuMX53WtPbYSQkoXHHq+6j7gOOjpgmASB+jO5
RnLDeir6l/XnxyUNQ57tWDpOKEoUFivQucf0e/1fJTWGmbHBoCfA7Sk5EtTw18bBpkYEptuuEsNP
riIDnBl1wWrjzN9mY5DZJQcGihX09L4xcM7vhsH9UZRWcfL0Ir7CLve5iUf+vEkZXE/Ed10rU/dJ
j0O6/s8f56W4+ft3Wjl8oxXFYUPyKKQ+9vdfqEnMAaFb0G4rtI0QBQ1YcfMmILuXdgx5E3zQnO1y
bsAZfHIFeve2yB5KJ6jW5L9hOS6H9MEE0XNjFeEepn36QPWjP49ZFx9UGY0gx3iyh6ErLx/m8k4a
/cm819vp2uTP9DArvCTdyxSO6ppJhLpe9lqPwCEmxpSR5wvLJitnS+Toys20vDSIJmcV9hPjRG8H
1/2P2opA+rfOeMskT514S/y73iVayiu6GEtaWj5YzcAClA9Np2MTaM2cBao3knCx7C4bHMQAO4FR
/nZunlGgbs4i+1+WzPJDKZqPF0VRBzqjrWPOseSHdwMBUk/+MJC4CW/MjUzuozGNz2mMem3ZFG5H
yPMEB6nwa/+ua5R7lsVwTOdfDqVtvpeTAImjWc5s/GApa6lRX4XOOiN+5rPRW+qkmrBe1aXDF9oL
SekrvJOIoMmINMRTjYOkM5Fio2bTBleu1ZCku8ge5GMU+eMuaFg/uKim9j7SABBrjPU5Wml8yM13
BNgmHtv53LKxKwCubktC4HxK03OPsCoHKaQf1xv4S+2GPAjjkgBL2khRkn/No+48pWg0J03naUBm
OK4ZLIq6NV6yFMZeGveEsCBvYtJprtvRCs897sL7pmg3mQxm5lhMWyIllrrKMgsFrUdEwujwiAl5
XM4dOiyjDVY6YjmpZUXzZzIZtef/9NeKxqlAg+3aNLTBXP39a6WPQCfdvK62vip30VzBQzALEq2e
C3zLcZNW1Y5x5hHPR7Hv4+jkNj3shhqN5FG+7wY4hY7LyUJlWCDiakTuHQBasXDNL3vLptZcCVtw
uviBQ0vx7QKRFDuXRvRoFbvAKYy9X/GoHed1wKTUcFN5aUdFd9y06Zielw1ggvTc5wCmytQ6Ebx6
CA3n+zDCKIYTBrFNc0RHyiab5dCpNo0xOkdXh4j7vpk8k3hNhBlAmNFTeWbXzKyElSTf+Vgaunks
yDYiRxWOipHmZ2xLhAcZCDL/+Z2QH6f5fKWY3PPAVoxzKHM/vBNoUQU0Db+kL2CEsIQm6hW2l62L
Fj+xrSmw2ibQgYg4s33oOvVFG4OdbzvxtVVg2NFqABY1nO6NM9E9AnfJySpIEvBYmNqjHnhKa2bI
vm2t+7+Undd23EYXZp8IawGFfNs5s8lmkm6wJMpCzhlPPxtFjWjJ/uWZC8OoQqC6G6HqnO/sb0cZ
WHjXuMj6ap65T0yHzOJEnjQ8lC3fqOZk1gY5rn/XzAsQpcVljjq2fn6WtgPphJArE3Z5V2ByovFW
fxRo5x91Ozygh0C51lrZupnD1fkco25lUHpSA0DXyRyvlr1lwsWE2ArZQuSCeK22wFO0UxGa7p3s
coMkPoAGfUEzj0RL9g0AlVZdovNEmI/62Pnn8TYjBmR8LVxes8mvaaS+F3L+7xTAv/xWpooKhN/L
pH7595q/ADx2hM9AsVEQgS0sl0iXNhr9Y5tP/l4p1X45zc3I98+54+xkNIhHhVhjPQaltAIRFZjG
YXAC8yD00jwovJkOg/uJka37tQJqreLbdbOSUNnJXKxcpEEwJ95SYxNahD3QPbgPuonyKunqr4Ea
7utRRSg1Dd1+KJjIzvqNONM3jBSrZ5OfhQFNg7eWMu2sjvyFEyg1ZYAzS9mGpfyxyOKG9OdHW+7j
NSGVh860BW/XHgaZJp0XsvnRF6c9yPyP9sfmpIm/g4Np98EQOYto4J1mUdW3SdywWdYpZBJhaJRx
NVqXb2CraDGXATL+bEX5KNOjIFL3TULRh5ylML30NgSXx2VJQcSSOjdrb6uZd1Ga6ZUgT7ZkYGLv
1cLRHqwYx8I8+/znO5Yyz9/mGXPAGOmFa6P6sS3xeyaoxZh5tBsHhDc+CcD0W33X2ATB16XuUE6n
Qg5PChjbTFSW4FcCNDRQLiMQFXKMnDvo5yIHnq+l9QdK6AYee7g2pPX4kAMgNmoKg0K3DQ5BtKzm
p6hchBTib+wy/iQ9ghs0rJt40Npz5qIVTaaUZ9f8c/ZqeADx3xqNugwFAp8Od4BTnKLjlAvZTPX+
2k1Tugvqvj6NVlqfeKleA4WKHAsP73TRJ8nDoLkGRquI2kZF1w6J5sbrZBJfG1cd1sQty1mON2hU
9Rc9akxGpTsW6wnbaX4INDs8wZIysQ7WPJ9oes0/+JN2CAds1/K46w56iqbGM8OtIL13mOWWCOo0
PNMst11j6F3FlAY9gqTOjwqDpFOlq/HpvZ+MCXArSDheShEIBr4MzuZ5LkVTaI5wT2lw9klX5Rzz
dme6b6arwNTyUl82cJI2naVnx6apycQxYT1DGhInaHLrMkflO3pVgKtEt0991ztkcIQ2HfHMhaOl
wLbnRRB5KZyL0aLkzGdcEFdHA0/CYlHZYL/jud3Zo76vGlTgpl0/BqXyWfHy4ixb1SSqVaFk09b3
Apw3Gf1sFX7lY19RVtMD4i6WUV3diE02ZyQB1W2qlVljHDnQkUigLJ3+psaAiwe/vPl4lS8Bl097
FyEvsntvpVVKeYDIwIXEPOUgm26f3oeonM+jDruiEtoli+3msQmeSTmOGy5UrDRhtpwM3RxPDOvt
Y6YepyCwSnSQqWCIwCIH7fMfw0r9X4aVrg0oBb2SYZFBm2+4v81aIkwFgKLBocddhxrPPhgPUJ+H
g5qXP9ZkH6EoFOthD+wrPlgQL28tlbk8pt3V3eTP91k8Tbts0NHAWgm0KYROhTf55wy4NHVqB10t
xVxq2Ox6ZKXFLJfBzQP/ljx7NCcGCZrJDNIGBJBU9rSkXGonHHe6q3JslD2r4drxGL79+XmiU8r+
S9iCx4ljmlSs2ywYVc9hjb99eoLaSlU4uJRY9Vi/Fcb0MKJ1OkDNbg/VLNaSTX+4s7tW38e1f8Lo
Za2OjdhOfgd03nayrd+Q28wFZN9gnrMPdueeZVObmuCo2PqmE6p+BNoFwKHErBi5+HJoKBMoAa2t
jdmjPrSHW9BOLv5TZniKmWiQSSHYUaieunT+I5+ua//2sR0TraXOEIgf/9ePTYWln3ad3m7qOus2
FuY8N0+bwhPy578MoyPnUqK+sAnsGSMlMkqgHeTCntcmxeAhL16qjAJNysiHc5CoXzVoWzgdT+Mh
8zpt3wzCeZoCoJzpwC3LoODQzONIfLayU+pbXyIqdLdiTlrLzLU/w8D+/OPOyIN//Lg2eUYVbrpp
mNb84//tx7Uz/KgpFW83JZYhW9TM4cWcFxhN2Nu+5K3vxe1pjGGW+TgmLGRT86kJyR39UuQVTD2w
m0dfVcBVwczsBV6+kQ9mNLWppDfJHO7dCfV0Xje4ec0LJAdH0ygcxmC0inb09naBojtMypTyUGST
VeNe9NYVmMUjGAimMnrqmYhdJhUwyIZJx5eGVOBzUIOVI+PFSzX0od8X/OkqJTgeUI/lYL/35y/r
3y4JsrAaF4RuE7v4/TmAcyoUOQdgbO8jeEszv3hfiLkcTyPwtKEgrzsUfYAjqFtZW7pFTiilyNDK
q4OhLpyEMiAnpZx20DvnarSxc2UjUqn6hIjL24a6BhfE9KtrRPoCiRe/Csj6ZaG2r070Kp99eALl
a0Ai3CHRf3zG33Vu8xTaNdEfzxEalSv/t/icVg7o+pyC5wlxPFzXW6yTA6MES9sK3E3apDrJReQL
CixbPvNHXx9TDqSaCYYRfZocdawp1o7D9AUgTX3GdwGNMOG4LvS2ZXpBs2eiFrAqsVAnNzwXg+AG
CKeNFw54hWSxC095ALmXl91FYOUCUgnyc4bn8Am2XLYa7LZZx5ZbrNyyaXcCKt4TVUDQU8qLb3g4
sOAw9+dL4N/uF9fiSwbyr6kqX9Cv90tOmVg2jG69GXq+ia4ZxQk+bLyuy9mFw9buYA+ShXSHHMNp
y7+YQyN2jZe+xDYApoUOeH5l6ikymnK6MwBYLghZUVPUJJ15CJ14VVOGcp8WdvpoDm95VNi3ASXS
/MrR5rfN1FG41oYaxl5gXRUnaLBWV/ZeUK/LMQGznWF3YQedds364VMEOtUhgfFmaNmGkljjry7O
L6WIrM+FnR+U5pOPPpgqIOO/An3/fGWiFXfx0tRcclUMQ3/9nqYiU0EvEomBQeAuKOW3NzZ056Up
4rvc9vtb4ZX3AXTsFUXY+b6CmXmAkfKNz9iS7AfGWDaDcTJqR9n31Ol5eRdcArD0l4KEv+q333Gg
NE9Z3XY7WHXOMrVzpjcJUF5rSJULpgjV5s+/vXwW/hrrc1VNJ9THkxLEi/jtRUimMqTCo6g3pl9T
dwKq1lW0FOmYqZ8oG5lR9BOm5ozwGkAYBOLNHws3GfD2MYM9In6yH6kyXMnqQ7irQ3FWwhOPg0UY
ju7pY+G05po0cQu0WiMdhGFKjOlP4A+nsCoBKcnVUS0GeIcspr7aRkM4kD5iEtSa+lnJFf80p4zS
PkoOXYGzAuXpZ5PoFNwmWFp1UuMILXJzOZejkWPd4OWBwCOnHtol0kU1nt4dtbka22v6+aNiGTbL
CRUPvwXYqso+SPUAkwpt7cUlCd9A6/2rQH7+vqja4E1T4fr/+WfQ5xfv7z+DILKDytFx+N9vP0OL
CB5gPyX0MV8XPmwpsueqUrw7cHX6HkTD1L0GWHhd+kYoF/S83kFpnRPxK/0YtMO5Q728n3jd7W1z
/DoRqjnJBR7JP9ZagkuLUi3ttSmwwpjwFoElFZ36eYED5mOW6dEZRi7e3jYQlCbTtvy8OQYe5f2f
P631L58WpbymMvxySZrIyd7fXtDYt9itO3Ix9/qkgdAzCyp27R4xoRNvsDnGD8AlE/t99IP7EZOG
lMRZVAKAHLkSlEnR91HV7oIqGEiU7HslTzF5xaO+ES0+cjW/XZeDLE6tdkvKl+BaP7xgC0AOuUyL
JYkaaD1d525dPY2oAbfQ6nZqzNyeBakuELO4d2IgpSA8nBdtZ7gbO7cf3ZDZhFzk/licnaI8j9MI
+kXHqVvvm/FOH8dN2lXxA1gRkipOd42xSt9lpDxW+TxnsNwekEw2PWsCWzAAhfiNUxG6twKQhZqV
U3wLLn+dlbP3rBcV/3GlGf8cAhJw0+cvnTwVog7x60OsCJiDGr1XkmQWO2LwAVwMs9+BB9mMuZtg
h6KRjLKgi2hD8dbYTncX6hTWWc7GjXnmZxSGr8pcI25Z2F8KPdfnAR5ptU49KxMFD5j+kpOD2+DC
5absfFz74Fv2HQK20DPwPnf3+qhF+2BsUygtantAFr4sITHsTGXQAcwubN2kxDlH26UnKV+NYqzK
ysp23RC8/f9finOm30bToPGl/B5XEBT9FdSRVRsqFPkH1K9ZlbZfYqPs1ooY40OiwtPx/OhOA6+2
tAbH2TquE92sumtPFdx3H4vb0shjSgTKYGenUjhpWafaZT49TeCUelNdYGGZP5nTEJAedyGIqKBW
s/ErwACxky9C0t/JwVa3YzjqB1vP70H+YPyYQfmACVUbkJkSXARajZkkGXAKYwAo19G6qOeqWE+Q
KZvHV/2of/Z6dCIy3tXNQa9yiNOtMSiQcAf9gHYFT3htxDO8VMRKEdq4zXsi5WllUvNkj85DhW/z
wxSta+JtDJnFsRvH6ox9SvEfAw9zHnf99tQzyRlriDbn597vAw+3iEYCawqExqAgtTmkmEVU39LB
TI4h2BUq622xgQtUUVYbqhAb1CNV9+2O2lr8iajtpOi1e0zL6ITwbFuUYbpJ0Bzu1N7qd2EM5Ch3
ylcTusiK99lM2P2Ezly/ZdykXWZ8TXMzPMe+ekWwSBmqk7Rb3kEvFenmQ5fYOCMoRZsu/TLYuHgZ
Mk30CR86JFr9knd/+tUY4mEh4x12rNUnZ/Td45R1t8APNHgv1cqODLE1oHke5UIosUPICAekSRCe
+fO1LL+u375OmySOTkaeESgPql9vbVKubUkWnlu7sZhQkvJatwXeZC3kaCVmHhKWyl8DNd05aEpG
4BHfcGdTwp4ACEeTcBa9+xjGWChWOXWWWf7sJxFp56kD0IW0ReN4yrSrYoflZs2Ib+VVlfeaMrFY
5FPJ3J3KYV0bAt7WXOlhM1h3JR7Ljd7558rX+FW74g106vHPH9yc346/fHCS766GWxhZMsNWfx+Y
cTflxdBxHVmTucF0oD0OfanvyzY5N2WIK7OC3Td6oW6J3tc6Yd5l8cpz8AjsKWIthyZZmpSo3uLx
cRocY4sPRbprfP3axDAG+tGlkK5PhjMiKGtXujH1O16wGewkuSuzqrig6d5EpAcQTobmBoMYRCw8
T3GLMTDA4vGDPGF84w+Kl4FC3Wqgpolv562ubIhAVPTzYZGWQLpYB0qf3SC+Y1vFjNox04OR2pRK
uZtxAjIgSsp2h5xJ14AFAF7L0b5yMNbVqvyxmuPciCyMQ1OiTPzzd+z8I2LC7NCy5e1qmTx6fptD
iXGqI3jMCUXBzPeN0j0XFKOcLUCPFBJXxVI2GZnArSbL6sIKGI2zuJfdatQIhG7zAXLhmWCUSVD0
8IDnPodJVcHocRmaUXafCdWG3222Gz3psnvZh45dxQSGxzLBIUjBGmqIlWLAEYnyptlbbTZdse4E
Bxp56pvhH0y4ykguO+Pq4n8IN8kMgM8EZA8blRrFHvG9XGuH6S6G2bX96BdYAmTv+41W/V10Rn83
8gqBU52mt4CZ1KZJ8VZuoIecAxzt15k5dc+Z337NmzreV9QdBlemELy/QijqhTa2a0WP7OcRniij
GMI9FZ4jz5PTlYu4E/W5C4b8lI/ms1OpOqkmyBOJYg+HbLIIGKAhPDuGeSiAyBNW6PJzjHEQdm+W
UWwilyycRRIWbiDZo/94qGBr/Y+bixyZpdmmOhc36r8XiRlFVii6lYabERIBXlb2pgNa9KK3abUb
YLtTwR16n6zySU+L6otrpROJjsoDmmNMj0roXWtdr74Y9dQtdUeoZ5FOl2IgqQd9213DJHEfhtLO
lhpYtk+EGx/Hyoc7lcBXchMo604MX67TzM9orHEyBXPx6DcJSkcFVwhsr1aEqopbEBlnIw3Li2xR
EpxvXa3B3LbPkYxiFoqkJNAWCgrfdexneHcANb5ohMt3XNWws0RCFWThPxL40Z/mFtOl+KzVKJ9L
JXzstPirM1jO6b3Vay2RT48vZd6oDJ17VHVg+bIJDqS/h0K4dLNRv7qUzHmMir6YbdDd+dR+Mrp1
KGHXKzecMSTWQSUKfxrnhYmMde0GEe6Q/aieEpcQCZh3/KZbgTovde5rHYZPYpvdZyVUjg3X9feW
enwrVpyvOnPkReMwv47qWlkjCx9PcMoCXj5tuLWN4ffDSZ0b8vAgat2vRo18z0lBSKa1pSx9O6TM
L878axWGKE8RuZwsN/P3AjHpoZ9cLFi0xN5G7kB1G5LUtVkb4p57PVnpdVs8JWYJuKQFDYeM5S1A
w/ZGncieyyELgPgcG6XGiUfvyWrGlfUX3P8H7OKqE7rUr2kdUK88uOFwCLVqIGHHWvxzbfBr9T9G
I5r1jyudunKCIDPq1NVc9/dCkswC+20bqrduS69fmQGOVkOo29s0rr2LgYwEsWeI0bLFKImLhVDQ
KkF9hID4Qe7SY3q/L0vnsS4J+34syrkJz3Q2VWnwu/2/G4PJ1Y9mUP3YVzaFCD3qwed9ZPtj7x6E
5NLR6gb/RY772KAWLiWsPnKUxgE+LVVjcmHMGOqP5kdfovjiULSPHWF7OC0+xmWkur/guhTtKpCf
my4aGSUUzdURePkqdlJdLKNW4TTRbxLvW+qpNiLr9oeZnVcu/EwDOppX47e+0w9U2wkKCbmm3gLd
z7dyEi4XfWtBiZar6E3htdSihonNHH0Y1OIQ1oyt5shyQ43lEh4l6hBhV+YhHrDK6HBBX01SADka
TB5GZnj1BgaotvD88TkXbnbqIIUAzcoVACAN9VtD8yC7Gq131mMT874oNLHtRtw6/F7HnNaDYx42
4zJWS+3KDLDe1YQX9npVanddFPsrReVBQ/XmlwD/xF0Zqs9qZ1vMDFVQn75RoNjDm22TNCHQVj9E
pBLGKU5bj06bG1+aplRXXt/4u44iahgnOfE8hqeUvek9t1dDkW+Fkt/Rm/ooF+qsc8x9G7a6bov6
iAvMjy121syTzbndJcGhD4N8Jw/RqglzptkrlH+nuwSSpyz1wdKLSwBj7FSuQKNn+GPqvHYh9paE
kdPEVrBA0foK/z7STu+rGgR6lLBUMqQRW6yYiLbc/Ld95GoCmhRL94Fw+GD45Vp2mkMk/uOu/Ofr
x9F0hKVE3HTbshjY/jqo5V0ZitpX3TWK7WmtBRVTsamrgfkP/mzf55C0I/44xVl2RWGWohhkDdSt
LjyxSUq93Zm9gwp2XsTKGGNarDBgCAtihZPH0Fiu4rAcYEUkBsK1nZ8fZKdcG4Dfd5NprxKwNszK
yG3OC/zuTnzD/k2NAHsGnimeIY6lK8vshqtW9/72zwMwDVfReW7+t3GuwWPJnuWl4JwYgRGM/PW7
YJY36L2bRluEW7iwFSSZJu2rX2EC/L7Qem3rGwzGIkOPo6XjacoqNsAFOJDK8VrpTcaavpHu3rcT
DXqu+0ocP05R8Y7tc9e+k11GFJPFZea20zBuiWrNOOiBqO/MeVETH7tL0/IuHWrjgBd88971sz/M
vLk/GbAt+r/7yr5R72CChdo+1ALvTpiVe9eqmb00DMB9svmxAdTSRlU6hUS0cO9EnJt7v+huaqcT
Q5wXHbi8Y41BCFKVedWAMFBis9lelRoJheyLVaKF0VXpPP/TGOjjOvYydSebIKGWCvfFM5+6PGUC
8NfEm+CTK7ANZfZLCsMYwucuj1aiqoNPYijGXTEEKjJczjaUlAFY39QxaG6KaJrbgP9hJwRmYzot
x1KGNa8cldwhewicqa4BHEi5UXZlnQDQPLTZXvbZWCoc0XOhz58PeF+kwX3TY+El/4CJN+pWd7F9
lRs9yyhvM1KwUwltwVhfmSIst/JkIa5K57E3kQFyLkbHa6uojKtjKp8nyvxOSqSaNyhn/can+nTV
1751swajuku04VDlxB6XlJN8+bd95aG6qL6C6rSZKnbzpCAVz/DxH/CaiL4R5Xwy3DF89s2w35gU
qh8qO46uCOtyuKrswWfstN54U9OVHltEntLUuU7JMEGcMqadbIY6qDMPO4OvmFys6t5p/vK06Cs+
rPFzjuHYOiNRfyrmBf+QaS03oLf+GuFasO9DX11VcdjsMy0ZFoEC4QINS9lhJNYlPOPaGC+eMH5g
JPaSeTkM/bmF7rS7tlR5+7627ON0HbvOdK+2ZnqjZmuvNIb+QmqboHQ22UvZVGOitpYWlcgXggs4
kPJodDxerk6nqIdIr8vo+8A/UptEd0tmMwaiDdZONpu4ro9Yw2FbCsMLwldWXAYfIBUTSUIJBHQ3
hZ1BC5+bIsYYUk1Ri8hbSt6IiIu0rT0Y2FIwwQiQ7/zaDigB37bUzy0+7ttYyfV1ZTrGyknNY+OV
5pU3uHiaWxY4iquZqTosN+19m6gyXW4rKBR739Zgx/n/fpw8pzqf5U/HzX9d/oWff0/+BSrPijvV
ar9MOEO3WfEVVkKymqrcPIfQSYAVpDp4xdD43GDkSA5Qe4MsaTNccZxrMyrhwQu1buOplv5sxtVV
7lEP+TdbL6vHoVSM7ViaI4LVILyJNsoWcg9oeAcbgcqrYUwmhO/qaQp7pJtGR5aqipSNyoPs3ozx
YCsQd74aU/PMCwTE+Kvn5ABbVVN5sobOeiXZqC6VYBjuI8V0N4qbTkd5Gqt1sCubT1MaEBl/noay
aU5z/jhNXs25OLVyj2kCwD0fIQ//z3NBvfxxLkfJn+d7iHPVCtOENGLcYCW6fk5c6xbE3P/yTiZ/
SpbPqqitwklLROEEjoSh0SInBLIIocedSuiLTxVTmwUJqR9NuVU2a4jNc4Vjt8/cGuO1SSeGYQK4
h7yLrW0VpN2uKPPmQS4MTJp7wmd4TjIMMm8mz6eDNVKl5xeKcauAgNxUdHcA2vKH3vXCG4ZR+M2K
6UuHEwiTlFi9ulUgCMHGwUpuiPuQqZxQnqcuBMRsDfGWskdMJ0Euyh0wS2N81DOJYXp9fi9tw1FP
sUt1juz8KI372c+QROXh2fP2khVwRKAXZj9CFVSibAd6gSe5ElFSCW7ji6Iq3wtw1g+K24BtnHrY
AVwsN9zLF67ax0/KvIh6pP6Ont0sL6JllmfHFd6d3KHNqMKog8g/y435WGJZkDrVQTYVJQO7K7Zx
DpOlFlfeX6QHfNV6U+C0GoGufcky3AUVNlJvX1rGKinM6nM02yVZsfVmMudF39Dp94GooKoZVG8h
Hs6fRJR9kntYwQALtkFFaXV4gINEzNtQfB5+rvmm8l12/VyRewUmrj0/u95X7mKjtu6m1AmeBoOo
le1TIlcU/bmZbbWMuYlIUt/mk9SWtsVL09oExUrf3cfGuppM/dJmTbV2S4fYZVfOdYTYDWQxzsFF
Jsp9nESFdVHx856eqTVMqTpuqnOqRT8WRZRTDqY1x4/+ROcLl3t89OF0fLLUott3qTOX+f48PuxT
ZVvEYOt7QhhywWRJW/cqPjSK2fzoU7xW2WV2izh+3k9uwBsSMHYS7D+65FoRf+3TQrsj0ea+75lZ
3nOZlD6iXPsFR2z34Hri1TED62C0vDwKPFevIRVqy0xVwu1AAhXgMQXs6yZCYio3yx3xTQOHU3bF
QhSGoSxSR8H5zot3pLHd99OQwmfYh+UxoYiL6nbtNZP0AVpibiW/tESU9lx/zsUFwnxVtai+J2dT
33fjxZkYZMaKoJTIih33rtRBW8ZZi0tlTx1TJOLsKhe1CTLWM92TOqnLCidro7a1Rz+y6gdzyJbW
3CrsVuMBnO7sYBBX2fKDiDlFVfJOnDdmNj4KiZskW9kUNgUNKiCaVaaVnzyfOVRppjH+lvXwWAjl
u6UUFfbFxKZEV38imANVPJ2Uk1un5ilWmEGmfhZ/wiOavBK7Vm72V6uk5qPTzbYSYWztnbBsrq4y
S1EyP/uWbRMAyitD08VGuHF/sGuxDcibIyiem6WAbQ92/Bzm1XCWa8EwUp70c+cSHaR50FJ0NNg2
vO+MKGVjlKN9rJhiX4p54XVptsZxzMKLlIiD7JNrWQkTO8rC90jER7/caBrB8xCrw76rPZN53Xzo
x5nGPFAusu99A9mDjzONLfjhMjDFhtz+lzQfvL9GfAeY2plvE18dT/80upFWtsmjB86hyOyOeTXa
tW4op+efBzUZbFkuzjcvRd8kD3LAy21axA1rnkjf9EoVzzg7L3S/Gl/DJMoPKom3VW4Y46tbMAIO
k9rEzuofu4l5t/TX3foh0JntU6U+99uDlR3S1n8xNbCrMM3r50lHfUKEtX8rI2+dA8sgm1nWKy/G
NXrwYOFE8eC/8NAOV22hm1QGOtHWVs3piGouOQ4ZhDITiweHslinvUZlAvOZULBa1Cu88qyvk/Ag
TTpJdBuEMm5g/nRHQ03bE7aFTPIrvXpEJYDMKw7qb0EeLFxR1t8tv35Rg1y89HkC+T4Ng7soMpSN
lQ27yCSylJVi/OyYbyppR/JWWr4bI29AmpWP+I1+k91e4P7WTaWYv5iAiD6UrovvgdXXO81Ts9cq
US9UilWE1az03h/Cp0KY6atbR0wTRedvZBN2DKBuJiqXLu3KJyTeK3l058u3DyTousyyVzfFuNnt
wLt3sZ491CFhH0MbkNZHhf6SG/12smv1Bs4svW+U/sEkk/QSUvm9D4tWx/Mse9JQfRE3IbeYZkQo
DKKYBqWGWnQX5omOLR4g7LlVV12LJVuXdGed4I7s+1jAV4nvlMAEokSmR/bbc5fsJy5CmErZlOrC
HsvmELbh+FoE33we1M/6bAZdJg1VRXN36wP0FfnUkOzrx9d4fPufe02e/eNc4fima4HynImAGEtV
Y+JJpP7et51gazFfXAI94A8UfoKIE/3j5r2NgDld+CXlJsow2fell9n34VhtUKVoF3fu6gDT3vVN
u5TbsglKgj1NJ8Weiq3G9PnYWF1zBHKbb3mBjtcmaBEacZc+e5pJBALfwjerD5GWeVzuzCDXRV/Z
bylZqkVX76DkpE9VhJNHqOY5lSq+uu/suthNjNeu1oRlqJn2yWuiqc8U5Bnfo+LOZMqNM16kLkHQ
+hShaM1eydV/rI0/t/7P/ZTOeAVMVt/Csn1pral86NJInDG/CJaDoNgqi6CUNWliXMqpiO/10fkr
JunzaRQjiZ5EHY9eG2HvrYHLnfe3HMNa67VjcecYmI+QmMLxFwkYWXg/Y8qJmsO5tXl/oWL33Txn
nELlYIQh1gvTZH/K1eYtSsLqnlIIk1eiOy10EWCy1PY4CsA3PyceRYyMhe/LeX/eeNjijsq0bwSF
sKJ8MwLF+ESUOg+dy5A0/Byeb6xaXbdB4c1988LTQ+PoeyVoKVpyo2XWP9bqghxAWJuYjs5976yi
JJyabdrUzfuZP46TBwvsbMRs0JCgwjOKsT5+LHjmNP+7qTV2fZzmhTwijxJzP/XZOnXDN6fv1TP/
JU+OCQcREFV8BFifPFWZYS1tUTk7udUfIACH00g+ct5qArHaVJWRrWVTGJGzcxTHWgZWljzxzUcA
bvDmllvl36Ck6O29VfYtZJL4KHcdTbTI/pxBmU+bZEH6FJO79kVhbjwfE2RjaFHkp522VHic72Sz
xFXx3Jr5s2yJeY/ERLvUta56lH1uUCd7eNSMZaSE39TrTUWC6fp+RNkGG7L7yTqsNLEw3Vi9C1Xr
wfBC9zWFeL/0ufivmKU720hp51KxVpzrsSkoQs6LJ3t2v8rifPqmM2eUdw1au78dzmBsuoJ9+XG4
4nLJUzRTrE0NL0C94vZSwsA8oWcA2IWw7Fl0Vb8HrawszbmJHMvY+LHmb+RWvTKHVWT6005u7QzF
XlSJRs39vHNRN685jsh3YsiG5wHqT2HUKLxL3X1kULroVWaAVPaVuwmp6YUCmAyxOWwfraS2OvUU
dIaMBV+iEp9nJHPlUW6dgmLnQ4+9gUSoHgQhAdmNm692wOcHVcx8kO9nGWW3CpWW8ylzYGjUtnVr
PxmShzgKyBgpCgm4OeQkF9P00mbl8CAbA+5CIAGcficnoH4x/tg/NIO0osbzBc+d4cGMgxuGXaVC
9tgO9tgnqOswo5SUImDTuPTIuE4ZyvW/9Sm8higbFs1S7m3whV7EvJAbKjRSp1o3l7Jf60r1WCPy
6Msgexwa89K2jXOp9CbDXinFNMcb3a3cWKpTtE8GooVy6xin5r6zHAwi2z46Uh5pbxIlv02tGR1l
l9JmP9Zk30fTc50G85L5MNn5b4dQe6nuSLJzaVePIuy1T1XcFKhk83hDcYb2yde6YxdZxWMwZCqF
k1ODJVCofWp96hPLUR3hSXnefZIrL/JwzcWZpYitmjkUQesc64Fl0UTJMZ6EjnOdte4LkTySddGv
Yzw9yZe5jV/WTotzYsrzXvIgp7bio9z6z4PkXiny5nCm41F3+kOe0M6ypI+mXJPiBbkmAj/eWZqG
8AQpg1nmXKUfO//52N9O9S6GmP/ux+nxP4vXBbz+hduh1jGzTq3eV53BmZBIQm+b0kLsLd6G4cqT
ne+b/nZACoV/mZVds5KdcjH1xpSf30+I2rffZrnzUBTKisSn749rE1Dlog4B4S1Gt1cvaeBMF8ct
tzwqB8Je6Y8u2V8b+biz/Pzto//90KDlnu9tnmN6k1LZXrQF/gkHTTbkoTjAzvXN4ASp3uOPVT/P
TGbgS6vFKJnmrvfz6QL27eiLhzD2eZI3XC+xq8QX8hCTupjZiKOnn99bcoNcVE25p35Lp2aOfT/6
bYopL2lnfCN7G+0MeY7/w9d5LcetM137iljFHE4n55FkWZJ9wnLYmzmTYLj6/yFG9mj78/ufoIBG
A5LHIxLoXr3W3cXmw11WERwOH36E7DadL1amCWnW3fu2mjsNqFij1Re3sfwJghK3S5PbT72NGEkH
mGYts3wy35c03jX2Hbhb51yg4VTB2TSDx3suEPhbuZaLkDdDN7funCsB6OyPBe28XO6BTHC5BgrZ
rO+b/P4pdsxhJuaxOhb7WFPNTVx67blK/bcI3PTuNiry7mzokQm3wDwbOXx9ioRdm3lG2mSTUQM5
LCY1g6xDRYDMyIeP09K7mpdAIutuo1j5ettV2uQO0iVCxOQYpjFAzd8/WHblbGOOxoKSLgexX21p
Gk53DOffyld8FRAJ0RGQrTTWOP5bjnw9PFg7UO5xTYHqFhPAGpGMAFtHkQIz0mY7GaUdcgzx7YyC
go3wZpTz75tHsEFNXH2lYx8kLxT+gssFTfspKvwThbvtxXfTEilLeJQ0ZeYcyDOgh6J8niZwtbfJ
waE8wVeDDRVAxafWyvuZBHQlJ+Vmfl90S/KssPfOu7koe0IanLzISbnIVyi8Veq3FnKnncxqeeju
IrDo6l/Gxhb7PzJaorFudul7j77/9v+wR/vL9+4me7/t90C8tGeuc9tbjm6/h07BYZddoyqLTxzC
6kcZhent5vEvpsl1I9I5onmUrpTGPkqTHMnIDdfXvy2Ue8mdfy/MBBVhf9lLbvPb6769dLWs6rb9
f/cCLxud/muSC+Vev/9BYjK+utV8ppxjTL/N0lOOfv8L/rLf//o0/rLXX/5R/+sDEoMKdYEdfkM5
cGu1jnlVWiisfS/PNnZgBmt5gFSE5T0m+T9yTlqsQjGXdtg7QG45joqkLs7FOD7L0USe6lOdjzGE
GGF3O6FWhP3WWRuGS97GS5/o3rkkmD4gddMOYqXn1GEkfBvljKw5uk20LYxwHFt5mUn3tNV+rYRT
ftqQNqoW0pjPMyg3nZNJE9RC2Oo51exDpLfeoxNGNJQf7JSs0iHw+2UbUs70Zalla+kiJ4BgG7CZ
A2e/LZvXml5xLL1yPEtT6BItrJAB0VvdfZSL9JabBKQH3++mATq7DUzYNlIkuMmVXYNEkpqU7uZu
m8wnPwDrhwreVaajzGl8liOZqvo9knNKAyfA7ClTR/OoyvX8+l/PW4pLpE8tAMqMavBUjF8jF83F
SpncowasnTtG9JwK76M9QUHL96bkDIAtvjSZmlMbSf1IoDXxRTZqEia3XtAW7ZrK0HL558TsXNYR
p2/L/PZhwWyXQ+B9wIfDZPXXfWc3r9GXjeBPSv4iN7cAKU+FlGZBwgJBt8lTD1MDDpBn9Givqff8
1ZXWOM4UfSm9ohbJO5hjWHCzSofAQJ1uCV5gx7/Q3Q7zVpG0OQHSPE4TmysBTuMomyZNveMIWLWj
uvuXMc8U4i1UzvuiVft9lPPgntXZOU4Fk4eesqWiQy+ttzm5y62b+rBjh22/a7ktXOqSqoSeCujK
qGNnldVTt+1Cp1p0bePY28TJflIf2e9u00MLt50SqmdR6K69HQIkVd0g8Na36bZK/PNUH0uInvXF
bX8EedamMTj8QVKBV+h9tPEd1My7mZFb2ihefe8ppj42i0JN3pK4t9A/1cKdrhaEdYIsQ/WWeukr
FdVgYilBu5vC0gmvVT08d/lo7aXXkDksECpFEmY/VywFUO7Y7RqVhnapUttyCdDqvFhG0N0aRPPc
RUN1C4n6/0xIZ1dTzokdpQcdwj9tIW2eXpjQluzlHtJy362xbMq2XPOld0AqJ6H6WWlUqqvmJigU
f0TpdPyuR4q//WCT3XqEsjZB6EmOvN/L5BBZPvAvTaEsu4YDtENMWpaCU0I5c/R7AeBfKsPvjXTT
Y8iA/2t3kHxb85Ttlnbr1qQMt2gQE/LIkLhYqxzX1kAEw09ysh/eJ/kEEDEKmm9pMy5v+QsdxYLr
PLylOuTQUqaPQ1gcPg7/WOszq6FNsmj5+z6Q25s+kSzWUT3s4p1qhNMnXc+0o8M7eiFnpQ1VrWOC
MsxVmoLJNtdqa0Oi4rM+DI3uKvpqf/fPeoBkXawiUTtv2ZteCziWK1IrvlgE8LWFTcDnklVOcbF9
L10BOiN8HAwM7xNzT86mASBjeyJftpLTIoizVSyNs8+f6/67YUI+ahnqw9StkkgxNpqZei64ghaM
+dAl69s4sKrxOpW7SLMy6N9mF7Cm7y4y+WPlbrA2oGVClTHkhlkpzY+wd91NFYcNelJGfWsCNMQW
IKhGKp76kFidVS10uzJfpzxHj113+w3QUuPVpwxyYTbBeHajXt27LnUxqUs0KNYDk/Rtal0Kgg8z
g0P0PZhZpYuS1PfkJrsoUJptr5vJs+f/uMMh/yc68m8unTH0G6rnv6kozXeglKyGy8+fJ0R9Qoql
NG4YKXmUkw1p6w92sgrZakLd4ZAX3jm23fIbDH4Imupa8lmDG3oFCMXmu1MNW32s0RhKm/xIsG/c
to1uXLXM15G4J7UqxMzAURvZN7LRlzDWn5FtVB67WqMGLW9RXp4j87ZvkhbphH/WnKF/dR5ut3W4
zc+9DZmivKXLNS1/dptovtrf1xSl0r+6FyJi00ITpX+J02w6WRGcETAzCmh4RPNJJeI/D26NUX1S
oqCZswnMVwGSkHpNUQ5h8UMdUP+QeOVj4Brto4BWlBR5sZO/aEyoGzaI0FrKX8kcIERuhJnu5dCC
aEQuisa0/VQa5U6aYd55X6Rx5z6hLg/Haapbx9AYXsPWDZ7GqAifKkug6Yo80UraZBOlWgzbs5Hs
7jaoFw4GoqlnuSp2YasEBrC+b+QDrdzpQahDS87mstHdUFvVJS+au61N1X8n4ZEiDEpUQESQrasM
GgnidhTSUwAXnOSYwDvceTEJtLHLI8jMZycHIe5prpJ7dzJKZHhtWHjWH5zUMCj445j9pWeY8Sou
OFx4q2z42hhld+xN0YdrL0qOcoisDPcbs/tMbQlo96zKH2Tj51r+kBlIGDcQG0vTVFvtIRj6x9KK
Kuts54W1CcG5uUbirpJG20UWCgxZWOsbSoXGr477GZqp9EuZp8mOIOW7OY8/dw5a8iTmROSoREYz
7Yki/Y5vnerv7XkoOsW9gMvcSY8WMeia0pdW10pn2Q2C3/2PBorHnZWIdZ8H205sHKcx/rH7l5Zn
PzHOKUfOus6/2nmQQRKnn1RlyNeD9o86GPVZNgpn2Fsv9IIIzflsJi1M2yPajpsAIsqPD9zaI16O
RtImrkVMbbaPkCc8H1AZclBNKf8AirzNcwVVSBht13KyNA1Av2qkdTA9TXtpUwJ7Ln6JqINxqdM4
OZ234hxkfu3c2lj6wuM31evgiWzMT9T0zK+DxxkSCmp0pbIcwEAE15NcEKudhzxUCn1uZ4LWCloV
gSfvnPYlLLO/h2MTkMJPm/g2G8tZObRK5Xwb/naOSE0+Bn0cQDiD1JoaeSg39MGaajHtufPN8DjG
OYKIraE9u41TPHiqs5eTQYcpQJiwHFr7SZqyJPpZGXlyliO3hcudJcc8VaOVw5OU5Bj6sJuwS4uT
I5o8XckuFY2TmhrH22wQCxSXIpUXQ8Ire6hjm+qIJAdhU32T53MdsN9SzPZaQHKegqxOc6Pnc/Bh
y81lG7aEhmK/jBC7ZSp3NKvn+DqdUmjxlvztdXuk56mb9DOEzUXmfSflv9C0zv7pNQjgmIZdkLKq
SG7+9s1JxoGuNlzpC8DY/FyqBCnzpj3lcw4dINOeAIr4SvIAqJY/ige1TKhIzF1/Z8e+fW1MEtRp
n4tHn0LSswEqayHxVYati7OeQxjb+sL4LIdyts10/Tb0YS5CjN2ozpEAKVHpSb1RIhu+hK7XHifC
gYhIRfmPAmldy/CN1795ZKEFSeMkcvIPxMfT/pUPYK7bZyAbGQ+3EFVEgwFE+R8TMoA+aC9yEYek
0Ljto4fh+wILkV1ElWMF1sg5PVzz9kW++KGheOGTyKcNpFbGq0lpDCW2CMfE81AZqOeCgNIh7f1x
kWFk3qemVT8sGtCmUdL6Ws5cylYDe7JngxxKvEysQmumW66C+v+OlbQRK7mmn5mrCJIaa2mTRFbS
dt8HJYCAmlFcIDlNQX815qVsVP8QVvlw9eAFsxdV0AFlK/qzUmK7TSilcUmH022R37v9tTec8DSk
0y4Kaztaj0Oj7Rsv/NJSARitDU0ZtnVC/bd0vq2zkQpZGx30iHJnUGr8NJdM24p6mHCdxeNwle6y
CTrtZcgg7EzVjCpmPg75j1TVyGEReDU5lP9IQ2TOQjOd7GaTztJP2uRHIJ2hP333u32ecmzM6+6f
1X2dXCL3yr9TGq1QfhudTL22T2Gn2adgHAnU3seypxc2IsnuWCGjjuMQZNW7T7QcMhjHOdaJPRiP
T6pRkTsywdZf7LlJlVBZZXAqL0c5I42yaQDdIGvkGds6T/pL3Qlxua02nC8lLIxLhOTQnlD16K3u
HhqYaQFI1up5avn8pXkiCb1uysq9eRHF/9wlqUIacFKe1CA9Si8Rlzk8y+q4qGu3XIUibZaTbRsP
qASbD6LxNMqBuXrPJnM2SXvtZdu+SbuztMumhPBk6Q1DuyUDTJlq1E0bZC8gDG7qBDXDga82jAyP
d1syZM1jNjfS1jQUNUgX2SRpIpZugnK66waVfZmVAp+rqIUXTmtU2IYH/WiEg7X24qJ/GVPzpSoM
+2eZUp6EHN+X/+la9vaLgmbYT66gxHDbd9cAjdoPu2aBI15m12Letf6/u5Zt7yEtWSwtUA8POgXS
K6cW+boqC86ms60Yo3YHkfZIMuaXDdqE5jyiYmjMHtJNNlE1UAaqlJfK9p0HIwuD41AkT8NkOJs4
QbszpWr8nFmFdm6qahoXsuuNvbc01Lxd1chgvxszyHHO0n2MQT8SCxi20lvaPqzuZiaA2NOOzUhm
DSD2vG86F3QLTd+Q1dGONiGld+yoY50KB8KoIRAH1YVMn5Kf/MnoK5+0hoa+/TyUE5quTovOKMu9
tHHGyZ9S7cj1sHl05gHMEHB+I5CxkHPSKw08baV3qbKWLnIiU5UnTfV4BM17ewVUjbBjb+4/HbnW
casNSX/76XKRb1JDVATtuLv/dAi2F71WxwfVC5/DXp/OsqlN8DKLCnBvNczKDPOEzofAf4UzK0VB
GnwbjkOg3pbEjWLvvCn8hP6pem5shCQpJYQm0ECODJqgKZyGi2zszhsuEQr0h1BvCYf9x25XwVqN
EgeVQWKRMpyXx6Y4UjZoLGTkL/I7cfQz3t1GEKenQQntkz4/XijGsj4M/VwgzR0hayld/uZ3t9Wk
G/RppqGZt5ONmHsulVLIqtkX9D76hUWQCjIPO/wUIs59aqvh6y1OMQcrptkj4KBwkLbfHpRxh5+8
wGv3UZhBJ4eMwYOZG9nCC7Ppa9UCA9Y1Pb2kbaPsKqG0LsWkRMYXIDTR+zQc9+x4/8hBM1CQLnuu
badXWJ83aHAVp7tJ9qYi/ldUobH7w+72VbdUfOORInOw2xTlkJcseV72/aYECXTVgYbtxgLyZ9ur
q2UNlcQmtRLrwQ5668GDmmpjZl61hLAVrUoXVYWTX0E/P7vIBiBhjN5Ov9XTgGIcA2Y9veQOK3Uk
o1kaxIgjKi+Ese9SvTJWGtIWFxVnaZNuIUhJ1BkqdylDaaKt7X3kN89/Rtyi6uuk8i2PoYR8AqwB
TWQz6S9ozPrLHsXhR2/mPoWRPz9T/Apbk98EW1WtqfmZuKBnpvVz5Hk6Hzna073J0qA7gfTz9E3c
XF3fUI9ykvOpuol0KD1g+T2IuQn8hv9G2bVHODhlL8tSHaT7TMkpp0eoLzZOmr04vcGpkvD/sakh
FQC+mNvvXa/+QtYXdYBZUAbp0mAbVT1aNHxemmiSFxeF860bGd4W9XPvs6ulV6cOxHev5JqaNcnw
UCHwevRd5C8cKo+/B2s5H0DntnKm1joWJBzINsFICUqhp4jSgsm5/ZKLURy9nlg3b0ZMwm7eJ+9u
vjJQkRomzVK63CcoyC4ntTukShQfXR/WB1CF8fE+lDZ7npA92WT+BBgCCDHh0choV4Uc/+HUT/Wj
n9X5kVBK8OSn0T/qCGeoHE3zbZ9KCi0X06O09EKoxyj23uTUzSnmohePTbq6r0G9PFz2dUBQa95V
NrHW7MmZRxc5Um3PvvhasblvRI2Ms0Mo6zVzmm1LJvNaz43sWfOBjnyWeZtwB59q6Cl5A/umE6ir
7Wtkhs4VVbZ2T7ESVDv/WT6igbVy8hHp2Nn3ttw1jIcQFvHD+24OCoxRDAbECBBrrSI0FVZFg0yJ
P+teKeP0LoOluJn2YUhC6XmA7C/KEXlyA3Na5epPM1a1U0Yy6TwR45xWhVtoK4sX2VpCcrzG8i/5
NL4Xjc1lIq7vvk6hn54TruBbnntznQf10ElXcEhsiu9yJJvUgSdyIbujL0CH6SFSAK5yvrvIXqyH
GZqpEwTFGoKl1dS8mUprfUpHdzHWrvFozyMRps4SMghgYPOwbhUL1VSud2JolrD5VJuMI0QMfh21
VN583r62LMZNpgBktsUlMlvncQgi51rxfL05e1zCjm6S/EjkZBI5j1xCUgS/qk/Cj14SBxWnhZp0
oAugyZZ82eM8ktzYkk0751tAPUWekXaBY5mvcrC6LZM+Waj+ddnMpu3kPjdfS99Xvu5x0W2Bzfu1
Dtnk3NVNBZR+bu0+2uS0dHc0Hsde7ukr6S0bPwDdfhvDW0c8pis4NsybycahVAbkBPkLhNIOkdMl
Z5dyk50zAoGbR4aSJOAU6AVzM5LB4P01kP0JqfeEHADj3VEQXv0wjGHAoiQ9dgBl/sdPrsihuuJN
x8OxcnzrqBSzOteEADAlShQWmRslNIcTouXDSddCvnG/h3mYKzmgVzteAI8UN0dvnpY+MCBnHXDh
X2ss37TW6YiIRatC6rqQW6KvVPlVcUWExru2uvpsQ95xsBHaucpmbGKYGvVkDyKR/3BpE2aGJlzH
e+GDsfH055Co0AFGrb+vBXu7UiBySKJL3KjlaqI247MT5lBlIPTlW7XymZras+is6aEsc84tY+QD
18ogj6RA0u4zG4astHmExqTeV0NfbDsn1p7rUv8pPahEPJJcy97CzBNr1BSMo52FDZEG2zF3te81
u7/SmtwYTsRMglKTU8wXDsjxD6QocuYDDYrtNITbQ4/3x38dpxj6l8qLoTUgj7ONW+u7MrOVyMad
mUruQ9kTTUe1AjLRf9jvvh412VtEq79LU0SMnVy4ZED5vZ2u90A+YQWW9tzvL83QoaXclNpDS03w
qin8ZC2HlKBpDxnqNhRhVt/uJtmrhxElck7HIVJriN4UE5834JVtmfnqg3SBr4NHALe7pRzKCTXj
leAqxkpubozZNkMzGJhfruyjOH6wZvl6pJeGS+XmIO/mhgdbskIeWFupVVvqCzktHY2xPOQDTIuh
E3wdwwT1MKnB6rjVTvVGIlVI7o2zAmslJfeyzBdUJs3QvSG0hlNXhm8NWaWzBTr22S/DYGVMfbar
4kk8R8Nob4vMyVdyNkeW4Kyn/jc5WfF4PGlK9E2DseaqK3Z8Neem51LG498uoRX6NSF7Qz3mu3jk
b1sOvQmpPtkLB8U+TbxP5SZo8wDfl1t1U7hF6yE8gS6wzl38VuZjcHThdTnacyN7f7P9zWVIOyoL
42n1/186dPA65Lq+luoHd2GE+1D2bjoJclqOiV+/ayVkv3v3iUytBQLEGkxX8+x9r1gd4U1zITwO
B8NCa0h1i30oCtBsMCkvB3XKOLNZsbLrpio7wsSdHWVvmmeQ6tqYDhhuT7OblaaiPFY5HWQDeZ7q
FyrN5oBcVifOCW0KdPrK/GnUxmeFBOKXxNGMdZ/Mdas9Q4Lxiy71KgrtRHCECydZodDkPeWTtW3h
CzrWcxNn+Vju5djqVeiHOr3fRL0e7R05lE5aaPtw4M7+t27d5C+GnYx7TavI9aWlTx6+TxzgBgjy
cKqBcqFqMkRbLf84zCNpuvvJodVZ6VKxRXksM3fflFb3AmBR7JRoLjBqTPFFB/PuchD51oMCXbdq
rcyUIMYTn/sPDzWQb1lb8K4Ih/SBXNNCzZvwYXJ8Cu1VPc+XUHJMqyCIT7esaTtnSGW6My44/g+w
fsmRtAdc0RbULBXLxnC0pWFDshsk/vipUJvpSL0uDNaq9xZHQ3IF0mEdR6SuF4hitS8EFyLSt0FG
DpZhAh3LpqYKBAx8ai4tdzQ2qazCUlWKKPOs3WVj6F+kTfayTHsNTA/R1BBQsTO/eqy5qUzPvVr+
8JJmfX6421Gu7E+K726lAyyz/V7o6NuZteI9Bj6gwhj2ewKFQb9wmx4Ny7moto3CBHEA5QsF5Vco
uUxnNZWRfdKQESDL4E8bXhjhSlIMl4VRL9SQAiZravXPow9iQw7vs0K47UkO5awcqi3VNl1hJ/G/
1FBUVE3k/s5S9GkV5hR1um7WQ5uRxyhWUvJZRMb3IXLrq5Z3yavYDf1UvNqaqaxVjsm8Wn9MDvgh
yTwBOJV6JHPa3KkpWpIBB70HV96PAewWaJOVKBCiAOJ4rXVjwEiDHuK6IEZrVzJghHVtcezsJ+Qe
YMmwUp5/QWg+DLEXUo5LtXhgldFn8FoQ7c62IAgGGKh/zcqetBW+QgWEQ+ljohc+H7PeL8dhGjYu
Em6wigUoftbhFKGwqDB2fwoT6ajQnGpk1Vp933baxvdN0S6kLaN2qYX9yatvPtKoWZq+Fzj+Ye9r
B6ZHhPCqaiEQj90aM41A2UyP8HdC3ehnKlJNTngGPJSsA1Thl0qQRme7Uciaq4YWHdokIsCY12KT
Z2r6acoLe6GSn/juKdHahzzsX88xzu3gxeAMTJNXCD+hcik6JzfZ7mKSiOdYL9KlaMN8hbw8Cqpl
UlrbkcyOyUH5MKYRCDJ7fve5fCMOVLYjtO2Ol97N8t0YGcnUL6jh6bllmco1blvlOjjhW5THCM/M
I2kP88Q+xNxc0ccr0AX1rPgJMEMCIyVa9doAhmZqKpEsI/fZgMPmoc7FJVAtbRdWKM0mVs3lWXY/
NGHxmnvcm++mceLkCVzMmUsbjohlT9cm5Nnixkq/tdSoi9ehOz42cEEc4nlWunC3IsCnhmASOnDO
revsUaC4EAIdVZJjoUrpxvQMNxHJtHbDw1J5NAPFf0T2CUiIrn2VI2nPqsiEcdXxl4hI+Dc3Swxi
qVa52Eo/UTX+VVDbzMPc/WRa6GrGYaZtzNEv3+Kx2xRk2L+HCgz6dmROF8Xz6jPVw8pSXu8T4S4S
vo1fmpmu3UDl6NClWXek9uQtUJAeyszB+FbE6r6RqdN0ggAaZsifbZSSnfKr4EWLTW01Auu5Jp3V
7SZRmihwRvAlD8bnxjSh8ZLilwjGxIcWpMfilivwRiJhf47FPK+Yc24mSYiDyfXAl+11OfnZXuad
Iy29uNxKjrmW8GKxO1/f1jXppc6J4CZzh+BwSzdpgf7JphJ531ad7axsKJm2RmUjm1L1QPe0Pluh
SIn8JAcyooxtAWBTN97M2Nj3Shb/FAZBrjbIkudaCcZtACBzn8VTsCotLhdS78AkwMxJHHGZgxzL
Xk4+9d0ox7JByjleg+e5VhScj4Xp1jfglFmqxUrR4niVDzM/1+heoVnyIYcULaiIIZkO/dzInmw8
A+FkOw7F4qYXW2kELTtkbqSMa0/t1k37tW14kOfOzFsHccEgWQp+2+5ucpW0z3sAFXCBCnabcj7C
ZB3aUKqUiZJj2dzGod2gMpm0P6RARwUvRL7QZ86rm2AHx5GDzgf4buSjtw9+JfjsRsQOQbuMqxTx
g5U5hv1V1E2P3hQ9RCa4+Rudspa2oFLRN8jVcYRrOuq3d0fp7YXFj7xJ8v0fdiJN58oU5jbwpofC
Lr82Wt5yOQ6Mz06Zfy2GJEIzRioQeogCxcGwhVxTv5Ids1ZKGBnP4AlAQcBvte2Fpm6CLkZlhvzC
V9nLKSS/9e628m4zGijtLAVt2a7UHr1kuAR23bx6Prl+4aBtJoeQsaBcm8TQqWVW8wqIYuYGzcRF
Dg0fUFTivnhtVl4J4P2Ua2rD5hlWu/ZKOkHHGKPMw+NODhut+5QBuA/1Urm0gx4/xKOaAZNo3uRI
NnmT+yABDXMXKMI75K7pHdK58cgp8mIRW4oUSOAT5tp4cTkDTzTt2ZzFm1wjTZZyNg9V65IH6qMc
3RZcUrcRz6GXFWvkynqkSzTroQOSs8modh798ArI6KyosbetQfZfy7nRpyjcQbhXLAa7S6wFQc/y
aqjxsG+E+iaVJqSpyj1vn2rGV7tKi9VoRhBbZlUFvE/tL6mmnRoS+J+kSfgjNKKuGx68No2Ak5yo
G0n0tatWzUE20NzbW+7S0KTk8cGty9e+VsUGlFBzI6mHWQCS+jH7nJead+hm3nrZ8OLq1gEs+Dw3
ftnKGp3hMtH3ctE0r5STJcv7zP8/y0mX1CtikVyTYxQu2xhNY9m4KkCuRRVOzSLjPxz6BmZAvaHE
6nQBUzcHaXaIbgod/KSsJ+gsFId8GC+4hP7i3PpjQgTUSrtQ1/dZg4iZvGFMTVSJk7x8yHvGZFQu
TyJbLMaWuFqZJYvIyseHyqkp+st1At42hcMLJKjDs1Xmu3Z0InTHffFaT5yIbqnEYqJo2EoV49Xm
8BKapfU5pwz8OurKP9KsTgQCgUsY68kcxrWWh/FKnWP4OWxfO4pFvyBKDrwm/C0DLifQqvoi3aRd
SoHLnpyElfmLHI0yGTA390loUJbB2O7Q5ewPlEb3hzYI3ntaN3wceqInQh9HT249OR56AUCLEOp4
C+ux2qe+GB9K8UwOS6D5M5/o7Ah42FRNvH5Hl7eZ3Tw3ZQ4NNYHHeh9XAanIwug3HaAc3kxmfKBM
dQ/+IDj2MIkuWlSBH4rOf3MptHwDKTluKUrhD6/1Irj89XaBUkRIaWLSvlRAOsibRm9u4Y3HIQxb
gMus8uApWAkXIO0Yhc8GQkirUR/EcRoKcl5zT52bu+0+TOvcKxf3MetdM9cXk/65bPL2mihlyeu+
yn40A2qm5jh8JZgVrwvLBWyjJhzs+JNPO8Xk2ArgIG4C8Zy0IOu6DEa82yzCt0+Z7S3kpDRpfXRJ
Uiu7+ICY0FS14rraUuSe14+K27YL3YAs0O1JkcrGAVeIdLDDzxyrf2OQqj8Arj03att/LgpgN0Ps
tFtHN+qDP9NulfHPybWTl9jxAl5704yTqYxXY+r6bWbk3rrV4mjtQWC3EpMTPNTFqkES8Go3XkLK
zB61TaK0+bIbs/DB6XKMqohfq0EpCOOxQDZaaioHBAUe5//IfJ3HvMvqOj94S/B0SvgEDWOx7bP2
WwDI6KjV5rZx56+1TGHJ5vfEJL/9pf8ryxVzwDpOrJCprSlV651wrZ+3t33ZlD/4Ocm+18CoUdjx
32GVH9rKbCBvzKlqdpTaOltzI3uJG1pnb8zUFfQz1jLtp3RaSOPdUbjZrg5BWUr7BxcP6uct2Mmf
aqxbkAuz1QcXocHJX9uZvrnPBCYZlGHiEdumU7cg+Ax57VDuhgLddjkyxOgWq9uEYeIzC283ILr2
PPDj06hu27oqztkEnhrRyw52jhgOY2mEeYouTE/DaYhOt5GciMzxFZIMoFvQd3HMT7p/iuTo2FX9
M3Rqgk6xMzw5vdZvfT+y9qPpFlefh9cKyuLwq+E0e7kmjavHpKz4e4NuN/WTf6puFCTKffGUGO7P
nFjKUZosoqsX13b3cjQiQvHk29AANcKK1tXQxI8IoYLDVR/1WvhrjfzsSg5tTpULxTCSfTTLzEdn
DujWYzL3hz5XjlprbpXBX2dGHb328eQcrKbnr74U3dILNOtAzhhRFnMI4bRTOKl2FZIpSXUUWk3+
NXGvPpQSB68Q+aFs640Fc/fezxCYUDW/3GuQDy4LgfY2NCbIekDpOnq7xo5eRtOp19mc1AQ/2yI5
5zqzYHnUgqzxkS6aL1GymeYb0n14twXNdSyT8DanzV7/0/WP5ZVHTrMM53hKePQU5+J4issTnABY
sh5jMz/FU1icZC8vDHL4cgy+rDhxt56OTo4wG25+64EavE/e1sJIv9cs5VtPBb0Ikh9a32qA+8fk
GlRudKxDWETbzM5fAVte5S0Amr03h6/a5yjOAbgGsb+HiKA91Sg1rbR0FK9jwNMdprnq7I+KeM2t
YNGJ3v4soOq7dmL8Ir0Ms/F2sQMLnRxaXKpXLuU8ezkUCeAhRysfR6elinH0bl6kW+uN3YZoZUFY
FhN13NutGV/yKojWylRYnzmUgfksh/yfoXrmlWn968bj56p267c6gvdMKbP0tlodVGNP+Ca+cMx8
X13rUcpzOijm1VkKpUdkL8ypfE3yLH6mWBk5+Sy2NrXFCymbYBWldvl72VH871TCumhwTp4TKLIB
1DHR8Bep5kHxdbJUE5bOsj44bu3thiGhOirV9VU1muKadkLZzuy1BACS8mQnhbrxAIg8Zp5voIir
+69OUv8AhVX9EwJ7v7HzDCq5rc6IDkYwzrQqBWdkux77oxic/qhwgyIRPO3lyAK7BeNwUMbV4u5z
G9/mMiMZjnKq0TSoZ0IIAuTw5iR38Uv4EZoexRNfoA0uG/6a/h9l59Uct5G14V+EKuRwO5GcGYqS
bMnhBuW1d5Fzxq//HhxQxGhWdu1309UndGMkkpjuE943/GCPr4ob5S8ibOqQ0oQP4Qy6RJO5+vnB
IM6wn+mH0aucvbts6VhVppKNisLnOol7qI31NjL2fJu8wClpfQ2KuLlFAR07E3HIr6lRVU+20QM0
u1g9IL2OZTx7Z7FGbe3uAt4TV7E2jgshkat/bLyO9HRYJE+Jwy9NCcFt0ughgPKn1gKUh9Kg0Dl6
Ld2keZL3t6CsXzwAroJ9Z5T6q+9RClJFnzpNiwh2MCQQXcagW35YvXKr/ERw0LlGeUPz9qwAi6k0
RvwszrKWSxDA/a1pnrZdDJJYx6HX7YMNxUfAqyjMz3BNlHsygO0LuVbqj5YQ0zyk7hGa9vroA2Tw
kwNX7ccp6I+k78HtmywyYOng6s/irHDVuxgqKHol8IU3v6SBGryMv1qnCp+3fgs5KS960+b/XvTb
4fldnw1dffVi98mE8eIqw9yEpHF+IAZmrHPpcbPd6me1BuBHi+O8Te8WbsrYLfUj1XbZTjZXC9Bb
KtgsDlsGgWuVvY/HONtvKYhH+uYfy+Iv2Yo1mSGympnPdN+7z0UUkPaF5HI3LORZVtd49XkanXan
DRSraORyX/xEo91LpuKU7MYg16ksrtOrzUWPbu83QL3gq0590X/h54EKP9KwY0HaAwTbaQPQ21aK
job9+VSM/OGKoVZreAC9QnsuOO2+dpHzRaq36qTh68EyV0ls75LYFk8p+wI1dfWU7s93zzrK7CMV
Ft5RenIhfHqammh8lf5bIx2qk2eE3kGMdpZlnwHFEts6LGSvhg5cqrTq2n4PV64d/SRGWZM4UBzl
nplfLcP9nZfrT11iKBT2N28DRzuC5M2LqHPFt1Xi0Zq6i/22OYmbXhhADYkdtOHh1EK8zdEJsPLv
AzKP8l2ARkwi50sopxfK7zu7TGn38N8w0q0WiDFCURV4lQDHk5eKLa4zkWYDLtNnV7itiKbI1Isy
ElTqtJTmkv52WrsFbYWMO8Sktb7Aj78DCAmU0CaaCxbRhkCkaBRTpUno7MVFnKlm86kZ9KeDtHUb
cK19NMw/1/Y8kdTyz61LW/I7QfHXik1ovXlLy/Z36x807LH2/8mOpBU6zQUGQ+3dU+S0DqUNhkOx
ArMuidyXHhLaPEizy6YfKqubd4PeDSdDTcbd5rxtoC27LGuJn2RUUHzbOPc6d2eqRDkzJ/M/QBtQ
7slm0eS9iHk7Uoy5zDJvUp9qO/k3nW4wCYguBfWeWuEQLtUgGhIYU8LgQ9CZ6ucU3q0dl3hw+6tE
+1wvhlCtbvUiiYdrTvohzX2AsJYFMpDS2JUduex+TN19nfbjGgSxG/1LEsBLXpRhScVBpvdHtTKq
g6vC672jVgesRK9+JklBiLfQx1PvVxRmCTbNOuX/Jl6RbQS65hHFRpQPSDcCb2PTzLQvOhrV2n1Q
0o8FLmTLi6UwFozEb9LszvZwcAKaCEIyjut7JW3MI1dL6yKvkB/BeXrx1O5bCjIP8tJ5eAeJbibF
9OTD5SYSruVTZ1NeMB2cUE92dzigsnqePhpULN3E+0ebgnSr7ZKp99Z3ZSMvRHFMFjBRugIuIBy9
QCpLT56TfNgK7BdVsajWGPoihsqQfFAzACX9KG5pj0/a29Q2f635PS2fnzpNt14lvWfyXXIAlZC7
eE6dM2kU73Ve6pGyiTq1XPsimk1tm513iukdAB0JVxmydvpjVhX3LAX4yfKzV+H0OIoohfsyk2Et
z0+Diug//ON3Osgbv9SKqXEeDMoPIIdxELD5/RcxLNLTGvR/F9ccgUM77DlQR8AYW35qk6nEn2Ww
QrMBXQSWhnQh0hOdTaOO6dXJB5FCAzZfeo+faaTwP3jFGPO3QkM5R2AB3uRrX70aBi1Z8kv1Ljpp
5x96wKD2MHuHrzIYUxC9JgEh4cLRrdODIU/D7BQa5L0eDAPoJ4QwyGK876TQvbTzRgi/JD4lAS27
aS8k3OeLSJnEASSO5WKIScA8F8Ofqe5XLzIQWanXmYiB2v1ZKJTDPOhFzEy1eoGNnUa4gcrtH62v
pyLeTwkRHcqGgv1yDPnT8SF1GdPptwyumaOmg/lE83X6UXPy/9nD9SGcKazhYxm4kP6Z1KfA/dOf
+qYdLr6u7sq8pdcrHlNS7DUYo+aCmyCDVVvGtW6tg0p3w6oSPWCxPevoLK81pbyt4rbMLq1f/c6g
weX7ZdqCuwBufELBp6UetwWbX2EG5XEgm7EXqxgazf3oUjj5vEG2FoNNljqLLyuy6yJalR9d1jeR
oLoGC74r19bVkEmDmejE6nsmsL/l3oNBgyrGCk7RUH+p7VZ7qbPWmHZzBboYGLh7qC7QLQYd7NVp
J7LWa+E5G6GjrnqCxwexyxamqhr72o3pKFwWyjAWaTQtcDe/hnNR8zXCZmJYd1zlcq9xgDka1eg9
a+0YfLZd/2e3HNLfChOCRX0cCyqoovS3CeJhjWQLccgovvEuJEcLUcApU8v0XBVBsy/aUblC62L/
MgOAvoBngoyrAFdsfO3M/NPoUJiqRzHcAmk1P7t5Fe1EJ4Mfqu1HE2jaFkiBVa/Z/p/eQJJQHLSp
PbiWa9GAQhjJlVhSEdKotZCDbzqZEfgnliQFrSJbi6PvWm+OD5WuD4vFWXbVCRY+w014lnBdvgXo
puyPoR9jmqUJNItRQngifrOt0b7NI9X+GCtK28V9U8tCbLLfZvvv/QY1J5dg5GfNdN8CoxIdFTFR
nSg4yNRvnZPf+OHzSClqddrCqD9at1kt1b1fZo0Jtxcxt7VBi5tMfTMajy75j11Zu0T3aU2tb9My
gH9Q36KyRCmymRBXoA6zOImPmDdHEdfBViA8C43TSMyUoDaDHhTROgNa/L90/6tfGMDNzsH0LNsF
rfvX7FjuiYqW7KVrODjsZCqDSSFhoWWQsNle9rLpZSa6Gfr3i5UFT6J6XC8ubWQD30/6koQcz9jW
ymyQR3Kc2qWxqV4t7hykwsCuc6f5UBkpVwVKA4EwYUbhilfsZCoDWQUwVgAPLhbrpv+hs2zjLQVk
Yt52/VudDi39To2ohducZa2sKAwtu1j9nxxCVWUP5M18hUZux020v+hSAgaT+3xNS20un2UqPjrf
8gerogKnHiBXoAU3Va+rGWKwHQ20xXFpyr44g29cKl27H4rvRbE+6LZlsou4POjSDrJFK85AJ1qe
ofp0ku9+9Mxta8WtiyPYBcPOWVAwLMV4CjIQ16vWzT9Q5bFAKSz1YtWsr4Z73eLTNdZT04wuIKCL
26KSnWS2GLVwBEkH0qQ+IQQ09B6B6cRuowWJNrlWsd68TdNgnIHCLpdcoxHSQ9rAttuqwIurygR8
f1goGmU7ucN1exyns22k/wJlGotRc1K2luHNswkVmorC+riuEbtj5iA7L4h58vmUaLZp62ltYGb+
+4OLFXREG2BQ/kUymNOCOWJSWEE9P5ZV3v7F246PllSJs11MPfAJxOr2WjcOcLQDLN8yi0tFL3ci
r1PRznZslrvNH97Hv1orTk9iFf3qInI9QEaxX6fL7vQrtNfRjZ+naYwusEgHh8D1q8O4hDz60aOJ
UJEYR63pEA2TyBNLV/eAGi4REBFBa5ye3ZSj+KIvIrpJQM48VtpgXbfB8i2q1fvkF4phgvOD/m9F
StytqywVF4/1IQVs6/pNr3gO+BE6XbLDnACLHZk9vwOOVZ/ruqecVg9hvqLv3TtE/A8e7pQaqYen
1ARkXHwgj4pfjWXQyS2+BGPF9XNhzVpUtuKq1yDJz+v73K0s8kVknPbbaxs4rmZ954tu/TaQqUcr
5WGKlXj/8OUwF1zmtKKvDsLebvAA8AAqe+eRFb6ACzVyqJhHcj7QulucF/ODyFQVuLuiS+JjvJhF
d2cW91ENynMaj7+LNW+oXilBExVspnwBbZIZdZ3wygHNA0LTDP3kHqxFHqI5RcKpiVafnbjJIIhO
9JLle9fUw0OqaFSC0hECZYemBFeZzboeXMlvLeCli+VuWrh5TJmvrJIFSmA2u0alXTt2aHYwl8aJ
BW5mnYluziL/MtJ6/qAPlwXbqnI0MprIUnDjvzeIy7Z2IjdCXqAvj9vDBquMn2hC/l1qfhp1ScPZ
w69SH0SjywAH16JTi/lX8ZilZujd7291skG4VBkR073bUxZMKegekxbDcQUcGse++edWnQZAC9X/
SJc0DCn+qU+G+aSGZfSrD4LDrtSILhN4yCkeCA9NnsS/KkFgXsKusYkFxMqXvvjFSxcmAi4Pyxhy
PPKXgT6Ef6tNahxFWn0c8orWXhTbYMtCkUn0v63ezKJbN998lMR318dsuhg8hrNCM7+orLrV/OP6
WEgv1Xy3zsWYKl3/NEH7q5QOBGSB12lXYwkRy0wG2H5+h4FnPol+sItvfndL/mv6vmj1l6XW9/tu
j7nzkSe2nvU7qSrKaJePc7f3D5esq8cuCGhR/El3KL5SlPHnvNaDl5Ac3d7N9PI3cHNIoNuadTPH
3P6ZJusn0ee+Qr+6O7oHCHuoBfp9gNaErmEKqx0u7AuySvmbH7sfKxdgXOAcmg9qBVuw6O2mg/O3
HIar1fyUOkZyUPJYvcjgQvZ5ibJxyHaPspg2z82cAPLxtmbzWffYZHF3jGh823hbvm0ZbM+9c6+S
wN2HdDDsA310YGuJXfo9jfwQ2I0Fajk6GcrJdi6DW3UwRS5KkWVWLxaZhRqcVo9rxCKD2XbAdGzy
328pPjCzUE2kEi7Z1m1P3ba5e6p8lAef1TzbXv9M4g2O0E6/pLauX0yuWsZepq2q2xlsgYWTrQ7i
lS9eYt9EmVWqol9kJsO6Trx9bTyYXWM8yTJRNQBucBV+XyJKp7FqquzgNVQpwvSUkJDTMshMKjFl
VliVdtnE1buUws1tjS97rLZH320/2WoTt+XObJyrvg6ou6Y+dHMLdJssvmP2+4lymmI3EC0lFTc0
0dWPlRKg716LrvYyiFKLxqrYgXoLyr4odKLJp9zsf79bua2hTsd4c1z3v9u5pEvxSmmKQYnL+Gsb
kNpqnOojf87FCz3FlFrUfE3uNjnnj5S4YaScNt2dj+wAW8+6g7h4UqIhUxlmn2JZ3io+DCg8IG26
f8P3W53dtklfyOrRKLQ0AYrYa/PcHkg6pi9Gzbf9mD2LoC2ayXE53oof7d4ZvYiGAgJyOXFMxqxS
VgXapu7u2kItXsaIUPVgjdZ+++AyWz+9fJYlfOGmxm37sHcf3s8ppYyj1trfKaemqrpDnp2nYdJv
OiQ/TT4OVXmij9Y/kP2crlndQZgrUxkoiJ6uxaYUWSy7MjbG6+b0sEbEdSGY2NPqKErDCMpqd7f8
Tvuwybo+0DpCMmr/qw5049lYenqSmRoNGcylaNACBmg1lELGWQNgdKcUx3bRPRg2nbhs+4epdmxn
ugpKx80plmCw6/ltoBc5gJB8kQn1zzQtQWHtV1mx+kxZT+nG5g5Q5XhobS3Z63JO++FpjX6+gLf5
RMPNcs6TY1zXfQfRuYk0w1nPBO9t82nIobioSeHAru0n/C7YrJZpMLQcDfsSmNO8TlcfYpgJNKPf
vGW2LjGB9252i3eTxm/ejztGWVXCDU3Lpfi4SVbR8bdsCdD0SBNe+8WzOxrDco2S2KgGSDjonRl6
0dILP8xdN+/1lA7T0ABNdZdkxXzrp8CyTkRaWgK1Js0VgQ33/Ajj3C3rQrzUuiVVOfRf103E0uZW
d8mNcUGJZGN5hhjK7DcTtB0Aw5ZdooWlb0qr59geAThYht4zEirjqNxuIFlod6K8m2pNp6H16ZzR
VKLzy5qiKN5WJ9zEAAbsLegEFqUxfuC4p13FTYxv65dl20NNeNOe2iC5yqJ1vXg/bN+3YETDbnCi
UJBsejaX+gUKXL5Rvh9IJuiX2oLgWgxV5n7z/uclYqUCyuRbR9asc9nubqdVOybm1XZ67WwsL/Ii
bXmxN8s7XmSZbcOmc+QbQCzrms1kLRtNXulSA5TtNv2PthHd/+By97gfbeOmoKwOXfIfMd45/3j6
oy0eV6rybSbaekjhuR+6lF+mb/8xf/8fdffIoaZTNndLZ5enIK7Q+dxdLAg1UpALgZOw3wf6UFBu
snhOPWGTnUxluZgjHXj/dTuRxSyz7RHbPnf7PjxRfB50D4/SutI5WTUID8vn3D7C3z5SXNYPKEvu
nr49bv33PzyqIVMPxoDamEG0MxSzeoKk2L7aS7xhVsf+2bYGwCOQtsGINNqjRBbn9n2F2kdYvl+3
eqszYfjTal814uUY/bp7oOdFveOSQA2Ir0XH9Vc50Dj9yFSGYjmcVMugy++IyLMckTY7dXbhUU8h
Hn/co2ijJjyJttYKy95vi2S27iSb3u3fUwBjw4K1NyqHWsKY7JQMla29zf5Zp1UhwJviY4z+/7Tk
f936we9B/H99yoe1D+K2lQqH3z6KVPVgx8GJQDftzmoPOFZm8W0BOHUBTFu+owIYBG0vpjdepuKT
gE31NA/ez3MC6NWun1JS2stiGWwLMuGmAfZp0627kovuYarS3YPspQSODoGRPKHJ/0NIKj/kEWQP
y+lRhmY5362VwBzDaupw9H+LrlsMVcyZ52BZ/+LYbF1jI6Ihl5jm1uhrL7Hdeu59skhgRCxG8VAl
wNuAYXKzMYibGGQmyMqy6vst1zbid8PQ5fPZGLI/wUchoLsMWqI2p6axfwX2Hx4cJSewK4YyH/ro
JE0Gq9ZQwnRdI3a/uvoVJEddZYQ/EW9VnkelnxZoYdCjQss5J6BanAFMym4dAatboFTEJNNsR7Ed
v8uiEytddW8uolvNg+MlR3+w9Z34eJMC7eq2mazZRFk4z+W/miR1T6JPVIJQnUGR9xA7VCgaXtp9
sEiXdeVcXlVA1z+4VJJ9EH3QDP1NAa37QS9G1XIhZIugn9oW1E5vaQtUq35oaDg5rI7Lpo5lXdQg
BBH4+5zRli56yCOJ6Jqg3FLzBTAv+aXNd0s3PWxnZfkrXITtOezL6gpVcwX30rfZaAegRUGG9LNd
Zf5JrOK3udzpWo7BLjTCxqiZ9LM2yknXe38V1TawXsVgF00Gkng+nUTcDEZlPg+pHtw2lerE882F
0pG06C4pNPciATCZySCBKm+JVslsMzz4BaY7A/C5OIrPw5Jtm21XDighCcCwpMlA2skNVylPwsc8
AJ31UtoaAEYDxPC6DyAFZXevXaWnRBzy4aR0nnlJKgp09IL2q51MZYCjg7rU90EcqUZ6023rihpi
mboew73ocoWs2G4zb3vRW/3NIvtQf1Bcyui55ivgKoO/lCXYbvomik439PpUDNN/tMmwamDUcBHD
5vcj3fuyf/Zdn0jYmy/Y5blQ13UHr4nck8C6B1nZ3so8+FMkQX+nK+XVBs8PhEpw3zNuj9zE1XAF
ik9oQvhIt/u6WvwDjepRVbHGiyyoqjh6ruIWbJLEnn9KZ3jtnLQ8Q2GXfPLpp32NfJ14OB1Kv4FX
a+yboOFjwafzxa2BBhhy7bckcadTb4JSJW7cDHZFMda/mE3bUWd10Kweuu33fh1JNBfRROBSlENo
fMsl36WVqRcODmqmVntxurP815R7zrPf2MGzBdHKTQbjfaZrTdTuKJiGwzWg7GIxaIPepuBSvU+d
rIVwoHTVfQuWSbsLaq6ad3aZhvRDXCB134e6FbY70VXBzOlU3NWKLz9RznSo7/ROKwEeYJ/VR+3S
+dka6oo6d5gJX7zKoxIl0vldXfCu8t6OTlT52CvAlehWwKvESv0bbQOikuEB9IoukRi+Xdpf7xCy
/j+buiSQ1UOrhX/0Xkb5ljkMX/I2La6V74WQEy5TGWqbv+o7Oem74krOrN3DeUxV+rujGEQsfSCa
UvoV1n4ROx08+gSXrhEKjmLa36o/FKuyvOdyAcVrq9Ggv2v2YQst42h1zBfLZOkO7dg0dt1ktQwu
nacV1fnnWfD2xFH2icGaPGnQle5WKpJZyEyWYWU4mdOG4J/wmpQO3WOgjee0A2EXrpLVLPLKfSLu
b0tll3eGFPEHUuMbbco/+NsOOH+pBTaPVo8XGUyr92gvaai1pjAzyfivWmx2o745bK6igyABz81n
lReSSW0A2Wvdjvq8t9WepRvmcXX62z0fHrGJ6wcCwHAEZ7BTYUoZnnO5Mi/XY5nJMMhlepOTd3Oz
XKFruQlvZpmlyz4yA5WIy/WU/gHElrHuL8vEuG31sErEzSWeoVZQig6mUa8luLaUHKh6OV+l2EBm
ThQR1bJNzTvbavfy4JJMdv9WvmBk+qDs143apZ5h7iZz18Qgo8VGaPFHrfUdGBqL6d5XnjL85o5L
qlo+hrjIFtvHmKbMBhZnWSzKKQZCNDIjirtlc1E+fDjDyvRjXYF8UFt5aBzLKAYU3oRL4zVr7Pbi
e3E0/CVa2oSoLTcsuiRNOx0PUIi3evAqNuqyuotm9t7zpDRhn1FGBerNxS8r4yWiBOKlLYHKKWmM
XglcFKojgd5iALQM7FldfxGylkjoXVafLjRCaFV5bQ2BBQd1FF/AR95ZhJDLneHozRWOhuaqLbNN
fDSLT6SlI4xORkQZrUpm7/E9E8f9L0ngQHC9vGa2N8zdmymT95FuBeVus3tG+QXc+uwMVnpwA0k7
uMnsQYxSvnPjtpuPaeRDr7D5yMwfyDEetjUeBa7mNIH6wabrio4zD+u21QNHuWs5PbXtoF7I9KmA
NLTKufHMs0ii79+Nm05mPxKJ0wLstpl/5POgk/23T7Ct/Wfd+rG0Dk4HQ6XAlDIUmCYlmiuBXAnz
Um4EIoj6QTQySKw4zq90ys6regsAs4kLKcyHvqipF9Dqi9wSnDSiFRKa7Z0iN4ztLrJdLh7uGi2Z
wF2ac6i8u8jc3Vy2i03thsbVVU+ikUFPUvDKwHNzIi5iD8HwMM7q57xK6Nb9m8C7LJAIPW8XXls0
M5zlH55axRd/BLxN/r1mNZAsr8J61W3/P2J99xX99n/6rt9UsInWZ72DIAowffWqp9D17tdppQbV
s0yHNr2FwNk8jU490lO0eI5OZSl7MPYp1aj8b1q/XKZAZdh7YyqGdafQBoB2XAqwZCUcxVH1TGRy
Ybif/Sdu+/Fn+IoVsJHT7mlcaqxF1xntMSnq9FWkpLGil1TxP4gE9Xb5Evb0znuT80L3tPMiM1Mx
pgv0zOzqOS+wHb/p3bSnWUJLCxiU1b3zyTNUUjsLBXHWUd06KFN70xaRN+5nU3fSjzpsSF81S92l
td39rOmj/1MQqnAq4JS2KRw3yvhFlqSDE9y0ZDa4UGGkvge81WGsD2I1/fnJ7ej3L0B27Hda4zo3
kBScmx1zI41i2hkQRG3ZdnvvIZaOKjCQZfz+uC0Vw7ZOZrqlFE9ZYn0WyV423dwefLXEgdRHd58e
tjQj7ZKYkHRVcmR0cuVljkCCsSo6s0LAUfNFJcOgQXpvUBxwEl+gTOkXkilQw6Sn2gbklfFkGHH7
6kYOcBFeWH2CxTb0u3DfKvBmW2r1RxLMGtQSnzLYw6yzG7rtKUtBOKSzYPogQwqSEkxoCTHvTm+0
szJ103UotAu469ZXu6ifA9UvPoM1wx9DBxV7ZH9109B67Wbtq/golAFelSmEML3XrK+j65Xn1tQp
nVp2gP+Uwt5W8Z9US30dgzl5zpeEiAzgVSXgiWk3le/RJ1ENkp95cKGG/22FGEJrvpWO08H59q7X
ox5MZ5sApKX2NX2MRW69uDZ/YjUAFH1qNocVAEC6+1u9fbJ9fbgJCECzIAGkVe4+TfQugcu4YAKI
MnMBOTddOuM3ZAAjn52XQjPgmSrUM+WAEJZHBTXd9D8kVxnKZeandaVD4QIFq50pwb4dKYSq/pwc
C4RXckCuO+scKD39StdUFxxkGi+yzMTcOKELhaM4FVwlk1RTdndKcdrWWFUPMd6jnJvBz42RF+dt
34dndXXsPVeZsZ/apJhOZjxMxynxOISkI13QvBfJB62J0EHRng3IvjJqicjlc09kOneFcXmUV5No
7xbcTcUkSy1tqo9gIIS7u/3u1jcAwr890EiPFlQBFI37893QLF/Po6P3GcXlWN7kH/l80/2ziwlL
z7r/P/t5vkVNyvpM4AcOng5Hzo8+gmxYaCDPGqn/k9E46SmNMuPJJt51dCPL2qtchCnMcz+UkfUG
KRwubTp9mms0M4GF1fbhU5qaGV507Embnswgl6YHSKZJYtDKFp+tBXA+cttPFe0hLyJpVR89841E
3dhifPcwCvPfoznMB7q4w+uGxCkz0elU8wDh827uq+6nuDS5N/btdHWLZLrOrWntO/8paIhc0ZzU
djuZam304pq99QQkcxBdYKVp6e3Oi0O9sFZNUdNddMPbibQN5sJ79beiGPgdBCIz7akwjJaeKHAo
ADkcYWptDLroB+dq59n4ovdtcKHj+dpzcnxVyyx4TatRP5uDyiXgXSczBcYaSK9vD+pcd8OjlgKO
JD2Va6dl0Q72Phvp2F1laceE6YwKwqWHUzzHoDmFHmd0gKm7Z9+iJpyc9ItOYSJ4tst0lXnsi/X7
nTpZqJijZRCHlIO9k+nW86YSDzGKTi+VEsLKQqPy7Nu2YmirNrzVafDVjv8g3kVnmBt4r8as+QfF
5+btdZMDju2g7pMhbY9O2nYGffWe80Et6fIaS+8mkvhFfRQ/AaLlHYCl887t2M+Xykx5wFOmtCQL
mrlS+ebj7JRqlnvUFp6HdKHUEMOgtf7eMn0YW8JQu8ZlpV1lZtNawlvWjI6bTgxRWvBTSmQUReaM
57Y0L6Y52vBPNUChn5XAsz8GM9wIO7dIv/qhG1xFB6OCTaEZHawEsA6OrWrHXkBVHJsAhe7bGm1T
A3RoNvkicAEdiz8iehz5S5yAXnip3TPJZji653n6BS63v00U3eWIxOdOTkbYrvcPK8HsTA5pYQSw
3AFrQQlyflP0pDjRppxQufFNJ4YaLIiWgnx8ZLCiurgZWkClzZg+DYPvVzvDBwR6kqm2TM3SAH19
BNRwqdlqmpkruky3IVlKtIigUqe1+IhoTIAFdB4FQm4/mLvBDVPeCUG858xo7Is04Mf9PhhAV5En
f5dlZnjFfAEbgENio38zlzDuRKVhPYWa0VwUlSGhph1gCqVrLhP/vIvMVqXYxVOUoRvR9bpOH5aL
UyQ7bf6yHX/lbL89LghPakGQ3q+T4SLJMZnJj0Vm4XtecDP8rU5cCrcP3/KCD0s28YeO2+N/aA4a
19tXZuVS3OtpT4pDhUoAj+defkymWRXOUaaVVN5tP9A7L/lhiqWWErofyiT/+K0QUyblesuvAdGc
ythvsh1SXMK56Xn1FsPq87AwT06NHzvXwc4a2D7gXQiM4Ika5dH45V1UkiBqPyua+bvu1zTrWGpM
0NGlIswxPOILDL1Kt8QqB3nor8op0oGmHRNCOH7D1+DmnoNvUa+yUsc4yaLVX+9j8+QO1R957e/b
qYPumg73fmcsAPjrtGohT7DBJErBM3wWSSFZdZvcROth32Yqyrgvk73jDf5h9JXqBExj2pHDHHxl
L02d0s4ps5wf38ka4cLbDFsr6GbdAM6gZymfescpwR+GPnUcu+oYqu74MdM8nzg+LYG5r4M2Zk+/
CHLw0PgWjXQLnLAGqI9GC8utLspvOt7M9LZ29IMI2LARmn+6bV2eqOgdLuMCj9Yvg8xE9yBuLorO
3nTEsE5fcNS2HTZd0KS3vp6/QoTc3UCbgU5yYRxphjH6V5S1P0+9Of5sg+536vrY2YPYXoB3o/w2
8F17BZiRgoC4oPoxXhhCRN4G8ZneHU1odoFWicd9VRXhp7PK18snmTrqHH6i4+CZzncSxIvVW1RR
3fzFN3/W1sWZQ7zhfW5tF+o34mhNYegUO8W1cwLNPjlWIVFrvmqA2lzv27EfHMImo51YrtdyM+eQ
BKH62/18uaqvNu9KA369gmnKCUC+/LdjgNmoZ0NPq6cH/Qq0ufk9nB4E1uFhiei66Jy3BnB0jpHr
e6Oopgu4IyWnyGCegJHIK6LRi1Zke1GudlFuQxaBTrN6rnZxdWS9M5njU1JbB9HJRhOdKVCQLtuJ
LBvdfQaxqFZt7icV+mKC920zU22wZC/tpTi6rZu32abzzaw7uJqikhrmPg/0Fz4geSrmXtbcaUVe
TeKlmTEL/IxDJ8cL5Wi42u+268VnvXLrG7UHe12hMZjENzU4VfCcU3YgUu04CogNlZLvZNoq+UnR
gvHqQmOTUDBw49bjgt7P0UiG2NAWdrdRPYjo51Fv7OLa9K5RQln9clpaD06kqqhRLSZnn1B7k9mU
uJIxqT7KkLpedBpz4ME3XV5QnZuPlBGr+quo9fKXPvS629gAIGLPgXuM4PegLHZoXoiCNi9ikJno
yGSM1JC7/FXh8eCmt+M4QuzQnwcl/QCDon0OljaOSHo5/BQUryb7zMGvZosf63MlnchsL74g2vMH
xG+6SDLIRsseooe3rt9nTWceGsUPbmDQazMNth65B2v6LDoKwZTmRaZ+YcN5nuSXpoPxyMyIM8sg
Yp0DlcIh7F9rpiB3qOVb8hKV3VIT3q4VfYtCUgx3MpTR+mWVV19ZJrsM+cT3KHiN86FX/D9T0/41
6xLtKwju5bVSzWgflob6tVdH9zw7VXxM3O53ExzrW96B+DdqX4yBpnERSsDdyNf7X0RqANL6nMTl
fHLagTDz4i66YFQUoGLi5ilQi59tql6gnp8gnUy0bOdDEPgsorApgs6V7fJIe9MJSATcVG+6DTNi
KqzPReL0IBtoFL9kQX3tFizRfsGHswVKdJPFLJYf6byiq8p1i0QZNPru9X7vCVDptmbd8u9lsZRw
PTt68GzqAywEjZKAVqwGx76Km8MqV44TQXBt2FAGL3ZXoattSF51yyXqGvuvIU0gtBKEiXGJZWot
DaQiy7CK9YLAdCcv7iLeLdcU3X6iBfWw+UFkS1dO7X/2FVM9ah25pDVX/311wI90pqTz81hRj03W
VDupAHh0tIv5MNfAgHiWCfskmfec0yZ8KHuZegtGH+0zMJSIHLlGfnEV15iPd66TO5gHD7SYfRtr
cLck6nCoytz8ahOGOk5c3041wFgfA8J+n6C4CHapR1G0UTfxJxmyYVZ2lW+b502nVGF5MKCZOuZT
6ByoL/Ug9rD8VytSKlrcw2NrJ8qrqGQAI6o9AhEA3toQuPA7LM6TqX0sXCD7xNny8v7JtD1nN/aV
ugO8pr+VS7SvSZWbltndJ610iq8z0dclJNjOA3i7ofrJFsnJ04uX+1+ywD6ahjXd2mI5MN1Ng8Cv
qX/u/F3tuv4FRsL5phkVOk55881bBnEXsR6U30anA3D7XX+347pX3AHBYzUOJdGy98M+q78D/sQx
HiJCftvHWv1FIc+dFYUfTUpr3+azfZa7B+sfwCYjJy7/uO2jpXaSnRNwNok3Di/15EyHTh11GkYS
4G5EuVlg+dH3lsQxBg6+Q6sbJ5Am/4+xL1uS2waW/SJGENz52vves1ka6YUhyTYIgiu48+tPoiiL
47buPecFARQKmFFrmgSqsjKbJ0QjmmPtsXgFjnQWAgMHo9f3pzyzm4sIi+YJl+/mqc7wRgKmvNiQ
jRo7E9OtjP15Uclw0FwNPcjgOdDf+8WvGU2IGPM+XgkQpj4tE8vP+WX3s/xfP0dPGDkwTQrEGCi4
7hHVz6O/cigavyYGGw9eLIf9ZMfdH2PjvIGDJ/uRtf5vHRLwNrsBWC3NfJ0OnfcnF0jXg7WSv3nO
KPbxxEF8XPXs7keQfasH21zFKSghXKFj2QGiU62Km53I6u80Wuw0pCaOStRcUBfB9WJTehGIkjSv
VzT6/UbFmbE2TIUg/cLzFULe/hQ4Lgrj/8X/RR5km6zxblnFeHSKvFjjjJHsKJBMwWVU5wCi40J0
aQLrLJmKWFQnK/E+kWkJTqMaOV+zwEYqTMeqaZYXkXmv+/Ucrh58MB7oONy/KTtpWE3qiy7lRnr2
H2ZPouFchtR7WLrY9HqVgihsMQ3Cj/axgdSs1lDOrMnVOrubmfRnyCL31vft43Am/Ymg+UvO9Opz
kqk5M2G/UDZCaVHfUuIA9ZihEIn92qd2fxQOyoHmBEaTpkjQGjjUjOAM8cAAM0cA8zyW23QICsAA
8B2TYITa5F06QlcBGB9LN5ENLhUc4UF7rIcL+IeGBANy62TfeVVyAQLQvMcuiAvrCjSrNBz9id2p
l3eQsHER2vR5ye6hbvKyDoFBUmMdrkUsQEYM9GsJDALqku3iXNeAQ6JU+s3MGX8z8kHeYla94LEb
z6ZeFUdZQJkOAS61Fl3hbSE0318GD9qLpK4YyxQSWimwmFqrkezUSKAQoH6G8yxY0k921rcrWzj9
eeiKT///hDEllkddyFaVTbw2i6LefOBZWXQERx+CoEGWTRsiaSF2FWokmIf3OJ2+86LKURCBMPWU
xUgx/3v4wWaAnpgbub0hGzWy7+UuDHqQouuDc5+k+vSs+q2LGl8UleC4TBPIxIX30Fx3Xgwi/7CW
oJGCEtXSNEJtw9gD2+Uvu2tA2KqytTj0AAnrhwlVa+2qFnAOmvDTuNnnht+vQtVXdwd00FvPB1Qq
smQFInvhV/ekTNlOdLkx+5Bj4NfVFtXII159o/ky5Wmzrlo1bZV+iamSmxcmFOp2ljH12gGY5LqD
/OZE055pwf3XGquMf/Sjne/ouhgUDoOEQiZaFPUix4Yjg7uWOu7sWA4yCXRNHFUbHmJz3LiIlp54
3A8n+1ePhjRBtl40AC8tY5peliw7LDbqNRI6RKb514N58X/4iWYfj/OvQiuWZcsKMCL/86s8+NDw
d78j2ayg9Y6mutsyxD9UN2bXqhWUmL0Il9DBXDNmNmuoWyJhDG2D1zgv8OgdmFqVsTm9kk05Foiq
DIl6x9p87SdQL9f+WO5o0uR5ulJdAE5tw0xfJau/siYZvwU4cK1qkB7dwc1nAoZzcTLLBKCz/D45
rXGwWR+DjeGfpo+sFlVnqGRbbNSL7c47WE70Y7Hz0o/vThmEN0QPIC520EILoOAR0ZPhNtFT03cG
WEJMhoywZaOr/HKLdyzblLxxDJSEZP3BKzIwYGh3Wggp0fGicnHJyYVsWnEuw1etT4I/8iRLDxRq
XiLR4ldM2g3wCO4s8A/piDTZyS0pJbiaaZwVmrbZ5YGL4x24YocmjVArCDgxN+P8iZoGxL4nO60/
haOVzSayO/pC4iBWf4jwkgOJImgLoDSTf0pZnT+lXjKc+hyfMCp8UGDoD+qEJyrg8qg2P6dj+D0Z
y6xYOx1AoMtsMUKSrPWDrR9VOLZCvBm8TiQdvDShEwmkNBGLW2yx/vR7/UgociPZPEzUOd5GtRN9
Ins/2PHOqSQAEL9OHcvpAjIyEpzGdept0gq4d/IpLX+Yjyejx6bdFIkv7Rhn57GCXBZUNVSyGmJr
3HISlaOpgeQdGq0i1+kGX6cLKCqBek/0AxvU8DdfAw9y3+HgbRbxFWpwLd/ricqNkOBmScP3y3SQ
Qs+2Tu+lBdoJ0LCP3sb2yuE8xeXe5SqEblyLk1TouNXGQ0oUrIqeNd2KqTzkI+6bY2sP3sZEuuDg
9wAB0jAvYvPGelCPQlg23zX91EGEWK+jxjm2vtvdPpgTBDcB9+7XNivSI/4Xxju+u/EG1JygCzDd
68iK6C/e1/j9B+9rFBTDOulcvDigLrb6QAdOXeIKTxsQL0culAZ+O01GIg/vOgT5Ii53dp5t/PFr
4JTTJ1lFAVJpWXl0C8N8ca0SFBQT+ODGOC3Wfi10PWs7toBVgQy8cczLgJqwSyMEQ9jDAvd+mOL/
u6sCEGbFAKI0nsNXAzgxdmGbdZcqCICJ1ROzj6+NNNN6TXEKQhuhJpgWO634nQ1acaCTq8BF8H9w
ph+Jx8FmHOLq9PCrLD+CekYLrGtgqb9Y3UF4MPaMN2EOKxuMhedkKLI3G1xu27DOza0F/OzbFHJx
GXKGU45VeqBvHFce4muv3t0xV0L41sEwuHxPKgOAYgg0ecgf7SCx+8EONeIeIKkwB3LcScvPU9ZA
tLaOQSMIoY09Au7qgDvyp3nIgiY/1xNU05Mp+wGVmRXXEjIOYFk69h2efdGB8ai0J2imgR9yN9R+
e24H2Z0B2ujm3mJToVlEyEeAacGyoD68zEz+6B8Su66Sv9MB7O+mAQktu3GjVzfxnqBpNn7tLVZt
yO5qO8Kdsx2KuT/tkZ0aULCxDpGq9sqo26uns/BtY4hjbYEUj1TjyZZEwzN5kMnSaXvcfYwVTVLD
w+7ZwXvkcY8R+suOB53QUYcPC5/3YNDz03rlxVG3M5MGDJ1Vm+TbKUS1NYJV9TXUjT0HCnW3E6B4
ab3oHNsRVnu9qvddWv2d2YApUSN1Lxei3KFUqluhbgv8z8s09cIpj69F+GhONR9q3WrmZ8iMFavQ
DNiOjKXbVdcPW6V6/1TvT/uRD/Xm1bwd4mvjPu4/yDgGrAIaO3OBwgMpnjtIlCokQ7wH4wAHO7Yu
YnisZ5idHuodaAhdon1VQkaJluSZBHQ3Do5BBb4uEHJdcEFjV27E1rUltsd6atUR0a57qmIHFNt6
+mc34hwRMvBECO3+YQ05CQ3vilzF9zREgRqUMTLAt39BZ0dCyXrlVG9ZA8a1BS+7+FCPGgLWPrg8
+M0bLj6/25q2eVhHQ96VXyE3XO7CTDIIng5Oep67SdxmiGaVIe7SpemvOz01d2v9rvtg9So7QoBc
Ozh9l57LYur2uVncFtN/tqepmnaeu3rPASrYQKvojeYfB4HVZGIMMgX/7J0J311zXqv1GBnNOUXp
XrmKk7I9s8BP8x1ZkUzg0TrsylOJIsVDMQxuuaIZaj6MZ0+yJnqThPaDOOW0xmF+Ws/jZf5x/Yet
/Bb0X44BApDSTAywd0K8QEZ1fTOAlblZeOGzVRTLduVaPN4vM0L70FD29l1Nrn+kFaq0f66lSWZ+
KVtUUdLcsjqcDO+M+P52Mc0/yqgzdsB99OsyQT8pclFsFSPPLyygqDWh0Tl13rMSoKkp8BGG0M3w
q1dBD69azW6AHlcrmqcx9cQAMoF4EPdlybLNBzf9w4a0QxR2mV5+A7tRciODMlvT7OxI0zSmfebf
ZFnTun26BgQLL7gJVcIhA4Kc1JpnYWYoeFoIu8UbL1L1hWyzeLOJkopDkyXfE9st95Gs2NXpHb4b
/cg/eirIX21u/wC3Uf7dUL3G9HvA3douO3VRAsIsBMi+2QkY4OAA1WecCyVj56LMwWgfApOfmT8m
d3TfUiASX3pXbOracN/IVFr1xozB5UojOZkIJdrplUb+NAxrO+jkURnKwztZGVvDqMNtq5fj4JQf
eWWsGxz9T/QSlzJPt2bcgrm3ivO3LhEeqi894HH0O90Fs+aL677TgPxF1v+wnNy70Dt/UHG6nRjU
1cgDEWUIBHbWsKLN8D6Flq0frpABLz/bQY6IkAG9OyQe3YNAneaxK4vo5hQ2gglm732qXfPPYhz6
v8OnQvbO323nffPAdDyvhVxLeU8M7n1Yy4Jh2vh+OK/FH2W0AiIEEUuNehZIPm/7KOPbBfXseEA9
4HKdoQzcgoRoVW+dMBufaUEzoO48Ue431iUT0HPFVxCVxd+hjAMy1HAQz7iQW3i+xDYYPDCh+HtS
K+MN1Ir2mk2megXlR3jmpfNX1msVjSGp3/OxcC4BUPOvpg3t7BiBz5++2mY1wSpr++o5rYPq1eAT
ogfgwdrSAobTw1Mi1daNGrkuzCjauuXUXnzd9LqYqtAHSeqRLfJyth516RVNJEEIVQaHD16zmvvk
hbz3ccyG8rjsQ71lbzN2x6NA3hC/cQniVyRHOzx9RIRQWSpw9aJul3aygXr6UF5o7Gpn28r5Kmlr
gJP1kGz/WUNTqCbFKctFiOXDar2mHTqotDXWgXj3iIcP1Sv8TD2yLSx9zGlLSPv57w928v3d0geb
k37Rp9RzAyLvHsF0B2EjoN9Xvaxwg3JCfrWKUEBtBAzZ83jxIRuLU1z5gbf635jViH6tbcNPyJdG
O2jKC0AHTRC+OyaQmtkoTzzxIc6n77PUGIXxFfjI7JLaAQdc05MnMIT+9PCNdG96RSW/mdDLWRXA
jUI4sUxwulLeYbmNWKmNwC+Nf83SNQXa1ZCAiO0Af//4pkOudWchCfpE31xuNAieDqwA4zomk952
9lymKYB/eEhYUc9uQNHcO6Cw6/WvpeSb4+99LZumOM7PAHyP94as0k3BPIgeGs2pEFbmXnFm2Caq
8/dFMO1DPwifqDFtBeKuJvpijsNPkw3E2z11uhU5QBYMgQ2ja/ahY4CLW68k3wHSMNBkDotjARnD
ebcxkilotK0AyS9QE2SBaLdUzEQlS1TRFLpuhZOguVlM1CM3nwqhaGziMTpXQ5kJHmGdx8E9w2so
0EXJFjHkBLdv8CeRjaprpl8TczkJ1dZ4jpNslQfl6rjP15VX5fdQ8vwOBov83veQOWg4eOhtPwmd
VaGn7RIc5XmefCc/RGgxYWTKOhsNPy5rqZfp+hwZ7BfzvBG0iTeZO7kX2nH5qYaRvQqI30EcFL/D
Yh+nvF7ZzAU+9NdE3EVyb2RQNWS2aZwzWYZbLpsMZSXKANM+bDRBw6UhG82SjYatUY5rh7fhmmwo
wTLUvA2NFXSSfo6XhRVKtlVT1bvfbQ12pXZbZgx87RIgcqf0mncrMMU6mtLxrRFhi1g/F882DoA7
T4XBFVLZObTeJ3CRoIjlEDF1L1jkr0q7y59i5mZP4GPJn7zaO9u4ul/I7uJhu4UaEgS5SM0u1Czl
3DZRcAzFz+1slI1bb5UJwBiBI1oUytzkP8hTvO2DGwqmRpCpAlOsR6W/Bb7TnzVWoN66Ff30jXRU
Fs2UD8MH/RWaqSfEY/CvhvYKKswLIGemYCNEPoIuSiIS2ZVDvbZdJJs7S5k3slHj6Fn8Op3vydlM
DjmYkG+gBgARKRhCVott3k3vUcUIFEqoZpIvQIti7SPrgUgQ2NComapQlrv6lIx01XaSctcVuAEE
XpmCTrh1bqhuQlSKR99YAupkQ0jnttinCOhHaYsfZKJJ8qdeM/Hvtl60mMitKO2d73uQVdChr0wH
wVTc8blHNvzn7AsJCmCapGbxpWFYWp+tovsTL6L8OLVZAWk+e1OYiXwF1dYJ9AHehSPPdUGktjvU
jD2RabFTzxhGnOPJb8qg7Jl44ASimZ5nFUCIeptljc/t7uCb9v+2V11JVJGC4XZjGPl5xlNOLoqX
vDF5Vw5SXHyIEDbtkiB7GsD3bEVgaRllnj+1oLh8kr5f7MivnEwklMmvaN3ZD7QI7iYyRh2L+4cJ
Y2HHwBMPnBgPLBhVX1bbKIogxKhpNJZ1RI8BWt8XGaF26xOXAE9yq75bfKjsTWwWLuREWXv08Eg5
BhCeQDkTc+7UTJozQ9lIu1ZIBW4eJgw7+GaZfDyS3WeVcy8y1NK2+PaO9rdeGsa+cnCCZX1QvwAN
2LyYjlRAnrvRnmzUcOOPUXL5DH5BCSK0PX0U9EnFvAPZqx8fyUSfG9mrPhKA4U7/8QW/4Ozbo6AN
uHoZQgbDz7aq5fXBU8L+7DPzHSrrxZOyfPYGVVREZTr7c65yY49iekifjE9tD9ELl4i9Ed2+zmze
IGhIr4AM8P3UQCZlNs7E3+RKTRZHyHgPUH+b542pb08qr8+Wa8eXTEIRMkY94HsRhe4m5lIei0KI
92rSoPHSfzGtXjw3nfyDvIAEivYJg6QyDe2qmEBV1/bXTg54JxlpdPRZ7gDYUsr9fM7Wh21Ah64x
DrJXOmsHjh3csqbaSStqoSpdNsWh4vktD/sb2KNBfe5VoLVYzpJKVZO5o4OghLDrjplhvlpOkI00
RPmyckcTMpDkCqjdKueee/x/MrwQ4QsxwSwuIzQTjL4yZ3KZxf47X7J10KaLStCdg3m9ZM7ZbxDi
tQdQjLs1UIAI9Pi3zrb9mwshmhVkStv9WIjgRhPUVI2UB4Saktl5WdHoZeDeRBGGpyV1sRM1tD7i
4Q3Xp6m21iYgl2gssUXNAAoYSwkJNYcUEH2tjyiqgUFOnMztAK1Ess5jyEHu/HYUR7JVWflzdl5D
3mQ0oai7RVgOcXod3Qs9kRyVyu5go5vME9m6PDn61hSfPkTp5q6laTh7ZHM25OgXAlFXM3i1cInb
SN9QR7D92J/DNrwPRceeu47JVz8pZ3Plm/WpdwYwaWivdCw/LsoG/x6qzHqOmnJexI1CrCBAkKXh
HjxKa4aw+hcUrrUrr3YCkB325UuSxG/1ZJZfIKzlbj3Emw+TdnPHdgX5XPOZI8k44nQ72M1N+tOu
B2rzawQG4m3vuwxS5E3/KWfjT7sP8ioU8ZqbOnadU6ubLoO6w9wLYvfjUE90D7aH4S+Xh63+D9uT
C7K1NX7k3k16506NaXjOvWlwOpO4Vh0eJrj9Z9lW3W0xQyipOg3KfyNTi2jo3asODxIeMpXlXuXu
+8IHP3PGL35KaaGQHNigvZ1E78QR/4EunsZW03XNirrk2DN/dmz0t6o2unY/GU38jE/fvTkTWwu8
vZ8HbaKeALc6R9DjvpgCWzzjPQVJyl+u0nSQk5EBIgvaRs0onHCNq0yxoyH9lGrsg23R2hmSCl3K
16huVYfWQ7mtU5/qzjt3SVvsgz7g16XxqyxGpLzFFXESzp88Y8WebIXn4XJIjqqQnyl9SalKymsm
NUClppIx0AnIfNLEYADJ4Tcp6mphak0Dr+G6xFk1qVQMTVGd9fRGgJBBmHLElwHT0QTPZS/kptS1
4daGySy4hLpKwQm64BKLsoUIcP/SFsUh97zsjjBqfqfeOKTp/c/FyNM+m2fMKdxPNbDMi4ncgAL5
4bsRcNN6J2rIY2iQcgadEIgc9MSySvB42EDXYtwsNvoFZDr2O9V0fL1sleq1pmdFh6h2f/SZixQ6
OQNY5J0hNnJ42GT+Bzhti0q2YTzWunJv0tV8geUbt66SKHcvwupgyy44lE791sVAhlLDRTjhkE2Y
0o7wo45Gli4Oo3UcvLhITQSGGGoBnEI+91CfO0CtAbfOxJTPZPOsVKvOVO8hS5uTlM6PQruiBGW4
ykge3DpMnut4TJ477rdPjTpAdLXlwB3CnvkRUOGJXGd1h5gZEGudM4JSPS5uSzEIFY1I++dcZD9n
Qn3yqsB7Ll3hP1XTk5O2TQIoA/72gWf5Yx72UeXtlZ3na/JVUe4/K8XtTVR29paGNIHK2QHp0iA9
2iBbBvg6LTZF27K77YEeuGnrBlIMGBqFy+5xiSbo22lTs9TeuDlEdVgNYg+layeyiNtIY3oBkCx6
jDNUdojt/gXY3eAogqmCRJNMM2tVCV6fgW0aDmxQByMt6zP4TYDwsfSFhcbUkF8TDEM5L/nd9GLL
zOcyQylCCimQNkJcP0LG7Mo1ujxv2M8eF+mAiXZtZKCYQUEqZoHLQ5d8FIT5cNv2j1YNiCE0sr6g
NDR+LYX8zKfQP4X6yOVOEtUBqJObBltdXd9uhxV1mR73FePrwJb1FkVJmCEjcpLIcukGrE7GDhpg
EqWR/9hqR/8v0Dg2kSXL4zUNALQEMv6XGw0TJ0YSXYwpboUIHJQQvl9NLO4uWaG6C/WWZrGBVi/f
CZmhIBKQwNxK/wb+AAcTXrvnXjfUM7xWK/mWwATmtnBRNSidrYsAD85VZgo6T22cGxrPy5sYU9Sl
qQafDfgd2nJL9YHcSPZ5run+qh7FJWRjboTCEaoKDHVpIPUcsx1PCb6nVoa6+wXxEkgx7SB6CACd
Rl/QhMbNbyG5nWxYNaXrpBTWASf8+BWXu+gKLPKNaplrBn1NZE7A3RWNB/BuJYCdCu8c5uA/LQe3
2U6eDSVcbXMyA7j0/Erv/dBCCXcXduzJ8i1chGNQKIAxffxKE37edVBbEvumDkBzJzVlT4zgOkpm
dbcQbue/KuCiV5PdclzmYwPsswgYnJZmFG0AekxdSkVGXBvFKmesQ8KlLM5lwD82jSPA07UYH3wy
vWTq/AD4duBcUI02nVLXH09x1UzgqMFwsUG7A58IjQtZ3JsYpSK/81tsUlX2sQi+lbnfXpsib6/m
MOI6RWOVIMDuKVAf5wOyz7rBmzm/gn4WmPpkRIk6B0JHxWji4ZqTQF4KpMw1sn13P3jFcy26XRCO
kHgQRv3a4bQAwcmkP5INKHHjhCx1gQK3cptC6PQqGwMCSbaAbnbYAoQfStcU20ji9D1ArVFlg7oB
gQXwX9ulq8b204PJIoQVx5cl3EFhClTOqZM32deHCAgNKw0AGgbzMAaI5VSgQ0F2OeuLO2pt+k1d
xeamH338B4dD4m7x3u/XqvBQ52c4+THNDPfFzQO+iQqRIsKgvBc34dbz1L3RgBwSALu3EtCLreoq
vOBDsP5puG6SuRm+U7oba4RugDPC3rGbp8WUuQrUvCl0eI+4i+2IP5SaWIIXdx7XZfCWh1yeEitL
ACBAzRMUxGtNG/LztSTzAMCFQL3RS4rsLI/Hgwih2WTyHpeYKoKOEKLecsSjiXpNan1z7do5AnQQ
bu0QfK1WZ8hnSJrivVhk1tri/VfEbUvAUOTwzDynf/bd3Ab5Y3prWGgfUBfYr3PTy3ZBbWZAI/Ce
7cHyHh1DIzplajTXnhO+hX7WaRD798Dxzfe8AkVCZxlsD3HP9CUS8gw9YbbJwYez0aIs91g3Y1x3
dwg7oBKOKQaYCmyJYZdnaaB+oEvYMTOi7H2cADHyY09eTZGlzzX35Sq2cGYGoQmqVnLnUlSm/aFp
oOVxifChu46vzssk+TLOonaV9X4F3Qe+pWdqGEx/m2mE5LF+wtLDkZ6tIz0xl8fs47T2VtK7OZ3c
QKuU7S0eJLepyOSNetTgpotSEtnxraln7V4Bxeq5+R7JqOFa9FmPcy7QWQ19CaX+wpEspVIohbNZ
G93LPNPp3Sk6UxMMAA4dqQuNZvDNm7NdaI9omUQVcnSuOM6n7ZC8N2b5RmWlNY7bELuT0F4di2gv
246dqSSVGrJXkR2uA9SEbsmWa1+aQG2qfXQ89Ub2obb7cNNjk0xvQh7LTssmVdBtKjNsXtyCociz
hwAh9GGNP2IgrC8iL8ZVpoeoQg5PuQH60NpNJqQ1QLEDaMagG+o5QG6DKCzJtotNmHl6KVCFAabM
X45kzAYvvVTO+Iwzjr+nycVOPcfE49JQKGVGXK5do3K+24CEw73IBAWvJggS8zJU4LtBQ9XR1MN3
/+8gMNjuwY6/5r5Z4SSAlqaypP0SSCvfL2uXJcKztwNDZTNVjPCxww0mLw5Asg1XMn1oQJl0JY8y
yA6zHZiqDTL2arO8avGHhYQxH0sIM+P1axhp5qxMB4U/rWmdeyhUO0gM9D9fzIafbHsNsl5MfTZ8
dQehju4AnaeI9e1hqRSkIkPI/f6coAA5zdIErUDv54q58pCMYVT8ZxuaCPwsBRSgC6HCpNl27IV9
mZ6OAxHzBBVijMDog8TD8/HstSXuCqytj9BBt8/xFNpn6uGu5aldicgq2LjUgWwe+CTUzsWf7OzT
5QIfGgIbayrEBKTc3CL84a/mWsuH6swyL6ELLsFPEpUiug1VuEU80D1BNQh/JlStSXWbmXCmVVoD
QopT0wu3rPJgdyMyeoDxQw01roE3FL69U6isPVLaIQoydplnSQ2VxjTzb78PmQqa3XT6YFP5wxH1
Mya+PVl2yj93qL3dtUFeZNsGoJUSGfor00LSpCadBHZ6hH4ZoI7kEtm8W5sS0E7ySX2IrK1GB8Fn
vDZ/u65Sodz0CmyWVC+S+k5zTRt2nCtCaIhH0XEuH6EhDujHWTMaYNX/OOu1tBOwtyvw4q4mHeL2
0jF/MpFcqya/uJGJmqyogq3ZuP6ahgDnZU/U68v0gy/Zk8KGsBWYmnyd3KGPbP689X8EfciJQja8
NH7Qh7987DScXfV/jVeDocd3kecKo+8xdBWv41iwt7ECPJ8b/nSgoQ+NKmjUTGJLQxapCGCjAdFc
oEHeXMOUT33fQD0cI/KYqhxakdGduQrxcyW+p2m5LvCG+jJ1Zb/jaZoe8Z87vUUsfSMHEKDgDmZV
4d3Jb24HjtwlyULJFGo4MJpOitPWklEZ8gxIJBkZ28AZ4ktSFzFKYRyACZdxHIGSvG7/pEnDqPBu
p+7juKB1SZHm68F0V8BxgqfZnfonVCOW6zhJ0x+T9YXhUfanjwfaqogqEE66BgekOoxfJ+YAKYAD
ypYuaEnK2SUMjULi2ZqiLEQDqTuq88KRKk4Nd08jajgVdi1jR8OzaRibPTjvUSu0psQP63A6b0IH
l4j/5o3Itrj1ePAueaNBhHwPAm0U23RGfWmj6XX8JWWOyoMOnE8ZWO77ppdrlA9aCJgpSK9oH9I3
RzwCQoTymZlFeul1ij2Y0mpt1jI7tnpoW4W/ZzxMwJOOfLwoXPcWZ/WdRhb74gor2CdSjnebO/Gm
tFn5ZWiCq29w4688UIcpyP2vhRLDGkFSYxdCnRr7ge+yBL3xYUCpHh6hQgyHAOHRVTW6qB8koz+h
+MjEcWLMIvhAwcnbCJYGG7dtmyegSNunysIdIUdpW8bqbW0gW6BTpx+aVu4HMzIupdUhmhV8Llny
GYKTyXvSiA6JF5Xs8HYR72JCHngChObmZk32KUZSEzh08a654c8Z4FxrckvTsd2wAMXTNJuEw6Hj
xtlNA2fDJvGMezm7gAWRXQAARhTCI7g2GXgqqoP2AbcFHqnzPPlHIIZOcVmC4k0IFa5JXkKZQgI1
7S1xA2mS4fzp2OxeOxZ/8gqAnAOzya/QzbT/KEvE9mno5ubHIc0uzqZ2XoZxZMs9To7TphxU81Ka
Q4+ahck8mrZRv4Q9inoj5yvNgRuwfpE9j0Aaxyvv5mWIQ4m42IKhtHtzI7s98w6gVxrGrRE+95m3
ppFQbvcmKlAVTKhMQ6Krextska5bPHQOP7POLvPwx/Yrc0s9VoFKT4BMYouapfEMRSeUR6JwE+EE
YL4MCN8F4zYPo2YVQ9H1Sk3pVdUVoYBuHYOucUM2E7/wddTNMnRz5h9z2ziSnTxo8mGI0pwvUNCN
oNuMfclj2YN8G3Cp7aYaH9zDBA2jrASJJ8TZBuBImzJZ89zNb1y01sZgyfQ5i2PkJd3oL9+DkB9u
a99DwRGty4v2PkrxtXeqt1G/BImFzdS9QpY5JMnHYku2ZQLM1kc8pfLLbDfNrUx7dgSvBjtPbgPU
MXXncR1bZ9v0AIGeUk3NARdt4pUWjXxc8ri6r1CSHVXpidY4jKdbXeK9LmpQTwDk8LUGJmcngcw4
0JAjid9FX3htVQfDNIpdarXiq/T4Lunj4hOoLsYTiH9xr9L2wp3e+GhUNzGNe+Um7KmKAD6sfCQX
TaNlT0bqsScXvAHHMXclbr//2KiHm3ILAasnWml6Du6GhYliDlluGsUhcZw07KQJV77h3ITAGTjg
Xm3Q3u0Y4IoXEDfycwlp2L0tZfmccd9c5yzvNibKANf0weB4+CRVhgyvD8WxympxXhkDvPL0CHIz
6SbUMmMTKYxlvMu24IRDTQ4JkpEXzTf4b0I9cJxtgsRpNm1m81ubmuqsoojvkEHhn6rW+eLVlven
V004UQf2l0GFP11ToRT02lIc17SrG7EvSpb1JqiaettoErhUF+MxMwbHSFbbUFnRTet00cfxRPPk
allutgcA+U6OyxKanP3cAWrrWRL/ERrhX6nR5S/DJNh5aHExCkJZfxvqZjeEfvkZlCDFgYeDll11
nC+T+krznY06SuwFHizRNW9cRc9+O9XfJugHrKWa9knuNii8mX544Lg8pUNWPxOZppDWjzHyEINT
ytw7bh8geC6gK5GEeXCicVya75aVdBtQeh5lreL75HdttAnHw1QDgTyPxgbQzDHPGvxp4vGBt5O6
FuP0yTJl9NIMeX4poMe9Niyb3epg+kHREGpcmeHP1EIkawmYiNRuNiUSqPjgAfjXQsARqf9St9Ha
cNTDk744j+UrDcqyS4+9a//RFMz5Y0wNcMx3lvi7/9y4ov47ac2/KyhZfELCNsbzbQyuXeump+Z/
OPuy5khxNt2/0lHXh28kEAhOTH8Rk+S+2Om0XV5uCNvlAgRiFeuvPw9Kd6Wruqd75twQaAEySVJI
7/ssahxXFZz0bqIGd4smsfnctQDkTQeBAbIeYUfxgvuR+2UbOjdWEIG3l5lI3xYGzGqZW4Oy5IKF
Pqq+OuqN28bWLoPjdu4FjTfTdSAaxYialuWm7tyPfpB+r6CdBomES53uLAIJu9+R7y/1WdERaI1T
KC+Usjrqhi4nr2NVABYG/YCN3QK3LCC4euvVIC7YtpyE+ogq58iS3jeVbc4KAHqx8ojktSiTiUw2
GmvANKJrWSXI7hAefG0Ve7NYTr6PfubmxteooVBnhyo0IkJ1fTOqFGDwQe4MO6xvdL3pZJ+qwDkr
kGiBNrVOM9QDnXttCtNHkZjXwbRJImPYUwT4PDtnzkx3g8whAnsOsom6n647b1IkjaPUdvB/xrHn
zqkd4Zt27SrvwKTzWII1cdJdlU2LgLEDBhpUGOgmz+ITIikfVZfGisCTmkNKxB+t0oAY748+tEWI
nCBMuGpsCYHlIHnXb2m7wbVKCaapfoPrTQLvT6DDnHiriy1kI4/EtGa6pI8qYeixAo/j81GFhIyr
gQACtJZjdwUaOF8VNMk2PRJKM+7Y9UlvRmRm/LwEtqIhqTrXddVa8NS80R2QVZcbc8QI6IBimPpy
sFNfmenHAekg3kUB03mTRZMY3CQB92m3mOQBz2WnIuC+Wk/Q7x1PUjGsdzlJ36Iu9kEUADePqMcI
8wi8mtKjGcG5CHpwhYlAuYL1+FSMkYbz8Tpn/vlPqZ0e5fSnLV25SDMIsMGcHhgK/celurkQkAft
M8sv+iAAlSv7RhrMNfFj06vBSekVHnd6hQhCswycEWvQqe7cN4vJPXfLo1tTeBxioAAFEwm0IufH
IioGZF9NSCT/qLOTIl1VXnhjuqNadQgqPzAFUciGR68W+H0+iwg7QEHaugqLGqKQVh29Fq6xKyGl
60dKeVujJFhOkDq+DkwD/7FxI9o0XmDAYYkPNxS4Hzk9VLCw4j7JHLHToLippoKugX1WBcXsBEzd
khQ+HAXIyfo+mmx4FxbEA5LI6e6gnB0vPfy5/IANsruiPIM6cG41S2V0clMbQ4e1AbsbYwJwemFS
RCXaDvyN+PEcTYltKIaENui1ZyVMRECjGQ2GP5fxRU6BDaCMIzjbO1OAdKwL0LEy1bO9CXU06QXW
tphKHMveYq776N7CxbSQjy82/roIz5hFuR3MNtuoFDwxbmAZWlb5gpg91KKmYtmA5aP39IakPeZX
uWp9KynzKxpY0PoeKxBwHXdYI6KUzakXWvdwmPxcVBFkRS6tEejfC9EML01btbOOW9aRxoIdZdKH
1z2UBy5V1lRflvYtAl39WqWuc6COFd2XclkS17yPuyS+z+WyngqwTx1PfXtf19nOMRL3aI/KvB+N
/FwyW8e8z+z0U+lHm5FYyd0AFkQO9FRlGV+LoeDXTof4C0nCh7aNmq1LWwR6p8YuFznEXmK2BKv4
1WxcZw6YpXEDTvcb4eHwbDNjikJ14UHXO2XylrTe5/rRA+uv670OAxmSZ9NNy8LMOAFsPjcjYt4P
IQ90CeRNrFymth89ddtUMjF/vScIge3HwV21Pae+cjEBCoFDeyTrqlLqcWyyYVdADRhN/fDIVEIh
e2DXwNWjiIRHkrSPoxn3uyRLRj9Mk+HRNLBkcWkYrqzawAIPrhvgVwEhtNPlEc/HroAJNZwopvZP
ZWVGdynefnDuqZ6sOMkPlw0B3uNTEYSIJxVGGER/rseKKsbLAl6F+oWFAFwLNvFoIT73x0vsUnd5
i409hI151vsMeiBPlTd5TpjVSwf9xkUTN9UWFvXGbWTnd3rKFZVd7hPHSa8gYF0B4B06M91gRsYr
HGXJycF93ZEAjP1gmsPBL30hAuuoRmAKFUKVh66xPzYUlPuDqLCiBR1kWKZVYcCfT291p3yXDyE5
H6APrSxMgYy6PQ+pethtzVHsd3r3MkH6NO5+2i0TD13TQX5Moy79bejBcMLg0RK6TzLu2kMukOiS
ERMgJpFwXU5Fr69DsF0Qs9CtTuw2SLdGz7pRUJEd2EAwOfKzUcBLjMP9akoR6E2rNS7HClHfbMTq
s0PmdqZbAgWrJxaLaKGLeas4MIYGGFWM9H7HWrEOzTa9zd0sumIZuQKNLr31kBW8DRLFZzFelxtd
Z4+R2o9h8oxkwNyuI/fUeYAvZi0MC4zSsx4cGVRLjm+x0kVQ8UFYDQfgNZh4hGZxDBcTt9zHxFs7
NPeuiecQjmGlLRfAMcLgeKq8bMBovQ8Nk81jAXV+y7D4IeaKA5AQu+e9NBsJhG8SPu9KG34Kull3
TDvxKKFx7As5pvsaQnu7JjTZEsz6+mRDBtRPbVu82I614Sxn3wPZLiuzzF+HyUo2K3sCCrTVQnVZ
A070JrEI3bR2e7yol17QKI3I7XVntN+dMM9EMusJ3LLb2q2cK4BBBGiaCLeBstzeBOME4hmL0t6O
znjTUEyJ8tBL1+U4Qh9gYrMEGMgSmrJrTWQxPK9eDQNEWS9UF5rD9gyf/jqayDC6R2bJwD/LOfw4
/nw2ZtarX1q5cEDgQ5LMv8B4DYqkWC6taqkhvOeG0W4PYV8sLtBevVdCYubcVxeNqFFrYC9aH/5g
oM9gtjiLu5jcOgjjHzvabtxG7DqWF18bPtbrIEyjVecG7NH1uF/2jv3ihKqZY94R7kdIyN6EvKpm
kCAKlw4idPN6ik7piJTeuFJsojJqN5fQlZpEBXSjrrsUp74pQhqbS5Xupk/ZVfR7JbH8Qyp74nUU
Mazn4OXCZwEHxcEGEcyeRV5Yrmo7IZj/TGUvqaprWLmyFXw41bnoTt11Q27IbK3gYTTTdVwfEg/U
xMLOCT+fwk2I3GA4e9Ud9QX1GVTtmBuEXR8uJ9X1mcWyrT2Gt+dz6rp2ENCy6K4RFJHPUYHgBUBD
3xqGeURrB/atrZp+hXlAuunbIb9B/seb0TKuvhG1pY1dviFS14B2l9nXFvRKtwYUdMAlI+09l9Vz
OJ0MC7t9J8fyMbg2llq7RKuWjK5brhVi5BfVk0/S27oLxt8MyBuE52YRUNWzzoJI5bmsmwDlK/1h
9Ox1mQ63Ct/hxFUUHPIe82VujOQJikqpb2RcHmx36G8jKIzq+sEEPCSqJVtDAYw+YQqQ0wxT0Mq5
rmoEzfX43kxvgvOor8sQpnmOI/zTLq+I89sgTzy6a6l7Puxc5+TOsrBJsC+qaU5gGK2vNeO0qhvN
OXSV5vbgsBLRJE/5kZHjvmlpuXGs7C0wJ/daUE73D7I03hsRWJsTvuiyudgB6Lpfipe6vhIR8KLp
vRusIILoS1vV5OgUeXqFqST84DgEWvA7YfL3Y68bQt8BR2//S32ZmvlVnkIdYWrU/dMiCOlM79oc
4kye3Z4bKtYbC8kc6gPLnlzFgb1vrdTM/KRUJrBzpbnq7dI7VZxiFZOS+bm1gKzcPLezGmMUWlPo
5p4GDuoiCueaomeL3K2ihfGipV26KRmhN+diD7Hcs7jcL826D7fsGvQHL1+0Buy48f7fRZOoLBRG
+JVhuECJU6hDGRwYQ10nJ31avReHaQMbJA9P5HSE7qwbdDHLDZ9DXGaflBbgMrqhMUQ2F25sgUKC
M7MmvR6U4+6LUhKgioo3Jjt6ChtGTgmByqgrOF/pYhhVzk0EjtHUpjcW0NlLOMikcwB16Il40PJu
I+jsRmys9iqCRioSpXJKfesavQkChgV8xIf7ECk2Ch1MAl2rQBTtzggwz9N78HacJoMmTCQ9KBL7
utKd+py11C5lh5qv1CwAO9NpGxO+P+DH5esOltUb+KQBygI8MFx1kNS5bHTdj26RAL6B9bRcQIlv
9EmDJIf2Srt4qOk9XVfBkIoIoAx0lXZe0x5suugq7qzH1r291JNCAU8OCI5BZAitzHG46mBT+bUH
ZIGSLrhzIbFz6hEvHKZqaYLxiTkSNMamYgFa98rt3XZhFIBGxYHRbaqJXwzPmT0Youx2MGt3yVKL
zMu+sm+7rDOunYivdAmsL/v25/4Rh8Ov7q8bw8oJMEvxzv31QVP/ZDq/Ll368zGJl7LNYXUzReQz
ryn6GQCDb+hLVrpOMgIZj6mVMXAMZo0JMBXEg+isJSbKuumycToQqT6mgbm9VVnGkAASw0c4T89T
P5XPUQHwmSFaOnXV7ecp6wjIT4LEPPRQFXRlAKrJNw6DOHxoizbCiurnsuqiYoNRupop6qD90j9o
Y0ywLcNZW1N0oKZhfAgZhICmUp/id5pNwZrUA0dOhxNKJ+DHVIDjP0qIcuo63dlTsp+TvlcLXde7
9JADpndUCq+33L3HDcpueqAsMNkzvjakBFa1x4Ooi2SAzHfqDAG4pWiN0t6BrFsXbQfJAKAdVPGh
MF9BDBHT/v1Fb17q4a8NgY/zICL3C7pYz/GmRluWZN8GZroCchWR+V5AjL2rIcs+7elNAFj0ua7P
SL+Ku+hwafxv+/5VF9fL+2XUJBIAGQ9z96YA2SUm9bqIKaJcEIDcdySrlklRRKeGAaslvax6jCrY
lvTKfGcTG6iUcEQGAnkz1i5dsag2t17nQkSGDE9l68KFG0rOUE606ru4Ku9JmMSvQsFjzMq88pgH
bblPhVHNdUOAmUNO5PBkwehhWVtODnaLUJcjXUYJLBYRNatqUm4Ne7JvJqF8zgp1rXhYhzAOuQdT
Fu45WfatNol6qD1HzKMgr48VU3TV9wbZYj0AJbnI2IbSQ0JRZCZ0hCOyEx3YkKyGAXgYq25ThLCa
Kia2WpwQbGyrxFsKXDZdpzdpfacyjCPg+yAN16gbiEqHiyoeKqhhxZiAZxCnWSDI+0f50j7aDhBh
TtIfSAe0DKcYVUqz6+GG6WQrhpTWozCL05D3wU0BjWQ80O6Trr70UpB+fDRZdTLGNLhx4uEqEiV5
q6CVd+1YxDva/m0QVOFXCCWVB9PDWlev/iliA3MkZ+wN6axunpJu3KmOvEfgf96yYEDIpfb6lTCI
uncMD3zdRL79RQfpsMkolSCGjjjffkhdsG87hDKyNoDqwVTUDVY3kH0qvQeDCJjiBf2wIJjBg61M
7FvZSn6AvvypHjm7HXlm3zple7QInsdCK0URGHWtYYobwfnGTeoZtOQi4MewYVREe7MKXAji9mz+
S4Mu6i66c2s3gEroMvQ98m1oATBaOlBLBqmm50m09Losu1PIo+9CE3G8JOHyrnQkuxXU1226RgoT
Kt+eSPe6ziDRsDBlFSHFh/6Xw89nGxzrdoTdhdXIOyqa9jYWC8wbk30b1UtIiw0bOS3o8bAle12v
i4AkYMiVPRjC4N+0s3KK6vW12c4xTjY+7HnYnhrAnZ9b+BQSPJdr17oBSKxc6zp93KDDhHyKGOpy
6uXx1gaqW59GV0X9JIQH24Z5MWYAg5VGAAm/Agh1M8iREYjSm0EBvdlgmfjNyiBf13ZvnDTKzwYA
WUIG0NIYB3QZRrS6H63kxQBG6ltR1zuEP9tHpy/lApJZ1R75RgWpAXEMHCw4R0YBRi0T9QSttxQa
LE828cR6KJA508W4jpYCUb2vba0YgKngr4mpG9QxH7uYpwAfDvbBtVXo6/6gmZqT39p4ZYBOdgOk
/zddXxVwGxVmRpaUCiz2sx4wmXpsN/C6+NizpzrII7YbqAL+U6s99dNnITY7pKUJkZYpnlVn8MQQ
oody3o8oGFjyEWTaLuXuVYGDudc1jQDQJ3OKcC9Vbs28IlXHnCu2w6rGmYvEaV6fOA/qV0WkO8dK
x8RUNAcqNwWZXDez2gM4tTLuIXLprlJTAaY9KgQqhbvLBnU9IEZ+1Bs7kuzoJuWcclUgXv9HPf5l
FqarXbS+1CGEXEL3tWV+W5mHIh2eNK0vTcMHkTv2jYmc4rVnUKjoTrQ+r2sKkMhbcyvb0X5IzSdd
zWTN16npdAtdnI6WPHVusAqrrksw9z8dzfH5t17ZVfvEHJ/sgtb3KW+XQGuXT30hYJmQtObSSL3i
qcvUDuIIIWSqGfDuVQj9iale1FT53ELmWh8OajNCtTi8FG7z6XDg6HcQXgjvRlpjVozAQW5waJaQ
ZJUMVvjkVt6OpTa5raVZXGVxCUbyVN82Vj6vraDfGrxjj/WrrpV8kFsPAYC5LsYBBwXAK62rEc81
lFSgKaYjmnDUdA+iGCDJi1vtY87iHuQwri6xTN2j4mRljwMYD5TNytwtoBNpHh0oBe2A7XngJZvI
EKItdi6rHuqMVTeZXVc3uipAVTlVjbwIZmD8AMbUgJzAuyHfeXYEFoPeTccAgzatnz7V6Y6fyudd
XWvLpHJ9d+D5zq7HWc5AqPBGx3yLmjnphvhNWKXrx8i4X4WQR9oHEoQAUkv7qaYQ1G8q8y0P+DDz
kPS7caRSAArV0QrkK+NOOT5sviqAhW1xA7RciBUg4ERpquwXCRHFIQ7tx4QgniOQyANAI1o1HpX3
JolPUMQrXj0XivdB5A3HLC+dXeJAhlI34GmJALx94X1agW028YcwR70RCndBd0gT84kz7t7ig1Sb
GH/Kpahb41HR5nwGGdSOH7RyOMABGgKyQVmBE1tdcYy8K8DwQZy3YXG2GgokFR1ZpPCVmcp2iHTh
uTwgi7qypvJ5Fgh/MwDSezDzmtIFfysYx+uOyPQa3CmKGSTSCJcGQCXSaxE0dFal7UcDS4rxOp0a
fjlCN4QBR0NRUQjQIfOgT+XGis4raE5sUpPeD4bhPFFg6OdQvUFACkmbBwaUjRU3/Knpimolujxe
xdLlT+2AmCCs275WEEjeVsojc13Pyv6xUEF4qsssvQL5wJlVxQBemmF0a2IxYw3C2+B3bknvDO6Z
BxYkT7oUKLu/JYBDTU16U1jeHrefXBvKoncZRPdnufDgCoaX5KYx3WEaHfsDbbm3c1xA3KfSWW8S
lAEYUoHXcC7+3I/ZRneAxelDPYzqqu9ito4nngoBmeeR4hGeyart9uZURBosUB5kJuDVCnJ/AIT1
VA2IRb1AqKpc62LfuTeRw6slXNraldRMGo3ph+Kqj6V7t2sl7fJVnIN+6EBzFOgzLDWCYpcR4IEI
wnOnDtwryP/z/IClOd1gKc3WTRnUVxiDiwXQm+md7cAP1rHG4LkWxoF7gCbPqmGVFkV9TAeEQEEB
BDGyDaqj9Nxi3xVJPR+tIX4NHI75TTw+GS79mHuHtbCO010YQvCl8ogCHYL7ctmEohz2hQ38Xd7j
/vY9CPVOiqd32nUsF49el1ZIOmdqRs3GuFFmzzaBBwapB2DBg+kAhe5W1quAyq8Emgaq6eyugTr/
woTHwr4yQrlvzNFbiEjyOy/Ns1k/icd+7yGj/O5VUT4zDQfG6BEAWH1hfE3DwPgK7l+7zVM8RLoI
5xpoGXbCWupiYjXQfo+bcom4SeqbJO0WhufGT8JwX2QpgqNovfHIRfbNMpl4EkqVC44Y2xpvDRSR
JeKtFA8mHmT42o/M10d7XeHOoBLWHRqeNXc9/+ivKkut+iIhS304Jel1iZfObdZVJkRTkDRzTgMC
jqeobdmphbGM0dbOXpfKMAdNZoRItC4aDXr0LnPxwmqjjT6q7zj0zJmLYeGPc2C+7s0NBYnzoebs
fPIebg2VLJdmFEEqjo2PYuyGZxJntu84ebuHgiA5pX/UD1O9+6N+6h+4wfDcA+3u92r46N/gn5zC
G2mLyXo171sFXzLmQnPb6oyvAm8RP7JZtMum3wTufCek/cdjU5XD1wIzrqk2h0jS9RC459+tH9or
muE/bEM95qFxSQICmgkMAKHD10xAg9W0HkxaBXvRxCAkTcW4CID9gmYOnL9RrDzQAf6bgxormPSc
cWp9kN04Od4ixV8dhJSHcxtQvs7cwVi1dgT9KyGN67YMLb/DC/C54OYy7kXzDuXT+6Lp5UMjYogu
JEl6kHk87kTKxLJOzPje68t4ZiHR/55Y6awpDGNhZxFSJAa3oV6Nja1aZw9wF0hpoJj4g5k6ey+s
ynKum8lUNggHlB+Au5iZztJDfOs0Vh34pAB4vrKhXxDATqBom1xVQCI+VQasqRrZ9cfCztK1Zdk9
MPY1veryzpx5gbhx06y6ltwKN1C0p+sckdRrKGNH86hwzMeEwkqKDPX3jiLBy2X+NggcGJhmc4sU
F0YIBJFntIEW0VCHbuTztPdHjE0woZqKCYcGXtnA3KJrb2yzym+g+0fs5iZO0vbGggnrMQtCLL2m
0lQvCOx0rFJhkuasGXGrOzD1qruaqTXEY8rjuWoEvtsApGujGyMX/nwAWfG5bmU8w0KShN91owPe
y9033QCz1gonkLtABRuoiKqvEc26dW0IPmm7wOSoq8GGUONLBl9bKITQYIuFBTsxrIh1vTdKuBv0
YQq8Iks2AFlAuUf1d+d4EyGM7CQZP4qFas/Fc7QqcpGpmzrbLtRt+q6bW3YQbFMy0L0wlbdIzN64
VQ5mIqyk4OlLc+5YEEwsPPzRWFU9ey6cI2iUv8N+Op/VLlbOEbMgcUHpg9Ea1mmiuux1fd4Uw/PQ
OA9exuwlrzs5H1IPix/hPDfwboBdWZBgzd96yw4uJjtMfysIv+NPZBF3uPVUyGbMIOapFwR275kH
BW9TtTsKrS+QSqZdNcktDxL0cpUazazNgyeds7qksD5htHVLQoiag7Da+Lp46f1LhkwX5dTZMsXn
zp8ybGZdQndS1L5mu2lCW9FCVXnKoCMobtTGvAfv8cx/081h3jXwZJ+ob9nUx536dFTCcNjpEx9R
GWucRZHjHfSmVPAGNhLeL7C2Dg6CVGjWuw3l9QaC2cdPdeddxboTovLJ5teTYULLQHPIQl+fOy2G
7tCKhTHp91sQ2oGzavmuRfv1ZlRwcq/cCEQGyzsL/Ov60o0XeSyyq0vXLoKVT5EJZ6NPpg+QFqK5
PLWLpa4za4YgqoSUPPj9DriP0y3AnyrAPAgrTW6V3gdpULew1Bjj+aX900FQYrb93K0ZuIGNhfl1
HewKEskj85g9A7WkfXVocbCgevHVcJB4GSCTtWZVY93bRXLUHRRonTMXA/cxyCSEa9zAmNft95DW
5sK0EnfZVybSfILA4NkZtwQgta0u2hFzfeqJ70U5JLMiFtZ9T7LkoIsB/jJ3tL9B2AdUWVhrzWmc
RU9jGNQzKEI5V9zqoMAY06sAnLGnriqcpTKJXOli0nbIkmDmQwLYk55vLrxQwiSvz7da31aWgSyF
6FiwiUdhT3oZLvNHbzIh0mV8dptCq68fKHjLWZjCtiLgvpNQYPqnOr2hvEyvQ5EMy6j3gtmlQR+B
qW2yxQr0pOsDldmzpsqGZYsVz5Vj21sQR+i2n0q6Su+NEk5FMp/rQix7dRUjcHqli50UxqZAPkjX
n3v8aMSdMZfwUYSU+486vac7Y6xL5l4GYflLnd5La9i5Gvggc1gDZDMH4qwrjaQkAaSNZwjLAYbJ
s5nnePFBgy/PDWCsmhukH28mUqU91y04TbKwmQCk1oPmyZff/uPf//kfb/3/Dd/zY47Uep7V//5P
lN/yYqigRqJ+Kf77DqL1udTH/Ojz8xH/Xr3nVy/yvf7bTof4rcrr/Lv6tdf0aX6cGVf/+HTzF/Xy
U2GRqVgNN817NZze6yZV+lPge0w9/6eNv73rs9wNxfvvX97yJoOnxuk9jPPsy0fT5tvvX6it79P5
Nk2n/2ibvuXvX/4rC5s4TV9+PeL9pVa/fzEc81+eySzHc6lJKOXU+/Jb935usv7FTA9vZY/CAQvS
dfTLb1leqQiXdP8F5J/teA4l2EHbl9/qvPlogkQask3YuJbtWe6XP776Tz/h5Sf9LWvkMYdrfP37
FxPfBTni6Zeevpptu1D2dFybuS7HVMhyXbS/vZziLERv+n8wvyEsYqUzD7ASG2m5zMEoGKFj6Zkn
crDDl9CwVmYJJjdEjEp2a1jhrPMAvVXJoi6MBZM5AhjPXowcezzOsBqfdOQs0wfH4bqNuf/p3n58
/s+fl//p41qu42HqTWzQP6A++vPHNbD0AwUkYPh3fmvdpxDcRhpcQR91BpjS7P/nWtyjjk0Y44z8
cq3cU33YgDEVx5tCiHmVZ77VY6SCBAjZ/P218BT88jNYLiYcFMBmy/RMd/qZPv0MvfI6q+Yxm+cg
zsDq0ZfhbeJtYiueGeIhGyakk/yH7+f8+Zp4tDBXw4VxRfeX70dSDhUSAajN2H+zbMBfMMnP7vvo
+Pdf7c8/GS7iUI6HGdogf3rCokraJab5bC7Y3ivnBt6w1nDgEGjBUuQfLjX9/D8/zdO1bBPJCkIJ
t6fP8uk2DmOTylLhJ7Ogw4jrJfZR5M8ehc+lWeyd+MpK7lVlw8T4zuz2EohKKCiC0uHX1SuvHlz4
uudsVatX1d1Fk8T4CCdlv3Bfa8TgiQ04V7aT4xH+qGDwYRLoJkBnzh2B+O68fymD1zLcpvK77Riz
oYWqfzAXIAs04Y3iHNO0cG7U3zlnYPogq2rGvgtKYAQee9u9ZmACtPftIuD3KuxWMtrlbYRkwp1Z
ABZVhfPBeKPvncjn8OLlgAu1DVkJkUFS6RWi0/9wJykGmD/dSYDROcPNxBjBp4fn050smwQqbzUF
XVCYtwqSF3VmLws8/YBpL5kRgrIO6kr/EnrDNQOAOq/SWdawf/gY5p+fUZvjE1CXUtfEL/vLM2pE
XpFk/cDmdn5H4JgSS3BM8mhJY3uJNdrJjfK3KE12ietbDYDaUZU/wjQ2h2XFd1aDDyLc/itW+BEm
qEtaRifZD8+dB3IzpQsuoK/oNtvYfYWI/T989L++g58+Okb3z3ewEMaIpN3I5lGerVwZzHNI9vLW
mNWwda+XtmkdQn5CBHmTDWwmVbdWav73/4c/jyo/373p7/LpRwQpA4ujHB+hAp7Pc8p5Wb2QAmsR
pJVA8ttg1TyvRfa/HqNxVcvyTJtwjh/ul0cnbdlIqrpF9g8iwTPGsD6X8gFiA0CrgPKKwvXff80/
v8NwQcc1EaShGGi86TZ8+ppYnMKcMC7xNZPQ74evJEIwB76Tf3+VvxrHLldxyS+PYtQxGx5aFR7F
NpqH7yxGBP1aWns45v3vL+QgdoDXO/UIxLl//joOUj5Dl+LrwGlMIvDdRaUfN948oK9VGiz//mIM
J/t1xMR7FItpvHY8WGn+fDHlyS5t2pxBeuCtw1pijL/+/QWwov37Szi/3LiykyDrJfg+iSOhmYGo
JCQmqYqWAYAiMIP2ketfIaO5dBsGufVhCakXKJJnfgblCtOA/uEwC7sKGOlg0QYORPX6dWGxbUqb
rVW7ayGGW0RV4CsR77nJt0aSz4AtbuCoAjgUFBNWQHDdcYUhPs+fxwjJ4kRAo+U7EBubZN4LOIVh
YRxFfNmEEtoycEos6aJW7ryogZRCRKWI7MVovefBLQPgEgJRSHtA3/QF6WJg4mIfDLEDBHk2vM6X
EEq8kgHdIZazAABkEfHML8wE+hY1qDPDnAZwjlAwgmPPIQu3ouFL4iVr4KX2KpO+EHCnRDQSag3A
ULnLAs4U1gA+QdKtjS7bpbCO6NNmmw8u6Jn42CVc6GW0HWWzDXAJARtyBbeIyu7nJb3xpAQKlUOL
tV2aqVw5RuRH5GtOtqwAIs56lzZy9XmOdLq7BnUI+rHlfKjx1SP8UBM8Cfjr3moR3eiXEtERLvy8
CRZZXl9DMG4PnVuooEJyiYi9DGFs5eD8kixlsQqjAutZMPlDd4Xn2O9ltXCVWEAK8hracevKqRZI
56ziEVbXHtkIuz3Bj36dATyaxxBYNhcHiFDCMtBbGxbM1apqjsstDbhkJ7ycJyOiGQ1UIfvqHgB5
OGff2epE47ukvQZkaMjJopM3poQj7nU93A55g3X4lefi62EawiG7+kaQlqmy0bcRq4MV77wdDnB0
xv1oZyS6b/lT4Kzh6pCzW6AIZgMUMB3vW8Jq2Bs2e/D5V7ChaAXzef8MoUVI7k/ByhQMldsSU51C
2PPOnRuzArEl27gGB0uVICbFx+m6HKaLoBdubJkeCgjAem59Y9F+Q8r4yTJAsu4gleNV70MQrk2n
2ccInCIinDewgTGS7yp3Tn0dHe32Gf6afumRu2ZeMgXsbLwGDASRNPinW4Pvxqthb9b2Phu9TWkj
VYkwBSysllnmrGuk5Ny6mgUAfDomXVoWlLI6soNv+q7O+3WKG+BBvFVk4ok5r/ipYHUhjlGOh5VW
Sxp9M0gHRbEI8QoJh8d0kbABbhvZCbj/1dD3r6KH2lneXLlwlhT/j73zWJIkObfzE8VYaLFkiMys
LK2rexNW1SI8tIfwEP70/HIA8uIOAcIujQsuaDArNAbT3VWZGe6/OOc7fXj2hX/y3JEZN8Iz3HB2
H5E9UmRhy05jGM9TGEENm08LWeCxU8xMi82D61oJd8r9JLJA7y9+mD940fOgPzAWxf2wJ17+7oEN
6RkfzEPIngKRnBjZ3k2HcNiOnneokeQ35bmHxFEb/+6uvxxh/8spyuVDe+fZQeT+5RQ1A4csZOzQ
6TJ0T522SDE102Lgqbq8toY6DVzAM6PTIXz63x+v/6xA8v/jb/5rgbQQ0msN9eQSbIFtEJFG4T0V
xYXcV/yba/2f3bL/+Df9pZ4J7EvGeMPfhPc2cxqRDtWCylH8n1xI//AD/aVm2Y0SLaSYXV6+z3y7
jsJ/cx/9sxeMt8N3qVFcisq/NLxGoXxXehXXeHAvzQO0PJWfy+HfVF7+P6sWAs+E9cbFSq/6l0tv
Y8e/Dj7Nlan3g29I5jgGYW1YCd35u/KWpGKJGPgsnactJUwinbYgHij8iSCJWfRnBaEDxKae2Hul
8NHi2fixDO0p1ONhjTIjt87tJeQIQYODJokxYGaz8bd7O206QeRunijv276MN8vSXsJm4m7UOLGw
WDYdLQT7Svduy/csil6K8tFENrhiPVuIVwlWTPLMuUdqVWu8MeT7RDdV1F9dZZ/d6KBCOp9puytW
dRP5dwWsOR1GTAPMeAFDKBe2crL+W/X1f3v49C/nSv84VvqXI6r/B4dPtsMDwJTuX0yfXvqi/8fJ
05//+t9GT9YfoekTqxYR5+B6jHf+5+DJ/MNyA8c2TaYNVuDS+3Ne/Y/Jk/WHxSiCIpqOy3StSzH9
98mT/4dluaYVhQGdNQMY3/+vTJ6syL08yv9xagZ2hGo/5Omgr4tCcnz+MvSYxtoiFej3ngDXEE9L
NIsnLdpkNcYliWqE+aOh+1QVS5iORdRdRbo3MssOHFLTh/FJiJFFiaiXE5QEIrGbck0sA8h3xy17
N9dESKyLc+/MWJOGsO6Ok1U797123jGVeMdyECOKC/i+MN/MKxAIiAitgMC4Zji3zdic19o7uw4F
q11JpFcE0I6uLGOkF2k72OW50jptF6KeNhFNqXKmrOPbOdiQ1pOu964WbDSs5L1sGaon2p8h2crq
pQQtkbQ5O9vWO6oVjxELqO9+SKhmeFH0b6OpYzwdrN7z6LTk4iqUwe/2rQpXshBvN7UTKInbKFN9
7WBcK4+O673Z9tZctXNz1KGNvaressHExOC2FZo0nBFln4EsW07tEjbJYiT42308n1TIO6VtsT6R
zexgk8ZFXc7p5Jc/6R2vv3tGTXxb75+6wQOuKQJIQ4SDgUShAqyIqAyH87QGb+WdZZKHaYkdC3r0
SeF62zMNYOXLUlE/rPtwUuK3qCIickkwjMxnZflvS7h/7F13Cvf5OjSLy2BInveuov4TeVoL9I3a
Cd/QRzBvaevHTp6qscNJ3L6Wu/nAJywd5m5EeICPba+Rj5pl/oPuf4/0h7/re5YCJ4WSPMVWC3+Y
H1rYWcVe17LnJia9jFoaEblTA2WukYkXtrzP0SnYeMA9mEqI82szlYF821hUtCpkdFTkcwrlljQO
u3tVZfAYDE4WlpfgUxftv9NfbVv3qW/EZiATwfKS1GQE9wBhWNT8EBylTZC/W2ELpaTSTPCdn2I3
b5f2sv8lRCWWdvStDeYhnktxhWzjx0w4NZElMi6r4b6EoLgTfxrb1Dth2zy4tfUQ9Y6ftLP3cycQ
MWi5bsR6kdB0v3unogLRo4OytiQeyMCN5b9Wq/fGuISur6ETi+fd/2RHfpkPhEdvL5/QH3QQoac1
qbR5bTvDpRFjkbkYx1UvT+bMoCyf1JewoW2XVkzGM1EulhoS26+f+oBG790OBC/i3p+jsZCpvQ4Y
eER5HfpsTxk5vbkl4t99VC/NxjuPwPvRBCGF/YHu0Ni8eAkrmDf7QwnANyDF+KbxLooXSWvT7Q9T
maMIg19c2BXAQmnhxFDVo+9wIc7RmHpy8zPgw5fjpGLzNyxnKcObfLSendJ/q3xSr+Z2OnoDD1lt
hWDh9YQoreudczAZ9hlepnP+j//Z59t4tHb/2uyX7rxfvlhW+/dfed6N4Vj6PJvLzmNlXQVminTQ
bwDmi+VsX77IvnCPF5KYGrTHyMme06Cmz9O9xDV++TJgCT2EbUAmExLD/q4xh29yCIeDCPVr3VoP
Fe8IcAFlpKOdBdiloq24dpWxJhM40hMKhyNjkBBrEXoHWgs4lIL55qTX8rrfbCdBDljHNitq8lxc
8jTsusFNbrlH1YLxHm1VnXPrNG5RRfxvW1//+at1M6u//2pkWU1VFQ9db6aIFT/WuphSZ2aW67R7
F6+4uM1gEElfIXZEBqbU1vdxaeXiuor8Jp3CvkjgivHENvZJlJeEzMuXbfO/1mVeM7Bt47mYqeqj
NqzooHjfNgscKSqvJq0ETXdjOiejqXRqsM0i5aKU5zKoqyY2er8/u4Gc0425SjyMQZl1LuXVBS5e
k8eI9WA/O70L36kVydAwkzVHurYwWvCfYNSxAF6Yhg3AuK+9eCrKOz5q2cBEIG0wKhxGEBLHABgB
rOpvcpmvFyPM48rcslkVxkE2JGqgXw3N/ctg95l5anxfmV+exZyv3CmpbS/R1b4O1dl+LcvJS/1Z
9yTbWMcIYsmpNYnAtgochpE5qvNsyGerwvcLSXvFahg9etgCEcL699WlveJVFgnyzy6xmR5bxeJl
YBH40FnWelaVc+P0+3z0zLlM+iB4H6yWITbr9rPLYBTY3hhMWV3SNyzaIrJ5ruKxHK6KwbZBbA1P
xRwNGXr8NgHd/cUbhhfUom4M9imp8rXJ7C0aM+J6HlEknrdme3YBZL1U/v3gowCXHgpeMMOpN6IQ
7fBfy/VTkFKdbuMg38IWulxOdvswurwZeoMKqMh1KML9YGOCOPWw+pLJG13wA3t7cD38h/tScCWQ
1xcvcvhat/5dm1OUeD15qfBuwWR3HvJWwgM3XLOxaYZf8z5wdBgKuKZhecCQmByARNzvvKi7b7b5
dmfInKmieVkRjiUB0pBEbw+OW4IqaWjXEagcNr2tJ1DeU2wYhs4KwxO3Id71JJItb+I0fNeS8xmL
hxsro7i2aAcz+JZHkwVVb5BuZevXqqQ7RU5KMmtXO8+lEcXgslTqk3N3GGVgPLlmnW1qsBhx1Hxk
wy7dISAmoV3VKS7r5exEF4i8ZWZz4CF/8vV223ZEMXKTYURwQ3n2ooCrBMVrKxqfCoYx2oLDL3UK
WmLyabxYtiZ7b5NEZFQCD6XZVMd19uZjaUe3MFd/zlGwc5/NtMt99QHARV7bpLtfqw5M8TL1N/NF
74NT7XpcITE5rbBje8/HOyV+Vpi20lZhCLJ9j7NZu8P1NLluYhvGs9ZKPlphsz9BbbxdfGDJZrUG
J+g+BQyyJr+dAE/HsxCvgK6wZ4fIuNcpVO9lFcRWtYP5WEiMsEOryab+cict2o5rn2jKSF77i18n
S7/KbBTVqY662661A1Y9aj94VRSSLV/cO93eUlNEzMH4uNceayk4ts6dX8opWSZv+0K0cNDDOqMC
V9NhyS8ThEiOyGMQwQ2idh+CfT3VqngSc/vbNcvluS6A9yMd6Z5kx0eT3bpKDdlqOGdRddfVNFuL
s55rNR8kHhxsLO5M5GzO4KSEL+UylkwisJZyLeeb0gle23ZULGCbGuOffO1l7seW92g1DLn6Cj5k
HoAzIAu6YbLE9ojvsU4mtRuxZ25LxprX4W7xNNAdBrvTU4Td/TxKCleCnH1Uk3EL5+qwmwya4Cae
tsZEiiEVUDlhuCfD6L93g7+mRcUfKTwp0x7khh7H97kSjMSq6QkkFNKEoL4a8GGi4G3sTHXDZ60C
65axaqI6emtSPH63iCJiW9UGCHebxAVmjnMCm7bGYLX1sYJ0dlW6zg8rZyNizI+D4VxBnQZX6HTX
9so34BuBm8mSSF5v7opUwslJZnTn5XJ2udTiwVFbEkDM48ibGJLbiD+1u6d5s+iT6T26i5EBdJ6T
UKgx2Qw1kVBXMrd1F27EIKpiXoMg0+AaY7sZu9Rz3Y0nx6Zgrr20yN0Xvx8OBYDG+2Vh+sqLbJIM
vAVZz5XD088EW9o3LGnxCSjvIwI2e4cB5rryp/mu2thSVfahoYaVEZRQD1NSZuKDzMowoNojpubU
tsUb3NsHrMqCEfw3sVziOPcqUYKCsHupZGg9uE79ppvXxQ0Syk8sfr0Dq/FiAXeGXZ+j6nLuzE66
EHWcdNAaGkSgxA0y2gudbjlVjvySvYD3cfkClvkmgjt0paMtMZIadMptZBTcSCTYRqOHmWipIf0M
4m60QWOszuBmNsG828hkFWDXlHpDX5yCsX2yd3zds72h9lX39cRxN9UVB2DnI0XnvQxJKz/M9QSI
oGmMzFytC5xq6HDgrwc7bL9GQD4JVlnSYiIszd2U5dYIcW83eEjB9x/lxrJYF5SFQTvDBhtXyGee
jsMtaFJvXdvzXreHqpQ/iWvdWPb5HxsRzYm5cTC0ilyEkHwZ08qYlf12G/B0vsNxotiv11PzRFTI
epGgEjpaV8kyqPUcFvUbTt0KIfK8p41fnCa1BgxLt2xC0R2PYXnWOQ2B8Pl5O3NvUhMmXAjhMjY6
fp8ZdFVKclgcraN7Di5fZKl5MqgRvXK96TpMwiF5cdsevLVh+7BS91rhs6nZb2LOeSNkr4qnih1z
3YkWC6tsDiOPRrKJEFLeCicR8m/ilSVHnh9eO0F+aOYfS252d3nePeGVWWBsxWbU33eNcVFqyyd7
8ahsVlTki+PZKB5f2LKcqqbsDj3lp9E6dQoXMQ0C9ase1ndXOh+lD8CLacJrt1kfVrWex2ZNBLbY
2C3yNQk9NKwsZVEP2jhkwm57HhUt+2yY3P3dc6EPIU0n+XYgkvSY9BtxM20duFdd44Necyi6Kubx
u9F95HtfEIJu/9KNKlPL2L6oY1TazRd59tBkFzBHLL38pRHblTVWxjGP6JnbQnK5teGhuIj1Ck6F
ABFZti1ELeEOIpyv/M6ufXgau3xOvEXe1zt/5G6tMh21SasVrn6ybjcizM2D00+vypNfjr2UV9Wt
1wCaidSlpa6NOVtHvR33lZex7IIPU0RvBrjrtJ9v9SVIrb08mOxSOtv9AI54mvfqR7CWBlsTS6B+
eHEIvTYtBnEdHe9pr4YvHeTPDWk/bR5+I+zx3rOMOnElpNNmmo4Q6O5IALgnvOcY5XCiDKS4mA5y
KFxx3hqfo3B+zmPgJIiQX0MkC39eD0J8Vt54aoeBzYtKlzUAi9fY4MT2Egmae0OFSYGOmHHr2/bG
D8T7Vml2OGGQOIa5xXWr7wNB11ZE4h3CLdhGfYml1/LkttZ3Z5WgxIxLarZ3DGuDCmM46X0EwhMc
1iXos2Yav2v8bY4eH8tizOzR5ptmI6zMJSmFcdO+B0AAEOXJ1Unnut+YRoTUlqyg2BSPkG7aDTTF
5UdeDkHbOidL8TmV5GTmvYnRcC3A9dFEBvIVEzKbUpJtGVP/iKD0AX2Ljl3TPBZOs6fGCGlvprIT
gmhZSem1t4p4s3Rj4Fkauk1IMcAU6mOfoihJwKCwRARNinrzxmlCUBZox9n6Te95I/yr8c52uWoL
rQPWXQ0D1ntUFPf4OUBJ7UUL8L4MU81EJTX24JBPLAZJrvi5+PCvSg75fOubzA228EDGztMKbkaw
p9/F+tTC0Rdi+BpBJvtmyJ/t+fZhdSHVbe2GdtF8RvD5HpKnjUByj81T1HqZk/cG6gILppLg9XE9
lhya5PYePDlwnkKee8HWK3LBvTYw6ihEbg2rPJiDZEuEjjVEBM1WOkp3xCg6ALDXUHXU3FqkuAe7
Xd4oJjxLr7srEp9ZiwXFg9k9GsK9q5SF/Lpt8Lp0tpGNbjFl3vpa5b4TQ5LOpDcCnB+tMtH+Gm+L
vnFFc8WReyh0/sws+tmU/sO87j9ro6HMLoarfAJ9vJgyLW3xbij9YVsAEiivTjRWnAXbC6WVlZmC
RMV+BlKseDLxFTz3uXNwyp9Oa37vBWeJ36+84eGIHR3x1s7h0k+/XG8pYqfxP/b6m9s6DAy7b7Od
vxLlUGVtOfwobO/ZLDnJIXc9lDIg5q2ncJY40uXGqjyos8K+yRuK7a01v1x9yUQXnJySzzci9+LQ
1Q0wPIEgX/H8dfZry8lydJQ+61qcL4/GWOK/q+f8xW+JcivyN0b7D85AQncdRcRD2lx2RZ5/Nfny
aKs1PJbUGYGGOWVbD2gYU+ICv/d4plPtOQ9RvXwnjPB74GCmxWh29stXzXmgB6J0oUs+bJtN4TW6
z4SqBUxZaPjb4thqJwdn5PfJOhcPmiiZBLH6l/DMj6XwfnhodP+MEq0UEv6JWMlsXUlhD73noduf
3ak/QToHSNk7X22jHpoovFWzznl89U/HZaJazdGhElb12o/A3+sAlZ7C+UdQS37pJF/qyHjV3giB
qpUsRxSPia3OgKRs+F/zGYttfqjG8NQwNk2ixWyTZea81mzVKQUk4Eby4rBg1BnM0VSoZUrW/RS2
IbBaNNpeXrNp4aiZJWXCQvdK5Rp7V0StyHRw7t0eFIuByIBRWnXdB/GMuYobmY21PRrsTOpbpaxn
7btcTeWr3BfijPKqjEuR/8xXyUPWqdNEGATsp409ZCNvKrqrY4/eXuT1RzlY7J9VnkRCOkeqi2Mf
ePVh29U98wVNLIibEry+JWKbsXnXDiNdVbyCb0o6x7bpPOVvFem0mXk+t2psaJdM9Nh8HsECfAaB
WDkOqgeiD5y4KO6GLa/SrT1fyvYY1yNbawPPXKCEn0q3YOvusk5lzgGcGI8ClV2ilk0d2yW6g6ME
tFSdDfsC1TeLZ79I+9G8NrdcZlvjvOmO2VRTuneL7XTJSNRYWiv3SQ5vcqHJsnCfG1gEu1If8+l2
hMx544jik6zo7dDtzrH1IuyLFnaYcvX5/svtplMDboEVwvQQ8c7gXwpTIoU+52gvHnpffqsBeiy7
8/NSTGednm7M9rYQO+33CLYWgZeJ+HMfmuqwEn+1R82bYTNi5TXMT9tePvN8PtM/fy+BssfLXmQO
JDxv2qyjoZjb1s2zk7c4HKf1yTeaEq9ldYUh8wYJCI2NivrrQlzeJqozHQYSy7p5U04lPl/vDQJ8
F0vzsdT+Aw3l9aAr8Ne1STuC1qty9y9e3zqx9AbVkzDecQ1uuBwAGWCMgHXMi0mfvxphVgrrxRGw
WKwA14yV+z4KbvMeMiALhHO1TNcMCkMC0wfxhYj8o2qHDzfk6cRuYKbOqFZUimFy8dmndtfZV6Ju
sxDx/wltx5zwzZ0GG6PjpC9Rw237ufXBN7Z0V4GLVaWdtfW2SB0vvuqYiZXfoRYRl8RBHkuI9vEq
GZf7jfgM+zlKfF3/hFyd5Kt/3/UXHnz9hkqaULzOuwGbhJb00c+jxyKU3+ZhuxKrh5yj0M92eLlO
nsaaSm5s+jtfTMMZi9ZymMh6ccH5JtvFl1dU0AoCda+wJiiQLoz6DKjYVn6FsYbLP6IHxoQ5Z/mM
jnKv3ry1KgifW24lj9kNzRGfC3rj3UxND7jMhmAxGR35sbOHukFre10YW4Lx841B/9XulS/YHgKA
APOEWUyjaDbEEPf19nG5r7XaHuoG5oNamb/q2UvmdhnjzXUfRdkMVz7OrLzc2yMExjF2iIlu44EP
eWZAR0tW9BE9rq0YmSO0rKV0ocs5iKEYE2kal7jb4N5GflsfJCl6Y+F6iajA7RQhstTBONH5B5Cl
OeR4snHy4dFDc+P6RFC7oQiSPirfR1O9QDWKSYp91x7W4U3Yj1V9DKG1xbPfKczt1oPlVBFpDdNy
kvb6uyWFbVmanTkLHeVaOBaZ4MUJl7+X7P7ysxv7VzcaqNLb4Wm2w/Nq8dGvWj+19q04lhDR4tYR
6VZYzS0PazVF0e06WeQLO5fioyy5iHJmha3BFSwdmtl1/ES8bd/Whck+W30YrWWABTfRBA2bitce
D6lhwDArvcx1hi+jQ71jkIbSl8tLmBPsDqP2R10is6n2hQCxkGEOQXi65nA0Q84H2A8xeIkw9UNN
Z1X1r5s1v+hOfzoB75nSBH4wXA5Iq2Z8xqDCyxVnoVGfa+BiZwIkCEYhED72h9k/c99hCqQbwoYs
EwgwR39n9bBufry2bpSO48StiM53zz8DprbKZAhu99N4bCvTTwONgne7iLOazo+Dag3vdM5R3wj1
6hnhDwlIqwuGyz/F1rl0PBx+xYHs2zLDfHZeJCcZl8j3qtBOok2FN/BXUZ80eJ3YKPrHlTCAioSH
xCjtNwbpn1I4S7zo+mnw+Kj64GdjCl+IswGZ4ItKXbVYGd16nqoq6S4DEG0zwlB1/2PZW/MWLgGV
ftZs+5xGw3TD3HlOWhIPYj1GVUYHXCV2rX63CN8OHBhEyU/2CXIoU3RZ0nf70M9bIb2zchYuf5cJ
PC6ncy9dlwd9OCzezkNK5i9XXQl0oDCjw1hMUxYy+Q68RV9Bo4gSstugj4D/4PjJz8Srs8vtje3G
jw4XrHO8OcGaDaK1gKQt4hgtvO0Mz57Huc5vrHV7Wmoe5aZTX4407mo6kiafwgT7MR+1ikdzyzsz
62YN3yP3qUsDAumlqj8LINeMLfvvzlTGQWCZx92pdAKCiueIo2nyoxkxG1G8/oIsa+be6qzpwlyh
l5psijImqSE2rJMOsLJPzi+0exeeKx2kx/XIN0+HvK1kTOBDTpymoOn3to+goy8w5fc9Mh9YK6Ub
5CYGll103cPsaUDULfnJlc2XNP3bbQi4sNvhiKzwVff0LUKuR3S+T/RsiML0cx4BHR+mJ51zAvYf
dU6UTWRkfc3CTHruCoN2+nDG+qmhHD5o1wdavZsvYlPXAEKYKcwhwUaXORWbFSxfHJ7Fg6FaD5Tx
dHa5RLLS2abU5nIr0JgR5LhnrY1BcutfwTfBK+RQZISzxkU3dkk55s8tD33Q+WlXYbAdHb4EgXSS
0juxGntcoTDEK4cA5VZ/kJoL0Cirow/1I8X29psw0hChd6Z/i1cz4Eyfxc463GB8jsAhw1tNTnU7
pos/10cXCni80nE6Aa/2RW5qdjafJXfR8bwwuYxy2R7dIWLPYfKywP+L9UpFKUmq41Nyzb18JXV/
TeV2NQ6B++B2/rkUqj0WJIkw4m8++xKxcbjUiEoN6JO85QngTZIZ5CgzQBCcTIPHOGn+ha0DICdI
NhYf9JmasVTNZiglIYnlaGvweO7BWc6qewjZLsQXRWr3xWTrtp7WX1uVQxh3FcYDeFqZ8PwhDiYG
unkf8mZO/n7t2LP/yNQtXcZZZ07nucm4uSLznaHLbL1fqXl52dxU+hNyQFakh3oBhD2UL6M5vVGX
jwfGkXycBqo6eRH9RwxM4mWayXcI6MEX6F7MjFuaN5hC+EjbW6ayhGJO+9UQlT8DlMN88uu486Jf
qIz3zN2nRzJNr5zdl8+YmuvrP1Uu/18O9G+8aNg0/rUY6L/9LsRnV07z53/yr/F7/qYICtw/QnQ/
iH9spIqRfzF7/c2L5pt/uMhwUNnaKIX4L1RzfxcEOeEfbmTyHw8ZkYWthv/r74IgO/rDwa2CeJwD
76J6tP8rgiA8XP9JD0SelBu4oeNfLHL/qN+vrdEZCBnKsxZp8C9EyDbB7cNqF0d73Ah8Szq8z+U9
MD5O/NQc7NaogJlZrW0+epOvuBeFN/vWz2ra6vEzmqVaXnvLUlxBU9GOW2zY9FCJmxsmQ8V9cqcD
J6TmQ0tCWsNlpCmU5jfmGDOgolxpHDfejqRidX10H6piUEnSq1ewBhFlL9gyKFavQPylcaVal9wM
rzQ9gyk5E2NnTgoGQfS4ntXvh2nPzW/kqA0LV+q+mrej0Mp6DGsvbF60hQsr24y243JbCeQ9l2u/
X1rUAB4f+UXzeDALNZYUvbrNr0lw3JsX5OjhHBfsEvVDMwSWTEJjcPRNaDfeA+iOtUKGO+Q63fE4
W6TgVV393dpt490Id6gmEcEuVkxoiUJJWGsjelpEu4r7PpiGhtywUE8fbXmZs+0NnLRf2twm91E5
KA056VzLxgPRN6TYCN/bniqk6/25cvJqYBRhcFKbHUB9nNGrsGGOAntmexSWEYF0wiP+CAh1dNMg
Ehmuq6lr1JVVDdq+UjhU7HfhdiiEmy2sVhaQCMfQfJBH7qTuVFgswPjNYYfYZ1noxUa0N8nmdZVM
d3PTw1vUmybwBHsqaR0sB/bOYdhFk6MEdgGxGgIczDsVXbddVfm+hCATjaaObi1w/eXrUuupzihA
vIGeyvYkQFrbG98U/ij54TODiiB8m5g+eAeq9TqiOycufAWUlxbgY7kzEfv6R40hFJN72bniVgaz
0x4HXq71SoxBF5Adt3WEinimzFPfmtsyq5q9ZBXk2319y27c9Z+JcRCvvStD+5eT8y2elGfOmDOt
gsQFmhPW2WEwdcFNqIsSwrKsexkraEgbfvtuJ9lMl4K1Opp68YgyDsSo70REC+kqLCSt7DhqcMpK
2Wjo3X0PXreGDLh4GtuRoSq7bQ2PX4bVj8JCCMbU2N7eN9bEflzVAxlWtSoRrxa+YNYlEWWVb6z6
/TxmamKbZ6nri+S1C4KFmXUR4WUJ7JXHcbasoXspIknOWNyvnW6OcH24MWdqmjb1e64nrHWDIz5Y
0E75FeGN03QjDFgt31QzzOq2nn0TJYmpBsmorBoNP9k59fY4ECaWAcCPyjj6rLaCMcYU7a3HgG6f
CtPfQyr/yXR/T7ZL1c5jMouTFLqf+SQNs0PtOZeo23Kf7pDt17A9Gh02wyzcHdR50ZybjEwMGJhY
VvRc3fqrFxXP7mwiRNGeCzoSouPy6VtYQWqjp+4AsG5fE7ozzJnLxJcwh3oe+RDPDWzMEEBlnvjs
JLZYQHyrwA2xm+NR7/lpG8uJnDPm4VFfLWMeye8gPXUZN7ZtW3T7URXe7cFStEm5zQwXbGMw6vfN
GpU4M35oqluAUWzKvWWd/Fs/34MuBTfG4MWvjaWlaF6K7s6cUTrQQQkv7+jNsaKxagdNwojMM+YN
2JeHZcCuPDl+k1NgziHF8rwGW8yqRU/XUB6L8oT7eXdezJUdRc0fv67sjSdAl8eeUBrroYEP0z22
iyejU9mKKD+zQjVz3nSDkw23scGiUM5SpJGjmfATedm0zP46Ja4Wz28aAp+WqW0zHq4a0WEJIPlQ
/tnrE3zECc072xI6MWO3TnYsjWE8VA0iOxhL/XkWLR6tDshoQlcFMtTin6PxGM0dgwGH2SBW37yn
WWGbVi8texehG/NHGxqOgVEk5EBXMqRQboKZwMVRty29sj1x3ptmEETHvkHNnc6DSSPdgS+L0qqT
e3cCAdJYHLxOtWdT2AQq9RzffulEzhhUwoWpj+0sBnQ1rVcigXRNd79G42KUB7jP288cAj3Lbt8K
34vJmN/hYGEcmYY+eO9YUvm/+57tc8wCCw0GjjXuOMMD/JdGeUDn3E0AalLZWXv9YRXgfWQCCayY
v5fFzqipXXlgmY3vIPo6ZHfmp45axXO55k3RvJHtWDkozarL0pV6sEpoeZ131x536wxtkbM4RILq
MdBfyo+lAeDD22cG8gqQsPZQQDjll2XOs93Dpo6Io3AKQvHuVtKoxZVpGMX0fS4iS90Dk2ZmpLgd
2UsYXS7AwTcGMF22p+u3ovEmJ4uK0tvofJ3aO6ybgW5HDAMDV2t3Cx7ZqMTm0vdOaZ0rL5ch76lv
qxuP/GjcIaHMm/lqmwyvWjDpENsJBnDw4KLOZdn5pLRdUJMvI5lAJvhUMVVPTmep5mju/UgPGRkc
miyKR5jp+bAV5AsuZlFsdA2ju1WfBe8F8nw+2gqRJxSs8GfOpN6DIvvfuTuzHdeNNss+EQ0G57gV
Rc3KefQNkSfzHA7BMTjz6WvpLwPdfwPVQF0U0Ogbwz52ypKSDH7D3msTicE2liFxveNvu+aU8Owe
LqUuhXnsFZmUQATbJn6tlVEtYmMPLmQu1GpcasAqrGa5V4B3A/qWxKyYZZf1g2EuUrz1I27EZ+l5
RhaKma5va5F1Ku9mzsSM9iioAJZnaFLaeRT+TiQz4YL2GLMj81onWK6p0/cld0pvuXWoHZaUdwEM
EASZqddMd9SEE0kDdMTuHt55n5z7GD3eWy3SRqvQS+w+23AP2o9t6Y3vc+0QxpWYsLKjqXLq9s7t
DeJQifornGic0Q2H/trfjmA0sDzUbWHxcWszk1vbnwccUnbr4nnAVzRuilW15r4IgPIeF9sdSNZA
UVNErc8i8kF3GJt2mVKWGXXL0CCg8JYxvxeA+afPpbL1H2tWJN5mHovlL+06S/qjO5kOxU3f7CEy
AiEJFzkNyMQKQRxN4oWPJcwnwgWt6ZdbtHT1adXnCLJQCcV7dGt2ThW2KK+567WKp7s1lUTCYTMZ
J5DCwFZAI8h8MmZWgEGTIzrsCxQ0v0YatQ4VtZU2d5Ri9jKfxSSc9ZsmNJvQTUAVYV7fIzra+EEx
dg8DKQl6bxouEyHcrcZD6U1qdc6MhWcE8vGceoHJHrEI5oRRMC/5Kns1TPO5W5ayHb8zt0a6iiQ+
Habd/0jn9V9RQP5ftFiI/6vF4rmox99V9m+AD+v2I//YLLy/aH4wWgR24HLE+jiB/rOpEvZfdgCl
QkppmZ7r0If901M5Ho0YYAkwHhgqbO+Gsfinp3JcoCCCX58DdMKWjmv/d3oqQVvwb02Vj8XDMums
At4c2r9A8i7+9+ZKzq6gyGYAr3yhaFwcNiaIrfIl0TuH3Iy0WEZ0lQVGVwjZeBzpDHTea/QGPGpJ
UZKb0mVHrtiuZFX3nJP/eSgklvv+zp/S/OL0YhfoToSZRaWgGU0xLPvi5IqyQhRHCWUmrAy57ufM
wM1B5Fg2wP0rdEotU87tpiODYUsuUkXqzG2CnW6H1IXenakLY8YHEIYwUgeBLscepk2VUsVmuemc
J0rcDSxOMoHxwTod6aKz67dH8qoPqgo4iSvUBNgREIIa870H2GRhOUE289hs6kVR6MRs2+IMdY6L
CCWneozbYOc3qmE1X5CnMuIN9QrbAozxhctLhL4p3tOOyVfuFFEy9ocsdX9PTVcSdeGh1pEDsjr0
rBRYBFEXEqnNjERtsg9lZhGktdbsh29KqpthcKOV2+5od5ZNT7qN1QXRBLgFjXuUKiZYQUKOGLK6
j26M79bm5pY2Z3KJSX7aNEN7lRLQeN1AD0TVGFrrvW5YApYYXtjk87tYRX6QPizuOJnCvhdxOCnd
4eJYsTFAK4PyxuK39gaUiijONjP9WmhCQmAgyObcxdFaVjdIVpLftN0uP8/MfAs282al8CJvdj9a
YkqkyAqamnIjRv3Zmxl9Z9O+zEE2bQYV1BvKwd+WkbwbffW7ws3Od4632qXJYlV1G/vjGXZV96Jr
+Gl5gAgXQGwo+o6vok2joGvENpiZjDX1eIdIE51iprhSrHXr14W9ZXkOM70y/E1VlAc+YrFVrbY3
fc95DzeOeaL9Jlw6kjFHe7MkvOVFv3tz1Ix+sYEzg8E+gI4KY39zM0zQqPW4cZyKgTnh68jd98wh
jcib4PM2W2z0uE4B/0d55pkRvePVF3x/S8/QOB6YfmbxR9+QAZvks38G4NdxS2nkow7ghax4r8oO
K1BLJi3yjsE1Xgl3vbJhkiio1msBNoKrYu5RF5NhYqFxHQmrqCiqnqoBzGc51JiwPX+bd1RMqweZ
jN9MDcc4955KK8m4DxwVse1G3J2GGB0EDWprS2TsFQhatC2ndGn2XP5vRqnuB5M1FFT1ZLPOHjR3
xJnDqjT0S+utT3qxAd7P1W6Up9hOmOrPZc7kNRKu/fdctVxaeFluSOZg5Xfb1zilRw9uOUOQgyXm
NKSRM8O5LfZWxUki+kruO3cIW4ML3gqqz2BkCt6ss7lLkUyPjs2l25Q2+8U5zKDAhUR6UU9as7XN
PXZEi252jLi+KURpTSRSFeahob0Gl6Jw92Zgd/C0mQ47o7WdEvkY8LIIHEdulFK9KMtqT7Malu2I
gX3TjUSGZKuO2mxA8CIFLWRtRYkLSDtmlzVmMRU3XcJscT06Gntm4+fjIUnDJVbNDhHksimSfSXE
98Qhv+89fShK+moMOpitF6b+VptFeHbcjXtzahsatdOtzwqm23reCx4bQ5HfyIRgQ7t5NlPvw0nR
Zy9IBUPWFhmai/0QY/hQcsGvyuXdQfGo12PSBT73M1+M8ssqGpfimMaslhu9WluzL33yzq0jYBVO
VzTUboEDoCF8gn3CLdLHubE70ZNvgvJnNstu6/iL3qPs4A8aD7VIY2/sgJYHlUkPknLxw5yru/MD
b9PVHDM6Nh79JHvva9KarGqvgu67X40PsHpvo4/CDn0a7a9FGE5F2JJRrYe1NL9zuWJsxAlxOyph
z0G7A48sne4yZpE90YKoYHxm3pVEmUgZ3EvEtEoSdR38Gkav2Dtev5u8JTsk8bunF9D06a2THwEK
lMmut3l77t8u4bSoA8IYByIPt+yXPXY/SWBDfo9NNCuGRMOAju7UInu1RPFIG8L+wUc9myCS28Rm
YW+cOQWxvGYPml1QQL9724hxp774AaI1omJbeY5V98xyKGwcF0lTrn4k5/QGZ0fChtAlIx61kelM
e6/6rliLsgkGQUlNaWdS7Qujey+5hDS4tI2C6nucmoZRRzIeZjI+fAZd1JE886bBc5DNcQNqM24O
Tb8HCUtKZmP+3F7DWp6SzjnCOiIL1uxRjPVGc8eklCChTO0Z7cdIVZtHtxzypzRZsrM7sHJppHjw
hd779oDAFu9JaLF7i4YleSnJHOVmd/goAiBER/oi2tz6RZU22TItqb8rppumgtF+SxtPSuB1MacW
QoNgq0xx2344V3BMv0z6/4d0m4tBnYqhJip2LO6DLEBekpbtpY3fKBL2PVrsXT2hRWeiSHdqZfs1
wwaXr8YjdykGMzwGguRkTaQuO2VW4v2lEWUW9uP6t5eh5Wzn/NNovHNdAvmwUr2jCj63agQ5MGPp
K9bR3Qau/YxnbgQhZjwFEpNapYM7Wpg6GrZqXxvxElpO/VXQ+G6Jdr8xLTwzjMtmDmEW3icp/sSq
Se6WAk+IYOU/q+U5LYgf7IGNMmKBi1TeCbtgleTd1t7BWmBbIsfMRMvbDGnHTeeN6AtqN4JIh9KJ
tDCmnEOPn/vcLyb+ajze5OoAxyg4mpkgh3GQ3NSaI/PM5Ypbot3eZkcFcU/xNIbVaCFntJJ+Yy7+
GZVHfwY/z6YxXi5DCRjYHyInd9Q+Lzjr26DhyrLXCfE6sXFZYbrc7Cy26DM+gTnMWxOA8WaC9o9I
jG2Ox4Br5jhGCOKDKPHK8iEDyQMFrsbpukbo0/MDg/iDJbmZu8z+xnNCOVZnWysRJKJa/eNKn82A
+UXchF5gvJDzzSwjkVsZqG/hlXQigqqyKcxZ4myDs8JcMRxsmnm/KchYZXTTB7LazR7+ksDBFGlj
En7q8fInmYFudCrkZ1xvhQWbxW43MdruArLdspKii7vYPi1+MqKEQNkinALUMxEhxgwMhDEuIM+1
8qOYuB8m5pnPpixe8/dp6MVrVbicfoH82wWsG84WK1FhzxNUCg2Kt3Z361iDDUW6sZs79pA54AfN
Bpfj0LfpHxVpl71YjtIjBtsO0kix0QxjC4QJQ9ltYFSoWKAdbhrbTg7OGp+kVcmdHzuPNgY2wCZQ
gBoHfrmTOExYDzh9hoM5ObCgC+SZSBur3n9aYvnk+snLkq7znXYReYJQMbZK0W07Js4ktC72klOm
rehpW5p+I0amPgYH/CPGASPwsu+mQYJzRhkOYpRSNcBCYTrDxmEWx/5wfvURQx91DlYck0RpdKAH
sNuEY9YoSswWKwFBcKui+s2z3AvNpPqu+zwg8wxHVJsZgiMeEWivsFZY88CWNJPzxuuNPzjHG87q
73Z1QWEmUERMtj3anx4NTS1urix9nJyaEqETKq0qAWKemJhr/XWbT6T1og0+lPyXzCWSTTuCl655
FWY23daf0CR6kye3N7oxeuhKRwwS6u3KlKXpmmG7LhBmxAjZxxTDxfJGua1u4svkRqzDO96bmL1F
/ZwxsILADQttMEo0/hznRRUjBbGIVo3bNsqTDzenDiQ79cNyspg5q3rj2L4rzeXaN+sTkaWAc9so
RuS7aZnfbISZ651e7pOCwYcxZU/dtk1esdOSASK4Fm7jT/I5UMogdWcGw1dQ1AgKlEc+0xAcgwS+
maWlecf8NXQl6HqnO3bjhKhulH8QBWABDvR766273Gx0KO0XdDbOvs+g8g5Yze28dnmF2UOQig1l
r3pKPGmgCFtGhdQb+UqJBizEKP5VZMMlCWZyINYloQ9Sj66dPA4DD0ADu0ad9bu65Rcr5WpGjTXr
0MQDOqz5C8Lvt2FAFz1NzhNhKPdaOce0KDPcTZSJzMiGUCLHcYqgOtW83kpftl+ZEw7S3jKj8W7H
a7vPBvdQptzUoj4bM8qwLl6WoyCMwnffixmNqoPEa7m5ZVEebroyLXfUEpx7qmP8axLt3jCpzZMW
ZVG9jNtFy/QC2hE3eDwxpnLkfinic2xTJFrBEzEB+xg5U1TbDk6HrLwWlOAPSOajofW5n2y637bh
tVNNoTDL12FYr7I1r9bI8VYWVY2bOcG7WhXjdSJo7cAy5y7ovJKvimfCUgkjmm2hwnpFYZO2FDC1
zfwXIdg15Tayl5hkjzw4sF7pMEKrQ8PPjjcesOp66NVuYp0sI995+CPObQsnwdADQ+fRRB82m6Du
A4lqul4IVxkp7xlTobaAHsgykmt2xgRqE66omDhfFPl5hiJLDTfY1s7dx04fh7iyXmzxiYm8xTki
WUjJ8WFUuBDl0FqHWXAQqbECuA9RVxjsVGvjB2+/PJWusR1wGaNExIeQrike7zmQ56wdP+MWvXQf
GJBx4RYwwq6mqOiTU+cpfcqsm0pmasO4rUVkmIjPCin3ZbG0XLnZAQZEQj4ZPMn5Bquq5/xJZiim
dIIjEuPCaZTZcW6aS1rIZ1h/eJ1N6yudlDrOPelGuXV7/lVXYYoChQ8AsHjZ5hJRGIe62qCqyPBv
zmeXCPl9GhQMMOaCjCDnOcnjAKc2uHK7gyc1+jS5llyXsDbMF9VTUA+6PyYopR4UGaw4xtJ0l0i6
UX+/uAMesMWnbm+Fc27kEtXDPB6prkNvxlnFqnrjduPveBVoVIsJxWi21w73ekEg+ZmEjQ0hf00o
hid3MLrDtIyvABLUsZo8RJKuPDMo5ysAhJaaFtmQ8MwybB4ET/TbiWHkwVhqZve2SWNXmtApuuUH
a6beKubGq01hBxrM2ZZz/BWXbEoMs8JXbHy1Hf46f3qiEdroqfbPPNwkStejZ2qKFCITx0KA1eI8
GVKU4oWNp6Y09LKtnOB7AvqeOXpv2emjGDvJKuTJtJV1zDTaG0vub459zHy0gvFQE8mBqXpayz1G
kJzdALsa0fjDDswrkHiFI1IDZD+LeCLlmuKP0VLeDcalypPXvOcJY1oWSQSLlASpZUzI85z2KWAX
wYbEjzp7Hq5JrJ8IDSAwb+CxwqSDB0zlUnCWaMqhfBAakNO6u9QY2pzPVpJwKPJu5gmBghkQ+GMX
ExS5HjUrU+KzkdJj4WwncmOa450qPkqH+XqtqrtWt6dmSQ/umm8L4smaJfhd+PiUQXNPYbwU9RH3
fRMSP1vvDH0fVHF54j1v23/ByhgRb61ef5dyftTx77gfv/FPY8UD2T4IGUfpDPSj4qR2PgatXyfN
HmyMp4d48rc8cNA51xwuoNcjUeNSq1pxkHGxhIn4VgNdcN4bFfsZQ24d9uCuHA9TVfxoOkAe7fmt
Hqmj1u5P0zR20WIOdxh6EQUqB/GvNFj7WzuhZL+NS3AahkSobA/msTaVffCFtet646MrQQb7Ry4g
OfKkx6ujzwMtOHPDryq1PoVZIiYdfbUXyudK8DRzpNh9TBoWEI3MvkqjeJjJBtnZKf6zIsmSw0RF
dsEJs0+xdS1lk0WO1VTU8GyGmJSkeO8ktbkz95tAwmTFzRPh7HKjAis/j4/JP6DWxKdPOePBDUhw
EC/FA/qEdme0AyHe7rLF9F7hz12c+3cVxO9rMuTbgaTE3Wr2876ubjc4Z5axxOBVmpLtJdwX3Xv3
iqTik8taRZH8Srvq8pq/rACXe2nER8Box5n8ZZyX77oGWJHiQORBYQ1f1FESArBDq+/U50xOVwqc
BwdCB/cGpBnLPBuZ+dZ49mGoqAK9undYE8a7/jbrzKq/ES5yNrGfURUL7TT4aNrWYPy0cB5odPEI
6CM26tyok3+fGuS8uBUTWJcx09okHuV3fqrm+c3EFOrXwd2kUxZjzZvjrw8tlLtNnOPGN2ArFB2F
j8mTaEOWKWxPf4IxYM2AfDDNBcFj4kz3i18eluA1tfADrseVkdGRbyNcM33oRHEBEpBj0Eo+VMNd
pU4+kQoccbdX06vaOOjX67zQGz1YE74LPjvj1EokyLqp/G10+9r+CHDJWaX9B70GJ4sRVSxjOje7
c9oE2Tn3rEofdcH+bg3Uh58ZZpiMJcbmAhjfmAX37XmVRTT48/rgDYoqKq4ELFGc0BxYF7d0/tD0
u/grJwob/IWTRBneNsOX6WSYrREdCm44nvWckXzPv+Ahnz3PurFffgY/AXyw8gT0hifJLbTH2gnc
z8yJYLa7vXCVEzoAQ44+uAAz8do99yY9rt9fTTLYbkIK1DfrEDVpTEpSbSP27l9xbE/bVA3o/Bsz
Kher3CAATMIaRCCWuvqPnv0P7Pv3I6c7ygRAjUv2UqvsG6dEwKa7+b1aneZCW4yDAi5G045OdC2z
l8JwqbyJPBjb4NFVtxCemWlrJWw01lzfACy5KVP8KU2aVRvd51+eR48Wr6RZDczZ/ex5bDsnXE6I
3attPGKmsRHB9w5anNhPhtPcmiSM4HnikZMfcvnKVDXZ+hUjlSKGeTJr2ktMLBgHln1sNJ/LUJ75
NwZUZdI+cn9gApbNhDyyp+Q7Saheln5BxJg/NQY8z2ldrcgubygc/qmPefXZDqJmRo/aEs24b+r8
RYx8Yc5wQT5Vk7SC9DiP723QP6zNmSAGzQP4wc+6GH4NPRMxu7HSsLs1wybukLHvXuiAUEjPDnG3
tzGXzNLDSJ0eJi4jSaypLdPzFayJeBw7/YOaBUdHUd1o/nwbsz39gIv00xxI5dqkewUiMvFx1Guj
fPCssr4LZMI1xJ3T3WLr8k69N8J77fi1blzW9JtJTTAU7VcGgwXxCXTtfo3VO88Ag1Q25FPASKLf
isF4UWnBHlZe7MHvX1BzzwZAURhvbe8zr2HMSY8HTMCQ4yODdtg3POrA0TCO8dTOcIgTJOqOrmCa
dohla3q4CKznZ5ok324HDtAbn2PfNTBeivdyZpzkr4Cnyhm5kdsxuEg9+KPC4r5OSVcpGoS/NNZI
rHRoY0HiOTXzmbknMnNZUI/NLziZmQ6g6GXy7/69rA7D3a47VgHxcaItif0xPxyrmMmSw/VWD+Vp
bAd9LdhJByn3p2ZzxXWsWXfwBCgttUaDsPRmoT8Aq5tzbeARA/SAFw7W/l55fBFM3rfCXuwo186H
OWBOwTvtRPiQ+CzJFyNstj91d8AKQH5Mxgyhxb58O1yZFhqc4l59hxDpfjItFPMWdACK2GTD+h1i
QlJfZ2fll5PdEAZA9RngJ672jkZ2ZlmMIDEox20iLM6d7keONdF9nvQZwLbvAdXL5n9kmfv/HVUv
YEn7X+to91+//j0B4vaf/7Ptdf5yWak6kimhKzDewqz7z21v8BeAe7h5rmX5pgu2+X+lOVh/4dTz
TClNYJAB8ixe7p91r2H/JaUjgOrxYLppX4P/loYWstu/i2gDdIyehyTJBDQAM8j3/g+o3rISCjaR
7Qqrqjo3LiMO+A/asse7+djPozqv/QvgnunSZdYAua64d8kn4aZlvBbgHwlrlbC8AQG4YbKqjMU8
Wcy3nofUPzZjvl3SHisM/WZoLZ9DYwM6Boy9a21WC7hkxkjG6CYtjbPH7L7LqfzwcyZuiRz9qzEZ
j+jcTzWJBB+Fz1C7T2d3J62YWNAqpcf3W/9c5+6Ky3H6EaWNNjKX6cnvJT0k4ka70MHWcoi7rw3j
xO73ShKyjAo5U3Y1/nbVMIh1OxlsWGqCuByLAFx3vsc0+tpmOLh5ZFSkv5U25xWLo2kQdmhj0uOH
nHxDufWnMdDv+ubdYgZYR7xUh8VEIJBKx/tFlkfLHqzLTDuGHZ6AtKkrYSuXT0CBn1H+rrj6VXVQ
MVnzE9Y/Q5TQHgbJsZ02L9OSPbhidlHVOG+2+54lOPAmmCJR71Gwp67aphCleGv9weuD/G7AwzUw
SCaWp04fwVgHYYPkMgTDepZN8gSuxH7phU3CkOnNO7e3+TlrelocwgAbWjoAcYjXAvNjlgNwOmq1
IFPBa7B6vC563ZYzZceOT70IYmM2lZEkl8bQzlNfvnQJgdymiWOsmULcQBylQ17QuyZfaiFRS7lE
RzfxnUzQ0AQAO2i6nWI7DcV7GtTmxfY9DBJuvDfV0fLxTc8OKk2ZlusuQ+6688ZcRoK2l4i6Ourc
ot+VAUulWLbIjD29fNdlZ/7qu2OCOO2UomOCjjTk0WK06iTw51Dsv2dOsp16zw9b6vQoXiNfS+YV
yvlKSj/EAu+/jdytOztJvQ39xhuXZ/k6lRlLjgTlOII4gAYVsIAF9dNuGauMOFOyHwIwZUT8ip05
0y4XkxWZCooMS0UEzsPw22lMgWHMhShZnipfpPt15POxK2kx0yf5gSUxxkfnliLP0HrUxUXGVRe2
DvJpPBf0U3VEQnN26YsCaJIYYZKvybOICZWw8vUZwcGZUfLOEej6igIChFk+MDf9GwgUBwrg624O
9jzuo7SBd03n6+F9QxKVO81Z21n6zNQgfTaQFoW9O0JE8DVwbp3UL8VYyYOYLwF7wk3XLd3dQoj1
zCL+ZSgpTf3MIS/uVgmSzHYCo7uep9iJ4BKle52b34YWwUNTxebD+jQyMj679bvnJdehA7aUuB76
ioowtLqaaMbYQJWGS4Zz6e68SmXbXhInoxLN0PWnbrIfb8GeOtlMfRBteJ4wTsWqX5fR9U+qMy86
aMBzdtXjSsLWht7vPosDdr62u4SO+1jLbjgarXvAAgTplthCxJ8+Xt+EQWmS4HrX1vpGrxZHJhXI
rqD/ZS7OZafM9YQjNY6avr+CryXAbJmwXq3yCuip3lIXgWQcBVNQhHonIDW8vQQAr6GepsFOcD0m
h2xwgoj1lcmUZ/WPk4BFYeISZyOBf7OJfxtm+YdFb/WQFf6nqXPrkCuTdg0Zx23moKI0wItVO/a5
0OLiwfBatPHbVxWcPSKjeq+fMHoNt/3mBD6rLM/LrZeX7CWHsXiDTbUe667puU5CM8/Yz1ER5oa1
qzPpvOF26mgbWKgtzHm20I93VunW535FMyP6Rm0Xd70kfXd1OAUfA7f54p4tGGNTtk8L0pRR5t21
l4UXJtgD0SfvlgzkL+rH+1x4YlsThtN6RGEW+KH8ii2VtjTo7/Z9CboEUmr9U9WI4RaDR0VHZviS
tnVUl1N28BdwZk7mPrJYRhyZnUtEQ3hiUYOojhfV2zYr383Azf8ucJPOfsyaXCiucLv3gVKhtRSX
GBXLbu4TY5N1BUn3lcS2gGGUd39Z++poYcfV661VyutLUMF1ncuA8ha0eM7u4r7suzvHDJo9hSaz
WGSbJKff/pLihQ78TEaWXz3z5WCBDtpOn+xk7Qp0oPztv/45GwR79n7VW214Yg/l7RMzcJ65f7Qe
H8XSpEed9HT3iQQske0GIf7uTf0zVOnykJoy3ZjalGHfWnGY99nJc/DG9X32MsyxRQYNwSv+6tVH
4i8NEEoJfSYPAEC0PDex2CbBF09bPhAn5tnDbbKpZX5SEqGCEXv1IejtZjsGxo85cUVyfgAxqqBM
uIX1baNNvl9EBRfV7n6nFjJ1w7XwM/bPK1lun0OCgb4zQMoQQ3bpazp/M1F/RgXcMGkqUGFjcAKg
xgbHmkBAuenvpjbWHYbSZRsA8mUZZ0KL65p/0ZuGR1dr+9DV9lviDYjBVH70unTdjrM57G01okTo
1zPcKAbTanEulfRJto0ZrKtZEaAiM9he3h6+I8tcO/ZOWC9C3MQSp7T4EwwebJJ2uBTjMWZftHFt
bWIZt3e0y2Nkr/7KSAEOd9pVf5ZBdzhRx08yc88QNAQZ3yCH8RiMETDFGLBR0ZH7W1fOZcHHa8Xj
wiShuXOszABIxChBBpaHj7ucnlXcPOKlFs9YIymKCPG8IXgJql7zwyhw1rncZOkozsRpZxssNPWp
CrDtJo69Z20KJqUkeqtkQI4opDKiOP/0Z6BylimywzIxUe0WrJPcONneN/Au8H91QwsNawTqikcM
llJM8hPj1aA/9CzjDpU3xA+jwRloBuYd8Chxv6KY3hume5UFfmMYuSjHi5l/t8Q7y2nnaCVleMoN
pCijz3SnOQHXsI5xwoZtmCYRxgP0pbju5aay1BXzPXJov3ERN40YYr3+Qiv+ht+nPsaEveSgHKN0
IcAjSACnipmQ085/ClyLZ18beDwHlulklaxkXPwEeWv/TAOD3RLkAC0acqahPBQposQR58MD/smB
vjPUJRbaokOhljTo2konhSerieygComhke2mtcP1yqTXy198a6z2uieve1l662Le/iKLJzWn/YmV
xmPTDEd3aVCk5fPD4q0v/oKGo17pWUFtwZOE4FaOGc8rw502qizu5tZFUZQfjNX+Wyqz5vwUj5Vh
/zbUlG0Gs2MPr7HwY8w5ZzGPBTvBo0/5Rg5QcBVBku8RnO6M1ev/zokrjuZs2sa9kjwWHOvK6Bne
0Vjnu3jiSvfs5eBMUCbcbEDrDLdyxzd+wjMyfTpEtm/nwC1uEOQKIX93is0WeXxUIaLfTQhZwOmx
0WS/f0H0Wb3eBDxO7RwYWzvfqv5Dl5ORoU6kB7Dkq9kur5Ues4cajTvZI7ILO8z1lk6OcYY0z4gN
4JtkvB5ZYWzjLveidSxbHGgwoArAthaHrumP9quwzpZCBugYPGmIPmqfFzm8YahtmVxUO3vts6tQ
VnvSYbKwCaoRSrLL14+BNr8FeqOghJ1Mt+3DZMQ04/eM3ciI7nZIsccNcgsIoev73MU/2Wxs83Z0
drc3FtaWZls/XdWCwCcXFOC1MT2bcVnj3mW/Umq+STmpc8akM+7FjM9etKCAiu9Ru+vWzI8S5Sb3
kz9gxl1+aaXOPilZG9kKxlt2FqIIYXHpDagSIFtRPs0N8bxB4RzMVuz1zPyzzdRr1d5IpYTOWi5o
O1RuPvwZInb9ErEGSLmrylG0rHJEnef07gHeOiaoZUAXgLjj7JHJ92YZnHcCr97VtMf+QBHSRV4Q
jr3LrWqPPH8xjfV9N7x5hvy2cvsKn/B5RM1AFdozwGCAhRhddMbyYepi3Qu+hD2TVfFRsP0nt9fm
KDTrfUMy2jrwY16A7C9b3XsOd7XJCzNiFLZch6Q5LtTYLNTjXyTUfVZQEz0Eopei7ehsqMllTQ8V
3+gUHbf8Jp84oSnDlsNg72YeujOMN5vfQAafDafgDk1ocWKhRUU/Nkejdt9ar3kircv+zsb0gWwB
SNRmW289Zd4FBGgJ5HO9134i26qPstLtoyHGT62b4tOuGlAtLsJR9JS3Y3llNTJnr4lOHz2oyPRM
I1otLAZpUrJQXvWb1bjGnZ5YxlDrjN2gjsVqsTnV+b2sYu+A2pQqvl2rCLtSuTWG+WQzcQohL8xR
4ephk7TgdT0Xro/O9zCsriwO32FcFXtfByaa1411K4HngMPIKyqEKSxnPXVNy/TNYRPDqrlqtmsC
VbQEeVuw2eBmcDU4vWq9K5jLN8p7t+BY3I22OR/LCmpSQTR8Pa6koEs2dNlTYa83TnH71Q163Gae
eoGiTMhSWr9hZTUhTKIg7RSunSLbGXllI4zlNgnSFEt8MdwLXfYnEtAJwXbmrxHWt24ZlnpOz0KC
R4fhzd01r9f1iLHgCke5iVbAUauRxJFSQTRPuT7BkkvzzET7kr1RuGN6AyNzIUsPu0rq4NRVGMeJ
soAK1QHaxKRIzFSeDPtBZTvMOp+GBHHV2WfLKuc7k9tl6pfkajcM2vw1WzgdA0AN8w0tIueuP4sl
Pc5ji9Xl9kfGf7B3HsuRc+l2fRVFj4UOHODA3YgeKL1lJpn0EwTJYsHbA//0WuB/43b/rVYrFJpq
wiCrWJUO5jN7r53o/hKFULACq1sfIaTUgFUQXU6eOuebKZvYi4hMA1aI6an0Ie6wqo22vTtRNtRd
uglm6avTZJ84vYwj/YdxXwfg4ayA1WWE9koOWnlOA25SEULfbe8Jzjvf14/j6K7cFgdnmTUU1u0g
7ksMWzlRu7JAGNuZ+SHWm7NhDbgLwxuYbOMkq/FlsLpHSNmkO0ZWsBvTyiOCozvpPSPdLNX3UuTj
UzMO70HDKiiZ9BpXlZ+SxVPd6RplcBgmNMkpeVLAOhBPJphv4J7cFwCvcstnKFHkjwps18G88xwO
jtRFceNMWfcAI0UdMm56qen+lrMkYqiwvWImQfmv6HOtmhDEpoihEeHuTCyFZ8BysEx926ggd3rs
PBIf0Rx+vojOv5bkLJnRvdXFKHfwkC28jsKzNzaI18P70lh7Mp9N0W500e28A95LvYDrG1XuIJtF
HofDCS9xsxOFxqKT9PBtKmouutH0ZHAgb1B9TIsEvc9CXi01Fg+Q84E2Z6AURElaQ+VYjF3naVEn
tmCctaXEYEWsMeq83vDN1STTD2OgsLVrzM6B+i1K8gz8kAo1HXiuYUHShE7rWOpI40CEHESLfxRx
8bftJR9ujdtYxVN6KgMdwYf3xJswbUTO75ixZgPmtp5VOYm95DDgkwvG8pgbFXRJIymQnEfp3mep
7Y+Z2I2lAc5QjCfdvB8nbOFhCh0b3f2D1fs7F3ypkQU26MwZ0VbqT6KLNtDTuPhoiVpFvjxOfv/N
c8+3kQJFmDB9Q524Vyaot3LElutXzPGGAL6rSG+1eNA6NCRV5341nfeWWZBDY0n/JO3saFUTmPgi
Rk4UBoRJRiXZwV1wMdIjjhe8pXpEqd25Z9Onham98EOT3nM5zG1gF7GD0y7uWNxRmKHuDiGloFxb
u2l2GUNxwb6gtcWhqCbeeYc6fzK53kTTK88ZT0UDMTzr5Hrq06+8gTpo8MwpB2P8io6bNdupRmar
saWUfI5GjQthqm3kOnZ/8kK4AEFZu/uuJ/h5qh18ctwimFcCyJHA90xUJTHBydustbfAorU0f8mD
rqN9ZQwiBj462/TaozW+mMUiJVmSlZg6zs+qtiM01CH8PQwHRY/GohboLcPsyU1IJXBq0zvUw3CI
6v43qdTJ7wCfO2S6rrf30IOAw3bgooIwN9YVaxnCtqJDyMoNNz/3fT1cRpl9Lsu+2iTQxoVR3WkU
bkuWqJ6V5OtQ+45qxNNKae7Ssv0rxkXrvprlFlGBxEH/7TQjugPagiGlecjVfL1NqJPt6akppiuw
A32tSXShHc0d97i1lYScvI591nvXhhAULnWQCkvAf2d0rdEOBNq79Dg4qYuLQIgXp3C2sf4Qoa7b
t1HTITMI4+MUdaiORmsJf0dcunr4UOlNH58it1qX8KmX0syC4+BkK7Or7otMe8qdpr7iBMiXaaSD
VYiHY9zG2imKrANEwhvwzFVbGto9K5a+QQFhTNi6Cw8Fh6PTztN+dzaagwyR7RLIW8Dib5FLO2Gs
htitikBmOeTRRTbZ5EXeXhBerlqp20wsm3ydtgbMXCJhUBcxl0D8CygsD9NfWsz5zzneLKZBq5kC
+kcH7NvSLiHvjYSUrIcQqF9uoiIdvIrB8ZJ9wA1NN0DUmndUDeR8SG8nQyhOzGl/Oz5sJX247/De
IfRXm3G09Qe3FsepHa9MAdJVbuovwTCS2M6USPTqNZ6qb98h0aRgRm8b6j0DxzrK7YAQ9LePPGvA
JS2bGmfLwPpP5T6Q0wonihXLjdF4zRyC+MbAgO27uU3MLt5nGK6WpHK++YFA+qxt08hAh9LAJZ+S
BGdATWEL5SHmZhjnPVJ/PbvFwwjJ07noOQ8X82nPWRhDYx8nYl0L3Dcuk6gwbDBx6Vwg2o7gUAsG
OpKkhHedW5Q3SnONmWSpoqBf6577gQVCLpLyvfjOGqY1XqBeXW7YLAnOjQHAxw/4RQJ7kVF4bw3x
aTTB6hWvHQkmXnIfWAZLfj1e4k/Wl2Xv/laKbaoNI06m3h2Lvu8JPQdcdh1soDQv3mQ8aRCv9s34
iVGP46fG/zBm3iuDnAOE7VWtd93ema3PVmgfkmBEuRAj5q689NKPOUtz+qqFpn+S9fnWZjpltPtm
jBbPwYvfh0x+gSDjkpXz78oRKMG1Bpy8BiIfUA60D3A6OL/8R72u7Q3hr3e2ro3bugvPASAhVrn+
MweHwZXZv/dr/S3zNE7OzDoaNl6dmjzgBHC/VXiHJOUggeL5HOnUsrAyj3aL491GjZv+wM4RCU7l
QxPJ3cwVD+EVtHhsCMAAwtc658hqr1bkUnuBaiiM/KOPwbaaCYS/KPid9/waYRhUH81sMxEVa5GP
aBb2avGTksUri69z6fJ3CPTATAtGlZzY7zIlmiiIaRTGgum2yOapFeESGVW340QXxCk8GR8vW5wD
YCo/iAG5Z3wOzb2dVmrrOHTtHQkN0IPmKtJ/t3CYMIW7aQX2sbA7MYNpqHQYppbBk0yH74DdyYJM
BJ65Kvdx01zH0L03gZJidGPbAIMQTiFvjhBGSb1pHCoFDGGS8kP1eP+rB9OrkpWW5K+FrD8qDgEw
ZuhtNE8c2iCHWGV9j6MnF002XEEOBGsLlJOJtMQa0t8yTg8ML+u7KTijy7iK+YGx+TPEqXmYSres
dRI0krFYemi/0Gnt+gQpfKydMxJm5liSbpiZtjLe1IQ+O0ZzjagnkuQ999xDhjZqzOkUOW6vJmLm
iUSWdvKZW6Q8IdSVnWL4AGs3QhUlIJN1pzwan4thQgyZXLidPocO23LDp/fP99igb7pm3svZ/ZdB
x1TD+Fuk34J8hoUpsoOdimhbUmYbSfOik2pVlHxkAAf6ZaRyPjd4Nb6DEl3Ux77lGJcBm/IK71og
mcBFg4QqkbG/Ku7LqbljwDGu9BSphu/KLV2BWGhVfwvbbE9WFBO09LUcGgfDef4EoiFfVEZ68GC2
rh0TISnwFpfyaiF6y16BrNvFRvrkIj2kAEhKk4FLk+7ZmX6NI94r3NscSL4NvVo8awM60rxnkMrE
CGqav2m7juoz0vmwdRzkSDzW0Sw2CCZcrvhwPsEhPIk4edACI1g2rE+XsHwOicmspwMA2Jvhg4uP
MmwBe429frM9zIldMa5T6pg4whNmr6ZBPttlveVZP9mSORWRlTdXV69gcm6B0zOZaueBZELyI1fF
kpdrBzOFDl+H3316aX0ate5WuBbW0M5BPZ+rZAVeaaPrFQWb29xxfZ0MMkaQodujXNtlcUKGeD+G
MYaM/JfzEjXas1+L62gkYEcS7qphgb2PXQKepiOH3BGGzoHCgwycLHPWNpmXDJNOIkUU5u9gol+z
5msqexIvWMHmUfpZcJbbjnPvF+l71chvRLynqKVOrK09kDZ0DDF3FTNTe/h36zynZrRYVkg57rKg
waiHOSWzkqexzVeu7j/mxnCSDvfwzJg3oghj50uOrN0vNzU+0iJg5pccrIKKrgqrG4EuG+x5IBbg
XOZBsW8U7sQeOP+gkd2ujc2r3rpfARtCN712Nrz5qaM/6MtTVhrxyuXkU1ZzawtvhQ/ugADRWQBJ
AMCXXM0WI45Rs+qrHaw3OnBI1XXPqGC+s5zwji57AmdNXbRwLZQdzXiiqdOaDuBpOIeal/baj4JD
bnITtsaLAr1QpP3NNP1HQyhQxVgPAiJLjGyne+XrIIodHXOxcEf3MP9yGXnfvqs9mg4QwNjBoOun
JzCm96Isd/iULmEZfDJhuflugDCkT79LLEYLduW4sT0Nr9HkQk0B24BCBcvYyVWEEMldE8KhIW+W
UGruWeqVZTKtYQRzgoiLxWBBWw8d+6vtsr3pUW6bLUhtj4nRQMgdYUGUACipkKp2ZM6l0zWZHiMz
uZaodnBE8eAoAQGcpPFlJPEDE5s6VpIdp74VyHk1gTCJGQ5ABWt8hpgCAYXNbbTHB/8U2M5LV8p9
Mc+w0+SpiO16KUWxz8yUG/BQArMc2Nfl75lP7RIW9E1NihIt1a9xNd6mRqwkfZNCxMvC1WNFJnfc
f9E8xRypTdUcWdddzSJD9q3dNSwoSHq9Rr31hT4enlYuzqLDXqPIUo6gNoDGDTDs+PLNtnjKzjDn
P/nGc+yBmhfeuUU3Pw8YOKKiFeqPahMN5R7lQLNQpVasLQMR4khvOc844E+xYgy4UmGOo4uJHyHY
nGbrseY2x3DeUYAWZ6f4mnfqleKZbJ0CRk3NUeuXcN61e4HOmQsu73wlgg3T07VZGkinIy4GbMZe
g3dzCou11pQ7WqZVWXB++fYsPkh/62H7WWDmayb37PZveDNOjTm2CGaznDfZPUiY/R4DNfqyfWih
h6CvPeGlumN4cA4K65yLL7RICgjhsilaMKrmcYxJm5bFPuFiqAPDGSN1xdeClwkoFAaeA3K4W4ww
k4H+tzM9JGVxNFW3sTpE0o63JpXrlENqWTh9d0+mCzI0c5qjvsJf2lAf4kq7lFywdbjnjNe4WITB
k2JoWXblti0hDk4+RvCRWS+TEXL4nvysv7qsY7F0U/i2TXvTPSJNchJL/bl4Rs3op29wB59lH306
Ivo9jepWOGwbRMSHpViPOqWBHl43loWF4i5NK0qZYiGV+PKwP2C4OgV+cqgVdXjbn4ST70ZZXfs+
Itr5u/P3SWtdQW7ftCx4SkpEmWbw4LIHZLDJZL7zmS0RFD25DHpqcdeq6DPOrK8xcF/7sD2Xed6d
BiRbSSHVVTJo3Vo+VB53kmdhN99GZB5r3T53jsgWI5dnoDKsddBKjic+hhteXZgEaf9upMWJrR1+
Rf6vwX5hF/cYpMdh0j4Y7SKD6Kd1HjbXlil30ZWvOH2x7drjduyT9yrVH+qQuVcwPRtTcmGN86xz
vZtGd+bAzOrw+H002eg0/WHqMBcUhf/meKjkbH/Xo8pZeKN9Hgbrq+m9FC/yMYoSc4ugnbza7I0q
sVg5pEstkGlzIXI1bylyiAJWvVEMaIOcRIERQxawOcS6KBTM7pVSvdq7vCRoNB+yMtVC9rt25H+c
TK6HUXDStpFd/ypHcd9aySVz3Q+R+h8YzBnPRrP4h/F+2e9cj0AhnD3oQXtvq1OM2Oj39aph6d9q
eP0NRW6ndy4j+7sN/N+pBU/YolyvUpfIgxHkm+6ds3l+EJ/0iQOzAH+5MTqHuZBZDjtbWi+BBYxT
PLNUm11oPbFg7S9cN1j0gydniC5pLLutM7IVjObsKMxEgOpT0u2Gq2zHJTLjjlnLsNNs5oleiw09
cubWKPLAHTiUMu69QYK66LhpjXloYb27qY7np5v9HeKHGdOGfcPGeKYNrD8sIywOQMo2Gal9BFnR
DFmWSY4ZMsE4BVpv5hGXOny0aQqPaEypzoGSPjRab2ydnOtiYTFtcMyyupu4KA1WhEMDJ1gOiWOF
qAmuuh9+9sk4XIxfuD0A6tm1JDvDPfgjjKxUMAQtiy0ztI+sWWcMpSULLAjVhkR4jEFezw7M6b/K
FlN6XDvnurfMHYSeJ+w4KDe930zOAJ9nCGuERvKJrtvzaPZHNuFmS5EG/ioTJy/xLljJTErMBLxX
Hh8zW2P8YzZQ5cpPy2eQY1XdY2+31wypwBIzF7e1Eo4OY4DlnEXLIhCg9GSvrTG+UBdiaGWxyFUk
d9JXWxAD2yG+wvNjo1KqG7HO6+YamvZ3EQ9ITBrsYzrCHVPD+EmdPcTzQZ5yyz0ZfX7MR3okA/5r
Cgo/iOJrFRmbSiTbAHMuVuathj6YeDrcemZfbLuSQtGAqPImHuqAGVOyJK/lJJU891b/kmKFYd5A
b4buJNaDDSe6j95nArJO6oBzr9tYnFjuy6ypFy/exBTEFiUx6e0VXuI+pYfqAkooge/HcImIiJVH
L6/7p8DG4QIGkjXtXNT4Vflaud1DnjRvE+BgOiwu/L3CMQYtun4GdnTKxXTTGbsPwNZ1hlrgpUDw
UsZRF+7zTn7BODlYPjfOqKhuttNddU3Y2DD1N6Mf3wkJyakrWNml0yUym28/M8EzonDh1RoeUn5l
vBCkRBhjY23Q/9YrAk/KFn6Vwba9yOTW5nTXHTwRsdg6jSM33qg95iZejsx6B9gxBwrMshQajRhq
SQzesjOezbnBx+7ywOR4KZS5QUcC3Hm+/mno8/AWgiVvrk0AyZwCZaTfMgF94iCt/QQICp5jOZyh
k/yWlKGUx+rIsIgPYGpu6FmcqTuAkf/APjCrCTBsBe2y6CJnUSb+R6nNPYOl7pPRfO8A4OxVzM4n
xgidM74FV0O9Y1IJTa71XVf+Q2J+OZRHS5dScZF6+a71R5SXxm9zNIhX7wjrYbfIzbnjPmYiOmB4
9VyloEIqoyCuIikPutFvo3J6Sz1sLFmKkAXFgV6D3dG09uaGqO8w2ZnVtk0LfwNUDZhL4NKxo5VT
I103c3+zqkHd8e9yFh8LA41kjTe4D0AAhS7S8Lm96alsGSeuC6OhcChxJNbVO2xwAnhougp7anc8
wW3FRX1bp+7Ryy3r6EVQhwIA08ulDvbk0IQKS6TnksL287Mm4pPF9GzM6amlp16piAnK8suQKaAR
4hShl7OQhh9haugrKnE4/SQsLzDwnGAPU/LUyXRIk2Y6wC2JEEMeMibB1G0+Mpn5j/NAl3sQdXVE
ZQEKUOCBmcTBVBQk3PRDJBwVPYPuckmKZIxSJWwIzvHUhxZgFWucDPKEW+btwbMyRJS2SY5ADXqu
z+fIUOuYx1267Wmffl7RzxdMlv26S+JvQdziTgEVceaX/PcvxWj+549IBJkMFzaexbzXGUtZ+qGj
vd3jrFjK0edaP3/5+c6suSr1hSKkr76zOlke/DisDobTkfz4Xz8StLmDYVfiDUXZnvcuwFgcbQbA
mzxMKKJlATkn5C5R6u2zo+KtZZICnSh2kX7Tc32gZT6EGVSHFF80uqrhyw+ZLwvG30Dc7glbwkSM
LtZxt+2oNkatVQBgWej/fPn7j9jO451wItq2lokbiHbmzu2ErpIhHibfqpkrh6Ap33sai/XPn8VW
Qh3z8xc/3053w+RwzZt/H4UspNn5y99/jAARLN2+uY3F+OGp7Ngkab8NhVezF+KI++M716ahG+ra
X7ipxwRT/KINQsY1BAUbzPmLnF9EOKZzwsxAhja19sFFE6tQ0ZmZhJSYuTgjiWMdQ/ltEUyzLERy
sQZiorE5F4d6/mLPcbZGeJfDtLdS9l3QUMMB/2HvHionYh4sFVYRJE0w2nZQWj9JG/j6SY4ohuG1
0UiKoTGiM0dPW5BWHToTHVLDtSNCPLYIBGFHXf2QhJAl9DT7JNsZj3sNS7M5ZKBSncT5Fl1bH8AS
rVPsIXd+72yC7zkietEYpKVGFgOxgBju0pLkkpQ264ucPwaewcg/I7ugya9DItBZ18jnZBNsRhl+
6gxIsD9amMp7SKKpnaCbRAPixsfO081HVqbdcj9ojrbRsDQsXPLdOfhIRTB8dUIqMYFqF6Ad3LDa
NQwY3bLfk3rOUkC16sLiEqKxNbHcItZDaBfDleVb4ZG6S5+HdYfhT+H21ZaxbXI1ehxE1ohVUuF/
Zym3SCCZrrUwWBMIhy+bRc+yBYW8Fxp3kqwstV09sYUn8J1xistHgGDQ9gobNc740pp1dlIWtRaG
/o4thlwWodQZVL/+5N1wa4dXlLTtOnM0Qhe1TxK442HT003CdjCcc1Xqj4hqqVxNYhmA9CEmS+cG
edy7X5wXo1mfOpmShkHM3brmUk0znn8yHGQ1NrHBDYu6PIKx31TYTfZJHoiTZsi9MwwZfXDTb8rE
PQVADa8jmbe/MpOKKVRFthFwl9eB0t9qc2QfULY4KQlXnszh4hQN40zKC+4hzr1yE3ln4vzmQuv0
j7ZGnTTU1qEsBfaiTvLnmrJ+ddjGzlHJ/rvCJrh14uqdE2JbDc2z6RoNa9hU7itIPpbZhjeEmO3a
hEzRDsYRgdC0JvheM2L3ZpKg5viDvUSGWu6cqa5WI2vDfZHykjWbhQvEy0WQqejeNBl3MhpFTFXH
wV09BdvAo/zpdHmy2nbfo4G8Ilg1lviV2r2TILsbbNJNRptpSADqZUq9U44yjUU4MylhQ3UpNeMr
VbpzJV1oq0GPOBYTe5wAJRUD88C4b4kS1yR+UwzjwaZW/IbN4hUs8Vjf67XcK+Xkl8GAfQ+hZEHf
nRxaVnGPuZcV685MGVxqXFXCOYIzilqYlqEebnzhR0eycljt837ncXxtk/D155gYJ9wLgmZ2l4XT
fZ4id45J33skmPmZWHkLoTt5ZsyFZix19CVghL2RQ36okqy6BFlqHuySmDpepKEvY0MqnEKZtrGz
zt5ofcMnaUTvWi8/WdjN+R7weVQ7pHwe6Y4LB2JlMGGrnwOsK7xjOb/QEHcAC9YaBTTCTW4I5pEG
jOwTK4eiSpj5BVofMx/Y66uSZX1R19aqdYr8bLVINTTUlVZoIF+Ii2etaTcqIGKuIBFra0SIpFpW
qac882cFY/CQpAGuOG7EO8KIIEgUHpGVKs62udZJxL6x+dQo/NPwQEegwq54/Hmy/qzP8Nt173bY
Kuazyze4nVS0akURuPsGyc/eK1z1y7Vjqmr8+OeusCQDlB9ra8adpeiPKKm1c59LQhJtG6MEP8VE
vO7NSN0VipTsZiJL3ooYxJdkDJ0c5XgLe47hVUN3rTzz6ET8SQC7cxl6qiabiYfszRa9EDjgueAZ
Nk5E265CRSBu0jIdaMq9sGrvUjeDQlRBv8B0Em7F/EUgnfrjP5mYx69nhC6WnZh05dhaCRixFN6i
Ogm/pBJ020dMJsF+9Ju1VznUnay4n3uSUzeudsZ0GBzHjJByu8dOkERQgGP4aAeisfDpyWZpYtx8
INHyY+TiNmB3TNqhILsPEEZromnoXfVQhq9DGUUn5OykecKCgvi7D/wK2eBQI45wzZPZj/oJB84m
dBrzVFhUxiNoufPkMzHJe7A+5nwyqon5ILeUwxC6NFUqJbs084Dx5Pq1wJhhNDZXMq7UQaLJO3DC
61oBBYxA3+FpUg8s6Z9VBQPEgWqwhhD3xbpxOvEJdUvK+Jiwpd7Ym04ZbQEEADYQwKz+uIh5gTyH
SAZeknvHMODEKvKPLC0GG4aZcx/VzCGH8TssmnFtZyMdb7RTrR4yJTC/gEIAvBwblvuY31eMOsVR
NqJcpXXMFQHQLm9wR9OB8/Tnj8JEeVd3yp/NMDv7kRfu2ogy3TILc2/1XrRVaoYXJVVx13IzaFOe
MS/su6m7C+RWdR8ETBl/XjzWwj0R9Pa6K6cHxHfRnUmKHKiXjYj16qntiYJD12/UhCr5QyD3Zh5g
HxAYi3uwyIPnQArsmhAlBu0QUTMlJEXp7pMRq8dYEEfrWdaiSy35pluYFVtf3YEinSAwDt6l680v
T8hu71WZdzG6jhmvhdZzllHh84JbeAkKt/lSHp7F0UyrW6iyDMRC8x0iIESAZ9gbfObt1ihb6hAI
HAhwOKNbzAd2wwoxJBXhWpF9uK990FayG9V5GM3bgEsiSJPx1VRjtCF8FJ8nYW+hI4NnLcQOFST9
NZ3sRycqjE3ep83JrQoPhCgfiT14JhUt3c0Q2UdssDZJadx63ThLNx3Q/51sUCu2nnUDujJdclG4
JyPgH3kNjzYmlr2LzLkQQrx8bzZJDOWQtE5pTusw5j6G6PPOTRPnSznar3KLMy55DToX3Bt8vceu
jgv4UW5y6ZAzCd8Ydr1mV5t4mntgNMOaYA8khLD3HDfMYQfE/b1FywrpwdxzeeyOIxrORWuNexvM
7z0KGoQyae+uGgTUjHxDAnc4c5rUCVdkE3R3OuXaiQt4cogq9+Pnp1qrnQ1AtfzcO80BaBas0Rn6
iG3JIZlLx+Uqw3HT2xhYJRSUkW/6JPvjG8iORHemmk7lQlavYTevDA4g7CmE7Nwh83Ve+XRIZD4c
/v6dJtMTh3W3raqg32lOYZx98q82oQsfzu9h1OcKAnxKJvRhgOh5jmLSh/rKxaHuRO3OBjy/SZDd
7Ybh0UCBcPArFjCRGZpbQjtecrv4cGhT68YSj3YHZ/KnoeyVXqMKxsUw4Xjn+Cl/x2u9Sv0H3L7Y
6IXVHchXIrnTyZ4tlw3AxKKr1Y3odRpC9Obs8jSEmTVAh72fB9pGgWfgGqYba0Y6LWFcnMOiwZCQ
60PoL5HQDxi402/gqZQ2casjtOO7QO9eCovZxTTA4rO4oJ1gq2+hG3ir3IBw8XMPiTnbOH0bcGJV
xmjchRSgHBtVcbHJURXd+S5+l7ofok+N6LoJZM6zkK0D6VruIp3MijrtxnfTOell07+FXupvVTn2
y8lL3l0a/Gd2Ew9aP9jvZB4sndZ5qZO+emam5a6lVn04CZ6nqEO0PGA+X+K3zL60CGGahEzqx9pT
nTLyQfXc3Rn4I2w7aUH2VPoaIZT93vfM14Psuciac6FjAZQxQB3XcAMi8Qq0+r4rHoIxASE1jeu2
bcTXSIrqQpAQF6BqfG3nOg4Rwz3bgXecMuEqANt5Q7IUrrQA7fVI0XwM5r+IBg81m06ksONjF58s
nc4W9ceigwu04wneQpepADMGiTnMv0jFKMwHBb8eiWilrRHmkeI/XzHFj7djIT5ssU51Qzx2yG29
1ko3P+cKI1bi0+h/bK1l5m6SyDYUVBid5r5EyaDuLWW+ITAM3/OlVsTdK7ChGNsN1nzCtl6JVnLw
sUnQITIrL74RnREZv9vKsH9ZJodODYYuDIY34AqfU130F/ZT+i6fhnxv6rq2sVq2BkwzyrWl9/mt
89El2nEGs0L5wVbruXtocYVJodJOUy4ZTid5/whox2AmnbtEYujvLq3EtgLcfhwKgrKVr5Au+fD6
CzuoNjUpijvwhy/okgggznx0eNzDwBfiR+Duegvc6BxJNW3/uIVx9zja1pn4OvW7bIsPRoLGiuHn
uGst4TFKrO2zzaBnWyEn5hDL12JQzhsrhPvE6Qc+NIiMkHnsvej55Ky01w7/36iez0y/x7H8/ttf
voo2b+rx4Zs8ij9lN2Ei/9/71P8H2QN/wpLz23/Y1DXb+6trW7a0TdswdZKd/ivqSXP0v+rgnx3L
kdI2/pT1JIy/2obhuboQjgMs3Po7l5y/kgKuMaxUeFjof6z/Gy75n6HkloWJ0xUG9btuG/xX5j8l
Pvn9OGT05M5KqeBBMv+i73pSerlLgX04IcEX3ktveC//8O5c52l+kf+3vM2uRZQ36m9/kX9Cof8v
jypn6/zXx0OUB/yy+O9VbynHJIFnFTrODjZ2CeXi/+0R+ED+8RHIUFI1iGLIzFhFrerYZc0fxIav
4T+C7+JfvIbZvv/HK9v/+ttf/vM1gBPA5a/rRDD8E86dlR7WlobXMAFGG4GHDUO9dc1p9e9fCKFe
//Zh5rfyH94qOfZN15o8zDigTBuexPK5GJP/w2sBe/AvHsSyXcNyTA8rw58fxHMH20t7HqRsdwLx
z/SFXG0BpD4+//tXQyrZv3woTwjXkqjM/vmjR+YHcg7b28qI8V9lUNbgYWZ5Dl4d0S1JyAWZMTES
UoJllK2jRCAruFqm2pcWfOlJhSSbCrE/s3ULi5ioF7XpjVfNJ0jTzDZyah6bIThWzqnJz+l4ExFG
u+EbkTe7hhm+ykLeWyTCXTgJq6fMec21ChEIU0At2pM2s8kx44vdQNphXVokAP0e0bcIYE8apWnb
9lfpFh99Od24uEI0BByGnD9U7Ua3f5H6vkim157dn39i97mBWrCzxm6NbWhD6m1JomOvs5sfw5VO
VnyWZRgZzGXjXYfsXrq/uwyhd4UOXJ1rXz/1HbwfMMLdLKkV4S4jcKv0l4NkXNpD+0Xuhob8gApo
STm3qN1iJU1tN4Y2W9ebCe0hSuNDbBsLX/0q6Iyss4qh4EfAXgAN4iXgFXkIdFCg1l+GoBBCgXFt
xvcAPEWYzREtax2JqcFmmGhG/lMoOfgAp3LVWjfH9rYelCR23NEKmgEwIujgEu27FMfGdQDe3BrW
lIX+2pkJdId8zamINgSkDMMalup5u/UJuWUsNTjvsrhPrachftUlnDHlsJjd9aid/LE9ItXBkXqR
kHAgyu+FCE7MJxZN/2onCojYV7kzu2mdICiLtC87Ri4yYc6c5yKCDQ2IGjI+wIePqzplE5q9ksRC
f+Bci9i/s9L6ox/u7SBdovfcOo75hK104XQIxCFOrBrDfDAT+xAypzJLZFDtxEElNijViZ9hO0zQ
d4eRnCfEdeZo9+o0oY7LjO9aPNGlcVE9DLuONjJIugNjsrWpPdYx4k08Oo22RGa0kjlFq7Uqs2Ll
6esihT5ek1kKAocpCzbrlt0XAnMXK8es1Kh2oWZtBQNcZlNMFKxNUiFszMejMaQbC15vZDAk66YV
k1GiJJsHURtHaunHsjCOGXB3rFdkzqR2dyPW7hihxq57ebVLHJFR+5AwCEZAteXoPPywhV1tbXTV
QbrwLMgtxgWGxSMGfCcX6HDXY/MSWfUqT34F9bSl2wrEpxUPF92Hk5udE8b3NBlAyHGGgc30l0Gq
/id757VkN5Jk2y9CWwARUK9H69RJ8QKjhNYaXz8LYN8ZMllN2p3nsTajFbtYTBwcIMLDfe+105Uk
7CFWySFv1KbKkc3FvXYJGAR7M6eHzCmbB15HwYFITytALNgEyROzIMvwg+zsDabcW5WkmxbeoOoJ
69NmNgIPl8YJzSJGNHb72aK5xmMBLENM8ZYIgbWNF6+Y7DOAX7C3PQP48KgrbVvZ0DrpK/XZ+DBo
3+2AQLwYudfggCC1/Ff7qPGNa5FxLZ3hozG0zYWwoN2o6yhZjY99lqHV60B9UDcmTznt+PxcEPfu
IN/G0a94rzvKO+MuDRUfMdgriabHIkyYlnxHFLc91aiOyjVTpPVQQ87qmg2f69Q7qOhKXtr0IQ55
zbxdAYli/lugYZ7k8DR/DVlE9wYqO223AgdF0Jztxn+EOQraVCcszlqJnY9gT0DgjcJrhxnnz4v7
P+7q8n+W9jd7LtJD6QuZ2htZHzrjGDiX5e//v6jRv5SeNjfyP9ee2ypsqm+fKDiXMnYuTub/4Ef5
qeS/dDkXl5SLZFgo+d/Vp7T+xe9sWxhQj5wl3ub/heLozr+EbliWYwmXDFASKP+bkkTxKU3XpOKh
aNRtUnX+f4rPmdH0U91BFqDLoInQHV1Jg8LDeVN9RkErBYGCtMLQqTOl9Y0LMjGipN1yX1IhPsTK
TBGMIMzNuq9JRpdybFilsYWUO3rQG23oGdY7aCtoU4YnTkZrWjT7lv4NBhIXQtlYvySSuFDKhmIj
yewys3r70/2+/72aNeZS739KweVjgJd3qfElsUOG8aacrQS6J0yzsBu9eLzj5IoEcGcQ6H1UtZdu
mUih/6uz/myYYh/XuX6LyoLJPMZBhqMcFXEJwDF8UWafH9vSZ1kGS0v772sfc+kKSQdlS7RkhIf7
P1+8/k8Xz62kkuUgIo35pPFzgek2zkBFqJEeNwr9hlJP7ciI+witBMVnfAYrjfRCIvMabcLLVF9/
4uaG+y61DpFwsx9xwv+xqpbzj3tzL0FnCTJpLf4n5FwP/1TvBlJDbBIgCJAl/NshKw492fWnTNO/
2FFzxCQ+HEHG7kvU8qjm7IckMqlZLX4pa3J5tDWjufppJIV0ZdrarTe7dNNoTKwQxrsH7i6zq7Ht
tl3IB8Rx5WPtyWA2+KnYDtN+ahkhkcB+YhR76UwNaq1l/uWB0X8t6pcHxuHNI5CK7CnXVm+e+4Zz
UCTjSK3sdKIg8rqPReC2qNG075PomeokbbGr3Al3fC4xHTSP5sDwuRg641FQO1Y1ZAf6EzU5QuXn
vzwQv3LLflyc6yqeBg4ECJTeHAbsqsKcN0DkJuU82gjNxDbHrVoeCLKnmOyBaAEWciRi4K7twuZv
T+Q/PAKuUK4tJdJ/5erzEeKnR6DMUVIbqjdXwrQuAWMlii5wW7SctlaBICCHtoFXBSq+A+rjx5dL
4WxvEZiv/3Izft3TlpvhmjrflWkSOMNy9eu15JyNmz7HgDgqC3tQiikwA2bQFlZ2QTZgOU1+jFJo
DliXtqVXAE4lg3e3vPKDI4E/jMHf7s/vb6zNou5Il8uxpC7ePD1FxdNMBYTi2Sa1tbMdxCT6LbC0
T6kgrN4vpHlGKnQGvUWbV2vA6TYTUV2Tf6gy3fwRQ/cf39gfP+/XV9bWHY7Bukmfgkt688A4eeEb
eZ9i0iSPdGuLZlupkvwWNfS36g7S0C5XXCCA0gr6J6m27AvFOSllseN19lbDvMhVkkFl5/CgaV0f
koQR44yc9VSeZ+8YnSnKrOxj6V9N5hxQaHKNCIVy3aOXOtWEBcPTmRgn4ag6GuSGWibHrHQ4UaM6
D8PIpMmmZQjVhwOKh7JID0YTeyR0Y9WnXK9XwJTAo0fmxzvBWMWmM8hsTp11lGc5I/eX5dErp0g/
ADciK9XI+FhUdp5ePzLU/ET3ctuAUsrSSJyLecnvRQwpgXnd2st7e+XaWrMzSi3cuAz0lkV0DKqb
ML+D4zDPKGNBb9PVk+OXTK/MM5ZtlEBFAVgMEkxOTw88mb/FfZQeEfK+W0ZuZV5tQ2zLj9WQzphW
UNkMxOY4XueL5XFLl9dWUukeOmdtuQFxX3GnrUcUBGtC6nEaFQU2rt4jp0btrM5mv2pKtqEaYSAy
xXNMMMyBEN+Pdu7KXWN62hps6iZLrde/vGv/9Fy7Br0ydiHhuMvW8NN7H051bqQi+/dO1Ff1RfOM
buMlVo5irma+5qTboLdP5ij2vpdW93VcpOtxsB46Wdz95Wp+X6Nt2G2szYIOHOO4N6uQjSqzNTvf
XFkMiogodh75Cr6jKydmZqLN7kpT29u8b8uIHZSWNrtC1+0zGR0qz45Fi8axTyznr+/bbzukbQhz
fvdpKJqGMxdVP90ml2kVaGy0iTXjdcKz3XUue+LiZqel5bkfdW98zFwr3QoCIMwxy49/vjPz8vLm
dcdtrxzXJGleOktB8dPPbzTR/SgYormu8nzjbKIp2sV+9ITGLt6beqSDG8T1sjyhf/7h/1CusC+w
MxnK0AWukzeLX5D64VgDTsM8g64aFzoBH5b3XY2gzosMajPetyskODwndmozBrVfLZwUUfc5j4zo
L9WKbv++P1C30ssC3WTzfdhvq6e8HrSx1P5droQ0QvZ5RVxBXHmfmyAZdkbgQj6AEQN3Ngvv8vTz
BDtveSs7BcATMNipnrdzlNU3RpTatpyd50tB7NNIyA3iWvPcbW61bx5j0gIPxfwD5IAkuPc0ZlNz
pdZ2mXfWJUatVhXuJc4985zYHjHgOZtiqAXuttAkI3YkM9t2BMFjjxNJrzY8Z4Sp4R5c+GvIopdF
XnpPbFZ6alN3BHSFZY+yd+sEwEK6IHB2QSaR+el2vx2ppi5gMzZwU55TtzI+dGRQ2UJM52Uhttro
u+sxAs4x1myUNUd61xho/DYfTy3tjC6X/im2zT2ZuuG19l306eQVNHZoMRs8OwQUPSxXHNcgsKvS
P2gee/GAavqDH6BWh/RiUEo9eF29QvtigcmW0KpgGBe5DHZL+UwrBoOjY3DyRXo8ME+FPnOQBttF
nAz9CpKGuIRg0JfNXDNOlRuVB5+kEuABN1w39hCNa2mVuPT0Z2rPYOupCR+TGZ7GDscDjYZ463gy
2S/LfjjnvwyJ0o05JKV5GcLZsc7cUTbEZCx/qeNQwaC6M/Eiak+6oCcRIryK8qZ5yfkxeUrsgkTY
MASQUctK7qOj8eiTZrPu7eiSt7V+85rkFYZqsbEGdZskqzXxMldQEkQpZSD2fTadje62A6J7IGJt
ErU7bSA8KCpRA2HW+1jhhTRo/pwYXKJsLJha1nMej4rBfjaeX25JNXgBHd1e8/7rUo/nzBC2k/at
MLJxTzo1vv7OQyrrRJci1N1T0eJ9kEiG0eK1r8Ku0FpklB2lod/+shD8XiXaRLYqWzelkpZlz+v3
T8tQQkCMVtaGWsFfEWuzhVjok6tyNFOL7wl5lF5ZpBSi6+lh/nEw4AgQRyk9NM/U/7YmcyJ+uyYq
aTpSN2wOsjS2f70YtzVI3ZngmiL12lhZkN21zigOPvBAsopSjKTLezfvqXlBXqTRtp8qA8Xy/+Km
OC59dcHB3f7tMCfa3mmhBpg/Tk+VAXUxcFESgMyKzHSF3xjnbMFoh+Pbw3JLJmzwloZi8y9X8g/b
J1sn9Skb+ny0f1MUllMzVOUAFKmdb3zh5s02dadhvRzGaQocZU1gujeA/ulSwq18zzz2WjCeZtAB
CrzqBvlrTwKiSVdz85eL+/3ZcWh6MDG1XcFWar55dlRqgrWaFCvJXHpmyUTA3fwFEWnCYN4h2KTX
CiopkOJzMMRSCwnk+8jkpr88OvOT8etuSldGmMq0aM8Acnnz5MgA7+eYcSn5ODibwQ3dvd/nLrAC
Mg/bnF10+Zr+cgN+37boBhEOKSwT3RQ76q/PK4KxBitqQzJrOcYHzTUTgHiofCOVyp0yHdBE9tcI
RSj+avHFMBheZ/CMabx6tyixUb7TK/7LNf3+xLjcCDpLgpMNk8g3X0ppDlEBx0OujP7jIFPzFKp2
O6I24rXtNlWIAC4PiSL0I2taM67cF/1Xrx0RCHmMI/w5tLuXc1IAy+qfL+0fmhIus09qDnvu8fzW
4CEhActjqjDzDQi7oyF7rAHh6joSd8s2N71N7zYcSS0mMe9KE8pHF8OrriBZEFdWbiSe3bWfRp9t
otG2OQONjT6oS2KRjdEqsBkEG6EuCPtiF5WGts+SJ6dxw/e2D40REmlAJZ6uMgQkh1GjZ23P1DgH
lMufP+c/FFd8TlKyXZ3FzLLcN48F4vaW46JD9m5RvNMT+6udEihMk8I8iwKPRUF+MULWVF/XZi/X
SDZfK/Ld9rU3ELuAGuPP1/OP952qik7k3CakUfnrY4pss1Wd7LnvnXPpsAQcltUk7zqyIENP28OW
ep3m9joO4e1UTEfh4qXNQ/ZePZiMdRI0iHQdSDJzLeUPEzhT+ND9lEtgPMUx9xxxjo3mPIItkh6d
ORsIly20Q+7H73HtfcarB8t4fhNaz6QNZ5K/8+dP+Xs9TefQos+xNFvQA/z6IS3ileGP4BStgd2e
Mf8/q6zao7ArtjGK/+UsmKK2PI7CfP7zj54X4V8XH5obDqd3i34vneA333cOj8yLEEevIASEe8Dk
2XY5Riw/045DtRFWiFmBynX/55+sv/3RkoYpD5jLhNgRklbYr5/aazNOXYFFdAiuM2pjIq29VDA7
Cb95Htv4ctwWMQcbez5KoCHMj+R0PRSRyURp7g2OARBciKjuthblJ6ezkfMx1fnLhRpv9wqaUAbY
B7R4rsWiab15BnXsRrUHhYSlUnCclna9r2wGpn0/mPtpBMvX1LpYZSMl23JZI8RBsqeCs1ffFUa5
r3sbJ18y3BHVY95VZvxUkIm8Lx0Rbjvd38cbGmF/K48MW3/bx5O66XKKFxbrPFvd2zZRjb3BcSo4
kIFhpEiarrGGF6yCfE6V0mk7WQWbJu7wlLzGrZZdCJjbEzweMsjelBVbtTE5OjjCLNrpYtQI+izG
zSCi5xzUxmpyK+LZavNJAShRLXkdtsidzVyjxzEChRrtYeXV9smb9p1yGHJ6053paPGZHB5v4Ptu
guBbWbGXuGCR02h8aTs0y5iRnzuKNKL6SPpE0RRwPKgHhA8o/DdBFXz3+wEsSP1oGlj4o/4DzR0s
tz4Zr5lJABS5P9fUBxded8e6K80jrpVLYtTvxkaqy9DaFmhvDKRAmsN3U8RaNtY4gdu++eCzYij9
VFFRbvK8IEbNjIenEXwO3LjxYk2qf+q6Qqf5EGlr2HyPNT3Sg9mQfF41d7Dmi8uYBO7KmYfMuVXv
xxJ+FSNH0DSFfxepYPhSwH6seLdwgdnqvqU8JvHVfvRtnFxLfzHGqDHJ/KYjQfB70EyM8zd16VYk
L2tf8lnQCLYj3thzr6aIs2qdydI9gtOowbQUgKORkd9n5UvnFuZ5qWtyM+evsf2nH92gGHDPXiOl
Be54+02zx9flrTci4LUanV1wLMN1+Q9tg0zQvBQvRo43vrNduc9JhdhPhnUX2OJrXkrYOTxl6AfS
7yQavoQW+eMkumRb+gfxoSm9izK7fjWIMtwnzHY3KNBZULWLNmrxIZgPr2ncQ/XIyJTzBCtgS5AT
PS1xMJyLaUNfMGWRvJ8vs8ftsCVhKFwJq6VIm3+rworDIia/pYyra49wTNJm9o1PZev2kXny+45R
gXyCJtG8YIhSuCKQ1fkmhl1/QOTnhF17avqGAMJVnajuXVK4DntgvOuqybv5yhhO3fSl8IKKIX1V
MtxGjusF4skltOzYoaxcTpLoOolrdY2DrIfsYVnBlhtuGSJZKd2ztmPU7WFNDeelNVI08oY6xN1m
EXtuPFQEGM0NzFgwo7IyTp0F4Ht8BsMZKfJKCxoQ/BOYQl2+TPYDq7Q4EIDhYATlIeqhgIE1THcc
tiZmxAQm6sO0K6OALsL8S6kT6enEYjYTUqJUdevscgAYHFObYBf6gX4Zw9LfOAXR3XWv4VbQjFs0
u7gaevKXwadnKOl+U6jZ29jFH1bq2bCpM3C2IEVlS4zaZ+HOME0ypF59JnU+Wc1T34bfgs49+z55
VQNKeycLZ2Jt/AX/9B3sGvcGD/iDhWNunYzeg+vS4AjF/SB9CWzhrIcSZX3UhfusGq2tPsm7pRoN
x5JMEDpkq7bJIK/NfyKSzocwkUh9537YKHiKXF++GIJuHGMMIGqGNR59E6MOhofqlpc83zTxa6Mk
qc5MvvrTXKv5VF65ldM/MzICydK9WSCO4tgtM2bztVarbeGiRgoddefGNWEGHuCCMMq3yJOkzS1T
U+/upJW9z3L21mYqPyUeaMIY/sDymk/2eKSV6+/4a76YjkAsPnW4jWxrg9y+vYiEkPIKiwkms/zH
p7G0wAFrQnt6aiAliiae9iQ0hfvlqWlH0HVks2I6MLONDqLykBvmNfe74FCjbE2ErfZsPx9SD9v+
iJQXKBzkA6tN9p6y7j0nOIahiB47lb8u5qEiL78bAZjWZS1AdbSezNze6gaKqUiCAqYoXf6Vi1V2
H7mzXIaXYRMT7kFCQHmUVQj8Q0Mg5+h482stD9ZpOsW7HDM5ZASgzTbo+KZC2D/u/aHIrn4QXHvk
PVvDM7CCct2RPnnHIWymQ3Bn2ZW6y7UwWUvMGBVzwpsNi5ANNT1bA+hgS1vHdWBfnFGdDTfs7jXz
jrCW+JKLYUKIRExyjrP0BtD/x++iTNT3gQpbjI3wbs0sfMKvK0AubEDI9/vB8HiXLGcPbIrniTkv
I4Gn3oAQpLq05RCSEDVvxRBRTED3MGCnre4DRPSxz6+tb2HpxheCUFg0zDA/OsRjNZWZ7oywnCCL
ExmhyGrZE2mR7MM2J4Sx5XRQxnF+r5i3aqH0911uevRi/HSdiqG+KKf9SN9mnWdF+NSHuF5VlCrC
NbytI0pG4WaTY/Ok75aOiXsOndfJhGgXmckpiKm4pohYvQJ15BGaUtMOW2NQWPqjUr9NZYBDco4U
SdIcdjrOYyI1sI0olKJXmb3vpopYyZGl1QfPsppKNKC1l52XdW6ePECm5qCQI50ZI93EkDG227qB
yCG7eA37XiNoz9lFRX7oytw8LIdbOA0XX0X9BoygwyQIHb42FtNFEmsC4YJ9w/TulQuwvyNuYX7P
YWkXyPESxYK7FKtlmF9FF/YnJ+VrQop+rSqoxVmO5yrKpgcxQYdShqQd18RPvtfqR9/wekgL+eyp
rZ+kBi4j5JSBPuDzJF+6adjKqGifJ1fRXvXd7NjahOD5EgAjhCe1sSr2T23kfGTSdh6aQt9xgEKf
ZZvflrXfr8J4reNwR+UNLiD6wISO0CV1muZ9Ig/hdHd6/H15g2ov2HgjXTK+Ba4KA+Q86ST9atWL
6TNs7G5rQl9+4jB/dmvxRdRa8QxH2rgEupnet/1uKQeqUtd54URwIhCC7U8zz6ZHLLtF1nk1j3VC
Kleybeo7nQ140FJC0emALKP/5Tp60hKnIaUJ6l+dvM5RMtTxMRf6O69uGFLNreeOqAkzUdq6S3KN
tzZ1dvNqSZgnpwWTZjUYg86XrPV1VHJcRJwGA2jpruqdxrdcwoAurBF/mXAPYaHZa3tuiGJjCLZ0
ZnDsfrUqYT+gaUEjN1afJ93AXuW57TYaaKenhAXvvCm8MFKM0Q8D0FkeAp/DGeNP3YSyMvfguUcH
s2g8knLae4K0Sd9LFb3gYdRuhsS3Pz1WHKd/TJUxcbK/JAhF23qIcH0QPN70/WHpxC/FxBhjIEpq
3EVzLcJewWAPu+PyB6bIOFoetRiSwzlzYkYrzt+gX0SvQ4vDY/ld0HbBmTL0VsF6OEiO/3OJuqfF
P4CCbfTbUofRkmF8pIhXTTIAgNqmsJoNITbmednTihhyRdOR30l6AREMw46vJztCoQJCokYorMQ4
OnRDlq+2juojtBJro3jwN5PTaCeTtNDS0ZNtbZFo43Lm2aSB+gTBdg9CrL7FdfzsZjWYpSz0GTRI
ueYAkJ4iTbvlLdNcwPNH9vJpE5iYQib17z76fCu9eDhGikELWJgNZEt9rQJHe4UCs7Hz8iseHH3T
DAOOdakniC2m1zEPyrNPWFFMpEYQsmkvXfuO4n+tFeZ7pQ/V0e8yQIIup762muFYjvoYkWBRT50A
xjngoOIpjg0TND8pkOEyjHZZohMZIi4yg/oANyY9LVUXJ8Zp1RS2vaMC/uwY4IubAlwGgsmMIO2J
oyQHzuVv1J0mPWe2f+T6m6s3xhrm4zzeG1bMySiI6lWaymo2tcNynL8WJxLJMTpOPWWPyMbhCKtX
rkafzKQm8jaD9uoaYXBTgTz3QddeQxndDy4N/EqHXlTH16ioOch03gUcDa/bPEYeeuS+Lt2YDQnb
yXp5FMuJjB9DGyiySazvHQ3SbBZf6z4+DC4px4G0yXqqyn1XGP0JR/BcMXiEpYQf1eCmJzsiIqhj
MBYNzbiySwMA7JB3lJkunCKzdIG9+u/6Mnqi/WIeVTjgEFjKPK3FY0bqDI+SfVkEOEGrY8Kd6jvx
4nGAg1xYEduDHY3qBlZQnFAqkrVUekhB46Ka97oyOWZ199gVXX7rFKzZ0hPzEekxLYfgqSmi4pa6
5t4T7SZjS7gtR+/JG5BqhoyxKx0+cK9IX8k6++gTuQL+xrssexCHCrEBAbfvy9KCnsmIVIMfvFmm
tIU+VYRDV4cx694XjePsvBK+lu2Jeo9zkxEQFM4fL27XgHRSXlNSgBpMZkhCJfmFuXdnmRsC0AKm
+M2OAQlZacZzPtAlyvEKbTS77u5JyTv75vCFl6TbLRevkbJ8ZA61PCrxoE6coZtVwUzxsKwMjFDp
bI4VZl9aa+tgJDKw0/N1VBv3XcNoc649i7yFWeOpfDdYdDuQPXweTLN79gv36g/A+ZIou5/m8Lr5
d0PtQ0MoY/Z3zdiSdwinaj5d6I5EXTp7NE0rPpWmoZ+7kIiwktDLoUEZP7AYrz2qdlAWtDycAF5h
0OOMTJvM2zSRlmKq7bXXtOcjGFG1acs03sWtuKc8T069rZknQK5XT4tzEpflrXPtAgzVptNLkmzM
6i5PSv5c6B/JOOueDagC6058GcVHtx7K3bKgLlt7QU2KFxwW3axNc7oGEYtLa69+WIasXd4+wALb
zhnr+2Vh8M2csCFDi+EQcdau6RVfw8Q9LgfyyKrf926ElELvtssfX/Ykv6L+SnuSTKUX+wS+8ugy
kX1c2p50Vv69IKEnv+u1EZX8lFEMsrYTZuzw6iBVJ2oUAfBaS9oYXElyWe4bZeu+azVzt/wo3i5C
FLo6hq8ZaTvEzsWqVtHJSKyLiCz33IP6QuAffIlZ+TZ9HTjMhguQLrW0tstJNwdbsQ9k+6EW5iPN
Of223AUZGt9aQUHjMCSDvoGd30o5XAjeBMaYxoe8Kd/TWgyPmj2A6ayBSkw6oRouUxgYk8XGTa1T
mEOqb0HmXbOAoXPmP/ocW9cuInE2sfBpsix5X8Us1aRUHumHyXWoOCLO6+G1LhOqhomoo9pE+AAe
crkDo8GSHho0D+MXVdUvo40yycwDLUET7n80HazDHgVxZWRo1PPS33NEp+uZ69oOMWjH6BMzvx13
5jbSNSwD0Xgf0dRYhUMbHooYpo6u+vEcNugBRBcxGe3NNXqR6Dkaq7tJBeE56/RPUzXGdwmA2pVw
xk8kuOiconzrRnbJuiHjkkwh1qaefHVC0qr62Ss+AVUJ+fAO9NWJsC6HBMwTrlVE7LZx1imldolZ
PuY2QnynSLpd2df9VmXaHvr5RE+itT/gD1oRslVtrQFhUWkEQEb1Ds6uiE6Nh0YiNqf3sAfbo6P5
zkETfBP4RLqVQV7eifPbh7Kw2wd/wC5vGu/CWckUTHbI4lqtMfRGsEjR/i+lDqVkkxK909WkUswH
31yT/SWqHVqRhIpREM+lnjUwMi/VJwqw/MiXMZ3avr1pOMDWNBHrZ0oy4TYkVtSN/wBwPt1N2Uyq
F3VxcBU8eZs+xUm49OEreQJMYm6aceZM+Vee8RgOUqpfLRtpEvrFZ/KgiueIeGSZlMOjGgt5L4D3
50QEX8gXENk5x2FBBywcX2KkGlU14r6Pg0doH587XJaMpAFexeUzzv7m1ucO1L0huUCJ7ItIbqn0
gfIEHmAqTJRJQHwIX7wlyOSLglBf+waQvd5mAOuE9Vro4/dID+8grveryUAC1RrvYvsyoVu45hJW
lVWhGPMz72hCMyF12qdrq5qN1Ltx7/o+EJv0C+8VLBWEXUz/t72rBbw3Ia3P0LWYnZPDgkGFU8pE
OT4a4UXvP1uSq9SaIefsNib7duy/mXxKvhb3Jqb0ixFmMAyUHEBBwArghmN9yvLgnBWaT+pkjRVG
kJoYgtHpS++FEPLUqAK8p/YLkBG6F0CY1xWZEXg5cI8nFQspfprW8fFxTUSv6+p+siqHckCK5yYL
Hiy9xsl0DKj9WanZmFbAhrZK0QBJYIPughTCh2F491HFJNnkrLMvWtJLA8sdtlF4NKqOSKOomgOm
LaJlGsnMMOgAFyt6nzRCWlzM0Cj8tjqWtQzO4ujUc3ezFDYz1TS/oEx6n/ONre24dIBmcMqM8vK9
45WCVkRIJnYz7Yyhc/mmkmuv1qXyqyOgLGIApcH4xnsCLxtvFexm35HboVBfI6E9j75mnyI3cwg7
55flt70BFjTXgNnjUH+OJmwwckrFI7qYrXA6ebf8DvpGfIibQxjW3rWS3Xl0rqbDTYVUaGwkB1CO
NN2ME+Vkb0NntFKMvpVWsGg2KCxIgDAJiFyhMMeOEjVq5QFHw2fBfgdnoI3r5zSaOWjF2ZE9hMeB
Lbcp+c/xbBj+B1nVDxW7pD8fFcEztPsmYQisLEwgPQlOiZTdFrJSS6tzAqdF2G1XATSxjFdqs6+a
gIqfVDvV0DMwMUm1cIPXbkMxGVp9uhNTtFM1EQEYul/6sCXzPkkc8E7D2TEnf5vRZFrrMR1zM3q0
e9wkDI6ZP7tiPg0+dgLseWEr4vZUcUtkOq7iLIvvBPCE0Mv2qvVJLoM6NXiN8ajDfQXWCBstykeO
C70SwAuG4NLyFMYmnhbhy3u3boptGqMtGZvymFgM4drhJuNQw/mUPQOaa1aRBa0kGr/2XYRnCulx
GXvhrqnE1y7y3xWQRSQLTZxMBIYS7x3JKV9LnchR1Q4gmXtI+2O2FipC52lBFI87QdSVsSntNt6h
Iq6OivhTVkfhnCcnenFFWlxD6j5QFhvi84iBrBu45QL6N3w0ejPp5yRC+TR96slFxruETNouWOht
Uq+IViI+R6nw6lj7XvTWyp2jl+ykpPCdngbPv5+8OtjRC9yn5YmEvfGK/vuVzFIPfb9DMBlLYOln
2IkUIxvNeR/yGUEDO5Qehc1gLHZXQzg+NyXAc6ARTwQgfXHtxNr1EhqR6+TfDI2oLkT9u3B0DDDP
7hwk9RrVRb1J6vzVUP5XL8Ju4OsMOdAZjnfI/7V9kEFvFo6zryZeZMCgw3xF52EA4BrNlDq8w3e9
5TA29SDYZ8HBZ1Z8zQP9ixN8RlIaX8aJsLQ4uGecah8KnWArz6VH4Iv2BDgvqs7W1J8nOVV3jl9+
aEErHM1c8SQN3opUiTsFS5YGY9EdzCnZODocIlS+n12v9a5l1b3TnlUFsqKPdQAULfPSmBSLTZrw
VTG+y+9cUV99Egf3zljuSApljOR+GkZk4Xn+zTR77dDCQdoJGmGrrrpVNGmJSG5wV9LpEuxvq64c
YeikQLGm45iYzUfhoTGsgvI5STlClhGEd0lKW9gWPAtFNh37DLE3DJu1hmmts4IZ7G3e8sKzSTBr
ygdLDfRcCeWCEpG1287Vxk2U6fK+DU3rLJr+Lph/F/qlvFdUKOfGpCTkrNtXH3qjPdnUvWuVeTVn
dbZ37Lsb9qkWea/t4SAt9Z3j7gMXDnMntDl+GTuajDqoyyP/zmvLnj2X1CJRet9rjQ2OgADIOO0L
LepjQyb2kVApoi86Q71WIna3ngW4iBQs7aEoqz2vtTyx2T7YfZ0c+jQAQZiUwXNX1/UGHRJm0W+F
4tBXRJ11r0+Jfe8YfXWFarlf/q9YIPK2jRk67hKsPbDmbxyt2pLlEWK/O6Pfv9fSQb8fuJGEwxbG
Tk/DjRaASSostM2QzXwKCAWCtvCtp8LfQTrXyIsFE6FQKa5yjISsmmn7BHsrAb3guIe4n2MlEBht
MVK0a49/3NsYSUNjo3FivKo8gMg/jB+jMYn3hfeuBu60JaYTPYw28rCKV2syPpFipF+jiruSVbBH
kxQMPxKR/CiLOry1ohGHvFAv7NPdydb7TdJY02Vq657Iyomvi97nZ7+0wMEmQHTT2jgMOSwkx5jO
5c5RjQHVkF8SDcQkmkMYsWG1M2s8ynpY1lcb4NLezbv3wuqZVMUgToHmL/8cIf/dpmNVrAKknRe3
hfCjpqnZWpTJZ4twUiBfLtHrBZ2DxBjOPeJNP+mJWeOIs2lKnqO4n3NsrKNbtaz/VmSvyJuvr3L+
0V2XAYCi+QQLzaJrWx4NP9WO6qI6ZM4O8zjGXIl17OjBuZ3jPKV34USFGUrylF0VX0UDoFwOoXEI
k8dME5uYCE2MWZ2Wvmj4WrII1lzaGhvXKo9NXz3qd4FhwTvL6BYwGecMlz2MlfOuqwi78PzgfQns
dlNGaQjG3gKrxQduaWq71Jnk8K2iIH62XU3D5f1xjDyf1pSzNnoj2rbn2PUFmEQgrVMb35G+hnbA
n7aRQY6WSjG0djSUN2KSt1KhHiGMiyPfFPfnJs20VT+wGo1pMOd4mOTLUUNn1lylp8ajlRYfXNrt
9KAY3bh1tB0MeUfmSMj2X14Iq7H3Y4sqMDYQCImRt4fuoRWoDypI9F2jIfbMNAdZScPVAWKjEMcT
tXL7AQ3O8F/snVeT8lqapf/KxNxTISSQUER3X+wti0d4bhQkRgYknCQEv34e5Tk9dapN9PTFRMzF
VH6VJwEhs+1r1rtW6xg+vls07iwdBJGdlw2IFKBqjrKjY/ZQbCGeCK9oRuSv6mi7UoujPlmPualU
01TTSi8staGRQatN/Rry71W5T+v4I7pf9jG0BCb4rwR/VQNFDTCSj27vh0DbsqPciRwhgYN8kOaT
nFQtheT6XKmv09jo1LIpuu+mxip5MA6qgGBkCHQgXECe07Kr2wO3qlPsDBwOiqOLY+dSDCnJPihX
HYY70oYII6C2Be0wXAA7pQgDysoqGbUU51mkNqB8yyi7WbMdsvs0ld+XN1Tj1zuo1vaFPOFT3qlB
7rZyBEoVAlg6ZFEUPSOcnhfUC/KHmWAbIgdSCyx6+OuRIWypif+liqLT6qAL1u497RKvGOmTyi/Q
MkMBFlTZuvN8718EUuTN/AQo7+HjURd/NbsSjU9Ic29IrkTbggoxCw7W5S1JFkD4gustnt3yyya7
Q8uJm3u6aNejgV2s6zOtlaew8pit5c24D77oCawgHiKcgm54rYrkYiaou+UE7HoIBZVpX+N24K0J
iFRuOvl1+9IvxFg6l0kC5vmLONegbTZ64dSKF0VcSeS9fpR2qqI7aQxTuOY/oLEArZCGod3gad+i
B7WOu9fAxIgDyIFIAWyAUPpThuXCNQ6Rs/mAJ1E1+ihVI1ZD2h02gTcw4PvniLRh8r2g935BkNac
Z0Z1hHf/+MiuD9kpWMejDJxkw9nwAeSIScPyF31nD/XzDoAHo8fabap8vlSSyNyg5Ll6fwofIMM7
wO9pT+O7IhLKu5DLhCvdrQvMBpTL3sHvIXGqHsByVlTr8FZ4Ky9j2IYHv2f/fQvQfAUNTu9mf38v
kcCynWmtzuj3U/OWsdEi9P3HFbqQllm30kTD6feKJeTMRva6T/84u3nRfIj638jjcHe/7+V1Y0mj
Kez9vofgdRS8elaaxLpfw4AqIo2JjZpPShn6VCWMVNev40N7x0TJag8N956sMdhZiA8l8y6DiuvW
ux8jC7YLYiu9y8n8UgIeUQTYiPcqbXPQySElBbkCvYFqKD+AIN1HCugGuPr2m0Sz/G1+LYQQSFHT
62FIbA3BqPWjaA0fKOlxNyp4eEQBn5fvB/wsQqPP2xl25XUWd6GXLi5w636vEyMGfqNqPe9uvGJB
znvX6+pomgG6epuoqTT0WL1xjzjkp/dNxjDVTI26W49z1USsC6u1raLvURdwSRVBmKo12vYfh1o8
1MDK1Wv8UNi9IQ0+drKp3rqZuE5hLSstXKUh9L1pJxyAq2nrxCpC44IlVoEd6MaMJOIJ5IY1Uoll
m6h7p7oRi4o8vVXvvumzdJO59gGRAimALOCNxV6C7RYE9gO2epLJrwEV+k9R3tE4rNYP46KSDdKn
XRK51qeiTjRHU+yqGnCIgNrUY501Jr3CfP9Vzlc9kmGKkjrSLy/QEUheUrx102CbUL7Da4KEWoFQ
T4xUcnTBUypik4R8CLVpD66ZV6/ySXlkbtnNUZ9rgIgKyGsNIxEdWvWkZKABnsDfYOjI5o8L9KTf
FLmDL+VVwDfgz4X/XnS0ZISN77075vSd3DLv9ry5FzqChEOxjZEZJIFWjhDBm7467454Qv2Plp3a
z9UMfvOeRN+E7fh1Z63VCkKiSAUSpYAroGd+Zl3t4neRZRIRZs2lKPchDsH9RS0EcUEyDG00y74J
O22K4tEXHdJLJ6EGTPlSNdKixgKZsWZbw82qbj+A4VIUuozUvhsArT69lnt/ROy1WkE7Rq1dVUU/
aevRsuMibWqCcMcVKCLvtwK1P+i7xSXKAjYhGw61HjgiyEmeWjfsR0hgXFL4TCmUZhGjtynW6ke3
rLbfz8fFNvMJG3tvfi20GGgSxh/VMZKcGaSI7M2tCp5sxiSaOiT2uqUCi9wXLOO1Xuj694vqjFZh
8ccIfjaUL+/XU9aURVRdqB9um/BOnUUxxOyFoeGqG/LSK5aKaSoWIbzqkR2UFnQjUYLQdA7MrzCR
2IIn5fXs3iy4FmFsIeBAGeRbRmFv9kZL3CHAalG0Alrxu2gRMkzvOmZKaUKBBvWNmhHRj8vP3c7h
h3WSBL2mzhWAYFe1r0nLNfNPX4O+DRkAlAJo5MeFXeVSxiSdakYuewZ12xQ9prWK6HFNyOtad2w1
rg0gF8i5lGk0QTPjMaviehtW6OuVj2L0RmoSnp0C3Mr7C7mo+bWzpOgReCJ9923QG7FBlA0qf5/S
nMFdabFy3C9dmT+M4ucObdtl8w210EYe7mzCNvpAxwfSvQ7bLB8+W7GIvyaBvTo6onQKpY5PlBrw
XxcqDwV8gjCScIUiqElftHwzNgpLfb7HcBVecUOh6FYQs0yuAH4VDba4TFEKAW6d9EmLAjiQJWl6
mSaf6x5RP3QiehFcN4yXj9HCHUeKAJYb7Hqvo2lPK1Nggbol183jQY6Y4kFgBPkMvDeuc8aeq3br
ZfUsPcpqzqoGTUaV4TU830QngFW0exZEsNvLI1m1tdaJSi21G8Xc0eNUACK4zDpRGgYKyouMURgc
e9W+nRrgPownIu0GhG/lG+KTSn16d+rx8T0N2WtdmRJKkQ3zDsHsS/wS8Ed2EfT7Eu6G3bp+DT5d
UrXdDM5BZLxQHbS+WKEQDvbJ89rvyzfdGdfXidI0yqHThifl+hzA898edyOEmRUUyH5fVVzTp0AX
OxabMUxUuBi/aoqepcsSC6CTmImdtC6ntKzGvbIo/DdUrOSB9A+stdnidoNlMFJuufvGVPx00UC6
vU1fvfYS61kqmGzXm208ycQQ7Yy8slkfUbwcpEkCXaA6LhBTvn27bdiHVI3kVjfQtWpPRWqHzbae
FajSvF7J1IgAr6lmDi/kZZUBvcUla7cp+SIc9aKeFkeL3aiNAnOK4yiYYUSRkpiwcvYeoAyti+cN
QDFiKUF+pdQrZRv4XItlgpAnJInvKfViX/uJ9miGa0hAIxLmhfN28fURQ/puwx5I2cd9/8ZQyes7
Sbo2ymf3VrhtAftBMOKCHL2T3c4pmcM3q5xU9GitxS3CeA/ih+/5kxRCnZoEBCh+cy7aZ4GRbJeJ
QmnV/fmy9Epte602OwwY9rt9K1qkrLNrPehQz42EiNV7xeG8F+nhvNCabeMLJWdXLcJ59DG+blPI
bMHRHUJuFV+mqdJzFaKX4oVIuls3QyhXrtVAK3tX0o2qPvy0zXVbi17z31+QehwfYSsaqmhZoyRV
awjk0Ka/H6rG6zV/ouBNClif/h4Rv1rwV1Uo6P4eEbWeFRRYofX76tucVg9JUFIL1vJ+37smKIhz
fCR+z/b7XtF941VUl9Ef34Jf0tW7oG5/X/7+UtvLSFGuwZ8HULsFH3aTYNUz69XJb4NI0fcFgZKF
CTwCVMaz54bPr7FoRY+N+nlmh+YAJIIfi/YLDrMIAMF/fUC7A3Ps/z6DmZl7ZDkfC7WFtOJ/dAkQ
PB3le/+PDii++h/38HuT/8EZ/vGAv99kmX/edlGnD8nycp/Eer2+1b0HzlVcDq/gkoCOqs9V71X1
fGod2iQK+JS+AbKgdy529b0/V9W9gbX20tD5/bRnRpnFRI4hgu5irPbeyL19r36MkEAM59e400gh
C71HdESHa/LWzh0V77llFOoJwn379gUJjp6Mrz91MnSEmkT6vRB0ISjqRZ+sPLbf6bKb6o/9ReuS
z7vBVaujpIk8Zdxelt1ul/xoL57fgedYWaelTB+dMHWAjhXjusvQ1CuKzjTFuFOaWFXLIm5Hg6ok
DHFtGdWyDep0mFOYJn4/NUFMj9gSKW9tDiYqex8/tM62YTBfPsNvNek+ldnvK8VItWmdJAOYUskf
PJXCv9469Rhygnp8MUj8gJ2gMrCjX+FKaN78/XWnajbLoOzHOVixpMZ5vO0ad9PPdHDYj8vzsdXr
Jqnxvj2nxJg7U3L7x9/3ediWRd3d1781h6lr2ALjrYJd6BcPONpbV/P+x5fb8M5P6xtGaJkZkIbF
FhBKM+Cp33aptN/je1FnXi8MCS+YDXAuV5eXCk4vkCave221vgXA41cOx1SZbLLr9zr/PtCgR/Jv
1GvcEFiPYfJPrva1YnH8dN/ZID29VCWRvTquFvnt4qhdCCHuVxiEAcjYVcapIzC9Jmrd+e3zwekB
KQvruao/7rQckCcQcMhMlLd1pGpYDeH7ajcMtyi26ACgIkiCn/ftNwr/qPD8/3RP/wXdE1Sc7Ta8
MH8pqLH2xf5PfqfxPoOmdFHmP//Df133+fH1V+anv3/3D/6nbvdv1NbgdWsKZoyqdymqe59eRUNg
+TeAlioXaip/KLfjejl4gfif/6eq/03tUXUFOkvTm5I3PnoB7PrzI/ikSCHrcJAAKFD/O/xPbYrK
/k0FEpX83bamwuhHEaLy7yrOXp1rRcV52bEGbQtWdOEsNo4YWZPd7iUC6uJEbX3ch33UhGFFzlvO
DKs91QTcvSKUQPU4gsClUGyCN6gxYXEIfeflLtkBUTtd60xARX7k6m2/7YXubjZU69m6G/tUeHm4
RJYmoDIUlbPqWtR5LaBjdkCtW8dcXgRiTZYua4c4ml1ZbYtgEaeNnNXmIRZIVohE/BCBFm+OjazZ
amZw/86kFD37IjQxS+V8OSg5ze4iVufa7o+FKlbj8Uds4HOTqqwszgREX3bkaAIklGfZwdbCpdoC
GjpZ2iOSBpZutxxcUO8qOduqK2YkAMTAtDYfTxGpa73Ebrbhz4s12IwwpDl4N0IRVy4mk1NbHLbc
raiFG/i+/xA/oDc32kaffQ/E3O+bbAAWVkpgGHi8H+FhSYjNaOHvDDGbW7PNyPoIORbzTGxW6CBw
p7HcbExhTRJuckMDWZOBItt85ICwFLvJ1N+ZYkL3AR/lZ/fjKPLRHDu6eAh2ciCck3Y+jMRUsVvi
h3OocpSIBw/sbNiFxAKRO8HXNz8P2uQhnEgEpuCstZOJyc9o40wmg8kCPBU/3sTxFzu6ZHcTo4kp
EIv3b+7kxTc/XBdVeAYG2GyMf35rhFcXbb81iIfKjPs9KK6+e2660LpIZaJAQD65ezHoSeTNp9Cu
d7bYgJVXDEJOmtgkyukt4FKCx/d3rPmilIPNAGkSEctFJE7BVyx+FFuxX1huEvEp5zHoLuyx3RPr
q+Qikvuyb/aVpVy3iZRIFTwHIYLSbtVWWHiUbO2PpVzFuXOl+zGvtx1fORamdWe0ozTs3SRZSffl
KMeeH1o3GU9SOrZpG1Ms3ENlay4QR/vuEDeyLhx8kfYpEm2LPB5Xf8jpAb1WWQta8EVPTe/iLsZT
6nJELvvj9eIhfZK58j5+Ozh+HgAeV/d7UyBmVmTfZCV6Q91StjrHO4DUnMiOROzgT4vmrMnItFu2
KU170byxcH2Q6y5KIF7o4wfL001GIrUWZO9FkDJ8GRRu5puya6MpLdUJssqOOoXOexumAhWS13KR
iLv/Egtd+pEQiFeKl/SJ/gqJMLAoWCtkJoOgECe2Vc53Qn7I4tCvoIMMMdokIvAnbiVYOJjoKzxD
ae1+FpNmYhAkFs0tcq9U2YjYOr2sdSX8juSSdDOQMZnIA0kVhuKoGXKjCQOSSeW25HqYiF3TJOyj
dqDLA+F+cXCntPciILxvEQzn8SaDEcM6CNpca8TiBg6evzpWcOGmtoVdyemJIFRz8eDEiyn3Qyv1
rMMBh9KeYnmIAHV7Mc3FGkIJG3pHGdIbqYXSuzVtWv+PR69FUAl3D7GFJMgkh+tD0IyX/PebAV8R
mVxHcglqREzRlWXek7oW40KEYkiWWHRtFzolmbhbaGblPpGh/7AqiQa9lxRW+pNVdo0FjuqWTHk6
mmGyIV4uaJNaTPj3tuwnJ3uKccUNI00/YKBUg3her1Wb9vwhWMJKThswpzcTWg/OdwmRhpgiUTz6
etdJ4qElxKrQzGZWBFSPad2me+iajmjR1UjPuCxRhNElw/cqToa7JhgnyLXLdt+wn3YulprLB/x/
/RRuIhdT4j80hCrWY5q4xzhCakZsW9b5PPw4mtyu1xFn5ImaJmz6gMEh2xKXTEQyc6CCcohVW5By
QCnaT7n21h6eWJ0qrivm58FRMstDsUblVvwAgxfrrxyCkhQti/gUKxpALTnX+eCAVCqzric0edgO
3ROPNrWbO7WfMpUrOZhLId9ivHbFPpLedL3ux6K2O2LP6cUWaR4e8Cs1O7a9hJMfX/Zx8HSs3eB4
50qlOEJ44sTiPLixDF64sMLSw06EQgCDnwoaAYWb23FXn9XH7vTDEUuiC/ecF8rz6rpEz/Htze9i
O15+xHF8wBK3SmvfP58HzaoMYSEryfH4FnNv9rbWpG6kxsb5sK2W3zwqSWdxBFoktvMZlI7i6sL1
bF253eV9mbsw10ey3uEC2AmjvSeWeNMWgtf8lBYJeXGExFTysIWsbbY2oGtCDsV4POjbQ3GybU+u
x4XcsyOS6OCZ5m9H6/e1fmQxqOV5Lyv7CCKeO/CAOzhARJz12xp7aFTKl9ejo5blAGpn2dzkagY2
hhZ6WmfCxhZRWybGmZXCEIPROZez82A1G4wGzma3m/X7wpYz7y6Pk4sYHWn7WcgTbzarkA30rIpz
v0++j/sggypL3SbAvoTx96Dsrh2i6iI9QZZc4VLN8j6qp4P75Dkw3evoNnm66R4iqVHXw08DYPp1
EfwyHRQ81eHDySbf7cvOzuoo3dWn9+Sy/Ww+2wbyuuts0PWYqKDAUvu4KrmdIxRsGElQIzjexwvZ
xCjkeoj77jkzTrX7HNVujzANTauK8V0sdWbvCRpZfppxjnCw/PAIX4l2s5CR1JuRt8cIo62P9Ozd
wjAYX+g8IJssw0tvlbvEkS3PyuX6LQbnUoxINrsf6y366+HQ/opDJYb9mXQDuz8fxmLgWVtp2y4z
ZCin/bFnDbhvlufjLGPAfhj/imf6DDJsKrrtbjXz7mHfrV1lGazDNH1jDCJrL242s6a5twG95R3/
Yl1P/yiJ/ythvab8u3LqxlI1jDYmMcwIRrvzb+rAQwBTcdmFovmtjNqqdQnwV6kjueqrW7zGUcRg
CHLHdL6L0qbyirHUtnJLG6q7LlEoUzyt3uw76PlQ7eQfj4wfW3Oz8jZLwIWFzSGFymjFWGGoF6yG
22bjJrA1antPZvugOtYOtmof2if71r8f6sndYR9Z8bcHIbAN/YVTSdb6xH4tM8iEB8Z3aKITzv5M
lZQFwt6ufHCzi0ntNLtGAihTJF5jE5T2T2PUNEssGLZBGaRTbaP24YkZoiNjdWTuExy33u7bpqbL
MTEllHNt7ajNHewIrNLRYrOgrAR7qzG12QxYRtnLTonAIhs1W/zkNPlxJjuf8mZW88WiMaEyVhHM
xslksnOcwcgZjUYTfzK6Caf5NWK3ZaWxv1xw4LB/0uVZX5ExTzOZ/Ex2Ol/FhMFOxMJ8CVeIych5
CD6LhONPGuPmwdGLH2eDEgrH/XzsyW4yWWwW7MfOwp1wHS7qBPxiY/T94OeHbewmLPal18if7L7e
YrdwWMpbgxehQu8T6LY5DPfUmwKiozUa96TkZ0e5lswdLEQ3dOBln13pG8qhKjTM2Mx8NjB+Tuvp
hEsGXMQfjfAXfGxZ31n44iBs7I+hmDhDnt7ZWM7E95vNKOC/to8pj+HTHIiN+WuoTDSM7WK42ow2
G4Y/pok6qjAqgEK7AODLWXsXel8fm9BhkFhubGHNqPZ9+w7aFp1CRlKs6ukcaIpQMcR+Rj87MOd7
8LE6VgskZeTDUuZVKOfz88Opp++Zw+4N/sDX+H23UvnwKCM7Is3TlddRPIPfjAxOv7fOnMqNxf4j
llt2kD4J1JUOVouleFWKGU7ZGTiosJdju28H4z4kp/y7Bg8fzW0Z27l7DpnoyEnhgeW+KTrys7vD
CsCOue2tnlvY6ReGoy51CUDbY1F2oEIdd2lnUD7iavkTByv87dLiztXxk75PGT6TLHUmQe1hTGI+
xIxWbKrUgS5csiFTwoZB5UID/lNhiMiXEzrNFDw15nMHkgZX9Zt3sbtb+9a+EAdDIlJnH+KPQMys
2xzqn4IFontywuDdTCbOj48ZiGvSon9irhbL3Y6KKUb/Szg7GjPAP1s0ji+WEJMAJ3LgsLtOCJML
xqT/44wmWNBtMWIOrHDedj+Bu3hITjta/AwyccRVc3C1fOYUEw0viksvaA17xaDl+bAq3UCccJFw
/vpAre2XXHATlcVN7pg9oxeTllGYiMZ48Da7EZsaU6XxuYLmmYIJ13Ych61w0AxKbGo8zknAWRvD
J4jlD7P8Bzd342w2DpPdXwSi79lT33EWP7vJymocs8VksVsx6UfMQN7HTeCHZcLBqP/RLDxnkwm+
mzTjO8Dqccc8lUPjPSQ9404W6J1bTVOSKPk1n3cdqeE8OL5/GjmOhRuNQ8ktPXjsZuLXHpeJmTJO
4wu/xE+AsxH4Ln3k/+z4GusOU2wbMEjQzhaateC1yjaFRS0XPm2D+990G9vikCdlyRS7HL+/Odpf
xFvNgivBmfa2pg1lqFwnHNt8hnsr8ZB/3hfGYtPfzTfBYrNsthl8sXOCaA9TtPIeo8Iv7QEAwqbP
8YNke3BrFnFSG9bBDa3Yip1086QCqCfgcvsWhBzw/26jVkLRgY244AsveJfstMQpOyLZAUvW2ugt
ywSW03X5EG3AZ91xxCFID3dTysaEATi2I7IlZnl41I/vaWvPUsGGlMg6uHv6vHRIjqhNMkl2Z+Xm
5dTBc9ANWrTtxv9Z/NBtTe81T+sOSfNium1dnxGxaJbeKZGGQ9Sfrt1cbPdu42cebPb/u+jbInBp
eZ9j3Kk7vIshMyEIgvV6fdi6w6HL3xj0jUcW+Kepm1rNsf40cHGupsMDf+CnONgLmA0tXEvBOQ5T
BkjjXAXcTjNbmb/u3B5/MTRcwcmCBR3M4m5In6Y90ZmGZICt3bGc4++6uLuLk984gnxzOB7yP7yy
NiaPK7nFrfBd13f9xk2y3YThyRtBMLRddzvG/neHfbkfbvvDBTcwHbruaWjTLvZ6OZ/bw/XW7g8D
sR3y53jbn2412RE0B++0pEujCDZ+TFw74Bo4bLGNRUocRu6xdwPGydAeewNrzB9nORyPMZiGwyAX
/bM9xv3YLq/sHbmwMUkta7blALle2952a+/7crjvCVfw53hpyzHHsB5PbdcWXL/lJtNxZ9OarddD
HLbxEJ/HHYuxvd3LtWsPp6VV2fbX3g779ngrxFh6VD3SLMuvvR66U7tFQ4shRePyChRvSoCD9ulx
6v14XNu4KPzj1zbl3nlHTvGpm++s8VyATwn9kDPLp7htX5rELYeN+YObyTmbrzXjqtc8Gd8OD8n0
OV7Xts6D2tsmAICxFOA3TR+4rDbeQ3/LGR0+2vbfDt9asz7T//gmOvc85f0h19u6vKRbdSv3DIlv
XTHUcL7cxvod5kLwdXvoNpYqe8CBoZtJpixz3nbHhxOPQJhEHFAqY3R08A4rLOQ3nhED5kTwgTgB
84jLD5f9XJ4xUAczbzZunmiP+8FtgB+kKa9iumU834kJ4Wnu6dzp4cTV/MYGWxDSYeYfgg5dNyZN
Ju3Cpidz2mPfx4mlGUqH0kS5nr6d5tGCnFt5WIpv8ED4rYcWC1PKJlizWaRWswrFzno6nXZtVil7
3p8tbR6EFt9yfk3yimnX536xI03MkCGu6HbZLFJrG09+Pvf69nQtBJ7ylrE/nTar7Ze5hqSGux4y
QhOnb89DOaMqTtCYwyYwRZvGzsGWS8aqyxRszE67+RBPty38cYqBYPenvj9Z+AHDxqYH7EPAFhCJ
CU0ROEwuexowTLZtBjt3vH3SBHQBjchoW9K2bn+7HF+sPmNzvt46Q1Ww7qybA0Pcr6e84cXwbTqf
9sf1X18HAZPdX++3tKO7tteZPJ0u0pDDA5J3EsqDkY3hY0mbObxdDvvYMNut6oRcLxT95c2CNIjx
y9LTc97+3ZRf+P5R7sFH/TrQxUdbVkTaluFWYtJw53ex3xbC5r/j/R0HEwGZVUD30fmM2FDQ0hWN
yY0Tp2FPdV2XPc9dRjzUvm/iojWdxwC5SSIuTSAkYBumRROBsgytdZEskZzDddf98WfgzRMnkvuu
7Cvi4+W/Pm5fI1pQgyQGjYhWwQq5uh57adZ/F16tOzDpts7tUZyJetwlMoI8vTTAXy2KoIc3+LVV
hu5T8Aj1XpN71jOif/xkPg8GfQZ1+YmYhjxM0zYaLbR8TSH2FuWk51CRssAdHrbOsVfsL4t8RYHr
AN4IBm3HygfMQ+YRiXmxBJ+GF0hJP94f3jSTSPU+TVwypQ35aTGlPxa3ccdv/3DgR9wmkeU1t2e4
PbqKgCEzcMg457lnH9GPZH+/bc4R4ZrGAg9M4rWvyAsYwjqykU7ay2rX4VTPPgV25SSfDcUBQSWx
d58MVtdlqWmiNaU1n1kDi1NWrJL986wzIrwCKqsJ9s9iFu3zxYrFBqZxObgSf0slaUWBpbVxnB9s
GVwjrkmSU2LfzshAaGJTEQJevSWW8dkgdIIyhJBb1sEmrJH74Uzpk+Doo+YnNjeb0n9n93UIYL4b
3/dpkRTpyeMKAFI0z+4W5TFEwZZpXxmkIraBccrzXV53d7dl2bxcjadjFqbCslrWxxvccpqPFKr7
mqT9mPnvKkDjAV8sYVXiTk5oBN1dhSBJn3oAPXGekV+V1rXmDUaYc46JczQRBDoOgQLXu00u1mWu
iKt9n1E3zRXPVzt1m2ORGHZAe4p05Ckel0wmVN7xZVQT588dOCsc3yZqOG/6HYivGGICOgSfIH70
Ng+iOG/ibk2r3OkBvFHczI4byqcT0tKe4R+9c8In8xaRtePq7C1ZEGZ3q0un0xYsS1ybdNCmFHgt
w9YgxYHLXao0GUhzwuJjrsCP5r+8Nwmd8zyx0oEiClf1itHHA+xj+qb1YI1I+asZRZhHFgXzeH5N
7LXyLiPYd4PelGAnOiDIg4vHrEMgAEyx3bJi/zHqTqoNUsKaLBzTnxMIaBqGi71JcHmF7AOHoyGu
XhE8x8W4Cb2sSltZUbmmMcpgOmrGzUfGuGCrlPgSQRRFTjDNj5sBYCzRZ8JjwH+dmsB346KxpBsC
74fwFIZ5S+yw0yfA2m2G/nnA0BopfUsJjIU1J+Ph9uTmLWbHkgRFEz9qkmCUo4tjZa1WXF28vDPB
RpDn/bv18Ii/9vVlKqM2KroSP3BIsqrHNKP1uPMnw/tGzormbE42Pw6OxzMn+/BYZ9Jb4jgg/8bo
Ha26fuzOzqbFvGwOjrgIPdzE9sD8cBN/3AwdbkeDzui7hZNdSWV727MNy5hAfwEyk4Bm+1ij97d4
3azsJ1qbQ3iJQckhwb7pzqP1I5YU+WfgYj600GufxlZ3ka06I5N8m6cE5qLaVDd8znCkPgXcdvif
GMEFVUx2m6qOyMpIwpAhSAcZKuPezdGdp8PUIkWIhpZFWGxoWJ/B1fVIJFoho4OxKFsWjcXA1KYU
zDo0iBe7hdNxoRpwVTcal6yRRi4eHx+Nu2vL/41d/bfy6KPkQHXI7Vz8U/O1w+3+ecLnVfzLP/3D
qwUK97fs3x7yD994/cvvx0gkNjnpf3hh/+oPzcpTI5/5oiD09+x/Hvl/+uGfWe7/MkVOohu08V+C
eP8uRT7f59E/psb/9Tt/pMYNEx1NE1ZX6E677TZk//+aGjd6f0N0REWARNeo8FYh2P8zM661/0ap
tQo/arun8G0Tssg/M+Oa8jeTGqaGIZKzqTDZ/rcy470mnPh3as6WCrM1iXfS8Lz/F1rrDqUdFKwa
PTeH39JH/AswYGX0ZDvP7/DOdC7wPEXIT2h5ONaTL6vzu2PYV+o3vYa8ZqCU3ecSuBZQe5RLlq02
ZZhqG4ZCKki6hxxWdEvNECtXHxe0iBAslFpIWCWNHgXyNxUVzMqNmLVZU88UFSWEQUnLiTIgJzcV
evh3fkM6vqrGGZVUAppe5if1mwjplAQOdSjxnpH5lNnXQBWwVioRvh/cN+rYalyNrp0M0DDUy4Dm
31CvdWPnnqtfGKABub/uKOdR4VKkZl+rnrodXkFPdj6pZ+q5U5Xfh128UCgtkorErP6B0kXVRN2Q
C96pb7ZUgGeelqReJ4y6kyzslDI2Hni4RkXKP6uKPuDmrmWm5hZ83McB5VnLqIA9TqsJskIf7zyM
56F+t/bqJwdGncJFoTcl6z0tXoSQiPhAxNffdidyrr1PQbl/eUFu4PIeq0DmqESLUEjUyy0EY5Nr
t3XsmkXtQtJl+tGTcs6wC2eXcYVXqnt5jyJDIcStZWzzV/TgW2U6uUPV7OT3MkAKbnV5gMA1KxiF
jLIN28Aly93q1YNBP6I8hsIOVVBuOC8Klr3yqz9G3xpWiwSZ4hW8TSSKyyrKW9T166yNirrVwuxg
Uqid5SoGkNItXIPy0xDicvpOh/MHaXbqi1tO0snG7/Lx8OH+2uvPeBnqbzvMH9N23q6dJzBhcKzk
x7/Qz4n03q5h2s1azqOjkQm/aqywDb1TEvcwNJ9dRDjBjctbVBM2RWXU/nSf8Bvn+sWJr2UoOyGF
nCHkX+4b7c9vp8rdNOo8KY5VFeuadrT+48EU6EUUoGS5/vaMy/MDbPBeu4WqPBjkxuVYAfOm4OX9
2bw6GamgAvixWZSU7CQhHF29S5/6H4WNu0fun9EgPg2n0f+tVfY/XYv/H1xo1TaL33+uPTdP8mh/
vz1Pf11of7/zxxrb/l/UnUlz28iaRX8RKjAkkMCmFyRBkJRISdRgSRuEZUuY5xm/vg9c9bpl2c+K
F9Gb3rjCLsuYcvzy3nNV8Zfq6NJmlP1XwvHf8iNNNf4iUclE8gPbUJXL+PfPIMsYK8ktJ91IszWQ
6Crw8n8GWe0vDcwI4+7yKwHJhvafDLLC+oBBt6EFAICXCwvdwtCuLezfd4NtlkRmFdUKkuZ5PvkG
xfqaYBeGYK/sFbeAXbR2aodRoC6RV6T42Ee7vLWL+aKxxYZgB1wO5q6i+j02GNSQ7nYOgIrApLQX
Yb8ktcj2hxyBnLWzivQtx2m+IlprHfYV2XU+6E02XhjLyjXm1cuCpPkZsXcZDdg1wXvHlaSmkpqk
rLJJ7zKw21wqgnZCwENTz1tSvs8VFBa0+/usvk0SbOFl9myPfYzVH7JqBOiFpNCdk9n7pn6RtnWa
FDtalyociaDf5MG32LIVbPkZ0RIk60UlWfIJUfGEabTiXNv6jeHrqzw3d4Df8VVTFOJWl5sBsAT2
UnFnsz32Aryjba4r8vpsXiShICYkLj+ytxN0nwgbdJ+LG9MsH620uM0dlM5+0G1Egud2yK+Xf0uh
x8omfe5La1epX23wtrmmQI/SbgK/J9v9pa1wxSupmxPwkUcnEzBCLu+naB8YZ1TU0KNxyLbntt6Y
E7okXYI+Iz0lNMGknhdPSRruKm2+0EP/Tk2M3KtqjWMauDr7KbRXJhMCODRWYkLslq9rg40LYq/A
w5b5yGizYDPXpGcUE+lbud4+RvW0iqr8Moz7Gjhk+dR0L4X6kvCmFC29VBOMfMZZdfB1EkvBXS53
rpbaWhNUsmtzjRlxZ8YFjKf8GvHl8kfLp1l+cOqFF6jC05rUXW5GMSDVYthtq+C7FZs3jt88Ln+/
V4JjJZTHBGuGiaUjXHgv+DfWGd90VoFCxmDolWU81tjt+XDfuhdLF7tp6DemxnGcek67c16cVdre
8iGm0XeXBsFKYGtKZZ3fOZHpGaruWbhJ8LJcLP1EF91mADchO2sraA5Irz0Io5E090uL6UAUhOAP
4mzdgq1iJNhWJfXlGL+Vze8dpMXfl8vXuekpOjmvPbrSRifPgz5Iew/qfJ1DABtqWhhlhjp1ddyL
JBSu5v4c4KCCP78rxuy61WD5xP2x6vJnMWeXjW/tulHeoY+/mCoiVGEmxogKaBNJFQCkoE3I8aGy
wRfRPqYsPbLS12jxXUs6Thu5de17hh1cBClfHjtOIQuKA4VyUBVYURlVSpOCCbaN2c6h07fjkYGL
qRO9iz+6qc2z5vLUJqZn1nwVntLxfRdAzHb5assXjVroubrhDQplKQYPwgvdSe+PS48pOwigfAcH
CoNM1Q0hzICs171NeQD/FSjmSydUoJ6E2ykQO0OjbwfYebh3fWk/iMLs/BZExqrLnU2tdkeLOChN
KN8yOHJUdoA0EndL368KurbFa6Ht8NtiyUzuzgYE0hkEjR8Rsh2cJrggmcwu65q4KVFtIwb3tT13
KmwRWdAZrAHr1eSsu5p9GjnEqyyWz35Xdt6YmVCIdozM3xu/D7cMyJeWk10GWTF5WYGRgdyUTboA
qHJ+xqkDa1VIclTCDkEcKzpwB2FOK623WujPmNRQ0BVduNX04hQPIALhg6MSmop80wclv7AH1fJq
TRLflW4jerBbc6dXw0s/G/tSS2FyLH/X1yIOY4LoLsoT6K9J6JHwEG71YTo2unPOM81Y2XZlbsxB
R34V6cdiiZNhNFybE0gR0nEY6hsTo1WMmAc1eM7YtCKya9c3GQsUFeQciEHCiNNuI8eMU6mIytry
kD/uszUPMO8ynhObY1rNlOFA6Qx9/mblrAlTRT+mGmlyihkeA9V/MuwMMUHYTHhzkbSYJtNN1x1s
qyy3zkzEcNvmnq5Eziaqw6dqWUYpxXJC5L8NoExXoQHkI8KiAUGVQoI1vKSNamw7YK1QlXzYAz3V
jYkRmHDrb9rcWjBhgi9Tz5wWAJsBjKu7kU0knWFytdEhWUtsoAWR3ZwDMI+2RZJ+y2oN5Ahqhtx/
LMmqw6sH64cNepbySi78Kt4r+rx6t+T4jTbjxyz9v1slFhfLLA7lWUOYTJaL/mEWVyLTEYEYCs9X
lqhAhlxGEFlkTCYMFbl+kyKfkf1LIAiTk74LnPqzWzB/t5IwTNJJdE0XqvljO/duJWFgH5PQ3wqP
LaeXOeWh9IeemEjiskLmkWU+Zv5K/a9J+X2ZR8dGbmfAKlQc9WNixF+FqT3EmX6jEFwF6Xt8GNKb
cmBHAbkkXBtNR1UOuounWCoKPc24WhDmywBNt5VxdS2RKllJv2LndYo64S0XIfBsrWZ3vYqWiNVC
ulqmlmVQDGbl0DMRzBMOQ4by5UWJWXHZLHoEfdwmvX1nipesrNbqlza19yGj7Ui7F8La59jvJ5CY
ff48MCpBvoNrx88z0OE22s6t3OdoY8oefNUAt3gU6yiydnaarZffyyS4UO2vkUYmNWNgzMkiRgwr
hzoz5Ktokvs+fRmgnNfdS2Aw/c35qujwD8cI0rQzbtjVMh1IQFjLv0Esp+f76eVgQyEZilvHTt6U
kjD2ZamgKQdAZew9Tk4znCpabYqsKekuA2XcjbU1rurKORGWt65BUDVJ+jao7uwYO3YQuxjxVjF6
zBpEvajTsQWjgNUDQQoZT84k74aWpmXHb1GQt26kC6yejgeGA0x9uq7Qzy2z2ZgyG0dEC4FwXh6l
ZnUAecpn/F7elMn6T4pDbzcbdmovTZaRa58/FfBjhXjBL3dSbJP9t/1Ji6VU8q688HefsTTyf9D4
I2z6mEDbj2GTZuZUEOIFvSgHqlj0ZI1FFrohcQiV6OWTTvq7DiJV5tAlcIho2Q8ZyWoDYz+Y7cKz
Cnnq8B2Hi5nPFjs488+qMG7ErLEMrTcB08Yy+eVA8yamM1bJN3++F/ND4sqPAUMCMzKk0B2dEtDP
y34HuHluR6RKjj3HActyg5XolJTXQ4vmrQu2VcSUCIyjsA5KdJuGymFOLiFZPIBluozBzArLXpvp
TRPQNu29U3yfcta8w3YomV6XVhl+q03DswYFmXfi+cOhTOWpsuz9qImTr9QH2/jSamJXj9a+Avqz
0m3jGFjpmm4HhmFrsahqmBtw0q77MHMNmnlDP5mHdW05qxxIk5VTCRUvxljdls5hWTwHPqdIPMKy
2v7zK9N+/XxCVRlg8YmwYdLFhzF2qHRfmTA3e8soMNK+lyVeJkkrZEELfsddVoAkoWKB31zOZXFt
VcGFMlifpL6Jn8tiS7v9+T4+lMcqPYCloPHpkrkGyELct216QUZft8/1+DLgLy3ib8uYlluMKnRA
nVHFVqxdc5P0jWvUVOUd5ER8L3BQm3p+LpLLrIHPbV2RemHN/kGCVR0G0IaH0nrJmQDthC1B2XgV
wJipkSe/RuPDULo8bD8sK/DkuTO7hz+/c+N3zdQxdaxApmT5qH141lzTqZmpBeGnLKVTn+EUhOQQ
oAxxOOkrvzCUDOkLFkwAwHB3oTU9qmEP6JmVu88IWL8wuEpizUbL/7GEHmOxW+bCLlDYFLCyJut7
tNd9nHnNYyXGTTdBrwjn09AM6zIQm+XCiSKBZUNkt4U3tf3mk4f83UDksJm0DDJqDGKNf+6LAxb+
RHRM3jT8ZZc3TsKzOGEq2mWDyZQy4IIoRwi8+brLyX91sgvdfLETNobhC9yS/DrW2s2A87pOL1N2
LcnI8EqH/tFtyvPSTZZda5o0rp3ty8k/jL3cquYR4vd+tM398n+xyW+n8rNus5SKfxlmAVsBBmBp
QI15efr3y4JSiTBgjnSbOH1pkO1TmSJM1I3qDpUSBJFC+Af2ECvJ5pY5h/7cma9Gol0JFJxVzDQ6
KS4sBxIDm1VvpJcVg8IyURbjMhjIi7LKtn/+JD+G4o/rKT6IyXrGkqr6MWAWXKdh1UHDTTPXLtvq
UcFwaJlrItB2y1QxUQ1Osn4zaxtfQVEsk0tDIzrKkSdDMnGlp0FAmxWS3d5jFzHoddbRvqJ/Rve+
XzE+sfhhdxsLJv3m3CVkDjPiLvWTIQmPfh0+LN1rmlGpOcwA5H63DKQWm/4Zt7KkbMFfVUNznURy
iz8cLBB/VpjbqWgelxHwz29E/3XUIZJOGkKVgjEQ19zPnzFlVKBUmxbe8haWLdiyFVoGloXvsYzY
GKDRQ7GJGhgO6pqDzxQD2bIE4xHV4gmv7DLi2GEOM8Nad+yTP7nFZTD45aNJywZkYLMU/pi3aJZl
W08at0g198cWkJl4zRtfxull31/yFpd95wRBNY6gEi5rY/b5EHnH8RlCyuWPEozJ1MMqSUF6zcaU
gd61gtT9873+aPU/3yuDuColMmpzifz78Dpn3lzvwxv3YIPOrXEums7N+KKyZnPLAmsIpp2uDutI
epqtuEZLkdwHls60lrQnMZCYVeV/L4iWmipHUP9sIzi9en/g9eG3//X786/3P/Ff/7Z4+9Pf8l6L
xafZ/H84Slu+zr+v8FIU/Pqavi/vclTGb78uHlLD/AtvqaM7Jgs0R5gGH/Lv8q4h/lrMphRWiahg
INFYYv3rDM34i/hopjVDkOP8P6VdneM4/hjotCBp0pSq8R+Vdn/uDTpXpmE5OqViDtJM88Nypbec
tuLEBAeJeiVyuAHR383lp9by3hDw4xzuXRv+5QrLgundyE5JMFStgkpQu8E9gwdSdafj5HaL/jJa
P4GMvo3ndXaX7sIjgVB36T3R7p9Mnsvs8ad7+LCOhb5jp2TmzJyUo144Riidpk+eczkF/XgNYlEE
7mGmBPL6PszPoRlnklTvGWfMsO63w8G4Aju7C7eBFxxNXFbGWkUdFLuAxj55vOUVfni8ny693Nq7
VxxFBCj4FfiXKWYHXHxvsrt3TfmfLv/+Iy6HGb9eQWjsyWkmLLA+DERMzDJIVL7TdIj32obEi2ux
17wJLxNqIg/7DKaST675YaBeGo7Q311zeep3T2XILKktGCRIWbAoY+BT1kjJEfqVKDv8T65mLE3g
l3e4HKSo0pRkly538+5qMMOzETDRtEY5Pa2fO/eHpeKY7jHXYR18gUaI3K/cze6wXZyII5rLRWCH
9H/91l3YroUM5OHPr+C3b90ydVYXBr1TXZr1u3sSCvDSGA7VesYFFYdyU+QptfXzn6/y+yf/36t8
aLgiiZJ8CH2Y1lDWDBbv6oVW8qXF/s/X+VFe+vUV2ywLgPyy1Fse993jgN5WI1twIfyj7oPtPSL4
QSfdY3VW3GyRY7Ks2bfr9HCLSOzPF//9q/zXtdma/XztII3NgZDjiTDBk1AvrODCyb7++RIfy2t/
N1hMT38/n/ZxtraptAPO4vmw6njLOGfsFnNt71aLom/3ydU+pFb+crUPIzdgj1xWHQ3WRmj9yp7S
szD+Nehp/nyh3342VnS2QTnCtKXzYfCMm7pjRcmr69zHfo85pvAqr/AcF5oafs3F5qnQH5EOrXEm
rj75cL8b2whJ4MBCQ2iiWR8ajdqY3cBBJ0Iu40Frvs7KJ63/4xpLt8jwBeJr8l/bNJ2Pncyf4gH8
yjTy1cYNhMvvKmQkkoselQfloItLBaWkgTg294pPPqH+y7Mt57pcVbfpEJKH/LlRVqYhQTNZ/Q+p
3rx5jpHhYjb6lp3m7QJr0JEFI3JF37FlM2M9DpvZRcn2yff97C4+jnzSqaoUKhqQhcHFQfSmfBsQ
HW+bh8eFP6CtzmfjYD2WX/1v1qNxcDxOZd1P7uGXxvzhTSz3+G5oiCTCl7zmHjq33NvoVEmvPC3K
O4cBAvXuN9a87L8Vt7vUt/rq+yeXX170TyPTcnkqNkJQdLPVH0Xrd5efc7tRtcLsmWjIwEIi53u2
14bus4OrHX++djAP8Tk8x2ftjdOBbfpJI/+1j324gQ+tXK8TULyK4PnxjPV73wuvfU/bdg/hnXUo
t9kaIPGmuaQVACICRAMH69Mp8NcVzIeb+NDRx3IMKjPmLeDA9Mq9fNS2fIfnybUWXAOHOm5PWiwR
I/T4z+bfX8ZnR2cTzY6MLBX0DNaHqU6XbZ+j8eKYalQQIYXNd2fIAEBUefpJr2Pd/eFrS1W3Fm6M
yagCxvHjteIgLCaC7+q1Qiyw2PRdGd4pWoVpscPhNxEldas1U/EcV4a8t5oeYuNkcVDldqBeALgm
YdQeUpLiqOlXvdm50FyyJ/B6oJslNdNmVTczmlI5P3Xa+KAoIweMhDkGEBiCfK5BAOoF2HitrLU1
BbRCcg82UTdgRJ/iaKyU7TxrY4mOdk6qfaxWPV59GjQAWc52xWyQYmIgbDsSgejfD1PiIDdo9Asr
koK5dJgjDF/EDnK0GNJoh8Q5ZKUf3wpCM8iJG2vIcWpol4ATQ41CUGaniDZ1fa6B/ZlBHa+HoI/O
6Mesl6kMMrnJFEfXj5RWjDdYuzlnXnaQai9EQZsKGRZNVrh10xRnu+87zkDrOIDPKss8hU/qUHPr
iQTDJ6SHhbIlLiVFu1oniIyCimLqTnZNFu8ng5MSoJ5Gg2qrSy5Lx0hvy0grnmtDKa+bNnf2hNRE
u5BzLrfLjepAza8/87NUHcdS2+VKDEEgjzl/cKzm6yj1btP2XeSsrKLIQUI7ZClQKWlH/jUNYBMn
CDJcAbJLvjulTzarNVTJF9+q/VfZqSMKqSCDVWkmNQQB0+QzjkksuMac5d1aI5zzlmilxDUGcZ+g
G/TCMHP2ZEv4l6U6oEAHvfel9zty/RLfhoKJrrTubQMVuFm8wQeWqOGiNLjM4xT+COWefq3bVszx
OsGCIaSzWC+enWmky5UTUAuLmBuSula1DAV4sxaeg5lfWT7hM5HvI9ArBk6yltKnDuV8C0WPk1Nn
YW52w1MDfxKKWUIETPZkCZO0Fi1NUbaQUB/VLVnBXeZm9ohdLWrqjejFeNVMqpel+baLDWUdz/xL
daKQtTYYTqusWl3pYAJlgM/XQRPmF1XcOySXssPFN9FDBq78qbp2Asd6UBo/IxW8ru/Jb7PQWTuK
Do8LfGLq2JyAwpm+732zWU8jVbN20Zs001CgizQpVynoG5opibbKaIJHzFGRRCKnLMhBPkTyMjtk
w1SsrckQ6IAGgxZX0GGjxibQrS9csmWRC8UYAX3CU9x6NnUqpzpvTBD2aIiUHtbp041EtwSFWFE8
wg2NI8ywxq1qZCltRgB2wXYZZWI83ySpRn43ksxNqbYUYiAuMjpWidf1kXbwO7tyhWzp9r1ObAYx
1SudmDFylRQNoWDX810ahKG3I2XmG7Qn5UVrlXx3TSvB42fTqYg1EpDLprmBQU7OlV2F6VXTiaBf
N71KXlyVEirblAwqfVOqXteaOWVE5EfbBt3Bha8m9T3htwAisqB9tel6ILEDv0xWZlRZl30TtV4Q
1PgCxsTZjZXf78t4tL+EjVQeQX7qZ5P/Q9NWQgSoQ4r32ermTd1azRZwO36E2KT5irLtHAJ3YgcP
jDKe5iDtPTsNkhP7qZxjABmJ73kgUjQ5Jcu4Xm2SbwxoeEgiIjQ2odaaQCLFtIWjJrclNU1n7YeW
cR+RpEUucJtuJeje60gELEMUi8C7oN/XQet/UWv7lBfEt4aqPbyO6iHQOfKF3mDZ8wZe/ZqAUdX5
WkDDk+IiHQCiOosIBb9nHa7K/FwRX0OuqeTYdwztB7bR42U77bL+yufstvZP3bCfgmnT+ig4h7uA
3pLCBo2/aSMCg1yQ6olYbqeO92F24sxK9d+i8qkvribja9fEN0agX81WxNn0BLAcPcAcvkE/pIgb
D4yG0ba0LwcDW/XE2cgU7VRruvTjy15ABe6xWzAeTtWRRpYrzbqx3tJua/qckGvlQx/Vb6o+Xofp
5ezc1j6Ck0OGX0Ldapz5TB480NHyUnIYkfWox7nbGGKt+DuNaUWvt3PFuY0Z3wxm7Wm0NDmif0t6
gdMjAG+aSOJgm0lpb5x2q1eeCF4Qvlq7RF9EFZ3Wb/PcdzaKf9HGFXCGsXrShvR+sLFMTUUEVHI8
lZlyM+amO6ORXsUO5eavMwD11LpIxT7PcfsPyd4uUPnLXT14dXojUYb4wetgv5KyqdjAmZl07ICS
caXtRPlajfIq6RqepFsxQqEQNJbwzmFb2SYQTZWG2arpunDeGDLXPt4FFbGubZx7Ynib8ii6Qza9
UQ26NvLoKh2vgiX3VGM3Y3wjMwALkjUzeoHcFxHtu2AxGlx0WHj65CvbrVU190Rj9CtV3JI77M3C
ncN9055Fgy7yqtHggXszqBCGruX4wnmxy2iVyJts0QY8J8auL3G2L+qW/OvYoidEKmWfwsE5J6Hl
9jHhG/HEUG8coqztyWbNLkybirluk7oDx15qX+sSe45xUuS3xAyZxB/VAD1D8NL2D5X1PbOUXZqe
TYM1SBh5Rpl3K8cAsdF5Rn6e7XLl4IsOM3AI5R3eB0Iae1cX39Rkrze9N5Wx6xM33Z+04MlSzwqr
Bdt+7Zc5MphXxEUwY9a3Az1FdVMkLVV3HA1Xi4YTpooj5MMnlnarqn4OydQVqX5Ky+qL0zkmh7+U
+mEEk7Mi9WYztMEps9q9318U1k05uk2KqJscpqw8JGEngJnHR4v05VHe6By357a1scqzXd/Zw6Pd
3KrRfUCFzWdKTCEKIfKcogAvNxhegtqi+DItHgP0BRC54teSODI0F3oIKWm6dqrrfDlagf1tCWxB
Bbiv5qqfiBXFmyjiqzodbol/3ZIfemzGGq5kt62r8Oi0deE2pnVICW5JGxGtWlPcak62lSOMmCk9
l3NzT1L4yfG1ezEiJqpm+z60iHssh0dT9JdBa56GodvOpU1ALsYJjHgsiFdKGmsr0kjQFbTyUSXe
l7DoEmD1j0QZpCBhdhgt+wt5JEg7bNTr+jYm7SJeyGdBuRYGpydz1WqunSS7uLKvglb5EtXmRgNZ
zIg3v6aG9hB0dnGpOBYHwk0+3iigur25juHu52prBw+yjsvh0Cy8eEwEOavbaQI95avKDXq4JSbb
JDAeLGpYoNWYNOT9hoiATpeE0EBVZLDnWN+awLTZje57hL0VuxgN+t5haRrdF11p6hwJ+V98jcQd
ouYa8GKaFWcX6CBGNLVD8OKX9qxzjDGzRNaidMQj1uQ1HiiLIOt1PcluryR99jXWoCGjxPeRTRHl
GStohAvCzl2tcuJwF+uVFC7Fs26+IjDP+FJNXXbnG3kB9y/ws7sp4sAGPV9bDqQJzj2SWq1SzuiU
52yXpEStP1i9X5OFmCHsd4iBlFWLsoaTQH0zl7MNgEYX7V2kdyTPaW3DEjg3IQf82Jv+Xx+3/H86
SJFUGP79QcopCl7rn85Rlr//j0ze/AsPEtoKG+yQ/jeL8+9zFHURvOsCi5LKNpJZyKaE8M9Bio6C
Xmd/r2oG2zT7R2m++RvTqWl/sd2k8IdZiRoMCvf/5DCFc5yP+1hbCJUF+HKsAhfU+CgXms1CC7qy
gA8+4H/rUswu3bS3VfuLmMNFFJ2l15b+tOSJrENNlqcWmwnGkuzVzIpzYbN8G00dMFigXGU7p5nP
sw9bQsx+fSr9jR6P+zzBeRsO0MbbIrqJ0CRxlBpGnbpRI2SDQH532KWITiLEGS00HhNLnaJ1e6kP
rIi7itxFn8kfP2ptON8su3HbxD805RS7aFnfZFEGN8MS3GM4hIbntaliernXknWhqpVHOApuwlGp
rwnNLDfhj0NmwS5JK1SY+kpRumpRsSImb5l8qfGqzuLHijQLstF1/5j7yloPjPuQbMALU/LsVmQO
7Dq+BM3Mwrnml2RIL1ghmTszU+NdoCknf1bRo4cD2tapumiUdnYrDWJiVzwQog6sJwkHN5LI/XWV
3onODE65ha7S7MdVO6EmLmvgM2zoRlNRXgWzy0ol8Z6s8/q6y8Julc/+U6E5e78q4kNA+TuIa1Dk
QJcNLUy2vUqkVmXHRIhZJnlaHaQAOXXH2kdd0KUEfRGI8soBgktKZH3lz82ANp4Ahqj8noxmu1fA
B19PY+Y2NTE9if6EaFUht0cXh6ozXHXI7EfZE7YXB5Fc48OrkahjILezbiuDwAt7UZ8dfbgzZI4J
fWo7NxImeHsHb2Tfi+0QdOHTnIZXIWDkOSezUG1JYS4SUW26vHsRasY80+jf2f7gaoilIH3tlSyn
yeXHXZmSomhNBInFYVCs6nhgwVj33Z3Sx3cQoK2tnQ2hW5Q90a/U0TZFNdanuAJVF07SG+r0y6Sa
QJ56PAVEMEw4EpZyXj1KjPL3iTCWxiHUTRyrzkFS8iBQAfG52RydqfS3hCzmByxOYANt/TyIWAHD
RxgxQ7O6nMvbbHXqFoJANDHf1OVancV4AIA9Hsp+JJfLbMG5G8FOJAPq+6R3BxbmvYRsngyHIZlC
gurglOQKBzZxLgDFnar0q6oO/TFHqL9Rkm6TBHb/XQ3Tt6pXXpvMlCcn8SGJCWlchQXxmZVsDgDz
SS63Xyqt1Y+8/UBOhzYuWHANs/6Q6yzxanjVURchOaM6Mpp++Oanxl1AKijbJdbOrUmIFT6zBseF
Fh7yeXwF6R7s9NLpdnOULo4QgirquHDVPj2Vpu02TqZuRytgSdvUySnJ/EfU+MUuYN/FBo8tO0KU
TUomQ5Ko0dYPahgfiI0lBhrPDOM7ObCiNWsUAT50nLh02mNTsHwA+08xaIrLgxqYh5G86ZNhzbBt
41zG2BjCU1ZZ5x6R2F5XiUUM+NdLhwtHaXhy0EKeZqezqXSQpii1xGvmLvS0CVdjTxvV63mHurD9
5nfXJgk8Zt6RTymDcjMOsl5AYZWTCXKCO/ZIcpEX0afmlPJOGEOlaGfsD0p1aEwM76qsLvTnYgDW
xppFdUVgDbQ+ergR5xOkzZwVoGLjEQ+thtXUiODGDDAbDN/Qg0FlDCiORXrwkBrfrLT18QT5pCjM
06GWlPmjiXNMkk93WWU8kQDkrHQ5Dh7ZUVyqIylJhaFcRtS4BgejpqOdHK1LnqRaxhvSNaZMttdl
mR6y0EYnaek+JExi21eTrttbw8g2JC+FB3/ij3RPbZ1vjdHejBkttQ3jYVf387IvCFCrD7pbqSWR
a4TUbaQjKndiS2Y27XBt54F66ygUqc1IrtqxindK7BzjNMHqXavbnJSvfRCwplVCy76dRGvfhs7S
bxvnGi+RvLYJVmnpqiisEmfj+PX1XI3J2fFb/5olT5TcaIoorgenLW9uyjbPbobiEDDb7YcwO1Z1
fki6LrkJ1QoCQGQQIglHbRZ1e/PjF+qCgG8mg4iWkDZgG1cZa31kSL2xHdUQrkAQyoPVbYOkMqki
4YHoM1mQdJm7gTNX9zluCRn7Ix4vGeA6DUG/2zXTxCCfu5lCRWze5YyuAzHJh9L5yuBVnwIKbGo3
buSgw20TGBcJHLpVEkpUVpSae0VBuKx3z2XQsQtvAa7IbhVXJDpYecS78vGii/lOm8Pbmr6/K/GI
rn2nYCQmj2gVWYn90GiMx6Icx2PNp74zAraeMnxKrOeuKfO9HEDwh3qibuUQQ5imSLSdZpw+mtI5
l6mUzc5igb5pjBr4VFIY0CEE/hNSNC90kTS7PuvSYzuw9q591qjRXB0oNpKfW0jSfDtJiczpk5tm
shrXqZTmerYH082TE7se/RpfULgicupckce5Kchp3hqkb67qlJA75A8uDf7ZGtT6Rq3Hxz7YW5XS
7euYeKwmcd4KtY+8oWIvVSjKdxETAxVGI/JZzfE3nAsmblJ212lsaHetzoGAUp2reBY36NWN60o7
t3p9NHRxUVVGQ4hH/GUYuOupytnX69uxN+O71mKyMEPNetG73g3qwXljYjsUdaRepj5376Dw83sJ
dTSxyackUsprq37XF0q29adII2GHWto4ad3aiOsl58PyEO7Xh5m8hM0wYlmJ8pPRCPIXp/IwW0Jf
DQJCH9tnb5qo6zEmSMYJm0FZw35LvMpi2bjk0DM91iXQPTLLxYaiKLaxZCPMZFopZvyYOH3NgkQH
8Ec+kdfUNTTsUL0yo/AqnUGX1U3C2NA0Dt9+PLSmc4hN4VJv0TVqkuGsPgnsQJsxfRqGErqkab2q
VttdzN1No/gEjEwB4DDi6lYkhZN4GZikUVLg2KVC3/t6x9soVJAK0V4UmbYznOS2HxP7umwPBfmP
u2qyIzfJNlmYYxisXwdfYxst9YfA6I98fEHxUZgbyzmRgxIzTBshfkz6y9TLNcl694NajifeV32V
OwS5VlPhkunp3Ag0JcwSZ428yU1KsGVC1i9Oz10csRZqHZ1RtYzw1YwHcr+oUJFQO735WOZdx6Gk
Os1HJKkHLajQ3JYebgd7E1TWc9kqV42jKo9DTIy2zsrYLSjrmg1egCnuyWRJMOBkVEpImYfUmuSb
cogOY5BfI5G9K/0uu1S0jZgoaAtJG2HpcW405Z5oyW6ttNVxSNUQqxDqGzGBrs0vjdoChGMa133e
3I+ONXi6kxIFFo3mKqy1FyJ6eN1q4EYx5sTSS2X2vVVrbTsnebPN+gJQL/K7Y4KHbl3ECe2jxEcz
g+JDCeDWZbNjlX0qKy6T+wMLXOM2V/aBilLXzAbcTtTzdHLFxpilWxagJilI2eJ8QWxz/O42E/RV
6Pf/zdSZLceJROv6iYhIZrhVzaNKkyXrhpDdFiRjMibJ0++vFDvOPjcVarVbVldBstY/3vq8ao4j
XT1pgzsrpa9mWLyTtuFPmFQJGNeEXUvrMnv4sJI4ICnKcPdgZKO6OdtZBr1RKBEF2JytCsj1cc6t
aN9wnnCCE90Ppj6OEXs+D1BM8vi907Zr6et1u1VaiW4by1uGdF6oPl3VDEzrySS45RZc6DBN2Sjz
t3ws2e7V1klQfDdqbK5zUl9UH/ySUGsPSUcFkmiGiDvqa0aK+UCR+YnWrZbn8lA9W7+tevgcPUFa
qj39GirBXBW0zqoNnZbKHvOUezHDTxY8UayZbkHXOyogE6I20c6uWfN+17hGYy8sHtN7iWjZxMO6
iTKxXoTBI4xTea6ISAiG5bSI4hlGpt5lpsu3oYHcvudWbIgtIIbQv3/+dndaqux+6E4hy0T4oez0
VggKmzwn+OBMQ/JkUTumMmeVTIq5xjyDnaMUWtRTbqlN6vLxBFgl0Vt6D6X0t9FgO9fMtscDpV+S
ZWAHCvGl8oVGSbcjH9BqHuR8v6Cw/WSBo/dlNH9UVNkt9LFtaU1HpTbX29a+X3lgJuAPOaH8d/wR
Zaw8hnBEG39U3VpqfkKTZpu4wkJVdfM51PKOpMIzDbnO1lg7JUuL80vMmbcuo2av45jbdWQ8xR3s
+Ootkj2pybq0jlkuarTsalhn98/PKjrO3FyvnQUjbBk+D8XyUSywaVJ57j6pl12Q0pIXtE+9wOQI
WrfrAv3YB0cRkETfmBBh0QQMBvoaadtdW2Hz7QXqJGhFKa0K+18MWyrVu6ppV5K5XLZqcDwqZzDD
OWV26wN3Yw1+tp59QKMyj8yqj7GSA1T3SGAFs3RVf2unv2njVnv6jiikh7HhnNyMNCuuk/vbl5ph
P7qaxa8rh83SB7RXSZ/nhEp33aQ+Z1G22wTMLsjJt4j8p4bPahUOdUucjaFfKCg22YinzFSnYEi9
leixc04xcSBc0wRppmN7omn4wj07bGhSppmh8Q+DMfOr7pL/7FGCtNecG1DK+9yr+Bzzcs9ZVr/6
NobpgPPlZXRh3tDqxzz3bTKhI5tCWAA7K0VP3bj9RVgzfV3bNnMjnpFd+dCmScZpRXiFZsj1BBJ0
GlD9VSWcZgtInuwLOT6Xyv1ngWq/lO7wErJwKOx3rTbi2jbLylL9Y5Z64c6fQrmtcvUmXPWed75N
VUhOMmbrMDj1JZNW7uBW6Uz2sA775NureMc83KVLYjPkDKSwDfCeTlhsSfF4mBqe0+SFXKq5ehzb
JT307UoP2MjscNzFBSySGj175wHqeVLveJDQmRUE0yHqgSx6vyfMOsx9JrTlMU2h6Wu86VERUDbm
YsmLaQqbEdGsB0+GLwE9cfjP/DWPFnxlUyJPvXHFqtbwBZSuHWwZsxh0LiUM5sFe2icFdU1M9XL1
WuEdgtECH8jHB6F78odMVp0y2+s2gZdTZWBw1IZFfS811A9Lf1flT/0zqwcJwAFZ2zF4vJOytnIc
i4OW6laUE4CEDrzNJMrhOXVLsSoGMW3hX+gD/ZP//C/kmpAznljM2Mue0qhn3xJyLSb4VitwbmKK
3kFkrVOcZMm1cqiYrSacKhIcgo74iQrkwlnPxJCUQVLtM6dj1aPifvF75iu/JKGmDFdV7s4UreOQ
Gepl7/mU6VV3g4ETL+TRR9V7uWRfXdNm216Qb99RlZb7y67JFhJKCs9joUn34YTcvEiX5iSbBUYy
Hkl9cq6iTe+JMeOw7a0nzw9oWHduFYWAO7FM37kWNJX61s0V3evPMv7zUiwhYJQGAE8WdV6khQE8
qDEH81FVmjx3P5c7VarmmNtrI9tvfnYV9mbz87f9vGT3e8LN3XSVJcOquf9HYsxopxEp2X9o8fCD
Fe4RjzbUZQiZU6QZGYxuSSZzNqhLL0S1lnLxVh31s4LasI2uWt707HF23g0rHBbf/CPT0X9ZnDtn
GnohGPVT1j0Lto+tC8zOiBhdMpdnfmai6dSjLt0UpUfD5MpMHNfhmLxVy/2xVAAijbPYInWgz6Hl
jK0S2+Yg49eWDdJW3Ht2VF9LYZZdeffCEjeR7Wc4jkOi4/deWV8mc7/dAQAeB+Ct4+5fVZgTwTN+
ZQUBhTNGURvmZ64MlnnTVusE6+IK0+XKVtAiPy8sttGqanfx3AvCOL7i0DosXbq8tTyH9P3pKhyH
6kSiAPgLvv1cq1vVjLtuaaa/ncTrObuF2OTdTLSZaY90iaeHPBy/3YkHKFV8zGxUB2/cqthW6Tge
uJ0S8SILdm2ddOeAdatjcrHnjGA7q/HOrYh+TUbsK40DI+/it9CxXmK5fNTjaxJlz1Xvvedp/DmG
A+VGNddrV9s8EvU2onCRpY7GctKP2kfORlp084bfcZD+xglUR7BC+uxYJy3Sr6jXJH8rE/Pxm2k7
p+MeZO44lctnTbkfRyc+xfvyjgbLw61TttEfz3IvQUePbyS/uqhYVZO4mxSX40yvGCv0FYXH3mXV
3TiJ+6sOzb/Ea0i503Q6LgURSun3iFmRlc66+bZ5AYm+VmSkUUH4kAXTl09xQEXxYOacVGjw4uHG
hUznHJ8JdusWrg2bctDxaerst4aq1Ie2Jz6I/kNsxMOxiOy9qqM/U9p9U459zao/7bKcgso/CUAq
16eTo9CP0uOdy2i3LhJMLDZTewZSSEmys6l6cxDN8jZJdwNVz0/hKUky8xDfxxOypdJEnqNweQ90
/wgffZ8fKb7Ilm0ZdL8tLthCYCU0boRny7a2VSA+eW5nlIgjqGqtdq9KpBF+m/0N4+794tagiyOo
Z6qTa2GGx0iO4El/AjEfQkrtWVKAl6v2gPXhzU7nLZhzTM5Kf9Qp0ITQBMqwwszt9FgtjnyIqmTb
lV9phv3TlRqITvnHaaJRMx2TB3eumRvLe9gJzuPQqb4au301S/tHNwRpci+zCfXkZbm+spCtbNDv
wq/m/gndinmQU8hcjNqmZClCmsrRpHD/51V2ygPL2bYalLzkuWV8i1aA2H528Iq7Q3uEifozTYJ6
dZDiIg1W1eB9GVmfKWgcVoZd2iYJWKT0M9fZq5l583TiUURIUEuaRRHn0sohdlT2y59c4VZFV3Pq
Khq2CtLlS0Xo7XhswggUYzDuegIGNW6sN31C/m5v30Y/eDXdGwvvM5KzdQAHPLmKyEQgEZpK1aUB
yHj44YmXYuw2WJAeFgwS26USj1hqP53JPaTK/UxZzlHXIA4j+zGfH928uPgF+EZQPIF9Pw4Nruhh
QivLaNzkMTY895TEPXuO7Z/13F9aLTMkSRDyrV7+uGa+K0zWSVudG6pIV9KGprepBIRuf2/KYZdV
8JFm+gO4ghBH0kMrBtzhMy0oBGjwjM3klYAP6jhqcyId5iBNck4duhdV09o7pwV38clYzYvuyMFa
QKMLpvaAzMbAxSbl3BofcR4Ja8Cs4tSjhekdcioJ53pIArH14pekgx9YemIs+6Q1G2ppH6k/ftdZ
eo4tNAtRc414Cvi/hOWealFcc+M+2sw9fa/etKUgP5Z07UAD0T57y4Z7Io6ctxmLM/yk6+FNtgvv
s2bKAFMInFPamb2d9fvekpRWOMt/2i2eVEf5eBTnf91x4zaoznIEZmwgmz7zGx7rZ7Ci7RQO3wWA
yWoG+MtVt697stYMvL0E6nDJDsrJAJ2Dz4VDW2HIk8b+JL4uXTEE6I2bk6TOYCtMec1G6yJb9e1l
zVPaebc8aw5DGp+z0mJiuEO8g97RwbkqtfO7VdEr98I+opr4wUvmecM4fylp317nrbU3LB9rZsXn
0YxfTDgO0XC2oDXcS8CUYMbtMqTUesl/2wNJsowHSfkqW3NLq4wajhjhncUuEChScfzfMZ/9NBWX
rHV2GDOs/ikdiepE2P3SAFDfzbmiUTvZTO9FqZ4LKzlqER1VQVaCpb2Nr0M26u4RfenBwC+isIr1
Q0LIztgFj0EMfVCS7GFaeDuOEYuA4ZY+mKlAOVE65174aBeJcnEKwEI9V695bJ3dDFmDbJOzbTWf
4RR0m7bPiHyrOPV5fErnOPYUc8PxP6UezF024N+cDmEw7jgN6UZjSrHK8NYL771zF/Z1+Te7RwtD
Kq4m6WxNEp71MDHwIVoKvfSjidg0B65XJaELW/c/zc4fccm29S6aaLJpvFun5HcqEayIh8SOL57V
XC2xlDttJxfSPW3ZXMdBRftuSUES6rNTxKdyInvTgDfbzKccyUMdMl3QugZ8dWo9cwfT/wV9PCGM
SuFAyAHIQHvqlMfTJFBSRW34iqkGdBoTQjNPTADh+X5Wh6V1LmRMfH7CRFt+W7n/rVzvrVFFumEZ
I7KJvN5CP+d9TV0wopHc3NPAXFJoBQdwKaoLV/6rYnpg/n3SXMwTshvpPpU1qfuhITjRt2++bqaV
16OyM9x4rhO/2i7SjkH8jdL9PZHApvQmLc+DnEnRVXOxq959Efx2F1LwFrPs50VcGOC2ugIXqgmh
CbORmrAq/Wu66V847cr5ZZ7bQ1z4Yt3l4tmmntgkDAtmhFtrzBvV0mRWeNlKlwwhZYQ0bs6bE8gu
OL1xzmPVb+Oo4600r7P7PPYONRsFpeodE1zUI5ORTXfPliAakXVZjTWCUEbj0Cle0rS81hlVVYmg
41YE51w1n2PWyq30i+YoU6c5WgvSi5D8SVq940caT9fxOdDOY6+WAim7WDfx8t5Z3dcy4vc3VveZ
99nfcqlh9/xPTdriKh9WWV8c7GFiSmirp5yYFiQfwChT9Bn/MbMdbRPWYyJFnpy5RwOdhHvp2+So
3F/qJqXBzctPSCRiEjjBkNGMQLepotzNdUm+WiKnTZ8CV0gDpjVOnMcPRWbH15+XxHX3DSz/zumi
m5xsQ8IUx3YXUsHwqqeEIKnIr9fLWAfrcaCs/MEN+moLiIH6ghUFyo2iaFPsHfkNnhES2uhzUpfQ
lGl0nbAYmja6tGEbXdPYIzHJS/HqZQelqvGYwz2MLlN0ZRn4s3rYqb7DrjgJWpRU+DFM1budIhoC
un+wqomsz0j+MVNEcbdiPKgsfPeVnU8PJjDboHHtc1OIc4NX/sECqqNjdiKAmjAhXOHMN0wlRDCP
hsqq8v7Rzh5kem+xw6RzjXgLHmAq7A5k64FopfHRw6SyTkzZrgqn+ROJQu1rqfaOg2Yug7DLF2z/
M2X2oYGXdlL2yc5d+Qjj9m2XDFvVQL70bXJnPgle7v4hLv+Xx6gdpVgyot3AhSEvCj8ujz7bJ4Iq
t2WDAux3B7bpSHcPXZCoY0sB8z5LLOuErpSmvzkEFlI8mfL+Gc0tkBp4Aiq+KWoJfO6XTV3f0XFd
vxuU/VFn+7vywOPzW6On2bW9c4fuwYlzScYXI7Dv0CXpDD2RnIP5r3B6Is4roME8BRMqC7Y9KDcy
2EmNbtJHS1QRwz+cejawvqfEdZZ++LfKk79xxX5Ye5l6HfRQPkLBXpjVfneqAOfBXMtoPTinxPX+
Fln7nI/+gdgZ7sW4kiTzUdM+1vKZtIyYgT6u5VdIwMMqcpJwE+c9Oru8YnTmYrw4gBSDsjYDcVtj
kMubUNeiNW9SjyTD6X7nFMO0b3x5UsWbVSvnVeUTFYZFvTUEF727keUBVzrzbo4kcl7TEx7C44+7
2VnbhG6wjB3rNsBQFh9U7X16k/onCR/YeG67Z9xcBzblSoTHPeYzU0zU99EXSRIY7SuknV4ZUjoR
fjRt0KzjBrVyX+O8Cwu9rpzuJVaSftWeN8/M0Sm3zCeShmlpiq/ZacrtlE/q4Gv7wVaC+Ls0eW1D
eI/IE8WKIx3HmejbW5B12Ulz1UQWl3UprHHHgOlvW7aBtH4Ks+y3VSA58M1swbv28d5PXbVFq3Pw
42LnD91/Qxa0hCgU5WsPGsYtNu/D/egQDR0Fp0a0ECno9rYAQXcz8yqYlwtX+NPI7IYYdRLMKzYh
NQHt9Gmy5EhPUcIjLXjXfbcq4BFWlbrBTFqv3Mr2Kp2WSwYifQ25OtazE7zYRcQomJCpXy7mQef0
TYPLgQ/dv+qnjD5F139Mo8QcKlLHLMHMP5PqGo/KeoLzYBHXBMVVA92tTQ9r2KfBJiQ0+GZUZzbL
PeTXFYN3SCe3o2AVJ4RZ6BnLllMdFbsuTup9woxOek3JHdQIcCjm0lon0XamcXtvWis+YgiF98wQ
vjoalI/peT5OZihOVj02ey8y/sUsvIeW1cLHLO6tcVp7HTuu9ZL3bUs4FXx1KjK5Jx5x5RhUIbXp
/jSD2z6FxYQ4CUA7y/6zF9L084ZnmbhfxpldEuVOuErjv0UxZ1rGY9hh6Pwr/YkaNncq3uLh2Doh
VI3T1s8gMVQYBvzfJ21UAw2pc1Em7AURM37cCuecm8neB7NTnFpVwIwL6RyqgakBkutziAytbyaQ
l9ZYBRG8GtFrMMqtPUXjzRubfNNr0T6XjcGAkBDK0If1a6J7FLramC2QHx3qpUuOrZ2nv9GSM6b4
LbbWyr+17ERH1vld67YDhhY6BIc8+BckE7/F7J4AvF4WfNAr1/2V2e1MeGa8EPIZAjMllXNrJ0Dp
bFz+LHP6nzvL6HdaMPXMOHrei3QiKBE5xDpKvGTHHEETbNqI50XUKS1E7XwrMHC4bjMQbZTWp9pX
9Sm2C77oya33Dfgv+pqhIgOOpXszdok+dP58PwrQKSVBxYjYLCT1zsvRnptv5XcxeKBaTj8vgb1v
+wqbgl+9Dg3P+nZSxKfFivBq9F36PpuAGguPCz138friMqSGfadEfc2XpTyB6vz/L//3vTbwv4TS
mBHvf2Iw87JzGnWJ0TRAlJdRcnRhDkCkVn0K+IRwW59UNehTfX9p0qA7VCpYD7mAAXdtvY4ytzmF
1tCcbHQb2BMqJsqauvktQLfkut24BmogUGlyGCXXru/TwVH4f60OqQgCz/3Pm1fX8SZtKroj72/l
MuMhgbIWK12kvkcwoN/vZTLgPWnmU3p/kWllH2PxsrgVCdqzFx9/vmKYjI895yFh1uKL6PLq9PMJ
/Xz187NzOG3DH/q/f5fcP8LcigHwBOL5UtTyJO0kO42LlifBbgV4Pvks2CPkr+8BcWf/+qBrt4D5
wAiOnZ1+vuoa4gminDKJbnhFKJWetYW1lqfegx7+RlMODVcngnlM4LSY5vBceUzZ0eiPO8cO3hJh
n8qMnBKCYt9EGLsjfzGRi4uLIq/OHXq+ClahVEX5+eelugOLOTGlg8O56csC9kKAuUdFcwqg0iM/
vwiMMQ++Fbrb+r74C21vEvLxzo277W2W0KYhfDrsYipBMWQw3zL+BtE9/RwCbWcH8luGaXAeFTPr
z1eyI5BpcgCksz5fydT6SGr0WjbeP0CpcHaOARwQjGEGkSfl2hWhvNZ8kLh48mIbzMMTUByMUkRC
HFhGjZ0rkciVdHKxqzBdJ46FR4N2gKhYrv4wkUkbthsL3eUqL2mUTKbh7JY2wJGXRLsCUSY0jBU8
h4OPebmFVOkDOimyjsTsYmC895c/JrVLQI+O8FNNjODYp0cAiPE8wFTv5j55X6L2WLETYvCKvtPG
oRcjtVbNYO+GJeB3ylQJ2yW6nWe3/jbkOfy7DtpTYRcpmYPufJkzEKtR9+iKMKrxLyjekDMtNLkn
Tyao2g8z/ol17v8K/b65hCHVJaCgPaqYyD8FbZFtKq3gtxc7XEGw6o8hndjvrPY1n4LgOioH6aPj
TR9NnNNQI6tiH1LHcv+TfZ9uF39KaRJiYCOqI/mXj9k7Js3x91Ai9nSxnGaosR+9rFz2+HvKLejk
Dg2I84g2nv5BMKW7HPbsOrN1Q4EJQLk0X10eAEKZjjQBMtjTbv6N70ht8zLtjx1qnE2Mctszk/Pu
Jb98jFJ/ZMtULrWWh0gD24rEJ7ezYrF1aoxuTNLnhOltH+VeQUBol2+qImoe+7IfVpiwxr/e8uF0
wS/8gd6vvIIW7qoPNyh7Ti2fwcEr9nY/gqFFXY7eairWk5UzjA3RhDxgV6fpn77PCkCPmrtFs+g0
tu0e6pssSWbPLI5/GY089oYqWiNEvXR4BJ8zvDLAi0X4a+bxaTOXG9FszCK+01FONze3KKrDLbrG
V/CQplp+lo92GOk/xaDASArcf6FestswOxBBnR0/IXpSD20UnrrA2C/LNK/Rn6O5mHnnl2XdBHkH
vxSdwpTODRmpvaW6/gliAMGbq1DKNwVJ//YQbWUXOxdMAv4qbqrhTxnLtZ8vpCy1fr3lDqDdfYyp
5O4HVuCu/BcSdvYnmMnoT+cl2ZguJh1s4NMzph/IzHXUOvEjvUsTx+x0ZbbgnHq1gJQ86UwceIQ0
b7lI5UmrZlgTT1B9jqP9FiXdkwxMeUhHa+cFFRdcX3/p7D1akgHNz4JtC/SUB+L9n92wALfyf15/
vsuzgixdP/3wvOQz6XkAle2sjz8vVSsvZRpXu8oqHLD8CPnw//vq53tjR1VJtkSrcZjfYFLiizUD
CXAZk3tdJ5fp/vLz/Z+vyOcWLP6630opIQG8Nt39/Is4t+uLJ4+FcfMzy+eqWEyy5rHUr2IdpZfE
w5KXjlyn2UzycANeW2YYh9P+asYoxqNA3UMzlqfEbwmO9OBlHUHXslSIrlzfI1wSffAVLVl1xaq2
4cN6nqZ8oN+Cb5f3F78ZIVWHGR3eMLO3srf9fF+G4f/+ieL+Va0oX5jGW+GrfuOpXl5/XpZKosAS
EcUuTcNIl7M3t+QnO/wPNN17U8cTdVZmotSg+d+vonQI1sqOKXDNPoo2exKh0MxI/rTvI+eKlw8Y
h5GZ7FZuCdygu0LNJU+wMt0tsrVeasdnUoCvXAYHeOQb+sQ7tPZ4M16xQzRhrxsqFwFDCc0Iy63t
OtMTs1ZyG4TZjRWl9rar3ZO8+zOHyUH14It859tqWs8TM3te5Pm1ujNiiXcbAAW9qYu3eQwjTSCk
fh1sAYfuiifRxPOLsm6qoewVVjpWqX0Y4ZJRFb+gu402Om+8TVDO+0AvM8mT+gSa+Zk6fb1pJtYy
5gL7FesP2ezGWeNITtBY5umhyZLosXZaVtv8ZnXBcxX06lhrKyFQGhHr3ME4kaecbcrCpRdCl/kr
YRTVCSM8/BRo7y60dL1Oozl/fcjSaepXCKa6h1pV6pTmyTfrQndIF26fOPsv0MrDgYS5tbRWQvH4
jQxhtskYAobDJY5jtbqHto6O5b0r9PLre4bOVSYiOHid8NjT8y2oMjrbdgZyqAtzlS6aosIxX/5g
208iawk+tp3z4nP/Drb1FdfzlZ89Po3CBRchfJfZI9oU6MjQFQLi29BdE8np66hru1+jDNCApe3a
R6q8dSf8C/OD8HP13UYJOj/wx7eiL+qNDsP5gmN1gsqADfT0U2kV7Us+yE9pSSoFUuKUmIrtnZWs
os5M/yj86Ijgn4tTNWHe8itZ4ILAfAyre5z6tn6a1IDpgrn+2PU5radAPqsgif1jY/z2I0adWihv
+FURAL8X+BqKRexsX51Uhg4E4US3aax2fvHdgxpnvYk7m8i13CXAtruXvLgMUjYsEE7v/ttqx98m
yphZjdts0rLYUsth01PSiF3TA973szo7TVVcbRcO08TjQQ9h/1gGA+Xk8IurqtI8+K1g3qRW+NT7
Wh193XUYx0ZYSD9/mSM331WjhV0UjwOAUdNjBVYerHvi3ZXa3hUazFzLd1GEm0g72QnFgyototkF
6b62eun1aC7a6cRV21OwT5zl8+ef8kK5yE/EVxU4y3W8/4HJFxF6tqqDx+N7qCec8x3AytU87LWp
UcmRUW9jnJ/RxhgEx9P4y7uLrE3BGQ4pRuhhHin3mrthuGIc+O2XNe7bqCNReszFKqoM3A+/kCfd
/9ysgYM2MTYVqlrt3OMoHye8LE63GXSJ7rjGaVfNw5UZaLiSqT9wY7K7B/6hT1RykE5tHmXCmMvy
RIWsi626WVKbK3pMD/McfNjMpQHoN94UdWI2ZO6Wor2GrmqvVVQ52yCL34qOyIkEKiBtgtceIyQi
5Iowx5Zfqq+x4sHWMxwFO+E23TVc1MDWBBaK7eTkVvrktIrtPLZ+y2n+Fy1wxmMRvMfaW1s5mHRm
+/k58SvAPI3+agFRHBt8tGO55CzLRcht0+cPfZ4nG1LH1W5Gv/ngkeN/9ZP7o9Cv7CtqHkGGs9Fn
02+SZWrffxOJm13L0WkRVdfxLRn0q5CABc7cdtu55MANLJ87b9R0UtMdsRpFER/sRDMAFuI9Uq+V
VO0vjB5BVzzmtfinrXJ+n6O2pDJosdEk0hiv9PQeRAhBkQJ7R5Zregj9RR9UYo6mDpdnq67cZy4a
bDP+fB4F3oZMj9VR1RC1vYTsUT2n3zIERJdg9KbKBoOPaxn3tozhL58r3Vrq+i31PPM4jM1/eLno
HJhf+OFiF0xdiGupiN5VFJHB30fZBbCp4XnReydadIZ2GN5jEJGLmNFUxaPIXnWwbIWbVdsFgc/O
ItHiw8pBvCPEN/Y8E92AUvVFtHI34jnB6Ew2rtMBbg4S0RWBQPbRFlW40lImpN9Wy7Ebs/ID6H1l
5UC8pfaiUwNxcJ00en5SJsuPQuMTiha4gpjghjUP4Qj1p/hNNU93q7vEf9Gzg27frNsgbd+ylucd
8RynyHOiNW4g1nrZVyc3VSes+bAAXp5fMEllRni/Onv389lUPvlAE395dTfUK+z9pzRAk1Qko14z
7JGsDxR2L1wZ36u5O+cWuD68vL3DyTo9ta16MbMvX40P4BRF4z6sHWokez6apKvGM2qB7yjBHlPf
P62YVqBnNwzOaVxjwuZxcO6nPthnqvhVEf3wEARL8ZGaOnqY7py9iVA+t7J8n5zXBavQR+ZoH6Hi
dBpbnJ5pF7vvQcijnLf/wMSA/J2Ih4+KXlzPipK3Pq0doi7z//D63XffOvuAVrE3rDvJbllC9+gN
Hb0aUryQyF2t+9lQomcHNWvRQ+J7b0vkWvzqOU7iLqk3cVP8CtrSWs82Tun7xrCiW6U6//zkzDk6
VYRysUNxF8dQLHyWaHfDYNg4I1hcGEZqO9Z9t4scbrcUAVXV/bKqtHxyexHsywrlYTwGF3vgrrZh
OQ4OBwpeOGerrDHb5NPYfIzFgvv57mS20BfYi0sL1Zz8Js5F3xz/b2rP/mPr5R827PJFQIk8eL0K
3zObP6gszgFLq2RnXNN+qELdROtFaG2H7bTAZLu99amVa3+oBRerS1AG5iRiHeRUfviQp304nBB0
mSc2IhoJQ13tqzD6TKlAw5HxtDjjv7JJMVkVGJl8O/5bYIOTtHLsZSG/ZwuzNkTD89jcf9nJ+fK6
Lr2Ai9DCXkhNoUlJMwxn9ge701vZcQ8OqLFDmU5PNoAgZt35I/b5TJaxfE2qDkVV5eNcckjlz1vv
OfSnS1d7w2lw8n8/v3U33YMT0KJkXAp9JF7TRYxPjZkvRcihY+6XfdS06jYvw186HcwHauRJSL3x
vS7eEYVofUjaxLyFYpgFsd2u8mLDk69nOcrd/iNT04LdUFugg8lD2C4+bx7sO4k9r03M4udJRlOb
5y+0Hb9+7vv/ooI2NoDl+SBCTnGJd/lacNE6rfU0hZPzSBaCd9FesSBW4ADQONe3HYvwmrDvhGAb
x956PvnUYBIg7eZdRll8AvwaV/3icQro9M01Qq2yNMckPhKUEieWYBpFzks0+nuX1jR6ZogwF8F1
b8E6w8qocx8SSWP+h7sz6Y2bWa/wL+IFizO33exZrVZrsqQNIdlScR6LLJK/Pk/7u0CQAFkEyCob
wTZsWRLJ4juc85zbV4flx7jUiRXcsWl7wOz4mE2NeANOnOyoUNAjwxd8Qx77wmGPsoUeeb9kc31z
er4amZzeutomfbZLHhioJ4hUZ+stToqnuJ4IVr29QsqYl0Ay1n9EiVmRVRy+KJRUa14OvK1G9MzM
s9n9VDb3UgfMQqP2p1CQ0LAVKjleorRFBR4arpq7sIY3A6M7zCZGyKzl6ZkmJ2Ji1r64qvTOko4S
fPus3kjAYnKqfd7o1pIeCsspQFoXkZ+m86uQMjuNXQvHRtlbj9nK01R9Ox1tiEiSjx6A6vbvNwN7
qR1X/RCY93Sf3cGtaZDwQPz9cnJz4n08bwmAcO/alCG33X9xijHWcN5qw8+Afhg3DMeDTcn2Pifm
mgHwOcsdeS2z7sHNw/Y0ZcE7LI6iwe/ppjREDcOLDQZbEqFM9+JXFeEMQj0px+rvFuUgO+jyVwY0
pA+OzM3laFwmF50qV9S7hsu4rLKweTZSWbwyU4isup4/7KS9qQmr+G7ehvmMGMDFPWFVxfKWLexv
JrzvYwCXYomDBxD909Esu98p+SWrAlvr1BvfKsf06ea86SZUCrUniIh7DSjmGcDiwm+4pQ9BLG/i
tzKCw9O+xUb8xEys+0GYyCoJRWcAZOlpwX2zyie/fClCrsns6eQekvx86GwezqUh+DQnL6zXCcqq
1MSY0RkPBQaP9VQkO5U64XPnj0+BZ/s/Qf7R+USe1IsKn4aieErttN7mZBLsrZIZf+YVaArgFYH3
Yb3L4ppNXRogIhqB144adIKftLtiaJor/Su4WTySV3hjr0lbPAxmUP64C3OZ1q++fMOVazMUqOnS
Pj3YDYsaj1XpuU6CcO/TRmJLuSGUF/8CCcuDr94dW3/Oni2/e7QcGxmIWzxRAyOUG+rfNQ/QSpfi
HLCavKa3JJvayubLgLCC/c+IEcyXRyb7+Vm7tJq9MsiGFFaznbIMbqIc8w+ciw94LWzmowUnT416
rhM9xf2VE2B6F/aNme1N8snpDG+DRGw4N5oLNRhofJmhe5wD0jkHDSGX0lbjY+qAS2hCXh5tHGAy
1GBvGqevWFog4qOLNoIab83S/GHSPn67nfltBW35qw1UGWFeeFnaUh9nlcJx0HZ5VE5ZnsubC9bH
KvHE7sBGOtcnxyKEBrJMOAeUxZ6bf73I/vZ9DC2MFSP5bAU7ubzKO95Hjnkwi9qNtNErJOd+uHMn
IY6tS1mZzJR1LSygbTcXE2+nFMmNzavMX/JP2yWBU1tTQcBYwtpRMFTadBaurn9+X7UaLOskaszC
YXw260GemAPvOO753ex7y4onNoWLllsbcmTS+1zED22UjWUHVmyRJJ+lf3jKw/PfD9xH8Vljrd0E
YNRpV+GfoIpELpXMxrnyKxw4Ywr2fUxBTqS4JXzlk9up8azOVuZTumUHTZDAESDc7a911PVGXd4D
TjfvsL+t2jYPFs5MfLtKqJutmq/7nz/MxHPO3PZOwCPBeRCwfC28cxLyuooSXRGnXHCyJEbSr4el
bP75ftjyp/dDWaTncXgBoIAz0CA8JbOYVIwmUybR56SFBAlCLHQExb0oM1oaDyXo2HWw2HLeWmgk
UQjJqb7/+6tC84MZpPpxWNpuSvT2iLOM/P6fT3/7VdzjcopD84wKRWznOsShnDBAIY/h3x+qlJ94
2fECVqb1jvRMbpYF83bblC89V207pEkL298kbjh1/chYClZYA8EheV8hoGpcSvguO2a1QnKixKVe
xLKFClYeqz6t/vmA53PG/zh762VSjE6w2YmMEoo+kDYyRUfOGAvMmTYQKTOWOf79ILT96gStsUlv
f+TM2Bq4b/DbBgoTqB2v68aQJysj48wl6MwB67WfinGTFXZrboLReJBFzWYw8fTRI2mqbfzyMN3b
rcSsAlJg5QbZH6dKMnwo+/JmcU+NFp97jBDsr1g+CLYdDpzJUQq9Vkn4QuuxMmJmx4LSLkJK2PYX
q+L56I437laYPfdeu4Val7Bkxv7SB0pHlM026Dr3pVTTHzeYh7WT4pIEq4LEhYutW2M9c+2OU9P8
KTyGi6jRO4yxO+RGG6vBYY31zdpnDI85mtpj2MvXWBLnlnWtpNwwbaIUyANJkvYgKlg1bmPkUblo
4lmU4UcNV8Wqpq00WgXqzjmU/DBiK8atY+UjBxy5I32PSsYUZXX8+6t6xp2D7vF25VkyO0lOLJo3
bY0qWLZSZ1eUl+0xAOOxHYPg2usOhzqKd7zs3p7nd8UhXwILpvgG/eAINFchCKCFQOK1gfBvzQIY
o+jt8vep0ayABAAvc5BLVSkTLYPlIif6fJyStMESNOVrJg6nopXZ1vKXl7/XSZM91Y9xvFN+/lA5
8IECtsI7n+Lftk1iYK30c6oxAo/X2Teyo5o2jT/QcTsCUaRNKp4i0AbsARCdFDNxJst4z+FxMyr6
aDCUJxhfuX36PElhr30fXlGvKKlcQ1h7tn3OXvac4ty/GS5o16MbXsjgRuO2mNlRW8600aFjQW9g
oQnpauaCzLgZeJCK4HFmirHJIQ3BvZuPwicRoolR6EGFOrq3SfvfX7UGnNF5jHcZLL4NZu1vpvRV
5LQzPVWwaqVPZ8FnxsIHTcyt0UH+/XcAOtpVPJUimuAlYlmgyhfjgCm6YRiYxofOnxA8NDgy0N+O
0sIqbi+EYg3/XF9go+k2S9VLIaz2aLnTW+1YxbbLYQmVZLGoYHjWcUNUJ4trp9Fm5ErF/LoESudX
mypUL0bp0ZSZ3as39ajydb3lLsENZrNgt+IYlFeRmiv6RrUGZVHsBtu4Mpyt74bcRp9vsTFjH0hw
cNo1V8Rpp3yqTVxh0CuKIgUuJGtalLCMCg8tFA83xQstXxui2jeLPLL6HkhB5QHyaI1nOxufcHOb
GwIzL1m6p4jBogMlCbkpAPMan7yOc/8sDXmxhpkXSxLLtd0BbyAEoNwUmIrWNBH5Smtb7Q2Dt6FJ
ycqR559MswDTMsiLWzTnCg/Hkdt7k4U8rHVE9jGT1eLclIzvhMSoiJfzKLEm0cf0Z+nUCJLUuC7G
vtjfFBI2PSn914iO051OXUdzZov1XHw4etrZhDBD+3AeeXmRTAm+YD0MZoUkJXG4/piUdekeIaKG
K22ShTNWqXOaytMwCrX3hPOCHJjgKp1vsNJggfGGDaqUcV36hX4ksA2RfWkzGzb9ve2Hvwnv4zga
22+96Oc5JNHGd9r8mBcIJ/oUUVQLLmPldqiytI2mKTYttb/9Fy59PnZ1Tx5cp5HrNkNrwnV67/Tn
hOKA1x0aAF8Wj8SL3DwMcPSGYde7L91C4nwOw972f2cSeomnahQZg5XtmN3BtNZcRLW8Z8OS7QZz
oWutx+r4nx+WgNcUXD82GgnWmNSurvDAdqAp9Z7ARMZ03adFciNZS6hgVjVMmbXN0HOtRo4jTHF5
pL3w71t43iq/fEJcxPPlXlkyz5E7Og0yH96Jqgj9FWh49GUu+cy0p6Do7FojzFm5yjaOFMXJXnGk
Nj2/q24fWjIuM9m1u6C7gL7FZhnwzfmZraIga0ZupIEitM92XR8eyiE1dnFacvFmvOw52bTjiB51
Ri+HT9vfscuSDLWt39Os9UbJNrmJtk2WJQHf1+CPJ6Tmnjs3J0pwbx14oL/+fj60wQX3MSQPnd1M
dxUsE3ofdSoWcrg5WGOM+Nw3ZdihzlIc/uSnE7TSO39CYitXSWG9iHn+rQYGWEyP3xfK3i27y+vQ
2mIXZOi0/IljrcSN9/czWYgZUSO26QZt+TNJCBgMk7S/IzMTQXyoCH/KGe22oXeNPeSbfqZewmzC
4owdg1aNfDkr1J99zwwgc5XeZM3i7ftcH3yQqGt3RHu8zNQBKxre+ORhktKZlWKQgZcd18wMuvlZ
VSjlcpwfqzpMXhhzsZW5fZCVGW+z3H827R7Gnrt0lGTPQZn2x6T+HaPr3SLswXF5c2Kn1jyf/n5o
2SRwMShCVQH7yUu3mKo/dBlb275y32s1vrDwIu9c5hEHq3moMnx+JYDbkzC78KjRs6QB8hpk8Se/
RrydAQPwzQT1NgOEw2wgWrPz6VQ1E6LOuT9aPVYkJwejgWuN/HPbuOsr/KaxL/fkYc5jgZ04kQ9F
foRr/BrA5PHMNtgbJnSWImisrZ7Iw7FaSu1O+C6iwDDi1evtqHn0caLvSAReDb7zX6iS0QaxL4Vp
ByGyGc0LBIr2QGgw6q6EXU6lyw13LjLOgf64rBlug2iUOJYuliYyswgpLZmP/ZRWznCmdxg/1DS3
jeiDO4sZwGnx5yTyQuO8LLp4Dq3n3EfOlWeBix7E7i4N+Z+xvGZZK96WkX4oa5zkNZAk3sIMxFlj
wuAM0eBhjSeqmWBOgBmytRgB3zX9InYLeqvEK/VqyDFyeir48IYuPwkIpnRkmFFZ8q6LCl9y2uIX
aIrfJj9QkoOnJwgNcIfi4OoV+o9l8BrpDJesuCS/q+rmc9ZWSCTj+P4b7ke2HmQDFZ4iG3NAxX+X
joAfw9NSuMZOlPkfWlNeu4IRZy7xl5jigZnMe2n13V7K76BVLIuNLNl1Zb52OfC45bkNoMymkQ6S
YGV4HdNzMbWXPCE2cvLeHQ8kzZKa7l77ZrWVI4PmIraeh9JPD4AKI9Sr7WUpfmzoIYBFzT8LtvW7
WVCKN+h2N3P4YzhEJ46z062E4c5rjgGOcfRq4UZRQa1r+n90mWwq8oKFSh5ckADUR4ZZBqppRjxN
euYFzLwBCcsmN7LxBJkWgQ6vs1M3flSy4FSdR4TFXo3i3xx8hFWYqYsOqG0cWnrbtA/aeV1qY7kn
MWFfTZ6zLbny2vUzGMflfd5J1MUFVods/mQp9uWkeL77uggORYKIsgz+xMoHsZ2nCGS8AobwWGEi
5XTDWYDBqMRQsJG0q0xwbu42j8DGzsQ2YTQgN+wYkNjU0KqN6bFIcVrPM1AHbyzPshxwKyQBnKzZ
fbJtt6V159oq+Ipr1w7jewQo5qoorGfPH9WzLtEmNDmjKZFAbnRH9Bd9d1CFhwCuKx/y0fxdqHrY
V7djW6ac1oP6DhmkROzhu72bRbAF1m7uh9jFSl4rsf2nSsKBXbJ4pUE4D9mS39O4rM0A57kMuxdA
AP3Nj1+vij62nnydRkY3epGLc2Qzm9MxnigmMBXKbe92f1rXqXdMOyKg5zbZa8pGBGruZKsKqmHL
W49l9ZuYYHPlYcJcL9noRnlgJiTh1mdcBPkZiBfjGr64RC32JqiQ6bhLCOwjCWbYDMV36sTFyZD2
bydeKmgt/R3WXWYwdrjpjeU07N3e+WYkT1TkwFyeFVG9MKDPJWbxPuXVHvAjBuPGRLUswrV7c3GY
/fOkG4sRm8A8M4+7nhDZNYQmF0sILAvCsjEcOZdRfk/T1Fz42fJf4wRQIut2igPNGMTjDdmcMycB
cU6nks4kHpUWlFYGz9HUBFedGr+LueYJzjCLO3EYr5Osvze61AWsKl5m1Y9cKa9Bc3GLPKZ4TYz6
SY3jjzMORyROqzZO4HKOECpaKaKRQhdeMgKO2W6vRhmfrUQ41OdQweBmrBnLxdulsL/mLGgpYIBc
p55DHzvv8ikdV3Hr2NFSwOdIwEFF8uYmUezMtqZOrraBNdip7olvPwHCBOhlD/7GDbvrHJTclRm2
hUAmt3hoSaZRXJ+dTKHS5mFf+7EJkg1kAxYS99rjQd8rz/3xHWjqJQl2nQYT3hOqpsb3prIB4FvV
DqN0sBtYuoAfivg6AXNUmE+A0+vdXOrvMBjjsx26L7K1jb2sqjdV5/fNrIA22NiqRsyCGbdlNPgx
M37fXrEot9elqNn0E0VLa4iApSOViSyJqRPt2q6rGgusXrYpbVunvJ/cde6yMUX17f2MmAovqYCr
kdj5fliae608cx/01IrL/E5RAiqvu6I3wsxtIxaoDBtuGqtFmOoM5RApryFXo/yity5LQ3GWoLCc
kx43Dqu1DXhgXELMSFfL5IkIW0RtNbwjsWDmIKkG1yjPSqYRZ3Cxlv5ksrdcep5hLBE55masw7/S
tP9sGuVy81E2lbeg4q6Cborp30slwlatD6VZLWjhEJUlIb79SlKjZFnE3fY2ZxABw+yRNXKH9cSH
eVhiOZv8aW17mb2uA5iEYIPr4JR3/avbyT1J3TjLb/7r3OxaONv5JaBtCHx9GBnVroKKzdOojdu2
Gm5s8JEny4dvmYhEl5os1Bj2dbhk3CmRlg1tuANwmWoT8Ez7ZEBi2DIirtcx2eq6VZelnWo8EUgC
Wp5e2Hqjgf6VMssIU7G2YD0c2cHfDiSo9yGOpdol1b4yRH3sDJ8VAs6pqLDqGQmPSya9Stzdfw6P
MHW9JRBacHxQJse08dgMtHkE5fqdMIHBm48dwzEHJgXWcsWOZ5CnKC8VCN9Vh7WOCQyYEz+Bkx0u
xkgV2D6V9RJ5SwjTvQsgbYJif/etgffLkJIrECCBw/vrOFZUFZM4BmXxLexmb9eYZQqcUZGPeTuf
h35jdz3KziD4QdUU36Oi4ABPx/Sjsckl9Y49+IbXsJBvg1t8eoQk69Gdr3F+5TDlQfsyp1acM2dV
l427R/aCF+52IMxJATYpSbs1syaKobBtHuVWAZTTTfgeonl+bThm8PyqlTto5xHfw2+aN1IVAoII
m94UTDd5/w+Yki6ER3wKr362+xYOzjgGuN+7JKqXYWuOLTaI0BCXuXaeWTl+NV34FpYwQPEr0tXF
SVicJhVnu3wAvasVzpuEZnl25WbG2bwysolAgLk55H89biF7XpPxb+RlEs7xQBliew31NJAa39EX
saDIxax99ptOkuzNxgGvcSPKd5FnD1NZMUAxDwwE+nMWxIixCjvZtZZbvgUSMStlfm7joklND19Y
+JDUxg+77n2YO+Gq8XicxyF7CIdb96xgtFc1f1EKLF2pFQqCXw9QgcHf4D52NT9oH1sMNAYkPjiq
bk1QiPWhG044btQOzgMvpg7o9gLQiVtKTcQMSG2/KGoElcXgn00gKCLNfyHCmB6hITJq0XAeZBLv
i7C3eEN0zDd6o43M6cbZwfNBJgWDU+kiutGhOPQh+CvWXSVdHBETtFSbvrB5y5hxsa+AHouR2tuk
7Vi7tTyktd3tw2bYDgPlz4KxmnTAI6J0siMuytIN2xFz2jb5SA4wru17u5jeqZOdVYkWbY1g4zpJ
dvdJme36XMB61JiUbndy3uP0SRve813ko2+nkQWJwlCLr5PzsyBreMO0bz/aAglRu3DznsAxlwWQ
eCmGq6QkXw1ZsJ8Rh2ON8z+s+Hfr0YCNPhAuGxN/onx267fDUWBOmtgvbUA+XkS+/JnMZopaLHKJ
ufCYl/VPD0tOFDdYBpp2OSPYc1PmQqysYpwyFf0dRMLaXrZW4j+IjmDdJRiPNuLwWoU/tsci172m
s/PoMv+IghG821J9mQpnvH/XJd8qRfJbImHZdYNMDiqoHwfp821XvYceIa/2f7kSIXADYSKsMpoD
qIVoSEaS5jK/OaAF+NNIbHBcS1j6xFz4gcyeg6JDlzwaSdTWfXJvo6/uZWj9MtFqb4Gg98chD92H
GnwnnkQeb0P31Ske8AMs9aM9u87XYgZIy3HfX4pmzk9o1kJwIbrZWLagSCww6XQ63scpxdtSoAWr
+C9Du2ovFbtHMZjmvpZhhHDP2bJUhnJjP5owimpFqrwn2EZ2xRWr993EXM/mCo8O5qE6Y2KKULle
c5u7AMogsj25WARj6ggz7J6smIFXOQfIb2/2rZusOuuZpyAm80hGIqbkBZsqek7D+iQYWFkvTjhx
TpKHYI74YVibb2SCHN4pHgkuCujGGJVIB71OvgwUyBPecVzbjILb18ULmLj0Lo8FdgXaNmbTcQ7S
/fYFjtjit355Lpb0IXNHn2+GCAkXQOq2njrWC87yLpd+ugtNI0QMLZjzFYN3CNz8nLOUXTdeOlNw
JuKuUe26KJ12L+f+ZJIL4zf0FL4H8WUcaxjM6QIVsUmIvGoyxlwz4wbIgEw+iMrbBxifV9LQyAAc
Rh0SjpOS5ykX733TQo1i/Rn4L+hl6e0avJPplxQdvhofBUyRdl9z8KRF+eEX7g9TVMpcdz6mgnKn
cPOPWGAxdKxtbgne5/ZNcXNrdnW8FBH3+85JzXBV919JQ2yC8dRSYjKxnua91/sfaPNPMiwUV07y
wM2ccajm0XUDck0ah0ykUatD6ljvVlNenA4HPa66DYMKvSpb2pgiyF6CJAHUHx4Cf3os/eb4MRgk
l8hMT9y6HKi9QMMWtj2hM8LXSC0ebRmyJ1zabY60fSXt+NxRHW7iHLNZ7BTVIenC+165Hn4hpL9M
/JKNO5cYYnhnSBKSuOnWYdOAjJYQD1vnwBPd7GNH7wIoDZhT/Wuu/9Qh1QrqOgYgdSdPUzWX28Ez
//A2zJiuhSRhtbrbmUVjrW8Ar6iE+303CPNr8bye+Wpn7Jj3wrpCV8RxY8sozfEj6Mq4M30nj8yB
HwgL2HDXzMFOCjouP0Q/auYZbKpwOvl2xjTAqbaJjPNIDRB7slmzT7+Udv8BYhLyGaXhqeOxWvW6
f+rZynTIBTd1QqKT1Y/bbsRK02MphfiGaCVVcDGqU+reWfGVnJ23xa1qeDpleHLkO7NQtrmUzTXx
Kidf9b8DNW7QFjeHaW6H7To2eZeXvql+xSOwM6hntZpuvTdAX9GCdfBzZHWcHUsFdtQMTevRSpxX
fYsfGRmCOhbBP7rXh0qn+7bWl25w3oKyrfeiFu66XeJ9JoQTVWFZrXGW+c48kXXp3RUS4l3eoQtl
EliWcX9ABIC1w83qvduNztoFl65ntmaqms+Jmo5swFZt7R/MHDhiZ2x1ygibWF5yXOyOObapYIzG
mJbgKvDIWgcMisy5aSNM1bhXATjDcXfQgQG+5SM7Dx0/W1iDt5lPtvKYvunpdzfy0m2KYtlJraG8
qK0JCmWNBMNDh+2cFhQGyBibvYd33MtwHknXwhWfVqAEW3U/JWRWVHWu6CXAKmK+ShEzLPny7Iy7
mE3WFjneF/eXtQqz/KdlIgvKNn4gUxufHA5VfoZxxhb0YyAz4wIRN12Jqv8nl+//Onzg/1/Wc0DA
7f8cUfA0dGlFbPV/SSm4/ZN/UgoM1/5X6PsO+bW+oDZ2HdLs/okpMNzgX6bngfC4RaM5TOEI2ft3
TIH3L1PYpgBQ75qWgwyAT9j/O6bgX+BRBOkGtutbFlIH8b+JKbAs8V8zH13i70RoBWTuEVXgmXzW
/5a32JmOSyFyW+/V3XoUYA0DStYVeWeC7WNQgVmcN3EiHtK8PEj89ZEVL/cVIrHT6Fl7RD7QN4Z0
2JW35h/ndqszn9eEuUeSIaM+po2xia5xOjnedU76MBFRsitCGi2QKutQtHTDqIca/OqYJ9bi5nyv
8tDcel25UzaWxNrGWzRk6SULS6g5GVkHbFh2sV+9toWrVyhpfigt622Q94TKLOGmnMlhoc3BKEHh
mSFshce0LyUUB732OMyeBlGXMDSfDdNmbxHGz3NJBJBlK38dFyyw+4mn3CI7KejZ/6UihDgaFs2e
sfpbONX7oR302nDkK/jq+LmL49/N8K1CKzlkFVwuVduk6FQG0Sbe/G2LAbZt+yEFh3bib5k9AWsn
ZOS8uO49JoB1x8n0RLGR7uIx/rRnfvgJ3kuJpJ5d0QhMl3JFB6AOulg6B2u2TlVIZJz2mSzkis2H
uGVkTe60WaxItcWTbkr73pNwrn3Q9PTQm3jiX8hsFjtzemmVRdCfYZPRB7dJDnw3JnLPNa/ldRcg
9amBxW5QgEyfzGFz2jTO+7BnUlJlW4XjEE0l0z42CID4KNRd/avMG4ggidPtheH9UjFvfa8volAB
7cVfvGc8Vb0NOr4kff+boSPWd3ZjGM/KOOIRoV9Xn0GRNyu6ZjJlLS9grvBlCM1P22qf0TiF5xjj
LYWa+eBAsaW3w/zeEzA426g8eqPGg5Qj0sVnYqELjkhTtqJSVk9Na2Rrz6r4ImYCxooauNrc2tv0
1Z3JkQg7lSAw8oPIK6BvNLFmL4cQpmkdLJPZE6JhbBcBJDYrE0huwuFoUWSsgKjOW6S1ag+a6ouR
zZ09+e4+uWPY3ZwQ73MnK4upIIhGmfXbQjGKayyNy4FcsqCHkILK5jSA4FzXuXfiZxIh13/OYFUw
AgroPWM6SJk/duEHLipQqG1MXMgwvyWQTm+m4Ao2klVsUlc1W9MlRjLOm3OGDOOI5hILbw/3idid
OkmB0FnE83T1CEAaT4a33NBZiwwpeIChupnCnOUZ48a13WzFJ/1ElUCl4vdt1G/qwiU+R4i1UzHG
q8gf7VwCvEpVOntn8dXGNglbbPwq3qZ1eE24SJuuf/Nll24AP6xGOrTIyeOryqb3wv1V3PKPnNe4
EChihyzfgHROIp5z34FY2/D+pZaXUWOPF7Z4zG3SHEo18yS3ph+GiTtesD7BldsgdM45VNhLJ7ol
L4g9IABzG5tvDfgNNOu9xSAHeIzz4kkGuCHrw5LSbW329h0S1fFu6cu9SJeHykyHiyySFwQOX13Y
fRST+wkE6M8oBSxVu/KRNQUHfMTOm4uZWLflu48SLAJfBg3UrRGVaYZVaQMmfdTtDsSWc++wEUQm
WgHx8ZuHLk8yGK7mg6TLJ9KMyW9tuL+Bzgz7xIenXOeMpyiQs/qxbAWUn9ClzXatryRYIJVI3HIj
z7EekajjJXttRiaMsICfCCNgqF6J5GbKZU/CGMC7bTCDPbNdggcQZ6zMrD+NTvdrSJx9bLs4joIO
E/kfxhPVnmwMC+2LzRp2BOcv4/ApY9A8j8vDlJydvlxwGcduNEzzwxQ0HrIZza2m3wpUsbqfxshw
1ENIFF2Nt5CZhbdQdGUvxUeJVfsIduWnJYC08Yanon4UuM1XtltDm8rCb6J6Th2y5sjLpyeWHvHK
gsuGlD8+h0WFhErO26pe+o2BF2tFPspp0sGN9Y6EWWRkYOFbjqYOqbe6qbkHi2qb9RD5uAJ1e5N0
GwGjMcs8wmt01W3z4krZ+H0rpIJQdFvbfvLGgSZmEB8tcXAmQ9X6tg9NbXSFupnRnkKvQ3x/Gmq9
7ZiPrvuZUDVZcLd5PkIUNawHy+Q+8Y3vYPR+JGEmdnpF8WDdDWN9Rd3i316k351peGidvF+O07Fc
tG5Xs1ZG5PjvCecPYMd2HxswMHyObXIj+zN2+GQ9QpDajprlnqRDgj5wqtprzwhyPYRJT3xh8I4q
lJOgeKQDXs6WgSPcFM6V1cuEZEDfYTpH7NJ0X4i29lkefpT5BO86ZEFSGR5i4jl8Acn5OpwBzxIN
1kkIgGInkqiYULJy/9r3yS2Bg0yFt74mVAb2ToCBHqiJJosuRHZbTlZ5gK5DyKGIWX1UbUxp4ezo
bL9dZpi2wprDw1yeOvaeaXyuS/OTURO8V3jyNvODYX4ce6aJ/nAwLeOjNowXJ82/IS3hswTSZTmP
WUJ1EDPIqcVyh/eUUIgRuGeAUn9CcDWEPoVB8rxI42ohRCJztqKn2YPj/ZTGDA3Ssulx/ZuYEtNg
wEvEre8oNXa2afypWE+vqDgOi5zPDNfV3ajzUw1/ZMAaTz5RU4JWtabkYSzWVV++pq/dbRCoCrAP
JDbwdzQ89E6+mL2PjQQ+1WrS3sM082palvNiuU95Nx8hfvtp+E5Sn9zX2NeimjVkrnvUi7KvMIzF
qBja5k6bBRl7VVNHNWAbLEZmgCjf4K8hK3Sy6S5NsE4v5SUPs3CTTQD13XKbd05En94R9QIhpYmv
om7ivWRHAiQpfKsVbcLAMYTy9sdOmdkgzHl0S+fZB082VNOLtgCluMEL9RvdCgNZhiifpRz3iodJ
ceuhu3034jFCIvml8/hmiPLdTRwKEQWKcEJUTMk6SYZT3GAlyMQ+FOTNpJZ9b1nJY6KJAPW8+izG
cNsPCzs8j3OdPchG55PYWurLjMnotRz85XXe0eBM6QZDKBqcAlFXaSvKwfYhrvzX2ulYXwwXJvt6
xa13QKAdb+AnMEXLJ4AIcXLOjKE5dqreOirEw+ynu6JSFUgLELH11aRx3jdU6lzfmSwUJKo4QNDv
yr49KaqyqmCVvXQLPlDf2dkDMVdW3G/8ZP6GZlTuZAbxROsA/PNEvZj0bbIz8vARjVm8Hk3gRZ1k
XWzEsGQ832doFV6NBXhDKyfWXOGyYcb+qx+raV/4C3jxfku+ABFgI+RTgiw2Y2/O7Cp9uHyQZvRk
nkcW+56pX93eBaUeeBz1ZtER/SCfF4y7+8Gz101bIjmxmHDmQm/7eiQ8PiPFGTw6I1RyOhlA74Jy
LM5ilnsCW38C9KwXZILw+HuDWCLHuWBJOBgSGquJKlHY43+Qdl47liNntn6Vga4PBZqIIAlIc7G9
S7fT5w2Rrui959PPx5LmnK7sUtXMESQkutDVyU3uYJj/X+tbxrZNeVo9e6tR026q2tg3PjEFCbN2
6k82UroRvS2OcuEYEkON+TlWct1rM3qkL9lSqIRgzfQMvG66aug50oh6sqkFb7qwwLa/DmxKb50W
Ayhtq01kOXd6o6M6RkaYkwWx1/TspShlzIaAhjeiTlxM2Z4ulzo0ukbVuIslZA53yzYsYh5rT1oF
5XUiSESjleHELT2NVHyiJ4WlE+RrvP4YJdPxGk6khc0F1E0/O3JuAQTdQxlftJkJV50lDSahWCCe
NPmV8t4pH7rcsG+S8NWgOIcuiplGj/Hm6w0n+qAyX0YvMmnuEkg5Co2gRiCfpkDTH7rZpVMR3OKk
THxFTGaTmL6lKme+wr+47QWLeJj0h45cuHV7tvWhPb7h4YJwkadXeHnZIgwszwOv3lAodoNQwBGJ
JZ9t5d/QRvEOXVhuEIsYqwySrwj8pziGFFAxoFcQTAWWdgpmulrYGlmquV0l9IndZ53xuhgat1gn
0kNFH3TNMhu8B/ARM2aA3O3Rp/oKKpqqZWDXJLfwuqca+UtA8u0NsZ1vhsU0PxrpemRxXEr0g5sB
ZxUpKlWKeg9hepPthF7fax7pTCyNhMtakbMqmWLrDFGjzuHN69MnWxfnGGnTwsuDi25sTyJ13D0R
8VC1insjk/c6+6iGqGpgGNGu7+p7owrPNOUeMbpfQ5KEF+DX4aa3EXk2picvql7bd1C+V1UXobAe
BgQfvr9JwxSVUE/IqwaJgZ40VCyLkAj4C/TD8lbbG3QYwxwWfFjo3G/76bpdt6JC0OFGTdNDhDEj
wVOBuemZfvKwrlR2ArGfrLO0YCWvSrI9dcviLo29TYiLgUBWL1iro7p6L6fm2dKwLnmT3W7KRmvX
SEbpfzs8qVlYQFUn3rfTkmi9ZGEWIZD+kRY0LopszdeerOokOinbv6lrcdsYQ7ulC5BRLOtpr4eU
T4tg65VTsAsqGKV6Pq80rsmP6jvvslFr4Vkarh/EU7YVVjc9HiDOuY9lGgp6gHekY2i7vFIvTkm9
HTXEi0klzoD0xrGqkRQch+vRJOgmHMaQjDqSa1WIaVJ2t6BUy02UW8HK9mdhV8jxNiRfPX5Fi8fM
1STAXSRwFavJvY3GqVvgy+vG5UBi+M5VDimxdMDcChIQ8YFPM1kFSixcO9O64IiOjoq9LmwvcSvK
MgBCVew6M0ZqSOd/OZDzdvj+Q5kq3fkCOMuqDFjaM5ebBbhCdIOmXnzvSWiNwOpWg+NMmTpGUrJx
QIcLOzROOojmZ2M3KI62AEwBd9NXPrlmeC1lou1zb95vTii0RIDnf/K8k2ztet9n5IoXZnJhpnW6
pmMdoUtAzYHKGQ96bBM32hUo1WCZkqXnrUQyzPXdN0TNWLgryKBm1UfI6nHNm7nnb7weyh8IKSS+
VYPAFvJ8lLb5de0Z6AJAZEUTc0+f2esaO/Ui8ibvqKPS3Ya6fd3mQp66oeUHyWAnR5BkgA13PmQo
ZPSBTgwf4S+Yj0o8XL7BP/JMkCO7C8LPgn2V1kwdjMzT93/6/iOWZbZpMpybxUBk8fyjHP2QJgBJ
u9RV9UszTPCughSq1mh+CbCZQvfw/UfTI0/8/k9EcV9WjesepW9k585W4MvmAIUM0BlY3wRwmGag
5kBxhbDBWpsp5OrUnkifL8g28Z3oamS3cq118aWGmX4ZZYw+OuM8htrcyUAHBdGg5tH1J+H39jmB
OUStONZJLfRyNFvYHRO9LtYRWQKrxun9K6H5/tHJxdEbwr1yMnlWmBOPkCyHJcLE9il7BFAc78Ye
MEMRqOL6+4/EdlGyWem4dVviVPIY3kqe+NfOOHnbQWCdx0PEIS9nqqfU5kSXqDPiS+lkxWkwHWrQ
MqAgrLocg1Canwo3ew8su9/4bmscOeH4q7Il2QSe+2xuAuYL94BqWk/DDP8XgQJrcDIF20mO4WnS
pOgSQm1hRr1/58QBtjbToZmh2gc2+Y+p0xgnh7btYhBUNUqFhttP8YsEvNYU0N3yUJlGjSeS5aDE
oAjMEqDG5GbnWUm7qWsAUIzh54FRjrFxQyyHf8RTVh7nZEc6sWekZwqHEu2pIc2ZJlkfzmFH/4FE
N+3ON8Z4XR2tJG2uvN7prxwaFUfP9o6cRv3LrPuoahmyxa7CJyDa+TYKaW0IChW8qm6wCwNiiWi2
y9vOb9nZQwTG69YPtEtQO1NpT9bpVBE16AfRjZIivdQBPVgUYJa6nJpj3rnr1sDjEMdEn/R6sRNh
JK7l5dgb4RGVW7me4hGZWB+15wwVX8x5aOuKvlhForFvPHFdm2RqwAjCCYFu+kq2XYLou0BZEVY5
75t1UdAm2fVW0Z6Kvsh4kwdOXNKmeTWhTGO7f5owiqnITKEpBMOFXStMcHQa1lNvjWQ22Ge2rfo+
RA5BsDU/Bg8GvShz1O7KuFR4fR+rGJS/EbntkWIDogervyi8yLgAQ4ZeMFiyhtsnqGFvtjU2m9AM
5MPA1I0rgxmPQ2eMCxv+ZdXeZKwo+xz6PXK/sr1oinSLi5mxc8cz/TYkvU3LF2iclwzlpiH821SR
tokdhkiCVFFzotdh3uniJIyXWjmRJp5U2fqVJOcO/0557LSKGbsyHya3pHoCmG/T9AAv26YB+6Vw
GU1WMkIGZV9F5XG8Y4F/dsGTchqZF4fErZ5ccM6cpD3c5F1wQ1bqpmuy7h4xy1tBDkQLfXw9FfDY
rIcGGM0K4sOE4DJPLlM2b44ar+pml5SEbdJWwqmXcpJN6o2H6/+a1LwN3UKI/WDeD21N2Q6CGDMz
D31qumkLx5wSY+Rhmwzo+1JV3gx2e8fUeg1sp8HZd+Lova9mz4039NWqztlNeGV5H2ojFjE4bXvL
wZKX+OF6SHBRkCH3WcJBWvimD/uHYHe20MiHpY0pmVPMtHEtovG8pLxxigmzFd+xk9x4WtrPcwyR
ahxkd17NCTEbdGdJG7dCxhCXnBWRnTYuHXISVzmM4FWfG/9LJ+Y5I3k2VkoV5DfV4dod1Sq1CCVQ
RS02evRRTrrc6zSYVD1BSkzI7s3Uq5bOR0JhjRur4ldAUaUmAfm+5BEWXTseEM3FKySwaMiGe3vU
ukeDsbpG4OTs+wjxHToDtzckEdoq3/qiZBcDMF0fauZylP8rWVCgRHXarvyCrV3hGNcE5zwqw3uM
VH1d6FcIRuqTjRRvlrgw1Dpg7sDq0VKj0BgsHpEOGm3P5phlB7qI3/JEbQbg0hXtUrmsQSNyIloX
+etkSJQYHro94gD9F/ItF1YUgGiV5lp30E37a40AzS2xMQbiBCJ4Js9uF2SUh9+h8yjOBKigBrue
UYBka1BcTFFGBViL11IfbmoE22mj3YwjG59Mj4iYstgqeJ2+iyeij+p2a8NEfbK7+8SEe1uZyFHT
IurWaijYTqACRxxn4/6Y56je3BHNpR2U6ZA9ZbuPdhx2q8iHRRTCmGAS0rC2UHpgOE9UMs4QJU3s
cZXaNghC6cJmZ+btZgkT2l9SyUKhoFK4NyZbqTwbOCixnw8FWpBWQ+DWcq6rKxXt8wr3IZshSwnC
G7pqQnNORpALtxCxnr2OICd33qdiHUQsmmRrE9nCOnMUKinwFptuTstgkm6tKHn2aH1AE7mMqplX
bXXRRg4p9W3ymwb0fOt89tyEFR/O843yRFvnbcCY7WLLeM0sStopiiEtBEjPyRlleVqrI1VJrFDd
AB4psctdYl600ozOvdlzDkqmx9yhx8+qA65bix8zWP9cMC9uJ2zth04A/ga5YNGYR/SS5kmyRuSf
01LBUeWnfbudrPrgiNGaDcWoFx5CZD/LZJiYVsHlxQEeeid+zdiV4RYzMIZbdf9YC2NV4NuDuAHF
rwVV7USauRuDOHzyyGruUz5iaWF+wNm0rTtqUoXmUOAKR/AhESpdlCbQYCYMyIoiBu/ttUEeGT3E
XVZkxPyK7jIz+kvPDQT64Gw39YSiZBUtOFWgoR57r8E3FmXbeaZPpP0ofN443QrHtR+3I9OL/4A4
T10NAbWotEgvBwVBvaKXBf55OdiiZ09ZuAeeqG48mlaGnjgcNyB++22QU9z3bNjDFJQpPcvbUbbT
KYgwK019KraZY1Aq5fV0IRKl4Rhtysialq2gQ08SpdrQdvn+ZcNMocExH/jE1IY3XZA/QHX9gE/a
bOtUxPvBC7dlx65U/85gzakeiQnPbTzeddGRzVuakVYnQTeuRXmbVWF5kCnfJwrMcME7sPKm4B65
Flu9qET92KhsL034ZWHt3bBMBo8qNxBvldN59Fu2JVap1qiSkIcHBrYFYtuIlFpLXiWwxJzPjCHa
C1USl5SW9nZG/hN6I0vzW8Mxj1faB9hjsTeQzaeWG2eQ3ZQq2usubtSVdMfPSK9PfTFBDZcc55tB
dui7gBDFEIttS987UU9AdXI5DuSaQvX7CMoXcTk0unrL42Kdx+ZTzVLE8dC44JhqQ8DTWfRfu8b/
0FMEDTqBCD45u5k8Thg3BPFiCHxsmLpOuuvD8GWKwlUVs31ktJOSo4p3FoRryjKWUMzJol91vncM
Rzxtwr/H+/siW6rAU0JOqa/kJnwdQduuganSiwUriQQp2HlphximOxSVcSbFDom5ibyRsB9264qU
yyF88QLISgRDb/2ieA3d9Hb0Mnz6hVgAU4+XWYIIhJRkSpPtVexoDwZPaCWk+2YT673qov6BwDln
JeE6LGoeRUx8EYTQgxprWnf9Bb0tgJxjLNDKyg/5jbbKIerxVrhJSE5muCHg5ClCebqcnJo+X28t
TDa2tgbBbGp0chHGc3gdNqG7qojmXlcG5TnR7K0ADllUfSqW94XfNUQyGHS4DEVh8DQNYLgSrXmL
vQrBLedI37yf8AQn1bXZzp1ADNbTujcpFPNtVjSP6k2mvC2ZAu8eZ8moH0HU0U3guL/KNWx1rBbQ
NSZtFXv924iR2PLFK7KpmxbyJpQ280l5zrClGOEQekVwkCIxBqNrAWWSw2AX1XzfIQRgCcy+w+aq
bE/so5rU0wmacNhPq2TUGPO1nlPpofUWMTL8EkdNkjmUIbAlA8iz4vRTB2nJcXJv+TWehrG66yt1
dHzVnAN3emoDd0M9+6Y3ycwU37qA0TfWLPEuhbZes9+Y4aCQ4lETsbhzugfoa8XSyEiJiDXAZ+BU
IZ/WxCFkdrfguz1z6HngHH+tPINmpbzAn/2U9hP4aKINCIuCArjs6hffCi+HsT7rfTvtHXcgcMrM
P/Mkfq8TWnNtRwooNagToAZBc6jcTyFXyvuj5pLlRvOIoIGS3XmnXVjEtHmgZSB3kHyy1Io2X2HM
2YRZ3S30wbNIK8zeezXCPWuPvVMe+zi8R1P46cjhIk3ZZFsWxu3AKi52tvegk56+ctrqvrTdg/TY
JttXMjNBl63mrcoW8jtpEGwtLot44+ZQhcCOzI+N6rSv+x9OU1/FrdVT+QQ01ADKWFTo05JILtsR
yIUG+YpKCIufQZgl2rQVNVaWy3JvsZTak72EKngYUnRovFIF/FyHSWw5deMFiPYrczopF2INnuUD
GgqCoTinz1514ZNeNJRgCA0sWp0810OSbx2kcGgCxcohaYMCH+KJYuR3unn+2SuJTlHauH3R/Dee
sUjaFA9KzGqvaQmh6jGt0qrH/4aGKcuAcfsMyOrTm61OeZa+Z44Fe7m1/rEgm5BA4Ck9eRj9OB/k
n/zrZ8Og6hdZl0I4964asSoDQyyT9gQCaqYe3lhW8VT0B8z0d/hH5xKbXNA5JTq1qXaCNJj9ZNa7
JrmGhkPNtGxv4CgA1UQRoDOeG5GcHHRtNPP3fYy5oEl5s2IdnUFyFyv9tiazukm6CiRztuqzYdFr
+Y2Z26eIgR8Wzqa1+8uJnGirMi+KjAfVyjW0yYAXUr+mRc8+AZxg6JP9QCU9Kp5MJ3sJbawg4OXO
JvLNpT5hwgaonbtYiZyrqqhOgtnKTItNbJMrFJfNPkAeGzKvrrPOOeCVIMevOlal1DmhX9ppN3f/
idQoj+RA8Sm0tNxJ7iStSZkHeJ9mwYjWRC1kGEIl7UqCFHpn36ScYAeU1WtHkiwQEYe2KbAdV9Iv
MGLg2aPXeD205IZDKTUI+upxwvkDgt60OU9QJXVwJ0uvsUBSg8xGIdsF1IHuhxrei2VT52q6Qz90
1Na64lj5txEcVTJnULD07Qol0gPNEiaggo0Ln5MtTOu+kl74bpnqEt7nNyOBHEym2NOkrr2gatFT
jK+d5NfHRb0xW0VOCb7SnQF2fRGnBZIdxL0pvvWV24dvam6QqW5Dkg6EmoRo4VxcEDBtbm2jXpqd
fNRkyDowZOSxtB861IeDVTS30lLPI76i7VS6FyT5HUCqrJsRyjWCljFHTQhfOl31j35GdL3EoUnd
fNiljWEhadevM4zPaCmSbxMGGOosBjHaA9tzh1dh8J0nl90De8IB1bi18YeaCHsGbqZBYKVTJrC8
sEdzA8rjwp/eUoV+PDHSo8Bt0knnpQwBHWbWtPI0/jOK1YiBEOIvZDe+6malI+UXT+FkbPRWaAdm
gGM/ef4ciYAbqrc/QK/p67anpdoY6loMV0GQDausCU+Z1Akv0KGqYtHycWjL9yZ8YHPZrBI5sI9P
KhPvNW6PQhQsREcIHA659NG50d07LQFz2Bls/AKBsQHRwrIY6FXkPf4pw+zv7XyuzPJJO26QxSOM
dlATm2WcVtGpMqxXXQ8quBV5Bsg6uKrM9iWBLnaF1IPd8VBPy1qIHZq54pwL/TJ2fd4I07jDRVv8
f2gg/2cCx7s85f9/m9WV73kxVqEfNP/5tx/+9C9/0Q//Uf2f33+J/5mvXpvXH/6w5uE34037WY3n
z7pN/nGBf/7N/+m//I/P77/lbiw+//6X97zNmvm3+WGe/VHRqBAF/msNJDLkovn61/+hf7TUX5EW
OsrRBUkspuE4/y1/NMVfFZou2xEWTX2gq/L/qh8t46/KhkGi8x9J3XJ1hJH/VD+axl9n5aPruPAg
gHyitPz+WLnr6zwZ/TzjgfGY/9+f/yNr0+s8zJr6739xkTb+42/tP/7+F9tUwrBNFwWEspUjHJvr
FO+v5zDz+cvG/5GJV+hVTsWpXCfXzRGg0ypejo/N9g9P45+X/eNluMcfL4PITOmK5rGNFtRxZgXm
Hy4T8nqi1zfjZV2MbxJYFmxNTiBUBAo/ua9cQZc4pRH1712V5/vHq+oY0YN+4qq97zon6K74Crp5
rds3sU7ZIhMfBPRoy19fdf6tPzzSL/f65ZGqkiY+izCbz5IjbuQH1trT6nHVmizqv77Uj8JVvr35
UrZjONIUDmPii3B1wD896XoZQ1/PbJ9l2us3QMm8868v87M7sg2GnO4qXWI1/fE5yolg61D0OOX9
1H4LTGSdBVCR3ZS27euvL/WzgYKolxtydcdk4P94KWS3ltRxOS/7qRpm3Z4HK9TMgscMdSYSjmE4
KaWAu0Tj+PLrS//sYUJc0y3TRq6MTPjHS0MBbiTAEzpN9JaQNTo2Td3RPfz6KvNX8mV0MP45jxjS
EUiirR+vQmtS4ENGsTqNt1p8p6knYt1vRuv+15f5yVdmOy5Tii2lwwzz5Wb8pq+truMyyD6EcZzK
B7O8/fcuYf54J6lmcACibbOcsNdJ+lMWWkQBrvvfu8yXB1a0hQgRMxEhXV2OMOLTuTg1FL+5ytcv
37aYgS1HKakLpRv2l3EXjVVqqtjiTJBzkiSHrhzr3zyv+b3/4zc/X4LXVBnK1B0qBl/mhQHVALzm
MV76dbA1Wp/oLyRlnERSCIRu/ptx9nVi/341ycrDdl63dDm/aH+Ycc04bil04fyT0u9PQZb165Tk
oG99GhunKe1NgLyJ2HeThRMqaP3w5tdf28+uLxW4YcO2Z4X9lweaFrWpY9ql7aHSFZ3qV8Nxm33a
j684mfIbuMH1TtlRvfr1Zb/OH/Nty3mu4hV2BZ6CH2+70Un6oEQYL4sqcdXCgs8OaFxp4tVw83nj
GA1yXwrgso7Iw99c/OtLN1+cCdKVuB1sh6X+x4vb9E29LjIoLdL4Kg1MwyFnEtPxTr++yZ+NJJcZ
kimS/h5enR+vYwBDdeOBwWraBYgT4JMQ/bQc7kNtGxXpMihtws2vr/mTB8v23mCCNAwH3fn8ff9h
PDWxpmKybMH452Zlk9QCkhexadBk20poOhj6MijdxSDFbGuNfU6Iv/4AXydOHq5k7REKm4ZgF/Hl
4UrboustaBq6WcIRvQ6CkDIjeQtwPZsuP9dtGs7E4bLPlr++8k/mBsdxuHkwdvhOvt56ZGim0abM
QMUIVthvx3yNirze/++vgmMcoIUU80v75f4UkFW7KM1oabYED4WvQfDt1xf4yeh0XGY4fC5MQVL/
8g22OqYSnY7DckqUu6Fd3vBiDKg6yAb5zRP7yQB1dZvtns1j03X7y75E6w1CrgbsBpbfaxewuep4
16PnewX4PSRoYMz6N1uUn1+RSdVik+KIr1uUKc49zADIROK8NFeB5eP/zid1NDuLnW1atb95HX4y
Jnj71DzZ8D9jtjv98XWI4QtZnsYdRmaBMJIAYABJ/zSc/cvN+Z+HPGVQgwbx7HZy+Mp+vIgBAYgG
wBgRz9guK3oNQOZN9+zBJm4y+Zv36893JHA6c05h8AHZl1+Gh61lBskfuPp7X95S9D5TGPnNQ/vz
l8QlhMQCxsvkyq/z1lQhkG9LSiMNHV8gVWviDnljsyMUpv/1es4SYCo0zEzHkLW+jMASQVaJShRt
A+FbCA0iI383YkTYv7mlP02L7BYs8X0DLtmHu1/eWn3oSjsPo5mq4+M57Q2TmjcOf2+I59LZynIP
ore191+/ysb8zf+wlxCKWdAyEcqZrvrTChDHLOgjubLwxa+65ibIrEMO4tboxG7ovJMJzNRRLwmM
jt9ceB7Xf7qw5JUGwghrz/oyJAO/aMch48J28RyQ3ULsMIKfo+ffl/6lD+smromtKZcuqqLfXHoe
gF8v7UCO0DnyMIa+jh4iWJrOcx3MQ6toT+BKYq5I1jmEu3BxNSw+xcIBNvVeLQ7F0v3N3PynF5HH
PU/NvB50hlz7y9vekfHks/RjnaNX6wzWjp7ooQAoZUou5tbbX9/qn17FL5czf3zvizQgERhs1BLM
1zEAxMjx6zcztOFYX24Kfb/AzcUrz25lXhS+DN0+CcSAI0HDNodrSZUmGtky1EdvGQm9s68GWjTN
QtMj3UXbMk0I8AuFbZuKFe5ERzdYaKu6sSQKFkwVLg0yRTltAKMynUGAvrUke1GVLtemTRsOJwk5
ir6NzCQ17AtUBnCOGGcrkUXlWri9WjRCxUcC9vDiVdYH0dNqkavxNRPFfTsT4nJ9xWWfVedsC/Hh
TXcpugQEF+tRZBd0b5CCMQ8TZK8VJsb1k6ZtK/ojdYmxql1YNd51dAjCtGmCUs0uqq2UaCBljxCp
XdskJkzRzrfuS5PeRQpAmzYZMuxj3RERUWn3qbg1OjxCXnUQ5BxJg8KXvTaTvaQNC7fikFnGDR10
UDDaxqEDi9v0gpzkVW2maEtQMANxz/F+0pOa2VAB6a6luswdOoX2Q5tNpxEPRj/Wy6IPL9VoWzSp
6fLa7YBKX3qrvKOkzHRz5zXpLkFtLwv2ChG50wiM2VVs/amia0IXvN6Zbkir5a5R76EWbPosutc0
W+3J4n13B/mOk2AhhvAmpWmm0cgETrCTxBny6KnOB/HWQlsbqQh/SvOINHJPRXopsPOb3bNlYpYJ
8bQRCQl1YoXYYKMhYfZ6a6sImXBluLLprygdoQ5W9EH0J6v4Fmmgpd2CDTEIReGmN73VgMkX5Oli
yKARUU73Hj6OkmSHEmOTZ4wXRos4ooeQv4euQPOpcNIFXBzRLCb3flYchee+xmxCs/nCVYfW2lnc
QzTOSmH0wQhQsZTjPSMXzVua5WsQ0Qnp18F4CrBJjNvcXdQ1rcqdEW1aTaxrQdDuLDzJtx7mwk5J
9OyPWfgxJNcaRFQ+ARQ1G+KgEWGX1Q8iLZY6BAfHjrcBGIMpfNTi7tHGvFoQW9bm/spJg6XjnipU
66QyRaRZLPwAQs9+gEhV31UVpX4FpXagH3SaxJ2vJUdwhFSDn3IIMtJY8VwN8a33aCC7tOPqg2As
IK3QTwnNTSQ6sK49AmEvJu1auLumOHu0qEx1I+c8nuraBpUxXbUgFzG0bpIQdYGPPCukEt0PF5aS
B1Npe8u8j4ZvkyJegHh6w3ibin3iTbD5t2bQAIwBSNI/FDh3uqdu3Mi5L56th/A+6uyNiC8EPV5x
n/f7ehjuZHA1THv6y8peWfZ6Gu8IqwRJGK+UeZH6+55Tr1s91i3cI1q2ptceDB+fI/DmRaPqPXSX
RRRl+y7d9DMhc8RQ9ewBldShJnd7gM9Ocx22CV7g+0E/Bs6bbd721qtmwFYB/oyD0Mkg8Vo7zp+1
+5i3cHoWoA8G54re2aKtTqrtoOx3C8mf9FNAKia9CB8OYGfTZt1jIIpwdEebSNwhM5F3iAOSgDbL
SroXBHAN5oHilFXGixLNAm/4IE8kChAe/0kLFg+4Z5O64XrvJAZelXL8zPAm2rrzECGtaPRcbeDj
Ax+B5UCpZi3h9l0jQ9SwjMLhJF8FV44F9UmU+L15oYeqpeOOAsRSdHaxSkzxR+ckS0zyO5QYxWLo
RvjAqdr2drBrY/nQTmIpfO8gA4cngqXD1fKrNCmvzIQ3DlwTqQLVBgzaZedp3cIMSQ2bP7AK1LZs
7EOfjQcLck0cqHs1Y2h1b1ePJm25waAG42911O1ergHXqF5FMXhMVwcmlD288EVkvLSmXHM+22Nm
oAF1mXv6VdLuSas9WBFdKiJXpwNuUwGjfFhQDKNA4IOl13gnjLPtbJz21AcE6JDj5HGWQK/fbRIX
v84WVKoXbNJkI19jualuBnxRQ77OAjjhN2bKNB0v/ObdIEOaMPAiu8hiXBj4AtHa4lRDFLqLX/No
AwwFppBB7ZRKBdSMpW0eJkzhAWsVyc0RUodhSaZl5l9O/ZGh5uQ7rV5ppJHmG8THwHbJfQDlQ7ZC
hNLZt5qNgwcR76zv0zDru0u/+2z4GAX+8M6H2ViXN8bYX5jE2tDUukLrXywrVCGyN91VTUq8ltsj
5YnwqcCFRqY8CSkjJh+MMCW9rJKxiSi5u2/jk9mMa4A+OweYnV5e5P2TFT/E8bNn3NTiQg0fBSE7
Ck3Ergm33TzZXRP3g/CIMXrV9ffDyCAn2lfEa481sXcea7mD+uomHynlIqCEWvzRujeie/cCeCDR
XRUcBsxG/jEmlJCI5QzlEoIXLXymfWeZy8nEUoUADKFnMn0LCBh3vql4Szo6KxpN2WaDFTLzHzkF
oBI769NGWJdafVuYpANAlQUphNQDXE//jZ2Wp/D7VeW16z8Wg74JkJrV00NvXAq3QubpH6ner6DX
Aog11q5gkdTqDrLaADRdMuQ7O35LwA7UBEpClUT6jZqtILa15bxRltZFH4Fr6R58spXbsH5W/lny
6f0WFaxDAo8Wbp3yWUTJGvzJqolviDHZ2ehQGLc51uYkv7LyfRwdfNdYmDTia5LKwD7JFAgT5Wra
PvdeoT2Y0r/sB+OsjKPuvurGlSUuRohx6Jx2BlKVvLgvHXavWbHSkOO6fXCoy+iettV1ZLpHiA/7
cbxpGubxWyMc+VbuXcL/qtzeFqNxK3S7ZD2ChFysUMetx6plalX7YbKZaeFQl6+pubNQnw3eZTbe
DgK7s3VV0uvFZ77u8oOLhrbn6AddZtGi2UuTjw6Z0aSB66T5qmdop58TfWeDf0k2eHpLeC9py64o
vRV4zfQ+3NjlSz2h0L7H2aSyV6RPS/qxq9BUm6J3VrrGPBLllxXWKQUvbZRvto4EiAQK6YVrtkJN
+uS1b7CRTux+t0l5mkhg0m5779mlcTNiKmsHlEI5jkQAWqMurtI5Kpcog93kGMQE5TeKCIPIIDYB
71yQ9qu8ZhKarG0fXMResdJp9ddWfZWTa0qF6mDMjXGkE9J1l2Mcb0ORr2Eh3xLiutFg1iw4E6/0
ZgRXU3kvlerLFRKCFRyqVZ8a+3YG4817FZ4YPsuPGtGhuR+NA31kXAevOBQXTkhktSe3AdIKWTBB
jMYaCfAhGONba2K3S52sSpN9OmTPwAiKBaqFkynlORAPTnlL7uDCgDlp4JfR23CODT9DUcRtLT7b
4ClhHBYz9BgTonsCQwDzzLzQvH7bBjr5wu95qPbYxzXMNA2S4KGuX6L8Bt/HYzKHspe3RLRDO58X
gWZdV+u2NNB0AHqST1aQIEGJl5ZyLExFxc1QO2vDDplX7oNu2uRafT/61sYkHT7rPyfisBwIck27
1s1X09oEdnkOEAyHbEdlDDTVIldDJ3z3LrETNmXBPh6AZenu1C5SZlE0lCuSSUk3SLoXxyE4xu+M
89i/dlW7b8VJx8DFaqeNqEgziTVbj6eBPQ0HiknjkxFbuylwOa8bAkju2p5VXarJ21T4f0hOyl2+
ZnQG/lA5t1SlOmxHVUaQORYPpUcl2s/EversND8YsTdCxrSP8MOPeh5C/3ZdYiJjCWNapitZgnVX
bCvcyrzVJ/3CiQgGBiG5QlK5DlWabjk1bHA/PxRjsgQOj00ne4h5GHagX+V2t8+qGtmudl03ySWI
P/BR2LsenNDtdzHFBLPF0ka6aGaeBoMBYmtXDENexMY82INz0RXmNkLgFWjDdSl8YCXoBJx66Wd3
fvuBzIGasFiEMRjLh74+ZAjOBpNDzibUi1WDcozlsSA6w+SMROgGIWlUSPKjGHB/FOIRndmdA0CN
9sGqslC6eMfpv6g7j+W4sS2LfhEq4M00kY7p6CmSEwRJifAeF+7re4HVXUVmK5nRih50T17UU0gJ
f805e68NrLgJ7sfc4AlAdyDYdSRcIiQTQkmy26p+IRkuhx2WENmGA1/O1rDjKQNY80BJsToJBNr3
vUjm5Pa5XooyhqgWLMeYJK5ssnI93rICcxeJj2C02H4QnZPyPg3OWjNbphx2i4X66OfRqvdBXw3q
HZ/sjxQiX4DnF4GIc+042WUi66xdYHf7+WsVoBtHNCGTFEAohwDCDzSdu+YvKqLShYwfhJkX01tm
4AyO9oOCCSP23IFirxSjMBM7u3tOKTfnYFdz8s4seI0OcBHjIWIUbVt9NuU34cOfyexMSCLF03qb
yxuvaHapaeKnFvO0NDdKthtipr1LRISzviI4DSJsFF+yASc4uXKl6q3qqi3Wjgt4Ai40s0WAlVgL
/Atdx00fxqvI99jO0NAxzVsJ6vkUZLK02mQjwrh66UfpVXGUK6k0kxk7bxfM3irn13vCzRnMF2nM
G+DlS1TaV57JMzHT8a7Khneyf1z93inQaW5V+8rBtywzRxrGLosIkqh/FqxjVZZivBFI3y4VH0pl
4GzwxmLGxy5ULQtrP/jsIcLVNM0P/m2WTEqUNc+hQ8IbCZTM+GYZJzv2r+asSC5NAszVx7Fbm/5V
619P+ZlR2K5G4b95SMhDln+pT6CyX5G44wagjAzWymyGy2QFBx3eInq1FSjpIUrWtJL3OluUzC7d
XlBflKb11L7HYpn6IM0viDOQy2v2Yjrk+cY103xWT5UcECzNqgx2xMJMgVwKTiVsrDtDuVCTu85y
W+dCYYGqle7AIs8QF62H8k1ZYydcJVb/AqRZwcwnFewWa4js6kpKH9k1AJw1GoT0q9pGzCgXtVtm
+8H6CZcUeGQ89ypU3eggbW7Te1ERJ1vjFofsUtZgOguMXP7gOtBEzGATiCsoRBF+XcBSCtvWjD9P
ZHOJHltYW482CGOd3RE0hjrtfsT3FgQ/Q9stFZoVB897HKWfSnuJy9UOVtaw7JJDleLyz18sBuC6
J0L0pwT9MDwAWZ9J4w880DX7T4ulbb+Ns/DCCTZ2dSV7hyYiOHNgPd7eNOKHxCKYZvxWTtItncAb
QgvAV7kZO9aMCk9TuFn5gMhpIxEy6+n5XApBWNx2FGPQL23iZl2JF8hLBYl2UHA19a4CZWlGMw/H
Ve09D6a0LiE4auhT6P/MgnqaHw3qAPHMIJ4QMwIy8yLHwGiObjiCUFyPkBqKmL29hITQMokXqjaN
tAlH5MzlXe0zbnXu1AgMboVNo+rFYPPup9hvMb14EWLLeikBA4nYITnszDGlgFPGGm1019FwBWCG
dfK2nwCf/aIRrIdY/RACwdrdQGGqUqBnPR+BcQA9hbRmm7WsRvOb3AZNiACQRSFVgZhd6X3nAPeM
qzsikOeeQQgh4PMpHanU7gp5Y5AGTRTvzMiahaU3c80HNUJQg1Hqy6RDXh3uer9ye2Xlq/2C6CA3
EszGU9CApiwoHOr5ZUVkAhJcVXmLYYWX9cIsWBgh9G1jlH9mKy6KXl8Qn/hWSPjZIOTm4wdZgCGk
IiN6fOonpnocbnXk/nSVGLkJqiQujoDamSzjV+5joroGChhIqzO2+ng+HRtr+Uvcha6HorxKN235
o1GvHQ0Qoe9fAJ4i6eiX7u/rqr5iucYlDgu4+XMt9m9BOEJgwjSZAEwi3mepTV+L4dYYWRZ9hOXU
qPDSkOwMakZh/e/gh16GATlgwjajXQPfjYsmho5QDYwAqYzbX08bamOYx0hy0DzjVSD/jxfqMInk
azZq14k5aE9GQV/ErYGQkqSjtN6dYrfWOvIBsnWeXT53KoU0iT9cdu1LpwbKa1OlY+gii9cZIEpf
vikyCRbbOJBlSn5RiajeG6XnKmvSyu1QrBK5WdXZFb7gjtm7DyV05R1vIxBi+aLWgngb2tEIgQzR
I7ugUq+WXm3lVOgaNPk9nvfKRHqDXV1J8nUdqlQizSp6Npxo3NqxZW3RmfUNUne/RBBoJvdSiNTw
og704jbtzRyXZJznoDfD6rL2TLFuaTTfyMjbNqIj9XXWonld5GXdTUHR5aIU6vCgqxPFtVS1+zoV
6l2HnPctTa3sl3A8RdyGHcOJizkJeCfZ1fGrTUTXpgqK4IZun+fNfamCip2JMFmP2Iw6tzTgpctC
gpafk2ffhDxXHLusVuctPNcF/A0Nwq+Fx56RoiqfTCusV2NN3bEjpQUBQZM9mm0rH2qDa/KzvAXl
ZNu3EDBZ9xiUWqs8hr/kV4ZCec/wejfTjOY6N4jVySQJtgnufvOJ1JNsF5gqxccmTLMDJFHiOEj2
AYCLL4kcOVkGydJmURdQgWVokjOpnWu63r1lFXlAM5TaHqEXTUhlvE26HCuU3moLmZg52L5RJTay
7RFCWCTadTKU5aEc0v4q1dT82fbUyaAVkmrVJI72KzU0hyJq0zli39ajES2LsUPiXmfgAea9yjSK
nAdubwr8APqOryBuF1HWHiByMbBZTaPclLFC4LpiFSqRIXYxV3u2/EU1xNcma6eNMMkSUSDzX5LV
YfHpDyMw4o7AuLbuyDKzmEVHICXPfqPIt7LalS927QW7oIos6vw5Pmg8KRBX6hJadxCCyXbb3pZx
hAEbHyKdoTntZHHnWSAfOrmqnq0OTRWcFUaMLrb7m6LGDcAkGFQHqYj1n70RQprJ8apouJwmwUiu
M2SKCTM4U+CijzECGStLUsq2sqLNRVWykSgBJYYrcrtYPJYhmrKVruL3n4tG0Sf+aDECK0kSwE1e
GAn8eIbfeoskbkU8a6sApnRpqQqZFFZlg0WppmNakRNtWMylxVOqtHl9a7TkVG/iFLbPIWPBrt5W
MVwZhutUJVsFFUaxr6lJx+9ZGbXlXR4MpNt3pGjX+z4Y7f4RPYJD9IIQwgOvQMjl1uwSPb9TzBTi
kynHGbuKfIhic9eTlmktBbz//inUVOiwMerIYmHlAVv1BklRvwp03bop00wddpaA2jphvJmFyJNV
mw2ZlQW7bD8bJy9ZYjdrPCxFckDgHABB6fGxkEPIFDFn34HfVKsCk5qKjJs/3Y5IeO1Lh0ijboEq
VaUi18WywyzdVNFVB3ZAt1gB6VZWweAxAxw+Rhzmawy6srN1EohU3bS6gahSgb9J864rFzbrFBVy
ud5X67b0nRbKRW88AvFOAM6GoQXNDcUU8HzRI7Uv0RRUzHQB28AwN1PzoBpxUm7JzRP096p2UGa1
IYxyEwbBSB2rqTC91MhH86t0sMgjIm5K98qXiHCbDMcGklRKeu2QzCN1iIyDUwWefAEbwKguFb0u
vAvDl7GY8z0lyR4PXk/Nq2/T5jHt5Y7mimoksfes8o89fcagNLJ+7ENBHVICuID7p2ebzDYAXzsV
oDyjkKkpUtaxms7Mun0ImtzB3uMbmqVSfTdEQeNIqYoexA1qIoVk4MzuzQsl94gxoJGW+dEbZhrm
tFyNO7zEjVmFOHfHoLtPQjPbj6bXXwyJDQONOopN5qOwcL6gMIXhUklZGQCjb43WWrStNmxr4asQ
3AfobcYY19rCmAaP28jMRH6veKWUEGkaW9JOlzAv6WGQsj/0EcFU174qC/8CE0jYv3WiNIu9FQHQ
mhv4jFk0MTGlL6LoRhafqtbT/3PsGsEZmZ5qQ/RUys1E/6rVZvsLnBUZ2HmastFW4t6wrsnrJC5d
NVqNeCWNOHtrV4y2MF6SfnDq50Lt0/hKlJynm1CgAISdp8K58DJDONueHXH6SFSPYj6YzdgSYiVh
PCWlI6x7QlvKoG73ajng1Cwxtodv1tDjqEodLN/90kq8obzPQT9UK89OJDmF6lDYJEiFvPcp9ChT
SZa4o6JgFzk21TRSLysZC1WTovz3REn1YfRELJ6UgXQVxuzMcLD85sTsUKZkMJd+wFvo2Uz5lWwc
BiDR0aqDcapsYDSCykqk1gkPSKJ1sWoaU4JwGfm4w3NEJMWyIlwr2zqhB491RhuX1IUfIss7odok
K/WqSbABrWG5eSIjwDfSt4ZOfyDNc5UuWynZ1ch+zwxj2rVQ/WNS5uGAgNGJJG2lsn7AFbFUrMr4
W3L4v81HXv3KD+CC62NrwP9F0T+d99Oi/3kUvtKoDb/o/vkXf+v+de0vdCGyaTkE2kMXniT8f2OP
deUvtBM031Fo/SftWFH/smQKaQ5SSRRuyH7+0fsr8l+O7DgKPlfk+Y6h/Y/0/sdNf9Z8jsLAgsJA
QTuoHzX9lbTyCDLS1JktmQdjBN7g9/xHDmDBCqCE5sb60y25+luf8Vn5/yGb/iTbYAzjiJYOW5lK
oGGZkyztk3BQ00yTmqoJuVsDohzWOPjJDUldU0Tv8DUI0MIYo1igFVEuyhLBNOPkv2LipaiT+zes
lFR3KMxDTSwQg+uwwsm/HBx0CrLiv0sYmGffn/KRUI4zBqiFzAOzBisuNolfz9gGzFHGecfZONZB
S/WD7+A15gy+Pwxy1K+KFl4BVuMaqhIWGg4SL+3rgerYCQO1MvEbZiQvCqzDC3MlPOm+0SO64pLM
LtLvAJOoxBPlu7TGOtYROcK6EhiHVK5YnFPs0JKfkkkJ2Ai8jeOMhjtKDIijnzXAV1lQOQQESsPU
ZwjyFE/yCtAbDriu2qUGvS2HenmK8coqRXmRiWujcgx3aIn4KjSxmtZX0Pgbxy0hz4NsIntPynPK
Lk80hYlrn0JBcrNZqdnIrpssTofhH9FTVq5GdkYgf+Jo75ckwwU5rnWgDYs0gM5Qe0x0Q6UsYkfZ
ZgGZvngQn5map5Ydi1QwK/Uy8sgL1Kr8R1jR9SwAqBB6QQOhIBYnYNahFwboaQCVJpsXY4UWtFKJ
lI9sUqTsTPHeJvUx8I/rtOFanHZ4NpXcuWTVmmKj2pFZRkvX666E0kiuaJGvRI4MYdhnTc68gLXb
HvONKhGmFjisQkmBoMKhUCawSNqsR5qNbfIAx+25oQ5FT4kdimwDSCGXOVgF6asT+VdZXVHFA0Qa
qvoaEKMPyT+Qacu8kYcWAZKguN9LDN8paRtxGUMjhCO8zzoAAFhGqdpb6gJCZ81GeRxpPdQ6UNji
oNPSyJnAZ0IY2h5G1lWoetKiHrQH3zNeHCX5KWchxb30qpmCtp1YMtZCp6ww4vcLWIeDC7T2UmDc
2IiMpFSWnoISKqpFyyQKSPCTI3r/sdTYvIzZesJ6GlIhgT6WrEs/0ClZNTGNIRaKC82jS0VzWHr0
4T2wMPEekgmObDp0AY3prxmSHrtpXFNXTFr5nnz7Bb4x/ylM/WbdaLbGmfPPo8R5lsEYXsugja7i
TLx+/HEiBLWhuurXH8fEbkmQ2Cj2lY79m5hgFkoyk17fwRgc8mmVES2qsvw5hHa/wPROubTJ16pp
HMh/gipgM8aUY3/XGOUPDUKOJsHKBkcBOxwkQZvqC31EZVIa+V0xjA/JPE3p8VZxVTIj092HzFhS
lrWnBRa+2mlYC7i9qhO9++wb8zy9raCgz8xazCFJquBmUB14LSl5Yy4/qNOoxh0k8NzfpfCaKYCF
73ZvHJS+IPQ04O/ZKXIHyGSuQpZLxOGckgW8kfrvkB1SCtUaxlq44nXV8PPBGPO2UFDv6/jdTwlt
HGwu1GS7FKBAwqa8iXFpuA1NBFjuNdXgSgZ6YprARVpjPZiwc0gzCkf24nFe84kbJTiE6W41hX5L
Gh5+3+m0PTt8yTOizQX3UM2Abht2R3Gv1NeC+pTVp7PpJHN0ztBIrIePe03U3kHEIGeLjnVWH75P
10vByUDfhv+WW+Y3AR1C61rLW47NcPtx6C7nTsRkZcA6AMNrs7ptKudSIiAERwgZojViNE3jnhH7
9fddRL+Tuk7DKX38edS8Fo306+Ns//6DQlCkrCkQSuiYPAzWtngvM+sgdeYhUrheveIx9zKVj9h7
0BVxKKfnno/GxwRZF7265r2efdy3qt9x29t5rU0nGsgPiaVc6mZ7T8v6wsZmMP94GHl5Dwz5mat5
9Q1hz7WpWmaiZQdoIF2MCNPWDH1vfZ/b06e8U7XBn/slL29hUFowZYSGHab3gghRFEWgi0h97vi/
0gvDD++yyTwIYhGnrV4USyfinVBMzprO3tbGerKwp1eeGjPjRbBUFes59quXWEJHJEkZ5Fq0c435
wVOD+q534NRYZF9R2+W1DTioSls8CCF3k/N33cn0dPMVFlZ1G0ckaBEdvooTGmw5XwtL67uekZD5
M+GOGBTazVi97sjESQt+HUxjEOlrrHIEA5o3ghW3qxDF47ZpdW310s4vwsuRfiQC0R1pb7Bdk12O
7WMd151FjrcPCzPVnrrUbteZPSn/SG8wJWXjZMMOGLgzlSZqRvTENRWSevU+eS8K1cc8wMalU9bN
mLAYSfwWuoxzGxelsaTsvmEQKJa4GrA5TLc4KNSfCZGBOuWquk3blW/z2mVV++Rn2i4KKSPJfIYw
EMeSzqc7+WqoDWjtqu9XQuI1o9OYuB4h4DnU4tp+DQYKKEke7rARMJ0GYeoS31i6IBpByUgXHwMJ
BkK+Trt9zCGDYja/+fiVj8PR67oJIU3AvONTjo2DrnCeQ70LQ1vMMjPUNxpMrSUd1xLQqPwQ0MZm
I2DOR9R+0AfEaxbfF1mLNZt2zNjHzor8mZWCk5ACLplueemA7i8vIBH+woGekBiZQhWGMUK2xUaP
xZutULesm+Dm40+FCOd6LsuLYWT3ryW2DzGMzjSjCTLKvEeOrwc8cx9fNXQ0Mh0YJnNfJrqKeL6u
Kh30gow/XdItOyK5+17J52y+/XncdM9RJT+1teO7asKdJ/GWAAtslKUsCpK4COPVI9wLhe+joeOJ
kt+TXAF6eSNuSiwxJpE/Lz+bseTfShAzeqvON3JEBSjPFG3Z+1dldahIusgbpVyhxQdnUzf2nNUI
RKCOXlauqrsGPNY8ylQbjZKzZP9EQC7YaOKgKS1noiWvwhoe1B4Ci2AkJDbVohdu2pdFnTg78Uwe
9g9Zll3wSeEKqtWi0/gLiqwDByb4llYGLiGBppDIw4iANnbSNgCjNPilgzkak7JdscBSaWfQQpBY
QFHELjeKPc0BdXtDdHW161KwSVbSMYiE5A17MY9iuusfA5c1fWe5krz1jn41DcQ0e0veCt7PcTIQ
hfdeCWAgp8UVxIZGdaHqyMTk76iKIrkfQ7wCPaJuO2ct8P/DPyVprqcRZKRcvgq+ULSg7B1bChdF
UaubksZlRZxFr6jlPpVreMQCiFmKhu7j5yI5e1RGPV5aAtlT2T/pGvMk545Mi9OSaClIKnKgj2l5
UOmfOdxeR6jzOKWMLMXqjR9K5EQlobIqRd3d2p7e7wYvfbFGvbvV6xDcv+INc5/FqK64IqieKMnT
YWlBGA1hErKmbAH7ab25C7VG36Vq/YNBfNe0pXHR1DTpgdLgs6j2WkDgb0/IrttX+d6BUauIHFDc
TQdfyPWr4L33SmLCYLyVgWWsaG1f5EmWux0t+8G4g1Qw6YPae59seNAkJlIQ76cgWcXty5+Nrcbb
JBgu2TRKrjNCbaytTQXcM4qHSafkUyZklNYEGXqaUm1FjUGD1DDXb6jFEXR6ZzcQ5gqdNSwFrknI
CjrDNCGNx8rcia1gGZnaSvZoQpOTxuKXtrE/t0yUexI1IRo5NoK2cA/tM13IvncIquJJsn2qBRYz
A4Bct/W6ZBGoSI5Dwdvs6FMAee+gDimJo2TzYSHYyPNhuCHfcx1gSe5SkDseVD9i25MNxfcG7Q50
lz5o7xqV5Nf412h06TZteXWDEFIkvAk2iSC+Y8vfy6VXTaiy5Jb6zSNX2s59irosRfq514ECsrqt
7I33EMjFgrDxqQdYpGs1q+B/MZUQn2jaN1A7zASNfhZC4JDVYFzZUbvKOqYFI5/XJPhszHoab3zS
UyvZCg7gKSzi0WWLuFxUvbpd7sfYXJq9Q7aU0l04JhBsW3DjNTdWKeuICmiP2cJIJHWH3UHQdzfd
wLA6VrDZJLUgm1Ujiw0JCUVoq882ykDbPAjLft5iT0fYrBtLxQzpVfOO1tDInpxQ/2GL8L3XcutS
Hw/smhQ4cyjPiHCEMI0bbaHlgCcVDaKpL5r3NgxuMpO2ItAet661X52fiSu6xbcQ6dck6lEJqoxm
O4wm2NRa02ZpQZGLRoBFdjCwOMl6dKZlvUr1lRRXxb5lwNvCdXdcmGTaJhkxXcSDemB4XoWjOLBI
oVsDkwhS5Kq3PWfrlWDdELMUi7JkB+HQTyMWc1jrKeH0oV+by0Gf9CNpso9ibbiLyrfI8yCa6s51
mwtn76y8KmiIMMEWy4KL4GgvvwIB7i9DSNoMjt6c92hFCGKztpT4wR87CcErYXZpzLqh1MGje8gx
Qt+R1gZFhlkZNhdyKQWbtPYeQLnZFyBGsqsuK6A6WTswKwMdr5ggWSUC5C+lW8Vzepf0u3yhdt2l
XnRTYk1/gW5aXLbT/5CM62wA4B6ICqERV9ZIcQLP3Ca5CVattnaDXLQbmCQsq4ipLlVdbGwaIW6P
/J66HVmcIAlo9iXDRqFLE46OvzHtvt9CdWEf4FttvqbFvzEQXGzbHkEsgWokPmJtRR8iy5suRHea
eIDYNOMxLf09TS4aY0TwksdLokzCaNk9aISVwqWmsDLGsHYUSCZ6uwsCb8lXbtPW9G8KJ4cEZI3K
ZdJTjizrd7qT9qaGn5h3c+xS3hKp3L4eS+DvI82mIaOX0bTMO052/1EN+d8uHp5EhnwBi/w/KjGq
ky/ndI3x7iXsXr6ASD7+wd8lRkVV/5qsWDIYCB278VRQ/LvEiFXvLweTroNHTAMjMmWu/WepUTX/
Yi89cTioKJraxA/5By0i/2Vg/MPRRp79xJPQ/ydoka+lRjyxOsYiBY3r16pWKmsNoxkfeXftqStW
B+Q5vaS3n+7Cb8qKU53y36rivz9OnfRzNbEPiYkPPXo12EiRwhgNo98Knl74VnRnyoBfXVj/HuLI
7KVnXQ+Dj/OXmmtJ+tG0++9PXflq3vv3h4+8cxVGPj2CKLwfg7lE4Sml9jST+oVVLclYo8FsZ/M/
O5R9ZOZMytDXi5hrSFS2rYuhpoU9C15JdwnhlOnMSGdulvLVGPjPRU10my8PpAwNye64qIoo5rv2
CmU1Ow7zsnmuL9vn+vX7CzrxTOzpXftURFa9KtGblOsZYtKtsoNUninGKtOL85sXyj4q9qZKZNE1
yXhb32MW5ZobbilIaDeqTvq4W22CX+JMRfyrj/HfOzVVgz9dQ0/QRYbLKdkTNDraF+JgPqkIni7G
F+Pp+7ukTJ/Y7y5mun2fDhGXqFNAsiV7/6V/y97id/29vpZu0BU1ysp+a/bKmSOdupajb5zpoe/C
gQMRNV4/VHfSjXxJqAl8vcvvL+XUA58e16crIUA2z4LpSgJDnTUR9YYzA8jJe3T0eUPRhmlY58me
H84PZEJQOk9zrJaz6n24w1gVGXPvh3/mOqbX6HdP5Oibz2UrHaOxjfdjuPMmYCdFNHiss268+f5G
fe0l/PNWWdMT+nSjFF0yWi8Mk71MvBqxaPCsIePLGzORavfPDnH0iadBrXmWHnAI7AGE8LH4dNh6
/dmPH33ZTplb0M04f8u5jL1dHRNvc5Yhc2rIPW7l1DJCeaSMfHNv1GGIziE2KfmhvlnXqCLNM5dw
YsKbZuHPjyCINMmpSKHdj2/tnfJavHuPtLS+vz0nvgPr6IvGANYiDYqSfTNATR1aFKtDcmZCOvXb
2tfzlkkgi7WG306ct3g8qN7d9+d84p23jr5dLRISGgOfVX7nawi4JYWeCNHuQZ9i2yRT9PvDnFgK
WEcfMqESRobSLCEcz4V1h6mJnRHeHEInqjNP9tQhjr7erByllObGtBRAc7bNlvKVk22Ll+bME1BO
PIJjtEhb5GEgT1+vMGbpoX4prqQbypXas+b6T/ba9RYEAH5/u04M2ebRV9xIdBqsj4HiXV9IB3Nn
vBd7Zz6svv/5Ex/BhMv7/BE03n/9vODnx3X0YC6D6+9/+tRNOpqiPYjXpYHOZl8q+hsVyX1XRWfe
oROv6nFzGh0m6RaIkUh8wCgr3dV6srQdKhk43//s5KeL+jQ+q0hGiBVT4n1Z17Qs9VmtLL7/5VMz
mXn0/Qadpw4EpcX7QIrJiqTnQkXdKZ8wXjgLiorKMktHY2Ei4JonetIs2qwS21Co6SZPGnwu2eid
OZcTj0g7ekRlKiW6TljQ3gzt+L5tgnY3TRkX31/piTlOOxpgC2rbRUaE335EP0weQOOF85L0lFnU
k5V35kGd+NbNo1ELa3veaMX0oBL6UbPg0b83KDMVM+Jf/ugyzKMBS3C/x8B04r09Sqs6qS7K6CXo
8jO/fur8j8YqkeiVVKCfJPM5XOX9i9CuPOm9tl+QTcx5V84MiacW/MecmDpAe1YmLMULUpWR55Is
FQBpn4k3jzzMWT+6rX3mrTrxdR4TKiwvKEQmKel+Cn28SJNwIeIwm2dl546Ckuz3j+XEjTtGxSDt
rTW14yj6HmeLsBcCFeGVDJMin39/hBNfh3H0deiNaFtCadO9aBAExiClzwDBTj6Moy8jm7Johc4v
D9eROkvJdfkFH1klASQhN881JbfKzzz4Ex+hcTSQGUAwYFSXrHLUBt/Ji2RuG/vMdZy6QUcj2QhY
rIwsRvYGY8OYvlvDGRreqTfo6KO2lCGALZSmpNrk6Fz3Ko2NXt847d33T/bU7/+3TzoYceUkPNkq
Qk6wqdR1iIWoJmDxzw5w9FXD1CetJBQx6X64zSsFDHAtLaQyOcBPf/j+GKf2wPrRHkJTwgIHIblH
KmhcSq+Ui28QsZK36Aeh2yDbdIkRGNa1gzkD1nG3EF4zruLGhpvht932zHlMF/WbzZJ29IqZQuT8
+Bjt7cGND/L9yBWXrnTd37OM/LN1inb0qpVdldUBwU27DOeLGiNVpp8zzDSiNWMc+1qVRGdGrxMr
Iu3o3XMaSHiVOlg7z2lWoowPY1z8gvi4Gp1xPRrZmdXRiXXdsaIvk8jFQ94d7yN4SOlcNmhmzKYq
ST8nuBpH8fcP58TnPxUUP69jjKDNg25abDTqg1/urPCi1c8891M/fTQ8jklb0NWUUIml9UxywML8
zMXt96d94iEcc+ECRPDDqGf5vvEoF07egJXedGTVSs6THBnJopjk/98f69R1HL2+TVylRW+k+V6u
B+81swOZYafxL+lynQPsndrQ6kev70DkAGp2FlpQOwENRWR0Om5KvCcVemnjQcUqzzzwU+/V0etr
aFEb+iNHmhKe21X1s6/diLQagpxDt/31Z7fsaPwsSjkoUjVh3RgAYdJWqdXPCTr5/sdPXcHR2Am4
KLZLkyswbTfzAJLguJ3Z9YLwa1JJgjOXcOIo2vTnnxb4nWU0ktJylPTBMBYA7oG9e8p8Ch2lJZid
eRon3q1jOiQ5zaWeZBVDo3dIxFWjYS49VwI9NewefdoeQMAk8ptobyQtlCyCfB+sfisNRPzVjwgg
5yWoURrj3z+VU1dy9MiD1PPHltCknY6eNNTwInaCtKT3P/v1o2deDBpmUUsbd2pXH9pS4UmrD1Zn
n3kMJ9aK6tHDxnRhFBXU/Z1PRHO2QBCJX1MxtnmwgHXxR5egTsf+9EJVNYZA6n39Lqjvmvo2tN5G
/8y7eur0j560qYveR4LT75zGTUlPUBc2ZpEbW3c7+cwdmga738zh6tFg3reWPSIS7Hdt/JwgDQAL
9v1tOfXD0/v06bbIBJ1qecYP9/gXm/i2Ge6+/+HpzH53xtMBP/2wMFr4d9NNMZO5rC0HYgBh1PRn
TvvUrx8N2JKpmZHc+8NOKvcgRrCfEMkd1n82darq13PP0oFsYGyEO0+79mrs3psqevv+tpz4Tj90
/Z9ui5YNWtv0Jpoaq4a1MWzjOl0XaXtmZX7q548+1JQYVV3kLT9PMDnL2lh6cvrHPzp15egrbZUu
RtciekIGnmVKgmWz9ruHP/vto6+TKBQdgh/nbVckuccSKlu2jdX8+18/sVxRjj5Qy9P0rDeA3Lcd
1jhddp4bK0Wch2R9nKzQ+Y/vj3NqHaEcfaZI6oMRuQov/aAinYVRgjTUvPRlY2taZLVqGioaeHFY
l+aqXgVnlkinru/oI0aNUI3YNIedXFmuqW2IFZjH6Kdz7x5J15mDnCqMfVRbP726YWWY+Osmxp8W
h/irQt1tB7OdjxXLi5H017032hJpSUF88AZS4DNLDK4deoAZqWOi7ov7M6/5xzLgN6PLxzl+OhfL
ShEiBWLYjVWOzjeusLuZYd+/lqWt77vMH54rihmL3qRUJ1th9JTJo497C2u7XmH8wJJWkoSO7rmw
1YGQMr9fBwlueYy99rxRq/6pK/VuiZXAuMRZQfwNIUBugSZzbjZYOlBZ+ZuE1eiW8bNfarkz4sfI
7CddLfGe+FKR/giBm85Rolg7O6VcCZ0pbW6GIVWXpKSlN1YZ5e/fv3m/n4JIePg6YpkY8Nog9dWd
r96F0Wvdvmj2MmkhkJnAHbKb749yorCuHq+XmswZHPS0ys65lRAy5zParS5WGEyTj2RKXfhX8eWf
NXY/9BmfJ5DY6wkTUzmWRoZvBDMMUZFSb1P0WW29hR3sduByvr+wE8Pmxxb+0+uEOs7Qk6QgaDM3
VqP8og2qa49nhvxThYCPMtOnX5fGIcbuPo67UuldvYMeONyncTwTjrVM5Cd5ALJASB93MYF0Ifoz
Y+qpMtbHKPXpuAPZ84Uk2fKuHC5DNVwY+iPuUNeZyEHxdWFetNJPm5RTfTizCP0Y537zWR7D0AvZ
KZwC3/qOXmx6yO7sa0Yhb4cQzfV2ykZaZYv0Urrzzq2xp9Xt7453NG1ItkFSu8fx/MPwEF3lD9q8
WBORN77El8Xq+3djGrt/d4yjycNjqnBQlQ+7gWaka8CdnvkD2WV+HnuLMlXPFByOnH3/tJwnY+Pn
970UJP8KUco769aH+TKL7rp3/aG/LufGIYTyR4zoUrkaNtm+myfJbJhn+3N7ld+PHsC9vx56LJB/
xjKH7ncgTZf+hbmur84tpk5NivLRStAgiVcmxk3eDUqx6br6Oh5bkJblQuiwTJpo4YSCoOn+Vzp0
t98/s1MXpH29IKhfpeHgvN7JWaVuw+Y16mxjBWtjQv8Y49bvCpRCde/82fghHy0YfaJ1qrxqxl2j
RkvJUy8RgO7SXj/zCp4YnuSjzZ0ti0xEdcxsh7ACMIXT9q6nnWvH/gdn37XbuBIt+0UEmMMrMykq
WJJle14I2+Nhzplff4o+5wKe3qKIO9jAfjAwbHVavUKtqm8Vj3snnHAamaXVFA3NkwcUop7sjr1J
eZMW49wl+94RTGh8apkD1UoNHAYGgjOVNkftUOnoMXiqzEum5s5kXGpNPrggZVO7HWU+3sf7E4c0
x9/7COSsCM8mxt1DYwN6Aj7kODiAKemf/Hy0MP79edCf0H5ep5Mn9xBwZ7M/Lah1arCs/NuvJyxH
rcS8ANK1yRtA8xUCFE+hubDbOHL3jzirEOaiGeUhhN7p7BWhYsVwLurqkoFeKoJaNs0ec/7t3yZB
2IambQo8YBQirbjUOOVXEwzQVncef3zF6LGARv5l9BSIZ7TdjFnIVrQDdIjepzvGTnYd+H9O6Ccy
5nf5E3bpWXxp98OF9Rr78cj3rTpLwilHCJH34IKBhWg+ZwYgevRjdeNrEY4bJmjF7LEKYRMmnNyw
YTG1Bkj2DpKbEm/Ltazy4p+guvaVk/gghr4+ns5yIf57hUHn//c6Fj4DAkMFBqifKS30ZbMHl1KM
NlEHDVt62f4Wwi1li7WVI6xFVBdSIVX17M1SHkB9fWwR2ceiU8blCJJHKHw/nhKzcvlJtCV4kyZq
jvrZ8+vzUOzSqgJ9zTuFoz6gu9nLfMdv9BrMWCnvsl5E5yaEILXHg7PLbO4sKAnA7AMhDWUFHqFo
geLwlju1B449DVSMF+U5t3tXNkG4aIR736CceGPUFY+NJQGZMEhFjmZWvCNjykN93G8sKp5QDo5B
WSF3CnTvw05UlaYMLCVK/ZcSlFSWlJbDeWPeywt5Z94k5IDvFDnOO3jd0aF1eFfQ02vpyW6mUfgv
u6JRxeJVyYWj7wRXkKbvFF3a2vCVNScBCWxQi309LB6/mdi08SVZvaFYlCNsDPD9oXuT4/++JX4t
gQ06wQAoxwWH6MaZ1bnUweRpTXap185sZu/pidlBM+FG7cUTWjKeR62/Ka6vhgcolOqDGewlq3KK
y1Z5Y+XmkpUzMeuVrJ7xmxh50CTpmBV/RjDlt92JbT7E+lVE/93jvV25T2TljMbRkspWYLwAdSwG
8AIp+6olYeM9+k5F3ltcwgT5kpBndCwyXnWTOjU6gCPxVu3jIzqsZb271nbjgZfcqdXoD2QU7NJl
zcDq9PY5tOiN93xtLQnTNI5DDRQqfkIBBI8Ouiiwt7egwwQljQaJE3QolVoWI44sx/j2eFGXo/Pf
WTNknTClEnqEiCSOFHi+k7BA92u/ERF8J9b++22Inf59XEFbmzN5DxvUaYFN465BqtHJzcAAzQeC
7RCab0COauDAUzduyEqoysrka99RWdt0GFK2AjvUwG2tIry3WJ1zA3PLq1sJE1lSt3SU0w4FeDwh
kzscFLPQBGMxLzXee8b4Q/2OzNDdkhtbe4flxdL9iILBHwjoZCzDeTbRHoe+brM3Mp19EWG4H5+B
1SGIp17sy1ah0a3qNezbEF978VcMqi2q3YEKRaWzp7S89AO/cdG+7+u9Y0FcNFBwKRQnC5NXm6MO
Vg5NUHsd5LG6pM56q6NnXkXfuQpqdTXTQAypio6oW4kTabNWuni11FZLNyIT9v75Z2XiysEvnees
F5EU9EB+4g3nZl9ZAwgAdmDzsJW9+FqdYjs3Sg2sXxaKeTp6lhHHPl75tbUgcdrK0AMSi1Z1LzOq
X7Qhv302zqA7jCrezMyVdrGZqjAChmzn6onGZWH1T0ZrLVCjfSQfsSb9fvxDFpf+zp6QMnpxDxWY
UcCeZN37XDhFLGq9cOxQSE5Bevh4jBXHi5R/g06ghP5rboJUKxrYvor8yET70v/6t68TxmbKZYoX
BKSCWuigBeJ1AgtN2pyoeQvqsObckIDugvFlBk2GWKN4dsFZfQwEUU9rqCQheDZADrID7xPyRmx9
mycwuFH/x6S1Kvy28vCRaG/wlYfZuFyYtEQdn8oQRPcF+0aF8v+fqur/y92wEmljlB69jQqDxYu8
LATtcqU10F54vDMrrxoJ/M5ppQG3O4VqFN1DI4DD69p3Muc1NR0AFOX34yGS0CjrC8gg9qCw3rjb
988b+s7+Npxg80P8KsBfqDpwj4B8Fe3b4D4vB7PKkJB6PLn7F4chE/mC72dBgl5JT3RR+NHmp3Ff
bIR43+Xj/15KhszqKmhYnZK0YTzWDX6hs9yFLga4nDXlEti+Pr1BwGgPTlCQuYCXKD9TT5B5ilUA
7HeiWdidFlebcIbv0uG930IYbT+Weh5sEPgt0PY4BZdJS4+JK+rSa/bev7CvqKeBIEEL9oyWKhoD
iKwOxaVO2ljmb7HUe+MTdrpm+EQOhYrxsoPymvdqArSJhxFvvg7mjF3l+aZg8KZPq0KhbaX+VjaX
TAdHTJkiaYNJJ/GgMaCX7PdziVSmfC7jDZdvzWMh+xXqQRGTpEDlA3oMl9z5iPXT9AlyHy03gi2v
6P48WIlYPPRlJ+O8jDFovNXqCg5qqMMJUwEH1RoTMl9m+Pz4Pqy9aGTvAgVSUimhEQ8IyKpBQ9i6
MSa4JA0UDLUQtZbQzIxZ/WKQekNgb8hqaVVGqz+D0caCBrATqpfHv2TlyLBka0NZRXExcUtkcpy9
hUMNjCDHSmN0cHI6jR5ogyM9VSfQ9m/1bazktMhuB0ahS1CPYsRaz87TnxnJ/NII9ZOoMlqlg+dC
B02aGuj11oDL7fvvrWBF4tGLKj/se7T3eQr4j67jRbL7F+pLVFQGAnNIZz5eybVkAtkPIdUUOMV7
DBM7fKqOHpIZ1mj2Dqc3+whaB2arhhCPcQNnOjFGCh2Gj42R11Z0cdt+OL8yGtnEbMTIvZ4YmauY
oDyzoDVj5rpszbqoi2p4npx2x+uVB46AfYtgTDhN1i9g+DaO9Mr7RTZUsCLbwQjjN8zcF3SpQAxC
sQoQb0cphnySXVCd9ni2K+882WtQQJ2HH5eKYRlBWAvl72HX0/OWBV07K4QFDxJRSkbex1mB2FDz
JfdgnBHgckL3QdhnygeTwfduaE0A4ezj+azFFSJhd1rKT6GEgwlxR/8Z+krvjD29FaDaPmyhab/N
yp0bQPYdsBNTFXMN0zabisnZiQvGJQ/+kRqavkWpVxmPBK+JLp5nmB4QQEHYQ8v10hTdEMcHyia6
rzY6crb2vPwrmMVcBcuBFmmgqVDfOXj+rQVSMU05DrhRqYWnzfNBYQLTJhuKk1qd3e1CA+VqY6u9
b+W1/Y8I55wmdcIvR66G7ey9zuisGaYksUBcZPi6sq8P0Yl/rTV0wlqiJWtbut5roS3Z9oCeISQZ
lnROcCveh/PsDH9GT7LFC/1ZXNGfYs637pJ+PT4gK7eb7IDw2aKhQx6DIYMOGrvzIn+Zl6ZffGRc
qNXdtHUQ1wZabtwPMwLhOa4tQQTmVaOdcQ5aCiCGJtWXmDETqB0iB1kDFU2DwiJND1NwlhHUcw4D
lhDBrqDa8Hi6a/eBbJYAE2pBg5qR8ZpUpWpd1JRzeeMynTHifbTx2N/3eiFO+/dUyzSCrN9yIaSM
tpkSgmyAMzdFonO98vp4HivuhMD+PQSjjGPAL9MYsks53kTqMvm4RP4unLYyEis2VyCMFZeBO7kX
MASYDc30WFmMiaS50T0HxgvCYGu0eBNsxW6z2zqL3xnie5aENFZTE8vikr1tzRoCptZsyoi2oSxj
1E5mZGew02mBCbEMTbA5ExBSI8YrhLe9fmf1woTwxVHYjzuUFsFuqtMb2/mN8brzs8gujAFs2//7
+kAkT13evMaC2bpGGrSFYKaQBdUp83do/NPWkunAWGHlWamxCInKL2k6tTW2vIi100/GY2EXzSJT
Lt9WDoV0YHLTj2st650Eir4ND0jrOWm3ItqVA8QTnlFPlemcLy6L6ArevEN51IjteS9tIUVW3mqy
gyDjFi5TGd+XLU6f9cCWzAipRs4FlOiY6LkbGptp/7W5EE4QD9mSNv5fJ4g2chMgh1uv9i40a7zS
iWw0PBq8Bc3TxGhuDB6x8U/h+cfOzDxo0Vg2OsAcVpcs1kQJ1xjs0AHT18ZFXftphLVhoekgsmjl
9uQnRr+OKn/0McZWbWEtJ88TlibwIXVTLw8E4EyIf6/nGa/zqJ55/G/WGfMINeFjoEEoFr51Y9wC
3de22gzXwGLfcIMfjwbNlUhNLDYIwihGdkjcQnOEJ4PVU+OytX7cYl3uXW/C6ohy4NfiEpq1OtSK
1dhiLYj76pERt2ptD3qkSQZ0AFQQj6o8MqKJ9vX2DBJEEwwbOxFUVvbji7/ybJAQdmg/p2KkyFhp
8ZI2hxY4CP93pEQbdmXlupDo9XmO82iE1qQ3Q4GOhZ7OQD0PELx9/OPXvr48VD92Shjbpg0kifEo
cBbXvyL6VIE35/G3V7IwLAldD6Qczf49Pi58Rmf2wDiQU8JGOdDX9o38CtJ08Srs5SP4oZ+RD4Qz
WSIcOiAlg9u3L0zKotx4A5Gx5p6xywr8mCkXxfNMdVjH4Q/4SPaIxrjX+BTn6myNtVr+4dzyXB/C
J/H8ePZrQfR33vzHgGAEBJXiuGzcJ/U6X6G70qJm8xsiNO89kDTHMtNDSG863AV8qB/Vy+Nh2cV+
3LkW33//MSzAuCD0lrHox/5SnNulCNc8p8dBz5z5D+SrLrnViyq7KwxQeosogFbH8nkr8baW6SXx
8y0VJ1L9veWMmmGYPUjRTChZX+hXdB4yt8eTXDu1hI8DEW7UdVqe8STpgwErWyJ9om1v49iufZyw
K0U8B1CVw8cBSzGSa7SxMd9Nl3c2hgTRp1PDUxLENr3OLb/PAkvb4ChMDiHadnbKud91FrNjwWFE
7aMTpfNP9WezC3+VT3iE0D8vmoJg0q+tm+3r42j4O8gYPl5OfsWUfh/hH2cmzcUATCj4aTgwXhh7
/GyHPmCc0S3YsafsV8WrKPprw5F+8V8kF/TleXmLHOE8DDZ4sDhZXXTcwfyjRfvxD3eDmFLpyh+l
oA8vYovDFj5tAbfWzD6J6Bcgq9TG0AHwwAD5mpo90pasOvtWIqBvyJ5LG4y4S2bFBuW9UJ5zuPCl
GrwF0JztjGkHUvRKr1qU/aFhQ0uapEdH7vR4Hdc8zm/b82MdZ4UK+apBFRpUyLaozWqo0Ro0tS0f
meYvTmuOC5Rz6+FZg1B9w2d+DEdNUSNDRgHXQI2MCPHtbIamqA6mqJ9K0Gn2BsQDdNHtdZjb/VZO
dC2nRXYDQH+pascCw4oW67ZOZCBtrC6VxxlVx/D9/Z22Z2M2Foep3PDlV+4kWSuo2aISoPKECCN7
y0E5FFWhmW66KysvOFktkIa4Kv0BGfKq1BgT+s4OHnCQv5+VA1Rjnli93/dWptftxmy+f/Y9U0DY
r1IMaQbqcMivfvK8WkKl+iNAa/alddnOyj5p6JIOxmZryoqn+R1V/Dgm41BA93XCaLXZ65OR2DEs
cmv3H5TBO5/xeckcpxa7o67tZry+smFk/j9FRzjkbLGkAztdg4C9lR33VUkAEvXVpQohDDc0C/n8
gYeoVZDO56yJjaBuQWQ6nWOJ3+hYXdlZeslq/Ji6SLVdAX5l5GRmzggDdC4JoA2XBVVEf+/GpV+b
KuFC8dkQgqqnYzzemozmANrRXXwJkCNjXNFsoTKrTbutwtzalSeh4hDUbtHNiMEgt+yOdn3M3MqN
dUCPD/2u30H3WB+OICM1QhdER8MOhayNaa74FfQy/R9LObeUGPsFdhQNIMfivXKH5+BJMtJ3+XW+
9b+SjWdybTWJiG0OQZ7LQWnEk9nByBn462DNXsS9Hk9j2ZQ7N48moq6xZym2okr4u8B3AVZIxRdZ
uSms28dbhAhr6EUSEt5To5gxIcaoTxwapQBtRegZ/JLOuT267Cf3Lreqz29CB9dWjDAmYpemwlgV
sF7Bk8CCLbKNwGq9dZOXdb+3YIQ3JM5sT4nhcpGpg4zU7aLQ/HgrVhxkhoR4M3U0xoKAdRo06ghe
bmPW0YllpqgyTWZpRfqbpAXaaGzl9+6nMhkS810OcRNVFBZKUTmPOkQO+OdP/vnxbNY+TlgBcGpP
gz9hMhCNcBT1CqUTb6sFeCX/w5CIb16moMUBumKEurM+HSBvqsb2aEACautFuu8BMgpxu/nAD6Zp
+flQKMVbHlixyTrA8ljyxvqsJOYZEu8NgEdTZctuQ8P5UHupE2qpDsEEDarfhgjkEkIxFORVelc+
p3ai0y9bDsvq8hGXfoLrnTAMvUzOf0rsxVBGyDeN+2HDaK1tPvu3bQQPFcA5I4P9gXCZFQ0pJJcm
BF6FxDWmL+bNcRAy4ZUWecV+fNxWAi2GzCTzVD8zU9HDCXtKztwLajZquad1eCvq78dD3LcrDJlI
ntpc6ukGIyzXEvWLjV++EqAyAmFRWKlS5LLHdxnz1puYwL69VlZ8jvbCB5AuTuGFduFkJt6v2gq0
+MBsZsVWIANQCPt7o5q0Yos0hD+QlHKs0TN7iNvgGYpiVjvy5uDj+PmcLlBITEI6Kp9rz8dT9Hg9
V48hYailSIKCpw/ACwSBleJaWMDw5BCF3o2xG+7CjUTHyrYpxPKO0A8rSgqjQLbEKCvFLUrZKcHY
8XgWa/eYxOZDTWtMfBaXKXWQOB2eWidzuZfRht6cVxutXdqTXmuCm77nCABoS7puZfxWwiuGROZX
NViVquUeF7fZS35xehuhgg51Acu/QIUHFUWEoAeItL1tUWKuXTMSlp/QpRxCchr+1ljpAxSEJvA9
UzN0lpkntvKK5BwqL0UWa9z8/HiBV2wJCf1NKKUJpBEeXjdlahguqiiUkcRnpsp1KL6qCmT8Ho+0
clJIxK8/8D1UTjASpWAjKcg6i78Y1PQef/2+48CQSF82a+Ok8/F1ifro+1sscRsfXj0GhDlPqyFN
ZEgse4UxN0b/Co0FNzm3wEcnzvwEXNOlPTSRWr4X5uOprMCxGZmw72MwSnHQYcTRpG/drTsELndA
3lIXjMKLXUrnPkWAcPIzrW9xya7k0BmZsBaFMEM0cYiX9dszH8J+QHcd5POc8AmCfo0pm4qHjusN
LNXaoSOMxiT0qCTRGGwyIIQDnXhDAFrlaysXunIWSKxuAalrmYpTpNQU34xqSLoq6UaEt3KISfgt
WJSTrmgCfJorIG3eQQf7hRufHm/8/ciZIXG3PkTxaDmhaK/vNAU5O3gobuG0kVactlZ+7fcvkeuP
sErxq0EG+TM6tX1osUy3CfKDUbblvd8PdxgSeMuwcx8JNVYHfTXP/KneV5uh6NpzRmJrJSWJKGpe
vu1JZ9+D1q5XmPRH8GerN3klZc+Q2FomgGR8WWH55+N49N97ZwAX90l8Hs4BuolVxhoTFayVINES
Px5v+Np6ERcd2mM8XTGYE+oUw5/00rsQetrSK1j7OHGjeUgXj2GCj4tP3SG8IU9HvT3+2SvXl0Qp
SkE8dzSNL7fO4nU+M1Zqdx+bVHUr15cEJvoCU5RpptAem1987jMttiiUVw4/iTOMZSYNqRK/uzHG
j3QXboaWy5L+N2plSDihCP47kDBGjAe9titnt/BORqMBW/k+UTdb9u4nlxgSQjhBxiWsQXYEhB1S
+AD8gyXE/02fpEad3RlEIJ9oBWleBndwxa1BV3aaxBMWjdhJDVj3PF5MSj3zYz3pIagEuS6ubM61
32piD36Mx8dq7QKKy4H4YZzERlFEack2LUBUkHK5kgn2iB302dBIQr3Ru/YJ6kHGxmgr94NEC6a1
wsRCjlcidHijepZ20uvoJC5bqmKF6iC45sJddYQkm4w0xFZvwoqJJ5GDECSceZDmwAmSKUgot2Zf
J0Y/XH1qVusWCvO5BIGe6+Mprp0YwgJkOV/x3YTaBV8eusjsm7eS5qACN+qPv/9dWb137ol3HKUr
eUDvOZxHgG3Aru6yVoIkr38td52H2qo2GaHZuuFBtAe7syk90hWdBwpO2LBEK6aCBBXmWaBkoCKC
jWtrrV+UFLccIm7lTpPkxUUG3cohwadZF1KFhoAun8htr/lJ2gHk5ApPwCYeGyBvChW4NHQ7iWak
QwEVqZL5BllZA+SdzlbNYG2eyxn+cTOg+N0oZTohCkoLVcZpTIQNh2alr4ohoX0tBdKqQhoBGfbQ
DWyCqaI4S6YC8GK9G8xRLa9wdpA1EU/jn+BtfI+OTazVt+b0+Ayt3EJhsdU/ZlZWnS81zcB4/gCh
VagNaG13DmIVzdePB1hbuuXvPwbo6KoV2gxLl7TPLV+ozfj5+MNrv5yICyZKpGqFwsLJ9ScQ7GpV
X2XehiCcktqPR1i7XyQ2KiuDdmahDuYxOv88O+wznaiZ5Z+4l4XkBiUi9CxPwJbxdoyNcuMlf2H9
yuGfbCWwV55MEj01QHNwjpdSLRdlaiF6bfpC5Vvv8crrwhNbk0z9XIg5Pi5RsjFJxTuorPQhZa1c
lnUxqnezwvwbAJ/hid3qA0am6BHBfIkuA7C/naA1eEJ7srhrnzfbTRe/7Y49JFFQXS4LIbQRYY5y
5UmIRNAI1LakjF90nUBJN2DVJFgk4pL6yEyTVVGRmY3Kv90kEgUFprcYsqsYHKzu9YUWNF9R+Y9O
2rhHayeBsPURSMpYSgYDEhX/4noIX6Eg0230Law59ySr2CzGrJDz+PgQO4KvZ8+9y7mMAVd8RNL8
8W1aeQ1JSjEql6QAxC+0l02B0QrJ70riTTDHOVBV3cIgrSzSog3309jEOUNnNJ/AEUzQQpO9SXWo
0sNWRm85q3eO1zcg9ocp8+umEuYYFQVA0Izm3O2z/Verojdbl+1+H25dlbVhCJPcjWlMSeC7R9Gv
N6FgrpYOY2dObPom8hzKKdUeb8haReYbuvJjPqxctyFfhMisgI9Mw8vD3/Kd7EVoIV6ybIoWWbMR
Ggn0Cd6kf/MYSBYEqZKGqGGRemi5AD37B1k6P57N2tYvNuHHZDpwdvkgeqRBTJ4bjfKbQoIgFDYu
yMoj9u2k/Pj4wJaUCAUY5HLHF4p6zcPL4x+9Ag1gvmEvPz48TTTi9RzF+sEdj7Kb7H2wtEHEJsWx
ol+U07SxOit+L4laTJsZcqJLVyKt1RfR/erd3O2t2Ho8jZW1J0GLdShSET3gjQ960coyAVrpnRcO
WzWEtVViiWudVz3VKhCaReAoWqWH/pMdd+g1IMiXvhK8uY+n8Q0OvHPBv/2AH7sB3l1GkRb8QO6w
RmMlLmUEBmj933gdABsL+s71jnUkK7ikVvwsnSgnVNQJQZHiPP4FKzaSRC1maapEM4uJsnS6a+NJ
a0ZkPTvlImXixhBrRRESqDjwNJr7l8WULd6FlcQkedWD9Byw+cLWICsXhoQl1rOQyNKIlaRsqBh/
DwTVUxfQa3ATTHpy3IJIrD1dJAQRsBPgFJbpdGhYhHKrtvQ0gaBS23q3lkN271AQUVw/80I4tTOu
ThQZjHwY6UxlIZ4zKEYHZOfjjV+7n8TrPlMzZMpYDNI2xhIvqjMK1tGpfspeHg+wckVJOKJQFD2V
TBgAYtIpEo599RVWz4+/vXY/SUBhqGRtNTH4eFXuWqjdM8CnUZ8x/+wDYiQGB7ZwS/aaTbaELr0m
eX087FptisQGKkXQ0LBs2BnIeB+ZTkWBiEfglNm1A3TcDpUpo4MzZuc3gG/d9lZbyXULYby2oMsV
/mErCm4MpyGAu5eW+3b+DSlgVYyvj2e29u3l7z++XdUsH0UFJtazfwTxD7TtNWHcuprLg3jnPJN4
vsmPgqwc8PH50uvUrjiwRvRkMZYgqABEG/80AxKJlUdy1ktL5bWUbJ4C4Iw6QY5o47KsxC008Ryk
EAwcwmixkmh1qA648pqMdP2GW7RyFUnMFQWF8jaT8fXe7N55oBwXkDrtbbGMrnldJLKqm8O5AE0y
fv2gy4IZ2Qw6Y9WUViHBNyKLwdp1rIug+bOSE7XsybQRzq7l90h+ziKJQ0RIGDl1ejR9Nlbvxddo
lxmyLliyyaSq/Dl50oa/v1a4I8FXzRz8n9MkJ2rIqsMtN+WLqKOTFkoi+uy2mnRFVzBaRbYC9rUq
GonFGiWK9qeF/KB9zW4VQHkgi/4UdU73ndagd4m5RUC1gsxDFfrvK8rmLR0VLNZy/ARNR1rrDIrR
ocYagcUfIQyvxTd0WWNmyj65Juh4wrNkbD16K68rTbwW+ZzSY75AzqALqbbDrFblVk7x/qdpEqUV
N3xTx+Ly6eK3GLAQCtvK0q9kumgSkJVAdnCMeYRPuce+I9eEs//SfnJmRqul15+qffSMhTOgvnYq
PLa2oR+cusIb600bZc/7LzmtEHaDqvgy6mQYpV4U1Wy6dhKvUeklQuOJJOmPDd8KhIAmwVtBiGiW
hYQ3YG6QWjP73fzUmJxWWo271ex/30ukSfTWBExNWIgYQjmGoFZrPG7jyt43rDQJ2qIEserjtuC9
cM61vggOZVpqMUCGbB7sBYHz5HkjHllxGWiSlpPN54aOxxnkNjyqe5Vi5eNsUhy0LyE2Cw7NQhhV
KD/ak/SV42md6tnmg9F6vElrC7g8jT/eV0gPsAEjgQa54DgTfD6ajI6LMWzVtGU2cDn/Sz7z33eW
Jpk6h0GQkD1sEJCmtW+nvggaS1QErCLoc10RhhJg1zAUXbZHzNcV0ackB5JdFX5jp22Q63Un1do8
Ih2XclNyEMPZC2VBNCquotWO6Ss1Z8JeDzo5N/qIQZcf1YdmUyaiWjZJrgVSqOjIVaNpQggVNx3D
SmuTCGw3KSVZvCh0VjwUkl0nHPzaeSrNKGG4J9D4+y9J77NOiOv6Kw79WQMCw38ep6pShxwWdX6a
KSU251oBJ2Y0BlpWxaketCkowFladmja522qgMpoO+SCBbaGSc2GMkZRvRM0emIDq4yHWvPDNnMG
fwxMuejrfVagJs6yzfScjkOyE3mpvChZz6nRWBevYTm3Fn7mCN6arvnqkEYw/JjPrBruAEDeIcAy
QBNzNiXnDUQLRtagKakEh1YxGHyJl5YWC0rz5zozhrgOTbZGFzsWBaTGiZKZdN4GdlT2GTQBFNDU
BdGwG9O031G5IKuSAH7zsU1obfY70SjkQFaVEr8tnQpoz1PcsIdyZ2hWSRcf6ZBNbb6tWUfkqcJo
x3K047IbrzxK3JpSxZHGzPDxW/A+uG02AH4Wx9LGwbvvO9IkIKzt0jERljo9K5VaUH9NA4jg4y2C
gJWbQ8LB4inH0VpKuF37GQeiyud2olg99fn4Yq5EczSJ+epLjpmrcfn+GRLZWHdrRJif73Hk2Y38
2soC/QfjxcdgIltAEp1ySOO3tv5U4n+znySYq+MLqeugVuvxezQE6fSApAGrJ/8IDKZJCBfUuEDa
yuAFDd5BKkMZvTYKaqA9M1vl0ZUHgERxSbFUBxOLAeLqOPIaPV7BE6mGVK7V/kGMnx7v8n0PmyaJ
Ghm/6/16hJdWslAsaDShOtZ8qSXlW8oxKift8rbfCBVWDxRh6gOZLpschtgbo05lqLdpcubmxNaH
Uog0mmrMMZB1if2nPCFNorj8IYvqJh3BojQkhuJ7HLNJEbN28wifL6K5qBoTkCRTO99l/+RXlAVd
SZvM9FDbzFNxzRP1Ej8/3qEVL5BEcM0ZJcptgHmIJZLbOGQtegEef3rl+pEIrqGmFFlJmtlLRRBq
dbyeB09Z+vr442tuBQnhoiKpSloBNJE08oSMTp0ZOwdTTX+rnBA1cGqjFLA2iWWTfjgQQZ6mDFdj
GLk9Z8NxKgItjbeatFfwhzQJ45pETinSZpnEk+jGb7KFbOOecRg9cftdesz2CCYo0IJlv/ndlm+8
tuPL33/MqGcaYUpRbPT4lqH1IZM4vY7RRfV4X9bWi/v76zKn0Hk64TxFgXydMrzrMq1HGb+xHWs/
nrjkspS0s8QNUHXhuP4gQMnDHP3B34ibV348iS7yB2RlpUQp9snM9erQsDuBa39TdPfyeHHWAiOS
2S6BLEPZKBU0fYqa/82NdWSUOF562y+yi7XSmxHftBbkxGQVMRTrSiHHuD6YeJywB0iuosVa5VED
15gmY1R5TkBTxw2JGWUNmkKLmVXRNtoakSCmRljL+ZkfRhoS4zI6azeu9Yp5IjFpCmhowoJKOS/j
hkELwgUL0gb1Ht4IZRc9v9VMuRLDkeA0PoMeEO1XHFKNJfVLlKdBS8c4MIO8bi9NSmVWmSlbr8fa
zi/P5I9L0clTz8xRy3liVWV2BgYmlU54SYVeZfVvoQiJKusYNo7pnMr3Yid2tggONyuOBkpjo4k3
SpneEtJaeXNJJFndcuIsSpLg8TG0zCVeqhxEKNkr3UJssw8LOVerhhHOYxIANNSm8e/Hh3ttXMKu
5Hk+TFInATsWlOJFqpPmOEV8DIHPUEye+kYJnqNKaTxZmSbUOtt2s4x6H0BEk/iyig/pKeVYZkfT
AzrwaY6t9xNUvgI1EorwxAzQFYNcuYIUtVCDvUQNOb76kmcA8bWKwQO4kU9caaCmScwZTc1gSIEc
4K7F8GpbFpdShJhB0XC/lbp3ugVzij0pmtwtarDZdRkIzJLgd5SlZoZAsCuUDP4XnMl8vg0V/cmF
dGbHSrMFQVqs8J1IVSRyWUMIMxGEFbdDyY7y9W5W6N5o6kBqVRCrirbI8rFkNEJIy/iDCK3LNOFa
NEXQdeuJHE8/oy4+PA2QJ3DCAtup8hLPOR2VtO9ZovgyJG8DwKhFiWrf+GiaEggbpNB2LXoxNvJO
brYYdFeskEg4SWMtp2wyl5PXzZnYqWMSTwYrjOXFDyPq2HH1VjLrG1FwZ81I5FtfJsDFQmoOYOXQ
O+qZ6y8iAuqHfmvspFVpC4zqtPpCacCL/ZZq1R3USwcWvciKtMD6E2ifcBn2KCVtQdTWXB8SMJcE
+ZxJygDWZZXWPuaXEax8C2/80/9w9mVLjuPYkr9yrd55L0lwNbvVD1y0hhSKfXmBRcYCAiQBEgDX
rx9Xdc9YV03P9NiYlWVlpCIUEgUC57j7cZ8ymCEU//fb+Y9xsH/1vv9yP1eJ4xsnZuRGrZ2DIb42
Ogbc1AilSet7tTpIypqxhOqe5GCEsHGiCG7TQg39zarCgqXhu+MKUjTVgrw6m8BIQABAHaM6LoTq
nzxype8tOnVPhwek+MHTwFWYoIoMdN/Cf6ByvAvj0SL0jsPOqK6O9Vi/pq1AcjwpCFu288DKjg4/
bRPzTKdLj51trIuQTzxjrcbsuW13TrSEGRmZyNcuPRHY+Dg9ktO7NfqpaB/nvfT/nXLHC//on/7V
VbueZv90kJgkYIm1Phy9kfuRrxju2aehGN0sXvv0lwx1JDMGxKCI6lGA/KtYonMifHG/VgjHlMOM
MPl1aS9dnSZZD+4jABQjwvEwWn9etwuXFALWeIjacqjguQWEogLmLtN5zLkYUpsRUmPk0vMN3iWV
6diVQzRNn07bI8B2oXbTGga34hgH3VJViKNw5HwZeuHPRe0DV8liZ/Z94DM4QO5pszi7FE/1huS+
a9Bmlb6O9epu1Rr62xiZrSxDPaC/w4b1SBHy3U+mU6iyOywAVAewlS4kwa64cdapc0vdePN9VSNA
EjknGNYU8FSflzqNt7wywws0hIFfCkSo7yxei5N3RA7fODqduuxWxpGzCY7sBXEG440NEOfdh4G+
UOMdZ0dhrXEvzZLU1Ds1++GuXWWThfAlg2ZwCiS8mBPTFT1i4M8uhkLumEbgoyPxwnF/+3eV6+g2
Wz2lbrQvm23nBe4WJtmwl9MN5u6BVCLzU/bYD9sUYSOQIG2Ylu19p9hwv6BzGrJwosM5cBqowWDA
BOhuCmV11mkA0IrIecgEcize+qaZj4PwWOks/YR8z3koJhEnxxTRvW+EUAxIr3EEY3MaYqq8gy5n
whoKkHSWYzG9uRSq9EmlPWA/OJ4Hi75wHdymZka0fdIE2VIHOmcBuRkDpLmv0sLKsYkgSY6FzJ3I
TzIypadG0SknfAxvonryYasv6uTz6ikBMzHH1cdhdGEaFTlt8BanDoMXKEI/71MdfwVh9879FnNL
UqcZdeSSz7ROs1b2H46J9IhxHcRj8QkcUNqpS5Ca5ThHlSzgL1Jlo99CidSncj8AhNjNSEvps3jk
8yaIRZILYb5q6aQHHoUp0tFgNU1YRbYezpiyx/BONg+m3br4JN/oUAcX13Hhn+XVbcYoNIEVOU82
hoRnejD90OROmJ66qfkyYXz2xbxcKtMhDa1ug8M4uG9Srn4eXPmPkIt5t9jwayEMxV/c33ruiBwL
5L5lTii8e91XXj6K8boNOu8kCrt9v7hxoaP0zuO47Uwb1/mwiF9N3V0Y791iscTdqwmScxk1ZhM0
XrcJrip0Eplz1yNJHL6RmPw23mffi6GkCudlky4n5aavbq9mfPYq2I+Dd4ecky8pyIE32Oq6av0J
kwl2PoP3bnj05XZU7pwueobGgOxn28OkprFutjIMSFhdwfo8juuywRUDSUWezYqBhtFUvBjZcGFU
nT2Hd9glsZ2Ijn70U79kxG31JhVul1eC9mjh1zep565InW7HvPGO2DjZAGeGkLgP7Lgl6XTuqH5w
qvE5IMGcJ1N9oVEDE75BiA9Yu2F4Na0vceQ9LzF9qB3+EImlyydKqrLBh5kvI1m2NQ+qUxe2bemE
Y7Jv1HxAWUKyDmqy/eJ7MLD19SFdbbBpaBjsF/Scu6hWTrkSNuVtAvtNzebhM4Ye9XZxargweR4G
W1scnS/SG92c+uyjoX1/jBdSnYY6+Wg4xsiHihyQul6fVR2HJ8mNk9csrjchcatN54f3ccT4w0gr
bORdTYuaJ8eqGn5VtHluVvqaIs6q8Gx1iQNDz3Na9cdgGhEEiutz7MV1ebj9uO2H0EW2oGa368zi
Fy3Nxcr2JCts6QF3liekXwFl9hy0Pdp5jJruzacLOGrK36fEfeGtWp89b61/DS2fd57ubqxjOuSB
LAnusMBirTW6I6WIOGbxk+ZepczN1DrGh5m6GD9dJ5zGHPGvGfGHKlvWZGM1srFaVKOcTPaSTEm9
F45EfPvgvzBHq+O6eOEHlyx2Mo30iowLKDrduD3WA4lxtsM5xEd2XbUU/QoXThV9sLEZ8z6GAb5Y
HobQ7rRxYY5a57SHFLmmOZm9ZSNBmGQhTbELxGJ98AQdCjOkS+m6Cdu0/fxw1a3mcgwOwToeRTBu
/ImIfJpUVzYx1mlgnmCgYrcyNjrvUomlKONyFnCEiKcTC9hONW4R9is7RNpEn0kzzVAN+9iytUAc
F+3zlquhy5S0OJyss42mVuNdzj8yVBoBb2tX6iW8jePmzo0SgRN2KUQVFdPYF8aA9JMml3zJibG3
fE3A8EQrrBlB4BwCDYlttOZBLW6bSt0wO99w3CGxh84kDqZXPgBGnJ1+V0+ILuAswEzo1GOQRHev
2lkoskI5uKAZvvSdzlTjn6FWN8/jGF8thZjdGUrJS504J79bYI1IonKAhe+6YGBJQGKIAPFNpeKy
budsmnFX4gCuK3HCWz7qhiASiEwZb9gZK+NNzS5c+2i3w77wWDuwDRMIiagj76h6eXSYOYw9NsxE
Pl9ruSZiG5oGc1lNrty2LsV4FPdQGca01HOswLzUmx7IotLjVhOLGysJoouYp7VEeXTEdSHbRugN
d7rSb9KDMzY7hG2WEKyWycAvoHAOCguHG1kuUXgIGSyeV3bWcjovHL6yzC3cmZOSVcNOaAzgwxo0
09ybCuL6p45MM0yLqyhT1pmzMTZuRo2o4elA+3M3U9hBIZcuB4y0bxKIYVPv1geskTls3Y49h99O
hFj3atcaWGl3GoEKZk+7JIN18db0+g/yaZOM6XlJa1uImG7aBFvQ1HAwmdV8yyZmSjK0lyBaLz2y
StZMkbrLljl8xhxwmPeD+bWsvTzX44QJqCHqWCZch+UpROZjlgTJjTuIPkcRUYGawpQUbxqdDYO3
HMPaQszhO2BnkuVBGqWzarIpONwwKK4i7Nd0DuCMSxIc+UqIrTvTvcOrckyWfjtPQVu4nn+UTr1D
SMFSxHXd4PIQqMNBPF+7t76oUgd7JG55sRqyjfvozrP+fZzSomslXHDC9dDHqtoM1xlXOg6vcb+8
oRfnSK7UQy4nfmrhuqzGpgSHyJ9wpsBrTuAXMW3WLOimGuaX4x1n9cPqyBpR2hONM+IFuzXCKChE
EGbj1rhVY5vCra5bUMkhYu3kioFsx9QzL34TpZtKItCAYz/wGaz3fernjlejahGteUJW+/zUr+u2
ofOGOW7z5gTOsA2BK+VV73o5EtvgGjQGUG+M2A2J0v2l9qBkYn74aQxy1Ui0jcdxbyb5QoP4xB22
08uKNzFioD9MRbWrYnCRWG5l25lNT6lz4FLu0cN42zrx5jO13kM1VWciI+j6lej3XUAp+m0R5Imj
cafE4EbQKfnalo3xvYNwhvgr9DEqN/jE7Aa67keZoCRjO69tL+ssxqztWoiHcExHCyIFqa2wey9l
UEXPipLbJJrbPIW4tE665yWK8rkLPkkbfrIJdH9XLTIfPJSBepIAARIqsiiu7kS1Pgay2Sy+KBEH
ZfahNZi/YumIghrVT8Ll+4o1WEvmbKvQwNaFuFM5+2YudTSxIiReW6qpJYVcuCiFF4M7fYGM7nNc
15M7Tmc9DoWs202T9hCG1MOnW4lDs9CzQ7vj2qiThzebGq80Yr6nHmKE0DY8hE7K82rBmbBWOEh1
7trwZ1GkP7EoKGhFl2JhxCJOGTYfM9/DtNLZuzRt9kBAgz3BEIgUSOc2Q+sWDBX0iQwNK6ynv8IZ
g5aDXwgRbpRgfum4MEJsxs2q/GLosbZjLbsHlZjw4qRdQaPwXHWoDhkQewyZIHAXUxRyykWKBWqa
JtnX1vSZwhAKnLQxpmrLeK5RTfU886MJBZ4KikVj0tJEh0SHj5i8XjNPiCqfRnsWgTl5DRZkH+LT
XlmV49K9EIta3nIo7dKYIRcW6glIU3KvFtvV4pfjk7kHfIxNwR1R3k2/dCfjHQdVnsWGkkMM7A8K
CMzTtfBKO6OEvg1Ul2tujqSt77Qz3aSS2Fytcrt66Sf37c/omG3M/Swc4gOa0J9Ett/YVhAnLPrX
VTV2Wy3OxZvjp8GFkp1NapPasUDwZNEOJJeM5RioKEKDOMTUyVfrlWRE8DCrvlhKTxDE5rWsSRYN
c9aaGJbzZj13Vferbhvg4mJBijFEDOGo75La1hkjwVBQHy4yHcwp6y74VlWLTDCIs3REvCM64l1A
kjZLB3uvTLODGczDGDdnr2rzeB2z0OiiccRnHU9oqvqTn+r3YOhvBdqqZW0biGZjvAjMlCQpNjiB
EdI0ohxGr3K8SDPixsB4yMZbepJp0jyO6/ArQeT2bVJFv8jsz5DBQRgR+UA5VHofaOUjZiEIirmq
LrW7nuMkPHmRd5os/P2ZjDYBkbakHnqmNPQOHfQhxNFd1jXBxa8ZeEuBmhJnn/Lfu3A6OXN9akl3
N40SnJqby+WXxpJoLbmrxu+WQH4NISYh75Z/YujgTnofIf126LhmHZqh1HX2fo/hQ/k9jMmtdOiz
0u2XaDqg+jUy7gS/ZZHXQCm4wAijUtgpXAS1Gv9+7Pul8DtKsTpC9K9JDVY1cRYo0+Id9u2cN6bJ
tRJFQGK4fE1Vlys/PWLGE1F9weofVgmO36wBuczJut4OAELug+uR3bfvNfpA6fVlL71ydd1t5QDP
aNw7KGbQqCPSySYIuo+8DLXsOW6+gE4+8849JctczIR/+au54y0wl84UdgY1qJevTkKrrGzZ8ugS
1jHYkbne1ujCaIoI6sWzh4m4B9g0QEneRjs5usVMmyK2/QbrIp8tKwFkA5xF8+bWt0FPdrPpt4GM
YXy7pNuortCfoFrjLnYu0tThdl7sBAk0lrg/HdZRZLVYszUxNh+13ir5HE+Q/bD7aWXyJBLcuy4g
MyyTW+6qU1XXJXPphsCpKUMib74kaEYV3Ea9WWW0l1vZobZxnlCc7qwX1kVH7uGbC7W9V5f1sHx5
dEb5FJVjyN8XTT8mhsZ3hrkIWbdh8xXjf9IhediQN5xb6ExZ+07o8NUO4Zteh+coJc8Q2+fE8R8l
dNeF0MMhooCiVH8Hz5qJdXlAq1smlouyNHOiwc09iyqqqgC1S2wp/XOEo1eRHx2IJ79KHty2yoSV
heieR3Yv2vEn0K9meDKdD8Xwy5ReQsHR7b0u41cd2mzWyOL1H7VGRGuCEWCIK7rlboDjJH8SrMp6
leQd2vilSnE3Qs1qh+9qJZ+MJ6dJfsAq6bCgV07GL4zznr1OF+FSnWK/+VBo0RBQF9/UizzPGPPC
1Hnya8Vc5IZN0zHA5zUtsA8MzjXz2yJGd94D2jH6yKN45wU+ciaDX4z8rNGuGe2jqp+49F91rEA4
AOjyezyhX9gEtmcmLUL8vOvek/Tu2ueHw6326hz79j6yMMRTGL3CbuV/O9EhJmGJVHEouAYE5ymA
6d6t0hvibaU7nvkQyf28LgUbLSnHGiJb2CiOFSvVelbLvfFPE7wDNMbA8SGwCsJie0DSet7DpNv8
OPRR+Xe0kwWcVQoGW12hjmYK9mrEa2wgIzOPMQ9y0tqy9r+jet2xycnw/AyLr8qoRiUWXq7vckxP
DjrzxX1AmmkxNslO65941LBuRcmYIBE2HIN8msfbBA3e4NtjAsVs1X0EotcZHIn3SEbds2gppthu
SY1MCQAsbffZmzoP/fBHR9EWFuY7nvrbkLwECKurqEW5ORdrMJXoQcMOIzqiyZsFJplTfZcm40G3
IU5Fb4EmDKCy2HNwkW2rNn6MBRzB9wbbGMRxaFMbxESGAMgE2ZpkOhptHobFZLqaYeg7Ozvq270f
xx8jYDxsKZt5is9jiOXcrJmDJqybEXkJaGUK3rwGLsUTpC3xK+efKqClS8JHBVefTn+hxcDNO+W0
iQ5G05cIM8V2xdQ1cPrZuaGO9+pZdI76eW4/VMxPPpJJqiUqLHmiHZYRxcV3K1TTXD30MTJ32hQF
JrbPxt6w3n9e+PLe1RuCzNWu38AHsbTBwenVq6D+sCHowZmlgJVDLLyQ0BxY0bZlkKjSu9HCKt2d
ExfHbvXsQMePJrq949Etmbv7cRgwbh+E+cLAgLftWYkmzqUTgrD0olKOFkuiisabFVf0AE4AfNc8
ZnrRxeAucNQZDrb69geMMIesepZYPBQO3Fk6W7jcEyRciKC0Cc0b+hm46LpdBC5h+0hMvq40G4Dx
QUAQAXIaW3wwIA76BjIl2iCowTtP7TWliZfB1AAy7zNiYN3DVSmnoERkYuEjgMpfVTHj064wfphE
l8iHahAV7zpcjaM3YZvArCghWAxyE+F1TGq6c5wO8ws3gA+FVOVCYSU/tEAyhkyFKMqJu63reCfZ
B4LmtyjlShVe4rbDe3Bz1/ueiThFKd/2stshPvIpklvEK54mPpcAlougvgndMafD1jD/5FCsGW3z
YPwUUXpJm0PNn+fwA00sYAJ5Ch2NAreSDQZC2pxPpqh65K8ihjJso24jWphUxdgSsS0aDv0lc/ut
T/lJ+Yeq/uroSWDWYJWc7Yy9xIkH5fq+i00h+XmBY7upbim2AAMNJ6yQuyGDC0OWqBUaNpxmk/lM
ufic5fKEo+EtDlHGSmSoLWn/Mip+k+LaEh7m1l9z5aJvmlEbCfQZLJCAGt0nNEttAXUOEtdIe4wB
++Hj5EPhex0we/aWBiTnSj/XwUZcQRdRfTmSA4KAqkH0z85wO0j9Rb0WC9A2ZwitTjPkRHll0eax
PU8bmPp9eSG6U69/7lyvtI0TZYw5pXWWAwtmvGC3PaaDBBMjt2BYsCNi+gGfY+UStiX2PurAZj4m
zofXx3tkypQ8WM4iVuBVhlPIK3Q5qTj2Wvxoq48ujz4626ZAeBXdtX7yPPKfkY6vyncBtzWv1KB3
8qBnc5jzCNfNJ+3D4WHwHugkD26q7+dpCu59N8XUx2XsD2OAY2RItnG9X9Aq982BAmyn17gGIIv9
zu/mPI4e/fVhxW3t+mWCCWqHyi2zMH1i0s2WKdpg+T45SYxSfxCjvr9OKm0tArHRyHvupk6N/9qJ
pQ5R3EdKFfW6huF+9NGF5imyU+ENx3ny03ZDZG9QW4+3vYmny8JHCE3iKmxekrqvPnjgADXh0pLM
NyTd0NrpNslq/bd0di89c5yXmFTkSbqLa7Mk5lQBYgYuzoz0//+UReFflFjo8WyXguK9mfVjP55c
fceTfyNTvFKa/4q0u6pC/om0c+1au2FkyA0L2UHa9RHak+d/Q6P+H576L3qowTDRICkUow0AX5Cc
gIZhFWuat8qVf2dq/+tPYbjmb/+Nrz9Vt2jOKvuXL//2qFr899/Xn/lf3/Pnn/jb9ludP9pv89dv
+tPP4Hn/8XuLD/vxpy9KablFofWtl/tvMzT2j+dn3+r6nf+vD/7H9x/P8rh037//9qkGaa/PxsCJ
/vaPh/Zfv//mhaBP/+ufn/8fD17fwO+/nQDI/2/f/v1h7O+/Bf/pB0EKkWwQJLDY+8NGdfq+PuJ4
Ph7zIwy8xHHs47CC1kcqDMD//tt1Cteo4fpXz/1PL0xDtM5hkngkgL7wf76Oy9+XzN8vPd73P77+
DwkIT+EeML//FsPw9U8LIIxDhP4k4Ex9kpI4Cf5qKeDICm1UC9fYsW5yi0KQJ2m6h5C/x/xF5naK
voG9iLcuEPyuOjawf84Ei4dCrNUv4XqnLolo6bfpfpWRU6ReHW+mfs6Zj0nsaHnUHXQXjr+WowCl
JKrJRyaLKju3/QWLr3qPOOM3sbp2O7tk3bP5qYITANTo+i7VITbtCuSWg6GMFf2G6F1AFR5Kq8od
vFzPmyqZxXmxQPA0LAuypXpxwJtvewxJYEKBf65tOOLoscihHKGEnd153s1B+jNf+ZkQ8dxBGp/c
1cVI+gggh/fvc9K3BxEFEJoEyQZQ/4Q+26VFs0Zw+kG5iAoVe/XaTaUT9+gIB/pRtw9xV+/7IXnr
AfLkLgADiABe046ddKJ9QI3MyY035JRPNxHoPQUXH4Cq+5FjYtQir3a8qjdd2UKA4/6MKr5X7vIe
xGDRGPhWNiNTSTlsA8OoB2i1MiObI/GDeyBriKEIADb3emNwlDro76XwL1zVNRq6B000rnO4ol9D
kHI7zXdhHwPMnRNIjPqPILUWhc188LqmKWtPn/xoeFmVwKiYIgdMss2HBUm9jW/ek1R/StrtqVr2
cNRP0Hk2uxlZYQgUaN+wNeFl+S7JhdE3fTs8ziRClR68L878awlAMas6KjjTBU3rjWRhXC6623fV
5BUV7WwmJ1BXUGZ35TLgWFlluscXdebx3hQDRUEIHQZqFbWcTOfKQ0TWR28UPzgQg8jagukBVf7o
1sUISber3VOQDtf6HAIYEKi7JkBWoM9Um9f1LuXeqfG9Io5MgForboqpa6bNdC0ko8DkC235ZgVk
lw0/xkH53ep2fuxgUYGc09xz43RXreC5bQerkuQ0rhBrNFAdFFFo+2xNm3M8BH5mABYeBmXXPbUi
44DHtlcdamYL4yGRlKd3de1semMPziqRSRZUiAaqxrMbNphTgTgNSSPBNxkhWIqdTcMx6uDyWhSN
FJdVsC8Lhq8Ml/FtxVo7LLHIx46+yeRDOzUsg6BuBvqMWhd8EBpFNdyAs30ESZ1XvlxuK6DGKnzx
52eNkVAQ1fI4jYyD/opmlGA0Q4R6fcRRFWegCqdCkOXZ7xjNU2Q4ZYDM9ovoUGxO225ojhB9ViB1
1ZoD4haZ8NkteFNAT3D5TNpjizjqFPRuCuIpH5SzD9Pmnay0LZygu2FQmo0h8oqGZOOy8MSFpYVZ
x31Dvn2O7qyOMNLd6BstKJyODAqxbn5RTvqhgKVjFB6FPsCrjTJQR8b9ajfEdcWWS5U5iXdr4C+k
fXP2uWV7sLPgBKq99YwPxNg9QftaElTFnu7fXJBY4HvVO2vsUcXOKwimHQk85He56HOq6BP8fIOJ
HZ1NHsChKEneZh5uIwLWTaYcCOOM4qi/H1f5y1YKegJHo6Gp7iEVGLIIqo+CoG/LVYS6rF2jbLAr
UlrC+Ib7PWDWcdcytLoeA8s9CZRTNr62CFF624/qsFbNT1gZANHrvWui52FIpxwQutk5IGF8DD1D
08YvrKqe7biyQpFpu6C5zkMoNEgDu1Ifrl7GbF3snEilyPtGm6NH1T5VvFgr4P9B2J9AdH7OyXLq
V7rzp+Qp6c3GS3AnzZ54MpFA9zGhJJ4Wsx0mndnR2c4+3QUSLjQuGqOGRwHoW/Ws6wfM/lTYOoFK
wau8ar2hUM48ldDRkNyvw0JNsdwLmuTLkpT+yj44JB++MsOmGkbQOvNzmvZ5t/L9HNqgcO3eUigV
uzlMCkcg440MUGc5GH/lQbdHkhIovbWtt5AZbxMbID7a1WozSUjvHALCARvVhw9Tw13dxufQTzFC
BXAMR52373F676FB31snEYWyUFqb0H1lFtPd/RxD+ARn/BK7gdt6MXydtqZtCFyxcJ71QViaKf0k
EM5kgSIcEIq36yKL4AwgTFLe+6TSeVABeF7nyC+WRW2doSoHyZ6wVWJabvV3I2dgWsY953ctdb+t
wRkVOT3yAJMLCmAH3c7sALBmedRwVgzOQ+CZN+IhKHAGDIH8pKQ7hCN0OrU7DPBQ8x5G7mO6y/+I
g4YUrLNv0EeGmy5lTT6x5MWpEjyu1YGiaxtHgd42jrN0ZbeuRmUoAP/PbbtuugW91jxBxwXj3lxj
YkkCCQHEEGCarXqsTYAO0GVzOfWf0iuoSMObxXb3AelUzpcBsOE4m7IZnVuR+BcACEdczLMaWyiS
+NjkHgN4ZhtwjP7SVjuOm4b4oVcAqgwz8I0fnkWAWD03Nk/qaeugpXbHURUAm5psQSJF5revs6c4
yO6m3ahJV4Uvwpc5psd+LaZwhNl6bZ/dZDz2iNzuqW1ySlLkFwn4Ucd6S0Gs6nD6sil2zFlqKDtW
4CmG73SalONKLADF5X1e3JMj4P8d9kj4dWqwwDGG52dYfd321anvJc2tgI4DLCnmHaH8gli1zo1a
XqQaTqOAbMh129Jr1OMwY3CjF+E7nQ/Eg7lbBDbNsBdECBy4C34i7kAgdJa9ReAlc91OSAsiDCZJ
f/wRVvM28IcXzGu0xQzCwPW5zmDVX3AVOWXXhDcyRME28gqSMNA7CU1/AarlmG8FZwaZ1GpOq8/d
PKpJAq+XK1lNTy5ptknDoJYT0xvogBeMkUL7EFTbiPNNlAa3CfTism7EJmHdusFLQGyKOUSJ5z41
Y1vnmvi2dNoECe4raQrlvQqu+c5fonNaP04dRh4d4GgqjB8iJzni398HEd8bHeD8I663sfMAskwk
73ZqfoVYH8d6Coc8WrUBVBm9eDMYV+NAbVj5N4BWrntfgFpBaKBasadvXWnSA1TklzYE65D49gsO
4c2WqJo+pv1dJNKtY2130AEF/buC92NkR1GsFRg2w6DoGjUFocC11zg8Y/jC3awNE1gjBtuQAWdf
6UsDuW+BCda4wKXA7MOESKGAONseL4cjAGJbT8FLcr1LZo/uo2lRx7jtkx0l2LAYS/KBBy1Wc5Tx
SoQF9FsrkAgzZbpBRlPYQ8dWp+MBOvEG8gbJimDhZQJneIBMeexgSgN6I80h3azD4DtIcWL0zXSp
60I4gFs6iL0jwu47EZyWFp75U7if54RvUOt9qWgpATzqm7YG+9VrvYGYc8loYv4HTee1JKmSbNEv
wgwtXhNIWVpXv2Al+hCIAAJNfP2s7Gv3pez0THdVVkIS7tvX3v7Wkw/qZSxRi8BZGL77SSRvXUlB
ZFjqITC202Ctb0RjrnE//+2vcKK/qDl2y+I5pEHYbd26Z3mPcXFX8yXctr89UmeqivBh7TwusG0g
fhRHxAhwKclv7rnQZHP44enGvgtnCDHqFDZ0DBztUdme3JBRU0k9FfnVkER+n1pL8Bj+F/RTHve9
r+IAyIWjVaRNbx7XFdp2+xuENrI+wNuuNdwb0z/m2o2SYOpuNyMSxy7qLsqV97MUF9srk3+r4nUZ
l6ihyvTf8rkFzBfyduktFRMmtAvy6pdhr0zL/j0y1IuPcJgtoBAAd9+C5W/raN54bMgV5ePUDa/t
7bBmsQimt0Bkj4tqATayaYoPke90O4niEU3G32jWbIa4ao1V/jEUuI1zEqby+c3frMeoCX629ick
EZlzxh7jxpyOgVM9D2uD0CLYQrBFf50WMqfdnDlZPVYP995f0TIedU22qtRI2ERMI6vztkWGs3Nn
cS4V0AJozTSxz8CyXsahHWIOvx9vtG7DsAp2wrXu6mk8kfuU7xoB1Lyaj30r7tjJFHvdduamfF9Z
PGLz8RoG66vH2kMLWMc5FCWw3L2h+qOM2l9thWnmNQfTEC2yYsdRIm60W4w7KYjM6WvWItneMO5Q
JMBTLPehfMAO4SdtZMFfbyLpq83mkN4eltH6o3amJia0pvubRPValvmdvRUXrX0PplbxYheeRr75
4BprxAcFLC9qnsfaevIY55hTEDve1u4aKcbYa7ILKx6mnZbQC0WQaW786tneqm0HA/S+bV/lbO89
yth6duIsbF/BR55wjpyVU9vxkKkhrnr/qRXmvIemOrXZxHOUT2IKR5yYrXXSBRMT4Mo/qongZ2gP
nZDHRrF4z2brH5qZ1kc58zmISKSwaD+MCqeFUQCeOdO6nJ2FrbmkBh+W3AEKw8HCJR5WcrcL0f5u
nn8zRAxfZoP+1kBxZOx+GWu3jaNr42YF8rg0IXzOioLtZDzvmnI36bxON6HurymFMAbBgR+chFuw
HV1/ubN6se2V41BCGkndv27Du9m5VdJLVqRkt4W/nuBYmQubNsr4vCWjTzscFNZPvpWfAwaTveKO
3QU+zWF2hec7vz4rcJJkalweNz+4/Ygu1RSaojfjoV/GFBEmQ4SWp7bxuJmr7d6KFieWcAEHBugQ
TZixy+VX257DU0PgpSUjuuJSWrgh0xaQqtwAFuzue1kaNllwOrVzeKhIu98FW/7f3Dv/UcMngdeB
lgaEzWSrzTpW6G/83tOjYt6w77miF9aoxsIfc4rOakmER5vvbJDwLTBc2cDvlKUkc0DDbIecKY2T
//TmmB9sUN+4HoM8oS3rdxpR2LeoYzp+z5HToBX0yjCr1JKFlQqzX1InEgFzRP+v12g+4Z6F9aco
GqrR7K7rn7YOxVXa0MVz/WHC0Oxmw6gvczhRZDZ5uR/Ewu6frllS+zVzKI8jKUlZtobmJqrQa+v8
rbJHnto92k0/ZPHQkOBgl/onpC5AZJX303Ct/BoImiLcDtLpL24NS26Ood6t4cAS9ZWH7gzuRuQn
TYMRRc/OpBNWlUSJBt+iazg2Y+RyJFHBdAOQSc70qfdp0juZXxwv+MPQXh7sMC2FYvRUNwjBYf02
VYChNsPN1M/HnAY1WEhsyBX1ESDs4MJml8NLnbc0+2Zc+ee+bagGeHTYgWknXd2f6yD42PwXQSZJ
XLfdGPeqZEw/N5eVpAYpUbMtdb0NPXOfB4zBponDRjCQFMyF8sL2X3OL5Ysz05GdWbyQ0cIkUvsP
4ZAPSav7fRuINQZxyxnWlctRleLAcIUg9FJxYwURnPi6nBbXfc7aDM5KMkxWXU4O9kTOQrMZXlJl
frDrrIFd0DnkiBctebq6OrhKDeAYJjcSxOMuN6ATkPMuVrt8NhKyJQd0QN/u5bEum6f5XyZJqZt9
ofKP/I/VZ9vT1rhFsrL1DfJl/gkE46ux8WJUP8Y7HTEqV/P5sVzMKVZgwlw2tN68ovdut+gcFUxx
8j+bzbmjjaB67uuZQTDnclUy3DQZZIUz6RkVLzas3gW1FZWutyYSgj0RBRWLs7r9hdjAx1Ea7kUv
vOEmj9TrboNUBZygoP0TVC+9ggU4wqO8ooOMCeAgJ8TBjbuOXzTdwz7K5hc/KC6iNg95aZQvjvbq
ZGAnztGqm/cus8pjB92YSK1Sq2Acag71gVv8XbCe99D0wow9bX/NIqkDu4g9I/zr9POc6Hr4imiO
GJp7s7IOU2Pn+01ttPGbGE75hcafjWD+GldzbwEl5j8qr7tj1wa/QzDu88qsIc3QdZzgKzChx52M
L1U967RxozeCZM6575D65n8vM42rDDm1Qv+DI48mrcjWU85dhO7k3mVLpU57pwi/IP8YojkYVTan
XOkPpLOr1Pz0f/OkTNyESFVF5O4n2x5io8Nna1s44iYa9H2db8fQlk88CZgNRpA9jcUPDq8PJar1
N9E/OYstd+6gTlp1uPXKvI+LArWUVJRWT/xUSO5E5eydGiz7fpjYk+bPXgxTPaQLTxIx28GhaxjB
yaW9j1bZpgIOJmlVPh99SSgrlDMHdrTpa0pMtnPKJkxD+1gN6qzMQT6tUQgWWJNxzPx4F8ht3nOb
K0ZhjNpaO3W96ECw1XgiRy+KPeGyw6CAo6dlOYXKZ07cN5eitI9W0W5p1miXPppv56tyeahzPSZO
9GZ5KnspJV5jAEdtWm+jz+qfwCrquKURXfP51uNRcD9o5xVd+WvqlX00Gg7l2Sg14SHbcPSd7Buo
0t+NlbcXvv0z+uqbDJV9oMt3CtQh7cTD0EwL5Ip6XIrmKt8UQ5wbNH6kCWwxsBPK5/Q82012W4X1
yZR8fnpX9sfeSf1MECzjUIR1m3zjo8zW9k1crgh6yFDdnL1934kbK3LI0e9z1jV2rH/Zwg53Uc/k
0a36S8+wPFmqWsXE2RmXXB7AKchQy9RH5WJ2npinDnyo9o2+Oh3L6/AvsPZ8ns1d1SKvhjbyJ9UE
p2maLXwCy86vEje0BxSxv6u05Fnir3TwWExEwXF+R2zL4NtZTBwr00mboNl3XujcwtPvxNSgrMyo
Oa4o77Op27f4SUKX0Bp/GE4B5quk6yh2+148o44IbEtb3AUwqeXUlXt36C4ms/CjaNa9UbZB4lVG
cGL4TyJWRt0O27prCvU5bhmQO7nDda0qzO+QDwj6cW61XIQgR9cLlrdl875L1VwrDuc5qgfcFr15
4lZvWQpwFJtl7QElP8wASn0ShpkERfE6OFeswopqZhkO8QlySfqtfJ8jY9n9Q9XsernToCEJ5OF3
EBGAjtAWXpzSYiG12Lak0+2Xu1gfrszmuAwzdcjmriP1FxF1gVgsHG4SMwt9HHPLITLHeKqjS+0S
CWmv4N607EmUL+OtMUJxZWHVJ3nDY8BeCSeiBsVsBWGUM7xtV6XjepqtWPn2W8ujEgHDzWOHx+nU
huzXVRD1lZ9SSOvExQrplnl77S1DDAGecaS4OeiwzVOrItYsLLZdGfgOb1HhJ7ScDmu/nE/fYuah
8vE8Ww+jafWvTJXUs94E72eFt4jzZjf4PmsOJpvRfngoJ0881MNjy2gCe17iXGfCEpEznXvuD3ew
oBBqD0Ol5+HuucLeQ1DsHRZAJYqbo95C/14E2wOx1sfId41TZBQa7M6B58CzFFv+/CRDcrprTIVJ
o9WlbG11T0TYU0Zs922tsKtkffmddXhKBofC23T3WT9bezpmJ3ZRWk52FnZIt/HgFNUBojsAwpDm
k1mYuDFaiszRdH3cceFhBiN89K0hjJE+floEerDjMHqoAteOs8yb9sPCt/bqeY2tMPcfBrMfzmWT
/+oVA+g03NidhnzgD4fSQtEXViEeEbiXuzqak3atmtPQS+CZWS1HT6/Pc08dZmvTOzSRTR1WKjsV
TE5yiyevf6VdCz3cOQaCeyWWs2dlHVY6L7y02/jZ2U3aGMH0ulm282xSzdLQ3vQS6H/hcRuLNfKP
6+y9aWqepbbnfa7tJ3ujf8TqYjCoaprEzfULO1flY55bkOZb96TrDUd4UU8x3gccXSsqrnaMeyYk
C9mt5sEnbPXQtBgjcqd2T2a9PgCMuTsGw30sgYJ2wwL3M9lwJejSN1bR88sYbZZWTpAGvsKNn52D
lcF/PsrHf1942BAPthXGfv1ZJbe8HZT1aVPGchjNUcRuW57q3qxuiyHDGWbNd3Zj14+yzDE22LCm
yjTgKsPhghOTih5d3DW5VoHHP/bqtoWtHM5aTXcgnhV3rn2IMBPGU54DnGbh+MjPRnOwh+aEXf+X
9aE2dL93qSLbvTFsjBnLSgPjhA9GA0Khw6V8/vdl1A/awoTVAivFxhSt+0wGf6quOLY85dIIq2q8
FXUBBhR4ANj5ftnC56sF/xjYQKWTFNfawA7OjTrRunln/1bYm31TUpK6a+1z6kV5ujR+gGpMc11P
FGiRPbFQfgzBvODKuFXC90XXGf6dPrzpk00G4jZT0Q8m1vbQqHWPQ9SmxLdVgodnP8jiuFaRPqwC
XhNuCDenCTgzrUlvgsB7GWR2KzALF4U73y/5RgscsGZ6MVq4mukYjRnkt4zIz3Hb4Th63mez8ih3
8/G9cSaiE9eggsYZxGlYiyK2/ah+z2CWdLNcbf0+A9SVOVNnIOv2vcNy3Lrj7aE5OJhLMnXZeHQ8
Y2IeIUG8m+bdLPL5sTSo5+zmv2kQ9X0RmRShLZt6ls1RieO6024aolM0yj5RuEnNwqlPncMOmqkp
jnJqq3P2txz88eybHh1gvnYXbC3dwbPW5kh5fwWYmnMgTHCZZT2Luv7phwiFcLzLHSKIVjkRzG3a
FZiQfMdCal8yDLcnlTVE4mjnmRUMGFk1rpsCmm/ObZL20IpbjDhpZLm3thXWH05Oi5/Xm3c7dut2
RDPTCdbAGJP251ot8rZVmXdTe0jpzEQHBgdI2QXKOBbqnb0UXFgEJOUx15jlCmIZ5MWt0+NWHOaE
2DUgtZrj064cM3G26b9AP47tlqV0IC/5QKmAS9XxM8xFsfKcYo+l/Z18J1IAgy3k5DDfMWXPFKBm
tFud2Tkxla4OA0Y8aRg7TvUEq5Qdtysl09wY/w2Oye9a6Q8CXv628zgk1baetCGGM9TgdxU1LZ3P
FMU66MlCGkmVcWwmwlXoPW7L1scKyjeJOjg3w8y/I1sA4DXh0coRJ+Vco5BUYNDakjg9eQWBztpz
VIX3XlWH+7prdk0fzDzfeRko9X2UyrIFTjK8LZ42NOXMZdqyRv+19oCfzVrIc/TlcGN25q+uneI4
W//RZSn8EGGSNWV5Qjp/WQjHoPGj6pmNwDvS3OHCFn8qyaQb24y6z66G4jkU3LraLBJrlhw4YxvS
zVUxBjUaRUXLbhi/tDf90ZlZYWVaD1OFDWsqLBRjchlMWf1utYevD92mmOVuKpprZrXN8OAqrodz
VcbVrs23TzYAROfe779k11c3hunvbGYEKV6h3yA3HgcvEMkGmGUGIy1i1vzQexK8k8njhPWlsBwv
6TzmXQVD8osysj/YfYNd7pPGvfmEAENUH9h+N9jj1WYPdLeUWc4QAFq09DaG817vJNhd63Ru6+LN
UTMkQeBYH01G9zextUUMGHvy64wC+GwtXw0jrF+wsd6x8lYk04CQTQpBeMNO3i2tDGRsOxvojiqo
4E70dooavd4M+r5jV8dJVnW079e8TeZpY34pbJKCBe6Cri1TPA7qNJe+eY/xiubChuRtouWSjdN7
pJHO67A6yNDhxBrBdts5S4ys8i+SMyZ2bc6ozgRG+VdbF3oLj4M/nXplvnnDeRX5wzrXKI/M/3lQ
VhYEST6LW1IpMUh1oZ3aprIvdTmd+8xVx5qp70UhyZYin06N4kYoQoOBI15B0UyUulXdXRZ58VYz
OsvSWS99l29Xj6N5CkLK8HVrDq61vnJAfuZG5ewHb/6TEQ+xZxEsvUbOiLiHrQuD7fLvC9tSesWr
695tjWxSOz8VU9pzKV7t0mFePm/l9ZPwklc4/wQyCX01X/K6eoX6Z14Valr5zXxxQX8OrVn8LjTf
aWHhkeXNujidgrWDqOyu2mIRV3o9MazzjzNRK7R5SERy0V8RpdO+93kkrJWVx5hQXgEfDFyTITkG
GkNxa+YslQLk6BjekJrUTgdwyZeqXSgVFwD2cendSxYhenZ6O1dLk99MZmYdHK0eZ3zReyYNn4LZ
bdy11k80uq/rFZc2yuDXbzgbzKa7gmuUzP++U2sLI/WWlnkwgvmFBbot8FF0NR3VTmps+E4p5aE/
cWqTWsBEzfM2liJ3u2YK2NVdYlJydGmmQ85IfdlQp5zZ/lkFMaHY2AmEHOv7aUb69hgxU7KI+3/f
r57I8W1CFkpTzB60Od0GZTdffCRfZLI2hPYNukvQ38PAKLqh8CQHxzi31y+DbAgVqAHuqXzPDLIm
6tJzEzVrbCAFc+CSBjSQAsY4RKizO7sdf6vHF6kfA9CMnWdcQexlu96l1i5AqSRupGvPJeOXuFFt
iXgNNolWShufj9PXNSSB1ICVbt09CKd5bJp5OjhZ3SA7G0ShhE7Dv/7/L1NHAVxN/GKT/nSWwUzn
jocXmyGALNQQ4oDxAiDy7EeO/YG/kIzeq6On6QBgVZODchPm9ZPIIZJrjeJtZF++HD9ZKtg+1B5S
q4v5E3sMMrzraVzEnP4s6wGOKugo8IADbqpoPXDrimRWujrj3YckgDAz7YxVAmuJiS3/tRQG56EY
nKSskAysdXkKBc2SE5JD5tfGzvbxolx/hJ/5r1JG49GaL/31DgQmWRPG+NFu6mfvbLFMEVeGu8ss
t4nrJQgxuqJ+Dcp/CtzV3rvedvD1H7nZ8bw2L1z+7QKwNzOWcTwy0LBNmvVxkISRFbq76zZ8c67R
MBQYz6tBDkBUQJkpt5W3mheIjlb2Z1nzOhuJMIcFsHPc/H7AsLiSvHGpshmKS7bIGsZ4dF3iFpn/
zowdRZOWXcl0tyhELCs3T/MAo1Q5B7ejgKbusoqhsI8UlbUeAOzRqpx7LbmIbjk/+8p4Ma7snjMM
uHTNukqoGzfqKkYiXfSw8lyJG/x7iVmop86q111YulvKnWXesiHv0rCd5jHzVxbwRQNzrYL9U1uI
QYvm8KlZrOvUNRwZLyGW2DmaqDYNLrMcaeVzh1mBPx6Yxr+V7BsBbFlenTENM7tCR1zwMtjEAaK1
Mqwuh2cigdGDS9qeCC+ghLd2vPVDWraCU2e/27AUjP7rRyauHJ3SOgVs5DlY2MI74SVOx7Cu3+CW
+J93TkE1SkbKoe50dpBs17l6LLH6I3qd/RZBBxHJ2LlEvO2UArDgVXuK1B4xcRnxX/3FtTWm8zZn
h96g0/j373Q2nv/9V4FgebADB8VY4Z0h5JmlqcwO6/BJ9856ndwtMAZMwifrnBcGehgD59SoyBxH
wlSa9tbsRHBYxIQuHIZrrH0WzNVBZOOrrzduO7c/jtd5iFd5xYu3EaPBDISVAZl4C7DPjdnRCwZg
EIPgODFm9I8OaqdrMSgOMDVOKGaBUZ6Xp0jDH4ZN/eVSQ+HR9I8Uq5yabunvp6B6GGecdS1RDMWm
m7PIrVepOJum5TqYZ+qxiaLDDrFt58xQVtpb4tvpR54/Ua1Zm05h507I+N5UTnFeNw2+BESULmKO
smmXynYUDAFiu3ckyBdkkij9o4X3mEd6d17C8NEMTLAtw1fnf9c3K0yyyfTeE1UUN86VAbv+fy5B
0HzQ4Vgti2fqv//SHonLK1hNnEmEVrm28ai9kzAUlBjqkxqt+2jkmddoLgi7XDGucevsKtmpE9UO
nn0XabZXeWJgX9p3dvEmTD6sBMPE0jXto9MZ6rwIPMFF7R36Zr+68A91PvxuW8S3HAhrache5lte
CCFgUYxyJj6p5q/vBa+isTGShuPCo2Gl6QqwiQ4GvulSvtSFGEklb/V5NQc2P1Ha1iCu53XuA6wr
UT8lYwVh0IjqzgMZ3o/G40T3fPp3nSa3YvHJdCTrp0xrLX9r6ZA/0lLZjA99F8iTz5vhucUKwzJd
a03xOPN2mSmW3TSvKtTLls+GU2YH0g5BdvDqMNojUFFJlSKFQBi0Q08WwQpuEnhvtIL86fqlmEri
IZA0Y26N9vzv8lOZFEz1ZzN1qmkXrpsfL4Tk7crrr/TvSzsUzZmwbL2XXBV0y/GcD+X1X4/XUANe
/MRJmJu1ddzcMHEqSZSSbXfqbDo24xVwTBOx42zOFMZgpJ/2RI6ore8W7uLTJl63Rqy3SJVBEq3a
oqY05ruyG8OD5U6nSnjgX6RVrKWGJR2pnIpoUnfUtER5FIPezx16T7d152x+ZwBX3a7StM5uYZ86
sgbueMbtyyVfLpMxSmSi8rsx8oMX2uUdCkKDOQdZlcAalB7JKOg6zb+S0Zg7DUzVfv1n6Dx1NHUe
YbEuMZsZJOsgNFyWpUuHqoAc2rwpMTcrrpyyAH0Gg9EmqRRXKedOlLDbMpIsNcuZnzVTljBdqwlI
s/ek7+QWUPOTawQR+Utm7DQZ0JiNoCBLgsSlObV7HVWsALU8dskU9XrTKSLpI6O6Y0rOGqVidAGl
6ic9bkdyw36KkHn7E3hTnUx581N5Yez6mIcaI9yO9N5I7HlqWlPILB9aT7U9H9NFPlf1pVuMmyhk
EYdH5jtiSi5RQg3w8yodNyO7KfsBG54NTTIOeB3naT263vrdMsdXYWnuzSEvYn6tWvppMYfqwfC6
34UksWwG1pUEb+FYPCn85bfsU7nnr/wUhJ2bWbsfZz+WQias9kYxy6kbUQ92LQ/gbWHGTAiZ8K6U
ns7uGd96uLaIOQh7lp5adUxMz1Plcs6avjwPOJIPwKaHVeX9ThF0Cg9aqCSQZex99BnqhbC2YV92
5Fm0oQ/AhPuZajnheookyso/k4HzqOEHMly1FWb8b45Cbl0yc3BWi5jJIelRfP+bvMOiW6s1Kc0i
i3s3uPdwwFiKUwtwK4kI29hZ4avwEZkgGZCipc0uVfm3Mvv9Oq9fqgk/x8L+tg3z1BDwkg8VbWpW
ZMTlAOwSx1H46OxMD+WuYli9m69Ssu3fkYNkx0C46+EE49MwxKh+3G3BOta2MKwNsADNCEep9Vvl
EAra/uXY1EMXFz28ZDGwNF3rMu0h/LWBF3kYS/Bz09jPpYcuiOdrxSvvI3c1C/MoVmR8AQglzNNJ
IfFCdg7W5UdeJ6K03tSiXB5hbhk3LQP2gEoZyq4h0V7oEfnIRsm3Xqx6uhiGTJzZe/Wc5Zgpj6II
Ai5T5mOVGScn24qEwzJLQvJ6Aqf/keRiSA1KGa6JTUZDEm1BflgHw9uH9JqUdU+zeZObZ991vsfA
fA+l+sqn8aUDZO0s9+AHw1uWcUvxgxE4/L9+RiNWLuAOQ97iuVKpiTig+/HWxLRWUdybvQGN0Zkq
6ZYfZnoyHeC64lGRA0r1fLCN+cGPvJNsm+I5mingsy00T0akXgpb+HuDY/wAKi3TQPJ5aUOT8mWy
iORB3VhqKMQN8kIE5bNgVMMmuUiLJu7G6px7ppv0nVvsi1U959XBYiqHF90y4sWBVSc7Y4iXIqgI
Y2n2qqheFk8/2nwq44Aooh0D45J4pNy50aF4sYJsPmqxBegaDUfSmP83VZ6dduvTVvFP1sKI4n77
bhsHgXj6ZNovUotTgUQePuo1RkxxBlWsEgiS/4RRpEG2Pm4InoPP2lvbRgLpTeb2GZApXEPAaGnH
kBUGqm9Sx5quSSMmkJgRDOc5q25d3WX73uVccIdNna3B2iOEWLFgSSDpMWuCKQZbnFlMxL0vLWMJ
9+DU+kAy63+m28GFL43aScuJ5xolydcraBAiLIAGYm4wfXg2kvoUYWLtSdMggHD7gka1eYwcvcn4
WHOXJCKXdc3ld9d5H2OGdZxSIgsqHj6KZxQMZro4/AaKPW5Z7QF6ywgCxiHrvqFAY8bwVFo154k0
ZHq9wWev72+ztTr64XRRY5DO2Fl22uZLU1ikMC+mk1TOwDqqlV0XfrY4p9LSTOYanM1y2240bVLS
11eoHJM3wkhIfjsZePAAtCCFJdWlsPu7oQdAaTyV8hkODqOj3gEH2lNbXnDpPdS6ciCSuPxktEh/
/SW268tQV+LZVz9u5u8ZfPDEye3Lokj76tYwWYMI54NzE1Ah7okRw+sa9UdovzOFFDOZDPpeRl9C
dA8YJW5pMlhrer3QMyFHAjmqZyAZE5th7EtHHnSR30MPkqlS/Xi1IfaR1WIrr+2PrRzSgc67Kk+u
DG/bkhnQiNHAnF1SIBlqy+2NBGvkUPGQQc3bmUl/xCOkX9ot9nLeLXMJoOsOxIYcibHIdmvkfW3a
P7v9dNzqfebJ12Veq4SgSmd/t4Yo8AgNPZHG3EzVGpd2YTEmKNukabCdopOHl+rPPLCNKey6syWR
bUwZeqwqmW4BsOZDZYvvFslhbx1Gm1wBExAk3lqm8/7wVPXRhzLWS6Xybp+vFRsnPTyyflLxpsYO
c+S0VYRZuHX+IZqs/vSzEKLJKzQbRTBEWFt3U89bzxBBv871El0sQK/kmoU6VNmTXYYXLFoZtPt2
yJF72IcSNDdz6LUcb3XSax3eOG7lJFMtkDcrjspgaBCFUOBj38SdRK6iEfdGJsh52MYEexGo8HSs
DWvctz56Q2OaPRVt3cehCFguc93bgWDm7nPfJ8AP2WfneHh1fIeJS4kpQ3e9fOZzBn92Xizrs1+I
7GBVzePEgp443zpeQwVCVTfVJ9sd+EZz6q21TqsNHN3vAAkWEtCuAZ9YQ8I5WUba+pY/RXbUkopm
XYY5nGNuPig6g0QZgXwJ972rp23eZVkLLYbduyFwJMY/gxpNVgmXkC5GnepxmI/2bH8J3ldAfKAj
sL/9BJt+XKxfQoTcY371rXUFy8zX63MiKP8zBKleIqffs1iBIxqiEmVxNglWTTVEGtZaxgsRwmrK
ayFIBdqcqRISPRrsbkVkvPfCiZfUYdZbxmK5U0SAXvNv51RHP3jA9Mmq1OFqHkdHjm68sWkRYkbr
SB+WzJmPNDr7N0O3BKllkIw3J9tK9LZuIBv9+kF2UXSbVZdF8FbhO5CxN3nezpbzLQz/sSTqDOtA
YO/g25vD6qqWMbWpn/3cuGy4gj4ta6kPq7T5/EP1XTKHUKcl19enSfFchp13tymCiSHmxOfcDgse
AY9VkAsPey1Vd5ovVql5p0nivZhN3p2FxrwRuG304TAUhtBaKJJMw913pZO9kDmabvWyfUQRqWB4
FtwoxDLkl+0nSN9PrTf/ITKM8WFyeIiH4pGQpPVzDVl6F0G7nfUkZnBszaC9/Ilo3D4ZBNUnUoTt
XUaVGdYivHj81pRgfsdAZSU+pJmXS6WHb6DGp6y1nI91k0965SfkzrjQ+fEjGPMnrjeTTiiW5qAA
EW63ljuSKKNsZ6Mk3+YypNfLeUKUylqoeVZCGqCLhC8/++tbQRNpZ4CBOrSaT9tNalz8cE7OvXBP
WeDZXODla+6WS1lk3YHWNmd7laDONMZHDQaYLFMxvmRdfypteQCDpqiuwT/ycnwPaq89RgJX+nr9
eZE2yGjeVveyWOQma+t/fJ3XjuPAkm2/iABN0r1KlDfl7QvR1dVF75lkkl9/F9WD24PBnHkRSiov
msyI2HtthzkYArvbfyfKxD7omtIDMVfT3ejQEyvnQInw4AJrv7TMty63jxABPRZGwjQhjDed16Ea
it3hKrXHBCH4pxn2SZCPzbEUMt9nLBCbCCk6jEFcGZjD9xhusl8dQ6eg7dAClSOTFXqaFMytoHus
fVcKTo9yjrfTauD+e7ZbzoeoZndYjew0NW7ZMVfWzG+ZhxobJAAciunF2gMFhkSo8tOqOZxyzs90
M+hwqnCLQ439wqA/+1COQ7T6d4Ob/2rQhAdhAglO1yN/0ymJXHzMux0Tfz1F/5npv+smNE6J9LCB
IdUd6BOv42qfpV28wfjubDzQhftMyB8kWsPB0phC+RixNlnHzbqqWlKDQVzhi19p0IjPrAF7f+ye
wP1fmxjiTGrgszGhBrDBNqddyO1VRdpvc+R98OZhuiDvL/FVVeYFrwqju3wcjtJ/1fgBxCBEOw2Q
6C6W1wTaBcKMYTq59mdbququ7tMTq8HWSJ97R3YAJ7oTQCkkcKJotjMEgGVWhd4dSNJVU2cHQbpI
6/ZJeUi/RHotB8fb0J5o7q1FiCzZyXY6v8VMsu7Q6VNyDAuP/f4k5SctRpppY7fym0qcvLGzTlPn
NtyJ64sBQgy7j5M9RNJ5Lk3NO1In/qAiIPASa/K6jXtv6xYe56POyaVdpU3Pzg0d7YRX+ZxOyXXU
8SFWxJfhnsT5AEZxPlHPsvE283bPyGyhBRY/YV796n2234gUgfSANlgvyu91Ms8a1JkWntMyIMWt
cukMvXusnPq9yykFJGOuU5GUewzESGT9ctoYy5sDDal8kobxmuml/4kmmujMuC4vGbKye999oGpm
a9+OzkfcEadg97VFYW299BMLvIPSc7ode9W0zB8Aj0V2+xkhwMJoVLKHtOIBW4o2bLJE3TnDpme1
dc02PdOegq0H+EmfF/JIHT0a5cEbC5vGA1NcAdEkp5G4zzFXLJ3Y0ovMN81KmVGPYbUZ2fy+aSbS
IGKOTEvaL0YXoaRcNvp1XG1yT4oLzFiAN5p95Pwbn1Pz5cZ7jRSXtWXRXGEArdjA6JET1BOwEuHU
GQ3LpcR32epo9ReA8KPdu2KnSh1L4JgfE2vAoZx83W61GSEaiOLnpXFZHJCPX1NHTQczYRtsjz1E
wiz89MWYBni5JOBHkNQlx8fvdWrXmraB6JsdbMDokCE1XJhc2a6PrHZXMA9nlYbvA/kPuYag3vci
/UnEdcDM6sXJadGwOzIDQqjVKl3OAY7d0v7QfrRK21pZ/GJBRaArlGFu1SlYEMay8Las41Lob5oI
WSGID7xWDpJRo9TmNUyNN0eoNzuXO6BTr+xusnM998epjx6Fo75iAafSYXlVLdv1XpEd1xUxRSH7
zvXMoUon99E2OehMlwZm3v6msiJnjygyYQTatoe4z1C5mybGYvvJxPqpXGa2LTCR0K58NvQMh8Bv
fIAAfDAUm6ZxeY/93E+vTdn1j2nWvMQhB11o3IvNJPbWTlIHhR0+Q4UFF7rY+bCfYafo7yyDIZFA
3cow/NDCt941i37BC7+8jBF17pneB7SuY9vp1rNf+d5pGNjUSRhs/rJgKw2pV9OK98inwiHx22Zd
H1lKu2rgGkq6FTkJCCZSuneNXjR3JeSVTdH07R4+h9yNLlxRZzZe495ZTROXga5GetJtyczeaAD8
rTs7RCbccyvj9k+TMTee0mSuHunj/B5S4e5ZkrpVM1jNh49HhZZIHaQGS0KSdj0ToEJtp7Gisglx
Dsb5KWKRAJmrr9jSZuc5ZZSeTN8dWNwVmOZTnbQQF8P6Af7NcGIi+eV6z3HeaG/zYD81kc2WFBxR
VCXkYeK3/EAfDZQAl1U/YHEcSvE86Vywt6+cuBmRcBFKGhK3jRVqBFpxtdYeR6wK7+34ag+yekXp
uSWj8qNteXOrDNqAbf0Sy0o4NN2MH7vj+qZPwBl8DBHbMoCw1pZreXtBIOOJW7eGiGRte7r+Ppkl
leeU6WC5iG8K89B4V3+X+bZ9IlpGUJNxK0zHmGZEf42xlXyIpLtHLVQ+ZUOpLr0zR/CRB/6giNuR
ZE520awMhaAM725fnxgxfMqpcvZt517KqXrSI5Bb0nbZ4hfaWdkXQ2NPo+OB2dczWxZPaOaHhDWP
zVpzsJLJcaQVgKr3MYrmp1Ko6kPPuC0SmMfJYWrVR8nR5KihQUXNtC3rjAVRSfPgzmB30J0iKx9Y
1vUC3rEVf+vSUfdJ6tQPrFHvsp7Cd40W42YyXIQfWaS915HYTnRz11kTtjtzEnfAcJk3wR/aCqKD
aDDr6h2AHW7U1qWHNQOc4VLXLnpE69afPuFQhFSGNpU821KL/+yDbA76VYP7IlD0nLWJIFM9j5OP
rK1+RX55yUvlkYXeyCcjlve3K2rQDQZbKpm52Kv8PdN+/r4c1fpOCHqrtcTyl7HD7sMs3lmt/+Em
kUPL3u+uI22p1SBD58MRcUa+Y95fsm4IH40muUdHkWYtSRZEmVLxy4nanb+Py0fSIFHxG2kYa6bY
9seouu+8BacAvhjyrTEzik7lQ6uhSqaLDW6yeAetxIwLlHoALrR5SiBj16F+rXZUltWjp/JpD8In
RLgkn3qGzTtOlzGgzNu2JT2QErzgqsjY/COk8t/7t6x22pdoaHa84QgnnBjtSJ3KLQMyFuEEsPCM
qvU6zI9oraOHMWae2URzejVz/WMgs4ranAFMajEF9JuYikNyb8bqPbTog2lLvZKKufGYguMLGjjC
KZKzyZlIj8w9Bg82U5Lbw9gxsvrfXrt99t8nbl/377V/T//ja7dPxP//F92e/m+v/ftR//G33b7t
//66/+0n/8fXbj/q32/79+P/79f+/QW377h98f94DacQrcNe+TsMvFCbVTFxW061o2PQ0NASf1i3
cxkH0CbHM70mmNI5Xn699wdC7UWEiWT5sEjxIuP6G8cz5imsNnGxV8u3/Lev+W8f3j4V1Zg33dCE
b758X224PjftnWKgfdItLMdToaPKkz67X81CNWnGL9IwacAs3Q9GcPnKATFGY2Eqz7fXMNWX59tT
b66jQw9vo6P5iJ5Rj4jhk1T2atTDDS1RWFBO/VOOyDEsqwu3oz/+9mywglwfaj3VbnWit7wCxkNr
PzL/JGNbrcZwpjNj0FqNtXwEQCKu0xi+GVmFpcyZzzXafHtwuUC1w+BOM+4nyrVoslk20/ducH4v
7FL6J216mafM3Es/efT7uV6rKa1YmuNfofXV1DoG6pm8HNMmT2GaTz1gg6AzNMj3nbNRUrV4MiSi
7GojOuQf5fLLOV4OXqFFWEDRxU7ECUD+BJgU8wAlZRfkXRTMIRnAg8a6zkxQ31BJf9gJPR+L9J3Z
7rBFgg6xGg1Q8Loay3kDyoVIkEaejFopAiDCl31dILcBcwhkSDS7ce4vkLPNlaGS764SnyFd/KL5
LRX2B/pJ4tj0DcokO4JIk158wRtnOEsQTUtJ4cpi36f6O7dD/ew1Orb8WGPfN39P6UBtkXRNkJH7
MMzhUVp1sXYi7xvp1SYVyt+zjJ5dIe3AZU6RUSA2jEppRc57C3W9rC20N7yNOsfIkVg3mU7SYB8g
jHllE8zJAHBZavY66Z171xInNGntpsz6FEEdusKhjpD90MFTjL6ZpILoGbTmCTBbsg59OrR24lzY
AQ6oVt3dMGJc0N14FxPGvcoj93nOQf1LC20Qw1I6uxSCSw8ChU/T/uAyhk03RfvYsfaGrh4BmYBp
kEio4jy+KhfWcuMln3kzJdSvCcXuctb2/cL/11EMVWGBTBhYw9Yu5S9OLqTZDt8ET/qo90TDtEkK
0cijMCsr52DPNm25TEH3L5B1hmlLqnW3AIf4C6EY9/BsJ95gm4QQcgiMlnCCbmsi6ji0Q6Ch2sf5
ik1YuElMs9KOzokxbCxmz4FHs41KAT8hX/1E9wS1DZMePqkSJgnZbk6jX35IyjGNLfoFbu7TUNA/
FVESutG5x2S5gj0Gpes6WWgsIAdFCt7fj/wgLegzRzH/+u3/j1tBsXF7TkAJmt6Rhh6Els7BtORF
n5jPeM+F221aU+eOlPVPmixXpnD/NM3C/MZO3ym4mhBiuOJmDiXVhB2ohp5b32DhZlEVx6kFCTH4
+6w2vnELOgHcu+TACXHoano+IbVya9GZs0RPbIhUd6ryD1C9scB0CAN9sPPc+sr+TCmzs7gyHAY9
gRMTq9OWOReSKBUNVb1jgLa86cidz/xp1raKyx/PGfsz1pEG/mWJEp1WClKqfFOI+TWqmmTT6tXJ
1ks0CkRoBZQPQe7BJ2JrXnOXXKZ37hvtvqcK8zmtRY6HtszxLfDEhhh0JqwZK/fMmJBVlil6P3Y2
fcAJiRNIhzbBKYQO7xNxbbUXOlTLem3WXctavegllXps4tAJ8Aac6G1uhFdIlHGpIsTLGSE9pMFQ
+0/jjJ4wnBm8OHryd2m43fYngwguzU4yKqgW3I4EV3YyuOFEFDIB8HQb3XxGcoST3Fdi9ihrcJtK
yblgIXSMPM1C5twcvSVdrmphuoRalJ3TInzsaybg7BmntVFPJwNA2p4+1/uYN9ec3fbGsb7sKUVW
AD1zNero6PKMWXos0tdpwlyXxMnOdLiwZ2+Sa3oGG+LSqNUrOL+51b9NtQE5FhSspRZR0SciZZAG
LXdZEC1vdUHcE/2t7CBkf7oti7eHrLQWNRN012WldB3yp26r6b+v+PuJevpdGckv4MuY7Zk+nsMJ
I67mggi6Pe0puM+3j3Jv9M+VqklcKYcXX/RE/wlBnEds3o2h/UG6kdrbam+6RUktBXR/rHjrPGAS
O9ni1eNit180HfL3CLaKfIbfcextilTchU32FGnggUxumngLVl7j65xDyRM6MJ8/hLtZykwiESzE
euTtbfKoNq0tHjwVv85dzKTIIqpRLg+TjpFcg7dqKn5Qhhmir5wAY9/IPlV/LsGSrnE4zhthjg6K
tfI5ssBBFv03HamX2hg3zIWjo9+FzsnL1rMcfpYh1s4OqzfPRgnnOu52HqevYqGAtC3RJU0TsNZG
K1Q1bC4yWrZTqWhMFCxjiXVvpy6kbtM8msuCU4uB0jSFT1El7daw6TUa6LR9OlNh1CcbuXDgNYad
GN+Rk2PU7WixbQd07FlSPjOjxtCu1d1G9CEZOpUC/hR2gU6kxHlaHgokmavBLtLNbMoUPW+xBJ58
jgv7mFE0kQs52TdLq9WhOF4bRjScGwnFzgk5cBBrN1has7Pjztm50Or04OTWsVH9ZYBDx/hpoOnG
/O/MTh5JSEJmmKUuU9n+ATwbrW4/RY70RGr/+fZEIAZbD+yo9kxLr2nH8uO2PrwC/6kmCwumnksH
azH+xt05maz2vLjkz4OyraPtQHNZ3mdzIjBxynU8VWQ+uTn2Nd0JgShk9aGhe0owXb0pDA2y3+8Z
+/hp8PX63CJpYW5F3HJC46perqvREM9GB6FE+MkJRLAvKBqmgiFbi04Mdjy/ujC5Awyj+dzMKpgq
IJsUhzY7xuXop2mzAT0EGnhSj+kciY1pVbD1+OOXBm4Pbvb25PYgOyJWJk3DEooNbl+0ycOw8OYj
5bvrlDCRv3fngWlIo4OiM4lbWk7HmDs7pvc9f+UAe573FfvYcreKpiMk3uC2eE2jVpwtrSrPInM7
dG45pqK2fk682dyhgWwOkRvuHZ9DTt7XHNCIImtkio9NaslztTyYZXPC7q3vG+ZLeKOIfRrYvGCf
+W7bdV4gvqP/hexjgkXmp+JXLP29bhc17a2+DtCpjlT7KDDJK5hZeP0KpYKa/YNCk39WCjYMtNpl
JE9Y3zxmRxmfs3FiKjdRvVGg4XdFgSbszzjJt7am/yHSc4cOgXoW2julwTjeM40/d0N/MRX7FMgu
Qb1AmPIC8hVKPZnhUoiqO+Fo9S5O+u+Y7YhVMdvzPJIsb+WCP0W4DHNYJnpYPBamomFm84+kS1XZ
gN2ftdeCX3j+9+DDcjib7D13JXceQucgQqQoG6swY6PQy2qjQck+FK7ATV9f6kQ7TpmkU4zHFxMB
wJlUe+mUxqYtbI6qs8WmmMfHtiBC2a29c9yL+0nnstTSPGi6XdbL9IhYlsmdc1dghN6zMutnuWyq
huI1RaK6ziGcUDSw4N/O7sT12KZgjN4jqD0DoGESn3/XOp5iCB+eHQqGfeKXPdr5zozgC/myO/jJ
HEQoa4nYWjbkdnhgTmGANPS/bz/UWe4qt49uK/u/125PTZNSInOdv1+rlmvs9hX/vuF/fH+9nJ4g
zWNY0L6Rv5ejU+2auJq2mp4Y702pv1lwRh+8IW8e5tp5vb0seqFvawEa4vZ08vIH3IgVAitS6oo+
I+Oab8ZrD5iDvdwOfEe793zevX6ZgEZON17RtWMUtjAk2iQ/X2+f+PfZ3jupqBOksPClMC6oedjk
2fvYiD//fZXTpdmxFu41mSrzOuH9XPdaSwN+eWooYjEBww9BmYbGtSna8mp4f5+AHzGvt5dvDxoW
qhTV5Cr2px0ztZQF3EcbXFpXU07/9SAZnO+dGI0NNs+5JVHl9gW3Bzoz1rUDJhmQyBYFZY81JxYe
lIPBda54HF5ab3hPo5H5ya8BA9gxyYi+qtGc2Zn54us4QPRWXAoiqrl05eu/Gv7WfEDPx5a2B7Hp
ULqtmoWHXiYYNBLQh2bvdidM+sxoCwB1/fLjMd+0R2mgi/37kSURQs4ZA+Xlsy7zIOg/2zJ/BFE8
rYgG8QOvIzP69jCyiK0tB2im3/j+cVEiUCfrux5LEzNxdlcz4rOoTM6IKEHMWXFHd+j2mJnoa/vY
bY51AvcfoN++XZ7dXvJKxl0SpbbWO3YQW5/W4ocw3aE+wg6jkPXbByI/X9hAn2MDAW7RFDjRlo9u
D61FZJYaQX7Oh1rSEi7rdg7kIkL1itHHbEWPErUJy0dkKvcIjGkGkDu8Dp39h6oxxmBc/lEGRes8
xgP7UyGPGW3wTWKa77eXaE95hJ1wcApUFLs8MqujkoUbAB+Cu7I8ddlXI4QtQP7g4rFW09J8ClWi
76Ne7eypx2aLMLiTRETE9PcQ2wFRaNhrsKiAlYodnrM1r47cHPDbcyDaClh+NtjBf2zizI3zXjAx
36hFx23KpiT9bWmCRZW9sN2ZIoFb2aRJs1xUOmeITA6J8UMFiMjJjakPhinn9y4OPKss62PiuV+m
aREuVTZM1Zf34+874LzUPeDTyJrzLcOvl6GGcnR7cLVQ7SD84HDEf1akCEXxVb7cDsDtYcpQPWeF
/hra8cGGA4wMuaW+jRtOvH032xdH5ekeSWtW8VQ+5GwCEYlab5EaXkGhdtvbu8mGvzre3mxonmpl
V7mHXNoIN4lm7ybfeg89TKBqiSfhFLatXUVe3caQOPqX9+RfZ6yReQMGxHgLHf8nr+gqCh9NdguE
4uix71AW3RkVgX7Piufbr2YCLQ6Ztvv7dyyNP70lPmht+IPcF8iw/kevrOtpaNM9BxxFqsVJ/15i
dRcxvQQjYVtbR9PIL07kNoXfWQjjkC3eHLajwLXi5I1JfHW8vdQvH4EKrjXr2SI4bg1P/wNiCtpB
8nfj7cxd4XYvkLhb8N8t/6hP3C1eVXgAXLJANXQy3qCNUtkxGEk8SJMkq4h1qIzyOuGrv1pGj3Oa
uOeN2RJxXDT2BSBKglQKv6j23Vv03xML5aqdkhHG7HhvQUz+ofbE49Of3daJ3lO9fwlj3/2FGf9P
NvQZLRI24hg5WTnMCUTXDCcw7amhCPghlm66kn6wFFZl4hM916TmNVNs8KelpOC62vgu0DIjTP/r
Yeinr5xJOKQkKKhj54ETmyLoAxpxBlP47NkwRsJJxadY5y0Xefgx0r9YJUTS09X76HzpHNAz7ogY
TfY1GaMFktiREpfb6zFiJ7PqQioBxsJopzWMNfKHxgkjmXBpVDzjvnW4vmdAHRNgZ+aRK+6SK4A2
65GN9d4wcffTk/5VSUzALpmBq06B95ihaIZFjwWkmojyGduWNhVOrTyRu2gsxsMUtvc1h2Arccys
XR3Qjh/NSLZn/2hmJnC8RDv5tl/iFQCwVFkDduWsB/sB7Y795bEFanGg8ud7lwVj8emGNT8kzC9p
lxs7gTD22rpe4NiaeY0zV165Z2xHYYD+HCQwOMQRTzVIPjoatbeCT2ExfZixfaIg937yAq3MUPzu
ogFKT2qNTO1Yvooh4W8HtI10NaMFaOuMsD6LAYEmW1pVMpQV9XC0tAGVRvgtGIlvkAQ5GEu6k2Z1
3g4tZnxU2ftYoMcMYyIevF6x7e/qX5GndkxEH3odMhCbpzc0hGo3CdAfpfIV99wLOOuU6bG8070v
LFpWjt+/0BbMC52zIIFmvhpJ8JD4+gKDJlXDaGk3Jp/UMwi5raYkB9LD5QYer+4go8TWGPSkBQ3G
MhyZKwPbocncElNLPjNrIGpyZC3djh1XljLqu9bWd9R1d5pHspgZL80Rxek5xT+jaIN6aD4B5nFH
ZN45zvFW6ER+xmMdnb2Fu+RgNDbd+FCKmSSu0kcWlLbkPmgo4Fu6G0l6ouvIvTSWj7guE0b/ANRL
3MRCWkf8TdM2B6tWaBRswp7ugDcnQJmsc90pZE2F/+q2xnjSfOeQyw76yADzo/GRlTu2SDcjlpZa
4QJsXOsZYdA7Le2HrHGMXUSI+NqyYPlFJLN4Lo31xiNqOay5KDQgjGQyDdhZquOkiVeWAMTmOQ3U
mTgUxvsTsDaPzYO8t8xC2zhIqknY8E/1UB4HnwnxmHmntoufJN1V6mYkflGmnbKM2wPlx3QZXAk5
RsPp4cqUlhiYiK1M/H1ntg99jx5N6zHrjMYhRscAW5cwhXYhcOWT3Ot+fGIy1B2zDDaTJq65Drq4
Q/Txq4r8X5Ylyvu6hQyUdsinCnnyO8tcxaUTkdlkycBAjoqX0r0La+wVXtP/aeHDrEo39KDAobwf
ijzeGl3yOcyk9qDeKs9ZFtf7nixGU0W0evTiZ85qlwamSbN6+TOS8xjGv5OU9QNqTrGBnQDcro5e
GqgQiBpNACbk7rlVpgVkrYdM8kHYcpmTaI+3OMCN068W6tEOUHlBhnFTA+kNjZXhoPgtUdMdMpQr
/BNbgwKV/7jZU0ZdC8aUu9QvveNEnMqqcHNEpOCNT0vOklWeqTXjvV0Zn5PBLRJObxTonf7SdYOx
94qMSnKG80WFu4UhZXss7iTjsqXzPIq+iuYNbBunIDHW8cp67Q323uqcx1GOX3bmQKM0AbUVdDam
Ot1HA3zsDDUbOtmy2+XltZFiJL/bCS/xXc/b7pTagwvgmYsWqRACD1oxKt92jDyGkUbaILd8ei8o
q1FUzzr+Pa/bEWN49ARmNm/88si/xuMIXw9bMFFrICR73BOoc8kusguid8PmopGzCKqFfB7PH98K
aO8GnB7UQgYkWrMAJOaMdy2X4h2rVGYJIoUd/rquzEpy5IXaZgp3h5doH7buTPvJmH84Frj3Wuz6
BsPsFT+TG97CA29Q423iNjW2o2R7XbQ7n/nZgcYfo3pDwoGR+J0Tf2HZjHvNoIdm4F7aZYUROHiv
kW0Do43VEckUqgB3ZgAFu6xm8+Rq1rDKxpyBqE0geajchzypHyfHe0XD3So0AcDbK8ZeKYRrZOJz
OqxUg24am+IrBoQLWXhU/vdjQxFF8/fVj8pfSHCyQFtImLTGfRzky/z6y2kXyheNYlRvn6Kv4y0h
ecyNXOi9o8X70icNFMPG3wEZby6FXuwH3dqWZE/TGc0bDC8LRsrSL9YQP2v6XetgfrUy2M9TBHRg
Ru/NnQ2AH3UFR5A4BvT04Gv7robAjGIWnDRDrwYJ0D3pzQ/Z6JfXoRi3tOMVd/pZJ/7rNcKMwuot
v2P01rQzFLNwfIHN/DsZwbi6c/+izU58FWNzoSx910LGR45l4aY1zBNQKMRrERReX+vvMPlj+qYr
DSiUjVxBdvEYR9OaNNcXvYe8GwJHyTXxTRfrfvRN5COEMIPCIoRLyFMJcv+tR5MX5f5l6ubxbTSc
5755IzqOrhq+X6xq1ceA1okxdr6PTKh6oUB6jDqzBE+CuJoBDJbK0rnUaky3XtkeDMu60A1R2HdR
3k4VMczeeKwK51ufHUxGoP1Qpgx7ORCwg/Zj7H5mkxRMo8+2E4iJbhGYjIqSo3aIBav93wgjCXtL
5BG45SsRlW9upe6awzTaz0XkcVnkicDobqKXKrDzJPKP40bFMfK8H1qhkezeWcKRALnow4tYo8g0
HsYxvXc5qVc9WY4pIMVVnZLS6WR3lAEumq8ejazeNMQGaXdNq0NKhreBsFtjWIUuvx5M/GXahfi8
o6AnKqxOrUSr8g1m5MyJ74vGug9zxGtYXSTkBozvxinj/U/0ONvgpnpCEIcbY+B0tJ6MxjAubutB
j3STad9HzEBrkM9yMt8HoRdrE1PbQLEDGHPYhbVzl4z1L4x8zyFnIO0YdVSp9tP4p6VTd1KZtYOu
SjDeqztR32LOPAv3qEp/36ifdszuLErcldurr06rdg76hMnXSAUQ4I4mHNN1DSmsLzT84hih4A0i
MwadLcs/ScEVKp1FNvFFq0nm8j5jPCvG/tsnDy+gPZuuavSDvd9ABLeHjdPV3cPtQe/vG2GQgOt5
+9hMxb4trUMS04Wa8DrvVR/7j45uPaKh7zgwoRkMFIf0gq/o5e0z8uQdwQUpzi/9NIftfG777E/a
z4ikmHh0HmcAN06YoE76NZWsasTPtSenpMrBhEvwRmUDPfKYsLUN/VVzlATITRacQvplpDRywqWv
Fv7vxAMondILmxEur5UdYjkFMhczf1gR4+2vHKG9l2gPoePoKapIlpfWtE3Q5Hq9sbDbro1QD/rR
Vxu3z9+YOo4bsoTfYoB5g/hwrGQEhOoad5bb28ATCQ0e2q7ecfRoDDjwNxGuopG1ACS2gesOe+bz
4Usr3I10YPKFo/vN/azamAb4E6hrSMwAkG1VOkFLqJ11EqmnNmZCWvUiDAZlZfdNF3kHF7+zTrYW
RsN4H/l+Cv/HZ2tUgu6xarp7PXPNwDZwjuQxMoneNs/MesFdLfsd6Fj6JgYWQJRA1Ka72onSddEL
mrhzYACXos1CjknW8/8vEklPk/HJMV/kEuTqR5YF7Ky9iBjnwjgkwwb681mO070f4mpmq+mtdcgj
JWPvLfm+iDSwH5IcTwiApIWbpdkThK209R9D8zB1FpyYEAdh57t20DQo05mGDw4KTLYKQR9xSQF8
1Iz8oEXLimfAnCfEZNcU0Z9CV9PaI0YMijeSTMPiNtYtuMoy/tIE3nK3o3+bsCOFaJjtofsRIHE3
k08y9joblyb9zjGoHT2n/uVgpkZ4yCnknhmBMmuU1W+3MfHEux2AaOEXKDxdJGIgjvsRW5ln/LEt
xiyGJGajpiGwymrfPZD+Q5lSDPeN/NV2EAE9j400cEr4Z+/SNubN32sSFDLCDZ9zmhZKeef0iCiK
AgfcxyDsQ1nhf1asJitGLQ+FyI4QIt5Qnwumg+xT2lHw/4KTjLTm0ck8gGg5feeoOhiLYZbvBjkf
ol2kumrdEhwJSEcEZ1CMoaztMchsNDrWZcOA2GzPKuyyu4HaX9RF4Em2djWbAycV3Kt0Lpwy787A
s2oOvfyxwCbBCP5I45ByZvIYc5dtoJGEvkpbPdoNevrqAZzcRPmDzJ1vUrEyDiL1V8OEuqZPBMUD
k+g8mIcWtLck6gClXxJuwT3+aYT/JOU8bsMwY1OxxWzPMArBQYCa5dyXYM/61Fn3yFq2bodmt+3p
FiQO3GrVHopBDmvFrGuVmfzDc/RG13/xu0cf2ApSxl7dy6Src2FHHJlaYinNGzZO05HmxWNcwihL
ZncjJMP7bPgtmuTZMNSbFXVEKxBjLcaf1Cq1TfiqUyxJnNulxPfjCZjgybQ18i+YaMeQ7u5mZpsG
wQOdfjKBxsjRb7P06F9Y5j67pN673RcVkX0J8WSTaPdnNlhU6zFGCK4fVTUy7WC7RXbKNjZwz7jI
2G0PETmGkm0Rlj/RmMBlT5x2HU7c5OmcMIVp+P0YmFRmgkIeafhE102CnMdNjaMRsQ0rGUrBe/mD
W/AaRTnR7fEZX5SG6t0CJau9gZLGHTBH+yJjyOXYNuuifCsy4AMNIjrsUt4Wtt5TUUgtAKBDF4bc
9Liks2wkx9pomSqPjH4XkXRJkrYvPCQDGS5e22z9dQWqjWWDRGOkBlr2RoEDCSvXTqbJj5vqtzE2
qQBzFio9WrgNw0vTIkhI46985E/Ewffcc6ceU/dVjUir9cz01w5CUFKKdlMbt1fsVsUaorRFeWiR
jw0JD+kghCoa1AYFJtFIi3m2qby9l18a1bzYMQSIwlC7ou123PDvJ7OSW7iuZ7bl7krZPjshZoPu
aH/68KpHHEhIevwzbZQv22mczay6/T7py7uwxbBKOMw1zUFl1kn8IaJxp9vDH9xZP3WSfCR1u481
RRJtfj9Qz1szBgi7LkEMiZAsXyKzJSGqdIXYlqf02bhcZ+OTjJqfaZo6VkcYRsMkIOaZ2zp0WaCb
b0sb6a2WINoZSR09+0fQaFjZOvv85RwQLLj6wo6b/H6DJv63M1RwByfrPR9xYg8z8rI8H05JXDeB
yWZelPGeATP+0XDGl0w4rhQpM1Pwmp3LrVY6iFVg2q4S3oV6FoE9I0OY9Oii6uZ7tBKwIZBS8tzc
oRfbZKJ/yp16Cqh0Ik+A0JrkL5alF7tHuTuyOcNboS3BIlKxtdatb7Q+L3ERbom44ruFx8aCuill
mg0+mXdW1wir3zQO7hkPp9Ta/X+Mndlu5UiWZX8l4M/NLBpJo9Ealflw50H3ah5fCEkucZ5nfn2v
65ldHRFZiGog4AiH5Bo4mNk5Z++1VftoZtlPlFxUiW32NOF9sJomXBBy89Bos+b4UKC1jtnXx5yI
OruLvy50KT2PDmVIV17ZfrmY6MPUZgXpq2Z2GMIdCDT4Fi/mUYNE9MGevCFCttlP0mo3Zllu8wid
ioObPugEQLcCxwGIART0SY14vUVs7iXNvPMEVrQxButmX/C5fVNDATvanYOBBP3sohfkzro8rKgQ
apauftgGdbh3u5jGIl6VW8c9GLYxf/rx+GLI5C1sG2PvukPzBE35ks+km5UIL9UYSBmzbS9PqLdM
lNHs7CFsKC06c1MRqcrp1Q42sqzIy3spVHlFrMcBBTXSAtuj0hkNRDX+aaAHvkaDt5/6iXpFe89x
hXC5wIna2C0yLes7lNHj7DonJD4MoUHhuVZE8AfVdhdOj1Pd/Zzj7JF4dGT7l6Om5IGx++pozOKs
SJcCTbbxXOcCCutXXlFBVbbVOY1ndHBuTQ2krJWnbAb7ffkhqCSLC6U0GJ8F89YNByOPJxy0Dq4g
WSFeCDTqI91trJbmsj/PB0mRAxxfchYTr5GVgUhV4XdbnuwqNjaCjPMuo5XN/rlwx2QzJ97F+N7R
UrNQCHXWagA5s3JFeOsoPCXjyL5v9fuB4Q9dAo1T3i14B417YX9lCWHPXQmkLGRzLhLKBQbiIUIg
8xNpz93owMU3J4yUUC9cL33XaV0fCzg63K3kZzeEI2rI+HGcimTnaHkLXchbl65NPEMncNSA+843
c0GwKsQDpFFI4ehBmLteVfY6RFaXxLT9OoLss+CqSokOKogXGczoDFKOh8iDgsiyDPq54ymT1UUo
lb+OtUsQDgFihRfhOSC0eQWZzV7CO/FXgR2d50HQFSCdcbLMn562+SUK76mqAGFQ6Vc7PzU+iceC
fmVwR+qh+swql18boWpvpK9NCeUuDj4ZoLEmxATD+DXOIzAjoLq++4y+Wj49gZFdWSmVd5wLui9Z
/iguvRRxIXsCtt+d5qJ4tjOBWyF6rXoFRiA21rRlDqZLmLYW3luW8majTbsxa/VgMYmV8ifUFL45
mjUoSjdN5nVARVgNvGI7u/TJ2c+Q2ls5rUcQh0FN/IxS9a51QPsmkBUZpzZxi6smm45R2ez70IJG
rzh6G5w/Fn4WPtgjxFCC1e5oFdKC4mwTj0oSr1CrRZUdUpOmphHTr5ycyxElXFiVS8pxXYJl8f0r
mWI4IsCC/d2hbxtqFCIDJ+fZNZaIx45VmZ5HbKRnF/cMXKZ7awjeaqYum6HSoPvzaxEy1YYRhDrX
5QVJ+o+EcfUSqJFFBsaNiX/C8EG1wxejsXJdNOgpBh8WrfYgeUCJasJeb6eugo5pAm4kdqJV3QVp
Q5RDUZzaiCZP3W+JLq7Wc4rmzSJNK6BcoEl9V0/V1tAsOkX+4ptOcIhRcUWXXAT6XDcIez/kMTMt
gjej8QM01he9MT25H1i06jUpdzSde4PQgFjdIbc6DMhHF3VZPNIhAAChTh0bYQVzYIvvhoGbMV3p
vt/4tjDX7qMO2me0C08NUcssosFDQaYSwXTmhwT8frbrZJfhTy/91QSDcEDlv+lrxBQKx7qMzad2
Q555txzIhCVKDI4f++6iacNHRbZBaJrRIeSEnZiruuVCDtY1kqVoleXx0TprE6BaZeDkzLNz1CNX
ptZFc1TNRzQ664Ae/zYOUYUyT8e9fZMZcbMdeuvN9O11G9Sk1pXQPElh/sylz3ha/zRLlFtKFvB1
C/ceoqDPYGiX9sVDE7lvRexFHKFwpYYZBQBawo9MnWjCnMA8RO8lor/ejlfwRFCm9tNGGaxKHh2O
C7m0q/ME+uMw7QlwuacNSUvDSb4UkxCaAIa9dsLXYCa/qIssirjIv6LLMdHPTPyTj+yuVe2Rke/F
d6xguLbFk13QyM1jDr+j4jxiUyQ74fxzoHOZEeBie8HGsbHY0hU8gEORoCgBPbhe4RDX06PAbRzO
Czkwm4YqY6E7O4MiT5/OwvTF08u6HoQOOZkre/C+EnxbZI3fBeVU0OgT30NsnC2NI7ssSDstvqxK
Ae6UxlWrL95AcOeGjGF+jOF9IDlrDXp+7omNqZ38AexAs/L9OjuWQsLPtcHrdCKAp4mN20ufk6C7
G40clHeu7xi7XrvIOZYwD+I1oI2voqERPI85R1GP0J1JXZKA0rV2IcRj5Dcnv1sPih6AMrFwxhW2
n2igJ/8MM+Wp6YHe4C0+s8n2+PSJPep6sS7qaTeUMLxKAjV3QaVvOiHfMLVEp8xvPtU4fze+d++o
8dpDnVjPT7HV9hyx+tso4sVA2XJoIvr5VWMdhXEYS3kFiu/DaTjhS16jTr90dJs4RVH3XmjJfScW
PbeFeeJ+YtLOEZqDYNRyvsrWvHE7T7bvJQUoLwLFTejBWZ5B50ldrr22vW4IZurVQ0Di5bIl5s8p
acTkCJdWg9t+pXWcsOE0d/Xo3dQBIXNt2cLPdraQbZAHivw+K9QOcLolbLxB7JVWFdCTABbouwDa
RIEhkCAlDGDnStFFGBPnjfDQZR6oHE+rzbZv5bdT0gerxrwj56Ke1TORsB9z0t+wn58CPL5rcmog
1vX9PunKE/gj9egTeSvo8WtrOgOpfk6NWG6qAbUWlMErSx6d9qsbZ3ZXUL/pBdrqmBdHH5GGjbC3
urPAstnVQx8X78DBsTP05alSPicGsexaq+TC3QLlY3DpX49QWxdONW+NBtQPhNoZ+QkokgQBAjXr
k03ot0Q/UJHCVY6s8BgAgyUR6Ceozf3KRtNKIAXdB1E51/FEQCQzlmZjCviiZZoMKGjLreebBmAt
fSpzAlpMUBNRTj7ISGBDydCa8Ovnqnc3Hjl59IYJKTFomuRtv4o1zmbf/B6KKsZ9yajImu4Lv3+N
u8S5clIm9SlTctvgMqYsvH6Nus5VsJEs5K6QxTWLbrRslc2RQfIkG0P5rUJB99hZGcRHrjOZqFVb
r1KkUEibxEddGpzsynJpk6NsWCjXGvMohyBbMKPy7PKZIXC/cJyBzappr/2GDMMhexN2squ86q4E
2K00j1aXSuDToCoFVnakRbzgEradoXiOxXDwZ9KevFtlyRJqzTDTkH3nLGJsM45L0iPiIpC8Pl04
Hge3eWCUhXdithkTS/fOa8QpRuNAVW/M60Dbr/k6hFYKkd9aED+81XBrYCe4pIi24pD0ELRV/wix
LN4WNPAWmsXdcx+cCfx/f6OTjvUwS1DAkhs5oByY2htAFGKBQsan9wrtmzbqxqGBQ+O1JIXW0Hus
n2xMAfzBIGh2sW/D0SLACUKUYJlJyLUySDJkhquPfW3eID3ngRoba+MHmZzgdZLYFE9Wy0wnQtV1
+cMVRD4Eqpk25pR66Elz2F8+ryaULc9bIYXtgBYGwOQTxAG0qA3uwbBiV9oEnJSXss4ZXDWE7bXc
BqOZ1qlMjpxzmLrYecBU3GI25WFQHyO7umkr/5ugRL2iEKuWE3hGVNIhNoc7/FoXcpgmliZCJuvp
T+7Iz6ptqh3D7wDsBENd3TSHyanGBXodmHcZFQ5Jkbh+aEuCcR6OmIrSNSMViVySTGqrX0U+J9a+
RP3aNffSpqlozEDXw+SGWCsMIT2iwsqPSCZjPJ061bHPocaGXvPFPYAlGOMV6WSLpYR1v1PtT9AY
GyOzb/qc0yRDRHUe2v5oueBUgz4j8it7HWYKUFLBDOI4O8AzDo0rGUafRj7kywB7MVyHu6kbXyzP
InqEnGcfaQpOmLXXlB6c+nsu3a3TIGfEvMSn18mrPfXmMTCinbbukToMi9Yfz4zYpkW/aZ0AMo0N
itvmzGhW9PDaeIAcXN5xCKkW7ezeFNQFrUOyMAatjelHANIrAHTUZZITanfgbaq37czrSiq5rp6Y
lOsdIb60Yzb13Ny4sOSsbN5p2ZM9hvhq4bsX99uUM7AjFznLnZNPv9kSk30tU+saftUyYn9cVbCe
ER0VELMBehX9K5hmLi5lfd5nW1BT36guHpKEabznweLzJgElj6BW6m9cBUVAO7vBgmm79oaNnGBz
y17R2rNxbap3JuY1uAgEY4RwAgUDmCHRlZhJADjff2lKcgWyuP4opvyLNIxySfjdvZzMHm8yhrm5
6fTWaouHwsTBV3ryMhhh3BqTzyT0dKwCv1qZHUEpCVQjGfb3xIhmLB1U9aVfJJtY6muXmM/QUOta
MAXqovrRqsNP6QXjyuwJSc5z2EKDfJmt2oO4BtEjFC+549xmsxFDoLJ3SaKvjBgjx2h2MQ3KYiub
0tmqpvJXvIp9+BQ1qOxIfPh2WFXGMnvpU5/ISDqB+Y0MT3OTPusQ+RrZdWy+KAbK/gtn7KcRlpsI
Yk9JRGXcmG8C1dcSrR9ReLJ8iEMCmEef+uVXShqzBmEwy04EyBe2pZJhXsU+whAtYz8HBab872Gg
NB9C6u8Os1HkTx+cPGhiKpaEwkvRlqU80C3jOK57s09iWPwunZO4BwM/MkPWtVXcmGtdEpgWDMVL
IJP3i79iZcMgbeEoLBUV9Jp9S61prVKqxGNKETwzGoYHpfxsYw1074RL9QsW8sEv6MQBNd8najCX
otur8DPmsYECUa0wMHS41YmH5A1EUxRUKNrxBbel/2aTKYdMYK2wKl2PrwOBU1NRy63H6oT4IoGR
5Gu0sxIuminUOctv0YVAAfbiVwu6DCqghpjKiMRN6bqHJOv8K9dmqRhoTJduQwCLNW3A796BxnFK
ENIN6rpVpD6VMvXSRLlrjFaxV0jeYN7WydZlsa7j4b4i1LRuxLWRTgxevNsY2c46lAZZjSbePU8m
Py/rKYZ7RdIKA+9Mq2srQVg0lHvbLBt2dI77uIRS6hEonRGBFATBUGwz+OI7EwQtBr0tiUBdBh64
KeVCK+rxtjnlKSMDlvv1DGWuQHNfm+jhgnGBb8peV3Sstl1VfQpTn0gIoV2keV8L336c2nAPfUWS
DdLeNU13SwRzkOBRypWltwgM35jnrlDwRntpwpYi4L2V/XBTZtQjitkwEw2CH/IKh4Yxf4uSLrlJ
rb+2cOhmU7scXN7IOO5va5tkvlZEK5+Se+UZ01oqjmahKneDMb456P+gfvHoc39rO3I3IYInX3Gm
zsrePijwKWx6kLBajk5bgL4giRiKUSUSmesF87FJ4emF/qB54lFOlDXw0j7d6sksmRcy3xrJJFwO
1N0IU6qSUrXakGIT7bJSObjI2LULJ7AYNtVrx6cJ4Nils9G2naFti88dE8WFqU2kC81onYvOPAIz
v/ZhA0Y1MVIVAGTaggH/14MZm0Oynuaexa6nqmqC+qVzCLIhCR1OZxNfqzjciUseS67fAS3XV0kA
rDORBLUFXXoK9T6umaDCf0+P9awfRIsKa6KgSZL0u5c+zVoL6YrTPxpBdypTJVa1H36jjE0WMVKB
uLmOSMuaS50vefblwusRSwDgh5PoE549BjsMX8Y6b8eXqrK+tXBZYtt8GU4gj6vwlW6xS9ASifDO
GwcqukREV9bIjdKxOuZttzOmdl9bwNBq4z6uWn/l1sk5JVoMEdOaPPUtRlXac9b74AcP8J+fAxW8
+Ln/lTvvJqrUxBi+Ihs10xScTCkxLJThMQN5lFriXATRqR98hogIftMOKZuIpHOuSn1N0wjlDJEQ
bZ5O6zjxaCy4BlYNn8HDPFoc9XCPdFkhF/Df+0t4O0eFrg6f7QsHbKruEaA+Y2tUPBHtZzIwnRo8
SGpZ1D0QyIb93JheGYY8lr49XxFS8Glue4dLWHEMOptT+GKW8U9+W6Ttc2BuWp9HtyZ3euNY8qfF
+8GUkSupQGZmGQEq5tR6+MeK52xmdN11V0nrDedff4hAfqGTHDaWUZUU1Pkut9Um5WFEYB35RwO5
VwMMaUnbSC4zDRL2RlQxaN/EjNYku9DYAi68tI0a5he46lOSIgYDxnpvkaHeiBtvSg4sgBdd07yv
S17JrALnaBr7scqMTVaZP6PQfa8Mqzs7XblKDPexF3jbXQfuTaxI6yluPUQAR0sYL7WLkrQbzGzj
2li/iJT5YICdrCNNKTbp1ykreVSIDA3tqF2O8/CKdwYoXOJ816IAIeikdBD4kfqRujXNEgj+ZnHW
Kn+USK8Pst9XsGhOdoMM1zAqPtm8s+nPrWCKgOrFqbsclf0zMSai6KIA3FPL6LDygXJaJSCiH7/9
xz/+8z8+x/8dfBU3RYpfKG/+8Z/8/bMoiToLaLb/8a//eCgy/vv1b/7rc/70Kafosy6a4rv9y8/a
fhXn9+yr+fMnXX6a//rKfPd//XSr9/b9D3/hXYza6bb7qqe7r4Ze1q+fgt/j8pn/vx/87evXV3mY
yq+///hEI9JevhoOw/zHvz60//n3H0K5vy7UP6/T5ev/64OXX+DvP85fbfhVp+/5z+bf/tXXe9P+
/Yf6m2UpbWus/0pYnjb5esPX5SP232zXktI0OQ4KktOk/PFbXtRt+Pcf0v6bvHyEf+hIZdrC+vEb
w75fHzL/pqTN6EPYnvBgQTo//u9v/4e7+P/u6m90k2+KKG8bvrD68Vv5z5t9+e2UaWrHQeiI88k1
+XKm5uOf73dRHvDZ4n8Jb2bgnODC7np73AiT8kGk5p3RJUTH6vTEAUTv8gkFwJz8Wgjjdl24c7gf
TAaGQfbVkyRFznXjXTV01An3q0AoEiYXEDpPICk5wkVQ+mu8r5Q0JKvDYblOS38r4JLthxrdW+Og
NWnqlNfZ2gtBZiS8nyNscmhqsvc2MV0cQwhjS9P5yzWa6MYxxXgK0mLDCQLmgR9Nh3j02qvartDA
1KhwUr/YEgSVrObWqh9cOXCexukHZRG5UTw6iyGS4e4SFa5Lgtk4B6Opmfv1756Ff13t319d8d9c
Xck9klp5aOFA4/zx6prO5FWXiGv2q/Imxau5zgtq2bGoxF3JgdnRlD1EKrfU5UunjV8s2XUrfBI+
Z4cCUGhssyemJ6sYYFzl4//w87k8YX+++9LzTOsy87Yt03T++PNRjRYZ1mQsjfpZVnV4CCU02Vo4
x24MDm0QkO6k0ZBLxjDINvBpoTR2mDQE951XAi0n3ARhO/l1cYNV/sWI6lvch9ZV6hGNAUbqKtHV
y0Rdu2rV5X5HFCxlmby5ZQPzKXGvfz0BWT9fzRVZvl2LjGy2ylczNPejKrv11DJymLubgL5PUKbz
Dpb5vDHw/tAlELvWJhqyySwS8ChFFkVGrF/vpvfSDQEco+ku2cpvZweNnFlG307fGudC1vAJY/vk
K2VdZwNz1JRRQ6D7nSBqYxXOihumEgIVBqL5fj0geQYU+K8fDufPF19Q6inXBn3seIJm1J8eDkRK
0cjTAM21SqMjQnsyQ+CIlSrMiCWDXk+Q9EM3V9mxTQqEXNPQrBOlT0YOvh8xFReqCk6U/0D3HfM2
zcvmyMkr02F/NZF7mgM+54GH0NXhiSYs0dqMPfJxbCBvEvQdFYbBfNWzxYkON0GQgbbgfjgSh2ov
D2UV7KM6s+5Uhu5QpRvahsN6njtk2pfXth2rnSbOhnbD1djRYpRDt/nrS6RY5v78fLqaPoKtpGM7
1q9L+LvVic6o2StIVPRWCKKQPu5pvKZuIG6KKRuPvdA07BpXA/aYmcIR0RpU0wMS9CckyxxZy4yZ
VJyRs+bG0VY6db4U2aj2xPM+azVDeSwisZmATBX4tAdPx+6CPn+/yZWy13YzEHXB6LjuE6hrhrBX
7tz+DJSYtwVIiyW6aUE8faRQVBGw1eJEM0OmddLb02CvMZ7mxbl19LT3ffzMU3dhLSFC3UZOlqym
oetZ96riVAcWwKe6I7onitEVOdEpmYNXALvu1ijaTxhZzbb05+DEPQ1ObtAgjavGCCW4PfCvBSqb
OdjTybWAjYlg00D9X3NvIODPGjv0aG19SUoTMwFa1bkZ/Q/PMjfk3+6U67kcjZFiWWx0kl3u9/vI
YDt9Ktocjx6o1w1zjqVqingj2/imC0G/19q+cfr+WQcFB0ehFvaAhUjF3smztFpPWUgjuanpBA8X
LHb7YWmCoSBPnhELM0Sw+hpYW+0ujbgM14Fht5AtGZAgI01ZuptsX7KAL2tt4OaxEUol6GK2iCSM
l9SsjgPV31HbDDSU9Mu9F8XDNkp0x0DKePCcJud/moM7gCKtKtr5BpPsXSTaddzNRFzPebIZGZet
k2SsGes/RCSdOELZ+9BfN5f0slkOwA8ICbEmNq8uXruC4iwrknOhkpdEj8yYzA7Ot2wZxnrfRkls
PTYJWssRFEQ/cwnrycXnZGK4oU3yUUgDN5mPh8D08MHk/rnJSFovS+fTlheIaz2gZIsJQ8PpfesX
lncVm9MxA884pAi7O+2xXDTYhgLCtVdY7dAyS+TD4TBhzgxwRTDbHXdN03qr0mhQwViNXvcdNZPC
LnQzo3Djl9/IOth5Ru/QkLfvisL+CELjIQn5SOACkXBAQ/AdQtCEGTjbBtezYzoVznlwib3JWT4c
k1dSqMKjLN2NbpyEtLsISUohLnpQvmcOSv8gfes1sRD4VdH4hT5Krxg48eL6a0i7M5xqfkxdGd5V
kr3OFoUbpcSXWSYotmuFthTHuVXNZHL0DKx78SJUAETEqmighStSqGgkygH8MN3dg91JQJbdOh2H
e7cxrjmio/v28vsAFwiFcp53r3UU0YzIDQQ/dGvtLD0ikWAyU+hym6HWM9uSAljD0gmdljQY03go
2ottcnDTDeBmexVEvXmeWL+WRH3tUSseKsJE1k4FJjYGf7dSF9kQ/fWfaQeGt2Vwiftml7T2ldvC
cirD5EWb4uz0M3EjetGbmPlj+LmesO47CawThSl5rl7+Hk/2jUfFuaDxvQToV9Mls1DS+zvLadR1
2T+IDhtpE/ovs4sG0EfU0jKoznt3O44Id8t+n7bCXdM47El5BAOP1Lgb7HzlzQmBdEW4m/z2ptM5
cbyOWHfGZO7LsiKT/DsrBMRqrZ8cVAKYRZPdmKefnaOfEzClgaa1DtYin97jSBUYkr0Ho6nPqT2F
/6xR/lCi/OG4dTms/v4wy47q2q4jhesq1zF/LVK/3y683laqgGflhywnml/GLmlfCMGLHELfo+HP
ktvF1rjTaLRCB3Z5VmA04FndNNFVPHYfrSXfZ0btAHiRMTjSIMHEOv31vibEf/ODOtL2JBuUK5D+
/nG1xBdacMogptG89Zk2rBMrNx6ExfKZFnAlO7rzVw7KCmQADcUsszxYoX/9M1yqiz9dLE6lSnE0
IORKWdblZ/zdxTIFuZpGN9BUq6s9jNb+WPrOtiAD/ggSIjyr4tZPksec9Ort8Z9bI50dlCFlkFxD
0p14dA25dkE9Hg3LudjCcuwItUMb73I+wFY/74QdXJOMQapCNvgE+xZ6W+QakS0t50N++ePX/3FA
aqDNJKdfdtLp4intL+7ScsQ3VfUEipo9nkOEKNc9JGCoMoSmOKq5tjlRLiysZuspWCWOZnMs1XXK
BTxIwvJQhLgLc4z0dggYehMYI+0uvJ/bcsmEzdv+9SUVnvlvF5Xg0Mtx35WWqbV5KR5/f1FrovHy
yLh45Gb3A3sDvdc6A50zAskp8jtc4vhmqUZa29i0Xd+uUvcSzyuS5wpVHM+tIrw5O6nhMM/0MSs6
o0QDJ1ciKb0t5J/b0U93Y9w/KUfTai7Dd5I2QzrDDz5JNyLSj06I/F9lRHuMqRcyyrybPTpfycQA
shnSYQ0lgDnr0jNKta+T4TqZkS24nXx3a4sTRR94BA1an6W6yGMVhVHRo3cYyB+006DesO9Ax5PM
+lx9IOY5XbvbeOxtmqXJym2IZsf6ZFyGJ7vWBFqPA3TVdH28IQP2yQncawAphz6zX2xyOUorXYMx
xTkRv5dJ7hxVl288HyYuWBAA6kb9GfadvXWSikFhLZYIMOqFa42UciQUzNwB/AusjYVmUbIb696x
7O0UyANpufmiGNgDPHwqi56OMrbPbQ3BDr5389246DzijkmS2zQXM58E9B/qVS1ioAmQ+DetlNGq
cUhssaoeh4cZvoyDpoRAY16OTLC9jhG/yXDQ1Ar5G755jPmswCS+AyGlref3YG9zGomg4rOszM4F
WTgh0Su7RM71ukte2tn7mYrm05GgacdKOYeiHY6j/+TGyNvAJlmrwL+xkI9k1uRua4LTtx0c0qwo
aCcNaikdy7jWn0gXdgjozBvFWSIkeIifgNuHfQEYV8XmphQpkaesieKlbqRcA85f9I26NVxJlFBk
36aaMRE5W/pgh8beShr3JnoyJvutC1JnZzjjiYbT2yAbwUYBlDoSd9yGD4qYdOlovZ59B+dSPU+I
bmGVjQB2/SACxdRXdOt9rEg6K8pb+B0fhZmjix+5jnPmDyvh63d4klsKD5jyesHW3+xJt5foFLLy
pKf2lBomcs0MSTcuoGOUiXnXZ8H13Mm9avBAtF6RXo2ze2965UOROvVzV8/PiV8uCWlhzAR456Fi
nFOkORFMGcNb00AUllhzvEyJRiGonP573cg1Jw6P4I9D0d2B2nQ3sLTAxowkr9hXJIT6pyw9Vwbk
cPnVa2J50QPptdN7by39B3rMVcvQdTHb2bQn85sjPwEZq6B8klQ5izaNn8EK2mvS6cJlzuuxnJlR
Y21wjraeF7OcmlMA55iCEDLWRUcbD8ImVLKHuuLewEPy7giVgRKnLDLQDe8u8KzzTJ0CxPqnXfnp
MW+wEwRWgOuPRmuMF3ui9g2ZCREXjR848BrGxsjxzAiEHAEG8EfxcghxY8VuffGUpnSA+grX8AB+
q4zU9TAwkkud+CEvbdxnecjgiuZJwltIf9UiM0ageBIWyZSGv878dE379ds06BboecY1oNvy1k3V
OqWpv68uzBBt9Q8l+3+aKWIjhoeRdO0jRilcphZFV2Ud5sqoNtIICNbyIigaDXGXHPMwkRkA7za2
Hj5gn+Prclgm6/mjnz1jYXI4u0gJbsPsLcTx2wGLRkVDAnEcoK8cQXWWJLRfUpsWcdC8V2mKooRC
MguGF2FM1ZVXl8kh7Ao4hQIdPs74ZKB6cdiCljJlxl0PTGWSi8enK4j9IKFiPFpZ1OJeRXRpKjlu
jIRwnaAuzpOFEyAdDbI/qH5Cq0Mdg4LEHDbzlPoIAS9OiaDlYCkA4Eji65IMAovPNHCVOwDLUG4u
0B3lO+c8bti4ACJc1Lq4IA2rindTPSPy7Xjlmx5ECFkRVKsRxbp3bSgECZwoudTeVCJdQdnCXV3S
pyT8A58qFs93FLkwbnCqEHDGGblm2MU9T5dwY/yFBNy1NoOQlwawR69dvDvUDLmBJtssEmbtl8ma
67Sc+fXRM8sTsTVvEB/5bRt9DycgW4SBfhJT2MLTqK8eKDmmMzuVasLrnj1oYTFJWuPFo7wfg9u5
heUtR07rSgY7PRondy7lBtHx1cVcGHD9iMmqqdljcs5RZRwgTD1kUfyJfYRlXk42weooaBWigbj1
bMLLCnRVAWG1cFxWCGXCQzQn3+6g5lNlYH4I+iLbItHUVXDnCWfa2ZXBsZf5DvWihei4RwDbZmLb
NRlShbrYewz97bY7Bo0JmVytJFK/JboVnJLufS+EwnSHzc28JB3KbqS8H6o1WCaOu2FLiVreI7Z2
OBSzr8ZukO0St3gyK8qcknaOeJYzQLq0ooys+/e2P6Qh2hu6GoRWkjoHVYGm19kMkrUfG0ySqX6i
gT5oZzBh9Vv0LXZpotQg3yQjRULYJj0xCze70W1sH7FjkcqOlC6aZkM+xej9qleRsfiCCLq1R/2I
HRDDRcZ6uIfUcaVK3hvyOZBlBVXPuY5Uv2hE+9psVayOfk5+eO3Maj/36UGFxrV7CR0rq7k59LXr
7SpQt78SutuL+FwZ5a0Kx58i4ttUg78PR7gbGoYDhl4m8k0443Mr3zJM+Evw+zeDkWIb9KzXmj5B
kKRnyBykDE3055IAdlAIVnRl196p99xqR46Vwq/hv+jPsfe+WAA6KMHTl/K+LbRTuw7Gctzqeml5
id7MESJjK8np2cz6aPnZJ2kw1TKNNiP66RUZJvV27Ot6naLRXra1++H3mI14ALxV63oOYnw738V1
cSnvkndGZp+9X7UnDy10P9c3GiTR2qzAj5ZZjiuQqk5xZFgyoafy/UKUZq4NXB07I0S4pqXNMwcv
fwa5vmbFxUaHxbUUeJR7H2m+qOvrsJBHbJtggimp4lQYt149XVWjs8Zs8Kt1Ny9tH6ea+TR2qX2C
flVA3UrbNbmCSywI4ljQkSaGGwFCOF5NEeqYvG0hD4zwk9AicVnM4X6kd8WWQWpWWUR05Vmg85aW
qQdLqFDIr3O66KaQ5VVGKg7vAOI8bD84TZQ5PBrNRXiBrWfn9pO/UNM9WaVIyNpqj05ObTqXbqtH
XYxpajyJJjuhlp1vYYo8d0asr/Nm6XXNzTxnH5hId9bcNMQmGhiERIY0ubghhQQha1wS6dQePDE4
S+2mpJZV5hNGRk6mOjBx4VdKLQdgCGRLkHVmCVg00t1EoibSkBDJhadaDqzp7C49i7jALBW0nYIn
+0JHUrk7L5izfRMGWR8ce8u6Dl5Ozf+HvfNablzLsu0PNSpgNtwrvSdFeb0gJGUmvN3wX38HkHUr
T50btyv6vSMyGCColEQK2GatOcd8HXNlUVijzo3mXEs7oMaSO/qCIF0KHSNFnMS5up0xoi3mztGw
dedShsuo8m9B1xXk5Fq7KBnQCJVau1Qc98Ws6H+Ho3diuCETo5TclTxTbcc79eThLOI+YX3V5+1R
CqIYMwXmBSKoylnnfcpnOtCHQRt5Zyr50qxKW+T+6LLIL8JdXqB0kUX10ZMiccybdtx3UuIMpDXC
4r04RVLymSi+ejBTlQtLIyWV1tOTa0hl16QVxBxnFRP8Q/JT5FNmscU57NeFbStbx3Tfgjoxz3FJ
ikhKn55IuBoFAwzf9sny/Ye4hzxtPGq4eqimhGQyOWi9S2nehA1VguVGjBp22Sppj4xpiugQmJDj
YW+jONhgc02WmiaeCL/DpA/oGKn7pwEubofYnHqTvwwjphQ65MvGNvp7A29h08a5+ZANLuZFVmRd
R0AXzQY2Nn2poHQx6z1pvuFSfyR8bhUGlNJ7cBqFA8uWHsnejYseR83kaseE3JhUsjCtRXtPrXFy
6J285j0lPObRn4T/VI5inX2VFVSd9PKc+sNmrM1X1Y30Q6g6D4VvZTfcvB6et+Iw/wrmYL7UWWDt
BTUYejLOCt6PILj8GmdcMr0R5sd6ELvapchLZItAE/TiNxiGwGweO0xyvab9Utz82c3orwPNYA1Q
R/7JxKyDoVxPvlI7iE+xTCvM18LCFhUveq2SZ+ZlBMkmkvqo7iHvBFRIh3Dq7Mi7KCzofZ13t2jC
7/RgbHe/vyFeMjLXpN3QEqJGkNnppmlKd0cNCQ97q+rb0igfakev9rlVPRGeiLbRL+2jnzFu2nzq
gLopig8N2owkIUoGTVgQtHs/GeiQJ4qxh8n+6iWquSzU5hsOASrkn6UcPjJPNjvXjcFCev7By1z1
VANG9nzm9kHzr5ILDfZtbJEhhfAqg/5znB9iHW7GQEQ70Q5BfzZr5TkpCNAMsuSpDAblnNmZcoaE
x6IoUuNNiTPgEiRTnU1SKOz7wsd2o2X3oClesaJmR62nt8nbVraJgj8SZPtBmpF2UwMgPYNtrLyi
ZKPoWg2hjZJao0fguZeJ6tKordiSv4tgMGKssVlqbSnG0R0z1HgnkzhYib7es4wrn/QaJLimXSGg
Rgc14a8LiQDBHLGVQFlWQuT1OgzYumkKqb4BWJrEVxC0pHTMdOuexcFTTJbpOguZpCqTYvZAA6xx
J5wAhcxRkVtGyl/qOJxqXWtWjV731w4jRIddQOrM8nLSPCPu38o4P9Wx1TxVfou+WYZHZBnNUVKz
AoMYrgClh+CsRHUkj2VYGHWBws9XCMcByPaSA2hZjkbeH+IoCiffZ0NARfXiGl1yS2QpX/pxN7ZG
CvUVNpOu9LeWaPsaDszT2I7hfijw9E7F78QsIIebI9OyjeeNmVc/VQHY7pbiScQ+B2QAfL4UiC0e
RQYt9GQ/VeOlC+z+REJLJpAOjyXBZVMBWZc1te+8c+FyaJMQkKdjna76sb5EIsKIiQJk49ZBhY7E
xnY2ZOxfIECtnRQpn+YlW7sdAZNr3q6YTIGOMAuKofbadvAJhI2lrqW+qrrmzn3WoRsiwGCBGdld
xzWbf/R8Z0lFEDBsyY1vnCvDIW8ckgDmK+tU5d2BzR6ep+RUhIJhFUL3uoDuAkgPHYKluojYCbFX
UocbyED0W2Rut2/s8mybinvLhCqhnJrE37FCqVF8nSMnwbU3qeRqu2yQU+nspxsINA1K5k3aKa+l
cKN95CV0nqiaDnWUXg0hElJF2VohsNqwDxKHFNLfohVtt5E5Mc4jZXWjhWISXvxoovgE6NTrBq8E
2qtAD6xd68ELTVyGcJ+wWd8GwmNmWLLUqu1XbSqKUwd0esWdgZukMJ6NukYBBdqkHPn+eeKqby77
g8jUwHi0YY7jO2dmNnTKaLqWbpTA3gkRksZepf7jEDH4QcVYqEIMn3WmsQf0uaotNb0YhA8u4jrI
XuhZNmQtOm8VfZh9EZQNcAHL3SZRqa5KISryxqNNUY/9a1JJFHadFaK3QYqWYU64uWj7F13bbzqk
yx+onc9hPPRPBtGcvdkIoNiRsy88XZ6krhdMRQdR6cqTWhKrHA/quzqQ7BRW5PFktJfaAiG04XcP
aCZeaM9oCEZbrpna/lLC7lBaeQhShbpearP4KGCDb922fvcxPSOQ5A4v1JTvYmP/HtxObloGeVLi
cnrZQ/Zsi6jeqyo/wvZpNal6Va9ptpy8vM2Po/pMfg6WgW5gM6e9pr56j3kDbqAZFAV9vFSmvQ+j
XFn2vYuO0E7yldAwOORZsU/7CjUCYaZjTFusol0dUhlb5yylp/m4cvstOnOABgFR9HVzmK94AB4J
XYmhWGY6tju2Qa8Cqvophkc66TwomSpokzWb9mGV2rCp0fCm4UCEwoBK32k7c11TAkBUBogOPcim
w7i7qfMCfkRetpc6Ka9d6XTHUpTfoCtApLt7naQJwiKqajffhND5IcBVerBVRn6tHpMPTcEFtry3
bnofSGrV/XhQx+ouLZ4ztLU3zc6/msF99lEQMpIDYuA7AFNNFAqwU/Gz7HYqTjAlowvDjnHENXcK
sBnYqqCAZKhgQvJvshTxEGdhcASz2cVduM2nug2CxJUgDaoAFX1oJ/E3I02yMJv6Qc87hu+Bj00x
M4dbhiz0nN6Q1Y40g8E+Oqj+Ibf7zcWvPRLLp15a79CD9Ct9S/UrP2JiDQAZ9MPGS/tDpifIAwpZ
7ISkKkuJOtmm5G8eSXcg/45eudcCxvM8B+Vxzl/bUfwdJGrCPJOmpqD/K8sDsTczDWaWHlSwe/jr
FNlb0ajaVbrBQ5tj+RwsuVfyCtxprzirpqFWUvZEyabmWdEK+6wZ2juVOI+pHUHHkhgWbL1N4J+7
LoaJVTRgA8spEpKrb7TfMsuorrXtl2sje850AKlZ7l2sgTuozuXEnPaO3c7Q0mHVkZqN3Z3mYNd9
KNOFDkn4EqZZtRkNq1+WtnvzDb1f9QaTQQgD4c7aMt5kmjecUv/MjMz+FqX7ysz0fp+q4zka+5Ym
cNLucCYIMnxRm1TigaivE63saucYTbhteq1BSjuMW6HSkQNTGgCDiVR+gdBAX23lmGpKYCYgjjFD
YfQ9OE14rjuhb+3A+EGJwd57NRF5Fftg8iIoySTWkp4mbGVBccFQzhSe8HnlZs6iVfkop4ZtL7KX
EGjNQivx5Re9F2+aAlVhHZvE4cgsI+WChl+tuoemq1wur4DaPcwb/JbDD8wM1ySFBhALfVyxgSdR
1mPw8IjC5q/gfkP8Ho9Gca6dQt8XrfJdZxYt8vp5yH3rbqneMxKl8uJGqrLo1ZrM60iwOaoQzuil
uQnYZC2HBGdhaEZoz0ukZRE2GAmYnUBOa9MGPZFldvAMOiSjhEXfn1gxqH/j1kW/vvdigzzmvAcx
6JLXF+4sEn7YpaYIpvt3Qw75GfLyRsYmNT813+aqQ3Iva6yuqwzGQNFt8H/E5/nBV1Xs2LLTaBBH
XDiRhcI2eQMzFZwrEkXCY+TFV80dm02loxvqiEbTuhhwHI5sym7mN672YpF3KSYnIHkhLbvFQKd9
R7BuSY+K9SGN/Ak0qbPJ1D9E0x2GRo5nJTAeQ8/Sd0PIOEwWiLS7bcZ+FVenYUiIablFHZj9PymC
S24MdCU6vh61t8/MkI8x4wTXTOPstc4YLojPP4WMhtUIm4FahXYklAH6UC5JrmQ7ahbYBeohIAux
tWEn16Qk+sQPj2MoYCfVEVkbgLsYBZYmrKo3L9YfKs/GapdWhGlY9Q3R+E9RyeAdvFiFH6lySTGo
v00fcwC03i9dzfcRYoB1MNbuJUYDkOCkdKvyPVaSF/ak+ERikCINSQNamh0Kxz2GsVWtCB0nQhwW
wa6MCJvq0oCQTObZN8NgbBdkAKTm+ARZBhCQ2Q8nraUgkvHTUNFpT4+4CIqV18u9UYF3ivCzrrJx
WhCH7aGienpOa/aTZOqmeevAZrUkbNZfXgWvYSToCNiaoNpNmcJx6LH6zmaUaPQdXey0GFoZQ0mN
PgS1pgHmD3RzNkGc22bAiw4jYKW5PwYM5keTlRDezz46+wJvZKeVZCbUrBCFxbVjdq9antqbVPR7
wKfBqg1TuVIU73FAing2NIrqeV+Zj8JUOmi+FhYNwp262Hocg/CN3E5/4zuAPkM+99WRjyyD0UD4
HkSm0XP28RDEOweH3raCz1IZ8MX7QD5Xmddug9wZj6PxWFmsFyynarYljuwjmSQwHz3uNZ2m7dQu
W5fIzRcF4slbWTtw3dz+tTH1a9IOL77s15rD0jeoXxo9vNQjtljXBhjWxfcwxOVZiQSnMOW4hbOL
bIE+G8DLsu0+Qee4y1JjHrE6ZJl1di+oZK3aDiAnMdzpkiwpyvBx9lGHE5pcsmkTIDp1u/fWuQNl
QbUgtRPpDg+0te0jCRRf6K0Ra/DLRCzu3ASEpjBSfktQu4bhPqaG91hh5YkpWRk9tAWnIZqjbLLX
NLGv/Sj6LfJSVPBwCHY6mGYceh4y6Vx9HkRYPcItvTRoDs1plSvPTQ6FMLZwqXQhfC1Pif21YHRE
N4QqKGrKX0nZJps06BXMcs2+6fH/ATy4+FWt4LnyGXz8+KDV4zfxXVw5NQVGGfiXlhQn1GEa1mH5
AQ+hPhfWUY3tzxp6bBbsS8Cu26BHqFeX7XCGqHDB0k7jQkesLodv36LbgA/9WbRsqLDvQHX3IXA5
7QVhM44zz9mEmYFGJgiWI1iaWp+2J+0LOTosr1jydShOqt5+TCvvDacOXLEA67+KqF+p/Ueb4tCi
xCKPuxbHmz3eclXQnG0glBkQjRcJZaNeRthwVeZlKsjBRso8X7HudRZ+x7iYe5n9QP0WUJJxU0rm
AlaTNisM7q3Rwbvm586SHi1rEDa9uJr2HW/Qc6jeKM6TJCTVJoM4948Bkq7/4iDv2MXgXUizdxRw
NyEDdO8WLcxc23Zmv2+5dV15kWl4lncsOh1CnuGWZf0h8AF5JYf+lGBhxdWnXcd2+NSBloe5IAiA
WE+nOdWpvlfHXyIgikKJnmD5P5U+UTr/pQoqpGUKAtXxbRp51IyLwnp0jfzQJdFTRKNQT8xLA0jo
t5Duf2X2/0lmP0lk8CP8f2T2++xHnv2U4ee/ieyn//NbZI+C5R//V0RPYVTT0WX8Ftm75j90VVBG
M2yB3hZ9wB+R/T8sRzVccjKFrYlJt/Evkb2iqf9wVVOoLt/LpZsqrP+Jyn7++X8V20waa1wAlmYi
udGwV/5NZp+1tVaw4e4Rw5feFhtMslUdmhp5T8nk91Ea+JSflPEYMULeGBeVQ92N9/kZhVhjlxAQ
uQKo5YCscG2O4uEGvX64KW5vHSNDvbimkoFr1z7hwQN/0YeBXV3QLoWnVW9Q9L4AIis/wIshAnCQ
jShkffW+LH80Lgw8jcql5sVfMlMf4mxoHwwCYTdKUyG0VcPxiAXN3Uhorg+6D7ddjQrrzfSDl4RC
OiEauVetdU/tj4k1UXmItjtikdYe67i9s7kZPqiXpCufnRtjkaU+qkF9N4cRqlHttAgCiuQVNSvL
W4qZG8gY1YMT2tXDfK7I8WUZgUpWZHAJwBc8DkYOB4M9GFI1n54htS+sqWjAya4RwXk+grgb/j76
c+73kU+7pSxqHDQm+a8xFMGPLPqOBBGsJpX23Xxa6v5pzCLXOjAnLsJYJGdCsQlano4Gxfjn0XyO
RQt9B9Tt5DjciBCIH6XRpE+Vp+ETbUv/OD+VKRBsCq75GnHokjzs9iULJ4aelvsf8xEGZuX9L0dx
/2LXYJ6oO/vTgwG79VoDq6PVnNk0+jmXOPnpLzfX7bdi7q9COjwk/6YNAzBpONCQp5sGibowjb/J
mNBz4nPVom2aNfGlweX+6Fa+Mdmx6GfpI7BI0BMffsbEMP9tK7f4bujpd0P10E2ZIyUxHsvYaI2N
USP/1IU4M37DMRCYOgGZIAryQFPYWk6aoSQjCkZBvfcGrOBqIVZ9N+avxIjQa4agtw9ACr/y9/ro
qkK9mp3GdVs0ghaBGt0BcfeLOPNrmgw8nR+wDSxo7rY3m1jDZW662nrWT88PQ4xufoJeHx1Sly4J
PYzHEfPJirg9c6OYTXLvFJlubWCZW7+3k+eqli/okMHG6XZ6LUMUCNbIxo90PfFKYRMjrsjlxUJN
eGn9Pr+Uhnqrslzbz8/m85EBswhgQrPFGWPdLMdfl9NCkOtHPHZ59kFvK911RFNpGwnkT8baeIcp
/6n2ESk7YEqfCwM7yIhoOfDNN/WL4rb4dCk2rvVRYdIr7f4O+uY/CAU1wRD5l8ELWbdu6ZblCtc2
GCrdv3uEDF9tdYhLktQak7CN1hjw/8drrQWhWrVRtzNN9NN6ncCw04eXqDblroxTsCdp+e4X4bsf
y3cYYP7XdOAXdbquEjbZs3qdXB9GtTQPILUbGqvaJuCS8umzdILMbre8K14qj30dO1ddg1ZWBCME
4VK1twbk/YXauP7d9IxiV2IC2NWTHCLMhLJMCJD2hTF8hHodLzJStRY5P4u+vM61hHNv0eLaOeGI
z18DU0MeY6RPrJI22GSb3UiH/iVXfiIRG95Gx7zlNIYI/Bb+I7Fn+Edx9P+Q5qtM/A5jdEfZTNL+
0jrLoARdhm8g/ZYFMVkn02ph3w0B68w++tDTuN8bdDA3SAEhneclUU5lXt+1DraM23+amjD3uTea
T71yxPVC+HauH0nMgA/TKPc4p7gQair0hbLeqfBx3OE50ggz4MugYURmp6z7qrkrka/djUJBCa6q
+qmBUIFNuKUcNjqSLE2iYW/IFD7pXg1vQQ/WibrOHZ+r/wLy5kF2Zfrdd09qlPyMvFG9heBQLswv
wbJim/AxtOCyGCKWAJfD67JPlPQ2P0gISsfIkienc3yYuiFMl0qleWdiG1sohhndlMF8V0rXeG1d
J995ARlMak/+R2+RF2qVNURI9DEk8VFLINvki1xCcz+4ffGutKjscTiiOB/iSxgwP/056qhh4Fme
hDv2pL6ZHijBqf/pfnD+/X6wmcyx5Om6yb2ANcWYXVV/Vc5WYVXbjt9t3FBgmtaqTW95/juoPWNd
Gb21aArfOPp18RyrEkl+n8oHFRUFWkiieapGkceu1OWxno4Kyk1LphmbmDeeOjQs6F2yv1cbp8VQ
LtOvNA6rt+IppbL95gOj3Kpt6m1DM6aR5ZK7wPShvXeVtWMzjXjK872HELPQAiFdePcavVjnwr37
MXDa0SP+IjBZ+M5H87l+OhdN5/yeyp4Ri3pllWV4YUtmrqoyrl6HdMKSxd4HxqsTmx4v/i4yE7hL
5XfnviF3wktQhTSjlX7f//ay2nK/NzkXWFUU5i7zHLmPQJ1cmMZwvhVj95RoYqSTWVZfZW5sgzq8
gS4a3hvb3PajKz6h9np0bAz3nqpxu5FJb+7Yqa2pi0GpAym2ytJAbuan80OhYSuMQKDPF3xsac7J
ZPv9DO4m7MeC9NPW2xdp1B7wqrv4Lb5quxPxmbC1YY0Oonjyog9jsmErYaDfjOgbehEmbaH9bLI4
fe174H6VE6S3Io6QLVZk2XS6VHdSUXOUFqx2Rg0upuW2xUNWo3I1pYHMX9hXB/NHm3TDW8XQseHy
WoRh5+y7HKTToGseDSCj3SsCC/Bc7NRNynEO1oJHy1XekP6EX2pKazAYQ/fW063dAV7kpu7ds++O
eN2nByMp5NVxcgWql3uen83n8wJlJWJV4sFYKPrMg0eCIZ+AWAy3vEzrq4LOgk5QtLOnevv8e9Li
hK/JPbFWTPx3HqF1tVcar7ooUvSPGW276amDzspry2xLWiEkyRLs71ptQuwZDWCV+Vej6NOtYVDo
yHDs9DKYATWSQ25q4IKGKv3OCowIQ6w+VS5b9LBxCIPuiLzxxVid5oekcCvUYGjM/vsFj/4354Dj
UMYTBKKxF8Cni3L73xc8Nn670i8om6uoWhfUdV5jqDtflJN+H0xn1K6B4lCW/eVfr5Ob/QptkgRD
22ejWTdxCx4u7c8joRsU70mWINYHOESddD/raUhtteRZj1T5PAT9S9VpVnvXaCHNYyo1Mn8pTCn+
gy5d/M2c5Tiapqs6YFNHAKrSxN92H6iMc01rFfpWWFABCDrxIU3dx2yQ3VEE1i+HxjCcQuuHl4Vf
xK+qz52PvIzqzXBAfTOvtTXN3fU03K/z8pse7q9x7Ghpxlb2UAkreKRVRaYhDGRrktgbilgRxWpd
jFBN6HIEVNlNWT2wlNVvqJD6mx5W+o0/hbzV6tFzUu3kFvSUQN2ADDRIKkGFQ8c/aVjvgLqHrdjo
+cWftAT2j0JYyvX3cUIa039/NRjU+P625OFiQHBJKJVuANpUnUnn/5chXmKlr5tG8ffSwuOg9aX7
lNFy2TQMh+RuGe5TaEt3X2km/c3pVS0th7Ofep/zi+wArYdyWiPNr00PEp3GSFkWgVLjrebzY148
kphiXH7/Hxf7hyUk4YDT108i/VWM2247v/rnp8+v1oxwe8HFtGwcM9mNXYMPqYi7e2LvBqLJHueH
yoIqgLoG0Ol0Dk3jBOUvdgkQ5d9fQVmZkFjd/uf/KlALn1BbvP35Hl1LNSbUQQuywssfbb+LDlUM
uWn+EgpW56rJs4vdWI+hXsbncNqdCSWt9iXlLYLLAmrdTSEeNQu/pdOFqNVSRcNS7NrHDkT9zpiO
+ulc3qTOUa0MbUeVa2+BsrQOmuEmN24Yaxs0Jjy6aS8SNDqsac8pdlqFuN8pVRoUnorxp6T8DG2s
0mlSMuuWmvvQthF1OvQVZ6Zr6qJw7zbd9NRTG6bXXHkT3acJ+fPTiSSurcwmv72ohgNLsxcmU3lU
tUiimhXVAxY5kI7XeVmp9/hSVemYU/7CrrQybZVao/YKIP950HIPFQIzIoSuL9YpwTJxq4oSWWCw
+zFERzqIpFsLtXmNw5SadOESeDHtH9JaknHpad5pcFELp774NSZ0cBTV/FDbBpoGa6M7a3J3U+Gq
3xAwxnrYOaB7jZwtjkFcCx7AdGFLUo2ocGdqsyKoDmDMnyMWUv/PuT+vIiLHjJnXT2BQsucw5Uu7
DFxGG/XexqJXIi2SIfJpPZIwdwAo9rtTXpruhd4G06hPn2pd9f1OAG8maSnquJTzDOdKnEPFIerl
gYV2e05G6sRyWk7qBa69xLKANzvpyiyK4a1OnL2idvxRM0Asv4eAHCCZh7V3CeayPOUG/A7Df/RZ
/b5Na1liYZ6qwgk3WLy0VRir9b2Y1ta5473x+Xq0ITiF3HQAYrWXDuN52SE9IJJdQcJaIlTGvvGc
9YVCNtpYw5urfgCUqnV2IzTicz3F0AYJ+/rniP0NQMBSbQ/qtB8yGyUmAm8gPtomlWYawRQU+Kdc
lsmmTeg+/DmHepB6ivopW2lsR9V230s0bibRa2mE/bueNpLz/hH1OptY3Ie+kw/HKhyG43z050Gt
7H6vOPXvr/hz3lpygygnkF6EmErUuHYdBOf5AU+3umqhM66QTtuXGqIK3C75MO/hgzZQVz4WJDZk
WfFKgVfJXkdY6tc6z7/j1Mpf3SYK9kGo9qsST/PS8QaHi1ottmYJiIbEj/LdAT/KZdJ7h1E69evU
MpvPF7nnrJEMruYtpOq9giuEWTh9fkn/SjBgcmn84qZErXzACDMAIcTD/ec2NFofB/Z0LgYrsFNC
vALww/szExLUvq5kOpvu8L6s3ls3ZakTaTUF6oJiG+DZ5MV2w4dRK5L3gj4Vfi4Tlyu341iVw61J
USPhlnQuFYXw38+mU3BazaXi+t9t0wbYvml8bxqfPKDf13xsihbkxKDdlcz6NRpD+BVT5lsMKLUf
EhH6x5S69hp1JdmR03QWKeOubMvmWE5hnaK1Vq2Leb1A/X/TPO+1M9gympxbNWm6BaVYvhdRXW2N
SDE37fTxFrp66DLS3HuJ/D5WHrs0IsSpwFKGOv8pyN2RbaBqPiI34J0IVleaqe7ldMnnAeCv+TaY
74Ckt14Biq5yk7X1wgyYKGLXu9htaR0kbtyrKXBE5XTvs1QWm8xpA+x2ICbntzJkiODr6uAG6fih
EE23Ql7jrnA/ZjtoaGhaYpT8aUm2hC8KnNBxae9RXpDVVba/poMgtH4fKME/D+aXgk5Z6Rr85O5b
tCz9xLS2mhdYcRNTmW8LmJZVCqYKg/9SV22ghzDxGF11oj/MzK5XAWHZexOZ4WuUBlfgR84DzVjv
Dk+dUPAex6vlXNyp0jjEaXEgApMUwtZmw5vXm8rwcZdPG8lwCIDzlPC0fl9QIsxvfkHlJnMzm9Js
yWA+VXMsU/cfU2VXldg+MqNHnKWj90WTazn7vnUPEIOWtOtRlaQw0efxsdVou2ulku8xMgFgY9cO
8yoKH5ks5ckb63dXIzNhOb9qqrpCkqYlSgJhNMql05BmVYmzawXBDvN4Nz94TUk3KjLiVW/3n4Wh
u1fdrNxrocf6kcoMZNjp2b/Ou51JjKLiIX2r9M38iamxQzkkIHptfurq6M49j84HQVAWYqEs2Tbj
WjYFy2W/FxesVz442OlpnjOdk+S1ml9NHZxWg2ZtzdyMt/N76/UsufVErHu9D1ZvJOOJJjcuAdPP
f9pEe/Wd97MbcVOVmiWfs8x4S6LK2Ieoqecr0hJjsm+R0i4K14zurDQb3XuYj7M6Fwd6jcw1SB7i
pVuD5s4rRVuiDzioTfNDZEmwN3JTXi2XOQUiJ4QtDINU5rGFTP8qexOmfcOv15tcT3Qbe+jiEnyn
hPJOFSkM13qg6s/N9JSGdrAO2kS5Rq1znb9iPjWX7eiP//M/WGEznhAhsOqfd4WyiIm08MrqUmvs
rYZsPM/rjHroxarprJqSNmNgmWJdqXKdNBxFH5/SXGXRFRfnys2pnE9kl928dCh1ozpjGGz9CDxx
K9i4xbpl7wscWCdvEOYqIUb1MyGZQjgFUTnAZdEt54zDJTxdUzOf6ygRF7TWWMDhhFxTzXcfYb7s
0wDPmO5U5on4uoXUCuXDhHo5KXuaQ1mUUDKgtNJYyzzxKvNqj6S5fNCnquX0zMCMukiM0tzD0ozO
EImAF9QmqQRGAsEgThhRW5dKinA1NI2RtW4xOOydoLcehRRvsuvDr9YEMN1jMbmhze32Gl6nuIZT
3Veq+wo24AqF2v5h5+kNvJ97Qcfwq5JWudHGqtpTgSieesd/qfnLfRVgTSnTVM2t76mgjEFQbFHh
LPkggkuqyew2i5brrCJBaEQxU4Blm799J4DD2pFKqYLOSsGS99ba7mswpPGWWgGg72lzjxVuWGZS
dHjnA3vVyZypHj45ilC1/aFimpS2j8AwbbF8wmD69JoBkspY6o9FlwgICbgQzGJUiC1hyNPm7SQd
l3jV9QjQHEXXlxBwrU+76SBt6NaP+Xyf5wG26tBmYrZqALzS2btuaj2oI37+kmGmYbs/v7X5QWF1
fgsD99wqmEMCvIUL5DtkySUk1thqZDwgvfBYPXsxn/JwEy7FZgmLGnMZfPeD2ZfPGZJibyFSOR5i
JdWJiQjieyt7Y2XWWgR7uFo1WkOLRozreVEexFF+VdnlzVM2rTtQ+LjzF78X5SLUqI9KE7pwwKXX
CZjn+Otw9szbTfyWEM/Zbs67zKEuJOg1uz4ovcYgosD7VSiVwIBrV6URR1tmUfMxGArlGBT6zqvq
61y5VaJsbSWK8iEBSy0lfFem2vA2lgjtYaT7R262eu8X6j+PsGYCWKwsUhbc4mu+rDPgN5fSgw6r
KCjtQze+VrYyXnuTyujvd1ywqzhHPu31ivdvhgXwoSnIiTI42iynL65/O/J9WOWW5m2p+hhHy8vI
X88kM3JKDsgiKXTyiKfSTtV40bkQ0dX1kDpPF5yK5BbLJqVRlJXuc+6TEqDToSKt6dd0gDCv/+XH
A2eQDXSNU61Lc9B2GmlRq/n9oNO7OHqC3yAgK0E0sr7XJviOwfXkzSqsxCPiOZ6KZXm/bBO1/4Zb
XBRa9CMc0HaAz81vemUmjAYOVOJMd56BDrxIgsHJlhBOe7ejeFi1xNs/WFmDEN8Y3phagy0sZg+V
sAh2WZVmzp7S9sIoKcZr4XCZLR7zwzjJn+ArXkbCuw/zKX/Sm85HeC3VQ6Z9VrXYzitYURj1SUj0
mJpfXoypvmSAgl+MutHdmziEQ0i55RBP28RGDvFW5MgP5oUA9RJY6/xOCPxYRE4WgvlBtUeQf1ED
hSWWn2amGs8qzTd8ns0nmyQwjuA8nKE+lNMFmjWjcwxs/ZvcXoikZDOdyc8a97ptaKu5smaWvYHE
38ZxMErcR1YmntlNLMOp58CuUN2XhXFHofI9Vzrmh6BSy4tN2xPbeHbrNBtVij3VnkSlqETjsNn2
kry76omlHxXaw+uezs2y8ZGRFiNVGFs4JtpsuNVVQmaiqytyr4bJJfzXe00nqwT2wGFjqUq61FDN
XCMVqlqstOTvpsMLGeEWuzyGPq16nMtaZqNraBbt9oLNG+1aETXrRn+sARddcANrN3BJsO0Rac1X
K+BFhwItfYheUPPyzTA6Ed30gyAx51xhSV3h4SwCK3vrtU7/P0SdWXObyhpFfxFVQDO+SmiWbMuz
/UI5jsPQzNBMv/4u5Fv3vqSOkhPHloD+hr3XPtU2wIIeisoVT/a118jrbPqq3wnukpdQJxnw9z0I
o/6oqNGC28Ph9kuFnA7LKlxgxxsPt+EEstnXHBnkWTfYzPgxYR1iKXj7cQFTEO+IilKczdzCP4bA
NpmBb9X4XsGakMRmU9CuisG5t+QfX4HW9iLbhPr46EM+fvSGdO9QCnRF+ZQYpGmV0xWOmbluTFCQ
Yzs/ji6u6b6ENJDXpxYv/MqK1IERPmzv3pmwanAmLfxiAwSI5mtBlZChgUX4OALZIXyJOboS/hbv
RWCLBSXD+g61l0+4F9+x1LkC8FIt5Fb11DVELbFWIzayu58BLQVu2sgtOsFrKhdFomFvTR89QKcm
65j0cq9GD/Az/8p5lPy7JBnjIJ6fQDaRxFT763GOgjnUrX02KJv2S3szSv8qMyzFPR4ZlF8VxI0I
PYet21s1KZaq/p7GC1dpkxI9laCHBntJ5AXGozaenmz8yjs/786JM5hbWozjgPjhYDfOlnzYaYcF
BkuyL66xXMSXJavRuMb7Nfp02tzMzzl+FW7V9k+pBuaRn8r8LAlMrFK5NYtxXVnueVZ9EtQhYduR
R9KOYbF9dMJSCwz3kxn63s111OjqSeeuXxXoolaxjm8kZ9piU5hR2lAktcwxDi62p8CS7hV3zcXS
Vb/N7OkZ42O18ctmOXi+oXnEgVDnyim+yWVeWbOXUTaPqx6E3770mmNsJp9e49y1rQU5veCjzs+2
0PIjKdcYq2ekdPBRqxS5a5u7zXaySbPIJnJMWjuqjsnkPjAN+B664q1MXBI0F+Y8R5UwMhBVJoSO
nPn9yrf1B7/RjllLImzVTwd2fRHFMyLzeerfehrldT1j5azyH7viVofCHhiO9UcV1VMSQ3MxlLHN
5/BZm/MKI/7yTQl4xCEWpGgsNGg/yVNRGWsWF68arBd27knNG13jti4fUts0DvWlrTnL0pnErTFF
9kehSQj9wiaeoPaG2ULoMEKskM1TJsfkDkz9qk3om7oG9aQH70NpIcF3CbEtE92QwEZjWAuXRqy9
Rrjr0dNJ5ijJYSNIVa6sMv6wNRI8CaKD/OquoLwTNBSH3LtG8l2V9b6ReP7Diiy4zIiPZtw+eSZW
faoUa8Pj+K0Z5g/4/CjfGuYDIXERViKR3ZQt9Gq+ZpDoChy0v47AYK36BL+6aPp7w6YQ6LrksRBT
cfHa9D3Uiq0+4S10EuxhZb1MEb/BgiDRS/DGDk2yS2fjfUzIG52bHyqZHkRJdLWAy66ggMVrU8Tf
5E1lK+WRmhWW+RwMVauOXWGfdKz9G3SJR4VDgtSOZSmUxZuMtIW1SbDkQFE1TtqPUZOuQw30YHd9
eJc46g4CSrGK7fLKGl0ETEiJkxrmv12n/+1QbvC25yhjWyT8UIs1FmaEUHcPk6ORFUTAzrZU5bHT
5SsP5ntjUhOEX0Ydubfx1EAFU4afft6y5iPTAotaA4ydiEx06UW3IbyLVsQhjoRSS+/St5TpRRB1
xEHE9i6tmnvMJlfNMD80Zw5pB5NXJSmhy1j5KxAM7jbN0Xr2k3hxS+LmZJLuHIVzRLVaEyCoZQpb
vLA3B0PlBGVp4vVC+rSbm+q1qOhNNMjWkRb9zeMhpZHd3rZvucXsyLqoxl5SC4p35Ez3FnbktcO9
0YumJXNBbTOT5Svxgbuqa+VZRO9d6G5mzevXc10SBNlTqPkMmlzgmCvcFaeSbe5WH8lmtIHUeO7Y
bPQiufe79j0z6jZoNHlXe1z98nmwjPmFCIFVXP8INZNOlWgZWRftgEhg/PEiIklIMohj+4t3tpFV
+UpY7rm28RQirAJPSOa80z2FnXzis1RHJw6toInA1zl9/tUZJu9Tv0M0AKkvvg78A9gWrmXkG9cw
yQ66CLEKd/FHsdiSRl18WPYEOiEMESW71a6KEawjeoJpILNA2L1+qVEog+Hi2SMxRI+RclYSIEyA
KKlEM80UQWNNHmiJIElZ96xdktj7WccLVXpbst9xVPc1EwVnPkm2hmxLUbtbOB2IVPND41VUJixq
qttAhAZaiYlYOQfPeh2jVS2wnmGZjU+ZhyeL1WSAjYFNSP1QYU0FB4VNLtNad4Vgjcuv+Ten8goo
8Nr0PdQFpOJ9jHrVcS4OsPdS2vvUIHDKLZ330HZxq6RfhlYUm4rU3ICVNJsai+520AhiM+Fex9kS
bUMnzOrXb3y5TkP32ZgXSoIXpRQEw1H1VOMTTXhfT/3Z5X1bCTV8xKQETrYeUY+R4sxqJTmWYfUU
hsSzTJgHmB2uKinJhbP8szNkP6MZPRa6NWzYSCDE1XtjNbRiDoggZl8o6kc59BslnQePfoUHEJ+W
bK8kuehLrlV2aVnt078iQmsrsqsnMuu7VPt27Pkxn82HAYremh3Zq9KK/AiN2/0uC/EQumy0Kj6/
3G+/CmFw7VjQNKdTbGjRazK0O/SFZBaFfGPOQl8Bw+FcUvsjMvVTUyvAULinVyNIet6AsxcDzzTc
dVrQy5EBwiE4grjvijvdqLcgFyYY3TbPV24irM9nOOQ+C1QcQWQJLUwQ76NIUzcgk3B5KnrPjgyv
rs7k2sCS3wsawT6kD2mjB6nYg8kUBmTDgCz0snDT06xRIkdkKzd7yid3HyXNlXsQWDx6BVKB5D+3
TZ7IrynWOGfwIc3YOvzEGNdxOT5E9UddDOVWS6RxRF6PAKhBvZZBrLCAOG6aqOI+VQNZtilxDwmR
CHVGOqC/wPtSc76Af/rI1drKbKZMeetdbXDFxkcU4kIfTIpESLzrpBs2sr8M5kDF49HJp+T6CK3p
96kyylWkS+qP4V0M5AXZMnEvcmwf6hHXpQ9chuEVVt0xZbBRRN5+anUE8yalfbQwvSZU2QEz96N0
MTsUM9HGwsG1xzhQrjs4XltzGTcNPQQVfHnoCw0u7CrP1t7MwpKktO0QEjBoVrkFqn/gJDCyPx0j
ObYcIyQFrfyMeIMNrXq2Eg1JT2erFXAtDNthvtMtm1ZSxGIjCXANCUXatL14T1r328q59MVc688j
6JjJ2bhaLHlyRWdpVtQClfiX5L7H3A2/e8xEcmSjEAzWfMyYVFKLM5e3ycdFjc5oVVTw50R41ZEh
lZzBXD7tcECMIN30AVwFkYdDta0WWbzjEcg0Wuhylje8suz32NJU4LK2X5kFiMp2mgjGnV+BMpwj
oJibYeJu703ns/eio8bU/YyS5Ye2JjrHc1WtLJ93zlfWE5yVZz8mUc36M5ayXhdEuAdwsh68vPOx
0y9Ia92+dNgp1zAUgsQjfbadcRFiai9XcGx87nH11lONk+aAsAy1yNr1fgrOw6wArNWYNs4Qq6Y3
6fIlFzhbjxomkUGOJQvKg+mLi+Wwb5K0XqtRErIWEmLeKQ5aY/EIhQTQE4dHSZy5z421xHoDOV41
u9uNCXkaakVFXN1Yxw8Javg3rOHIlF6UYus/OqW9L/vLcreAFSo6aF56q6N4i16ivHwn/Xlb8rGS
6cbXwwvvxmQss2pY++DsdmhjHlCgvlk2vMocPPNa7+Fi62F9R/tQ2+JE2BYJ90sU9+xZJ1nlf72U
DZWZtX8ZYHgnJf7aGqm+bhRDn0qsEwXVsMYtgx05aDDX55Q06HK2lSXvsF3f0RQXq0FvsQ6w8hqE
k2AVAWPks/gJGtgAFEvT4MLYcLBQw5G9i8b4r+PnF40ol95O9KumcFY1WnXRcgUoZSI4k4yugA38
H+UCiMrxB+FW/WvVxaHlVsh8tCQ2Dkw48Bf2ek9F9shRwDKAstAH9HDsWabrCcQT8CNP6HFPUY8t
t3FJm8HS+0pMTFRC93H2qjL+4MduCOPFr+gllnshCsNsZ0SrJjcrezfmGfqDwls+thQO3cZO3BdH
N0M80PQu7kxSkIFVzrTtgOcXV+NyI+ve8Hca8n1l0KUNXb+FQ2ueXcDdEIVYEOU4HLLrZO/cUWaf
QFyPbgqSUVLzbKAtYpOJ7uqy1h/6hj25XRxMdrEbHH50emXnHCQd+qNTRsTdknY101jNBadN2xNT
YU4uNWzRfXehCKo2TE9o2LZTE96XEVlO08w6QxKYV0fak18DoLI01oZwefDpNviCB9nPNCXEOMba
28R2cyUFYz8BoZDaeSFh56VYhkkAX9uSnAaSq52BERSC1weCNtErUetuCDzLXUCseYW2Ee3ci295
H23RvWutIkkBzExOJjCyJ23dC36uwo7Al3uPCAnABVUtbtIqx+xdWuduwd0W2nypnJ58eo3Cl7jN
dOvDBgMJwfOfmNKt1jGMlO1dXkVco/peTmm46cSA9yyGGVB55MP4TFdhB7bxlmgSh3wqtdczwjhT
vQ43/oLgYcrK5yiKdS9tIoJD3wQUI2hLeXj5tkWx2tXvOGbIs3YH9sKss/Z9MRIUgLZKTv347tZ/
eZByyOY8sFo6M9cjVnJEhHkmRmtYdOuMrWJ2ub3MDgOiUp6Yw3Onugc0tNaeC+HDYNkNi2vTZfqD
jDXi/oy/zdyzV/dJowPflq30nJsizcentFOPUwFPR3M4PlUSlIZbrxP4xxc9fgXWRaAVVB0szCqw
cnzjdhK6q7CXHfOxGQj61L52lcQRSH8o87Uf1/rGssyNwqe85qSit3T9p9oox0PkwVyUufc9ykGx
uom7q4d22Aq1jzFCygBKgyK3iw5QwTbGRSZTD3oqueE6sfhy1WX0GiuJ40gt53g+hR9usly0uq0H
eqJOeVEw2HYIpuF5MXMMEpdYpLvM5rtTICX6EohVpsmrD+FC2HJr55AQhZuGfA0qC0frQZeLOvAz
Elf6SPkHZjDd0baMf0ZuHyulvkYVsTal7V0XGWl42kwKdgNZMSW8gxId25jFtHvlgcZbZAmrxm/+
FVP4bYQupaphPehNmh1ZG5wJ6WNhC9p34/sAidlJW7tcahAB5ukI5ItVNlBMwz7RYHpArbu3JEsf
Gw1DaWpVmKYJnsKu+5DUNfSR0i7WSd58y4zuYzQINoUjuRXkAxBuPvxpWaYBS1tz6cdAQRKyZrJ/
RQsujTI+Wjtz/e2bxsaNnWukOImWNthurGjjKFAECfM4OyK6ikTEszPpL/PgrlLhXZ2IiC1GeZTA
uYZiTr2MCeG4SM7fzbrllrDbO1crM9BZtcOcdgYDlJx6OLBPlS3/wZJtTw54bJI4cmpBvT2qEE9s
hFEZhjbpEIJNBhIGYlgNbA6eg8rZHHKIzjAUTHEukPdsxypdoZaH3VVH0y40wxPuzGumxRYaCf2Z
MBfOUa70FTndZCMyfmsjWUHitH80oDGZek381A+8kRxMrH9scgTIa0gb6ARpodGtLNAi/alva7F1
cZmSnR50+nBcvro92vV2tkHD6JIhFJJa2WP1VD4nMBwYu+WwtbttBI4VFkX36en/4GQxDRr6bqUm
4EsN6QlriTt9CeJY1Wr8IVqvWJP1B9AmVhGTULc5kO+xUBPILGsFRSR6IysAtE6FUo4z1k9MO1hm
HpG+Vtt27q3VnFpMDdX4opnyO2FoKvu0WxtAYfacFqhKziERWPepio60Qe4mb2D9+WP0laHAW5sK
b+UI1aBe1Kf+cM+dQlAn8tt1YhvPmEUBp2g7x2hfAL7E8Pa4iSzNeoknKWjU9EfQOn/ifm7XTk6M
Z9rxqDZHcIrLPIas9JXea3z+S9ika0Mqj7V4M+EBo1SLWHM5XxaolKBy66M7QH0CgcLJ4zvwGpzx
eWCMSxvyjZTXXo1+2wdENZirllG6739DgelowK/Md9hiR8bOyJ1x3yyMs1AYfONODS4m5oLk/2B6
ZSY4XLtvuCuM7NseHwsnMyLKM+17tPaFwX7aACBvhqBYlhsDa8GZIL4RKHNNPGVUny0dPkcUuuVq
Yvw+6VZQpekdU4s5SOd5XlmTc8g7+93P5weoKPqm8sV9bTMaG5s0mFGKMnvzxcoc40c0AKdSePci
Hxwmh/6X46qnFl9w5pN4GLKkE2mJS3fQmSNTQsQGz8u+1L+ViUCTYS0u8op3GV/A5wgGh0kAU+G5
RPk2EKGd0WKDVNzPJRaZDEAgppH+CTQJ+8NaiSCjlkb5RNSVaNOdRwDK4Eyk9WmgfpClf6Wtaq6W
2llND0iQQErc9cvUxOw3jsdOwMnRJ2QDdC7+fI3aWkLuh+tTV/cCN83aY6h7Zv6+Db0G/VoDOlWT
/nUWhDcw6k1WvqSPl/7fGMT8iAuZqoyosDn87r2qJ5/vJU3mDcHJaNJw8SIOTF7yqYr3fkgIVkPR
BdKm2ISQRAJ3HUp86Y3Dp5P4ybNBlh9LaUYZ+nhlj06F4VHVY2V66RcasSI/EI2h7aKOkfpmhIOW
VowUc1ruRZ40c3b6uUleHa0A6T4vsyt2RlXX56gnxT3RFxRZ84eYgGo11oBzCXGtAG5hQ3Zja1Om
2WffariH/JcWFtzKHEhByxKid9qkAb4Rpn8nzU5OXi729Zi+2zIjx1nLPjxp7+zZie8iqFeBUd0l
Zu+txjhWK79vGHMBKikVeSBpSlKtSc/as6dfG1SmK69IIdt1xUZMpFYT53YlOYQTw5bNNh+Sz6wJ
Pwgrv0JvXrdJSXph+jpJAy6CpFia5niLMTe6J0bvPPKOaNy4G2Yqxdqn2jFLdrC6IVFXq7XeJi9+
w0UNhs7b5FhwgP2WJGtY2yZSdWB42k8+5w9xNZiHRPDsM2158EKs3DiGYm771trCfo0DcswouErn
B3NdtW+S4d2O0bFge1o0tSQPkpXF7rf9l3suLCfm6j6p8kanHdNw2jKM/LGxQJD32dyH41SfDAlC
egB1xyCMzKKs26ICVKvRc6cTJ1hr+xBywbOtx1jukM1RS5hvsskA6SapE7Dcg9NQVHtRo3ltog3k
Z6oHxY/a6fxgloUDR7y2fnGwpfeKL4em0QBW4xbs+KWNlMgP34tZfNS8Wateecuc+gWuL9GJMQDZ
KjTsfdMZDwOZJ8XocKD1trHL6h89SQ7FUO+hz2iP4WjA8bFaKD8h47aUzyjKNwse8UgV8BFNI2Si
CPmFB01dNHyGxcysizjkSNq8aHGuqfrklOPeJKs9iH3txDGB5mHyO37UQ2dGn92s6L58759eOfsG
TWehzL/d6O1NGQE/FWuU4rDQEWA6YDnQkVvp1jTO8URtShRby5uEpmLIvhvT5+JXCz865zmPfSQg
OAaOSlIB5zOLoOnUjwoq8nAI+bbDHZL4pWByzmVRnpU3fOlIugJ/yk6qCD8Qs0frGSt/MBfWg2Ug
DY0t4KchIISqZSHFYONP7JDIirKRTo98ROmBhyaqmyci4Gav1hI2utDgsKTOVRRuFhhEJFln9BjY
FkjQhZDVN45jgq7+9SA1gyJhhFAV8zorQbKngtBZpg+PtVxIgK1ysBlRpZs2minHlwTIcpY1TW89
NE747bEGRRLSMz6hk8XVUa1AGNWHiq0c6kG2I4MANGtRN1Foxt/ekC8pshFArqRFpgU1S8ZVt+v4
sYZqVQsEHK6sXpjIm8zQdgn2hx1CTxulJ4JjoucMoqs0gOfJOUn9F7cntXHgbVeNZgOHdtjEDlR+
ABi31akgXGunECWm7Oiec5ZRK5A/TLwItgFOfVAtV7FSOCQbvfujexG9gO99YMvoKDejfdIDzilb
HpZzKB9c9FpnRgt0R1A+1u5GQGzgliOzJ6yNC0+1Ypumil5yrlgRxi+dQ5ESZfqOi3a5J30ALkl/
RYfar4cpJ9dnSt+JP1gl6CGOcHx3c1l2B7OQJ5mOpwlBjL5rStpyobAiwT9+ctJtPsqnxoJZoXEM
OjMGvSrqzg5A1sM8DPvCRo/NuJ/h6ixh+Q/11nfNV/ITXogtTHEJ7axU/Fg5J1417ftutLbOELMB
CE10UQC1LSRplmkC9B7Sx6JCeFCjyQJ/O3GMJfuK6fm6cs0wiMiLvmFYTXsKg9B2XGh/BmMFUZ9E
bkIkJx/UMfh0REff0TOHHdsBYozXs1QZETmaQ18fyblZJRNPdbP09pZXv07G9FO91XEf7ntBjnsl
TQAetV8gVS+KS+Q2x7nBGdQtJaFenA3yZlZzlIHXNhFNQV+PUCSiQqXthWS1Ub6NKiEbFxjd0ajG
95wpPGR3nbvP+3a7O7vBzJV6IG5G8xtZyBZT47waKzLhx9zZZwSBRt5I6oSb5wGayp3phM9GO+1D
aOqEP7Hpk/VFzfgscCXBkcHn1ejmp+bT+nveuVHJzKCK0Hi9tl8kvvoTfd73iEKzSsiysqahO7RW
HqSSb52+kXcms6YNJhkz8b9TxRPOMinvZa7d4eIUQWEXn3UX0VagPd4mlTrMxD2Xj6FEGqxHW0bg
ND33owL9XU4joBxs9lo0/VM1S6vU7/QlTpy0D8oZu4JPVKdIMPPqBRNUHDBa+axLFqXooRmS2pLQ
7+FLs80nZ5qo9/TFww69l77oCXaUQ+VgUimJDKah+rEBZc9e/II3Zd2VEqq2O71ZNSrLrueKFCPj
CoP5Zx/7Ps581GV9ar1IBCnYv9/ZMXwBeGoYnGgbhA4WnGhSVSYIKTQslyYrXhyCpsh7sCDa+8hT
k8+ySL5l3ewoabo1YtYZMQvz/3Esp4VgXzi2COL8OhT0LoMm4q0x5SdRzhZiPPRhyeycQmZShC+z
pGm8HZL2fEcU6o5QN5D4DUtzRlXs7nkMWSzsOmGtgaEUnMmZ3FBurhLCmNdWyV2XOvx4PjGctjBP
Pdw4Pkoexh17a9jPOoPNploU/ltNS+Z7otdWNC3xKcFAmw/mvE3K+G/Llnjlp8sjPuFNnhmlwj4g
GBVxjkiM+DSy7IhMNjsA8C9GRqhfDjCgKxejKqs6TTpf+UDSBdOsd63hcjI8LhqUhy6nOQWPLOA0
mN9aTyQ3R/VLueww0NZlq9oE8U67exihzUM1MFncVYzwB//DmBgg5mZeP3gj8djlcuYkVbd1hfZl
uuWXb4p/ZMvCh5zX5gBYlebiyUEmo+Gj5/xXLMV1yJ0sclYd65+dcpqn0NfrQ62RWBvm/b6JTrDE
5AGNEGNODWo1dyh0RT38m8iRPUEbXRr9btRGtQthESCdJVS94Y2wHdVuMYw+d7qGQ19T3FohwQrO
V8gduZkkSVJptWQ7Uo6ZBvF3LUz4+U9Ze3/YVjsXDJ8hofBYM9Sjkwp8aKjyDfyOK9ypte6sSgG5
LAx8x+X8q4kCycl9xQaG85LbhJmmOe2sxNm5UHHuvKq11xbFoJy7jMDz8sjg+Vp3LtEPk/6qK+2n
WjaltRxsTmWG3GHO9gYlAYgNjSBrlO7N1AnGXRbirbH5xLPZn0vXqp/quxgzyKlxyWK3jdbZOB1z
FbuL7Accq2Ktj3HxQZzJtUB0+K9MSaeKHfvul5XR8kDaLq0ch93wxwX1ZsUAA+JRHG5BNsNCKbjx
CnyPm0nURODxL5FoQogb2/m6lFCPvHcTzhpaSzo1m8WGSlFmNzeFfyPHbVF3zgaxc/ZotF2AXKi8
QzbaQaMU9SZ3oeMRrnxSbab2ZNq0jypCj+eDpV7/vtQzLDQ5muihkGA4XU3fl1Wo7doKT/n//8sL
sw9Hh5LRL/asop+jO2ZHdzoT5UV6imICgE+D19ScLllE8wG1LoYqOW3HwsPz0i23izmKt2ksUsQE
dXTOlpeeKdeO7SXIjxcrSsWWtsaxQjVkmhdNQ8mYDBUqidEUe2tK9UuO6lDxO5fCS5IjCzOL1SAK
0KJ07CfiJhmKCfRF7mJc7Lpih031vqn8kb4TbaRrwj/qhdUcMp5ygWviZtThH97Tt5f3k4UQ7Eb+
vP2BSXQKHKS8ehjzCR182Dy75LrcSTLH6W4zffP772CpdS4ardhmMBpxP83Ie3+ZJWzezFNMcVdz
yeIZS5Ln2gXutLxizMUPuPzNlIWNlnqEuIThQJaAlm3dRdBxs9Rm7ct/399E6wmMNLh9yuRnkY++
YGL7fXUTod806WGfvSb1TDwYm8DvIhVEWeT2ZxVrr79fZoCJ9JWLeQMzaf5TpXBSBEfUk0JqgdvF
a4l6JCwPIeFmytxTRtfE6jFHcka2AQv8xNoJ1V4yS7ffBboRCdrjj3TB9AP/cM+NmYt7VNH0vMRr
beo0QphtRH8bvwIdNVopD/QWQJqqps/l95UUD+2kv2HUhOAb9uKFyPVuq2Hp2bDVNl9EQw08CPlR
KCBPuMaXIzgy8TEzX9EZbu5t2ctF+y7Pc9WPbJOX13lY0WnewDG93Z/JaVJ3fTs1sO86eno/OYY9
s8vEq8oNzYt4QQKf7xJtuNapOkej+alj9fmELmaQ2TTYa1UDD77hPCI/zzcVoVmwUrGHzKQP0a+a
b5UzfLQ3Sb4+5uyo/Xg+RbW2SGmR7wqTr+S21rHQjfSs9cjFC2lrm1+Ff+P788NMJQENgn2NYKtn
ihuWBJJqKxN9CfCUR47AJJChd5wWx0pOC2Os8NPx1tfbzhvhWLiy2LBGBc67vOzSdBdjuQWuj4nS
b2ATRKy+g9RZtCIzpYVGOMe204Q4MjzVL4h14808VfarZ1JT5dN0Fonls5hGRu5t0j5MH9Kp8jw0
V9oy6+coDO1oOqSRFUAzxWOTDSdd97uTKQd/J4tyuYNH7aG0udM1MGEXlnJRoLOoYghdsOrW9X0z
IQ8bo6XSiYZ43YMpCyiCq03q4qwXvVsEgz96a7TD0Z0dV/EFxUsb2ORnw5YuQkITq2FPyMkXDwuY
EKZDNAzGgNUNWGFr1Xogc/Vu/h/DIp/ET9ETdz8xbwq8BHOQ6ohDMgXOK7xMx6ohG8jw5/651NHe
2iGgbP9mheqGuNnVaArZdpniDc9XvO3isNmBFeXx5qF3MUbCQuUwL4069ohIpPcm4JoHXNrt2qiR
08VO1F6NKeu3VYuu6PcZJ/73GtUMP7GuK6wJcnN7fBmOWR4cF9NV1Tb1+feth/lJOA0BFe3iPE+1
ii6FFf6FhBxO8rx59G6+C9l5xT4a2n+3Jwq5t2yCfO4yPND6KoO/uP2leHgIW2CW9uo4kDcTy4lq
xFDWHv8+7/isuuewf+1xZtz/vhVTwpfsFfueiGcxNgH+K3V98HBRt+94jtwDe2nvK4tJkRjQ7Pz+
Hka3gO+SoLiRnUfe+s09mi2xccuaOfpIAQO4Nv9G/7DmGT99Cv3dpePvUogupd2lf33r78085MTz
9yDM+lX6U7EZ0ixj2cRS5ibcFqP9gQO9v7vd3ir2Pmwzb9ed79BJTSV2FCdM0oNm8xy53aGaV1zH
tsoeiWSbHty6/Or81zYSxgNTG/GCGjtAmqgdfh/6w5BMV+bqQy7QJkLTNQmFMTpUBo0B+SCGjszI
Mf+esuOU6IuIpJsON1tTV3jOkYSJB57lnGyx5mmHzqErxGkzH/zIRbxTJf0T193+dolBZ9WPZVlb
zF25xDIdLdYU0ndvNS/642fG/CWa6skM+/YZfYONTZQAsNvvJ9D4q45cxkrbaJk5HcqJZQ0sguZg
L629b0Xi6A1Tyw7Q0DPmRMPZyaaCbNDiv78giYN3IoaBGYOx49RCa2Ok0++zkO5OPereh7CF/ZRB
YAaHNGWUsM9FP4ovj4lEUHTheB4ij4kwhdD+/7ykBtEu+jfYCrERb8H0Yy1EJOEiXdz82iu8zhDI
29PmTmOyHAM+YADRf0O59A+QL/Udgi7nWjS1ZIxkEzxGvlvr9uo6JEqsUosYiIpT5Ays33nF+LdK
ezW+/R4LdsIxtpAwmLVU7a7JMVuMsX2fLHA2xrfFQ9sTpBk7ONJuv0WYCqXKrMx7H6nLprU849pj
UzfcArrU8kvYCvQDdeEe257d88i8vxqb7lFfKCZAMs5dyvF9ezXSA55TZkVF/TxbkBFknfyZYjT8
CpH3nch646JCMl+YcXG+zumuEol409nT7drZyveJpsnX5W/e/ofb3yx8pGBxN6wGMLWPvatdbsZT
rbX0QwoiObgheRo0OkGP70LDdRfArI8ECcfSujMV0sskqZa9vbLuDBOWikvNtp9j86IWT5WQ9Dlu
sugbp6a/4He3183kO68F9OTGyM4lz45HPJfNI9zn8+2B6DaZexgaLQ88xgGbWvG9E8QGxjPtwjue
79oThIa9XVUT/Wgz7B297jflYh3xNZ5iNglfF5Aqq6GOi+e6Yz+fqbwhCb4rnrOpVZuCC3crfD1/
LngHTgkrgNTyPlkw2k9MOO2naqLan4kq6ZdXsU5Vt8xELTL8UFqr8n2KLkRI1h8FARt8rwQ6keRC
bpKufxQkiAUDw547rfCPN2dRbYUvZt/oRPDYYjPzkA7t8Cuuq4Wjid+wXZ55JeiBRhOAg+q2urfL
TAVmUVZvvuV+5Uz//tWvhWX3/2xRPJvsut9y+vpAJ/XsUtJ7n2w9FxtjyRf8dfn9Fm9T7DxEmp7c
NcxKFzn6DMYG4rJyw/5Pbje7uY3xnE0EjiRm3Hy7oIr10GbPDsUMq5u1ncHxbG+PkX501Cp2NP3C
joUYrQzygTAJWSCwQNvePMP28hKGj8Z8m9kXSofo6DPBwCdiDWsfjvN7ntnmWlo2C3QfVOzeqYz/
cqEYerey+X1xO1gKyUDx9+cwXZoD6aTtvRX1KfnFYRrcXt5+0W3NOOIVHPZpGY0nvLIZ3rtzGQ2U
eF4KPKpXfrL9JfcJfaAiTTm32HW+m5PnsYyrsksDbvDM4O8jTJ3P8X+2b3eSci+KWF/9h7DzWI5b
2bLov/QcEfBm0BOWt2TRieIEIQvvPb6+VybUj5JexL2TCgAlQ1YBac7Ze+1ZXPt4A1di0tDnLrvx
W4WRGNWIGJ2HkTTjvg3Czdi498uoa0CIXVnFHF+DxoY4zLbqU9WGn5LW9H/UeKesEc09NASL2nJV
8jUW3sGss/S18+CfCRqCvA58ShCEuw1dHusJzhpdvYDy2wc0zjZ31UxPl7jaLxOj5crU/eghyTFO
ahbLkMJP3dXUCQXebHXBziink82O8pn80nkLT1w9ANTtb15r/+wMm1W8ja1A8PaHU1qNIf+pYh3d
JZKMU7c08SpM3YApl5oWlcNexXBtCIeiRxTU+p8xLJZIoF3ghIfv//s/LjIcrN+GA4DFU12VJf6f
EBZH0DkLtRY3nnFKQnblTIT6izxyISRd586JWZ5p1nNbWZRLUwV7vBbaz2kbTpRwo2mtidMqbvPT
NPCzqkVnP89FCOu4zS7yrzrxCFxBQh6WjXkxBvFORX8ysAZ8qzqQsnY5XlLxwq08XKg5pLvBo79Y
skxC/mK8kOQ9kgFO0M8QOOrnzEoKItkBRcRDDfNXAcPhhaX2OY0CUofUUP+1+/Ddqv80oKIhWNv+
Th25wfkWNU9GkU//8nEaf1KAxMcJ0BRFncpuCVmMZCD9xrQZQu6JEIrBsQyNBwLXdFpnmv4pqDvc
HERU3BezE60cci/hw4PwkyOVfJED15BSJjbEA1k73VV6Nxfmgg1pwS4JCDC62j7UgykSIW1lG3f9
dLQz87FQxvlaE8frVCZPdugAh8FiZZn7yp3nhxxR9I6eiLKuxUrq41Tu8Jq5Kf6F9mT+mdLLJ2Gp
6Jltx3I04kAMS3xSv30S3OpqFDvGcArxExe5j4Jscj+59VbOM6rTN4iy+GWdGnidhGXgJ4f62Zwd
r6ebBpmRcFJDpES6yRNKQGpwTZE+BbIaJ44K0DeFS4m8ttCwI8fHniU2ZTnNQYSdMRx+satoKx1F
XYf3xFL7+lYPbkYNNFbWWHUbTku2IE3ypANT3queHzBHKUR6CgjYGDt0UiftKTNs8xA0DUbll395
APU/SXfig7IsymGWyW1jkVgv3v/tg6rqNmzpa1SwK7QR6cDQnkge0rOTOlDyc2qtvnl+hM2+4LOj
ctN2dn6sZk17sf1uM9TfXERBP4PU2yH4Wf+yAfvGQ8vQ+DhoLst2sTWhuSPxFOO5FrUPkgmmF/co
JxnUOa/004DsJBoJoqVOs25MAsIXAFCHPvhntSvofW8avS5ukWoDwOh5AHbm4JbJhluPgC+x6zMZ
VBEUI9DGCbj2fIzS4j75FIWMYFZsf9bJtdkFbfxqBDWqHTdx7lucAXaRqPC+B/OxaTBrlLG2n1wV
OZSgXFUFBH4WNanJEtkhlHOf4tDbUPXoT1HLbrZMomHdN2zdS5N1jI5i/6SP47SW1BtN8S+xXWSH
2iWJAWzlcIDHDkypGgjxKIav7EnEfpUXeT2FjaFJLGDkbOAUBZeEHCbSrDjyMQvvGfthBhoDo4/h
tmSUern3jjVqIy3iAvUVbnO/dE/SIitBrXVk3xoTIgBdBvschEW/YbGiPsijWBxhTnhDgxkeYrU5
SNu4NMh7jpVeddrYjIsYgYdI24y90oUbU7d+mjXCw2ygX0eoC+vXNhU8L2obmwW0N5fatMzpWEGb
nRclFvklCD5nYbyj4YyKKrHMp0QliXmcfFTQgtKKTNnadEbUYjSziTSEc/CttOk5enPHSqDzW7iG
1A+kSXrQ1HwPeZ+1nMRsUKwpV+7gF49OwBdCHvV4rgx+zkm1+0usQ1IIpuxbRuvnLk3Ddwq3I6U2
MWTF2U+HRe2OMCtCCOtcwAx6zd4OI21xJyvpDrrdc4SF5kyGGvOMjw/mzrYDkphY4ttso43hUkVs
vAovtDH1p+3R0fv9xxccBYQt1D5i3tTxjSu9C5PqulqJrDKkM1zS7JKoQxfYvfzX4r4fVlXl4dKr
qwhlCMqYZPLBaAwT7opM/3XUYHPfNiYlYjHElCNF/ZG+0Z0sawxleK8wdx9myx4uvRzK+/CzPxVn
ErS6h3qosxPwjrflc5CnYzgQjBUcZCk0svAEEHXln1iFlU9VPzw7fc1IGEz7UCG1Cq+3+rm3uKEh
lRCm6QZP3MHlYw3u2XefIrEL7suQfGdKaE9Ns6oaIIhYcZuHXiWoi2woD35Lz/PhK9N3UJe/3NhG
GCtni2ph/l2auE38uyRBVxgTBGim0iJ+xDBBWKq/Jk2zTRSnfeme5DQ+QmMRu1ZtI6d2K+vf3HQY
rzC0tDXrDvVQBnHx2o8MUGK9LgsVcvUZs3bYeRVqZlcL8Wd69Fp54LSGTFfAiwlmmW0UNycnd7Dt
+8g5xionXNfWorM0l8sX3WcxB8ESgWmi3WMuT7bk/Ppra86Mc+eZ8doeo70cAPErdsdlMPO1EhGR
hXdpofo0gf00sMWkqq/frKKlCxbX1d7hdt/GU++SDFK2ZzVyRMHZUh4HIVIHJ1A/K3FEU2hohq2r
021sqTKt2cqiwBPjL1A0b82KSkNv1q2x2RZXP0vZ188mAG4r3PqAC3cRuEbjbiqjdajV01luEq3S
uoZKU65rJENI9yc44ZnRZFsofkyZDJCXBJUt7u4wPLNp0B+0tCNtgJ7e197vReHzTlEoDeRUpeWB
gpcwV3vjpmUYZRnO1LOt1euZbeRxcGyheEljQLlRTFqeAEhF+ZSec1URoWEx8cmIl1+ISW4EpRwp
AfHcFQdsrcn84uA/b+H2tNIGjl/XPVeY8TY475oDzvrgU4HyDkODuvY05LR+pSs7tCfEb4ptaN6T
U116Lwbu42Mk4HfZ2Non2oq1+dAq7kUWY0OBD2JeRJtmjjHdEO6Vpi4ySuDu2WdOjxEz08bH4Wog
h7r2WohCra3uQbmEu0ESpwbtWjaDUX2N3dy9toKyXcaD9UD+L9JSms2ZDSdKjBSpzo9Gj5exTY9H
VDyZ9YhygDZMNwX6VpZjutRFK+OT5y43FCPqrDu7wihvgT5egYLJ1sjig4t8Mb3TcgtaKXmPQGdW
sfgN5DAbiiMK9eXGrceXWqd5TOH3Xr6YZe7uMbWhafjPtdhp0oua6yj/lD5/5VGcqYFbhE2LBZL8
tJbS9cc7Jb/QFXeufgoK/BjU9nd5l3u/jiL1gZ6QfZRrc5bwwaXw4RdRwmsqJ3mCK1FTX/Pioyy3
ti1qWXnaWV6+ToG7bDXwx/dV/+rN1vjgw4B9kEdGyG1ClEm8KYvmJex7OpfMxY+1uU60AkXFbNUD
ZdKxX4dDEHEOHspX+v4q/2ySpkSZ2bggx6Bay42d7YY31sbuU2PP/enjeujFv12nOUlk99CsjLge
EZqk+dZXqoSCM+ViU5x67FO3ssnjq9q4aYeb74rvudWK9/iH/K/otOQ7DB/jrshycTUtNWXV9opx
TiNP3SRsbo8m3dN/XjOaf+4ygCPbqPpcV1dtmKOWpf1FUuVHbxJ6n9auaClV4qHoLgFk7LUxztG3
AF0gII4yRyZojsl8aRqzA8TYkBRFigH7Sp1uw0WyesO2+G5O4UTRQLBHlroq4LFzXk0qREKjfJRH
+dRVjzwAlBLFUa62X5Z9nFN3FuTKHJna3NswnOIfoZ6N6P2M4mak07HVIM2n1sD6K0/it8wuT0be
+6zmHDoSuvFCqSB6a6bA20UAQzdIOKK3aCDPJMVOtfnnD84VTP2P3S4fHMsfz9HwAumebYPc/HOt
3SpTFGtaghReTnZ5CHMKMGv3opXqKfYoR5SW1b14BbPsWGcwYCJPpCPA4M1wRKYqxSBrGC6hDQhP
HtVU8e9qcIvHsXtDJ1w/9w2/lRu8KYFS7TJAcqtgJn3KgbuBFTN9U+e5OGToKK9Kk6VnQ2dN4PvL
YjWxJ2NzIFZTX7gblNaZ3frmafSr8rMah6fObFhNxJZ9EIXUndkU1WOgKAjAK3P+1rDGzEUR3i7z
fk1nrV3+3X62RQ9AOKDbGXuQr5+w2Xm3gqjRFvE+Rk9LNEarbx2qFETlM4sqZE6GeAC6HT4l1Cl+
ZXzC6QV6Ih70MxQCJp8kqQ6iWryN9YgJVWxWolTTKegKbwLklKNDDtKdTGZQRrd+ZEV1FyZO9hwG
WvMvTFlJjP3z62UH5YosBUejO6b9Famg9ZqKGyAAEqU11TnLp/Hs2M64HOUZtpjJMtcfl3CT1HcQ
M2AcBkFNNGfZLKjM2Qx+pq5h39v+d7katyD37Ac9moBW0Ifz2HcfarP/YkO0waCHVAdXnzc5F0Tu
zkVend283ulgOu+G1oGB9t337OQeGAN8WH2A9mffkBVbhyYo2+Nke4a6kodQHUgvJE5kbdD/T2dm
6sIHk5LO3nc/QRs1pen0HDqRsXV5lI4oxZSrxwJ01SmK/c4Kf9Pqsfd9Dqfvjk7ccY5NY526mn0a
uVF3JIk/ZiLGF3mVfarNBGYqq94B6L/YxKBQ3rsqwjLZS8TuS0YIPa7lmtqi9VWxKuNZ5g+44VuE
bB+TRVk8Adai0AbX6T4qAARlVVSfqFeax3kqvN0/P8iyLPXXN41QQHVMi7QX0/sbDx9nXkDhAek+
5BxlJ/tLVk/4nami7so0ezrJeRMBar1WhaVZniozTT0FJPamaI3yoWye5UqxyrrxsCRumKPlbOuO
2bYfZ34HKnK+4pw6CF3bKVCJ9CSslAYrjd3E+BnX+MbM0qcbVxjDmkz35hX1N0qOYJy+q3qwYnFO
NZic7qN+kEzFOncpbomXeLBREGMiy+IOgkvnEAiJH+bq4XAGCumDXSxUFR9kzm0Liv+CbubOGxFX
4kRuh20+I1nTJI4Rs3WHvZoNcTZ/Y4fr/dSS4WHSjexLoQeIipn6X4uSZWSelMPNtMxsa8RNfyHl
zds7SRvt//n7cf6s/oiB1nB0x/I8w7Q9x/x7oKXYreg+KoBdUaKxrATdsog1Mu0650sskifki7we
NxtlfHVd7xGClfGpG1GcjG4Pm08MOAWP+V2FcUhu5qMe97FNiJ0XgLkP1JEJW4gExPW5dK8AwpKj
E9batZoD7eokunrNwEbcqUlQb+Ub8pp818pH/ZJOj3U/qwdHLZ8bTK9Iv3O+CCstqQmMK32qi6M1
wLIsKv17rrnhV8N22SyOg3brYu0ZhlO+yXwM63/27IY53/voRp+xAXq73JvdrVwyWNppMDsQc/WI
cFV0pUzHUlZurpABLE5jkBAHcCrgcXJUxBKk1/XdqgKndq0avbzWSdOuGrCo//JQLYzyj6fKhQhI
gJOjWi6jJ8YaUxSLfytF1bGm1nR8cuRwraBCZo1lf/vYDZYjfcg+SWpSCWNBDg6T54UYV5io9YvB
ebKiWWG+Q7GotVq+5ZbU7o2ezoVcx7OwxnqYkFLMF/CaDVq17zrraxEh2iGkmOW7vOZF7lenVH5q
UtW0gA9zGglY6orhDKg1xRaL/oWXhHyWC6KAuwaj4yN3zJs5OtrV6FHaUlfDpFyAF4PR9WwoyrSX
iLG0xZpkhQRJdLnrb7WwJPFWz9wd7VuIWol6kxBCNWKGzpXsLdToRRC77a2VBhZUbUTsPxKUlIDJ
241uaiWxydtcSkHYx2KQaQmV9F89pYSVkSE40bHhSL3ZEo1TdvkeWSC1WVzHXuvwUfq+8tV2hpqy
DOUNWyVigk3WpndTXGWhCZtfvmBtjLd+K7KcQh/13YR5qoFZR4ZH/p+XkO4ZH220WRZ1c6V8MUaN
ZriYdQLbUc7pGCz1jWicQOjjg8J2RlEbc6xq9Y9VoXoPef8VxTPckrKmSUFOKNALF1OKkl2TqvG2
ITWhu8jy1FMewEoRfF0lbZqj2qCTLsVprfj9GpNtgOQljG6NOyCex9BCTET8siw1lw1TowWvfdEz
WyLcXIQuUu2SCvwaARsnKq9PSMHILJ307EG+N4o/T4WEdPmhDy6U+397k4y/U9yH8Vn+Uavz3H+p
botEs98WkuJJcQnpMVyN9olJCfOvtglK0cQ2CGQ9eIrZr2ynhLUjU4X6OM+PDfazq9+kO13sJkZv
9m7oPHfUBueXeW+0Mzw+ACbPQRhnS8qNDxZlaNL51vFjoGpKzYNg2gp9bvrA1j1Y+0HVvLGXeMly
0/ipxi8k4zHT+gf53Mh9nTyyh3kD1HxYD4mOh0pzys9+cqvgEPzLEK///RG4ED4NjUoNA4nmygbA
b4MFkprQtGKfmVMbLl6vWa+Fo43HujL6VVUW1iuLCmcb1HW4dcS7MLwi6mMsnOS76khlmtayfaFP
Cj7WMtODNenvsopqGyGGltT73I/wS3ugHzjjNG8li6JyBeZWeHTTUfE28jSt7F/PRSC4GFjhPiWz
ZnwuMHOIk6bvYZdxYJQWnzH8dhgRiPFZ199X4YyvjJv3i2U1FFoaIjGwfuNno6pq9JOLZku3UWDE
815lK0C762YW0CVoW4musWi6JmBadrFY1841drReeHbkMjfxIvsMW/abXAKX4UiruLYUEJMNddTK
RwlOMUG+qPZsLkeW6/7LhGz8V9gCghMkkyRtqwa/1d+NKdSzepojTz8ag1KsdQ+Fkq+Y72oWkaVs
ZNmTGpbBtotUD7mZUh7VEP+Omu/yavZvjNbzVpKQS4F6ly9p1/zIUKkuFWGtG5zdoKJh8/DELpEw
CjWjPEvd79GsHdJ6RdhOghQFLELFfmm6q1vKkwnasyhj8ZQTZvZv3Tj7j1tUrEJMy+HmVHlENXZ8
YpXy2y2qB5qiW+TA74z5CqCteZ97LxQFvOEa+1oyv0LY5NybiwelQAhljmZ5MZU0PFXtYGwz1FFP
JJjTqbYbY2NU9GcWdTB1MoKdUHaKOUgvvGjAoqMXOz9nfyZqEQ2GPkQsuZJX21Il1arR7OjcupSy
QSpXa9n/b51WxIXG7B3jEuFaG58i7/M/P6Ya66E/PgXGKpelmIMeHaW3Zv3Xg5o4JksmtEWHeOyj
I9Cu5nGc442NKJC+cl1uCT8Ocajyoo94apedvY9AeDN0+XScjSxey4yuXMeVBe9QZ9+Jndi1KG6m
dlZ/LkbsaaJjhjcYTa/n9GcykZIHbgYEjWlgv7naPZy48TTMd4jn2HaNPvujOx2j+Em+8IMXO93w
v8sluTp3qxKhyj3i9+Y2j3C8tcpF6jiaQldMbgBEwdCeHKhp3jkWbX8YKgeqk/O74TdUu2qXuB2N
ESj1y4cWnOlq0JQ+JCXJ77fyXFApt37TwC4YCF2nYIo3v2vjMgSerijg7qatJN027ClpVg3RWZ5S
LQ52swKUoiw9e13WZnWEFYYLzB+hU4UBDFLi1ptZLT/bGc7vufWtc+7PMfnjYup2/QJkg9ZFX8BU
kdqbIBMOpg4zBfUzuS5g2JuBMrJLyJyx2CYd1mAJKZbXoAtQamEvyH2pTQ+y3s9YjF+7r+MDlRcm
7FBtLyjJb0hF0RxQZ/7jXUSmFyu3EVwotfuAbns6GooNLijWypMbIRS96B7IpcwM88NMs29ntI33
KLOvyqrVX5dfhOD293BsM1Y5GpLdRMv2RWKam7lu8CIlw8kJ5/okt79y3ytf5PUibU4fl/y8OS/L
vNSFCgDaj1K/QaPcw9Q63ZHvy67dnKKdOzs/6zL1nyMNdKrWwicCOeRde/KIf3U+22qH9Yz9mRM7
bK08XPgC9aor05NpTu5hWfLI7k4WEC8uMzVVLBIqc9aj68GElss/y7yf4nT81rEeRmqLXuEOoeix
TRNQu67W3czB6y4FS1ogGSD55RsYZ8OjUZnjA6oq5+xVw4QyRmAwfJ1WhSzo9u6UsbJWt7XQnMSd
7W5NJVPX6NRQSyXoliPT2tUxZL3lZsgod+BxZxOv9U2wiUbfYaNrDda94qxaL3heVm1heDdXM/ZH
zM13RTMhBs4Qagbdvi73Y6lFT5LT3LoW0KUydPfyZs4iXPlhVJ76BNoYeAJjj0Coe+odSJMWEEFW
KoRkYG/2keVO+dZ0PP+TgY5RBpGFqrkL+vpSMhV/9zBwiCexh4AAUqudX1RCbDZqOQXbIjPfZEO0
Ju3h6OvluzxTk0jfxxWdycKoFchyhLYmoYVhWaluQalw61bZfFK7xDtgIe5WFqK72xRZS6s/EnsG
SFqox7wfpdbulx/WoMl/8ImF2RAi1n7u8opSrEK+FcHI44uuYkzqZGlfyKVlP7vTWMvpSa2s4GlQ
+gKnsLyB0r49yCYuEzYDfj+nO6ucJpCC+XRlc9eus2gkd73zRnK8+8xeq057QRFTY40IADQ4MxBT
ADJ3ftSbi+WirV8rnrxXe7Dta2f9KIvhMsHYO8sXeMe/jgy6jGd8jIOX1deY338dDwH0HTHtreHq
kAgJ10jYEWVPSadNQNyrv0bUYLzIMzTi697s9RfNK1T53sBYsIqi0N/RSK7P8kVve7YZCZDYE5ic
iIV9b5NIolE32OdBQeMs3zV6bJ0mz3y3RVNe4sEh8QFj7tZFFrfPszKbq9HQm+eCINLVLI5GcU2+
G5Tlz6TE5dFPekV4ernSRSOJ/ITqSUccaAXDSlF690GOXh2VzrWqMqHaZU+KrBztg8nB6io3RKrd
1TstjygnT/CiBjXt7lAsVDtf7A9o0loEsicXuTLMtaa7mIG+lkOnfFEGTKZt5SsbGs/RIem8x4+x
SJ1SmMGT89vw9Ag1OictZSyuqRc0OypPIGu8+ose683yMS6foPwwp8Gszw7f1bxU27m1qoN88lEs
xKdlwGnB8a/kpqn2eDAjP761CGqeVKIb5GWHRuRdEvts1oxAIdoGmUowq+P9RJjARhN+CSdVf8hS
vlfOlziN04tWhv2mGQrMb5qQzlE/SQE1CsxDdR5avfrkOGABGB2NmcC0wYeLQlYLQeGiomW32OKA
5VdnD5ErMxwC+4wO9sZPw/SgK0l4afTmK+F/zN6RTQzQQJsEYamByaIez5MT6hsX++RtIUUjC2D3
FilXGKnd1upb5eqidLnLc/VeQuoj1wpOQYj/ZdSsAWoSprdZHI0hLhx5JK8FAF+Wd8fOCTbCHLj+
+MPyaIwyF6NzL4j0WJVcNXxrx9TcRzHbKdlEp5S/ogXl4IoV8Uk4CBVcSRs5CsnBwMjG4L4HiuLD
gdIr9SLFRDKYJMycS2GzkQkspClFJyBi/zka51pDJtljbapG6gHqya2mYfnbmt4ov/YlKdq6vVSR
NCHjFURKsIkW1kpIN7Shs+gHH2zzGDljcCuU73lYwSM2ytzeNRO+7JkqbTDQIFwXibJrlWAtx76P
nzFgDh0qjSQbu1f2OBXte2RywmPmzZ/rcVwWSRUVLs9GJYEIrCtz5d5w7Hvf80kNsRUbWSqlubLo
C1QYqJDlqXwZ4w4EhTM1F9hLw2ykb7GLYNBv4LI2vtrtknl2gRH9v1ymLXGk2IyB8hLyy1+9pWIG
LRHUaOGpE+j3iaIpqIruIjOOftPgRHW3D7IGUyrRwZRDyycmHGSVCJRFFWFrihlWTYynllogQc+d
+6rymB/J7gHfJVHtS1AGwblABUTFXr5kHoOyPpbnZWTwrZNrW8ONHiKFemQpfNJ025UKSH6pfJEf
cOQOQGiUxr2zkLdfra+6SVRsORo2YxPfEFwy9aQSfC+/PZpG7WONDWs98cQyr3ftRY2BOInfc9BT
/d6co2Db5JUG8UxEeShGlF7k/+Rm9SWs3PgYDvBRykgd92bsOOfMPCpyGeQ24Y6NcbmO5qh/E2ET
YTuSj5cbBtIgZrLcT5mhbPKYam1T5X5+UGGWbM12mF7TIL4nLQV79xBoi93Gx4ypViBcCzY71xw3
mdT6ZEXzBYwPyT26oW3xqi1mubhoNSIWgPII+UIUhtpTQfNRJBUeEo9Yj2Z2zKcpbh79sAHSINT4
AQIbxqNIJUTbfDQ6vdHvI59opWqMKGPbrYI83CJtNg6eywySRAGwgPsJXP5yJ1b2JVY9tEtT9J55
0J2ZE95Zn2abOdfmkwJzDg8XWLZSvLgdNrblFA7BJ9dGO2H4rGNGadUIRtL+jDKbwLnV+udcy+5l
LaVJEcRMo/EtLBE49LQrbpoKrTkHkDe4beTu5pbYgijPpk3SY8Kuc5QHrTKnZ1+r531Zgk5uEfrj
ekGlW4lle8r+ijTMi5TJ2EW6CnSnPX8YL2TumAHWdb2kO7VDFmxcWER3VLK0bUFqfEGjyqw3fSlF
nEr5ldKcdQZ2GuD3ZkVb1HSwXarCxwZzy1yG2mmMBEKEDV9wMQ3/kmR+sgoM07r0OVHZ4plHDxUc
MzPYVh0r88jA3VuZBClYYlJn5Xhd9NUxm7a7IPPo7xs+W9xFAT9ZgLMSPCa/TGKZ0SnbWnVAimrq
p0zB31AoDkArcYdYjaHvi2h+78qkW/l67e3byRkh/hmUGbz52eBuXAVtBEFozNIdCknnYjI0L0fY
R4AqST3FGKCFMJXWemqIwLnURvOKGIiCgmdMlyq8W8rEUK7Mh44o5A14bPNkQi+895T6tryL1bA7
umEDI8YXUXFS5BJ3rJnNCvezGXXTqXcTwLtG3+/4QR/k2cf1j1PCJ7BszWqAPn2GFlnLV4jVPoFx
BljefNVOKDvqhlUO3g7+iHwTAQsgs6nyT/IUukq2jXqG9WYic8MFxsXO9ipfUC4wKZK8jGZF09vd
ch636cGnywDRtHqqWsU6ye6cFKkESfFkB5N9UqbMfkiKvZqV5mEq7IZb1pvew8jflqStvsrrZkhu
XllZ75VrKccpVaZnJ9PxmluPdTs3h4/7WOrO22RkFUeri7Zfcj/BCTkAag7A7M+kkdZYXTXwh19q
0jwWR8CcBw/hhDdt43yHaVn9pvcI0BjdjcrB7vp5KwuWUnjyUcQkh3i+k+92RMUf1LIJSSzUcDHr
eF1noxrAAhbuE4jPJSWs8YuTCgyefYB/xjDHdlfRuPXCxK6+yhTUelD38qmcZMRPFmQs86u6XI8j
Xzm5Ezywv72FG7+ExctFtZ6ZLkuaa73jFBelScmfFQ5Zoo1ATtS5v6iR0sQ6mKhHr1BJGesaUakU
D2Evn8e5MgkgnsZ5EyL7hhXXY/ByTOKquoNNctClEj3jTLFuSh2Xt4hN7Yi08yUarKelQB6PBrb6
ESFM07rRCoYSGcSimi+PPt74uIYq57Gj40dGkedcNK87zrStjk7aoxFrxP9nic617jrD3TQhIYjb
dv2hyqE6rZ7JHjlKjU7q99NDxGb0bMTtvYHuxEaxcy/HDD+gGuSYHSv+EcriagqdHRkM1T0TYLRC
vKJjLSUDZxbrURp8Ko20RHucBuyERWxpR3lNh4F5VbFnyTetKPNOyWR9002CPBw6lYdpKkSvreaR
QRKzkaeuU8cQ8nO6rOJdnVboPQX7e+R+GmtT0GjZwF5ztKyfPe6GYyyyy+RL7f8wLGRIobjiDhb9
g2i8GrRfY9jKlHrBPqjb9WK9WMbz0kd2BQEdzijyON+GsO6CyNvKDyEFrAFYF3DgMo6Wbn8rwAr+
+oRAyi/PRUaMBvW/AFsjCTOL1Ghw3svGfiYCMpyHOz/zq9fGyUhm1tW3hurk8jf7sPU2UozkVnSj
LHfudvLvy1MW6d0OoFZ3wssS7AOzP4VToFwikVtn1Hp+tsfpVZZtCTEZtlMMwPm3m18LX+tphuxf
jcNazgcVWvVLlNf3iu0b5yyq75d7+UOuplBmd2vlTdOMfi//jqZX82meup+q4k47HGzCw4J8qFvb
iRkTHmuFuwiRzWvFiFCornH3a+5LHRulAHq2AOLeYVSVz5mTakR1iWs1haBVN8z6hv09vnH8FYeU
WJkY7b6IiwVnkt/SszyWV8usJwXnOIk/kRvtxjdS0hAyly0wzRhbo4tVNAPcs0BXXqMxfaYSZ3/3
IFTFtTq/QP5bzyWLtF51/L0xY/lrK2NF+3d6T9Qi2KIhCJAlitEFRLcNqo2llykKBvKoCvE6122w
a0a/uZpFBk1K6LHA1a1dsyPbsK/5AsVKAeSdu4lmGDbyHgs9p0ammU0n1Wm6nee09VbO9BWTf2ll
SLAbZHYUNpmWe/Q2RzvIPuEC1PG+fCrnIENa7kG7F6sDv+43cNbLI+mj67+GWDnYhk0XnXOCqQCZ
1pvSnIrNKHaBXXOqx2gGljYmZ7twr77d3tjt8PhCSIS0N9BNw7QDEJAtyl04KBF7f2Zh8ekGFoDY
5VvN4Q8fXXe81YBSz8s/QImNNW3gPVMzNi9lC5jJTHxU+OS6waiwbuAo5K00Un/dK0Flggchzb4i
E1FcMBuIs/mwV4ra/hEG1WJgk5rhzpqZkKX3X8mtdi9vVLkSQikHqCeB0KLj9t8tBWQ23Plx8DGK
/HO5HZLzf1fbKb/omMFtOg6G/lfPIfCs0o0G0zjMaex9JaUNZnszde11RCZ37j0AVAaIgDuoq7sM
ggqwJfKJDZb6l4AlsfAh0Icm9K6NKUjBEonqmoE0t6d94XHbJk6aHdSgvOi0TB/kJWqB5Vazqs/N
5E1HZUjdh74HS2fHk/fVyJzv8l8F2RtgVUXIahUdIgkWXlLMa9skNBF9sBl1taPq0dKdGNAsajwz
GCBaF5N/CN4lcUoIMyyha4feHPUH4hTBpZcqYMncmh8Sv/zSV3SMtciIRYTTd8W1haEhcMSiOnsg
qGNPLmT8k0mFAxCeVKXdDX+5PeYIkXdKzm5NlpfCwvxMxGt1kPtbo0C+7NKZSEpoYESKM0AbIcwk
FDaEzmTTM5lzz64QOCt+QWnHzG0eMzSEeob/2HQCwjLLhBihErrvOMzFpyImT08hiKhAD0xAGztv
M+/LhwnGvVJPChaD7NkIiZ5ErPHYKd5074mBt0roKJD32RPuyJRChdJ8atsWu+w0/XCn5F3+wINS
OlulqtBUFc77BJj21MIcl0YSzHgAR2OCRCyQh1FeTO+K6UabIVM3NZqnjSXdEE5J6LmTbJfuQKp+
UaLR2bl2zhhamN1mzgr4x7GbPRAKqK5yeSeNsPYeXXjKcaEVF5ihb7awOFRT47FhQkzrilOHDi2m
xhDZlziVvgfTz0GTKulZjyFsQQ7HQimGNJSL7tYPIdJCFPlsd8wS7DDhnbaD52yKXgUULGwX2o50
iR9SL1WwVL6pVrTDPYIpoTapKlPwqOH0wAHzv0VDcTbyRLlqlsO/RliD8L+DPShyrxQ/JrhntT5U
Wjp8cuIBWnYB6qslXnSHUMddFS5fLBlQ7aNLdOpi1Po/ws6rOW6j26K/CFXIDbxOzjPMol5QogJy
zvj1d6FHny3ZdeWXMTCkJWoIoE+fs/faSdpGiyhWxQHeC4S5yEhW5HS0n5No3KQ0sE+aipGggA2Y
rxSVgGsaxVeptyl6R6WXOhBY3qHbJjZGXXazYC/WbO3kYdWRRZaZ440YqNGwiU8HO3ZQaMwNe0TC
W4LIy51dw4tSbDV7joOmXtBI12/ORKJhjfEKyEv22Xdi+C4RzlH6BdPNJ6U4YixBK9+YnqWdWDPK
8DKNU7k37Zy7rBy9DcUM7EuLJRw4Glxb7NWRGj75LuAtJTexTKMxz3vgVkhMcU/dp0FFhbAVCLlv
6eLFzcZHn2fhJY570scqsRcKmR5+L3BsiAyQwFzsypeRTlBdHf/8UDRmPfJvuiLmNAzxNJVkXtUU
/9QVpb6HZw0A5j4T1ruLdpAg8JAgEBA39JimBXYLZyEbjDmdqRUsMG3HPvOgqb5NqIDtrQtyxaYt
qHOyWyJ1gl8lfuhR/kPRhw9ZZXVj7Bzms0IZFpK8ozjDh6IH5s4ULEoGc9I5LYxQvzILn/78D9Tc
f4khXPKNeNgbpq467n0G+8uk2dFJvhkZQe/vj/RCt58QeOCE8LX+3a1n9ksyehc70n7+rug3MLDT
QAxuhXEaVK14ICVkOudDdorQ1m7rxte3XtHrbI8NyDlVSULdrBBRSu0pDJvwTc3mfqkK+ssolC0z
M4h705iEx742qEShYlx97MSLfP5yaKHgQZKsHbDejWDSHtqBh3yVKNEDSlEGGElNe2uo7c3kde8h
NqqVbxrj58Yy6CvEIZkU1XKME5UahVL1VBGSjp/pWU3ecjvRrlAO4QLOCdq6WxLwQcvkYGHjQFCF
bUHKL4ekevStPqRkEs4pGlQB95uj4K8jEBvxEpf6o2zQyW5+HSHsh3pA2IumX6SgphdVvRt5wlhO
+w1pBj0PBvnK2sV/uDIUGjZxV5Hv6v6ABcgGD0oCfJrEqdFI8qwKpCQs8k4AmcUWDA6kn3kYQUE8
nVT3i0tfXZ3fyAgV3qjEjaqtYq/9gNQEeaR4moehyLLXhl68AQpJD918Fii8bwJlXmqhs0GZhqF5
/gtpvPsrOp/Zxu+HjWyy6WkxS7yAMaiI3sRPRtj9iWjhdYPLqmQHT6Wci4GkAY2kgT9bLJ0Y3gg/
3I2Eg2RV2kmGtJ9b70hiBxd+67ovEfP1ZVBlKuA84XxoxNrQWBFQgEiqWQNDx9col4vITI2zoVBT
cvmGX8foK2wuc9GX0w9Gq9Z+aFqAybqLagyVy4IebPJw/xFjqyTvRO5uy7jsNrLSUNA0MuZ+Vfoo
fR5MHUhANhbLkfb9Tony8Ur7aP13C8wKkDzxCD+CLZbvRpn+pRjq+DjME+w+JP/QSMwF9mVoafij
sJHw79ewGvrtVvZj/n6RjZpcR2AQ1J120OXSMmBgpCHSK//xPLPMWd71+wMNKY1m8yyDZSYQQfH1
X2530tdJN2uS4GCNArOyZWN7mmYEm5pk7dpJlWHtj1l3q52JJIG2JhmOQaVrQM5Lg67YMtAuNhP0
d/o7mEvvn2SFq2CZWDEMOdLdiM4x2+wozztu5qXkwZBAoG2EUZCKEVu0di2ixzQgK09lEjnLKUV7
l7bFWzcz5eSLZX8USR8+WDVESiOCHFE7JXFlRmzuB7AsIKSf6VZhnc995btVnpUmM05aR0ZtUQbh
oUp8gElzbW+IJmci5TovMfGOA+JPgqm6tV0TjCwC46tI1frFRsGVWfp0MGeAifSrFaFZ7Sx4G67n
whcv47MjbHbjmUNBZ7YlsZLN8CXKyEXJB++7m3SwABQC332vY2Q7M0RMi6jSQOsT9M1EePDhBccm
iA04LOg25LdMGh4IvcDuJx190ZjuCEJwlnZHRpW0ZKRZskNlvwfi273ljfqdzKDukzffS8VMhJtn
pmNT6Sc7joqFaAcTa48I7+5F6Xsq0teRTeyN7TaieJXw58nCBws2cylVkg7KXCAY+FxNiy1ahhZS
dS5ZGmZwcePxU6+Z7/JOYZm0ljZIXp4Y9VmR8eNV81KY7XD86209SgFxxSogQECVvma+BpZlb1R3
HNZWn+1lmKyUt2alNU8A5hLAJGX5lza0YdVbxVRKdN9mwF8EmrP/+Ln0MP8bi/FJlvKxRfRTBvqF
cGT7FsEAH6p4vERmDBLcodp1lBH8PSGYxBJ1E5PFTp9v+xCWAlharJfwCSSpAEN17mHX1ADzHhxp
SUZBR3KivCOh67AezVvpyB1JNVHcp4Bp8VnHYOUboboyS6tjvOMGT1ONBsTLX9ImeZb7FKfUi2uS
Rc/Uft1C7q663DHYaSg5G1XRL7Uo0rqVOphdu4kSOLtNLD6MKhteMkR8Gxd09iGNtHYrx19lW0Pq
D0sLYismCcjdQ9zmj2ncKjMt1/gA5rB0dXy+kQIhXRmNFNCHUuwjRqbwHtnAV5Zanhnvuh+au5mm
Gs3x3B2c/zxT8xEc+t0e2ZCJI2tenNPYhj5sT0iFGFo7ghlQYIqVC3sFep7lfjgE++5bJphPTR5c
2wDxohMDSpwlgrJW92lLOTVPNfpH1V4Ju2c50JY/TIbCDZ37VJILHV/ayXIPUnmDIFUhatt+Siqb
BlsCKMhkZVsIfOSUu267M6dC2+eKA9Was7+/TaEQW1h63h0UGKG3zvVPFvynqO+C7znhljACMDRO
gDmHuo0BRLLauHnmnMvZS2iL6tYXcYOceYIK2483uc2KJ0XsVPYQCKeG5IMkZ7NK7TXXSwR5q3Xg
W+UUDWad7tGRiJWWRV8LxhzPFT1YFDHjWtr05TS+xbmj0F05inZCguePPEMC4r1HybCLogpNCI9f
2iE+TBEwD1546XBnoZEZiSIktj4vh3TfR94OV3iRomF3jG0xWtayjvL4VCv81EKDy6sylvnATLu9
b4G6Isl38udImMkyNB/STWZ75WXeaUm1iJ0SUdmM3JKqAfuaaDHxev9/o8j7MtnAvOq5feVUIj+U
bfkeF25zrqFdEnZInBebl302/3Cw4UgtjqwGWlH9oeTt3gfs+zrqtFfvb8tv6A26IiJ6vH97j3Cx
qEk2jNKLLI/lC7HF6bLyyqVTG/nWqRprxzXgLETtb0VLqwwo2bc2gmaatDkuQa97VP13uc2RnEWe
T4RtMK9fdQ3bIdmORPGhL3ORZ1vCxPpoKScwfZJrh6hCOjBMevFIdv2myt0OvZyvbST1xqfBio82
3cvNVR7Mwc2JIPfeuE7aPEuIrM/a2HTPugLND4/JrDYkTaxrVDqouNzqLrI2fdxX63uLgFjFpVLD
RzDiaXfnN4wJRl89GQlbn6y1HCgGr0NUKgROAJpMovQYOipiXw8oHQ3w6lbibkQlOfTbLKialTTd
+cE3dV7+Gvbzi2bMxtOoeMc7dqBUKyx4WjZsRlWnQsyMYTfO0yqraJt9bpnBUoqspPAqARAQOPyQ
QXWyGjM/QlJ+8r1hU3Z+c5Qj4MS2C+xKnQnwMzfOGiafobsKNGJ7b66AAlEPR8Ckr62aaYtkHuyI
EEeYbUICkN4C+WLXnXe6fwZ3Ja6NXgYXvZIRf1mYR9+MwXTEOi0QAffdpiXTanp8kMU1tBJ+ySRJ
miMPKDlXli+mQaaYfE+qJUQbXvAdpEf5uYoy4fZyh+K98r1x34sUueXQlnsJmLBHpdpXbO3YC4Ot
ZyP7bkbBTquq6sd8YGjULoPTG0esi+rWyCFIdRhQ1upUiFULgZ2NLOX0No9eElSbNJVZQTSMcuAK
pl3qxuqr6xlbJ/Ttb4Uovox0d45DQE8XSCkG7Uy10xUsiuJJHmWl/ylP1Uee69PRNLV0jdM8/6wE
0MH152Ii+RozX7Ega3OLdqDbObndHLSOwYewe+AfTH9OwgpclJwBtb/hYO/LXaQcnacdFU2zQMvT
Mm6E9cK4sz13JmW1mOB45MgCoFmZTnasK37w/xDla6rxW2U6S54x56lssW0duyyo798rUwHzd+zb
oNwGJkGZErc2GJl9MlMYXDN8Laq8mThJbM6d2FE2qrrwen3cye5NOyPPK2fqN/qMh5bMFGJl+51l
T8PZmtFMNeEDxMmD6xqcYGIJDZrHPCcZZ5iPYKEjQhzASGcN3HE8V+LSh4yZZ54fH3N1JbRzXEtN
jlF+JfLlk7zPFNM7e1MHMzikAyVvapNsxFVUJ0QeetP/OM1uTgeyoYRVSfi7X3NMpIptXbTjisBa
uAgMTy8EKDL9pz33UKru5W7ut4ZKw9RM3ufkumeHqcRiaoCEM7kaNwV06Es2vzBhxd/xJSpLyCR1
cQJioB7vg7ghbDFslrjZaDjJpoK/UWt4LJaWaEu5i+HSXFnSXYw0Bb2ih8TKiDIcUBGO/gohGtRl
Ezccw1IHYT30dIKQ2NsBbepN7eICXtUC5ykiGPPZT614VeJHvHhRJQ5TSnckMnGh6oC3VnL8K4cO
7NvT9Z97GvY/HQOmKwwGbI5taLagPTK3PH7Z44B/bwvfdgdmjsD5ZSu6cEl81OI22xIcbm3YAfXL
mHjycXLLm07ODorGHQg/cEJWoz9gFzsyKcAY0kOAbGuHkOD5VNdZfv104pdRxPu8dts34rggO/rm
j8yf3VuK/S5GKrqIdsND14TNlj4H3QrP837Se+Y+OZ8eKXMfY2nZV/wNd4XDX2eSbPXX2VDW753v
N7c0qrWdPVbVWtbkht6WNGbTHz7dgOOQ8izHG2qfGK9M+4Dm8h4Pfnn2XUaPXikI/xvoQRYisl+p
q1klY5sOVNodAHKOpz//CuTN+us2k1+B6RDzxyQBF4P45zbT6zMG4ek0bpLc/S4ZWfIF4XxwlkdY
PDd4c3ZhZmNCofT0PQ37bqx2jx2F3qJXkACjzWacnWqf4flCUWjs5px1oXpKmK+vfA3M/5QzCOnY
hxARBlmbWCDbR6lPgp6AxxVnes5gYgYRzsIOJjavo9GJi5R5CEu80iQWlzh3E1CDMNKnIFia5CQE
8NP9ZW/XDCKAd81j33J+0fWOjk5kqhs/QUGwHMLXBtc9YcpMh5sKIv+ojBUJwUwD/vyBcuH+9nhE
zaWqhlCFEJoOoAqb4+8XdVuwISdQx6IeucIdnt6gpC/FaLFXk7SMsc6VLWOTkj4Stra6LYo3w/Xe
A5pw11wLjNcULrKDv1H2LE1XRWAx9ePnVPW3XpPUr50FKuzv94NG2YxttQ9IDn1CvUoPSDfiQ9hl
OLSwW+xresitXTy1adc9G8CCQVRZ/SnQRfcc9zyMS1D5W8C+8LzJ3jiHzGC4B4XHCBX4Ff8IND6Q
aHdYcbVVALpiWwHzIpUdGjvSgOaGyX3Drx9ZRFMhCDDYNXQl9JQYNZb8WxVmHMsoN/X9/dRGqq7B
YBrUdngUE3oMqYivzH1QWvmxJ7F45c1XBpaM6v7izKdpaZQLhATuLQBNsyQWvnocigEZfHmo5dSy
ITMUJk4+7frJ4lr0rGQne2+Gg1ewLEa6+MnYUTnH1iojE49GhQnVatDj8GRYR+IHqwekUoQhDgX2
B/k7i5mWhbp3TkIixcwOtk7i3rx2qPcpycfympVf/+ssSkxnbTPYRlgDx3y0sUi3RTh+hrlDhI82
hte61/WrVbnMeVxkVvRR5+5rFm/7sRcvShBu3ADUoG3F3sas1HorkYRDwEO5Bf3QjcUVZCmaRb8h
uoaYvXfXK9VFUOvsEUbb2MU0spZwPG5GyODO6hJE1moV7eT3huyyQmv0H6vI3itNPh68dBIkz3Gh
oZU6DmWRvjhW+lhPCWY7I43f6/5V+otzlyGGN9DnVyZVvg00MtzjZSRB3CErsDSZ48kRsdZRxKuJ
oV7oC5TPnsN+VC+6tz/fc+6/BqIYmHGdCYxnlsZz7B8VSQVQSWmLMt3fl9DeMmsCmMLwCowLAvtf
Rw4QvPt7DahWernVS4BIxPUj70UNguxKRNhMeLTSh9FP7RpLAcm/veMdJ0ritTkNbEnsmBm6fJM8
bg0vjE+okjPclK68qeTeHUFkU/a2xL2vVWSkjORJSVELP5teNYTH+eBeO/mSxBNIdRKBy9S9yvfj
cTTOduB+dvibnwTWwo3ZqeWJOjo/VrbhbCItSx81PXnM4/DVtFzvxRlFSlOGI3KusmVP2XBuCPVe
xXgV+MU9y5cQB+zCrwTtrvk93VPtlWWma+ZKzVKZDB8pOy/ySA+015L2+LlT2zfQbdZFXvPElr31
cQ6kl+timXLvF9ok6qWjcl+ZVgPo0E2fm56Zo12/5a6lbjStNuEl8eIloXmxHZV/sYif21b/lMk6
lQJB3aiV8FElxnTZqynx/sOYaP7LSWs5OEhBRKLPM21VMj1+KTNa8ihTHAfd3upM+3JvelXOlk1z
cDOlYtTUxtk7G4eEYRlhAS2AIL1Ar6+K1WKbUYjFTHqXYlWqBaEHzlrdmS6e+kN0vNuC7n4la8At
3WrlV7oNxc6aawhEIASMWypgb6TPFda9wzi6z1ZHWs/do2zRP1/3xXMdR9OjJOQNIu2XKoU2dheA
eVlFIgBbns2QGKwGqZ2/FXCVlqSy5odwPqVz+Sjq3rnZhAg+/fn+0ozfZ0+y5Ddx4VKH6I7NyjZ/
wr98gngQ+gEpA+65JICEXOo+1iJBccVT6FG+IOr7obQTCaZQ4heNojKa96Am+Bmy1lxPz5FFZYOJ
a0H058E/CqZFl2IeTSCoSNaTp2LSq7uGUrD5MpVBcYlJOIOLS1DmrEVD64uaS2nKXcOYZXHHseV0
Pxi25woDOEg+7ZyG0Maz4VmfaBRUxCpraZndvEzLbvJIZ/i1ZBZOixBtSl52WB56HxPvfBSNrfGO
4mRjDlV3kr+7gYye3VCFnyIdLVzgNua5rJ29nvXVWT72UyjumLXUxZ3ZOOEr2DB6/yS/iIsdi3zf
2WAF4k8a5tVNNtoJXhdGNv08vPE1+8bCBs9N97OLychy5dGkRCejpDcjy9LT4IHFRmGM80XUNOMg
Yl88UT7LM/miDidNKYcnP6EOYhX2tkpPnFA2A0yzntqTBh9aciNTH2qWxINnD+45TD1aXZYTv5X5
8MnHOIsJUyHeLhyubiucT4waiOYaSaGHtlzvO50ZGXimj9Cp0rPfFCowJY4yvVe3fb4LjS7ZSX6P
E6jP6mQ4NzF5ytPIAzgncXABMye/GBMOx9CIycAyw+LNIyaDYRWAEnkaqfVOwAMDkiQ+asVbRYTj
/EfBa/5+KYO1UgGHuKpmk13iaJo+G3p/uZTbgtRfgz7aYciGt3H0sTn2hmlSCoC3YxSCR963oXXp
ykMyZ4fOIvM7p69Uv4TiARKb2KjxoCIB9cxL2kWDR2IZsefSh/A3yZOMCGs9mQBkepvbl3yP7L1U
o4veB95324p2bOrcz73aP0+aH9HaJizCDRz3ELvDZ3kWtJ/vEQxWkO2EWwV3rLSWb0RP4NSfb3Jk
n/8oXF1dGGAGgHKAu3FYRn//ZJgYDG7qJODvhBEehpxwiHK8+GH/4I/M7iz74AfU+mBZw6XdZNPN
jgqm0YVqbXS3pVjENcIgDmkIaavv8igP1fF+FPz1nvzqUJMk+/f3sXB9hQelHYWbj6dBxz9YxVX5
3vbMJyory8+9giOGfTsPV6JOGPcrs9t/YLYIL0Oedrk77WyN0D152hq9S8J3+A0zMaFmKSkzDXGd
K0Qk1U525zt52olyq03fErloF0oTESkXZfclXa7rcU3SNpIH2GXGFCAVYf2WK7ZcxDE31MxPQxjw
8xdc6oRFBiV3nxB9uYpImd8Z0ZA+09/w92jeSYCaTzPTfIctlA8PWVk/yiL373JXVroopcWa9Mle
eQry4aDXWXtWhotsAPSNF61du22RRTEj0JRaR52fEiSXdvH+vs3AmQ7dNLW7pzIgQ1GvZiNz0HZP
nV836Ag9QuhtwjY9o3+CBRcvp5rYW/nnSZlGClZqqUtKlzaPbLPSTDajacfHYDJwRPbUrMJNGJNm
eLJqklvXLarLez6MWSPsCdzk53shO88FhVJNFHaXn8FW/PrSBKS5eU1+kO9HFVLmDHvVPphqsaX/
3tD1ZOCY6OjrmAcUh36WV5VN+KimLSm4CakyCF1s4lmOSsbm34X9zzi5ANNt5zsmfTT7lcJZpGXP
k1UYxo3aLjpGvfNMZpzZrKP5Gmr65Ko6obPSq7JeKbYBT7prvaM80tNAOepTMx3n+GBGjT9XILqV
9VXLk9emU60DfHbqwBk8CKSqXzs2oEho3MlK13NtLb86tYU4OWM4R5LQKy27WCczurwRiUHq8/Al
EOQntLHTHDDhGY/Cq37EdaKfwgYy3lADSrD7+lOeFPUK6ra4pKqiY5yjSR2M9Sd8JvSAZxeGUYHr
NIyElKk6HrZuYGC9zYl+sxo3uyiuGr9R/cnoCLNH/Fa7CrOnPDTOCe3tlWlE5XtXhIfOa1W2dqm5
mmbToR2E9UkeyRdVw7Y+xyx4Ya0fMflUUFailQxWGOza3yECSjdBXWsHVSnUVRKIjcj85o1QM29b
9lO1TbSx/2TWs3I1Ur+0rTqt+jJUj2S1LerBICCd5yUtfRQZP5f1sU/Tkx4YKPboXPBZaB4Eb2bk
RpIRElNgwIBjpZ1YabVT7mUrr1bQs/TEo7JFcQngwrSo59MTVljndC/0f7bzo8I/OFHN5DNuDzSl
1FM7v6QZ7XudufRaDlS8IdZWdVUPa1tKhTOtZbTJpEV+YUDpte4Rh14jMAIEWsRXBrl4MGazPrGc
6UrQIzi0RdW/acTQx63uLroKapPnwI804+QgpSGjVdkbrGEtCYO1YLeMhHhdYND51vWKxmNwaSeK
Ae4cf24Ae/Gop7HxRjznqum88oRBGjze0ANEcRLjM2serkbP/lZb2imO6k2rmzv6rwy2ZoVeQ+aN
Trsf/b+K0uze0wcoMR0dQ3jHu6ExV6aUjnVrH6na9Z0vDPvYM0DauQr9ZnbFrhi37KOtGXluvHjj
MPNKELhZ0wE0CL4rdXoq+RhWxu+ci6SFbTtBclrrWqKiMUWOgsgKVWjdbnKpqMsaxIDtqGfLajYT
NUFaXIOSC6zgMZX4ffOsqXfOTVPRdIXiop5dovxIraBMD8iDX/gB3FgzoGHsdFgy5h8xzjLnaFg5
g2IIule/RtNWGjlyZ8SnvqspxFjqrzWm8PuuAUBJiu0AbBVTaTPJiydJOjeqbmmETv4k1QGV1SJO
lduDoB7p37XBZykPMMyGgDpusVx5UipDeS27YqPqffXk0zR6giu4bqGIvbkw985l6wKCUlv3ye6B
LeLYPntFPhx9oXN/Cdyild/RNslgalRlAIbVyeO3RCu1U1IZ6inOKepwGjr00cGegLwwISoDmyNF
pDkNcAv9Pr7kttZ+i8r0fpDb+aZxvVUS68lNSlPD2r7gLkxuWUZQU9O6SrOXiTV+K2ZOWQyPhPCB
LvZ+JtYoGakLwjWHZTLZ3ipmzn4efTjUCcZ/Ajlxeiuh3u4Ge7ZkIv6qcQps1MSa8M/wbTw3m0Xi
6gN5PMlZDv3pXTVHWzEBg81iVPlCO1AcNcRU7CCUJZw6Nm4F+FGJcAtSjca1jvyiooYT3GOAQCGE
KAuLlv3TlI6P88X2nqfsfTExho9K2UyEdDk+vuQxOvbjm44Ucm6jG28lSdSLpDHp0s+n882uzLzq
rjOqq6mRr+SkTfUuj7RE/DyS7/V64bPMfmZN6x66SWvOui1KIqj5dzNg+SH8gSjMhPQ8OyqdawgU
gz9ML967hqs/NQDD6XD+Lq2ce2YpFsEyIcCD/X++9B1xbXtSjFIj30txSAG45GxAQNaN2orPBGHb
12lWCzVdT0x43MDyR+aJEEFhgDBjxDvd02+Wvu2q0QO863/D+IynUtX6dYTPbi0NlyY17va+Wy8j
iDRhm0yL0lMZJzRdjbhQw6Erkw5oUH/1kzlAWvWmlQK8aCUnGXIrXaademJ3qe3vO31fb9RjQVx8
p3rYjFjRrr7INrqj4+hNxLcy3/mh7351CmoyOjctjFd0tGPgWLexMt9lnNc0odpjRdyOk9HsCt8a
7yZRotGax9rnChViH3kFebseK5HpBuV1sIqR6dnMUR6m9HPgiVfMONlN7rnkS62mELpVl6XtRsSE
cRrQXp8ST2RrpWbxULL6VrZI/mmlkC5FZ6NNDMKUfMoFs4g2eAfck9tjZw5Hk1seV5OORr6Pq2er
7MrdXcjFEIl2I5GpMtbQAmV4ki+2nvyMOnSMYXufMbrl9NXzYDbJ56ztmiimZG2Wt8atT931//tn
VKG2bEcLmkRU070a8Yn4QCLQBDwqZja+ZHX0ZYyJi5wPfFXXlgNX9l4OfmoMorrv3krbgqDoF8Me
oRtxllPEg+Wo5Hr9cJ9WxpaX0u7kUTxi0Xsv+HwGiaVs2utkZsGPZnQ+mLP3B72qSPOdG16qHygb
Bx3FUp4mqUP5PH+hN3G+xXPBbaQVjERv2E5J6gJCwQWjDpWy4OGjrakTv8jCsBv8dO87dQu1Ypbh
M21atTHiZjNinq9annUhx+BT7fXlTcsj9blNtJXEIekeK9KsqXNjErb9Qvf3pM1tpObvH75M+V5W
ZoSot8GPP2+9ECn/tvWiv+IQ6YKa33BtynrVnQdlv2xKzRBRVDPRmxVpy/otqvrEiHURInFlh2MI
Snxe5JF8b+BCXprJop4XMcWz3rvU6C5ySas7451BeHRM3Ggn97JTlCYrp+qGrdzMluAqju6Adqk3
gZX/5Bw5qNanxiGi3M8p6TjCjp/RMoTGn9f+/44Qxh+DqgthkRdraBXte4f2ZS0IL5q7/Q8TjKVj
blkT7Q0USvNNzbOgviPG68SfFrGTPmQqsSJFk1pbxa7zNzAvXJmtN6LghwlC5urCZoF/6XJhHUUC
hK9FZjd6xEJm6PLOuiAWckoaVEaGNq19J31Ru876mA/62HF3ExKE7ZwJW09t94htqbhFxfQVnZdy
wq/GFg9NyM5O6FDKhrerfsrHPnyPUIPuaq3d1ElKRius5SeHfBhkqdy9mPxYgCwH3enMh3LRdtQK
WdpEidVLeyiMI1qiF5mca42GRZKw3dyfyxaZ35TW+ps3mftwEsNLoEflIQjpECfG4Cz+43ISv19O
yMxtzEEOQin+w5D8n2L4ijoshahHY9+w06Ua5WW6UpuCMUGpCow+zJUr1wrQiGTmJQSvAU+MZzrq
CrwafRxfdO0cGEV/85PkzZqrTPQTw66282gd+kl9EQZDKVFP3trCPP+UQUJdENPmfUwBXp55yAoK
xi1661iy++Hh3Z//zhpU1b5CgNe8+mxP2Ee5/VfSd4O5OO0NfViwO6qR6sAd1BmPXLtm52BavRaG
7l7lO75LqgKlRLvoCnEr/enSz7Yy2Lnk3heZfxUOUwjweeoSHo4BfLInIXVu4MkuHkJh82SClmAI
l3zKe6o/Mml/HhUO3B8erTctplvH9JfYqjhMrokVTEuPnX8U+lcjZrxu6tm+YQoWtdNL6jbNA2yT
8sHx89fRHoC15uiX7zVaLdCtN7aWbFu6pmdZy+VVjdVfEuJqnnLXLku9UxZGJzl/ip1xokVmhmxP
7NkhAg6Hgv0qUuLs0Qap9nBvP7pN7F6mbny9NyMD7NuiJ0Akq1tmpvUxmMu0QbHJ1C7c6RJ2LROF
yfploVECjay1++rTlM/u6JDQTp1bXpR8RHKmOxht3eexLLFWkY6IP4nGTODWH60JpdBWlfDmNyiE
9ElBKBuGXNPEHmyssulOBY6LY52l/ha1r/+Y0xNfNoFAfZaUJInwFIiHjl+7ov1QBs97FnTDvDbz
AKTk2c4O1PrNi7PN1Df1FxOp3Mp1rekIA7J4tMzhu6l41RcSGgm+0vEHGJP/NZzSs9q43Wnws/5E
OTzsPd0HONWDdY0ScrqTAnH3Qn5PW28ZLNXvZegdsjHMX0Rl0v6KuYg9s4OAJUUWf747/yV6QNWt
ExJkG0Lw33/JZ1rLoUdUCQSTmgsEpPnEEBo9/zCpwUbrZ4WJPM/qtFsorUoh7DvkdbbNa5MGLT0w
mtf3/QmtiyOMIS7webtSzV+Vp5qzZQnSPtNIRslMI/CmGiSIDG3HvTjvssGVbpiOV2+M/5WtElG8
+30f/iTGKk5mL4jEyuegDGR1834LjE53M2/dujeqNSoK73uY4bOO0+xTOsceRoEgrwLDCT0usgJb
Q/va6ab6oHTMsYs+Ur4kerkuGCJ8j/kfg8JzySBhvJUpT7KsdqoCiKXTmAu5qzWaLthMQVpt3bz+
j+ejrs/zwF9FDy4NOBiVKloCV9WpaX5fbqMCj1NTYTYfTX68JOrbVYf7D2u/yoAu5lFIrRR+8Pm+
Kk5B/DUhNGsJDZROwtJUv8uzeEjrBx+N2tIC7i9/C8yg9mzEsoeKp/QhCj1aAJ23kmmQmRtzR5RH
yzPzL4UCDB7W0KIdjRN2j+JL79kGfD3RPoMZj9eiN5UT6sElxh1jXZRI2hqXDMyZIjO5SNEdpaDb
pLTi4BtasizTWlmNGsIy66+ASpn4prcJcWRhc7BRzzI8L/lmbwiVRdX02i4wyuziFOo+tGlAk3Dn
bJqoUJcyFWwa0L4ZZfCA6mnnecbwQCWoL5gWIFG7S5ACPJ4ZBKTCaM0XAdhFPsijSd/2wGKgL+rk
TFpRSXgNhe3R69JVElruY49gCmEl3bug7ZM98jdlJWfGigUfT8Tmg87u+L5vNvRtPDTorOZyB0Hz
NkmLJQSfhd4THyHU0Ty4LHJr6c/ca0ZYv1O7kAU6RsLZVbOYqrASJAcKRVUsApqnJorzJKafWvf1
Aahws7jnc2WjsfVLm5lOVrqLuqk8RITz3eW0+4EgxhXa0hhYjJbtxdjq20jXvEe7Et2isfgffj4+
9SzaGoPrEDCDE630Cu82CjNeqj2VwzS5+s0Zjr3Cijf0wbyZ4hti5zHS0PCDv/Zm6VkOnjx0HxN+
U3cFpDkPJN0gI+2mdtnsYF1bTcLSzl7abYSJ/cGy/4+v81puW+m67ROhCqGRbpmzSImyLN+g5ISc
M57+H2h6b/ns+upcGAU0KVmiSHT3WnOOaewFCNYPl5CzZdDY9XNlZbtwmIp1HLW4XQKzeSkG5Gmt
4KMm5ZQorK6ViYsGVzyWrYzI5iJ0pr3mT8rFIHYXeWR4xVxHa0TrF4VLqqy0TUkDVTZqGDdxAp1V
g7nFV8MW0+M/Zw5xDK5eXepsKBadrdbPce+1+64lpFSEJsjBiqJOBhd7rl35hv/TmuLxqay07tUB
kmAayd2sxEG6Q2ZZ61aDm7vWxmJRpLC/VS8BTYNiSO/MYqlSpzvIDVJmUtlGi07UUGAC4Pyn3twp
qrWurEpffI7JM1G15VF00V5TlPxM2uq4bbLEOj62B///GYAQgf8s0Mj8dIWKj4lETP4Zzn9uQAZV
Qb83I+usZ+2GHWO0ovJcHKif4qafD/Ly8yDHHKrZyzHtqyXJyEq8IO85P2jZ7H1uDTg3n4Oi9fMD
3H+SHuXpfx+Sg2VuPrVmP27k95FD8jDZRnaYoiGflp+PgNv85398fLOstSJKNOlC14sSdbkoHocm
DMqD3xgZhpJ5sJuv5aC8nKBZ7myLNnECKyQcp+yQ/Hs2BGq51MumWH6Oyaf0IuJ//3z2f774P5fy
eXLs89v4zJ/beizYwFrlQSnHP4cBcSjh8gKbXB1mM8gjPUxdZceo1DhNSwvfVaKU2Z/Tv57QKJHY
ql60bYkQ47Wan2SqsTqt4/nXmrQ3F+lhauknluMg3wLnF28HgNSdMFckm+GaJy82eTLDak6x656S
iP5tExS/RofyWWGO2xRtMqEppkMbgTzmVDfVRU2+ASDc8KTG3S/AwwjzXLEJyJ9Ky3YtLO8IwCXd
jLnCPpsCKuEjiNyUml1PjIvdjtkQ2PXKaIg1HuyMOrFYdyVTuDrl2zJjO2WT/RSPuYktLnwfE30V
54jZsGHgbSeGrTDQajXBskjBcyUN8jYFlggFyLVe6ivDD06DUtorh0UrhZDoVGvjMbG/BywNN56e
romq/Z412bcKoC1SrJsfUxHpJ/egR86tdrtb45M7gNNQV+dMgsH/VsB2Xwunw7TdxQuv67QFH/x7
moGOt46iNfPVWHloN/fum2Vywwq88lzn3d5zjS3Qvio0v8RN/guAMb3Nk23zuQgb/U6A54Ld/L1y
9GYxBlm26vqIEoF2KpJoWOA7OEbaUgmVXwIXiMGtZNWlwWuW3PR5xWPucrM/telLjHP7QC7wSx2M
TPc+aP3J/GWV43OeOAet9a8ijta2GiDH4g7q+fa2pHe6FIJEZlVfuB53SF5WBWU6HcNlFFhE2NX9
vsccmvU0wZQSOrDongUJKIt8mr6FS1Mr3tuwPGW+unSr6Dn36nYX2cMm9apvTe7wB00n+D8kAFYa
kbuTtxvLPGBnDd5TaDXTIvjYzjUvceVe+VyqvDNtgHwZLQAWAKu67waWydrW1WlafxASfinL/NrC
qo79AaBiknwX5C6vzJmCy1aamuwhdVqWqkGzjBvquGpf/oAigGg9fmbj9OIE/pql8Q3c1kDx7O65
ZEMV2pOAcxm7uzg+qiwDF15jfaGJ/5Fl5b4VACkSl8TiSde+2Lm6wt1Yb1Kj+ELf6ns34e0WxoDb
3nxJrXvYkx9H4XFZdfnGoDZBDmEIybE2loHRJgu6YsMyisM9O6F7aYe/0v5u8ramyPRu1bq+Rpj/
UpnDc5RpH34Jwi1SrgrVh6xX34UXYlFtdGdhBPG4Aln0xUnzcqHWUwzvLkdPqi8pWhCr44r3PEN+
Ql1mNboBlnnrkLpjhgAxvLD6ZcJr3gk27hat2p8ifsRqRDZTu78ypfopBhefSjoCmR7ZRe8ymo52
4YNI6FN4K/BX84PjTztlUMZtXyfAoYVTHMZigKn2ee124W3MZ6fafG+SB3lvlPcnefb5gLxfyku8
Edqc6Ql3db4lyvsivWRuifI+KAflQd4LKXI4xB7Pz/zrFI3X0ktVYxda7gh8hp8iI2GGQwDPhrdy
AmUETywyUy3lK+cpR57J5/z38t+nPB6dL+VZ+vgOzUjNoIHAIn/8z18kS3v+g89f8TEvfA6mdeD9
eZxcVH4L+brI53++TA2anAXYTng8ocprYMz/uxN66WOukGefY/LS5kegjv/vc+TDj6/+fHqbmd8F
qYnrom71+mjNMzbKZtp48lROwrQwEH6EJNL1utB3ZkWPXE5pAXRGrwDG4Hnc/qFJKwq3tGBeDwTd
mDbcE/l28tpv4jckTeBUXbNaiJoFImxfAX5wFrekpH7qnhhX0mgW5zk+AZk9W1kK219tTyrRdJYy
rda3G4wEIXe60ef2VzXFjqpfuGElMGymop6AQo3dUvJKvLLXnt3xWZgG7QT0cy/I3A3uJklMm4Ex
q/ymYtS4mKG7CPVwOkuRl6zRhDoOjcDL6RbNgfCjTWQlDdC96kQUKhzTIXAwiDBxQCpYobefUMYl
ycEQhMrIvWrYkEhFwb7cWwbIwbSjF0IO4wsIcvwNjk/ysnRbHdkTDa8JRbBXf1gGLxFmON7Kr7mv
mRcPBtjCchLvSNHOO1aEJT4OcsyFdLMK55erNGpuOHP9S+4fHoI/qxZ012jG2Qag52xXFlSo01mL
QcnRO7itAVijCFmjEl1+nMMhLgM8kbMYo99CwdUeIeS4MT24B0Ac9ZpXKf5gdrRp+X1X7KimpDaM
RIK67VMxjQurKkM4+7F7T9tavRDD9iKvVCWF/EudTF49DmSZ9p3i3lS7d+/gQohvqq1TJJ5U6KP3
xHWgO9WoL5paMe8NFgq0ecq8EeOS4EtjRxfDXMpLCgXaKWjJESKnfAN2Pr0ZtGFuph9tRNek3TKk
DkoMqniW381yqnf0OeZZ/ldTYP2sgoA4zjG4KULnj1vQkmRC45ArYbsG9QTVO+y++UNtfswnU2Kb
Hygsv+UEz3xMnJDJOLxns6gbVCRhoKE1M0i9C+1O42FfE7O6Wz5Qzw8I8ONNrhwayyb8NfOsdROG
2qPPP4hWPQV5dxwNYsjy6NqjUvwSFkF61Sfti8T6dGNm7EdVIfkwSxfthHtOSkpsB/peG6OSw9ch
rnKs0wv7AH/pi7xqU5LBND+/Iza8aFqo3Fhu2M/G0BxIN86ewxJM0BzQQUyofuiG8vQnL5ghO3PG
XR+wghja8Bsm7eEtZFpfdTgDnrDlqnTjg3xvM8Nje29PZRJH5I2q/tHTxXRy5lJtYmXuSzq/VbFA
20/8bnfXnRpt1QQalgqbv9pcabxYZglAMQiTgJ/ECje+Q+tVXrqdGWB0Mg6m3XXnwGvBW2tIQ4K2
UZNlW2hvooYBUHuusu0bGFF5hpuHrXb1MSGrBQAg/Ftrm+qpnDSAm/MDhRYe4Qm4r7bIsl1FtZ0A
a1wGkWnizGz94xgZ6kIBFnKHA8v7Pe0veV+b96yxtftIN5lH6tTN9t04m6Gc4UljSXppYqu9F8SY
LXuAoXtrSru7G7UeSd8D/gqiHHapnvm4xgtCjxPQmvLguW64dwwm6HkcKUywzDPrZnaBdR7wqiwf
EngPyygrIeqfU2WdLYQ2szxTvTwqhoNTX2QjoJ3cGLS75y64SQ4bN87izcC9+SwP1D3eK7t0t8RV
/BmS4zXggsXkd+m6ouzQLMCb2Ni/imoxzhqczuq+qTSTdxb5uCBplUY7h/2bH8XiIppyX9czXN/F
ItPTbjp3uOmfa9O94xO03hNrdFds933iV4LxraWYyO3Tfkdj0mx5P6JH8fHauS414aEpXnRHgeSU
Z90eG7E4PEypPqKr3UOXIXxMFr0dLcgtJvhPy8rz55mhtn+PmUmfruMGWckWrR/tOmr1x7TpyBFo
C9yWuXdurBgWSthAtI5z6the31NEb9OF0BNl9Z/qwmedIRcm0aQpnf7KBYTSBuoAqJXDaBbN2TGm
TQMw49r5sbXrQ8tgRZnyyultdiddsFtXjSfOYM9GoKG+upscQ7lQsjNXuKuh6Yhpr/PRuDsVleE6
jpWNvCyrJsZ+6jTLrNV4dxE0s3j0yV0Pdqh8XWEUvLdOYt2K2iovZef8eb2D1AqWqUrPKzVCfQYa
s3bl7xBZ5YxYUJbWFJj4gGGR5mFSo6EavReBjYbEhJSAUzer1tPgIJNSnRe0zMNZ6oimISzfcZwg
um7Dbq+WyYs+humGBO3wK/SFctEXQ3mxutH/0rDHKdQh/Eq9rDyispoV50X5rCjTxzAlz1Jx5Ho6
rbyp/Dp1ugJOma0N5ru1iGoH6IWb/RBW3T9yRCQiQF6GZv67moFP8jARarsj4EO1tlGNdpQf1LsF
1oEIquQGhNK7GWPTn8zQusmH3JBbY+A6I+FAFuJKS/9ROOFwknajPoa6lZYv0u/c/4oElCzbSwho
weD4prnVCsVEeRdxY7GzzLFgQvYyUkuU3x2nLfaEoFwsi3grd9AJCHCGHwo7rcVI4Df7wPx7A1oG
RcKCHXb/i8o0UJAyb+GXkANoZsI+jhNvXN+YlijSSvNgpvFTr0TFvky/BGpuxee2D4BhSDlpoqkt
ao+5zWhm8E31PEYsCKGm6u79SGyWEyrGWtXIw7T7AoM+IYRuVJRvw9DvABGyxw30n0Av4quTl8W1
cq4SYyZgEPOH0BVri25ebX/FXuzdoWRYCyVtq5tU0/ut8b2tp4YkpkS8qWWoIIgX+UHK36opONjd
tI2LMTj0/3ZoB2CUTwCkzHRI1rZpxmtpEhudSV/VNrF40toFRN/ZOVMzkveGhayvarHWQ5+1ExX3
JVCs/KOp0BDOXVPLB9yY+YN6hzBL1qtv1YTaj3CjsqZd2IqzsWYleJe0zQqFW7an6VW80Vz9QHg4
PMVxq14Cy32P9OAgjKA6+3OZWhan5yEbh/c5aFHZ/hG5KyC8DSoEp0lGXMwSwKCmvIPE9oM8atwC
VytIxXWyLOOKGExc9T5715oI4tq/4yVhlytwJO7yIcD1MvMmy9qKH+59oU/vdkkOAAVQfM0+bd6o
I359TFTv+5j/Rpdhf2VZvpa0EmPgcyUErCt5iSN/rxN5c5BX8pAySywGvJ3rkXS+QgprqGfoW2Jv
HDarvK/HnspPalnmifk6f5vlmKNaJXdMA6TglGipwdONZCaGxmnU6NGzVKg2vk1xI7JD6uQDGR56
oSGvKrJ7kXTdss0DZ1fPjp1KG7By0V2li91sKk2B+GmEGHJyS31Wu7A/5Lnard0hS74olbKXkjdz
mvyTNhggpmRRXjdONoZhQA9mVq/AArtLP07c1aDhP0YIObKIA6UYzGfTPPZ55vf1hHH8n+dR4qD8
GO3+84Tc6tElDNnB7QWEITJ/V7qaVqto1kgE80GeEVKONE75lic4qsOOOlWpGi67845VIH9lXkbC
ByiJjx9zZOAZ9FV6BxPur8tuUDfyEhRyShuqLfdm1IsneeB+86EKQ/1rSKNw9+Rg45yfZA/Mt75X
OFsvJeOi0+r0wXyUvP7IOliR4u8DV3GXtW9UB7vKSkyolX6xqixfWwR5vpTYz5ah11vvyCPvpeur
v139tXXVJ6+w4lsXudU1VzRyk4BF/HtlmI3xCrWBIDwiDpAag9yXnGTPtrEtRXCt+XOCXne18DY/
KndFcqdUDPqfZ8gx+YysZn+ugD63rSzeyz0DmMMTidv+Ve4ZdMMqFkMB8FA+GCOSXwJcIbhu3lEk
hI1tSh8uB1vSepv1tepS/Jyab7419ie/Aho6NprypS4qa1sIUazlZUq27Moq6gQcd+OczYK2SBsG
O/LhsU10Bf73qG+R844TQTxzixv71DdR4QG1QoetEJO1Gs/JTnhfnt00pcysEC3EAkd7aftZWAea
5adbhztSnvKN6bEUyEO6BvxcxjOfNGUdt3F21ntb34/IB3cRFaMLY/m6RVm3VgALrzM7U852XMIM
bqf9qHV6t3WhmKzCwEGHOD/aJL9LADP8Cv9E+KBAcuEh5PlmSsKSet8c5JNNLnGxYcsmpCnDPbf/
zdQV47Em1uJxMGB5AZaIjIG2rvkU0t44+jhE0F/3J7sU6GnlZQYAZzLGVQfBaVmzel7WbgCDWzS6
fX6cKslFXVSLtgqbE2SDgFS2kMlRHljs5Gdcnj26ZExqIfD/MRDKE8W+5pnSlrY2pzhYa71TPxuN
ai2tikVMNVXi1mXaVoa8+6khbiNJ35H2QVLvqslj+w9vpNOsTVPb7abTg2eFNfaT7NCoInpOa2t8
mmZn92z47lXlJh+XUoaBZ7vzs6NAWZZ9a94t5VwLRcUTP00XNqbYwUA230zRmWs2OW9tLvKdMfsh
Jis1+5WmQ2lL5GpTb7KnJKnXqgGElRAsFriDZW7stqLxMo+Rm71yFYBmbeL9TEVrnysrKRZhP4Qr
2uYoiNXS+PJoeIaKvxGBOFcIA19Hz+MzGUXrxFZ2peeqN01TkhfIDXuThOK3MJuaw2Ap7/6kvyrI
Un1grBjxeQOqcbqRP4v8CTTeImlSNDTaNONo580v3SU9yCDgZCO7X2kx/rkMqm+xWmQ3NRPjza8h
0/MbyAM4WIwzZl3GAOLcFWpkFml+PuCvcJISsDUNRCnIJM8Df0Wdf81Nv8FGfFaZpJBSZos8GbS7
U9j9TTHL9WSyCFyW0JvlkD3F2r0mLnpBbbOl3o+VvMjBhyGBojwYF2RG+cjb1oAQn0WRpeuxKtOT
aY7OuQWxijykKj/KLIOMjZPI8TN10dYmQs801DdZzo7cHFVKXjrBhsVM87Cq8eq0/Rk5vf/XAVxO
t86ckrps2Txxp4l//j8nFASSx0ifApdV/Q4nAm8kvTSUnXw52V0pS60E+RwlHU7ArPxtzR9YeWhV
V4e/06BLnj+vcqwxnPFSVDV0ilx50myB33DeU1i9Nl59yh5Hz6xvj6EuzvYPeebDQJNkj/1tt/QS
XRwDZ4q/Au4pA4MQOQJaj2z4BTxFCGIdypgtlBMSX6cwO0qZYkpPqe3N/E5iD+nwpJvsrJgYpnwI
sYAqCdhZUFwhLqy0RbcLXM+sE6Qetgi/i5TIE6f330Er+uvHOxiV5a4wPUTtc2dbJQB2Ly/LMcsv
tc7OYE4um1KnWgMItx6Wns8xRzPOrRHfhJMfpapL00rX4eZC/9uOdFpP0dEntnUhiYQPlrhqVzlC
8gEcmKb/CCV7Km6HcV+4ZvTsWq51sZVhY01J/CyHpkxlAg2GaBmZsJhivN/HFkoHbv/xu6OY/eMq
zpt8k7LKW0kFtMgc9aAXU7GgXQ0rNK66g9SLe2ysjwGyoRHJ//VPkXMoWd5rkaUcYUpDhsG8Iw/S
wUNt4AolaDrWYbd7BOlog2aSkUhsSlkrLR4RVmax778nuByestQdvnRIA7gt7EZNgbw6fy6DtvwF
Ri87yqsuSSN4QeFGee6cZvqo9AZYyxh0R1FF0XNXkGonH8jruFkYRSeukQD9LKKmWieza1QiP6V1
VF66k8EGlV35xrCL8tia1a638JlkdYWuAu3XqKhzFqvSnQgCSS51S3hL1dFIsOiWiE78Ofsc64tG
A0JlrarEDp6xeEybair8k6c28RG9Rb4FG6uAhNZg5pvpdCjUSlkJW1nm8yZet4l3i9qYoMzKDW8B
AVkkSsWLCinG1conhSxTtCMSr5Tm+ktODvnCESJZtbPTxpLrNDV1aaSYGWl9Av+v6mlfwcParI3T
/MzWAnVGganLTUW8Sd0QMDcuvkVmht0vdDHMxIQmoOtaTRP5S2FJ5qY8fF6WdtsdmDkgdy4MPC9C
jOWHFkc/5InT+X+dlG5yj6kWafC1n0g6a4a2fsqyGjnJ5Dv3R8XHaN3g5FIBAPEcq3tLN9P947Nv
hpl/oUDXr4cq79eEYRWXxsZpn1MVp410EGUKsGgGPeN7UnDr9F8S3SIXfkaDF73vritFbx+TQDZf
Br4INlZytgGgv2tGdRmonPwaG383ppP3zbGUCWyFj71fta++ggAk1s1sr/t599QqTrgK6yRkQx5n
RI4bAI7mEqo8U3wxvLMlzcD4ckZIOCJhakhLjPHhrnXhvY6oc5YSa2NhpV3mU18em9l3Hd3Syu+f
3W60iB5QDfKbCuLlOl07KUKNz5XH9lF102fM8bgXIP1BRjeKZC9hbUEdmjQ4ppdWrVDtepQTNbOn
n52HLL8iR7n5+lI+M27nN6RO1mtYGPuHjP/x8UzR5ARkvjxQu4aiieOQINSdIgcdB2smqfl7iAAf
esBGAUinsLWSYkH5cOHbd9MQ3f5hSHCn+infUEErnpSkGNehQnxEjDWZZqH1E8oLG5lpolLZBtTG
+HChJDVep7J3cayxaZKEICc13I3UO+EDWaYhs5GuT7Cj7Nl6lXiwb3TBhtll9ds3088cMOhTS0rk
Xuk1rDITk2BT81GdiHFZm0o7rOV8KMGu1Uw+10yT8sjM/WpNiFOsaz4MCMJLf2j8JzVB1OgqxjdW
UfqyVoPk0o+k0v+vszzR/340/wgErEpPb5IRSWAfHgJ6smxTMNbhIc4xUOBpSRP7IjeF9DBfVdLG
npKw4tMKhn0davQup5ZYMlKuwj2F8JrUhUS75n773an0Z98O41enyPqlPMvMakbaT9N56pqz1KT1
dsjLl47TQ5MmCwByDK7Crgp/lLNAEVFbTbSxRipo2nHziWqSfFyr3gKhn/ZC95MrdYB2WYMpWjeT
go7V9igjKcvOCEwqaw3JqMng/ingYWVnCpQmiIqN4M5pCpP15ljdCgF99YEfSHQMBIMZ/uZ/HHB5
Ayh1dK3YqYWh7fvZDixC9NeiIonVAcBBxOo8qKJ7GL3+kBIsc5b/e0V+zSomhJE1EFgNsl4QCjYW
vSB+KnkIkmbL3Q8iAlDmU1M61q6z62zNu7n8ap0TQYKWiF4aP4xRMWbBmVpHvTN9xJNJH9A864t0
q4SV9VKqXb7o+i7bOWNa7VrcNwszAVXNqrcDLdSj7qN05qWvbj5ZxOfx1Y4NzXAIhPVCG2LVFcZd
cvAm5IRsBLPvKNHHZUqE45KIDR1mPPNklhvlmzzD7lO99d0sv4sMfclUg5hynmxdvvbSYZN2pBdW
q2tixKTViXeTs8P00aySWYgpeFNHnqu999ZQgZ/Amq6N+vofulxgrfvKeDYyOh1DSba6QjLu13H+
SCpF9ROk0g+HqOlXbSJZwSEWdd9aYXZtbb1YtqAGf9iAPclb2hiznYB+UQ8JOGm+yrNerzYxUMaL
XOqYMdjthkrRcpzi9NTA2l3YfEv0WwnJ41YxnHMMq0cgqc9qayubUCQt4mzrqTBcZW9OAfG2pjac
RyegWzPv4az5Migj8ssRXICSaJZU36r3tr3KXkM1pOZGmRR/J4c1838O9+3VoWiEtSK/d0kVPsfq
oqE+hbwShyEmaNxaVipOAyrtm9sRCG5r+KlLs1W+VJpQ1gQhBlt5WWSsurq27I6mn2E4coNrS8DK
gv6e9TNBgREjDvsQuLFAz1H+7JySdI2aNPMIcuD987k6Pjwm6xzcuU6zmVrtg7udmV69oa6krzJe
D/qNNH3cFKDglODSdjF9QR+mlSwzEiS9Mxij4ULExfSvB7l8dEYmnNRV1l3kwjEQ5GVk2pxSXGOs
5u5XVushxedM4dM9kqY8smvsbbc4PojFbUrCW+90R39kzizR4RzkRFwZVc3bD73FnMms2or1DRz5
M/xa99UTQbFNsHrsEt0v6KfR/hzMAYnvNKB5HbX2SmkDmSTr2sdKljlk30YlxfZ5zDRNcICxr26C
YUTtiYwrXUcRNaAYh/x7EBQnChLDS9GjCkIyiRYWCvh7kunFqmWDd3CD3PpqX93ITA5ZyxZITfX+
2XTZVMG07pZQ9tcaSma8ODR0hd5ANJom+1TPHdwuinW0Mq2xtPPot3xt5UG+1KbLU0c1uDz2FIbj
fisNXWH5oB+wiCmHv2at2UIcYX9emPiad5JDQnG52bJsR9pjQyoJ5+5wqDu/5ZU/iGU1iOFSp4a/
qsCqkeMqHfBGWR70tP4GFmFajSmaqLLIsXVYnn0FnDaY4moOk/04NJb5WthWePwcSjHlx2a6jQ01
/llxX88N62c2IVOuE6tbN4PPdokwyZWbmsWm0eZPAggZukTG3Nee7/OKlerHtm7fYYlSZEymnjwz
amy14xGskSjdWZ+LbCz3/jz6+Tz5lDop+sdT5AMgDcGYG6V9cQzqMk7XDg8kLQ7f+JYhhJArmbyY
sk0Aky890kDDK22+DXnT0E3PS1IWoup3WKXXsaDlHRUkhOd2pb41WBqWkzZYL+OQmKsgg+/lZBHM
mgJKRoI5YOcEgIEffaihUeN1PpdYVoU9nmvT6g4DHrOFYZXtiTaghkJHh08wrzVTZSw2lMW5b5jp
S+VhpZypGYk5ZC96PC6V2mRxOcNJm4wMmyqwCcyaiyDUmQ3caF1akdvq3UQZ++DSeEC3gYa4Ze4/
vpOt9H8uPU1pXtoqXrr/DskvkM/4/Ho/yLi9ura2cTO8knT4021plK9RnuZ0SuYxHQrGFrcrYANT
C55Zc79Kg0pJC3/dN5X+wJ0lNDYNksdMs2k/4NxmC4+Ie9i4U71rQHPsiLo0XpJCR+xjxdaPoquO
tfABh47EPAxGlByRxm87y+m3ll6o12m0iQia3ZSOOvvFXOVr4NMHCfHHb6w0xSfN9AQqvnGyR+ws
CSXOosGdl/dDfaut/iBBbGUdJSu/jr1DrmvNWwhx9AFzQwNChzLqdoky+92SxaOiEB0QaHUvvqGy
PmnEzWuE8YZgL95rvTVvfrIZZoxa4FHmIIF3lTAb7eSf2J8v8URtseixkpzlMU1O2zoO3IO8kgdg
Q5BFCiXfPLYwhmWAZ0+04s02x5WgkYMzemKCLqkEANz4JRXyRhwY9KGdX2ofjEfTGL/LUub/LGrK
R8zAvmiVTQ5VODeb+Ygb86G0YxZ+jdjKoc97AZubldVqxUUOqQ3kPvBQKP/6yNmGvqbuXRt9R8lb
e+Ubdf81jLJ9OvwWRq98McqhO4g8npbyslTSYtPiyNzISxZsxRLphrlDy10vFAJrCW7CjjvjuwLA
IgtTi+DKZC2Vw7i4d340nLxJr581vdLOdrXNGxcFkJoFh2reySlJqe/i3m2W3hh4J9/uv0ikcTyD
VevYt3YE0HMfCudrYYA9Vh1/XGTjSN5xUj30/hIXJkX/qdf/NS505WyYYYDAC4lG3tVilzriy6dC
g64CFsqHgKPZUkXozlLYIUfC0sFYYNM5Kd2O5lGM2S5MDXwqrqJpJ6tWIUe6xlXBCXFtWhzZsSF+
J/bQLnOtzV+RmLZLl0nocSbHGuIT0YcWiCNL6kKQlbYTv9/BEhTU/TqBEgyL6U4wIOGukFh+6PBm
pGOhtY0nG9TDOyrBaanENtQUPTOWkYB1g8oLZd/shyej3V0SVlkdNXB0XwghW4iNq4MCQkSCu9Uu
LBKviip4MRw1I/fIXLlkCGDWYJnIvWLEQq8WEAdGolHDfDrIMXmoPYLvvRBDs6g22HvUZaJZkFli
FnkXr4kwnBvEOPpkGDl+MByMUfwYJyt8aeImOdD1NNa+xn6rr/cRf9JFqAQk5Tiuyf0D//IinSCb
yeuWBN6Nr5TGtmDjcEnj2uPOgDSvy/1pKy8/HwhnbAV/iB9BPY2QPsbs+umgLFqUyDorsgReiVzu
5zO9uBra4lhoxtKf46h7w29Pfa3t5ZXbMA0mUVuyjGPGA1i1F6FLO1W+D4HR7FEYNCuiOcg2l6kr
n1tMeea0GXUvvRBLeRkgNG+U1DtUiCs8EH8nWVh+VJf7dlqFSkcmBQq0pRuX4XfaH6eMJKgvlPSS
HaQ/Mu7NrFj2wk+GWxN0uwohInOPRrXPcOG8pc3wJ6v2EVibxskmAEoENR5U1Aaf86YOwu65p9Gy
+l9neYn/iEwz7Q953w1ddduU2SuFirnODTHaUa6+C6hrPokMSFELTb3Wg0/j17fs/SiUCANO/xbo
LVKL+crOUJWEmKfl1WDrv9y2GzdhWIqTE9vq0puxd6Ntf6vtqng2Kh+vPW0L9PzUWx579DK1vY3W
dLBw3UKxDxUGRrmyxWS6d5tkeInRim+MvLZ3thY7b7VbP9Ih03lcm8d79awlprjIF7wzrHpV4PJf
yXp+YFER/tP5KK2ScAdSf0vhfa9wgv55neWrCyjGWGdq1RCQMvz2HYCkfWRGe0dnbS8nZIM/1+Oy
jMjIwriib0ntywmj85JHPKi8TAayUE13JCQk8rqvou8oZFUsXDJEagma2RP4Dftad8iZSnovH11r
/DSZup7N2jAOSsaLI7/A1OZdfPia1hkckyrZ9KBd9zE1w9ciGJ6qzpk+bHfOiSrc6FLQdn1yrAmy
B3zqZWh36SXr43OfWsbP+UQhe1mejPNIL8Jzphbi58iJ4psmTdH4PWi1ZgmCzT+aUnsQB2eUovZt
str8Ho0Erc8999LzbMy5EdKQ+Vl6mlIJLeh1yC8Kg6FhfQtEsOO4bfmz7q1EBPvGEcW51JqSwmBX
3Cw86Kue+t5rl7F1RALjfctz/Tamg/q7YXdSoDAii0PBPGIj1BLudIz8Yby2KoiTDIDv97iqntxI
d14HJfG2oizNbYLq3VSn+tU0/4+w82puG+m26C9CFXJ4ZY6ikiXbLyhHZDTQyPj1d6HpbzzjWzXz
wgIo2ZJIEH36nL3X1m/YIcWT2evFh4z89p6Gznskkwj4JpGQ6rRPH/7d0eT808+EbwJ0gaODPrZQ
MjDg+SOsKJK1XXqF2Z2sXeW1L6lm9C964ztncnbFupvB7XbS2aZBi3JYgcjVea8tHTPLfeAC5vvA
OmxNqFy3rMnQITT+OQBWTBBp1GzCsPwai5gZyDh+nlTDkxS2Ef3SN890bV52nybZlIEsWQSeqJtf
hgLkKYzt4luDk3aKi886E66NS3cS7rBlvkCXeiZ8Vvvg9gC/FgbqXXU24F1Za2inMMJRxcoJpUuf
acbRwatPpyE4qF1i7OX+zgZuu1GnORuFW/1faNt/0qSXV9b1MfAbRuCZvMDWH2hbZ7aqwIatdLpX
3mhvTeZxCe8pHzMVqNQE7NZTs/t8V8Bk1YwGmxkscmn6OH8d2RUaljB5v+tLaihfG8Ct+U5zfvpM
Bk5qOIhji7EN1es2RYYmXPQT8DH1X0cxz0WxniF8UUIncIHr2BEEfs1C/8weeNUOdfENiQuJSzW+
8bbPofTYct1CZVhprqGXgMBnREt8gEfHwuFtWzDFeIgZqV5wanuIlIII2QLZpdGwsDVdVFBuOV7U
PNoaJx2ITnpV42jaRBtRJPljjQKb+jjsz2PEBtpLvWo1+8TAQb3Lnqp58Om4lvGiqWoPojDczW/Y
S9XnPx3b77GGNYJA4KIiPyJtbmPr0UAd9DepiegS50ZEuEjb7Rgm9gDcM8zuTqudvax600c6+yjI
QHdn2mFwyvp50IJh5XpZsHIkV41jVPpNwyt66aSMN+zogy///hn0/oTpO7pp2oZlGib2QryFf1wp
XdVqNJAwbBel62+kJAxogTk39sS8eohC2IjowGrAlYomXqbOr+fLLEq3lXD6vQtXgj1HZB0VKapg
W3xJrfi9MZePsfpqZydyb+cN2wV3/kiiBqmAbIIG0EisqUTKC9mQXdJxn5TWlHxrFsdOARBiDHV6
xl39ue4i8A7Y1vc5kqJN4vBm9qJ/VGN/RhpX6x9nYxjhywvBj8NOzdNtCXBqQ+SGeFZHkT2L52RM
DGzzmniOlqOk7bAQBqhf1JBlBkqxSs3JOarPaYKk5GBThq4B7B3imaRoCoqAtD2DvTGNC/VQyHFD
Np7+RJu1f4UU3a8aTC7n0iTs49/fOd4g/OZ/96M7Bu/d4lzQoRPbhv6HHbTXaBGg20j3d5ooISc9
6yU6N+R5+zDOh4+lbSZrmkvhTeSyPpcBpuqq1qD+BfNq4Zq82AvuS/RZ8N2pTl1ThT9gm8crh3Dv
W2o730ZtoGnphMGXioGiuoMOyfhMOqz42OEn3kwamdYJmrsonb6qN7UqnfdY2uFr5/RIdn0G9eyZ
iteYVYgErnntOAEZaAuzx8hqrPoRdYeiYmqq210MdJMFN7g9y1uMcasqryx4D5kPC9ydjZzxsdVv
DC8irCuObshxtlPjl1egiv1r4WSM3oGknNRp3Iz2Np9zbatO0V63p5kqbRWV2ATvPl0tJsVlGGom
TskP1UpX7fV6FjifWVcml6ZAHeDl2KF5p3wo/GZvEvsJsLjUdq4ZZlDI/OEqu9xBStxC4FxO4V0f
Ic9IQLDBl1LPxy9/HZTUtho3q50O4Ydty1K2S5oA26bPXjJzBnCyhAbPxfAIlL7+YGSzechdVAlj
0s4fayD0RhFlwLonsrCR0G7nLklOdhIGH8ywPSg+zWDiWw+c4LmJneASOpF7ruJIYywsmg/9kEcQ
avT2R8K1EPVW9K1vq3QtuPE8EUeaHzopkmPDJvI/8ju8P8HaDis+g3fdYZ7pmJAAua7/hi1qpWws
TdfFfiRp86DC36fcI6tNh/OoTkFX0n3zNOD0tdkRdlDb6xbT800KkZ+6zgREMWTfLQh2d8ACHibz
MTEORaALmsoZDTdtaZdMRb0OJrqxKATKK3199IXLfHsOeqy7DEG82Y32nRtfY99yrjNhqthAG/Mp
Gqmj0uUIF+CTK2n96LrefEnHH90wuZ/v5EdzLt1XbypWsgrGj50Nea3t2ksEB+jVGO1mg9JxPLqL
pCfOxwfdTWMmuFaxsqbwi7nEnQ60pumIeu0+hne8Zu5VHtSo2O4rnESlvq90RJg4iu9DQU3TRxJU
OSUXrj7jKqEw9ExkXoH/1LTFUzJZ8qIe/E4Dg1ihrlSnbGW1/3gnyZD94xaE7ALyL+0NC0yXEzh/
vJVdLa2iGAtKcWHY22HADGtPH7wGmlmvBFCG+zN30mkjF9ClnecPphXk53iySsox9r5JPO1U96ia
m/RJxCglpmfHe/aMmLtC2zHLbyZj25fB/GpkxpVM+p9eU4PpptqFCo6HiaZR0Gyl2YQfA5vUR+OQ
l7EgP7EjORmFzimT2VvZ+HSIF82pbyHxoAE+b4OJnVsUm+O5Z5OicqyI2AK0l7rtda6Lxyjrwm+A
OR9xAAXqIMoo0uPwk5G1BkEIJkPHLo2wSFe+j3Lfo4+edbS4bd9eT8PQnNPUDjdT6o57EiW475qG
sZdjI9ZEMxlnJarWAi79Bk0ALybBk3rDQCUJnFVkdP1rH9cPqOea1eT62q1Bj7XHBnu7Cy+xTxWa
0G9tBKq3qgYf3uRc3hqD1LBlHRgtMnsx7jlrJbcz2fyCFZm7s+q8TWGJedjqWj5QC6BRmDEjBR+B
U4wE8EXYUltH7DJtuR+NnpkDrtV5Y7Az+TSHHtahLGh3Qqd5po6Ubld4prVibm2iMRzao6tl/iNj
R8xBRfqeOt4lGZ3iW00NLibjg8hEhhXLwgbSVMHRxnWxt+j1LAUIULYLWdMGibWI+ENX009Z1BEE
kc3yMUyYnTVa07ybVvO9ne1+H7G/PdBrlZ7rp7ip94HUqpfBtIM1J35Ve+8sFN3ylb++JWeFQorW
xatCvYEac6XHYV6s6g1v7V0fgFNA1af1SPhbE8hXL3beqzFPX5J2ALCaTPrDEPbZIyUBWsnJLre+
CKydU0smHGj5Vyp2r0i6+OARxryelhBZGTJpM6PBPTolrTTEg+5OYabMBhOPGFJk7YqWEtU9ujg2
4ktHGHGMc/EN5EeLMEolsy058vCm0AyE0Y8pkY9ARax3zJDV0WBZ3gARt94LDYBXQvujBiW+U6wo
9dAnGvY5bc6P9fL5FAmBiCCDA8LYaIr1IbuGQSduVJ0Wwi5uSLQPyqOkJ8O2SUkWZ2Wy3ud8OsE9
dZ4dPY+eNV0+dAbmJuBCS7gvagjPqMZ1C6upjmEYjbUA2wJy/fNYzqugP7Kt7Z7VfaDsEdwBhoPi
YRffjZTex8ZYcGD3EAVEkPFqoNbaOZDN0bLRNg3NobiluTgTL2kDm/YgHSzw/wA36CG1SJ51RExK
cTjVB177+hIbCIO9xNkRVmM9RC6iM69GMXnH2aLiDw4DsXPrCWNOw7wBAAybaK1gnjBPWyWdqNlN
sAkVZMgo9JUeaf0zQAfjMHYkp/OJ/66UnEj0+hXykumqXqf4R2i5xgFFm8OrQUdtaD2TWExC2Whe
YYIfxs+5Q457XPvTzhVh8GrF7s+EkQgGrbLepuMUbVDcBYdC99szWyrSuaKA1ufkmnusqLxtxgxY
M2igVZbihxrGaG7iXpczWIXsNKbe2ieM/BUwM+6yV7vptTfXoY+DwnKDcNW8v60GKZnkGxjuVRdV
9NpwPQB7I+PGKEyIzIF+Cf56yMfxHcqlDUIWX1drp+VVR5m2MSObvtPMFTr3TKPVy9BPzde6gUxW
Ndb3YvTbo1L6VSG0Zk3yGseO/80nfvTQjX32H8h6R4Ga/l44w7Yj8oWOg+45puXbSzDM3wsQq8Z3
LKv5FCXpdwb+mKX0eV6LRVhpyZhebmZ9JHUm3Bq9a34QVuatOmILzqOWahcMLdwtzYSufbXEiYI8
qc59blwRwmdfJAxQBVsyLFqimX27r4O2WzOHaFLcW//UpLZd+WYZ2uE+0QuCnOV9USMrSbIeWIj8
ranYGqjTIC2k3VUkSfw6xe25X6xAk+x4JwwydMp+3JnknQFpipuzn/bO2zyVa5xa9adQGuKQUmDs
uC2DOqDTunebhNKfqtFAkR8H0A7MlemYNTHN46+I5r6AeBwVcjgSFN/dSEI6CUMDESF68/n3UZQH
ZHZ69cmpAhrlIaZIgLnAGdU5EX/3v23G7LjIKFVDuiaJk10UxjR1qjrVCLYYXGJrq5xaw8xhBlsd
S8C+Ad6z8gcz+RxhSFs11UM6c3WNS2hg5CftlsjnaNfUefFSUwgvPyPz7S+IOoOj+omhsNMTHro3
d5nMwKo89VCaT26QJxvXXzKfwinY9Xkojm2gOxe1xk0u8d5zVMbbspP+OeTe/aC+kBk547DQL1Az
mWa3Uk8Kmpj3fIAk0+Q+0hpjW0ZO+EC2IkgEBIIfl63vqjPyw2gApE2hm+3VdI20AYyry2kMNpm4
bAuftEkDKTOwAOklG9C5rp7Qdj6qEORohOlueVe2ewD1l/TNfjkaazNFDKzZ22KJI1dfGGMEMHA2
FN8YkPHUlhlb+5gmCRq6vcrp5Ol58qGm92T/9h7+Brsayqe8mLhWpdZ/C/JVX7grV+v6253fm/ju
CqHZs5Xa1VF1PYpIk2tGmtrWnIjXDp3p3R30kiBg3KXqoXFgvs9LEGeU9L/Iw7U3mbvWxNOpp896
idrUAxT2TExbcxae+62Ou4ZeeIZmhxRiiGsjGvG+pn2pSucMdSpF9Ko0pHMO7QAS0iKt9grmPFah
Dfu7l1PWeOgq0ezrdqvEpuQXjic9cMaNzNxVOoISBG0sVpHl2i/ImEjOjrTynZAwyYwYULTezu2e
5kH2oJFd0+ByByKy17o6XjdCoJuuTPuNXeCKrOevVRkCUQaDerqv4PR9523fD8TLTLF5VOuupjvd
8V5exMMPVRNBtV7jJM0/O0H8FLfQFNOR3pswEwR/mvXmgSc4+eQ0vzqFdlFvaM3OfkM21f7+PyGY
RclXcWu+SxlVkacKP2nqoOpoZR0WpEOCrwrx5cD6FZZ9c7z/moYpBsrHZbltWh2G+FBIJiWoBAH7
OhvLhhyhokqi3mPtRfMhl2q6rjRnByOC8OMFqDWnhbvzllNuwAeCi4IrRPP4HEIo26hkzdKMH7Rm
qLfCtG3MXl1FseVXn8SkVytQ8z+QMaKMV8+jTF/Tm8fY1dnuVgsnaxWM5MUgiSUDvkVXORFePzWy
3ZqtHx4Txmx0lULZJRuWLowu1EqbPCJWaG4zeNVGB7UXthRr3IhEO+9pdPnlh2SZYTUTEipnSaBQ
qbJm2S6is3ZeDSbgnOUHqfBoiLs7V0uqp6LOXofZEzflq4Jz/qrV8yca8s1Ofbcq0coK4K7miQzc
rE+6NTd2ZW414lvYWOQz2Ob2bo6mbC2f0Z6ZfqMjKCFoKkX+v6NZDLPYQToKhmda8RKARl4KTVJQ
UICMvOlHFUsy1Wm7o+SoYH0AikEGK2m9Gdx0kwDSSdYFjIzVb+LaTnepxrDZo+4rTlDtxUPnYJ53
ZW9cDRIk143XPYVxndyxogwygutgMIvQ01fkvAlIecpDE7nuvtDTtbrjqV/CK62UAHI63XqAstfo
BpATaJayKe+hOZUd7iKCIXpZFYeEjL2NlffD1pQoPoHYDJfG7OxLySq7rUYap2DFLR7MV9F0wVcx
ua8io2fFOCU6zVEUHgW6/cjNxqtpdahFKmzzudHHBKPOyVoBIo1xHrfjwD2jMcYvd3mLzLlw/rdL
vu+Nw7Q7FHX9UMx+dcQG8sGkyvs6MlxXEF/VGW6gTcC2lBHhISyavlo/ezZ5JHYs8pYooPNv6d7m
rtCq3DrZjjpOP1HoxLQ62c8EFMGLm0h2cxVzh2z4EdiV9tWMfW6eUlq3tt0oSVUqGbvOER2aspLn
++SyZJO28i33ohY4MaN1XPF+c9NRCl7f02lYECNbpjSwSYPKr6b2URUoAY4wGqytc6YLuPWTTL6C
6XQOEBXqVRdab43t/7Tjsbhh8TxkhmeeVJHiXQZm/RdqihH7pH6aaNOvAj/f0bE1rkBdXZKFNLGO
e/of+gfgiPNHS5/wtRsDGk4z3vvuSCdrGOV24g+Cq2Mzm2q9TT2gsFryNNxYCAiY+J1hGbjAfQQU
0ATq30Ra2KlY0gPoP4ByJqh4o+Jh9Bll2hw35aml+w5/y0z/o6vh/3MsRdaTbVtLVUhb3DZILvsj
0SgvZNswag9OSFP9bYXbCJ2V+CEBlMBcbLxXgxHjrrSB1BLk4l6FbhiMUP3xo8QmHizf67bNlVuB
8zGu4BTA4okfPA8ya0Qz72RZMBFrC9UB3OLHFOccYLT46vZkk0yRDLeRzlApWtRpnbpjVayYKzsa
evPInJUGdJbzZXTuwq+Nx2gM131VRCtf1kez8/IjAzJ5+f1gGNLe9Lo/rm2vzm9CFgAoq6xBz2vk
pFegwyXjL4rPdsM/W56bSr8AZ9FP7JUneZs044d6uyYDgc1sdObWWNzhaLQ00oNlsJmqnE1ji6bI
DzvyJ3zKl3/8y7Iu2EYyjNjOXlLui3rKNoFr5dYqszYiQExRxYhFvd74JYI0azpnhQFv87e7J0bO
vSkdC0ywO9j/kfdn/IFXZGhmeQg6DcewHD6mnr80u/62LaCtNxvOlBgngSv3llVutyMfM9h60oNM
pulWdhWW9qHF8veQazmIj5q075iIxlUqO/1xyoZ9rOESrYaie+wsIdfsFGLWo2+FTvSD3ho+Zotk
euzngDalDD4bsp0ereWhaW3jcBeIp2w9w6a9oFcr36N+yZgIKsaIRQetobdPd129hLclXfmdJZu7
UlWdkrEVT41PmGcGmOoQS2PYL/O4kQTwh7AisFVM1ovtFPJ5FJr34I2gb6Il8CibsoTNYjQce7A7
m6quu/2oU//lRf5ut1W5q+fwpyqzghH6sj7K4GD4dbOm7eXSPNGKg0qymaapus55d6OCO1azqxMz
uSTYZlFyz9Venp/o+FGmfpOk9Q1d336nYH9orDZ48T1eykbG1qrOgLemM4lyq6Hqgo1lBLckIXQt
W4TdUH9XiJS1Tx7BKgiN9OHoU5dhMEnmcyu7cN0Fvn9Nqnn+ZfVw4qxCI9FR8/iEma5E3BY7Xf/W
qhFVbfbfYZGN/7HRNA39z/Yoc1jmavRebT8wbbUR/dsVNc7mAHvJTE53vUoi+oolXBfXjuLCWnyV
QYlUFS04ebdjv0I9l3yvnG3Udd73PvYJMq9rXmB68ke1d3HwHh6cMUV4aG2hPzZPqrGqG1bB6Ed/
rPPmasXRa8RW+sHMU3GBbeFu+jSmN6gEME5dF2tAFOFj0ibraFmRKrpjv7C8mjsPEAkQsRWVzC4k
wmSXeMRoTOuG6Rf4jdoeq+bTXbY5WUm/6uuAGFohx+u4RBMysApWaEm7raM8/QV/nH69r1FQZmCf
BM2OCG/n3IrUPXdibtZqW+CEXgtVHj+G0Rtvd4GRNXfNuQ3lIw1B1Obrxm/ND15rjleqL5qXfoNZ
x+5xYy2vZSQd5sOIrNgLyuZuWfU/3196/k+QVDS/+IAnH0dR5Pus1ZoDQjb3wzyk0NANb7PsvtvY
6VFzTkhORBXIi2d7cHhUh5SkwwsbOLnO2SRQ5/yvmkMTyqXZtcz4PN0+ZAyTN+HSGFEP/nIE8yDa
3etPuxewxyiBNuoW3flBtSX86WR1/su9LB/4AF/rsIYaoyJ68jH0NzMhOJRwAG126ocQqab+Z28w
PJxAyb7m6UdTkz8ktzgo9fBDKMJRxlvwMdRkNh/1670GpLHwucoKPpWhw63X5BVAEgc2RbPibj2j
4t/dW6JYCxdP/1LfJDUNt3zZ3asHSGlMbJcdvzp1ElyRhURbklltRQaX0RH5s3S4lgf1XF633bFt
vc8t1Jgjtkj7FkLiAEw4v1rLmY7a7KaOZpPokIzu7EadhqFGW9mZcrhzMeXN75d+rvt2n1T1Xvqs
28BNhscuddz9BAiI+0xJFnObRMN9cG/Rs9u6Fco/BoLFo95EVC5eW+2ZQwqyhk0WvQzxDjqlzCov
1jDpF9K+9Mu8AEEi8jG50RNQPcYmZDyiKR810zIeClLhV0bAZOr+sWhaPlN0NhrdpAenzcf/GPwq
zu/f+ldeYBhO4HkWiR80M6GR/3OhapK4TOpOM893Y24EwWCN6oibZR7E7YPNeLPUUgYeRSvijU0I
4rZNxiUZtLF2WcFl1EdlvjNo/qySOmCCiADz4uHTvlCi31F+3dhND6K2hyOqYDoVXiNArCZcDFxY
Zw+98j2Ytl0+aq3k53RsJ7YlJA3If8Cdlre9G9a09GYMxFgXS9E9qta+5Jrb+AXTkaVHvoWHTTe3
JxR+jpzo6ElDPvlgug8RPlHmMwIij2d+Axz1+wAtG7tTkRE2mQbpiZGryU7RcN7Sqh3pTBIsjt7X
eXOLzFtH4E6Ok5m4bzW3qEXTQ1usDiWzBsM5ZaHPxik2Clz5/nd/anFsNfSRdA/zVBR5/VXUS0tA
ExfXSVCt5Fa7x0lufWjTIN6C+m73agtYW9YX8nHEoS3qH8aY2ru+CESxoeG9yqqBYtGULgkS/3sQ
uZ0wawJg/vs5ddQa063J8LZaJhp24ZNrA9oJq4AWhFhFeuzrvm5v3Flv32vLB1Jrhz/CGIJNUmSn
aPCMg2NzTzQB6aRzXK8aN9Zf8qL5hL4MY4jmmB8ttmYSTsHXDucL4yc7uBDzVxzdoHfP0VAM1yZG
XizTim47avfGYMw1K3dDY7sndXqXijfsiooSz1cTdj8KMaIgyD4YDut6F2P/q9v2E6JomwaeH13V
Q7gclTb6fg/H884xsFLKaUSKDqzxWUiRPdMjXVeVBKu7PNU5gcBztAAKwsr4kkc+nmm3+8mnMv+Z
u+siG+yfA4S7GXTNgZ0bmNllLcJBDeCKXVThNNMRhe2hLHv00/nEX4/AwNyKuDqSoBpvZZ76G/UH
JVpuMN0X3HGXP9fP5vo/NhjGn9HSfIAtjwwBF3OB49n/T55Vj07balnsnbsC2Mh9Lzdp/RK6h2kf
hBDOqy5hGJrCwH2MHS8iLA+aW8nC9npf0AJr/JHqdnIgsTM6uG6tvya19Zqx+obEakwNwsYevsuO
TLvyEeZQ+ZjURkpmUfKZXdu4Uk+pL3rsxOkXJnhSO/lryekJMDgqrE0taMy40BTOLUaK15SKZjch
L97KQv8m+sg7RhAXNzQYoq2vqhk3D6stHPtyIxdLjlwsOXm7AkYzPapn3EWwb0z1u8kCefr9VJro
7ygucQqXWIgLRhrVw/2zIc2LBTCcTvCROASBpRvh8u8H+mm7+8KW0slRPNCIKJibPNM/HiDbeObX
exhh7cSfimVZjxHn3B9AiYFYGSF2s6rXW/iu2VpxRTH/UptRXb6kLhlPfNxWSYkHYW3JxNy0Ditl
Ld0nM+myj3GOl1pK7cs0JiQkyT0kJ6KtI24hy8HEMwg52odi8ibcUmbx6DC4ww5fPeTLG5RBHtrc
KzTd7W75BMNULEjLXDNwp8GG/v0U4pynBHfFUy9wopHI3D1I08B/5TK07LhHfYVXOdfPpRHQ6Fnc
Y7WdIGNpILU5MaEhdmqFB/JE6pUJrlhJubs5Sw5uQXiZEnp7Qc1WUJkqI8N0tjJlq8vtdZx7OIou
oCM1x3Hbrl//++rm/5mygTrENE3PNDx2iSxzfwjSZDxaeuiGYn+vGQXE4nt5ByNdO4mOP1kgwLlG
FYpZdsHtVYBp+nUkBkwVH35//feR+s5odJ4tPzff+pF4Di32P+FNkMzw8/AaMmq6dD6DuWbpC+bQ
A0jI7TYO/tdLEyVnI8qSr5WNAkwL+/HBSHuyOIS3WO7JC+sd/bnXbYgKJixzEjrFZUw7H3mKNhyy
wio2+GvHq8IvGDQD93e3j2OxGreTN34s8nStkeTw1vadDe/Q+DKWZr4t69m/5txijuQUxQfQo/KR
j0C4NlHm4AetP6quUpalwLnmOj/YdYlaSeXUxbPOAr+U+KIoiBY2o5uWUuYOpnCJwIwFAJDKeMqj
sDwPZORum+XisclklEy9Vc4bkqgjqSflx39/l5Uw5G8ljMttz2VvRFy0zpbb+lP6WxQ5I/1An/fC
J6U0kwV3n0VzGyXdc2N78lT29lLPjd611Vt/V7dpTclozs9EdZewVTSMXCnWWOWIdxdHvDcwu4T1
YdK+94j28aPnmpCfF3Leh0UZpgRgcsw/eJVIH+5iseiU0pp/ogzxbrHl/TRj6T0Ttv4KQtA5lVEf
H/AuL7YeznxvPv5xpKYBMDz6le3LeK38fk3NzB8zCM3RrHhQ4kGwJglSHOa3tB4WjDEiVt0M3RUz
a4BZt9Dpm9O/v8JEEv6x+XQ8FJ0orGwuDkadf24+Za1XVdyk3j4gOulh1IOYnKvIfzOXYhcPiLPB
7QrmnizMh8TaC50AlU55f5lqGSv6RUgIFhhJu+BHItSc44ds0LVDA3/vdRZwhZYxjLQx6JdDvIPR
Xa1VtJwdg6Gb4FJuhN8508pZqQ2ZmehYpewoWhGsl+GaQdcLUmOh/1T1wdSr7qxGRVEjrXWYoNoc
ywppeJAYvG44KUduG7AAK2OLrl1se2LmN2rzkf61K/m9P2l8F9eKXeHnc4dwE0TIvU0Fg1ao4L8d
Fh3ycj7561H21RMzNrr1jr4NW9jEO2+y195CbWi67IHdgfg4Vl609QYqpiAQDCZFkjLayLynpkPI
r+4Sdhn+ICHLeU77saExIwjtEhUToLl17cPUpOLQj+G8i7PC3t5TxZdTLeU0NRoQF35UH+oFZdTl
E31R9p9b2kLlY+hg8u+DAqtRWRANFi6wq9DNn5W2KV/QWFVQgkfopzU1OvnZRSDP0jUlv0EefAoT
bnwSUzDO2u5q1AWOqq4Ir9C0g8eknNA6LE4UUm8I8Uvb/R9fVNrg3/9qiIg+TGb3KR/lG7pP1h0R
g/EZdEnfPjUPVOje+e9HTgleZSDO5v435HMFSHhpp/PrkPOpOC7SFNbWwGhhHwxCiIgc70EYEhGb
7U1IxUe7bYhjlenbPeaeadWL0jsSGPXFmQB3JrSxLviq9bUsg/p2fyNFRyE4xoS/IyFt9iLxMd27
TbNnh/HrSOj5MYZ50o8WPiPcetfBZExiLUfj8lxjDZfJDPuduhxLv8eBAw7o3IwTlwzhZyihdPLS
repZ1BNHgyCpri7jTaNHAfZxwn9W3UKsSX1nOCRRc4OE+zr1s/5chHQnMJtCa0ut7IFEQrmB2ert
i2oO9pc4C4bPtV+bW6oPbGZIzdVD6rmfq65tV26QoAEqg4dGzG9qsMyGdt4FvnMrKrN7WgZy9TKj
E/84gxzbPcnMOzjpuCqYjX+wPR8mRkiElFqXml4f1tpnXwvKQ6HKZ2osF+sT51NtfkEgXOCJCHca
KLWfeqjt4mVKn/upOKs5EcsW0eykdh8JrmsBQjqh3EqEx3T6eePVMEWiUtiVsinvggTBHWfPdWgg
Up4/9A6Mihhc2iWOf3amY93tS9Kpp12o/jc97jcBsrptimf1c5iioDPq5s3KQvuonm9Nv+emoQ27
exwo4DbsXCZI6AlXW+cj0gpKBhd8NPaJ5qfXEtmz58ydeXNE71wZS0SLjCmdwgCf7ggbU1HScmGP
p7Qb1x3aOighmIPNmUZT5M+ru7iYK2g8TW3SoZTOo5PKqioSZ5VUQ38YbDxWK5NYqrnSohd9zMIN
AC2I2suADXD0613CrvXE6miRHDHKN/ViT6KNKMqbaJEr0ofVd4p9ph5GQ8t2Ae3NxnWnC3piqrzF
p602Ny3DaITU3U1pTJRKudYjf9tL00an1lV7LxqalXpZVCGIhhTKUNkwFwgiFPw16IOlek31zia4
gr2AKl+jZX/Bq3VJ3AqNHfdLYjidz2oL2uYaiwH5rl34aVR/cMwLflRrpZMzgbcMERx9nzuOnlge
1seebhpT1w9RPWoratXpUvgvv1uMum5km8RmKt2QyXbDSK1+JfU7qAcUGv8ptv9TtIzI1XJsS18G
Q4tr6Y+eS0vfzzH1oD/dxSyDS72li9SAx5CgZmcOuL7Xy2JITBJx0H9Xdn4iozA6NbYtN9aE0c6W
7ZtrQH0rB+t8HxtCZeXeFpTntvTe1WuuXv1Y8FQ4B+/otqdjmUONj0otPHaYO7tF5jAuuoZZiRsY
nzZmziDK7k/GkCQ30WhwZHuZXGpuplc3dV3cNw/mwDhYhV6mJRZoW+v1c886SSoNfRh4YMAvYH+8
/Tr6ce+pWVpWv2Rh9dlBTP/qBohXmLAfm7R23pI8W8XM9j+m2OyOndiVs6Ff4cn+VB2SajkbOVMN
EnbiyVqPI+z3sXFWo3Zmrs4m1ak2fTsIdrKtBb7DwHjuQ+05bbxo3boRLayl1dqU1YhmPBRMAiNz
A/JvQxcvW6m6WrHN7DpMTrJ3n9Msg6Tojt42nSxn50eypm+j62tnwCBsGcN4web9lLSQZFwq7OMc
e/Ya0zTXYd30KE0rwFuWxZi8bM+ZP37p9LneGBHvY91UBxR38kQHYrwG7gTMclGqd75D7uWCcvGL
sLr4Ey6yOp0Y7w/1zctQSdTzfJtdFBVRN34284mWVaEv0jFSSL1PddHU+3+vAU39/121lodCe8nm
oFVk+e4fFhEJea3zuO2eqqpKN401ndXMykgqhgJVpZ8st/Me6zJ/ZYqImBgYnJozSMsoN/cNGGmr
3rWvms0wtcTZumwpuHryV+5I+oIrJi91IO6ao2wJtJrDHM2uHSUvsiAEypQ5VPZ49lckOQVX9qpQ
+fSyefGA0u/9zA/XuBNoc3VL210Ec3DJrInRTFofUG1VW72f/Y01CwtD5Ty/32dflTU10Du9BInD
ioF296AyaVUSrTrytZztrxz2dtg/Ltn0k23rz9ZyH1zOWkQWz+qaXM4wJ+791NljS7LO5v8Rdl7L
cVvbFv0iVCGH186ZoRlEvaAULOSMjfT1d2BDx7LlW/aD20CLlEg0sMNac445K/7UNlRXaYcAxPHP
bkHv+ZcAJGFyyyCj3BLFmHNgGPQW5Y1LxDVZyQhzR6v/xHNvHobop2SsJplr4BlrM9AYXCZzZ0NP
1lFvY/Mtv8sfrIM0c53P2Mu7q6VXYEeowZUkdvceuotjYIfeo9N1KOlCgq4RFYLj0KDxuqoVH+Tf
Ik8TVPVIYaLpraiYJHttDvJ1mnPvDvTW1VonCS9MUK1j9y/o3anarZvFd4wm7a6hxYc1kNPJ0N3d
MghY7USKjS4Q/Sb6eMwGU3sb4OhJTY81E/QnWjqa1CwP8WSuqnEI39MgP6qRGn6N4gpN6tSnt5gq
1aFnF7qbjN59HLJ41sdiyYh7/1PTjBal88xZe3HQKffJox4hWm2ntCz+JD+uarW74c94Tlw5G69U
1YMSD2xnKUHjylYAzfqG+1EWKB8d4khwNMX4zlhDZZ/BORLoZPblI7f9J81xs5PfB2eJVTE8tbkp
dv+WZ+an1KVcW9SRt0783D1Y7M23ed8FR/msFgBYbMA8YdYaj8u0mqkb0yGwRE5qcMoo3RoR2qxS
HLCtADA2J0A2c12hLLxPI5bn50lN+oshEEGps5NJRa2RA5R9FNqXkWLaQ9RkoJ5to4L1w2nikAuz
ykQd0P3QxHZE9yX/QpJKv5d2GP9H83KJe/7rFt0Dn6nOtg5KlZ5lub/NeHFumKNZWOk5wH/zqlp4
8pl4gzd5VJiVsrwnjwJPXU9u+EXqZdHFNWenBvcrT0ktbM7ZZJqQPd3LUuPiOsaIO/EnxSHecCnX
jvS+eUB7mpzINrhLHaHcDpqzotAren9P2Ds3YTehXMQ7yhJoUi9wrlUSKYth+0uPjKNNcwUSdOGe
wpFOweSE9Ws9ut8CBzoKSeV5GGkfQzQCY7Gc8OYTwfaslQ2oVN5Hy51v4y4SaBs993WO8k4ib09J
dbh3SV099U34XM0y+xFR6FFEGoBsHy91WY5UY2pjZdBMvrq54W6XYi0/CcIzI8IRWB6CqVfO8fzL
DrLASHQUBYr8VjtacVF6RbzlNSohPEO1qtsXmsbmisTY3VIRWbpgvWvVezvRvFNVxTcmLnYDqO0e
xhSdI0vfZJPpGnVKSJErNfOHnZb4l19QmS7vEOHQKV15DbBov/KM90KFUTbmottJB4EZAGlPdXWT
V2GNvQ17gGzxd+74bk1mvl7qqanqfHYcUQA9HYA5zL79Zm4rRDHVzTGP7krUPhoK3IFqUgE/Gk34
Va2jfWFgSyitotp3tf25J9ToVtu7gBYjFGRVXIWsPQ5RTOr62GFKNbqW8agaDrrveDxUpftg2qa2
xgBCUNO/z5vGPC3+dus7TJoq3QVbNf/Rt3fNOlJUDDtnAN/Dt6ns1o1vI6bVODLDns/b7nOAWMab
q7nJax6mxp7OOel4dQTfVH7aPTi7S2mqG3eEE7/KOSobVjPyaHlv/tNcvvf3rwso06w6BbhBlmNC
lxL+uGTjnzTdw7//quY/JAr0H3SUCx7PieviF+dS/EWiEKodLhsDmBluDOeYOePOlYCUrFG9tUFP
t6OpxFSMgDmbXUa4MF8spvyLWgwKukH3qOhejChtHrLymIGqcqaT6AVceuvnW1FQPPLc8zDGHTZN
0+Kxm0tHWkc2t4Lygnal8QjdiR0szokLKuT+UvUJkPe6VlkUO49Am289KuBPCleZnOP8x+i2dEny
6OXfL4hl/v7Z4wlgjW/hDLJ0m5zVv18QzbIzos3M4VwCQSfzq0YDGBCe7DvDEUSN8l577udmYDM+
619bNz5AdHkeQUc+xVatnZzS+yF7mFBhIFd2cABnzOKvZoU8yvKYJqTWRtvRduxqa3VGcDBGmgNA
sdlPTIAOJVDYhcmwbyfPWcn3RlFN5zpXreNQlfor92VHXWw+PAR5XaxirwgvUkMox9RAjMeoiYyz
HFwRAVGoDKKJzDgHZg9VLXVq7joizvfMGfotBYkf/3453f/ncjo4BNnUYPnUVeu3cj6gcyQFGBxO
y+7IbFWfrZBGpzjBsKXMI48WG58ihISPNPPhTye1Ye9tonkIOuiRQExuufPdtLyHmqY8hEkBz2Us
7/H8AlqJAd1+V2yvvJRGcipq6pErTYsVIGcIh2TWtp9PJ4xYQIUUIU6NQ26nOY/VfL0/Dep7kuOM
EPpwciOnfqo7UjcieqVKspe+zihsnoHb+E9WE3/vqiLZMR1YBFUP/qUVqCDlUT0fmTq7AysRwapn
KFy2Rqh3+XxNurK5b06rdCKDx9e8Nw8t80WoaftsQvZFjhWdq84Prv0A3tExtG7Nuq94d/LW3mqV
Wu+z+bQykQHbWgN1Im1zQmzcEQFttFFnKHeAZPQ+n0lENx9JcGsCD6+ogSJaLnNyobnnZXD99w+a
mv0/HhybdDsNjjeLGwel/t8fnGFk/axAtD3zRcWRgXB6BgRBHz2Bw2rginTxyc5LoNrrX1WMiu/Y
lbf4sMf3pm+/lQXbfAO4kfR1NEGSbb1Uy3eKy3w/9uRFB/OcWZFuuMlQGfzUvZqad1Qmu93IjY1t
aQ+Mz9kL0o3i7HTxc6n6d8k5lS+SeuTXBHL/VCS1erH3+ohoJhiHaymtlZYR1JeQH10E9V02u0TT
sVkv7nbc0jg260sNN3IlH3QB+2DVTg3z6JTs3LD8EoxTeqrn8D8ZA8h29TimALcqls3HZUGt5n30
JK2A7EQfDRKr9vlgfW0R2m8jcinXwJUo8tLnG64aYg359AvTeBS2OVyGyP+eqmWI+gm6EAyf8akl
JEv3RQJvyz4tU5DuTqSUz/xvMlaU80Qimm8ZZr9ROwwzoEmUbZ6e0kAoz2GBUzog0x0yeofF0QvP
lDtIKywN/53OxQIook2Ccx741BqnEepwhBYn0lgJ6Z5vY/ni5xFeNss+50BT8soo9xie91pLcwmG
zlMSjTeZ3DGRa3q2Q8IfQkKA3jVFjfcBsj3K7iJ8jr3ySzENOxgf42d0WjXZEDS1qZG+tbBQox7j
5HIXo4ngJprvjLx2ra2UkgV5CdzMN99lB3+Kfes/mpT/9D3TvCeB23PwPGsOC4W/3+t6FrkwDbCd
1GSmvEQ4wCNRNkTWaNU1zUz989Dym2miSu4FeK8dHX9nVoyHu35wnW0iDf9t13Q78JUfsgtvK0ej
dLuHXyHpTYKTUFcRPfUEMEkxGuI09sq0wM5LYTCn5QKI40WhN/lNHhTtS4cV6jlwLQs+kxY/Gnpo
od2r9YPcDc1bH/SA4Dhmr0M4Qs/6j5FAn5/0vy6fLNfE4Iw2iU01d4QUWP9lTeFTJjHbqFZYsEf+
etTKL6JhQRCkvndsEUuiBS31z9Nwn4LCBGk1o73s0d7p1dDvyy5gaY4Jz0ky782vW/M0WSS32L3Q
PuLZ/j1G4FiZWM6YgsSVPvbK01XGjWQYSK/wiZxOMtgNIyAwBVPHQbEN/6xnoXLuLTFF1ALSPSMi
dHkTBHThVOnj6JJSNnMN5UvUlclmKNRk3yv1Y9Srzi0dXXsbTQOwD/pR+0VsYJRoQ+wkmLZ6OZgH
qy8J4wr+yIEevrslDcQs53lRyGGT/QLNKtR9BdMOsj7KEjtQn4KZPxVEPs2eqtIeF39CHNcbjDe1
sSnRhZ+SRrkS3I5JwwjbVZ8o1o2V3Bw3xvLa0cmi6K0oxVVuJW+anz9J2ScwnWxLxHW2afKmeLBQ
IhwbSyAcHVzGnSz7vMzHekoKlDaJT7KfX2hIfdwInIQ8JVi2Augl+AjT8F3QqlGTqH1NU9u81tcB
rWXc0zfPt+1cLZAlg57Ys9OiIFt+malEf1EHkO83gsgrJP2fwZUA5KzIiUEhJ54IlluwPLHSnKYG
6GQYUdULAH/JeBLUFDaRdNSVu7C3/0v1bf2jRMaKjhWnjVbY0uaO9N8fZQg9BfY60z11DetSFubU
7YI4+zbnrmLBa04iN8CWlrR/FNOjb2sW3b2qy5kqdzzYkyBHgN/x7EWoI4YWGVR8N5HuWJn6jFpJ
f0n9Qd+pyiBOuhnGD6XPGOcW/RdSUPIq6b/HgobfMFEWEbBl1zjLX9LOiq6ycd/MPvEkEl+L3A0u
Krkwu86MaUDNBmfEVtXWIfXsbLsoyWifVwlmANtr+vmSGxslVq17XczFslwP6C9yalVavq4n7+XX
ZDcRxVDY+TTv0WZXCWbtHUS/cS0dmXRokRcS+rReZq4hTbRVDLsUlbE+rtkauMtROL83GcOI4g6J
4RD4VLmcYLe0kbzxR5TaLJEk8RULaruGjENQHzTnK2VnJnThsQVc2mg19aE22yz/Ir2WlYRiwGyp
Ni7lsU0HhNIMASia3KJu3Ezhaj7qo8r+EInuHH4FuY2zeNNQRIhqCEuiC9d+346WsxjxjeS+hAxC
gT7nsyQWZGH7ZKJ1ROzatBASnG4zDC476RBU1B5PG1BYDE27sim8tUXPB+cR3klZOXSDLTi+5NVQ
2uwVGJCLLtJ2OZw3C6G3Vkj17oo2fh/8Fp97qjKLziyBKRxf2W1Naz+F5lEG5U1vffcjziHc55bT
PCnaVOPDp5RbTfF1wlKjSRTgxONBtBMvhQv8yi30z/LeAKovrmPHBa3nkUs4/kM+kq8VzNbCfx/w
rdkY8dfx3mMKNDxis12KzNwhs6HmL+M9CqTALwZIz54b0m5PBji1ufptPjBIo5YHVlxn76Yov7im
2Oah1t3Qo0xHEYCGNLUwvVg5mpZZmlDheTrGYTusacNcXBOLtRyVx5JqmrC9P5YSCDK/raV2rNcD
3DJUgBj2o3JtWaK+y49CoQZIW7u+1w4Wwhl6s2rL8a3X4+Fr/b+DROnewkrV1nEMtGzZM82LCYah
Xer0zUW+JV/krqrifbOkH+ZSofwPXSBivn9cSNxGDp0O1s9sx393HuVT4M+pMOk5roddFwyIkoNG
u9RgsbLKKW50twEFBenswxJWWeDHnaLdYNTaxawIH2rDV9lTHUMArHXEeFZ7OamYTuMSPKWQLuAS
mzn1AN8noYHyp5Er35MvTNtAyYviVCvEpU2abZyRUVqI04uBsa2+2PHAXdeWD3Lr64zxyzSfoSqt
GAaQyWtSX2HpsYtJJZvbycnFbY3oQhVHytelq52u9sfSRUtKS33KRtWBdONYT52niUNUouYmm3iN
gDs+Z0FW3aahLDd14CUkWMEK59Hj3hn/koVos4xZxQQor+XmIQnAQyF1e+pmizjNmnjjrNySoI9q
tvgPU4nDwkleJ5f6WZsQJjJV0OpmN4+rll8wROXPbQs9uVDaV6OwWFu2SXJz+KFaW1knIS3tVc1R
a8QcJTpocnk0/6mROV/dIqw/zW8vXzB/qWk25iaOjeoBVNFO0zKBWJi4HTp7xRP6IGXvtP3RzEfx
WHX1Wl5h0PnwuzHUP4ZVdou7THyfD6YwTveKaufY4go+545ETll7pAMP1rJc+37kXh2jcPawKMTW
zn/oJ6Xm6mAKIF3b7K5xRCKVKLv2UJfusbcgN/suxKMhMc4WRiGNmmMd5oBjAkILfLFhj3421ekP
onGaTVYkP4aBJIJe+ZbrsJnSIADM53zGOJBvyfhy2aF6W3QM27TMvkxREvOobhS9xK1Y6296Yx9x
JhkrkvpyK7jUmfIt0DRKnH2a74i4/S5i9KJVQhpSN5JmTj+TCQ21uhHt6B+wdB34G0sPSyLGh7qY
d2KxWW/NOuG3V4Nt54u9Y2b2tmhtsabPeeqBmDEnZcnGobjW7kobu3xRpa89xqMIShC2jUsSQXBk
l39Wuclmqg8sF6fcmQCbtGrfOt2tDFC/zv17ZeLfS/pXFAdEG4g6v4im5j7AZhu7OmZzMmRMRiDa
YeMl9QLIPk0TPGOk9x0qo6wlx9OYlc9+ngW7fppBuAiEhqDQj5Z11NzauzgwDalWxybTjXcK3W44
ETU4nEhSe7Fn5h4ttQ55P0i1iFpDILqtHefDBtjpSsuYpEVfHMum+VRZTI16Ml3KKlqXCfyRyvw+
mRBcJvWzqT2GZDauYJjjBs8vmUOQfDD2WCic70DvuNNj0R5c31vHtT6BCJjuKXGzTG3oqTvNPBbB
qK9gqqXrrogEyjDrNOYVKxNbZ+uqfK817dHm7xk74T6ovmCHZJ+duKWBmNgXaj4dqw0LaI+CYhga
3KkV7dlTIn2t1TH9U0Ps8QQQCV9jn0s7og8HL1m75HFrCs8tHdsrdKS71WMu9DLK1D9UuIM+Zfuo
0z+mMbEJUcKnFOYvnpmba8Fa7oAwMXsx2hn+IMILprD3X/FYsqM8+wCMWjlopXB2UjTaJOMNGMa3
qB49CBNquivdiRX9pHb3OO9PlBHqNfuKliAF5jEQHDHAW5aMTte+jprXQtIsyqe2b9+8vEf3OwSn
X2XBCd7cuZlwGqppeQvnMb53bVK0N4pSwKftyIFvJ7J0ieRjxgUt9jkzrJWeTgDAW1jW7yxWN37K
c9aaayK6VgSIrwcuVzZWPPm0Wvhv7O5sPlZhz5JzFM+FgzXQxKVhv8UiRYgKFjBI8RCb0Bweo+hz
CbZUM8Qxbi+NU+7D8g+om4gf8LI/qPahcQ8Bxg16dKtM3Q3DsYO9mQafJmGjJLkq3t30V2n0qRcu
bGTs3wRT6N7VS7du0hDnshKxw513goSX1SetdlYGHWFNVXB9vtkIK4FSv9MU+Joz8Dy4ybOLCeos
MC2sIRP3LMuVZ88lD9wX1kXz1Ud0VcFaie30rJFx6wjjYqQndUBLNRUDHMaB9VRvZn8EeAo2Hqkc
D2x+MCx/Nvq2eiybVR+nR59N5Ip+NMLPMEc0RuL8ex2068nRfZQJ/jp0M2sf6KhBku7DtZxhK1z/
BYRltkWK/j5q6jpoimqHP+e1w811TYVSrSrXOfP0qccoVDEszSSjcSqYJFRD22BeO/i6FZ+FpsEl
ZBgZ51jTgZg5fGVi40wDd3oY7YKwRtExmg86CtInWvcEvX+jiEXo99ZDNeyYI1HR4PZXKfilnUgx
z9XHIJnMY2pkXxLvvfULFb1F+w0KZJGvu9RbKJpV2O1bl3k46da4KTwMK1Qz3VKtLihx8Bgk4UX1
nU+SKQE8hfAEMOv4GGNyai2igabEY/lmFogYez1/zorSYqfRqPBDNGKCReDtXMOkQmX1aLisGoNW
4Rg3YhLGXWOmYKnn9+SfUpPC1CZ7O70Rv4ChvCgeCyMPucZt8aPR2mWx3UTmCkRf/96o/hyNpaEQ
qcqP5VuBq4rDkjMYWMwMaDBvY02OEKX9g1sV2WJpMcuxht2hY3F03I1dliCbRTyudVUNt6yi1Cti
L7GyZ5RW2yjjzoOcv4uwom74yLBUydab0II1GyxyxmZLlDIxufl+nBAt68NstofgjrbGIp8gOuRB
1F4rKcbzjDnomtMiIT/AQEhHfKbdX+lS++e6II5EzyngSo//vy/bNe13hTA0Q5UKjW15tmtRn/+t
YquzCib1r6HNhcZoscy4bmsTktv16yJwwvOiI5drd7zth4bh/q1u1Y8SKx7Xbpx2/aggk/T6TWoy
DHZqe88nQk0ty66YQImUEpI00ofxB4bQjaAD9DaU2nXZrhoFOUvPcvES9j2Fw6Yuzh5a5XOlITiI
sp7IDYUM+0yPk31ZItAZGg90QSJOoLDYk4F2Hw+Bqby0Aw8R8uovoVVCCCA89MWI1WnnoKqFJSsI
uw7Q+JYNeAq5n+BWHskd9b71NEJnEsV0H1Qt2uAtm6BAbwyssu+KMwPcMichLhx3+1Qcw4qEljTq
mseRBDYJik4r2pRJ53J9uvwpGRwV+puwN/28/OyRI9yM6dpUw36JbgriEKHHNGINyfd64FVXqeSs
0woxpQC3OgPiSmaVnef4E7SlsFqTYNVeRdBWq6Fzmye/isR5jNgI55obfhX1tXTyg5eqLKRilrKB
9xlEHp2guTDjiiB5cMQrhu/mtuhKjDRor3ip84dhjM5pm1p3Iu/958zqju1kZ9/GqslWEzKP5zQt
tkte3r/ffv8werDJYQeELZoYA8ou2m+dIZVNRmUonYNkzUcelLDdbwMK+XKnE+fwCCDR3Yx6DC4t
iW5LgT8Jg9co8rM7IwULxz/fBzT3qhpxdCzpZq2byTHvXpXrK8PrstPk5NYdIslwMDOYSmRl3M0y
+dJwsMaK7+4WB1bCA3lBNTSHV/UE+EzZc0cZbmWNY/zRm3ENIcivsKq2R3nW6MnP91OnNJ4sJiTM
pjnmEo01dWv1uAM5hbqb7VGB3pAl/wzIqAqSIb0QC7N8L5n/oCIp8KaJclOqLayvjgSsVUmO+qH0
i3EzJhOa7RiaEtk9ZAAitzFuNbQ0D7dGWjtf6TddTWo4311ywf5+MIlpeUfjwDHwW4wukZHUU2tG
ohbRgdnWxOtRgvn3j1iz/7GhNXUb5YyuzbVg/vutTm70IUt1KvEnxR37ozpE5jkNsvXiznOHYp1V
Ap/k3D2YFBu2OCEyyylULOVEi49cG8Hivm1eZU+LE4S7zWvGJkJprssYIMY1aLRPjimYVjFDajRh
IOWabfVsJMWji8zuSTfq7E56/VFJhuRFq4oTfWvzwP1BOdV23Y1PdfEVdW29qnO//+b1rA/IB7lL
x1FIK4WSUuyfCxMrx1SK4cGyQsCdeYMeaT4aFHIpaht3ZtXbb+UcJ9WqWNaAhX00eTZ7IMa1VLkj
PPKOXk4QxawEl3JwX/XfR19pV3XRNE/JOAUwIr6njKIPPS5GgHvogGrJHMzxRl49oe2gpMUXqSNR
fPeUTgFxsHNVsEfp9SCPxOCfdKNj+CuqovnQwZrqfTxs8sA31qJDnUibMiRV7k9nUuKDVrAApCV2
lpKU9z9diZzhgmj+hUPniX5Uv3ynbC4t3y5nOZ1Mj1WehvQ5lPDklQll4rlDlbg0nHzuv83So7Ja
EsxReU+wStI93vj+7kDtB20yUgnS3PQTuwmdMux5GkiBGAPiBrusta5Z3qrPtVmgQy3Nj2BAMkBg
pMEepFT3TjQMKLZwqMuXScXYJywzWP16TyQs99QcbsO+TvA1S63t6I3azmyQaIHhtHa13kYLA3zo
Ldqxmr64eBq7s9hLgqTQ+uQaZZqGp89OkGMzZ6QpTZ4yedXG9g+YYGSJ1c5WqqH//ZmSdOS/FdtM
nUSi2dEDWMIixurvxTYQn3hKmddPVZddpMDKIqpoBwmDaO25CSwwR+0UPfh5GiSQ9zV0v0brnAvP
BW2pdOH2z9OKwnNg66AuM73exE7rXMP5RR7RZ3WYuRhSOmsl356s7seMLGCBTuhyaPqssM34SdoM
5Ys56MBPQ/RO8lQpY+U/5Dlkmf1WJ7M8nIGqNnsEKTqqUsPxl4JjSS5h5mVJyA9e6bvSx9gGkuRV
Xo0/z2ScrEoIygnnEkKsuN32TmoeK88cX8biEWELe9vU7q7yK6ssDldtg9lhsaYonf7dgTl1za3i
ITQzEgdpNVMGJlygcUxQFVX2kg7ZQbqgiC8xgPtJmRdYTRxOEU2cwFae5RHo2p9HYAOJV0hVKJzW
3tGGJ5vOHdNY8ySRvWpebnIFOgtZBOUBXd64dcr8M7vi9ia7RpVdfm60vL1Jted8ZjWDs8sFpQDF
GbHl4jR5G4buxdTxfw+9d05Ni0VlnhLTZpiTgPoGkIK16JMIu/LQ9wwQWmbHG2H4Cuz02UvXjj2S
zkoLD+mMSM0n2gJG3OMRNuGZcF/z83Zub62j+NWd12x+QvySLPRbCotHOlL6Wa+qZGU1mvB3RUge
rHxpgKK8qfBbMzb5tYrhyKRhunOqLFzc4dIinlBeWeXgPbZSUZ0OslJnb83ZBx9ThFlRkPuWgHzc
S24b8oL2aAi90R881QDOQNRFMlbha9qZ5r7Mp1liB/RVl34iwsf8hWlrmgGRlmmLW97s4kMXmYTT
VhEc385Ub+xL6hfLVPcwS+J705n8/nGn3ORyTTYkGGHP7B5YwouW9krUAx8vESTII39IdogizoHT
TDuDHv2eNW71oQfApuN8ejUMNb+UKiU5Lln1USfKlnyubNemyBxl9VdqsY2C/Kvl1mrljwCyrr+H
qXr0p058dvNEW4dF1D1mAqupXUBNbdP+ETVycQSDIQMQspvSo68PnH6/eE7+fVAiyOf3md7WVFUF
EG5hB0ZLZv7WA5gwBZpGmPh7nQr0nKkWr4hNIbgd1OZZvlCwgT7469xEiBA57ZchSb9KDxyw6PSW
zeLB0HYeJFYTjmdyAFz/NdfH4Dknz/RiGXQGKKay05TIDxBY54kEgw1TCpoNymR3gSMsmSHSleEy
MPCpFUoEuiUPNGbtFn3QbOU1Iv9R+vaySFl7s/IngAqxLbI9/XzIBY5l2js/Ab3lBeqrkttvRK4V
B2mmyaNRsD3ldIEg2BiF3cYn9zbTj4ZdcqeyxXwFK5sCNbTwhn/NEn5GVYMoXyN+1gy9/mK1ZFqY
sZc+WTbgAsurqYOPuCZnV5K0gpi66fIwGUSHzO9hohLrXjFNsqnIZhx67VlKHP48kz/NfGaribao
kf/8s58/OF6sJGbkGyx9FShzNMTcFkK8S9nXbdrnoR97Chymfws7VEYTdmZKNnUojstmsJUoHKmz
MEvd/qRP7UlmvIoQwKqRdycBrXij5+ks0WEirES2Sa26+8J3fuoRl0NHTmkNzinF8BhSwCrDj8Ly
3SebJT0OvWT9azbJVKxXk9ZR627mcFYVtwyOEDLZtNC5WlZsHQu7TVesb5onZ+7FLf1F3RMQMtK+
OSEoJCdw7u1nOnbNpe0tfG0bZK23WvIjQSicw05sI8LRr0tzw4iJ4XSBgupNfyz0rHrBCgXIRDHe
rbEpzqHRQkCp6k+LSkih7lhlFClc87ZEFQ22+VGFg/Y4Kn6+FcZAVlqWRW9OGtLopeKxfGMAP3zv
ytFvUpTjoIN6mPkYQfl1eeaZgmhCem23HzpnfNWc/IXMFmU3oCvZ0L1nKmZr351rPUctFZTByJMw
89zdfbFSG4pXqwJYTWTN/8/d/Edjpx4KKtBtYwNQFz8XWJFuoMTuzOgV3X5f/mGrRzanhhSDgqxk
vmoC+27nZXxKccawUBWbptZ6mDdOv3PC/IeS58gmxszVfipg9UIAtBvT4TEpFZIM4f3hWkDBG3XI
HgMwuXSM063T+WyFeRI31nxLjL6In5S42sQFn4+adsl+kcuY0wm3XHCLXSIjV23lvylVUGGNMhP0
UMFe/oB0KLt1bQ7TQZ03fRNyqqNqr0JdrWHCVvmj9ucL09tLHhQZ9riiPnauOpL3niAW98LoJfcY
dJVRE0+Lf7PvPgCTZE+s3eEcE8i460uwIZNf2LuwhP+DkiN7LwR6D7K4PXIXdSBZJXWgsA12rND0
lWUHENhRJobrbsw0HIeDeftlWZG+lVLvj6gNehFDwA0S1ASDoBk5v7hWd+7KnETkjswDrwrBO7Wu
dssRmSSr1inSVegFf8glYFrg8teI1tp7FSRbxfDtreXn1eaXTktNJ9DXVXVm6oSa5UctmkukM7zf
XASJYS8V7f0NiisohPOpU1rOIS+ccd1aJXlLwsz3cslSfV4ukTuwFqjU7JKkfXSxC0uB4FQYL5WT
44KdCvdQKsJvj4UIEOO/S0lMNjl3T/TBtgz68t2kRDabybRRRTw1Bw3ULMfk46A11kRCymBv5Wk5
qOF+wVZhizCa3QAsZhvPCT6hK4zXAocLeVZk0Cd9+FLXcbO1EfsQrBAjl51oPWHUEefULdx1mw0G
5JI6pIbiGhccRcHMXxRteV5+sXE0HqT2fXY/hjQHlzMqFhuCnvHYsO3EMWaeGknrYjkMgPPv+K82
09TTz9ILriW5NIvvfjqM302YhCsb/N02LOgwfpgsUjd1GtLQj60dqR3+3nEqqleUO7VVkmDSa5BZ
7mBXbuUaMHQGDIeBDXeH297iljyC1tduhReaPOeif+ta/0dFrtV1DDKbDG30pfI6gxLfAVBwXoIx
SM4lgo+hQeMN5L49BGAkPqUePL5ZsmnX7R8LpzYBzEwvjsFd0qOZSe+Eiz2kQWg+2LHXnR2BbjtN
WBt2qYpGi1gofi/nu1Kq72pR1W+W+cBOAtTYbDT3lfxNq6tXmlHNOp9V5knevHcegaAM3OgPmTDX
Xsj5thMZfq+JroNqz74BR3Necdit9NxXX+KmtnAQdO9q1Xz0SK8vxczCR274LUnmqp1u7qX5yikd
rCoKrYqeHxHLfv7YqqF9jsrgcwc9As0qL1Qf2SEXFn8ZA/QqzbRi3RuhdderqLxj5JRDlVrXBB4W
QmwlwNNw6gThTWJdG8xPR3mjomDmVlKC5jJkT63eZFeMnfGqme/Dyo6ya8BjvkLmHqzS1ECxh8YZ
eVwxfgaWulZSW3vvE+4DQ7cx7mtReJX7/6UI0CZfTZE3p1aHK1967UCrBl6DfHHLVTmQzZ7WNkbr
GcZl5U5JTEK+LuelhLRf6pE7bZbbroOtCeS+2oyzHdFU9O5YaFCmTGBJ0OWU8jApSbP3DFY6Xp/n
LzDcolsbaXdJCSo6HnKq4sRAMB0gvS7fa7so6SZGzsp0gvJd9V0bEDBh2rHhXFiAeY+BRfxtEUAS
lUdBT9XVKxlgfYwkm7RkX4NrjtJdiE+OUuEf+LO3ySCyN81sqDhntA+TDMgYpVNvJ683tlwgfPDZ
dnJOLUvy1pBhrgvRhU8qkFkQ4P87UnE5Hpa5bgJttILi9xLPl/gXoh+f5yc1TuurUMeDCMP8m6tN
KqAg8aVMY/1cjCgWAWpHJ4dH+BZn3bQhnIS8chKeAOOGGy30+0cp5TIFkHkbAvnP/HriFTewmftH
6ZYkMRra8wjnsKddivrFO6p5VW7l4+dnxp5wkmkDCbzbp5Zq3gB/8AhOuvE+NHa1Z5NFzWUOm5j3
CKcwyIrTOLLZGxthPAXhdy+oqxdbfMhNpDyJ6s//R9h5LTeOLFv0ixABb17prUhRXi+ItrAF77/+
LhT7TM/piXvmRQFQjG5JJKsqM/de25rU7zmGR9pIsCV6r7VPtgaahhzi8/20N2k/+fwXizihYynD
/krqmPvKC5mGWR2O9rU8XnmNUp6R+n8rtXr4Vk4XaRjtYdwuICJby7vimjF/cfR6lHZAiYBo8yEV
wCo2KIsGWr/ctt3g7O4rVW8ufjfg5QHC7veNLtxXA50h46IVwhVCxIeU8C67sm+WWb7Jv9jYGuxR
oVucOiN2boDw7o97UFz4mYd3qPPjRv79SgXdmG5nLznxQ5eyyr7CLGXncPL62gbdp1rH9qurasHa
r1XtXKltcoj6/TA4kBh9x7mRk0Vaj0iHb8xCFsiO2mfyNsRitKL+UnRhvrTE6H7aDMyYeqx7cnSe
8fSpVyNPXqXZykdLuOtt88XnFLepbE4/UjAWeaLdkfBW0hPAb65FSrS7x8dQnigNSQkjRmh9SEkX
CVCpECHPiZaOqryNvBhZRzNWnNEQiaJqfAvVSNuiYnS2Q4p7qS2qw9Dh3lQHqnGJpqducgmcHaqV
VZpsFBVxhkRZYjwfEnISMYcuOHaRbAUj/IiqlHWm0Zv5O9ybo3IORPvmYQWYDd6kK85OYPn2D3Qa
2iNKycMwzzd0Ix2OxvwU+d0iSNsrq+haEdVLoZj1tYkL76UgUwQIzJvdaOnDmJPcRG9RXCLL+tEK
J93awp42UtTjuMGHH2Yemcue/ZiI7ElOldiD/nyWOar+GUB4BXPEdteUZ85l+usq79Vfj/2+CsKQ
3Tlrfz0v95MCyiovimFkW6cA8dIldfgwadQ9BZb2N0vr3lp8UwuVTePswr08KHZNYHtTZ+93uWGm
FI8acgsTrcKb6vJmHDpqx2H8xqPtWXr1KmIUwPnZO1PqvlJ+mRlciF5kXs+jlDNODahoK2/lqs64
QluoxUtceu7RTYrqaRjFs/xElD5dTd+3M9KDC/OIdp/Q+rlIDqw2WybM1vjIl8F6EPocBYqdIFZF
+jh0qIHllXwsnB+b5sfkVewSKRL62gLNAYURDCnAMthq5W2jlwdcFcaK2SedxZmfwcS5vkC+ijZ+
GqJ8TgZwr2Z48IfBwpYgXNxyqJ+AP+Qbq/RYDFJWp/saPXq4EJywexICaS5WwM9KhXARhm33pNK4
3ZaDDQtw/uZoCOziCrnCZc/pCg1T/J3cSSPxOwheo0OcqK4/NOQKH4lnAbCfe4iYChq6rTnVK6NS
66tISXL1s9HkjTyaaJoTBTf5kF5wpwVrC43PswoNnm0bkY6qR4+G0+tHGDTGCvUu8X7pu5l60Qd4
JzkHxCk0boJJ51dMLHM2XXlHO1VfVbNb0ywf/yYF0cNOWw3zeGaCaJuXKurWgas4SoxH6I0/ZYbA
WJFlzXIO38MsjdPUIeuITPtLmQ/L3hf29wqn7KItVXOrYl+ElFnH67Rs+pVc7eUXRISXPvVpJWH8
vtetRUGO2K/SU+3o5jvRp8tmd0jnPeK+URD5tkI/tJLnirBrWDGcqVq1mg1dMZ7v4xCcR+6yR0n/
tx6N/P+WC96v5yOTZOUObFR5CBINxGcQDIspzqv3sIcEEViu85LgVEvJ/IT8PAh862P41qNJMyOr
/LAojHZTHLlrws8IX0OrFS8Ny+72lVJf5TAzniea1eTfVAW3TKV9kXMSWhnlIvKCYCcRgfKx1KyQ
XRl6Bng2LpaJWTfz8mJvfsnXyYNc8t8kqzhNMbjP7SXGOk994XSvaTAAF4puEupiaTkg2bjuN1bi
gq4Ct3SAarqyBsV5x2ttbPrMdHbq6IYveMwf/YZXZ5KTCEw/D3msPOcccV81Vu2Nr+c13jQi3ziZ
sz0pvIHhvujwqUTZ5LyFyrX02U6m4i0bJYb2P7r1pXArZWFUlrFKAouz2KRUC1UVyYVPZnRj63px
+qL8oOuhETVJtIgCAPmOBGnDcauFXvVc2CBJATrgTe3FszwvyJyL+a6xdHAmtaeurXHgRaua4Isf
4Xx0e/1nG8ULPod2CL7bRO03+t8Bk380qd5+8CfEzNTb+bVXeQPOy0Aaolpn8lmtB18fLLaK7muX
QS1GPkENNoPJlYhyc3TK8JQwiHhRRLGmRxTtW2YDG62j2hNVpzxWoxFsp9SIj4qL2V5BnLBJjTBf
u2h2txQ+J2RJ4ydIOnOVJrV+iKAKH3ifpRh25iy6GXAXgPlYhEbXvpFTWvv0DcjzU08I/NMTHn66
LCPZIqVpnbWcA0hljOZGiRRAKKFN/VXSJiPz3TjVYoBci3Y08PaB1eg//vsiDJ2T38NbV5S5mtRE
c/Yyei9BEEeH1Io+bf6Lo6CffPMbv3kosmxvuGUHkpTToB/ZsAx0fj9Q4fU7XOIdR4v0m/A4SYcK
i1oYhOuYDWc7hG17Dnq13U7zVTg/Jq/kYyj0URYoBR9aVLcAXeaVanQOzmwKtaxzqfj8ikVzbZku
35I0v4a1hm40RwsptxuE4A+M1OFhGe50FdabHecdRqwAJUGJuswixO6zM+yL6wH/XcCaTN0BXySF
55OB42Hlpp6y99AobboY3VQ1H/T7JHcf6JzSQrA2Q8vCPsLdORKN0S3HuDDedEYULAlgh+LOuHmG
iE6y5cAr7q1BiLjPvY3F39cjYjwMzV6mbj3RyOz/VhnVuZJvbBMrt0FQPL6S+pvZmItxTge3WvOj
QWP+GhbOj9bSxqWbDePdGqRlYPBg+23dNL0/O+qyrwMUmFdvakjegYZ5Nt36djcHjR7uUwEyMMqH
aSk/Ro07TvuKUJalUXTPFoXWE1SpeIHkVNwofu2DcOHa1Xg1PnXrzTBe+kBPPjBuJjuHpAu8kJTM
PFx4cfpRomHY5VQgywjB797+LhklKcntJwMLtoKqc0+ySncxBAmTaaWkH54Ccr9I2nNdTA15q+rP
LtJ6THkqILOA/jSLTbsDhUpTdr6a5BXU5+29dzEPTqB1NGq6ZDbzMxua6JhbQX5zOuxrsnHqT3Wx
ZKvLDk5ClqmVFjQug9zbmITn3UtPt9EL2IhtdCdIA4J19/cNJ9RcspWlrofuGriAsuW8gQQqpsRm
WXvyop5mNOap3Kv5ICbFDylGq6Ew74YqDFZS+e/Hn7U7a+J9RHV56d7khDrUGRuRvl4s86gP98Eg
2qO8Imu42TXWtMbeYbyoIYoL0ovxIrgjUHSH7mlWJeE8wA8ZGxtp3ByCOhiWpT6a+06tyR7rEQUI
tfcA9org2jehexRR5KzAJqVfo1kFrGhfoR52bJkw5Lx6yC9ej/7s/g3V4Q1plsewbrUV/JvgnKhV
wWS78ReyrI0zZnppOB10plNnTmzvwVDvkNfnP3MbpMR/XQxptYs9WPVmK7yFzMQyK8BxwkVh4YER
9ZGEBsm5q/BZZ8FS07H+NLNoTSrXNN8ojlVsHQPTzZbk90xbWXMA0eixySIPl7ep4QbEr42LmmBT
7IiI7u6ECgztA23zDNzi/EoZsVkf5S21snbQejVaysfitkLZPCN5yFhvjqUZkuwI5G94VHEELIP4
U1YxhQWMcOESAHOsOa5TAC+kqgmBFENJJ+JFR7V0i02SKO6qmAlpjA8/46EuWvdI0b9B2jKsjHnA
7yCVvR9TOt40h18+vqQxFm4T3wOufndZLB/dsG9CsndiJqt2byq0H+l9VJHZHyMbzv29+cFxD1ug
c1KIovO9JzXTgueE9zHmioa+3xiGz1Fu59tp7p7I7zLAji5pQpog7IVLENaPja9p+7Kesl1uT9F1
SApM3Tm8yTGLX8MgVx5QdI1LkaXveq16T1MZT/sxBPYmqCM/LQ1+cVMU29wy3W1AVX8o6cMufneE
SubdKztJmoXrE1QLRKF/M5ziWLNTvt7JPaWWgDoq8qNcDN1sPOhpkn7SEzHZqsJxT1lwke+UQhPW
2gBidf8MS6WIE8SouS0dfbDbbzkqTzs/RG1+N3EVivGgK5zU/HnUFunDJupEu5Gf3y5HJBrreLJc
pR1XQ9PQS6mIeWfpKT4bHTSVHrir+6t1V396Hb0OfJ+CDVf0b1MP7Rth3v1AVWAvuTvGKrhXa+AX
xLzCLIudcCdRkS6B7Ouh9RXoFWP4Oj/eEUShk4vyVkRutra6hgVNV+7faxkJ4yyyo63FYsEfVmx8
i9ipzE4ACdY9pWBkXm0DDLnfovAnlOj7mDY1U2XFmXXB+ur+U9OrRkXMGFLGjGujTicxxdGLUgav
T6o8Ry7HCkLfyJsje+bDHGzMzlHxQu5HeyqYOSBitd6UOPBuSjC8KLFlfs36+s+LMifSclyA5nR+
ZBahymh9EDtwLIs5/3xXhuxr3ufGO4LjnPHa2DyZOl5WwzPbY+aj6xdCgFSu7TNgBtyy/NZnJZ59
s/NVMD8Wzd/983mil+LKl5iT18Z3Yv9aRH4NeqAPX+yMMYkR1uoHRPEPJNBEfzraGkY7xg6/Plp+
6sJNMINTLJRuA4dj2A2eTtFXUnM6UdXAOresXchc6tr7TELt3iPmMTapOeP2B6fwz7KCqhYU8bDl
rOxf+ip7B4JA81Hvh/00thnBidzGJeHvpEYs6U4ON7JnXLz7Q/wtwukoTdKKUrzPN+j+i3PTe+K5
9BmL1lZh7/CPUVIjC9vZCaVSGM5CD03/ois0QUJM4EWYPGLqtz7KPC+XSBeqW5PYxSalqiFFtdTa
l9Ztpi+TbSiLKM/Cy8iG/uB4bbWsMG8gTByJDc2jpSOjRqn7L8as7MqUdARIHn5TfBtCKMKoO02p
zAGactLDs29U8UoGgyrI3xYduGjgRm75eFdwdoF4kp5apgLeuYi0o7yjydrcOAae01IhkSUDEU6D
9QWPZXICkQOTH9/JNUDDpoJjh0se/vQZjl+MJEqW+nwsxr6x0t1a+TBQza6Z3zRHw8+fSThgsOoR
SeQUxNlnmvaitmn17LTQnLts9Fe0dB7Kviso3tneqyjTj+48ppW3Bpk+Tm2ZS2OepHWqX1/kVVyT
v6FmubceE7ChDdSwxe9vJPQlmZWm+Ly6fs4atHe1Dc6f8s54A3KMPZU+Bykz+8LvvWerpwxwWlch
KmferubbaLrRqSiOePHEc9eSrlqbWI/kbeqSSeNYIXBqOztDTs2vZHxPRxsLIuHytEGMfiK1Ff/s
FoKQzJeLobsT9+KG8d4a2z2AJPuoIftfZ6KjH8Mn9Ci/pE5l3694+fOFkgl1rfg+2r+pM7Rj2dX/
uVT52Cxs5BxD52cHIfTu7LCjrcPIV0iHrfnpiDP9jrd5obfd995xzFenDW6jE8IbsJN6SV6guMEV
GTZppwHwcUWHXIS0aWmhA1iuHZ1CZ2A+i5hb09UXY9l2e/mGoZO9xDenXOQ7J8wQ0hU+8zfF1u+w
0UiwQYLx5XYGN0dO2uMlbMtFQEuRc0wD4Cr291AB3DXuZuPTyG99xN+uMZSPxBN72VGWX2w00MtO
z7ztvctsieBSdem+Suu1FmT5rcA8fKtJH5ACh2q+KzxlJV9NKE5iUwnVXXpK9yjrdGOAfVD2PXMu
mxNHVtfqOYs0JtWE+aJPoKzN7Lh4V6A0EvwcGTst9ay1RyfYUMLuZzxuwbXwMW81cYsIrv3QB6ZZ
Ftbcvd5NytoFYTn3sc25f5V4NvHsw17KN+QXVSFoUxRBtG0qY/drhjkhc4Gza+wreC07m/CEc9IR
lkYMgH+zbI98prYhTS4qP0e9D340GnKqthg/B3oEa61qLyxkxr1pbBk2AQm60SyVgZZTp1kK1Vij
v/gjk96wyB8zXpTTGNMVkAKAv24poPxd2mLqrryG2N4u61elPigvOah5F/6VMoTxs0QOzXe918TP
bprt73tbljofHZ3KfR6RCNe4A2zwiTOQW9raAhaqt0rnqtYlyOAYVtOPdh60WUlsnzvB6L1HCpCz
A6yjnp750sn9TQqQeZkaY7SRz5VfeDH2fRUXD1ZFUzFD6kAn0h2umDb3Js1GhG3cJVY2XuvarlYi
nI0ISflQzau4KuzxISz7a6FNTr3ss3iTu7axYz/9ZoIdgEM6D+yqlgZXg0cUQ+T9p5b/N7i3Zi7E
YgqcCr6rhOwHqaFdSewRpOt5NRUX/02gIxojeCFfoYmIngIUjoL9zfvsMBzJd4FU98jI73I4Yfne
ywU+mq3HxN2j3qzJFTWATKLUkS78rlHFsXNs8nkqToZ6YGQfDPhoYkI4RCSxI+yjPBsF51tetngd
OFW/klxcCeiNQo3KqU/mfI8ZTz8vdbQWaFjqw69bppH6voBYrSVU8jFnMjrX3tyj45dJ2ZOvBAQR
z1ijhfPceos0NV7rrlJslFwxnyJVjQBqa++0g539/W/TTzr5S7N6gRFeeKCAHhcZlNqrEvcDppb/
XI113F8DAjvXY5EsPWzuD5JlnCXhA+ok9Ui6O7SYtIS9QxfxjhEiSLNc2CbsOSrz7oGWHCnIZRna
FAVqvin7Ztpmjp+sE9Foq1JtxWdACrkX0EtTTDq3its5t0kA36hcFQrmVD91kQLwk1Pn0uzGhtZ4
eUpFwKkuAFLfuMp72hvfLCIvNUtc5Y9YzJD2tPcm3irxIot6f9dnXnDMdK3Zj/OVYrKjBAnCTnkr
vyGfMnZNs+cEFR77+er3d+e25v0fuD+vnV61fPDoEwRYP4yhWAxxGO5zmnpLK+KliPuOoo56td1Z
fs4MkJ7Djn6kt5DsOBO2ihpNwQ2zTP/0q7E5MHL2nKs1TO3D37ZQHlKKm14lzY8oKDnH1P272dkl
Ax8PSZhAMKT4pbkRaf4kF+TMnSzg4hMc13IjP/VRnwd7AiLjddfl/c5IunglyVpppz55tKsqsN70
PnpoY8PcdTHbq4X95rvmEVvE2f9X77UZ87ekH+tLPvfTOoYnb1YD4t3iBYFaaI6Bc/Y1tCgJtp91
L9x2a5hR8dabvNcj+rVna76lE0BZIaY1WQjEnrcqmL65ZdcZXfqiu+2rNLyEk/ut7+3x3Bk1sdJz
q1vAbkMvznhZ7yg15YNqlq21WuvPyfwUj340H3sRneOxO3p+hLFQDEc+4eJH7UMO5kW769HQuK4q
JzT3rDHFW1mVr53SZleT9s9rKR7lzz0Uw6vTVQKhSHCTL5wrAvXST/4jU1x9ZTMdPMQFCH3dY4No
RjqTYWSJteUlzrvWIGKa+8QpHzUOauKoxGHxpBC/gcGMGTvQXn2hBKiwsnMSBdmqdrpuL/9nNaZF
jY/xAtlqeDVGTs8JsUuq9kPt1ZxzNj1jcGPxkrNZfA7crH0ue22vTYWGp1V7HoiJO0xuTgU11/MF
PsUDCNUaxTTrDNiPx75TmPTJlV3TiUmo0l7f27PeDD1quY07fqsnv/X0N3BQ9hl4fLOQkaOiRc1Y
hdGaeFl1F6BmeMqt4ac8dc5HTNE4wwsamm47MqFZWL6O+HreeUOljY9TjcCYcYu2Ip8u2474fB9D
M93LPUze2exfrT7pZ8fvSEJ3xmBlWRwUEzf5OoPGf7rpufXRli1IYLpWse8+mKCaUeR59cryODa6
jRo9GD3z5nCwxDfb3RSVXn8lv6K5P2EQZUTxzuD5n0+oDLIV9cHc//EkRdskadr8///Kf54gf47a
EMG5ccMj5XZ86ukULwDGKeDWSQQKtHCWe6vTk9mi9pwfj20tXQsjM/bkwJpvLV5x+XwnZjoDPSrf
MhRulkOua+vR0bzHAQabfEdG0VT/2vhyBi49sjdKx7lOHHKbvn9Vfkw4u5YuYolT4lQhe5CtHc0o
4tgNxe9EY1a+7IrVdQtFmQMk5ncBSTVfFcttV4B1xSVJEYBVM0d00CscT44BTt6k6W10p1EL/Pvh
znG1cZsV4tetSL0R+0/zZYx8gBKBGqFRcYOlbg/dh+p6b1EbDj+guS7BhFMNC4Y6SclhKhqHT6NV
jGPt6MVytNgkSy13CdeJfKphdKGZJby3TrXORWlV37XWeVPT2HvBblsTNsegRefDeEkiJqcJdlEY
PlF0KEFmLMvWzW5AxPpNNjhzluZcEPk1qRO+a13bJDlVWY6GSc4WiJsHnvmphd3O95o7euRe8zk2
n2cH7IhK+rFVmM2r0Q7FoZzDX6mC64cGggUBvIyUjNLwH6legiN6w2TdzrNIlzyc0jJ3k6kV646Q
rnNr8A8lXku5H5FfgtReoOVPw1d5Rakf/Lqi4ub0D0mlonpXJmS8IRLfSRa6E/SxRjfr73qHBJc0
4OyVbI/lNBafd9wHiuvuDKssVvJ1Os+aR4aRZa2c0rZ0r/JL7bl3r41r9PlFaNMhgLm+qAe6c3J/
cUDiUhO5X1WokVRY83dtigUwWIndwCzyEuP+XplooyqNYr5Fk78eFd4mFEjEr7givZjYJuEpwp8R
zbCy5ykH5u9o4Zix+hwYCUBudETCDXKCPFDWoinhN0kJXlh6lLMb8kbpXs+qrQb6GnGa3FpMA5dK
a0xbMRRPTZSIb6oH4FXlwLEa3YD6GwrPwbec6r4Q2nYRkWVv/Lq1nBJ5FXzBRaQqXxSg9Y+qxQ+s
jBXzq5yjM8QvHQtBaCOIzc9y6yB3xz/EcdYu5cpNMnqwSqzo/h+Env7NZXx3llUXOMKPfFrZzLke
yXjBHziOoJ8khRqQ1wIVK1nN2WTtC4qsfTSp1UYd6NbefygS4XbJQGdULuKqCLsjEcN/v03JOljA
b10HRRh9ZgGCB4XAwV9XuXdmF+oe8VqVKxH43cXyYm3XW0W2bzId++LcFzNREMSlEl4TvVDoFUzv
3qTXN3nezq3YXvJJQyyMV8DonH8B7th/gotcR/cQSqHLUB3Tvhuk/+Yj0rraKRQaugfb7/MTH+7o
eTAjUtab+nq3ity9QPmgOUep8fMgsp1TqxV73zFOWUpg3CjzbNq0tRY2vLnVXVUtwmLkPd+oqzq3
1pqgO2zPIvSBuOLViKoa8p+Bsq7BFlw1tH67is6E7JjL22a+DUFcLVXFqtZq6RqrkLfTTV4Fmohu
Ep+laeG1QD1z97O42pBckQtAGEtH5qpd728qvCzLNirqE6UNg2Y75/8hJ5BwAwQkyH2/+wagBjys
7U6UQts6PVDygCVn1Zh6+BDOMm55sLNJ3OLXG/t/eR2MfzDYSNdQMY1wxrDg/3l/WIEL164nPsve
cVDrjOyzlEmPHRgHQ6jdQvYj5GNOo3Fk3ddpm/xNGN1wgNglqsnSN6N6CsvC3ul69oEcm+YYBaF2
SitDPQ3Wi1u4+v2RonHeW79uD/JFKRk5BhNhEE2fKmuiKMuNy8x7X0Rk/kk4ncTVQWTo0Y4GnB2F
SfqNo8GW+xfPrDeb7v/L34cZ2tI8qk6YdPwx/rDMopC02sIgd4AT/+OYdfZKdQtU07M2VnOmVVRq
zYsvFPOcs6kv5OODTp5DQS7PXuQZ8HyZXGUxVgM4MO1gKhcbLxTT50B/plLM4t2pkApD7RoXqo0+
z42sgWwbJ9pAOxlA2IXxRj4WCC3aJK5Y2o5Tv2SEco94WZ9cX3i32cRWt0Xxhl3TPk4qwEuCIdCk
yZCrROTNUZmb5OGkIyBqFALPRXbWY3Tqg/tTKjCkS7WK2bUYVMbbDBgQtjw7BnQVLdFPhVf5kPxi
Nnmxxp8x19Q8TX6RT0kjbR/HU36SD6mFujBQMp5Zz3tKWWf4TBKCtJu4SS5tnqoXNFCs0T0PzSu2
T0MzmYPW1doaN00QnNTKInHLjkGqz19A4JP7owsOyAOpNWBS9tx9JobpqPiXfnQ1lhR/8nTmnDjI
F0UPwoFgW+WsIHD5F5+V+w9kA+8NVbMMAoAxQGp/0qm7aIBAT9fzRGafuZTKt1j4Py0rd5nz0q3I
mD2tM696c0qrPcXMfhesv+YbNRybDcCYIMrrJ1dXUaPNV30KuyAHRJ7YXfWEU/DX47+f8fuKaWNh
IzOSfoQcAfopT9RTM3M4ErPtH6u/rszJ/PUY3I0vhRFPcDMpz6emNw7Ueux5apN/TPDwt+nUaVA8
7YLAd66s8lmai+z0EQ2t/6GnzVE2Of6KcZhGEyZ3rC70eVI5hD7HA4cZId5tRpgGILj7NBlln3uX
r8NsWVl9m7yJZiz2vt2xyEjVUI6Ea0V1mW/R9hrnCZvCNvddncCnhE1fVTBy+DcFfnpLYYpbOzGI
SKnIausLEk9q3NQf7Ziseysn9kMdw+WILmNrtoRxyXH4hKBomyLWWNKpwpQDl4Kw2Sp5amXy/Cic
BVihN6UvhktpuRNpouW71L5Q3bfroOsVZvy5ttJo0KJlnoS5E0LbpMA/b12tGy9poG78eN4AVEVZ
lsjBUfE4N30y/cd87HCNUvvZ7pSsf9k0hJ4iiwNHaOlhu0b9qmzyKDduua5ih/btK3+Aak0M3q+r
vNZ4yTghVTgonuyY2i4gSWtR9/ppmFdEvdK6VTHzPOWXaLC+JKwvxxRBxNrDwbXlJyZlwKDgZeo4
Plg2A5eq5Veuc2wrMv8NrC8x5r6+jBWhnUZQ8nx6mSbsvFqBNkTSHitvWq7l3G3it1+5aAY37BvZ
IRxaZamLxHib+9EM3dV+7xUpuZLRUO3DwY4PmCTDhTXjAnU+IRxYCncpKU21VfNSNZG67IX2gRVK
3Th6TNcKRfjzBFrtkR2f2UZLu1CLMcow5wYlV5xVJeV1L4OYZCXrS1prL7L2tTmfLvGGUd3OqUAR
8r6NPGIrXTI+/XGVIW5A4KYS8mBcu9JA78gLcAD58kWZ8KDEpq0sXC0CQzafOxJ3hGPkElXkaxbs
E7jI4w4o0ath+Lekya0Xp0irLf8qUW8hf8whwKs/fWQhoyGp1cvoty5GgFK7iVoAsJq/78a+PkfY
uz2n+SaXxEJ3Xjl5dbc7YZngE2VnO4tuNgZ4QyaOSQHzLcxy0nWzs+YH9UtriRc9gJLvVSl6Ao70
84+f2w2Rz/NPXtIH2Ogjzgf0SdpJfon/urKJZUts5XT/rST+Rn5hDjptGVH/sAkxXFWmai9H/IjD
QlWa/Hy/DAr/kNlsASHy/VWoq0G7T2lreUQQdklDr2c+tBu5ftaTcC8brJIWbWMyKxlfyTN9CNFt
h0glXhTCpPFTuLf/vXBbfzrWXccwXIP1Wtd18hb+POHYlidQPIfZgflruOhMAYeSuDxTP6Q5+MyF
7eZ4DPTkCzEPnCNdOCPkMQhEepgJfCvTdrkf41ItV7T/3FU7d9dFkOGJmgoq1dgTFzJzV/YclOUO
yWeWCpKw5xQyU1PSvV0QyrzQQdHvR4BJDbG37z3NpV3QdjlveGv4nB8HnWeQIT8aOwQ1dLCQw/gO
62KbhD9l+f/XneITrG4zeT5U/eQep456Qs7s5JeubDYY7brj//4rOv84r3ueaVmOOv8BLdNS/zgb
NbmiqBrDtEOdPaGFz7d/W3VqEvIMJ75GMCKRYDVwOpMphAZYvcfgVuj9pMqRYZ9/FCmECHklHzMQ
Jm1iBwEeyEO3Q4/u5w84R/G+V2x4rZo/SC6pfFxemUN8qlgESBXKbYdAy+BYD6V36FKEnD3Zh5ZI
nrELmgs06sMhNCLc+GPurgtHc9bSTVdEcO6s2DOQHPLdBviYMliQrm0MqPo0HAa32cq1bo6RYTqa
hVNPexlS7wDGayktQrVJGFfBKLtua6B+XgC0UW4rRj68AIXbODXNYY91sl917fRwrwdghqakPI/5
rrTo2cimsuzBOOw22//9iiHR+Odr5hqugz/C1i3VdmQS8N9qrLrDcDNkkb+/+z+SHJivH03xYwPQ
44AFLQS94cSIrAhRCYRIrobtfBfzcVeto3SjTpy35a1I1YfebJI5DEhd/8786x1ywoKJ7PJCHb4K
s+gPcsZSaMxHifPOlmgdgG63fgf0pgnRdGYraa3vtOhxsDvBympnj9NMX56nnWzf4qmq13UQTgub
9zEqLwg1TRdWj3Z959xj4Cbnh5bPgVBQsURE0xwaEwJ95+f6KqHQ2WXUkqso0Fu6NoLkdbWyQVgP
+e7eYci7zl6MDR7ytm6TleLja2cPDPeEQP9ymxWqQGrMCKpLZ3X1TJeIc23WTyFBSPCErWMYdhxD
mDnptWcfQ+g6C8ela5BrwkTNbMGLjWrzi6uaOLVJZCUCjDoCNGjRZOOts6jnjWna61pf7Cr6NVew
0PGKdSBFjT294gKyb74SvlNSVSf5xceleL9SSEdd323MeR+b62aIe1rtTr8GdMUHg7zCeMGRay9T
0aakJG8oiCDnVYA1C9P/6WNZvmalxomtIKF6JM/vakdFtba1CAqea+TnzunLPemG52le82GBVcBI
S4VpL068ZTbNWZFVVHYnXX9vKS4QvTTMRkspHITjrq2Rj3gXM2z9Q1skkLO4+/3FNrAb4ActIafC
X4xbzVsw0INW3pjms6VME0uBe9ZsP7pN1mTcdKJMpAu81rd5YzXgdhrYz1lLnJtVeZfC0L1LVsbi
4hqH0Tbjy33E28VEdaYjotXETx+NdNKeIJJs5enME1awKSbd4ZzRsQJLU3DimGQpFdqwQgXN2zDL
IEzIbT9AnLFWWxctVYZH76Lw7lhEloMyPVUJqe2raa81mPsZ09BfDp8yMIbXzLcpDswT7M/sSq6s
eLaGb60Faur+xnKJLcQoUMAZycpP6ZXMzOl+J22z8nup+aLR91C85w4RyncbD5zeZO574BmYTR01
XNSO0B4izd9I/w2ViLtzGJ8tlKp9kObkEQniJh46Yy1v/SrS7rcERc4ZQ9ZNcelgObnzwstS79IS
C48Gj/y9twGOwMZM+J99q/3hMPd8iXsiq2gFK2AwTW/pdbAFs1aJ6CylxqdrkwHpNeq6SOtgK1N6
bHTbmZKj5x77nYzSlF8ao6q2/8fXeSzHrWxZ9IsyAibhpuUti040d4IQZeC9x9f3QpZeq/tGR08Q
AIoiRVYhzTl7r82MAdeurqZHyqve+r7ojkN6Ct5i6FUHZznL3KxhHFkV8Zq6kP8emLp5Dh10ddKa
8is1OHp+SygqoKl0HPub6sKmvetvNEsHE5qwls3wap2zvrBvTj59m7r4Mcin+ksXwyaH7f4LdD9q
odR999P+EcM+LWeH9lDb28WKyDwd5IROAONi58QJ0zze63bQT6aAp0K32s+ioRnw1YDHxavATmus
rmjdR3ZanHnLPYjQzhr9SrnRfMDowehU179fjF4v2Xv6//j6v19g2cXXPcR+7DYic0rMBKQtt9kS
he25b8XSDKjbZIQ9EzoHJqB+3RaOdwIlvlcFbxnDm/FcVzwGptWf2jgQ2zasxMUgM24FiKJca8wD
Dz4WlSvEOoD0SzU7jfIDHRt7n5RZfSjaBu3+gtjAWN3VbfqDr3FBpGbhNnGLfq8Gn2gsf04FyUrE
ciIoaX8Z2lfnz8lPPGNEPSJLe5lYma2r0X+SVRN/Zs27qlibVON2dVCkh24KMXSU3a5VNhfYkPtM
q8J7hnAbA+/qMXQfSmn8cLDmHP9OUFWMwl7DXxuPQrsZSREf66ppDrFWIR2I+L3aDmnwYEpC4hZ0
bFynTzhGpmNTZAG9GaubLgg5V35WgcCq+lW99NTBxeNesy/jWJsPc5LGPEbSeiy0Anq8vVRwnPpJ
7XmoNIsri2Ed6pW3dkr5rr4ByWeEM0xZYxwzsA8YfLb3NxRYm7uOsXXlVMDPXtuxGTMgWrIA6SH4
R3aJwxR1gxLUINtDrjFI45JQD3tLQ3ypnRm/5NKj4Wz6eLhzki6WszybtaelxS9QmZzqZKaNW0Os
OGt9OZ3v1xnRWNR5cCao7/57hAf64RNisL7XDcJFJudTArqrAPoet0Ar8WUuEXVakw4n09F/BikB
behm6DKnfv3Ls8AzxVNaP9ynqyGwqXqAVjtmC/YaUwLG86FaJg/5NCmX/JwJFtAzJhdTaC8UOcYd
Ur7iLMQUXgUR4lvPKP5xqzQixSO89rYsnq1IG5/Tmbit0B5AxnSy2Q1R3zNGptgmPfPfVZl2QrRj
O+in1YY3J5QMCUb9VWsyvMgAf6APPnFLeqL3itAEZwMYp4PRR812xl2/ccw0OY3LxqwCUDqXGqIx
mZWvQ5q9R1ROvsRQoBbVmu/SPJi6+J0wWrxMVa0f7BBDSOvl3+Y6idBNTLSqyyQ7isDLH3QNnJRO
WvRHC8tmYqH/GsxiunlR+FvdnnJd7ObRGXfm8lWoaY7wUYz1MGevoZwNanz0QgE+70sr6j9CD+n0
VBjdKWzK8Cmc499WBsiZPduwgad/68qoxoGVAeJnr/3oRvV4qMrEP7gQeM/3dyQ1HcS2rtx6saTI
p9z2rg5HLy21bp1pdrgZNRB9LcJsEuFZc1PMfLc1/9QaBnIaWtF1hTx/dvM/4dx3QbFnU2VnN7Rx
aFV+yzpnvOppZqLjNOeNtInfuq/6J3iSJW3LXTDoRHx7vzNWmI/krhcHZbaIpNfd3JR2WhzNzsZz
YFsGJtG3mS7jK8rU4m3krzyiGbh7QM0Rt2batP2jq5vEwVN9OZBQ5tzscfTWspb+OgI9wxqI8Gej
0D4qHRGsrVXdrmYvdKCzm6xNrZv2gG19VAH8huoy9mrmmeXShcAbzeWu0UP7bneuZQ3IMpPiitdx
vuGyPaEE/qFNk/tUxkaEqDkYUHXTrcsSRM3VrJ1JVqvRL5K+cbo/P5rPOOA73fgtgiGh6lVtiuBR
LKUx0y+1RycOMjoMCEsnjXIKqTP64a/YtDn0yBOf1Y0iKewD6D6X9qLtXUXesMpd1BXKcOgS7bbN
29ZeRzkdlgogyaUl/OcUty4UmKVKUydV+Rz12v1K9N0ftI491Tu1nrc1WKqZVYmNaiPU0RCf2mnc
TWzRyLZpu5tGLMbJKWxvh7HTvUzI57H5tOi/UPh9ZxQG1ImLZ45GNI81cU9e5XuvRo1XWK+G/JI3
fLRnuOuFEk4HSBjUWbiIpNVZrONhqnM6mGURfqalmB7418a3Ns0+g94U52CEw4ckfR3TK3sZm9lf
F+7svah7wYis9l6y1HoTRJ1pL73QrgjWwVBArsLnsxrpAHzEETxubNrlBtt49BAYNM2F/Y+oIevP
AOnRwGvZN+BUt2aRGttLAJH0IFiH/Vgx1S91pSiraVt1kbEtAl+8UTtYj4OcX2tmrecup/253La1
qb+AUDVWIDOandHozK4JSQCM/iQqVVNydnM5sD5xh08g0VtloPvXV8hFL5yDf9X67J+Ikl01RfpX
28PmCCMdFOFyaH2yrNQLNlr2wSbKV6aptoUwoZ+6rhyezMJtV2nRXe4+JVlQwYywIrFmT/xrZI9n
5YMg9iW4tmGNG0Dw6EVWaO/Vp0x93vg16P4ODfHEdnzAbdEcB20sb1M0pRvfmvyPtKlvXRV/H0c5
vhBX2fF9Sv217Lppq89zfm0YBE8onEc82W+peFCM574tCXDQXSZs/7qQntJJgCAlpFZpECOPIiCs
PpqfQ8X/06KS4qXiKunkVEp5RBMz5fsvBWBTkIqmWWO49UySklRMUyqGt8xxpseetxrJqg2gr8va
bYAP9BF9a7uNlrNguafO1L2gnodbQMdggsSH1gZH+V2USC3nqO6phSViSd45w89JZaIGK6qpf/T6
KjiR1gTnUbQakSOEXeht/LMrgY1bBP0G+B4JRGL50YphHcMbu4GtTDeNacWnUbrP0jLnN9bV+Q5m
oHYy6wEy2whRi9HJ+ZG/tp1OSoLrz0cEthBasplqiOY4KxVatIAMUs//Rv8N4nYyEwtSkGenzz7E
7Shek96Noaq0g27l4em66Ld2JCCH5v5w8ZeDA14YHn6rU8ZE0bNzkugU5yV24cB0n+rMe6ic3mTi
nBlxNOCZTjVCEBo6/dNLtOfE8OznYMjsqxwY0FVimcjZjvVOV18RZxEFmFATF7Up3q7qWOt68Wim
+uugJcE7umd5miCrrKlSkx/pyezgpuE+ZtP5W/fFDqSi9XvmJF3uLC8lbmCvW28eLnHEnBnaLBAq
f9DhBtPAKxYKdJaPT5l4MQcnfLL9zn3uiNhL7Cb+KOoUwbQ2W5s4F9EHQGDUHhATLgjuqlOrGcSO
huTjzF1evKJlzXdhVphn4TfTxSA5equJx6mMMFsCoiVwZ/g2gzNn06XvWpgq14Y151Wd/T3UKF+O
4BevMkLOfZc5ILN8swzn5ohA/GokELg5rL9TMmzWcXlzFrGmUeDpZPFeXMMEA50moaGURXmCEoB5
Gm7PHxVZ6ePTwwy3cvpQ/BPHzroodeI5oeCs+mTIMYSF8uCw0NvPAEYeRMmmKffdD1FkKXnGVEYt
27bPRji/ehPEzr+lRLMVEALKOtn7fAIfhBbu/pUmBeqKUdOvgAw03XM2Gz7KFWROvjtSdEmT6jNM
6TlS8cgfhoEVGysbsRWTtJ9adkbKxd4sOyOCZJwDz7X1EmX9YSbTO0qShhg3SxK50FGCWtQaiJT+
x309Tn8Nqf2q2Rl1vVnl6hikuqdxCae++kWMJPZKoMt7QHwffwMm3EhbWYVXvVPe2hipnryjPS2P
OmuPbTYC2nIoo2Axpf3itelMw8vsf7VehiTT0c+BkG8KVi3y6Q/Feix/UJHqbjWV7Ed1Oxgs6Dum
0a7tru3uIn4SzOQ2zfxiO49kBqzbeFOjbXmmQhS+xJZPRszyomjzbhME3rCmUrqEHBFMTNmz4w02
suKhdGL96tsHlTTHFJRcx2zAOQze3EmFfyzD+U0uxW9VARcYca6Js1V3VBVc3ba17Afi5mAvpDE1
mCCz5JInjr8H9/Q4hmayK0SWrRrfoURuxdVWsZntqOePQXYG+0XjrFI9yyXaU52pgxmExVknH8x/
CZbaxJSXA8qi1CPHsjb3oHOyPzJQVkzG1qIQuRYwGf6pbbE3ACn9irzqAe9zvweLAXRyMrLHwEnx
nGn9vLvHQ4btzU5dcRiFXhysUc+O2OeG20AqwaYqJjRfmrdXCczq4LG42UnH7Ag1/U80c22X7fm+
5p0n8TMMqzflqubDOh/0lg2zumyBxCLknJCshYIWH33btOnmP/g2dqn81EB/xabhfY25eT/p/3Oy
vBRa7ENSy/7n//66MCr9T/SqG02LH6gE2T/n2noasWu+y6qrt3WeNBeRat6l6egtF3aWf+hd+oCc
T1/JMUpufSvGjRXHxSmjwfaRpod0eep0L3FpjxIXLOgFIQ1/R8RbbtrGbo/tIlUYkuyzFJ5FzUyr
t23tlPtBvqnWITY76yJ7ui/qMmZZh1uFlmjp1ZeeSKmzrb9kywX7m+XgpQT/LnbVgA8nFqnNGMLY
WbmGscqtpn5Sh84og5PfkrReLftTiEzumfSziaYnslcvGKeXnr7sSvHCS3noCcl1ZeM+ZouFJO97
ogON4JGF17TpFU9NNAFqvwj6YjfIZxH1e9uuUWU7uf9WBWON6DhrnlDkshHWwGk4SW9+4pZc0bAI
v8ZethsS7vKL11XFsQXMvWqI4aEaho2rNfVdGPWY+qtCbGQYvNLMzX7UjvvbTFoXUQz+UF3z0/M8
Nf2m7TtnRcikdsqnMFh7+HWPo+Zlz3TcClZ2N6oT3vZfZ2EL/1bdi9UZJc8NbozmwMN2Vp8/2TeC
Tt3M0mSxbOlBfGinHDACobD8iH24VHsaW94iG91zUduHvEvNNVFlwSFe5NVD3RUrlp3edW714h3H
DxgUM3jNuxfc0iPYUEpp85haJ19rd3PgPg+AUDdBCVt4Yl+5+leHqA3lifx3sFoLtyKRwV5rw/Ki
KBZm0U6bLPfiLexIvC+eW//hav69jhEYrKWQ3V6fX9o+qh7VexTqWrm/b20b0hVdvz8FtjX8Wk4a
FDnqZAgc/1IZcbEyXI+82SxnzlrO1GGePcoB5RKhxf2ETgW9BAS6SzM+8S2bMELT3aiWWEZs6ta3
0X30graRGTfdL7/BNDwazY8sjoJ1pJXOUw+Ycy8tJgazrHFQ5o25nhINvGava1A15O8ZDjAB6M7v
ocz+nES5ySexfgxmAkfDgr6OKv7a+a/Bav23Pp7nSxvkMS4pYre9hqSWOgdO7abBRk4dvGnAniaK
fk7d8RZ4GlDvimVo6iOQNbXkIquWETsUst/EokThEjZs6/2ehLBlmwtM6M+lT0LU09T5W1X2IwVk
Puezti0inTzVrDPzVdvN9VEAE1IiSR0234u6WpTrSe4t4Q5BOqJYN/IXv/TK9Zzr46NWmtWxpLq/
JbV6Sf9CdbIc1Fkrez41sU7GAa5fqmyu1/9une4JbnZ0MeLFNWHsEzPYAADLwH0Dh5No8B+dfDyH
yh0Uxfjih74hpNAx812v6kEiQrxfWzjLSmhG68nw3Cst0vnBM0Nqo0D0voysPfdZeZnsoDhVy7wk
aDNvCiq6a+zL4v4fVC94BM1VPgu1JVhQ8aXR9etrmzySbUiej7aPTfvc1OHU/SJysNgEon+gGevs
ZSLRcP/3YcbTR5xRSXCU18/oahfkPtutP9x9dakbMkbFnD7USBLJKM77rWq+K5+T6sAbbfctL9l5
3v9kxI/Qe80FGc5hSObplLNRkl5w9cy+JMhRNfZrE2RwYm0zEDF81JP6lSDfF+WmZdMV02DR8f4b
CKKxIubrqEdo0vYVKAAr+bJxBDzPgeNeitme1j0Ktz29O7hTywwpy/gMctQ9T8tVmMferTUD54SB
7EnHCoNo08tJXDSCmTJ2bJ8tRyLsxEW5osjtNbvy4/7B0VMh2ekz2oPDTLZ1RYgQXevmSd1rdD3Z
Fnh1t6oZUVNjaEUtj+0IXq0zIKk1y0GdqXujY3Avcqk9B9mhctpbV/vypHoW49KpgFc7oKQ3moNq
XPAXZLUojWrdzfwxWdV0G/WTdWSEVyYcfIcs2bWkL1dy9tG8LZd/D2otD787OWdjczZ8G666bK73
SQa/+B5fuSIhaqX/c45dhxFNf78PYy3Svy9TT9bBbHo/ugFysdlF5ivVh2nbJnN6IIz86M0+O5jO
Lra6lm+nUNavvg3JRvdmj1Qt23q1avNDPSm0fL/LZvKp2adEZVTLakpo5jqaSuoftRYfagpjtzAa
5D7WZb4lDfwFdK/2ze9KGDierx+ilCowVKUALEyX/IO5cDcl7HCWJ7HNAiRiVjU+lhrVOs8nslCU
ZvS5fIU2zT9h66bP/Jm8TaFP3ckIo+abOY0nUOfm1i4bBMys3/RdriPriILhpSwC/ZBJLf+ADbBS
qstCc/MdD/+xQ3W4m9hlP5sOGdZObA23P0Vt2tQrBu2D+l+FCXjgcGynS21UzloVx/FBgbvyyiO2
dHIkaxQaYfNZBQiOK7oTJ7uiTB7TS+79dTJW4muuBrSJKPqnyKu3TS3DazcDS7TSFj77sjePR8AK
Laq1dUq89TaOI1yKMtHrDaFRFUgjn0j4hfRvdE19rrKq3KHRz9f49DBSC6Pa0qxj4wqr612kGwiW
O0UGCaUWvrg8u2s3sN6E8MftyOLulan1ewPJ+inttA9rWdWDDvnCU9tA53G9dVJS/ygz77vChscw
ELopGN8Ht1kpbRQBnZj4S8dczV5qH0yWuPcVuspRsYBIWobvH9MhCPek9Qz7fvIXZSlSt6oiE0+3
hif1YxVcD2YKD4ZOyHclh/o16uyHXhq3zvGCdShSJDCTM36UBXpoEaQPaTqTnWi1Ccslynbp1CRX
dTlVWXRWgAhmCMBwPqEv82gAmfVGMAcYpvZtYBqbIYv9deaI/MFOL38W4WFSX+GGebcKafQth2Cx
N3MfXIMcAFgQ0sQP80HAhD62aYI6yFRsKBrks7kLEo1o04KlnllTmFxg114cB3+IJqPU+oVA9Q+U
NOP7ctJ07f1EG6z4AxblyU4KcC628W3usux5uVIu4bgGW1iE4aPP1I2msgkOCn6slrPqHoJyIK49
CMDljR7awscKGa5dQOf7O+KZkrjzUPSv9jw5D/oynqpNiK83NZaCnBAr09dvKQ7N7pf0EOfgtnSL
TSH6epvZAh6ynj8FpMMfo8hzrrRWKAKyS7+f6YVMtrELZ/wOrQl083DPBLa6XYXt9nnWhbetzUYn
No+UEnVvWMgndoIwL5BT9Ejd5TkzexszkLbYjct52mVk06GYHrcJctbbQEDTrnWj/n5WL2cJNJi1
3fbybazHB7IKaClQxjlM5RTvUT+zCRVOgeW0Kr7jll2FCwjXtkqMil2ObRMywHs2Ypen0lJtDWkk
Jx+nylqzcveB/sZqREf2aJBk+6jO4lk8h/lMf2i5b86yODhjZlSYYSqqJ/Qo2JM+qyZ/LEG5VChb
kYGiKlp6zyBj80erwA9S6yheAE8hztPoa6csQPaObTXPbUr0Z4HU6rmoWDVU+fDjTvEhZWZXs9Jb
V2lHYpBK9wFXveffd2cVROXTS9p5beLwW5as3t7v74EJIwwawBxc1YGR2tlMU4uPBkozDKFVHOaU
vFQITVjOOOlqukVLMTJOCmMbpjHWy+WsILPtERnUIR7iGYyRYXyjrTHtzVKCn0pq0973ONeudxoR
PYvWi/SLNuEuWcoCqjbQOhEaBazhRGzN+6ZLWU4tKmEppXUCxf7DWZxArlg1NcYulveCzC2QKL4g
sjaAQ/pi6jSHXLt3DtQsrZfJMqEnWfDGNpRSaK7k8x4IjXsR/ey4ePIFGP3Km9h7Fe2rObV7NYzU
hra5fzLu7ttaElJi0iy5bzbh+5ZkVs0R1WjG1jyE953rVJeVw3wQdHGUFiyw0dOb0h0O92826nwb
jWHjCmTEIcaSKmBiw0h3I+Q72DVIHIkOdRNBHGO14myaXORHK6revWTQ1rYfjoDXaCU3xGPvrAi4
29+SSePowaUvRuqkrJrBLbi7e7HJC11SFEPrqIBjOHXq44jBC4XjB0zf7LFMxPQcNP5DoTU9JFMC
mO66Fh6tVc7ukbRu0Pd2i1Ce+ZXQgjiHKZyCw1JoOcOiV4SaSade7LJXjEfzps4G+CdHQ5POKveq
373sjW8EyKDsjIvfNEujy/3v1VQwCpL+ENNzeSJVy1m6dtbPLXaQ3/e/m4b0XO/sn9iT2A5oA2UM
SjIeHIOtLb3soKy+7Eayw4hH9u78FQlOCLW41zoGsJLMQPXWYuvnqSJ65jIW7XK26HKGeQI5YXQs
UhpPrLVm/p1UWnmVdl5fBvb+66KD3sCoAyvXgRNWxx20OEA4jNzO6e5+SqrxVkBFAN1nPNw7hnYu
t3zy8XMu4tlEr5Dg92I8x+VX7FvPuW/2+HzZ/YqgALrY0w/OIeWs7kreFqTq6Y458KOhPqEZIRun
QTqf8Vze20uwGNdxUxUHKL3NRZ0F5dRcwuXevNwDHfifVxPPX987Lvpsh/ffyUv0XdHHtErx660I
Ay0PnQmYcKBluU3LCuA/7kJC+IT9mZrjq8xH7bfhvbZlKl5ShnpwljRPOyN9x9XK+KOegTAYL7oS
R2FG7NdNYrNv8F3zgdgGfx9GGjlCbS4frAI3BjXLdefZiEuqtGFIUXuHUx6HOLsns76U/31W9IZ2
xN6LjfRZKYHn0B5fA/1uv8aEqC7UK25PhoM9F9WBoItsL00uFXQmWooCYREMSBWXFo0lh+TJTkW+
D6dq3ErIA29VL5ItfkFzH3dh/xZpVb8OHeAK6tUWVfWqDHDWznnevcWyfQD25j76bW0hJfSMtUXH
H2U8ywUBRhFWWPJbCyLr7U7eEKG+01v4QwK9+lYbMu+trLrXPJ3si8ZcvpPpzjVaxHicDFovYjzR
aNcjjyZhS8AvS6znwaBM67TVTV01YDoPReDujTH7+iskET6Ni4g8XoKvmie0yihQNKOkYhm9k+Da
vAeJR+6KbkUPtQ9cGs04jqna/27EffOcoEFfpZrpfpHZtq7Hwf8VJt5+NJAuLNK/TE/w2c9ZdcHo
m+7IAvxZ+FaxJWGrX3dLHRLiwSLzrcxtGc8AP8rsp/qX4/LPJ6P5ftevRBP2cYPQVn0n0j7aBDbL
PyVJVwclSZ8qnEj26Menvo6MR4KNdncoiJvNN3sI5YOo7G+sF8ijXobIEnZU3fsParyMssreWH6n
rc3MN864K+OVwvoq+mzaUNSeqYh1icxuxTgKkPlsEvDeZ69+l0wnh7bhqvVIEEsaQMWY9my/n7HX
2+0uqZMF5qAj/5EZ0vDOZrgw/HK4f+DvH2x9m2iz/jAxyK9idkTJ1U0yUNx5O15bB+1qZMTRN9nN
FfrOsPmJQmLl5ribBlE5G6esZtTxGQ2aZb5pEvFYRW3/5LXYq+oWYjnTBfgjmAsbpTSuJueWZXXy
qu6ny/1MTP2RRCVnC+V4ZuXfh0dLb+UrqUgvik1b1AiSI+mcWz3bqk5o5Bf0UAv93hfNcvEyqk31
fRNU8OBcdN3szk2ev6mk57+HtG+n899LdTYVJgFjGTrJHIL6RpkXmp6cMZTEUzmjirwr4uzB8NZ9
HFPrQzZ4mHIPdxnqSGbGgkKowUd60RuoAyrsdT8gFlWDqxpmhxfHmnumwtAH6NaEu78kqkU6eaDS
lJMwE7oHAiIb2gfI5vU8IjbJBsukBo+/l+pVdKp/XjUmApyNPqS/q7dUOaLgvfNJKa5LGa90vw/e
IzKEj32ZNRv1ap/m5VYM57uaWhSdfmirToltA7l3zIn/ihfw6LbWxVqsa3pZ/J5NBDNdLMB2QBpb
q3rH3zKHxWSxMhtjOIDqsYhnsL01shPtCfbqPd9KXQ1cKYuLuqKcd/BoXOhxd/EE9LoCYc+xqrOC
rIDJPBOOnW7UJCct6qtkPL2o+7Ta0k1ZaM7ZsGC1aUFePbH7vyk3c9SM02kIJ22tyB1xQ5M/dpqN
bCH5OLmhORAVRw8ocoEsCzouT5B3i4Ku2/T4UPap562cpcyN0rdBv8RIgnGzfnQlzJsxlZhpalHb
BAGScsGowGoqMROxqyriHyqEOcMGa6+8lPlLGDb9cXQCDHPkj7+Qo5IfC4qpPOb+a1RO/oXxLXzR
Y0tbSzN/ltILTy4K8ZM6C3woUuV0G9ySRvMiphEpfgCfEfBBd2Ln1pZtt0r5xV6lXQF74TEcW/ez
KdL4sTQyFxUVLHU+n+SyZO2anPT6YuqZvUpit3gnYsLdRQWLNtXlEEWfrYOsp4tpYBXJ46jZu6HJ
b4fcYKXTml6pvRrS454uWkWLWzKzqNVM50btkd2tzxtC5LS9OCTUpTr4HjidN8Cw2GrvzBP1lGBT
T3ckQhcr9s3fi1KQvJ6QgINNy6KVN5LEbQ+sg/wl0i13reoM8tviyUS5mLE4trzoqkUtseHyBzBx
NrHQqMn3acoNyeUfEBWzH2z0v1uCGt39o/5nCVNTMPSXfY1S12L9zQ8iCftV0lk//n/vgtT+bV3A
kawZUndMXbM9Sxre/47a1GpcSaZt1ifBjnuPeg2pvR/Ls+8V85X8R53C2jyv4qCPSEjXkHbNHgzP
hWTnZtR76onQyMw+VY3+VC1lCNlH6UNSdl/qqs9l8iDc4SuP/Vf0csVnox1nMgjJh9GOCSzDHwRK
vcNGKh8DNABLRg3Tey5DCHb4cu24BqdsuC8WwpHTXI3fMYThOGgD7aScofVItVQYO+Q0xOH2yXiM
gppAyT5+nvzSuWjmsFfl80Z32Pg0jXXQXL28TdmMjBm1ReMa1lFJqNq29g5kjVVrH3PyabQwy2az
v7SfiycdbMgrwYjR2gC7cZRGnL/qiZWAbTPbp17Ywbbu4QDHHRrYBHH91cJstkK+0zxkrau9gqlj
2fTdN23t+Q7hjfFrDJP+vGhYaMOhIlH+NUbKH6ablS+obzV0dU79konR2NV1F51L14sPNr62S2/h
ost14wUTUv7YTCbWTjzt7iK+8ZWaVeaFgKxJW0UNkrUTE3cfhijgZpoLpNQRiWLjDI6CpezWiBMx
1sY60q3sjsDPRqgdiRwTKhRhBMa8XZa/YXFlNuKh8LzpI7MSbzUvARCpFdT01RJj14lZPOUtSS+m
Nh4NpKnbCKhXzTaQUn3Xd5TvbdM/D7ZPcLzGX4EYx+yaG4O2v59piwxNUeO9uEgOXuXV+wy28mpo
k+laZ+4/4MTrK8GDDYBAVJULXpxrr83POD836pY6GPcvGa9QwOVF9cQI2NqPVT+e4mz6vbRHzhhi
tScb/rR6W/Kis3aFrdEZHQbcqKFpvBSQITaja33d6wZZ5LEhazoMCmMfku5DelInxS+/hGLrVvJz
TsD0JEkQHm1K4ddZb98cBKM/RYkOp0OLujIIvu7sMVo1JGinht3/8g2mEHeqkIo0yMy9uH+v4aev
c42yMZzmf6Ykjs5W3ERU7zkzImDBUGAAWKf6xRwm7TKlrnZxCydAWt+UybYqPZjqqf1pRfZ8CCFz
wlfoLLlnRUMZNLeQVPSyCoDgjNmWbgnk6UC3iFaY2wD/v5MecCfBx1uqgepS9nYPe20OHiJLfioG
UdHBRx7MyTtqWjZsJZLM7VgM2jXq4quqv6iDkRNHWGqRRzM1+xYHMfnr7amsx/TLmZllAduzcwtf
gLshn/I6vLfK5mU02j9Oapub2dess+ZQnCzz7NMytZZaOW7SqW7lRu+7QwcYFKVQ9EM14BqHAp7t
zQ+aqIrHJkjW0yiIY3Kt7NJOAcumEiVN71TffJhTOyue3VPnxNUB1QwkJapkiJ+G66hl5X4kqwPx
TuytBbncJ+VnyZruWPhB/DLUTOD38EjXKI6ILGN0m/WrSsbT7RvZOPZBBZeoQybCzzpyvdWQ9OBG
ezSsbYt0fDkLuiBfdaJ1HkK7fZawdm96Tdqx7/bPQwEmAt56gZkCrwiVXe8UklJ4oaDnbvnJ4Wvp
GDPvJ1Kpe/GGFPD60lBbzcsJQnfNiEex0rr1BT14fU6edfgTa38ir04t4NqBx19dDkNsbO47PRj6
Jdxo/K3sP5HIpzO1aeo266DBFzNQwDrIsUwvhBIcCRTED7R8CEtiTC8P2nKqO3bwn8DKIJ3v/Ea7
YCrU26m6qs+WQ+N21ckUwViWb0HIMP+Ewa900QdoTSP2rpppxdQsf8qUPKAY9gV0822XFt5DgpNU
CelLvGD70ZLmqpnhjbrN8A/Zog34oZ8Q4YN1NnboSOGUHWLGnvtsa8LD+KR7jK196ffztmBEWgr3
6oAGjV0+vFjUPrAWFFyhXTALNIywDqgeCJwlRcgLl5GzpMtzCoLqM9C69hgK92tYNnVqZ6fWkJ1H
Mh891mYX+yUgrgDqZ5zRyBMywv0k2LjmAbrS/3+i141/h9fiKjU9EFAIKcmw1ax/8UcG0oUGtp7e
HzTBSDn/wkftp+NK56qHrbcRiS534TQJQDv4hKKl8h3q+qW2GqLp7DnY9F6Z7Gvm1a2Va3QcvOjP
5d30ZOaQGxVzQAvQCY/SmVZKsJ1qtk45j0KKM0ZPVYzIXDWB7D4icexqa2XxPU+peaW+bdwaIVw4
0Ms0z9D6nI0tq6o0SI5Ez2mvDYoNlbcy2z7Via4Yb7P/OgnySFT9tHAG7OGsvXxcjZ/CjJKzkjjV
GRsIRDnRepQdNidRg8/G0pEAEkrvKqsuGtEkjUG/m/wYUdFgpQdmoPmudSHctjplSfs7CIzqhqoC
p85/MXdeu5Fj2bb9lUa9sw69uTjVwCUZDCMvpZSSXgi5pPfc5Ca//o4I5ek06G70ebtAlRCGYVKi
WXutOcd0xB0mWVAaR7fh6e6EkvZ8quznz3txTYxPujwI4F9+OafN1lwrVPtVCyqRNNmtfbxLF6/Z
9VYVB6dnCfKMg1O4bDszEteQ5wNYNZx918pym/ZJvEPPguDDsKfz2gHTe6pwBEvbc1RSLIePeoF2
NHaQ9pbDKeqtnbOBHqFsoirt9INdKSR2wupxO2FewAS8yrhGoN04dnfQcd7OGuhtMtr3J5YSpxvc
iAaxdY6i70+75n+9yf+TfDTXn9yX4e//zf23pl16aDTjb3f//qWp+O+/j6/5xza/vuLvF9lb3wzN
t/HfbrX9aC5fAA/+vtEv78ynf/924cv48ssdZPZ4kW4Y/i+3H/TKx9O34N9x3PI/ffJvH6d3+bK0
H3/9Qf1aj8d3AzVS//H9qf37X38YOLv/6+e3//7c8fv/9cfly/QyDC9/g/TzUr///rqPl2H86w/F
sf4kkdqyKVQtzYOYQnU/f/zjKd05Zu7YqmHB6OGpuqGv8dcfmvunqekO9adLfIDhHAErQ4Mp+PQU
U0iQPKbDDNrWrT/+5wv+8nf88Xf9Wy2q6yarx4EXa78SASzL8nRbUw1Nw8Bj8EXMXxcXQ6N3ljZr
MYv53h/GV8ji+LbQaDAnIr4yHa4qgtkm5QAQ31w262RtmaT54ijgOQJsWEhMr5w6vOIc1yFTibSZ
fY/hfMnobFF9NX0f58sjCZpXqjHnUIWJkwNnDIMbqggyJoZnxySdgDShqMZ7Dn3c2JXf2uqiy57H
I++DWM+LVt0auEkNY0sLSXcfHFxIx8fGS5opvmNVfiPPXHzazVVi72Z5pmiPs7Ub5sSv+3tUWoO1
N/KNW91M45WK8q1AMOLCNu+f3fUtcQ9EZwxMsuoZTPfeLC+M/r7n6ok4Nnmeq4uh2jTyw6hfB3Hp
aLtJfTTa+9W+7hhWeOEA5sm67vSd7Sk+sLbaClVCTae7lXAjrC3IPv73R+R/drj9y63+Pzze2Mv/
9eH2f0lBLl9+PszY/PMo080/qW+PHCLXVQ1HU3nm8yDTtD9t21Ed7whY+/7M92NMMf80QEpg87Ut
lQW2qbHvfz/IFA5AIPK/vO5/cZghaP0Vp6W6aBWQKOFvN02Hq/wRqPQTfmAhVkcsOUsLS5YBQW5D
tHg6MYJQuH1bVHKTmy6TsNZQeKJ8RuBmberepS40ljOrGrAdQvgLxiWtzoa1q85aMQLMwz1yeuj0
Q6ordEbiRSAbmIoeQobhuli0YzDMQ3FojCE9q5LuQ87KvHEVE1SZvcakyGRZ6zsMiMLO/oLDHBrZ
P35UIknDGg6Gr7pZe8AjV+Aotlqyhz5vT3P/Pw/TTeh9r5daONbGcugmQReN7tpGycq3HCHmwXSF
hXrRuWgy9RrTBn20tNvQoHE629dLgS7N6qhA4sTPJxh/tppagdav29TFLWavxhplhE8NSjBcjFMu
qdABjoDFi8BLLfAoPMoZg8FCoPbV1UI1DO7HuybxpQoaMrVoxJqvelY8jEnRoO9trJCx3rWbqi+z
qK662caaIC6SUX8AB7b6sITnMDNwI7Zp6nta8wzLSfhJ7BEpGWP1cuziHBvMHJRz8+zlxhwZ4qAw
76mXwGjQ7ydmecn6Da8eoNuckwacm03iElyZnI+Oczu0zFhfFzKyOU2k91yZb70KD5ppCSiGen0Z
t1bpF1KS9cSibtsu9mvtTlPAuLUOVHKIfXIwAypZX46sAxXXIPWZoidoCUsIWiV5rSqESyw+gq6w
TFS9Ygx0SdDJGpfR2iDSmzR6nwm09jEe8n2HQcEmHxTr5bgpVuMSJNW9YneHpmAporEKoLVBTmrG
5JN470R1HZbX/KbJVDcDipMHc1BfiDb6sirVfWdNjyJJQB15/HVoBdqKiiU5v57kco07OPcTkMss
TkEQIRO6qpLqKq6Kj1zWL07nXsRQiaRtPqgOnv6ZfyXrxfMlrtOwE8YxW/gwpYOHB7b/wK5/7siB
8ROqkqZnXE4/YtMUHVMMw4JjO1xMVpkGAhNs2dAF6XvaEHjgezXAbYCZtwfPhjkB419SOVACRIUO
I/GrhOsQKWj+TH4Ji30yVFWnZrZGA1nfeN382tkljLzV28AH18LVQ7i/lN6ZOntUqGVLDs4G/By/
rJVIBoUOVE5BWLjr49rxx13YoE4eRbOyo9eqs9UbqzwUoHNCSM1tloYrc8b7iUrhgh3PrmMwHT1B
du4EOxZ3/vql1YeYfMmdsszrTZyrhD+SBZA75lk6S04ClZ76/JuM11zU57lqz5cu6zA/bkV9lnT8
6G2itNED3tDj2JAUhMi4xHBkZi6xJlPyauflGjngYvbJ0t0Z3heR5uO3rFQeYl0dNk5SDQjTo9bw
yohAvTWQ6Hf0wlUjS4WKFZtF4RvMcveJeoeSmtbhIooNcbRM+/U7D2aSu5RWaMoYe2ZKNJ/oaFlM
6lfbTF4Xo8tCycLez7J52sK9kQfyEraWKNONkbP/FH1BD8CwZ6YO7Vf6KVQnlk4hbWfx9vjdYQqZ
a7DMQt3MXqf7qjqf1SZhtpCSLhYyNi9VLb6zRF7udffK4sqtxQsvcGkcIfLoyXDJinMySSNqmGyn
syAdO3PcY494b0W+z1U4G4gfiLFxOhnVBk2QRKr6Y+0toZeV9G6Etl3maQ71Onefsk7ZFSSc3K/W
vJ4ZtakEVjq229GUZEZzZGb8EtiRC5T8ebpzUJ04EM4fU5PziN3vsGoWobVwwo0Bs55NjfYtKyAb
aKr85qVki8cmQNWU0S8+Yw6ULgdsIK5xdQjy+XaSmAgQKVZ8qYYN7YDLcimUSxUf+KXyDWt5e+nY
9Hn1SI8JApdO6+zBziB1hJ1+hQr0cSmbPKriWUaJ0/VflrWqj1Ef3Yenf6FJZL1VqIRJE2yVGxwB
U5Bb9DI0yHAOkV4ImJMvEy10kC5nFeKxF29YjQ0B6OZek156rqU6PWUinFaahs+DaWGZVYr6gH6l
fACsEhlEz+9zGhM+6s556xoFSnuvHS5x6HdBLzr7Zcyni2LBP732EjWSNIrAMeXTiq3Hn9J2iPBW
79fGqG+AzONrMvSjH+wYvqSjDhNjfkdLJbvEl3npaR0JDpoZk2ljVBfy+GMRXBNdhKsbTcwEjXWj
Qrt08It5Mi70UfXNTmsjPXOgFaRz62tzoyGnFZfiyAl12hFolBUHa2XRjh0wfmXl2ActF84gE6se
4HKm05ORgZpY41FHHUcmjeaLRs2eQRWi/17WJ6soz/RFLi8QxLAdDMzLkCv+VGR9XzL8vEQwf2M9
HkGoeK9s5kXUVZp3Iiv9VLroXJNzu0D7Eqc2AxiZ7NVRfyJHPUBtkoeOizemdt/SYb4SfLrZx0aU
edA+/abFA5qrdQRr9wFPTH7G4IfTuN7HEbBzQsyViRhHErQGq39GjLeF0f8w2c6bJwjf4bz7YY6L
uJhdAZgmncIBISb7sIS8gOm1rrOg6hIvTJYE4Fa7yi2m5BTDptPumbPiy3ZWJEAGOqCYhoI/Oxor
DmS2Wy1r+MMhWwr+/S/LVrXfILIa+FiGNRZdY07zJlDfXys9pAlNbbrTK+t7riVrjUvZuxmauaKR
TokXC5xsqHs0HyUEgzKp3KxN84Xc7mtFqV7WoR5DXKJNSKhz0PU6avsq0DvsaqbQxrBuh1B4A8Rm
LaUTBL8XvWkC6Jl2cXGlZSXA+yYOgXMcMyOJSoGbts2t/g018plhoY+zSlxASd+JADHHxij1u2lk
ENPMLU3kF042Eld5f1/MlAhize6M/ak54TmzQTHFLMjoEe1JcYm+9VoSDBKOQr7SbCzb1rdR/vmW
03NFT5Wo52Th6OkYNXp64QLEWe3OoFsBLEDvI300GOop8l1UhnoQXXcPBCZDYyv5/qYzRKI/U8aY
uovgqIReewsFOYjz+WNB9OTFTRH2iXqdTuUW6ki/MfOZsRC9KpDJtq8NLorCvH1qxDfVOEK5pNIh
NriuHe/WrUsZ2EqQa/INU/e7JZCt5a12L2cvhnuIdUhk52ir38jiabxwsRgB1N58ZhAlBbp4KIOc
njqQLWI0wtzIs8thrqsIUgYiplQCfyV3gQePP2ahz/Rk4r0zwRD6fOJzGxC1AW9RwkflHRaco5TO
QiAWVlDsweErmYPIfAn1AiaYs+ABDo/52Zd2Uza7ZWheTx9w+lKfX+L4ZKnr9UVeX/30PT5v2gl+
eJS7xA6w2efHtZVaB4uiTewJZnb5+RmjxqmrI+7088v+eOvTNp5lqYdKwWR0+oeevtDnTU+iY1Vt
ktNOv5HTNy01nZ4kEbu5WraXRtw9wK0BJto5380fp8c/7w7jXZmIbn+6d3r8ZA853a108zrzKB5/
bP9jM+yhlwvovMPpodMPDBY5x5imnC160x9mR3/SNVhk6qjVyIkl4SndGKiVB8xLSXakvBpBMWUf
xMt6UaORqlBaF9nibNU7wKwqvvc6suOxwaJeU4oXNvzWmpRMRe7WctqoHryDqbIOrqApOiW07yd2
YCrmpNVuYYb1WzfTkX2uS07fQX+sZpM+RgE11cOhPRQUOTWElTZtwQBlYK0QcwjtzDITM/Cqet5S
ge4sjUu5WK08aDXajKDb+qBM+pdCqXYAtYZwUGKy9dDyhVrDG9TmviFKJwQT00SkRxzdPnlo9V/L
fLq3zKoMKwXg3NCd6534VvW2FvRfR0Ubo9K8KqilESuSMIqMc71oR/OhRCnRVPJaKMdQcuI6AvRZ
RI9D5XAVfVOXqbge1jzIWMNgBneGXSbF69izIs0dopHj6zTRSWmhTZR00OLVyZ1D21S+2dXt4lVT
CGCfqtRojLDUYEoxXrqTdtWGLUF7G3eWMixSJp69BSi3rMmgi6tztz2eFioy7JTqCQ1MQXlBxKYx
cgrByr1cK9Pg52aP0Yo0PUgOZyt+TUH6B5fRR6uuL8bWAPWPibuvweU42QWulqP7wHzMKgp2R7EY
7HslC7Jh2ihVkzw3ncmvWCfEtai1LtRxc/vobV611bvUpyQyZ1zlK0zgjWW8qqnGiIkDytNDOvky
zO32tSuIxRn1mi5WXt9wob+z+1i7yxh26UP1NED0NYHVdAhT2T0sStm4gJ/VM3VrHDn7feK60UBZ
gwhVubWTtn6y8QDCp0gyCqAJ+RtcDr9IXIk2yUjIde9xCF6M6/EsiaQvknHMaLwfNWwsSCS5cLUX
IPuedHN5KAYCmKB5flt1AhB6Ee97baW7LNIdI/jkzOCsbdDakgzPv7SsRDPpl8ns3Gsms3UFtfRc
DeOTLJ1tkShfHPRAgV1CxiH2QAtMbfloB6lywBkEnq05etWjlRRtRzsUMiiWzLqyCT2DCM2BRpPi
nkC4vGH209bzSCuflHe1y5641BnRIJPbhfYqc3TvcY31q4RsWUzvxHLXHbJebRlkQKS5e4ywR52V
AJLQGJVX6n3mpZFQMXwLAwW85FIK/OYa7t7zpLn1lZsdWXXOs6NfgZo1GXfm6Pl61KxHhmdzBXe0
2BvOQO1J772wiZhsiA6P9ATxASnkaz+P/jyYVVDP9Y1MXH2XEPsLCMmnrf3KMmkKJP1S+qKgpEkx
9/wiNUWUsjhRxXrXlPU7wMBqI0e1DvtKjBBpjIb+y8qVU07vyWxQkjWYJm2qcBgE2WFZOUhbsAsk
67XfzJ7fzUyY2iIvGFTYQaK4L/i6z3VpTjtZHcNSyqZm757ObYSdmxgdbNjiYixLtz5YiGU/b53u
DpZu7BULoaYzHdIMRXPtGo9lZz/ZqdGc0W6KtxUs1swpEDUKTTYH/dg1UoD9EwK/YjZK4R98f/50
8/TUacvTrdPmn1ue7v/Y5vPB0/M/Ni9OH/TjPT5fnsyv/WILcgA7QLfHH8LV0jVoSCr4frNY1l+e
Om1l5C6yzp9e8G8erYkYLZA88uY/vew/e+1PL0BZXGIgRBylVfWBoJfqoLILobzWKV9O99u15pNO
z8+nR083f2z/+fzvm/54q3+9+emZ08f9/m7/9P5Pn35693/28h+PycGJQAR3Ue4aoLGPP7KycNYN
wWC/3NSGQSn806Nr3JZIflabkVYXjhracKmkw+F0S3RWfxhOP6ysUYPTzdODp6e1kmSNzW+voRBn
yx8bnV7Tnh483fzxxqdbvz/903v+9Bn/9INPDzrLRPFmSs3SNj++7unW7w9+vrVcFTIOI7loe0Ge
gaC3HTCmfHQWyJ8WubygXftbQBo1BJKSdNEGcabUzxHLsZxIXOMCJKtBqORZSVL8JmvQZDkZo9gx
3/QqEdXDW9nSjMELhBmgcjZpr76OElijTZdPW1kO5c5SRol4rlbt3tEpLWdSX5KxM/ym0sEFVMZ2
deIhWMncSCmht2VyXZAjeqAV8DS7vYxG3dBZP69f3JxZKeBK20AlXjLM5nqJH1nG4zdt0IeDUNLL
FAkVjkLWBp4WqQ7FBaG8a5ABPIYQjXrCaolsRXomEk6b07EhqcXNc+wgDY1RR6gd2gYLn1dkL8BP
bKOALySp0BXokuqx2TKkpRokKIPHESFincy3jehijFpvptpxgoV3kBJywvrc+TZNxiMuP9jvVrfP
5hfD1rMAaiU2kNgpkH3Az+9rnRi+chd3A4Mttwpzerk7kM1fV60+421rYyLPOkOhfANR5b2Y5ueS
y3c4zLhipPGAzkKjQ9oDdYLe51de2oUusC9kUEvkefQMZo/xWsNVanS0j0Zdz4ueDBpbfWsGz4ti
z/swPPEG3/PaoGmnp8k5Wdk4llLb2qiWZwcVa7PRJOhZscZqm6mgJGPCwXJNaTdAUyHQp9Oz7aXg
6QWzNnflEgbTY4/tsOe7qFYgtIFwTwD/tMmxSDnmXm3U65GyaVsRO8XqgAlenrsEqslpNzf6eEbw
pbotWGicEAC4262zpQ5nXQV1M3SXbGtsHQyMC0mNAfZUIwC8Eh8SB1Vzj1GXK09v4I9XUZIVsx2g
NQYCYRAhoE021hagx6hgCWbg16j3jb4bDNrF1aQhBhZz2J5Dlzqv6poAqYGAO2KyOlDJdExiuVCU
2iXCs0qHgqcX7/jUXF/PWo32HK0cykl/5VKeFV+FaGI64+oSFYbKGIRY4CIb72UzGYehjCOAreCg
Vsk0lJglp1xuikpRQmVZABJm6XNuzq9rKki5U66dypHntaqEbquSbEsoQJQN482qYxWRLNqRxbYW
JTNPrqOYgJ5Ofh7n1Y0pigHUzEX5XigZXGUFEadWQlpPqvemsT7annDQdEgYbVq3mA8mv+NqjgiZ
lKC4oodtklBZ2rEVanW6QxTZhbY6btXUgePm9DRRizFovCHwvCsdSf3G0VvEx0W10RcHhuHEFagi
cl0ovqmWTmAs61Y6c3OtL/i8Y3jNmmJflbE6kw6xUAJfuBnGftcu1B0EGfW4QzxNurnFzXTWJHQs
ODp7oo5rdjZKbl9t04EOqGEG4MFpxFHtbaxJqXxrFKx5UzUOkCmGU0eXhhIEO3PpvtqYF+gBr3eT
tPZmEts+PSYt9IzmMT3KUI0nweokZEGPUw4kSzWxpFihxm4KXDArWp29hgqkIxRaW5dgtjysDaqc
fKDF43bQ14VfMmdVr4S9Go908yHqxRyi01HAaVTZZoRT4BtrTCgm4wlEKLg5eri9KpVUQeVrvEIB
FcHpXap4JcE0Zc8dZL5POYEy3MPqog7EHiX4QFNyA4ze/Fr2FtM88wazRnwJbYxkQHxkIVkWU0Dx
Np2X/KHGzj3olbdsaqtbNjYCkk2fp4R6t+P5PB9TDAwtLAnK9hEJVdEyx+WGop250WqHsHGAnGF5
ol+rLyEX1W3uuMtusVP6X3aOqjedb2BWm/6UKHWUm8IMBVNB3/QwLpCaIgPtoKqTumMlywV0PkOB
l29bxebEXGdfFYMOiOdJVC23KHLyLTX2FMYK6zpjBCBB1AXNomV0MOmwNktTB3d4bAWwTLmMPQMG
FtcQKp8kWTxhC0QnkEsJMZwbuDHKO7Vg7NKYY7fL8ccwbyuqrZMo2PYaHTUe8T6+YbUTjar8dWyb
oEmO+bRV2lxREE5M29vruFj5Q7qJd6fq1tOgXousHKLCmqstjr/Daj4SPXGH4pooTE71s4qjVm+7
6tFp3nNVBoY1l19GPb7tbEDeVkI8SV1kiq/ZababxiK/8Ei8TOaWzAjtYlJrdWPikZECHUIZb5IR
PX4J4SOG5GQI69Vwih5Cw6jAJcyY4+J3TiojiiU86Kolf2Yq+BYd+0CsJEyCpceva5hDR++KKGFY
E87OkJ9VtvseZ9qyc93BQh6XhHanDHsIfoW/NmUbCbPemtWYMuqck11yryaNeSiX5BwcRb2VxxM+
/swv9WDaOxsfIPM3kMGqx/DLasw85AJOtDwnrFbRHzKLjqVslEPicQ3TFYZqa80QEfQ3oBUSOPKG
1Pk672CWZo3vmS2+gHGmfDWpalLjdlVba18zX9CsXoai6mccQaDCe+1uHbDSWVCwWPjDKevJ/nb8
StHkQVdJv6wqaLLTV6XnOjZUQ3xHYwWJcNputTl+VXV9P5llcjZlxzBRUn5gDnF6LtBnAX3GuKEU
N+AhrgrrIz06G0UxQ1jQrK8NeAYKBXgSaUuMi0MDv67iNwxWkdFa1U50DDUbNF5+rbCHdW4NZ9zW
dL/a04XrrkC/HIjDkkHbl8CdiglWQVni0aChmrmpFVXgwye85LGwzg1B5oui4hepNPD/pYLEjvFd
VJD2xKe5Z6Xn3lUzn1jbLM45F/oVTaKBCA3cT2D5vZ5E9857tzn0MVw31z1G4A3kHEKXiHq2F8sl
yt29TzKubzQMWf9Dswl7C3C1NgNcnZpiayvrRKsSTpnWTVuGbxAE1iEJij4z4F884XZNzhvsqmsx
JSFhWW80M58mhjl9jRvb6GKwM5rLQNsxArestINDWGRgDjHRhL13YFA8bJcjCVPIG5kTSai7lQg8
Cliu5wgm8+6dFFFlqzC2NbOJmpecyBBI9g7Xvr2vLMbJR8igNz0k4CRCI4vlXdLot8i+Q+LadT9Z
ZX4GN5uRSJ+SitOWV9mki9CZS/Q2xDaoq/PgxBw91jjbe/bmezEjndaUOQlxDF0KHS2hOpVnhdmM
GM/SilS7OeMrqV+8cmlDLTO63WAycpqprzTn3dVWLivTVAeWJsUZiTVk/xEs4ZMr86ip3DDgbfqi
KJEIdY7n5zOkZkAoCLtKeuC0r1LEGAEN3CaQkO2CdHGgReBMIsp6l6flHcZ2JBjqs2vxL6jXbthm
TiQSYiS4VpthV2+y0pgQ21oJyCQMHnkSGarGLDTOIF9cOqmn7FJTeSsduKMkPqjBsUnCqnxxt+os
IfnU/LFLdwbwJG9Mu8mC4Wj4QetphYaXjH7c12E9aneq4oi9o6y+gwYiqPp03NSRnKOqnJ6xt83n
iqtLSuM+LA4ZCssgpYFHav3CACdJCkyExkWXghCFc+ZSwqc62gfbPEvMRvF1MR16Wks+ButrTsfd
mTjqCGoD3fLUo82VGV4rwsymRPDXwg3hzX3OvFiu0erNVLOdfJ8L6pxiSVhfaMQADczeNmpZHbzk
OWtQcJZ4FNFDHzKI1P6iq5ENt9AzjHu3ligi5DZh/RlhheOyYY4+7Xsk+JUJByAtmf3Dkc7wnHDR
IYRrpRCoW0oNFhM+ZuEzc4Z23nTTIyrua6lhIXaOJ9B5bK+sXL8pCgZxOKYhOA3nNXZXRssty6V5
K1btaN1afQanBCZP9bET6twnSfYtBm2UJVoeFXa2UKoiI7VJsdLAJqBctXxLQpmlc/KSiealdCvH
XzRP3dj82wgDrW57M7ta9P4WyC62VA/4SjdvKh3LFzLyMioTRCYGkboUiN/awXxogNf4+oNtTSa8
kqb1+94OZsP5GqfV62I720y0d7234pxqy5fEda6FQ/8a0z0NyeOY+SmRXhLqRvbRrNOlMZiSiPMl
j6ZSbOGzrJtyvgTs897pjLstR3ksbO0htoavlOM1NjvmyKWLjqgjFpsJWgi3KZeC7CONHjeQo4fG
g8mRJ87d6pnR5Co3CuLFaECy1GtfGUqAFugmI6Qdf5GN1IaLkInfjUYRauc5JRD7DjIXuViEqpfk
Eq7JTQbBd6qFhEFIHgrpn5FNc/owL+NNXYpHseaTjy+s4bz2Lj3jFqjRAI5lYRzkeV89RgR1PVvf
UDX5y1IFRssyqB7NZ+iDXx0cfF1HTdBfj2BmIHLVFafl9UKDhUqW9ATPuc/8uTPag9uyTHGIt7Jv
sB+DVrGgf+PzKBFdkA/gVMgCTq/ezb3rRNhm9+COWDLVADm1BXlKofQDbgnoaThGJoy+2ewsO63d
oxOBN+TNB8I293KeCGE153JjNzMWH12cK6+aroCUKyILtP1hJp9n0w3ijcXq25wZoB8LGA9x4l3n
ecncYE2ujFw9jCn6ptRkjNGV+6YUHwOYp6hXKlj5k5CbeuXSk+YpTJA8IphYjYRHDqtZW5QT9nCP
v2lkFubspZtHc6w+DqlkbKcYgtmgTfCagvoqHoeLvKT7rls3C6zBkJT6mMsz+/qcQJghcxLMfEWK
CD3hHep97MMweSlLz5JYwKFxuUrmRuywlmPsWTv1ORMHK6yoh4PE6qOWYJGsQ7g6KirQRq5g/myT
um6Nu1plIFIORRWSTvOF+E51m0zNE0i3LHSsnTLBPk6yd+RBr5bjCTSwNaGS9DCnSUauHWmE4Uaa
bFfUL1RPQvV0f8ihMFBWW+u67FFrH+GW26HzqjBT1DaIGUj6JvsN4AaEf9qIagcDKQQnh9lp1Ww6
N4d/74mvtK/Zs6EwigtdOTa5nTTdCN1SNiLVQIaP5mOT02KmdfCtWo1d65CLjOrEDODck06ssrIe
4XocrywkXuQ+o6ND0xKuBUVIYCFZz6013eeLUMIpJyJe97qAZT8NoXq/YDoOZwA9cN/haqcx6qHx
qPODb32e22LayIGQsqZRCXZOGLYe+xW1u2KoyI2dtLSAkQznb326B5R8XTfrMx5kAiSgR3bJNxrB
/flS0KsyreOIWvOCVLDH6pimtkPLZDijCG3UuSTJ29hbjPNDS62cbWkx0xpm8PRG+cVsyjOx0kE3
nN67TdTHpLntib/YZjRxqNuMdwcFF0t7Wold3OPnn96yikXMoqc3nDOHjVTEJYWAy8pOPvfCKENP
ql+LpH2RxS36tEv8+2+rLhB1TE5BEa0+ELlRRISM3PUdGabUfYilMrwjCdokF/XIBjf7GvFpTSz3
0Hna4hGntQuUip7nOm2LbIH+Y2ZDuHYMtfsXtNd6iKF/hdjBGqZpx5uKORgVL/uREb8w78FN1ep3
zrCfpHNTzS0Z7SWOR/UyZumI8DMhMjGLXAtVxGStqF+q4qqvbRQl5AuxAS3JpSu4gjiTn06PsNH4
na3gIs3a5c9xLN5zjsDaBiE3Gc473YwNIwpWhbp1cHpQr816Xc3jW66KneJ0+0VDnQO66wD3KWDg
sp2OZ3GLsEl4v31kaPGVa9tuOJb6G3N8ssybb4ttr9E0NefxwtE8M7yP8rK7GORGS2zNb832AT4M
2g5Y6yx43Sl+zDptopvJYI5kIwcl2kZ1+4i1EXHjN4SnfNUTFtk9PZ15BndOdMwqJ0Je9G2vWV9m
E8WFKTIaonqzO4Yx1fifAxURUpDN652aEEbbr8iMOr3ild/MdcnADtd+tSpNlMjhTWTLVwM0l1+N
VHROCf5Hr20UgHShGnLLCbolpDnR7pvVUw+nH3KgOj7don2nHlLh3WnER8GQ8CyaD4s273KNwkMq
btAOKSrNsejB6I67pEi7Q5oy2fdlzSK3YUzEWY8H+d3QbbVnh9lEpXu7uLGO/cqi3jX5vHc5KFDE
Ve66yU5N9qTDN0XEDqoLICfdEYxILt8lE8LE95QUUn1WM5Tr7C3/NwfDY0DTqxZ7IOY3JnoK6trc
Ow5wTk9Ba+KUJ2uXuFEn3TaWItag1xntxMdRTqWsG0ARvK6xSJexC07sacHftZE7+zhlt9OY2IeB
0Bl+t7u6Ywad98l514CnxUzVTIzjswyTb92mO/S91lTqUTqaOcVmVvjdrDebNgbNX1LsUiXYAXm2
2Q7ofYXapKYnVNcs6Hp72KtiuU9ssV7bK/LCEQ8hccQxdKDdYiYHFbYpTTiaok175MeTdl8rZCEs
dIlNqTJsVsizSm289ViqGdPNpYw8sp0OXekRGII4mKba0vm6Ks4pbRn6yZHWYU8HScm5gmpZ+5To
ksNCg2zrL9ZY019yOgRiyBaariVtibm5bw9LdyhHm4NXJfRWLZHtgJ1jJfqldKfHLOcyk+R56MIV
DLN8xH2xqDKkH7sBkn2/djoMAoeJpvbozl2o6Ho48ifYWhLP0PG9Tz9cTtjfP+t0n4oCA/lMtNI8
WFtxnK2cfiRx19O2aw8yQSZhf04wyPoELmm+syK7PD1+2nQ4vkj3smxrt0xqdQdoKHse4l2NbIzd
dJypoQyoD/Ift06PVdr/I+rMlhtl0iD6RESwL7cSaJcty7tviPbGDkVRrE8/R56JmItRuHva/bcl
oKq+zDzpkEaH3wnXkslGVhIC0QP+NW0nD7Gm/++rv99ziERRruV4q8zKoHxlNlc46G/gS3tyU3UI
tedfl+nXibuCEBVthL3XNuGStcFat0exVsTam7QJfYi1h0QZNvB9J976I9nAKnbuBjHW58kPeDSW
WIPzTn/0Aia/SYBvI2/4Sx15ZE3hqT9VxdrM2k0/Vp+6NH+cSaShFEdmtNhphxakMzxFfLcfvIHP
XTo/JikUMb1OmIN4P06CrYbe5pfEax7XTao9gkytpHUZoVibefpiLs29EdCXJt2TpdffOPj45gxL
ZlDjs+XsUXd6aPgmEqHYeQnx9BiARWHWx1SO+F256oJmeg8W+MaD3vXs4Ix7KBKnMlsKblhEZ63r
V14gLyLJ7oaCAj0SwAD2nWufZE+pgpfoaeHCYDpSTBO2UN3XSBKEB2k2Yoh57fThktOKBYfiOMat
uVa8bdRTxOk6vZOj2a6YtkH8qNtfo7fu/C476EYtwoCMe2GUbCGGBXTVnHyPvcP6U9fRYsg3ICJ3
k5YfdKHtgqlF7QcvpC9E0LV2w17sHeQ2lpWk0w9/L+mQG3uqnq+wOO7TXSVv7tLY/SJym5xmc/wp
hG+u08Z8SrX0a7Scxxr/B5R3arNS75I4xfeCvBYJy9ppFefUBJY31CW0M89cGTjQ1u3in9O8TVlO
/DVpKLBfNRCo9lFBz1mKVAsdUC6F09XMr3u6b1yowSWcFkgA9445PGqjeb79b7GKZ2mbL7P9W6E7
70SdbgWeawbNFunflmO3SUUzDBsOND6B3onS6k7jmh0t4kMT3q/SF9RKqyEs8q5meOWcebPYhOEj
4CGuR6lgFJRyOrMpRJ5rdQy0KdiJ2XtnuhVLgSFZ1tqlK0xjy84Y3b2WmJ2WeSyocBiwmGb3gz5N
e9dk0srEgxor+PiNzdVSeSaIj/kUDPVVeSmczWU3COZsBRTG1VCynkxi73HrsBssJf9BWWJwN0lz
H6zB5qWuxeHvl//9PRx2evT3m1nJHNNo3Z+k9ZO12T1CYQtIKrCP9NrhFwzGEhFYPYAc8LZTb9ES
WG0pCg37xsuzk76r5ibZazgbSHrkaxjeh6UWl0YKFamUzXRb5f8WCRm59duXXNw4D90CMLw0DrbM
HqXRXiuswo7brTuCA2RO0q809ameS6DcqylMHeYnRalfMi89i8FYjTObqLQevgU+fnymOgBzfeFI
n58TL/h1AlmEg509eiygQ65948vnH+fYr77ehaNLFgzbn7tye2BiwB9WtLRmO98oTk5JuXxhMX9Z
fLDGQT6xDWrY/uOm8k693WJw9b2M+5rQQdbc4Aw15M7G00kQLEFYD/O7VnrDs5bgl2SQToEBKtY8
M2z5/7LlqyrbqtZk31zefLpU0657zmDrGpAAPuKwd1LzYfAkttnAeWZwSKjWU8N6HKZP/Ev1hma6
4JCnsPZT9BK8ohvaHbItz6kt7YF3bgV/aTZnxgl1ApKI8R0CrMHDgadmQJiC3acDY5caNxIJsbqk
1O3tR0vbO9iO6Vdc9rQWUSwFF42fabBOvYdstvjuIZ+BKTDh19jr7I3iwKFH35vCpHGodZawBJ2w
bq2WogJjeGB+H2wXw/iZ/bg/eLkvIox9rAKAO1TdU1psaMixurGwZHMm03UcSyogBiPYSai5IbHo
+D9C+CiffRmNBQJhJena5nj17noDwAlyOelY+fSG2VtJI+nK0tp2n4/OpwrEs+bbNIOgkCSWs/ZH
uuyCU+oQpOmCEvSkeDYy9gtZqn9PTs12tV2pR1mYF/w3tNJzJly46X0dMQK46tugc1YeDzhC1mz1
uTMAKvXF3vUEtmuGCssSpt7yUzvjo3R5YLcxECpj/K6G96SKf9xRe0mB6WMYpg+mriiqTPZBZQVQ
a6qPKpppwCuT4KVqkUIDlBG7/kfhAPrvyMzGJ+1UZD8uiBU9KyFaSgYEMbTFhpw/tUUtZbbxLXPU
udVuqKZTazMgqVGoVrKxTplq9rVLWgA0TYMpwET6qIhDcyLPP0E/3vOkaPLlUcu9M2LJas5uRx/v
08YAp8N9z1MXuE1/XFx6QoeKkY5MmDp0EN3smNxM+m0n1mdT6eHQUHOuDTONw3Q/tb2LPTLzaBNO
N6J1LE6n82vncsfE42MejDdKP1OmYcP8hyN88IAe04R9Nj42VKhSRIX0OiyhVwYvgT1dXHDarKhR
0MQPultcOUBJ5isMl27cLK85AMVWXNRasJ6r5CrRVSSjisCklvkjbqcHHlylyT+bXMmK2RTJPZM9
LGF9gFMPIypa5FVOFw6Kc61MNGJHNjT5JrJ7CLwLMB3UcBIF9Wfuls9uG5xsM31EGuJtPbM/vV9K
5ziMOft/AJLU+FYuqd3Ew3RhV8ujVZfsZvwSl193rKd+kznWv6pg79L3SkWDH/CNiNoargH+QeyV
W47clcAFd0thtROipUJrRtzI9E3RBPvAcIFPGmod9DNFLTLZ+e6CxmkPKAQKKEOOA7igsgSBAZZg
6tRkcB+7ZfhoM/62pslWTpUiiOXy0yt0b901SVTp2s9gGQh+JVcUYaNL7RefzTa+/Y29zUkgAEI8
W/gDa/dm5BjRBpr7uVwu3HLMXUbmu9Lhk+/VBywd1tOk39pm/6YK96ueajeyWsDSreJemiRwy0Ay
1Sq99DDP1rbMVbt1OsFWqiBUMKbXOtFZ1wycF7P/detBZ66FHdsqPjKB8zKNOUsWjLHmxsW4Kk4J
tsBNYZuoqaxqgulFZOWYbhLvtwg4WOs9fNrhPmMK1XaWcaCzYzNnJPqCpo8pgZk+bGy0B4J+u2ay
jzVj0xWRp3xnJXiN42n6IkZwH497M/YeZ6/+BkqJmKGqN0UBFwoF6HezJwGZkpvsiKaxzboE1Aus
kyLMpL+EBmXImN1pV2EXmy6C785Zy3UtDaF0LoSgnqGEMlYa3F3CvG2VTXg1WU8odu/eM12+3T6k
RlJm6ZvID4EdVTNExMU3T9iCYuPd6fiwcqI9mgFHx/gakWjHjFAfB7JpReyjXvnl0aqAKhsTmCgD
5snfYwXCf7xWRfzKFJD+Vr39TGrnZzG/ci35Ze3+5zo0XDBBNub8nqv6lIJn2ZTFcPXLi2vibqUw
VUMmJYPjJgc3MX9158GZ8ANImXjr+BIs3jVH48UToz3ojc/1VE+buICgaeaXqpvvbbOeVpbEEsF0
p0WlQtNg7oWLJY/EkOwMk4IprXryhbYtO+2f50/xSgSIs717nYBrBaa/mmMaRzFObUUxvTVL8TEH
6TeaOiMCCmRo21t9ks+lkuhluB047HXn3tFBjBo0cCisc3YvJZtPONT0LVuIsNouNiB5T/psb/Qx
vssp7IGxhKpF4Ig0LLPozUDdIfNoEERwLlejshbqxW67On2nV/mLBqT4WMS0x2AnXeUtDx6viR+L
tLqnZE6tUR/021apXPkGfpLFsJfQHxLUCkFXrGk4ZzerHJB12qmw6CBT91Bmwtvxxp2IooknjUTc
eunYA45q3k4oJS5NZisgSskGPudTbur0q8o7Rw0PRDO2snc5OxiHiXskkWR1At9KdsNYPS0jy7M3
VL/MEV5GLf9ly/MjUpPLxJ7+zZoXjRXvYcbWzC2pHjQLRKApFdgzeDLQocRt6rOjk8V0jOePOXc/
Mrd9Gyv5MYwdpBOQKKsiJk6SWt4ul/FDy5Qvzb2fMk3zjUIxZ171YeEsoQ29eZ46ju9DsNVQ1TdM
fXapy9+OieE6gTPw2ldPljeOluCqZ/vtq0NJpfHK0nv2eN/ZMMUbr5JHIfOrkuXBnpLIA/uE4YK1
tRfi2jKUY8RncFSoN94IcjyO60+7Vlu2eF2Ut+al7dk9kbZ7ajiPtxQ9UCZYPI9avTPK+YNbdNiR
pJpnnU6HjKIFLfgKMuQyryfpQmM4xE1ITCreaYna3NzcXorZL9+4trivqSZsNLG27QZDhE2MZkNQ
aWfQCYdznwmKE8e0VDk8UPwvSaWdJ0jhdYyFTHis6zyffqFHPZcF71dn3mBt2Se6w6Uq+wP10W/E
GiOmjIyOvOx54EGHsj3e6Qxsbu8VyK4TjpCfOnAx9x9TAqch+zZ7VdHzPPvU/CY3Rl/7bBaktluq
RXsMgaGzlN8m4jQ+AcrMiDXbXfBmxemHn1SfjmHcj4J9V0rKeWIotOBLV266vb2VhqRvNum6yI+D
/SR6etVvQsScPNsBiyeb0CaIt7Llp2HQfbQwcTFxe0Ft7/DwYcdOmueF2qFVjxuPT27TMelscOy1
SLhGwnaF9Lk1eA/CtQ7KUozQxrVoqU3CGxBP6kTNA6Xcfvv4dxcOC1e7mTP1181XheGy6DtITX2k
HOPtVrt4LzFNttrIk859oInkucuDs16i/8mByZETN0cbSQ7frCpIcTMo6+oychZEhtmZfwl/UGI0
Q/dNEo77asKWRdB8qnuS4+2H7BwL/XcECe3cLRM2k27S3l04cmvPyU8TVH9CYx6ExKadD7ii50OX
+x1eSON3qSWVLmVq0k1niePfC52oTEV6pli4iFJGBDVqt4kQoSYfF37j21SimKRAW1FTKGveYQGt
t2oElOYOBsi8Ic6ObdWQa3VbEoRaC8Ix5uL5+/JvAkX6asVGmjQYqJW16vKDxZCxZBm80WNbfRc7
WXJylEOFqctXQ35D/iRizyZS2zrztLdqnecUpLrgwIbT4e5marLwTN4zQyfq5OFl+ZuSKW5v5C9e
/n5pAj1cDWOcRW6f+1gXXe9A4IY1esxrmvewyOdOwcsQT7jt6GcYb79ngipf/vvl35+xc3qDc4cN
HXuQtT7Vtwurr8D64Yf+exEVcZVVfHOC//2agl5Xh/dQ5hZok5vTJVUcojrQk/NAMUqW5iwff1+q
qryyPJMGdHDx4/3BvP83hYNDNJRVdcljgkZ0yp7ZT8rJDmfTs4i1DeIawLnTaFiLPJX8q7wqvvt7
EWqKIRc47TaexxcB115OOm8VhjIC0faVuoeBm3Jfq7I5cpOyuZV+ffz7JftJwDGlue/UqB2lloRW
4ud3gQTDsDhzTnNy4Jwmw8V/2MqTt4wXodTnjDRP63JzILuUP6ai3LRmSjahmxs6ACzwY4X8rnr9
RbcxDQb/cHF2WBWRjwADbHWlBweY98Gh1LWnOeMhMerEwuzvnsZervJ5s0izfs+taov1xvsIUkHb
lfK/LH+Cmhh4DKXsihx/s2mHNowFAS2B2hZOqZlwJvFeDGPRcQlyiveSmDFlqpwoq7sceIZ357dA
whNAb7Os7U0P0HxlTjfNrNTFYVwC9kJ/X7qOfwNmlFGvx9Xu/3/EuP05D3/PamRDzt25fEFLTDbe
9JEA5gfm5tMjIcad6oVxbjo8DGkvrejvY6ZmCb2n4aFpNeAePS5+O2uT/Tyh+OYu5jAR42SxsKys
HHGpkkUyOWFyzCzMxagYaXDc1h7Rns3YtTj36Ull/1Qc/jodTHgQpKTfnKEfdyItvsBrrdNZDqHj
4/0gGnM7ehSssV0ZIa2Nd8Z8b5VQAmIa6FcxVMtDwvYyG2MOznl2JeNJw0Iwb92smKmMo8wlvfUF
MyReORbHKb3Ofxc/21kZYNXC88985Pqu5sZJhcCHY5ZqY05wcgP2uQdSoF5g86ZI3gAPOyL5pyOz
shHrDge9Uc+6Sylito5ufBqThVsfxONdYwL86v3KDgeTmZrBE/yvK2JBDjt6oLvbdukOXTKfaEi4
NZKbq7lCRVkWMGVU8b16RRO/jnPzppsIWYmaFdEmbdkhjbcYYchPJrmkZMLfJmVjPRYKC1vFBoC6
XqqmebcfnAq3gN62F9pp3kX+OlZtcxhbJ3ggkvYdQIg8aOxkGsFhE0OvGCYwpwmzgFaXyRbvpn5w
mDboLoPZahJB5GgM+pBi5UYPCoJ7VnfPuPjsYzfgOT7t5GhgcrYp22nJZGwtM3ul8/2hmNyPW0g7
mxABrXzC9l6aV7bkGuDYzNnokxq2o3CnlYGhPEj2RlV89pzNw8mlfLpSt9S9cMQ502YejEwBd0uC
ShhLjnLtkn1Y1XQF1GSfezX6e8Pmm+aKsmHbM6qwn7+91G5f+0xf9l0ro7LAu0R0TT1zVjHpmMNq
wgxOPQcs0OAanmbf/JA38AXmRXWtAGkXNs3Q1e0FX97epMaLYeHUgHDR8xf8ZqemIXSZWO3Z8kft
gNSshWUtKSaUQXbPyOcCvSW+Bu7Fxj9+nDRS6eVYAnGC4IElFpPzrOjJRJrhUWPNn8WCH5W+c3fb
2aQrRzG9+W5M0pyrBh++2E3kh8GmQ9kbKl18dcsEKmYrq9T4tbvuDRYZ36G5+rpkCHBiihBNZqd2
oFmRiAWWm5EL96mybCCNib/n0HrwAawK3bK/VG59zUg95AymC/i77lT082NbFsGx58SOm9bdl4X5
wjkkWXdwW7d2kM8P5ENe22IAKjI3Ds9e91a4mFAJMBLEMHQ/vwZskf4IBayVb0FFNrVwOSV6nfUU
w4xtWpTiZC4Uj0dEn1jZJz3FChB01KqgJ36bWH25TshSZgHtccn4rmfpiXhcd56yQzUXFoNPjRon
3N6ycuKHWDOWYwd4K16GJ+VP89vSBedRVPmRJwUoY582LRf+wqS33cVwOTM40rYjrc7QbnWpvzS6
GS1C90m2L+xODaxknD+Y0iw4/dg2ZneYAejDtKxT2dwsRGl66OVwxcX103e5PDU+6TiKYykcOhJu
z0PaLyGF1T78HLurSQPP2mNWL/exx701G+mVszW1ujEsX0snec5a2qz6yc/ghuEP8lsJ1LjjlqBT
Xq3bhut8HNwvZ3aL80DC0prmYl0SOb743cCxSZFKl/GHJszisiSYKQsTzcTSGRGkoMTtlmGmNt9y
8xU2T7wG6OvNcJpz615SQ7qGSE6Jpwh2qPTFi+l6H7nkoDxR/z6iXfJv7pHcBrvY1dl3nsABGbov
ThtJ5GBH3KTJa95Q8ZCrDPGmrIqndsmPpM2ZUHjecNfy8ew4H0Jbo5SA1Z90R+HsF7+JX2rXZY1N
MP7aSrivTY9I3lr0TOKRJfTQF9PVzhKKvxhthxpmsJUda69zz4QKPzPqGGVDlBVkRJSx6af8OKHo
bWxpoqfIJF3XVR9vQDsRmuVIdR807qlKiW9qpmeSsZrMky/J8iuf6IoPbHWrHGj/QuK813wEHcdD
ulcdPzohA6g45XfmeDqMcdvayLH/BgGW3Uk1ZXcOA5F0lOxRk/kOh6O78ThabhiLHCpuc+zllsc0
YEICAVCBF1xF+eKypujnotGSQ+IkdHAbTbUrHMCN9LvhGFL+ycWyuBrqsYqEXp068jGMr61sp4DV
Rt5tcifxD62LnK2xRcm5kTl91A2jcRnrrWbUMvx7kbN5/1eioeO4pmy54KkS+l+96I1XN6k5KPlg
RZz+q8vnQ7kgFapOpdFcn0lHNPvFoGdmcJtzLPOQeER1+vt8TT0QITiAFfsA2gLbkTmXB7FrZmIe
cpFzKzkvmHqeZfLueH4aVWQ61lWuvVZ1rG3jLttmDaVBfSJoSI71YYONrQjZg1iRV8afbfeUAKnZ
YTrmh4LnE7aG/aszxzlYZluGmHCt+UNM1oag37kbnPRktlTMVb3gNtTrXb+AL5M9zs+uLNg3iiBs
HYRXvMAQrMt6ZxcmVC2BgCIZBoDH9R6JvzymtQEVyBmDbe3lOQ9eshu9SSuN0ZjPHsNy8iH2CI0I
djrLiB2A8bNsTVszmydlPFniigEKd6EsnIPe492EPGdSVqIbGycVYNgzUNuZw4RJK0d3s2QzTtx6
fKLulE/UGp23IC8fKi+nyWCsrahpqWzJJMpoTuAjd9x/aJh9BGc4dCFRCMvUQovD/0wMN/SaTO50
TKp1UD+C5+bpkrvuU8+dywwfZ2llzFG2oEEFPQa6yVq2GjsCJFzjHiq1OmjFuJ1vH5+Zd3AI+hkt
kJNt764yiCX/UIsea1heyfLPRmmJ2iBXO5sfiAF6SmOrmlc2SkNImts62LeCBO7A7lDUfXBxeBj0
vtsdU334GIsMnqLfwXOQ1WlRRM1ocSB2Xmv4QjsqlxxE1o0Vv6q8n0imccLM5+BCW84e9bpdxVgJ
dnYML7IYDbnzMcgSLsfLCuiE2AuBJI8+zrItbn/ViB9/8r0DimC37XzzqHpfYDetrstI6ybwPUqO
ab8MRyk5KBMnz1WcXKcFgmVD7R15VAYdTCd2AWH+jMUG10WbvMeUDXVUE5vBPMPXYvDuKUbaXhcA
JsrFPmWuxu5a3xkMWwHC9yZXTYHBCTBUaMelDJ1MTXs0a+2hoKVxo4Gi6IzPRuji1zTFO/TjVwzf
2uPY2k8pRrEfa6zoeVP0lzDOP9M48kXpo/tS6AT3HVoe7so8AwnFm7YiP25sDWY619Rf2Kx3Tfbt
lg9JW/Q/w0Jyf7ytyV0XXLWO/crYSv+o58LdSEZUa777l5tWngIrBwhRe8TLJ7LiS5On+6LOL6TF
NlbveReL3geXIRPxSseCO5IUFwddOC/nmKr0xjyyhXDOIKXGsMINwO54tC+We8lZlN7Hti5QmplQ
sntFkAhsnLbsHgeDtmSadzou+3I98OZvhpFPgV2gfXEQfdGROoPrxfxxEf9CNWC84ORsrZXAxWMa
y6HR0tdlAB3WSEqCOlV9V0zI4UtoS9jSzbTO2ipY46WY2ET1cCnG2HnTDdabJLAZKXvNfIQA/Euj
vRM1Hjg1H/UPLcq8pL6iXrMuN90szehv1RVTEWm+8UsjEU8f/8CQ4h0nT0GQPMPForQDG3iIAWb9
WiV4cyjrmVd1W+lRPY8Xqha8A0033gZx0mAfNl1zIknh3wPZbfR7v3My+sugUQywEENslOyUah5t
ovlZSqmFDXSsjAfuoKbhsOgkcuhQuo9jHj4iYbFIl/yFA9FwkgGxK1qz1lBArHBa1JMpIP7hlmOa
U2DSYWyA49XB+mtOC4SGNCfQOmwYmxF+rTOcdza2LD32jL2jWyeOVP5LHHwUPYcK9rbpHqc+YzKu
la5TOaooy0QWlNkWvE59Tq8+bSoY/kZJ2/RzBxl5zxSBFtulMa5x6sDAv1n7DcNszuof1cObNs6D
teNY9oq4BMAgZ3zqKlD2htbI50akR19vPGyweIY1f7KZVhn0a6wrAqPY51mV7GDrFqN3iZvlXpuR
0BrcJLnsy8dsHnzUz/SaBVKdQRc919MA7NLsr2hXI9kIrDJJoS1bUmCvfqHVF96ZdeLdUJGzGlae
V/JLE3kCOWHfd3RWT/4eD3hDTk8Q+1JYi2LSebd3dK0lrnNnJEYfsmrnJ99Ah1KuuM0qXPvRHbtb
pCujCpY8g3CCad2nNEEUTQFAvnG1vcmccjVM8NXGLnmnUzkmcj0d59SaLjV/Q0HoE6NRauyTRtsv
VMBFgTDpWXWuMSyih6xG3ugm+e1R/U5NEYczhgNpy7osTAjziS/FzqjHjVmCpLf64ksWeXyMs5QJ
Ts7Gua6wHXbY/ijV1qDX9NQCeKb+2+a6fi0UHQMDWTpb809VM/OZkPuFIVER/m2uS9/+5IorggxH
9UPnIjNKkeJqnS0udoYjFQ27EeQsjOtkHTfYfw+6ZTZb88bMVs0dfYbz1YbPFJn5tMsZTkLefGwa
dLXEk9mpLjAROIa4+ubNY64qwv4o9cSTUbW64q62jN++XdwotoYhRPggYULXDCwt/FxDOul7J9d/
iAv25ykYH0acZ3En4o1VzbucKp2bvYqpszd5Ox0z8MqVhnxQPn7kxmjr9ZIsYt2aHCBHnXA9ribq
oyYK3Pq8WkINPhcn3YOex9kVAtij0G0/sgucmAsF0UUxaRtYkdtO2ZDHava0MbLjSEYCKpAgPY7h
Day4W6452cV8E/P6ystqHhGrmuzPPTIDmVPM6Xies2PDmrp3xUPRCmPL7YG7omm5U5bup2QoF9pA
kSPayYckszdNVtAoYdrnJncAFSUViRI0sxYvIb7UdaqPpNR50Daq2VkF75VFzoVkFoiV3vwKpkng
lFxeLGpnNx3diGEPbz4k1dAigdLUgzyI1zs1If/VH2XTccvF2t5tqotedQ5zK28rjL2Cu2SNnogS
Detxs5z6arEfho5a3iLl7O/NIWy+9JQ48aOazHYf9CWNalBMx4Xgf6P8dM+8hcQDCfNVT8Po/SIS
B6dvBvGrx+bFxmzd+OlvHPcJHl+EmzvXtY2Q1lfUsEI/MTkwI+Ub7srOpoMYerFxahSw2fXNjWFZ
/roUBQk0jTmITYGrZU3VJpUfnGbaKJh24zifRkEOtZKMplqM/RwAKrYJh+l2jmPZHru4PEFZ0yOF
A9LoO4MsofXR0kB5jCc+Swug79426n+20wxnstn9uRCNtUbmItOm28Mpw4JzmorszprkvPv7VdBs
a4xvx9jjwA8zjpQTA60OxbrHAzypbj9Sdc2nRSad+vp5o6jnuX1rHHlubKwS0IHhLGwmrJT1omWn
9anys4sJgGpj+wvyOzjUOytLqIBPZrkD+3afmv5rFvjluTeDO+JK4uSCU2OmZNiR6dqcvtrybKb/
Rm6WBzXaj/h17qdpfga4lt814Mtild8mJi+iWoqnutDSi1ZPkWuWxUmk3eNSltPDcFtNi/RYzH+R
whwkmsv5dpqDqKsD+2oP49GXeLnnfNm3NWiBGEl5BxiXg0iaRVbHklmQwtKUJJcyth+NFnhHV3oK
Bq1n8/QDQV5QadXHrbGnBmrYLEYKWhhS+WL5xa6w8Pj0SovmmdOJabhfUmf2TYYr31gs0OsY+XFT
Wng8A5fqMHc2zoU++UerP9WpAQcMK02aETg3Uh0TmsuhvEzJAw4dp9BixmYm5A/6J8jgpvMiY6D+
KsktVM/Y2QRjQ3hUgp1DqRRKMNXi/D/Qbh0JQeA7G33jIdUQmPk0zwHNKGT7QYLKa1mO2yLuLAJt
UWXVYuvOHKZqD7eQMqD49eV8qjSUOjG6YjM54qpaCr5NN4ijnkcxPlB9nwWM3jLIn7PKlzD3y6vX
LFE6EP1z8vgzXfTuzpI9lAOqufKB81ieJefMat4SphX8dzMZDVY+wlw1yaWCs8occ9wUi9GtFFEN
zNxedtHtRj9rHrLIosOVRepxgPCptNxAguroThopz0txpfTUcoTBgKpbImdGZe2d0J0pFyqIS3v1
RI4Kn/JDqZP4nOIRNQm0GMRExGRAZeCV/6WtsbUq1R4tClM46blaaAdshBoo9xjnYJ0oNNFVYylx
ZOR+BxdA3xoaUdw07uhg94ncl9nNhM0B5djM4FiH1jnIEeeeu0AHnbMcA5JLcl72ewkU69Rmw3xa
2P2hbd0EeBP3slm561n61YbFzX7Lr5ns60izOWhVKrABoLKvbGYOsynTIuxSKAY17/phZhJSNCOV
N3nAORovKXsrsoCdQVCzgzBJpYSkeXZwnumxLdcQtIJNlj9PvqIm15Ar4SQggoce4Rx6N8NRBh6y
eK5bXISuIneOdzqUk4WFvC67aHG8kaRwrW+XuXzpY/sLPB5aLAkd30BeqRxka72qTrRCoTNJw9r3
GJBxDmXlQ6/Ll8VQ76XFoQd1xM+rw5S7+84f4/dgdHwEB5ndBQIUvkiMexMnGKY7x/5wK3LGXsP/
AT6lQgaarRtg+j5FiLi3cfX/dXqafgzRs2qzqLZnxWJjqOXo3V6KrM33jukT+u7eCxbxnb8U+h0M
y+XOQ6AyhyTeZrikBHUyLAbTsvAgz7T0RAPn80B+D6Rok52swCqPg/OAqgim9/aCHnLrieMrNFE6
fdDy7MOoe31I5RNLsojhHvj9zvdY89IBf3Dl4lVOW6/fZWX7EFQJP5kSFKAOlDAzYgVoAQg2dTQy
kx0klL+qZILNIapt86QLJJSm/K2CZYasK33SMBWXGftHbqAW4BYcVvxQGrVdkn3qJKd9UHTGxfQg
4jnFdI6rDWPf8si6/+Fm7Zecs3jTSoMtaRz7kbN2TE07D72XwQ612i2n9XCIte5QLaBZis5Pto6x
vIJISU7VUt9VjBt3S0cYw7i9eFifQ5QnqoJTJz/+vdBC8T22iY62EY8HBPplJ3mHEn+YDvwz9vW8
hInNpi6tcA0U4lVkMbhHLdsCdbI3Yso8sCboYKPN0bNKsMDKazHf+1OAxhMzY4o7EBZJTy4Nk/Ox
zMifGW63dfvmM9fzD1whzD4Y5g2ZM4VTE48rf/TDxWXymaFhpXXbrt3JQRV3wlJZcqMtAF5gR+cZ
2c020Yjt4nxY3TZxrm3/S0Fujv9h70ySI1e67LwVLUD4DX0zjQhEH+zJIDmBMZkkGkffuAMY1Ta0
D+1AO9FK9IH1SvnXM1WZ1VyTsEh2SUYA7n7vPec7ef5SKzvY6D5qTVthTG9QOukunt2xd+jfsfxA
0rcwQPZKNVvHDtU8fGZdi32p2jUxflFnKF5ovqMaqZABFPDKV22AgkqfEepo5yj3wGCAD1zX8a4e
waRQW+xNw2PkGLvHLuGQXwtenUr/zEnFSMlt0hkJUU8OZy9BBFrjg5kZfyY6Cslo9N5bcpKw32j4
TN80oRe7QXe3jeW3rCGI2lIrqLj+zZs6lZcusiAF5y+21XJfm+qt8XHH1jb+bmQqHGKzbsWK/Gvy
kbmLnD4C/5OK7bcG7fgKzVu9IkPwsUUjA8XVO/aT8cZV5IT8ejtH+F9p1zIAdZv3SCLeZR2AK12f
kPjUYW5/OnH6nGf+GHqHyqVpXkjekMR9shUx74UNnClyXA4f0b6qvPcoIKcpqpMnzdOf6Dthke6g
Z8QoUYbGeyBviTtNj/D2jICsb2dERpQrYE8W/acTJvQ0kCjdlIu5qPdaWBNNvJpaxQmTJS7NAQbZ
g08RUzLQ1ZJjmmIoAxi1bhDm+5GDXglGRuQzdyxideqTOwFedQiu5IOjNcZGvBpcTp2j9pBBQ3+w
qWvXs42NJZ4F2CDvhcB2wBDpC3L1eWVP9h0gszssJDtgN6/BRAqcQBqr5/1zU3vvIOnXTa/5a99j
UG351GUD+lsDKyTxk+ssxegMgoQxHY5jlNUfhjawDMyK5CsCc/H4nYbUuI/1FiUP8KrR11EcBkmY
mb8xjKEGTCEBMYk4sz7d5nnEJaErYtlFu3btfmfb5nNbcMosT7OZ2tjzLHb4BeAet7tmqu8dB2FF
VdQHbUBJBY9gNcMMBvnTwwyj82wSakc6lHoq3T3EjQ+iGfHr9HSq/eZtqAxURYjgrUGRmt6iV9PN
/KnXoqub11czSt/aMnuIdGz62PKYSsagAHomqpmTb3JgFNQlgA60V1LEvhc1ipF/enmvb5Xy1nUW
XyaAk/seSbo12gBnuzisOvdiuqLaZ5V+HFX8mQvroyswB4k4I0IruymV+4ghFkVKoa6IZvYMjF9k
PD0K+LQ+nn9fcJ7yao+SqoHr4SfP/ghMhLhwYuOX2akLVSh7G3s/23Qd/uSRsrMtIwJdF2cdxfa1
670YAINxbIT/XFQgoXT8IsbcrTnteOsEwft2nJs3pucPbTXuhCAEl1TSjj6EQ1gAB1l7kacHmC46
gEgMsNGYNt8t0VtToHZuQ0UwGfrVo8OCtkyf+z1UqWgfsyzmCdqRxIjX/QwbqYDMYwffXp/RwDNA
8Q8jOqiRMUGadWerSbaOA6omtv07bG7x2ihgYhOBCaunjdG0iGfRdv66TZiekM94nhyqnMAydSS+
t2VmXoiRnNYiNfd+Bv6sihHXIdGwwyDGT5JiNEJMWL/37rhvOnPcVHl7WwCEC6qUuQsNsjB6iN1+
2hd1+lTCdqLyR0kYNBNvBAhl7HgOHXVPgGzwWtLCNAe9Q0HfOeyd6sNLHDppa9IHas9jbpHBuZod
ij/v3i/QqucD1meCLz+pKKnOnCwsa5R/sckqqk1faiQmxB22kPDkpgi6Yuc3xUamyO6kz9CaJgHn
0iAcq8y7x5Ibjr1JDIQU+dmOFizdXD11ObvEmHx1xGYf7Y6NX0/wBuKrxUrPixEHPX9ofhtHLbYV
ydpMDMEWIWxYF8XjktN13+kpvZC2D/2EoblWfvTOnV5p6mpw8eRkzh6wG36RubfPFJ2KwVqOFF+y
4U5owMBaccUKjI6lYygM9LNhxd11RtOs9MZFNUmAtRWbT7kRPEAL4w2hNQg6zTlHeudvDQIHyegL
RxjD+lgdfuaVhmG8ZF2CiY4ZNgMD0wA56vYGaRuR8QXUnSl0NS0j4RWt19mnHBdPSkc7rVr/uXbu
/Np+o10XhcXMaxmbnP5nggqMSdyOHpbkScMfPxswpzMaiZSt3cwVT9A4iniWWMO+QcLcDOO4Yqf4
FA3vE/2yG1GKhkK/zMAZh+RbUqEp+1kPOOBnRfRSke2BsLK99yPzAecM4m4XHoujbhlHvok2n+DE
gwZr4t8ypuFIGmar93gSmuFrDlZtA5FJ6/Q5dJiCEixRr/UEhXUti19IkbgpRuM+I8SlkvUhnnE4
0S6zj93y8PNsRvGDo1N7y2zPCb3F0ZgtdkvOvO2xagRCtp+ngAB5+udTP8/8HxfkzwOnsLFedB0Z
HNBogYH+PCuV8dezn4/97Z//ry/587GfL0ZjUR7/fNvfPkb6DwyduTTWzhzhaVjEa38e0tj853/+
fOLnY+Lff+LP14m0XRzDy48pfp7++dR//mP/9t//7dv+iz/259f7p+/584tnnpP89fv9+R//9YN/
+y//fM+fP/Y//JJ//Qk/X/gffs3f/v4/P/XnE37qdGGedL+xp32NwRiFk5OGCknoviVhkQk0/HdS
QNaZ1V79vK22wzS16950zc2khz+X2M+D0wInmJeG/1T8pic27vui2yurUsc+/+D2qrBngloxRTAe
owHvcWM0YTNaLzkV6rHsEmurBu0BIsdX7c/Jtqs4JA0zXaORefg67ZAhBm3J4hfA8Uvr6vjnIc2l
Ws9+guFAF7sazda+oz3DabdCeAv5ZAjyXW7lW1+H3gL+MOKI5d20pnjURmvaOopsbmiE7m5oW3uX
v5JRae+dRN8k0sx3aPcvMh2ao1LiPsCNDoIDlZ292Nj1sij3aQEoYDRe2QKKbZlpSD67GIDlz1rn
Ls1UECBtwUADI+bRxnp0oA9E4YqbXVsenCQaGFK6BR3aqD9G832sJRYgN/R5+vvPzUNy6V83KJwm
ei66hm+pBS7FUQHv47xYIVF2EJL185SU7FXn4IL2h/4X+ZZYhD0d1WASsA1lpiTLCJvjRFoR4/wX
xsE0OwWyC3AsQU2J5ddoynQo9aoA5jK+pVaPxElk26h02lVK96o2wqTRXmaMIWua9XfDAHurr3FH
yGwH14Z3bygWKhNHWeAsbInyXBjqmLDqUh8QvqLN2UeDsmapQs4ptVxoaIQgtxc1DMNO5n2Bsecg
9GgfEW206tPZPquTW6dYQogTVkSPKYCrR7Ec/TyQKxtUwIxNDOoz9uCyQKoKKIzxaTI+9UWFdlAz
1ZpIiovxFsn4w8GHjDzf//TifJ3bdQf9kyu4jhx/U5tJgdJS3nIxSmIIjYNolXO2jeGFhFnaP/Sp
D741fo+4qXhxvn1EyowRs2PkZBQPWvIrl/azMWbvtHzf8bFQdDNpEKqnGQ9NdDXpDSsu3BkGDOk6
7lEMdYZxZ5FdYrjpvtblg2tM19kdfyd6dc3AemaSzXU5loAIfWmgdJv5vC9sH1FnKa+iyM6ZKG+q
uXmi726dgRhc4kFuUF1lm8Jkuq9nJSolNMUAZICM0LjKDt0pL+MkdHGrroljJjcnYMBZOp+mAs4l
fUpjKriTV25RdU3gAUZmU47yj0oIaqx4qkLLD24iQJmrpqL0ysyrq0X5RiAJWWvWiIZb3lNYYFUx
64MuzGelGShVuvLOwRfZJN5XRPNR1Pm0qvFHhalS+zmDDovcEnxL4Ty25DnsapNVRWlh7hb3reLs
Ksk2xb5o73G74eaM+lBrrQ8NuB4dtwdC4m8NJZPH7IsgnaupZbgBZffo26BOI4GWBtOa4Agg/Wdn
Snve/OCrsqBcNc+IeY5CN66VyfkX18kHOFYSEBr5lunc3i6CT3APiNIDzIDEwCDGh/zlgUiiy3ST
cWxZ5kNu6IKtWOt+/DL1ph52erLrHJSxIIlcTo/J1uw6hmg5v3Ac2UcaOWfRV78tThsJHV7H3pic
RfDMHHvdoUs5sDhjfN05Ne84NtUZ2vw6JSyukikAt/jOFT2gmekU158FCxDpc1N9Yrh2LEZU7nE6
3rgpLXmfM1VIH2Njt2NCk5zEcXO0SF4AEzbNl6zmRO2BKqoJMt/EVrXOcYFARRFvE2/JOkdu4Rv6
jVEH57otthVZJ1NAhcJNEe9MrUPzKW47d3LX1Dg3gVNqQBSkvY4Q3TGhUYxd5C/dt/ODIb2rmJL7
JPlw3fSWBsyq4zSNQDJUJPwYSQlcZzxUg32IUvM+ixKLg4N/m5ekDSStvSYW/ZbT1jHAv02pXT43
0/g+wsFF120fBSJ8yFpEFhrpNSZq2O5pABMefdO3WVjp/WebMDnpuUA49QGS7owc2ozfn61pvHZN
4R77AJwJM94cYCKdV/BFWDYL82Oeo3JfoA5cmYv7286NL72Ems15e76viuBtXo67klJ+QwzROUhQ
cORAWHX/3Jq/Izu41qDsbk29vgjEI6SWGruAtDje8nyN/WQPC1Uc5il56VOAWWP95ju4rhS5XOwc
xXZ2xDu6Rg3Qz3RhxS4GDqyYkk5DYL2l8zyvQd128q2OCSJkG0eCFH8OJog5qqvrkLoIQnayJ9bA
hqK98suZqc7NJJAQg+ljU7TvvKT/6JZ+ejsVn4xSfvmV9a27NfbdpX+ZCO+IAXKflO61kdNL0Dln
d1FW1x3GgcqsP+eZAJwW3wAehb1RlcNWTg0kjtxY5e6yXFYELpR0DrI4JdzC9Qr8D3OIAIIirynv
RwIV0JmfCse6uhFCPcNumOQ3V6PqyZjQG5A2UXRy/Jchs5+syU6ADg4PDsNY4Nnu78BeYMEYeAMl
qF6M7AO8aLFnosfMXyff2t6MDYpsY7Yt/I8cDur4iBzkLDpuJrbN+7QNTvtO1uV94lNj9SMdYzkz
vSlzkkzm7BYHboyZwTtaMr7pfbGLh3TT10z12wAsqjvdFnpCGERjp8h4vkWS4PPikhvLCILCElRE
m6wpIgBITpkvMquH2OlN4HGUJWabHBt0wlir813bRWBZB6iOmOthRipvZcfeV5UQCGFiVZnSdtp1
zWeXUhyxWd5UvpfjAU62STE+Y8AHt5qD6Mii72G0nT3jyX3Tpidb+t9QZf39YMhDGyXbiXkQ86Kf
brRVrH7iqv5KTv53ecD/N7P5/+c6LzHI/2nS7Pp//c/+67/9/t//8j8ODAfar3/OnP351r+ync1/
oGPyg4DUWQNhg+U7/xY7q/n/cIicDQLbYuX0DJeUsH+Ldtb/4VmuawWB5zq6Ybt801+pswTSIj4l
q9Y3PcdzXN/+r2Q7247zt3BnjxzKwPUsMsC9AHa9u3z+8+MhLeMlC/q/e7lyegMVQNY6+iZ3xx5j
ejIdFSKzLpmy+6bU3odFZmxlDTC9JA3uM5Kmxrjs9zPE6DWoyzXyw+bFtVBVeJq34m8rd7LrD8Uw
9g/+NG2lS1SFzdSEPTerwggz7UNsdmE09NNtjRkvLdL0HBQSaUuEmd6Ww0aPgQZmurq6dtOD2dSn
00xnz+hSdZjoZhGLJy92IeUltqJhg5GrWmeMJE8pVB++kf5kQKPiGFNSI3mi0T/3b0S9snUOTvbh
iivqUrbXuPvFRKxbNYZzK9MeylGetS+NfhlAZaiRVC9youZVEtMGs91Db9qk8igQdxDynCXHyV+B
HRVnzOJ/PVSgqc4/H+vgK8V6KnYRQLj10JD6g7R+q8vCCY3KGC9jmYwXryj2mltTt0zFo45VdtP5
ksGqDQPKK/Sz2Rv7iF7ZSoDJuNi6RudFsfCcsL1u2mQoyG1Ks7WGAIwjQzvg5U4OE5Lw0NUYT9E+
bM+Ii9FT6zP4RxrvSTA0N71KgLOAwGbcA1atkdYNuOR//ZeldemdSCta1ZHdHzKnP/VZkJ4zb9hN
qdAZgKJv5TKF6dd8GirmCGYx6HAmusp5AuaXUe292VhbgGO89W1rwuIHy2tBQ7708YNmTXeQABY2
bVVvvCKzwnn5KTMHGL7kbPoCwklUyscyA3+HjOjVlDXW+byK7n4eEiZ84auKU4YMYFdvxPIQtIt9
qGZUChVa4gi/7bVUOzeGezaFKw8NanYFNdcbLrqfA8cyX7xBIrE0svbSMsSkGip8WnXUm9+5NaAi
H9qH1veRxTSVXLauPDpx5qWo8u35rCWz3EdaVpwh3BaMdBJ+xTaHmZzPpgCEOh1bfOw7mdnRsUjI
TE11D6L2P/27xCSnFdmNiaH09PPAtF07VYV1joy43f98aMiL9qAnxDlphqS77DO+ZCqdnGkSBtui
z76GOUr3qOw/Pc2CqQHJNrnxKpncxC+z58odZtv3HKY4jEFMWaqhoSMQhLINBbVk/tybK9+tgxMn
hX9+GOpC2w1jevvn43HOPIL+/HtrIcHQR6u9/Dxo0HIupvA0xEYznHsfSFEXlJ/CRrS8GlutRkDI
SKhD90jCrtKP5eTJ0AHiFvb1G6PtyzzYBuZc2vVJUzMjddRzr2gZWxVxTUgBGJ14Wutc8gyXriEs
enZqYP/rx23bUASiiSesrbDPrSioV6sq3qTIplH1eHLxxoLBycnjXEtbPUjkTTu7xwyqLbbQn2d+
R7qzW7UaLNtZPwdloJ/7wq5AX3QMHnxHcBPzx7il86jZrrj5eaiSPL8xwdtu4xqVMviZ/KIYlaIs
qLMdOQpRujMzGvlF3FnhNCydTB2UEtMok2OM6VBWJUTPV555sbQdrv3mpgjARcdYXsF370Qyg+hH
rkpbmUt7L4UT3E7GrvSHHWKyG6wsjF1A9HPwIizMwSc3NHLYlsP06sfZPtBqwj/hK64iRfnOr0ZT
NMHa2rca1Rvt8i3B6iRTVVfL0RdgI7ezRKXmU/u4TdSAckAqCRZvFQXN4zDM0IsJfW10pqo23UiT
cSnTArEmHRTiSxB9Bk77FceXWc+paUrR7SMkHUVWYgjiN17ZPQeVJorWJXYGZisAfPryWE8M+bvq
xfBBCWWvxfCSLY760RSMpkz/Y0qiS95t/NJYcpXpyDhd9qCjO17XhbmJ2p7eF0MP6Uv8niycdcet
RlDOpc9rxoj9UTnOPcj9ZJMq6+KZ+O6hqNV59AhSnAY2aG/EIKd0aE/wD2jDLlbczg8eup1udPTW
a3F1kuHeyy9J3O2w9XQSsRBxjLRaHJSx4yZHX8wGSAZfQuqo8orbgVlfnFXjxnK0y4zexyOwjxbX
JkmGfVtOj25ngzSLCZ+NR87wEWYMR1gnN8e7qPXuZrLEuWq7sHZsJq0DaOSkKC/GWMqjZoiN2yEn
00EzCFc8kzUBPwiETm6hiq/mgwmRyfOgdUSzCKvEx0rj1RHjYEVQCfrIMno3lIGCESdJIMVFW2Y+
LYN0+tw3s5+5ZPOU6EPtZj270bc9pUE4WYkghdp85XCfxTbXgMc0JElGkN8ddIsBg5hd6NB1mR2D
VpPDZaDiv8SFOjsGFGIjaMpDZ8avMkmghvuL4WH8BZbgA31Nt/fykTPC6FsUrgck8Uy2mrDFsEmN
2xydChJknRvITKQHgASno8BrjtYcdWaBBLdIxzcO3Y0EpaQN9bIF2UT2ILs86l64KOYRFuUIJ8B0
gaBFa4NBNr76vnNttTMNwvnop36P7p+hJgoGLYv3jaG/ZfCGKMLJKR9KC4Rq/mDzRqzdngJi4Jxe
ikcfSMN20izw80xh/cmzVmL2Vj1pzRcVG/mFkVF8sHAOrSqn4/LxgRbRJICrTZ1l0smDmrCvfeul
nWbWGt98sCsGBLrPwLQ1wRxh39rDFhlPuZ9CWakC+BjdpYCpeApgySxUxbRS3tZudYbIsnoSfv/B
QsPaahMHyRL/7UbmjS69Ch/UAHB7cremTRSFRpp7iHS6wtTQbdtei2nKiH4PEd64BB2X56TMGMMF
evwRU7rXz6jXYzVD0cbE6Ez0ABnVcX6q4tvIEO6Lxh60UgqXn+gtbuPJGJ7z3rwnvGWdBPh4SeMm
YtdcEKlKZeu8XBLkGfwAKtbDFPQMY6rJPTr6gDBsIhlATjhjZil+9xK0TGUhK6mtY0wrbB0rYB+w
cVayd9uNOZcRZrW5uM2XB52DleWjUP75UGpXxW3D7OQ2aMHzm3NBZJXl+UQUTyZCGjc+oTJNTlUS
3SYIjGGWRiIkhuAeezunzepusrJf0dyfq7HFgdBS4ZctyyWyFGQoPgtuPDcr8VLQEkGfZEoqutTe
EYS7i8SV7vLZkujweyt4IfdyH0+IUThsvaS6RPN+P9qBy5R73mBK17EqVYgs3JM2Vft2hO2bdUC+
HNJx4gH8hmc45y4x5FMOkMGuSZaw6cbu60WSZ7DMvaYRR172Q4TCmYOacFkuGr7RhgDBecJMy61m
t8nes/2YWbHbhnNrDdeGow3NCyM5Jpm/YvRDzmwMdNcab426Dbaa4t4JGGNJdDJnRciWdJ3+mKJx
wGJf3jU4Vh+NBY1Eag2VLAz8h5ZoKtiQ+Qe2VSasdbXCGS+RwCK505Vp3eAO2OCYbkJnBDtpDERD
qvnGJ8Rmr+VZc1Zm15ylhm6+rzEO0Id5JU/aP/g9OPnAkRPbO5ryiPAGxneae7S4J1DZ7SJ0xHGE
C0Ou/SbRDujEfhkqhcLcVlI7dboNhGB5ZrX+B6ar/YLH2wfSt57GoMKrPzp5WBB3e/Qb9EKDQqY9
5Qlhi+18r+uIPcoAZSg5K0dHQ0TWRuqa6ay9WpfB6SI/SpBZf+viJVBsh6sIJ1tJkrHtYNWSYIBr
1xAXGMHIBKrsCe3NV2axChfwYPc1/HjMcSSElVYVdgY8KZBsBqZ4J1j3+NNUi2ivcLtmKw1QYonp
rj3F0mSwCIy5iXkLHndT+JCFrRJRgLlA5gucIsGE+4G+6LyPLLQN5bAY87L6pEZALBQEkKtX5K2S
ZZWhcdKqZGtEdnaXBck3hhEBxZreUl7pz9X0LiOJT5QzxhAQiySMWxp8EQkFbbCx0LPmhr0rUlaX
BYGjcDzeZeWYYXP7bQ0T2FxBtxtV25eOVFBF02cfm/mRbWciAXZYA+9lhZHwIEF81ii3PVPeUsSk
IfRbNpobH5qAq1cv/hyDLelmItLt+mHOUMcM2OaSeIAGjzUjm4e7oo9xkGX+g6cLUmTn4d7FjQVn
CKdeloGISCDDpzjIjjbLpYwzMNUMkfQqlue4bcLBIwXTyz1qBS1dD6rCzj7OMQQm6Vy6YTyYOIWR
tzJDNvsguHTz0Wi8/uLB6+osUN8CvfymAIjux4nC9vdQd8lLVXfexRHpXw/IIdYDZ6vQlijQGCpU
jOsAn8c1LtHOSQ6YDXd2XAQERGQaYLQTtSQzfcCq23j2MPA4ZYZ0oSFcYxiBNerJreyCX3CEG+TB
6GUAqrMCj84qs83HFANFTfZpmkAMnwUqKa39ojNZYOkn8I/TGiEH/towfCwQ+fgcKB8RTiwfssID
2DvjSjajvdsnwQqM3I4WKNj6RS+ZV/mhsIiZtfWMCC3eMijI7Kw+mEiEud77qNHxzgBKGUb3as+s
SalNEI1FUxuymPdJTumbgTHcbfR329immrxnGo/9pF14TMiXCPZaepE+0wSp/+bPW3eavCtkPXIu
lQlZ3T55ghqBKx3SukI5D3pU0kAlqt4tM2vrEAi84ot2o5N8NV0v95kZI44RKpTVTOYPF1MRBYBH
UPFSkyCkhxZUkjXByc8UYVGehNoMupldJlKXDGFUhBH7VohX9FRg6z02k7rhDeRGwNEMEx+JN6cB
fTMXBD1P/rjzes56Db6U1fhqFJTkKFywKOt08s2k3mZG84KYBEIOjnagsB1v/gQ/T3v1hdjioSTJ
Vc0CtfQgwMEG+sYEYNh5xnObQn3QqA/x+6CySvUaqRVA3COJAWvz2+xjXqRSxIc2qOlZI5QJimKt
AfBZiUUYu0Tyle58MqSukbGEGd/VXmKfQ9BclF89YR9HSaRMFaG6Z3LZrJEMxxviGoBClTRpROMW
K32q+E3KUI3TOZ8auck6Y3HFGfj/Chw9Osatba/TURky7zPoaRczoEXC/ul45cSu2lwnTSIBx2ez
yQpLcVxcj7Nd3QcD6EWWL1TUDqwtjblIUHgo6aMoR54a44dQpEH1QifQvGjuSoe5IVi3lRpKGMKj
IXaWpzWhXjkKSWNtrlrPgCjlR4tB/CFN0zDT52RXcGQKooIDa/kaTbt06tRDr+bnBoHsSQ7OVc2Q
eKoKLnru0QPXK6VObeA/NX33OTH+6C2qtGSYDrYrnw0R+DuLtBwO8uLNUsarDZYXYDy5wG7NrYJc
jJyIIWY2XmT7WQlyCnJBfWJ9lrRDNhKUL5r54DIa9rrkygsTzXEALAcAbRJ/3xsRsHVuMkIeaFz3
MkSv/jAYwbFKnWBrRvNDjmCW27Ley2Si5PooUch3LtRIO+8fSunw85nIs86Mu9rDOsmZc0UORhMi
NnxuW8HLLquXOckeK1dh46O4W6w4rj+wMbZvIz7vXTPrT5WefCSl8V54MPUxw657x3nl4IKzKO7X
1qhFtPZgYdlwru0eF1FXVcvYrycSDE0RCd/xOnp0MwdjtYVhy7rLhHPV5LfTIGhlcmXnDhBOr995
KQHbGnFfBYK2piH23LLUlpHQtnft7MjWhq7Uje46v/0E3Z+EHBDQeLgDNt+S0GoSgiBvd96OH4wK
CQRwwqa/R+eJE9Z3v8qm9w6O0UYQbbpuLTs4EVbNbN2wofVT7cgUUIdIHAuPWAx53iroqzTQjCXM
m3Wm6LA4jGE3WhowBXMqFITWJ11O1kKSpbDdoDbsJkR2hQcBqyCjy+9UqJa5apQXXxMTnEGLb+3J
u7UHlpapjX/PBY7CybXs9UpJ5eyE4T7Wts4FiBoTgn9KubfgteglH0KtRrirs8sdonp24FUV4ajb
nGs0cbZcLGOJJnnFjOHeMVhWxdiiwctN5kNQdxgBdtXG1ubvqPPydV2j30MOTQXvGNZaBKSitho9
EptKNcs8kidpHyOnizkR03NDJxZTtpHCFvewg7ikCToJTYfEy1S6x9JT53l47+Z538WoHSUo2qxK
LozcAdJD5FdhJuShGv29xho7GfSTSzsFY6Sql4m0+1XGW0GyFeZStMMEAxhHafeIp2Mf3ReuL6pW
TkVVfWCbC7ZBc2aYCuJvPWbJHYSYJ98iMN364IXdOJIgItGU+sb2CKkn0m3GLU1Lk5WRuJeTNosv
I7tqmv1hxSQ2wodAqEFmQ1yPLMLF4MF2qN5kYRaH2uh3Vl+9sQTfpewdJ9rROZXXHJAp1K4U2+Oq
6vpv0+kffaVxqEyvASLgQNW/VI4gQvS3vvFSRPFJX0TTNqpM+DV48Q1Jz6ftp2NtSpAxSFY0iyAe
BDgNdeug2BPt7COak69ZNfskUa9QZyDKjeqaDoIWCLL4sVqctiogbJL1PfZsMjoWKmYpvysdk8w8
dW9J4F40bUCQgh/i6OMx6eyFPEyX99jK6Azx5kF0igm4mbpvevxVEh4MMjevC0KzMudFlebBbtJv
AMC/ZrxRpi2Ow0x5KYjzynkHdPc9KxOxUjrtBkuAVGDZKlPBqSaeoO90wbwfnPiO1oF5DkQSspYY
yxLolxL3n2VeeZMJ3+mbc4Ed36jHbY5+ERE/WI2ksRFhN8YvLDU9sBaumRoG4Zx08NJqDqncuVUJ
3hKMA6YxTLdGYvweCiwVpMIie6DCzoQSpCbOTKAnpqtFEn26taGHzBVL2/qex/Qh1YhkmYryG4eN
OqpEx0/eECFfoXh3nMfUJJdAIgtZ1TiuzVbi4WQ8KRsSPwgPzIt4P6Vps1NcTkbev431SzyQtNPG
4rHTvtJBo40TkN8jSBn1IqryjHK3jJtTpFVPHiIsKzceja64aBPVnkf+ZBmhy2GNhNS0hTZ1MmaX
csRKbmyV7OU4jgir1hjQaPEn8hvF5IGWwlnX+0eG5KizIGwIJqRjObPVSLUxUEbUjLk9UrjEOGym
6DlLqHz5sWQ8qLNhGreVooBBRL/7+V1bBpUoUvy2fNF8tQtsWqKlBQSCffrJSTvqD9qlgLoywtVE
QfMwJoIKYQHKYUi18h2s9kdsQLFx2KgAnO2L3HgLJFTVonLeNKl9OGTZ85rQXSPNMbRGtY82BmBv
bqzhqOqHjlHJMHYWCpD+WlfiqFr95GSo5RAwJGWLLqKxEWkbzYHuw2NWib3btYuFZQnPSkPN8MEI
tSHmjTfTqdBIudcyy4INwUoxh+0ACRY3/8JvsZv5l59hODcpedEOGYr6uEbj0ol6g3/hYEtn7zI6
K9JiXcYBig09AmNlEdAMoRHokDoZ5bxrKnHjIRRZm1H8NRH3Jnr7suRsDy7plUNVEcdg5eE0tmHM
/rx0ql8RKsHJaNFIQxdiM81/odTz1lWN7Fwv8qPnDB8jotQsr5/nDhfBPPXPU6Xo5sQ3dhHfw+I4
tJqbh4k5sd4H9W+AM4T9tea+MkSoN6DaiY5NkYm3iA3Xg0X1SCL3tmxRemkCxilJKQ/5yMmj0mS9
YusE3DLTODbdDXgxNgvSOhAkj3jfi7VTzC/2kiDUsKOuks0c1/TyRO1CjnLuK7od7rihflYkCvPS
1OZNl3dHpEzPYrIf80SjjESB1BS7PDAxBCfWpxU3b66HAw3VYo7pRmqEP8Jo9ldarV+mhly6dFiI
eNGGV5UFOf8EJhkra+Nd2lMwil8UN1REUXFKRfSL4QahLQ7W42i0NoVklbCgNLQiZURWnvWKjAer
GT68oHlFpsZ+T3GgO/H/4e08lhvX1iz9Kjdqjmhgw0d09YDeSaREkTIThCz8hjcbT98fTtxBdfSk
RjU4N865mVIqSXCb9a/1rXMnIg5d0/TQlvonqZtL7/uXWuMszLVhqfnaZzNiOrGwYLTZNs8KbDYG
V43WOXN7X1sq+zFCnEBO6xFXL8ATZW/CfG45p9EovTdxdWJHxuzDOPXRkO465E8ljC4OM5iKDQ+O
J3RqOzoyUr4rTkKLPFc6N9/5+FI+xblTMzCUSOSp/IlqInENUlaDQzR31UOWcemg9xdptyuoEE78
RUMc16veoE4GB1w0G1GxT/S9/2qK7uZIuVP19IU+7q4TCn488OgLxgjEcC2PnsgMz31lUinATWiV
28UbHaeYSAjslJqnDoCJKGOG50UNWMxtJ3AI2boBHg5tJVKx9lLqO5WRnSLBiUPTAeIQgZIRk5Na
n57N+aoSR291LptVIIpvA0rROe3QBDrUVz/ghh9mUGGSmBrCJsNR0ghIjwVSFttt4ujmnun8Vlr+
LlJwMdGiPqr4e/AGXqA+3Y3GF9FvogDuLcuBk5fJoaJw04+t5KGwqKo3asmgMkl35MWxmtNEY1uz
MclziBzhdSuj/oViiH3dVi++GJ+YvJGwBAEf30VLdjbw724RGgtusqcibJ7N7MDAnj5owmGhcRoT
/dGHnqIP9Y6/Gh3HVMJ7Ts6gIGWVcUG3B/rInZ0aAW67kAyhlCM3h5l9ou2U4MAcNejJGCKxPhet
+anHU7EBrgoYlkNbHrTUFLFcgodtloHfMlYil5b7fBnMKg0kNq+7wV7mOsWlZxAxQ9R2rkH0quKB
nrrgmoQs+/ngn+TU0gLDvp+7IQxtKnyZQy4th6q2vF1J4X7OjzoQpGd63iaKBLgPAMYLML9U0G6G
3H73k+RHK3MTYjxTFX36QVSRKzcMr+EQ11u01oMvWp7+FCCGIlVcleGPBH9E2nVtB+6PxYCDk2l1
H+3eWdSE3d0Atcd+LYeaFGacUYVt0HJq5m+TPc5JUoY88MqKVdKZ9CyCCU0jTgruP5JE/2mIAYmk
xFftsPeDQ4h2Y5UjeKcs4W3MwlD2ubuoPe0RFeloevqlHP1zojgIVwZNvlafkcKo5XPQTLwnDF/d
r0x3hnXWMFUZI7yfVr4ukDyZnCUXFYL7S50WotHc/zBoinZc88VrOElHVvAYkyBgLhG9AGFZaE7O
RxJIJzaE19by0uWAyrsJnepdVihh2jB9DrFgfTWuqcSo1wqbfaEuDr6n3SyEciOCstS80wUQl7Rn
ZQLGNwDzVe0yUhq9i0OT9oYrBdXXmfp1xEV32j2l0kvNmcTO4BMeaP6L24VrVcmtTMhKMSJjdmtG
NQcrbB68SrnkZOpNO9hYaJ6KEVbjUMxTMTsqbLnW+9klKLZe0bq7OY/nwzdTOjVbFgvGQq8Vi0Yi
4AeQVbatcc5aW3sDkERuQmnKNAo89Mp+FGnW7YQnP0OLD/gomXWC/ytA61sNM3O5LSfg0ZNrzZpX
uYcryOeZaNs6TMWqGhkgM5slyGXsMzSFFVDKPfNOFOPxHnf9tjOybpMQdzKn8HOiLiAN8LMNrmSi
Y686EZosaeOwbjsH3Hi6q3DTLdFfo2U/XKewvqexg1KhU1dtyv5hQDCz7XCXE7QMucASGYZy5BVc
oI0EDYLPpV81G3PwbjNcW3nqgd/+E6rmQQZscFHGi9FU+7jUmyM6aepx7Ai5bwSC+aXJJ5qa3imA
GVfiHOx6jI1RFN3LHtjDvCvUHHHxWza7LsDwNjXOnb6E59Zo2XzlXxxWB9/Uzp3LGwjRjYhuyJhC
hnm7FrNExskK/vMJR2JE0ScDLYcjPCkBl5SRYazqlnrKpn2OIsrTuggH6jDJLxornoN2fKHOPt6Q
GFvhjtq6nvc+GglpRlEDwEX3m6KZvMDKYcGu6lJnV1IVG2Xt0fazDz3VjDWw0ncLm1HV+KzFmHWM
Rix6NWNBWtYTg7Hd0D16xIdqgsAxT9Gku8nW9O12E2K0w4HBkMwhVxjCx+EK5n52JJ+zcjhTUINN
OqtPmROvOxvfzIjUNfV7KO7BysOCIw1EFA4ehAQ2blefxBTkq6wrPjroYjZzCPRG+475GuEgP/qR
cYpUfMba9GgGnFYAhU9LfS7ZqLrsWNrDdqLP2fO1fYTQsDDLMACDBeLegfDSJlQx4CNJj56aN0If
b0qOwI5t5miW7NXmeG8L+zXu97GQ6qyYlQVD8dIW3SmN2IOyNJ05oQCHpYIrM7WfBP3fqxTDUItC
ZiTtux27dH20/ndURpcGitUKVqZH7QRr14y8DKxfCBbUMtiZDRS2f7SsaCbxI8PVDVT7VNvUgfCe
0m47Lpt55FwlWDthrhJ9bqc9Fpjp4HQWcFw/e7SxxXKpxuLeTQwBO++hKfObAUYKos/ENuwHqGje
AiFvePHQihbiW3NRyxgaxBv8WstRA7A0ltmwYeiX0QVeQoIySX9UE7aeLak3ghm48ja+HSe7eN7h
bJ/2vVp/GBQvD0ZdOJIdDnIHTst82eiTP1COLxzZ5MEp1APFywBzAo+nPq5oX+nZ23Xp7ykIE2ut
66nfHohDt4qmSn/Cb0MyY4YwuUgaCbRMSnVS5GUUS9oSx696MGBJU/Gk1S9SlCedY+esRJN+cJL3
Ieowpfn8pH3kQXuDTx/QnuXX36loPuKKEGwMoyYvzIMqkh7XXPNKYvNBL7NsDSHmEI4zAdGomFy5
S1IMcxCxf3Ikt780t2fQTPlVuM9xAQ8sT8QlENauzur9VNWo3xILgUucZGJAJ7Njjl9eTf3VZvdn
yudts5C2HOgXzBiMj47vA3kFxHsONFprFqQJqYtkhOv60b4AcmrnQBPA1jSM0Gud1CW1XhA6VHDy
w7d0kiO6IBRkFdjvTpnuU+e5ct1PRipgdbAlrElkNyhyrJqlBba47wIqgLFyRZZHDTZ3YkUSk4B2
9eEynQK3XV87y6cTVGPflOYmC5w/3y1HBBKMJgPwGahOff8gwvA71kYBmDsU24CODemykRJIoRVz
TB7Nij5sjjlStMkKzkm71icJGVejCjsynvE7UN1gmNUTE0yorXCG+2lvtm27nRrvnTtluifK/SUs
KtmjQWy6BBtOgDu6Ktt4aasXnFvOFqz10jNSl0Y2cCQcVvcFSOC1dCdEluDTNAGGlRa2QUNoh5Rp
JQVLW52s4jv/X537sPu5deJZgU9SkYIxMQss6iDXll478rmL6XPJNCU3eA9+ImBhBNALiYsvh9Cr
PwMboVS7QdWqJ69+4NLvFE1wCFxJdD5/xJwNt2hk1OiqFAEtI+toFCD3KuMPU1e2VdPwzj2OdzZq
EAnycjv574lPuQBkNQh1KvhyzYHOgQhXokaqeGka2psvTfOoy+Jp9vy7DOtdfHKHVFg39mm22YYI
RuR8ykr/oUpN21S6tift8Np7SDYd9V9hb9DdwY8E0C0f453jFQ1xKo33YaoeGCS2q9aG+gQFzQW5
qMdr0haQLS8SdinInrkNgPqycEI/muLgiDmF2KnpblLwoDR0lTAoc1Boof0L4m54/Od/3A6oDxXi
TV28wgj35oASql2cvpCQ5/LXQvG0hf3TJPWwgWveLkDWTxunZ7TSTOGPl2mvVB+1jxNK4aLZDK72
BVV0OplTdjM09c6lF8iQW7+MXsE6PSA5q7D9zv3EXdNsBDa8ulqmuezr6DViorbKY/WmVl3LUH2g
O0L2FGiE8KSYnqLaaZYFnjbXyO8UfKgrpCRVu2eMGdZjNDAawQNPC6brHa0ifKAZ7DHnqFma2gHu
dLOvXejnpjjp5vSrQ6DNrU9fBr+aE77hKnm1LM751vQ5+fYDw4gtSJw1DKi1TQwNjkawGjP/KtFX
GR7up6jd2X5x9EUQrJwE8FptbOHVftiFqFZcPXDEAD8t947ilRwBRjG/+svb8a1JgVwHI46bYNgC
EURLiTD+4MHhNh7ZUDDQevscThJXLEV4WGbar2Fy4JiK5iFMbm3VUgUcGv7JQ3N0/Pp5LDyJHdR9
KSVTUiT2gEvevmBc1yDF7HQS7Biu+hoB+pMMO8cIW9tGCDxnKcJVPlqwlabiLZq4yJqe9alHOs9/
j8VLJSgukB7iBe8+21QRIRDCGJvJBjK2QGIS0eI9+DaZBe0FsY0lA3dmer7VcE7dBcPYr4UJ7ZYe
iEWmEpSMIouPhhk8Y2+2HxVOZNoLZlAuO8mQAy/pDTZxRoUbDnafpDDh9nXtewF3ZuqxD3btHd7i
BFYpfcs9SWtNyrxm6M6VUVzD4Mn0HFAkZOmyZkDXAU7qRqCTpHj1eK7nT0JGuc/Kqcw3fZQcKcht
sMJEsOMWGYWHG5BURxe6OTPx7isPsp1HRHFrQP0JXXbxgANMV75YgAfxD0TcfrW7hF9ndpJg9o9D
aEXzsS/HODTCmUfWpNaDP+q/auU4OkmrlkRmQLIvx+NUOgPU1Sn/0mqo2hw5vNrHc8McuYrLXTmM
tIz24XnIO51zfPpWETrHVDLhnBxILsWduFvRdNN7Z4PX+HFQXBPH4qtt7sHQoJgOJzWNm9bj+Rgo
yIxqjsDMI8sxeIlC8j9TvNMLLLKRMfyVExdYNXVLxbCexppsP4jMW/SufjaEue4YKa0HTKjgIBCs
/JoPAHQMGkLMlZ3al9YsnnsreTWs7EVlI5C3iUY1O8pX1HN+WMBHCZs6EGG7gwCMNYjuMtIURhEX
LUnBi1MOn6nuf5TJVC4N+B1QhTq088LsLrH+yGxkRZETCPO5+6N8l272WCbdM9gjBELGcYrXpPdK
Ha5z4QHr9PkwrKiOWvjRm2Y9Fi1D0LRrNg5KP4c3HzEes+0y7YZzQVbXwMi+rGsfL/k/Srn3xtpz
6ir7lPr6d4xRH5f/0qcRqOBClITbTJvvrvEujJLHrEc1pAfAXOdD/RVCLkCTfh9c+sZU1OxYwGDp
wK6Imubb9HmTHeMTfxoXygFtiiZJDjzOT12ljxZ7ThtqN8fiFO05sb0w0f0FhqBznHcX1/bOPfZj
qYEHj6C2HNLRZwJvnahxl+tRqCcn64NDPzLedPJKh94gkWxwtMGO+nHcJEfqRitqNL3Yzc3tgDGS
t0TLjLVuxerUjukHdW1qK1zIDR0TI42dvDcY7Gf2X+k49CwSas7QtkG//7qMFBbQiKNVrlMh38Zq
381oj/Y8Dt/c5qX0r4PhPAEy/8KycvKG+mb6kltaBgyrhIUBaDXEzyN/BwKKBp6orcuEdWFXvFph
CfF6cEBCms625q0cs/ughSeTpF03atZu5syGteHTwz63zlTmQylIoFqi46wQ/gRZwSWvBBgkHR5H
xg3cF5ONO+r1Vioq2d0wdzaItI9dyoqNe/F3ygdAwHFymLp631q0HbYFIr6cTi19vOc6UtvAolsk
4uEBMjIyExXqw6OOby8bSElMiR6YAWfMPIZfzu9Em31nHiWVBwZi9pKMGU+Kijhi/wSk8gaDD6x0
8X7T7T4fbtwVUbdHJuP+oaMzbGVQGSaUu3S95hej9ApP6UCLcrJ2fE9te6VJ/svccZ3Eb6LMg6no
Su459vk2s7KsvVA1z2rq+L+2Vf/pKPdmrD1EhWYsdRGhempDuqLeEcKFn73jgCm2DExiAnO4RDq2
Wwdr17OCehtJIrKjLo2dLlrm4HNZqFS8V46DW01T9hL7EZAfU2xtStjvFnEDVX/4vApHcK7ROTHj
zRiNycWgfLPEZJBGqtpgk2wps9DKFUNpg9z2oR75WOXdlIOWtw5Jw9/IdSc8TyUTFFKKsJaJ4IRk
uhk44zPnmaHwjpI/N19X9Kuv5nQn+ph8MxN36Y8h3OgJFqmoTiVyRfMV1tbJIdpPpFxgKBu5m5S4
P9ZO8xkr/7vxClpROXOUjqTcGQmKNIeDD5p44fg+pe6yzfS/JoE4Z4sfS/b3IjrVY+1tW/I5HRKC
Rh3V4EO5UEZKKGKklbNOEdtMQz243TkPXQ13BPFdCsC3oGzLp863vSV39W09+Z+eTvy3yvRd42S3
uK2e5OgyMC7JR6R0/mAytTeIxkCSrB4vvXf3NWXuVFNco5GRrnLFudQZnlRju47Rr/BYZ68OKyaT
/PrUqvTOsYyrIev42mSQrqg7NudgHuaeRW95ZxSdkIhSITb1tvMNoFxdP+xyFG0m7oQVveY7bd3f
FBrL0o6tb18mX0aGSb1okzfYcIqNHG0E2f6v7z693jvNWClZWvvKSMNNF+jPlS6brWU6LeQGjTp7
1O2N6VGyWYjuVJryQ69KcUuZv4i0eisj1RyiuL+DVuOt13BG2gWNlilFE7zQtNhPHf4tS51DNsqO
AWQQ7CxrxIaAcX9h1gMhTY32SHNeao1i2eJ1eJwmb1FlJl0nkSJ3qN803/qc0glvXw7XCv0CMgy4
T5mD3pTsHVZon4xevRSalewKNE8+QUBc+kul0IJNGKr0eNxLSVtnkmUnwyy3oPY/tZzYWKqTi0C4
Tttr4ZftNtIx6TAaw0FA1SQk4m2rx5hWQnPbB/5rT9R9KezqUiimB2NbPuh1tpfa9Gu3lCQ2fbKr
eoBirQ7HXSHUiMH7rczxh3/GJQKoPl0C6ntJuNccacLs6FgakZVqQpkUyZNG7j0cO3ftdc0tavNV
G1a3lrUWDSlEoLmXKU1A0nffrST46AxmWPO/VCI969o5oxAXYy1JjYFp0jZO2LJJpsLHXOi6dmEQ
8RESZB3EOe+Y1mXCv/Qjujrq0VnkXEo4+cmkusmputidfQrz8gCTgNi0zUXaMMnqYuVunPFYlcF7
P8SPdZfgQAVDhWN1NSkrRRjW/EOtrRPN490B1kncdW9p4yPezQc9t3rOHsum8zd2PGGQMNpFwMmr
dqyXCZC9kfnVImphgTnUTTIEG+at2HT8M2TMNYSFE5TBmWhFodUtpWEaEjZfoHc/wUTsoehayrK0
8KllCr2iROVemuWvESOwVIXxWB+yfOa6dsCEoVL+YdXzCIKM77oLVj9EbocPTJVrjO+1UtY6NXHE
JR19kMJND0ZDHr2ieldvCNLENjAqR1ifVkhfUQj6LssI9YrG/W3hoKyCnPmCFvLDcsPju4Q5vnGr
rA6JMe606oOGaGqmw+GSuuVPF2KQ8Fxey1Ri67AFsxWHU0SVweovwbNpzrdp5g4ttRxMiZKpvcFF
DQNbCNCTc6w+3BpIGiuHswG1yj55OR8vOttA12a0ELeHTtDCVpo3p3vsS+NIhPrqtor5dMG5TGS8
peYJCn28l5AQFnGov9sRzLrIrHgtPPtdOS09vkP2Bk5zAILFAjxAcQE/aWBA410nb5F/G2OzpPgX
FJcH60kzcWe0kDuZqIqtDrFkD6JMLCW/hUvhqq9RSTOUGnCe8+1HXs1yeGiN+igMHFmi119G7Wg3
GNvSsJw2OUU+1Sxr8zUr4mTDwtH7u4N2hZ1kZcQJPZWiujLOxWOYMo0Q6b4E6bmiPbBcAnF9bOZR
hE13vQ4LbQl+DurXhMJmDzaCVHzMWMVRHqZpH5HzoP10uCQe5RWGsihaynKelMg7IKBxKQobsY8a
nlfJlYIzUrorughDs+H+BKmOkQELe51Z2ziv2KOGPN+MyXfZDFSyGo745sySxcNFpqV/8Dp8d352
EfQJ8IjxXQY/Djek7Fsaguu2+yk67NyNGvqVP6PdWdQ4m7jYu0qEZRw94ADIS8q9noco7nV2qlzh
rrwIAy7ss0f29LVtiztezOiFPppwkcGn2YR1pe89LB4RjzYVKVBoG7uEPVtUB8d2Dr3EZmpS623G
wG69NHyJR2hUXfRA3wL7qNX9GapEQogcepu67MYMqb1o4YBBlgzcopyb04I4JkBjmG9i5NBmNMnW
8ynDmeqJp88YxLXQK+Lk06l3qK4lNMsWr7s7amE5Myjs12SVt8Ngf6isuGsakBUy7uUAuqsegnA1
Z3B9F4qBmQ7oDZ3zgV6q8267+kMA9mDjYe/D2dj2Dx48lLbiFXG7N0buCbHb4tJysOsALL5VVKU0
KL6Wvzb4zV0DyDGq+k+znxuDqCqBlVVhE3K2rsHrk3p49Dwpz7Iab5hCI3yCCarrEG6odrBxkkXV
SozWXWdD21pNNSx9J8F8l0+PDqU9D8phiS45aPZmHewZf2PMCJhZOBwQyT6aDUcTkXcf1ONyb21f
Biug6U/yQaGraBn6zFdw+Fxi46u34mJX2J27UB3JlyaiNNTurl4oLh4uSUQx49qKqVn5I/XYjrWk
cHBgEhWCvUmtTWKPL/PK1PjE4b7xoZlt8ywglbjU05J4wwBI74UTwSDsmZFGCYCTjtWPQd2hyOTN
aat6W5QGviURPKBHpkx/ho8JZY7ojk7FgwduOeYFCBNeCnjfJZIKpowmGa9uaLLNAsEws/OoR1Q+
dm/DiO6bzSsGt8hmqGE2UezuVbi0QusPoW7Nu1guchHq4F/gD4X6A9OPXw5TEIY9/7uVX8rp8NVN
+tXJaNWI8fxRcs7pymJcHY9/vIUKtE19bWIUyNj91vILBe7Q4b2SDheeacfjz9TGcM+i98dYYoXV
FQAgb3HSdbS3IMdWWyQ/CpbZn4U/nULJHq2l7DCF8szVICHnw7/aCZ/ESlOW0cFzD0Lq6zww38ge
DCsqqtPSRM1F/KEg7c3O8uccrP7arwIqsIV6y3P/gcvwRVf9JjTY5d9d5ZL+HS8MXu8QjWGSMHjX
7BrQsTnKhYAFwpkHV68Og6nUb7U9XMLZDQkV4iu0y5tVv/gjlize1VtjdW/SSXdBKG8pqDj++jP4
ytTzTTPad9zhlLHQaGy4yZcEL03iub7ANc274o3KKG/lgkk0u60x8EdPRn52a4gjcWrT1Voe2rHe
iqF+yKZv32n28x+k+SaewenVKIw310WVdZR9N5I9RrRXXFcgrxN64YOWK4mPTU0CXkyNZhN7s+vF
dm5VdIum6Lnh6tt3c8vabC7HPbXUoXTqXbEfuugpVryy3TEKpt96KtZuY4AW5wKT/HB2gYxYUl1c
55xcibhr0dmepiOQZEVY6aqI3JouXoJwPpri6Bl7/10IjLmmWe0cCNRIH3Nn+Nyumc+CC3uTKOwD
Yck9qVqG+e0lchNK/9izXQeHMQLOJrCBsWvIbE3CYcKGuV7UTrKOJo6IHh/+2enRG4qvZjcKCcU5
sAkmbTplOsGOhBYezdhaVZgvLeIqU+ayuQbeA2dNF15TsYxq99XFB418eAxbhr0DHLIdbVUfwPm/
RG9j8WILTBthnhomUp7b4NWnAQ0HPT8ZTd3H3jxxAqZ+RefHBDF4MOlQWWppdDUnn5aGHA2RTWfs
qLSPKd7BwEGankbrUo8PeV3LXVPnq0albOuJvZVx1u6Bpa68YmWKsL5RyiZgfQWG3BJgegdFvQ3T
5gyWIaR9RX+nTvbmzh9gV5Ha6azIgiW3qaWDXiSO1JnBCOO5J0ksfoeAoakJGZ0bnsWbnMDV8Q36
gt3eY87Pypj6/tZImh94yq9ES9yF5rK0MsMDCQ/IRlOH3pM3sqnYxrxqZ0BqR9qiH21wdzGOqMAy
Ka2u5RXtdjEAfUlaSy2g2HN8UN0bZ0XuqXX+TEkf01SPGTJBfgRzJuFR6T8kQgKgNt8Ca3RXGvWg
JZs45WwZ3eb6XWFGgyN5NKrmmHTea4EpnAQXrbC59j3q/MIEU8UjUxE40KknysYInur3gEmDFg3W
c+Wrs1NxHdbNi13J11iaLxz2aBfmVphk+c5ARp0z1KNgGuFTW7Pq8VOgm1fkl79Ko3HwLKfPrQOj
aMgJ53B5JbcTD0t6nGc0Z8jmXr1RGFCx6COq8PJwquUTSdw4b+Nk40MbK5j/oZdWCREabCy9wC9d
YBBoWvYyTxKuA6aGP9NZ97rZLOtQI0lCb+h2iMgIVEN9lr33xBZlkMJrSFDyluiMyxeZJW9Th/Uw
1zgtuliVbTRhLqnc5AsaQSiTonpK3Dtq+pwUgtPcrhI54RdHd7xJHIAWiYMiwA8VdPpP65a0SY/q
Trb3XicJeW+dmyojAnMod0xeZQNJ063a6/wOgffpd0Ld3VFBRJPUqjBHYY7Li4h5jkIB/sx4emZ1
0KHMWtquDv9K/AxY3kO18Lx25xXqMlrxubIht5a5jpBdH/5ZgyuKmLi8YjIqsEko7NCzu+UqHVvD
9sk2MUEM4UGNpum3KdRvPImKPkrZrPE/nHuNiy79u9Lpl1LX+SZcacNlv62L8mXEiLUybNqjqL15
HIPxKqAnAPUkpWdffU6/S+XUPbil7GFshnvfWw9ePW1NoT7jnpS4FXo7lpjHqIIvym3qqg1cRl2s
iRXMD6wCKzUvlD2Fqb0pljHFTXgrtWJZgYNK840p5u4CHQHHDKoUqm30oRXGxQlsbqzmRBx/8F7I
1YJ0MuRvoMsPR9hiBfn3JwF8AGUITJ4bXXW3/6ztsF+GISObkk/oAON+Fbgd1YshpXnk7mfM8T7S
SowOjcUAk8+TzcpWFE94ywQH/+GjbjnqZ5F54aycbDQur4lmY+pgT4LvxeWDUIuZHyB3jSSprIfJ
MC+6hQycK3cXRdzVpc6NXo2n2Ao/BjAwCws49lhkFqf9Ag2DLXl+5pBfXS555wAfbZU9WeLFqPDc
W2G3rNAPmEKzWMv+MSwYVrdj0Wy6xjQR19EPO78AFKJ/6iXVh0rjQYeFthltd1N0hBgrpGQ7+MsC
ZCPcSyOWlGT3zwuacYSoC/PCYfyD5opziA+3safvJjPsXTmqz4AaQTyoDOJ1cW2JU5skHGzWmHng
ENI9iIDXMsBVVwgA44GB8K7orReO1aTf84nziOY4q+6xmQCgI7w8mbb/7mUtC/uAnt6eMshQSSt+
jYDsMVipS+FMxMTZRsdanPKGoV6aXSsNicnk8rYUEPUq4c5lsJvaJJRYOG80KGLS8tvnohtxxkTp
ey3oeWCirQX9kQViXhJtfaN6xpsAaxR4+0VZWtZWmxwkOvccKp43JwA0TwL+Az5KvR4T7xWbqr4G
enakcxQoAnFtC8cPUUmBto/XCXQYPWXLkrvBukE29TloenNVrgrK94FilW0W1ei01ZZUNZ04U2Kv
KmzyPCTfncyLLasn9g/3RHKJM4tBrYcFfNly0rNsOWI1PaUHeX8VDac8J6ZpNQjCtUxwolJxcA5J
HKosuJORPzLHJLKSc5mo4psxhc89fGBynyxIBly71Lj0Tn6df9E2OS34Wnqb941uIxrPWqGQushO
TGFDaimSsMMqLRg5ZP3VihOewDJIaIAod15THDytvhkwRUs1IODaV0oJ9HXpiju2N+wJ2aUyMuYb
pOYOudbd67CCxN9QdzwJ/JgtOj3Sx6pyZYoRjhqsOsMb42Y7HnPmHy0dYdR+Mi+mEZLuNytPfvSQ
+OoAxgNNk5K00nJeorrHAGVGN4yH6wn7MKoCQ7wY42Gv4VZGaOc9hr/TlciMud+u6wp7y3y+wjAz
VFDUCER8IN34y5jsAjcTbPcx6Nal1WmvxExvQ1Ocylj8ZfjIMWmlP76Uex/3CBcQ2XF5yX6N2r7D
lDsHIOLR7nWmZ8YRc/Qq1ryHzsX2wYC5eyl7RkymP/oLKC8fI40kcU/FpUr2sswfyRlndDAnGNEL
/8LGcJ4/LN7ABzsT3JqztMXRnP5KGBtrzUwxa7rHiu/dVYxdi4m7BHrFfHQIn/qJHtuIQQAoOoAv
TAaFX+8sw9q36cqWxW9GgdKGUYMRh2oVjFDV85hQE/V6jBv2KstLnOBPvjvWGypOP3Tszav5JGhB
dlykTAg4JwerMp36OfJPhYt+Glo2/MjMXup82OamPyxLjMZaQBui7Ati3Bz7l7Z79Jr4IKXxhlPr
M0+baDnvNwTfagPH6UjNVGXWKzMVx9Ln1IT1E58R1u2qJp2XgOZjMyao7mr9tSnGoxsCap2/lTaM
oPGE3Bh1RxMNSxs+vGNp8BrOJm5ak8cPDUcj0DviqtRiLttiupptfOZDIVWFnN7RkaWXxFgZv4Qe
6IbuQ8vzPZmMHcLKUR+ZspoEXsmoEwEp1LAcvWybOMVxqDJnCQya8VaX/LSKEm6cnNQrKrgKw70o
dP5+RFAoCNqNGWmlhocrAiBCoIzzitYUbKwiWIupX806jBnrn602S9xe8ZFq6FmS0HQ/6FdrKm1s
yzZCSFFTi2jcBjO7DQED2Goe6O2TXDFBMr79ohz2wolIFUHXdUXFaJofReYKIQniuh0B39eUc5JB
/9gLDp7thE0kch5JrDF69jAVcwM5SztY+hzzCsP7ZTN74uy5E22EjhzN6HvrQ4XMDnoXKIzy8UNt
jJ62v660qAlpa05+6VgdsBPDri+PGCnWQCNeVa244AZ3bGnYK01Mb4xvcSF/eBNxMp3MLR2n8aUO
EXvYX+Nl357I4H8ogJSLlXvRkmoNsn4blJW+LeoBebGHmBxMzNTVeEhc2urghmBRMD5Jn/9mRXnS
EnyZwMr7Tct0kDsN1T2BQ5ERItpa1o7aSpMHq41xRvYfHbPqJZ4eBFRhdGvAMoRybcdf9rr3nVCH
sPyfBRTOJMTvolR1HEYt5MN/kxFXn+3n//Mfa9nGrXrqfmv1/Nt0Wft//jdfGf4W8+/87/7iv37/
+S4vqvz9z//4LjrZzt+NHnf5XwGCQgD8+1//9fv/++seP3O+7qWmru3n8+dfn/LnXy/F12dY/H9f
/W/8oKPDHzRcE+SeDWgUsfA//jX8Nu1//l/2zmNJciTLsr/S0nuUAAqmWPTGOHMzcyPONpBwYuCc
4+vnILJEJjOnulp6P5uUSPHwMAJAVd979577n4ql/cPRVU1XVdWQUkhN/F/+oAZl0DENxxQCCKGj
8iPMIrUPEVD9h2oIcoZsqIU6IBLtf8MfBKmYZ/HgZen2+7/+0zSBvPC+HEd3LKKRTYuP/Wf4oOZB
D+Ls6jDYdIlpBA86mSItPXiJk+RDzbANtZWxAYVY/YG1/OOK/JNq+R9pk5yzIK0nkqH9L17acnRd
WFKzJClFf33p0goqhuQ6AA3otz7h7TY8B60nabgvrkpr39KRZTOOhpfYoF/qdagSKUvYKjjjQGFo
t0lCwjuygz9dyn/xxmzN+Os7w3Gia7Y0QDtKXbWF+rcvpSxCmzxBxB1VUxqLUBnI8aU4d8wh3jiE
yGocLUj5MedRzgS6VOw3jg2/EJNdNR9fp2MI+qtBJudGZIccHIqFpbeP7rddAdvgLLQHiKQolzaF
qZO3JLJmFxrVyhdJuSjzp0xnKfQuJULw2ohXzKQ9FlGWEma2p8D3aAU3JA9+1bgnoGdYZ1t6T1mM
LSkMsPPqwbFxPIEfg7UiKzpyMpRxG0VIxXCso2o96pm50QWqQ4jImpNde86XWSHpjldv7GMvtiOe
3QhSQRA6a2JNtRi5tBp9wixSCNUx7oITxZR2ekBJemLCgY4dtwZqFRjDSvo1isyg7Vc/Fbn1bFjB
d4QSalZ2TEJtb0fQH4WdUsiFrrovLlNCQsb6rSLKTVbpByJ80CfU/YRaQhtoujv4TCRzaPGHzuZA
li9mMMmXoYtnPzSeWxOit+utSbDnn3f9hLFCU84y9leIaklORdmO9rr22NHUmBFFBZPPqXV4igHZ
k2G8xKxRYTGlhERagTMQV2ZiYiBgsEQp98h6h0PIZxEX3wm6N7dEozqOIKZYwv2Z5daM4EuIKPDG
FOT5jdgkNUYG0ggxSJEo6fDrHFuXtokpPUywL+QWhg0XTQdXPqYIIJrK8pfU7Lu64dYCEwztqOdE
rDOERmVi4Z/GiaosRYXYz3vBvY2kxVPJIhM5B1WVMtPTc3dKmwq4Uso9DIG4+LAQFZZAQuxgYUVo
bswOsEqhGPRsCbyJgBX78cMJsiuUknbRsGfNXQQ9gGSIbaosHYx0tWuqttworfdE5UKIYuc+JRGq
5Ig1jy6lyt3NxGhh1ogw8IFw3S12MrO+mlO4RAjxA1YB4hUcJ/vcEBvQMy9ViSN0Sgc1ufpNGZMS
xC7uYgOmpRgUy1wZb/Bq5kUJoz4yBnOdyNped1bbzsiuJHs9954txzCWOcK4BXTvcD8E1TEUI2x9
BwRPwVHEtXPojwlq6t+UqPhqdvA5E74VBk7V3LDjj9j90er+q+/Nw9ANl9zjM8cWup/RJog7HnK0
Mc2VY3M4M2XurNzhHdnFuCzJREHD4VXHYfpPLeTR0kWywfBj4Xf3DFwCktjAyXT5VJI8lZrWyhbx
V030mMN9adIp4bkkVH5kCOUDjcdwm3xMN7RX5LvJWpa5ITed+UywA+WHp/8EGpo6UmMn9MbWc8eU
wdmYL8N6krFTbcDkuldJ+VYHNg2omHxrHRqDgzQ3T2jha1q2SKocDLVlQ4BAOh4XTBe9kFhCZEJE
1Db5uYwAE9Cr/BYt6bSJeM7CNOcr5dFl7HPQ/PfEopWmRxq3CsCYGWF4V8+o+ZB1tcAW86Im6cLs
lDe35HHIdd775Oxvw3o/ju1TktFyUgPesZ1l1470CWIGtyabxIwAAeKCJOBZEvEY1J+9lqh2Jzmb
KWkIapOAdY/WMgGIAi6gNPUj7K1ndXTlTNUfhZ7eamOydLQ86EXH5B32oEf6JxNWeQPj1M9GcKh2
qeNYs27wOlai46/I6d70U3BLuMlFpT+7bfhRddM5K2jPFtRpyqiZVruwmNqaxMpkibCf7MjYO5uY
aNq0JM/Aj9EYhPRbBQMBo38Zcusoaguf08DCwF4RB+E39BcckeauC7Oa3BD2u95+T9V8jwRconzz
PiEB7eJOvtTg4xaKL+91hbUt8RsOxo15oU2wV5UfGbEhWjWfM1C/NNr0qVa+udDN0ORdzBB9VE/G
CHIX/YRi+cDesoRvR9eo2LUUiqp7yqC7pwk3adCxxXu6dRwS69iDhpNcblcaa8hnGN3r8k3KcVfp
6SmI0LW1o3m2yRS1HRscjWrfFFqCLLe8Dn24iHsBLMUHYMfPgRYry9XSVrgmoDfTQt6j+u7imkRV
539Ld5pi9f5nPtDftOVhsOmflCPzrDTXPmI/JWOajdJGRoi1G8WGuzO19OP3K1sTGZ1ULR6HZKGE
PoOtXq82YUJMikFvryvDD82UkljC6uR4TL6leDFRMIse7ZVm95chnlslijc1ZT0eG8hnKH9M5hds
V4RY8bSqbnLuTVyCprixq0xaAIxRsg3uyJ2KRUseWVHA4GwLiofSjT8D2iaysQh8cNmexiIhWovP
mJsayvlmkSr+oyU8dtaibhX4lUdhTGjJuTScu2ybJ+R6W446tyjn2RpNrJ0wWdAaRCg5hxRoFXOL
MvwO+fLcDm3QNNM1UrQtoQg+iybFNWs+d6FEtMwRAdpZOQ+8mq5pvWmLp6HmqBIcvT48WSAzaR6e
Ex8aSNf1DzcB+dA0DriDXrm1tv8dOZPVNF0ETvELz7q2LDFl0IBvQvrh3gPyMyHX4ZG0KrHopl/s
fESlWnaG/O6s2kbbccS+Bs5zCix9IXLJUgAuSyMpZS5GX19m0nnXA8wH2pRVGbeHUcWknzdPnJQD
anFwYHBiDlUjVqGenRX8x8GkIrRTgDeJRtvVB1hol4JEkIZ6m5D5IcIx/I7uiXMi2ShzwADs7+wi
lqYiMFWSQwfsq5boBA3P/65qH8Vo85S09BRdjYxA5UvI6cH2KpqapfzMQgQeYgnWEykUR6OudtlL
mRHNlGC49R7VlgcmeuQuJYsYTkaarBWC0bn9+EYohj/cJj3rpvby+wxQpM9GvrFT7eQh5YOxb7Zu
NbWsj+DKLjlBALPRJpvRG4K1FbTrHuFbODAmjXMsqINz6mq93okK73cTHsYqvRKFTtcdsTmukH5B
m5F7gdAI6fvTH/BghfnOqZXvECqKjddryQuG88BWCUR2hcnQLjqHNZC5Lr54DLClMPgquidRpKAf
LqHb8WyQRTuDeTSvogO20mQuM3B8dJgLVBXVjdibLUx8ue0GSCAyGNasDHACXLhI+sqfJuNF9xIJ
scFGJebkE6FlB9fP3NFuiWwJvvRwfIodyJ4a1TxKK7AgTNcwkeL05uZueouyQHF+oTk9OlXJpamC
664a4k9z0J5jIZgYchiD+/qdbKuYDHcJdRZZhb7y4pI+Uc6sK2btm0E+oiWXJKwPhNTjbAlrnkYj
2yZBzHnHrTnR+x2xZdiM89b4rBy4LHArqnlS2h+WXtz+faXx9xLIUokaE6Zu2wLVv64afys0hAsh
zGlKZe7yUTHzWMeawE/KL5610jyJMapnE6WFJUorCKvsOR9VZb6O4Dw+2zaqI0rPmz+xv/79OxOg
7/9cF/7znVH7SKB9NJr0vxZnjmWVQIkbhdvotcy61xI7jWWTA56Sz5mV9jLiyI5a8Eb8zyOMGiCX
SFA6y/s1oFYXWeasjI6BVMQyTmO1X6Dj24w1+3jAKaJpwg/TKIjvmQ4mFSmWsP9wC3VkMGta/0d/
4r+tNP/lh8EfDdlWWJqQ1t8qTcaO0kT/iWARLdHYcRBAxrDVWNPJxuP4yjM/uuYVOftJM5Iz/FlY
NP6OpWM/cT9VF9TbkBwAElHn9OxSZnUgNgDIVcKkL5DZGynHjUEKbu405waggTemh5Zu///wSTT1
X1wWQzelPQUaWPQH/npZunYIVMI0lLmN25KBgUrkMxs9/CYltp5tOBsLRqYYAcAw4R1+//d3xf9T
F3O7UpDrpFLadB606ab5U1KBDGALOzDk571SPxkUZrmiH//9S0x3/J/6Eb/vOxsTH6KsqbXhTE2D
P73E0ORD3RnM283eBO9sHBE+76opqvLfv47Q/9Z+mF6JlzBUYeuw0xz5t9iFIQGmUYUQePySmnlg
KKqZ92zo3yOsimOs7OgeAolmn7Yn7kUnEL7FRSUXkl5xVBBXrMXcDxjV0Cgk6bqyPfBWhYYMz70C
2VvzBHGcLf1vJTaec8YNWIvMvS/q+fQKyA2v/sCpn1CqnY3IU69QEjZ29IirU6OaZwRcR7tWGdyi
z8K5vM94AbRKtAGs0lohKGaEVbtvRLo7MxqBgCBYOkicZ9hdFlsVxDtCnY0VJRxBqK4Wrq49lKur
QgThdDOV/pYavmjpU15nV8sFNpv2OE8VL8vnWZucqkZSPKQHXS2uQxs9PM9/pEO6NWIX+Hj9hvd+
G/10BCX8btTo5vhSczBiw3Bvtp5zV+oxh7rhHlFPB82b30xcG8rbfrBXkk2iQKNhNAWmKMqCSNlZ
uk7zPcyQ93oP4Nsrj8xlq84gyXrI95oiWTJC+ahkfobitk0cOEaddcwNvtraz65VQ1E5FSkm8ypW
HoiYrrWWaBzmNZG4QEq8KenritIRzpQsAfrIlsinGpfKrpjmw90kW8qWnU4YWtTKW4RNcdowyCz1
ylPVvzmN5aKLmUv7pQuj2/QM1Dgd8BgMx0BGe+zOlLEJHxLN05UkW8P2f8jlOYwFF4h0umDWaTPG
PDMzdBwgXcbzAP/NTLyHmyVLv0Es6rjFm1c0T36uQPJCU1B7w90wQDRrzZMwwj0Rp3PTIAgjRMw9
Bt++Qr4wqh+CuY+G7n26HONB4WGNZV9wZNnO9exBIf8L3YfhviYNN1qhN09upXDgy0Gu1NXBy1Pi
JigBwpBIZqqRCBbuHGTXRIqv1n5j34BZv42h9qy3aKACToJawdHAnwqqABHZ6NMsL9ixUy8G6BY+
osq9pdLaxCgLoeKwgZhroSLMKC37hn2ag0DMkyUSVlTVpIKkdE3asZ07Hh2Tsgi+8ft5MiX9pP4I
kvIFMzPCLALQzCLbRi3VS1bYR7KPP0XfrWUPVklm0Xep5jQN/CMT3HtsMLES+fjH8vH/M3n+h764
wSr537fF5/6v7z/3wae//UcbXBj/UFWa31Kyf5AUPv3kjy64pv/DYDOho0gHGCiRyZb2zxAewY9M
VbckyT1UC6akdf7PJrj9D8AT6uRNEhxFaIRb/5smOGv/X887tNIt2+DYa/GvSlNHCfHXfScbgSOQ
UbLT6LliyWE8FDa7RCi3jmK8NYZzJs0f1Rj2tMZo/hTwCWy59sG30LE7Kpm7dsJInAaFBpZbRotp
deTnOO0IonIPRfZqNSpd3m6Hm9qCuIfiuozSJ1sZsbyl+ZaiL9voZdwuRislHdxFFwAvM/WDYh4I
7Muu274ppDdQJ3wxgzoNQ2MuJloFR5tqJUo0iNjgSXqhSCqj7MBmbYGFc89G3QabGOFeM2XhGnm3
qShHUDsBj8jdjQ0uaFl6NW1ewwJEhYbfQ2RABxlvWMY4HcouMp+KtKwmmqMsvVRV12xCj6BN1DB1
iz1+qlhXgz9RlsMjEgJ1OTXFE39A/ZSgSAoVsgcbA8YJnpxZpJWLPkEHE42hRXxJam0DJX6kWzrG
MAN7csNN/5tWc4h3PUdq2u27fPzuLYxQUZF/uzlC3xgDPW3IBSX7SzKMn3E7h7P2LOPwq9LCdo5l
AXu8op9E1kOHHqNL7LJGIZ1aYj7MiZCk00hgmItHVJrxhyjUq5/BqupTTOsjDDYj+PGFvZVOsI+w
bAclO2Rj2svAM6PbNJDz5bTXEiGc6DptpOk7ssMaKayFtgx5Ml6IXylh9Ikt9o2TF3sMk/AESp+5
XfxgS8MZo6zIHX2Y7rSr93WxqArtmeSBguYo6gC7j5eFRYaZXZ9SAwNIqsSfWa2ES0NAgqQp2aNc
Qx3KZDvQ6KA2A0IX4iYX8Kl2bPj7ZOB4WA1oabwGATTj9AXs3Lde61/qbngh8edVrXKT3KbmVe/I
dK2gCpMxcaflbhGx2e39Plox4fHnaB4Itw/No4EyRik6jh9mZMFQYlqBCHsmeOzI0EEUGkX3wGKc
ZHbeccT+5lYY69u439pGYq46CT5M6WW5oZt7MrriRVa+tW0VZzs4frEqwmzLwGEP7h8tfsUXnQWr
ymcsRXbCS112iyhTHdB7NN9LJ2Zy0X1kToZMVYSHZpqO5OhvLN26l3r4SGJcYT2DrFkLsILL8Bkb
TH9FaL8NmNxRfr4V2FexVisvIGGtVR0CXKl8hQtZdc7C6K3vPh+P2CeqlTaaFwqMk4wRK+RCHNLq
w0S7M1cb+8dnl8npts79HGKNmaq7DurC3HeT+6SOsnpKTBUlypAd7dK5N0Zy8jzgugaIipltfca+
9pTm9jWJ6ownrjwZYLTCKvkBJIY6wdsLPwRq1ZwRf4LiAu8t82zvkd1TpcEx0AVyjH3tgUnSEMuj
DepndZ2cGwQG+NT2CIBPJc4P0izYp8FNmDV53wPumJjnsWbgwY2DjFSgojXRozZFuHV6ka3j1sIr
vCoYOmx6grJAXE99NGsb+sqSasHlqAWYEwIwVpCshN6CJnYk2sXONUibqOx+/08qn5BTzgMtsJhD
Rac6q/h4SPKw3VtfQ43YtnbIfUKsqWeJTyeteFPs7MT19xxBxAWJWoiSe0VsK6V+tmw06paZf9Zo
xChYxJPAKJ9Eqk+8CPVylO1G179bcnA3AMdEGyA/Fcu4ED9S5abPsnE9gEWjVYkqc6IQ6JPct2sL
bNDTC6u7rDZ/Ok09hzAHZkPbXhMVqUXY3huBbDQaeN50f+rRGM0RnccO5/o6YuKOpcSH0DxEUyrb
bZD2IRshDlKofXooreMQ8/nojIu69X+STrklwneWpjEyv8eirqdb31X33uc4SXEjn+MZzTCSYIiD
LbWvbNAPitsgnKwkkukoflQ6HoY0S+9xASwnRgceGfY7bl1fQ2FWZBCZ6uICTfbYLNvEZQnvq3Vn
l7R2CntY2OWpHr0vbJQAOeR4KLC6zOnHn+1cZfaoJXQR2yNhNE+Wsy9Qp4052Td28BFmzUeROj7S
xHkTEFbfbZsI6UTjAFVr/ORSqOMbmIAdtooD9IyHgyKfbEp3luTdHvYL1VEjESevyyo68d5c/lnl
iUYJyD2vYuNktAWTjVZIFNy7IWJ4NraElCgryu7n0UyZcmU+7SD92tkdZ0gjHaAuotLPbaxMXr5N
gwxu5YRI97KdajcvDk+LGcoNI8jlYIHER5yRIolY9AW8RWn6b7Aiu7krxMs46Oex6+4ZtkfSoJFQ
YBAPqa0xxK6SXryk8BEJ79gHE37PjNbwoAhYYAklxwMP6o9GewbEDBSzSQVsKEzmMkCgdk+H0ZF4
SGLzxetNBqow9GBB3DF41IsYN8ICuOJkas3vYZbRAg3fR6bDgB3o9YETIVR7AdrhjjoSv2GTfpZ9
wFgujem7WE+mCF4Z/B2RwWIf0njLjk7T84fwAAD6Huhrr6dhKPJii553I0Ld4lhCU9BxW5xd4iMh
QHdlD4bKgtvUFfcMRAKvuTcdqX5tVyR49THWZSBtZxXItDdw8h4Xk4xs7QSOeeMHF9XAyJE06oh1
rMeKj2Np1mhDubQUX9uNSBl3vReitenqi92UZPeoEzEVgrRP0O4MF7WxQy0EacgmdNBjn6UIM5b2
2GItHo1XTSEyydKdLz1FZm2VQ7d3BamtJUmDbkxKnWuIm6nQJm7z+pqkvzHFNSVxaON0bOaKhzxz
GJJTTr44KQ8ks2uxsW889dDiaLOhZWFtWiHx+fGE6WPi/EiSikKNEBSkq1G7N/P0xkIcrEd0QRYm
9k2WBEwFlOHclcAJA9hYrWN9YTtQwZD01+EO+A/jOmJepmLUyYbm7VQ12AhteIf9rWxqJdlH+LAZ
Q+vpPNExByUk29LbfehZ9VM5CWo6kyF5iebTjb17XKsXyQSYvkRKLw37i5sRbwXilYiuLtxRGF/I
no1nbuWPNO9Rgef5OK78QKPtoTnmqswHwN0+4Q3mQtPjq9tdpubsRm3ubT4SKyCxKFl5Fc3D6s0M
IWxwUiwRNyv40/hVtdOXiZWY4EfYPzIYwpjx3FnAKbILqjkDMBqujX9pTCbUg4U7Vr2USAVYM2mt
ugEVvJxyNQQMwZLJlM+WXFvJxR7pycurkddHwWgFYFz+lcNW5Mh3yHxEe6a7na5c1v/qpHwt+da5
yPjkBTQ+3B7zGM2gZ3fLUqXpPow3hvY7IDkbI9GPhc2D4GonUuIMnggfpWJvXKsOA20cfOQMWlWm
zlp/NvQOUSzLfD7FczYIn4MYmmRH1gQ9IAXjhQjj1xaDFgXrJxD0fedrZ5f3qmb1ZkqXDtBBW8M4
CyYQAZj1S1ErH81Qmoc6uAyi/nYSuvml35GfjWG+KJvPke50bd8YAE+HwGyP1/O5jsd4Q0Dxe1ri
Fwhd+wBja6niLIoGlHZKLje/LwAEtz25PL+G3F8HJukRavSjMACYJbQRUofHCFIjGdxYL0mCdhaJ
wW6rUsowd5tKFRMeskyVOyYq5IABMlGH8QOQZmTM3UOpfG3j5e2id4YHnRfMUMmrg81zgacE8qCW
XjTtTGTbd+9ssVk8XAhtq7ILn5zC+279Zt80/UmL2cj8dpVzpHRzg1ye0LARV4ZnJQveFM1DM0ni
UDCmG99DPGCEnyjy8QzLsFkGtBASaPZzpYew5daDu+DYESEIxJSfCW7K8daa2nkQsGpys90ZNmio
uP1pxzSkIWKWDAL9jYwgqzPEZRYL2dxSUdXU0ZNJtO/gWtgbwyWA3a3VVzDsVec1ZXxSa7LhLFdd
C8M6KpZgBpSwGfhdg8fQaW/ByO7baOHzmIKltM1X2JUxEkkeksTwd1GprmRdHIM51eGxjVAPILYg
+8EiPydb63Gw1UvhzTW/fRlFdUOD+t15Yict49xj2J+x6/CmpidtqgGbqfc+3nvwtBqhSspQb8vO
+9Hki9WSqeAUOIdZ7jlZFhuu77go3Wjdk9AH29WbclqZvmBGiOJdnTuXttS/iyphohXvIPiB6EFe
FaHMGT+HYMSYTjFDCfrZArqcNe6IuNkL9yFPj9ISMZJOvnwnFL+UQNDHj95EMWk65Q4oNZ++onFa
tMN76rNEeKr2wODnr6XK0TcLt71NYJGSU8ICB9wxNYcNm0PEHm95lP7oo8w2muOs1JKJUd81y9E2
t317E5CAF0UUXBynPWeuttdbfB0mDKmhSQ66bYE/QbkCT2netwSU0V8gMALVDFTPGw58KCwOW5LD
ycaT7tLH1LQyqmDp+lAzFOs9AseNVx+JN2amQp126+ahcs6mUWwvrK5kiKqF86HaV4H6CvI1XwZK
sGIh5sg7jlNH9ydSsyfPAP7cIXj2C6vZRXm3ahITErndXb9rH0tVhFFw7cSXiMbELLDYAd28I+ZB
nPBQFQsYd9yq/rALnOGi1zA3MhAEiryrzXEkq9t2jA8yaX7CHkvHUFmgcxK9RS1Cf7bqKUgafW8O
djE3FX8Vwi83qmFTOg6kCuKNPOCerl3t8Cm9mhFnHAU3kgskjtyiUY0ueqP/yjzwOSPHatn7xBT2
TkVG3bSaCZCPkSRAl2QoQh+/6yq9AYzRfvq0UzDW0eLssj0nmH016t6y8BgQUhYCvyKjfoWT4ghX
Z0rU6WkEEr9Rht2t5aS1ScPgkIlSX7LvwFGI1UtX2vG6yEMAIsSEJ9jCW+L6II2YIDFj8z0fiyOK
nZuGGIWVrVjhsLzKLAQIQwwuCL9J1vA1VgkMJo4ieP36U+pjRPel+ZTETMbpTh2UsnhXkz31db+M
IM3nuDzISqBN4o8FQnCqOkc1cAHp/aXHVtkz2IdDgI2nFPmq1cVKpk1/HFv9bQC2WIURtalIr6bF
9ub0HZGQqJ8EBjPVdT/qIiSUtCXR0xj7hjkb1CJt2LkStpSmdSRydP0u1zviEGBs0BBaOSI9GyOV
XBG8DiKbxc0oed6cB30WhgyYe8r8RrjFd+aPLzjCl9gYV0UzajgPZE66FEb6XiVQgWrNTRFVM1yO
p3V16606rfgRgH7mxEuxtI0K8UDWeIYwfCK1up7hR+L0ASSToZfQZw1rbN9BrXF1IWaRyKfmebAq
6kPCefmQSuqArK2/VaImFjgU6WqPZJRULq5BfyTjxi4gp4TadcySftHY1kO3tl7Z40V1NyXnjBUR
IAUHO9LhUJ0kSXzTqmwyfy0zM/spBUk6Ra+SlsV0ABVeCwyKgg3fpxeP9qaEM21D1NrRbggzMGuh
1b4bQr7GNi2jDIKGmpoYCzsae04zuGsrhJAZlNhKSsWneqnIGi0iz7kFbPyB+y5I89u0abEIU4Vg
QIRUKjIgX83fkoHsr1DH1UfVhwY0XtQCvxVVN/RWYjBYDPiKIfYIs3rPfJxUxHVBTVVnsM4fg+21
G7VQ34z0hZqHgtIjyoSU7eNYNkA6albD+O73wK4CjNAaDREPgE+siXwZC6wMMOXffkcZV2N2d5J6
anOItzSukN47x8FJ74mSXbpifM3KlzTCIcnyEVHSU5jD2Up05cdsDGC20YTFRUwyM3Smvm2lwTcZ
ikeIhRXZCBRfBjPtrDf8fZD0B6ja3nLs5a8gmsQUektQUX8JfUYGaYlJMgAhmWrXsHNvDlFsADCy
j+olz+EQRpih0WeIZEFnkYP4MLlIuoVe1eyvODwXRmp8Rl76BmYTmzqA2I1rKnJe2zpRbxpO6VZ3
N44gb5Z5Dd2uuLvIFmtxBqd8ZgTNa1e529oOn02H5dAai4dR9XfVRaDS91w5L+cwrKpPqk7INcep
3sAXo15s+iW5yyi+c05F2HVri6XbijtUXEyK6sQa504EiAI5S+dM4HHCwfE6vneDcqRiGheFwKWs
m6+OkUAitPpTqTs/9Kfe1ZjeVR4nqEbFiIjNqJ5wE/uzUFXyddl0VIhuvtM5Pg15+CPDNzsYm3WX
sXnqRUcZE50yJd8lkCTmYeJuo6TEeuOLN+HlF47xd2TKc9bTG/aJl6Kwn3y4OmZQXHMhP0a5GQbt
gwLi4egQOIsAhpxqncrGByxXnNSHa1TxLoC8CVBdDtTND8cH7Ibmbup7JnNdRJ+1Iz6qvIfRoq5w
4qKvtMjQEcqwDvvhDRITDa9qeB7KiRtp0mxzg0em4S7rbAMRqV1cqrjcOE6Av6l3v0ROQA0QYHSS
EyU8fZZDsw0ahyza3Jr7vnZM7BHGn1Rfmio+ZpyqPYc5Vo/6GvPlBbOlXNRV80apY6xh4+36Ekvu
kDyDB9gKRzmigGTgB+jME+8D2QBb10odQFMe0hlWI28CqCJHQGPEIBcl+L6WjrFARldsEF59ay30
sL6q0lMY88GNcDEy/b9MMQuOIul6acfKLeh1lCGfjh2CPqU7s4Nqg+nneWg+wNxgA2/LFX3yj4Q5
cTF8NErSUWu6v6qRQMHAsF+SssW7bLUX0PnE3fbBqwjRcfpVe2B2DY2+s9aheTD6Plh0bvbJ7Yti
reagy77QrkWt94vMK86OcW5gqnrtPdWrz14P0PcGj6DVll3k9msct7+CFE8jMQEgWPsFspNlXuQn
QLxfqGBJtqVkstr4His8Mt7IRq/TnFKt5DBISTqBnn2nOq3NLk9PGu+3LkoUOAVxEW0JzrnKf8ZW
ioVWIpnmJqZjY+9VyTKrcxQg/OGMJ5ZZLg8dLrGlY3rvRu5uWwI5aGBwds3krzYc+Fi1v4+dnWXn
zswKk3peMft0fxqUqbMpwLVv2fG8toXwHo88nUegFnsZ4zPPCbPBpPal5uhadcNAvIpZrU0mrGcj
6bS7+IOb9lIF2bPAuVOGWnqQHlmLXkGmdd6eMTiuYsIyl4QIQc0aKdFl15xa66dRP7gh1Gumh7u+
8VGaFdqHJ22ya9r+I4RSPcfSe4ytYZ7ZuJyHURMbrzUWvmu+tFP0itsFKP6xBTBZXjgWDSffwXFs
4rsd/H4pM/kyKMiUEsN9klp2jCx1a490ohrHokvi0IrlO9O95NsJEaxkFdSVhLQ+A92/MiVo+q/T
D5uErl/uEBVmj7+s8FUP9LNSEMod2iPxyMOVo/evqYtueiiLVI1swczOb4X1pnru16Tp3YhRe4gB
RXASBfTikoNK6QiW43vowJmEBtK4wJbzigwMcFJUvql+tCq6fwUjehJqNr/j3fsYJ4MWmk9dP1GN
Oiumu+HstHzUd9BvICgEIYGA6AC8yY1fhfGc2HrsfKO7QCz7DFfXnZOzsQbU+jVwmQuA6S7WYDup
k01OvnEwywzVucKKWggR/sqzDtl9GADSpDmih/2nC7fIaImKzSYsl25pQHbMxeBHKgJMi9D1rP4u
RiA/xAAi9zI+81FK+BTeK70JWK4AqQvNJbRZgsF15Ld7ma4SzAPaeIQbLoCBfqkAnrICt7eauF85
uUVzUzcnterDHBLA8MXwMBpM0W7oP8EhXoUO0hDdelUcEpe8eKuiLp4PScxunGX3sCPJJwKYN0co
cg6m76P0G+TQ4kO19Pe81CHwUwpGKWIGEYzOolTGCzuKSurPKkwMpPFxu6Q5jVHXRnmq2C+NZDdv
DMoTAnrDmYKdxGkCZ4EfkcPIRpBGhQ9571ZMNTt4CW6X33qVi6SWqwEcLNIB2uq6DNI12YBLkxAi
jmTegvTnh5L0e/TnC0kM7DI2qjWtRsZ8arqCZbMVglomN0tOBakkSgkjrFVbqwRo4kwU1ZGyv18l
+nCBhc5uCnnGTJxsUy2N1L8ouAg5BoVTQ7tbUVdu/w9R57XcuNI02ydCBDwatyIJeiOKcnODGAtv
Gw339GeB+4vz3zBEjUaGBLqrqzJXmkhrgE1HyAqbsze0yR7SBh0SWv2EvjEMDBtzOy9Ph+pgzdU/
BUTnpZyqe1JqP6PWcnedIe9S4MwAV6LcryFv05VIMI5KQ9wKZqeHwjbXwmmIvqz9V51kc3qzpI/V
9B1fXC8jNYZ+evTZszFgrMh/xxzVX3rFmUAZmb03ariZqBhe4AxDMJ/1b1OjITkm7a3twmoPnaea
owM4cmqakCUOyJROvVisM7nwT2pmalmsA52V2c3WKLcz4J0UfkBHzZR4Q07fGnWrstAxAoLhVI5N
laRBEmHr/IacVl/jMzYLELwOYZcbQviYhvn/hl6GW2tgupLN6EYs3aOS4uZHVQIdufDfxgFVF9gS
d22H2oXI3PUwFcdGawE666dUzIEA7AP1LrwTFhcdIk7RcePxZjfxBQsumHySBwnw2PqAKu2cGIgE
8wF+brCEVmNvLCOQQLaoKpDmkOKAZL9y08AJOf2zAO+5aEkt7J27FeoiiKzo5C48rZBSm8Y7Fxyd
PUgXZXqZc0xqTWaLVdj54Fhz/yv0kRgXDBytRkf4U7ccopMamqcd/Y5bHGNuCb3Jol5ZGHuwwcyU
UhbAdODp6YVRzyaxoeLN8tVUg//aFI54jeex2FqoWNFb8msX1b+WFLy7TpfxMAzyOFTjq1872574
9nNdd9G5g+ldVtonPcqvNB4E+bXezzYerUO9PJS+srdkQxxk7vxVMEaDCX7q1Bqsn7m4ZTHoxwi1
yiy1s96Q1pETcrEZKrM7VmOl+IF8NBDLsJb4digeokKZB5Js850dK85NE90uh0Jco1uwsPowRttl
FBjWcNMIP0Jreuhjdh6Rj1c9m6hGLfMHKZvxTQ2qgaggoOpXRRPotLix9b+HRXbzMu2U2eEHrAWE
0H5Ne820DJjc5icW2T4QedsdLLFAUdj48G2Q9lbM6Rk5orXj3i035WC8TWmy8U26Lj2JWYlIP4tI
a5l1T8VXn32PU7EeIpvRxZK9zHmqPcZkateddtO8Fry1AQ837ct9H3lvg4uQauDAtfGMYb7aISso
4UmgVf0CaKMqjU1Y9B08Y56K1CXWY4rdVcGGd3WYNO5jHcHA8sxD+QXrlI/ysoQj2BTfNO3xnTt9
z/GTo1RFWcB9L+9+KkG2t+mVSAEiTM350iO6m4ihWI8WSIcQC35W8iIWCo2CiELqbMHxPiYJnsO+
f4gsGehG9MZ8W+NmISTHzWgqFmx6a9NaM4X+3bhmj7bO8wLLrAlhGDxez6HAuVHWZ9iFyOJ0QAF5
JO61ZDxmhTR5Z738KeaBZJEkTPYGOQY+2OUzEW3tClgTAR/mdE41ZuJwnWkCchjtGjtgMmNvYXMp
ujL4vgCJs/LXOX+2EgOb/PCzzNPiMMIwwLVH/KIOEXaQ88XCc0+0ysRZgeS5aaw5JYs3ruZ4nflM
CUKDM4ohgZyK5XIyTfmnr4fmWLeY5Slp3wTjaTtBrr28rC1n+pWr4i1v56ve1h4uKavaqlBT647S
pSyGdp8p6skuKV9ATdVkHoUkAMTdsKcK9l4lGwrB3xeERYekCpPXmt/7uijypqWrzbzw6giL0bDH
bqhQjukpGTx+1+9Vb34iyi75JTa47Y2Lozen0OUAyImx2yWJih9+hBh0lu+NoyrG2uO1EbSwMv9L
yuksmF48KoJ7C5v134lbjeGfl32qqMX9iaw7MOvsRxim6ljETRzIrvzU4vxTq31KQHLwjgwBgd3M
7LGF6+3bZo62kY5Kucrb6GZg8SS6vj49n2EAj26NieQ4MbQmULFjH54PuZDROu9zpHoDGUI5zByA
ixphOLOdBYx6SU21n2xXaD2gEUgsLz1/E3PaL5h3W8LqKfw168RKSFzdfOnqZMYI2BJBV2MsUAVJ
032/0DBoyJz8Iafr7v+sO/mvASu16qg6wnbYMlbrz1FlfUgjmzd6MxyMPEy3U908ysz5NySNtTHd
6k8/iHNLL+OjqdQvhtXaIa2YGPZg5SG94ZSSyP9p+YfYiDY+DpmVCegpIKb5mFRkNIBdeqfJP6yC
zFiStA2yge3B2oWT8yMpCV0bzPdWip0HV4gG3nKslCi3dY6reUFuzdT54LxjuctyrAy+xhlUpDtE
KCyHToFZv6VumhM9Iu2WZjfReSfT7u4iScytn3hLd8d+R9T4yw711zylxR/mE4IAs9pYUfu7+UCC
/R113g9TCmReTnPjxaO9QLafNAA7mZxAqwlXMFJQsktRHKHHIX8yYkpn+p3aaQn2lbEuL3nYEKeF
h8IMm+FEQ1uudJ33mjBJe47bLx9uIJbWA7ImJBRekl2zS+NqBfljbOAwuMhu2Oj+kOwUJwwpk3il
ugLWYO6PW+njJIwzhBzcxDRsyU4oa6Kb05HaLfycShNAhjjJOG4uYngMLv1AZbAD59B7JcttwD3O
bdnQGiZ7clWU49WOu3uUjtcRu96LcWSdRmALkmDX2u8JlLUBLsNhavOj5jV0wJkoJxqYxGguyD7P
5cpp+mzNfvQem9UuKacdqur0Sq/6bS6s+1iGcIJn661zzXyN61HG43uF0g4P4CpyexCkTvYK2AfK
mflNnNiZXvxKb5iUuIRM7JGw4bTKVRtkTvpZgdsa+es7aRl7ux1fjU4+MBIibU+176JduHiD+Bo7
42epsCl2wxdD3/co2tNL0LYkg92tUfgvoWUTOkIAD6MztfW6zIbj/qXrsr13hfxUIA9YAphbWdYn
Y5AhwZY4YNRdxwzSD1LjPbWtMbBbcrwYNTCZGtP+pOaxBVQBqnEa0RCjQYFKFZkj1gL/VxayKWm6
056iHm3ICHv6WMDK2gjnOBWNB/RQYwha0cQmdIc2Lm9w6mjewTWyf+g1flcehaHJYKS32410wubR
T5h55Bjf+UHQ67gs1qWsvpZZdqn68dibC49Jq2guGaQVtNOXZ6JJefF+q2r+1fZ5e4Ti1231iYaz
UaYrUvfEl9StBjyQCejSc76boqeHblTeTpTFmz616tS6FKQ1U9gg6k1/62odaV85SXx4qP44c9YS
baRzWDC61WgjBSbXlUosrA3GrxSqi70ErJz9ZeQsT1Mouzs/n3o8XpLF7S0AEZTPVL2rOJ82rnTD
F4uCzXUqUn6VKNahHp8VIP+pl0f8U9NS02GDa+DWxwylxwrmuXKzm+JoXdH5bt88A9mhVrV3e54/
x8iR5z5lOY4LrNXS1HHjadYRrABheB6N4sYfd6OhPhhLBER9ghifKVKFF+/7UN0tbW4PQ9GcYHpG
p7hJ4f44y4Wtq33OPpSmubwRVZ5hUfrd2+6xHBk4For7XjkVLElyjkpRnijZQMzMwF3IkzYgb6Mf
oK2UeL0ROInzMSCXoo8CitKFLevOLWNHSJIxI8w2w6BqiZSmK1Hr5+eDRuF0puai+Gbh2U3hLc6G
5LXQhuQeozM4Ylz+yhxLXmpVfpqc/7w2/gAwweBkgH9G8NiuzPHI2X5en5sOVK6OXMrom2iXtaV2
Q9vx1yuy8ggDnFBa2ykD6Wk/HEpsSRSv4NI4ClqohEdre0TDw8pypb2vBmYxHpE9swhSvX2ZBvfs
Fd9aiZ2r5WzxMrXI6vV60cJHcdBjy8YWOx/yKLt0zrCPXfmFxincaLwSSjX0UiOSDz19UZ9ntJ7K
mjksnv8NveklyIjaRhE2lfpMmmQD24DdcWiZfOGLPBaFaDZdG7Iv1h9i9P4tUqNt6buHLnW7QPXu
eVrwQT2Ys22sqSAqEtibJPZ10FRb8VFTzaHuo4oU1d7RreNAZtBVZp8aaU/uPLDEad8iZMHppyuA
6ZfGJzRU5hWXKWmDhpbegWUjGSjENx5LaAXK+8icvg6cun7zc+1qujimG4dzk+e7yBto3ySTZ8M2
KBAEMFbUBEdVM8GgnXCO3A4zlZ7jQQlsrIPqQ479RpuBxVvSlJR6kMMzBiLlVI96hS3HF+6afRPT
YpyeM3QoW7r2HM9Rr65lkrbruawK+EDOZw4ekeMn2n1nCWyxnd/pwLkU+pEyS3HKQmdvgoLYpgGT
AG4Ol0w4PR73FlJcEUmHLB2BTtEqNqVB25obZMWkI0QpjVVlEMYPUp9yJsO0ZtKWVT2Mk3g7Liw/
9M6VwXvr7RNWvrz2COKjyGc6WX4zWaBMB1m/9m00RIjWd2MnrA1hEBQd07GG2S1zfVrD4UNi4+K3
Yehj74e+2E+ArNa96f3h7EI6obWUER3O+hJiPCOk6RZ3BvPWuh8OiY1+uBj6I0EaoQci3KFv6IHe
eplHG1muOT8Yca5VXUIHi5HWTtKCDK3lX+RzF5vRc94zo0GER6h7ijpw00tsKnPiNddksN4BFWbE
awz9KS1+Ym1jPICCKW/aaBtq2a1wkBzHmqex9nJLZrZxzCq/DdoY635cjcVNo/LwEVrsuRpAGZOF
9uGZxskC1rHJBzRAkS7eALY5h7ByjOuEA+TqjUgE+1yudXSUL1ZvJEc5yARScuLtSnCAEjjELvet
VxAc6pyY0xWQWwX3233IyoDt6OEDHkxHHDy2nji066Dr+g/k47x7FaizmUHyha1EkRBjs1KQx9IZ
Y/SqJ2146hma5TQKzoZeduuIg7oOlxxQn+yAstUXVdABmHTNCOqweX82opKseIAmZ3GgblcH3x8h
2nGdU0suyng4hodcuURwQxoZMPQeqqybD8+P4NL976OY/yAGR+QlahyHdq2jt1t9SO1b3jr9ow11
Fv4aOycbGJdiBzoua2hxM1dNzjQN+o+6Czl3etPN08b0g3PDzIwrjLQBHIjoryhscP9zhk8ZKkn8
zi+6NNwz/f/f5VwM7/5Q3DMJSt0f5iOIRszOcfVBPvi8i1J6bzQ3S+CoAtSEhsw29a1o55cgqmQ3
9kGfT5TmFtlZwFWKA2KcLFC2OQeWNw8f6OUB5GWDvh1HFonlU9JgwYLOq4qR8nsKkzNSjE/PJown
tn610p4uWNmajyxHn9Akp7oQ6Vm2Rv3hX0agCiMbziopIclWHqFhJv4nzPpzu2JK0EVR8ZEUjeBo
P5kro+Vm1ab8A92se7Pb9txqef6htSMYMlP8FIlOWxTIhxj/yBm1APNbUjtVUZ1xvoMMcKCNdlr8
qto+3On8eVb7ORmYDIDeFh+QQoq9PU4RVnRG2HleiXMPp3EhySOmX37wTBJdgOaVe2P5ybnVaQRT
GkffbRiXk6rz4XrwEy3LYb1GxPNBRi6rvrPGptKt6EFOa9Ofkps/DLvCJWC3SNrkHE1u/9aQEW76
yRZHuHi16Qu+T1lPkpPVbytl26sMDiNMjLhjW0HyC8NnJaZoobel5d3hCumWeD1uoga99gW/RP3e
gNEBevraIIeZdWIdQKef/BZBe+UMX7MrOJ2bB2ZdKkAyQROiZ34Z9pBREpI2tXAQnGtcljU6rR8l
qWNHdJpsRl1uHfxSWSsiQ/5Vbo32wWnDdWXQ5OtYi/YGLf6oYBnltB2QOM7wwiqGjyZqwAyp0Qtm
vHPNbDJOr6Z6D0G/WmutwVDEo3dCL3iTT1b0LdR0dtEUz/m8UOj0rQLQ+B5yH63m0u/2QNiaU2ki
uUspAqkSuPgmLrMZxSyetpFe7+z85oJyLryh9kffsMIJ5V8txv8i64y9L7GEGN5LNrQlCjBbDyrH
soEWiUdfZNgVzHTdH9N+Ci99SABtOtC7asSSbdyBYmxj590L7SpIDX7+0uKdtYLoA9v2j8KbcV4z
hQWe92NcQK7wYSp6yVJHz0SIip9JJIEkQjlW/jMsvfFDX6R5+RJsEQ98fVWXxdE1iqX+xTZSEc3I
0Xb4azC3e9HzIb8UU54dTFtvVlasm+9GzyWd6iaQkRFVtNf/rW3LgxA0+gcCRJtVhJyYoIjpb2uM
5GVqRr1Ren6q24QO0tLEMLtJ22oQENbPnkY4D8V+wK//kuVZQB71dAVW9dr5E5EPsQ80YbkpyFHV
tq4bI3lanhqi56WZyahL4pz7Rszq0Zr+px6B3QPfQv2kaDM0rvG+uFS2wHZrEJymfjBamawSokC2
I4npGw5j3T5J3Hg9VqR1mF17BF0ab6bc3Tmo/V7Lyo4C3eraQFf5Wkaldq9mx+ebpSqop9J+1+hi
b+hQD0FdF/m1rftHlcp506cPpdDgTVNZvI8Eu+9gpMt1kyvCijD8HpQHqnvQfs78rXfuqI3hpOXB
pmEII0L2730T5keToF2oAzxVMkKlyiv4kuiEemhMoQ4doLQjwTfGi0qs6IN5PYiUURbo4Hka424O
CiH2fk+M1Sxn9a5li+nCJ5e9i7X2kDKNRls7OXvKB4dsALYGh7HEVsSgNtzlhpLAHhFasoBjIOmu
ei0/HObshF7W1Z65Zfdu1IlaWnrJTiuj7p3INWbpqacF/vLUq9oi0Ms8Cp5vNxFlxZbSh+Hr8q8V
gVY7zSjq/y6Gpi6HvWsQTPj8zlaRgtttdf/l+Z2jHk8t4yOJJ5YLSVOxfsa8/+f5zCGI71qG6dvz
WRKX7i0Jq8N/v5KeT3cFIPX5zAbt8JApiIdUH7F5HXQ/HB7Pf8L3s24L3bw/nxWhuYcEEt6e39Iz
mntuePX1+Qw6yO+2da3z81nkIfP04Rqdnv+xGykvyQoT//34kizpFQYo2GfL7z1ToK0zbAdsibwE
fVOQVIHKYvv8VxhT/kaqCYTL8uLmNQSDFisuh9HlxRVLIuXIzfP81zavQLU4DKOe/xe/RXcAUguT
bPnioRntY18IxiLLz018vTgnyF1pDPOdi4yOf9iH789vbGtje+tikqKXLxV9m0DdWOgoKEBaBdx/
CQ15q3FV1WU0wgLPpoc1Li6dq9Zb4Nlr2zx5rGUvGbKGgYDhV1WzrzM751waT69gVc41Z++jjpp2
B8XZwKQO9tLxWPOrWOgP3vujoQQCcgrLHTZF+31c/lLEGvDTjYj8IA4arEqRjYprHGnqEbFJdDsC
9HkqEA8y3JbKSDC/9Gqj48FBOJ/BLAcV4bj5a2YK7ZGPKr17C0S8qSOie3lwxDfZHvob0cr7tKn0
W1mKS0qawbYRXr7CiOfT6Yx7VIMxeQTJ35xd/qwv9zWNTQs1VGfxA8hBeX7OwcO0jAL2nbtYjMxl
i+vmL2/sh71uSX3VF938Ptcz0cNVt7Vswouen6IMZjDWjcO66Grx8vwF04QKAev4d2b47jZ2JJCa
qjZefdxCHVSTx/MhsS9RnGlvz79QRFPQRcjlR+leXUK8H96yUtbUMGtIdr+0iPGRMzkP38askjAw
PzUlmBePONP1HAuPBrkgLQvQ88NCNxrgpVsoUfyPDhfTvu8c1J2SOndZymjP2SR4CZB3npu/e86o
0KoUt+c/Wp4sdtziyBiIIXBUTNwt2KmuKXCVkVqVlBWrcVX/A2pKfeVZ42NOjDfS9eRFK1FEhxHk
q6kaV2VlabuKW9hLjZmWhc28wna2SvrG2s0Z2cmof+jYr5gC969YLRnHL7uCILt6nzdqCWIv1UOG
RXRtWpuL5eoNM352y/JvXNoH+vneWTrDt07k3cXM59PgYYXI++LB+fYy5LwtJKJF6ygqd6yMaBL1
hMN8k7zOef9H+aV5HpVj7Wh/u8DgZ1KySXLYm4pWEByk6LyEMxlWF5iAkDjp2zEKEgYUbWjkD9hn
fpDSEVjbDe38BF74mHLnMLIElkcmoCbPnTD1y+jU8lU0XcAxdsJqmvwOKcreRoLG1hCz8u1YolWX
4xbW5yE2IzPQ+g/LQyI0e8AWu6xaT8LQoQza7i5Z5mgOXiqIym606aQ/PczyZ1EJTn+z+gejnRQj
ggkfekvBF/kfeDdwDlnp3qw4XsRNJe9K+4M0x3trlYvM0CHXKJMZ9RQn9nIwj5U/DWcYo2/gkMDh
Z+jZc4Vj0lh+J0tzJN1BjtxuLaL18m6+IbgAzTVc9KZ5w46qP54PGrzpLgFkT4z7c/yn1ymrUEqj
Z/kjIocXQywvogZuxyeYZq3XMGG4gmsiyHxlnVzm9Tn5iPgyWE5UYS5b7TsdZ7L16AZaPo1E4ADd
HqvbXui9gPQpKdY10ANTSYRxOfrNI8REzu42+Gz5dfsgBCDiAIRLyp2GTyMxqrNoPH+XZ8jVLdoz
jv3eiN4iBgnKZGdI3C0M+iP51dek9zoCK1M8ke1RKNpHHgCaox3DwjOSRnvr9FLfZRhNV0UeJDUK
JHrtYAQwu6zF1H+LGgtMQRLU8fnlTrmIiHT9g/CKWbX+1q+i4W3UiN+mgIaxT7REOKEN0YxxAmaV
sUHX/tVwNDzFM3FvvmY/lrIJLeyD21i/Mhg+6FP6pQx3M2bWgNgndB+mbpK9I4Zsi67Me3BTlhs/
cl5BlX9XTnaS7lzdONZfaNsgRHfS05jTEkb2+8II44ffkG8Ph1W9KfNEE0I+KPOze9lzxFtkBMI2
0SNg4GmFefF1p9/Nns6PbrSb1D8rBlpoTzv6ru4EdFlV/eX5ERGq/UVU7Wdt0milcYNymlVDMYXK
8MrhiSJ6uJbJ5fmQchttpl7dirr9TD2vuJAXUVzi//9RxZm35ni6l2NxtisgdGgg+IpieVBABLeZ
n9yzARg6JfR/ny4tx2ZWmtAXT01dW0c2+lCnsQ+lykGx++1qVPSPxgXU2OQxTaTKP2borgJC3KnW
bXReAFS7BKt0OmMp6UKLhdNKT1ZyEOjEzrSpGKrSatnGCfkCSTGQXWCXnAuWf/DRg/73JcPyVKPt
F45zxrCMz3cdu3ap0K+2/VeuZRzKcmEcWHP+99Hzc0iNi605Red4robD86HAFBGwSf2Inegrtowm
EL7RYWjJaGIQw8cjsaHd4flZv59Rvjyf90jB3Own9V4UaB1Vizvley9sXztlvLuNKiDGV92aEVdC
X6Ws3vtY3091n71aS8BRX0yB5ptgvByETx3Nk/WSrL5R3WAClvHVGoVjuHFGAv1cLDm/hjb/q2RH
3hsZDmxhobHvG3q6djpX37xZsCSL7heFoYMyH5tuRX0WdDQaUBVSn5kcjLA8tPI1FvXOjTpEe4k4
lm7a7qcZtWgOWX7AzTXRzmvcyXirhXekUYLNtTX8VzmaZCcNcwxYO49OaVdbNOzE8Cu7ahoRHQ3d
vjJ3EYikmnFkxNDfxln/R6D6hkHVziCCVgd/+GHEzGfKuRrvPs115UVijcae8+JIchGX/LxqL9jR
rH09IN7kQIIOSsbZvoiiXyapX51gbsOY9tH0jLE60aY7Xaox8JnD7uYa1iTb5c+m+EoKbRncefaH
0bp0Xb7mrlG/21ySQ5mJ6logud54qY1loK2zXTbV9okUHRwoLoo/QycJwxuie4zefh83drK2i978
ZYUf1sRIW5DQ27QmE6ec/jemkzrQGnId6+Xdm9ojK7T7QB7106B1xxl41G7CstyT2y2oLxXiE2nM
q0Uo7RTxyoO1pLXEq3I1sT8BV0Mx5Rrqm+n4J91XwukR6UxOzxrO5HoDJKn/4sLUhpAAUs+fNr7W
9F+KSwFtSO9eMmxSD8fqttPylbk7IESqAfZjSMQhUs7O0dLwDVppg7dIJNV5bEz7w9V+TrlTf7VZ
nxxbZnYQ7tTLXOKXVATe87q1Phd/NyKcsbU3j9UcMWX1DT7eCSQd9y1YgBz0kkEZgYpLQCQaBO+l
XTrIn002OcEIT4afsV/227SZ1GkOU2ROgBIhBudnl8xk+g/jrzlEW8XouIE2gSZnmKA/4SrDqWff
ZRtRrGatJbZzOSUvITO6JK/gAsIMZUaJZF9V6dbL5gsxPb9Y3XP8mCTcs7CfwbVOO4mwrKOdTKt8
5oxIz7d9JeklDWYjjl7aDvUMRTFRkiGCC9cuV3lcmwcnrVGWmj4DCHcUqKGYwLXm6CHU/JdklnPi
DOSenh+NcfRvaFW0xXyPnB8C2qp3nEWi5S6B4wNWVQO+7DJ1JnyRiBJ9kwoHA19hWIE06Okt2MUz
/TeAKuWRc9sqj7z6GPcjIXyN9JDPUy96U3p6PricTzatPQGmEkm9cQbNYbFtLIxgQn93rAbBik4I
p+G+kxWktmYUQvVHonBSNKvQnaB2A/PZoH7+NXUC01yLLpAX+qRFD2Kn3FWPEHI12Gl8RPocH58f
6XXeBLUI/6Agtbeup76JLWTIXlv4iDFxHRPTiI+xEcZHZ9AXYR0ubJP5wlFfHhjZFceJIJiDtlCm
o/K/z/zfvzXJ9FMfkY9NFl9kITc5zHr/v48cYFp4Ng/VqBGDszxMBgK+dCJofZwte6cn1IF9bsj/
vjfqN2/npWLjLT8p9B2S/Ey1hjz2uxiM4lDT82k8y997wP6JeUOP4SXnNqG7TRz20gtqWAs1P6uO
gkTBY9PhT5Upg9O8ZkDjju3ei0Co+MuD7rk9PLusWKcyL1YmjMVqhuPmW8pbmUN5duqG89EY5zS5
2H+m0vr5fNZPTX58fvR/D8/PAUu+DL4eb4E7AvbQj4CkiSp1WE2nCg1a3EIynjrL4nef8Aq5TvHA
BN6tiGWDFDkdnw8G0tdNbUNFsav5QMwUnT6KfQwb3Qt4XXNdpOawdwa5kVhZAbZYa38mv6xwJGbS
ND0+X7znO5TCPD1kNALsWhtuvRaTDUJ/9a6lNSIl8oC3rFuIVh2M7PlU1Z82IZcv2Ie8797zf4tc
m37xtl1pr5Hq0bL6t9YU+MBIgAI1H6UPV0ZM5puSlXWcOnXwzNn5W5b2LhGu/GfpqF6wlhyS0rox
6qYBjsiWVrihfc1qtl4iWaVBg2U9UEnVA+NW5SOt01PsLVoxq2ruAxTyDZ09dYPhCV+4xbPs4lLZ
WtaQnGsLTAyX+Q+zbIdjQa9t3zhQ1aexy8iuI/+8NhrzNFvIRnUGvQe9rk4m5lwoGXN5Y4qZQ9oM
wTPMZrmuc9SJKbwW6kSGgnn3G1LmRuTIesZY2O/1QtRivE4rjswYm3U+TuZDb+E4a9pXjd1zwDb3
OmNOMG04ig7nrwGYOTLwLF2XNPjhM7TaG+hcY41HiddEx40I7oOzQ0V6pF5UO1AZGUtIPR5MZ0lG
Myji1SIVhy6LaBww567VLRHg18Ja0OYM2zSi7UODESVZ3LuZ1zyBl163bb/v7TCocgbEpKXZ+zId
6R9AJNn0Jn89/UVnU9rYsSY9z3aG5/8Co80l5PrhqxETTxwy/SsK42xP5rSvXOua1aJdozUQd3gd
8r+P5Ay2XNbhse5IIclxj2MO7NaGPumXyhzPjoeDAiwnbI/wytlXMkRjghwL/3NplthTlVK2I/Cz
nKHE/p3pN7PGvzdC/0mc8Wy6tr8q6quPcy6oJFLyHHRgZwLv2KVgU3WXRICayuLh2Mx3c+wZuZlu
s0oQ0jnUHG0yH7lzo9G9Jgu2n8OvPspfE4jEVuMEsbLVVlLKsjyYMP6TeCmHm1smYh2MwJCRF0cS
tmN7j7Gr9HsudMD6gJL8ilxtL3PTn/70UqrhhyvcI+dl7WU0fGNFwslbPWlIHNiinQiW3VBguJLd
V5Ri3pq0rt92DBy4mnzvJ9UGa4SeDjRLSMEd6vUg6x3jTGtjW8Xf3DR+tMY+Jd+NMOPeO9SUfVNk
rv3aY3bftFsyCCiSQjViQiIJy41n/ZNmbdDFEvkOeRsPw3oMRXwsaCfsmFzLbcJlrOO2R2NbeHZ8
Gxs8kWmqbaj4MwseV+36477OMm2X9ba36VvXW9Wm9oPdCVnFXYPnd0ffsZaAudjOOC5ZobXXw/Je
JOZvXOTm0YwM0lNtpDDx3H2H0uBySPKr1xjVI8YPxeza+12nzu9hkFtjefGqgXT7kBRRmBAXvHPp
S+TpdQALYmWVDDajojFXqYmjyemmP0iVtJW9ONfQ7bxkaUIi+5jP55plsveabgub9x8JrVrnbCe/
3/QkP84uB52mAYDV05Rry/DPoMARolM1ouY+o3PdMt0hP5bxA9AfjTmbV+/KwqwP7sRpd5rqfNVq
iwV9QmTiw+4ThZEftHAKvDlZx4uUI/G7aUeX668Uf9zUvws4igFp8FyqLUGmtnCi3VCWFniVUz9X
AAhzojxKjOjLf+T2BPDC3axH2AD0pPhV1Fgxh9wCT2G36hqjnwId9pIkuJaNaCTHSfJShRIJChli
6UsztQD6izhZT0kIUW2q9JekWUJzBS7RysWvbnfTaZo74+TqY6CgN+O4ycoVvnYgUTiY0KYlv9AP
c+NU1DgRzgXZF59V7X0NvU5wj2xtmrzdll0iIVEJ2hYV7XtVFwpxNfTuqMVPQlFee0ucxtSQoUVb
qYnExcsvPrqdCyYx7wzza0qmbCcS9MJ6R1PPpgJxJRdvp6CaT6p06VI4pPP1EAneGi+zoTm5KURG
g4lFK26l6yJJtKxdigXw8nyACNtb23ia4dZGg72KwqTfwIXBJlFn+VbXSAgJvczc9q5HdAQoyQL3
GBM+w7s8HzJKEZLLu4NbvPoN5xwMkyy7v5T4kXPpsWdn/4+9M2mO3ciy9F9Jq3UjzeGAY1jUJuaB
QUYwOD1uYBweMc8zfn1/kLraJEr1ZNXrXmRaSkq9iMDgfv3ec76TLyHAXETTqaNfk0T2W46yt0yr
+wJUI2T88l1S+T8VPrP4cpULJuE8T0OquAW9UxF+W79H2A3XfUXoYxSOz6JVBpkq1J2AuM4qtJdB
MT7zvVmbBV8ETBOQqsq+AcvG7MMiz1gNzqKorSe7Dul+uy9FrpHixCvZuwWRjwyb6xhbBf3XCD0v
9DFXDC5wBVxDfRatghCpuy2GNw3NLXlBxTOSzWEjAbgkSThulAM2pzLXXp06CCfk8xiMtPq1Zahx
ZHWyMDxZbnTHj/aiOXiNHgG7Xo6CH3/S1RvEhwr15p0Q8xBhmrPBIQYoswxRQAmnh0ZUE1xhm3eG
FmfER8E3cLOlsrRddGD+3S8YJld3vU5LOIEysZp85NzQmCZ2OvOnFngwxoJ8Gw4BIXQx97M3ix8W
+S8ckMW7rmlXVws+RRMYLHi47o0wfraJBJZpesLHqt0A1ETpgfgniY7KccUm9iUK5zkmwUWOJ1GX
bCZgoFPaftFaINYqjX76hXK3LE4cboJPfpq+ThpmzCmNzwPxvZ9wftEPKXGfJx6NKm7vAr8OfjTM
D42AbiKs+scApoIHeSW6UNuHIuelHtP2sXc8FyKNf5eRfGXxfxFiip5Mugqj07Nkj/W0nfzmHcX4
jqR5tmdXqxa0A7JNaiVIOMPgadCFfwwm0mm7OnwfhXjX6GzAu6FSMADWuDFk73KYwzCidZM2THBj
vFONvmRAjlHTCG+63F4CP71EPu8Ny0VlYrSpoAUscFWgZUTsEkSlA/OU8D1n1OaBIXZyEuxhKYDl
Nc5wBFCcySNLyIo8SaQCWDfHSG83RJqTiWayOeYBp7WQZknRmI+95p/txHg3zGhcyKKzaV9qMTqr
/NpqPlnUJVP5dGIAp0AWlRM05EE+elb5HIzEVo7yKyg4rmHSXyaT+2YweUG1HL+aIAliPa4eWhh9
gcjvIfA8AGSDPqubb3gz1VI6tKYKqNW8h+TVfQYas7WgJ3q+y4YVh4RL64IvGdONZ1c3yBnkHn8s
X3s8iZqOYR+Gztojh3bRaCa6YdBcPUcOP4Ev5gCwNLxALq2Uun4iPhUFj6zhchlW86YRAYAsV01s
Reou8S2qCpcRuCDb1iE2QvLexGjQoRQXJ6YowT720quNqGL+s8ps38rI3lxj8FSUqZJ60n31Wwx/
SSWSpWtbD7Y10v5yuMF07z/Q/OBYaEbaUNXRVAjhrCJcEKQJiDD2SGeKD8TI0KNL7XaZuf1Nrd5i
GRysVkUoHvznJK9eBouyVLkVKvu+PvPqrBEkmext4XstsSnVmuhWrvqsfVz09ejuiiCnD8tdr055
G9HK8bI7og/EMqGdu/UjHCFoYTD/AHmscV7HvX90hhYGmE1pmMTeLkK1sUvDMGXTK9llZY/teHhj
zTE35CpgAG82dT1RcCadR0o0PqicRlGs9BsJicEYWA/R2GZzUsBkwQl0n5gAEnZPGbgrrfxV13E+
z3YxK2hP0YjOrY6IRKEBX7KWUHQ41XnUebhrq/kRUxGTQl3f0dF7cGPvtjaYb6EhWMmw9nGljbiq
so6c5kl/AqIxW7v7OzNByFJod05QfVEXKgaVB/6fJHeUhLAycly5frNVk/Opq4YvbxavVVvfZKOu
0+vP7lq7oIOi0WNHfIpgr0nLHUnIm+JU59qHFtrZTSBPWUuPoVacD/CWnQdRLaOAcRmNzKOW1xBj
ii+/JKCgI8rBr6fH3vvRILBGkMK+pByhmA10mCa086hI1wytijIqfa7pBBWm1vKY2/QNkW9yQ8Gi
5QRjTEscKIjraqTJQvOuTtI/ig7aJC7IejlVbsUDYtcEqplryyv3rZiDDDp9DokdgIz1covJmBIl
XAfW9InS8DGe338vSS+F0NOlHVgnrebFbrp6rbXyxB2xWXZS4ofQCfUyeQM18GI4+wAHpWCkU9eC
M4WjaDD6bJeRF9B6RGBQ0/gwE3MtQh/XV41JmMYPwY1rEzHogsnwkoaSSZhMP22ERm5I21qb0jeW
IFDulK+9DCSlmG70ypklwARwH5L6wLnhi7eHi1ziRM5YKRyLbbLNzFffgpk3OvAmq2MVkOBaeF+W
Vd4LwVKJMy7K3HMaOC+92++nFs1o0horhKgPftZ8Ddm2dQFlV/jD4AzUnEMOkwzfB+rD2sMAiHeY
Bnhz9pvbVim6tqNJE1V/NdrktQe2tJgqMa9U6yLE4UTT2dyUnBSEkWEJySu1qmokmIHQwQINtNc1
BE3TE1f6ZYz5XEmSYmilZ+mmyMUAnCDyUM8l1tQSWVWtmNiViVauu1HdI+j8cH8qLWORDxDJR3je
+1phaIg3KEvlvnDtA+CKG98xXrG+ultIWeXaTW0Yh7Jd2JXVLofSRVdg3vdue9EAVyyHGByUyXGF
7GrPEqBoU2JiYo94IHzhDoqBgJW3rxpazn797hI6h46IuiH0iWVpE++K9gkEHA5hzFPLuo65QR6Y
wozVm8lPvByIt+FMh4OhYYYdc/7LACVic8KGjRpPGx58QVorh1DtLcD5zmhpDqlovmI7u/eDtoY3
ka2LlGZFAzOe611pzX0o1Y3y80cz6O5ZlGQQbAx8NlRqMbCeBwpjDDv3RTs8udF4kGlDpGk5nlll
bzKS6VXBAtpH5EAE9tlIx0OQsk3IqkQXVvPOG/upUhe/ygAoBCvfzhilXFqhYf5NYCPXm8nnrCHG
iZ4Sc3zPiW4DU/JP8TgVQwrzMHt2XBaAWm8PLCZUi9YHIpxbMdV3DTqKnnmf9NOvBvXsGr7Rg+ki
/EfI8W621YfVG5fG55WMipVviWahTzx3VgNjFAYh3tT7jP0e58O7sqYXQiM4xhkaVtBqlfcDRacs
FnO8Kn1KNnL4Mh5s4Y2B6HYczFcaBQCkWeMa/LEZK1OMVtlzDnNsMWTdg4KurtNjmLJwk+ndNuju
DBXuAbLsXNO+Jq9FQGvUU72+zoL+3EREi+Vg1LtCT3eTnv1opZcv4KJ568ngj59jGeE2U73KNCFP
V6P8rlqc+Zy7Ewrwc2LnW0TMmGucbE+riexuBEwLF0RUghRrF7bX0MteoqrjNFbmx040As8Y14Yb
I8wCpluaaZuW8VAZuE9+W6ktpQsvE5ShurDyfetuBrd9Kesh3rHRJujtjy3CK8KBwYgo/aVru53d
Q0otMDyvY5kdLLSfqyxvOPE15rRihRuWkmjYMdTK3/sBYSx2vtcwQIyR4ddTv3aN+DwThsFq4AyJ
NMyHYdwc7UCt89DCGdKjOPHSfSLJIQh7TBPND7vqtikekV3cpw3I7YkgIVuWuzHzESPa4sOummDN
UrdJYhhUEEZzttP9ODhA7YAMLXyvOGYOpNCJVHcnnAsN9IDLhgV+OcbpUy/RnATCIMqy2xezS6n2
YHLULigRZnLpEMRMAzgpz+mNFShAesE0mayHfmihgpN0tNAhdyAXmNaDxnFmpGhfa2FEsLtp3pYe
+WtOPFCgonfSmE1RhyAACPydXgsOYcHOssCDKGZKW3xEN7GNwA2BycW8HeH63NhafuhdkoZjw0PE
37hYRPoK1aPW6JvKygSpfPqmIeairE1Up0ZiLIeUdaxQyGGiFqVhG+wQvB+9woA91bDPBCI+G+h3
qxzQEUJuJv0ztjVAK2GVaoXTMDyJ3uYJwmO1QBrzKocKiCAFEWqmdehqHgMpX2M2wpA/z188GslQ
uF1KdPMieqBPKaE1e1sOz4YJuxGliAYop0nXtu0ysQmjU5tj6Z4p3Wpy6fRrhACZslnrGnWqX7sr
O4HyWTnak0EdPYiuvaJFL8xiZbK7QLTwSLSgEqs7E3+MSPQl6XhQZJIZIaskI04p0k1iwDz1/PGW
wNtjEgMDScdzBIR676OH5PEAQhTnz+mceJ4gI+N4XlmACdHj6rSqLiVzuErr1AroQbIxhw67rAp+
TIpSywVm0WY0EfF28RZgu2ev+oF2YutOxUlXobFSzFpWuTTsmX/RU5vwojlRvOmUbm0Qeup4oInL
igfH3+Gco27SPnrPqnemaBA9zllfc/PeFM+uS1B2Db7QQe/GOO+HM5G4Xs/GSwFyXBsgD4TwWqMR
hG1IOCboE/O1Zv47j27oUpE0zip5TiddrYj9fuV9dsnZTDX8TUYv5JpjlDQIosb3wXbkQaCzzWfR
46dKJXfZ4ZkHu146Gee+GtF0EtdzHB7tV6ftHz2f2hR4VOzo/tIfM2/D1JtkwfnQZDW22HZspzi6
CA8ZyIWCd7QfA4ZYAp8c125NyPUIIi/FEBdWp8b0x7XyJ3CFOYKjysMEa4PaQH1xtKT7MzPHYJsV
8ScBPDd2WBGgPgiSz2iegcsqN1MuPvuSX5yTXSVgt9KbQganWoiMEEO6vZFgbiE3ibUHiCCUJvBs
/SUJM7kuompOle9hhyDNgl4KD155Twr3yE07VreSTIJbXVNHDhCrin7UjU1kIWdaaWzC2KY8NPyN
VPE17H170UNyXIIwIhoKKsDYkClGYtnWmuRGDaDaCeSI1wLB+zLNg2wVcR2X0ArRWljtxeIKqvYR
+sxtNTQGiCQdJFnhREgN4oMqN67JubFxhrn0/an7WE6NUo8h/Xa4Qio8qkyQyHoxU/y0Ju2rdapp
JRtRatAIwVc25gzyKrd4xrcMdYJo+qjAHOjQQFqIYbp4TCf2cAUulUseAD2GGiEsdacd9TBoPVgD
YSSOqR7dYgmpnrxBa7dx3/FeMDxepWN2LDQKz9x/10LvA6bZ0SBu/Sken33UMxgZmVO4I3V4kgI4
8eMJqZcbMMlEF8g8xon3voxOYxpdGBara9MyQjAm196Y3laopjuE47QJ+zTaWH7y2UDDqqu8fbBd
6MWWRUbCXE93sXENpUAH3p3NCSUjyibOMRPIhAL3VKm0T4qC4+RiFsyofmA+R/621cp7R0KMk1r1
0SD57iKb1ITM8w6OaS+KQI5LYxrXZVi261zN+QV4jQnNgSsK2r4ZQ3rIfvmDfeZkAI1d1X1zq7Xp
xglSDegne3UOaGxtNXLAkjCIpQqY6XBK9FatZr+ahmWufHdo1lnDIjCRbBeURr+j2nslog02FGZZ
+EPqDvlXsyLmK6RaTc1lZdpIntGQqSr7NI8T7bwlx7Fuiwj3RiQgiiLUHGkipmPogiGjPNmHNLhX
YiqJl662YAFpEIHVxEE5yS4lwTK4T5J01bVBeWnrFcQKXsxaVTAnHpLchTrtiXpf5jGeyJ4WD5ny
YZlb25h3urUUuoZ+l4X+HgWCtaXF6i0djvp69hL6N7Js6r3Zpl+oCd6Z1lwt/iVXhwgO1JHp7Gg9
dcxLZ40B2V9l8xCRNbEIfNJ/leh26Twn6bFrGG55sTOCeSsRPXa87dzG9NoPN5MzFPMBbpcNs3yO
uNh1aPSnUKOpMSJLcUzLZKbCHkmHr9zYrfnCdrCk1+T96PPgEbavsVExtB05QtebQkKiAuQQhSa2
PhcEYie+OzDRDsjzRNvWvUbwdIl8En8w5jwN5wsU6fauInGgxnVh4ZS9DFMtaSzUvGKwqvCGNxBY
ckjabboSbhkedN6QrYnDAILNtQs9lLwNRi6hbM6P8VITPqKRLkDkgOK9DfLPQlTrUjeebTdsWcQ6
+uHU6XmHPSXW1lOF+GZuda7dOTvNpGceGgV2iZ6tMBtekhj8EgU/MQOrTst3plF8puw5wGZYxWd2
cHE3QLzaE269Z2a/Vl5yV/fhrUenmuhP2u+aYC/ME/3UT9Y1Qpi4GCbID2kOy8avaX4WLTMui02Y
o45YYw6euwI2pw+QxV2DZj+bXIcWYH0XSs3exEUNPfQ8FeWrNGsa25jQF1l5NKK4X4csLgstQiqR
6eigjF2OXG92SkCrp/ul19l5cOR74UPT0XVmdBPMD9vLkE8ZBZnevFLAeTK4lpAfOnDomqT1b7cA
GkSGBFAofguBhGvX+5nScUdSYeFkcOlIJKZtb4ksu3U1pPtOOqVrMqVf6I3RyIumjV2hNQsJq25B
32pRd+xtlW6Uml6SPnyPsxLEe0nAi4gEE9+RPTNlFSr9bCWouAvENiyCTryFzZ7fDinVUG8mZ9w5
DI3FwpQwk4KC/qenM8UpZhZAX1dvpUxx2nTtHtFusIltGrvldKfi0ru1pOC/AkMdwqK96B3rmFFb
uzgP453U9T1AXTC3ghZ2nuaUxyJ/6yOdKWFf8WdDtuJ3GzQ20wTVfhihFqjC7nGc3OOosaESb7Ms
S1tycmiS4zRaNn0IEyw5YOqDx1Z8UQXCcN9HQQ/8LJ8YQDIkwcymvdd1pdYBKOxlXspzomU/E7gj
t3VVrWNzbmeG5auQeUN1Tf/efGwzQ79EKpSXNmzSE4TlG4QU2T6eNIvA79h+9Ed/5+m0Dgtjiaxn
2pXOMOz1HqKHg+DVahtiArWBzWxg/hwNGApocjt4XGRhtEBkcmsdo+i6E7ltH4imPLjGipRcZua8
9uupF+ci695oYy4JRA6XHIIfgepky2yWyoTFSxPHDawu9nbTfbUGFCf84J/C3QRijLedgPqpYk/f
yBhPvhxtzFzdrlLxebCq4IgzXsZv5pChXy4IuY2aeMMad8BMDp/QZeRJ/GPdlpvKrA+Im99VFyIQ
6LojwhsmQLg1tn0G0ztQzDFyZFaZl7xqLcPOzC/fxtB4cSSOVwhQZAHbQXfVlX1uHeyBcJbIyTDy
Q1gD4pjFAcegamiaTJeowq/QIYXiTM2fOjzoJVPgMjVXSSDfmCgJ5grErEhriracTu4q/NBdQH5k
F9pgnGmsTYmAq6UqtU+C6eq2mHo88caK8hp+uHYM1cBk+/bMZmPNKSyBkBvURuZCb+1wV7PVqZnc
Z7kAVf5jDsb6/wFi/xAgJiX5Xv99gtgDWQ/1v96yz38t38KPvP7Xvk74q/qPqWK//RG/x4pptv5v
4eiOKZSudMMiLfW/csU0W/7b5MikHCg+uMfNOfXzv4LF9H/P2ZKWa9iK7F9Dyf8bLCb1f+uORE4l
lU3qmPqfxIrp38IslXJtIjoVnnnT5jvYfMwfwyzpQkf04RhE2ArE4NRm0IkhrkmjvOI1thBOxq/2
NDyxN+8nF1GpfzQUpjIpvbvBMy5xYe//cDXPvwdp/itr03NOJFP9n/9BYtof4zV/+0YK6LIpTQmk
VHxL8LQdMTY0rf2NG0LCaGDZOvgU7NHO6Ej1p19/mDn/vt+/w/7zP/9D/Z9PQ0zvoOcgX23+Nh9v
APd8vpr+v0rwOlXT6/x+X2/WUQv5wPclUx53G9WknNSkoeOiQIeIPssE6B745iUk2wuN4IA7OmUp
noX8QfAwau4+pEidKvNLxLBNKLZQVY3p11SzSJYE3YweFcm60IznWkVMNzQimAV00tQAckGpRbJB
9aG17bJXRrqiPT1sExUdZNd/gE0zhvDODwhujEib/vV1+PuL7hr6LBlTjjnHqv7hMsguITgeutMG
UgcSdd/WFqjEKD3vPPaYX3/Wt1TT3y+5Lm2IESbaH/3bI1cyGy5B0vkbL8NXAoqZgAhoD4FfwMNH
it8PH7/+QF6Jv9xkSwhbwaugiyK/P1JVTO9eCT5RhMXJrbVdEGXnuhvjTUL+o2DQkGMxiQoSJQJN
7UxzGo+4R++KlEhLI+5OgaxPqSgJjgiPbdzfl9Up8GEF+MOOyVi9CzXyhOZ349dfXP+WZjtfqj99
cdaHP96WHtdNhx7Z36hW3eKreEKY/RlNWJY8j2IVWcDR8yXcESQWpc3QtwNE5qScjehvbHTEmP8v
X2helDACoRn9Lcb4D8+JV8JO7yocm6QVPbBQcPxAu1ZqB+TDn1mmdsD/HEa+wxPNw03ajjd0drZJ
qd1Xrfbw6y9j/d1tNQT0eGZKvMnOt5WCINzQN1varlZZPNpSu9Om4MbN9BNCULG2ze55AJpIWgAn
iiII3W3bIFjCad5EzQtiSST03r3X3MxdwhZ8RZcm73ijXhpckhKRPmMuACpJ3+/pKl8RC+crGwr7
gvrJJVG6HJ8Mn0w3x4NT0SIBXU5JTWpq9Ym77hbq+7veOw9Ca150iZAZVOGrYyRrv3Vuf8vQ9SoK
kuY+b+WrlllP0qUyFLdJoyNTZq6zUbSyo9FZtD4NcSOiDVmO2XNhcXTwo+Crtbsn7OnbJlAvTju7
CVm3dS8Jfi8D/tto6j/HTv62QlqkHRuGJG/CcNX3FdJrw4nTsbYOx/S11WpzNYe6ElZBprnkcRsC
89IIzqC/vrvfc6R/e/YNyWFe6BB0hPUt7hKpqQFjgs+N6hVAhse2dQZmM8bFAODRQ7Eh8nIJf2sF
HuEfHnPjb5ZDm3VQCldhaNTFt8/uQMaWGYKNDbVwcqRNv2ojBwl+SWBgBT4li1vm2W2y11W7w6Zk
W05+w9R7bF0a4qYeb2QOknOK8puirji7VPG4MMziFo3wKuolS/ldMqyY1s6ZEuwhSUQ/TmOkvXRi
cReCV1gEeEfX7XSEuU8uUVPlK7cbn5Te8Xez5p9+sm789W1yBEnTFB3ElbLuzP/8D692UFe9HDPl
b0wde0RJ1oowT63ZgWJ09UUBn8Zqqhd7ViLjk6JlKbz3Tpt9sBpxImpv6tmrZrWwl6vqiij0atjv
hYfcrR1wPZlxekaqsi1FAtDT48eGBETzV3BgEOHC0DSIBS5j+zbtG7A6jr1tmmHXBG60lVkOsBhK
XJBbt24TDys7l5ux0g6aKRiK4kdQjGHt9iRm2K0VxhdNlAfinT4rQIJx4hFk2lRL3W5X3odb2c06
bkjJNjTLITnKXulu+AM6IsunnWxVZn8lJsHafTwISJsxYUdWcCx6bmiHW5OWuw14PTHuu8a4TQiA
XoSdN0vZzYeavpdnKo5VkpNxmeXxenAmoAjamwFYZl1KArdGjxhsvAzByL+aShikGryorA0OQocn
xrDfSbuzXSevbeodwO6dJZ1n4FinCJpqtdDwd2wMBEpNx4A/uw8Yna9wYjKqGtgUAncVOhkDh4H3
pbLsh4pDJkALBvsBG5wWpjB62NJKO8RJY4IhHGBGdLNizYhWKWt4G4UxifOgEizrg1PbcVQ+u1ws
3mPLWyE2DtAKp/dpE7+zbuxUbEIPgnfegdOMLOPy64Vg3uP+XKFR5EqL4swxLEFJ/Ofn0oSrkSS6
4QE9IgUMSJi1sLATcJKM31kiXhLvy4uIkZnrlf/pJ7PsGLYrbJ1iRf+eZO+4mI7xROAko3eODOhi
tBDhSp6D2ubYZYo9p8et3rNT/PqDpfjLb3Z1nbVWETes0NB9i5jn7zKzljXp273KFlIjRQQp8lcc
FeRy5uZG6cGy7xNqDtGSck/zkZHsbyHgCIZI9CaJcanVjxJzWNFMzA/Kcx/7n1JOT7/+pubffFMD
i67uOqYyKFa+FY6eMYD96Gx7XZOlssbhcYPmPKHBQIeEb+J7nLaDFJb5PDMLRIdBk2G812q3iVIP
VGt0kyBdceS1dnZn7ZM6u857rK3zVIqUVc9CdNU42k/Zl5cGuo0M8FC5+bXLuxO1CDqL1l8CicsZ
di+dGq2Uxk+v+2Fhj6WBvBuPTGQs0olvBN3i9dcX4K/FLB0eS1oG5xWbcu1bMVvzBJT43WzCMYvr
hEqpRqlNSoBH1QDJ/ObXn/bXd4HnwprParpJvSO/Xe0i9B26ypO7rgb5zkJ2xLi9ZThzrbR4XSnz
YlGEDMjjfv2xf90a/vyx37YGMSWEE0YjTFbXIyuhHhNSRZOzo1fdP32S+JsLquscbnV3ztpW38sN
XW8wY+CaXPsgQdGP/NDUvaJ5SXAmATrOPmSW04KFHcjoYeGNfrhxu1L9sJmkE68DnSXOK8lcKckE
GDQyi/1MB5qcbroqJ3QyWvRjdZ0SLVkmne8iSWL3tSqeFpXcdJIVebTqcGv4OnIApPM0B39MMFaY
DdEt9110/ROGkLVbTXeyxNfl290JOtAIllW/lmB/qBjB1SG728XbvIdOVcrgyy/MC5qU0+Q7NNKN
/YASZ9822dlnqmSN5UWSALHKtQ6ZY2hv7fYrtiSTtIwv5JoEbAB3QJrzQ5RMuTOLTrED5baaS8b4
7I0or6O609YYlQ6a6kmZDHQFxS79bKL3sPKtJUdquqtEYy0VwRkYzQJzW/jupoMmNKvWoPS1lI54
Pe4EknDci0j5IXgiqZlqC5dMuU9EfwybhKlsOyIJ41RCgy2ouwfitWbPS/aamtS5I+YJz8+ek3h8
ygbuQukj8En88dLyisQMRBZuH713QfxpWmutsfR1C8htEZ4SDAnbQHKUmsx2GSMrPricdvNoLJAz
EeGa+iWVSQV+03H7+y7wzqPHltkVhbuZ1HxwrU3+9Kk4kma5aPvsbPV4EBzGYIa2KwCD4Mby3wns
gHsC/h7S9ZGwLS5MG37FDtoziHYtKatlBgjKivJz42oHBaqK99k8BQ0/rUrYC+ph3HmJSFbEvxzc
2jgnMUkdRX/qZfqaYkCGs3QtW2Y1GelURbF283vNewoZDS0Q754jAnWcwn0IUq5cQeAY9ZaIMePj
uyWmvCU3amH3DaFQSXmmYwuLNn3HW4flOWi5f86rhIyzgAXBkEcW59BMaZcMW7cZfKJL5DXOtXu/
KBCViHiFaOu9RRJmxzEWismkAYn6zwYRmLBQivg1hQC5MgeujHEbN65FHq0Ge3FAWSyZQAFnLHea
huAo0zGAdVN61wTsgm5v35aORALanZqIVb9SLV6dTNzVNCMz3T6Yuk/SLS/ForXbRzw0ixYYPNrO
WeoSsHqQJIa/oYjxswSnYtAvNRNBSt/0NdLMp0S5By+m5Oqs8oXmzQN18UmOhKYn2oEwbkqaxsGk
RdUz4LBf1kBZ0fV9FXbkbgvUWT7DqdoxLy66bWpoi2UkonS1up+ZPnz4AbINknZDnXiZQdGEqILm
Z4mA0a4bubRr6g2zhNMxsmURg8hYlElH7whSiOQKzmJAQI9G68JnaJL05ZvVnIK+fInm8r2dqIu1
HiZZPmr3UF7apTK5EIFXNUvV/mBwtug7qRN3gPBvjLyTF/UnT4s+a+OBtIdiMfrRew71qwtGrPw9
/jBmk0c7Lu+GwSHPVn1iXGnACFi3DKkZcs4oeK3ns3t4Gzyxn1FC+9gsBK08Jut2v0qM7gmlyEvt
20cOOemq6VFPMFyuazzopkByV5KeUnE+llNzat2zZUxXZpdioaszxkwU5MhQluZdlNFuMJWI4ZYg
EZlkhZfI9s8BXiArpCNfPQilXvSEe2MHzQEd1l5T2VWr7Qc/V0+NnZ9AiNBpwxSR3zQ17G8NJSVJ
C7jWNdIaIQOC2JpA9mC51siJZRIC8sukhuCockodhVA76NdJl2GvRmEB6/WcaqBxnXjCVeAzB3Tu
mqj/4rQzR4XKJ9xpbx5iXCNBlhS+0THhS4vGX9OhPRug27iOO2jxPwAAoNLTH60wdTe938AEbMKr
Kgk9R8+9JCDo1i6MWQnhloe2VLxjBK+Jwn0qUv/U2f0zfq6l1fBOOA1NwBRUGpU9izmL7Ls52xsn
D6O351PRSqWWswcqMy+k8qADsQhbQVpH1GyFstVHgVkwrVDYIUxnIR0WCmsMr4Pr7ayAP6UfktsR
SHc/Jscht9+sduJ2YZhzNOxtTZ5calCjZMzzIzhE0VFRy1QRYonWY5Fq6RtKTJgruFBkRfIIBkU8
XryFzJ443I1oE5GQD2S8xFc7CUCDmB9MwKedHRCRAcZuWxfusiymHd6Dq8inlanmU1JIS4CX/TWA
IVO4mITT4lYUg0Z2Zb70exgjvipfBj271j56bpG0P+ToXtve/HIL7WcIisBqgNEZqt5KotJbpXsL
fQjfEfq9+y0km6nddcP06SbhpyFpO1kKj7nS4PH38y9rEwIdLI7c3oMKeEYKl6XHcvtd1DyWHXar
ua/tRtG9y6imjbloTpO8M5IDMyWymCLbmD3hdEFHRolzbMSvqyrL+JsqX9L7t4VUFg2W+Z//4cSd
ecakNJ00p94f1n7hbIYMI2MsnvKYQ9iUvDX9Un0kMmQyF9hbS3+LR2/Yp7b9TMuZSe0XZ+9x7l0i
fmFK+lvRHTnczSRw3uiFPgH1Z9I6v1Y98zbWGweQY8f/qIP3JLXRe6P2cc447q4wfbcAkT5Jb35p
Rc3U1voJ04yrRhGNGQvdS8Yyl6LasCCrcVjkgiXGdGNm3Y8QHB8Igbnwj7IriGH+ZBwPGEzssLnF
KYTvenhVmVqPE1pYzyHaoc+vgcPgWvPu7bH4h7Jc/rWD4zI9MCzHRRhPT+PbCcrMjTQHvOCu05EC
r/7KB85QmcEDkoDXFz17B/iB25TaAXEz9hu/Os9Ei5UZsdiR8cnc136JfHYVYfRPA9G8YY2eDGfK
bTUZ52jKLp4TXLD2g8xvQ3uhEdD96wfE+JvDleRjAE3ZQsxdmT8/INEUOQ3iMoBCglCQLr8htRux
L/JW8jHPdVS9FFV5ThokMKleH2V1lr61JX6DJkhGKRbF0Q5/w5uH+XMxNcl5bsvE/bSXgU+gRX62
4QguEdXspcivQMevs5AOQ/SqM7RDWlD2/voXzbOub4d5jksGvHthWQb/+dZYQ2VrhB7t3PU0Qt5A
o3ktoXTnqkI8Q5dk1+rbuA5eAPPgIxokkDk/hD0RPI1E3i0rnYUlxjSyrPyHKIr1rWWEX0ZYiX/o
ef7t13QMyRzKpvPozDfmD2+mjWk2h1Vhr0O/OJcTT/pERw8loZDpG8sWAtmKcPD5Xfn1Bfq7D+aO
G4IhBQWN+v7YNrIKsW3YHCL+N3tnths3tmXbXynUOxPc7AnUvQ8RwegbSVZj5wthKWW2m33/9XeQ
TtyylQkb9V4HCcH2sWQGubmbteYcM0DtkyUG7JT4Oe6SozE4TySZbSaJshXNrfxNwfVfDl66SafR
Efzrpv3xjZnMGElG3GAoHsgm4UB9X7UW1gdqjjAlc9z5vxneYn7YP1d2eEFNqjuOsOlyLlWQH+5y
jk/NSPXahsbJfJ25/Krrgj08EoVyH2JStBKBYPJapp82dR/J27tbbvj/Nrl/0+R2mDB/0eMO3/9j
91W+Rl9/7GrP3/N3U1vofzBCMF+YNkVABIBUIvr3uvk//6kI6w+GkEFfBsWGaztz5/rvpjbfNbe7
rbnfLBzXNRgRdd42Ia1W/Q/VMglYMhgOBlAD+3/S1naNDyULrsrkPxoX2ty3YJD9/AaHTuropD7c
ozZvUGUmn1EjsSUmRd5HHemSbNM6aN1L49kPcdbNqRpEs04J/gA1fRsK7ayRYhiMJIqBLFyb8/KZ
y+IJT3WP43X4WmKTcEhV7BST3VNIgmaIIy43kFqbTupj8Pk8+Nap6dlthaX7AB8p36Uy3LKnJcmo
JBDUVdTqaM9f/vu3hG7Mig4CVgIs7N//yve/hxZoX5TF2pliKrNj/mjr4a3KibFttoJKhelrnMhI
v0EKJuvj8u3LF0KbULQkBRY+p4/3GuhNqaIqW8HZ6MnDdNjvqe14XL5wmMXUMlRfysF9jUfYci9+
OB+PVPsuM0NCIoK8OtIW8NelFb2VmkHri5Oz8pndAct8SdwKNkyA5SbAjeNi2m2AkRG0paxTw+dc
jWubkjmBvpnSEl4/qeqwX365fEkgYhDyqxB8jkumtlAZ25jcPad1B5J/Lmae/tX1RK5baivuA7EL
40bdhkhZLRuDsFJNrNqTfVVCeApqjQWcbQpdgVHjSJ2ThjUWlEOmFOuLgjzXqt0CzHb1rLd+fJ+a
1V4182lfY/K3/bpdz3nN1nwRAKnwLdV4jfQafFh7b0KoXAkZIQlkaz0Rm7yrMQuv8lpbj9hlSd9F
90Yt6AEY31p3M/2x7eRuqtJkRRp9vHWs9HOpiwK7OD60XFXN3VDbt1mvGRkjItHORY8mOZ11gbpL
O3TBKikQn5IZleEW1T6cIPFEKukWrfWShKaxgwR3iPyAqO5KQZIW9BI1A0lj4F2Q4Q7Fk5sO2tEe
QadEbK1BjtveGKff0E0ZlwI2w9y/0XL5Z1n0/XoMyItxW8SbsntWuA7fru/1pLfwu6aCulSHlqkB
RofgaZVwOjuUA/oH4eD8CJGvWWH1iMADbneLvLUsjUcHKuRZ0amLBJobv+pa+BZGRb1pKNl6BhPK
0cZBsWq1J9ceXnvMqzd93nTVTUeYjvo6+hBEu5ryW/hmTeCJwg65FGGQ0qO2ouBjVOXmPoYN+yzc
7FIguY/w1sCWQ/XpELIInkBSXqFjOFncZp1TA+3/JwI6iPEW5oPFJuSc4VhbN32K1sNyvQ6R4K7q
OgV7F1HVWpmvFM22n6IugldgcEBqi2YmfEuPsiWFOIiK67Gw2m0ykahUyWgzVBoGStjR0zhrawin
XLnhVBwEP5MUu7Nj1xOEMN4ZWbR72fMzBe/BuomxMxeIT+PS2YWZD/HDKqq1dLVvYOq2eVv7K6rE
2lUd260RRaPXxZz1CMaIt0rW3LKmRScve8iTqBhWDNxhP4Gcslt741vpC+UyTx+07CIH7M0J9eoV
ZvwHJ4gZfYLVOBzUraM65DBBW9Ol0ZytVH0t1XsHU/SJqpOKznjaE9VVHYP62sNO3wZCO03YNuK0
xQDkUENh6HKanxNZB38DspNqXCaa8wQKhkM8R3OaMCt6W84G3Cd3qy2icx7CxpN4fSVoc8KeEeZp
dA4xhaxDkqZXWe3CTZvLfarb43AW7rOpIiJHuIMBYhjNTd9JoshyGsR2VV0dc8rXmoEX3ort68Qp
9k511GvVMbUwjxCchO8zvbRifMxkUT6T1rTu8QkoRuaj5gwLb8yVK8frN8A2CkhY+rV9Bw50akAi
gP73qIM8VS0BTgPu+yTRtyghJ+y1PCIJeL4dyEMvCySmWkeRWE0q/0Ce1Rlw+XBnlZArphydctfq
dwKUwyYzDkNp4ltorPziNrDhJxkeYgSy6yyprAdNB51Sd5jvDMRJmQ6bYySp03FS4UVFRWw5LWs4
bbAgS7LSjpodPtFQjzeincL1BDT5WMXxXjrAbA31Zpbw/5JBuWus4D7sa4CAmktrm5Qew7IKHK39
eeqU4j63oD67VJqsSgFoU8j3fjhZYGExEHP/i8GNVllMJAluYPwmGUhTCxsqEtcwhN7D8xUZJqSk
195Z5rqd/jD5bnSnCJe0v67a6S2wdXs2nQHcO+aggNeDkzl7TVfIjUUou7IlbLbetCfMYtAqCqdb
JzOtoh2FspW5LzZ9SnFaq+rqlE44Gjho6+sgiI95R2inbgCHsjnpWaPUZ7uxtQM4ZKKxxjrj4s1H
uB1sLe74yk7tCvPHfa4OJoGOyi1gO3TQ9DHepEn76E5msC6kIlaUJugyVc0qYWO9H3O35lIvqBYw
RrvgIgzF2Q8WtOe5Gl2o3/qy6i52RqWRZN9h0/rZrtfL6GrlyTZynFfarTDCi1McOw/YDR2IUdSY
aLWR1xghx9aNg26WpoecoPAoo3EHMgCYQpTloegQS4tq+lKW2bhDPGBcUK18qqfU2aoDqL8OKamS
J+4qNjOIQVP/RBVljpAxnu0eUAF61ZIySvAk5LRv2YAT96xOq6ivH4TZAcbP4+mCJeaYqnNAURqd
M4ZbndlfBTPC3haPJm9eZRvtcxAFyi0N1U/F4Lzo4EruQyJ6VpY9fjMtmuHU12DyYLQ8Q7o2ZgLD
tpb9IzGK/irHYrqqCMxbZealI7rzqbY1civ6LFxrcvQ93knZZYQuGkO1Ijw1TGMXgF5d0O8bsdLk
vRezdQBO5QETkSvoJNG9lkXtLnWYEbW6IstQCS6ajKEYwh5p2Q/Aww3womP5H5S02FMmwsLrsvQO
gwk3bhSnqC9DzwCrC2THj2D4o5Lk2Cb3hnT2BZGIraUPu6Z8BftdQE82v5pmjphf90/4kOXO6WrI
R7DTjUopj8O8nUJMRTy8oOW/AjgRbu1ceXJzv5lTX/rqCOd9JhhTqYhJlDiOrWMeQXanGyTWOqmZ
UXEMsHYe48ZxD46+wTEf7cZseO+wAgAnLeFyO4KMtgyBEBS+daPcG5U+rZd/HHAosmcnGy6B3iP6
thEeSjDLhIh12XH5Ejl6duyj+tzZlr9N5t+lBda+CsXXysjdgJm1fgBVMkd6NZzdoZtkx2b+IsZ0
bRQOnyTR2Mm1+qWi343DqW7nwrvAs+FkR5I4qdSi9rd6OHlZDhOZ3FPBGXf5gn/1S9CWrwQR5YBx
5OM00jbrgoJKKOZgZEuHvJiadVEh1hYQA9sW+UenQTeYZVzVVF2jPiTcXRuIpMWJkJXRKwUv8zSk
xiYuKUOnxPaRuUmGUZIXWynZxAEOI4DS+SsMhnPHIrqJDRBcwsj2y+8ICic1HOenncbfekYLpEv1
mWgxif2iBA5SvNSA/qilYnX0bbyYIQIyEdHn08w/hZnM4Pzy1dYs/q98+LP0ye7o1d4h6Ax2FXFM
EBwoB6zm8qtNKVIZKeaBK6fyOdJ+cH1rg8cB/ZliXUvJvcJbBpJ+AGfGDgcHR9oQy6LGF7Vy+SQ9
cz+7Ko+uJksLtqidT2CASWPNi5vpgMYdgZwWHOssiE9i3NaDLT0jZyYvO1U/BNMNz+fG7BQSBVo2
6UJXvqUNqI20i4FKNGxFJ5LJ2E/vendnZWQBanFw4dzfYZNgR1OXw539rckaY4Ne6LEswKJi6eYD
iLLAmcjF01S8ZsKgpUfFfJ2rhafQflzbyRFOFfDGjnbgCPqMpAHtgZxW4O91wzvj+1Bnd3HjYgvv
+TlxMWdkja/LNyREFW80A9WAFoQrjAqYx30l+tblyp8AFL7qQB0hG9n7SsIEqQlWI+kn35D9NXiR
YCDgYjFNj6DWT7mG7q9h8hXkP5nEjIF91zdFR+gFFp2ddFAYoquZgRkTJfBKcb04ahuOhSRtGL21
YcUySF2S7KgKR9kmcHJzDj9jBueyKbaGlT5WiHS9yq6YmsntaitqrUlBuVtvSKINpLJDboglqRmu
MD4nWBmCiWsw93HS0pHR6nOqIQZx51tlamzBghSjRgxWDcp+N53HOmHuDc/5gFQNcBr54RWBCSbJ
lYvkEQew1JIru9t8M/Rv841q87kLy0dn37jHb+JsAkmueUNzmDx0Y90GiLRr0MyrQeKBZObZkRCV
Q+4zBo+48Kr+mg+ctyZ9/sN8+XvasTT610a3dmKiu1+MFCKnBMW1r5WXSWiJZyUAnkpk1EAAmpax
2PT5X1YI6bA0a3OfhLTqK/LpcFVwnOO1QQPxFTsmXSGd5mQllfeyUp8NmturQrK5hgK9bQzrOrbM
IpBDV6WQMFW6HsmedL42bFjWeqC2K2MivSKLv2V85OUv+5N1P1q3kj9YK01sb1Ivl7ZJHjH+8BEQ
qQASGRteRFQXFfJ9U+vszZRXIsFgyMwPj2nxMEJtXhEuznNpGUYdQJSgeSyn8BsHgtFLSSpMY/vg
xrhrMyvC2fJs4B4EAph/r7z9b9HrN0UvylK/qnp9mktR/0EO6PtPZa/lu77XvSiN/oF+3LYEvgRQ
RbNO/nvZS2jGH5ZKB9dQqdzCI6NW9nfVS3f+QJBh6I6Gek01qIn9/6qXrv+hqSodN7Tpc9GLCv//
/a+flLn1h9//6JzQf5bqYmHg0lCrWQb6GeQh6oeytZkIK6AhHdwNbJsRIsexB7kX+gIoZUAf7j7I
64uWaapX2yjbUbTASGbxTlNIIV0TscclXXQwmysQ2mirOcVIr/5GyxvrnTveqOVFx6qBM0bmBWzB
IfimFE17IcsQ/+jwIP3C2uO3RYdjF80uhNIF6twB3H5UuztSNMJdk3AGVdxJXkL9+sPDuvuncUT8
y8d3ZuOIrZqgnVVB4fHHqn1VhJbtNgRTq4QSMylWaG4DouSsFj7heMm7yqHvqiBaSSJxrFGO5NlQ
b0bEtV/01jnqsXYaNPUW4BRcqQVpRJpCK/s3V/lzZ2p+SHSjZvsO/zFcPla9mxK2GliM9A6bYYwK
w9S3hptQmBR9fGRj8mTmBfuRYFQ2viBzzUW9knTjt0kNFS/sp6+WK6n9VJm26uAfHn99eR8Kp/Pl
zV0PyjJ85b+PTpAwGuoy0Or8DlzqiEivyz176F9p6OBhUfLg7Cj0nDm9nhGrDDcMOifXF8axmMDN
N6xadluy6pNAfwVOH6FO23YxVZ+pKILHgpA4tibvBqY5ZIHDNyuVw4YhjSwrJiPR7RxOpW55UhBd
qs2rgUz3ovqqeUJKWzxUdCJYWqVYO7jw1hj0BpoUwcA6ZpObDkoCZX6APHMyzROCR8InpqDYB7rz
7dd36UMfa7lLQL9xYalgbjFQfRhq0geQQxxmepdVnbjafviVo3K+1XQOzp0OfxQSDLWnKpV7s4gB
R+V2/uyS6TPThjKYMrAlkX9xEoJRRvI4ZPtWw0xiIdsZOJb/+nK1+XL+u9Py/XJRkcLkZd6y2Q//
/GaAU4nRuWL9zSX8H96cTa9Y56YNu+00jtFO+gr3O+VARbIndR2Kr/6jTPxvIhX5vnWeety3L8Ps
YkXjMXDo8yyrj3bDfI+tzn0xdGyrv75o4+eGFBdNOhqSEyw7szNNXUbqD+2hKbbdwmzy6M7WsxdF
ZmKN3M+5r3XjvbLK4BFkA4EkinNK0CU9qNjVHhtyV/Qqza6d7n4xFbg4y7c4/BHUjBx0ry+KTe6y
lzSy6jmc5PS1b/qVPtqPaVEQMDsaZwXnsQjM8CTnZ6tTQiNdIL/EMvDYjNrnxmbEVROsAEgP9JSR
W1ZFLB857sC4qM9qaY33pQ3Rf3CwdVM7ljXZMsRmT+sOSv9v7tMyrf30cNkQWvS6VXBIDk4D1qQf
pz1TwZUEks+5lQWbt0EM4tp0sVe7k+r1Y2BvxVw3kLOhnXpBdw0K64VtvXnSSu7Drx+amEfSzxfD
dSBqEDix0TR8XIKkJpV6NP36FhQddFc47wGnMuQA5A5GuNPZqh+L+TrHWBMHyJLPkQUm0xEd+EnF
fvufX858V1gQNVZY1uWf701jC2QgKCJvgLV4CV0FhRWwq5o4WybcaFxbxcDubN7ldz6DJAt4XIqc
Gyb8arfsCX99SYtG98MdmltSoISFPe8IPrR4/RKmjVI4xFX040PRqvk1KKejDei0C3eKEZY7p1Zq
2DH0HKrOPrugpL7QmXXuY+qeTVKyzuLEFIjyTzSqs00NXkIxt00XbUgPNlAcxcOqUSZ1L0KO1L++
/H8ZbexU6NSxcKk8348OMMmIKljD1Js9TwAGrhhFARKH5GZvghGfFYuzDWlIL0Uy6Fvd8TSaTR6Y
38dfX8kHV988P+gGXT5q+oh75q7hz88W6w1qaKMxbpRD47NpcBoMLM3o2crE16RI7D1hl4C5tGA6
SSPbgXyT27zwlV1hYauXRn/Dvo6bqb8G49TtlRi0mDPAVgllTg2VdGclnq4KxV/okcR3wbwnRjf8
ndpf/HOiY2jqs8nKslS4Ah9GRKnWLrJBzbjZtCd2buQSFN2A8FHw8UXuILcBVKFxzKtPuv5YllZ1
DaDP2GZVbKY5aQ7mJMXowIQfWhBtozkk4/3mXv9j04LIn9uMORS8Cs3dDztL1UoTcm0i48ZVQB0K
5Eo2brPHZXjNqCccK//VFtDF8qqJdlMIp5/4UJJl59DL6UtVGeP9MFAsw6noVXUvvc7EYVtOeXEO
AzaXhOx6y8tmzGhxI838lQbdFMJD/ZuPMo+KD6/fT5/kQ2O4nRWnSR8aNymtz0EITwQv36/v1gf7
2DIyTc4HPFUVZcM/RiaTWVw5UBVuGu3YuzwMLM/o0WynFIc2ifCrLQkAEjhK+dpnwefEid+XPyWJ
htBXtMfrIISS1s3UN9I5anjjVLD8BExKT46ZkMUuDgZO4Xqz6lwfIFYPU6ywi6/zi7vvIvVaGrGE
fFARFWwO+yFwP5NvcSdIwDmX0D74GZkF40p//PVH/+BY/f7ReRdxy+DYsVRr3qP/sGjXMRSizor1
G+bu5ilW3U8knyGoqqJZOByxn1Vp11YoYPDLVq9B4dvXhqqfRxicATJzonOeVcbt15f1wdz2/bI4
sGkcxJDzIAj4+bIUs6HN5XTGDdnqucSx80S8E+lQMSL7wrmnXaeddIlKioCM5K5MqnjNWYsI4Uzf
GQo1xKI1lGPQGuqDzrfNU5+eTK+p1cZ3fl1Fsyuq2jgiSz0Hmm4xvwYUTLW1Knzz1FVl/31TGtt9
taH2KveOgwhdtwhNyu3AfY5Jliqbv9UtP50QfzoR/sto56yKYw8w0L/sDSbTNXtTq8VNS4dqG42I
DHO1PzelygfoEBa2EhFVPeHjNUKsCVh0QOB0ridy8xopOXROy9VWIe0W+gz1DYwGDKQIzDPNL6/F
3H0isoOeMfrefes3qNFT4kTm9TQurVUR9MlZZMXbcsfiCui0rWRX4qrvLVOh3hXCjvn1o/63ZYGz
L3YkFYeyy2f/+VFPziSoXvORZYFuqoQh5KrtfrRD5QpzBbAiMmQgX7lOE2T4k3Ls26SoLQkZHIiN
UL9Esf0WIYmz3Tw8BQBz08pwvG6CS6rOG6lO7VdVnRMwPpZfI8gBbVE4vzF+f1D+LePVwhzP/gnG
A09wno9/eI3SwkX8VArtthxleFrGaizJkiJekKyYANn/sp8TlY1Z2CeHrFIffH+A5U3+QzLeNRXp
Mir5kXs7suxDVku5Ubq83gpdPHRtayKPrUGMQ605MyWitO3XpR5i7om1Zo/yHB9HxzkkDWN7BT7w
NweSf56fME0t5RId2xQf88M0YdKy18osFTfXnsBMT/3JSoN+o0jtTXQO9hPL3kTFKL+PVFPaG7Wh
/UsXEldZVx9zlPS5370QuIT2vzXDS8pO636p6f96PP3bhofUdC5WRYcJ2OPDUa+ziimM3Z5LLXrz
JBojvdOA364Go05PrU8ZP/czbpx0P40EPq8SUuuuabgvy8j6zbD4Z4WD24bKW+AtnFVXHw/nbiva
FGWHxuZL2ZKi3R4G0EhrkZgHX7oXe4DWE84vX2Ak0z7RqjlHwDI82PQwlKfa3VfJIMBPZT6o+LmV
agw70arp7y703+YdR0fpxfUahvvRTOxSPwqUIRa3wPocFm20VbWo2NKgXjVT5dwv18j6KU5q279M
WfIMA8wFoaZhl5DtfVj+fuO6oDx+XPl5n2YTKXtGOkw4Sj9MDLbm27Tnxva2nNnbymDJHCkkg1Ac
zL7znHIkI7TJP7dN2ZBWnlfOOYC8uIaxJT1UAZ+S2o7uW6D+4r7Jz3gXreeQ6u/y8/B6Z8fQDW6G
zTkSigBb02a/HMlCPCzwZ2W/8VFcYBWwsPPa5nBseOXQ/1vyAljKV+AFMoY7M4xpXFbZzkTAj7EF
v6MTdKRojXZ+bHx5YeHctYobfypmUGSO++wwNulsq8nsWwqnzMiavdOTZdf1Fs6BKXjD2j18GjX7
eSkAjOqffdecCR+Bnmy2IJLS/IumG2+66StHFuwcsf/kaXmAiCVnAYttaEu0NRHAdihlZEvqh53j
SLc5yYW681gFgKl0EHDr0RlPfezouzrr125xFAq9kT5XSZh0pSeBrKFUiZ/ivCJ62kWuFJE6v2wb
lzqPZSgHjSS0yzK/jUPldUpbne0m95JibM59aN9TVkr3fIBoW7bRS9uVF3C3waquRlKp0+hdwWKi
68e6ytQLsWT2faVKcSWjiPOKATWQA4qV2bRDyoRe66hfqMnX7GVd29N0DDsa7uIeh8KtroFjxRZ9
vqQj7wApNuoufkqpoeiiq1jelg81+paDzbBXthnVMplBeO8arfyENK/KO/8kzBAYdTsRB+nACKBN
5gV0SQ80jVHNG+o6V6zowDSZHwz0zvi/STPiekvpmUw65IBFq3gY0zPwFpfYmfDTQHjTgZrOc99q
d5pojZ1dNQ9tW+2XU2xoEsVKPe2xi97ZDKHhkZZxSEdGYE9CsRG0Z8XAkQZN65ZR3NjOTtUsGJNT
pv1uJph3Vj++dfNbbItZEEpx3BUf/Zx2W7U2GqOJIBHk5HGqJ7vSL9xdpQK3o65cbgXJVmz6GB1J
RLhQMz+spXgnFMRdUUkAAeHe2k7r9W7768l9VrD+8+oMJgMKVLqxAJh+XGftXhSNnaF/kSn0HdmX
ysbN1OILOmR7BeAB8UpMvpXpthagu/ytoYiNNIxSkHSkfQQfcxoCzYcfQvcu1zP8Bnay7XWcDgg5
4dx2ML9jiBBwHV50RRRfsOyJK630KK/oSMKBKHUw2EaF7V+v+34fmJ21zUeVfWHtFF+WXwUDZr9O
16KDHpcVWXGVzZnwLaTiuYWAkZ8o6extCTrXSKqLsIhy/F5jCbU7pc+J+eB/c9I0wWcVnQEjaXkx
HH3boCaYfGx1j34rur06tepWofAQCBOr5FwxKkWf3BFPfe92YKdtTDwAdtPw3CFnzEWvr7uigUZM
qDWd8YT6a5DSqS7QmSolokslIlejM5XNmAvkIXPyp0ZvTFWs7fKInZB2eaxohoeCZhPDRFvjkQx+
85hxTP3Lg+YhsxwJlk79H1pzDMxlErT93xuqqRjCa6nul7naLP+sZyNbaxfFwSazaFU0IwRbhWC8
Lik+O4P0rDgtHobSImQhsK+4Qj4bNP+27dwzVFV2hEhKiDXQiWTVh6H2hLR1b8zgKA69Ya1L8oG8
8RjBEvzkuJrkroW3KXLfIXKB2ldKSJgZroLEGYd1T1P5UBflV8UgK1Gj6JNrF4we/V2rmLdl3ZK+
xL2pDd0paNJ9kJRXmCzdvRJh8uzRCGPXB8rswptN407sfEX2JObW1EZI8d2EftxeaKgXByMmN29Z
o1J0yOTm+coGMyis3spqGA4JAc1V4bFE+sThFCNnpfI1ou697usB/Yed/hXipVvZgaWDgE2J+Umg
4cU2oSZN5b8vu1dNHfs3A4Yrf9+E1hmRmZC5r6abwTUkQDRFAYX4wMsqaV0zSm+VqUYXdgKixfEr
yyuUmI0ZmMlOqR2y0LD5BSaiHjRnIYo6ViD0qbxgA/5Nc/xW9Mq0J9/qrcm6/jKYzrtCpx3WRvaU
NuD4LH4yYJmcChAT7hwXmxUmtF3LhlI5oIoNhv5i2QqvqgY61y/NO1KVX2zguCvdtsXdUjLUXCI1
WtXt7jQDT2wfqo+yu0IcHj9rfsu8DPUl6dp3x+UkmMGB75XxTU5xcLB646/Wdlm46eF45Gjnh6a0
iTcxfORapDcBvFFib1KrAe3ldCiGmvCMiXSbZEJly2rsJLG4ipo6JrtVbHsSgySffoO8mGuaquLO
xH5bDs1TT7QVWUhMrd3UiCsYci0Y5ZudA3DKu82Ad4snRg1/edfRR007rL/4Wopk16PHXRPT7HrY
wK5LcUbJ0epmZQoUFMuZRd2CsGpNOwBl/Go5XXbKgmLg9Mf8SQ7szkr9+3EWF3QpjXqlIgouT2YR
A2Q7lI7btOqJFW2xlulB4OyM5BxMnKGL+r6l2K+CfnYaoV6WXdFQkrXapBZCqD4yvBBRbDYIsnhv
lPUVXJyMwhDDuKbipi0a6qatSmx4JeRzaU7Iggw/P+hT55FkVXlt2lceAODxCnqoXVlknaTmbBL1
kdhQe0OhEkOxbVyQpPPpT59QmBBggyADnvMLCZEuYkxVIDbA3vmqy9h8GJo6PChQYD1Zm1vZGuaJ
tIgL5T5qyyob8zxNEoTqwBy5Q4G3CkLdJkGR3aKr0hqwTSIkWUfAADVoa1P1wCgVawLrJ9bnNvGE
qb5ksVGdBoKcvWUUFsbYb301fNN8LiWZk6kK1ydZzJfqw9TED3o4XDFQ+rvJEuiN5tNc4Hf+vnKa
EgpaM16LPj3TyBPXzr3xT3WPmjAAWCHi6q3pkT0R5vVDB9nKU1zG+PyxwrpRVk3ANmcowfebV9N3
25eEuiOUbVoKbkQucdLs9bCItsFgfbaBR6z7CVwwr9TND5TLclAz+OdW1qSPmxZkapaoxCJM4rAM
tVhAss5r9RT5UwP/wDA2ELXNFSHj9iGQf+btZ5eUoMAJUmICKMdoakVGGKEK+TzwzTQBwLq0p2yh
DxtMkd+cEpqXsKJzmcfHOibeYpo7i8uxroMI50lZoeEvxMCJTnsOmZocpX0Oee/hDFGJdZvDYLK9
JudtrtC1/hbD4E4Faev1yKmWyW6prEg12BXEAx4hOl0rmV36yn5KSoKihh66gD/Y/powp45+4T2O
EyR6GmMFP9zcjFhexWmCFaVH4JXm/WupGsZ93WYvy//XO2bH/NvJczyG6saS0XupJRN0oOA0FOrr
YBb3apFHnzqXe5AlSfUpkyGw9V4nzg23BCGn9EezVkEkBSjGnTq58bt6uiyTqVrPqv5UHpe/5QM2
KDOnv9i+OUHqa82ToRUvqh6b97DU/ip7nzJ6nL/TAdvSGpgghUfQqRGuPUzEVyyPIFWDV2kR+4QP
uLi6g0+RaT5TLS0EamWV5wSwtW3/UkF/ZOgI5L5luZWJ9V6UZnZRcw2JllF4ql39vTkMQ3EJ8iS5
y9BcZQ5MiOV6Z139rqkMOnSouZbh2uf1XSHFSuRN+dmc7PoS1dBotEmjITaOT2pG7PUg24s2A76d
yLA+taYPXwx3KUpu9WXW9UkgFKepIx1YNZSG1BuN0pimzNgrC5m5epfbGOdDRYiTUxKehqcUyKvM
NHw1zEhYCEd8x8NbngNa0mM5bdExvtJy4O2f6woGCvBVgUFmuwzFKfkqSqc6Z6FxGrvmwQ6m8VgZ
PsSTJDraQV0B/nXmfBcl29Wtbq14U8eVBYZudhHThU+UT9WcDhQYiKo02V8mo3buFWU4sa2o9twi
Fs8BZYbZiXKdi/DFykPGC4m68s6M80tmm99qaYrjskny+87eKKMcdlqaZ7dBeTbghS5TMy83cdxm
Xd3b/AimDVvbNMF9kobWiYgG4wLJe9Efpkctqriv3egFBpB+K59QmyhAteskVbzCTFqvrV3Or/zo
OEeSVvXkzBWAGj2oxC/ouIOHpJIHUeNjpk1xQIb2kAaBvo9KhiXYEsnqQTOqevWryr3MId2RCYGo
Myd27FEL7mReENU6PmjfGFM2EqzBX+coaLsKgXXjD7s6cRB7U4XY54V5KARiMd3Miu/PxY7zdhvk
nwAC1l5DiZsVjT3yGFzRxBNvVk8bS8fBUpRRfxfFVf/WjPau0tXkLPX+fsrBGNCtGo9pzuvUCmBF
qrM32otwh+gUyl4D9BUhZ5bZHWfHdZkSQPt9ctLa+wyO3HmAH78UShAatfF6clt5b8jo67LMq2Vx
Hd3BuDoNJjbyrn2UB/fLe83p5xBYKhLOuVO2vHoWHeo7ZboGxrjtQMNA2qLE+30aYtGbf9fyx4Vf
qhdEzBatG4hSQo36m5KFkAH64X05aCyv3mSTeB/WRYUXJ432mgo1uid/F8X62Vm+mHCYROGFmSD3
MlKj/TJbhlGHAblS5zhPGPmldRUAQRK1S6l74O/oQ07XbT4eYblg8h9QJBkkjFNUtPcYhcV1LMVf
qZvPuHMDfx0PE4jLyFACjpzrle9ZbmNu2bJsuuIrCb/slkK8FtRpnvwMQUvrZttl4SrR5O0GyVGA
GHYycIN4U6bsCjkBznzzDkLqcSn2qNCvI+FQOFIHIuB8VMujoe/aaG7czq9zGs9KqalaDVzXQemC
hjYpzYXC2C/3Shg9S0hXlKfUNcp9Y8inBr3NCkhpsbOCIfTyIpAnWXf6ppNTy5ojknNGyTYQ/XCJ
gi/gShAXjMTZMD0RWgVShP3kmzGw2mFmJy4o8vejL819o9z8OnxMnLoDsC2GO6yAdyKasz+KQrmg
Dy1k1e61JHifzKE41KRi/D/KzqtHTqzt2r8IibBJp5VDd1V1tn2CbLdNZrPJ8OvfC/o7eBw01ndi
jUajcRUFmzusda3tgG53kzo8FODemnWa11DK/XFEPNEWp+WGmkAGEuhIokaYqAYZ1aHpe+MS4ltA
GEFMqcPYPSNnqw91fqmeZEQlm0ffOzTBSlRl+hYnBlmTqoQjIXokGaJ8zDumYYUISJAKYOUEU/pN
aW+TASYmQAJy6TUeiljzaEC9Q9QCZkn9MAL0QrqO5cTEE5G7oocU0MvLlLWbtqsdlKSzLIJaBEt5
rNHVz29aPWxJKdVo5jFFv9uFZh1QmWMmMgfs3tPJIY7toWue0D9rmz7vfwTcQ/tIKWp3m7e7n/vv
EhVDhPDmqPckji2tG8t5J2Xx3CA22QqEXJsOIg8VVbr2pe8cqMwR/8/rsd7gNqyNyd/V+AU79pbb
smgDgrM8/VASO77WyKNd9Y09nG0/3WdIYLdJwi6GCKnmcXIJQ5sEPMq8LYdZQRXtEduCm7RM/5p4
/ssyVwPn2Gy8JO9Py+zBIYSpritx0wEfJRaBOPlodqt6DnjixHiasulL3sQU4LaEuVI7d/390nFM
8WPcJv0+jcKET2fuwzANj10y/kCZ/oPpkn9MByLXcvJTdBK5NrEWyD15uZsRAsbHathLSCDpaErn
IQbRu3l3CtNzXbO54Cp/DhPzKQnFm+ITXVox/HBn6A8r+xMYwmpXF/5F+Fm5SixdPwe586aG3Nsz
FkcLZ5GA1NnS2iprvJUeZrikjWI4rGlDtM0PXZTtztJLKBC2fDXsT5App9R2DnCNCM21zEc3CLtd
GkyYfOOXiFgQL4/fcHsWmz4osieQRysMlwq/ElUjqE5+GOHfGXM5EBI+sp5MqEfLFbfZlV/S1Nso
oj8+OvbISm52U4iLHj3EfpecNVYK21KkeB6gRu7GuLU3DXAY3/OSPQ4v4CmEW92XoYFCO0IgjyUz
2mbC6I/LveMGmYNVs7XXdmWKXSQEsxjIZ3ulW6i2sw68CgmMMkwfpkxax1jyJDSF+Ym6tZ3Bad7D
4Lnv9hhtnWyYHidWzK4w5C3m/qhEN9GTz+IuO/0aD5hBPS1Nj8vwwe3J/yzJJ2Oow52Q54AkR1GA
1cF1feGirSPdu2jlkD6w+cVard840EMUotizRsatsCrIeYTYty6ilMQqTzDnihi597B3NkQddyci
KL5BV/CvBMi8p8JmNjh3vn2uP0nwStgWRHihNUde7bXsC8pTM8CZyQqjPuQB8FBCj59KLfwKYW68
tPRVq3SsCy4A+6LlB2x7TBgUrg/hYz96wU4jZ4uo6KK7LD9hWNskIRTjnduBTiyCDQl2EJXb9HPn
2fWWiViz7oVgQ9jG5tZ050EcGSIZbB+CeDp5aKAaibZgCa+G6hqnF1J73qFNpU9mW3y2dT9Yi7Gp
92gC7tUYGxc9Jhq3gpDlGZLEx+xAIPpXVn3pM35aLOZqaztxQy9AuhsX8AI57fzx/pzICG2NaBMB
qnlKqgGVUOZDZK5NBiXGqxT1N5lO4YPJKAO9ZnDpcFdshd1zFmU1A4/UiL+mIjjhfRjJyunKBzCb
6Pp051svCIEITd4c+OZf2ITxe3X99OBhCB0bvdr4dhTfKydzjyojVCIN1Xjkaz+FJnloWh80T37O
knLXR0NwVRkRiim53M5Uv5MP6bL8eLfd7Cvhoxsh0uyLrn+qp25fSst5bybnaxX4Hp5Dbeu5gTro
iRbvch6q7VTi7w7T7BOjT/8oEaVyomSfEDrjXGQxtms7brIYk6wYUu4bAIBQn9tNruXWNjVEtvOd
vD9bI2i1+Siua63bDXV4hlhOIgVD+g0SvvyUFpBt5PBQpjaJ0saAcSPY1UaUHhs0XuQhEjKc6711
1G1FV0N/86zrBfFb9mHiRLxr/HyPu7h8EFELNUQN42ry4opJR/NjxB239YJRZzrVfFXzOKrxajD7
nboLYlSIqm8QVEXkc6YVM6ZuyC6Taf0MxqE8ZA0iHC/zZ99beCWkDttn22aEfvmkRgExXNXtOLzr
pLg4g+uszK7yDz2BrgGFfIbIiEVqbnKX/Jyy8jYm9kusbKxHRboO8gZELcpIRSYrq4l8q0ztGxeG
twQjDcw3VMvjNxdzg0aVoIXyMFqzATQOTloQdPTNBJgzIV7VvXhskBVh7mp3UdZ/amVm7dFo4EJU
zWcwxpA/3Vy/5/U0YWDd2TI2Vk5uYLsERLeJkmnLSxj3bFDjE0ponvOB3CujehQ10CR2NnQ+MjtV
tvma5LCHBa6oIO+vU2iaHMbxizLzlyoHFd236bixgptqGEa1Ft1KxrBPjy+dnlJFkNON2caNd1bl
nWDGtVt02IiVWJkwTyZDj+X4RExgG2WMDlO/Zhgo3ka88ZvcgJxYseOzUT6uNUbBmzGjbxIaIVKZ
6a2z4UuNy4YXedlxYeN7LbJ++pIVvbPRB4VHLIDE2AFwKHn49sU4PReDf8MG+KOqFXZHowZjHua7
vDKCdccLbKNNrKArnAjHXEdsw53md/bTwLSYZFTTWDN5594N0Z4ybY3DEdCC6b9lpr/38hBHkUEP
Hs+t61grkvd0gy4DsJ0x6hd/pH21nB+i73BuYacdrCiAhc4y2fOHnRPxzipNA4kcRVniGadZxEJi
YIV8B1OoTMnkjaI3tNsHvWJvQoD9A+nlJXYkSZSP2x8DzfYZ2g4/VUTyedkF3YZQWUK7R/dM1tZT
WmK4LF283pmLEICcuvtAMpFCS5vvO3s4RkN+Db1jhaWY+cgK00+1aaSHkjqctkXvi+2QkBdOxrsn
++fc838yJWRkVX+agVFY7UnQoc071oOJ7qGHKpvlyVmqAN2noah0veCNn0fupm58Jmz56+QO/ir3
+Y1brbuGFPZ0q6z7CGcDWACsyCciRtdxl5NvV9fiZ+pWX6PQeCLtdh01jtpEevwJmjvBwv7N5L9c
gTYyCdwynjuE5KvaAfCWV9HO7+1PTmNX21E3LVwIlXfwIhxvkUb4dya4go+hG7GpdIubCshGTTCJ
96me7RtTCzbjJyoJUm4MSNb1gOUxSJ/CichgPOWfWkElWBZUZdbkaluzMVbRJaYwBYAX9KQbixc4
WQVjnoTo9Kr+kSX1kRSeZKXXzU+n64rDAO5U8/FB9ok8DY580XNngknEl3IbciuAsO6a0Xjw8vRK
qHB5HAaJNxiKaUo9P5h4MjyRHoOYGDxtUuM2IhgnEHxAgwHxiU3odyNKCAQc3a+iVfcAM7PSSPYu
i6I9RM+97XcsTDt50huT9HhiOkOS13j+zQ1ujXa/xkyhbxJ/wKcdQNs3HUDZjmzXk0N4me9BPkz4
VmV5aVJTHAPejgeEJitmbDtHY41c6iVjlkF4+AqjzwOPFuE7zlkrAM/mhAYeEv9JGzCdEcPprVXl
blDcUyvUR82MrxAMMNMG/bpx+/iui+yrEyL5yorx7OTtefSPk5t8U5H53c8MFnOBvq9r53toRGQZ
rzJHYyqfh/6zyiSsPzvz174T4nJL4uwhU95pNLrPKUlIl15ChsZbYJykBGvjlpIFXOufWxsjMBMK
vyWxLgZBeIMf1980di6SyV4tYxN/WjtcJg2HupZG+yxjkz+W3MVci37XgS4EoQswUwoLf3uYGby8
rXfA0sFR+cRnD2UC1h4VTm1qT5Cq9WcJOZ5JiGneT8SqOZbyDhr4/C0CUDzvRf9t0GR+MfTPKoAo
rqn0vh53Bpufk2t0gGwhLmx85lmHjKt8Lun8Uzd4IiErO46tiPa1bUeHXlSYizCwewSh7N1OSvRq
fbzBN+zeIi9CdjfoDLqrz4Y1TcmaxzmbjUo6Wn/Pe1j+KAdSM9uIlbjvFv7HvzMK8cOZYI8s/6oi
Cm0TdxjiQ7O075Y/wHPYd00JTNjzAnfX+0qdgNV+SWoZ3TGOJX+PocjGGdjsFUL0DIwajS4OF3Ds
9mz7MIkz8g6ZC5FbupuB670rcafMo4J4Chhw0yez2ei+RaLtntm2YTl/DAFhnZeFfmqMPRm6/mPY
jE+Imo+zRQcsDGDaAhlLr+U/Q7DF5yjkTPPHmz015osnh69VhRS0DEu2kjRko9X395r5ZBhRscej
lK2Xyf/ic6j1xj9YtCwag1nECtCCrPitoqgmwc9UlkdQoV2uVYoa0KubbxjgtwYpn3uvKgtE1O5w
L3ibM2M2GJ/OkNUItUfRvXojbgpBXiTg5Yc2kR9/A6PGJ79EWe3ZGmJfx55Wds1tXKfjTib1upQe
bguwwInZ11ezqr+1dtWdurwG4AcJbrKtCxmzx7xktCJs+bxILsvAPziZyZZ5/hZDr/1wPbI79c6P
VmnA6QGy8nlRJyLLtO51HZyEyYzi7JtY0yrna651GlP98RTo5k0EwwjAqSDHfm6FIPSDDUBq/SH/
ZJVC9Eb5NGL+WPF/ij/mfWHMNnhMhy8FG6sN8ULhqcgIYuZeUavQt5i6ZGQdOz7/25Sx7rqmQyU5
choOtgYO1tPqpySd5JF/yPbKsLQdDRdreRZkMGXPdsuyiqFfCxwBtucavTR2FWEpspB7NvlyOurs
7KxZheRAHlZF9earnHmAkd6g8E5rRyHfdLyG+2ZZ/TV2eQxbw7mzPf/SE5IIwhc1TykkdbrTphs0
doSeENC2VtwTiOJ1a6MRZ0xVjaN2XoGXXvqpRnW7smzLBiWp8Q6vz8ILqDsBaZyKggreKT173yI6
YluK1S0fdyT6yitDo5PThN6ZCKIVCiIqGdILlplnOHjdJpjBOGHupZdKtePKjEEQ9C38f6PtjtiV
2Mc4/VPudVRcMLCRr86DynllEdLCm/U5ILr17Fr3HkIX0IRklEuz39AGRzuUHPI+ctWzxyPiWG30
ZAzFToOIcuda45Ur6vME+/naiCZzPVjpDxE11a4JMXwvFy90IUpObQ66KRLhw8fVi6AZFHl90yda
sTJOrBd7SA/9vGLC5nSJdhq7B140trqLC7f8zO49Omvgk3q7Lc/DkgMp+n6fi1ocggYBgLBITyxy
/OiBQ/+cfUx0S4UcUg9eVNa/9uTssMujH57vnaKSV6scfoydPhAkih0kCb4sp800Fd45HhVqwCBc
qyCRDBZcBFitgc8r6JjU1rCkB2zkgH5BB5RUV2FDUmGICr2Jrt4AVjVRzDeGTTH6sHny6Ysnx5ck
5WcrtHA4lSMyyGVUYFKPPzRGsKX2nQ88gotNZmd+ehkFDS2PHkPwWBJM2ULx2KLBQRytuw/BbHXs
HAYrtbbJ9LuRcQ7GelZhaOCss5Fkb+RxxnuOAUYxXCKw3DVoND1nHzlr4WMkU1Gvd5vlWTUSBUud
WFaipzjXanPXe7F3hGa/DlwUwgPy2KeowRRS9Ok9IvRwbUUuP6ztoCDIibDNEM9u68b1eJiBCy93
J6MEwtcHhJXzUkop/Y2VRb1bJLM9tcFqkkRwLrcJwx5vEzB42WuczOzfhmQf68P3RJOvTm59cowq
3qrGoX9yy5PJmHcwvOFjE4rOjuVDoBpJLr2xDTO+PE32irt1Sw0xfbWyMlunyG58Rzl70x1nYhkb
0SQHZL/89VlR9Ac3DL5oGrrP+QZpDaEgT/vlHY1jDp9hKD+7GeqPEIwBrPD+abQRRI/to0W3eUiT
vlgPUQUtbIy/NVzFc2lO/GyDDhy+y7vu2aA3WzS4cHuqTatXV1kE0XbZgXCfkh0ZW/T/CTsagYtT
I8OEUte5uV31vnTgYgL5EELCIMBXTisT/sIaRBPY7FmLgSIT46KVW3RbN5c5FsRWSClmE7IXmI+x
MbHmMepzQXDmxqz8WUZHAsx+UtXOnbX2kTUSNpoTrMSlZKnN7TG7RWsE+8Nwlk6arILOLJFTZw4I
FZa9BrNopoWDPGjdjNULojNJIAfGfz2bhJxpEcAljlRvjoDyGeRu+D6AoeTZD3vzGXzVXWB3x+Wj
hzHjYQnKe4/5UG67PEYnUOEvNO3Y2LjqhfeX8WSHbMwjOzzaDEopocYC+WO/LWeRSzhhuwUYfkhM
P4Bd92EoQI7w3QFXcW0YrC5LndggT4rxAjEBiphtl6CB2AC6S3gUZV7sXZa/1veSt0mZFMiMjdFp
Fd0Jj+ediVJhjeOJFGWEYTuG2uOqYC1+LBg0Yo4D9ocMNvQyNrUW8BZfNS8kiF9rpkZnf47HdDV5
ayN9uGVC3Dy5ShNPvrXl9NMg4frY5E7/vSuG701rp3esiICz8AhPFaghL1XfBycVpMTbwy1BH39n
l6xo0biCggIlhWTSd+KvkUL3oZUQKBgvsOdIIXZ8bLgI973zwnu0XkQUVQ6ehgRMoQvbUPWec41r
MGLLzdIhinyoeTywUqvnqr2hvDMuWXFmTFZfUbPFu2ob0B8R5OFK/S7jtRn4AYlOKgd/ZbfOrk2b
eIXJyTs4Wl2vW7Pj5+etuG/R6H/nN6IzI2z6kIX6RUvVFyetK7be9R7j8EHC5Tp7NekmNGIXhMkN
iQ1tt49HsXMhs+0lQIsdislph7uDRIuezacyje9uTtI4/9/wmLH3A1ZTuzOB7QE3yc8k9PObDm+O
RtthjRWPt740v/UehCazRlhSqEC/c9KWSmORssg8e0SoRmKuTGxEJj1Q78nv9Ysx/0HCEJD+x1Bn
FO+lEaJeXhhhCKm8nY0tQ6DKz+PE+sCsJu95orM1vDZ5Y4lhATtDHGLwyBJgVamnqBpAQ/q0fTVP
bxJ9Mnui7msnp1+eT6pBVdl6DOJs42pcoCavEfcAcgc8UB6ksvdW2ZKRRYl7RM66XZSyyEYOQ8Pf
laPbWXQRSf0971t5UC1bkoyVxdHNTgrN2MEOE3szeLWxdS10MqFsxDqTZQ7fEzZPHvjFyouEvQcv
hJMSZfJQuv46GKhFUQKePZMw2AjDrGUm1lovPUafE2QfTVQXratfl1eRGXQQTMLMORrJeCimwbtP
y63rD+xL9NdYlKw5gvrYlw07+bmmNRr7XiZGuJJdlwC160qAnObXBRBiDTrA82q8DBPibJmJjzMO
YRhLTit+1+LOe3CKdoL0rdUXaHRf5+SOLrQ9lrjx2xhZww0V6nm0xDmRwY0vmqKICtZlWxsXhotz
pLPBOTfPPml2odsk+9JlV9zw/SGxGJRKtnMsNHQOad4Q6zDbCmruwYuvSvtcqRrUXchAJMRW3kqY
NbFNCopTEE3PjGddae4LN2u6ZyFJhoEkhIrEDICYigIzyutho0eKIHplPTWWph/N1tpIJ7nkhaYR
+8mApEsNtUdw831SANlaeVK5W7LHUK/LDjayyF8oXZHs/ByPdlLU2nGIeRUqRJsnh3J3zdSUvnKR
V0DgOCsEC2qInuBygsWZ9kUtfXrY6eQZ/puld/p5eYF1hU5tLasjWM6Pv2oppn2Z3CEaUvsyB6a5
SMrnX5adPcoarTkYJDx4mnksAkecM5T1ERKhi/tlaeAkxJ4sF3vWdsncvHCAFVoyl/3rUJuCU+dU
tM2c8qIzXzsJDwBzFs0Y1Lx1BK/zkMmMQKNCzs3Jg5pV5U6ofTH8AKyjUXQvtkkoq2pFcFA9IeRJ
qTvrNudhiW0nZ1RJN5DLZLijAfrQBgeeo+8HF95bhnrroEnX2vc4KLCeyrUCxrRz8qzaADRoeCLp
SCGZtmvHkP6VX28zYrM4L0tzgvHio4OHZ1ZJabtQ797quftaimTlTvrBsu+hfmOj9xoTIYfVgRcQ
eBwyJnIUXXCG421mqxqYXHmUlrIoT7rHSpnFMWl79Cwd+0aIuLJ/bSCAH2ovGrcux18vGxwBLZ1c
pgjaKaMg3/UqC++5hQQJDqjGbGL5giMbMvCFA1KlzuNw4oCuQ9DzZmP7G9KrAfr6yan0TWziVJXC
GLpVGSCU7vVC0JOI5CHWrTUHYLPn591DGjnZsQrPUZK8pwmxJrVohisSlTBlJQQo/HsI82wjaZuB
6ZI0kFr6KVE1Q96yug8H807rxvkyBJ8Dw2AyMoy4CrviqxMN75PZ5bxZ+1M2ujxiATN6u74Erk44
nK7q/ajCz447pXe1k25C380P+cSdTdrMgQyX1Qe1IERmTX/GvFohHVRaj3Yq9FB6ICTVy32Op/HC
YBNVhLgVufQelz7OrzH1OexwhT1LbKLyNcwi9zwMozw6Xs+SzXgM4COsra63Ub4R/l04WMDnhJRD
bLJfQZ0yB+HY52DQ8u3ysjUQkx38Pqg2obJHPlXiUBWj8LQkwZtED+3dNPahtLRPvHOQKMOnYDCR
iUOWALyk0h2CL4XVxpvYpF0xSxj4FsDUqSI4AXCeMw1kY5tZsqvM8krv6jPtIIKxksReoFeDPfAl
IHV289/egb8YDTGuuZ5newYJaH9IylVDZTPKxrguisM0CYOrbpBMJYgRQWzaQMtceToDCWXQAZth
eFhUB0aVunsvY/DcB7mBJnpl43c584OuhBuWb85o4mmJtMdGjw0smwWDGDZmCUV6av3DnfG37wCJ
QHctWziG9UfoYztUTHrKdLrqJtD5IHGLnRPL8j5UdD9TA9wPjEkboZYNoJzdww9tt11F3LtqBnGw
CJ/djY01fIaYuDoePCBfNLMB2aTJNQB/81XTHFLOtSF6Gzupr80k+Ye035hdW7/6S0AeAWIyQYYb
AB5+Q5vEld8Tjad5H07JwgrkJqgCelMDymBS+ER8zft6PAsTGgHIJ0HViFUqyn+hL5a4jt8/iWcL
ffZrztjx2RP3P55Nel3mJM2kXUsLWiznzzUogbd5JnC25YXNbGQTIb+li+fw8SNN2y5dsoFvecUg
megu+z0s9e1Q1OJNrygBzE3kF+Vb0bbJrnDf/KqrdmMfjGTqwJ70a6BuQclTDkaYLEkDRn+P8vUY
yiREg+l2G6J8qPoL7x+sJfNPzofre4Zj+rqFfxbe8a9ftqvrLiHrRrsurbBWiOq1YAs2WkW3UUWh
0KsAtdOHpiShjJInB1G3xkyC9goGYdEPqGuNuV4I0aVX1ZcsZhSYOsMsg2rW3WwEhGvirZQrDrZu
10///fAaf9qSgJbqNvf8DJFw9N9+LM4Gaet97VxnmShqr1Ono9r0iUTbLJWO183JbfhjWVf4PyRL
BKOMxUdHntXtk5ydzZnU/3E7/0nqsTydIRAGDccDbWH95jYNMrtweleJK5spelHUz1CVp9M0N+hL
Dbpc7wDIFgMN45gqr94CACVrOdwuCkDCV/JtS8aHRb7Cmeww3KEoWqGm/nDs96VP0htPHv9xPf9k
WJAFYDMzdjBTkds3+2/+5+YPfcYizKzi2xBG+cooRme7mGPKXj8h1OsOy8xosSj/MBEA77mj1bpK
jaOfT88D9dKmqptdkCLqRuo27f/x+WZD8a8PJ4s9EymJMwM2/jgmOhuie1/ZePspbzhiISnW5ucq
Rxfclqp6JY9pGw3oVXJIRwdrQn5BnNW6FET86cwBGHFa36IGjVQkS4MEwujodsm/fv4Pd/qvn9Of
fesmlA0oCtbvmdZjF/id7MPsFjnaHXNbeafNf7jGeKt1h4USQ0RlSz6sqLRzxHwUrZRam6KTayJJ
3HuUtAjMjXGrg/9c+y1QouVHX7Rfy4AApKZcAfK1VzorU7IV8XVlrfnmTmTcWWhgH2wgQSlBg9Is
nW3ojNaKwCmYkkX8mvu5d3br6h2e/Q+QnsZeJ/9rW96c7sli1rstgym8zxzzebDYg/eAbjZQt1FF
dGQUuDU3x0i1QJxqrKGbrgBjWkgW1gZ6hmMBwSZuyyMhW6+LtKUUSMI1FTL97pjOqeTFkHT7KRYG
9AVVeV/Zcu9afn8E12OQFJh1vGRBkTZlGZypcH9gq4r2VTLIHUMl2pbIIbpd9XB+yeq0h0Y+SpPN
LTR6SE4lAn+Y22xDB+u+r3mBaADIbi1t1T7TRiCljkBVgMB0yJpDUd4q3RlOHkISILLFXS/Zt2cA
3ZFwkHvY9uN0EXl6rpqGpKqoS3aCv2KVDK7xtlRpZZeK+9K+dXGh7WK3rsmTHr9kNWvMYbZVkcDT
ALJMqddiVMzGEFknr/IfwKCfxoS6bszUw9JNDL31WTdbJg1Z+DxObxMgdewP/rkJIOVK4dOvd+aR
k3S/qPkl0++NopfvTTDJoT2N+DggXjsMwi9pFJw8uNjvZszCafoXAc/885XNG9sAnuaB45nrjt/O
il4KhkOZvIWRRqlpkR+sm2MAmPpuoJE4NZGyV94ozlT75lWGSmcdRGBTKxwyJyXIX1ml5r4YVkWU
a0/+FKxpOad9zBwQujh2tJ72/R8HyJ8vDBAaumczO5mfzznV5H8POKfJFKmDibpRMjVUsuWdwqJ/
Ho2RdaEBSxCoJ41TETPwQx4gSh1pWFavWfpCaKleCIS2XsY4evnvz2X9mhiESZMeBiqA59pQ6MiI
+o2kELF0zeDOJg/ge9gDEf1kBn61c2rtxLCIpYnf3rSUCN0Z+dGlFSMFEyXy3M0vLnwXyrUjyreM
c2Snz1bGwmSyV+lhfV7+K5Yl+QE6SMQEbvboBm4AQ5j5Tpajtg3Fbtm8jSQA3hH88eh0AhMSSzj2
XGrXYIdl6jsu2hDj4pDSCT6I+sUAXPAvNNUMIfrfs5OYF+Ea4PiADhhELfwGKbL9vhgTo9KvQdtH
h9qFKzSl7C2I1E6x+KMetqL6UhlAQHhW+oOX1eIf75nl/fy/n8Hi/Q1kzzWIdaMk/f0zsGk0s8Yz
rWsFPGur4hifPDQpfCBPFtqKVdDgdrItfx+aqt0leVJve80ejlmMtHt0Xhdh5sh/eixMzk9bkB4o
MEIfw/0ybK1sFLj1rP20A3394elcTvXayKkKYxN1hhHcMZDA4TPPl2230rbMhP+JhJpv+D++KRQz
4gIpgfzf0WpSII2LcgQONU3Y2o4RO4/l9E5sDji3brKYXEJLSfpg6xFko2uiJxpiyDa1LfOVSYT3
Xh961iA0JfhWXLVehhSL2YQtrNj4KaLqDB1Ri0bhHw/NnycQvxIBygaGU4dv8NvDDKKzdAoNzBAo
oztdxiwBiaxZZyN0wDabVyltn9+lFnuFJgY9ECYuYSk1g3QeG4IlCePVq3iHtNW+S2pCHnPmTgG6
GIoJcjuyzHqccvG5LNVPpM82WhpgGwVIih3sK2u1vJCVwM8tccbWvX9ahkT//SX/wlghMMUEFGLr
FGTgt349sWbwXR9qsYk9q2EbMqn2s5GlhLg6ToMoSwRn0W0Afke16d3CmUMVuWtQ8/peTiX2hzat
TlVjk6Shxy9hMqZz5GmwKlpe6f/4qH/7PcBy0DTx8Mxhd79+VE3vDJQKuLPjjFI2bblkmNU7tI8e
r4WkBOkv6EZNNbb0U4jVfLsAf98TQPCPT/LnMe8BrSJ4HXAXhFZv/qT/U8f2pjInrcvwiRuI26Mh
/tn4tXVv7cra0jd2Znj4xKf6aMUsmZF+nGcEvcqPS8fi1B65RTh6/4HL+Uu35enAE7hbTZ3YLOe3
64NjGgcm5/K1c1nI5rMNCCMRYZjTAWucs1oeNaNwN3jqBJOhXkG6EzxdNpqsMareZQuCAP99SsZ0
C5FMuXsAZsO9WYXxXureT0hO2DmZE/xjwvCX/pxGy3VxIs8NuvV7QwNKiOzWIbWvy01vuiW2Ttf4
OUzUJFaDfxEaiLiVmkIiNttWll2XUaDx+O9f9i+jDs+ASumSBsn723B+6/gskM405o5zdYQyz67q
3zLyIUl21iscpTTcQDbRNUT592LQo3Pg4fSse5OBNBgEDYHcQ9FHxv+zZ45CQDHO+j0KfIK+20+5
KQUO36DfUhOTgMkkVEta/TQbpf/xRf5y8DJgsHUmT0Sk87759RbVKoOsSLQU12xKxr2lMQJIrGPC
lAUNHVg5Rq7jrkSPNkwpY7vZ6SIZz/hI4dZI392tl5sBA4QScHOodfsksE1gVuX9B5tc9bx1pHsv
avqf//+Pzue1BQ23yZn0+4ikFFauhZbrXSOd6HJ/1LrntnYelykItdxb70XXqDfFVYzmnjW8u0t1
Gh55L3uMlctEeTkpCbc8FGtc0eAWnHS49GcXk2c/pMHjf3/i5ZD87S3HlNgF1gmuc9Z+/3qxm4Ha
OY5a+7qYBjobj4BI2ZvUY7xDW4nAa3K+49QLMPDmJH0zwtdDcZ/b7Ic8q7XWvj4mFxGTQRVO6fa/
P531l64b4gCnlTCF7+F4+/XTtW0pSRIT8W3xLMgAYQ4qOmurZfz1/sjccXCRqDqupOyK+ydVRIRu
8A4L3PEVJU1/34Igeiod481E83qqnAdsFj1mh1a7q0t7oPddhXrAMKYB9sxf9SF7qQEA16k9Pmiu
BrHJ3i9G0NRvvjOSImo0TYnPCNJtT5Z9bLTe0Z3F5f/95f8C5ppB6wKsh0c//wcMK7N7oQ1lk7C8
5RzWvfC5gDjA5NwUmwjt5z7S2xevCglCnszguIgAslT4tzD5B16QyREX+rfbxKP4BkTq8nn+YEvh
BunFVJvRbalfQrbExzIHJScl7KACDCpL18pil5NO7rUuSGfmFI+omOL7ofQw6GIJ7RwDPLQ+8wES
fKXN54BjBA/JQ9mqGAkkOUFKf81KpycSoUh2yx9kKpR7o8mjLa9xZCNN/FgIlppuR9aDoRH4O8Zu
SuL7/BiNXsuOEftMWlrP1mxSqiUxCJMznsoS62obA3dC9baKdLfBXc7kXUecMHBSaClsdKzjpj29
5pH1ZTkVCyf9msV07XFl3Ge1NC5RmG8s1Wpk49RkLs0NUNqeXUN+bTsGfS2b8NWyTdDJGosS9cl3
RlgUMW6SCZ7ZKo1y52Ho3VfWCtgIkmvYDPl7IbKrhiOFoWfNrrG4AxVgPYQFickjNJ2kgTiRCLWx
gR+gJWgNVkVTeJe73mPYdZTK/HKs87Hm5MA6jiVcBWAZZXz6P/bOY8lxJMvar9I2e6RBi8UshloG
IxgMuYGFSji0csin/z8wy7qzsnoq/96PlVlbV1ZGkAQB9+v3nvMdxObfLbUCEe7To/TEZ5h11uE/
v08hmE/8EIjIqvlrqxFHY4wfnfv0OonUUu8mNW2KRKF/umqPyjceGFZow0D0A7qq6xriNnW1bRHN
Xd/L/wU//Cb4weJ5/d/TTuecwKq8/jnqdPqBH5EPpvmNxoel0yc2HKrFH3EPJsENOk/8lH/qORRk
7At/xD1g8f9G9KhGlKmjurrFgfSfeQ+Kpn8DnAz6EHg8QRL0JP+TwAf9F0Y6gyebJjEdABoT4E2N
X4uaNlVHzFE2cdzMA+ZtpWD4iJ5kUu1qRBDF6N0Qh4TIpgGcEnM0mxVjvNdU/8UT7e3QIS0BJlLP
Rjt+tzjhJyo8oJag3dGlgUW82SpgYVhow0fjCeIcCg9z38gJBpTJKVBjIii7fesgwPdrEoogmiDP
HR7DaTRP67plGWBaPZp7pibvtimieYk2eJYFTguhgDem5/F7rDYReaD8bfTbTyCcDyLmdcC+RayC
473vWUdJXpuYTE3XP+11DOP8ZBuuYk/oS+he9ez6n6Wyzz3I7Rln/zzlV/Y6WAaIb1M3rF/pEcmP
jmIr89F1qNSNpV7g442QkGjQlOaRm77LrLqpnfLU+4iYQ3B1rFdIdOwtHreb6S+MDJtngj90NSkh
hvNZeir/BYX3se61dH79QOD0CBIbXkaX39tPyI7QqsEd4Lmcfsn1t6dJ+6XTUcyiAIyPD4dBaekP
oArgrZjFMUdE2gfJu+0wR8ow2eHboYWQKhcntecybIg2RcEyVyN8o2Px6ZHzVorwvSbTa17XCAh6
q5HkG4r3qFVQ3MfOtna7EzTcJaPid9vmEtt6RXZOqRLBCFavQmq9yJTiTB03oJ1QCa9LVd4cJvBu
+pSN5ZFVYHLin95U3vXPRcfCXVfepYlaUh0KZz62DcomMhJmStCiW7dg00R0X0vNHY700Lh/ik4u
CyzJeETEHDWVNLoVO5/SG8bSnO7luk7ery9RdsGpq9RLNN0mpmwO7jSpwew7vSSwshW1/rJ1uZW7
npBeDWaI6znr1JZIMJLofeDilIiminSde8YujfyLEgToaQdkHFpJ8PR0n9QqsUTcGajlrSdSEGah
z4VNXesG4827P92L03+dMAA6I6tFEfBDP35y5MbvlPmA9ZABEhes8RigBnxbPGTuIqtAKLR1fGlN
qOR4K2RrAk1vAFWkcfuOQ0MhC6I7UuXsrslfVjvdjhHt6Ug+J/bIPeaVi6IfGPOpAzJ0ubr+4uvl
hiX8PeloaY8Hb5o2xikPyfV9oXcHBDRkJ9U8Xd/tld402mmPx2l1/St+LiHPhZAs/Ppitb38zVFl
6jD8qyqaVidKfUpT5oM2Q2ZnOsn8dJh27KJkGkAzt7VYZPBrb3ULYU+nuIRscv1+WrRvf/zen2HH
f+6E/vFq7LDaNIAlfvqXA56mq6xBGmMNbeDJZYbyHuyTWIfXV3QrRh1HpXUu003z9y/Lav7XD/nT
y07//acPiUispvLCE9e6zpZr/n6d7kqe9t9czWtf/C+X0+EIDfWeLvSvH7BLs7jEoWzNoMbdRK1/
ia2QB9u/DDkW7FyQvpaMPP0ejwHe5Js0aOeGGV+ywNv+/Wf+BUT741qD0rOsaaY2NZj+/KG7oq4C
zSzAM/rQoWwJSa7ceS3L9vR+NBwis2kiQsro9yTetnG9nWz907tL/XCDk9AuuMm9un9M1ar83YX6
czX+13f3y53QxxEydJX7Lo3BOWTKKS58HtJpKysjazslyQfTLhYVAyAGJo6/uTq/4Jt/vAFQs7Qa
GOTqjHH/fHm80SkM8mSZYtT2tq5q4A4xXpa+Htgpp8c0mlYXvszPsBqRHXuH2nM/a6VjyYpYagZX
IB/PjO9G5l4sd7qFvRcSQVmionvIHBdN4mPxCwy4GLdY/5k7GezYscZG0isv9Yg7p4nHg1qbe4Od
Mpu2iWmXj2xSnpri1AmSDdLGmAUZy3Td8e7Sstlkdr6PQzB8U4B16OjgV9B7Co0vOuhur1uK5uXu
Qp0esWmr0SJX8OMvZBaBewxZRMcMP0wNPhNa+snMwCd46OynVbSbrsH0f5r4TZrVK9pw/D3TZudZ
QF/EsCK89q0wb65bR1V8JZp9TpNm3YZYp5xps4r79jJaySkx7UvZf+m+gfWUUfIkpVoOab6KO7lV
TXsZpcoNuSjvKidVukGPg1VxsSIu/ejE42ogmnUWXy8ZBDDV/hC5feOb3BPXl5lu4mtFpQDihwQM
lh8N4mKqOZzpxhXTpe8s92J7q8ZkG/bqFqQStr1reWO17KH6E/NmDdx4yIrA1b+u7eE0GMzq6afR
j1I6gkmcfoo9xAYYO/29v78X6dP9dX3iIWUhdh3Po/f1y/rk+uU49hYO8Gsl2LRks9ZGcDe6lF/Y
jXlijRKXH2+pUF1UXtE747M74efP5bRzTZciHMcvv1bWzsANM12ErG5uzSy8Hwx7JG6A4rKy+eqv
z/4pqPHwY4RuPRoAfgO4hVDvJUTFH+YBZVobpgREqaY3Jj9Kf/DHj06FZ5cOe1VB9RuGK5TxzKHZ
UHO4IxjdNnaK6Wpa9No0eUdpE8z0NNwz4eSXIceaWVb/6qn9EoXcYvoryXS1pzfVOCQCmnVxq1IB
9Ww/14qxKtkrQ3+69WtuwgBNbZolz2nLrVx11EF5op6TvN6zBIK4mG7uobeXmJufu35lCI1qh2/X
nZY9JShfldziHFfjCa0u13vdKr6gf+JsY4LRqe75WpP0yLhmpX1OdJ6TIaRSyz3vMqjWRZ2+kqnK
qAzuTozlOFZy3bq5vrzH5uVMACXZFqAJmoMZTLsc8UTr68OoG8H7tFp0OWWbLe863smMyO6beOCr
VbqPArXW7PrIFxWXpenc1xrvy/VfioilJW37S1aJ3fVP3IEbX1Zrt9T2bUFCT+zo79Oqg5qkJvZS
vMPd+ewJIQtV5c0Yn0PXuwf99o645IJCEKOuQvIaXcgsTVCGYqTKPTASqFt4FxRj9D94zaolEH30
xCnr2pmZKCPIaL5NsJbO3OqfpcWKeH1McyiijLewhWvKbQB8EBxv9E4gaw3Yg6cmpukxB/83S7sK
++70IPVhS9SbPMmKcG2lMXlI+dsM2VjvcopDt4JCo2pftqHwzbBdF7V9uT7ZoUEAZD5+SdEdUr3K
ZpnE9dLwVXlJ9FhVxn3liPck564kdpdQ+5SSmH9Ju0enBOWtcSC6XgfYYtkQH68FbQv7eOZX2lyx
YYdUmrPyuS9m1xXh+sz/3yn/N6d8Vr7//ZD/P3xHQfP2j7fs8x+zt+q9+Xz7+cDPz/447yu29g1B
GG28Ke2G+maqbX4c+hVb/0amC9ocJgGGivaT6dAfp37N+QapW0OLSL4IjQGTVixxiFL8939p9jcP
IQ+VgGuRQsXf+E/O/N5UvPyrCqTiItqQhhXd86tQ7CpD/KneRHkEzduH6oA/Yt3togMwuUN2cE7F
wTtR6tyI2/Qmvcn5p7zxd+MBKuQ23OMT2eS7fIce9ojme1Efk1N5LI/ilB+Vm/QYH+U+PFb7am9u
i42/4p9NsO134TY9jLv8AC/5UB+im+bQHLKb7mDM/dlwUHbdttsmm36N5H6T7VC+7+RR38en4lgc
wxMZQCf/ptlHR3G0tuWeoOb98Jtp7r+5IJpqEoqg0wEhbWdqkv90QZJeaQSGzH4xduOCJscKx+7i
p1vl3xwtfvcSv/TZIYhiL4O3jD/luu/PBc6mv3+JXxSJ1+8VORgfggkVI7Nfg7V8g2hyIyQO0Qrr
EwiZWKY7nRJ8DgtoRqe+tMK3a8S2V65avbuVXgMrKd1a8gONKDf7P5+N/58P7GpTQpljUTlwnPp1
xpQPvl7jtxqZsdpHSQlvcXz/+5f487mJz8tLAJ11LESYtMl+HQwqhHKyVOvDImWUOUpstxEgFN39
jaLyl0Si6XW4SihCdB5cKr9fo390KcIm9YxuQaA8E/vylMn2Schgk2jxVzVgdwPmj0923qbWzumC
Gzvy76tafTDi7OXvPzI9wF8fXpaBqWNHw46BDfmff75X/ZIWcRLz8OL7+szs+t6V5b1lZLfmSNtE
vQk6F+pdyK4dW59gC9eDx54G8govW3orHe8xcaAWDnKNcH5n+caOlGSzx4SqBEyGI8zoAFjNVSaC
9xIT6krY6R62ycogUw5zjtsvPRCpiyIWi6my0iN9Mfg1AW5kENlsjXP8eowQvWYutf6VtzPL1fG5
D/m9WlnfDzb4MSD9JeoBwEz0tXHe9PnR1q10BjohxOpgrtQEIYEO/UChOwGNC7qGMr42YniXeGoY
PfJ+I7PnG7BmpdptY7lD2vWiJPW9cKr7MGtb6m06jFFG2EY76732vmn0zyDmQmS5vivhblGqzXXF
a+hgnoRSvYwQWOfgsowFng0OFQBjR+MTEZq29HEMuCbnzC7GPG+1QzirneZGG9pmhoAWSYOJ4UYL
V1HEn3Sww2Z9o2Pgc8ZzZKJ0GtHiKg4/S38qXbgwX5ihFS6hOU6O98iYHENxq35ItaFoxJyOB+gO
RqXqymIel+RQtjxnJLJbixILyNwg3QPz4n0mGvBY4QM8E35VRZ80xZ85MjbUx+Y3y+RfnzeUrzzK
QPCZvdJ7/vOtp/eCKWCcw1pXyheLkYPIk1XsFL+5x39RMP943n5+nekR+Gk5rgKwQ249vU4WIu6N
3kiKA79t3xIevGnKiA5kta8bsWnEeKBHCWN/XHhJToRWRr/yBUWn1hZn5pC3Q1rMnCF+8+xkZ1jh
9u+fxj93p/54ow4LnAOZgL30lwuS44FMpYqNPUIZh+8T3oT6AK+TbBb1NzOgv+wf0wmM8xeDQ8eD
d/WLFAc9gVtkI2AQjMnzWkL97PTfvYT27z4Pk2CHkkW/Dib+fOGB6ULGI+vyuoEYbjVZgs8wfWZq
4933qty3mjwGlJz9FPw8feCuiwjlLJdOXJ4D0tGdIPsaueYs3Q+9XykwmKzbun21nGYlE/9+evd+
6Sztvt6g3UTj9Gr7yZvVawcucAxPdMgXSLdcr0NHZeGmBFmxbCWCr9BjImwmFz0rT2lZ7dVxPKRa
Mc3tTzbhKhK3w9hoDyQBZ3r31Ju8IzxZqaMSV5B8wUqY+4OAVxe/+UmxU6mlKyAV1gC0EsOPn9b7
nIcUgttWpexXmmSlBoKGaY6gS19UfbsYs2Yf5/ekBsx1gNh0Y4KtkcZvhSFAbk3CiadxYLHVXHJt
8xdZgBYihLl3wg8fHJzupKu45fwpbTrWakG6rzjnaJ2HcBuS2zhdcdUosd5pD6MMkQF0xUyUwcbU
lTWgNzVszvhqH1rbjhFqYKmszGHBBnRbxfZtbxMB4Wmb0ZN7smc30vaOqReuLb84x126C4fq5Gti
6u16a13WpzLAyJ6GUBrT5zA/AS4r2n7RuuXLqHAUMStz2YAFn7U+O8LQcE6z0teBtnmqlJjKp9tQ
PYSD/kAkz2sCB17Jdp1Kp15xs5dxCAhonXkjV6ZmFEJBZWvhhiXyY7p767Q4jTFkr+5gG3yXMVIe
S7+dQAURupraAZ5T6w92kOF70j460OKcyBgNjIy2H9PUWhW9cq/nqUJnuHny+3JPxPg8KN1j39T7
pC/OTKJWRSfOxjBTVPXgZsrR04JtHHOkI3/AKpJVE5Z8B8GFffptWtPUxr3tSnGs7wpW6MY74XnG
J17vwcy9uFV9cpF60/NrFw9aF26zsdpzIVcecYvlMBxaSz0IWFqqIfdWKjapRtyKVpyjUKw5u60i
kV9k3C1s7I5qG1zqjN+WZ8kuK4KbGBebxRik1Y0dnCxr5gfl3Aybp7Iqtt2bHMRWZ0mfadUUdmtB
xwPWjqZiHfjOLa2TB8CRh4xvUileBzke2EUfokCfNZHzGcegwWqvR48PPEYV7DwaKCtISxelNZZS
mIS1aTjIk5wvNGaIQBpsE1obDZDBqJJ2NFRU/F33pCko/0cPnIXLPTBszDa4n9ZYtXZedbf9ctsK
PK68rs4xO36V5vdo7aHJ9/osldXedsNtwUF/7Aa0xN1q+vaRnK8CP9mlWsz83om/woJ1v1cPTas+
APjddeW27NrbsT0IbMcqNyN6z2RnptVSdPW+0lB8u+lH0OefTv2MMPwt9uVZab1qPj1LQwnLqpqH
0vcJwwIoD8SyZvfgPix4r4FaPVWyecoxQMmWkwhPtTVAIrI7se1E/mJ42c41NhBmFsWoASk1b8e+
3hdNd4jOCbZ4Pwc/ataQY5J6Gh4UZyzNa9d/K80HWZwBwh8z4BFzh4jAOZ2rnRfKJ5vCtVWSXdMC
G/CTYdaLLpwlXvqCLhZatHxyKvUAu2ZHUbRw9OaWPhMw3GRnd8NBaPatEqS7Ks93A2/GC8dDyJI1
uBinuKY6bMfRzjZKDKfJsN81kIVRQkmqVCenSj68Vu676r3I041uWdedtQdIDFiS+DH/2GbySQmc
ue0xJQthLdprX+iPUtEODPIQ0ife7fQW8RteAqoAqF5rMxKbyixPjh59ERS4j+Nirmo8ZXWED5/f
6/vHjotLwEhO/QIxjydUsoVbPA/FUJ48bp4k+KNk/r9exm96GVdn0D9PbIs3+faPLzoYcrh5S7/+
+78OoRTNWxb+qYdx/ZkfXQzd/uYisEMfRcFnOapBp+JHE0NXv3HsYB5nT4UPoyTKiD96GJb9DTuG
i8BUIyRpElD+0cGwjG+MTPGJqtNcbXIm/ScdDHol0/zjXz0MZzqtMxuchIBMNW2ErX8uVRBqSs5l
NfLjGCVM/BiJ+s2eXMy+MO91yq8rBgZ8iZrHb4M/bcgKiay9ziYZgqsgI2qXEnSL2cU081loFCtd
GQ/kla76EFyowwyYSB1p4AmGgYU/7jY30l0nnUeXTdcHqzqY8aqvnA+wIts8d244SKSiu0nx3LZw
B83ewcrj3GEZZTaMs6Izl0lpnq3xtsn2jdefJ8NDZmQX0bmbvKvjRW2SIlAMBwQBuzLGCCwdf1Ya
L0OGTNTWOEAlxvMUTqJHd4pirvOQJabDkFDV8N/8HecwFjy6zoNCCYrfynBPrVavSrrwcarMpffp
nHQG3tAs9sRXb1Qflsa5zb2zLBp4Wuo2xqgGJGBmlcGNZwYziXvXbfPHcVVk9OE5lgHePaRQ3Utm
UkEVbZsBvHUbLlEwLhTT3fh1v4TJsVRrOBlJeltCDM0CsIPyLpPxqYVVUGf2Kgq7d6NVL4IVE5zT
tnzU0rKkC9pN+Nh8Lv1mlRfGwW3LpTsUd4NnVrOwSG8Ji1jFGSoTbBI3IlmnMPablJRC4L+Q7I0V
CUHngkQ1bt8XXchV3oBqYJ6SJiwzrQZbFO1cnIyc8ryZ9M2Lk7zE3DUFWQg5VFtoBnQTLM5hkQ+B
xR5WKihHxsKAMXSC3JK7uOUOSKp67nTwJSfQSp76M6NzPnPI6grHMYNPMarRIrBUQKr3UE18tmdG
I0DK3XvifuchabBh1Vwk+bUCzCsSmPdcmCjnnAz/FMphT1GX3khl6iaktua7VpS3lUi2RoWTW527
zvgUWv4NQKFZwuFR81jYi6XuVndtYC6hLS/RX+5QdsyHrlukCNsi462y0jW0LzR1b0Udv0b9JKFp
2Uc0ZaMYVOAhivgSCJpORGSYWzsRna2OJj+6oDpR9qoR3DiaesjhXKIqwkRngji1SCzCpwsSdJx5
kTxKad1H7Ga57l/aqkXBUM7tiCwF0DJjXK7NPlxY5XA/lOAkupXbBBPMDE2BPi4lkR64aPd2/t5A
XsxQFfojDQBFiU7CeAAR9GAm8HgcALpZm56F3jzUtPS7cE+pXMHnQLdjbz1si3WT34QxGaulu4oS
cKpWueWMf+uIfFUPH2oCOjp0oFGSbQpq/qas/ecUiAIKUM+9RI4CC6LaihCEqNQFMCtLz+ZGUD30
lRTzxje2XsMJfXjIZbg0nPZg1AQT1FPOr5UszKHeaRKxptXfEYKzhNW35PwzKV2s5zwtCdgMtooT
bJCfkGoavurFI/wjBmERQULysbQFeBLwL1HRrxX10R6VvfROkx5BGW/DSvkS6XAoDePIaGPRgG9W
SHHpIlxJ4uxpYOXUlIhipjpqM77ghJsLO/gSNtOqrmXg0JPoU4XtkaSaB2mTL+0CtjNHMWszD6pA
bIJ7bD5h59+VVbApPf8jY8YxhW4vc1PNl6YeXDyjegsTOEYKoRtmXnxwOi8cmwEckTUaSBecI0Q4
gKdtG+tlbOp1KCnPGW0vWwNFUzQQG5GKSw4DOcqTPQasBPJOcC99MiLKT8Mn5DKuj6qJFVXdWZX2
VMcxOR/12emEt8ic9my2SIli7Jl9vhwTgMJ4qnFt3cdR8TA0yXnIxqURJeu2I2iXE1dsEF6CI03H
xaaCrKzQC6Xtm6mARnG0hSiNuaOHd0bjLIx2mKvq8Oj44mDkycLmKOQaDMiNahoOqYvwUdKJgUEU
KgutMj4z2jVQ0UoVTtYQzNSyhdVH2Rn0bxkFtvRw5JfvWfCJSYap8FbUPAjDJes4GACiantCPsCu
5KRHGDpqp2yn0hazWZV0Xdx1JYiutPTGWaROoCkdmzR1XWLD17Ro4lfPqPxw8r+2rGwW0V9CL2aD
wUFXwC0vmzXgklkV0KAa610/WmvbKg6yV18QD9cIoqxnxyHdXfpg1asdbKT7qqWLFIU8HqP3XtjD
9xhqZp2zMYxqRuMFGrjjR8MCxvvWEfiwfGEjwlvFLq20oW6OOolqmcifUjWjMNZhGJL5qhPf0y0a
ExjooK1FHoDcw67vmKSNAXlJwxugIVxGAFZ+QUOwr16wAn9XiuQrcNJnUHJfvgEpNKavLePynvEl
7BiRvGpVsasSrqNxhgUFTs6Ml2YFBCXniCGFfMMK+k57BUly0G7MkF5ByDUm62E7gpeHAvVi9GDE
82wPmgQmqQJshDfsiYfO0da9HnChjXPlqke/qL83pZxDDLyr/UscUnDjZqMd6Rf9kvPOd1WJjuFA
bVCKj6YekBlU65QOZtq9FNJeDFa7MqFfmDWBjXDuyt41WTuiS0yYaa5lj1200Etz3trugmVol0en
0QF3EIIBV2vlzZyo1fVGJOOWbLl1l4FpnogVY/2RWVM+MPlIUO0PLVF9ZtAtAdjMnVAEi7yodtbE
DQ2qjdOP9dxsxVuqJsuiHM7lUCwTbPShrb85UjtgC38aMYEqbcY3AmxQSYhcdkmrscwDMS+LWgsB
Z2d0bG1rhfSIQDrt3bA1fwZ2az+5SSyLMEFIXsGilo4DA87GLtrvAiMQiwIp/GzwoOyW1n0Yig3s
ux108ovXJqdKNTatnp58B4Z6nDqHIB0XbZV7s1GRe9N3n1zZmEv3bgHM5itQQCu2d0C7EHeuMeiD
9OG8mVbcv9hFizChQa/QqIZ0fZkWcqcjSIHwUN/SF0XEuS0SX8QFbTMBRaxztmZHC9F/DHt9ofrt
jVYmSyywdKtNulEjiZoEE888aKORnr6gxnsofTTxcfMqvNichxkpGNMyyYD/wVYoA7ilueupZ6kj
iKDRGUBr4TzzHjrTmThspLghxPToeH7ZbrEOGUCb8ksr9aXJ+XF4c6CYojph5yIDISbqEenuqSYB
3Syqgy78jUe61gwwyGOP7Fa41m1SjFslWCbeQznED1bvzm2hc1wuyTbwucuVtcfNlJYAWrkYY3wp
bf2mSaMH07DQ7up7RZd3BRsJOKaVn3jHLI134W4I7kkswVKwMW3vjAvxQN990QRDsMs7ax5Otmz5
YiYZ9QvcLZtSyqlSWlvipQ4wo7riU0is6l5ULN0Go7UJAEh2K09JQcqP+XuBmX5eotSwsxbriQJ0
sQb1StSF4Sxzq3jl0XCq+AGz2TscsGRuuCS/jx5CkPGiFWO59EHULqB6Xd8Wu2iiLtVG4XjbPyAP
eLCl3Z8JtNwJmv2mkZEa1cKTMuoC6gu162gMzdLEeIURgewvooRS7DBIQDaqWs5HZ2SRc2ZhYhOx
FzdbvZ/cjiN+IwHkEd8z7pFQ2dSG/2T649zUmsWQa9a8xmHCKGUOdf+g+vm5STRugtxY+4k4Zgb4
UuIlmyycYyXoFUrcWidYzjabWaXXIZmTVN199OFn/nscWDuYzsOMhu2uS9px3zOIitz2M4KqJqBM
wCW9bxIrWGI7RIcaZvNa09aZRdimBjmpCImfUwQLmtMsNX0IlgGb77yI/VttIxz3IW8Uolyls3Lj
5qt0SORDl9Kjvi2oToh5mOvevvODu8HCUUlQZmR8L9lufFIF8g6W5Qi3pyBq0WLNoZWif1hDR/vK
rbJpsrN0yn5NN7KnifrsiXgvn50mOw8y2iWpdQ6pefVKXBw3OqBWm8F4X43OR4sN3fEfFFBuSaf4
NGuVLfZ1toKxNoCshzxE4K7QiqP8GKlMQf7Dkt2lMNzXcWevBz9ZuNJeAUR69g2NTASUfmR4GPhU
QY224V6xWrko0Xu6MCJVMi5lmhnzqpU7pnyQWkf5ZkYmRfmwy/DBBA4HCzjqTt+RcuaudKEAo+9m
svdWuvesSWXVeh/9KA5xvxxLm/3IlY8xanKlx24n7kOCIceYPFSHzUzEyqJOgwehwlEETzn4Z3WY
wgFgLN3pNvhhTm+H1G+fIUnfM8daaW78Et8FAs1O7sd3BbHTs0iLLiYw9JkzcXG5hBenciB7m/Yq
1LmX64Unm11ZgYtXfd/aWdr7mFkbITVn3ffWNsLZBeE1imSzBBhwLvupzKdlzSFXN8rvQNro/21I
3plZ0tnVm9AZw7ktH5JA30pPbM34XroEa1HiXZq2XlZ9ve5kMpdGDP1Xztq0WCcRzR4UOdyutSpX
wptcX+DSYzu4S9JxW2v60e4xcGvKjGfQcZbsZRJJtEU1PDraDbwgaPSa9zVYPADk2n7v2mhnlPHe
54YbdbEwgnRemYeyPeZQMHRWQh0AJwSRpWo9VQlfGuVsk6Ys4mJhGc7bVHW0tTdjRrmygA917YVI
Zcd+Txx15wBaFA3tzha2GBEHZjNsCnLuPYKSnHbiMi0HmKpou+4BA806rWIuNZD0LM++W937fIIG
1rwZxwsX9yg31UhpYclHDtGo2Svwtp9Qwta+Axiit+6gvh1sICscosk48wOMwjZZLWVJAcag0U9A
M3H8zJRmzX+NP0Onl5uIlCQRo5O8B6M0Kb2Uu0CFa6+TAkxCNbW+v2gyQJFd9ulYqH29bp+W9gnR
/GtaeKeuT3ewcS+pVeyrEcq3lZcvWu0cLEE8VYCSq8/V02CM3A1pxzaIUI6vsJ9nYcWXSIfWitQF
QSRrJK23euzTbLeME1PMk9qAAHTGzyIZDnBlL/SJrJmnhq8hWYr0GI+Npy5rvT+D/kz2aSvfA5cI
ZCsFWygFalA7cXd8loUa2EtiKle2RLrJ/zwoGpWtNEGmYkATxTYxq0tFpoRpjXS8q3SZDuVTW6gv
dkgcnzQX0BA4psZ7l7w2kK4cYMtV4o1rDS0iqMx7W+u3ktmhR3aML09RY+y1hKK27+eylcj7wqXV
c792BS8KkkuvDPhl2UYfWyi5cPxJIzgzs6WUqI6JYBEKe3mXZ6M+63O590EvWYTZ1UBEPX+4lZJ0
DgiQtw4FAUI7MkSsIH7uhH4JACLQJbZTuqscqIRyBEIBEUyEO/oDzMlq/8FrzXXRk/su1GhG5UVa
yG4EgzJDnxTs6cAPjKjV2xZZ0CYs7ODQJItR0EMvmvhktKu0J+gjIoGlEiVGkmSnAoWmRNvXefSu
d879QK2hE/FRJx7JSBz8wyQ9mo2lIKcLlpYLM3ZtBD619GjcOCOkmlAoFDZfMQw94qyKVZySBu0Y
D0H+aSfJDUAwdM3FRgifHy9etXogDsx6NKJ6jbpvWQtshoyaUSN8Bqq6KHIXi/mhkm8Q7TGRKGev
AsGW2I/R6HIf0w0TZjNvTFPOM0N7jwCYhXUNbJZpnNrai0rQu+utj7qXFfMu8u70tLl4dcVRVN82
BisEWIFjjBBR48xEMULAaVbd6UKfWcZSSPNYQw/UxGNRDYsoYjEyn2UNigd27DwM/UOJvjkV65yR
gCdWlP9Lm9gnN3ku/NcCrjeRVbM4zO77WCeTNCcEsZ83epow1wZjoqka0wGKJzDdjBrI5SYXja5k
Cj7YbB6qNiNgpa3PgcUBsLSapbTKo5boB6su79q+rkA62zttikSJOU6oxL93fvxs1N6p8p8UKhwO
48pDLDpvFRaQ2X3/e78t6VggomGFU3X6d/F4NnTx4apkjhcptU9kBks7whwesm4VNXZpJ6Lz47iz
oQC2M4rxe1wFNPqMQ1Pcsi5v5HCbusFCKZWFC8ggB2gt6K6OrrFAVj2rnPK2CW3W4uGN/u1S4+P1
3JFUs85DNAQIIuu5oSM6JXrIDeZZvDIc5SQbgdlSHGPk0uTN36SxQ5KT+hmFHH5h8mqHhCEueXSQ
uNR231sh7bnIoj1ZSmIGkyWstl1YclaSRkJdO5yq6omv+KjQfUjadoHydDXE+Z6azgVmVEbGOhT6
isSguW5T9ZNoNcWBWhamnDRiO7odRxINW8qIckGCMpPZDzINgU1U0CMly1oXo4dpSbBsIgZW2j3d
Gmc2sm6YgbpsO6KZyUEqi3PvjLQgA/p8bIXwzaHx0qQIARS1RXZIo//H3pntyI1kW/ZX7g/wgqPR
2G/tdPoU7jGPeiEipBDneTR+/V1UFtDKqOoU+r2RgBBVSGW4czA7ds7ea4/0cG4KbT6Zuf1plvPJ
g3iyFVlGHG6WXUJ6yqaaT1ZHs7eOWNebYsRztOzgQ3+SLxiTATbLV5mR352SKwNd1uVXYpINYMT5
nDweCK2bun7rSSLv7C7oov6QXSekbWRBLC4N57A+q2/ddELmxOmySI9VZx10akUYs7V0tlp9Hocn
sqE3I0FfQ+pRrgTA7lW3ZtMfPWSqw2ZcDtRgfkUCoRzqoMwOSVJu5iXc9jNu8VUMM4abKUFWDObc
oI1GxgsLAR5CKG/DEh9mYfmlieTA1nZzNOD29Y0ItIijtoT/bhwaV1b9YFSI/e2gmYC36/tRL2Fs
PDcr3c6p9yA3OGSVvprRAugM1OOnvFojbg5OqDEHFAAx1KbTu11bTHul38763cCvLcLXDBnOTDOX
sn2rOTr3bvYd7yNMTYK9EFxN8oaMiFDewn7ZKQxRuvOxautyEc4+mRSXBnL4zEg7zhEPl82F6nyp
y6Ae1V6H3px6ip/DQCd8lcDtPfwznj1eI28OjCG8MayfXdkFWvLYpfIQlW7AEWNbSgRL8ROqUkRA
m1qrWC3a+8nqdsIVOzrypyL2Dnn22gzH2a058vU7RR87OafVh41/o38C7nqh1XVI8ltCd/fNovs9
se293m969qhJbCxd+o7NypwdTMT+lp6/lbI6mfO3olVibxC/Sf3jBmVOfmRrX8gs2MdL+Ti3zr3r
WrckMF+HmXUOpxB0pjYHlsG4n2hU8wQVB3sp4WhV070RrH5tN7q5XZVTQa2y77bLlh/V0JaY7FxI
2n2Eau43tLpaijGLzOQp64jtG6L6hE8NeykDoBpOCTbvZxUO72PMtL1QHqppBEBFO/OMroe9sPg+
iYSzj6D4JtKMKAB1GAuiCRtPiTPH9N5eQQCi3/Vy3reMPRamRguu77TWN6Wz3JcVTIM5JCfsO/LD
jTePwZJ+q9JlX8AQrlk+oh5g+tLt5vFN6y9yaneEnOwdRaXHqMRyD1b/UsVit9TkwMICodMD95Do
c4XQQfMLxCi6cRH9vfyWOK+UEceYk9DYzTv4ccia2pSeAgMuDec7EdMmnaU0v9OjYk8C2VZ4LwYR
oFlN4EPdkytAJwnFuD6pVWtCV7O4KSPQDGaONCIgXMJwBMnRqFLLNEy3C54kv3RjtSksnEAg9C5J
0mHpH7X45GjWsxTd/Tih7nNb43FBE9TROzwtThZdUbJPwRgxvzKynDqSR9wwOpp5LSYV+CocHYXm
7HPCmK+sNn92Z2HQStBWYypDgHbEdkh9FftaAzyAIKnB93r0QL1A/i+iGrFCakD7T28dAt6cZa4+
qmHYMruuzl3q0PrTaHWFpdh4baYeq6fBcYlBmBN1V2Tm42SWHyPRpFvVze5BDrHYj4pbnzTTrUrW
0jljwSoYrkvYxgcYU/ldbB1gtNtncE0fqgvdR2JPutvQepChdnQK1/msreSSenn75k75c2w73yUM
iRFUelpbEVcsheujqkdrWNLbtuZuGyaXhDTY9znOuoMm+7OXDsV1OIaaP6esb7m52ht6KgstvPMq
i2XRRAeYxPq3AvvBdpxgM5D4VAGIXs0/7cXLnXab9IsKRoEc0KooiJd71ab6AVR7zeRz/HD0ER8y
/ZIoIkGmF1F7HqLPiAHoHuX5W9iTpwjpdufGQIS7JaDWJxxtJHWoR+UaFnmBvIpSz2o55MoxBnE6
eH7TTY+2zkyfgIUOBDAsMgR65sEd8oNXpvqpMSDCFXA88Ii8KCM5GUtEokbiGecuOmWXrBkHoqG0
LljG70BUCDnvsIks/Q/iMK46PTXRfZT7qF9jnHvq9Sx+SoTubN2SHumsU9Ebgr3anCzicvV4Nyl0
bH37EHt1e7EEHWtHNwKANskJCvd+dL0fulVTiNUF4UlZm2x1Md4X9qqU6UsiL5f6G9z0eG82bLZz
h2tMS90dqXLs2GKaN7brURqhegVE2fAYpo+gHmcf+HhQVnjghW1ctXp14foolpMIuOQavFT1lRGY
ZC5tJ2Mh/LQn8hIm8r4vjnjutL206RUCyS82cFDzDbGVP4yFTaGZhBdgd9vNQhgbd9rRdSTvzwo/
w5EPaHRVdwaTXnCc7epq9rshbPduyVVi7skqdrcmD29lyPF4gvnrkkwLK7XEnpVrsO1y/l5N4xLd
r76RrdJpyzPsCKPPMS36SzUY5k6OxDXE808kG0lS7U1VkS8uVtJ5y0KSqiTojQJP8tSi68mjezNW
47Eu9zXqIJ69nCinglOM8lraWBMG+vIHASi8pBpRDjzHRLIy/9Db4gCT5ap0ehnYPamdg02pwtLL
SfA9IirVn8yecseumxPCMYiPCgAhF9JPXMiCk/1dWzggF2soNmELyiUSyyH0rY4HKnNgvjR9JF0U
ilvVJkf64h9eU3xrRXiO0M4VeHxu0sa8b4e1ZzrO5yrWCF1Mk9mvRB8UeE43FkNi6ni4SKpYA8Tz
HIlL8YztaiZ3Xp/3nrnK7qc7g5CTiznvnG8OFrTbdpQLvd5l2XmkW5ekgDRC5xvK8HFBl3AGyb8n
c4STlSJ1vi26B9eqC7ZONgSl53I31BBeylnuaybWc5oY9LbOCR1GTPY88OMcXyejZ90qQ4sD2pJN
MPEjFG7XO2DAxE9HX2kbhnFx1dRq1XTZG7Ozd22LdmAigy3ILM4i1aRxKHdoZEWkjHU0xzboXC2k
O+gDrKW6pownPHq2J3axB5fvYZmj9hPBCFPhl7kO4+fRc1mwmu6oF4buuwZpCusigE4XwFH4PRfc
52UYduSY4S7p0TYPzfWIRk1LjJrMSFFucXlFzOKIv9O9lCYL5q2CDuHGaokxIvGDHBHE1B5MLjr7
L6V+JFN6uTE81Ite/wSi5kcmW803W/29SdFS5mFCgJf9mXk0agZlBbU9vIl8COi3wcl5VIN0TrKG
Ms4p+yhD+xjbndxHy2IHk4ZZENSUdliy6dph8cbYWDs7K9fcu0gt5F6E409FHMwW1Sy+wsbkwIE+
dUpL81KXhwyQtF93Xh+4KdTIbupnTgRK3YQNr6vSM4TiYYq+gOCD7FU3zOUyoL+8nouaJFk14UVW
Q7ufrOpcCuuxiZBmZTWg2mUhQrTvokCmmArFNELq4nx2cMZw1w7DfK7XP9CMzufRGn/WonsKZ0vs
Rl1LDgXW1p2ana3Oc3GfxTApSnSboVGkh1KftY3jJnCBe8g3GM9mzVj8vCaco6jo4+U6GW16wkBG
ANiBpKEYTETY4Aw0D15icABm+hh0OjGi9UgKiybaLQc7MASxfML2SuBQonu8mS4XZDUcS9Y0b6Cb
jOWC4YrpXiuD+WXo9P5sO6gbxvlTzu4NaugzrgEGWW2ZBlrrEC+7Uo7lHKNfkTNzqURWpDbfDElv
HrPUBY45M/yxUtNhMGR8VmaiEEd8G5GRXFVa8T4nR0le9JYWGPPM8Y4s91Otl8Vx0aN6H680hl8x
2kN5bnKzWk9w+7JXR5X3OmV2Qj2t5C6a3TYYlEtgiS6I8qq196WyyuvUeBdVa51xZWAddq+8xpSB
sNW1yHsmSLnhT3yVY0V6HdsLxyK7H9ZeZ5jtw/l6oDF0o5zoBioqLSwXnYYTYRIw4gHedI+guqEb
FBgJ9W85sOl48WMG+XAblkyqY2lz/kZXEoxlPgXZoiGGbDpjb8XWvcd862KUBHNq2BU8j73KqtZF
cPEnVdD5ljF/ZWI+Vji5dZ5TWlwyZXFJ4NNfZSmSGL0faeLOL3rtsUyk5wnNWDDWFicabKIujTId
dgc0Md+opUlQR5Iixoz6I4ovkg5xal7s2ttN5FEflPlAmFZ8C/8r4qsQatKTQYNKFXPNgt+dDscs
GWqPcnjILXHOZMOTXvfPeE0gcDp3+vTixXp2JBtp8kU7XBe5czTI6trniSo4OqMENZ14q0Wac0WV
SbpTdXZGjDJ8b1baAcqoHDy1zhhTIku4Ab3RFlcxKQG0K5fFd8YZTZQmSN8gCy5usENr3cRAt9EL
v1uIj867c4zAa4Msxd67kmM5Q9gnJe1LuvAW5SPSoTI0H7WSBkgx5cvJiPq3tiAUN4IivyNcnSe5
r48wueklwuMec1KMV+swyhnvzghls1ZgbkDyHVz5ObG/Nei+WuhiT1MzYAKiXScYFjKKQbDaoi8Z
a2S8IsVfOqg3I6zeCTJ8wSNt35StuhnoOGQyTZ76ZHpFuxzu5oExtFVzrVNBP4roVsnQ3OXoXmfe
ZvaWl3p2bsuW/oYrh23jxGzvHVAxLTbRXjsssv24k5OF7rtmaiS2cRXfG4mLbWgV7fFwy7jamI7I
oXwhBR8i/shp6fapWzNebvyuSHq/4dC0reykPY2p8TrSsj86ocHfCb/Ppai51sj/hpc8Nn6CUDEU
GelOlddbJYr7RWUJ3RSaSrMaOS+w5TNRJ/ESjMjgEtaTt0SUaPJCtyDK3Fea3AiFxgIVoVVVl8mg
mHEkdUIbz9uoItB9Qc7KeYZ2m3E/pBkygIRPXaMS8zOaKlex5i1bxVQaDVIprij246tMfxAxacEC
5B+YlStFZuKW6OY+0ObKvIsVf7AscObDp4JY/qoBCvUkrPQaDi+r8NyATB3N8GYi7mDTalPxngl6
yuSJ59twhBrpNVl44DO6exLzSB50rGKfg3VAHgPrPBxMsnciBkde7sbkxmf/+un//H8ckOYrInFD
LtjZZaTNjewOliJ3hEWR41jmNupqNtgrdMfxacbx4EcmUb/WpAKRzMbRQImjdeir9FG/iM4muiFp
DYJltsVMOtRgG+3Zc9R72cLJrxInPaKQAQtUXHo9Te91BtGEPL9qy5hRCM+KQhqocYdtPotIeUAd
Vm8RK1iUsk/ebHErqK+L7myPw3Q0Y2vrLKYNjiCPoGF0+daoMFGkqqFz7X5bz/h7O0ECKaLQIhMy
4oMtvvKi8VLIllp7GNUFQAPUPGs51c1snHq3xHbdzyfdaM5ejFXNmr1rAqQb3zE5OEB1rE+GwA5n
psNdLcZzl5TMPXWm2lOcyH1vzjxI4TKfgdbCNPAHTRqXMbO0y9jrMA8pLZiI7VuiL+7asTkCVgCy
W5Xatsawv49uFpOehlwQxNm2jHZ1MR6Xtt8Ks0KsQet1U6NcIT4rIVapstN9IwuGHZaj/EUN4ym1
ibbJCSyRDl82ctekp4WuuoaVItDWwGWOA/1Oy4iZsRxiMpKlPDQy/5bBBDnEqhUHUx1kS/BREtpX
c5GS7Ni757rXD3MVphDtj5bTUIt3+rs5/DC9XKNvCwCcXG5K7Ti8IynS2VHaxxusGKSpxpPDWLx+
xpERIZREkluRfEioFd0VdPDNXUhvgnLzOZzdiXT29nnG7XroxpqBUzc3tF6Gb4QHM+aNr0u9O+hN
5z4XuV5eBp232BtoThNaf1/Od00ZOQTTR2QSah7qzgo1p3Lubc9hURjeC4UzdqDtVdBRo5mdZztC
7qkw0+XimNpOFCgnh1zcOQa2i45Umh1Y3xAAav26TMmnSONtZXAuNj2Gp6nFubK1vlsua20zJS+G
ZRO6qn1onXie6Pk1bZhdVKZ99zTrlthMyGdkNVKYOw829Y4upwDULplmEdM0ujK+10wG40ztZ9P3
J6ZYcGazjtT4fpdncBjCfrXmNIhbTYXbUAiYnSy5vrbVk3w4MelsfNcudnEfs7tGB6+ak523IH2N
o+g9spsdNj9ja7cEYiaYLrbUK49eXp91rwOvgRwZ0CMLJoFxR1mTjxohREmWafTVa11gHkFyNXbW
kao7jax2i4/TDmya9yubEiRvrZGF2r07I3k5Q+dtixIBYokqE3INhrGqXcc7nFZK0mfwm+W3re0u
AZdxzbGddyOBblZpTKgz3Ls0nu9RaU++TrZnjbQBK9Mar26tN0YsvtvZm8l0GXOx9zZl6KcmT1Cu
37T0ubt0uFU2sartUoHPNItXzsjfO2tmG5qnl6ibeN+W6kecTi6TS44ecXljJIN+Ix7mWW7h3aCq
tpBnY34N961F5KCL/QrYTGy3iMUMa0vrctpRyM17k+DLWBj6QWvqUxZKbRfanKNHczQ21ThI7LTi
WYYJMbUDPtBY0WEZF9u3oZxXdJbO7ep6Zee+mYpJPni9OmWQxfYaAMwyNW7c3KNxVej6cWLsN3L8
IS/PPkfRfGtHHnMtvDCuyI5l1r5xm3DmNEid6lgACsU/WjrTocnLh9LKFmpvrwuQgaOtaefBb9tJ
o3GJomJep2zlKFgp1i4ZzSrZuqUfN7EENVLCrsPpUfYuvEu3AcVi7s0J4HZt1rWfOyzDsQYmYECg
27TMNUDgoAKb012OgReaKXBRK7klDHyiI2o8dzyB5kDcbmcn7FZVqehpLrD18s8Wo/Mm7JxlL0mR
pv8+n9r0Q1cjapU4+zby+RlOpAHqhMr3tATYp99X2qP0tpLIdVRr+VGCBNpL0zR5grMPD3/zoQ4r
+n4SPB4vJhp109dLrPnxKU6Y/OfNhAQa/i7vmAArwvcpGfZvzJJDEOIekp/z3t3XU3Tv2dcKaeq9
a0EM5Yx05stNG2No48Bd064yFT1nEx1bimHfkGm2o+3Cg6DC5hppFIK69EwGjHs7EYW77czGCaoV
bCMbWNt1DcJf0zkluqBvs34MTCxzD7wUMAA1bxOPLo9giTZPg/JKYyXJNG+vsWq7S7tmfVuIPfky
NyQgU+O9ZHNa77WS5MBEFDHAPNq/QGdHJN/N0bJNdZu2wNzy7NwyEc7YrH6Ap9p0EKj8ZcgODBT7
0r1JWoulvXnqq/s2XWDBv9Ua5TTjtVBpxLq9ifbBSCmPWEs1J8LiFzQu2diwfCL13obvBp96IUAZ
FKDk/K95P8l5oM0auN54SzIp5e0JCN22xz89cT8s92fY3kurJq3vc45ot5Cg6oWfFVO9mIshveo4
ew1K8e7URekuLuwr0RF8N2ZYyoZAIqRr4u54N1Ts/7m76/jiY8gEpUIpukNeIFBm5+qxr2xfF5fC
tQIPhf9kmjckj7vJm2k3gcPpEpURTnDzm2vGfrOqvDMOSXb91EVoOlLtWjr6rZjN50gwduitBD2p
891QdBP77EOz2lMkx1eBioAUGLoH8Y8yHU4yvMXfehMNTKJm/Yhpyy8wmQqP/qrTfo7toWifs/y7
jjePSYhnP7cjQB0S6j3ruXYJTZ6YrudldGtkFlw/5uC4x0vUJ02+yXGM0fjILIZk8qUaIkjj4Q4N
xLHVs7MOkV8RwDk30udDahaZ5tqmG8lvj15dhDAdsF362duWDHlPfk5JcxvlA4euBNSTcbCS7kQf
4ITn5tLHjDy1fTGB2kaubDPLSGYCgiL2CdPD2oDqCBotuoTrjnJ0Tu/K7rV0Pxa9D8wBTXJLw39J
4IrHtAwNET7AvO022Kt9KeHoE0HaYdu17XEXP+QzRT84C4aUDh3DMUPIjTUcqMFiOPT8UvGtl/0V
a495muB4lTH+kFBSRAxasYq/DrOH2qpbyJKWxl1oMr9odA3phJA/rNzkwhEfMY07igew0H7PKJMw
48WybnrT+BANS4bySPFmxCus8apu9U2dFu8hwm+tf3UoofD+SjO+CLuCz2xgXVlnJsUuR3dR8E63
YucM/E9hf8Mbi26swwVIl0MxTt4Oevkaafk7aSS31qT701qWcFQ2IVpizT1JlRMa4WEw5cUa0bwm
4m6kQo1adTC7ePa9BAFSYh8mzZUMSllxmAVeIR8aKNYXAlq0FcOFJGAbOmwRkXfXNzX5uAsqbDia
futMxy5kl5bRCT/tvlfVDV3aXY4KzCkIkgrjb7qnnqRLXiODKEhm5Pm2BCPBUO4k5Z5JHyxBRtIy
nTbn6FhPIMJs7YW8kZ9GgWDUOiCdpPuJWHJVt7TNwWvsQKDAMpPuKh3SQDgaulVmHJl96DrWmGEk
jgoBa9Vqx3Ist33I+RZrglY9FeJE//aql6RXDsRAOQnFMCPbIetvEyrgYnSfLaCkGy/Mtq3jnPvW
fs3U97QMt02eHx2T8aK19ULjMWynKx2mVKm0N7LZaQq6F2Iw7jmDvlogbkFDxWRWxekZuaNfgB2A
wAWiVLsqUVoLme8MFTKWLgFhiJNtUUWO/Xitszv6sjykdfXez0wN+lqtO7nhyy55/WcuwRdiyeqO
gw0CN1jA9CWKRKw0gd8IClWemqoubSgdVgIkI32KyKEgCxaxVqXdZ1ny1hMJs6X164US19pwsWoY
363HE6+r5C/2zf93YP7BgWmu6QT/dwfmU5n0nz/+63+37x//FRBs9N5/dn8DSq1//S8zJr5Ka8U+
uIQTuavjEtjUX2ZMx/hvwpvoq1v2L1vlCu/7lxkTByeAKWgd/E2cl7aAo/EvO6Zp/vcKoDI9gADM
qQDa/7/YMb+Ah1xOYCByBFQpmDQOzlA+w++PmwAmUbupVrEJEm9d2s0FTGK/0TznzkLrfgAGQOFL
t3cei5fMpho0JomaqY8ymmG0iWKzuQPoGx1+u57/gUFk4FH93SX664OBGBVrjNJqS/1CzShMryDp
zkNmaeUcIBNnPBhiVTjny00zGveaI19027qq0xaDj5PdkxRn/4FStNJKfnOq/vUZuCYeha8HsfvL
Z2hIV8lFJVGWFzsbCfFVIyoK3GTcT23ysWgxvZOCdPHOJPj6n7//f/rV5Mo6jm1Rv+H9+ft9GdpO
2BOMjG3ZQEhSAy4QC3bNXqGbGhd1BWQZkVY93Llek/zha39hza4PhYc913Ydg68tQJv9/Ze3DeAE
NzVrpuD+mKrmbfaKdelljWwLDeEybdGQM+6WQCNks2M4nb1kHAJSRrZu90c41voM/v02gE0zLZc3
Yn0hvt4Gl707mxTkw0k35GGI7WsHiv/Row9+Scpqn8t+D8mUjXNkwtSjb4L25/hTLZc/PJX/flc8
29Yti3kz1mpd/7I4j2GWTXhiOlqXBnbaSXc3nNSa6yWGuoS067j0trvVreHJFNhn/vmR+Dvi5ddd
saHHmJJ/mD26q6/6952BGlvBfxm2oEO0nWqtj0l0OuGHerTD6jT8IeV1tWF/ueqCZ4DcEyBdaMW/
PIEUy2BrdNxnVcRBI5qqbpc69ffB1J/NUZ1Djqynf/6CX/e+9bkTLnG+sEqla+lf81bicXLTYh6H
rWEpdfilY2kZbONPKG/Cbu2XWdn9KCxGoZF5rkCXVgjp94VG+Rfi46BZNP4h3cP8D1cddJ9HBBN3
nA/15V3Iq9iqFxaZLTAzd98PWnc1MR9kPkX7vClRdKWo2jMH3oxosjshZ+uYye6Z2VdyX6iqBbg9
ydt6SmtUZ+A3ZK7pq+ODJo1GLnWX2jqzJtkexvs0B5uzmdzSQCXdDVuHf/2fL/FX8/3aw4JDBIXM
ITSA5JQvD1FrOo1oGqS0tTdgXnOzQxaL7GQNBeohSpItQRzvhTlbL3G8fPPqNw3/zH7Al8qgVxxy
rAF6KMznHDEUBrziXTbJvOtdphr24N7gQjIv2tJ5pxWJhDLaaY+m7jx7XhYfzBz+N/lpayecsMxx
aiIOcou8WOHkBG1WBf/8ZX/R3f72CJM0RDa3JXSPzU18jYcelDJsW+WMOJaOYw/zcCR3cIKXkoFZ
xaSYAp6flqbnjJgtVx+tw7BiNpdnrMjxAwyrKuiE6Z7UqruXuXy0TKu4yspTG72ac2PsgeTcN9kY
HQgFpEmBxdusGA4pfbhux6Te5YUY/MSLwq2Y7H1skGFpRHGIVkzBxeo6jrzlREqXg3E4ps+6c9ys
QBflEXbaqh8LpzQ3q6rXQU+Yhi32Hx6HlXL15QJZ5EURJIGowdF/XcDflhSnLpOlyKJ+u6huhMvj
quDXt3E5VgUGXfdNX/F5UDJGf3ivrH9bXlAJ/krVIBPFYJH58l7ZRL7a4JYZgTnkuqcq/kTyfwPE
r7iqQ+1CDysOOBOIfbb0M8MhjCQFCOlt3AlgQW4E/9DJ6ZnUxH2PeBGDCifhlRPXBorDebmOYtYR
cz3LVIU8FIKuNsjtz14qwWB6ehIOIkAw5UwANcLmyqrufLPJ7CMK+eM0iOwKxBsAYQbSu1JOzFaZ
P/3hAV0rvK/XHwwivYV1T2FjW+/Pb9dfsO8lQhIi2hoI2dPhgVPhQhxGY+9QR+rAcZnkuc4IalYO
3a5MULJ3Bap8NsHsr1L/+/y/os/q9q+7/jtB/xd34+8Pwxq+R6aSIwCJ8Vb+/cN00p1SBFOI5Gej
Y+SS34d52dzmuI5eirXCW2JGXXJAxoWu8zM0a8iQccQYnkN3IloUKbm2Mx2kHqM7yj9svf+2Dgvb
5Fhrk5DMJshM4++fTrl2gqDZ67eZlaOCY7qxGDykWdzG29Eryz+9GetC+PerwYVwIGbzKy24al9u
TZjnFYliLMKesm7qRINqhFAkItf6rtSzBJ6VuWAvTLJTKhPMBGWJctrqXLRh6Ows2ptOTOdtlO5z
ovdwLhd6w5aBenhb9TmZk5pZX2h40x4ZWghZDi2JRb2WfRXS5UrtwJmQLy+ho53UQkCIg+6PLSi6
TAMrNYKoa8c2kHl7+t2UzMcwtLNnC5lja/fk1PUzM0dT3PdtPh9HoxXHacGfzfayPBVzPW2cjo5z
mmAVmYoEc1aVvJXdjl0QfJpRwH61PJgl7BZ7G61u4zLIbhIzPXSLXr+5+Ki8OFK3xjydE+TuDwgI
iZ+iK2dl/NQbpUPk0pMrEIgTmjU8sO03yMH18UHA+vDLNhzOOhJhTF5RcYwtZ98TXHvH1hX0UVxf
LS7srwjP5x9u6xdAIUUUNY1tWJybLIMK4+uKVwhQMVPcT9u6zRgU1VOB8IrsrExzcz8rzWhH0+jk
ejWOVUBbYC1N5tv0irpFM3djDEUPigMCoiQGCOkqDyVeVd72jh1/t+ZTWtK5K/t4vJ3m0dv/8372
iwL75Zm0WSZWjqm+dgjW5eS35cImUchIjGTCuLCQ61EwNC3S+7639bMxYLPSdNkepdP90Ay4DkSJ
GE9d8WFhoU02lNAb1TDAhZ1FZ8ho0BbXxjEvIuFHtePAZ2+yI+rB4pDS3VRY9jrJWF7M6FSMBeya
KWdzn1VD94dV8GvA5a97IhzoyRalJkOhL18rn3vSbeoJXWuT3hiNbM9yFfrpJa5998cMLxdgjMU0
O2nphiznHM4Y1BZmRG5xdAsGsk6XrSh55knaRPpcQue48ZA9j943bzDzlzizPhoTH9w/3xDDtf59
B2X1xo31K59Tt3/FXf92S4omtOUYshvlI164loSOPSAQ/VaaTY7g3HOe5xmLmJD2cpgdpuaOAg5X
xnYSaEybuuna4AS4EVp3Tf+T8aFtvYk5bQ+MHK5lrwumr1iuSFgoqC8n2y+H8KFMwaOVtvYBL4OB
XQiFgY7UTVmxNU4zCHjMPNH6anvEuCV6VnMXc9g56pNg1ZOrdTjIvcBusp9yBiq/jOHLaDXP9tSs
esvw0869j6WN1pGA+SMpZLoLJ2sMlNf8lEwXCZSLKPfC/jM1qwNImZRYZ0xdJODOLvwfe2zQ51f5
Hfrjm7hBXl+VxCa2HsGpSEcMewdsSCJyK19kAT1tlUTAM1KP6DO9izsAyMAgnA6zwpKiGOPV5d2g
YYpVts4EB+XwhGpyQ033M1qtJsiEnG2FiUVM+SXs4ke82Lgsh/TcDQaVV90b+AhhwkOlOlYM3Tb5
m9Ki8nqIHpumWa4tYpv6XrsZPbROtkk6nWhZevosxDg1N8z5akIMUDB4m0JWb0uICbpXrennaG9E
VvBWrKwXlWc0NEdfoquYmWiUJLPsTBypTJPVDvutsXWMkI/aOj+YpnOzYd+6hg1iwchAKTVYNEiu
gZdTKTBBBRNhwyj9VO/25bIomoED/gML0JQ5HBYnpW5GS+JEoj2Iwdi3+Pr2vR1j93ZEkDRATLrU
m86TURR+/sgOYu/g8eb7RUOnoXtI+epq000WwMSiuue/cy2XmslBx1NnZG8YS5zyR5FKEz9OSraX
nZHyIjAWl9OF47+9Y0D/s4CO6XSMw02GXxmNKzLI5LZyKBv1sI4C+CzIk1dTj57MoD490nTN5ozB
tw9SpfDvpMAUIrFNpmJHMBYixUmEAYnd5zmiehOZgB3gK3NKAnfEgT61956FnCozx5+amh+mZrzC
WlZt80XeyxhicDVOJnX78l60aXgQefZMU/muYEwWxGFL2xu2whgvd62u2T65uB7zouJUeR1iVW6o
zXhnP4Tjt0mBa6H9k65cxICwtepg6DsrqpKrKm0jRHaOCrxUoLZJC1/TLMI2u2pP0plkaoWGJxN0
mWewwC2wG7+a481isTx1/ZydmTFu7JhcxgbsJOlMjF8FvBjavw8ZtmLcH3A81/9IqRpGtikhnl49
LQcvQ0dHB3jfWQQB97j8r9v1Dysy8Tfrr25EFrc7mcMNav8ShxWcFhNEkfGRYwPEUfmz1knpGmoY
DQUWs8geEDHPGaMqdgiCD6hgYDex8ian3Ml9Y2jKIHW9/dJxYDQKvAz/w955LFeuZFn2hxpp0MKs
rQdXK5L3UoWYwMhgBLRyd8ABfH0v8L3KJ6yys2pQs54wSAavBuDHz9l7bWk3OF6CEEpRHR3DMbqD
WpBthuCE3fZXkxVfcBGyTEbbtkEw+ilQp1IS+GJYnewb0qadkGqfkiRyqEb0ZI5li40QKNaiof3S
z0CsOYLmFaj7H6LABTVTYYUSkYjfHjOcZYR9wpV2BnQJKe9f1FvIa+A8JKSN7BZFihrmYaMIKsLc
jsc6bVdNlhQrOWMjEvHJlqz0iLoyQiiyt9GD5NEaA15uj1FlUpPzXVnQnYb+edekeYuWv0f/PwJl
Cnt16Xz1atT2R1DJZzXRd3KzcNs1XYcQGhwWJQNOQ9dq1qN2RvLfTpPRLUfyvV0lybrwWpJH2v6I
XyA5DIBoVMCc3otoKNTYLuUCcmo7FIBRPM8rccWXLpBNJpxM3VlELdN4MbwyB+q3GABI/4l4C5y+
t9aI9E9NIdbK6kF759yh5ko9JNarcuFLofldBTVu35L0nk05BQ+6hXUL0akymG/bHlMYOCRTOzbr
RlarfoAIMXv1F69BE2K30S3X3n0+uviwnJqhBNokx3XJ9WGJ6GR7LvPkmwxB8LYNehe7qLYpqSyZ
CVkchfEGtRkOfbMAQ+bWe1vOT9UcfxcSmaBP5BtD+x8iYHxbDAVqGfRZ+GjuugKRtKFMTtXqeYaV
t6oLXmoZz+fGb395DmzzLPmSzB4uwkUFNGXoz9Vs3cUDghOVjmo1Ak6H/xCeVLoXmUHrziuDbVGo
G/gN9Jhx/tPu44/WB58ziJszYenDKI8cGsMSMZ2btIbGoANo5CN4MC/qL0GN8EZUnMHBfPVhC8q4
VCy2xA8JgdO0UzRvMDENaB8M3tNSveiEZkAxfi9xiYdZ/T2p6As0HkS5JsEv1MlG7JOKqZkIQo/r
DcMrYZ29DkuKngmXHlVD3Gn5XZqgT/IZu732h5X0tItF11oP0h/3EOYCImdem+rmKOcducQdCL6V
iQl0BXMEGgNGn6yGueKBSx2rXz1C/J2D8B4yUblxcDwhaGpmBv/iUNT1Pdlur9MSoeh+8QXvbqGQ
1mTBJqvqnC9fJb0Cjn/oRYZEnNj7ZMBaJaoYiBqYgdZBYv0Mcyhto9M/BzMU7Na+tqS2oBJxt5OW
8UoIPjojLB9yxR3HUVmsafG5ZnEq1Mi4d9pYOmAtczZtSYor6fWwYG34cg6P40Q/S/b1I+LUqkLS
NdggfgzUdCsP5rut23o9jkQtmbBOorjj2unyodat8cC1+FIBrSenjLirihit2IvhqnmvjNa+ToH3
MHbm6/IXhY1LK6fbu04j85tnZZTVp4GXEIwYSI0ZFkUMubzRU7+2lD9symYeV4nlbZNlPRL6SffR
Dy9xsU/3xNoOrH/WUyBHm1UTQSxu/W+kEJFVWWAEEVN9LNzsidD719FNV6Bn5YZYix+idzQkZ5jJ
p6hH6+O572PWYbGooD3Iwtr7YG1HL6zXceFO67CK71r3FwfJ9ygyBYm74ICKRO8m14UCInLe4wbn
licPqJfiTdaPN1e5iEUwxbp6iSTA0cyS+CMwyrVRVJLlg3Unki9BLdmzko5zp80xOujIhy6Sh+fP
Lwols3Stav/5k0wZ3ROHSeem9eeTn+IokwleBAuo3kYnxYn+z3zi4uwhrEw6wNbMAFYT6seLmuUz
0xnjUmdlCI+bVrBaSsGG7B6Y6/ukSRhfA2/oPe84+naMbG7JNAj8Z5P3ad2HYsSeeyDbYHzoVqb2
9KVLJGVO8pVq6JdlyezoV111cFBP7DJpowDjVNlMyWdSASASWDflNqYEv4tV8C0LU85T9rGo3eB7
4gqY7z1S1NlLxgyqKX7S2oMUzlYxM7hSNT3wghR8SK5jsatsVFpB+pAY2VsUFsFZGA6gsy74qRKB
n7KZwQt3+ELyAoDQTAG4RVAILbtYW7lPUqiduac5RAaDne0p7svhEr6OCFPu/Cp7kt7kP3XziFsC
vACSsPC7h6N/H6iDm1vOFT6be4/8ehN2bbYOSKDGKh3segAsFdagS1759Z0hq/ouEmy+O1/jMwkV
9odG7xtXb7Mcsg9BKFuE7u2l0D2wGB6tYD4KcjLBAaFQR/RlhcOJk5h4KvqiKP9IV/OPRkoZVRjk
0jJZ8q+10z24KQe3GAyxSwI9743eSnZGckui8ackBfrSR/P4bMs+WeeopequL/dNAktCL1RjF+cw
Ttgm3dWNmaNv8xXg5PzGNoJ8paqUN1XFF4Z6zy3aPuwISj8LiUIs0foNqcLZRDtYN2747gqFUioz
oXEX4ZcJV9uYoAAIZrM5VFMa30fToQaPctJ9GGIUFotHmYTbKm7OVjfXW/oY+KmyVF3s3RQN9gmz
KN5i10oPDruoteSStB+5wHsJ+sahFt8t2yBM26le4HhxOR70t8RyzpG/kADanKw/GyegD0So8Ljw
VjqNsQs3O4LG222xEO1TL0NwIedjiLARBXTO0qfbM4Gr32JZnsOcpQh13ciaV9NsgYZVmh0AQCSe
bYkVnZN5mzNOpITVx7S3GGia6N0wQZQFwk3HPFb4hQ6W008vSbsk4M76MBtmCRKAgxloHKVWJcPb
QIdyLbHvrIDpezdmsD1rSPwm/Th8kJBc8DP5/TGxbbZxthdgi743mn440GEFXzYtqZVjpC5CFNlR
d+z4IQCR8AF72l2YTFZnTJsAlcu6mmbnxCF/c7VvHSXRlvtJFfLZSDGy0jzqPzxQobaF9TrtFCVG
OnBl5Dr1mFMR7/x0tGjcg+LRyYwD259NpklZevXRWWxz8mgeA+UwNCwaYpEdXZ+h/Lcbo4crYQmx
H0BObXWdI0Hq2AaKRi15r5n13DW4JIOqpo8tWySZhX6sq5Zgm9E8tYSD7Sjcou8YaohOnt+QgN6E
bWCQ8MsepEuhviE9X4kwGoCYP8imUqeqFwH1kqWe2Xtuqzk0ThX+IY8p+dr0fSiPkaw5CSmHhsi+
m4bmoeqH9kJvy72mwXnoyOw1RZPf5mYKtggeVx0L+IvvkrGjveKClYs+7QgtVszeXdd5zka22CMK
CDcrn8faof90DqSEGPKDpoW4YF05mXLwj0r6zTrvSijuFGkXJD7uNvM9fWum/C7sIYB2Aw7JsVD2
3Wyw0Hp1GVwYhTnr0IHBZXvCg8Ahn/qJnRJhqWxks5xkhiaAX4Y4KMOuqFwYE5YoHnn/UhTEFfAh
+Pm70p7dO8CyH0SzpI/THJnrKogIUOlxv1glWFwfha0bm9OJavCg1BQ/4Vn+QcncPtboM3Y6sJpo
G5rJ0cL5vZlst7jD/FreDdiyt9ZQAHMtBw/pj+i3U+N3267qCK8N5Q5mDruKrKh+eHV81yVjta+d
OICPTLYydl9Og4a12DZzKouwRYfYFwJUcpY/gL+jJG/lMfCM6Dr56WVKFZWCqJ0XIwUUYqegOATQ
XT1M4Rui5WoV1tVVKphjdB3y3XJf24QJKLpny30o5x65o+dX205l+T2+wnvbCGz8pDh95gyOYgF1
sovcftu3+NPidNkee2MJo5HsaOTazj5kNd0SVNhvdaYf0RQlqPsN4zIlFRwZ9zH38uEBGIu2iwuI
ZXVik/veNLR5ei3R5PuI/D3eci4y2g3f4smurqScEMJZFeVhQq9Q9H26Jp/POWC36Ha1XXZrHLvG
zgVEyfUxxHHR2uPBr63HpguDFyAqgD4GnJSgLB/KzvMhrkbpZXaAfwJQa6aSKdkQ4tx0c1z4JvWV
GKyDMdr2Ac2UuFJtmWu2Pfj9EoEitgZ31lCmXIrEHtc2pFVun1KKLGrYzgUXh5Kf5bSB2RVkoLUq
fN2VXahDOjTdKuydGH5G6x0VV8BzZ9h626coek1WmL0fWO/sywWfNCiIUI2EVvSMkuBSUvfH66qS
i5Cuf5Z20HTYw7yvE5OgXRTN+N9tdQ4spc6EmkwAvvAqq2BkKXY4U+leH7qGQ0T2TvKQpDQIM+r0
naMwgg2NU35T3fwhljRPy+C6ZDuRvk59ra/ZTLSEzvPnKDsm82Q+Bl2vDrAFCmaMPdixutfbCHL8
NbKBm0FS25ojbJvIWIDFjeZ6PXbufqACLLycrITvoGRfbJJXNxhi3/MA5AgueqNlHx1jFbkwGtzl
Y50TnV1UhHYa9L+rvCKYyQRWMFVkCiQAap3en3eEUo87Sxv7muY79GNkrJ/fNe50Uz5ioySeqzv8
qM16ckKWh9AFVeRFMyJ3+vR5kGTnIYC/sZwDytPyrv7ShThos6zcAM2sj7PsnEMy5rAoqdvWnlmd
YiIgrvVEo95rBa+Rg5yVPDv22dzeRY0Gt/OFbvhF9JN+mCVmAzOzxQ5+2bKbj4yTobmaZ8OKcm2e
w0tTOSY2LYuemzVtPSfEAzsUCW1QMAFML82zPUEUD8FxwLtM31sMfRe8zSvHgIwZeXXxbTDAp/i1
/1GU0LmoTua8To9DiI3bFKF912FXjkL13FB2g5NIt343CSAhodyoUiGqLTKCL2PDukLFuU2IpC+z
lUsO4U1N5XWCi9AzzE/3yehHD50H1zhv2+ZIMgbtENsdaaX3EdmolMau5trUBp14NBPIB1OaPrvD
M5D5/OrLKL9NEj+lFnn+AkJo7ROqFbqh3DIeEist3eoWzilbTeYVm4z0gB0xBt0rwtEmT/QJQyT0
r9Z9dFnznlM0HX0/2NsoY4tiFpb14JkRnmTsH9YsvadeOwdddeklCAEOGPXkXIeMAehgoBTHWb9r
tb34BNnCYI9Z3DNkr8Yz1VWEovexHl5GQ6WXvFcvPnvlF3wclFDWrI++VW0MfreDBY6SqYK8lVof
bKrBKgk3Rdvk7qQbf6mxpVaFO9J908ku/BzxDWZyrgvLBQtt7lVGVdFkYw9tJ4LBKi+1qZznxvTo
Isg6PpVlQRPPCtIzjNLsDBQl4+BJd0Eh3S+CXSCMkNeg7ONjpdX8AAFjfnCTYReL0TvLYEJlMA7X
OHLVzu8zdtZ6KM/DgtUb0+7BzMgzaXp3vJ9lqA6GVChCnX1aBtbWKmt25fU47HKnswGeMaydhtg6
kD2Cm3ie/V1rCtBx+aSOYN5eo9oroO5HJkdHBrFl6o2HaRwMAIO9c6OyfXVtebELekBVHMsdkqZr
n7Cx5e4TThsQF7TRjKPAZU2lAOUL+5tST1M6knlTGXvQgd7R7caKqsP3N2OHO2motHsq0jbce5bx
pmN4Fsbg6asxaLXPwyI/Y+y4AvflqBzx3jGEP7FLXQx1+kda9uWZ6nG6sdDXt8U0OHTXLPO/+hks
eghG9PBrc6+9KAbgZ34bNDVC6bY2G0PGtQ4GskPbMOJOjUo9dDWdKrcZ/F1P0UCnF+t5nmDks12x
rWkDn5hJ4zIGErQ38szdsC8jCCFTG3dGjmsWq88dbpo3DEAME0k7SlA+Iwa9lk1HYsbLdR7CJD3S
7wJ7C0/icVpcEBntkYjLktN8aIXcn01rv0+E9WD4TnyeRfom2d3tlReSNq2JVhl6AEwSZQLjd1Nc
Vei/Nd6IEyYiINujaNwOonjVy0KBC5P5cNXG96kHufKuD9PoNMDxjVJ/xlzOl6X/s8tbrzvVoXtL
OsDFY0caWKSc40jvr1x1btiePr/gxyTbPdEWUYDusGdEcZVk4f4yqUUYnWQ/lAhIKgpq/eRbSbcT
iR+d066OzshIQTPawfAUM+tmulFkPzzeBtFl+lc9JlcREbRlCuartWupq9ZxSe8hn4/pqPX9WJvO
hmlu8Iqr8n2eMh6TWU4Ir6eEgkT3aHBevBk4vzdJ8262ze6EsZEOmFLqFs8I8kF1D9+zKSfSiGcs
/XTPps19s3WYrt1R949DkUU7FqscA23iXnC1wmTzGES5dQoAynXlh2B493lzx4lf2FOkX0OHnDOK
7uGhQjdAjGESHjJOnofP//j8kyRNX/vPx5xpBCtHfdDlxhDRifl5omkFgrB12XDzwA4B0tj5MCJ9
Pq3PJ+il+f7zXZpkcqbZrr8HFQR6Hbrq9vkSq0x2p8+XnTa63s66sV+SDBsRoZLuTwF8bXnw5X2L
ljdwwk+08boSGME0Tccyr6oD6BJ1/Xzzi2Bqvi2fa128spX36a8n4+W3L7SxwB7ASQaJ0I6XcfkS
TONH1VJMp2LZB3z+4ed//HGTz+9CYiK3zbhEfyx3+HkHv93X51//cYe//TerBRCG8x/39Pndnx7j
888cd4QmOkuEH59P6/OX2fI0P7/77c+b2aAFIYKnP+7sjz/5+8vJA3JP+kAe/9Nntbzg325BHxOm
ANI8hkT/8Va0kEh5B/758J93UcihPFmglv/2+z89wT8969L+7tRRvf/70/rTXzsj9KO2A+jy2+0+
P55/PuZvL/mPV7polggZpeRYPrY/fv+3ZxOkEWhZ6cntHy/nT2/2H7eTvqJIYYb+x68+v/v756lQ
uGz+V+76pVsbwP1w+qXkk+bVfccYjov/tgqa7NnVjxg6iEhhPn4oBF0RZUA6/vwxnY01phN90PJX
IwMKZBrmK2HW3sVj570CRtM9lHKYT0lKk7UZYFZ8DvT/v93h39gdLA+l87+2O9w1ovnxo/mzw+Hz
Fr+HZhMqhT6WFStYtDUeEZcoOH5PzSYa2+K/iKZcEjAJguSBfjc5ON4/ItvG/GDitkCiuWgr/sPk
YP4Dv8QiPnccNiOov/87Jgf7U0f3h3CGzgiiGe4F9aCN0oh7/KtwhifX0UpTP7rEUba7T5KynEqo
ZuVclN4DlIWAsJ4Bn7gp9lPVeNQFVTJQT2wc2XcFgFcLWOn93LVO9GaaKpjY20QxrT5jMNSp6AHU
vPSJk4yvpe4DTeOwlTTxcrzD3U0TYdJ8lGai7F0eGnZ5wotUowuFbTdkq6gMCbspTOKT9hMguQGA
L5GDNKqbcSdF65KmWmo1os6KQrZquJrDvWni698kdkNrwvBLTUMv9nT0zraxMQ9zU0xAaBU9+wCU
nh4dkN1RU4QRYkZA4iDVypbT6aGcOklhs7x1QEKbPAfeT+/ntTWcCpgKyJX6iOoIojFNUf9QYQww
2borpkTIZAkIDHLyKoPEdm6aPSHCicqXeFNrb9EyOELP23gIjGuOY25YEWaoLgMDxWc7IBu20G35
3vFOMKupLEvs7dxj197CfSV2pW/jSwoX8yW0lJXzoLm8I+FIkaQwln6y74Mp44cKMdpIP6KNu/rA
zrAu7xmpzSwQU5klBPXkLggwyx5pK+B2z7IDE3duT9uV/OsnBM2qtLeE1RgW1lE7g4mmyGWa7+vZ
gq0kZk32FAcIHJ5glF1wcjGlpGcGpYuuJYpy4yMsdRf+yJXyaQ2wYUH5Rf/BxbuKNCbDm1eNtAYx
Yqbjdszy2L8PWnjRD55u4C4q2QfN12FahBQOfaeO8XLvx4y6R5otXmpDtx9Jj0nWfer1gnGCKGE7
xkkt3MdAm5SHjL5749q4ThI8i1ApmEJ0SLK7WSYRHjHXyxEfmq5bxI+1HnL/i1Hopc4fdBkTFBTh
fQ3Av2gbD+GgnC4/0Rph1of/urYPlIXFdCWvcrYPXU1nb+cQY+1eOCYn9Cfs/UwfnG3iX6aA3hv6
QT1/8SoUFKfQrMeG+VfSfTFy1i1eTradWL1zjo3oyxw5GfDlFHAt20Q7cR+CfqFczEK0DttVRE80
EFkAcLvliT9+cUqHiKcEY6rchLUxcAonRsKkPO5QQ3Lv2ph/FHnqE8fh+5XjPTeJ2dtsuthtsqUp
J9q6EdHZwcReZJJqbpmWaBq9VZQ3AM2KvAffYJVtcWbnZRLzSBB6cdD1krzRGni6z/M0ZdnWtsYy
3jHLjMg8g1WEZ5ftWgBALGOgT5hWFSqaeLZgJDLGLFWM3uZQoMdqZ2N0ATAMQrsuGsdq0QT0cV6x
n4KO0sBBGEwFnaCZXYOEysIMuoEOCvOk5owceRR7ZVfFi2eMwxfDzthMIY+bLUyiSRT0b9LyDAYV
oTnO+qH2YMshxQzLiU63bVVrrjJs9Me6kmiucK7S93FkQz983ZhCMK6pCV1WYBPbHn1vUYBG2kj2
ns7OExreZmowwjuINsvmh6Dw4Rukee/OhLvGVmh8JHXdDXtSd8pArBMwpeHBgNaheAGjwTCy1XQc
o85J1bPjChgpgwOjmf916Yicw3Ayswcs+07+6PgtRtysawnVQsnCXd6hwOlmguaShLRgZEg1OVao
zeRo3qUmkgZAksZUQ6jtvXr0QQf0uRyfS1ArPrJOP2jAPKcuyVaNyKbnxAUos4qMsoVUoxJdk2+Z
+WwfRlSEYHIacCQCiWQhQR3MO8+EzkWbn7yj4b5pS7jGipGVu2En7OQ3ZDbh4ht2IlaD38qSfy3N
Nv+qRiarMfLRAYZ24Pg8T9pLf13AUBrRqLGTt9wAHUJ46gRAR5Q6uXgWaDk4ZXS+3mK/SOpNxWns
NsUOaXY0N9fYpw0ZHkeUEcE7sMIM/V6PGaU4MMRBw0IfAY+K38+LfgsCNudrUiRxD2fJoM/G3B79
A+9sN4HHpEMdG9R4XBdbkz3jORuzMFDEJw15L8ZvplMNiblHLV5Fw6tXoJlKQ4Qm9aAWj2ro9bRu
cLbZJ9cunHpCSRH31feQacqbIDnvvczNDnMrwFaY441Rm+JCg9PIx1WeyIVtYQxZg5A51wJ5m+mP
RnIkjo9SczITl+MyL2b3AB1p9g81ax9xxTZSG5frRER0iqgQsr7b8OUIo0XrlAdgOkka6T8snnnB
QN+nIXwaBmcaHn268d/KLjYmjofS6342aRsNj2EV1vUtM1CCo2YcOUIY4WnVNj8LgqVgvhCEjfrA
ZtBobDJnUvfmHGnxRYomZqxb2G7+In0Txrml+wpBfWogf4BD2jkrGWl/bNeDmxX2kyY+JFiVsKXa
Y1jHgXnHBMZMnoO2sdq3sgjg7WRmAPN+hsQS3UVaWdZWRZ4u6ERW7Iifte7H8Zg3U5JeZ7uHP9im
OZfftqtn41UH0yIwKvw52xMc19PxdjtV1hFU9YlI2JVWyNzeJwxp4deIALQPQxvMFP5Hau79z2ZJ
P5X/eynmfzQtfM8kVf/nrz/K337G8LCEpv7lh+1ngOqt/ymmx5+yL7npb+ff8pf/1f/8PYb131XT
i0PxX1fTnFgfvXiTfymnl5v8Xk6Hzj8gDC0nuUlXyqKj8c9qOoz+wXIaAP2DC+4F4Z8swxTa+GjA
01hoib3fQl9/r6Yt+x8RCmWMPiYeKIda/L9TTbt/NUFib7StIPB9HEMhxFVW979ei/Ao9mVa+P4u
KmugUqhIUNXAkEn1uJeoQeokOsiWoSrqgiFvLnEszkMUH3D29HX0ADPstsRX9HARs2x6TdGVMDa/
G2qyAcMtvXuPyaQNIroqCJubsy+9Hr55omVFWADHaLsrghms+ZsLYL0qxHsT9vtAzNuZZBFpS5L1
XjOv38Nx2NaBtyOG5MaIALqWRZDcTzHe/enT+0+MM5+7hz/tLjwPKpuLURLnIk5qJ/qbNSULpLYV
cdp7ctqddSqC8jIPC5yhvc8S0/4gIBvDhXaJSDKTO1pW9ZV+MRLPXt4buRVsLPKqnjxiQI8jw9y0
Bp1lgzDITe9bOTceejCGeBO97RsgWmTQnrKhGBAcNZlghWLmeoIx1qpwaeOT28E0Up+ctEFk9Mup
APmGlnVFPKzPVP7QeKV7GqfoefTd+ARle7yvm8x+dE+l2qZU3MfYp3hf5o57QUIqADvcHE0BDrCO
JuNUkuraIsleRR6aq8mN4XlQwzLfqvMzDeZspXrfeqx8+qBebkSw2czozqkBg7d+es9zuciy6Anj
VNGpM2G2MR7NaAviappdcR+M/nCMc9qwUwAs2m8hjfVlUj3M1vyWZjK82FCDtyLKin1SDNbDMMwf
3mh8d/zYemsm9TX5SmvbA0Z1MVxXHP/fn7b7V2M6h79Dsxo/uMOhb+HO/7tNKhVORSlLSG0mEbcW
35uU7nm/XKtbrrq7kVnD1HRgnO3mW2hrsSryChsCLslSt49R45rHGq7hbOrkHNXGU1UGL7Ls5TWV
SCkVo8kVjcKfw/JNk6HAsdgkTjZD11CbkEIrnDvsuHwyev3HLE6MfY8yn46K2qIUZQg5+5h1QhSL
Mqt2DbrePWF23iKJJBi9rqZ/U538zZby+Y5gFbe4/Hz+s8RN/9mWkoadPZhRtjTJE85ODRekdmSy
Nzz2ppR06zHKov0QTeqSSQvWZOT+cMwgu4d/syORBV0PDCZpkG5VtIgV1eiRMQqn9wsQP+vSu9Z9
XIkXYVjxNq6q6KjDHxSKMQRZjmRftP/GCWfj4OAp/+WUxnQBesEkzsYk6CD82zWulk3k+iJxdhV8
oNYpnhSIyH2WdQ8+hyEhVvZwtuYGKsnnt9XcADYNxmV/B24PBXx5SlsPgRgAOGMck632UBGnNZB0
TL41OhU6CMLmcyRdSYEnTegLI7NfsKDRzTXwVZQJ6HcIkxuvfgjs5En7jHvTEmMScbWPefwrQWpA
5V8+mzMVt6WOuYDd3jaoG6X5qMgfoS1s4zyoOzjtefkSoyRfjxY70nkRp7QZUyyNVl0kJeNJsUQ4
5/IQ5fbXZA7fTT94gmHLyHRs2MPm4xOYtReRdQtbjGxg/6MlMlNZ8mtcw8vv4Z5mNHyL8jkPGDvo
PNvSjn+RP2cPhe4S6pdhA4WK7zBRMed1Xun6kJEk7XYYr5IL7x5C4tmd4Q2n70kIpEkGRoLpLbtn
mPyeymYX0krE8+3dJDYULOjq2qfxXQhE+4A7KF4hMmcs7b6ZOIsZa+ujxax8Dsnt63xEb2okHjuv
2pxMFIIIxq9d1tsEgeABNnAIiS7/NTTBmx9HYKVj0FPzA9SH+SR6A1GhMzwUEtlaZ77FjCJwd0Cs
sSeUsbjRydEbCdgoQlgUjXMH0xwNjjM+A0cwtgSHfG9zWHIAd8DPRv7OaG2UqOrdc1V9JPSFgB3m
+ivJPneZAVpq3roCCWgFJIhT/Kxn0W16uzE3ZqtsDPE4k4c8CS+dKeNdmDKjc5ZAwBmzBap9fS5s
cXZn803J9KmOZ3EqajSAyNEQOC/bpXwibsIiKtK3TzF2uMFObx14eYT/xlc5WI+I1haipouI3tsj
GK0eJx9LAq6rKr2Zo5S7SNX3YTdeVcUwzIX2xOvsyuPUOwTsHHVNfiG/xXWGXhgYKxTsguPDRCAP
3+eDOXGxD81uy7Res2GLYbH6RnDGnFrt+iE0oUox950Unt/Bz25dECBsJqkSTU3+ggz6g2EtA/HE
s46x6n7FVbKj6Qan+9iI+Ktn4geqx69t2w5sabOTb2ssEzVQwdhhRwvCbuWV74Pwws20zMXNXAEO
TgBoOyHJcXUEDDhFzAxJAtF3kOzIItn3UfE+DcZOOLHczCp6Gwt9Ax9yJnsBbH3wjdSMGsjmhLIW
AlaMNvFQg9/riM4VXUUOW2qCfAJYZ9W7oASVMdCIv4MosUOP/aPOkBNLUeb8Jt8BF7KYsYtpm1m6
o4tAu7sr+mAfYt1hzw6Jab65vUvMZMTItGqvllGSzuK5T3TY5X4a0esZdIyY8PQnzWaaAwh/oxZP
nSWj80S+yIBOKMH7gV/wjILHR77ZuSuWvw+AZjxcD7cX79YWCsC6TPIvQS2ubIBJJ7KXmN+mCAjo
Eldfv5g0GdZqmr6LeLoVTfDSVulDGAz36axpiIj2G+Lqt1Gnp5JmFme1GexyydZxRnJdk2GJkgdF
XISQ1qnIGo88484A447yqd2bBRJGkSR3AZXYjmDhXdNpwVFjd7sgbDj4x+QbCPanwsm+JzbjRnZz
RyaQ7aGZzRdlQ3grlHN1a5/0pd5EozOt3RBTkpUnt8CRZJzjXCPzF6Q5YTX9lXayhe8oPhEwjpaL
2JkdekC1s6m0CKIJkdE60sSNQ8JjGPurOkjuOj9ON3Xfgs8p3e8TCiFXfQGQtuRx9R+pNz8CJ8U2
ZCbfLT0+ISTR+94ba3LjLajpTDgo/oG6tsSfUN1Rw7WImWsChkczONvsmu1pBoCK2SocQTnWrY9h
xqiRUYcaO8a0nd3sZqTBh6JHQ56U2kabKAEHSqdvTYYP+2YTSLmUfNDzKNDG5HobG0gplFp4yD7c
zkFsBtHWm17lv6JQQLZofgDmJPIMfiw9LPOpGNXV6MN5LxAbkdHWYGRqGIYThbHVsdqj+rfWdR6I
DU/9FdH119TBVmxNnd4Lk6hGmsA4iN5nIgjATVr0has03BLGOGycUj6XIydhxDuo2VnTEPlAJQaJ
OSaebXikZeGtLaQ3NAm7AHtudqM1Qik056ioZrIVLefOKL7XDaregvp1O24wTGmA0yu7YZhvjSQG
3Rkw2Y4AEX4ZPcFcZrkZLGxoM5fb2YzewhEmPdEZpem/0ykluYfo1QH0eWxzoU281l0LDQ2eYnSD
quqbyMjMSewTqe+3pFEHP0j30qv1quidl9G/aIeTr3FxRSaDGHaqdd5dp3wmmWVTGfqXE8jn3G8u
g2eA8qz1Q+kPLAjuEgSLWbG3zeviw4xhILtecvHt/k0k01bL5JfIzp1GoDNuJKflmklIuhoL//+y
d2bbjSPbtf0V/wBqIAL9K8CeFClREtW8YKQ69H2Pr/dEHvvcqrq2z/C7H0qjqjIlkSAQEXvvteaq
XG1R+DRRu0NKt6cmGif1uYIaCsdJeUzbnkXRJHA2QyXaxzktJcebQZq4vVCfHVytYCMhJQ7Fz5jS
FLajgY3T7Fh7M8wZqQMkEJ2LKHOspX51IBz1C6UnFoPssZl2mlV9WMRhC8LgcokKsNNChgy4Iy3z
xf9xQByzsCO3mG2cyY6a/6hKvZ+K2ad20NA7DWSIFeFphMHv2UzkiUOFFCqwS9Y8TwSSBNdlQLFq
iZK0TM5lZgjFHgmnr24rCqVN39TGSkvI1Qk+NSd9Q8UGXtnBCFmraBkBc68qGQ9bfyh/zDz+RRmO
bNhG7YfTA7ABXG5Ld1kOSIwK8iuWXnzsvARr+iwmGsEOyXKVq/Rj6Wbm8GbPxUuT9I9JVtCem/w7
Sw1fSGnlyPfiLFZBNkLALqV6nxQTJ4h2p2mk1QG1YgeWbAMS+wjoD4JPictYMfZ8icR0syqBzpo0
ekIiDkKnJdZman8vOtS4k++shMrWqTPj9/TGBJvIf9mLnl6N5id1KlcSuy8S8OAFXVTq9rpzbOUU
ruvqoKhnur0OJ8ViY+Wslx3YL2/ATebSSPeKuN+zDV1Nc/6OSbzdxFW3g0hIAnR9HGUfenabEobc
SXNNcftLieLUsyRqaDS8KxjdBJD4WAczmL+1+ozWHohl3r2E2szyJcSqRK56mdKXrkPYFlTd1tcC
hhmIBSbkBREBy2QZUsh3dzC/Us90ONzQgMLmIou9v0RyRNOHYxn3TjUXW7KSyd2U1t1iKZscEtRl
LrjDCdpwDcvAmcjSUtvsKpCtYIEMb6OdX8xCIgpR94LZ5nrI0PX79adm1xB9WjjYxUj0ixpfc384
jh0CvojURA+xLBpfvIvNfha15eliwhOY4PUSNshlIw/uWj16mjNlZc7ySqbVfdE22jZmfjSUXQXp
A4pCFlAVmij9FuWiWlo3M8BxtVgBfFDQID3ZLJY6CJm3Io5ajvTLrMjba9p3Ys43M5mfHlxtHvNI
+8gk47w69YnoS/L30lrP/sInmPuN0ZcEjanmL0PNmQiACWcsBLg9bfgYlCd/UE6Z0r+oA4+6vQRh
+9b4mLT+0Z/DVYhhMxLVIbLSZ6VoviiXnqvAZPLURuucnN5yW9Uw4cKQ8+fE+jbC0UWiucSn3DP9
vBsKHUVt36DU1ZJ8pS8Djm5sz4o9fkgy3ZHII3REcvJNZ5iJ6xxZ75HkfCBQ3lXffWPs8pgYN6j5
IR8+aoa6qe8NWqypKd7nMD6IkBnDkL9284SI2qyo/nGTi+o10bG2T5TeddKciDVGm8fm1/rRt++U
t5Syj6cd/MscfmUBacJEdSsgkFwtte9iC5V0+ApF/0APlJBv3KpJ234iVnAtJTuj32bNqm0ksl0H
UF6ft0m8KzumUAx/EDr19i/Nmk5xziQjax/ocT0W8XuQarGXddNjPAnGa+dMj96tTnufnW5r4l4w
Q/HetP5rZFPhwFHJbDxa9IvHRv+F7OSbGATi3uvLRMdlnYEa3zHwPuSQ9tFYRyAqAsBwShNvG19U
bpUaD3apE0hnzecklMkKQdRilmuPkx34m5Y+/UYwJ/OS7EC2uSS7OLxTGS2i7qvvkS7vManwGdv4
hnPiqFL7xmnNgp8UbKcysN1h4Jtbf/4Y4TaJZCLrBL5Cz66MWVOeJ5Tybh+WZEWwngyUwJ7NGXhm
1mAXCfc3giYRZsh26JXDy9A5VDEYipH/k8tAZC4VlSCrPdBK3H6l1QBnjX4o/37lLUFVOeVfJYbB
SxzrbOn5hlZl6GVTco/HKATPxrCXf1qLomrIyudCGffakpQu5fRkZERaVMnwU1jjrcvCF+ruE4N6
tnahXjUUNC2c/g3CxycbnO+oGVvCbSBGacMhZqDhzYXOhLcb17rBHKGpK7pfMSj8lDN/VY0T5i/A
+l09uYYf2ChPP7KIpHPRF6/VlDygXezXq35W52W8uyrJSI0hcufq8Ov3Re+t+hQTl7vqk0spWzhg
iMu9OjU/I928Ie1a2Ae8MSqzFYvFEVU2sBTJ4inM9IApdlPI9EbEDpIZxThLE6P2IrllQvZALulT
KzJ9Vadyb7f6Y2iT2Ejq2rHIOTsQWMQ3ZfrzMibSAu2cdSONDQmDhh/P3J93kcVPs2kiIE8uvlSe
VYuHLo8WIhyciMmxVk2fX9DPonYWN0jPV+K8PpsCWg22h11TkUJKdBJN7I9EMQTA9KtlN5dAz/aw
xCjx/GOWtQMelBHPHwJIWd214jGZCt/TfPFRxPpujqHFmioVG1h6dN5Kjg6Zw40xlgSXJg/5o1VB
vhb4zYWuIJkfD8vv67mNZobgQx581GG0KwNjPQZK4aUUeSDJfnoZ5yvSJ+k9tt3LBP5xN5QAvav8
q6k11piyLjwQyjuHYjqzE2q5r2BQ2Jf9bA8Hpz+w0pL9On/0aYEx21gCxYXpxWb2kGHn7CpSdYSs
sMiaj9IyPoTerCJG1iTqsccTH4io4QfUxbqbScKKxuIzTsI3OcxPBEThR8N8TCCP12XWzvf954QM
U0a5Z0MQHjNp5zT71ULH9xw7/KmCcGvboBjCZG+1hWsEFBgoHF/CeXz1x2czyyAGK+nD3DELl626
sTIia8l8aNrTaJuHZADtDLwq9VQil8qfsLOoZLCY0sF+Y8OPkRLrMN7yjGwHf4l9bbcmkybcr/zv
uO9PEsoJXA4KnKZO3DDxv3sjsd12qB7beHiIM/mojdG46nDCIrzcMBn8MCNoJmEhT2HEVltZzcM0
01qdKFlsmKNRrn0UeXkYGkKl9f4mpPz0bVQHSZ4copffv1pJxwMZKrbbadPBiYe3pO5B4HMeGD96
Ig7cgrlzHPT3BfgnIg6mW2trdKU442Iwe2UAfIDlTCho2+ziZjq1Wp96RTjtximtV9pijkiz01Aj
IukgsqiB9W2r/BWoyA+h3TWrkERizq2vsaW+1a39ofUw3RvBotlv5DT80C/H/ky3hAaJzfXCNDe0
2nlibgqVGIi+zHgMLad/cN6mIsI0LiuALzVtbxgvdEU1Ax6ASUQUmZ+T0byNBCEFMQeDcjppCauz
ljLZFKFfEkrxUNTiQV+nNj0jfyppLI/0VeLJ2pgNAWIRF68OVHhVQXhHeA6FnkmnphtcxCWlWzaE
PM/auKkjXAcUchsHfzKung1TSnsl/WNfiIAzB/FjrebsYnW694l07tp6XQbipY7KE0G6v3R8mCtp
68+plp2qRG6bnGyYQcAt6VQEVs6FbMpdk0zBPhjeAaaZO12Vt5zIb1dYMMwLRd1VRNhRZ5BSEJPg
KC0mTpoe3aKGO7gmg2rdpSQcJcxQN+2sQ0bXxT31m3aY61ycDDXcMszWHzrLJGVgifJCkoj4v2MW
mgpKjdl6ZDnUNjWUwqfZF/eJmH7ZGJpPUdC1V4Dj9IJ+ytQJH5E7TjyU96me8qlguKasJluBAD+a
OqOIXwrQg3R8nSUWWcSncuLtkto4r+jUdDutc9IdXKGlxoqoPdNO+ZrzpRdQhHTjVPrmWJHD/D6I
twyAc/SUtCCSSqueKrUiDbIN1W1uV9VTic5354Tl2hqLzEO9o/xi33UBHcZfAbuPIFt9b6VWcLQA
aLBC3tUEvp/SyJmuma+Yp96OH+0VmRvGW2YYznpkykjbBNJ2bHLosMrsHPjj8J1M/daXMeFeiMu8
2G6n3YAo9jDhlUP1VH44FOl0GFr1SofB3kATjI6IMpwTUXn0M9MhfLYlHdhxjrSThmhtHV6qmOnN
IAYwd7iPHiD7TrvM6aqdlsTKQ6rohms10vzy2W+U6R9/U8A4vxfzFTJ2tqdPpWxmX+luka1eWFqy
T9VWdqgT/IMJzmrn4MzZBlVxTUI1Pao+pISqMoVnTHl50hPDOTT0ymm1pHdi+fL738KqhtdfWSYl
H6O7oDwPtkrjFXr6fNYFoYmqhg+qya5aQfJrQhLY5fcXS+/BBA/d0ambbIfTB6dkNohr2c71Ed7j
TxQU8kqQ0FuHy/jUjz3r2hw3+xozKm5FI7kToXj8/V+/v0xGeHH64EdDeUHAKjsnFXV1pLPAsE1V
hVsFy5emfKyDBaMEnfkpnxJU7mW5wWMx7xGmJS4jRP8h7SbEeslya/NefMMoHulBMq4Cib52MomF
cypSb8odEn5s0iNxTbMuqDYwj3TiW4Z4jk1qQJ6eOJGXOsFNpkx2iSXG7g9JcDWVbSEf65ycRZyw
KjTJJcQOXRJzP6x19kBKpaJHq8DBLqjYVEizqlwRYsDEAvm8IWEyfbVi8yuqCWnRFU6cs8Ft1FSN
shYWpI65uVZKrR2tWr4ze/GYXYg79kb1YtPO1lSiQ/pwJCFFjvHOnqbemy2tgE7fOic/Av2COs2z
EvKLUYs5+8QxOF6F6ZaOFO6UvArPneFZdludpob2a4lwi7xogpgKGtQ82FclGskrtUmzXKcRaI6J
JbNVWv/QzpknrAFwHJaSVVjRiB6N5p57k9AEbNMYwgEohZ19NsD4FOprCd7yYAa6ceiAo3EzgVvQ
TNZLymp7V1fTvqIxemSmb29Ho3z6bRjl1EEQczOe5axYSOEwkKeWVM69MR1j4gp3+CgkIWcGN4tq
72bbmc9I/34I/prokYTRxirCENYgfTRkq8XZyKqfkE/MRb7Wb2mecsSLq2mrOdFJLZPoOCYAMbWW
1nzVkgYeVOc0VzIS5TAyZJyTyyoR18C4//3IVePY3VX1xGI60kE32SkPrFJ7Jc7ydcQYw9Wy9Mrx
v9qGVTcfrbBqQT8RX0II+HiXOtV2smFdFbbuHIIcdgvRNuVGkXl8R7oj+5aaHYOa7A0smW80sw5O
RE1aKoO1nnKLVISGrGP6Nv3ZKdqbXYfKUzPU31zr4ohR4taaJqakcbbuNXaSvWaz66PnD0pf/cBN
8zZbdXEeLT9biTknvGzxCzZ1wxgO7yw1DH1If/mCL2o6hpQzHQlFdGEzZTdhwXj4/SUxsk9igGEI
5AdMOfGDU/IICG7gonTq0wDtNRh11U0Tk31rNA595WGUgrYd2G/ZMCOHtJ7j0ZFM+JVLXNOmJX7v
BLJUIyZbdp5v2+EurpmS9FpibYemFPehGl+ysT7zVLCoD4V9Jx0VF0zmkFhisuSO9FzmUq9cJ9K6
e+4Oh/NeRQdPN6no4zm5NNpwGvpsQAog9COJjemhrB1vWHhqxtielIypqyqUdS/xbEYT/Vz9DDwr
+jEvpt7ALVlktJRroI/QUVU+jjin7leC+mtrCvEU6nPN7s9J00cHuwYLhmValmLLvIZ6EdvOTmnF
Tyeqz5Km0UbXSK2ikjZJ6NIfpeNGdSavagWHhDp/36TKHYOHC4I+cmx83MExWYoiIQS72DPANbdO
AXe5bezcVcZSOwCwR0zABFTndttYMivOJBfBLnKia8FmrE8aj6BG8KJt0P4oIGX2zBSoHrR6k5gl
ohLRuINSdQet4CFyxr0V0N6xatgGAOk27ZAGx9kU9zx3xMkGndyMoZbelU30XtCv2KKUk9siJoHc
yGpXVYD3xEN7FX7y0M3p4YCmdl4Nsbil05Ct2andKbAe0clfaoI+yGpuF6ATFSO5eWNW5SsJPGSB
8TFcgkBYVXc9grWBZ5NsGToyXXnIlG6LJ+SgmUO41lTGyH00PczwPuHarePGyjjqAtjp1eOgdi0n
XFhMQUH9ptEarjBcSZrVoZ0cZJCeJGqNE4XyzYQHgYiup+0mTeJRSepbRfpQXscse09Hc5UA7/5u
6vgJ8IDz4tTIaTsf5o3lJ9Mm7cZ6h6XdG4a2387SBKRMyBTizhYsD5SMVYWer9eH+tSUardpNOGR
GyiRKgJ/w5m7ElWQrgSG2F2rZNJNez17GcKOFBy7Aavi28YlDtRzVib691gCQqT7VhSJ/5Sno3aE
zUiAdkHXpJ6b5k7Xg5SJ0LbjOMw0z4le53nXB5a9gLySYyDynzJGuxCVpoqXatg0XV9+83ZfZryh
t6HVr9iAMUWH83xn6D6tU/pGonTkVkjVv7e0kP6iNoy0ohcHHh2aHOygPaaBl/kNAX5B1O+dIaFn
ULUDicS0mEXF+GyskrsBY74PAePOhLM029NBr5fsapYyStIeUWabrxviidvZslYoE4dVVDVX3IhE
r9twkBkqQPrDQL0yF5QT2WifmZN8JynZzWFM7iKP8z6TgbEdUK+vp9E/TiH7GliEyO3jXj9YvrNP
KTPotykPZtZvkH0iI+yHDYu3v8LtRjQ1yC62Q+fZHgdYiu22rq1u54ywhULJkRS6OinwU3UpQj/2
FIoLUY/9FnDQuFb7gXQdsEd7mICULp3zqwyB7kmN45RmE1+fMo/uMG1Yo/YlGOgadDd3STlvHSv7
NNV8s6BuEZw+2mbza63EBZngPCSuAtHM7+ZxB4c2hn/CFjQomBtCVmH6gkFGYB3MrKgsF8/FGBxh
MIBm5HzFQxR5Df4+T6+b+MGqbRbengMSgXnXaGJlqsMeVEDg8ggCdKmble4ML7KF1VfrkdjOoXbn
Y+Be0f1/A5LEki04bkWQyLkYD+YIgQqypO3ZJbEO0RxBNqAR0DIMqYSVeaPmsLShnDL97Qx/6tDp
+COGLoCCkeZ4SdYlAM+twAiFFtlZY1Anjycb0dnDV68CPN+VWv/YuM53tLDfpQW4PlTRLaAf4GRf
V48mUlPXQoU6QoZFKXdLlpRWzjNkDdLTH0oK44B2JBs2lg91eEZZec6snHFIZq+STGxYkaFraF0B
mpSBnV118pqp06ZPJYbLUbFXeeO8Kn0yPVphvNfDRD019Ez2yzl4+BJOcaiSbDllw6Gd8g1X56gQ
hrqqM1oNug73w4RmNYbxBbtB4VZO0Zw1MEguqtv5HEfQQcIcZZCdmyR+FTvEv+QxDTtErp+jTsNV
VS/YieEklVwcMrro8uYHs29akmbtn76KmBfE2oEcZoodfKm4jxnyYfOVrOOF7HrCC+3J7ZeJrqoH
hzAbbz9tqkNdhSG90ksHXF6IF53EickV4FrBp7MMQRRP3gpCO5ibdEVLeBczKncGE+qGk8Ksa8pC
9IeoHS197nZE2DoeyACyBdPooSmYcTZll0KIGyuvbo2cx9h4j6vozYiQH9A69E+ald8UtUW+Qz+a
5o1bNNSfxNjvsV1FG5W0DpCaDcwO66eWZPJaqnEeZgplmgXgvblzv1mH+j0nUGulW367sqJ7jNsP
UU8zQvPz56DpNdSEEcsqzMVMVE901mmVy+yr4UATtwgYh6l5wPuxdKDpXbWaNFcWcAGfRgXQToZQ
heRwHJvlNQTzUICdoZFDi8Oxlx5fwPRADYu9zfJvxYHg3B+bhNQW/SrRe+bEBRKMZ5jH9I6dTVso
xCYzthr8JzwDFNsoCHqe6NUy/00q2RILtTL6NFhVBQq8eHzPkjstIlTRr6Qbaj0IL410erAxF1OD
3eW/08N8idSW6GHrUQiQFpllHDO17CDbSeuxSkHJxXCgBYcCMXbDwc+6p3EkwtEZqzdjRJQf++lm
6JBFKrHW7Oqon7dj5wzeMktiygoLyqHrGlA+paIMn/0W6L422kfU+v2my8ovG00lzby22HH9XrHx
sKONTxV8EE9gW2Yfjgi5isK7MCrAgCGNoIGcHQESxIcaiATyCB1dgIHvnjmBtxStp7rkJjXEMN0R
KxI+zvnwYPpvihoOd0XrzWnMAtGjzMoE6XjVkgpf7bnBmIz4kPvMpRNF6JooAijMwaMStdTb7QKx
8/cDGeUIF9I3vWeEBs+RaWT4RUpWCzBeb8dLr385avYwtEx6Eshalf8iSZ1nVElUolD8h4nkNkaF
jNri0PLa2jlZDPa9ZmKqo6vjfTKLe2ab8TpPEYOS5L7PG+2x6Hv9Plo+kJTsjxW+npxaVbx1RjNx
A+tvSRHgiIoZgnAY/FGhGXH62GON4vDUkOhVAoReJLRY4Bz4IuwaK2J4zCOqsqBD3Mb6aTNBxUof
YuUCwZUx4sAVxrKDj35GDEBPIlSCq6aOSFCSHCBldcT8dx+VS5qrFdAviZfxHcwYlw4TG3xPuAQ3
yD7WunEflv1erWxlS0eRgId90zHXNGqrOnvBVDOyMfurQzuTTru/6u2Q/Qp7EB2KieWp+yB6BoJA
gyKjit+YYtieZrakqAGh54PfQx14rTL9CaI9nBbtU6UBqFDerRmt3SHS/I40nzNPQj1K148ZlthA
oEMzaORnzbmmTpayEqmvhYkCKQYEp9Vtu27iCk1urdPSVwH4InBDkuNWanxuCFDnnKDvzZwTcTjL
A6afqznrG7gpr1NDYlRsvU5F8Ak3D4NFIX5oIb0PnZBra0rTo3OvIkYzClO+ko0ZrwYrrVBeSajj
imZh+WsOVUMYJT8SNkvSMbPMy3OSMA9tzGSThDF9Ec3YLeXzSejzczPgm0w7lW43AZFl0sCFitVL
ZSk8JDax8STLUZLMPiKNMvuyS9V5aBZ1Ho8jemaaQUg0/a2qKZ+dyvGciCpwWXIhbTcCsbMQX/B1
ryW57mdbL2ikFMWEN97uV7Jis4jVMPHaeB7uwgQeRe0b5GV3nG5Bh1gOUmchBAHiiG/wgrX1XdDR
8gqdB5Z/bRfpavhoOP3KSGs6oYCBsUahpotUhWvUQHJpx/hS1u13Iaq3RBPnRKJnUcnpVkuqCqXR
P8VEGENrk60RvWnSH5+YoPvUV1s7h3U8Y/lclaoRu3YjiMBmMHnIB2ALbPGPlDjRfZfL18Ychr3W
g63tiRi+zE5yrY2iuqTRgXTXCH+JWUBTbky3VQ1EYGVLTmQ9w8B0XiZLFScy8+D2EJLiOmiRiIqs
1h023FUuskPcah9RyIwsgL7iWkycD+RZHaMyBzk+Oa841OYNEuzHSAZyM1vJvGGUO9j2oaTiNeye
RFRkpCHkl/9Z3C3+P2+DrgmdwldlHyRp6u8ZGGYBjZgjFecwON5pMh4VycfgD/a8TtBCZoRB7GZt
ORoojF66EdZIMu7GlCIziBN7LWN2Juixr3T7xUkwCHXUrndFheD790v9P6v6vzLXLPEB/7255vBd
N9/TX6w1yzf8h7VG/oFvRkPUTeg6GRDo1f9prZF/SAPDOcFTJn50DW7TP43quvMHJz1bWA6BjHKx
o//TqM4fCRNuGGNEW/z21vxvrDXEPP5Vd65b2Gkw0OMqwGSjWost/89SehkghcRghx7cnB9r9RQw
jKYdi6kkBJuOiC//NBoN8nKOe/UkiGUrfOJ91eG+bvNbZvl3yfwRLV3n0rT3Ildda9IOUWwc8iR6
gKh21hR0FI55SWvzYwry0+zUoKvlsRpZgWhAJSTW9tNO9E9N9yN8CtUZCh5k0wLHem6VZPqiKfom
VBvBDyGe/YdGZQ7/22X/EcJNoxBS3Q2+OEKRy6Q1IM0MV+jtKvbJqUWIE+BCtRG4pfZedh3dYd9r
0eayORjslRWOtKGbabqC7Kb9u7yHkO+cwKgDgY1Z2mJGeCnctW7M8N5mHsA72kmKq2tfJiB2joG0
iZCXTB3m5m4VCzBvaESVcVFWK2vJm0JdStfvC0dyXeSexGZrWTudwQtiRhruXXMx45met8JOC148
umDRp17idFLN0H1uBkNNPiq8yzGlQutBHnCZSEGB4mTh0elg8gOjy/mK5tarfMHRkbr+hvXdXa5f
UFza9h2XnTvjVmVeTB56umvNYA2OddUhAY8jbWVPYm1wxe3kFsFbs9WNjDtPsd9LuEALOaAtbrxn
P7lHHryAqVorx3f4DeBrnG5pUIA2blfKwKFkJH6VGZnBel1iJi4nUNUcF2uu3owyoa5PEfrsFINl
xslPQi8JtmL4krCEqvJ9Mr5KFK8F8WD6pK6xVK+Wl6CTVTQwnbR9zQVN76qy5ajTIYFdtlcOKVho
HX1TBvTUmmBt68oOWxcShNmduV9mP1gnereKWEkzTi9hj5BR+UrnU9G8D7Ck+2tSPSDIrS34yowB
aaStsGBwUr2UHaIdePZ5/gVnC20pwYOKQmsEW9Jw0ZSzLN4NPr2czwkb5Wpubsr8LlBv9jl3Iukn
IvgWfOwm9PX4sRm4TfhcOK14OIA9LKeYHAwXrpiX4ueONcZ7/NlQU8Xw95bPIWopdxAsaN21yS8K
T6SJvR55VGW43RKFAZ4qBs5HhPoaxjA8cbFZbhNL8KDQ1ybLZz2TXp1HNbVrcizG7VwxGCj9nUEa
xAjxrsoUPPiNqzrX5R2K+DvkU250LjNIWL9X1io2G3AJO70NtjT0Wyp1vbC9kme2lrwfOmSkZHkN
aQxTS70a8yjE3zU3cdZslUFBbEPjof8WyA+rryWqQEVpF3Hz+dw2XErwDOQXB5BUuZgUeLgrgOij
47fKc5ska9WvV/AWT5Vh31jR1mY5P5fK+ClqePlddtfW47NWsHMm5EwH+raS/Ggpt0YE0E/1hEPf
pCTMAp8Hr3f5U1WU65IHv7behpKTNrdnSTB0L7+TGb1P+h4F0I3LcaWRjN1XN4Git+xqRkdfNNdd
Rld5e8BlttZ5QsbxwdLJNO+8wlc3IYKGYviWLXXwgBQ0670o5Z7iUwob3S2qbQw1g0P4tqFFPGIY
pgvAT2ToHKyIBHsIA5ujOwHvLCF9prK0UX+akUuFQveDGg3tN70p6P2Fa1bfvyVj+tWX73HyK8y5
/gVIrNz+AN1wMHrzPNOtLFnw/JJZdfOetjSLX5dGV5yxAvLDlweV52ARrIEdcWteEppdl366q5MI
o4nl2MYCZia7mntYiW8Tg6SGVqnE38CzmFZfQMpdf7xV461eVIyspTL7nngALWsf82J1AugaVXrL
Oq7SfRjJaq5HEngoVegKpUqAq0d6dkAUyVKfMRe0dHpxyFHRowPQI6ekulRdgGiWbPjFNwAWn1xv
S93YubZpomDpzX3WDX4OS0r6OelhwKIO6655JVl8RWiCZ9FpHOl51W3qRVO2kzkJ5LzWKPtW+3o7
+NzBfCgaFyazrnCT0UWTYs/lGS4Q3ZhJG6uy8pwhWC9rEIo9j/bQrg0wsg/pjmQnlrdqNRrCWzag
nPim5ZOjgeiCGQX6W6LwgkjmFk4A5q/ej/q4UxWNeOjAnWrnrST2U231U5dRKujJcmsH/+L4+dcw
IYPqdMmZtB0ykBxMcNbiSvtTmBC81NZwBkj9Rf4t0ktkeLPduQ27op8iueZ+/tPRiM7RFBT5nyPf
/qvfB1bA4eRi6Zpm/i3ONBkbJn2jD/Q8Ps3ya1Avc3+b5NeYHWHy/Ytf9rd8uX+8O0FAKRwgIS1m
jn99d5ZZVwqWZxIV8C6k84307/Ky3M1+vTxF31XDTSX3jf5IJkCWF4c0h9uMIE8FYo5F6//Oz78t
7v/i/LxESf/3x+d11f2C9xD9Sv+NUUf+/evPJ+nlW/9xkBbiD3zkZARCZiIlz17Oqf8Rav0HJ2Up
iDCX+nKadbjn/pP39AexFdIA6iRVDssqydX/yXtSxB+6haTHcXC48INVw/zfnKOF/Vf/JoMEfo6D
gd7Qfp/X5d/O0RX5kHReJiZG9ilr8ETDvKW21JDy94Z+6vEt6AffLkB+9L0C2PFEHxOLEtKvXm0f
u0y1mP7A4UMvfLCKAiZDGOfr+h65RLpX1d+2NsvZd07I+DjRB7fqqmjbQFziELIvEjM++SJx1kQj
eV2t02fL05+wT4FfahyqasnZbuwIeFdtGmx2bFzZFB3Nse+pOBH+SmtjD4NAk5fb+IhUTs/gNvRl
Uhph6E39McEWZwEd9DUGbj5wOIlIKxdkx9aZUnvQLWD/0FEr9qGSsz2SPlSY6joUjfSUUsu30Yy9
vg2zdb700CbB6F02IRzRwjjSYIi2MnOe6ax4ihIEh8Bg5Q0VtK8sf1Kroj0pJk2afStDnhPAY137
0YRnSvBctPyKPuxeFLVTPV4WCxrRHHurptnXJVIgT0PDy/l8JmSveJhn61bqfbgtS7XYg20aXE1M
tPWarMVoIkiC0ttna+hepDkka8zwxVHGvkfqTLgzyjTY6RaJoYRmtj3qUVw7NBzmp98/DeWU2YHZ
9Q0a0PSdjWMbEaHMFQvcOKmW9MYxRQwY3JiUli8jpJGaW/4YM/nallc+x+ZSi2VzTH76QTvrTtU+
mwPS3dhkQ/59nRTT/1AVfcDViyo1C+ZdKGosj/q1TmT4qtcPnPLRzUEMQQV1YjKpncvKuUemph17
iWcR7CURZH1wV2bzU240z+DOR9IGH7Mxtx9qJjtOiCKkM95BeOneUKWN18UJHW5Z6jss1rj0DaaX
0SRJfysH4wgJslh1qX6yY+Lz4iJR15nZz5sYAJRnW9V7rAX5OguH7zZz5ntlKnelCQ2KR5g4neV8
g+5r4/hjsXfsm6xref+ndeW/2HvEX330PKJ8cpphWKgLhMYM9G/bATNy7B2a7f5+uZFVh9tWtW9R
H9sPTcOvVRIbWUSpkoA+ts9aVaH1ifvoX2y5xu/Y7P9n9V5ehyUsXVq8GGpuuBZ/3ZbssUsLAZ3G
L9sTZrcPG6YZE772OvjxLQzkwjNYyEKVNrhlKNfDKGpcVA6KUkvBHD2+9olFCkyqfuLO+4iNRabr
42mGk8whNrqGMVhgpulNIQ+AqS5F01AQnCs5FgelNIsDEQnFATQEnNwxu+jZv7N3XtuNM2mWfSLU
gomAuSVB0FNSSpRSusFSOnhvAsDT94Zqqv9/anX3zNzPDZdMGkoEEZ85Zx9sSFMsfuMCqsktoB0r
kPxjqXx162xTm1Z+GvqJ8DlR05FEVXtqDdWe+vUhBwlMjhKrXSfGz9O2IW22PbLONzy+2xTd6euj
LsvV3u2K81TNn7oxPseORGwvs+r0tR1L1o/++lQtTnqaKEj4agn8jbzX//yjBG3pvFXrj/rrG19/
nXGBG854vNW6csoH+4TdHxSBmx6sVmtOw/qsvz7661PT6oM4BBRAHB2UHvj2T7qb8UnMtjzupp8T
3QHLk17bz3l58nqFWSHtLNL8QiF3o57tK314hd+UBEY2LH4RZ8TUE8YH0ibbFsp9yRqcyOxq172x
wugeNzgxRH0ynLFGKPyvTwGlikwXB8dhyK6YNp/m9eHrI1apW6VN8TGPpH4CpMsDsYtsslxKeMYd
J1FGGMzWj/56yIS1M+tCP6gs/V2Ojdq56IRPXw8w5J4Q0+UrsfRsqnJC4aDmbVHZ35GIJIFXlwMC
sQKScRR7zk6N42epzd0ur1gkLnaPICybl/I0N03MiDoWFFSLcSrt1PBHMeMWV9/BoIkj+cnLqa9D
WseE9BqcpdaJzdXXlyHE43P3ErajxnwhKg8TawJTJF4c3YccOJ8j8tFqM1ZHAEc0hV9hNAjRvoOs
ZcCQZn/aNr98/UT1+sPL1iNZ5uvzIALVxv9pZCiWuQN3uXueCU3Zm5Fl7EOj4NWsxvLkLiUJP4ik
Bxw+sj46NGKTBHbYtQO+lFHDHwtBpDff6yi8DOv17rgRF/fXh9N6TXltE0FK18iC7Obm1MdOc/r6
yGDywhUlaAGPY8+rNmumftTozMiQ4TpaL+evB9Tv/+ujXBqTXwjMlGJdGP/1jSjvJ/pIrfRV7oRY
tMRryLmP8kOehAGpOQVUhiN1qHG+DLi9kJvtB60pT+P6OnmRxkv29bmQ095jNxt4E+fUqgSkOoGC
zL7fctjVOzWpbRVYhS5M7l9/Q+viEIthnBWHDm4hegKcH4b2Olu/vTKEDuJxgnlefZsWX2sIL1na
N4U7TcxINuLXQj3buXc3y14758DDB/NzyZKPxXXYUqX2i8vUDV0odyKQ9IGxhujpJRMwdt+HoWFJ
gMZuA1mbG8qENiqdP2VkkrmR2Kx5+h+xCJudmWXgwpYYfzjlwAE5Qk86FTpSDBLYhqgGjISpkUwL
Y29EELBgWyq6bjf0Baed2/toHE3IeNMtSrTnkNA8n6CeIxp13ygQwBT4ylxJOIfZpEjSy+UeDi4y
kOUnbpBt1iUZyZrq0UsEU6GCzgGPy9YZygeCCcKdspcj9MNqVz9jdKYJJYnl25y6rLQj7uzgxqAu
ZuhzJy/bU0ItVo3Ld4I7OEcw2msCMJNpqX0qAw5KKp3c8Jwn++xm3IVmhp2n2MgIp+7Ezel1P3Lm
7gRikaHAWt10Q1rvtSift/o4yF1pF31Q4j1cF5lix9RoaRO+T6DQmoNruem+d3KJaGMEfZSIm560
Fyq/OTau5gKumghO07fiQjy2HybA/pVHMh/alghP6Wj1u2qRTkD655fWPOE2SfacMz+V2TQMtkwN
q4KYzt5yNGWe7KdFu2tdOQZLW/36err8aAbiWyfIyvjdTVKPZ2Iz3MOFmcfRHUrCtJsxkKDKYPQ1
wh/ctE3Zn10G18eoPxiidgNgYwuHqLb4jkHsnkIoyCpWeJifcaV6NageajANIcnB8dL3sCida1Rk
H40WknASw8UcK9QPyBTs72WznbuDlZTxrSPbBL2VS0S8WCN2czyXcTVO+06fTk2Rky5ReM9mgqHW
mJhBhlGR40K1vBNvFhyNsNKqDhdBj+2ZuXDyZn+vZ3tftHAWRUih2bPQYvBVEhdoq2TfGPbkp615
/vpdfX1JJ1Rl1439HxF/2pbJdRT1xKairu+m9EwiBtGDpNUXFXqzKMblsQoHwXc+oT0+5J5i6qZK
k9rNcNBJGTA9OPsNrs+2mN4MXCqT9YaBtUfT8tZMnXPqqDJCEtozlo1aZZFmBPJv150jJJ1PIdN0
YNLxaVq/6IrCPOEt24VLrfxMglHQ3Pblq+5L1uCxRjfNY6Pxktmt++bydK4x2VQRaVeTPEgvXw6I
fX+Ck+CZxY99fBqW3uDX3j7qRdo8uFFzr6H0bJLUbny2E0zb7GejJvGgnd6cWDFrjGaaouEeEyZD
mdowxKisd4H86zDPtAAA7a76Oq5exBVnQnOY6R9xWQpOb7JmLkAKds7qHQojsrgxIGvBoYkY2w2E
Sb84hAX0KEWinJycGgKC20pUFQod5yTiH0NKLgGcgvIIEM/P0758TPQC2fGEpcJgqQL48U8lsdlr
qKJjAPUwlHCrupUF4uaXx205UwjZ9d5Fnja0Jztzfuddd+ma/tQgMvifC+J1LVX/VYjiMTQ9Vxi6
bkru7a7j0B7/ffqTWWBB6+ZXJ7XuKo0/IK2mQCTXuNPleRxRF7jkfYrklqCzY/5a/dErgkSH+FO5
k4/vAUGRNsAASPTvbA+wBlrVoYmpEZo2IsmqWkMfaT/+/xjl/2aMYq606v9+jvIytFnxu0y6/rP8
+wjl66/9c4Zi2/+A1AccxpY8rsEF/zlDMf8hhMEXDcs1XGvl9f1rhiLMfzgeIekOG0JLGhIw9r9m
KOC0QXDpXPiepduMBP7fRihr2/PX1Qh9UDBVcTwB7IyPhPVvs8gGpIjSJSrUuSW7g2KqhVSQoGBI
Y+0hTMvACKcrNntk7y6WgXyqo4vRjmqbLyE3ullDsVvPgdMiE9RHguAKM+bMGeJfjWlqh7/9cv+L
ZvLfEGT/fLYerghhg+EDJf5v752ad/mQpcrb2TJ091opXMA95p7E0s4vGtNglhG9M9NcaRoxm6Qk
LS+GTshbKOGSdkUbmK49bVGhM0ifk3szU1xpTZFegC3UwazKl5Q27Z4y+N0y/F4mv2mYUo+V94gV
DZntWET/B66g+N/Hs/xQ+L8YleJ1M5ioMar5txuCq8/uQDO/U8PAChWdNEQmlX9QhuSkjVu4hOd6
3mIwMLbwpASjqymEmBwlb5NhpkFijQTcYMVXxHqsMaRhx8GWfabWQuZQVJi3OMc+UpeIjlU2lAe8
bzmC4ZnRRKK92Qk2i9Q0V/f2dJb9stW8vg68GC0g2jwqT0MJ86DLKZinajzXHX6JoWSxYyxgIFGI
0FMxrkkM+dLi0PfHsAFlXjv1mc7YAEp0M03v3clF5f/PlwOTyPUF//vlazNDZLogpGFKWzes9Wb7
t1E6vdZotJ6JynHCLmiR67TRClB5kcN+RM+Y7sVVdCsUVYDl1PFz2AJVmtG0fjdL6z1X1fw7lfaG
7gLJviaHi2ufO0T+F6PI2aqwcFAGtbKI5mKnuypAEJ+wENeeYVMj9N6NIoO9Y5XJnurogFtZDOKV
zV3uO2Oa7hsvYnOhhQA5MqwVQC82YIOxVrjdyVLjPcNcbqE28fnx3E2lQ+XVx5r80fX/xhyzwo9y
xOlR/GUSqB0gYnxNDngR+x6beseoAcHumgmmOVUdwHBksRxH+skDYGS7PWuybABZ0CjifRdQJPME
gSIug8qCUTfkyxkBLz6nxnaYI/1xNOJFeAVMXyJ33Nhj1B00VNWbpR9SsiR/23HWIoSDLS1j0D/6
fAVHv4ma5Bw230BcrFU/ulwOpd+1xT8cDU4cJN7CytAkwNSW3bchVh8oM0cfCwS8y85yTmnRU5In
VdC7bD80t8mDUS+3VceEKx4ou7onib2q8ipvQ5jNHpXWg0d6YOsu9jEqnW8IrGiXuAXvrFivfERT
3dbMYGYJuTS4HAVYNbKEkSySN4a/5qLQ6VsGZVrYdri14mAZiY7TqvBR6iYa55F9rNuQW+VVdMYi
qfZhODxLmu8jZT3w+OzFS6N5k/fbriaZNOpzSOOmgSSUIFODX0/LgrjLSmsHAu0diTqYBMBolo0w
Q+md8EVaiW08GyDqW4f9ZaLJY41N0Z2iU9g4yRPiYmNTG7MCeqeN4B0WbtIL28hpMLmoCCIadfks
XaprpNuv8zSj4TZIYpfO8tbNpTpwV37ECn4mlnaiRrdJ50vGb22FRxTHF9tOugytPHbY/1BZZyys
5aj2saPoKnSJIQr4BlQEc1qFA+5kAZkxMX06MXMNt4QukRwXQIPY/Kx9YfXUax2gBBKz7FMeo44z
nZkfsRiNE+m2oJ+G4SNEGUNr3OknhUz8kPfNMXJ651rq0Xux1NPhK+pwqYrwDJnGh5EQgZyYWI7P
WXPrk6g2WNen3JdhQG+nEJmfG+WBSUg8V+QmyTCRm+ViBWKs9k6SDhwJbh4U/PtsQoCgL8LZtWDo
/JrwqGq1i6XFRAQ1LaKWiOHS1Mo4tnp76Fc2adPmKM1LtA18NxO3anLWftR5cazwrW4t96Yk94dl
XOkhqyxBFOG47RPCRj2Xy8PQmKCbUfUTqMx062qYp4NynwfyJgjsst48ZS1ns3xtnIHoxt4CBtLY
9rZCQLHB2ilRg1gGTh0S5GcrWQKAu4/mSDNdFV0g7AIncklfQ5O21037isD3sa2sj6G37xgY810L
KfQAORtBoUSDUYzEX9eW+x3dJGPQJoShBayzTPcDQup9NAN664z57IRh4q+y7qDX8PgVmg6uTM4+
Llh0LJ63c3umcglt3kav4RYtHjt7djFtUNo0p6QXtXvkfAh/tXM50MRIx3ifTeJq7WrlMRgioB+4
V1gsSVAveJkXGXhL8xNVVozLT/C/wINF2TW/a2XyibqJ/Fv4Mwe3qJYNHnH+fto/4kQQJ70lLpy7
uzo7+TrT4lkYbAu2JMb/MXX8KXHdHeawNA4QTuAvsJ7dGpWd3ESZNhvSmBO8YKV+g+BXowEqN0zh
6k9Gv34T8wfMpDNeNTIIKm+gQmqN+VpP/Z8sZ5OtxeXEUSHVvs5YHumNwq7T9/mJFwNQAkiS/SyI
QUjCuz2GKC2F2GrFDIViorEoGCX5nQYvMB3n8oIwprx0sXXRk8w6kGenUJsK/WSbtd+70U8m6eEV
hc3WHpFaEdXbAvAZhgNKFRvopnnPpnZ5qvKJwMA8/uEsduT3wJVPURMTfpmAOU1LLfmeSFQqrrjq
7P4eJwhVD6ax7p89L9m4oFueiCzQEThly8PETfsW9fBERZTNFyJ6ah/IZ+hpj6KDGiHN6dLNkXsd
PPG9x2d6wLJNuEH58NfDOkpKy8YOYsErHRoEoXuD+DN7mngx2NQgUI5TUqYW8bI4bXZc2pEbcaZI
oZ24Bvo5Gm8qlU82re1LbjBU4LAMz3h4NpbikJCKbdlcnpMioivU9GLHpAaBnIAuKzWuy851pj3u
ViA7gCtv9KcYq+z2GFEeXltAw2Vt/IzAhzGcil4leQPXxhCHKu0jHPo25rfok+usPKdHfRXqZt6E
gYG89K7CH6ua7mNo9klnW9iq5U891+yA9ObmFFlmQ2YMH309jAwzAm6DdxatLBuLli2dGcNm1PX0
kAnYpQJWyZS63qHuJXd4l3Y1sZpsZ9H1vzFqecIqmbwVhnn3qurULowACD3A4pQnr2jc36UqaL8p
UADJ2KevB2BM9qmKR4wYCyHBgEkW34MlCvsqrt7Gpvvtan30UKZjdze8k9Pk8TaPh9mvx8IiaBqT
J0XRGFKSUoSyypSxTxYZMacxy8Slwf8fI92l+9TLJoWJxfaQVDIRNFLhZpnq+DKOOzI35B0a7NWZ
VHZWoWWiebJTX9MwfNVpfvHs1fNOLNj6UDAl3dbNpOP6i4pr183YVmIAFAvqunh9X+LmuvYYGx8t
TXujaoXdUSyXtKs+dXrroMXOzdvQxqDZgYg0NHoaJVUwRcl7jAEPahau89ZJ4XpRL236aYYoOPCq
xm1KDrVsHqc+U1vDyCTjzJzoQu9ihjg0KgSlBwbcMQpHh8pIbguxynfM0PJtHchZly17mFySXS8G
vCK31a6Cf7KFLwK5QXOhiiWzt1EtwJZVeKQtWPtwGDB5qF8ADhzbISK1DcjYuWhI38F4ITscAXWn
fmQd062sCmEvlyCTkjj8tWTzn0g5ADUsiLDzOP+aEr3eWVXssB0CXCL06DTAj7+WLbnGIVUNqQMx
mkqnOodz0t0cY5r3c2Ih8cyZ1zsq5s7Kuhx+CioeqCpbpXOi2pCbeoh7e+cLkVo0j3aoVUEux+JW
Tkx4FYkgK8ivOGrgCE/cwrS9YXv7cqmwOpRpdIj6iiiyaUCxVj7yK8TIRIA3PZb+TKejToXBWMtV
8gg//FTkITZlJGwpJM1e4D2Y6XsmaV6ZiSXX1OQKnKyVZKzuDPbp6wxcGi50s5vHynh0nc+JpIin
BT8QfoI8n9z7R7SwQ2606tVBI3xjVQjMuRf1eSqjn6AptV0RNfhNHIamNOu4GROmsRRS7Kq90Hdd
NuE1WoJfvfu0gHGOjVRea2eiAwtfW2gqNRZTsomjg6FnP4YiywLlSN6rTbt1kOxaqM1gz8mrBzbw
ABduOK/xJbtxUiPzaBlzKs19oBBsel3iXgF7/ckiBWXbGx76DldwLDnNSnCxsrSfDGJ7npg+FzWv
zUTGz561+Z0744gIaEe3Kr+EhXgYaC9GN9n3B2EEeien1ebfHvSoeopgfQjWX1cz9uQmbfvrrAb9
VHTEDaas2bY5rmsbi8EOgAcqQs/8peMh3nFbpTTJxmnnjjjBYmIsty0kWKxgbINmMRcXUHqXvJ75
pXrtTeFJ32QmB9ky+9ESjVuePXTNCYPS6l5MbVhh9S6WHRlO9U55eO3r0lUnFdPegGd7wU+f70vy
LVzwF2x9bG87DcA7RmGe8V4NAUpE7lFTaz0oYoaWVL51csjvc4hhhzAwpKi8Pe1kr3SNlsGZNh01
Fre5ErNLSkfmFQgo2siXBJVEc00QRqBk82PGX48hIvRNViXbunuMDJVvTX69vpkV7kUSkL1p+7AM
lLDEdV4flpG002HR+Imr1SaP5Y4UrWTnFIwi9KJ6g+YQsSPUZt7fqnn8eghZYLScRA9rkVRMxiW1
6vNCJw5qVGuu3TKci60e2j2+ZmYQs5zxXMtv3TL1D/ESGfeqSe9KL5KH3B3xv1W9hKYqHnroGo9T
MVSv4Fh8K3mYY+G+DCoxYJdYtHhkeUeFZvyYaHZYHy3vPZ6vXV7rb5XNW9x1K/eGMxf6rFd6Hw0U
GKc2nF9pX/xx+jS+G9pMXzxb3EzztYkdG+OR1F/JfjNOf4pE7szxIMZm2vecE+zLuXm3bXp23HHk
pCMtuTS91Za+iH0aFfGujyA3i6nRL7xzzo1TzKfRHT9D016eHNYIu7jPms1SLK8ueZZHWa44JTGG
WNHyT/ykia1tw74dSAh+bIq43lIJe0SrOMnZSGNzo9mL64/SRP9H6vELLBG4lOUK1AbYPBKycsi1
FtLqMpY7PHpWMM3CfskWmR7SKP/du8b3iJHRW6GnE6wL7vhyxmdpmgqpW0lQayrdN9a35NArzpkZ
fkJchf0zBnPclTZQONgOE2B2hbKmC+eHyUn8aXCa49CTkw7GxIOKRisgQjLMET2G36HCPPCqTOTH
IEnBoM3vC4L2AQ/U93l5jBmiv3hT4t0a1h5ugUYzldMdlytFjpkc3Hrc2xPL9jnBwKcp9azGZToX
8QAsLute7fGgksrb4/3PAwbIzmGw52q3yA+Wy/ZbDsF2xfTRPpYgVwxLeVf047/1rkUdCaFHIcx5
rI3hdU5RCzfaW0V2dSBm/MpOkRi84139aEc02j0Am7nJCEJO4Pfxu7toGfdI5AFYuOB6BAhv0GES
nvAW2027g7TKULzTcWeRl+b2Qbg05j5jKQ+8T1bHCHVtgm3hUWhAQMmB/wRUaX2bVf3Aeh3tMREU
QUJhoIGe3SCRiboueXWEOrka1YS9INqVyE8XM6t/Fq6JxKmuF2YLA94uOTvbqYAGnTL2exGjw1wj
b8CuRZmA8jmjNrBIC+3TpsQupqntErbmK9FE9wWG4sOQpq+hcrIbo/0fHCgQU0VeAoY3ovtS9t22
42Q/xllk7WYIeVTog7Ut+9Flg28vd7ZbM0pZJni2uhnhXH0rIv04pPuyc727LVwNpyam02HkM6XJ
byOaaEGuAqjD8t43/XB1ADySub2kb0No4R8BOrljJJW9JTm34saZm+PXdy1d/xUvrnb7+ubsXOwY
iXHJG38QVn8RmrzoWjS9joSMX9Wsr+6GRb2GvJ9PtWMsTPn4dGrsZq/nIMb6N1q8+S0MjXk7m6ZL
LTouFK6QvWCXP1vs4r8Zhrp+/SkLzvep4fDwyWtf3rLcBSLbqfz49ZfwOb/kmiO5pRTqxS30f/4p
0FHumWi/dDva4jCEi/XKeuRHibI+Huv6VajuVdkG7bMD1yQljbycl0NdkkGa9r21K3VcfLKeTzl6
Ola2zX1y+nDvCbzA80hVWw+8mQVDksTEZ6Ax9Is1B+1WOm4GXZ983Q4xNoKf3VghpYJjMjdjRBaC
TIsP2FDEKXUedLBzU2I+LvqKJZ3hdEiz99AQQdELI1sEI5Q8CYCBfboWuLl8bAlA3SZ0XcAezKCX
uExcLwu3A9FfhEKLU9XpVJlOp/OnphG1eoV6HdZRUHNNm5kLUjwZ93pFXkGXsNTtFw+Edpbdare5
Fo79mooq2o8k5VF5t9pusC+g99cMBs/0ew1LisQU+zi3yPeEZKkZg3GCB+kc7IaCxmyz62BSCtD/
1I/53AE2zbpVnnQn9aLfZ7ykSBk8A4UKL2G1WMu1ixTK5uqip917LAiPNjv9Y3C4tMn2s/y+xeQ7
TSFOWt55M6IS9IdyDCzGzGM7aEHUDYQZL3C+gTqRMQESihC8+LfW279gpIFnGJZwGwnrc2nDp2yA
5g+o+ZiGUcjIqT2A/dfPFlKKkxaLHdAmMK5L0fjp0G/jkjLdG7oQ9V08+wEo9CRg6PNkTsdOGcW+
7hGGzKznXFv50YAtIhoyyAUm+bsz6FxCvzgqzJbiwfgsaiwsYsjPrCupDzwkf2xEYQTG3oBJhNM2
jPNtXUvqPZSLICOs3dBGr8xBWBW31WHOw99OB216YiLn8n7g7MTvUhSAGooKl/+gJ6vfNbtlAhNW
tbS2Pxvcl2Z5q7Loo6/j9y5XGEO4yqgwGZYi1mRDs6VixmpQuh1Yx+JWueW+6pXxrWEeVEo4cUMT
9bsZd/FLYmqPbv8OJ9U6ZxOyqhHvK7JY60y2fOqXReVnRV4EfWh/NyfuIyUpPtvFHr09aRRiV0MQ
2oGsO9Sa/GTQqQItMnxyH+t9VSCjnVrU922f4T2yk98R7G+27f01Zvyzm+FRLRPM/oVzqiqNk5VR
Mkx4arbccfqrBfGHAIf2nHdm6NcdyO12LvSNZnb9MUftta3atgz03m+xeC+lbVw0N00DvL853QzZ
R8tc+ECm/ERqZhD15vOYeKBbU+varl5TKTNFs6jjfGHStJkQDsBbW9gRgf/IC8J4MqMwoIgYLxWp
B+uc+6GPFbl1GnJCyAcLI3HrjDH+N9Oqm1aSXICKel8zkk3sFviQTvLp3NnnETTZTFW30Z0cxLVz
h5dd78ny++gpzJhoySINA8O4p6YRH6aSdIWMGCGfqpGDRIFD1UMBtoYTbFM5l8gFVK73zGirUPNI
snRaWIps4tbQU9I/0cDigDIR6wAeUxXUzNyifSX9aQPaEIwZT7RJ2mue8O+5ZpycwI6ZqXU0NPOU
YutzicDFYzXhwglJXhpnmKpWycLDmShcjOkAqyNYTNwU9tJzVWv5McagVYcmRPR2AuSFxwY6dstd
9Qy6YlIXN6ek5vgY/dwYDz2wmwPKDLYBeDs5yaoE/q/TX4YSzo+n+N0xjwBehkSvhbBpqOxJrax4
drQPyNGzfYI96hymCzRQDy9jXp4J6Czh/7eQgks7mIfxrjWZvpe29pozSMQNgR6I6Hidbsd9tcoc
q9UcHzTrQTJxOFYEQ3EzmpOXltGu7MKHNcfw5qniW1+48tGBQSZ4th81t4edgsx4HFviyJf5XhMu
oRGSu4Ga2QaFNANzQJwbr1+S6cB8jaOIw9yLnPDbVw1koF7sw1A9D/yiuDpG5IKIvAq2C6eKMkMl
df5t6u0ZC5F31tHf07rRBsna+ETZmG9Loy8AkIOQN7AWEYGMzpJ9WCTYDuq29cNgVAvKxtC3ml2F
x2YhPLVdaJhNVF1l5ppHK2sfyc652MSVBFM91Ee7sRkEW4p0977DKk15jOzM/V1QuagxUzuQFLgD
726oYIGli3kdZjpAO2QO1MxkA9XC+dCs0LlpIz+5jpwQQ+YrxVP7YKN1hC9DNaEySQqIit/GQVyE
whZvGXDnp7QGe0iQzFDO7aEVxe9JM26RVb33WaIHSclcuXIk/DEMf21rfbqlHzqqeQitcDtPcD4s
1fyM22avRPrl2mLAyW0YBGxyHUEr+17ZXhd7ebSEjiMQifSuSC1CW8rm7gDaGcLhp5QYLB1n6Lb6
inUZ+sE6zdK6St0GqV2qfdms+IE8D3dOw/BEm74liPuQyS3kli3P7JA4DKvaPs8FZ+pkq+fEiN0z
Y2q1G+vlIAdxTNo58lsO3rMQI0WAq66uZJNDrwZRU7AGYidlxI1zMb0JhF9ePE+icnZj8X00yXdW
ZX7GRuPj8in3xSCKHcsHsAflAIWgM7bFpOPCN2p3nxZgF2AV1oFhcdhH0Fkxi5CjrGXj+LwIpnbQ
rvBg9pfaGTIQZcxgF/dmFnm11UxpMLnkJFk61r+pamiXJ2Znlf7sgRJuwyI9DJHYEizq+M60PHTF
SJmmZ9Qh4LyKls1VVSF/pL+HjrsrWbnrml+YpXvsEga09TQeMsO+RR6E8MkYIp9UPaioSn/MC6RH
NRkvWOOY7CaQTVyJUyGDc7oZFvEbStqv0XZftJGhr2lUP/vRu6FXooLA/+rNrCvJznTARDOkt4i7
L4T20lrxaxSpOiBd1gECFm+TAkBLmtur5S5jlgGHpooGhTvjZiNq9knLZjgrmRTZL03bEQLoZUZQ
o2Fn4I8hkEzR+WyCQOiteJ8nxfzuNV2ggOjmszU8R2Z7C6uu2Spo78JZ0pO9MpeoGAxm/t1R0xjW
8g5u96nhvkiEfTvvhMndfm40ng5sutiRGkz7CZ5Q1n0kvWfzxMb9xK5sq5toLMdF+8bzf9Xd5FXL
0veYcRH6x/GJhrDey0EfTpjbMFiwrvQkcR1x/G20y3bbEIDEDlAWJ3uSqCoa7aCsn0QPod9bwMBS
wW9nHNj9iNOlnXvUXYi5WCyVGBGqx7SBgITF4IltBSDkdOvUXrHrXVYqwlNdIJfxM6ssJ1AYc6AT
mt22pp8/CDizebI4fg7pvSFJfo/hbfHDVO4I2gjaEQhWCZSLWa3acfCTJSG75KBp6TOpcgWSQGJu
BxfffDOk93mcvJfGWbNLqnrfgtHaKFwB24Hd4N4DbLn1Mm4BKaVc28vkklt3ozKszTBWn2hFoidq
2O9q8aJvsRXBbeStQuyOd8VXru2kGxjyGmtMc4TTeTuzME6aRpaSJTWou2SXS8uOad+xKcau+9iP
2nqPKxtf8/RAmlkPjXOxNxWKDqQATzMB2v5gIjbV1xSNjs0IAuMYmOrCXDnV2vxMXs+90+ztSH78
1swHh/EvPMrOClNEB8xNY2IBSAHeR1ifCegxXi0aDW6Qx2pAQUaxWB7aabB8DRMAcRJ4kTPRp8yX
BVt22Al3qaYPbJDTdUBXuat+N0mx89YFsV272Y1ZtLNBap3v9Q54sg1Gb78s8UzerEMWlaD8L6eh
2zl0kccY9mTSpO0fBzv1ggjnQJlZnblOm4aaEZ/EEgyKSHtjQrRcGS8dy8n9EJUvLhYKhFZPlGKb
hLIdWvjQQe0emO3/tKcQArpVQ2X3ih8asp92crqAdUMGc0q8diw+SVARsT+xUalc/ZLGXXco8+Xm
TTicp4rBIpXKZ8Oy9zgr93uVGfHOTUfdB3yDMnN4iKe6PhZR9dhyYh9G7zGK8glMZm8eZu5kQrCm
kZZOHno3+O5IM9Rb1tULHfvIeLmBxDCogzTVc1QlbItbD924HerXvDzgHEmvjOjlTl/TAEG+zBBp
naMce1I1BDpslGPDoxc2e7QuCzxDTkCmxsWQqKclR6lhjSy3UPL/SQwG8GhZmWXqr1RtFIQtCByt
HX4lg/L20O7ibRuaiCEleu6S8wPd5M6ptHGfjDHQPzRa1CzlN+fIxqO5im45d65ln4jpawtxHmwH
FZB45KZxBVDW770METXeOiJwqNXPmBOCaVgo3gr9pImQ8buG/TiKT9T13laDUns26pWG5GLHzdX8
YZKrgJHlXC25w2CW+Dwt3jVzBSvLrB9rS/VrhqyzQwA6b4olvqrBFrxnNRUU8Ic2GC8qMu7/g6jz
2G0kaZfoExVQ3mzpPSlSpMymINOqzPI2yzz9PRxc4N9wZnoa3RLFShNfxAkMUuC2dkSlPUB6hJ2D
LPSOXcMIOUuwUI5sCAOV7ptnUsD9Qaf9ptnA4deenyjzCaipDThy7P8W1CDev1XUT86h8p5HcsBK
HAvwmWvAcqbSxMcBQSATZJBlIMgykx4IG3nrfffRuVHPBAWxs8vg1tVlvcGnzmJvDaTs4+o9MEJ+
hr27NEFyMBrmtJ/AFcsS5tYdQHbdGI1N8lSlmxxvZ+E1CVnkqT7pVlGfQO78mYNQa+HyZlVWrOj0
NI+ymCoMx6F+dQ1zYyf9D5shn604/PJDI4CcgVIi0gEFi5m+C9GQXMB/f5OrkmOgEcQeIlzTqaZt
Kejl49T4373z1BkbE/Bmw6W0Dy6NxlCBspJBaw55nqGA1XRHdiO3uOmt9qLPqB/+2SoF42gRHRgq
xmlmAdGYi8k+1sbXaSoL2P/pcajBihft829iNZtjHz50lkUInZ2WEi77jmGdOBx4sa6T57aiaidy
1IZtDKyclGi6Q7py47Dddp354nRAKeDJ222nZq6ii9utl23PJDxwk4tw/WYtDDjTDgWlpd92LCLu
b1aX+lyF4l2bUm1Pqeg8qiUHaOMp/8T6rNLcik3D4x1Omxv1PhJLFe9WpU3LOLEOjRT7EV11kZbA
7k32WnL9ZGa8gYqZcTSfgnW8rPNgMzSos54nOCRhRLKlPU9ZzMFkpkxTCEjO9IJAQhlnDDuqgloS
13hWS1KdPFE4ZpbVOA/M8lXCrmP2yV0ygtKxVYaFjmHaICZxaeMQZs10AdK2efcq7HPEtiDbeNj1
aHw7rhurCgFw77l4756u6FIZPNQxaSLPrD4Fb80sEc7VpYCGsEt88jzprhWs9DU1mBdOcue8dlvo
70zhsyi6OJXaF16qjkAs6jPg+yXWG3dNBJNRQZiqB33ArLldWJ1sUazsEpshwv2HyeRl1qGfUD74
/KX4kBDYvxe55NE1MY/nFgBxxh+R7eLDLq2Lx4oYccGZuS2Rp96AMNfmkKs64BYcXtnd6+Uwxtu+
Nbdej64SWvAIa4ouF3QDv9HVltw4EIO94+6Ej33bmDEuC9GIy9obn05regzdWJHIxDjaKIDF2ohj
wi/6lVP9qJHsTNL4xwHde25nMuFM27yOJoW7iQJLyhWmOLk4nBj3JDNMXFTA5vE56ZlMGibeHVtK
C1cFLP5S0WNG3S0b2LooKvVkZmj4UedFe7TTifbEVEvnE1S+BXdx1I3UKpco3EYX0A5EiqQ13Uc5
Rfahd8Q6QMn2IqB2zB8OMSrs3G38cqm0AJS0xmcly7P14DZ3y/Nz6kT0qxZk+jpjdEVVzCMhBoYY
Q/jAxxRPDjh1ji1XLqDSegy4GswK9/Yf5FekvuSciDx92BxFyX3tE0rgXuEQ3yDpLKO+sDaQaXUZ
GVtKp961sLb3DrMZII3GvJbxtrXa15Fh4rpBOcmHHqlbj1cET5qVZalN5Nj62YEbsGNY/+0Z4Sot
fSwxTcvy0udvbV7ugwJS3/OrlVPCLWKSTxSxXEvIiixQcm053Ikgay6zkHTAqGi9Ner0nsjAO6aU
lVLSiLr/H0sxx77qgSNZThEVO8kzLZD147CvhoqWDyusFgTLcR48X4CzUnGrG/FSo8YNwC0/Fj1J
xD549inoVBsMiRzWxRPT3vdluxmibt1WMEYnH46OrMxD1WTMFsGsLO2u/ORL9Z+Pvqk6fxPCqfST
3t5rHvsrvQBvLTvXKnYtQMyp9ueVllq5BpIGPrO/EucMPbBRue+eL36RrcCcI1nKwqN7Zv2/J3wy
cdkgl2hIF3kow1VcVsbeLNlVjA6WnI2vl67D37HSmULW8jgav8TgmI4PwUVhANn/72Uc4hdCfNGa
d9ndBm02qzii8lMsHglxQs5/jtwzZJB75QraKt1wxDBA1Xsm47/SghakQpAko2V5hBeaJZz2CZPY
c+O0q50e4epUceotCs8e5pNBDihVJYyapF4UNeuKx/CxDaDZg9RRyzDCwI25aGvQaFzx2aLAVGiM
R73+wCJ2ybuh2pgeboqqHuwFjQAZekeOXjmGH61T0B+B8CEMSVORrhvwVOB1JtFKdu1Nj2EK9TaS
cwYlpxr8dB7jyJlbVN1OpZfsfT3H/8mhsXCbv0YBNOws0IOeeTW45FDfVO4qMTpzvcQL01WffP3Z
vKD6davi6e6M9dMcCt63iI1rbbvVtjRpdMxkQzhjFPLotSY1EwwFocg8gbGKHTHOi/MwISmvckuV
3xUFwLGhfXmZ5/yLATziXNFB3qfetsDQvPVp/FvEyrnVdTdcE5sd3AJoyqlsbEwd6ElTz9zSzX46
BlXA9kZ9GP6ZaXFS8oMI5hmtFXnZsnq6V3QqX4IwXtHG+sZYoD5WtXHVNBhcefgsoZHiWKUjpmCl
a4exNp5vXKeWHcPyheE11bpO83KVpfEOrNFV06P6BH/hPDGSvlRzr/LKnT4i0pcVgJVaQGQ2giTF
09RajBpSZ4H8D64mAkQSjIY89lyG+H5CHEsF1NacK0TKhMSkc7WhY+lotM/JWR5Z8xHD1F7S3gGj
Bhhug7+8MIIvp3UvQSPc7RPBb/qJIJFUrCPK6RZ+RuOnTqpsNhkYgV2j6Ve58FMo/RVydEQJeOzX
2REc+0vd29lKmzLC25DQV11YDOSc4c9HsA+hF5npJm1gTitbo/1IcaFCGP4azN7ca7K6lIEV3mzq
MJkpPpC2rVPVaoKeqhjzvFoaJM9uE3L7Jpu6HGVAnnwZx1cHqOBVOHgasNKfqyR4ryARzGLwhCyX
Rj/T+yGBHpRENAWcY5n2J91JPn1RuHfRa+Kkcv3HCojQDpn1AKZN71ilzUEhJesk7+jGcElSu8aQ
cbYGDIFqj1XWsdolEmWw5guG8mvzf0ms6GwcDC3LmMbPzmQM0bn8ljpyNIKJtrNpISbx7Nnww5tY
x4btC7qaekh2fZqtxyleTC7B9KDAaOIl7757w8c6cLe/1/p4bnyj3yjE3Lpv5N73PG0Hg7NW0cIq
azEHqHGowslk4oHwbkTRQtORCayowZY0YCAjoT0L+yzc2X1qMCQbR7jSg7VDxZ/mnLV4ADXEYe7x
DLoq61iWJmCLqNIWTpu80TBWrXlE3EMtEu9gq1tNt+aewskYQ3ajQJtZUe1jwgAmlHaQwl03GQ7Z
wLnanJpd6hnlIX6+jKO3FjXg0nqyoJZbqKt8Qg6BOdyp6RXbwuqTxeAX4yJUaQXkrnLXvsPXnWn2
oUmKbid4V46d8aCBmZJwu357tu+AQPVagKvacKlqluMOz/gu5xiK2aZnO0ba5YZlg6Py8pUGzHde
jHW7cloqPbQcVhqufGkqcRIt/O4yldep1PuTiQ0D1DHQOU5RyymFW2YI7RQE2rQTCaTuAbaSsga6
aHjxni+9tx3cgPQh6zPPJAdV/IHBqinwA0cDXSJe6z2yWvZnZ7Tr46ggq+JlMqtafJYJbmihqoyB
FudiuuqoINO66HMygi0u0xCLnx+upKJYoDJrcpE5D385Wd9BR0F0qOjxdtwds/3nElOkq6Hw4pUe
Rmev7evHEFPXC2mZEc+HhWMda15PnxfpYWAslrvHr3QhEyI3ud1zDJV+sWsYkS1lcE99XbxSD3Ms
CjLrZel+eH2aI5lKNPReRIuBkfaeCCPhX4z5Bn3DNFhwA2tgOaAKwlZX+Fq7bnzL+TpnykytU5jV
44XaqOcUfz86CPpciiQ5cSO5cMwBcZe5T/9kMC0Jit3DvBanHvkXk4W6oedI4PKFixXRXhdpW991
gSNA9DQ7O3i1T0R51ti9yyNGklXL1K+b3tI67k7S97M7GmnNfLGRB6jE8LxtUO0ZdvRZbTtbk6Qq
8mx4N7UGaYAkEcN/FltRZ6s0gCESla69b8auB4DnqqVj1faKJuMeuqM5vbb8SuwGu4FRMRh211/Y
OkbL0JyeBfbiYfj9o4O4equB9E90Y8DJydOzMIL3jDubxzD42jxT2Ojczgm9PHLd9oOFlYq8Ce6w
7IlL2514kPdBii0DfZbUnXU1NLubG6OjLYPef0lykHBZaI6rBpb/KQKGITjNVxFTNFqm2brZitZs
RQk+w7A/AjphhsI0TBjsrXVCwVqBHNtG+CS6cd8xJV9YOvmIRm+JVjlR/+Eh8DaTl+8N1ZiHtC2B
9mEwWhpNpYj1KpaKlrY1CZxuM0/Yc0CUxc41wu+4ggPBKQS8ncgm/Sjx2JHxtestaxtmGAjPW5Ib
+BSiiNoXgxSPisZlUZu8GxZI8zRnXGIXWAR1bMW1dJyVavzsKJ1Dx/AbDIz8ekJceLJ646wLJXcZ
mLRVPi2dssBzYiZMnabuBzDzV5hOw6tTSG9d4hcNepCKxeSWr+yn+443bVMKw4eUHVOPygVwUUq+
Uy4n7eW/F8Ouso2YMBFoAyUhWtxRAFxX1j6ySn40g4aeHHMC11tbvhddAgABOwhZn61f9vcuTpsj
KOm1MsIOEMkTKm8Q2ffGMjrDtP8EA6ntJqwQR1ByO07v6TV7vuDAWpBWTj5LDqETeyVPm/pGGgt3
4KIxHnF7avzRPeUtlZNdzvnZGLdSMcwfo8RYygTVvjArno6hNM9FOeUL1W+aQZanAoF5XgQlPPVA
EgEZfU4ug7j3NjYBJYcHGOBs2wx+tpH4M19oYyNCVBMtSYdgH9iR+aiScxTQBj8pfC+GDE+TSx9Y
SGzvpc/GnhsMzEcx4BhsK12uKaonfOUOb07f3PjDsErJm9D1N0mX1MLHSXfRCGbOKCdh+crzLfjg
Bdc07STCUL103aReyuK94GKycS2yZTgixh300D/OoRJgn051fUbuqRbeuCAFF8/lEALCSqW2j5m0
HUQmj3kIdt/V/OhFEY9/iXwi4cnU9uc+kET7Jh/jTTV56thakKctDtK4l3WWecwWYtwh/jTLRPPo
nxMOTwUEVtfadRbMGugChFQYwF3+ewF+ohC++3Lmjv1uTJ3iNQde9KIV3XIs4eD7VRWSqaqK5dhH
/kuY8kiFIeVsDppWoAOuCjl6n3Sl248u7Jdx2cc7z4v5wbd6hn2W2ionGS8YzNAZCUHuc0ZGUtT6
kgmuu3FBJdLcxizQC/MXADqCAR7HEURbc1/5PR15Dt9MjR1w1UaQD9OwLPYlMhkTVcNZ5LZnHnMK
YWv/5D5P3gmrScst4suR6b4cM9qUaQ3AnMCIEWvnPCPZ9cjAQ5iFf3ef5yJOqTnZSBNagJ+ZwGM8
FzNn8AFF3T4rq6XuwGEaqyWa2jCn0Gekxay17kbD3qumh0U94DEeawD/3VZidDhNvTWeRtP/akYD
igtC+TYBi0NVEw9uVhBRlVQinJlGq3MOBQ1dQTPWuuyzowj1T4v0Itm/xGV1sfpjXK+8qnT2VjL6
F1IB62JSxVICilumWDNw/uvmNuEmu1cGk7pGymnjNrJbd55xYlnNPyudGiB96s5NX4GVJJQ5oxLG
WVWunS0yPwrOEI2HmWjLfV1ylVZuN6BcDr8hxRjLgdYxQjJkU5EA3+QiMZFdIiyiCx8e8p7g52qY
Qu64Vs7VqiDMOnWFWNtp9EZ4le9QM44WBPuFnk3TpRHJNA9tS/+UY7hBX1NfWepAYfcrKmsSxYPu
8jSEXTlP6IjQGAbSDDxYGL3jseEXO+fNLeJNMBaLoelflQrGk2m0zWXs/Hs30jNC3H5Y5mXu7Fzg
b9iHg2pr1xmfVMiZR1x3/E1QwtZO49grRrNiI1NdJ9DFxcAZ9eY6FHyxSME/mBBuFsdAyB+i4KpR
+MsCJcy2Ok5ufdtQNFZXWylZSsOxg+5qMvfKs0tZnuIu+esjzdsNqXu0oZpVMrbufarksu6+mgh5
2cyrExlX/6TCmGKJOGzW9tPba5C28th/GCiqctnakIdR8gwQvpyT/IDILE1slI3nAuWdO/MZbLR+
BlzdzbhdvwXoxN8RgdpZ5WrlzfKbZCs6gKCEHh4W4+FZQazt7Jv60hkcDKPphCXGbN3z03qS935y
a/vkr1OmOJRtN8SL//619TVxGGTBOItzCfYCqiS8tt1JgizH6PnSWN2L42D76Gzadqh0ORb+pJ/E
aI3baXzaFdScy+N0NRMnPmKIJl2p2Rhrav+FOkUMRF2i5oPD73TzMThERXsPUKgXY090KQkOVYE0
IYqPWG/dk6eocHazNNiFJb1mVqXfQLWYc3oHgpf/XiJFYq6eu5ks3h1FGV4Pq4ueCkN7McQAsqKI
te82NWeGO3LhZhjdl+aW64j/kgWhThDXPrq5a34YmbJ54Dp7A9r3VeWiPAgRXit/ek1MO7yZOuWe
ECEGnDnPUpWma1/UgKvaZ591wvqiyLBHpBC2JG3wYmDoaZjT2TrfY58BaArj5I6ObSxdJ65nVcjb
V046UF4ulLO2DS9JTsoEqQx2agCWCJcchWd1c9br2n6Bv0cBT11QKB1+wiTjKY5kfO8kG5sZG7QB
+jYYaUtPgDfrxiJ2zPc06C6jrcXXVNXJNdLSzzxx7DWS3NnKimXsvjGTbEjUuPkaWljxyrNJtxa+
hVVl0pCkbGXeOxbHDQuJ8+pyHXkuo6vIqpkxVGZ+L5oXJUExhiI8Fg7wYheEz3akiOSdA90WK3F3
E1jnV16aNierc75qL9SOWa6GszswKTICRYd6+5TAaEVcdHodfmrBmfDHzc3LjaOTzoVwok5TXGkP
HKU4/tCikYNgIA55uXCaiSWZ3UKGDpF3MclHzB0oFRpSZEodh9lQnyoH1L+srGaabh2iEG27yM1s
rzcFhJNCXezAQvCJr76/agjBfARYsSrL+BdMHs2zfXdA9aBCztCY5fIys8xQP+mB55zcysEfalc4
0LmEGW5c3EoUmrbq9Y1ZT2Ab/aQ8KM21ttgh2hUOgeDy34uuMhMX9JbIsk0m8dDoaBKdTjUkmyfq
LCrbEWvotDBwoHC1zU5lE2zUaGVHh3zvqq8Td6PL8THizVk3ThotK26lHFRZz0tpMpypqgsZ801X
evZRPAXmyWZYJk3uYzSQB2ujQdtJ+EktVdfKHVX1B84ewdrhWYRkB0Cd1XAVh8a940611ZSZvZa+
t/ZKNSLcMigu+8Lb1baFFdR6Cpt5cwpgHDuyU+uAbMAazuYEfx1yThD/TcpwtpaBA6UvdVIVrmka
Cy+gLrnpoUkVFtdGvYKMJjgtr8Moh79bwS0YB3f4roKVqJhWWQ0VJ75nuZvM7nGvUOGJ84Yy+zqL
VlnBNNHxz1Hdn81ENFumQMXV9pI1aygcKmmV5zEwx1mO+EJLFPbGMjLFq4qyfYdfc87oSKxI2ZsH
KwXzXfDZ4iZLoNGx29tYOB3DzQLGklT+qU6M6lq47s3JO3GJ9fHRDroLglPxG3wGKflTugzpR5xT
3ZFdmzj7GXECs4fQrFd3ChUazwlekfqkVdU7uTdrU1plckI1OPsCjL6HGrfS3b59bVtbLIXUxUKY
WrXPnKLe1zEKAIMcCopTbefLTtu5z5cqoIW9f0bEsYQfJjc1DiHiJOBNOIAhPh/lAfIbE+3ktCo8
8f8oHrfnPlgtwKbAMScvqTYBXtPGHNr9fy8G98L9lOBQ0Use7qSg3CoqUjYcbEYlk4njwMzo2CtH
kkxB+az81uW4PRUbp8CBkeZde23jhoB0nxVrEOZ6yvASXImbTCfn2XOMz/PVbKBN0TtTPjNT7WuG
Jxr/0cgQ3wiWkbJDhtTOmC4YDVarYvItxHHH2g7meEkHhJNBsGMYhTfuaxdXu1N5t6nQ0kNs9I8o
NOp1Kvho5YZz1xnLHjxZ//+L+fzPWus2U9VpmyLz2Dz+Cz1qAn3Rz/Nzw/gfXMI8a0b/M/C7dVFe
lE8FVcz3Qq9o+aY7xiYs8eTWDP1QfYI5wTwmmxrdBUEU/aaOTcM5c1UvowMrzNCGUEwQkQOy1t5r
jtxOAR/f62g/a5hwkRiQXWStHJYICrPg5ry1prnhXjMfkvBv4k+et02eLLicL//7LahUmDOr7F/y
qKbwPbdExQyn7NhAronld0cAWBxznyqcEA7dNs9A61BSpJ09Roab3KYgPtoa3Q8AygeS5jM/xyY7
mu4mjECJaeHP048G8Au6V/jhF9HZfcZ0tCFbSpv8ZeEGb9KYloQnyS+NYw0WYfroOvp8sYRvJYoR
cm26TAWP28DQf6b40JwkUkHOZoU3Zd604p0Q4Nkyqw9O0hx0Ik6S1bJtnY0p3U9VBfeudo8Ie7um
Lxcx+i1nwfVYo2LpnvEn/PZGsOojZ8qCovHEPWivoVdeB93chKrUuLGG3To1MGX3BuxKpknYSe/A
2AVr67N88GGHxlGM/St6LRKi9+tX4bCNHJNGdgpiGQxLcpLYD5d27vJvFNw3nv3ZqRevd78shRYC
ClHNTCb/uNsIscnRXQz2ATQmco5zzYx02ybPwRsKSDAcqCn4VhNP1JSTMKzzYtMjAsycysSl8t7U
zXeapGrZO8SvjXDLExrNQlf+mCCC7KF8G8tgWDu2zcFKeHdDcPKiM+xsRdq57yd/ZkKtmmfmV+z1
HwLtmisRqwC7yG707TepGLzjxeAveKptNZrRqgjHn3zwLRpWLeiINkj5fGg46w/q0iNSr1i6z8D7
sJ4npb6jYNAGJxC/tzEpdT2WnA/rHghuzAjJYeZK2s+4Jkn5L4APnDR5cDFcTzDQ5lSTcFWJdVnc
Jl0AiFmOZGxfuDAyoGLu+mEAJVhYQxfO80l/MBONNkxwk2UyRQuZdulTmeMjJTOu0JXTwUTwD+lA
XF3VDU0AwFZkbgBI3Xk2J+goKnlzUL+Z+xjI8LkPql8wAZcgkyMqGNgdZiXXQWMCWdJ59iXLgesb
6S9aD6Fid/yzRPNFaJDtgF/lfs0Yi3qBKVDnWHD4e/6CbvtYO22sUSEPVvrfNVrhdoFH8C+T2bsD
E4HUyZ5P4TzRA4yyJke1GgdUMd6HJL2NSAMVw5iucgU85YspozeTsm8q04gMWzNiHdukKm4ANW7A
FShY7I89JdDoFt0bmzrzCwSJ8U/vrAP8iLv9BL2xsjrYS//7I0TJXVvm6TXGPj/yz0pjAkPo+k84
9W4EO+Vb0StO79fRUn8gsddMS7mBF09EKvHMLGkYDbXFvBTE/RvdWyYy5F5X2DPTYROcfsOmujJj
SeeO24hZ/m5U46ecMA6blvdhGjAwbW0l8n5LW/xHWZmATigsiIPsYpItnkH3+AcM4c1s43XmGwT3
x2+XcyZHU3Nrq2yduAyYMgMY79TCxtSs7zg1v7Su/y2lfeU0zI2VvkQu84hpihVU8zeW033SMbW3
6uTUOGEzTx3to2+8bWDRNAptnXxNJF9JJHHNKiHp5OmqiYwv/rwu+Md97x9wm6uF3I5evwyq5xId
R3BtRXCHDHBhV176vX6qIo9l01+lPk8qOAaE+xv0J8gf9oIG3n2qOXfX0H7DMv/sTDqvDZibsQHt
KNkNWLPc0vnOi/zVEp8ECvYYSO9haf+GQr3ZQlulWUvms6HqLv5ABN1yYaXDnsaXwdRhhXjDRxK6
fwJYARfeejP18QZ5W18IMQKpNNq9MwQPu30mnLloFjUwDPoZuNf7gJU5ksmU7tNS/6WmhhSL3a9V
75/9E+VbGNpJ9oEEBuHnT9z0kcdm/pBgC+Hhsr304lAt3E3lwefESJkbf6yIza1uVXi1XWrs8Un+
TuWLygp6X5PqrxjGn0Jug9Sgzjsg8Bx6zREs9AamWDQfI4/rc76z/VtbU0iitxBhg/6PqPGZo841
jCmaKU39o6UKJSlWQ5afQAm9Q93Ak9AtY39E8BHM9et1Z3irQXpcN2nunjh/59u4bPdZAdQYS13c
UB7t6DhDrItGZ1OVH7hwwelAEBPvdf2hhdMCJ+9S504Wu+65JrwW+um2TvyDnapFzNywhFBZjnez
ZQUJrOK9eWh9d3J15iyxS5bHS/cMuMTcr8GCsp+BdTK3hc+uVDhUMDh++tGG8mXKmA5U0y+JOgQD
JxZLqD8//mTeUSm/6yKs58Pzbk1V+NPUiE7QkAYAJIK5KbjQKO/PkkwM+IvFa26ImVWCkIjbtcZs
1h9T2FThrvJgr5QENP2G3LxbsiF02c6ws684Y1lv0+Vk6q9ObR8RBgoDZntQgZTAh3+V2Jh4l3Jd
2wAgepA3ojQp8L8mtTHqmAofG3xmzVB8hoHuK16yeVG72lu330Tvd94A5iQePyLdOsGaaWc+8+eh
Z0po62S/BhJzFFi1mBRLg6X8P4jDvHAI2af6JnXaTyuv77KOv90Ry4KFU6sx5Y3SYQ5TzV/oBV/6
hPO+9hZ62t6ZG1yCrDzXcfHmyRPktgVEdv6Zvlt4kh8Yv861R/y38E6t3t5KkiNtHbIMxp+iVNAe
xD6VoNyM5Jrwkek6bi9229x8MjMLp7yDE724uDnJFL4OlkeWXJ1Nm2Br1FpXjj3fJnCVrK14sMdb
GS9qS2B6Gz4JUEZEh9eUUX9OWUbjOR68uZfX2xhkAI2FVBNPwY0z0x2djP3FCth+PO68oX5raeUt
J+O1wWgTatOPI5JLklF7qtufQWzcTQMiGAqQ23ClCmAlzSxdvYwT1yRn+KhNh89GGr73L3Fgv1aB
82th5ppJZbG+Juuhsn5c52yJmO7O/EePsGf2TV1zORt3mPcJyRRo5GPOOVkPbChM9Bt1KB2aaf7z
neHZVhzzecmHL13MS119IJNgEPTt34Iirqh+YZ16dTLj2Do8iF7+2g3eYwrVA6nm0xj1XWOMmxKV
e2a7aJYFB8VG/jlWxqFKpC/Kp8jZfD5BtfURAUGVqIycSGjyGr6E6WwCBVimMCNKg0Cb6HyFtEFS
OfU5auAjdK36DLWDsnCjhSZ4P0+WZ5i1O7fV3slPw9om9E+bGohvili5C/BJ9kx7b+iQwjP5Q0CA
M6H2wyj8pV2bfvM5iIB0UnAt+bRobDCTHhGJqPEc487pvPTNQJDsNXYcx8NcGqnoHAzNxa3jJ49l
6+n+h5l5aFaBehWWuzDN8eDCgGJsZT4al7e+hi1QugHeTQQtqMDw6gmNxA6PZKRPS/RhhhYE+kGM
xMRITIbdzR0B5Etz2q+6Irxv6d8TJrKpKv/gAXfI1bjEGX2sMVSyWtWQo1FYZnLI3vLA/olz59fQ
3KPOYjKM/anmOs2HRrtUsTO3pP1s7CmPBCDntSqB4LY7u6vufTV8R0616mLydf6ErQHQ70y2HPgd
ZrOZjdqCU+Ca5uqIYHyVKeFlN0pnOZ2g9B7M7Il22Izy7yzK/urKJyJoYarkckGX0SzK8ncdbynm
cDKXNJIeUpWu69bg6NsPLM3aMEdGBR5ozKsc3T+raa3UrfLbcfJ1NekWRPaUn3hSb/sAOlyFGZtR
BhWSffmTwGzqASvNRnRfMCRcaVpP/RjeumssDmla8Jdir6F0lAdD9+ALdf+CMuO5jLVz3BsLkfs8
wiAWZnr3K3RMIkoWX0z7ILkE1aYh2JV3RJwMM8K57VK0JUioawY/ebf7NZ4+dHQcDZRIch1zvg2C
3PTUsQ6PvvoTJr9PkQ6CUOGvh74dZnksylk/8c70qbsX6XdU4aGZnsvE828ego5YrXbrBXHRcHJ+
2/DPV6xNEwYP8uLEvOrOYQZIRDGy+x0GidchIW2ZDWSuy8z61ZoUFXKg5pfIhlUX70Ex0tP0n3Fz
otzCbkDeTwL+cXXFUD/whvNX9XiTUNuTljI+ftrfoVWeptD/CrwHM4WPtgh4BuB7IYH3M0tLYedL
nSx6DOdSnpzp6ULXzymZooUZeUxvNrpiWEWrA51qWoeOz3/g/AizdC4KxtG+j+EHz5BvGnvZ6t9G
Hl3DscYxx02hEtkWC0H8hKfT7jhGLwVLgnD7q1Y2D9NngxwGD0vHm6UFmI2WbhzdwmrAO5wFB42d
ieTPzizGB4i6Vc+pPqdguwFIaTvdvZr4q41RPVqcH7rTE/MwWncW69nHgEm9VWAeVP5eatRQcJex
qDCEKS34MYVmuce/8S0cUpxZF8JD4zSl2vQzFd7R9f6V8XDoguyvGqwrMfH3rlOvlO9eIofceRis
J22jNKxDcG4fAGcutcxexx4vDiW9mhr5UIzOg8owJ2wfcSlO1Lm1kbsmlFpF7sXFV0vEx0Y0yex/
+YSLNVGv2Er+6S7EQF/6J7+jYNkhf0icpQwYNDLZJNGqmbh883hmaPH+/9g7j+bYlfSI/hXFrIUn
oOAVmlm0d2w2yabdIGjhbcEU8Ot1cN8bjVkoRntFTNx4d65rshtl8ss8mUzxnXDxBlYvZsRHs4Qt
z/MOJsmn2h3j1oJkecxxRVHdxluAnLLQ5fSUBtkTeeUxvGq8+lb492CxQKWbTEdDb1XNBG6PG9jI
cjB6LbP1jmHdVwy8xU36jS54IPMR63BZ3hZ2BOGhO1jjHhYgTnDgeWQ0OUO7T9LzXukIfyBzhHvQ
7vaucC5ewtAHHxnQp8H/iFl2ervFcw9PAGxf8e5a7VvfU+wSZafWVTfT4J87d9wZ+gAAzbzjm3lM
Yc+gpLUvaVRfnay9hOlemlfk3luOCJ/CLyPq4/BrUpFxSrMfZ+I2Esk32wuoLeKT4ddg7RnUZhBj
wD7c2l35XmYYI7EtLgKz2RoWj4ldJCOuSbLmmWnfSNtkSXLQ4IXcAzQEMN2qALMgSdzeBCgYuvGu
KR8JnDw3Ja1JJJiOluBdoB7JXuWJthlt4Dh221Sr3oy3GGruReHc+BUBhHrYZo1cjilJGCwynd49
Q6B8Cgz7NmmGBQmyI4OKk1I1iTuKTrCO6rGx9ksPKcPdO2BOY7xFY1RdiMS+YR882UQZZZ+c9E5/
qL1xa81xpGSnK/NEUcMhoPyQZNAinbkp/JOxx6W+nU46DCQoEBca67y0fFTENTmh7FxV7BWpcYi2
J9T917Rmw5Mda5V3H1f8Z58fPU4zrllYOONSIKhSWzLsqRemOWmwA52Do2KiQhhuA6L4Q24/qEZ9
YG452oIQQks3M5gp2kqr+OyzQo1OY6JumVhEolWWYkFt549w2MKwG8hi6tjdl9O8UqUeuZjRvWYu
xSujyVqo6JYpB+9Hx4TFms3WpCe4uEcdZoy07WWtNSWgiI1jAk1qTMR+1FyGZn0E4uGVybm2/PX/
lgO7rBMcQ5qhWLCnF4qayay1TBMrUqfUWVPIRJKK82H6InS59/HkjE723vhspLLOf6bReEIeAgPw
MaTeOR2Kg+02d7ARtkN2jbJxJ+p5kAw1xAgOZps88i2kS3C0rp3LIp5F5j72tHM7vgx69mzm3j3G
vpNlhE9gnzZJWJ6Ton3PQwY7Wt+9GQHpw6AOlp6DerCPqvFkBFD7OpMezUa7s7LhLdaDTdnPA7HG
rFdBjEO4x2oSI4fEc81NFHufXblziha/hLw3yI05/ma2Lk9ahyu9fTZnv9WgGS9UzuxKEaybPH7V
S+vq5dqHLazvpNAvTlnftdVMrWJ+Ko1t6IzemjndRqPniyPudvIoyWi56UaRke+8WBI1l4f4lzRU
LaPU+jR5V71p+LAM7z4qjEvg2GflRJcm/aLF7Bb004SOxyM6WdYLVsIhxL6AiWmAakA7WR+GGwXE
bVll2zH3V0hVm4qm66VRI4QTT2GY3lyzwGGtgC0Frpjkj57cdkP32JA54mInL0XfrQuO7mN7OyTE
Y1V9yMNsDa0tXk6IruSEAAVU7bODc5rkOJAUhXEMtqSJDHEyFDWSSa5tmU5FaCHapdXlF4aQ5chd
QBbZwS+8jeOGD4k1XtecdK9pV57iUN/kZvgOL3TRe94+8F6bTj6lETPOKgRfoLnBUwKnqcr0n2rm
YJg5k1G7qx9840h45bVw2O/z4sOafDaHMjoMwCewKMF/dnDShFy01aW8QF+5iSbjDuTIcyP1s99a
ly59DbT8GMqWqqQS3ZBpc2you4QdyXHYMluG3eOEj5wb8aOPgJ8V6jNljLII+FuxnZioMfk9pbeE
cPX0Rw3VznHrXRpwtNWDZ79NbnoZHHPG61qCNIKAJkzr04+0y0hkSWTZDY8ux2jzMSaNkNjaaUqS
H3cY0FM/GFp86y2k33z+dqBgs0Tal0JjCenS+ikW6zFjSwOdRUS9UT/ljn39Ge7McwwhdeyMbS97
pOJx3dtoEc49hplDJr5lFO3tvDn6RnJnMmFVUB2tQF0KRS6MW5ONrrq0KkBIlOPNHZXqZ56omF7+
WcMrAXnFoSqLmo3dyBZUCPlceJInM/nsNPeRmtX3zjJvoqGf34P3mlBoCexqwOFgOHR7tqA5cZfV
aKBZeZS0RrsJSMBQb35sV3ueCK9kldoosEOALh4QGu7BJr8Cqtbr/NSmxnMcolpqmvniR2e4w89D
49yKtnsE1FQuMkeHExkcXNE5286ZOWwen3xfNdmliL8qSW4YONR4io0kIU8cbYo0C2Bm1GTadfOn
sGtCYaPa+o3bPGKH++4CvOsaga5T1bebsi7Lt8SdmLF/sx8w5astDOaOgwd/6oejxnRow2Fdwiqo
YoTDNOXcbifXqScAng1w0IzonulBtdHyj6gLtV3S90y1XZd7EAihMs2vygvqnTLnVll8l3pjNGcD
pZy6kRvJtb9vombbxGCOsrwT68DcJRYfG9/AFsAH9vDrhzzPxO//ZbR+ti4DjFPNXKzEblAfhpAz
Z8tLWeo+VShDztPOiVG5RJWwkqt6ZWmRdhTzD3gbAppiarU0x9Shh2Tsjo1K++Ov/0LfBFMnJlJN
KmOLodn7YL1ZwGqOspoVvlAk44ZgyrshWIZ0X6MSaazJXLj1Meyr+hhkGUH6v/28hk608iLoQNJQ
F2e0L1EMCDzrT16X3g5G8KyD2sHOTeMzzDk7kpCdy8ldmPSESbIPUzLQhDuxUDnYsvQEg5WR4g92
3a9BC09JrF5NK+8A/1ION3Yj/u2pvbWhmJOTwSXk49VCsmqj2wDSj22m6RGBkXCzg2kxU+aSeq5g
o/v1KVX6cxhG72RlUWIb/akT/pPbAovy7Qc8WBnWIaK6Qi+ec5CODJ0JSgp/9npT85PIjwDAxMpv
6DVyO+e7sg54JfUdTtx07tNd1fDMvNT5sDVXLUtsiYuk/iFPo6+H3LwrvOlBh5IaG3CeOjgohbG0
WmufGolcjYm1BrE+LF3N3oxTWxP34KG1Ju0LS90HHxzJ0aXc4Bnpdm1EWW7dG0hG/Xxsr2C3ucwe
C5MmY7YSTnYfeOAfoMy/DCbURehWb04OUWbsruSuMWgPOtSpgo0w8zFIYb61FFe1xMA+z+gR+Sje
MwL8lHV38VpGSOaguuW6dbyjjhUhArsKKeSutkrmL8R5EyK/kM1fK8lzO7NrYorteEKRfQRSUqHf
Y2vOSRLthRl+QODOVo6GBDrh/yFfHhwD5a8cQtqbX++rodMP7XrZyaiKhzKdGyMPMDO8RV3BKGmj
r8jXZzSotqNt5TCZzSbQuInCEMXxKpBX2QuscTxRGCWZzTSqfkZFP1v1jRbYtAhNxqlm8yRXxNmG
uCf+ynlA6HprOwivSqp+YbjBQbfVE+DFepFIRMLYfyqkc62G4dXIgkeALdlaaOU2avn2TR1nQFMB
+UbNRahiPB2hiGhB99aE394E1ZBGsOdaFu7KUVhtaSzjaNM5sKlAHzFy2pNbRZmLxGtmWpxgoFWn
VrEMYD+stKZ5oaCUjA6h4e41S0cwoMkxKiu0Atn+lNpAt1Kvb1pRc4jMp4ooHSWWJfERsXDh2a0H
36fbq9VWaJvtyq2+EziA3LQJnFQ530tU+zigqxvhnMsa22Jdx7sOaWSpk64giBgSPqIXGPn6Joim
i1M8JhH4uUltgh7DWZpVBNn5LqzY4POVDh8H/16/adsBT2kGY6gKms8qTNdDHR6BITmHtF5zcX1O
hp7rL1hfTEDpHhvf1cDItBzijUqYraZEtmH/7JKMoJdFzqN0GKboQb6xRJKs3MkcF+CzkVRxBe/L
KDp5VnIk9fwgKcRbQVKAD61zf3MzJnOxy/AVz5AH0LLwy1fsm3N2P1hxQPus/PbTqzoExrqA+KSO
jAQ1mE1IP55r7RLKtgZyWWA6mcOji7dMtOcpAAs3WRisDGSozE+i9opRH9CrSJNYXJQ/bfpW3yCY
UONg+yQwJD2wbX+jjQUMGEyVr9gv6Ls34kezeyXSLXfTfILHBrVNFJzHKIO2hQa0Bi6cHoQ/fbpl
om8SVUxLK+eqZOHK6BdyNMONJ+nG5dQDtdlalhw1VhpuGQ7NOSgYbBM+1SlLjE5yozDyztVwYoM7
ITyj7WHJckNqE/wSc3cI2dCkGVbEU7J3tehRTqV1kyU62U/dPGJQY/3M6ekiZ7JWNcUPtMZhSEBk
W4/dL/HCA8qopysjHD+0KO1fx3LXyAIyG2NZs3TYA+hf2GnpqObcypMB+WyZFNZ4hH5vHMuieBsZ
8R6dzv5MkhpHrMadrndxXYe7yS3pXhUihVQbhFT2djX8AzZVdj1zVekWw5m4yzh1G8Xcj1PcVInI
UURzjKDzT52BXkande7+NPcL/cen+s/wu/yjA0f+5b/4+WeJXzEOo/affvqXa5nzv19/5n9+zz/+
ib/cxJ9NKcuf9n/9Xdvv8vyef8t//k3zq/mfv5l//Y9Xt3pv3//hJ+tfFUp33Xcz3n/LLmt/vQq+
jvl3/qu/+G/f/0oR0//ew8SZtiu+4r+vYJr/wO8NTKb+m2e5Ll1bwheWp1vuXxuYhPeb73PK9h1h
OURTPdqR/mix1sRvpmEYNl1dPqYjMFQU2wLKbqM//0mzfqNKxEX89RwxV7hTJvvXr/wf3sG/vaP/
VnT5pYyhev75T3PdEzU1f6ux8QxDp3eIF8Jf5eLHtf+pAogX0CRFVz0V3ruXJh+MMH22W+vGbpq7
UoI2C+3wZWqzBzGmwQ6OiBvKe5MP/uN8WoIKfF/JlcnusxpdbgDaUJ7MIl92VZrCG8UlMKrywy8H
1rPwZkpBGjVx8wHibp/DP697xRaYp3cjfQWFoFXTppqRGxSqq4lL3JnowZGj+6Sq8jZsKySsYrid
8uZgjAlXPVMhDsji6PsBqO144NBkG9Zy9oqupTleDX+61b3CZjbYpcdwp0tytCLot1WRWyt87seW
kuhFzagvhaaLhsNNpjKyTQf/YKn53Vbj8TsAvn4SysSuykAnIM9oEmHH7u/zUE8XmpCHld6B06bC
p42mu143HvRBkuEik6cGOrgJ1ClFMNht6680NZ+MgcMOuMuFRdOkKQE+QZ1aDWSpsZpiLGjp2Rjm
259MPVAaYjiBxh+AfnFGnolSnTSeqZG8cZHSSEWF1Y1Mewu+TWHDIgZeq1f30KDgl2E4Elnh31Nr
RZFkySmQaiHzUDF7xQ74kyR6RX+H91oG3tFrQmvtZNnj2IRcAWltSAFnI7yCk4r8nqt8pL6qr6YK
7C1q4zJxUAr4oned7qMMFTWQ/Bz7n03kxO0kF/2kGTe5Hu4JSFSkkc3DFDkMaUKFvBqHB3ru6CKB
QZ8ldB6NSIDVeMZYgRLfa3vDw600BMMyjpFs9DySK8ueh6fFtsjlldLlL8MVl0EiTWfm+AMvHcmw
UC9GJvkdiWRcu56G4NvBPOjvEiorFmYiIZRkj1ocfURhch4mPlPBaK7RbdxFNoXFitXmjU+SPEzY
/87QrihRoCjQce8ilXRbn2yArtFb4jMOJ7rvL4KgfWzy8hYAMshB7MeEq0FL6j95Wj3GUfraUoxH
gB/vfsD4LgzzGqAqbk3RDNshski2tIBq4/FlFJO/Cft7vxudPaLkZnLjC6u52hBKfZj85FhAON/Y
WnsTx7bcu9N50PJqHzpGt9Bc/0zW6zUJivuIw4xHB87CdcRaJZ9+iuxnWMOTYptaFVOxNgH8YjM3
i12gkg8/ob0rTi7EmJifaxFZvHXpa/paBZq+47xxkzKRbBKMxcNcP+VV/ifdGe25tJiM6JrECDPd
RKl+X3MFnVMwP1lLa3NaTdfMA9ZGaQxRwka+pRyrFzl4DRTjmMPwPNDKc8Ik+LOXLtTLvd9b4Njw
jy8FpjBgKNpznvMx7Jt21hdZVVKoInXMSMkJSSQH+TMofEx+JaaOsaE+Ms8Wom/emFfdpT+esuQq
zbgsmDbA3ahxxG1umtuxs+JtYrdHBr+v3NQbjzGHH0bHKM4n4noOz+S4HycJ85+2e262CggBl9Ni
UarwWaLgrUvKY1XTrkSGhgqaeUslsryF1eFW8bjgQGJuPNEc28oOHozhHANtXlRdsy5q7jQC211t
vrQSxTAAOgNVu9tUMZAsgJprS5bz3bR5JO2BiZMUESLfWDv0DiS8ClUCmK1YPzzfgR6Uctu202pV
MiHF/1yyAlTVYx+UYBLpPa6SrieY4IKdrqlSnSbGqzR2TMuwX3NrCxe2ge29a3AbZsE2iGBV6Ha/
InJDogmEag6tamdl6c0owhudqdnGsLyfBHo1U/d1bavilgbsQ2waZ3+Khy1oAZ+seQ1Cz3/ylXbQ
TP2ClQ01I/vGQv4dFD1JiiB77qwU56M8kQO4REbB8yichWslEGMV2jFmYtyjHtBmvtpXaG067tio
24WNu44bK7oxx+JFetp+9M2Vy7dgoW0bJ+cSPXGhCbtNq9c/UU6ChLGjuTAPUd5525KM3EJSA690
A1TlgH5n4QcJg2UrmOhanXO22lnlO+IcXorCZbiqsq1r1qfCTE6hLK9d77S7SBLPVP5PKoFOaXUJ
JNC2WPCxCAQ2/nL9nDRsKH0ev+Q9zgMVkTQzzTflGHesNPtWUGYGmwzrEmVEtqWduzwCt5Znt1rG
8BGN4d3sDk6tv5h6A3MrROFPmgOsxfd4BAsLz5dTYm6S9nXCeGFap7jvGdPHwyqBBUj0iBKsphM7
X/yIhgycoXO3Vk61VXBSPBTNZHLxoLfe1hnzewZDt2Mt0vXYUvoWN0/id7Rs7O3rDq+PyuSzY7lX
kYlwZ9v0xlcVPD+ghEyF9UR/DFOeWpy0nMqtfEejMqEW/1H3bw2SQHz2JjBlE4m4vlu1g21vpwH2
uM6zM0G3cA2HbF2nswoXJJPELXTft4mUED4BDatcR+jE1C2ElLqHbVmInStwOFkT2a0pSNXeAKEI
RICJa3bJ4Y0ZA10VYett+lSFpAy4HnI8fp5G0zsJCph3+CQq9FbroS+xsNcYjU8ljMiFIJepW172
wnBhiNJ14Upn39Q0WAsLsm4+Wbj4sm2W4CgYpo5BK9XEI8BivAJbw2cg3xa8fRR1M9HlfjTSgzGm
3D+m3AEm8Ngq4Ab2VNymzuz0htKse7flSLDIxXDAfvY0eJB/keAYFU0vdh2/4AT4gtAA9FYbfzQs
VXHBkJUxJU1OEKno68HJ6O30KfrpMWcuOo9Ok5THHuNGIbYqfNHgHC7t9FvntCFYbW9UZ7+Qe2m2
4yB2ZJ4HNjzMfIOiNt1Oj34HKyiBG7Aup47ms8LMTrKDnGTUwR2H1hs/q/alH1BKhGkb9XYbFuHW
1LurwPw8aqToE6EPq8zWV5U9lFgZHWjASHrCGLwNtKlfVZmAdoPy4hc4SNtaPBoktXOv3kxG8qD4
mI6FPOVEZOlMyC7Tru8MQHsN6S7D4oU7HudKDY9CTnUFEKrxhu6TDYhAOhHach8JKGYorvox+ghL
QpkTp9p9FzK3Vw2FUPB1l4kigWMlMVQ8wB2pRqxT6Y9BDHKdwSNe2BKnvTnTde18baX5uzd2F0gN
aDGqbtm+UamNSeUrCYofK4g1i0LamrqtaUPo5q2LmiPgImPREtldGJFPD9AyVyXbA8h7QKPlFoei
OxodXXaxvu5Sr9kq7LtFrHPRLgcE+kk0pCsXXazqYwsJLoNzuBwKZazs2IwONQco24J+7vZRRTOW
/q2n8b7MmjsPuyHntnSV8T1ZOaGZcjZls4Us3uFIMtqV3RBXElmsLzx8SE5JEjeRe9mA2ULtmuN6
7YNW+h8trYlrQ2hb3WruW1WvtQbFbMrYfCr2kbQNubMmeP4Vng9lINiXhvzsTcrrQ6yUhnh0PPkd
CioFjaS7VqZxtNPmIbObB8qTHnGrGxu+BvzQrvNAyAVILOcaVDsMj/RDVvgW5z3fXFb5tgU9v0Qr
mTeo/hSL4GAHgBSGDMMtG4RdYVHQGvhhSAEa6xklpj4GdhHWWw0DCsuQtunr9pMcO7TUfh1NCS5T
i1iPl1XQdYDYUH2Q7WjbWoeUA/o+QRmnEycxj6qjMG929CXQj+k1lyCyIMn2+KAk8E2pw7/V/KpZ
NuVz2zAP1fSs3CNCnyrMnVbi3Qz2MKwM7hopSiujjbZYV6ZOHVP3wRJxxpOMMSgp4SbjTirIDRqD
esmJ/GwlIXbcuyQTNRD1Fkuf5/h3Q0ldq0jPgWG229hBenACBOPsoyOnIhpC+4YYuxtxCPUlztPb
Pq2PnDReNVxUaytu7+FQW0u8Ez04LkxBXJNijlNLtKFmYfXdbYgnYaG0iKk2Jvs2Vg8Q1t+9zqCg
nn7Xsr+GLkuRhgealfyCZowW0UmswZ388ltmuaMTORsl+u8uUe9aOZiY1dxj2QtxaUho6H2UL3lc
w1Weu3j5YBqR9ToSGQPzMwiuP0ULw37yroRzeB8d9L7pxzC7YBNO7ZEkC8q2S6SFOPIKtou3Yv+A
qtcJCoIpVeru86ERy9T8LrUCSHmHS9Rp4kdBpHpRuNRrJtFt2vHW9K6FYd5GeIfaLQySyWO8jpJh
p2t9uKkDyqUqlvy+vI8VuicHSIrbpuJsKJMAlTDXKZMot0D0KZppnZFBWRT0k+P2Ss5NyXxjpL5v
5eVLQ0mXUxiTRdXn+5FR8eirQ2awSxNsQwi89xol1wy/rrXNMzbYHBDSmqdUSzsCpwUDg8i1vrHe
0djkY3OMo+7kdlT30MTTxXBRbeuJCna0QFdge2M2MlVNfNZYxCDk3Q0jYw3VwjyrBbJuYbPuwZkG
WoblKAEcNUHMmmJrPyT4B8auoxevM45Z0j/YSf1m9fJBDdNtZEZ7cHjFOh11xPisXBk2Bje9D/ZT
6wjKCGBQYLZdOlElFsKIXzx5NHtKS3l3hzW8ggvlVzmTEv2iu97BshyiZCk4JX88II7R0cYbs25c
3GRy9vzGZ7emlsr1gCWj+8UTbVz05K18vzt2ZvsSMpEB58CiBPKEemHMOX3c7Ua6O8JhD6Lykg79
xY16GrvEY46EnyTiJ2eG2ZUPDg92O1IjRnVJ0BKroAYAowrJRlUjP458FAubAY3gORxbbAjc58a3
DOVx/tcrznJ0JDxWSfxFxmJYJPkA5qJ3SlxScxzgjsKBBULfvqpRSPVq5aa5vcvQnvteF7g6XWut
XPGZIiNy0KUXtOSkSJPalGCyqe38Sg8chKC6f8Qu267xCNzo0nuPA3rwnPxFtxHUk8fadIH0JfGt
kXV08SDniJSBjUbe5FIrEvJ1A3YmpOyDVu29VzufnHt2hlG84lfrN2ie+nLSkTrZ9XvOYr4OySjP
IHfHkk+TwoPRLWZ51IhIQXSk5CJqTpx7wzVOhsX2DXJ24xgUJQxtg5ku3jaDWeBZA9mgsJxujLR+
ad3kDvLqhpdxY0IfrTH6UHl5Rru/k4BLJ0t+NT2zsWh0dn5p3MomuUPCx0sXZ29123xBVx30dwcy
OiN65x6y8RpQ5jUvyL+OX2bif3Xw6xl2h2up6o8goo9BOFu9n34gw97CX63hGldHyxtuXY/TX5Ne
UVlPBOI3viUfqzZ7IbN5JFl8lzX6T9PKrxhFnnHUrtfpNvj1N0RvMhUvnjn9mLGzaWaIhdbIp4SC
2EIfNhMQySL0w5Veh+cYnAFdiJ8QE+B52dG50OGs8BI03V8PaQJAK8MWzD3ZKvCU1A9SS97oat+M
iYH8QC47Raqq4G9IJ7mE4EMJonCnMUjagGMh1jJsXO3sauoaO9jSDGE9FL1919vZGWDcG/GlEDQc
fsqgQjQy5CONvUfa27Aa8I+aDpxfk2n10G9T2V/yCfxUOl41Ft+o+bH85OxRG9VXzF97lJSqf7NF
wNKEpS7y7XuiVdf5q9ACLDXz4U5W2HCbnlFxfpfHWO3gABUB+orjEd37nF2FrZKPfksRQp7xqFLB
R6Y1vZ0YRxCNnYka5RutLTzZwc7xojsKLVlEwnf6Bdc9eK2VJu37+ett5FxZFZ8pvnvjCmwuWBc4
PFX+exbHGyc8hbYCDkKP16bRUwIMnM5dzhQU7iQH1CweOAZbkabfdq32XNtPY1YfLUfO2g7b2RCy
qNX2e2AzcumK8JxQYsNxDXIeT1YUgbpi+IuW1y0baTyFAu/pqDPYHHOIiDjprIFOkHaonrKMN8oF
HSpBfqV6/iGiaJ2r+EwexFg6IQkCn7oawjRy7D+kKjiXDRCCprEBBjn3ZLcjJEM7XbVBtKbi1spz
qpMwi/vyK/f5gJkeGYfRBvOpWN1dQB8A4Qm8VDThVKBDh5oEYZWqLenMlZ3yRJjqh+vZJlX9lXgz
RUHxYXofHXZm0U23ZWycel3/ASfxmZYNA0EvxD8sYPpSBXIuLL7RtZk8tMl0xjPNbsR3oq8iLoes
xfWA0hcgFNfsFmU0GCRiowNg+w372jvOs+/57XP94oNxFQ7jNDxYPqQ3yUnAVfUbrhL6usJx6Ybt
U5c0+Ikr/dlMuK6iDkyVuuWjqDjjivtBBOBxphNVPkBrsvQtGEaKtOwbsmAvrE1KpSRJqqVTjvlh
1PNj3Xnum7+C+Ij91BC3PGo0oc6vs+u2uY43WuT8g7XZnalfYQY7/FSZ4mBGveNSKx48e3ypreS+
Bs5IihHiu5CkfTUN2iISzLKGnI8yxAGoqpynuqfJTAPJM9pJtf7/ycy/MpmxGJowwfp9gDUPfv4Y
6MyTpT//acmPTVkWfz+amf/E76MZw/nN8AXQHOYspuc5rvjraMb7zfJ1ByVECMfDMWMxMvljNGOY
v3EM0W3f8NE5hOEw6fljMmP85th0d9JAQqpD94X4Pw1mHMNnNPR3gxmXEZBwDd83OYwz7TFMk1//
fL+Pi3Ae5Py7Hs2ugVFsejqOtare5Dwxa2nFtDuZJA6CQvlrtfGmvFsPcXcNUoCS0lrDXSRjTaEs
N5MPI/Q+yK4dHdGuAuxIy54+ipVVIUBHabavmQZgm03Bb+Fjp/7gOy/Da1fG2kwVnQktrEmtIPLW
xIyLrbkNpM8eStefDq1s2ALx1g5R/aJb+FpGx0dRDh9yAdiUUf9yyq0KImcGMtnoaoTcTdWGrxgF
C6bVwQku8y6qrH01VPeGDbevtOghSLXvTiuv8611B3JvpesNMeCJ8pYwyw9TTF4qrV/DAf/1yAK6
7SrmCd187kYphHLGJdyKdzgrXuqg2MUJk6ekEpLJt4dQHUcY/dSy04pi540ew+QhzXY+BgyX3uIs
9ze9RRFuypzbpkFOlmx+pTGdYveFVlHAs5UlNvBF1pzbiRLW9twye8g8oHYGUpxVZy5CIGOA8b0k
ZFizHgD1Xmo5CBSv8sDNI8QabWjvo6HcxILrlTNf0Qj9UPNJf3TZPkxufrFkzz2vJBvYOOnRbTxw
6saFlpvvoaj8nZbhhn40azhXc99meXDgGvuVB6mzTK5Z7H7Gw3illu4eM+2TZo0xY4uppfgj3LbU
nJtqODaeUb6owdqP5JcXzYQ7IIBhxHDG2uKL20aReMbNi8JpgVRoaRLcVOAT0NyumSjik9CZ0xv9
pzWaFRdae0VqRSHS++HFj5K1Gcd3uSXkXejjZWhdimKt/iuc7zwaNmJb095zYDGLpI/NE9+pVcbG
DfqXbSN+RXyd3xHto7OANeWcgTU0mOWIZdJmdG6OnERH+cNKmw0lbVs4d0xFBZdCalvGkKcXXI7H
UhxAsDwDlo632cCXn1B/XtEvuBiK9pBbKfTnrjobcbTuoZcdDZuDdFmraOW5FMgpMBhmouOFEcke
Erq37jzSWKFqT0IZ4Spproru3tXUuzfTmH4lNXORiDtoxl9PHJrejfzeq8JNnxfvVVXsSdYeHXdd
NB7qfrW3IhrhS8x94cTUTU7L1mk+qpasZgfKwsx2lWneWw1oifIApRDeq1uWK+IDRAXMDY0FD23K
PMYGybTGrWWDyeOoQ/8PtCH4KEDMU1pVVnDebTvZM8i5reNsQwomgWJTqFUoDbAqJGOYoIpdTGBj
D1HwbnRwZ1tNsZMuPi0O5PAJXTqe8gkbcoPlGLbHoxMw04OHy2wwONczEtckY7YIrIuYwns5VvuM
20zvU9A42jiaTGADMOrP8dg+KJcppyQD3IIVwR9jyyXv13xcOLmwGPuBqSXdJdsOOt8miPKD1fKz
SFIxoUpijf218No7Gq2Le9vNdkluOtiDBi4EHDo5rssVT5DYc5LE/GwyFmqYvqVXhjbbBO2Hm1B0
iExxjOo2wawCt8YHpO2K78qc/CUkZbkg34WW7/ssoHyNVpygqhT9LufT2ZdzyQUFNDjfPrzh1ZPl
xRhcKEedfi8FNQtQVz/roL+IClxYrpveoXcya81EYTgE8+Breu4M1qmqHY5e1Rw1K3RvMuLtFXxk
DbHmh5wNnrEYpEzFr9gu6MkMnkkDHrjBb2uNeretIqhXfcybOeTAg0lXheuSwAFJzpFdIGzEAxKJ
S5xLa99bUk+oC+XJiiq5hqml0ivwOZvhE983k7KopUEDy9rz3KNMKyrMK+tOTzWGaaleczQ8zH24
dKk6R5VwcbcNNz44vrzXTWpmyxL7ozKadGNWdfnfFJ1ZU+NIGkV/kSK0p/RqebcBAwW4eFEU0GhL
7anU8uv76GEmpme6GcqWcrnfveeeSo211YAUZ6mOWKFpGSdRuRTDFe7wwBwQvpKc9XPVv5InzLYU
yoN0DDOPtjT83KUgQ0hfxxPmehVlTac21qycT7nI90Lb1gYK59Uj5vdozN9x/p2CavnrdC0JVVwv
44grJ8jRdPyeNxvfwqZr2i9XyuIZKcF/ksh3VMAlxU3m4XvLJdYr9/2Y+kdE6be1pdI0mk+fvWzn
m93FWXDaSSHJVruqvOmh5sOj1eGI5zHbBokDDtOqfgxjeJ+512zxGqiDM+NiFMtz7sJqBbq2U+36
5PQM73yzvTtLGg2Un7IZM80o8fwHFF3LNprckOsCYYFNNU4PnY3xgMBKxTisx2cbHuQQ/klgFhmw
P4uJUaILUIeV0f9o04eye5MDK+gQ9O866bcqEf+JJcSOGO8dbkGRQQ4wIccWGOsml/dci4lgCpuR
DNeiOPRoqM0xgLpl8lKNEkOm9SMLgFSB8es21osXLumhVv7vnJYveSeLHV3Rb5VOT+Gc/aogGDfA
LuUGnes68srFPeO0sjpRy+JAKC6prM30ayBZE1taFHpVHR1GsUA39tZkfNfpQIRLApPt8h8VfiIt
vWULtgLQSNcg9ekjD1Cwj2b3U0z4843sThRBxSfuMS+4oo8+Zi0znkiJB6F5olsjrM96qg8oXkRh
eIuuAF+IvQgDyyacdYQ25DRtfBWNYgq1DnWo4HkWaxh65lrXVnwYIUMaRSlIXcXEBevkRTrZi0zk
N1P7LUOjvRvD6bQ88QBE5dEXNxE0/r6QGByy3Dq1L0XSnGkm/1J0XMnE1WtVxpegyEYa46tXgp2P
/elu5pqSEn2rhFboz+FDT/tj3S/n3h3uY8w4pei//UCzs0K369bo51pEnbZ86JZ0uKCP3GygppO/
J8Kug+TXUVkV8b+zWZhQRQrZn/WK067XSi0nHF/TdsBak3pP8MXRQ50nPTOQou4L4426tAD4AHn8
s2oP7ESHdb2dR/KRgNi8uPkmQzPQE4tL0DLV2V75cxp+LJI3WiwQJL6Y1Qznjg/JzF/JHqdhE45w
4PKlIg+D49Ozii8g+SXXSmd+pfjiy8l581TzFtS0WsDd5rhqvYAx/TZrEFDt88hg5TDLkP4ds+Sp
tfN90ADEntI37fT5wUGFD8L+PaTlLspSB+NIei6W+L/ApcEH8OK9NNJ4k5G6Xrl+fkAA3wvwABOw
Qc2lSGqmd1p7yXfIOcP7V7OXESgG+YxcgPQWRyGFYKs1gZGP9GApFCtWeL6roD3XPauCB2SqMsaJ
/Gu/70VOzUDjcMCqyUNk965lb0e6wwcxpBGq9xuDOuHTfmgF/j977k6mX/e7Uq/2GI+cxZB8+BN9
RPRlMWH1P2dImhHD/QNx3htlDduZcU093Xk1qQOTCkGoOXtjW20t5ekDxyWFFJDtCRk/FRUbV5oH
n6P/aOl74sR0T3CGHfks9yKv3qAVf5lmE0Hunc+MpY6hx6Fik7Aq82VYX4ooOK3E1CqwXnelH+xM
qkWjNpk3oB2r8Z85Kga5A86lKfhjefLDyP1/3NkJJDXmV5/Wt8Ik+huC39n76BsIWIlBp7hpUKdS
9kmUVDQKQE4+VKKhzYj0TpfHgpF2XXMMBrHkNudi9sZIifnWsc1GFDJuAkdeOu1zpGjMV8bF285y
aKIW7ZNvlEymEx5qufLQMBI1bou65mTjxYKxvrGocZjcptl2AiWrLYObLtd9vzo5KzqKRAKp6ZW8
kLjfKJY0dI/Of5NnnqfCMTCSrot689VYOTMpVJ5xsO7IwByCp4w9HDE+Qy0pDoPj3SVb4LZmlkLw
8WiJwrjSCwoaD63KmCA7ZXaRH0zMuYB5Ksi4B85ub8NgPteKKhIsPZ85vZRE1+d4TeQ9JVN5gqsz
7UYb0kUm0BZSDlKjWU07fxwPS81BI0ABNrj9brtulFtUzOZg1JyDM1VPkJl5f4xQ/FfkpntxVBsR
NhV0XQY8QwWdOkqY31rE6slYrm3YTftRBuS3VHZy/GFfF8zU6MAbzl3f3mTiPM0Ur2zDZWTo1Vi7
dir9nSprCg2TkfTFKNBcxVPmOeMuU1PAMrciYpLkMovU2dgZa3MpkxenxvuxBPDIa/U0a86cdjwj
vBu8Wha/5MK5HJOg/G/pjWtakNeeoHtu8tjsDzaVGtvEusPNHrahi1JaDbPN1Yd/BO1zrsIMwluk
snlYoSBwF7rmcfqju0QfqAJIoqnH0lLBAdgtWuMnREbLJ5JjRaqxEE0YfnC32eSMtsqsP22DBaQa
wWkZT0pNxkeq84cmHJ79MHidu/l9sfmCRJLR5vAkfcEG7ulLi5uMmKMPgoU9OLfFi9cglHf40KD8
3WNJeHYKXDqyrtorhltvctGqUAG2QIiiGWDfMQEEqHp1aiduGHZiVS+DPRYHj/sNUuxynKzQOuc+
ZpOWVpxtktBX2XIxUHVT3fgZsZ9+Au+tj4xLun3VdjdH1U9Fx5cF6iaNQlHfq2W/KMRTpZvjwGZD
NsUOtxN0XEBkMc6+TW63245Sz22icIG0IuPO06fvTlPhIIUwvhem82wGl6XmTx2X3PrnGiAXTgHm
Ep18xZXIQ1ZVPsqArEkGQcddoAi8xnoIz2Emr+4cX2s5lm8iXVZdgUDQkJdvgzx22uJqbfv+niEv
7hdMLie05mJP+eC1D3AKDguTJKPn8Ru5ilm9fQqt8Q+JbZOrffaKbhRSqs2oqDbno6HhuXEG+2QE
TbkmXmuTT3yHik06tExvLNd4past/oF5T3bH3wVoe41QKaZGbzvqlyxrX9olVQ+dHF/mfn63JgI6
Ts6Pa2T1DNsbBTD1d0za2KSdmlbGjgkE4Hasb5380EYDQ8oJGfohW9YD7VvzgjulnedjlwLRnPon
lMPk0ihGf5kPrIY6jIdwtrme4p9wWiYWbE7MFlh08uShKtA79RL/HToZWTp+B9N24Agsd35q3eok
T4/mmvEPHArhPfnZ2PVTqgjJ2MEhrsnAIoGBcnB2wFbY84PYOMSTnp9cUZGsBNnh9a9IKfGxSvJl
W9I0xzkZWwpngYPBoufSBcUeRysuH/Tgy6exKXi5eW78NW8sqhsn9J5GF+A+jus89fNyJZR5h3v+
EHf9Qxt48P4952LFsXlJRpqPcrUHwrRLCiburlFQkdeO24wPCMsqvSsukrGU4QkqdHEetcOjy0vT
dt/4NIxHwGY/ofNfDyV3xLgyib7B+diyiyX2WSfDBa92vwscOi2mO3jQDj6+B7nAK65FI37BNA1b
7Q0hvzG75pR3RIms27B6HtpzoDCR0D0gCcnlP4bFN+u272t+CBL1c+KvvyzpwQuVB916UO5tShrm
8Zpqh7i1ILDDWH5rTn9Ht6X1YsFVgY/PdqYnc9QXH8/AOlbaomHpvQg6DjTo0PPo3bu5/ydkghQ+
1J+o1AnXqRAroqJbrJggOI6cCqhpu1j4ndG/3C/dDOd+6fZFm/80oHOVzgFspIwbVQEbFuQ++ICJ
/aP6ZyOfm+ml9woK2ijHtVmHY64iVlDYFBZhmVKmB3g03JtO9p+YrP7ghZ8duWBcBABL8WDeO6jw
FC/yKy3NW28AhLRDSmY9mDmjeVPEgndySC1IzFut6I+ml+4sxzF7AgHl75zGWRfyZJ8gFm7qnC1x
hnSbBwBQPB9LZxrYZ5Kghy6YppPtS+JFYYNx22JwCEEvAQonFyoDLAg3pxFMps5U+VB4mf2sKwcX
nvu2LBmjMhoch6z9lLQgbFTX0Unj1I+lUf3XtPYtg2QGhrKjI2r4dlw/3yU2y13cFOalJ8tv4e81
ltp8TmC7n+PWRSydcWKAW+Bs0gr7mK+xPaqNGPqHl7jL9JvM8uEYlDQMwzxy9lNH798yMnSYcpaf
xAKoUtawsgjWbdnHa3qprZOss+JIW8zR1gxi82Z4Zu/0CJma8aO/9nRY7fKE2ZwKERKlrKOnzi4t
mMvdv3Yg7mVYXnLMgElsPJsLGRY0k9rLQzq68jaX5c6Eukr8nNe3NTBfc4jjuIIlWpYeUSSS3vhr
znnrMg2p0DbLMYNWt9wnwSU6IYnZDJjTJ5H9Bl344OTL3mxTL5L418JyKXcxs5GjXcaPJaGJA2UI
2DVbDpIVvKsojv+D7lHvLC+L2CJ4Fwday8XK2sNptZtpj8QBVXIrKXE0aKeB2pQpfMzxSyoSruUJ
jcxzYH9RyFohlRI4RCasY2oYk8k5TnRUJ5zX83LmRp23GGOXC43UnDrMKY7Mhjot/yabfp/jetwn
cf9UL2EQMQ8uIwdNA+evIF5PUB14L34BHMftgDki7eduU9U4+6R2OajM/IqJF7xyO3ygCTSLipKP
0ihiwQQwe/RjehssanQWjB8hVgv4nk9BtSfrURHcisl54rCnJs9CPcrbBU8GbWWY2sEjnKjH5dY/
8NWC/dm0gkvNzuASYWBYrI345Hf2iTpJusYZBe6yxvoIoYrSAvcjOcueHZ2CDKJU3JPcxk2PFhkl
jmMWm8TOrFePc5QNY5E3us3OYqCoNKZgj9IftTdi8pjgEKFr9QTv3Ml9VikZi3yIILIPTyWspbXV
ANZUKxnCjQZ+M2kcwvlqpkSGe5dPKm2f5wYtj84o2vzKswN1cesXY8+T1vAO1OlbX8fxX2AsGORd
rmswBIJ4SI+M0tzNorNPrNj1PnfGB7frcUhCViOiCyY6mBoSFtc6LV8prcnIHuZvQZUYu8oJ22c1
qgtrHJDCQB+zhA6FEvxP26o/ZoUHcEz4q3H232ePmunYwrIhCCPA7nztVf/lDeWvgzv0lCdXYVV3
vqShd+Mo4dpxqLMEriJ9Uj6ME/4hSGs+oZH1kjaM2MA4nHA0PZU11fKhpGXT6FabGA71CQhP3z57
Kde1pHgxGOVE2K4vOJWf/HSJHFbapSWdVxRUTVKdmoe0U4GH47nNZ27eQONq2VyV5+qDaWVe5F38
rvpBmuKO4Ir9TCIMUZFMZmAVFM5xx09dYnNxSI+pLKtPIId4mwTnDcUrlYaT2nmO7261IT6hzMVb
P+XFcsKV2KaIMOPa4ysvsW6HeKoxj4O2GdUj1ZJyOzT6wUvav8OcBRsscF84pTkYK/GJ+Z36tawF
JEvtV5uSRAh5UTj/062Ss44NaLwNM/Pv0F522gA5neYU1VSK6U+ItWya8kvnGT/cjWghXfTe0uyh
GIkBZusbJtP+YOjCeSUHE+GAI3fE1UR19fBnwPovEqimY5nv+cxQ+mx9rkuy7mtMJQCUNPaJj/NH
wg+WD1TtSqAERk0kGZeYyyCeyS6xQiLxHFw8xsDuivsyjQ8xWhMH/PaSe8lPor/4/LvLgJuD4F6+
7Wkbgu9V6oPnxN17qeWj0fTmRTo8hXpCMvBBhDWe6LeVMwdR2uvnIaOIJZit50AWAZdADhFBonZN
R4uaUffgFAw09A5Cdw55aE8xJfQ9hyxE0rCtxkiMxhH/YrKlkrWIOgZHHNe5tKpi+k/HzNCndLUe
78lHnOcmyEk8WNjOJ0WfXTg+WuJtZmksxPgcVD3xq4lyM7st2aAgAkZ9SMLVnVb1YrH3SdXOB5+h
XmgKfe60+WfEZRRlXcERISxf44HAJvVmO44Kzt4HgMpopxHXmTYg0+AZn5IUzEr3SF1tdvW8+J3r
JNHiliSpB2+fP5tLkXhlcxx+Rp5u+Bkz9ocK6pwtkRypgD25OJQ3IW87CbF1S1Nopbpd70jmT2fJ
dq8bekYmM1idYENEffyVc+pP6c7pwbPD//Igvvh8m0RNkANrDIhusshN71KONGVwRlQ/7MRg4+0G
7+NqAs45L+4Y4iH2MNDaOS+4inMmp5l1oIkcy1kLLskdsCZC7U7Qr7Zlz2JWLKBNZ1aHiR4n+ot6
fQT73nPZlnhn36Wd457j/QML6n74AfORLMdrI2xHHn7t0bSp3IkpQA8LoIRHuxDI4QAymsXHb2lG
GWoRfLoW5WVxP7MBDcFJ3ZEeYhYyiHNRICx8loJ/OUt/8cP5L8GxU9276TlgNZtq1/xoWQJo63RM
5W2gBvHLGd+Gp3suvxQZkp+pdsbsW/zRLR/BCJu1MYR7R6NTVbjbtmRks62JIXkbLM1DnhqH1AcO
BstsWepmqyq2wmDFXHn8fYx7/zrAPTmYtRLmtuYPg0ppKqmfQVdR/9mguhbSo4HP6zgmwLUEmkLN
4tjutEUJxRDeJiOwj/6cXWJyUGlGDzt4BUrFOI6Q3xnJORlcaOx6ncsFgpSfr7NtKgzcQCxYVBI2
22mvPDG8CsHkqMro5pvkzu34RDxyLaM77FTP4VxaZXUJIIuSE0CFyPKHQIQt6qIqd8LMjK3romoE
9vQBWak+QbegMbJ2nzNMiPbKp12ERONlkpQmBqE0I94TecJDPeK4mrrfOtOfFJLyaYyi2RKjyx4S
0XrQH/epoEaoLyvW1A5TODHxn8wsbkqVOM0aB7kuFpdkYouUZNNaz3iFvTMCvWLq3vEkH7kNHaRr
7Xu/osfTQOr2Rlw8XH3NrXRi6vFCDgOBUZ+XZQqu3iMaxbMELLJJtXH1/XI4CF/TbJ8eQZx1p3JI
k/X6fUpC6FQGiW5uexMjMeOuXXeF9ZKutpeMBAAc3YWWNhtgblQXI1enCXwBYO0/1Wi9pgv3KIPD
O59xVNEreQSa+4aYKyNFXr9t8fUE4NRNnNaTDaaODPU7u4zg/2tIOB+sjtOp+qkDb9xD6bgwaABl
OWENbVq/PsXJuSy8kO/V3QedSncWetZSJeaGgVp7bImWbtAWFBoRxVtBR9hU/c0JpJTkQx+M8iQw
0h6oA5t3NBWgUahLYYCmyQDX7NaWT+hlxU33C3FsAlEMONMT9WjHKcAVzGG6O8TW/A7yeyZf41Lg
VCssnz1jI8bn59ahWS6AV7wdB330rXsvpuSo7fXEPVy0l8tt10/FcQ6Huw73quFPpOEARNTZb9Kh
8w5dGr7rNU5VVgZxrEbgCK4wKDfb0VQmK3d9KbBQooxV93zAU794x4aeASEgfPO9oMm1Dcyqkvku
435p3jyB3uUUyo18w6s59CIfyibDv4xR5mCizPHNplSW2QwaGHv9HRtQUsilNIsYWEZAxBqQAdni
O64Vn7ErXmc3Pbpedsr0U21xSqmyfdMMZHHAXvT2GSV9awRniYMbfRp5U488ExwVy+bmZ+LTxSkX
QsMqz8zWRD3OmwGZILNX3waTT2SfbeoY9yKGuef7y92ugq+asAaonRfmzinM1vHNXtw7qVPYPpyk
h8R/aGePPWX4hnL/VXNeQ8ly/wxtl+wcaJxTSfrXta+rytoP4tFtfto4yLgbQY4Mmbog9Xygbka9
o5nf+yzatsS/BxvEmpcLs5eVZb7vpb5r00AMls/rF9Oz9qD9/+NU84xv5DRMCr5K+0bYkNeaMush
DW+I8VE4k7zLczYtKa5dO98cCFBbMBJn3oh3y3rpcDH47zgzWgbdqwE0Tffm9OCl+sWn4TRT4lpl
44sTnPB9wLyo+xcOe7s0HYBTQ5Nm2/rNRmXghrNfY/VVJ2GUmv8l8x+UCDuiYqaO+sx9XIMCofcY
sIhZJgaQA1MtbK3MQLkIpH/QZ2hRSqirXmLc9hp5QsavecJ/aJt53KQxk5XSHL64COkrOJ8dA4Jb
1dg03eVfOFYLbtwe7NL4tZ7VwcIodxITcWUSv88EfOaWdczwYvg4I2cemgOvRte2uwF24zqH/Ayc
DF2adpaWCYqTcgMN/BN1IjtqrtA64z7bkmw0hPcNIPIFHjz9Ch41VIorJ1bdo848FnzocrbPY5b7
5c2Z04gGEKxGKrxTpfieecYxtScgbta57xHZW0ShreUwR6Nplu2moH8sC4ad3bU7szOxywu+TQLE
/ODPenbveC84WatHR6ibOaNx9658nAnemXb2ZaWX2VmBj0T1bAHq0RoObjJCZe7xIg8M3gY30uF4
GnR8N0rjBnSM6qGZFRm1Mf7tcazSGEs4dA6eUj97gTXwCYxy5jTIGwGYIhJLytErKH4zmISdfElX
NG0ylJ80ckVSp39hzz51iRPpwd9bRtpFuTlCjVtSNjrO057FRqNquWMbiyq0SQYi/Lf4GRRITrPp
qDvJmXwljUfjMfnY3h1hbxBBDytO/XwirrhPtvzXlwso/XLZdYANsMXbD4PGiqBCB9MM76QJGcWQ
5bNkhWcqZ7IT2D8+Z46Sn5f4ziFuyTijEOCylzHjVe5jnLF2sKJ4rLuwI3fDRmJp2ov6YX7rZfrH
qpHAK1swXCWIHwCDpJ5WE2XjJpiHN8uhbkLNw1XV5cfKTl88FIlyMW4cx7d4Az1WGI9IjGJpmuK/
ab+8aYQ65q74e3Xz2znqxFp3yVKPi4TZRVTe3wpPoI17nEZkwnYoKn688d0+1KLed6ps0V8E0z/e
pY3dqhGDRkX2z7J2/dBDeGk+bQ86nr8EP3GiDqZpRI5sWLEF+dV+1e4W2j7q+jfswidCSyerHUBx
kgc2F+sdlIqLNkLZjJMxUWMv2ioH+21cxI/hyvbwq/5J2vMJv7L6u1AFStzsxlfC6AM/cI94iHY/
ozv7+iHtyUAw7bz4bfeZ83NIRzBJUVX4zqbrI6C8knNAPaTXaDc8Vn5mX7nLMxVZkUeAX1S/TA8x
u0gS09QiajZiPPvhOD/mWZttAZpxiKkz89hMxpHTIFSlaVD4p5JLR9kmYW9gt5YF1y7N92UQY1Ze
iQoyrp6aAX9g/1ACi2KMh4VDBsdg1dan9gd1VW/7EW4SBe5fNrU9gOLyXTn2N8nvuwZmFWMIdfec
7EMMmKOkneJG+rcs83UyqZzJkiyIhFOcE8klGGD6xndQVepJUmjOAVrNX2EMijq0ze8khO0SAMrZ
x8L/U3Yw6tJhDSGFn3NKPIWTc7/5o+1c7Lvq1LrLiaL1TeAVr9VCSbPRNg+4deq9Y6dIvkGLmngK
QhizZeLTywDQQZQUJSXYRsAvqX9OzzEnFXx068/Cu9a12DSp7Hmok7Y/oOkymUBCHAyXdmbkzCnL
gp3V19z15gcPoTgq1WKfYnxsCDsxXaeoU+VzMuIJ6+EtMHm1v5u0/imY46wI2dLUvE61R42x/a8F
XcI1p/iTmfWLxogvgbD/8Wxakofis8voUCmX8F/Ae22lg7PXvfcrJXQCv/0wa/PNT+IzdJ95k2FE
uOIn4IRmJG8hvWJuZawWIt5/181hk0rni8baG3vcm8NVhs02JeWJ8SKI+dYzRwx72IbbtekD01HC
pMK5DIpTRefd3KjnbWSpJDpMmMjA4EWNaQZrB1cDl0Ua0Q/ao3sQZxLZAdQloAdrRSaBOhEVbC0J
POu9hfc+LvmCB1KTQ1PmO7xwKCgYrhzT2EDXklGSmafFNL+YIH5lC6Dh2TKTi5el7xXFVKfOn6u9
x0Bho8LWeuit/mgm6ougxwKUc1SRpxaQu0v+LtC4GZdHEk8d6L0QA+3wlps1kTNLZ5BrFU4M/h6z
a/82MzFSC8r2uTbZzbkiNRRbbekOATqerjg9+6ci+3Uu1WyfGyO14JqlP7mRH1wwXQdA1/815OI2
Zjn8mpn/6CyZ2LuhjUOwYsyb2JhKMdLgHcovZVPxNY/bNDCDBybB5VaaZLTAyR58uNbHEuEIZbnD
9x7cEjvgqLX+Wy0WoNb9jCnG/6PQh2oUlL10Z3bAuS1P+eDeqMtjHt120Lhan3R+ApAp/1isAOth
YdWbjhtwrhubCnP7ToTUOjISItMNSyaYnQerWcy9R9kIngrrqexeBNn4o+FH4RQRCCX11xCYoLXh
m8kKeRcOYQEdyqkRPNBmHT7M3RI+mF353Gc0QllOzWALL1EarMwCZZ6GhuM9dZfA0sEmqkxaRx5o
c+PK/peSlJsNrhbBSnTUF6BZUz8U+fQ26KB4Fn0vj647f9aWKjed0EjoTg8jdfyy1Yr2gqiN45Y2
qkyoq7Afi0TcvSy8xfmwRZ4/O4AXyx7SR+VsS2yheJXAjBMezIpvMCp3PoVra/pfmAnPDvduLodf
Qd9wrrPV3l8oUgtH43cOfAD62AfHaW3QGZdw11tSE7hkptkkW9sXyLn8W2p4v6Fp/dAdMLOB12S1
u+ZvkRdcIQL/qwFITMMu0xEopBCzj05owB1hwBEAtOOdL4adNunrmZuPhDNPtSZbtMTw1B+CSUJt
Z36a1rlH69LOF8Z7PPjOwzP1BM89TvVksPgVgnSPX44jBTUwrVytEBi199rv/3Tx8kxwmOHsiJ7S
GJxKpP5D/9TPYtTsInFCDA/UxgDlppX56yCwCvnIzEN+oq042+T88bJwfPCCugMdDswlDKk9EY8W
wAdrR0HVxRUc5i3D3qmEGvGkWwtRU42vgSY8TaS+0jQwuXSr5A13dyfeFgn1SPYfaHAxhMF4lRTu
uOmxOJ4Wv4Bhnc6X1mNC+N5Wy1vqryJrz/i0scKXRvQvOeawwckeMWo+DUsAp9+JARbYd3O9pjaL
tqI8LiI4qrxx8UypfPeRwDKbQvUWSzQ1LqQ2MlT8bPvDWxoMwHNJKvkqN1Z/2Hk0vuKxP2CWBDGA
A+zYhwCKZPeZ6WnvMl+dcVAnGYtfziFThSOvDxcIo7VIu8Svnt/f40weBQeIso7vMrZ3HWCbMiyv
8BaAQJJRoPl04EizRBJ+zkzwd+cKLvYDBr1dBsDenjHWOZiRhcWbLqR1b6eL5og1dPk9W+3Z9YrX
e7bD0dz6JjP+lrEg2e8yH5+yAOrTZD97ifGGLuWfpzID65xEjlKIC25g77wmEkWNW5kNwuiz72Bk
0CkMHmiXgzztS9T+6jCO4F7+unkD3Sn8wfifP5gafqMMIm0wSmkq1nh//kklkVAz7Y9ZB6H0TPso
N4iexUQ2JZMzWmvNYXyj0G+MEBc/TerSPedMW+YdANcviNE9loELfcDUkTF06hufrKXuzn0aNEdI
jridEuNv1v8ZBvumwmD1oxNy5LlHOUJ3NYksZdzfOHaUXvml2KsIFDsnchv+zkAnhE/a3dzCthjt
Fhc9ywdHhOkBD/Cjqp0WNOoGHtg1XjjD2X1CrXvK1STp4oN25cWMa8k8SvAcVulaNERELPQdCjFd
aOuYlv1NzUg8w2x/rnyuzlhvj0PJXCiuTqBmPjor/y3iT8JtlM36LhkHz/z10l+btolcaaoBcrx3
hNk+zRTfTEzec/2unpaggrYl+1v9Azuhvmoin8nQHmIyVCFADw5+7pdpI47XPsXBhfvi6eYlbJsP
OE7uBYA5+GMNWahhagUdlQbUMWvhAgjBg1uW3Mbp+9w6NqpfHNMcpgFCOC3XX10jA7DJjDR12xUl
5x7tTLP65ciHMQ2k9j5uqDWKC3HLHOK4knLpfkAIGWsnmhIes8SinEtAey2xDDj94OMbmfYlTQ+b
DgYYAgWdAqssYyp+dTqH7GDgVtoHwFRl3kTU5Z6GuhL7YDCMS9qBlFGVuqaWRRtzCTjN6dI/ToNB
yWnzcBPiIDsMM6qtXZvcWGOxU0Mzb3krP4OE1iwvRijl2krzJ8x2O68eKqv4ADTTRDobfwNtxZvB
8kGKcgJ2FapwANqA4vWaQADexylM3pfSDAgwtLdx5TItCgcatQY0uSekkYeuPdBNcq6Q/TXXiyjr
idyrgu7SQIuXER9gyIzfpcMPiTWF1jzv0ikZIgt5LM2Hmupbm1mkXJGZxoDTrD3K5Jn4Q3lYhPrR
I2BSNViflHF8jXSMoXkoLCw2yh+ii2OoL9z0T6pJrr50/hWDR24RC1Bk4vKbMvDReRnsZzu/J7r7
KX3nHgj4MbPl4nvsMJt7t1mHMOtBoAB82dh2RXJq+dBFU+4brBdDF9yrDCk/T7lXj8W750IOcpvu
rfKI14dEYXoUPhDF1WvZ9fSLtcuO4P1fPl9vYwY19Kb1b8x9nKSJPEzBGhPqlrXxYD11UhOUbpGy
jqUlQEnMy9mkUI07uq2pZwg4pF2HwA62gWk9YkUu+dwpaunC5my0waUUcbny2z/zgrJC2wzOWDQ3
sg3cXYMPb9NVwSW3++ngvWGSHrAP/RUFinEDZHa8hkbRXwvR4ItrOisabe5wUEcCWgSNXdqD/Q71
wfElxO2Yx6I1Vh5UGn5MVbxT1FUgnACcGpU6dJCu5sJ7cwcF7Se1CsD+You3NrnavsE52uCOm3ke
+lkbcofEeZiVdApMnvFpNV4DiGfmGuJAVp7ylyLrsmudpP9hHPlX1859CH00vg1JjOSBIjEaWSq1
R/YG/1S11ymsWLN5QDY+ayobUZcM4qCrmJxQsC0N/TVWOBxFM3+QQiMA4sX1rjERAKyUWE9mMbbK
SGWBUdrVAe4uU3vcql1v3mKbbHat0rclli+dBRillwTE2jA0op52iGiE/rshbtLsHJxtPp0h17rS
/LLoDx0/VGIiozqM+2DSzldcldFoUFff8QlaSTcflcBuP2I+wX81wns285ehQcL669e6vLolM/zW
4I/uevY/157vVoaoHShrW9lgBXzBWAntj9FUuDrBWAiwKKGC5RI0khL/c3VevXEraxb9RQUwFFnk
a+fcypb1QkiWxZxDkfz1s+iDwQDzcAX5XAdJza76wt5rr3oVKronhWHA6TywYy0HZUeoQqLPNiz2
FenoW0R3f2GmnKxGgZ4tfhNYP90cs7z1RXKDO+fs/Zx+kyLAPJo/YWleUbTz/BrafCTXr2HeVvE/
FUGe42K3e64/bZK12ozL/rNJk4euUAwAUWCU1aO3WLPHsnsi7uLau/rEewTij/a7Y8FOv7v6YbJv
BvEG6/AtnoGxi9DbCiBNxCcVW9fV4Wac43ZPX1CjSm8ecKUFGzF45yIX4zZCCZg9odqGSL/zCoE3
vDLp4RnMNFipYlSIbvIyxC13I9zoYnwtpd3tuDd+TWdH5d+qhVzEprzY+IY7MM0hMiIK440LcQsF
HX1l6MbIe4JipR0wKPi+n1z32pTVpSowP3J00x/0PCzOaDsE8DbYBvnbctvD2caeHdEWKKQBnKPr
YiEgFgnur10D6WYoCYmMqQVqUfafZGEycQvUdCx8ginJV+Uy/TB6MOLDwC4vZuXW9MF1LvVDjgnc
dtw3N+k/HKb0LM37h8Hbzg2Fo2S+OiqMl+ZY3RX4yTAkEKkSQbbJi+hLyfqAOBKMkeEibh68dzuF
lTAXoJPqEc+F91wXkHRnncIuSvmeiuij8stwl2fySUfZSQzld6G958YvAyRbJwF3Cgc6b90JCVoC
7wLU9VlrDWZcMNIoGbD5Bec0LlVeluRrCJ1FNWgsHVS1i0PqXwJ7kMG0xwksEH1FkZwG3VcbaNdn
zNHm0WWrv4qkfEhwd3IxqZcUeHXRoHcrNa94wezf8NkiFaWzKRKMJAxmEHwVo0RZ9ulSlmIKAJxV
Zxk0by4a1Yi/tekAtVIuT5UadtJGfpzFhL1XAdNEVE7rkDXdNjKhA4fe85AEFJVZ9+2ODNKcxALZ
guwaq4uzz6f8pQWHGdb1K2vNYTswXSw6c95gTsI+rjAIcdzBcK7c34LMKrbgP6aufpQFEEo/954D
GWdJ7c0772ASS84VC/MN7PG9m/fc3Wyvknus9byH+n7VttymNUiOLNLRdqKKSDukLpmyLsjhndUi
eNR18wkE/bOKAvTRQfJq8d7IeZaZz1J4d3mGgsm9GbZuATdaqCo4fAKfS5GmMY0tvbUQ9DbBX9nn
NyK6afRA26xacnWRHfi47VM/mG5MA/FuojneFn66Q5B9xOeYskFip+9PEARKNsdzHnQH4VRP0GbL
7bK2gokvnxVMdyRy8kvyTt9NJNb3DZolczY+JrTmmwHhh4NAkr73o2DbP0zknAMlXJyZwOh783MJ
M7qWqCS1HY6sCgX4LiY+6F/8HrjEEjeziersijCO8Jo+m9YwaejmF+VyAr1ZWCN8SXY8XmC9m1X3
6pkgJ0LW3yB8fmF4ulXDxOduhDq75QKYq66DRRMAok68e25CNISxC99tQrdhMZDzljcAmSJ7cLkb
uhwGTszVMYWsus7D2GjiNLMnoHbaU5AW2EKLme21gzhe+gUgc3u0HkQ4/wlSD7wNQTL7NJ62siWC
BWUbW19GDlFbHpJKLJ17Pm0ibej9GNgvsTCoYha4bB3d0jiqET6YhBCH1pP5mNScI0jHv4qg3/bd
cIkU4nLUGIhuosvg0YUUOqRg77s9Idm8hyYSBWXpvQMc9LZaPNLuRgyZ9YK774pNb8ltm7Hmyyac
3SpMzprNzTYZ/Br7EcN4YNc35oHvkx4MmljSKDzcXDNF8brrFkduc5pQRGLEqmlREuM5jS9zAMSo
NwWEz0kxcUAUtw688K+blpfRaybA/UWwo9lgPftYgfQjFw1zhwtqiVDYFu0uYgD6LJUcI3/yV0S+
kGyq9U6X4NLyMZi2BKkLbKowihLecH4MzVjnGQCkerovIIiExG8l1nU8OuvKmvsbWvurUxvV0QDc
ePWixt6VvfV3rif3FA5sUgLDdDdzrcjrMbb494x9nYcsIrF240p5tysHii4aHzLQAkLWcp+CJBw3
mpkX2h+b0gBrZ4cnA9tecaDujvddb6EuTn5BRWrXlhr5uTGhDeJ3V6fleuaeYWr21GGyzkEJr+ED
wGuaseLbbPro0z3vaDrd70FxLSVBe8p99dm16o1enPRat/ipMUnguSbNWMoGrYW8Bn334xZ1cu51
DLIUuDzmEiavUu7Nptm0I0/JlOprXWFamdLhYRCzQ7yKMA/5gInE7Pt74QY2A2H6Y24TscE2G6CM
MTddFyHXMOttw08AnewtMeBOzpp3TmrNzqpsvePgMP/tkPBvGAbi+1mggLOBYLHTA++UHMUFQoFi
gTHHtcnp4HZMN0CDTPKSsKtrAo1ynaEb/Pg6Z7TEB0ePRyK8oqNKnL9w8FAoI67KBJJgHc3RmeaW
+yQ31Mqc7bcyTdhju9wqc9jyDp7dC9ghvcEg/xzI4sdllIyYMn+p7N9SU32NtWHvwgX4ldftcKpN
KsMpJ6DGB6ObE5EdTvWuMRdPRdf6O3NGQTUrBTKwlmqPxozvdWYxZAS8s1PfSzCyBd2KzQtw2mnc
GaF+62XEV2dlKew+wKtO3qIE6JwHd3Cn3ZD4fwSu8K0wEUZMUeKghs2+qgZHm1BACmsIelFX1udJ
I5OTniTyEhUH+V/9NqwTscF3PjxHUXX6yYeCO5zfpYhjWSHR+qpltfXqF0v1/sqQNJD09h+pnn6Q
vTOAy/6xS7rx5k4d34NX8eDFWbaWpvM77LPvOcJ8XxBAXpdEpqTJyICYW5cU0rRDq1Ml89XU5t2Q
TwUiz03ZpfMmLK3dFMbO1iFsRJr7GtQgBvLo07Prr1R4JDs0qNJn99Rr+z6G+FIQeDlbNONknDiL
m8t2P4pMHXjIz+VYE/YlCa8T0M8YXxMpoGeXBpQYhN5D8NI5bz4sjK1b1mKrEUIkc5LuERUA5QqC
ux+L0xgF7lbN/buXsINJBRLmCvXHr84ZkRg6At/+zLutVRe/QxFtEklyduP82w3bJ6bB6FFSXjfN
9CM0KiRWlzQEhJAq61yJ9AXV6/sQk2+jG4LZo5IBYUm3shackn0MD6wlIEZjGeanTeMNwcK162Ef
2SxoHGXfRot/U8fVuzFwtY9ZtVt+UB2HDc33qzMO5yIE7MEfIo/UMNV6dsx6XUUEP2IgeAEDC+2j
pdjGMb32RjwcZhs3IHpXFHiYNXv81qVnaRiqBRBao+r3Y+f/IdLzW5lo8mo7Dzh0hk3hBE9F4Pq0
+MFLoYr8oufz3Pnuyg57cDjZG8oC5qWmcyyssTslKEpUSha6suLnAhrcxM3Vm/lAj+yd4Q6sWR+d
3HqCqdTLAleZew38o9nTtIbExbVhCf6YejEokNGLtPgwQv+7TVC85t1ALGaPlmoK5+d5JKy4DHIP
osGuqcLiNON7Wun0IwRSX2TcgmmTvPoyP6saIc4ESHI1e6xj0VRQeAHna0wDEgdNyWZu8ivIJVqF
zWg21blIUXURDAKuBXVLkzMz9tphjZJ8r0W1LxM8w7YLYxW06L1W9bdVYGog5h7SLmnDZCAaBxUT
7VBHQbtOBM9rPM3FidA5yvN5Iqo2rrPzzPa9Q7volfa8C/V18DLN7rM6SHN0DrRXz1Y2HIK+WFZe
TCZ0+OO6WHpbixc07923wvgH3Yd4aAQkZTM0TLeIs3EpRyaAeLIR4aC/g5F9cDHhpIKR/QieSHFy
5c6b8itJO8v8cWDXH6FWYaPqqXVt1vJGTje7v8k+hHGzZtht7fJiTvahQQhKgalw1QfMXX3TwUuo
j17lvkHIfXROfcCTU1jGJVMnThDMvRU4Sk6jsCNwsUoxY/RjfVdmynmVX/iZkReGSsCIE+aAIKoH
hdievJiVuWzqwmn4KIb5QGh8xo8IwZGVvpKOBN2MC37Q+INjWMFzZnNMkXrWd65CJe2/8s6Nn2Xn
ChQQM/4zzEjhFFUIos2XnO3cOvCjr9ZEyZODMsZoYng+4EBcoEOmroPvfPkRE5B0o9T4kMvsC3XU
KjPrnzCPUHa447NZ+Sfdwr9BM0kZDuWhxAO/HlMO29zGUh3EWJLiGHU0ajDdAV/wHPuQY2FEqa4P
VqwYdKJGR1zPXizBAmCBU5bu9EZi+o9TyDc4NISclR6775kcY7JaCYrZRDIczqJLN1OEjXjqPhln
6HtbwcIC3Lsy+AYeIopOKACkCzQL6BemYqd8Up68R9dKmEalUL5GdWhmQUBt0HAuJPq9bv3qYHTN
I/MCDwFkfHUnIzvEtr+pvY6uzJguXVAeywAqVtGwN2+9WdCTmnv8irQAwoXgkGf+jevS34g8IOgm
l3eVcBKWDPzXY3mujOgjBD6YumNzFBFp2ZEZ7xow7RtpznevQdHZtnQ7KWVrjBSjRsUCMoOLoM9d
lt8jJyfnXIfJai2ZWh/CmuGk1UbWuSQgVaJ/gfywU6gSTm0tt1HgNKc43IJLsfbTmN6XEWrutM4+
nRp5RralJ02M+TjDaWMNo7ixV1KjbgirMHzGYoxsyDDT3xFTosowrz7gTWwL/CZpMdbV1UPle2+Z
OVDQR8dx1s8M8doVGoRTKt6UsMk+XzD1P7EF2G9p/IusPuaLdbt070GpTiNieNFaD7zUn1PaMY8H
plIP0GvgvSHyB+yoItnvCz/5msKAHz5yBmoOej0QbFvPBLIsqhEZda1IVML1TJYTS0gzGj59hnad
4C0Q8xf4syU2sO5g+40Z2JVRgw4Z820tGbqjqUyONQzpddKR/NgJdKGpnL7dFApj9Tzi6X8CDWQz
jocUkRMtnYDNwgQytTutJaZUw3h3moz8V1rBgup9B0y1pU3N/4X7MESLLLHF1RVvTcwmc45ImwX+
OvcZLSlrDFDKIUdpRvK92LjPzn5583VjDD4TngoWIYQEB2CA+6mTu3SYTiH1Pu9j4nQ1tlc2VCYg
IFILHtKJTrPVjE1wSOuVlbcc/IRsZn34OudUFb5BBkETceYV3sBKwVjWVuBpd9tnbY/IhnljdHYE
b64lcNWYeOJVRUVpyPajCuN3m5FLkZpA5w/L6VDM0VMveWWyXP6Ciwduwiu+sX2CjiBLFJGQTQqU
QVKWg1H0KhBIhy0DVopuXqkDiUiscM0pODt5v8spTQyqHmr/6Cm3J2TyPP6m1s+UscWqzjFHgh80
l0zCGgJ5ZgHGiqY/bUD8raf0erYWW/ycvoR9RDKHbt49U20wvt4s+Ddjlr7G9MLRAH4El+vMjxUx
LSATPNb7LpIvauSfGXDSj7Lb9QGGGlDMXMRiM+UubpS+OESa9b9DmKOK4m81lK+JdH+aUfxNlmn5
SAF8Lg2D47BO2ktJissqHzpUSqWHOtdAVEv8l9/Tx3KiofkB2kBM1R2ZQLvVzhsGimMTImHrSQPp
PPtbBT6toIsjn2l1qBiimD38qsh5C38XatrFdfU+++WeZ3vZcdhi4w1tBby7c7dW5iPQ8uNd2Zjt
o13Ne7Oykq1yOHYbEVxC0d5nM6KHBC2/7mn2V8hvGWHOW8eqt4iVmBiTXngw6PwcevaV456l/LRU
9XusIFqmguFNOuxrP/pFbB1+CiPdsv5+GyD+xkuwwugj6lZnVikfSWhui8h+S3gVxljS4DGOXNP6
8Q6v3xIWhwwhcPDn1Hc6pC3XvYMHwoxesO1uzZ7olykcahIK0MqRaogTG8RnWj+2vXHqBRG0g8f8
wRZRd/eRfEaByYmHbEgzEzy6DouBntTWDui5URvRdS6wnw6ql5RVNI9mS2gCiG6Cj12dnNKs4Y3H
oL7jeM1I0A1XacvQXUlzDU4qfvCaGIkAFcjANIQMbxrRHGXzxqs9oq5aG9wu+iZH0bWrqqZndJoS
OJWxLqX6tLG2/UW+uOMlJjA34dmf0vHT6+ySxC5obrZd7+WQYMRfthyK/c9e16k8Wbl+Gk2Bzaps
p1XZY60NhulCBg3zDTxCdIikRqITYPiKnf/LmuInOdWMp3tQdx2DRQ7WXd2yVkzY8frpfamrEbX+
JVCBM4Nr1CSqvKxzQSVaNJjskOUjVexe41B+OCKGbpCdcp0eogkSp+wUyxYbMy6XLCi73wbrcPbz
LCtkdpx0gHjAxHTS079QJqDlr1lUMQAOnisSCFa5CP1jxevSSrKJOWd2E7EZp9RFXRHIGR3Q8kmm
5WbZCAAqGF/HxkuwMtKv4v59NJaFEC/iQc3Mo2Ce9qcqHreWD1HariiT3DisTy1Fn3Kh9E6Ux7fM
ILxexCWoZwz7p66noE1TsaQu2PeuiGcY8THuZvlVK/HHDYCIW6XzBtcLmXqCqgyzVG663s2c2E71
4b2NphTVb/0CiIQzzeXb9D343G4SJPtymh5rhAkbks1iHvEOX2QJd9ydz42FLLkh5nTtgCBdC0f9
VJL2z6vw18/FL3ewjk0MZtTzumEfDxBxA1ZqpJogEXPsG40sLB60YEhKESqjOH+vvIoe0oc3PVQj
sXMN0hvueORQyTGf2JMV5Y+lKFUn2+PHP3hXAPc8/djk4StYq6YaH3r5x4ho7JSWezau7I6ggmcl
JRlg/XVel0BN2JUzxnSG5C4qBoJyvpBr+5x2bFXGPLl0UpKDaj5UM6bx2udUNRzjTXhGvBtbNGqj
fvXJZQG5fhtH9zLbTrFjFYQWLXn2Jtj0Ag/L1l0yTOJSMm3vucyYqS8ZouskRqgmGgZzRUp6wath
oiTBW2KsK8/+XBLf+PEkOMv8QW5GjRIO+gBXUd74nM0QVUjTWhd4y7bBbIoVeS+UyAjy47mCrE0X
AON6ub313jBGvTJDloRynJKV7QT4hgp5cHCr7GdL3QZNW6BKMz5iZ9WnxpaPnkD21Qf21UdC++w0
0tkwUh03Vdyg1NNDtWu7ZbWvKrbGbsCMN2VnL2R879zWOZP7u4stRDoygAJnZ3n7ONvlNpnDBCtV
R8LRCAGTEQszNlV8te0s4S0RyZdwXDySpQCOYhQPbTO+Dx4mPFOAa+s5KVEQWOfAy83LNEfI8wPE
GtHMWBu0CxM3AbzR1eRfySFgIRC3xV5NDdJb5Lq/A1Uia2jKFmFT6B4i5bvsmGZ8EW19NEEX5RvV
Rz86HFKsPYg4CwmsaqqIBIgT+3UaMgBqGOQZatlQ08l8n+LCWQcxPJBsbm92OXqPdWU/RWQXv5mk
qltuLX/ZtntyQze/isT/FAmOD2o52JSEFK5MN0AEp5NuXZQD/l4z/4kNfRAlxth+6tn9YapZzXKk
wW7HONlnzA5HpcgUjAzr1ZnMN11nJhh7lygrGAUOedkjAef1iklld/DtgWQEwWjbDbromoQNNWcY
bR0lqt8RiGeCGQnp7Hga5DA8NCTI80n0W0AKQRyLzFk0waWo/W6Ttm39VVJ2U9yaXWDcJVSIx9F1
oXPolmQMynGWDTIddjXuDOgjgpfELKmVlGAEzZHBHp4pyMpkJEd8c1Q8FNriQM+L4jzM9tmaUveQ
dIG3NlP5UHml92TIoL3FidxahWWyWI2ZsdtFe6oipMIaK83JzsrPDrnVY4EWAodnfUcA+8fMKJKp
D+nDPau+x9w/ayRUwwbwGjYpe94yQw2PGPH8TYeA4OgM6qsXKnyIAAoCAS+MXYsi8QIMaBuHIMnT
5cOi7J2a5KwwQa3p4/1b+u/bynwW9MRKhFt4g9bVHWxv6+dagTnFKjgyD3hO22Fm37SIikGNyenZ
tfQfRNnoTOv4LWh6caviEozkDIjGCbyb9jHCuVZe3iyDW3QqnzwXjlE3UGrE8QHTBc6isjsUspE3
ewEDybj6Zdhdvs+CXt6EVaCB7apfZuM8dyVlky3apzmMoO1ZzDe92CQYB+3TL6u1H8epu4g6aQ5j
JvKHuYnhkxQ3KxrJ4VpeqUpjOJgTT+1dD0uOE/xl8vC3m1LxOkoDFgpK2S0Z9NiVg3p+Qrv3RL02
vUrASeCbIjM82Z7vnPPZ4HQwkEl0rIhPDmxcpkIMcGTrNfdczSxwnTj+CpvmHhXhxkaD8SsJcamk
UzK/OTFvn4D44Oc4ABrExMS/F/1CZ5fNzXNzfVZeQVWqmubD8LvD4M/934nkHOUoHssiu3X5MLwg
k3XWrhD6IOk62nD074HW6tFnAEMOyeO/X/Q2Ojx4xPfSz18iUvueOfCH59bGnAZv66jBxnhlOiGr
/N8PZkJdkmSnNB00yK8ovYcocg640kjw8AEVWUN4dfiqj5HB++7fm8+R8c4upDyjCrZvwocd/N97
pVX1keRsqAymC8dnSpS6aoNVWh5PD1ZYjpcqmvcSI2e46Vg44LrP0EFvK+x1AO4WH0HhVBcBoC4b
YflwWeY+DLb/9ykz5HNSkog92RWjBYJDRrYvvuH9ngU9aWKPXIYJdbJyCejoG3IDyudhEDAt3fmY
JTki0b64hx6C2hyhrBdLayMS/ZC0YPkgneNpnf/41KUW0kqThmJFtmWNPpP9cI5CXsxM/EigCmYW
BrKIXhDQ3zJm3XBlN3bhPQok1jBHuMQMBl8UH7m5N2LqtkHz30AZLYOYdst31q2SgqDCal4GUCl0
1FAGCEDVl0YJyZMJdYXs5xLoyiqPDABxBagH9gWctdlhLpY8E4lqHR1NtGPPTG+AEzdL3BeWphwg
abzouj4jEPp04ud4EK+9h5n9DRvHbqDJM0T3S4UU/UBt/epm+BBbPBK26I5+NHT0X0XBYLO0tzwa
+SFoI+TQ3TJfbIL4VYKB37rodi1ltWcuVbB1YX5gnsr7BKyI12s2t/20//cnvBA352KyK07/fp1J
kL+lkx4grS0NhGxKAgd0sGEo5pxwPqCaUoBuIkbqhHsiQiFeIHZS0IttV3KMegw4pcu94Zjj5v/+
j3+f/ffhn749Cz5cyBDHOYeuJsuyJ9rw0WD+4LQTJWqk6tO/z8yJiNCoGng2cdme+poxjkAlAZZ/
+ZTDiOnhB5b/+NYQr9d2bHi0E3vw4hsCqJzqOAz9z8ZzJC1h5NnFiUqiOFksT/ZJbe31qPrDDPGu
ctidxE39MQrs/QQvEGtWbhGcHHq7f85cqsSRESE/jJSMkupchnmP6r3eN0ILchMwSbDaXQmHFRi2
/brHwgP/Mtihh9qTAeBH6TEMh+dUAuhZ/hzT6X2+QBeTav5tWmTopWyYlpyYODTon6LsDdIXGwYE
zorU5F09EI9sTdawznM0B7aFlrSsDqr1mdGWCVOx/Lvow+fB9P5KlA1pgJhqLtlghUkZQ+5KryyQ
zGObuB+N2z9mbcNkkAe5oNFl/AWQBRun6PFt0al+FtlIOOAGG/xzwIWInLc7S2NAUDt3P8RFX3Wz
rtlkwz4xSSdYkpnHalrxrKEZCbqH1GPfILoZ0dT8RiAa7IaZvOKekrVMn6xJUpC4En3Qe4HcWBsj
K9zapfiivVO58/HPs+NCeixizmVvn0ZE2DtzdDeZJu51aoFJ7m8oVfuxbzap1Tk7I553jfWL8a9e
AZG+eqWJ7s54i+zuL8b7u87aHfYIBIKR+QFWlqOJ7a6jhgcomwQGLkbOsDwlmfoDI/OoItwBpk0Q
SoZrl70rKdLABIEOls7Ffm/gWgzttEXO0q9Q+kqY2sPvWoxPrDffnajB2UsENANEGIOiCa+FAgBN
xmnJlJG/NcojWM7Ij7zkaPUPjgkdy0NGvspRvmDUoBM8eV72xN78kfaZaVXqfEgXH05IBEu/Uwsb
xzEaOFTzL37qV5VD1ILPGPtr46nkwkVZ01ftu5LVnl6EukEAnS7A7QpQraTm7KeSfTc5ayk8bRPh
dL6EpwdJdX6fUwbcOsHfp6EYeLYY1hidLhjgsH8lIyBG9y+ygwcx0NvH+XFxm69RdznmUk6U736I
CGjag2gjQ35C32Krbctqp8j4MHRswWA6c8AZaJc0al7t6AdZE0gRgDzxguprdO1un7kMKovk/C/o
NfYbYnNjcQ+Ci5GFwQZTR44dfuhZsiKTNASbvYFOBtEU94FR+z+6qpjcEJGjmbnHDdDmkn0YLO9v
nxOr1NBhW0pHEupJrwiNC27F0WObDsVDecM+MPDciNk/cWOzJLFalvvfA9tbkgqZN87lsEf6X4L6
wlHPqUOHaTE2qOpb4aDCdQsCMVuhARJ2DTmpJTT9aexpqGx8PwlJOmVc0XKZHsWKY18d4d96/AZs
ipnW13V5AiWoV2Hp9uuw7+kmUNh4Xo85gWxJyTAWTfeaIAqWyE12DLzHQZlvSYyBOmIKsPKY/q65
rFBuy/HQDP2w0SW6/Wh+8IbsME0NPuAg2qHaFJs0ASrDPuGuyvgVehXuru95RukVVVyAsL7ewvJP
nXm/nGEcD2hdyObNPLlrlwtLhBmhfcAo/avhpq9VxtcXgNZbRSOEQRemTKa8v4Hpw1HodnUvqjWS
QOZoDkx9/Dqx9vd+CEld+THz5qWgAoXF1KBY/Kx3/qavzPM+LTO/s8x/dHX/3RxBq1BJp/duIvWK
VQrau5aFlPNJkcZxHtRHJ53eJQeqN/ebeYr5ckDTGen0u5t2UW3MWwiES+wdT7lrs50wBcCJ2vhd
NfyNbtvY+9o5V1bE4zk6f6rWuw4LhsnBC1O4DWTd8GMaUiYHnT6NNoqUJv+oa49c4wUBQZDRoM23
YMjvyxEoZjykpfU0sp1UiYGl959svXrP7eqEi/rB1YhWiTbmXSE+BXmMjvti+N4vs62Q2nkMfajC
zOkjygr8plX/3OfIilMcCUykZxjMykR/1HlXO6YJcru/aedeO6z2cItmtAFN0j2YJcvvohguoTtc
3R4XQ+786fCxtY15K9ChGnk5cJv4uypx96pOAb7b4RP+l/3cx69LWoHR2yB4jjmMGR1f+Jk/OHl1
4F1xqdv2XS+smcS4jEXIelP+Ib9tXDRphcO2kirUWldEX4GC2xhxSbuqoIlMU/tse+KvrSnYe+st
mH8bhKUGXQEqn0jhTkOA7SAaZC6GEvY0K5qiB/GincHivcsTg/RlSfEGuDpU+7ZSfyzHfyHNjDml
ByavxR/Q+vckqk/s379dmwSjOYQDIIbu0Y8MNhcLV7GYze9Est/x2IZwnNjmSRp5epyQJsREbRlJ
Wh6bxGsoghSuTwI40bi5+a1NxLgvmUttLZ0xpLGt+jQiffrvQ7j8MpqGJ/YYzxj4l2F/0W1GQdVo
9Bj6ag+tT1dAxv1XII1LIYUMiLP636eELp1H9tq7FGWGisZhEyYd4EXYMOyT/Lg6yeVDHGA2H2yc
T6GNtLCuz6QYwZFKsCVIky+rMHraBwSrp38fMgs5SsdrxVqP0jCNiYbrWwBykxeccEqiepJopgBx
rvmkPv37YFjoxNLWHxAaOfe8Eje9RMphZtw2afnetAOB7lgp6treg64++Zb7p5pH69AZDXzAxpGb
ZmAEDnN5Y5Q2WkULsEwnHrtlz0Xq0ktvSrrtnFYwqt89A80gxR0QZMf+M2OUpcp8t/Pu2bepCkib
EE9sZtJVnDJaC6Y+2kaDbwODSxY9HJ4iC8cWSagcp22IuBeOvqV2MAl+YYVntshppMbs3jK6YgYZ
nZJuppZx9RPBRBuKWXCw1cXTs0JEzi7Qs1+tPi4fDQ9rdMHdnuDF98XMjFu+zTPTwWTU0Vqp+Ohm
/m8E6MJKoktQpLh0OMBCRDo71DKIceFtUN3N0m823Dz8GcjnhpUfXd++jDPjaknPzFF7HrV3dVr/
JVhcWC3wi0knVA9efyaO+W8bWoQFfJsoi8HzHyM5YM9fR1j2Ch9Oc+nE+6iTV1dPf0zbfGOg++1Q
HaleI02p5R7DMvHfhybuMQU3/fNc2LRudnIYrWhiwgR0GCruWvKs4zsD9saQMxobfyfG7n2iueKl
5iTkEtrKDDNkM8ZHrGD+trFwhfC9EGDF+RjWhygqXv2IfWHejqz/yDx1DPZTIw9lIBjNcbJuhoDv
ZrKNS1W6N6j+iER6zLCFlf20BPmqko6LKwXOt9+SLc3geCTzZRwpxd1ep1dwTS/u9OQoXhGDaqD3
gBObbc2C7k3OdYsBQ0IxNGz+Kgp6VYiRll//cTPERqNM0E+r9lJ5jrcZhvIokig+YXEgFDajFBTD
wekdBjlaI0WGIAW9mH32ph+bZ91dEj/OX5tx3Nem/QaxFVs7W8GYANCCXS7/gEzDr36iHQRm1QNk
RJZqxvlmwBDD1Y5gTBdbJ5w/FGMnJO2Ihwia4nry2AdiW2MOtbaXROiuGVZVnNmoFYbnMiOQPWR7
M4eNe0sHAb6Pat0B6j/hVkLb4zFSYkOL+szYiob12xlP+CKqQDtjMvqqBT6MOgZMXRrhpUrkzWm/
zbh/mm0DSXvWffYN/QNx18FqILnOtJ2nUNqvTsI/xxQvVTUe405efEc9d7hJ9l2BabDrvtlBv7hI
qTaWxZcUNoL9kP01yZDRhHsLZoofhNehl7KAkSzcJATm+rNmdLTCFf4x5vRlQfYItHfvzsUmdfiN
VQ+QRTvZ2wwaEcu+xfKSJ9GhUosmBL7SDPVtmCQ0a6w42VgznSvLfWHSGGG7P81CFBtV5TTr2jja
rdwFgT+9TCIzd54IruWkn3GGPyU5KMG6+e6EmeLGpiCYB77mHuYieCPsFv078AzEDL71tx8ixogk
XxO9yivGdqvdm0V6K+xQn4QuX4I4+jVqlWyT/2HvTJbkRrIs+ysltW5EY1DF0NK1sXl285FObiD0
CfOkmPH1fcCsrGJQ0hnZKdK73riEk0EzAwxQPH3v3nNld6VtoHYSzFotCVYONAuYwUDQC+2Ziwhv
VJNQp5kVj8sy/4ay+tvoMoWxJB+hrMAAtnOxPreyiPoxVq5JARJPY42FhP5mzYme2pJMiiwCGZdw
fizDwjlJmasY5qGI0LZFRk6HKYkPFJZ2iVy1sifcLSiuxFGMLmG5EbEEWshD2ql2YCjowJYNEAkp
O06zm6/1hHGwaOlqIEPQi++w0J67ia26Mnr8s1Z6ZuEloCDKqFh73zoAVc8HNo0hBYhVYYqKLXan
QoqvrlbvQXkiP+4Ydru6CcIQPO8q1slJosF2o2VPfVd79OvYqiYIwmUz3IImJnPAjMAJRYzc+sp5
L0ZYFki03hvVHqnYq+X/D137Z0LXTDLPPg9dW7xThf+cuDb/739LXLP+cKWBOs41PUPHcGHKvyeu
6X84jpDzX7mm1LlJBWFsf49cM/8QhmtBHrBtnUVQ2P8VuWb/YVqW4em69GybiARp/vvfw+CuBRvH
Iq9/+f3f8L5eGaY0RKiZlhR/jlwzPT6FxUvqjsemgM/558g1mo6hIgKJmyvANUTIIxjAeZ4ZutOF
kcHX2LK1Xa0n1iVObZPNGfu2zN3BpPH2wjEfUFrTiIdhbOGQItAFxviwkIN4tKuADm0OZVrNqlua
KudBr8XJH9bTFHjnHz/qXkNAaKen3GfjNNjTVuM/EM73wSXzp/ckQcswYYk5SEcsvXqSp8AEu+P2
xDkMobH98duPP09gtNMKF/patioBOy2/zll4G4LKUCn04Kg5B8+92196ABZxPcUHLzd8XAR+ba6n
zK4xJQ2PIeRH0nQEe7DCYNbsDQ51lDqDugzQUqgJ5FPjUHgAmyXTg3goDNtHPYGC2TbevqZY3IVD
HB2dLvjqK68mdNKMzyHg8QN+wq07/9bD1yAlyI63fHSxllTwC1nCERZgGlaZwfAXz9ktwiYfciL8
8lY30lWTfB/ZqB2szDmUnTkeun3RbKJsLpuifjhBBT1oo7hrchzlTdbCv5K0K8pmI7rkKkf4XQ0h
lQfdc74UKgz3QUSR72i+/0BpuCntKV7R4a85ZTE6glFbQKQw0hlWlcbvxGWT+IGlOY0dYK/dq8zD
de36gn6QTSRXTTNMlt5L45kWc6rZVItniNT2D2y+u8IV4GwIxV6N3imI+Da0AXtg2dU3nTT6r9MY
o/IO3pBYfBQMLUeIPPDRXiOp88iocDekOZ2F3I/ydesG8FDQFy6NKiDZk7rEHYS39xoHLxVoTHvi
SZowvjFMa868LPrDj7CMjCYkfqGMxyREcLSVX7GhPSiyx9Dj1Ok+YlIrKv8Nd/QVwQcQlZLRcyrV
rhiSM6afaCvd28jKzSNJHasuMO6dMUADH9kHNJUWXYvwXNv1ma486o9mC0iItnroCiLInU3LDHRC
9SJxmm4K6LLHukuBJQACMjtad30nzz9+aJ731RxRbqig0VcjT5cFjUfmELhDs5s2yPE1mO6497xX
UaO9Mp3g2Qz7+KjPP4ppuCNRqd1QFRSHcmaCDaj8FrIDETZV+ZMtIn+TlsGbVFnMhZKhzKRE7Kdl
n/Al6rPzwwl0h46LCNc0WNdxEx66xPow9dQ9RA6QjsnaWbgvSRLABY8pu186xH4vKWOXej+upqBd
W5V8zGOS2/JSbIwc7FsBM7yu9GpvcVRxoB/JjqH5K9kKK9IbA02G5yGHGcJY65AHQUzgHlrmxIKF
UuVuRmIHJ9ZivLAKbdVvpbTfJr90EIkRsRcFVLrZNiQJncoSxIAqxVMypM98ap+c2Z4/GcRDiRJ7
neP9yyNnNp+lcqU3pn8yDJ8EOZQAeudlQLPw2rVJejsNhDXUUHpnUdiiMUAbqhnhJ4iH63sUcxjx
CSMZaMHFYx6epoe2nNtAiNvwGbc3olUED2O4XrpkX0in3hAB95CbcyPfNDeV7rOx+6pH+aENmCy2
WE1gle70GjSs7gSSNYdYVb/G6O5oxWrCzAi1mG9SL0feF3kG8BJ/QXIYUQcmfEJh3FlAzpltF9+a
OCeYtaXbEDMLRvxHdo/WVBuAlbSfUpaCMuyYGCDXJToQAm3sETfAlq82yIinw1qsRIYQ2ofNPdXR
vqhLfQ1GASFqE5QLZ1bdVCOiFbYnaz1N/V1i2B+DUN7KFrxjVzjPGGrkFg0HMWcI5NOAg7AEqvu2
BfFra7BRSmOTSzDlSc39Gbc28kaYfCKsBEMF88RXRCymUe0d4d+GfX6mMDegRtE2crVurYsKialx
7Qq2D7lP3kM4bKmRrGXWwixKs+DFtlFlwDe0D5t8RDc+VBBuEiu779AwLNqzFUKSdEnqmuD6F6V+
SQO6wwQNemuPzQKS7AhLKyLBhCnoskf71ZmgNxLFiDUzoAO3yXNiOVAucUfT0bNovQ83KkmprCOi
FR24oMyuEWFiSaWB0YGeI7U5oJW8DCdj2eUAV0Nab3QCs5eENmLr91hGcrekYZDumliMe5tVcZ4J
dh9tOh3JMVpFWU8PO8Fq1egIXhI57QvLQi/DLAxBJ1bpUvFFNQfpD6cw95/EbG937eke8QuPI3Ko
NsSsG/e1QaPLFSg+Bnrbw8QMinOtIa58cRWaKU1Gd2Ro1dh82VIhT1nYnlyOVbTQ9fKmD/G4so27
y5iDrxKnPSaQ+JcK4saM9M5z18ezRIC0jtzegh7PpbaP2EHCcgp5spWPVmWgButcJr1szA1skCr2
xcrKFPYKtLlsQG2WcC3eoK4FrTyT6qyhwEQU4XUdGanDjeYKObZMZOcGwB3aUgzUwEqXrWj1k6gg
NpSi3vZY1Pd1pm1GDKTrbAa64K+8ibEuFI5prKy+XDfi1W+o+KHVdFsmLyennQeck+RbQ3QtB0Zm
ZmqfYys5VUN5x5gAY0065Dua3fGqK8d6Tf/kQbhGx5jLIbWesJcvMui2aU2xHmZvejO067HLs5UX
B94CmLm3QF1hrW2aQlYVcTXinNnGtDDpByMXFgNiR9xmaGL2DT6XrdHgtIyD7KlzIObG2U0J8+0Y
tPol0LjqJ68CVZPQGo7ZEmVqQgr0SrZCvsn0FtoAM8rt1GcIqer4FBhNskMAROvCea06rMlQQhdF
V41H4kpheruYBKCBGmm9bN1wvEOPQTH2mg2ZtYl08RoFpb2P/PKBscfJ0ZzvjpmSHJLjUbLLSxm6
32UZnOMS163vTONG2ngYwd5h1hUhmMWeoRg4joUDghPubXyrxe3I7rV6bJPmCnF42pgIJjYJQp3S
4ZvtkuGLjqZ9YU6W4GIcS27Stlon8btlRleVCUhssme6yLNupRL1DmEk2tBqWOhe516KuoAbMsGq
8mnbsdYBRwScuPDS4LXEIcNmMUXSQXDGwmW6va/HG6ofeRJSv1q1F99OMRj1abK7zei627h0ocsw
d1mTnBbhF2Im4UbZ8xxq0rc1MgQf6YY084cmablb437rAodJ9PEoDARodsRSDpbrxZvU45BhReNm
/hqmUbIRPVpRoRW3wrfcc5yjVgU/81Rk/X2G+2Cb+eKlyIxgVnouRAPPzYEyuujgpcZmYe4nJzmo
wQ22AndhnZbJZmDngRAno6Eqd5rCt6/c6rYKjVtVRV9EAnFB878Bbneg246zxGCN9grGb1J+Swa1
ovmsramwmc3rSNYL66JM6hkYogfiPu8HMOHYTIOtjwSW9JZeowke8YCwaMthJ38IG/dC0A2uAeYk
xJnH094roFNGZChCLRmoQwOwmNVkbpHF7pnQvkBDpDY20MaztfdVHIDFivgXfdqfHcteGvPkVpeY
S8qAiezUQ9SSiK1bqDopRUO9CWI+NAmbztrRefZY3bkf2LcwGHqMWHxv2yy6+lrJcKAyb7CKXoqg
T9elj7/HqsR7OEpkqVbS46sWt75Cdd4D6Xc8Wgpl3DxUHvdmywWA1H6yb7Gw4fp35zDINjiHDipC
iGRzdYHT072r2xAjC02KIrT3clMbmgkohlZ5W48bcJqsBeqJBoJxiy+rASEFasJ/i2mR+f6AsHds
X0IL24UZMsimee61ZUHIXoh2raoIWcmPZpKdNLZNa0s5gpk/ot8EVpnL0GyNXS9aC5Muom35OxXC
DnU7/jJ0NR4HA9xENWSXfMSLr1fUFHn+OrW9u7d8ybAi4fTWSGGRJ+VUlStu9Pe6F9e+BB5V8mDz
VKkvGCMPELjVS6Y1MBXw0SbtePDoYxZsjZZm640r0cAlZFw9rWymCUOYjRcTigBeRGcf2QzprDIB
/5d5x2F4dVuGTvgA2cShOqMq+BK501kzcfxpis0B1HNo0qhkwoID1su7oUjIdXJsBzoqPAjfl+U6
C/ed0yPKr9G+QKo7gTK8jvCmNn5+F9U4WgjclXDnkl3blereQ2XTSG18C+xry6M2MbX4NfZ8MERz
sVAXOqLHJFibWkVuIZDMdR5r9dJxIWyhdhqAswGFD1r16IOcRlea199IllnaZW6coxCaZadr01ax
ab3gxWtOXjiugiH9KOusA6pEamHYOfYl/vGjAbWD7oayxhq/tiQAXn78GEM0i6aGUIPN7ngJc5IK
iDM1F1AudM3cIewnbi8t49skS3duZ97xRUfQMh2DDQzwjDZDqDrG1Qn4FTP0cFuWzbqoe8TwTVbe
DPKbKvx4ww532uF1oeqL/KsasUH5cfIxaJJdmd2/tAWpz4G17ZTxEEfuKQWlLMDbFwUDNCOUGqk6
DWxYImlCCZXPIaWcAtJ5tvUBs5UMluas3ALvf3T9mvu5bTYhNQJMi2lbk5Cx4jIgOPuZAuPcpqCP
7d5/iOj2LszeT9ajkMw11ggi5S2BXBjmEV94MkGeDfDBR/rCYw7/bJ8jOx0nErHQmC7NYWMnBjzN
wtkbBaBfkh3afDwPJEIjGcRJrwB81WAadiZTgEWe+TXk1CV2YDQoOG4XSWZDsB0HaAjbMgH9hQxG
wPbwdmZhyCVxk8WubsVzlY43jh3vSqH3e2mqx37OHxl0hFmheKLjY94BOgFgRmipmwCZqQRLythG
KA8HCGlVs9ZYq3PWry+aztN9A0+yJXJhLNn4dmu3qV9LHtdHIu8xUWEDlMFXN+f2QVLEmE/Wz4D2
bKxsdXmE24i/EjrnACyXyQ/m+7HfEK+MAUj61rqJjVldzSVOTPrQBNGxlXhHcqv+ppKbZOxXbZtV
2yig1Kg1hDmuRe7nCE/QSOK1C11/ExokssBo3gakc7GvgRZsOLTbh1w7xQn1sJYxT4HLRV5YwCMj
tpS21W27hg2iv+Qwek4Vjk+a76VJb7NHyhQAPGbGEe87W38bCR0iPUcFx9FmPwKXM8Hg81YbEvEh
VFBN9Fthd4iDKkFq0nDp9JoClijaOVIdrH2y8qrkkToeFo7R6ThuB3vfdM4FM06299UEP4uJ11rQ
inIT8v3SttwoB3/G1N115HXdDg5jGMjR6EUqia9krIdFJnhxTKPFwaUMJQFn74XhKXNxyqGEXfxI
3cmIhJGKE9KiNSC442taFs3eo/Bg+M3WJsxr4l50EOTkj7DZY3xUYyNyanJlwmrcRQXlrj8yAKwP
vfddRvyvVcmC65bpauwQ8ZkxppgUrcDKFeZGM/h+ZUKaJj7bpBgObogTy1LmB+C6b5PLM7t4AQZK
aWEQYhy/lDFYJMt0WHJT/9EgtzGJi4fUGL9Kwz+1nrozs+GARgHSejn33l2xm8ZXiGDHNOn2QcLL
G4I+YNTOAAKwsGvLj7VlHnjlsgZq3vvVkaAeYD2kW8azHrjrvGHFuHJcOjI5j2lr7zVMtTTDNW9L
qNVwysT0NR+IxhZ6wKZxjjCL0BrfJlN0RRLeztFbtaKww7zEX42UCjbZtYuplpvRdlmhh+qptEIP
rxjVdzzRv4OliZazPfRKOAvUbvFdX1tHClPyk/3hQBI2E9mu31eJ/sgVopnf4ZvrK8dqHnOlAxS1
jQvJ31gKU2Bz8W0+zkp0H9qd1PP70Qe10wAvy8Q9YU40ApdpTK5rHutItgROXMOChtjTVpvECTbk
7VBUp/nq9IvsibvpXQ7RsgPY21KH2bK1lnrLnWPF3XH+CF3XvMbkyOLxwBxjDFtzDteA27/g7Hwg
ebqJA/cauePdKEg16IIvgDkDRtzy0uXpOUiKD6Z78xlQL2qo7tOkgDQ/Xj0NTKJlIfCDdBE4sl1p
yMaAqQ7HiH1c5RoXyo9qBdHDMbtsHVbvVoltldQf1EmN/u73FjQLh0ibnBZqVxHNk9dEX48x8xjq
24XU63NT1Qc7dLZ61+/i/HVU8olHwhaxir/rLXWHc+k+Gwb9C4JpSltVQ/6u1Y2vVWpTiMS+FOqW
pmK/a5iBSiO41UfnSpPibNDDhPuhVXsxgMOAXnYNiiIlEZhvu8CLv2Lj/eyHork4I7orbAnWoy0x
aGogcLrMKy6ogb4I3aeQ0Vt9Y1cEexY9UDKEIbTM0i+oug00Bkz6szDvzkRMnhmfP/o207fQ13A4
Y3bYpfSa9SYZdylPFS/42sK9SLOqPI7eRxLyVIwLgfHhNdUr60Zq3ZZ+7Hfi6aKdo/y7idKlNaMD
SZiXehZJatAdTeOoYooaD/XiUrc6KGj+qrJUQZhud8cUGKw1kSmoEGdyrb33hPag0h5+ZbvThbYa
SuPbbNFeBV70oDHNJPboS2e1YETmLYxLM8IPDKajBGQ2xp3RmN8iH+4shoKz40m2kMPB1C9g4Y5t
gVnXyj1zUVrufTujFhXNMVnQjwEqgRbHtXeear5m7h5bbbrMp+YOsCXhcGO8TBATLhIPyGFm7Bgx
jJsgyM8IvQHmB7d4TaMl9B2KBgUq3JyQiKW0BcJ2BxW6ZWFu7uB40MzQyEbilqi40hbjxF47duV9
SwQHw8jp2zRcnb51WYx48nRHoJ407d5J7TvUfnYxxFckZdkqNPh3DbqkAiMVEVjMDu8D+lXYO5FB
K7RpDvkYskajOQ5RvmV//qbLu7KqTDYZ040GNZfODTYoMXKcjjFaCwZxs9HqMWmsV6j6u2mILlNv
fOAcOGSYjWnIYsTWZuewjlR8/JZX5iOpfDNlEb/IyHCixilkoXVdDyZIX1vtOqaVTQFByOyrN9d4
ZF9MqWt/jzES1bMzStr3vq6xFLYkAbaFxJBpmuwBUGCzrSoRisoAz0YVfNE88QwLq3L7bBs71r2Y
+hcXvribvkQIvVd2ph8ZW5+dQzwz1J5EhVRR2SFKTI8BS1qcR5O1NWGFhLMPRV+Lxhe84YvSrrat
fAMkfAQCRLKCUPGSr+NUK3Ndl/SQ9LS7OCCRgkbQjTQJstf961Qy7GWtJ67QeOy74aVXjy1G36PP
bBc5R0EwEbGqvrZshPfmRu7z6MY7AqMe/UqH8JSgvsKIATiHIB1gl7ECmJ3zxBlxyYSWdq/88ZuW
qZarylqH7QBkpb0DwoSlnX7mEnQRTlHMVKlLVW6nd8CxgNEnaPJ0kMyjBlrWaU5T3R/w6uA1HU17
O+nZ0SakCZwixYTyb8iN3NW0K8C4szSMUXLpTJTvU024oXft4mxvYBLR6uAUa97t2LoDaa/wbRth
PqTxLuhoi0SaW2y8YbhOmWDc7+Q70BUdVFZ6fwJMexfOAlzzW9uOTPMTYGEYRHpoRK6b3JBHNu/L
dHs52PmLS5QQmdgUWBMOUNoBES/T3PYSEULr3Rs+U6LYPk6CbuvEriuL7GijyeExanCUVWgLooY4
bzNpjEPV9wiPtIPVBfse7uU6qfsEgSQ3rMhqtl39NqN5lGCb6xMWfc0u7uLUXIlKGQuIGvcpogPU
zvJeQVGPFRS21mLg3rbkHgz6LtYAfkvMneB4CGP20Zb05CXT0Lqb4Li3IS5R/BMMlaIIYYp+j2Lr
rYrdYFnW46pI2meMH1CGpGMuiZmIlr5SO0JJjJVkmLofMjUzhbsVfP6Zt1tjZMy/2UQtsIPWFvYw
3WQJN0QZhN8MeGgoRAfYK156KLxhZ5jfG8NS20Ij/IoklVdz4rIiMmDPU2Q1iQGAEMiodVd/6du5
0R7ap4xck6bu2d3HYklz0Fy0JukzEX33koGBHKa3yc53HgFvKEXaTMPbnxo3XWc+0odseoN5gm43
1wmOs12Piv0y3QGvx6ICRAG2v23Q2BtabeHFGWwy/BtaYOzJ+Whu8T6jO3lt8qzZ2wbxFXyD7H+A
vLERMLucrrTjH82WOz4xow+zj3SclhNpIYNxbo38+9Sk5pqc9nGdwhInkpr+WCjUXWiQaQG07Qtc
PgpuGi4xH0AFUK2mLvumUkvs0jzPt+RPI9bOzYl7NP2aen2zkSTHIg+FnkgSTNkppPVXw4tIXhzx
tot0tBCYKTYyDAYWpgWvp6nBL9g6feTWYn4C5BrITYZiudNu+9Yml7DKH8PSjU9tgGE/aiW1qqjR
jsUny6HQKidk577GDE6PfDa1iIpnABx+hJ6cLMrxuvLii1+iec6pvmm4W+0C5Fk+U8oR4Ojs8oMm
+4hbVE5jvyvBQFwbjf4ayBiFxJ9pjpPjggx7lNqEzm3aWg4vMipplCaKkbnUuIlxJbKXnl07Y0YT
I7hhds4HEfQ48WASSOrl5yqMd8wpy7Xs6IrBHznymD8a3YQFt6jor7sGV2fXqJ0eo+wJY5J2a7f9
0rtjdqgHRl5EdD0qEkYXGakIZ2qDYD3FvbNr7SF+nurkrLsplSDKmFs8oPeqFmLJtLgie5NmXNoy
FCf3wF2J/g3+grqYWQiApueVWxN8ed34ewKPihP6ubUhTapDV+NTGulzbZI0WXvOuGbI9haa3hmC
FzEuU43b2ayuY5hJ5qP8KDKs+TkaOjMAK96GeFoCj96/mbok+s5p3bDFzrXAxBy6RbdKKaixfpKo
UjsolIuo09eTW7C9BbLvmozhImqDZY0A2HFgsKVWbGwKJsZd2Wl8ZSWWEY8kqVDzFmOeWPdlObt5
vane+NkjoH00ygYYAxr9oZuM64xgvapHTZYPDGN44n9zy0yuHKPwoMMwnSTNFxhCPlANT0PP9kVb
04RP6V1EdACGqy2UWjKaB9YQgPfVQm+dDM0Z9iFK0XS8WDmJEewoSNnRULNj9MlOk+6+9BJvu5f5
mymX07rsI3chCoKRaSp5oL+LL21ZvYwpl+fQYZO3JITBsmAHrKQSTDMBwBo9AnAZuDTOqXhQnKLi
U4K11BzpCevtoldV+RQMFvussv9OFLJQabhN55XXKTH1lbY8R/YN0+32oU+H+7HTGNTKW2Ng3x35
9EOhF0BxMpg1paa2qRr7papozPa9Va2LqMBxOXLJRBUhRaibxEhnUSXMqpVTrzOkBazPCqpLaaB+
yB2HEruhGTgnYTWxdbIMg7Qxwi8Wg13ItaknR1GTppHHWNgjpBbbohA3KYFSx8p2bitb7zcTFLaN
bab3Ej3GoUxI/jWRvy2Qvde7qtSZyDM+DaOaBKvHUQvjA1RyD0HnKmh8RkpJPhyY0H7xfTLeHH18
UVOtTkX6ULeBxmyDjB8NXzwj1qPRWl+7NKV0ggEip0oDqx1gSEiHtQ6JPpzpkpNmBgSyoyMtIuYv
nsV40vmIanDfwH1CjlVslGePhzi3EbIkC68hgKaKwnjd0wJaWE7JBg4c/IHmajctfeQ+4A4Im9cS
3dp1rPukE6ar3pgMprUVNwGthZVWNwTkFZjB2BL2a3ZOLwGJ14cfP1SUmjvD0JfKLcCto6zkpiGF
K+vBcDPDwMtS+ugjseLQnbg0Ye0efvwwoWiKClDBaNTPZU63s5FMW4I823SDHh/FMPt3o5JewY/f
s3ZXmW18aDJopHgjxbahHiG4VZB92iPSiEvmz72D2TMhFI8tLI8Nxe2Gt3Cgdo6wDQxmulU+0C+r
1SDZMNICXbeozDV5cNoKLUi94O67NmSLptKoNohSv0b+2dTOCfk19JvIchlBajVwDchABZDarDK8
yYdKH3aknQJ7rMPuYM0/ClO0f/thk8IwTPta78adbxnTwUe9P3vkdEIwD+kP4xwoz2NO+31L95Tt
rU0zABce3XfBFUNSjNuyT/S9HfqSbS7pLonIftKUcZ+O8Az6+f1i+ox2g8inHGZJgVpJi95oObQx
XnfjZLeevYaOAd45gr+W6ddSjZSAbEIQtGSnkGmUrsarwuY6uaxRcOCQvGqYd0J1W9IsItuhfugF
mpXJtZ+Q02bUOxEnv5rVTPDixVgcTCsho26BBoeRip3cBYpiXC8d9sYDz3mvumZSvUxNMCx6c7hj
GrMztPHesHgKaf54nCy6XvHQ5ex2ortSudtpqDD5jPZ3HTsTducStCv4xKe0sB+rRtuwmL7TUgEL
3Qbgb8S7p7GjZ5QFygvKsm+Yb5DfGJWl01Uv4qsh2UCH1myqbJZjVtxgSwYMYCPmzrTXmgAp4t6r
RWF6X33mCcyqyXQKRv3sAMhxNQZKUocp07pfPOb+rvbS14iNY1zeVeEqykNGHtrB0JLvUAchwXE+
nSj+sKh6s8S7pWp81AfMZnHgE8zV/mjR+PvCKZ/8qOIuYD61yLJo4XnTVTNKbNNUd07YzilEW5C9
6N+YnNCCAhhgQt3BPxlAZGwImCHSxN9FYCEHb3qm2tVr53VIUM8ohvmz0EAthUVJOE5Xy0qQz6SP
OEvCLLm1qJIWVm0/ka8IWC7kCgEFvZhidXB7lP961h3hG+5mWXtj2E+9p99j/2byhS8//CjyElj7
cKUFt8+RPieedybU7HsA72clNfdYYSiTT7VbHbCPcQSUrFBT2L2EznOGzxRLR2HvhJa8XKayPEKe
e0vIJlqZBQ+lsbghhPDOiUfQlkHoEkW7Q96RAvJbFlhAd1VE4D07tFzCN8U9vSqHBAk8Tue0SZFp
AVqIW+vJicItc2xrUTWWxFUIijo8Ry6BUf693omPeAj2Y8ld5qLbQMcDKiBkIlGBeJxbQN9g6VKp
ar7Y+uPV7nwYKG7wEHfoElUR3kmsPmvlAWUU1t5i8sNpd4Du8OUYhJ2h7ucWmxXfaUXjpejnVEcG
B/9PNLTb9+LyPXuv//f/fB3+12uBKgk4QvND2/nfv52jVyAbxUfz6//1p3+EInT+PXgvVt+b73/6
Zf1D/Xrbvqvx7h3e0d/e4D//z3/2L//t/Z/S0OrG70S01zBKo7KM8vf6T1La+V/9TUtrmPYfeAks
hLQugwDGw3/X0hqG/YdnEpbheuBHpKNb/yWlNfU/PMsWnmsLw4O/7fBXdYHr/D/+XfxhMwzwQFeC
PvBs/vH/jZT2zzpaJo3CISvJshH4lq/f70ASo7c1/geZon7ZSmynjlZFB9RLhHnHbnXz07n4T+Hu
z0Ldz159/vOfXp07OwgixPknbEVIaRxmjyJAfvf7V58/49/Ewvu3//j3//7snJufXz0ghr2PVDie
egNMhapz3FsKsRVxDPXq929hfHYEqJx/fg/yP8PANypIcoWAsNaQHXAP9c08J7o7PXpe2F0YL4JE
jWLjuZCW+cH8bDwx5gFpiuVEv3N1mVBJGhKg2O8/lKl/cuBcYz9/KCfIlEvl0p9ILoKLAwCEwHdi
gsD4wAUroDKiYE7WkZsVGwwH+vepgHjtx7ZgXJeO3aVnUPnge56NTiZEGOS2BV51WTTD2nP8iuhM
rkl62a738PuP/NlpnI/kpwsBnDWD+rYmVDZ3gkXf0QmDI1dtfv/q3EH/6EKQv4jAQxAgieNWhFvL
Kn5N3cLZaZ1hrpy0DDFk+P369+9jfHLiJUL5nw+jEEhwrZDC0jQbnt4iYFNRBvoDlHVcdUbCHHjh
4kj91iifyWCjmAALasmP37//Jxe8dP789maHv0Ib57c3aMifOnlsnOvvX/qTL0jOp/anL8jL6SQn
Gl8Q6UHLubGEjOcvztpnn3r+859eujG8JsqCuRqHNDwgjr8obff7T/3ZFz8fzU8vjduQBPucL96K
7qbprUapM9Svkf5XH/2zs/LLCuMMme9y93enfLxHWLmqALD+/pOb8wLyDxYvjBB/+ui+oSaf8NMO
pUE5y+Wu+HBfIbPuGpo+JU98EUdnQW5EA17e8RAbOMyyU0zEbHv6ObnacLd47peGQRVSi9spyIAj
OavJ6v9infns6H9ZZvykTvQg4eiL7D5MnwGe/P7Y57vlHx36L4tB7nXYD11XnZqQhsKytMPKYqvd
as/StPD9Uwd6/EEPNpzBWWYX29+/7yfHY/5yPJ3V6o5Hg/OYGM22TKMdcYx/cY1/ckg/VuqfLsQp
NlzNIRjymOTuJqjIfmBSGbffhd9u0YKBIL3/l47B+GWpw/jc5pps3KNT2rNqDeumW7bqX/vGjV/W
t8Zra8jUvHrv+JgfQgrk1K1ff//RP1kHjF9WLwpkc5qU4xwxuBzo3D2BWViLJD/9ay//ywrW9akB
SN53cBpUP/KS8VTcggM4/msv/8sqBhWypwHKy+eFCDE80AsQQ18uIcral9+/xSer2Y8a5KeLyEsZ
QOtl5DD7ec1tgETkTU8hwrB+8/s3+Owb+GU5q5lNi7idqadFTzaMtu20IYVnWP5rry9+uTjVUGJJ
tcvyFGmjsVXgEbZW4OIjt5N6//tD+GzdFL9corWvu5gFaOSqHHjbhMWApkxRJ4CWS3NGO3hlgerT
GRKIOBMe5i2SKW1flcI7g4AVVzwt3sKnXNj4CXNW6BQeDACnra661WdHmthM5Gxfrf3KqQlLIW7k
VHZV3S9/fwSffQm/LPyARF0aZr48pl0F1wc9BEkNZd3+xS38yUpk/LLIEd1BoOKU28cQ+vQKNuaz
GzU3oe/fQda+H2vM4aGr/qJq+OyK/WUlp5/S5H3JsUjfI5ZUta8OGZDmj0zMMjj8/oR9smzrv1xV
9dR5lZXwJh12w7XhYh9qgLP9xfn67NV/uZ4M0q97t+DVmWL+H87OrLlNnwvjn4gZNglxi8E22Imz
NGnaGyZt/2XfQSyf/n3IlavXwIynd25G69GRkM75PbhlD1iDV7jEXm+6Mk/qja1OF3xeoLWt1CF6
4OxD8WRngN6JK/IqKx0c1cMfBaCcP3BHXj2kPq75HNOM8akApHUHnBJeiS+mOWgbC2ehn3NO5vVR
KcmGwKxInp7lKgDoFhK8XtjK7D7vqAveMULmPONtlJ4DrnCv1SviDpoO6ZdMKo8bYzl7qVtjOffs
yj0iJiWRE6lED8y4bB97hGQFuyg1ZIjlkSS2c4RLguuBt6xHpP13xx5ZXD2y+Cr1PeHB9AAhW0DF
JcDE1hukLg2p4E6ztpS4ppn5OayD5CdSRUsDl2pd8Z9qVOlP/FdnZR2O0SEefvYcaK69bk7gkOq1
9u4THIV1bWr+o0U6I/nk+VJRTxFubwWdRr63XQk4CNA95BSYTHsu5BqPl7TWvbDkCp6szXbc2He+
fMONkZUFK4Vabg9KXUBP0LIliODLjJMGQAHFzdk3iALw996N7rsRmC9BricR+Rp9imBkcoIalQwl
ex2qHXE+3bmYBTPEXQmiqSp0hJaV5g2xWu4I4I4bq3nB28mCAULVEIpeAdiVhTrmBzxX45KUGDX0
pGUoJTK2sUEsmdXsS67sHNm6fdkqeYEQpOkxSvFkb+Tf1k1Wmx3zjZnWhd0BXx2+rg7zM6iNIM79
L8XqDohlcYrdf9z6fj4/arvPt1cE1zuyVVuq9frnT7fRrYV9Txf2Ch1PdwZIigXARUh8SSsnlxj4
b+rG1H+d4m90TRO2CYZ4JhKCc3Hud9Ay2oMBa+d73TH2ig0pbXvYQezK5Qd+qB8weXawYRTzGrlV
rbB/YOkgPY6WOI/Ux1A+t9F50I8tzyAW/2d90hbMThNWZz4OIa2Inp/ltjoi7vIJN9yfJDefGIBl
G6OnLDhXTViXOSIw2hZWN8epks9+ItWB0xKBM/4kHYmkVh+pYSLLdFSQEMP0FCcJpp1aZcTf1T7o
HDM5a72/C4aiCYu4rgBWh7pRcVZ77RzlfOboJc+Kyvf3lT+vu6v1BdRmxduiTM4k7xAjBL42Yh+Q
ANoVHXfWq1iaMmFnCAgDag8JIOe0voDDa0v8b1g8IaJxw2PPTb1ldIKLCBQGnC0gjGdeQ6ipAM2k
1JAXt974pcIFHwHcIqLx9Cw545VCB5NEpQ81Asju2wC+PNPV6NNS9vEyi9JL+oaHcqjR3nkdLKIg
Unw8KUGHkvH2CjENvTPw2AuYFlOLraFZmNcZlHFtOrIsJUWrogo85e4VRAIr2K5Bl4O4QLUx+ktV
CKs9hFJhodWooofuMbTHEDaWOW391Hf3ndnVueKrCeCMIEuBpckZOK2uBhELj0++qkDgXLXvMqAZ
GnJdQ02o3NC4y8+MFYBAKEcpze4serbZq8b7Q+lr8jAg6TMvy081UnKElHb6hm0ujb2wbKGME9Bu
CNlJkqCLMYXtHq9+Li7dftA4zO+cYGHtkjRqcDgpccSi41PK1VdEs4FzRfQ3iQG1edcUzC9K1+Mk
m73GcT0BTps/AdQdvEBdJNwoe8E/y0IHYmDizCCqjNOQNIg5y5EWXahgShnmYb3xSxUIDkjNphDP
hoFxwr3+cx9Bd0lCYHraZHd+UAonESRKxyAD+/SkqNAF6WsogkEY9mG98bMr+H/XDB2ef0c+hFQD
EpMleorhFtSOPwD1cBhGcKsJfyx9ILLG/9Zruj1MoFD/W9NYxH3Q4eXwFCGyF4/xeEYG1mE63le6
4IeQM6nlEzL3TkXom7tGg4x7wQfVHnAfvruvCtETxVqp0N6kp7rBibNIoQ9QA0fApa3rzKURmn+/
8hZSW44TGI2IEZYJyPrVB7J7P6cGV3frHbjtL1RT8EZhkwUlgTs9pcYfGkeXvpMR0wrQsn/vEAnr
OAH8ksocc2wo9aeq+toPpPhG35DXUW5Mwjyft+xVWM26KTcTcP7oQ/wyIqJWgip8jbBvDZJWalxs
+O2lWoQl3Ycmh2gYbh4lNgKL0deQIIxjr+8cpNcjSM2XNk5G8zK71R1hbTe4eogVGsVnvC66JXRc
s5S74ORCZyRERHKxK0rV6bVp2DCBhSfB+RX+HxtDxikkIJQ0PuOr/qw3KtgF0AZNGNS1IMJNgTgL
U2TmBIeQxBuDuWDWTFj4rd9x4Chz8K7y8TEjshNnUH8opA33O1vvjSFkwsofu8RPE6SVnxCPXbSX
UnpfXy3KUruF9Z4ZyMtTpbndFtljx7Aj5+WJWaAbukApWOkh3rDppR4I694YAfMJzGw8Kemlkx4i
aeOW6+sd5NbQzBVeORQFaWNhEaAH7MG4BI+DjTQyjoh9i1u/48fRVveQlxt2SNE4DhtfQ4ujJrgA
JSqSAWCB8QQ+xAvdZU6zGyxkpFnaDpQIB+yh3dYr1tK4Cb4A+fuSQYtixNV0+Qrgx7dhbN7WJ3+p
aMEB5IpaMwI99JM6SI8trf9SH7qPd5RNDCaUrSNjToYugOnlk2TrjWdM0UbJNy0WJQveJFURtzsk
JsgsOCNURmUhBx5poK/r7b55VCCGIbiOEUF0QA11vjeZn2b7qjbsWaWqY1KkzqbBc97oG05qqSLB
YeB4VhQ1730vVNvdgBiFgDxCYpqClYEczKjZ6M/NOUZ/BMfBc0DyuhCjNRXQBWaGCXU4eo/9oGzB
d4Csz0rVn9oTR7qOTio7i0x7fRoWJtmYf79a1CkSQVoAqttT1tIQiGaAp+WvkORUqn+vV7E0AfOI
XVUxpwtk9QBgleqzApfCiJrmjfwJvVLILgQHGpO3rG38jem+eSzBWGn/1iZxwgxdp/opTyU3pt1b
lOpejxQduZ1+rHdoqQrBU4TI1FDKdpK8DCKx5pknFdTFn/P013rxS1MirGgS4xsYz9q+V5faBzKK
nyNKn1iLwNf7yhfWNaAkes6Stj2Fpv4eMKCxwhb53shN2fgKWBgfKixtoC14ocsYH3m6NPKHXuGa
DAzCmOzXO7Cw1KiwosuB10Ejmb4HSG35iLw+MBPk1rjnBEBAGfnXgCgen3Oo55qeBMoGXiRcNkQv
6w1fGpj59+uVUMq9XrM2OaVstJAjaEG/BwC+1K4Q47xexe0nYjRfWNBRmnMagqV+0uTKf2BxC1IT
LzMkzk3QScJF2QhZosx/m1qElNqICpEhSm5Gl1oi3K0hU+20Oc0+cqQOe0VBKzuGegYkdbJpVn4o
M1eDbuILbtHLQ5wi3Q8y6urHettn+/i/AwaaLhh+GxAam4iQ9godkZhyYSATazSai0zmgHtAR4YH
ycwBUmyqpgXcDlCV9YqXDEpYEfBARcCI4Xs6cqO8CE8PdqhBpWW99IX1LAbolR2b4pI2Plg/0jkC
Z9AKQqAvoaO+UcFC88XAvJ4gwRN5SflpMlKk5CkUfAe5lpz15i+UTuffr4y2Aaa50eeNOqhBYvaV
bLLrFlDG9dLnVXVrzgV3DXCcIscMc06mJ2wRBkWWXf6mmz9TnWzM7sL4U/XfDhRh3vmDpjGvkmRA
ysGDsaQZjSaHSnXfGImxich1gbZjBa3ugo4HTRme/DH7tj5AC60XYxORbAsh9aLvTrmB5K9GBtH/
Py3e+ohfGH4y13o1ubpOwKAxA9ObtBRSPkP8COWcGaBvqwj7D7NyoxcLnu+LZHxVj4bs/dAvMMHQ
fngZJfVBl8azb+TfQTHZ+D5ZqkKwpBACNXoYMeYpIURSG+QvgKqfTMAjA3gOMAA+VDdsdmFFiNGL
qh5MLYhezEuad1U9h9pGD5bKFfwfDkbgARowVGivZMgfI+oz6KbRcd2QlqZacHLQ1U4geNjoJwlQ
dbn9k/CHvPvMww9o2W6stIUOiCFQpiRPfiBjYzZyaNEOdH5Au7NoYc/PFOSwQkKXeYYKKovUKR8c
qljrI7PU7HnEroxThcaqrxiqDtg18tv6Niu++4hp/LNeOltYwWLwSaApYDpjeZ1MpM89Rk1fvrWc
1KBWFMiRLqY+9ZAlUB3xOB18i5Qe4km+BN6tD5R8CoEVN+mglSbRoUeyaJNeSCIBAKOYtQHJUbW0
ZVmeo2NZ3/+ofUndJ6DaSQfolCINymgH5RHXTtI3PQSjrzQVCESGZonEc9CXQF0BdwcHf8Rpt8Me
+f7JozqBTpT1RdLsTAAID6Ehy47e9d+hcqm+8q6PnIbI3Sno++pjYhWyc8OeMUTNlzmy2MDNCs9q
UA0Xn/SJ07WV7AyDZHrNZA6/kAcGhoipEYjJgiO+SzQwqpAF94PpDYAjWVh/J51MPXNSB8/ogPwr
QnwIAhqNu8VGBjUZSQ9ur4HC36dIP8MRobVDGYzqSQkA91D60o0aPNpKWgE12cHooIajIV9Tp1p7
HH3dgHK4Up/1NCgyK1IaPFVrdY/xyMDdPSA6zd8HeqI+sBG0X3vdABbM6ys86sq8RgCm/LIsTK9H
sHKQIARt3EqGWDItwX1XQCtAFwRiS2DDAeqaN9Ab08nfZPKljeeCpRrmTl01ng94bqWaop9Y2B9V
GjqgBx5aY+vzc2FsdMFpg+SulDBfyMQgFw1ZkbgLj/u+2XAaS40Xdn45Dg3WImvFK8af7fiuZbiQ
1F/vmlUxmCQBA7kmiCz0IrP7GJFkXw7qxjXuUrMFT80hUKQMUc883/8uE76LJ4QXJluB7Quli6Ei
HUBxxESo6klFiLac1T3wN+TJD82tWJeFOdUEV50PIy9zCa66ytKHjqq/4mTYeKNcKlrw1HnU5oFc
ZMzLkLeFlwbooWVje+dqEsNAoMClhQoS1aD24cYFGDv/4QHlvjODGNdR1LWS9NXAvBgJxFah970t
m8g1ussYNWGVKiXuKsG8YgAPIYA3jIefRs/rjaYvGYywRgs8rYHPLTOP4bNyp3MgplS/c0AR/HZf
64Vl2k5EMSUE950kfYLECpCi5ygI2Od66bfvrQky0/91YUZfAu/WccCmuiY6wP2b7kj18VtKGuht
BS2AY13Y7JOK4dEemelITNelvWIghKIyw+xgZpOyp4RpPTCYrDlqWpY5OfiROznPAflbb+bSKAuL
vq7yiaFt3Qmf5AjkZHJuVQT0rjJmT+s1LHxeiyEiNXSQB78ZspM/jqFNgE14TVU1BOJK0Q5yKg8v
Zkzrp2Iq2cNU9EhdX693YdGKQdkD51pkxpChJBNwDHHp4FUy2bDNhUO/GJMCyUzS6grxPdCC9kC6
hHsfcni0ab6bfkKc9Q4sTI0qeJ1U5qDiQ2jY4/6vEW+0NQQF0mTD2S8cy8WIlCCG/Efbl/rJB5Ua
b2nPDRsfCmhggtXsjlO6X+/DwiSIYSm01aUQn+5YxGBs7VI2AZmQaPnGKWGp9Pn3q1OCCr3uEKEE
Ong0EMEaIN4xbUV7Lc2w4H1ogEPaRLGHsxHhkrIqPRY4M4AxUHGgzvtmw5CW5ljwQUkVNaBOat2p
iCD87Bsl0Olq+ieXtgIWlvoheCEc64sBk808tcNHEUAIvpWaGUGKBf/Pj4i9Ps23X2QBzBLciI8c
lzTvOfMQWX0EixgSsS0Ye9An9DKEK+KKbSeT+BSkiLXPq60b34XRExOzgnHiQ6fixBLE6kVLzQtQ
6q5sJBsLcMG8xMyseGpLQFxzHFnU3GYjDu2Yqq3r8KXChdVNg7QD2qVhXofUMjC1MotWSIZYn4+l
wmdruFoYQdsNGO4aBxbfdKjOn6GF7q4XvTTm8+9XRRuT3Kd8xJjrFcajPkvpo9z/vq/suTtXZYfA
x5K2azGfEMKZzPgVEsPHZuzveyD4isO9Kh7kFIidI0PNoxKEepD3We5AdwScCVjhR+SVpVsXEktj
JKyGeMhisJ4031NbDV+loFU2zCZk2ujHwuyKyTmI38ZjioEp6HJzFzGA6XRjw18vuAtZOESrcjQo
EKdgnoxz3QuC2CavMnzt3EKD58hiKNqvz/RSFwTrNyERApQhNueMQSQPSf6ZqWys2qUuCLZPzGEk
oM+Z0Gt9i/H50uH0mAL9igeJ+9ourACqh91UxyoqqMt97o+OfO83jJjtwOUAzKp+3i5JxVzoaI+v
IZHCjaWrzZvXjVtvMULRCCmZIOQcn2haAJKAy+mHAGFCFohs4Zl0kuE2FajVI3hAOzMsKXZsuWqt
EJIXUIhViI0Vqh+Q3QH4YpyWbhcaGZ4icblXA1W9a1VDOY1Z98ZqxNHGKvR5AWGH9lAUSBbPsQ4I
AbcvNVlik06HrtfUJo+VXvjHAsSKnyAWIHYnajKASe+ZKmoKu19KCUDCo8lAxB2Yq0ag2Ae+vpXD
c9uIqSksc0Rkjhk4hiYYdePLpEDHC+CcuxouRjghtSqSGwSzn5q4HdxcKoPjIGnaPQ4Ej9KCBVcR
COJNphhukaoQx4DE8/f1Zt90fCh4HqlrDzuCDgDekeG2sbxv8f0CiYJDJg0bp6WbA47iZ7u+Kp7E
IGMyXhLXSPGybpJIQZprs9H2m34DhQtHMYrgABwme8Ml2kulXCJW2WbwDG24jcbf/A5C+YItQvgl
jpA5l+CRTCZnvx4A0xpgl99luZtstWPN36RX0l0FfYvOqruRPa9PylLHBDMdkhrUUB8dS8bxSNvy
LIfaMyl9h/b5fr2KhXkXL3d6OiRQOAQPVq72Ff8VIdSv3IrYuZ0mgxtTYU9KmJ7n0JtJvApTr1lq
QUpocRh9cIBCSl1Bys7ApUPKsxLAXYLLVwuIf4Brg54m/yUhroOlvoIcGO1KfWMuFwxR/KyROUSM
VTBDPUUvoGKWDdzBU+5Weuy8Cf6fm9bpV+7jlZlTQ6fQqmpjkOaC0kmhIvFNzTVQPEI6vbSykT+H
oDncFbCrU/GUCymENktbEiOsZKSXoei1v5BXbE6GbLB7MAGYQWG311Oa+IY2Gm7dqZ/gjL+BtPvL
pMGGO1uyPmHHN6cADA5w8D15li6Qy4kg8BOkLoiIKxtraKmK+ferKYnaHiEPk5x6GQWnr6gBCqRK
Hu65aWwFBS/YlHiZBrUNA5o5BXFzGbJFgU/7Q9M38can8lIHBNdpBJFZKlOfeZ3vQ1aDQnwaaD1u
MSO7K0QWsyw4UCSLAfGoJhDULN9D6dnsBhtilhseZmFNiLdpvFVZ2ylB5gVTpbxqxPQdQsvBqas4
faC1Bv5b1/O3dXe2NBWCx9QZND0CHkNUyIjjcxmUAzThoWe0XvqCPxYvxGCoXQjpCcNNc7bL0wtk
qKD8VILY+LJewcJci7dTHO9NIZQ/Uy/sCbVYwQAfJqDslaO9XsHC+Ig3U+0EGTpfTzIP8N7SDv1u
AAUq6TeuppaaLyxnaJjXulxNpTf15DD0HQT5OjDjhwTqM+vtXzAmVVgMfIzjKC+10jPHSXFUn7On
TAkhJ9nLFeQ7lDaToUEPLP16dV+0lVsOXVgZHEn0U15CajZLkfFp+VCW/VWZhXrsaU2fyzppnjsc
abyYlMNzlhnQ+mDDoJ6CDCKOQ4Gs7V3rG8k+Bt/8wJOanvM2jyFYQe4dc+FwEuGBM68pTb0RMqMQ
g+ghFKYXMXtkUtVuxBksjbqwqipVxw1wrpdeFcj6EQoi0QFfT8UvQI7bDwgNtvCmpbzxZLNgROLV
UBJC01Uu1NQLRhodjFaVTviM6Q40AFh3fVoXVoHI1oFi1pTiKgR8YB83szSQ5WOJzIrjeulLHRBX
AVR6iTZC45XJidNEgTtpsdsoW5SMpcbP1V5taDXXdMi/EmgOpaXm+HpEAL/Kp43dZqn0+fer0scu
jlmWBbk3IGHT5X5Ve1qq5/b60CyVLizf3mdKhu8ifAaAubmLkN4A/LVabJwmlkoXFitetCBHSXnm
gVCSOz01aic2Nh/klqZVWGgQfQr0UFZzD6D68GnsOtkzYlV3q2YaN/aXpQ4I6wx77pT6Klgj/ZhM
jwPDlW8Budq39cFfWMXi5ZMcxgiKyYwCBHnjcdICsBf9EDrjsWSFTWKAzcTGDb+50BHxMopPpKC5
kcee3IM1DrU4wwKKfLLXO7JU+tzBKxsNqmDospFTtzPNSwmKe1FVT+tFL+zwInCjDEMS1KUBT4eY
V0QWTMRuR4jY48Ty6TO2v68WYQnrMojYUd5QN+kh8KV1v4aqfTchUaxDEmG9iqUxmn+/GiMpVoMG
UPXca+My3bWkyuypD8L7HKh4HTVC+l2fQgT8gggtP8Q8BvUgMOONti9NgrCOowZqCFHdF15UQVTX
AFUPauEJt/kA/aFQ2YprmL9Cb+ztM3v2eojU2sdlr9GA+Z1U/osJAWmH457ilHSDdBiNdGqtShpM
FxoE/HN9VuYJvlWlsMArGJeq9Rw9i3xHKmuHEyhlZVup5MrtkSNiOi2Xu1aBFlbpaUUzXKaGAQch
x7yk0INXoRmn+dlrGirdY18RKLlHvHiI/DD4I4UdM3aNjEu+QxxE6XMrFf1n1ENF2+47lW4FNdy+
SSFiEq4iT1GDZ9bcI7EfOHzMFAeaBsgqTkn2QEDseOR1HjtBN7+lQzrX3LDXhZsIYgouQ4loE5Ws
LbyhUPlHEaTKGWkTeBIKogniD63aQuZa5tTTm6Z/lOQ6t2W9ZXu8QOfPTFLGV6Oc+o09Vrm9OIk5
T9/V4uyUKuglNm8lBjTuIdKdGM/TUCALEkowCM+LoAWRaKDLFt1wCBK8IDdVWgCjjeh6wufdZyDT
DmH13cbOuWQ3gkPqcF7huKMLvE6qrDxH8EJt9fq5oRs9Xipf9EZl3ncpIK9eI1UIVkjGqf4OsWYC
aC4gKgrPIWW8vsIWahKDz6FknjN8zCZeHGvKXp6CYGfKRntJC61122SI9nfVYwonmVbz0Z8a1DYZ
xKn6DMIhpHoRzdi/r5d/21MQU/CBJaRIWdYVgafASIFl3+m+G0H1cr30JQMUXB/RcMHGJZTeF+lD
KA9ugUeA+4oWXFzdGgmP+zzwhuQnkUcLaQb3NVq8WS9jGuSNWWHIpQF6kekxjrKX9UYvjLaYI8wV
iEsPIxptKv+l/rNZvCv6faYv5gdn2ZhCGQSGQiq3qk4IWAWh3vLJz/WWL8wkm9fBlSuJahkweShw
A98lQTMOEi/51rX3UtGCU9D6KIu7IQs8cG1tM1agXF5uTOXSeAv+APALI5AqFN0guaUHUkUvfoT5
r/uGRFiaOG1mTQ5xdw9x962N7HYIEEDO9c6mq/8OeMFYldFBTz0dQtjYUs59ULtdVL2tN37Bf4nZ
uZA/SDJD6wOv8Ic3PKarj/UITp82QUusw95or1eztCGKubqd0sgt1Hklt+4hiTqAA+fxUE0vdQFR
9qpR2n2agWvtU1OylKIO7RjSaa5WheVxTP0RAqUQPd5oy0KfxczeieqBDy22wCu1gP7HzF4+g3iM
o0dcc9WaoMDuUjJGdoVrCPAeDTydE01xpCif9jmuUvAlmUTQ4dGmsXsxw4a7XCvVja3xKx/3/89s
SGv+d8IRAAAzysLMqxlSX3d+y5BmhoBV8odGFd1FoMvvK9kPDnmQEnUXm0Py29SUMZhVgBjS6SXp
gDScCDauFUdN0vUj8jQRt17HDWBdeZ2eZhqyG4CK7gC0mv5MUpri3R5fZ48pS5Tveh/2VpJKPqTd
AEw2B0VzKy0ebU2TlL2Bv3MiCJP9KJuGv06414bMT0ZwoiloTVyEduN+Kmq0i07b5pdhJCXST2u5
dg3cptlDqCEtrujrzMZJDCy4oZZ/lpCDwzYNDMWT0XXmnhfnIqkBhKwT5icHpJAjBRGotV2MNx6r
HQcV8IZIAh+2yH3ovJD0vZXTblfknJ+4hus//LV/6vIsvyC4Mjp0jZ/HVm9CJzimvf4CnQ7jEAMw
823UIIA9RXUAHeeps/WAjudCQlhSq0NxWM5r9fe62S24NzH/mkpKNihBkXpQUDrIZnZEKO+GRS8Z
tOCUyymVxmKMU8RiFI+QzX7IzfF7HesHI2+c+1ovOOfQgOAkj3FLRkgESmo8+T+noso2vlOWxkbw
z7KJ2Faea6kHnu8ThP0+OSSN1ht++xYC0bX/LicEwGZJH4bwn2B22kYFpa9cH008OAzhLPpZ23Wg
bd1D3NxnIPohHEaSEJI7HFjYUz2eekjVluwDMXUbO8Ht0Dmqin6rz6nUpEM0njretT9A/ylh55Fu
PGhgtj0C3zHs8RSXuLXfhIcqTAwozNThPXftqFxwS0ldjBRC9+NJq6AxWJUQiK5fuSbfleKK8oUv
plKG2G1rsOGEiJljRTTEuNf32C6KFpbHiG+bJh4wKxV0a1+RBtm4tQGZ+XUDu2m7KF1YGQnLVI11
yBBJGMeH3S8NeT33lSysCoiFGQa0toZTi+ylJvqZ6RvL7eaaQJOFNYH4BTLGE5qslJI7TCQDnbs5
10n5Jx8hN1Zt5rcsVSQeXiaoH8kRjIYBn2uavzOGU0XG7VqGBF9fbDwaL9UifF3UTEulvE3NUwlk
xqiVluafRqSH8axFCsY9PhZjJixt3jTQRuEI0tehs8nK0uubYq/7EJy+D/2nilSCqjRiJsndcJIT
b5BOUQMVifTUQ/HrLnMSqQSJUYC93zQo3z/X/LeKw8V9BQtLVzbqXKY1CoY04By2qwQbY74A6Fap
sHJh/J3aRTDUklCnCvxjK01HpC67ZdzZWXpAFNheRSbemBGX5PGr5r+vd+nr9ef/TmFUFSkFKtf7
lCJR/dR75Tl/qh77Q3EwXvw9ezUOiHE7kp1sxU56IO7W5rHgSMSrBB1qG/k0keFkDMhlRKbH23pf
vuKGbvVFWO6TDLAM6OLwUFZrczvcSdZH6mZWYV2+OS9uZP1K9/llsA7nH5+jrezOuMSzPp9mjtHM
5QV+w4F0s82cOwlQYsJ7b1S5wQMMri9fRqjbx3/We7qw/Yp8BkXtuzgZ0VEzIDvC91XkA+61sQF+
RSfcGkbBA9Q8x/aBFJUTt/XdByRPrcj2d+wQ/omfgiPhFhRYT8MpeoORXJoz/9T3mV3swfp3Ykdx
uKNakGS/b82JzAZWG3nis9lYsr3MoRT+bX0Ib3+oUVVkNUjmZPoN6JSn6WK85k/Sr+zB2JXOuCee
elaP+cZnzoKxi0CCquJD3EhoP6QcKxWakVtn4aWCBZcxxNOs4ID2l4C6jed266FycWCEfR4n0hzx
HSgY+n9/TW71D8VDY3PH/Nt8Y6fidUvKZKkD8+9XNyythNQv7I/DKa5/ICZS7Z/WZ3apXMELDDFt
FHyfwQtE1a6J5N1QbEVbLtC9VRE4kCWdxBqKsqVj4wy2ZJFjsYMO5u4/7MAYpdaB0rKV2OCE7thO
3liRt1EysFVh46d5QjiUprEi9+Mud0uXHYJjd0jtxIuc7ACpa7u3B6y9zmVHPP0e+o0AhUVjEHxB
GtJMlqAse4LCz7TX7HhPXdkNXJyiLADa0Mm7Jk0EFoR6UCPxGPWMzO4brx02vooWjEHUaemqJB4I
5MRPTQ2V4TCz/fp1vcXzOrvhJUVNjbFSIiRMo8UhKA6QotXIx4DvlDzcinn8Sjy7VYOwwmO/U6Up
Qdv57+Admg7WbHCa3T1GR//ws7IiC089Ft919vBX88hoEa8/x1b50GwdS24+KyHqUnAFSReHrGzm
PrqtavUO9Bn3dJfbuT1YysF48C/Ey/7gmmafH7INk1vQs1DFiGk+Aro1NP1w6rQaCVP1rPsMTx2d
oUvuu1NHIO2uQW72e02kYc95Z7hD0HR7edRNG0y2fh9VPn/QIr10jQKXBFqUkhkg3h8y2c/PaqhB
GCvLStuE0DGOuRBSVWsuZVZNymgroGphixazCUmXh7h604ZTED1IymdN93X4Z93yFmxaDLVF7mCe
00KB4wy7D8SUPPpJ6KwXffsFjapioK08AfhQmirWO3SKP8qn/iF5U93xkriGl/xIveiVbz0TL3zN
iCFnqp+ldIpRVe1HdhSUOx2UiSb4aUialYXmhgNYctlfPvVqm4kkkk4RJKxPhVP81VLsBlYUWONb
+Wq8mD/zx8at9jH4leR58LgDQznFhzsHU3DbUa8GcQGAxkm7kI/6m/4uP6Sv9cnft+/RH+N9hFbj
j/WqlqxNcNM4C9BsVDu4ChidRU3I16lVs+t9utGXpbO1mGgg590IHDlcQb+b9p2TWNIZSu17Df9G
Z9z1uxH/Yre1Czgqw2ocYneWhqN3YykWxNKh7VEeW6/7bf6MH+lv37Rmh7ULnS1+1cKqEJMVNN62
el6jgZnxvcKtUb9V8BL69GtIriyojCQupSOmke+lCz9DNOY5e2PnwaueYDpedMH904bHXZhHXZhH
bWrbDte2cLiKZgcQpPZLvsugLbZuJkvbuZiV0PncJ3UBr0QP0ZF/Q4jJK8Vuzj7YsbhAPCDcMpfb
m6OYoFAN4KDNEi+nJAshvtbaHRC1631YGCIxch7BVGFeVSialAV4iTUCoJ5HAHrWS1+wIpE8oaqy
qZg+SvfjxOYhot2CrS+ZpU9tkTzhQ/mWKBP8tv827mSne4DS8cV3/bNk4vuTO9JBPqt2ji/tFLo4
L+sdWhquuaNXxhuNJQNMCR3qKbMk+S2TPotx4z5qabCEkzYI6T0zalhTLj+G0+8h27TThYOHGDg/
NmNYhiqcNoRrPdVJoaET29JLeaqd4py58THaxw+GWznMuU9kFQLZ/w5UJXUdUnYwULU07aYs93i9
FTtxG3xBVVFtRKaB1NLZqmp7+og+g0fVi475XjlJj4YjPRRu8BS+1I+55299McxTcOPsKEbUpwVB
nGCMqel2jSNdFJucyv3gmvv4MhypXTrmg+KNgDbnD+Mxu9BjjeFct7gvZ3WrbvbvSBqZ6veqjLo/
1N1PxYrtbz8fEgsn2Idfkbf/VVj7yHoJbXwypdawMw8U50fZ+hviMia2/p7en9Pd1u3WfP96qynz
2ePK+tMYkfOVgYEfLtpl9ErXtECMwJlZvkBZ8fdGh29XIgZW9xoiQNsQ6zonWMThryhLNw4vCwtM
TEQagjKdYjJ7DLPcIQAdsIs/97VZGBgtDIAUK2e3IB+H+tXPP9bLXfpo+YqguxpxQ884R0T5fAeH
ZHj/Muxbu3dqV7MzJ3CSXb/v7fCx/Ju4uNz8BCz7RYUVzheMd+49X9v4VQuakHYI3p4wHVq8b4E/
a/jG5jAPzg1r+jo0X5WMAPpG0gJMR2o2lpblu6ZBpnDyBKyANUxb8KPbwYZU/dq8r6rpx1gaWYgh
DM/Dnh7IR3LUjoHHziA57Cu3c8kuudyVVovK5pVzVVmkDYyZHTxtVCAwl9DK6XXpc90YlsxXcKkm
gisKlYxYfQxxyvoz2QIzLxUsHJOG/3F2bc1t48zyF7GK4B2vpGTJoq9xYid5YTnJhiDBG3gBCfz6
0/rOixdrilV62ap17UIggBkMZnq6I9BwswVbDMI8f3rw9HUXmonk9pUCxVqLCdfOARSAUbclhLNy
C5u47dzSdctHTFio93lBV95vVm68l1fWwlRNpHPhDIPCnLtO3nlkfkQX3laz+Nq0jQyED41n2nKM
PbD7zn33yb2ev151NuzzT344dzqaa6kJVmQO1M2Ys1vRLBuX39qszyv1YWirBt6mrXGkiZfHmftW
W4+t++26aRshjzujpCizBRRWI5LirfuHjNF114gpaNQADevQEItdtAzsXnx8Gazq6fK015bEtESU
lEB5BpfSN/23gPMjlPZu/GoLH702vGmPczOjCx2roiIQ1qJ/Ut8qu/VuJtFt6RV/fsyJicDuaitA
InI8r070Y+mDHcm2GkE/z+QREzwdVSDkdJreTTuBNuKXrkIkEv6e5JYVrU3duGspitByKpsJ4wfZ
afD4sC/cfOt5uja6YaOj5S5BsEzgS9L0Nm/pHfWvIpwOCD1v9wdDGlsbSLBwGSGXE4V/yrZhX6pK
8KucLTFli2Qd6qHRw5gKIsadngI7QVF1i+vs87uamDhiN+CsbTTmXsvc3c2uA6U8ixZJt7BuL1j5
M6oadXPZulaUa4kJKlZjz1m/KIaHUBA7GilyiIoSnUHCFu12NkuQRT2At3M3hI+R528Y9erPGlaN
RpSl99TI4PqnY106ECfrYlUHuxEoPrTTPpQ1PVTqtsr/AvG4kaL4vHUTp8Iwdhs59b7lnKUL6Pmt
hNSMZMfSUcTetcwSb8UEXYy5BmXJjhcAuezHKvB+5JTMf/KhHJArol4hj4Vtzad2JNYPV+Vy3AsZ
zA9RsSwb7vRznwQpyn8fXgrsMXgYNTgS8/KJ2OGXgaLC1wcby7Bidiay2fFC2fT2RFI0Wu+CoDgF
U7Rxf60c3f8gm7VFRz61JEX3BAiBi+YmU/IASt5D3U54wATlr8vndm2JTNdBMq1AFNGnpHhXkPIi
8g5qa/Hlwde+wnAevUM48bhHUrstbLS+53RXReynR2dyBIYCMIN+sHeXf2vFg5uIDwgwilK72Oum
vbe8YleROrbrf9SWxvbKQplKFBDkcC0Q+JC0FHaMb4rJ/KuR0cZKrR2l898/uNnSHZuK9KJPUSq+
r1qGZHjz7fLCnJ/c/32xkMgMVxotZEsoJr6I5yUfKWihiYwrjVK3FdQ71wl+95S8Xv61tQ8x3hJ2
2BV0RCtqOutst4ze10xaG0d1bWjD1ZVjTdFzVfWpq7y/AoxNxyEvl8N18zY82sSLDE2VnKRV04LQ
kHd4ojqgx748+srhNNGMC8tGv6LwFLTpXmQ35IkdFM92zV6ov8VpuHJATdBi64rI6kMYQOlO7XFm
kb4NLWHd02ymG5+xsgMmbnEZGK7Tmtpp1iv7Aewl9S0FZ9Lu8iKtjW66oq6QjsdGkka2c5/ZFZ5f
WyxGK47IxC1qvkB7pXZtDP14hsEyguIIe9D+j4F2G4+wFTsLz5/1wYRZZtcYzLfTibM89ktL7IrR
T31B3t0S3R2CWah/VN7z5dVa+yTDrNueZznR8EfLvNxngypih1S3PFgO/cy+UDsIN1zT2rkyLLqJ
5sUtGp+kng0hvmh6qWvnD2XqqvwWCQ2rzoemm1g1ozW01fuZZQlBde7yEq0dKMOmQbzfVlD17NOW
lHftFB1ZP20kOFcWxcQvSgVCN0YdLMroJI4SLyNnh6nIN3gaVvyFiQXsJMu6cFBjWkBthMQSzULH
uQ5kWtWtfWRhUW98x8oSmdA/CdllvUBLJs0G59uSlXd08jfsYaXQBLLZfxvEYJXRMADlCagkQpbS
mbw2JtIJ3oNunKBbsMiDzGx7Vwml/lQFs/f5mI3gjZLljW5BzTIEVF93LQWGtaCPq8F+NYhEoLh5
iNxAJAuoijf84orpmxg/5H7LIeTKTguOBhRIiesFfVdFU8i4LBEq+GJBjarYKiqvbZphMi1Df4rd
TmM6ZuIHD50vlej1xqesjW3YjBwJNGi8fkxnlT2gYfdrCETFVeZowvgGK7SZPWfo0yuaXb2gD1dv
aQus2IsJ5GuDCv3aArNGe+8EDUwbJI0QCw53Foea0RhsAstW7N6E8gVewOoZglepssKvDQ9InJXL
Wx5FW5nftS85//3DLeLOqvB6UBak82L91PkPVUZx4YjbyLkuijJFhvwqRBwIxby0DLpUMA1l+uDm
8gavLY5h8BAxGaBhgl3gdrBDk5Qf4/Hy6A5XNR8GxDeMmMvA9awWiy8bR8UtJT+AjaqvuyxMWJ+d
L4XoJiy8xy0ZQ3oMMVo0fbm8Mmu7algsqqQw1QkWO2SenXjMo9+nZeIpG7pqj3bBrRBqbQcM6x07
aolpkWMagpNgF7RdFkMXWsQUul77y5+y8hMmSm+kbjGBDwqmZhdpIO2brpsfRH+d8CsxwXpVDnlK
KTG8FI++fO3VVvp9xbGZWD10LdpThBcpks2ujLNoUU+LM23BM9dGN8w2DHNla+0S6PzSvc35Tetm
G7HA2tDnjfjgEXpJPBn0i50OnPx1wyWPC1ZsyUmsHEwTaEe4QyF9V49AUgRREtYD8C3oD9z51TxB
2g+yRJdPzdpHGKbrjdynXS/7dIqIEyO12yD+VleJygXExP1QSFF14K1BEiMc90i7ReRv3lwlWYvB
Ddt1mw567TQSKQhDE0vnCY++194cN0O9z9y//fDzuiUybBdwxkF3QSCglRpZu86m4/5MxLa7PPqK
2ZqoH6lY30WOI9I8/D40dSy7VG3xKaxgk4kJ9SkCOo+5QHQl56G+zWG0S6J4xhLuh83ezzyoQESW
+jvUynoo9aSTpu+BLiQz+DbcQHpPykE/SMJL1p3Gmc43lmc5cVfV8rENqJqSnIJ4Am2qM6FJP0Tc
i3NFnC3W+U/fUn5oll26zINMXS7A09/JW89p/qneWt9KmkUcCoaS+xVbgF8xDpJldV1ot0SnPpme
tAZlTGaPsXKC58vjf2pjGN84QGh7qTresug0c+eLrnF8+Nbb9tPT4wdm5aWEyKvkkQ9ickFu8qh5
6Kh9GKdq4xWyNvw5rv7g4lQL8QOrwcwFOktGwnbNUBwrvKIvLwz5H1j5PzkwzP+88R9+IOPaLiun
hb51J3ykq93pcZbqhk5Up2FTy4Tk1HmY/X6JdaX0G5e4Q62pym76WbnfWu3VB+2O4hedoVrG3bnf
133o7CbujXdeEWSHEi2idxmInnncgFzvmbptFguIdJ/ayO1u3SCYDnO41Ds6dt6tDKFxEZd9QY8t
n+XXDnqAh9a27GeXS+jRj3bwjwfxtwe7K+sbIkv6NdckS2jbugfBSbvTWskUrIRj2g8ZOAxGeFRU
GYCgjUp0HWRII4Y6c/JkGJcqXTonikNnsg7VHGUHF8StMUcm/pRh1AODpsptWQVfx5JYp6iBoFjO
OyuB2DvQ1NAGeHeXRYMqpfS6wxIU2XdnLvI0ZLb/jWRV9bicJXTLuVMPxLX7I5kCdqcDv6lixCPu
oV2C6mXWULuby26Oo4hVu6Uky9vgOd53i9P+IchZJUAnajXHiCmesCmQj2Bdh865Ev6DRaf2S1iN
8AGdGPXXyPN0Axy/TRIPdbtDJlz9xVNFf3IEcR5qkjmnUFW/QNeUkXgOSPfguFZ9LJeofYVOQHsf
NPAuMfAv836SA0vCicAf1ULfVo6V7YbMAtjModN92FpAeuDhQm+GvArv+pLUCV96a7dYCyLcDsla
3yv4Pqrq2YutJa+Pbkm6dHDBAFCovE8yJ6t20LMQv1wCbWFuFyzJQMB+O051nqgJKahx7MWe1i0B
lqEQD1aT2Xd5G70WmeXXMYk8dleF05DYrBVxO4TRSYVTsJ811ODHanC3nh+fg7/9//B9a/QK92Mz
ALPelAQq7f74ULmN/NWM9vjgR21+F038fCpK/45ynZ8aNtDE4ZO6y6csAmBVsH2A3qHjZdv9NECB
5RqBlevaUT5LSBai5o6ovErc6h8bKFVOvl3+gTXfc/77B9dgWQsZ23mkJ97ot6ABT5xuHwmdXq4b
/uysPwxPu3nkLenOmkhvtTvHoXhw5JZjW5u7EVUNLa9KX2Lwon4bijDu61fmvV2e+OeVRay88++Z
K22NM+Me9Pqi+rHIi0fS8zZuCvVjnCXIkj2xs6N2L8Z2P3rlbSS2uo/XzqBZVwtpVfdkIPSUOR1L
XUfyt5Y27GvL+rGIGYPi0FR1TlJHVplkReDt2qysbsGhoZJ8DP0fjSVAPe4W2TXRqx+Y1bgWdWon
mrDOMqt3lU0PDRT7Li/zyhaaHEM2OhNmtw7pqeCIiwM0qnpFzMOt5O3nMUHwPxnUD8dvaguUdkIo
irhnKtMMugabXKnnIuond2pknOwgKBnPoLVymssZWTtrWfZzReCiVB8miBO8A0APM1jJ+uA02mIQ
G7f52ooZhx74mG7ovYCeerdHgqHa5fpVg8vwuv0wTv3oT0uvB05PVTvk37Jp9O99t+F/8q5mGy5t
7QOMODDjYC7JZ6gPjvxbQdhRLxHoYKwrl8eIAu1lInPosuzEQxlDSDpm0E3oIrox/OehcmBWsqKc
Z20bCZVm0i6fCz0WR5Qiii+exDXgz0t4CLNgeb28GStHzCxpTcXgsaWe4YKYJ5Jw5Op2zDNkVbnl
WkfQUvNDXi2QpKXBn75xt5ZwxWjMMhe3UWYUDRRMNCiqd30AAj2GFrSNFVwb3bjRAhcaMi1AOqcG
pK15ELQgLHO2JPhWzpZZ6CprS/jOefdbiBJJgnZ2rvcArF5nHWaNy9aWvWgvdFNWh/mBZ5rvelmp
G4nS+8ZPrC2PYd4a+pYO1wpKWtrdhw7awciWHsfa0IZtq4w0k7fgARbQvcQ5judyU7t9bWzDqEu7
0aSlmPaSZweI4j3UrffjshWsDW1YNOhZiyLocRFTzfa50z8HPd0YeiW6MstYDMGbAEqGniLdxBSi
84UdJIH9kJcbyauV82iiMlihm9aJYMHFmb69CCTbgZ1h35T85vLirH2B8bITJcfDzoaulW9VIEDB
/Um/uNmLYFeeR7MU54YNGRh6dqCxPY0Hv7PUjei94vby9D9vLPMDswAXOQPxqwJKhFBCtZLQspwH
P+fuzlU13+kyfBeT19/5vT/umjzIkoFngJQJz9llVlYcWrwtjtwTeBAGyxaU5tNyFuZ0PogfggbL
sRlbZlanhRDzrrOq6Nlf2u73MPng5rGd9tGVtQPewrp1d5fXYe2cGFYf9UNuuT4YkcrB2Y8OSEe0
sxPaO1wefuXWMgt0qirQvYfx4RZdkKjwIlaomHFHJPCT38ANvoWCXbFVk5XDo1DFEBG2s+s8pO/Q
4jk0ZOPiWDvqhh9QTu2jGTwIT1lndU3StUI+65KJ9w7kd0Vi92yLZ3Tll7zz3z8cgCkIRbY4XZmq
pkMjmve18K08CYLgCXDQamNPVpbKbCxHFW1mQ1HqdGZyigO5/GJ9fhX/D56xxhGumHR6HoxlKiv5
W2VgNSz7KwNQsw22d4c+FHLWqWr3zhAvpOWx51ynPOQHZpnUHdqcauDL09xzxcGvS7JfuNBHS28G
OCv7a5ZLAVy0o3mIkO90vrbBw9gs0Dg+Nc68cVJXrNmskvo5maK5gmAfqC93kejuiOu+Wku7VctZ
G984n0K6xCcRzNnmA1Rov0vHjtFvtjH7lYNpVkg7ZDDoAsGtU9OImzlgaRZZfy77obWFN45lq4bF
sxYIwhK7f4v67jZnLHVE+Q0FhY0H5dpPGJ40g+XarY3t9PUba3ni90EsgjIOivoaOhscUDOMKmsd
cAJldkn7PYHaY79sCf+uLb0RRemMFqhTwCeQAWCpIhz+trP/dnntV+4A33CfXBUzb6AcfopCiqKE
ltUxKKHEC9Af2S2FhqfDjtxc/rGVE2pWSaNpgGjedJaaZZDcCkPxhWr3B9HlFjPIyjabddJCNkQg
DkFg5YaJDZCD6tR7zhSMGeSulz9iJQ4wS6boYQRWO4QTpeLYuigR8i7m2SF32iRbaNqXW5w6K9tu
lthUFWWjVBJXgTuAl8Elv5C02MCXrbwhzXZ68G9pUo+0hJb07JaxVXTLd0DSB+irWmOHQjAP7+XQ
qNTyG/ELrWrjNRBuH8+6f1+iTQE9AqCCNMCSkj2hUNDdDk7j34x+ASkhZ6HHoeH918tbtXLeTM4O
7nJazhV0k0flHCu1LHGdi4OutgiV1sY3vIpXTQsVNsYnPosZiIAY+15vUqavHGaTnwOyE97kEljL
iMJe3b7P0Xvu30XlVuS0MnuzPtlz4TPXYzqV3PrhM/lLsfmtVsXGTq9M36QjQOWkAa0qhkdmf9eC
fAMgXz8PEkK3OFlWLNGkJBgqf+6jHmyoEOGpngBnglgH9zM3Dho97kq74q991vhvRTW7W5D0tUU7
//1DEOgpHjHXwvmdbTzw1XJjl+5z3lx3YE1dPwiNWQH1SjeFgOCDAk+znVW/iOtc01gE4zPOa+BN
3lBWuZvmEwATVjbVoNAgW5XcFX9lUhP4frXwuiHRCVWjHDxCqCLWPd9Sm17xWCYLgQyZRl+kLNKy
8+9aihwLClJ6nBO3eHbq4ltJwVYts2CL+39to42LkS2OQveSLlJN50TCMyUIQb/orHE2LsMV+zCJ
CLTFeOdZ2IwAMewe2yDvIr/UscyZAB/TsEXfsLJwpsKfZeWca0DUU4t/65om6fmP3Hlx7CduP5Dp
URXhxtNl7YPOIcYH0xDg6dQzKKpOmXz36zkuoQA0jE1SbDYMrJwwkzpK9hSMdTzXqVuXiTs1N7To
N3ZjbWjDrslc5mE2BU6qoL4EqKSDnAnLf1xzD9mm+lsrygn6om6dQqb4MI1iX0rnWxRuNZ59Pnfb
ZBZQjVX1PmUTiJl19OKRyaniYWqzjcgWwpjYwf8WNWyTOMDqB8HRLdMjuJnqlx5l+4c5KwXQ+1Dp
A6hCzjJG0d09DIJMPO7bebhpUCb/IZbMeRmRJ+ruSuiLnMaJ2o+t5xZfZioyb0e4ct/zwG673eTp
HP03zOZeQqxyPs7gsvnW+txukohEoF/VQidj0y8vIF5T447KHDcuBYktohboMQdnXuHpWKGXlMW0
9uUX16/z546GTVKGk1axLcCRE0c1dKB3oKWgdSzATQyoXs0ArWnQ4FJ49s9K+9HPgk71q2z84a3C
l/8By0T72teT9dqjeLDrxwWPc1nT4UaD6m432/OyZzlY713fEnfREnaprUr/IdSddweweg3yQ2cq
FwB8ZRjt1eg3MXjl6bjzfep6yTD7EWZD+uAviK/5afDbKmmUHO5AQCtAnNzUHIlC2o741d79FmXM
/lJMTH2tQoeApC0qjjSi391QiqQquPynAXbnvh09euh9Z3mquX4Jq+BthuzOKXRBMrX0VIGTrx1S
O3etnZNPtzYFTmMCPmIHN1okGRYC/1pZsehZEPfUdW84LaqE6kbe1GX7UNn+99YHBsKbredzp/Ae
mKcvNgsRytV2fxPmpXtPoL60I7SFAl/T7UTfE8gKQfsJIvHRziZ2nURO9hN6kkhtlaTYZxVoziIe
AQQ01O1eM9LHloJ8K9Pum9WEbQzOmHvIG1t3loyq3ei5D9qDkFxTFkgC1nhc5y5VyVLhWTH0KLvh
/5GxjUzlziL5jN5rUe97KwLVdefHy+T/7wOtf/QIegBihR76MItTsXjh935hflwO/hi3IZNJI8ER
hSTZUMQz94sHh4XubVBET5VAn2bWWtkBiK5ozwryJ7PC+mcZQmOCVsgOdfWSz4nol+ixsIh+cQZs
zdIG1l2BY/qgG689NoUnD7ad/1PWnn3Ix/JhybzHupsL5G+tZ7yZwrjwoE0GQr8GfUB+vxuRFj3k
YgC1WViHh2GwIdPb4NxEjk8rxFpzBESNH8hTN9nV3qP1gqnXX9whuMd2DEkbqfZe911QnYd+a4n1
EkAI6qhqa3gKuQ2wCsu9k9VOXZ8sdvabQ0TlRtGzphLAa+/SXr4PFutu8VxxvhUasgnKYyXkIBa6
J65o8fPh5CXlhPo0RYz8bPkuQ1punJIxkHQ3yArKDoAcHZlnWXFF0RkwEW/YKW/Ut8NyRpOw4K1B
UX+HIpcba6lf3Tb38SJS+RdVh9bepUKf3EChbQ9c/4eeokXUxwtnJ/zqbZCzdXAa9K6zoq1eSrig
pJboqa4jNiYUriOu5uKfFopsFm2Ho9NFBSrppR+HKhoS2uRtQvzuVaGtIOAiOGY9mcBrCUl2PGWc
2Pe78F6prLl1+QJ4tBJQGkYu/BQgYQg8mK5FQgH5S/zSH+6AMvde4afFTdBOYG+Csvtzm7sepDBK
vW8y1LzDWvU3DSFx46v8aQyGUsR1BxfCW0+eT7/bnriQxX3UoocYKRnvFyAJOJdC8sQjiOfwX/T7
XKvmfnKL+b3pOsiWVBwiv6F0QfMDENU9UXX5DAbLCYiBoAqWeER+CjbvuKjjT3Q3uVocrXD+y5bS
SWwH31zyvE7gxsPEAeTwJpIiugV61fqtIlo9Vl3D96oH+cDclyN4Gha/50mpCv/FgxZtc/SzSD4U
EHCFaJXuuse5GsuXhTgdCHEobw/FGGU7t9PsdVyscM/aakyUhMuDNxoPo4f9dIPF+meQFmmTSSNR
GovOsb/W2inA4OW4R+mH1vsQsGVMJuW4X2sQVwYxuIw9ljRDNB7dgFTdnkUIgyEyYzV37RDYNx6u
zyahnkfwj1w+uWMAzQY3DMI8aZ2yKxFYogUBukG06ZOwzN1Hxmr60w4X8utyiLByh5sykIPbexoC
G3U6iweUj2MbKtWXR/48w2ObfCJlPwJdOfA5nfMxOWPtGAMZK/mZoVug28LFrE3//PcPsR/Q0Rbu
+gxk9XZ7mGv0sku49uTyF3weWNqm9uNU1HQUrJhS1U/hoZ6t+auARPme8Ikdi3YSV8WAtgl45UvV
0AhUuGmZD0e/oT/8QW41Uqx9g5HDYzPPSSNqYNqc+bfLvde5609hJb9rtkW2sLYHxouF+hkvFZCH
aFIa79Bb+xUqkn8u78CnQ3vURLoG1hzZ4QAtAksL99i7lkpEAcW+y6N//tSy/4d4+nB4ls6vVchI
nTok3/U6O/YZWHWsK7fVZI2ySlbSobHrdArVrvSnRztQG4XcT9fFt02OKNDN5tKTOYburIMlyZE7
+cZhXFsU48AUw2LBgy91yvvyZbTDO2jcvfR++Xx5zddmbhwWDglxN7TqKYWrvcv88mbS9VXvQFSZ
/+0Lcg0tbVx1Mzj4fwIRmnjqScwsaQNnwx+sLI3JGeVYdjjJfK5TaXt/AwFKAy8I/8zhVl/S2vjG
Q1bNIUEgFY2p67fiHjJ9/GuGCjMoZAO+gXb6dPlhUOeU1ocj3zmhYoWbofVJuYe5C3eyWL5dsbMY
2pj9uYtk9CUFv8sAmtTGLhkinTzYsNVPn4IY/ezfPkw8p1426rmYMfqvrPjrTO7X3gNLZ6Ue+07u
IruJx0HvL3/KpxuBHzv//cOPsTYTlNY5TtLSZ4njNmpf25V9M0Mf8BoLxk+cN+jDTzgcekoTCGig
+L7EwSRQyf9yefJrW2wk28iUVUoJjFzOc5yj1uRcRbWFOTv/nnPUlhYSCi4cvTeNyUAEQOmt020s
+qfxAkY3HI/nEIUWOX3OPTZeMtr+S56XaebwF6tgD82Al+91C2S4IFfXXiWLbkpLWtg7cU4RK6+c
NvznyvKbLDdIblaQlw1lWntDkgFb70N6/PLEV46licTlHUAF+eDJ1Hf6OOijg2NnYPG7ivHfoyau
Nj83BtARbe5d6eoEmq85nnntViCyNnnDgGcNZHRdYvQgeMnyb0N2U+gtdtrzGP/JE2Hmhr32SJ2F
Y4sd9Uv1Atjr4+A4N0xUf0HhtpFKW/sJw14L1xJzn5cyZUuHFPbkPjmefayHQO5I7m+YwNrZMUy3
sFqPcTHLFKXJ/Zmvtc2Dp8tn59OaBZbIsN1iIkPhIGeVLmR4GUvQVkbyy5Drg0Yaw0J9L/Lz6joD
M5U9Ix6orlfnrlHnSVRiP/TTxhW/tkCG6UJfdgadhyNTUCyqvQ0/fdOJvtq43/9Xn/vkHJlwWm5B
LHhGNTLtEPnf+8JS92j3rOxEIgX2tgA1l0zT82IXHd8piaaVuKRR/5iL0eexjYwfSSzgwpCi4NV4
yBvIRC4TSOd3nZz5e4E4/1HaI1pI0BLfsgRmhsxDIMBV5dVDHSJF6LcbbmjlvJpg3UGheUNxcFSA
LaSP4TW+6zl7lxLcw3298Rsru2Eicweoc84SFgBCr4ewObEtMaW1cc/f9OFu1EVQETdERxUvi7gZ
/wZWsWFgK07IBOQ6kDTt0MEkUzHe+dgn4HoC9/2yha3N+vz3D7OOJPFzQTDrWfyzOD+GrZL52riG
UyjxPOzccUB/mULrePY2Wq+XJ7x2RAyXQEK7j5oRZGNh6bRdHDZKdXGRdZ4XA+sRnOquvarK4cEO
/r02XphTPN4m7Ojy3sk/g9qimlhbHMMhiD5X5eJi4M66L4GvYazdcAYrI5tgXNr3i+UGo0w9gfeP
LPa2018X+5kwXJc5EWSWMLQafy/kOdoC6K9N2YjAaZFl2VRg3Ik8duRbBk3yyydlxWxM1C0rOuFR
3csULZrZN8rrMFXdABXuwvGv8yUm8nbsmBVOBTx7NYvdSH7Y2a/r5n5erA9mOVShq4hqqrSgOj8y
q0B21mL2r3lyAMi//BtrC2+YaOMxa6YVQcxHh1OYEch/dbeXh14xUhMr61Y+rhFPyrTnP536tRgV
gFgHuSUH/7kEgkdNiGzh0iaQPQyI1FN4lFE9HYpa8L22ybnmk6MbBgXEeV9wUkEPpseFq2SBHsu6
uyVEo4ThdM1O5xZAi42tGuhj1FbCFgttr2HgPQyjUlcuhWHrTtPOWjsWQpgmsvM4qpZm33b+dMrL
nr3UU+dfk6PwqIn5JM1cd16Bx0c1ZPpou7Nzgh72uLtqR024Z1t6DXi44c/BGQZ1cXCQxQCPecdy
LFDpoWxLjm4l4vsP7DMr1BSoMjvVujxIBpSC3Q+nRYo73YBTslnQqjMvfCM+pjCnT0In/3x+P5hZ
z12vQu4FDdB5W97kJFxgxdL9kbtF+zCOKGyJHB2MaGmoxxcryKwv163m2WV9+F1lBQwZenxlUzSH
3laJQ+xHVoZHVAyvCxp8w4MsrEIF0PF5Ok1sQZXZy7pD5E/1/Tx4V9FN4MgZHiRYPIQjtcZtM+Z7
1B9vUPK67iIzAaJElRBuZwuct1fpJIMVHUHALzcWZ8X1mUJ4LZ20jf52jO7MXwsKBXMiv17e2v8n
9fjsUBkWXwsnJ9xDAj7repZaXZ7duRlsfVxyH/EsABmNl9W3KEbCM3q29woii+FXVIVFhoq3B7L4
uayrMaZ+Pt1nbpTvZnRt3AkxzmAcXpadB1d3CNUQpRNFc9k8sPxgg7VRxlj/6E6OvULJLR+6pwBV
on05CvG7RIzXJZYt59slixAXhBAbmNFxeVeOyrqDjrF7k/M2fyJLPz6rqQ6fIJFm/0SDGZc7UYSQ
glqIFe38sVU/WEv7p7ErwK8m2vmVOSS0UOlto7e2tKOk04t90HoGXN4aWH/MoX6Tx0tE6703OMuD
YF13ZECnvIPxcHpB5o2C8liwJwWfCM5fvSBB4MOTZXnzmKkxQnEPHXvWoLL71kFyK4ccJrpEGzeM
uwl13gbNQIda+EXCVP/e5N3wXDQz2Ydt1L17Uoh9BkbLm0GjYl45Y3ZoWk6fom60oCkgxmPrD97t
BH6fBOs9JJVN+M0y/h9nV9Icp65GfxFVCAkktkCPnu3YTrKh7AxIAoEYxPTr3+m7urefna7KNnEB
rfEbzrCyV9nK4g01QrTuio5n3VywBPiLfAsjOZ2SKe+2MJ9sdujSNhkR0bQtFNFpBEubLwoKoGnT
raC2a4b5nIJYb6ZgXTb5pLos4Dbc6NxWT741Jl1C6DsX6EvjxZ4+OH0qxDRdB1fmQD3LnDSbMabB
fax4sOX5LMDl6cimgiLIhvrjVx2PzY6CxZHNRtptLaP+3p+NPupZ6ruJmHgjigrGhXkJPL123ycx
DXfDnMNYq4UAveia6utQ5u1P60/txlaLg39a7C6lqZ9EY+dg40CVheYCVQJbdA8kjHcWbOy2ii7s
6I+VAll8DjQel2iJlO+jDjT5ZZgwrxcwXaotGG8T30GuAyxMN0ooj7j6lkMO4z4Y+bqLgUN46HQo
bqKqcS9/PgM+CX/OkdvoCHd50OJcHPsTdmwGusuLb6Tsb8dF/FXiFvLgv1eIsPmcQ4iwPEL1kCea
RjqjeftXFGYWnqc+PYQoijyc9RHalONDP/Jv4G3SQ9lQtv2bMYLUzH+/H/aqTcUg/3Ks/QIiH40c
xi2YrD8XMZNrHQaXVPnJ6YH/fxxDhOC/LzIsn0QtNF7kVClT0pEKy4Hn9zVCjEwQWgloT+jluFKu
3qPFd3edry5N08fLHrz//759WhtBTOTLozC92oEVNa7JPFu1ZWSO7F9F8uG5rjTQSH0wVpM88hAZ
MNcOuiO15hdCv89+wlmQBNdkNzI0RY7GC8KkmPqHRYwvLQn/SmMVIcPpxf+KhlD+zOtobeUR+Uh5
WLDwMphotRciic8+/yxIqSyfQhp1xXHKQah9NP5trO//vIY/e/TZHmTaK4nse4xMYN+EbZBHTPm3
bgougc4/jlPC8zyHQ+Wyjyt8++x5W8NCyODIC3nJx6FvGJ3tP9zYvS3cqI9ls9QARHUE6nBTz5+A
eM6frVPLNa5B84IroX6QPfQ7/mrMztMUTgYVAlwC3AuF9sIA+W1I6ESizijkjL7++R0fn7/hebIi
Gl8XwL4VxyX34Hlf5AnW07vvz7cnrdoL2+Kzg+U8VbHCw70L1aWjldB6gEQCEgXHR5uNNC4gPu2H
GysXEBCIF+oxiSag+RK+6ujCDH7cegrPk5egpUA/Mg8jWYSkTYa2twcmHQCQqvXN/iR1uSGtpa9/
HtRPFvs52n6MdF6NHEgtYTCmrzamm0LWf/lbzo6AlnsVyihjcSxm4PAQ5xP/DZ3R1JT1Jh4ucf4+
2U7/lxNVENR2PvZrPTbXcZS/U7VcMgr57Nlnx4x1Q6DbuCmOpZjUngOelxUMujZ/HvyP0+LwPB3q
DBkWGLSoY08De914g0wobFSTtYMf9eALL/EB40qAWrxkM/nJdJ/Ha6JUqLNCvf4YcL4ZF7edcATl
6u/6puF5uGZ73CmrwOZpmElj/iOovURMbRp4ZQJswoWL8bMfcXZ1IZcZm7LGW0L7jYZYWVWPLUou
TMonMWd4Tj+24wqkH9DEx7wL8OzvkBG4FqVLtVEwjCq/m+ELKj8oWth0WNzGY+4qqv5KpoOF5/Tk
OojpLGWgjrI3+6UsEwlwIiGXVLw+G7qz9TwTtSg5tNjuVb7JwRxga5h5Ot7/eUF/sl3O5TaRo+bA
gWN59ZHCvWO2ha8usPU+e/RZ2V6oyKvCYAWktO10yicODcnIvyRe89m4nN2bqKjRXHRU4Qzx9qRZ
t8YPMwno6Z/H5bNb5Zzy14Ws53GInS6DnyLwM7QgUmOmlFCylYW5iZn7Io1Lm0t0i0+G65zYxqGP
ohZRqeMo5vXJrT0EJeF76F842T/WAGPhObMtMnnuUx6qYwzJfwLM7TLuG2DbVVFu5rZJOEdOjuIs
8/x3unYXaBif/aqznT/lo2k5X9TRn9+G7nXy/653E56773JzqvhrLNyyYLcNXVLJxgscQEzdKXL8
IFk5L0xxAkukPlzpETFD/C3u5+XRnyb1CNf5aE39sDQ/OImKDrbcTA+pqDpxCOJmhPUl863berVP
1J51Q/vcgP2xppLoNcNBsT4grgtXlMUhutcXQXkoXGlBvhCkTwxToQPbk/dPqusjD35T3PwwQTls
5gpEiGQtomAP7j10HnWwvpvBmjtTCwcpDwJfIRZb2adDvDYZbXP4U8WTh/rMGNCXgVq9MXVQPE+0
GDMMVrsNwlMnvwfCra7lsOuHZkw51vouqlDQiWfdbdcuED85LusNoqw6W0IPpBnKc3Xd99V6FUNi
cDtUU9GnHSpXqXVTcAhYOH5ZUUvZlTUAyasD+lggezkqQesfnbTmuuhW/3vol9E1BIr5o8v76FfO
ouKqRST824x23HPhgjehLNms8SjSTmu3qa2ZSMrbpt1AFylaIT7c53cBbhYQq/KooEnlUKvrIFNw
Dxw7skzU6uJfbISOZG3Ib1DXLOi6XpE4FRabQEf0Dr3uLl0tVPDY4I1TEoiQvOZC0x+QN55HCD5W
871Yg/FXwyDV6Kp4OXS0pVuUc2MonBbwcepQXTswFsrb0hZTBkH/0UEvN4Tu+AR3iYecixI3ah89
qrkZHkroEH9nYQMjKAIJ3xliNFUGTZ0yA9kEwpaA7b3HQvIh0QXru0SVJ1Mq+C/VSTmE/saPIJg3
0MmgrDdZ8xBE9ZhasHOyCLR48Io62eMfF6t2xB9FmSz56p5RCnPP8Hybso4u1QGrtHeJIvCaScxA
VuAs2uVhqLW5Z0zKnwpn9cFv4slPg7yZUoQ6PcnYoMAoWbGmv6pFT2mxlFMJ2AKJ7kiVzwfIcfZH
4ZXVbTg1Q4S7sMaCQf6EOTdKwGZ1wJmTmMmXKq2Gxr31PeplMtaQByVRfzIzWnp9B1E19WUp2jIT
amrLREiMadI4CFqmYuIgOATofNRRN93ksQSPeRnQR9s4Lzd0k89yWjYzak0nDhZDONaXfM9t476s
ZTW/23ldN2ExdL863H0nThOGLYmbsNhz3dBkCGll04UUI/7PH4E1ynm+KVwDvN0a6i/wLuLXRVl1
9xo4iT7tTd2p7YJy39tgOS0SUw7ud9g5H8wcwf1tWEbsCBXkcBNDPhKVqLU4wPKl/q6gh7nXNfmm
+7q+G0Yz7ktcmg9L47H7Dgq0d93i+XvazXQzDz092L5qthLbKqsHELNYScP92ATNjtk+uFNG+ofS
QycoMIPcoae4ZACaRLfzGO5AKAEIMTd1eKv8sfspynrKZhLmT5bBDaafgnwTiHXd4TvFtzVXzTbs
jboxQbskay2alDkoPg2AS9LuGMMB5EgabJmEuXjY5XSsr/KI1zKV/QyGDB2n+MaPnd0AU//UWuCD
Kpiwb4Xi01bgJs1QUGbwrQKiH22RwXobX09uI1R/OyvlfjVQBdkXgf3dxkigCrQ10HpoVbvxREAP
7cxAtuM1oDNkrMWDdOKkFevBTSqfy523yvnQdkHr0gWyB9eTK+yvmIfTi1iou2JSQxGJ23XHwxaO
djHaxnG1oIjXQOGk9idyU1taYXkDvmNhEFgkA4uCuzov7dZDyWwPqSXxSNnif8FV6+8ZhDTwN3Yw
X70cvEAA+bythW7Kxi8k49s8j8Ms8kFrkuiSJgJUoKOmAbtSpvc2aD4WQcI6OG1u5wmiGSCRRd43
oir/OZ7n8kaqQO5mMeavBEsVFUwXINts2lsLi9vjCjZ/4vLWy4Rbiu1Q+HZjjCxvrVe3adtztsEM
q69WaP+4RCjA58CMXq/gtUN8Vc9ROoCQni0OahOguFTXxdArkHB8nD1+TujDGMTLHg6M7Q4NM75V
lq8Hbyh15ojuk6WgzRveydvE9nF5U8sq/B5Lr3wIWcGxbJZ52XSwdPvCqj4qkwj0vdTp9iRP3Lqn
RpP2IHlXbE3ul9swKnjasD5+AUjdPLY4Nh68fo53Hh6+5aDS3EA9qbhS/eQlCLx1nVScD6+jXLVO
Z+XQDmC8/7HwwIPCgRav6EObLXO6eJ2mSidz6LPNXEBUuY+m/IqUHA5b/qj3s7+Oz3E1mdtikNGx
9pr2V04tCHOsUd+YbcojLogAt2hBdksZkgNKfTRp2TDso7E2t07q5a2GQcy2A+Uqk2gf7eCZE36n
rR6GrWcXGKWE1s9vBuHcd9l6aAVO2oPgV5HzX1rxbq8o+hSmImDRlXUnE2uj5oHMQ3zbNatOCOQG
X3whibfvqkE8ooQJ++qVh98dA8NsMiWOUYWanZFR/BIoFq6Z8uU0Zarl+lgElf7Kh5Vs8lBO24DO
/gYszX5TAowB3U8vPDiPyl0uPeBavZn52zgq12wSwU89qjbtTOEdOhG3x2jtvR9AeU7ZxJd1SuZe
gTcVOQP+pLIZyE8YAa8RaS8tjn0LKOi0VsHT6jV0WxfzgIJXYbcF2g+vrAL/2qC3e5Bwns2WnrVb
VNq7HaOUgGhp2q1uQDSziGbuYAI6bAUEWSA83zQ3EzDobiv7sLxXcPrIBM7pI0w06ZWDYhHqFyNg
BhUdESK0SJ/BVFejBT0wJ9cLLqvNpPrlCjNsod0ImCOkRU73LKKJ5Q7CNTghaTSlM6waHudCDFnu
YoKB6eIucSNZ9mh7+TfLUE4/wKNcryyR3VVQQBwYnrb2ZlAFeQx8hJBhEOT3w6rjAJtv6oMfRvUw
L9J23kW9jfaLbKM75vcOgyb6fTd0/FAsrMLxUiBOjwg4ox0fyU9XlP0d8OTYm8HE4g2acTUuc+W+
tuFwOhXCstr0qIf5KfGr4lrCPWyLgEM/8lGaajPPHZx825KDqxgoqF6dYBdrjpvHzGAOJE0o5yu7
KKCoRzTmJqB4J/t1ZGUNXSYcXhJiFQ297xcEmWHY4YBdpwGXpmqb9Wfu2uLWAM+S8sFWaGwyjZsV
VcZ5U1VK3UISqLQbkROzQ4jVmUQ3EcTTB2+Z4isLupvnVNpW4PIOEuLuVV8KUKNPXMaAyMBkphzp
jOrHFBYgQCOqStbGyQKCeSaADDcvd3Qe1W3RRvGbAr75p1mqJuOl52UmoO5hZb6/FwtZt83q2yGx
dAnumpCoGwqG6mblenwNhoFg+uDHViVeBLkBhQXDUh+n/tdaT+IJek8xBLaq7kuh0YTFKGi5Kxeu
ssGx9h4fza8cNMbrDHEyf/Eh9NZsbD2qr6vKkUlGoWc20PMfDgvv1jtRrfYXcz6MHEpiya/BjdHt
ko/N6fc7D3pbGhF6B++pNoGJU4h7VMagNfIV7c4FHY129OiGAj+zi31ZX/F4kZnEcZgNpkS/o8Wl
lMQFADnQymvuYC48N6mGTMuQ9GyaDR630l/WDOU1ONhfYlpAg7kg5M6DgA92ggDdWPSOPRdyCsor
H1VBRICVY5lPA3M3C+rB+xOZhGQEyHK7cL1BzYo9Dx1J29od5SL8fTt48VfPFKBNWph7PhSz5V+r
NppTCA/QHZRHTyp4tXrkEKG+Aqd7/oYAx2sgCaBoBnUJ8i0SK4Oq5bysPxEZzSBHIxv4zsqp/jZ7
WkcJxS1851WUXvsDWR5NP9U7yD0Gj6hv+EdpQt1mZZQv+CKJ2Bla/1EK/wnvJsxbfUtHKGDbbt7T
UO44pNsAbPbEbRyX/c5zLC9gx9vRRz3wIpNRMDy20LW6ARlufcViYJsC+2RLPTXsV9cuR2RZUYaY
GjoAtuu3dgbZvkfCdu3mPs/YvPCXaXTLfSVK/14xNh6qeAKRDJkJmkZlkyLVDI4eV8VtE5gqM35c
pHAwWGAcENjUlpBqNatPAb2MI7aHX8D03E1VcVua1TwiKY6zYGbQ9o0Lt8HBK7dtvTTJCqHXF2VN
cIXFnl+VsHP7itol+N7o2GWILtojpFy6B1qNsHQdYXCt44ZlkFZ3adVCUl/2cLLi0uuf2roOdAJ+
vdkPK7Li3pJ5F4cdeefSFn7qx8HAU9E33ZcRKACIfwfjHaKhKE6ojBxJ2NIPqT8hE60i2qbjAnp7
4nvg32ezLKMyLa0bdzDIMXe1rsi1Z4Xfpno15E5Mp3gR++clnCXbAl7f/xhqWry7oUY24NzSvIAR
XRx9T4cT3jdzt8GikNez3zV3atb1ngLVhMgTbHOYv4xKTMjrT+ktGVu5Mz1WgYrHecl8GK2mdatq
/C1177qAqkLkAouITTgEczVRnUb8VUtvAzmJ6aep/PmRmbrSu54bkKYNnOVfsP7Wl5mHDTi6cTfn
KcdBDCVk4fK09QZgn0YgvsHk7A5zHDqcvpPdQYkbFCI3TCDzjmsDUxO+HNoaqgAJzKC96x5SYdki
miCNi9y+GlsHScDbjiYwp+qOS43OfipL3byNFbjZAkd6CosLexXwCKgHXDN9MkRuva9AVL6HHDqF
HoXmW4c6cIqyzXg3a9XNaUfrBsLJ7fqWNw52FINmezRn2Z1PiHjrcXqiYezcbTWNAxTd86nZxvIf
/YVlRWQhjIcM1hA6glBUaIKgzydtWjruofZfzg2q2koeULTAjRyolcPhosYcpS6e1+9RBYenZCTd
uA3jfi3TEeUWP/EBPYSnRNTczkgq0mkV1QHqGmHiIluirSX93dhos7clW97Q1xYJ0jUTgIG/AozI
tQUXvDJ7V/fLDzpTDmRMY/kV0BzVJoRgSzavot12jsQ7ikNgK+Hi+DWfEQDhnEQBu4jb4LoasLAU
6a2DUbiL9n6xQsij1H1/h6C1SWVEgoyjnJA6ycv7GrbSEimJ9IKU9jl9kyfePqLaJh0mlh804+2h
8lqxJtovYRSBXs+elKraV37gHilo+kewGPIv7Qpz9XRiUQ0iQ/RVzLLZcXDnthQ8wIzHIMSjMA2b
Ed8z/QHkaVT2hrJkT+iOEKzmUW3rvOjugYtUOwiBqhcdGnZly1Lvm6JwL6hvFqnhOKWbBfWnYRzQ
fpim5Wj9uQJcEz4ZGdJDdV3YQGyRcreZ0UOYTnSwv2MeKFj3yVxtS5dTtN56ZBmQUy5RIRihDGrt
Qm9YDyfp2Y70VqEv2KeyWtpvCJ/Hh2BeaYIAV0KtQI3Vja3cmBkVxBuHtP0AiA2qSUNdHDrVl5kS
I0sbZFNbF8fNu4NgZZMYpfmXNg/pPZRM2DPXcC9CtosztG+KVBodZjVz6y+Wo4CcAvrTXcODoNgj
vApgJuOVe+zuGaIfwFqqkrpXWaroqZbUIEbSlGctX/1MDLy5UsMsb6GuF6VhIfhT2C7NAdUp8Rot
YXsblUVxJK5TDxHhzXevmMjrGvJoP0MZ6hfqcCKzHfMg3CCCdevqU+wrfbmhLhxb5MxL8cIh4nK0
njbPsgzMl25i9n3lwXzg41zuV3iIbVrNwiu3cvIIF4IwgzVMd4ATj9n7UJ5KR9iPX9MwZLddHcmM
Dk7ekaJdrwIz49CC29CtAGNUZk1VVN+xpfPbBR2VDIiJuoHkZId0PObllaErx/6p+m1eSLspYzej
ULe67WgRNVZh8wuI1DzxUDa8LeqZ7ljJWVYFqv0WI5feel3T/y5D3LstqPfbctIKSbtwR62X6o7q
boGohnLvHnSBHqqOiys/Este+jmCsXVhqJ2EMeri2C/+Y1w7cUcrTx07svAeUi+d3FaFx1/UGqMV
w5fosXV1mJrJoO4n/QH9dTOvjZ9K7fKnBmnVbyVr8+iZtrpHyi3TqWT2hYOjs0eFMkgnQ8ZNifrb
Nh+HHsg2DQsaP2bhkamuJMg/bX7FqmYEWsIg/1Hj2t5EBdE7Dl7OPghLDBzwdk/1bGxmCux1Czr9
TlR1XqPQO0SbSIf+8zqyjuBkRJEr5YaKe0rK+g4AN3JlfEKPUBeYUmR53gEQv25LiY33du7kMawg
w1IQSMKka9TVkHWZxxvw2SLEPDOUiXCMA2/V+LiDbCs2RCLa6VphDuMEDW/Y5/nfmsXmaaigDl1V
hfnZNty3ybCW7Fm0kdjUKORkAxSx7utlhbBHT/1yV/m2OAb94G19F+XJqeBKEjo7V8MbdlozP9Qk
mwCkfc1dY2/IrL2dmobBS6sTco8Uq8yCAMbD110koiBBFaTaLHDe3PmtGncgPOHybT2xpHZGqxM7
cU2CUfTfAa+qX6cZYfEMeOf33Ej3RU1xgUqcZ2+cI6fjvcg3o4jIjdWje8LtJpHp8+owoRRzzZEc
d9AkaesBRcW5RmBWB3swFe1hmgpk7gGq3jGN820oCLK/ueze/bFC8OMGneS1UVfeVMaPObfyKRqH
AtJMcMx5AnBz9m9pZ9vdEAM05fIIokYsIs03SPLUX2YP+7oZWnMtSI3GN6oQ9/CnkF889KvvrMfi
A1RA1HYO6bgxKkTZuy5rTEldP6xwNtq1vZC3VWXJzsYTeexQxH2pS+enwgTu1XgrptyjbN0ZPpa/
Ag+hNHJesUetpr/ua8RX3En6rMN1eUCV2iU1wFbZmpf5DXI5tQvEuG6rjrkdkOXBeynydedch6Lr
Iuxh7rs8Q8alH/XYFteFh7CUtl6c4fL2XvQEsSalvHo7Y77ljgqIs2yBDcQB6WyDkNUi0bsJwUA9
6o6oaIMAl7+LBnTXNBxc9M34nPv3zGCA0zqo8xcy1e0Vb1j5FRWYpTgVIG24q3ABRluKe+ZruNDI
YiOPMZS3SjF+JXkZAesZdn4Kmyz9jopj+IbpK55B74b/GJyq+B1coNwe64I9a8JYmwgr6YvPgEC2
Lby2k5r6L/kK/YwSCixRhEiPjlY0+16P8qqc/PVGlrW3pbYMDksemN+u8qOrumSVygKV94ce1mIF
oKkj3cflEn1pRDg/NfMJOjSX3uvofPPc9y1QvCyK6IMAZXAfLTNMSfwR6nN2FStiVsDI8AyAPjeF
7dQ9nIfcN9YE5b5UE/kdFhD3Q0fskkjhJ63UczVdSAXi/AvQeSS9f3Tz9OCr/lc0rn/ZYj4hn/4F
K1ulgMY96snw7sWhx0WY33UoSn77c6P29JQPOnXn6pCxIrQPnQfMXdc7+B2s0bU3q+W49MQs8FHn
6hsqKNFzF3ATJfBfyNUFUMNnrc0z1FlIotBHjIUO8cy2aANtY3JJK+KzR5+1zk0PqYhgmU9d+e5g
ou6eIrL683h9Mtn0rG/uCdprKNmqow3uT8XSEN0VqExv/+rp5/KQ6PF3Y+7Q7iUcMtXM21ftfR3Y
CyvpE6TVuShkB9JhO3RTcRyQsSZjRed0XlDi8qYbHEZ9RrGFLwzTJ8sqOGPDebEHMzjSAXZTxuYJ
RWId4mCq+n6DyqC6X6U3B0lXV+1rTLn5RSvfXAKUfDL553qRhR+MjmoASkQcr5lYaqTfMb+E//7s
6ad18a/diBQ3sloDT1KaHIGspSenn0viz59N0Oml/3q4rLsyrvnp4fGTCp9M0xyoQyXuvWsuEZM+
+/4zPIzvqNBAY2JrsOFn5MH0hROd/Xn1fvbssx1tUSZe5YRJ78kMjka4beCc+OdHf7LtgrMdHcce
tQu6nnDd/LkOJCXuHd994eGffffZnp7U4JmotepYC5pVHbzSQx9lh7/68n+4f/+aUxX5YzhU+PIY
1QoAd9fuZ8Uvuf2eYCAfnN7khLP718MLiAxazfHlLrfXsqoP6MS9UYkXwSfhwjn9ydCf65gqiyxD
mFUeI3RMY6gJkPFRd/aCOvHpSz/6BWcAFwHihtJ5Lo8siK5rENSAI2i/k6L5AdbM/UzkrTPLw5+n
4pPtda5oWsKqkkIDGYgq+FyiORKL537WKNeD8Y5uOQfBIapr8vjnt32yqs4FrnKobkLeBBPvIY30
6i7rxHhhTX326LNNDGlZIKtQxD02hr0X1VCk4PZcQG59Nt1nm1jhNAu8bpHHIPYTQ6JbMXzViJj/
PCifPf1sH2tZw3sAunGHKj8OzU0B3ceZXWJ7fDYsZ/u49uahXSgebkWU+IJtFjIe/uq7z+WtrGNk
ZBqjwiBAoguBuuwXVy4XDqBPFub/aVvVGs1OVFePvd4HKBFA5jALwSFHCamN5e7vfsLp5f86K6ao
MRMwJvJozfdC1fu2QuHXv2C1QU4T+ME+PpcypBFnrqmx2tGIEXuJPPfWLbN3BVtXi3wWZzU6AWtK
PcixcYlaa9XECD9C0W3+/PM+mXz/tOL+9fOAZIjGRijv4MqwO6ic5pCArS7Rbz5Zt/7prf96+lxA
FzzScXHMJ6R9I1zxjjOKXjtOGL2A9/xsEZxtarsUIZ2m1jsQHYP4Ujr74JXAVEBbtrtii3FPMFP2
L4SC/+D8Ppqvs20+N8DouJkWx6YzwTEWUPXyQvDtcmuPU3Dq1DK+A8CtQJsTrAaEVG9A1bSbroZD
TjnZO+ixAcwZP0Lsf0o7V5AkRMFI9d21VdWmCeixh6mLnDuWwCWvS5gJH0uhv8Jt5Ahw1gwtQXbd
avXLRHO2kHq3jBQAn9VfEzGE5sLOCk6/56PfeXbgNILpEQbj9DhVi1/BDZqBhUkcmKUOiiF7ZO1L
2uRKX+cnMVcTd+ZG8SLcEyP759KfwtQD2OPY+JW7n8d6zoJaBxCCLca0j4Y68QL1boe83BqqJXzk
h/Iv1/PZYRbrtYTALfEOaw0eF8Zk1HcQU1AXrpB/QoT/HxhIfv13RUcexBeRh9OjAJ7ubnFLeQia
EK1twHbvhhUbqUeBGyL4ENhd54oiVVhAn2uBU0vICbdEvJLuIZg/XBVN4B+mCOXGckZjDbo8MrqA
f/04wIF00tlXrraIl77xDk00To8RawEpBdBDQetbBvCfracLG+LjhAUqKf990To4alaC5kRJ6IEU
vncqeCLGBPAspt/Qot93y7QLULX983H18YEC7Yf/vm9uvRDFIi8/5MN7hX500975648/P/vjkwSE
9v8+W4m1CFEhzw+GzdExnGjzAORNuy8aVuwntHcSSFfTCzfjxwEcO9chQncCwMhpzYHfHUM0yvmz
T8M3kIje1ya4Jxw3fBnbC8HJh4d8BB2i//4ygMp9V7ZAnChn7mhsdtaGb38etM8efTYhHk7dYYVA
0VWlrM5IHlUbskIL/c9P//h+xJefzYnvxXWVs55cjY0D+nHM6y+GShsnYvHbx5gAWwf7c8D4slxD
l8pD0RKOPHEFXXGwLXd//op/BKj+b9PjK86usQEcPCYYbCFyPi0zlKkUj5Kh7NWS5X0RMpSfu9+L
oOU70MDAt6IZhjsh7vLrcALePVi7GbAZfzzhqd1R2PmXiDt+M3H0OHsweZImkixVoPlAQTNSb1AC
Ld8cOLG3Hg/n70VUQ95ohdhRUoXuH7l8lOLanjQwfKagy/uzr49RnrcH3hAAlv08egC817xAn95c
twhJM2KH8pWhXLAfJVS8S4fKO6u02ozaC3iq4srsDDGvAwyGrpq5l9vA2mA3x3N47FBuBGKH2RT6
6vFuwg/fQpktT5dVd1ndw5+KQqM9PcmEZQwo3cd2pZomABAwoAVGflOjRYZmqx8cwnIwqPUuNG04
kK266ZsHVS5iA6DZBAVpqcEItDKsUIS3BuaBbbt4N+v/ODuTJTl5Zg1fEREIBIItNTc9uAe3h43C
/mwzSgwS49Wft3w2bf1FEVErh3shVBpSqVTm8w4qe27wFiZx1XA84L7Hvl3Z9hdNCibXcCBSCqil
HhUyt5iNsG/7oxgnKBNVr9cXz0VTjOYNjyHsEa5H/NSNET/+Q/Jk0xUkVtT+luZ8e/0TS7/AOKx7
G88mKQ+dOOHNH+Kck/Gm7smSyHC9/oGlTW4cqqWqtADH2I0Dlrxp6LFGvud+vt72wviYsbt2TgDq
HXo3nsb8t+KIdBX0K8QR/2OarriIf++OF/avGcETpTeOsyrdmDqluLeazN21SddsK1vmIEL047HN
iT7WCdJ3K2UPn9JQAPeAhJXvCPI2XwM89d2B9Ozub/vNxngi4xqVW12CnD3Iz1MQzPJ8jKA4IcTK
6bIwqGb0BLTJtJfF6MaO7eC9/L1Lf5EASve8XVlyF89KH0+z/54oBSBDHM9XbZwCm/NsjUP7aXRl
dhqJ5hqv4ICZeBW1dtfH66KXgdQF8/wittI58ae4Coadmn7UKolLpJgU7juqcXbtgKz+oln52MJi
NwOhWaZ176ZYkEyW2XeUDKdQh7xNHR4/5byHP9yI+orWeQvjGFuSgz/DkWNU/eczd02KaWmozr/q
Q/tpDedOJzVmPpF8Q5DZCtkOUYW7OpTzAVeKfpv1abpBFkkXce2vVsAurAjHMKN1M3mkRsZMrBI8
RSE7I/zS2Jn1fXAlgr1zFv7xCIgo1xfEebQubWjDqA6cTjLj2old0qstSO7N5zBsp1MP7fKVCNvS
JwyjmtMabrXAMshBvCqy30XnoYj7z/X+L6wxMzjYlBkC7HgYjRVBKpSjBx9igrO1sjmXdv/57x/W
QAjeAVFIsootPAOivF4icue9WZPjndPGn6//hIXxMaOCfGznwitaEufB5yKgyJx6T/hNAqowL8Yq
Rpp8kZQuDkokdJ/lHOmDHnFDut7zv27bhdXzt6D34/jUIHIkbmPHXoQkbWejUDwQlXvx7H1pvvs0
4sUuVBtPbchPoH9PdAsf6uTs3V1wlOfc3xfZbQtgwV7lZ/zTfs6GvR2tKd8uTZ6xtHmLjN/Z4zZi
F2WDRK7hGNi9jhApesNz+ErcacFK/HW3P4wAkl8HMpUCjkh5JJ08NEjlo0ji67tHq/8sEDQp1l7P
ltaJcdbJvpwzxM0Iql9SHg1B/6kdp5ckabsVW7Cwl8wYY4JgDyrLRBuP/KEg71SuXG2X2jWOuByJ
PgyFw03ch9CUzB3vBxnW6nwXjKVtHGiymWu7gCRjHGSzk+wYklTelMrbd4HawvtxRHVfqOWayMDC
FJhBxgTWl+iaNLHT+X/qtviPpPqunWV44wycv/thNXVKIIVy0A1ySV8l2ASQ6rq+U5em4Pz3Dw2X
HgKGbacaGDKNghLnMIk1fsdS08ZxJULkPYANMsXNiML5dOK/nBTRi+v9XppeYw/7QPaqWhVNTCDP
pb/awdfZfRp5uR1+Xf/AgpGwjcNJQAFMeaJs4nl+RDYX9HDeqto5Eu5ur39gaXiMXRsgM4Z0Kmvi
wUZpRC4hhFOveOOXm7bNCBpNp9FBgpETB+EwfZ4cZKwhEdu56d0N+9PYtsgppUUZaDcuKStfSRbm
DxViUfE5jfg298M2o16oEJ0DVuAnuB159Bp+lyXhQ5DJ91sG3zaDXCjkbYMKiTdxeaaYirmDkPUY
VCtTe9ka2GaYa6KeqJqideLURRJGDxW8WKnB3UkkdN44xeep/7Bv8c5PyrnMnbitMuDHUXy75w3w
HrcNj7F1E6d1q7FD64q2r6lwXhp7LZy5tDaNjTvbKWIdbk7jELXNBXU3pFoTA1lq2tiyFoc0lkKC
RVymPXJLZ82QBGjfhH/Fqjf2a4UcPKXryYmbBpmEOiQhktazNRDVwpIx9SEymmd56vh+nE3oupzY
XlvsDiV6bGVKlz5gbFq7HXyrdVov9s6ecOhGvSM2SElZscfnZv7X4bNNlQhZQqiqbWc/9lHEfRjy
6gvorg9h2O+sOq2Ra4jEs6H+eX15Lv0Ww/uupzJJme9gsDwhTwovRvvWHdIdLcWamPPCWjK1I6Ay
ByhbiuEKkx8zuyuQ+3+9739va5dGyti5okM27VCjurNtrfbUq37c49WcooIpAGY0D8P0c81YP73M
jjO/FEB3IvsNtV10Wwyhq6Icl6YtUQLafhLV7N6AMgfUD1FYL1aT7uTrNDwEUHD7LgLbGaHDp4Zv
IEPOHWqEKF8DJi0MEDNMhPaB/nZs342bJKwegw4FX0PY0eP1UVpq3bASQKkSa7ZgJQL82hOTtH/z
ybSa4Xf5cLcDo/N1MnLWQLkQkk3FmYyxsawhYihKC9VaRGzhF5jKGkOoCwmyMY29cT4NowdlOLK9
PjhLy9+wc6LgPBmHgcZlfs+QQgtK5dGy18Auly8udmDYOcRSJaJ0KBmROY184DNGCzVJKYnq8ViF
n4omjORt8i++bUprOCgdw5mIj6X556b+SSmSc7Nv14dpYZJNrYuJYNckFMPUWI0AnxnkJmitPgNJ
9hT445/rH1mYZvORSXuN40OShcY2kABTOZ7yKjxdb3phmplh5Rqagp9pd16MYpc9Iz+tdEAI46Z0
UYz8+asfHAhh5XXiEOX9nWYJ5r2C2lSKGujrnV8al/PfPzSfTcxnok8oKkvCU1Lp71Yfvlxvemlc
jOUfgDg2Jyg3jEWnwfXQZAtey4NVgLdw/QNLfTd2QO20RHIc97GWD4F8oxDdvd7wQs9NUmrto758
5ui5OhONa3nHkb1v92saU5fvRCig+XfMu8yaR2LXXpyW3yvBNlClO6TyPxKm+8r9edtPMK7VLZWo
NkUlVawt90n7DBWAOty1pVsfbvuAseqJ13tO53luLIb8LmTB78BrfsFwrIRllqbg/PcP6zIsiGqg
EO4g9Pzk+O4GVfaQHV3hSy01biz6sJSVC8/Zi4GqjJrBRs20iNJmDba3sC5949RqJAEglrt4x8m9
X63tn7pM3Tjqzr/DAjQSLhM5w4E4OMemqVFPda6cnvIVW7y0NI09m/sUNTo+osmlzZ8BJnwupfVT
hv5pauqz3HiyssOWvmNs3VzhOcBG7C1GPe60hYL13ZTZnypnBPSiGuWmqKyV4PXC6WJiVpOQtSGp
Bg86tnPwPoUgLIx+nyKtGwLSyOaUu+v7YWHSTdRq5ye45XE4okACiQ0FNmiDQp1P1xtf8NpNwqoe
26HxHVATUQV6crR7cushxkP5V2dsXpqBfxn52pXyb+j3gt/rGRu7bIXN09RnsYdz7VQ0et6JQvjA
lLj50QaF4YSque5Y5MJ5qFAOtWVuDvnroO7vJgirfU6Q+XDbXcgzjECA4hz4BHkfV20RWQAKiz86
XXPwlybMMAJekNszG4s+HnMgVOAppWGyvT5dC/bFlIOYSzYhBxz91uDl58j6CZgF13UtIrWweTzD
CPhjMYM5h0BO7+H+CXHuCkzKvjg0ExHfpxHlgU6QjTfuH8MiSFCGNPczINxRDNVWD/2Eesb2V7hG
012aBsMSOKruszJIoacSjI8CUTtQt27bkvTsOX84Q6xKB3blcTdO/BqUlL5mdxwqVq/XJ3nBsJjY
0b4DDqCs4CSkzVtq3+eDONi0jFyvWVlFdOkLhp8w5XPt5GlG4yL0uw2ig+kp7alzVrabj3ig5xs3
J3LbqAIAENWXkcfzd16gbFi3ffEMbH0aodKuBXAghL5qC7hegzJAvN2103ufN/KUoFjv1IIosA07
oXeBy6rdRHWwr72BRtA0QToLK/JIwljiAcZ6n9vaPqlAPg4KVgh45W+C2d/zerL3jPJ7yEpgAosC
0orN+HtOaoCLwwZUJI5EDBeJzxTV3vvcqVHY2aPs9PpMLCwhE6FbtankTVLQ2Ofzo192d3peg78u
NW0Yw8KesxmPxDTmFY9SPR0nO1w5ypeaNoxbL6CLV4OdEWcElRcDHveAXlzxnpbaNjwQR9Qc0n7Y
VJJ7fpTPg9xAqv75+nAvnRDUsD9DZQ/pUCce7lIozKYy0FNUAZqE3GzA27rUVpucNeFL6tuoV7Zq
a5/ozNqCmqg/ByOK/VVBqpfrnVn6pYZ5aizKfclTLy79zt+4fplFPm9W/MTFX2oYJzAVcG/XOHdt
t9CbwZv1cyVS0F107zwAZmFNEaD9yUMAXudBCBbsMz8r7lijmofGKgG+ygDuXvHNFsyBCcR1glFa
Vmkh1sK6U8dSgNzm7nUGOM7x9E1UV9yIDZujgtbuhsGjMYQzH5Aq9Ab+xX83TZWZeln71OtIG8Jg
lsTZhSwpt/2UrpWOLZy5rrFTgxDEd8oJ4tVJYMEGifC+QwHQzrOy8bZdZWZgzkr3KO8facwm96ks
uvsB9PTrY7PU+/Py/nBUVRUnXguZ6TgAxi1CGOAO6dW/cjGubJMFl8HM7AvdgIJsLEQ8o8BhnyR1
DyJhkT6cn1uPoOLyfcUCYKqu/5qFTWkm+knGQQCxsClR9R+PTbev2htjaq6x3zUq1vu88zEHdb9J
UkATz/9ma2fu0jwYG35qWQkQly3xzJpHAbK2bAivVeO4u2lgzAw/EIsrFNthC+NcARsVpUYbDp3K
24bdzO0jZcZcDxshDnD7/Irc2uYbgGe3ZerZZuYZL8q80glGvkr631ZVAcvk35Xn5TNNK7n6C+vG
zDcrh8z2geiScV6oLyRB8izF5fy2oT/P+Icdpody6Lwahm2YwHDP6tLa5pYcbosB/pUk/tC6BO4n
BIcNoSjk/KWyiaqij1pvLSC1YPrNjDJWnKkrgiPWWyhkCz+yut3a4TG90fz8rX350P1W9Q3XPKCx
RcHuSn6DQZMAdnl95Bcur2blLUKaoxI+Og/SGkjAeURrtqE5KDfxVJRbm61lMy1sXsfYvGCVzSMj
I4tBAotU5R95CAFitRaJvUyk920zldQGb0XPFgOkCdAxXVZRax9qUKs6CMrRyo7K/N1nToRE/ZX7
78K0m6mlEvfTkbaIU8HBfiUlIGeVmx09nRFkqXe3HctmAp7syqpyZxjrMCD3VKv7zss+XZ/5hf1M
jDMZWlyU01SzmDjjnvUhOCHitnd1M+eulGPhcGlNcVfIcccEHvHBuV+rrVly/MysuwneLPSGAHOc
QLzchCQdH0CIqbYV6hc2XRJ4UToWetu7FsrWEKLvP5V+4AHFFeRPvlZIxCVwEFY20MV17cEL+Nd0
8TBUnk8GP+4mGY0wLrabRo1+vT5JFxcZWnf/bT3wRD6459anMj107kMxPebstdHByiK+uAjQvvNv
+1oMoKeNaB+I203p1ZEz/bre86WWDV9AhcjLGSVa9gEtta3hlFvj8YamsdWNQUlz8M9lb5NYu+Rn
CwwdsNFriuAL9vCv5MEHYyvZ5OUSmNgY79bPsvM2jesfujx8tDPylIrpyQK25rafYYxQb49g8xYo
Y4EljGUiTwGhK00veJR/jeSHXwF5hERBPZTETv0uh0egb6MmecnsL0gj2F7v/cV179tmOmNVoax/
skEEZGn5JGaXR+Bz3wWJe9PGwgeMy44F3YLKAns/5lYdTV0QTcMQldYaR2RhiMzURoj6WRWnDYmD
tEVSQPo187JTIuUBj6kHACNW7g4XtwF+hWFlJ1LbzE5wvjYQKE2a5lCW4co2WJqB898/TPKYeVAo
TeBReqrYEHFqhBdl3oq3t9T4+fd8aFwSEHlBAPVjnpWfBOBa/QzeHk+bFZ9saVyMPdyKNkfVKcYF
AMMNQHCHwnJuO31sw6apBEDbrEbTAPEL+q3GRf/6kr9ojDGXxoaFos4Zlm6LeKS/KvrqduFmTv/M
1lqobKl9w0WahgYsSUhOxL56yZyj3wTR3LyM8vP17l+cUth6I+Ja5rMrO4v5cRrwqO5/cRxUqIG7
rXFjt9qzdCYOrZa4IE0PUFeWbss86Pa1TVcu+EvdP2/kDysS8gdkULyy49qFTC/YfL+TKvnlZmTt
zeFy0TwGyNirOhNu7VWNiKEhXT0xStNDlTv6VOS+v/UcK0SufZ6d8KrdvIWVBlpWlVC0qjWkekUR
sC30acpt0NslgbuppiNgZ0EEdVz31zCVajsz6GaXNLVfZUDs9zkV+qdPLECGBsduP/cyTF5oycjX
LC94XIY5/aLC2gYPkYM3PYTTvpiUBRpIWtpvPAcYDQ5HwNZKcpYG2Fh+jLZhNje9H1t4eP1/muwm
yd+ur4+L+90LzdS8zteQwSnQeBj8FOzz4K0INV6uvEXDxsJLc1XyLGEiJiFzwexPyIOGNtUL9Ew8
vE9nqdhBiKDE5aYHDjC3lXI2E/f0Jhm7du3F9PLtA70wFiekOqAX04k6hkRG/wvkfbqH3MUMAP7w
e7Yau4ssy4HcRBva9tMAgBIK7Oeu8XbXR/ei5cDKPU/ph72BVxk5VF5hx0NZAkHasfnZA9d4Owdt
vg8K0awcOZdn0Tdvi9AaUYQBLwx+cLMLewcH57DiiS5MpG9eEGcvZGRoZR5TMfCfYA6Ib6hLSz6X
eOio9nUVOHXUdl71ag/iRxoEwU6ngKkkue1/vj6KC7/OvEI6aZLlTTKHd2mtp7eiZdbRrnmzcixd
niNIEvw7RyXadJwAY8dgd+veiZIHb/jRrd7kL29f0HL/bd8Bch+Ju8UcJ46HWqFwPtVOFnd0+HF9
dJb6b1hHMINKp4JkxR1I0shpK8ZtxZs98ZEd2St7e9tHjIUsh3Ru0xQ3Rx8CBCd/sMS2s0oHlypJ
77rAT1cmY2mqz3//sGEy5QtpeU1wV49CbQKWBpHusXWu/4ql1g3nJoS0n0R9LlQ7HC9GqcybZOOX
600vzbLh3MhWoWnsCzypIDejacvpqKZzGmsHSYPrn7h8v8bl1fBzKMwHyc/SOcDKu4cgGfRJ56F9
sEoBISgigwcN1N/WngZ33wLdtrWzFoLwvAeFNwM/BtK8ebsylEurzjiUErwT952EmFrbIxQ1ZcTb
uKDkRj4KnppMPF//yQuj+j+XmblKysbG2rY6jgCt/oG87q+eWssGvZyuDBVjY+9XjYf6IK8K71DU
kBwRGRFbb2YKzHzqnRMpbf++6Eb5wsvU32WZqPee1eiHeoQW3hDY5BiwutgkTLmHdAj4fx3Npo0k
dQ9Yr6jGg7LS/L4HNffIKkmsTWtN2DkOVe1NqYj4BcbGTBiSS1rc+JCKCITDSCCBq95uG3xjL+Yz
wIIFyPWxP4bHftQnl3dbh7grHsLS3BqbkfI2tbQ1zvEQQrU1GPFeIECy3yKl3nu9/guWzi7zMtm7
Li7I/hDcpahy6ir/MHV0M2oJqZkkIhyX1jzIxDYrc39/5hqnEeoKV26YC74H1sq/tgw0p0qiEgdo
E896hkJGXCBJ6GtFfQrlQjlEoV/zg9847a4ThbPNE+RRX//d56Plf7KRIO1sfJk0OucVQMyIfH9P
1GeL49xhbZTY4xbJHSuOweX5+x/ddY1HPU4LpIfMem5BFudkOzfQrcmJoLdcdrG4DaOaubYPIFMI
ORDWfantQO1DBl49RarpbWbMvDqGGdS3VYU1zuh/k/pcg4ClnVPmrRxnl8cIV9N/l0AKfjZLFI7N
LHzk5SmhL3P56focXzbA8C3/bRoyj6Xnq4ABfzxAFOYV5JFN7z5AG+x6+5e7Dtf53/arngVBhsMr
BhEmSlm2gaAl1DvWnh2Wum94RX6txkCPHrsTRRuVI/Q8ggDcQ+gQr0ntLn3B2AS8QRh90BggJWdo
shwgOrQhwddErQzQZWfCM317gMugVQoNqFg3/f2U58+JXIuBLTVtWF5VUeDd+w7ufN+/NqpGPkG6
RtJdGhbD7BaoaATjCAPfCQz6pCKWDBs+36M+/PrCWfqAuWntKWBgHAeQumCRqstIe/bG897y8P36
B5ZWpuEGJed0KqgZMmiLB5+aFCpSEKMglNxmPM1SOB96r3NVJ3OcA548lLFbvs7+09xXCCr9vv4L
FobIvHRXA0EiosYQuc1zb/+Celx0jp2I8Nv19hfWj3n3zvTZM6swxz7Lt8NMtjn1DtebXuq6uW+D
sHABtgnuwJmKuBVGfeJBQwHpyNaf619YmN7g/OUPVwCG8oQAqiTsrvTZ9yQY3quMPc2QOlox+UuD
c/7uh/aHpIczkGJwKifJIJxbgZxn3VRZ53mBsXOFsuGj1y6765spj0owGbdgdazt3aWuG3tXWbmD
+L4T3LV2swnwZDB4azX4S/Nq7FqpZda6wNcBCAz5QetbZdN9zu+7YuUoX2rf2LQTRbFP1+PqZeXf
vdGPCP3K6yeIzKx4I0tDY560HodUZgqTmSXTU8jUMej07qYFaZZxQWx3CAWOJ2ghjHcTS2Nd1L8h
S/jrevMLPTcruXId5qC1yuCu4YhceuGWjWrFlC01bWxWQEoU6dsM66Uq8eA3DsFO1ePaQ9DZE7jg
ZZolXBpSppJ1bIiL0pm/AQObPZNJ21uAUwEssJT8AR2X/s53ZkjxXh+rhVVk1nURBLJ5bg9zbNeP
M7jbM6eRk8YM2oPXP7D0m84j+cE4eE2jHQo54ViEX4p5fPKh7TPTccMcMIGTcSOgJn39Swt3T48Z
m/lsKCARikPAtuoRpFfg7LN8GjcpH8Qej1/pgdp+ecgh/P3cS7yq+zOFblWDfJAB2VxHxyLl1xHa
qBDmGiC8Zs8davRoCIUxX96DaRXuyt7qDz20tEARTfNdKtPuy/XeL60sw1wQDhW1JMPrLmKe9lNu
sWLDQz7ur7e+NM2GsXCzVBUOzWXcFvei1FHlfKkDKO81r9fbXzhimGEshiyDjzL2mGVc+iKRevs+
Iyc7l2uBpoUPmLVwjk69jmt3QqXOfxmqTHEJnFAofr33CxdLzyyFU9aI/FjIuIK+UzxbEzk13TML
vmq3vHcACEyC/eBAoHPNkV6Ya9+wItVI2rx3MhmnRTVAUNxpI1Y23S0PjrirGjuuc7yGqBk2aoTu
277xk+AIrWu10rpDl6bC2GYNFwCLBW0fQ7ip3XpuNh/G2ZYgbyKJ8HcLxepXqDcpH1KrQJ4hI2Js
ts5M2lPZF/X3kM5p7GaneZydg/DK77MInQfFLBeakQ4QcvBVuhjKDg4yWkqbjdC29zKyy9xajxEo
K0UdJY1bPfqVNd5X3E4Og1MH30K7c8AaL4q3Akj5vR+qZJ81Tr3PhyLZBWEfQPK0IRzArQyUDXi8
6IvHxQZSZ+Mbt6z6J1CR32akEr6jQNeVmzbgVEBucZj/NDLM7sc2sx95EfYbGkAJcurs8r6jtN6r
BHqVyoEEGwIO1aHAy8w3CF1AYdEOUigFW/nR13l9RDnOf0SoYM904RxcZ1bQmnZ+FTOtopKoKkIp
R3HqpPW9Y3R87is27l3ektfZsb7wvoG2KHIF/lQQ7DvrplU7tw3HJ7fK8H8xzSLmE8oD/A6DqBKY
1imdrB9uCa3rjhUTxFgrKLkBsB/NPgc+lKUT1ERrseu0HWxKKF68dqXzHRns4WlymHqgEHo92pYv
IETayVMLZNymnDR0CjN7AmrUnzakFr+ABoVGIul0lPRQe4GoV7FTrgaXy57hsg0VFTvpOfKubFhV
QYpM+ZAL7RVqk8U8hU/pVCHu7Sk8WtUqD/cid90IurQSwrUD3dCx/EELX29dT9E+KoeSOnhHh+B4
WdMWyYfN9CVPKNu54G6foGpuIbPPafaWHlwrqgCa2M9QXn6hVFhQvkypeiosnUFmveFPfTmS/dB2
kEatSyh3J91XDaLsCWpj8h0K7mRfAa760uhhONQNG+oIZ8T4s4CqmoKEd+AiO5d2O8dxix0fy/l7
bg1/3NKvPnlnSWxMjRqjbAjcnc+8fgfIXICrYTvu+onPewr8a9QEnoIUpDWyT0nT5Y923dfQVAUi
GBro4OqSIfV+1lSNLTBoXMS15fXfBF5w90jiHSKIqJNjlbdfy5GFd7qu+Cc6EEceZjcdniaIjW+T
+jzgI9QVRF+qexD6s72F6rlNYHM8CXRF8LnPoIXZc9yhzpUEbfE4zLn+BMWm8tuAG8Op8AYnwaOU
ozasGaGlWWXBDgV3P3yv+QZVKrnJRQVQvS5DkOXzdpcVlBxQUDUEG4srCo66SqEL39FQbMM8JG8a
60cifW1kL1lmQ4sPMrflsCUzRDkQRN77iWi3HTbotmavdUesA+i9eRVNlSifg6Rie7us6vecZ2+i
tvUQaQiyFjsZKnaHJQuKJ0ohkZrdsk8wsl9mx5/9bZCq5GkWtbftU2vGZM6+rbGXuOvd07BJt0pR
kW5pkXRr4PbFs8U4GrO07jSfcXKFSdltm2yyD/Dpxq1GJOvUeS3ZhDQbD32a8CMAivWz6KW14nwt
mGqzOKyByG9ZuFD/1fl3OMEREpojuyYrN4QFp4IaB4HmNM/rNGV3de9mD2MlB7w6Q41aCmw37smb
+EgeNVP3rPkc71dUxgpSRRbsPxQXtp38ev3wXxgj33C8NE5fWiHgcdewzomqRD2WrvMZzy9rWdNL
HzB8r76dO9vx+uBuKrs9VEC3je1t6648XO//goNtVhaLFDrV8wQNT+ib3tnVVB21hvR7UyePqFiH
RPdsPUBMmd74uXM3Pvjzcyq7XuYtnqksH2GQMfiaW1MIFbuzRBaLHZUcC7tbWb8LjpJZcJx5NQn8
acCOliiYnvz5ZDXl8/VxW2r7vKo//JBKCl/OeY6nS8HJnoR1t+0cRDRva/28GD603vcUYFnhTLEN
6kSFUuSctzcOiuHfFZCtd+U0It5YVO2JdOm4hWQ0WbkpnH3QC3dQs2h4UGxQfolnSAHd00pkG3fk
Ee8g4a5qMC/XlGLI0m3NLB+WM4os7BzWQ0ypf4cKUrWF0zZtXaHdx9Ge6DmPJdnNDWlTaFfwKg6m
0D3kXecd8Ug+HwqWul9z25Jbr4cubk8KJxK+gAYudB434DGRoyW6Ypu3DY2szOO7RI91FimWzU84
k/uIDpIjeXr0Y9rWGa50FGK5Y8fO0Xl5r3wftYRtyN9m5MM9ialpjnZf67euY/xlQsnwNs0Db6dD
lp5EXYWHbEbYy4bu2cbvnWGTKmjRtVb2kzNHb8NG5iecqljHbRjsxpAMO40Id1zi2refoFr4Oays
eVc4St7Bnyn2KTQ1wZnrp3clZbory2aEEhlJDkx0HOoqLT/5nBUnKxFotZWseAT+yfnSlWHyExoA
eYj0NC/8rQtSnChU5Q+9QPe1ywIAG3iV7rOK9nsIIgLGlM7lu53P/V50nQ0BZdx4u5ZAfrgt7DcI
mydQuxHec6oc9QL8PdsVPcRnS+SxfOn88I9FiN44VgOZkbbM8fQGdXcU7suj7xK20eEAfCo9c4ft
RJygJOp/AfOl/dFwO31nQY8DOU/gpEz2U1qe44djWeyB1neOqNT43QQJOZbpII6ShuNJCujFB24g
PxVONh0ziQS1VrlkZ0PF41VPGvMNmCqJMniJOyrwmHbLpqahYckhhku6uZqreKZYrWnqBRD+GYab
nj+oGSbPEFXA2+UAk0Ge5Pwg1lQ0Lp8/1IyN91bRIsPHlTF13wL+giDhyFZeZC8bC2qGxXsLSq0N
uN93iCJ9F21SRijKhSQCOHd6AKEZRX7XR/7ybwjNEHbnuIENsXUnJjIT8DK0t59LVW+Awa9XPnH5
PACQ/V+LrYfemTwBFRirlt+rPr0vfLX2NrfUtmGyhdfzGQF3HReJ+O6H6U/G1tL4l0bGcMLgvAzM
awMPyMhuI3CHCl0a2c2X6+N+Pgz/9zQITSwZ7TnpYC4gQGGpTUmSCEmvkQaWldyWn4Tinn+HvUJm
N2snrmMlofVcua8szFc6f3l1hiaaDArqUBN2Qx07rK8BSBQn6ZJyA7GamEOvu7TWStEXPmTGs7Wn
Qr91phqr08KDcdejILsVQfl1TjL3U0nbcieQtrTGZlxYTWYsDAXGae0qv46bbkpRBlQj8TG4sU7G
DIX501z51uzWcZfkMYSETgHinNcX01K/z8P3wSdSKSU5t0vIpeBZYdM5so+YQu9vat2M+kOodfQD
QCTi2Rdk7zTW+RSustv6boLbxqYeyxRor7iaf+TOXWetPCwubF8z5F+zoEmyzO0QTNP2aa7a8JOa
8ALbkmBe2QZk4QoamkF+BycZYxZKfRpNkm0yWf4nru3kzg9YcELcefo1iNH+xvMz0r0KEbWLBvhL
n5BghUqv3nIfnXRGqk/vVZvRmUEmb8M52Wg6jYd67uctJhYvrhBgm495liDvwEb4Zp+laXAALx1U
JStEkXcu8m3pUglZQJH8KHU27Ugo1SEr5nMIvgr8Fy905L4PJRSaa6t5HXHz2yNzbNzPE2Tcsn7m
W4hvVzsdSL3nXd2deog8nxTKCaIWqFhoU/IRajkDewRwX54c1K5vRA4x7bYZyzsfWD/oX4GKjzyb
blsKPT3ZbW79LnP97lX98G2sdXKwau5uJq9y9nzwxR2d/CKMcnCu7i3Iu29Tr+/3Sk/Azyekh8M3
do9Md02/qfOCPWpSq1faukVEOoruCyF3UOZAAYjsHxP7O6ThThBO51uIsnkHFYrinOaDaITr+Ryy
8MmfDsm5j3RG3HPbhYPajt3s7rTfqA3kIjgcj47+H2dnsuQ2zmzhJ2IEOAHglqTmUg2uyfaG4W7b
JAgOAGfg6e9Rr3z5W6WI2lZEURKIIZF58jvP8Hxvnwo5owkTMel4MfyZ6Y8+5/nGKSfxomXVtbHf
UWHiLETGya8LRdLpcv2vabCk80DBhhoCEgeRrB9hi15SmOXZPk8dBs/yG7n1a4v+crL8sejhUz7A
REqoUw8w8IaLodtCQe7duAtdOZ/oZVn98XQYZTZVX6IZA7nON2e5OM879LedijLxYYRy4zdcW6Sr
49vpyyYoFWtPiz+5SQfrkyRHpispYTZ347547SNWx7hs3WEiaCM5MTuTPeCTHBx06W1Nq9mn9E0R
WyU6IqhdZzRzjCftOSaFVX2Ea88wfOlRn7sbZjP887mNeHWis8WnYjSBOrVt0cYOJSmf+e/PPXuV
TOPUiYwEqeZk6EX6PeIS1y2BSD9+eoRZ85doZ105MZXRIS6/48lFqJswigubC3nmhpXKS4UKdtmQ
uxs/Mi7QRsvbxx96bXdec/pyg9tR1CvvlIUyus+Hnm7oMvrYwCpymHINaR6s7XVK8LYS1k4LTUg4
Fbdm3rUFupoWdYNcp+hCdQpJ89L5dG/GT/nYhhFdzQTtgxY3c8yEWbnfgSD+6Yrgxqu6sl7oaiL0
0BMNdCAXvHb0YEn07My4yheffPw6qWYls+hPIvOpJWBeVaOAiQI2W1NdxF3Z57aVNasPQwPbY4vf
YHMv2FRMk01U1/IRBj3d7uPJdeXlrhNobQikS1hCRB8NqINQZvWubEm0/fjpV17CmtGHgtxg6QxM
o1sED6Q0W1oVIPK5Nzb3a4+//P2PzZ3SbKKRKADfLJdzQb2HUCG6HpbvH3/7a2Nz+fsfj58Xoqcp
y9wT2Cp+C7+7Mf/kqK8288ZFtROiPffkKwIQMow9Uh+FiBvT5tr3Xi1YVI8Ga9yiP7FQNgm42hF2
Dq+4Ud+9cqKGqzXL+eLl3MK6Ts/FEjdF/msoi6+qD38SlPc/N/KrxVtXnjfgmtGdakF+qQrHKW/d
nx8/+z/MzF828TVub8QduBk0Bn/IuzY1DIMP5lzxZax6mwReC7F4N3CdCke3j2Ux1kj0zeKeR9Vy
DmVg4VgsVep6Y3csihwid5jGf8d/zAdHlDDeVVbHju5buKpw7iZ+MA7fZdDOW8eWzSaMzFTEgUH3
xoj8wYYMen7++Jddee/BKvOeu9rPYe0KWx3XFSn6iiERLG7SHK89fXU5U7Ot8e4DOETY8lFl6p+G
OsONGetfXuzf3sllsv2x1DoP5pBRbb0TbDHB0GzVELy3WCW/Fp/bvUZ4e7+YZnoImzBPMq3/tZ7P
0hwuqU+OsEHaN4P3q1+UBoC3DZ87eFLGvs+mF+hWaRrMYjl3ZEZ03UjyK/KQwaUMhBfkl8lh7GZw
ezEPYI8MUDDU6BaUTVSfpy240PLGJYtd1sfffuJqs4Kf5uTUxPYnyB3uQygZ0CLUt2jZVR33D/Xg
OU/AFo2/acdkHcNKqz+DQka+d5lid5XvwIJbwvsQ1ViT5O4gdy6IK99CLL6zQtZoq7rCPzaRybau
gltI0qNL+DR4Qf1tsGWd5tAfIFmtlweCCk2ix2FAP5aYdzY3KnXa0Uq4XXvwNPU4wvy2Vhs6TCAx
hEiWDm21nAItyyM6gdUjJ0X5JmXnn5rZ5A+iAGORC1R7XL8pjgOspl/9oCtRL/ZIOmShhqlz1O05
6sYHWuTNWZY821dhMCaESHlo/XCKvUiEbxK6ELyaOd9UZa0blHRB4Z6JWea47UdTJRS9ke/B2EGQ
INt6LA8L9OYDOPsjWsSHokU5XJA3d8Hl6nOL6rIc/piZADA1tVuM/QnOCv9OXn8OM77/+NFXjq//
KY/isOUudeZToMYvTr+kPV7jXIunjx9/LW5c8w/RLdZXqoexYEEnDoaRgB0v3G2/1iVoW6kD8795
B8fE4Ek7hOdxo5rotUTvsLf5+Atc2zFWJwUsleaujqBWVHBfY2jnGmZ5Y+iuPXp1QEQdJtoEVNYp
8tty20KaBcNzd77xzi9b2l+W6v8QDBsvz+1g5pOL5bWJcjM/hFq0aDRf/jUtOnFj5VTTjfP0yk9Z
kwyHLAsAcdfzKc9LFXOwB18nZuob286VOfY/MMMaekRbcLwDp6/eZji7bcduXOqYAIpyI8l/7Res
Nm8oUKOMKwKJqJiTEYomH7D4j6fQta9/+fsfqw8uyuib8I09IX5J0GN5uU/L+fHjh1/73pe///Hw
wO29ucjxcDuGLzJfkC795J1pzTF0HJNXYB2jkc8e0HYQt9ktZuG1EVkFd/2o2mCmeDK4DHP7A6iQ
aH75eDyuRHZrZqH2/ZGFdEBlVxTfWzPd8wJ6CtrUd0Vbbz7+jCsdtdF/EcAfgy7gYNUHGraIaDGn
r8wuVRfPjciLBOVIoDxraIH82jGbCt9gh4AjSqW0A87jrNj0JZlS9HJ+/fjLXBnLNeZQe4HDuJBg
BUDfxaYgaR2RLuxWZ8K137oGHeZyCBwom5Eqn0SIwzGsD5GFALBBf/1dV4J9XQBP/Ft2/QyokiY7
WtbYB2o9xJyQfF/6tfnchrmmIpqGjKU/CIIMlYV6edkF7rz93Ciul3/tTZHTFgSQmSevgL7PuQvz
7nMbwNp8Fw2KJnfKnJzQ4/3CoBszTf/SQ8D48Xe/sgWseYicuhV0rRl8FqV3bEYfmD+73EK9XskW
/Sds+GOq13UxAJzs2JOiPfLlLBbOFwVZnm9eFoeBhrKk1S3o37WpvNoWQGvKad9G9uTZMZb992kY
4rG+sU6ujdLqICeKhJXsqUVSLbprW/moopvGLte++OokR0HB5kjWk1M+FEid5XN0HpeIHQt0Vqef
eslrmEXt5VCHAop8goQ7zQS0vfpTrlVhtCZZ2Bluc6rHt3ejWsdL6Lux5Tczb1fGxl1duaAKwu5I
XXmibtTFnY1SBeeLuOPl68cjc2XHX4MPl1IvQO0Qibu8u2shKPVL9tW3E36O9ylSM4bo8uP+WAWO
0i3uWr49ubMDIQ5LKn0j7rj27S/T9Y8nR3XgRJ7BeVVU0PRikspESAT+VpbIv1Px5XOD5P//j6GA
sWih0KBCphwG5siyJqQz83NmVATdMnpJboSdV3rnozVxD4r2UlAO11fiuOy7VQuuM0OOihE1tV/F
CxSUr7ZgwJZzXFnzOYRDXSQ36Kj4nB40WvMukJxoeQOZ/smaIhWkOlya6Z2J3TgqrgTW/91U/nhj
FhRBZpWznLLZ342t2A0X6f/Q/uhps9HhdMu58crCWUMsGFomCc6N5dSoMmlJnnj5P9Kznzs0/gdh
4TVBHRIfvDxcoELZPmchu5FyZFe22jU+AW8bllwDxcUmE+anO/RRl3j2YsmHvL+3AWeVf7NBH8kk
VHTBHo+EcJB4QV6ceh8MxdgfO8rjEO0w2yxj9mhoOW90NGfnvEVQETMPVbaGMZ1E1hev5ciXelfh
rnYfXIzZc5ITJAcas3dxadyUpRecK2jhfmRBln0LoIT+woul3zSNRw9TBSO0HDiuvT/BDEcRf0wH
1kcQgg8WQoqlDlmipzarEu4O8xuAX85+7Ir2Ce5a3V6VU5Y6yC2g/NuqL9E0mEQP6kXVUb5RPTPH
gbXZ2+RP3aHVkQDJB1uIKqPiTitCUg9g+32opPzJSg/K2Rra8oFGKO9xVWZJRNp+x1uFvgpwac9U
sfIhs217UnLxfyysCvrYrzN7rKoC7XJBzSBgnCfRPH+8b/x9EoLC9P/3jd7ko3RCJGFs+KUO5zjU
bxaMtM89fHU0qKEBLzMC+BMo7QFtBOEvwidna8qbPUjX0gdrmAYq3kSOPvYCHonn3s91WjGxV934
5HnhLkRFou6qHZDpPwvP8T53G17DVVCva22TjfpU1v27V7F3CSHBjTG7trZW50Vn3M4FWns5EV/n
Ce3QeVHV042Ve+3h61MCzd8THfFwdC1ApkF3TjHsPvOuozWTwyspBKCeXU4lpEpV6JuUBu0A9/db
WtsrB+kayeEXziysjw1N1/oH4i4XOC4D8M6y8H/zpficyA2uSP9/QWQUuLJKThpGe/2p6sh7Lszv
j4fo2i9YRZE9CTxHDAEIqbxCp4iG8rZVdL90WbjB/ftGwuDvn8LXABCXuBqZZNwWqq6SG7RKdE6v
j5PScNNyvM+poPgaA+Jq6rjz5XVbUW/RTZaS+pYj05UtKVrtGjOPlJfpEXWngrZoTOaPoBE6MRqT
xhsK2GtDdPn7Hyf8YHRheAV7C8b4uDPR+OKX03hXQ/6SehGE1B+/72s/5PL3Pz6mFj7PMeQgsw9t
AgrYSdMhyQy7sQtde/xqpyjrMGzVZUF0KrpHl34Q6yl8o6G4tRVd+4DVbqE9ZPgiYdyTzN4DOqPP
aIxF8Prx4Pz93snX7TBl5rYgRePg0ZagZ2HMp401wtvmgBae8qBDsVHI7oUbGF7GAmqnnx9/7rUf
tbom1tp1HJ6HLqiqJWwKhw3lfRz5/o2w69rjV2u86GbqFnpBUaMYY/TfxZA/xcr/HM6Ar1XQlQuY
tnaxNuaS+TH6rsY7VbDlRqn6yrpYi4dzEGzRGoAJK8s5yeW/YnTjFjcX5Es+Hvy/nz98jcHwGCol
/mXKMjR2krJPPPdzoAq+djeu2h4k1ikLTosIHjrDwV2Xv2oXOr3G0G8ff/0rL3etIxZAEw0ZGG2n
AZ16UPXF6IUCNvdzM3OtIS68DJ3IOZ4+2SZx0XdGgrcJlcTPfffVxPRU0YSRw3CulUUJLz2ZPUF0
1ifOMt3Ci10ZnrWA2GTQGlGcP4DTs2rnRdOIJpZg3nXeNGw//hVXZuhaHtvbPgyFhWtQswQbLSzM
3NG+pYPEFbfm6H+Ji/8trPC1SLYY8gltr3CmcJ0xOLidFtuCd/n3RrTFP82UjU9O59Kj6eYhWWTH
N7JijRfDw5wcORolTxebvDggvX3N9NDEmsr6QOZluYFM+fv9lK/Ftt7gZMaDOvgk1SMxJJblzo1I
LKZf4425cu0TLi/4j4Orat0JqTp8gh7y99FM7gFdEeiabpmC4CAfn6TzyXiX/3fH/OOz0PcHjOzF
MWOQE9lU6HVPlIMa7sfz5dqUXB1hgo2YkD7RJ1UZeJUyTnbIcb7ruupvfMKVfAhfCxJD+MMNeLh7
6iF/29WksWlHETd6S0vTKKuamCyddyjhFpzONMvReID26W4p/C8f/8Yrm+p/tfw/RjATrRjRYm1P
Qz2MCW+YjptK3qJMX3v6at/w/cbx/HlBOFmBdeKw/knf1HJeLpl/WWnrFgD0RBpfSQZE+MyeiI72
QSmOTdZ9mRmyLhX/bYi5ESxd+6jVPRfN4p7xOoGTx3Z0O/gc2uduKNJpNu5m8OrxheeYf9Yn9lMc
S77GY0CB5LQsQoBTcJsWCztMFBwLl+0/fuv/pSb/NnirIDYnUY58gw5OI6P80Iuw/uqSpnzgruiP
YWnNq9vRbybqBNSFZqpjt6yj+6YounMlI/ZULsbbm6VdYjSOezcuH1dmy1rJzCuJQggcPk6hM6Vd
6ae+S25sStfe4OUj/5jmDVdViXgHtkrUPAbD4G7Kbkol80mcCfavdsVucsL049G9sm+s1ayOn4NY
gS6S01CRB1OjvRCwD2k+uWTX3drNHJZdLpFu1lXPdwP3YOgYgsn78Ze/ckiuBavMEYEBh/4SplQT
/PU6tI9KHoYbt23MMUKkdAvBf+WgWOtXmw647RwgmJNPHs3CY7jUJ+XSxBV/l728scNemVNrFasc
hrrT7uSeaglSrpqRanRv7ApXLiFr7WpLPL9rfNxwMi5OqNsCG6GzhOhiI1tweQwhkN0ZwKTK6JO3
27WWlQcUvaCI4S+yDXEYRzA4Yksj72vvj7cqJldm71rR2hPdEofXsG905+ndwr1gmwV9dpwgTHv/
eI75wX99N3/ZgNaG0o2dQl9ZBVCvS9HXa9z8TYNFdQAlRe6mqTQbWcrqROWcfxsEOIbKsPrb5HTR
Jms0UMgUJrpbB+KJlwa+sAe/tk4dh3Zcvkd5Xx5kK7uHMaSVQnTXuQ+hpcudnSF/yJ3Mwd29NucK
Xch7toT1diIye/GLadx5QNzsaoS66ZS3fYI2Hf5CozbflrxTdxlqIUcOHMkm8Io5Zm7F7xtZLAfD
SFskZB4VlFlopk9KGCCcYXTXpc1SV6mQxjwqM/Rdomg06KQIAvdYBN18RE642E+8h36i1p69Dwyf
7jO/mX7xKHffYIbTIg0t3C+jO2ue6DmvaGzraorhiJXtdeWyR9Rhx72CL+DG0M4FtClTOw9+wLhx
w1Lbtn30JVxcdLJnwHgtCcRQTr4RvWo33BgRowovkyArcNzQWaduD//JNirUAcozns4oQb1mDZte
Cwz1TmaD+AIGeCvjJSi9VAV+++QGqPPWM0sBLH/GbvoLRed815DuzS09cV+F1cnrOkhHae/HC/In
m8rpFRArvE2zvklEVhzavDiMhZPYapoOzSjUK6SqZgN4CDpZAlyyK9pnaVVJu2Xa+ceRjrOJbKs3
gG2/+A4yFxBNfbER28CAFuZvqh3QPz7/Atr7d1e19plESu7xkfaYE9QJRsLljpfe2VnGH2FWoR9P
Tc+e5WieCl5JJAF1MvSu88DCrajbxFOpzr3wt6Vf7Rjvn9B2BTNl2NLGVYR8gKyr72rpgiTrmgx3
iwVO175iO+Cu7ycWVbGrSL9nLtxS3EWi32Tq2xEgIeW9m2YJjxPkn0lfeUlnyAQdedjghruImAnJ
XtzWwFq6ih6WkoTffabUtgGoKQWMqTppFfEYfYXOZZxG6KGrOmmmiMJ/qEMPPvOHJp1VMZVxvgwj
mqmcivoX9S/EuWEzbblpi+O8ZO6u4XQ56KKDKWlFpg3qsMue5NZLs6IDUgmdzriMSA3Kk6qPBCTq
g48zdLMEGWIC2Im8odVpMkDAes6u7ztYi7S+t88ykcVdp1p4X7e6/4Lwhqd1XUensKkA0em86iy5
mB55E32dNDK/QJx0iQv/bCP8V7eUfgqe6Yur5cZx5bEt3NdlqdpklvI3YDjkxdcuh1krv7AM6G/T
Nkenz77zBiaKXUGhhZ14dc7FcgSZaptD0d0ynM0oO71ADYi4t6xQrDPNPvAJviPLNqWu4QfRfEMu
6dxPfmqKbIciyn1jzKmo6RHZjnNQ5l8KP/oBaunzQKJHWZgq7WazV0UAtapZ7GbyYQzT9cU9Lj5n
k8HagqgfpF42S9M/oyPxznr5V3TLgpvAIJB30GLRNEeUfqLY9ORuyNw9aqJ3gahOqq8PI/BOnWpI
7LM87UL5DsYV9KAekGE5hNlO4XypcueM4OzAM/vF9YcHNtA33+PbsQzR7Oc+kcJsG1b+nifnSfjL
3hH+Q8Cc59YHkdAl2Xnq2aNjs23m5o+jK2Q6M6RwwEE419w/yqrZt3m7zZZ839bZrrOg/frYb+Ii
y4Y9Q0vuorKf5QUS7spXgaqbBJ4a83tjZ/xL6x0sWvPgtw3wMzarmIZOj7MSk7vOtvWk7wHg+hmy
/iRqODguc7E1RNJ4IUBgMNZncVlQiIcGk6eDjFL4EvyjyHLnBMu5bbqjL/oqwdCDZOG9eDw/99YV
iWnY44L4rrb1uxPAu6+R3Ts1zmsdOl9dpc4Lx64o/W3Bwu+Zau7LEE3esF//BX7Jc7m4L8qrcC0P
MG/ZwDeq7R5zyHTz0GydKLxrw5lsejDPYFYbJb5xqkQ7IW7+USois+dOD883gDCm5guv2a6EFTI8
YijIYvwAnuX9QMSjZ9V7GNkqbsj8L+p+TTJRfY+c/6kg5r2tOVKBanms5v7RLaMnucAXBWeG1vxx
btxt4an9VFZ3tgnvZZ3f0WgB+gm/wtQEJPycvtaBPocVfwXB88xnVFZRhkrAsZ5jI4P3yJumpKX8
J/P908y8+wYdLWnLw2eix9/LQl9y7ByipjJpefYtCtQdavQQzwXzQxvwL2hogANP8zw3oB+Wfbgr
Zw1D9fFB+vVr4biPkeZbG2EO8+wrxOx3tpYP1OnyuCDN18xCtE7tI52bs2+bg8YJDDIWSuaAyxF8
MzC+mtgM3UPmTfsFaqkCvKUoNO+5N3hJJPhORehprbX4d5z0g9s093U2gV1YNNgm2jE7uiZk96HP
hiMNC70NCn9CQdlqYLYykoxd9Qzv1bdBSGTnFnvvFh4a61p18iApK4LqfYqkjrWIhtST/VOI5WN6
2Wyaf9RE/ScuXMx+WXp7wMK8bY982X5h7L6+EBQyOuWpgSkp0F7j3SAv7vVyrnflAHvUmpoSpwBT
IK0zG0+I8WIkac6w1XoOTWBivyG/aI2ZR3IDZ6NaVHHIvAfiD88KqCHXgQeXr9G4VpUm7ufuGHqY
0FGZDmGZzPXwPlF1BFU/iK0KUR5XHYg2LNx1Q4dUYYeBdqpyV5T2yZkWC2Lf8GZJA9Fl9dDV+Qty
ru/GlC8j1MKGDYCJyC3Avjjb6m8AXKHFYK6/mlo/WgZZHFB86FFW59Yi3dMORZ6WEQTvg1uew1xv
ypEJIHTGHToWD9Ki1xoyhv3cN/so5L+YDlPs697W9wIZl0qeppAUJ3HRKSt70EzcC+luJNQDO68k
AD3I5aFosAPxqTgEWYO+EIvBDP0vAfAsneP8QrBXo2yiX5UUX6PcvuS+5zyMJAThZjFD7NThY8Dq
fe7ru0hjx9UdQj9elnewjrdgqYn5iLgLB3v5iua3x86C1lPVh3kRr73gYDvm7j3FZMhB0ROorWOR
6u8wJ31lEHdCIrCftAM8nEoRsyAO9BuQGNF4fXSZ3vu63xVqPi15ta9yevZzwAPDqDvO3nxCdvtF
jhNY3hDUlaSoNu0Ijx94d7J4LPwtsHpozateu1IfS/BfDkUBAkk1O/PPjvfNN9Xl23E0dWw0VA9e
5NzLMto1Id1mdX6CHPt9aTP0nIOQlliGxdk1EZj2lO1ZPoqXoif1gaM+gNzkfOm4aPyNCTl2jKgM
AScCbieED1VcETSGll7PYodHFAEIP8refXaWEAjRBlouapj3mOd99+iq0iaZF0B+W2LOo4tzSkVP
lqQqIMnIZu3Es/X+RePvuF8qhZugj37AcAQb0I7zW0Y0i7nqv3lhcBRR7cUj7aq0hFl1uggH7B1Y
YyRVmTWp2w2IYBxMr6C0OEJVdU+CDMykxYIWCC5PBa1f7ItOxVJFh7xtv1l/7jYg5P7Icv6LTN6C
ITP1hjeOjYfB4zHPZmz+cLhTDLV1zZanrsBWB7P799CXb6OPKTNhMUV5KeLRLx7Rmjlv65oWWNgT
u4N8HDNL0W9OVL80Bk6IuB2AEFTRR98V/inLXf8rrjtqRKCI3peJ4tWN5hhWzWvRljYG9BG/TOff
RtVvpJqQFewTDaGfCxGMHYsNSGF7yu1dVEcbIvGuy6yIEetdwI4p7UHlH/utnLHWUOeL68pFCNmn
fu4noNjEDa1/z65Fo347HsNJ7agxb+Fsd5E3v4cUuE/umNdyonfRCJl6S++dyD2P0ibY+ndR4Z6h
NH5ldRaCgipO3O/AIwjxa0zV7mCHBmzBiE2O16GJdVGJuKPkfcgKQCQvAYwcKghy4JblVw6J+y7c
FIV9mG2Pph28H4CSK7ir4EYqMvZP5Fc/vFljZ53NZkRr7bfW0jZutQCafobvymI7lkLfQw+ZnIJf
S184sS2C/KC0M+wN6oc71sN9xjg5AziJ9yf4huPsDbVsHklmhl8LCWCPYPCOtrwmdBtwkr8K2ofA
BjgjboZq7PYOH/RdBs/j0yThwQNvlgE3sMjuRiJYihDeA9oLP1phD0zQBjzHejblDnFz+FyCBHoP
s/Jx16NVas+gCN87JMcmO5Vtqk1e760ezM6dI6qTUVwSwjzqXuxY5Yc65PxZLqZ+zge5JMOczWnl
jE7Ke7ilcBiqvYY2KJ6zYO43NGvar5m27ETnKrRJUc3edyTOs6QYPLO14QCSpONOY1xPMCoph6x7
YYQPd37pkTNjLkkVsjVYXyhFK1DFzsJbYLmMvr6zP1L427jSf9EI7+8R6aitNp39htsVfcCpU2Tx
pCdydsHXPPLR6qT3RhPDRcxLcJ3u9wNwpXeIZ8Ew6+YxtpXHE+oGAAI7YwS0GOLAwyRZ9DxivIIl
X45jg/cKDmz3bIKx9hKGzBFIE/AEv9NRJh8EahD7sinbu4EPDe5IfADdDpPoEWFFDlt1lwPb6hXF
IQz08IheUv9QoFEsikXliRenwLoXuC2dcDfDBU/17Ayfj35KcrgKQhgW5rhZTZm/EVTUx3IKs3QJ
pNzVCgI86an5WM20SkHCzZIui5CB6FHSoo5Ht1w5fG9xR9oGs+nfRCa6jYz09BIFzY+whRcjn4Xz
3AOYgeIaSCgTY+YOEbVNITKlcT8hLRqiZ+CLYaJ4DXOIJsHJHnbYt9HCa9ppk3NgD5lHoYlj2sZs
4ui58Wr+Zeq88TlvBw/xU0Ew5FNzmvNF/FONvpOYSqmdWzcS1touSBiXVUcfIwJGb1zmM4ISlis8
rmi9BKZGIhmhj4sDhmFYLmwn7KtF08fNMDtJDQlP7BeL+zxXQ/gVoRsUfCoaERYUqv0a+n19LrBP
9NZ4WL7ZAyjEIHLl/+jAeRPoSNxEnvxe1M28pW09A6Wi7tEt9+rPbOehEcqKBZxctp8b6sF5qZ9w
aNbNg9PPGqxc95LBCOYUaWydoEK0b8LlB1TwPHYGdmbOoHe0Gd1Dq7ozqfyNo1mI/tiOn3KnChGq
+PMP2sGTFXmKLqlb2t43DvOgsLQ29foSJyL86tDUOCZdS15aEf2wddclNAjzzUiBYYFVPLy6ZshY
kVNZcE6WX6MJXSAmn48jNz86iZVpog0Y621aMKRcls4+Rs0y74O+/3fsRXHRztPtZKzACVHdF2T5
Ljzc5nA1TLK+xjoZQSEupxybaYNSpuHOt3oyc1xO7ZQINt17JB9SkXUgxeZ7UrtuKlxPQgSYPeRB
kQ6CHwbssqh8vyC8O2W9n+aIHhLEbK8NwF9xg0aKuBfZ994X26att2FVbcw0v3ej80JG+c30Fjcl
FSLxJtp+2kMl/pXmbdprqFUsSS0KF3ETZKBOo72F+QhuYOt0N1L/q1+ZH5KZvbbitGj5hIbIp8rg
tq6cSzCuoRnpwiqmC38Ms86iWWScXsY6mx863EvypGq64ZTbudn4HN2bEW7pTs7PSE/zbUXL5t5l
3k/cQpx/UHOf06as5F3VBRZoMNNs4a5KnnD+6aMTztOhnSh7UFU77lGkxdLGb42dxoMDrMimJ1oJ
mmLb/3dyl90Ib/MiQHgymb1diqRvybZ06l9zQ55g1rULCZVxM1rE2rQ8d3AdTJWIXlRfvJOpukcu
4mhst198jfr/NNabkLi/ZlLtgkVsjZKPcEGxG1J6JqlEfu8GRZ0ifDs3Aabi5OoDGVid+iD0JmRC
yrnqhijmMrzwKZFp9pvW3bl5jxfiDnc9IpHN1OCEtiUuzq6u6FaDZZgIzecU+SAvAaZkiT3ruHYb
+ap9NRl8tlibM3D99RsEqlG8cHbuGP+eC6x3sLh1PDlN+zTPUL4GUoQxFCUhPHlgCxlG/8fZeSzH
jaxt+oYGEUDCb2HKFz0pkhuEJIrwNmESuPr/qVmd6Ridjvh36ujuUhlk5pevXT6HtsyDFrYK7InI
r4IE/O6FpK6fXZL+rB3/l65ADtFUAkZ13ZtW97+tOUuu4yLa0LKtA0mWJDJ33o5e1Uet0Z59w5qC
xarvzTINNx9tA271Gm1Mz89AZcHADpFVMo+7Pj8Smvk+VS6pjOnShdO8ml+Fty5HYTlkiky56wRd
b9EKlZTs7XZvusGirFEScm61F42r3InApRGK1WnebJ3C7SGtkzNp3wCVlRp/NLmJxYLBBvxl1K4t
NWt3HH/NwU0MHe9yXk7AKLM2sWt5BdmzjiaNYJl0yw6TkkGm8DJmrKJjWUyCrMlBWG/GsqRbjM1o
Bqryspasis1+ofgvoRVaiuTO7ohID/3UWn8XdTV91G3tfk+aXfzE5dgMoeuX2Y0PotWpTEicnLsk
aszKuZd91e/9ZLZe7Hxsr6Bd1XU2Cy1yXSdB1Iy+IJgHkrCC25XVDcZe3162tZtQrZPPHxu5Rvtg
ljl9ulN6qUUM7darEjYgZm6v38OyVJFluuq9nPrq2Zybmgxsrqv3WyozI0hzrby02tS/Mm+AOaDO
4/nI9PqnbrYGIZWiLn9v+dSFK8j70VRDDxpi9ve0DA0HnTqQPw3X/XCwycgPWurVj2LRBqzhnvrM
WnYo4tvNuCEV6rkqNHnUBtMbgx4F+xzNSUp8PVI3Vz+UbjUVlDZr9nontaSIE31kxlBVMTxrTn+Y
GMLegF36PCplX+9XOy9eGuFJPWjRHT8KSSF41A6VE3EaWjs+ox45xqBdLAJBl1CjAgvbBPMXb2ms
kjcXKmFnNINzl+EQGYNxy0QT1B2x9mooV/hGkfyRpdv/rIfuFtbEHER6PxF5ViXWPZNpCqQ5JFqo
0Pif63YAtpI115FcjbRBM7sQ8m9WUxULkgXWoNbN7TTldn8mSsk+LEaShK7sjas3UXnRcUT9ahWi
S5G11r1UhcKP0DTXlWbdg6bJmZ929PZDhY6x6VCJjSXxCiVHXdwrc35YkUKFVo5WQXfzPiwzx9sL
Kf2rtWjrz8UYuN6URVPnFFNow06r8/axR7oXk844O+GUeOXj4g+csGvZ0OcpG/HQ9zVZXmx3QdU3
og2cxKGBe3IH+sqb7rhOg/bMoLfts4aBc6mb7ZUZ33snbFt7QojJFO9TcRhNY+1Ffaal+6RBSDNu
U7PvK1u98PD671Lq2dNWdLRqSt7BrhQqpUtYp+0uNIpiOoMna++pPbjv82aqKLe6BcJJioZ9VCxT
rA12RiBEob4E8li+wKx7ItCeyGdOODJuc6a7XG7HkpSWu8oYmjScFt97dztaqrd8XU9G2vc/ctkM
v7tOzw8txtm9m9TLXu9Ib2hAFHZULUwnvXOqa4LCn+FYePmOJk4vToj/Pdh0TF2yzLAIe+V00HOd
yZHb8z4zlbool6LygHI98Wro0/KTBNjmZ8IUw58GZGCFI+dnMnvr/Vyu7q4ZyY8Iqsr2fli3Uhjp
GUAEeuMfMrQgP6o8K09a320vJQkxRjCR90WgROkaKjkSYtY8tdgKjEjis28CS0i/j7S5K6ZAqISI
A4zln7W7vnpkvv/ETWf+6JT+p4cui8ZM89xbUJv/TNaXD9TVc09Y6AygYMS2tPMwWCou7VpWUbLI
9GvRivxDT9Rw3xvl+LL2uCkCOvJ+iTrtd15bFLEty4owOtHTUlN40Thj/HRa3/2s1gXmUFIAkMey
wZ1K+2o+j88CGDP7yMglzuJsbEB3VT0/+3igwJZuwAheQMxIfkVihBq00AHxxCiSEVncaVMWtX5j
HBNhjDy3fBFAVUlSna3qNh9CTwUwU9orOZ8qnHTqbGTfD3VoLk3P81hhcWsK8z7p2DYoBuisNEbf
tXFqVO5kUiCRq1/shevV43K5m/3pl2c4tFYM5hB3eouSNusJL7NLV3phm5o5QQf0CvC9lg/TLOv3
wlysO70atTPdA+ZttYl7LakYVEapHrK6Jqdw3uzaYY4tYCI1LX2SZTqH+jiImEX2ojiRD3YivlS6
njevfu+JmIryGdTPx+wWDpWxL8f2QUmIodk82O58Sc0NODsnWzpfPmal7cuaQSuhJ6E2Jd3k5sum
2hmUobzTvG66ll1GfjVYCoE0zaPWU4qA8u8dti2WuXbW+RTBZk15lN2qFfyq/bSU/GNZjNFzkpUB
MpQtWqfkm5zmCljI3XlN58YEN3LTt8YCXFVn4q78muu+Y7Pxlk3U6E0KwFDhO15kIER20QecsTdx
kmlvQ1w4y0Oi6IdO9ZmQQ5LPiC3kttrN3m41nWNWusCKKYK9dLI+k9JugrwxhoBuubMBpMtND9vr
pPSvypm5HmTAXPXmf6ZcA7l90MVFHnAacuHjFGm1JFxT40dXV2vQzhb5hVnGZNy/zZ512si1wQA3
zRFr8xeUXBWkPnxH7R1mUSAM9Dge0q7Jg22bZJBnCdd3fckCvR1+K05VBN2JhqVy3kDCsjoYqa4I
7DKZD6s2vfpum+11Ky3B56xjnZZPxElerVRccY78GkYkYIbBvMjFP1yT6WxZs54FziaHXYVs8sCv
mz5sS+Y/mGlhHw2iSw4OasdAw9wV9mbzKNPMv0wMPrHItHJP1YoMLMN6yAs3kgYehnRQQ4RX62IR
WR4kVkpAR84rWI7/W1dEZiuumRHhYERxb0NATNgpu1HBHLGxXP02hJN2IDBpp6bWpAnsuvniss79
ft50eLRlhfsAG1/BxYIRl4HUbS+oXOerzcQ9frDp7KjCf0kTmcSe3jdBaY1vdHvAkiAwKKr89+pr
zq4wYMJbSaBzoU81vHrbH6tVK5AaQrE2devdj1s1HR1/Pm29S6Npm/Z/+F/LwO8sEr25oCPjM6ZY
Kr7D3pqKnVEOOVvmZgcw++5OGrYWdhl1MOa4FDGn/In6UnLoNv158ko3LuzCv0rPBJy1y/t0cl6b
tRgPeqvMY9OoH0mPZAqKd4rgQ+woF3bHFAAomwtjxi2iL5E7AOHlPmU3hupeRJnrQAVVEng8wXGW
C0mUUkuJsegbIkorj2vzcHVxvu9KLraBosLkkVMssvLaJ5nG0Y6tyIj+rBXER+epACr5UmwtrLXO
UykmkZBplUjkn1p1Hs2WxlcDcUJhbe7ByYrPLhtOK3THvjNxffadmx2cOhVwpinlEMMiCLlmpY2+
8slm7/b485YQg+hHT55PMJvbGmx+B2m5Liom8gOsqCOdFa70N1EDOPQM+ehluRmzkppnf4MddOTw
i59IC6Tr0afk6B/KkjckyzXD1mx/O4lhRX1B3KCU1ZMop1fcF1aQQ51RJeS2kdMpCP1sEmGVTADq
CnVPiit3AqyMLdvk+9hc2F0GlFcuRyWumaT9zW31Ym/N+7ZYt2uoOQEJ+N4DFr5PbyzjzvS0Q2Jb
Y1z4HQiQhPSHYN+iuYYgEKXyY+VtHwSQ1JeNJJVjKtLxl+bihSxcrwjZCouTnljc+3VyA3iom1B6
6gcDeRvOYkyZm22aeAp5bxDTwVHY3vfFloE1sa6SLYPANzp7L6zxmugEa5l6a7CcmHrrznBZuvpP
RqL2umrl9JBzwwilgfwF9Omt1ljgliNHVFDLV4dA8q5tinVf6WBh7eRf5iHb+C/d71ml1v2cMiuZ
ojC5dOZc1Vcoq34wdWgffmqifLgxjPMY2WM7hEoHB7G5bLLv3HYIJ+XG1urzfkX5Em9u86tOcifk
yfkUvjteRr+e7yrQ0bwu66jQpm9XdDwpDg9WMw1cCuSxG+ZrxkLj6MC+UbGhwF+J5q1pYZpry8ii
bUxfs9m6TmKlnVWm4NOW9WdxGiLveXuLal7Mcdp5VX1uGp98p4QTH0Tltc7Iolu3UgtK2/7NV/HL
qVjRnscFnJr33x2FDUlahoZV/ikaB2yw1966bSA5oZ4h9pT48g06qsZuochJZfvS6u7smRD/RZ92
2mQ/6imR3UtdhxUloDtHKRE5DAOkjNYwLwaL3DLW79UcvzO1XfqNGcpqvBG5QGeWKujH3PgDCz9y
Xdf9IgtEOwikqwlhxzSMGTGvIO5b8j93K/lxwVwn3Ok35nINi+Jed1Kj3WEi4Vw1JbIn9o9BrYFf
MKJFbrkZFybM9pzjx9k5ENcvhKpsl5yiooMcrGzPMJvG0reIFC0z+dMVYr7oG0XquV2Nz2tJg0Xf
MoUxPyUmOes9rSdDPnldKHuv+lTmZP3RpmEcI4rPJDVUC6f52ssiJNMF72zH885BiGpeX8avhkjf
JZxdK/1kbQy7danq5LkA1gfsKvLqQFP09jk2CZzDTPXWEbd6X0V1MUx7TGTEl+MP3SGl+V1ktnte
hE0PEzU2V7eq9YtTS/HlFX3zCPQlY88pUAENZv0Lmnc5TGur4qH0+tgZV+NgAPWQw5ysQclUGAGY
+bvRahN+YWk2SK0S9z3VenWAqCxDWoHTPfbHcedi/d8vRWd+qWHeTlRQZPebJqc9WEVyQodlfmyc
Bb/p1Mq+p8GEcBmXLlaLRmmE8tpDrjXWs8rY23W3BsxrELkEfi9mhGCTYrwzJI1Y0qX11XM2DYYu
6Q8NaXEwHwgDyqCr8x5RhMsfEzvPd9UNbeMzaTvXz+vr5KXDSlNFi4Gi7bz0biDlOkrcXO4MKcVH
33TJTDCbb4b+0JPEVnTbE8QxfWy3zRKYrbepgdMGLLdo3wGp1GyZAdGCdWzpK2q5epjMNdCNzuMh
yBtGnmpNT2Zj2J9a4q45ObDaekXgQqTz6GfPfg4FR/7Ot5/V4zdP6RoAKBNDkgKQUN+tB34ugHar
BVddlsDfFc5tFJn1nenV07tTJ1lYmXLZjeBuL36ZNju3MJHxZXlxpUKvfFZM2Vf899Y7F3HrUAwy
D7GBN/tq8bQLet9ijybBD/WsjUwOTJPmsizq7JUmVoRf98BRGvy37ViHeWnFm9M70JJygHG6ojHw
byC6okfbBt2ob8gO1m1WWA7oKZPj7LvgDnKrYrtQ8z69dYsY4BbRIoiWC8Yyc49psvhHq5bdb22w
ZLwW9AI6ld6/3VoAHkeRiWNr+dObpRb1ULqg6u5syN2UDKCbxKAsNPsR9WtnNVV+45zFTtf3YHAt
GqJlcuajzsFOSKFZfE1rSXCcqRuX0jDkS+0tWaR4RuNibcWhVc0QSWpoAn8bD3Juby6Goqa7DrWk
VjWUwIExPjMlok2kBGE8kBkEuLymbuiAENx1JQdM0Ltm9p2QNnPY0DupIHVRLtqmzqfKa/HgDEoA
RaTpzjcK7eKt5L1i2h+LF8d2aMXJ8mHvMfAf1TwuYZ6iOiKkablzbiZmkyj0fT6N9rOokzSe13KI
HXtsGPO74ROltcGx4Nd39pqJmNtJtZvAhgPPnAtOHjrSGnRDAcbAJDJ8CPTF66uDn2/tzkJa8TNn
p7yKlTs3Sz09N2AbO4u/8wGtl2Qb9oj9WzjmplYMRG6OPg1tbj6H9UwbHUEC6nMUKUkGarGDDmA3
yggTJuVQA4FK7XmIytSa7YAVyvi8WTrbGveMn15fkGnlg+x0a1aTU8/NEXHfqoVGij4dQmiYYuVn
3q6rVBc2dcEFofTppGTVXZo+LZ7M0bIYZLDw5QXNXfAN1UmW+Rr5mbLuud5IpADIzq3cKz98ZBbn
0qPkaSZHJPSXMYfrtm+uUkijbZrp+8h7dtpsHbJHbs7lnarrwo8cN63DrBxVXFT2clTFNIR88Xyt
y9LsgdcQ95TltHfZr86+1Vonyp66ve0O7WddQ0AaBJVcDAuRZOCOWX6fu1zTdd8ej6L01esqU6wz
pIvU1zzRp1+roIAdD68REk9pgKVVCYXdM9A4SkFA45ueVSdKcGXWEBWVT7MfmbMbedbAGk78R41/
seSU/SX0aVgGWDcjbtqWN3jU/MrrCtHIqO37pHgs/HnPIxKxYxfIUeWhN/XXQdPjEnKudbZdm3Zx
7TknFwHglpaRWc6ntITCrsbYq2wEh92pmvOdTyxvspaXPtP7vV5oMbNvuvMGxhhVmHf+yCbt6hp2
wpypjuf4wZxHixAsvrc1P3WFftQsE62dm9+L5FYduXDZSU1sHRQblF31kC16mNX6M/q8p1WH+ejG
B94t49fQ3fnaLXU7z62jXadVRLyst8sL/67GFHN22cjiZRinYwWFHCZa9gb8uS/z/Fr29kKDr30x
zewqrNoIWj35MS/jTje9IVILsBZ8YsxPckXWmx4TC8vBBkPoo4WDzjUPDrMv8s+ws9pXcjr1C4WW
xmlIaTbVS9qtJKos7pDUN1ZEZzykxjyfjF5bWF4ie/Mq6l8jb177L5xCxtmuCloOs6ZTCrwENTD8
R+k9uE1vxygXDbpVYdCoP5jCEREz9EHn/fZv6SqJuXXkphFFQvAI2bjo9Ny96brVbuxS61Rb5IMK
4bohTWravuC9RKkNiKdXJedhjaAlM+Alq341YGMdTx1moo9CsA0a0XvVkZWG2NXkAnNZ+3rhnC1N
kNmifBHj+tnZGUDVTUSHbN15Tcype/Zsoe76DTnCQGPGkf5I4zTPznqSdYaYEvw7NgyG7bm2rQ+I
6umYei76ds2tfkGu36KTbzCKLMYhHAhWPRoI3UAQrXUnwcvuLU/yYbgHBilbzivh/17cc6em1shY
p/2WU/5NmCpNGIrI63DNxbwXnc6Y6dCPcTAIRUFdyb0ogGQY5scKT8yXz8J7LHJjgFh26ks+CTQo
zlz+rHLlPtWtmM6+X1fntHLHNhJtWptBXowuY56nVW5QD9KKnCFlDboNpX52abrIXgg2XBujhqBJ
rx6EQ5BP23byMX8/um5nRSRDjnGy1W/CgNiGIH3wvfKpcyW0B7W429UsbFTcjdMNuwG5M/v8tLER
zO1JyyGSArWt6gl0q9yvtITizFwb9EotaBmy/2hJ2FerBjpO+sq751yjQ88RVnttci4AUpTl2evJ
t7LmdQpzOsFK4ChDkOAwaneNKYc/HsczCqAp2Vtd1R1NSxZOMCGwIdsnye+Gymt2SI3bYPHG5HMk
+brcEmcPiu/nhAsWyysqzeJLiK0kKmXEIEDmWFSaU3rKGvd7yOQT76045FbzmfttDdhb+ZeVB+S+
p0eHr8FE5ELrxdhi3HbXNzCmh9xyl1PtT9wE5NQetkHrT95286M6HlejzEuZ8qh+TculilW5qB0J
hmT6bTPZhkszgjr71XHzpjRAG2wi7toyTmzku7QiZy/sIz2qgLU/Gm1qnPyRN8tNuY/zpenepkbq
8WKs6pSkTnvUVvXmzr69q7kaEORFQzk6yxegeqT2HlOsr+v1XV3eRB+bnTwiAZ/v+1I136tAy1UW
dL0u/bZEg2t7+6ZpfZpQsZo0TKChI2uEOllq7wqTwCMzX61w05f1xtg7z9qUU7Tr28hjbah+yVVj
mgpu1m0nAlmu5V1bGoQqS9mH9jzZAJoWtbtyo2MZWte6VynB563b5DHlE3wXTur/7vOe/ji7/MPk
yvwwCHs4KmedL5bskCQAuTxDByIW7W5hBltVHzRrohJmXpKTb9fZg1ttHnapwQ1nsLK3IfOmJ3ew
9INueMW1+w0e7OwEbtjAGwA8nEyYlwF+8cmeUhWMHWUHZMXAKBHoLwuYfc3MIDR0QnpH1+at9m55
Xlq0W6VRXw1rHZ/HYkEW0C3GU3obyu0CtZVes8Lt1XhFGrhrRf+kbfIjz9ZH+vEeu9rZb74Cpqiq
U4lu2ti6115DyQ1EdCddR8dRabYH5eh63BgW1NGNiuWmYcSO9E+mNB7saaHFTiTfS08vMl9TQENx
Grh0XbMVm3sevqdKy17Y2yGNbm3VZd6y2zLfT9K0rymh2/FoIQWkF3G+0mtN+qa1HRpPQ+TY2Qem
vjqC880OpjM+pzNdj5XOJp7QmROWrnpxO/NPWjfPtMidUwKadQeyZIPpu+100Pjb+OgYthNNlcoO
BiJ5XP00MuIfgu7MFfHpLHZEV+IxRadt1E5s31KlRCeKaHOqD30ErM01AA8Xfi9Yc2iCtIC1EoJ1
Mz1rsJVBUozZbjIFraZrARvQeG4EhkVLtJn+JOp6AsbosmApmiRGnQsPzrLtJ5quF9Oj+cakFwbt
zUL8Ez0Ojk1//Ip+7H1qxjFWucgC0OkPvWnWM9rgOpyHG+E2ZM2elp0uLKWd7GbbT0EVXXRSVERy
60i720pGnM/hdV3I2Dm4EnlCjwvrwG2gPbiN+TAaLlJkFAZ8md6V2O2b0jTVLlOW5Ls69W71z4Az
eV7+EOPYA0KYb5rMKYCR0ynxxI8iR/PSG+uXFONPW+9J3qhBZUzkPTFzinN0u4ZTW9TzY+HWL0nr
vKcyt4K2nZGQCvdoifRu01aOAGJJ70Y1NHGpSLTJdX4GO9PnwFl8K15vo1cqcSA6BYLJgWHn1GWj
FqBI+E6oMAsm1IoRGs+NQaFIglGirl3K/C4hQz/AP41SaTb7EMqcaQqZGKqI3AsMNTw2VvqcL8md
ptmf2ZQ/biXZEnORXESXDIwF4Nq9gRD05iOy8TtcvNF27xnl7zpLQ5Zfvm9l/8Ge1IMnDdauTZS8
kKRXMbov5Pqj/hRlog7CZFjhuq3ueSI/iqmIs9V5kdmGgsR5MQf7zt/YN1igqEHL9TyszZFM9iOq
jWfRuBekJLwdCeI6lTC5QskiKlXxgTTtgLrRjMRiN1GbzXeF7KECmBR2vq+Dl+bLcTM3gZhAIXUr
B+42wKhC6xi3+RVjmGPu2d4QD6b63aukQCWhsk/WqdwXhMKjA98ti/e2klcMMZXda5a97JC7FIHg
BhfUpvXKg/BK/81yqHT1bMBNJW4GfyydJ63dXlAcJzHsReRMxq1N3iOqDYZh8e23QW+uyYgMumt5
i4lRZTtcYTzzbvPnxuOFfZlufNCUczG5t6aSzvaFTgZfZM9Lqp9Sw9lnxhQ5QnsVI8J9p905SBEs
8K/Q3eqfHa2ny2bFXJHZ2EocOmPrvmYr+v7K48BOkOkg3Oefeu++xqeGrEYxV1Tdg4N/L8GVQCP2
Tp/0N74WSqQN+91X6T7z5QFfFrSpdUT/yD6gr++tQSX4SOVVOG+px6yeXIfJR6NI8XQLiXeCWGbs
kMiAXdQgZ4Syr5CRQLHqUQ755+YQsD9j0WHhV9/6hO5g1k1gyL56g629d1eMIboJ8Jj2Eg9OlZ1Y
5l+DMe+VoW4HOhJlDjkMQE4aNTYyxwopalwIBwq85/7cdaSPSWEQKLDi82mZbavVHEIkBaQXtAqA
e6q1K93ZnJ0lP5bl3SPJH8HHnB8DVbYBiZQznc2tuk8WG/olm2TsWlI7Zp4ATah9Ha3INO6aemTD
qT3/FwoZ45AnI4qrHo0+8UOneeE7lr7bxbR5/ND6Avw3mdqTv8JTlqC4x7oDejFWc9vJXIe56/o/
jlEvVlD7VXKvbTnrPQW+kGaFLpqxbWTJT7Z2LweQNKNQ4xV3xdNSF/CyPpQfsq+3ohbt5wCfdRRm
1ZyGxPgkYYkJYUtERLMA66ruFcEBTMRTq6FG6qAbdqrXe4Leix+FWe4kA9/Ybdet47LRIz4S7vpo
qu6P6VuRpfGA6dtAHmsmXlaKjz3kTft1kcYJfEW/NNtqnzaDibSZwYwEsW0xQKEZNsk6xQZ6X9HJ
W7Ddc++2x75eH6sGilAmzHWmwsWWa9NdbZjUyHdY5ef2DzlgXATT9GUarF9CA/UrCc8LJletO1Gy
m+ja+JFRbhgJuPAwG3qBMicvQsfD4pnZ8ucKuROUORCrTCgxJm4ANl29gL6X4ereGp5adBMMqQyF
6N52IAzRlG1LWJdVSSoG7BK2ihThbtqd/MY8QiutuCsIA/I24exH+Kedhr0hT4x7aee/jFulHn0/
jGv6oAGRILHzu8z4zrrlhnBjfE39JaWxLh3iVOGW7ZUHgjYBIKdQkqGlG6g+m0p7XHL+MMl92UwP
a6WchwVfT1Bnlh7ezPjRjBx/72MzeGmtyTzpeuHELfbwwBbaJcXktTLRaM4iolVhXHN6ew3cPiHw
w7lr59wCEdiurakeaeLLTk4p3z3S9zVKlbOVPGINcBphskqq2KGSknz0NNLhq9jENNQInvPCXvlU
+dZTprf2id+kITbK/DMJ+33t+iICSb9XhvlWg4vsYF6+m3RjiK1Z10jv87Z95mL1UHrGxfNB91u2
xKBdp106EAHngIsHohhnfpzhA2ccv0GHdMorqSQwuENu+vZQlC1gRJdfuFJcR6p/ImmJI4Kdb3dZ
SKZs/0CgIsmfOc76fHjO/LEL6pY52VjyA3I/8s9r+6xP8xco+s0WlFrgLOmTq8HQu516TWc+atHu
V8e6OjZPbOmAI2jXzfE+XAn7bHg2kI3U4OZRpKaafil09djUjLu6aC/rpE5aOTeQz2Duhuuf8ozx
qNHgXpaENpV21Mm+dWnomj6a2y8oEogojMlitR7zCqnZIsaDwSIJh017Fq1+P7rGC8KTF+WvEO/G
ivZ0PN3kkYHR9udtE5d1W8MhzU9ElVwa1RiYn9zDBNaDxf1qODeNf3Uy6DVZ2XwJDkISMC1nvZ9B
zZoaZRrQkUX7SSD6/LkYty/skS/SavFxNepuSpzf0vFf6ZZhzvfbu9TR29BN9GtRpQAn7s09cze4
oozW27lVu24aliZkuWjgnbzJPpWbhphyXBq094Tz2k89kojdrKzloBWuETSmI9+c0u3uu7TA5IWq
Ctkb6ef66mbciOw6JsKZu61Eoz6iBnyD0pAXxymMeyfRm29taCdwJcZpzMq3v1p1RnWpNrd8EJz+
v7V665+MhWHLVrX2Jedp3qXdAp1X84BZbePE2pzAjY4NoLAss+tk4mqm9BwjtYOf/Tj39nSUqLh3
bk4CPVy7q+22mTgYxxxongSObjJcv4G8U+3NaMy8AuCcP22wazd1drqb+84MsQSqO6m70LOFhWNr
04cRc3y52vwV67ex5swyllGf26IzTv/HNGmXKfiFzkyy4EnqhKDoMbX7I7n+b/89KeFv8RX/yC0p
3bKvXI8wpbX2HQRYdrZXtMj9S9bH3179nwFHWzE0xbTx6rgL02Z6Lxbsz//9nf8l3cMW/2/iCj43
jK23vixhb8vZKQbvREUp16UCb76s8TU6U6v/S072XzIrrH/k8mFipXqt6pOTpd+kwl4IU429K/+X
9Ji/vPw/C8GamrtFk1vzeXbx1r3I5jP7t0aKv/0E/0hIMpyFkiPIhDMKoo38He3lv3/9f3ndf1aA
YafZYJV53Xpkg66/GYn++wv/5bv4ZwUXhXR+wj0UnHYt4p6xl/0h1oQW/+9e/vY4/UdQjzlDSZYp
L4/cDVTkdS6PySL+5Zn823u/Zd78x4sXpuF56cKLT8lzs176BOHhvwQ2/d8+hf9PoIl1+zv/47Ud
3Uy7SnJWmctMcAJ5gg/5MG0PIjOyN6ezrM+y9Lgg+Fn9gHrIhR7s5jvdK5rDQIFdjgzCtfG8EoBB
KZU6T1mHZ9gYrctgdANbbmIdsEjad95cLEeUZVNkFUoQb5lgIP/fffm3h+k/PsPmcTQyUc7n3vcC
yU3Kds6ONf3LbvO3b/8fuw2+mk73VDaf/eLJXrfQIXxllv+yRP8S8PTPJqjVIeAFbfZ0riTgcDlV
erB07W3q6045xGkgzAT3nZqj/91X9Y91y210GHAfsfenC6Ybf7wrEqZd5tt/yX/9ywf6H87OpLlR
ZI2iv4gISOatRlvy7Crb1RuiRmZIIBl//TvqVTXPSBHaurqRlBOZX9577jyhiYsMbl3aguiexsHD
4zvDvm4GA0QKaWD/sHuaniT6S7IV2Tz9vupHzYOaKjv2whFnwiFjEygt9oBcFYKEuTD9TtPskyli
zuZ23RiG33OYOcaSAz4ekDjjTMd1PpuFcW9Thbww0pY+6PT3v8bxUFVF5DrdeMzHOua4D65dYipY
cSn30XSXELpLPTSb8XaTMf0sMF9jawT3sfK9O3I+KlQBIdXh3qzyrRN1ETcFSPkuvYqWftpsinL3
2lRmbWXHEuf6LmuMaZs1WfassVtCrBJWF5aChdf3PN5pRORjUlwfj6mh9r52EpdStFslefADi/Hp
1lO7EpptznYK7RTm3M9kvLw52j11mCg3A7b7C2NhYdWZRz5FLUT9aoDaEldckNqtB1+nDqiNQaq5
9hfMFgPTnGLKdTQWeB3rYKAX3U/l6O6vmpXzDCfetwmC77o9Yn8DHRsE6IybVgvuJysfX89/xkKQ
kzcPchr6KTW8wdPwKzdHrWl23ZTgMTPFOs7kJomrAzfNK5dLPpPZZESUDKMnlPU/zn/+wnZlHt4E
iQC9blkH3KRq+A1iztsFb8vzD7cXBrOYrwck6Im8jgcCWkiEQBBI1e7EzQImNZgfNqXCjcJTus9i
BPAGnnfSHMi2vwGDE24rk0u+VfBmI1FeCatd1Z1prbM/yWiJtRGk41aOVYH8GHzrlmOVt+663EUl
nQ1gbB39pW5MdWzDk+Ai2HbB0D1g9ir2kcrUjzRop3U+ciqlREEWSaqmm77V2nZdVFJ+hLFlfMNS
ljyHIPjunFSzbuukT9+HJAjvInuizsqVmbMXXtmALWlxwUVVjTyNEq6Ldcxpn3NOSredEXZ4tx09
+FAKSa9KPO1xKgOpX2jjpSaeLYatkTo6USfZcarQKLatsc709sYV4c52PLxwenEpB2ppqMxWQC2o
y0oYTDaKWuopqiSlWUdlf86PlaWnzzYpTeBQ9zAd7WBgFqQKCcBCMziDn3/6wmIkZkudHzZTLTPb
P0T519p9rXXuOn+df/TSF58dgTQnNwPP4iZ88uxun9R2gafdqa98+myFk0Bg8j6MwyOp9pBM3HU/
XYoAX/ji8+wq4Zm4sTK4er7mbR3TOfKXC4Ny6dGnN/df+4A61GppxVF4lJ3aSiTQiLYvcJQX3sPG
aR78/eho8oYhgfM8BPq3QeXY46xD2NtQUVKvvjBcFibVPLxKmyaVamagjrGiPsVmcD9gtMeMhYnF
LZ+nsLzwtv93nf1kazaPsOqbappGM6yPKLnRJrVcsG+NCNc1CnMRHEp3qN9cc/D/ZGUw4sRB3poS
mvQSDXj3UBe0u6SYpi02Ia6DUYty4anFVfWnGorxUa9Tk2sWhJ2qP8Hd/D5Vj0i3EWNyHSH1o58b
9gOVTuaZmbrQniqvC/QLjbg0CGZD17A7fZxM8kHZbnZYgMtwk8dWtjk/7RZm9P/lMHV50XDL4B86
90YGULleJ/v9/KOXvvjp738NsSmq9UkWtL4lWnxGaNttLbqU3Lfwvf/dB/z1cIwf+Ch9rviH3Ak2
/lCGt7pBFGwxjOmFE8zS958tdk4ZG53b1ukxN71DFhkPeYZT63zbLH392WoHzrHuqljTDkU4ttz0
Kq7WfDspXlwL3N+FM+XC9JunYLVuqgKtycejhSGe+z4v2wVxmLyWWT4dcknUrxeH481Vv2gei+X0
dWmYtd8fK4gpiphQitQ+B9jzT184q8yTjmyrcsjHdOjuSfgrVysgIw3+HZ4ge6WZw4+4DgLwds0F
NO5C1/9fxlHs9hh73P4Yh+3vGDsf/AF1oVeWnj2bFtXYAoHplY9DatgBwtxa1qVi3MKo0mcv/8HU
ICpTbT9GXG/UBSyn+icskwt9sDScZvMhLHx7AILBmBUlrubol1Z0L4H7Fsctez7Rbs939VL7zKaG
YTq+dCW10KFCoph25I/5Vz56tpQGIPYc/ML+oUVeiPfU23K/fyk39/PGd+fRQ0SwBdiAKT5YcloT
g7IxuH1T8vv5Vll6+mwroKW9HD2B17tIkU/r6MPzFn/Vj+uefuryv1ZTRMyFrJsuONSOdxd08e8u
zfeU0soLQ+fzPnX92QFmkty7d6fFIR7SCsyGgwZRI9j8ysefGu2vrx8MeLLNlKYPM3HIuHVRiXFh
ti61+2y2pg50wpFEqQNGZ0TtPaHHr04l99e1+2zCpp4m6rFlSpXyl0YtVPdudRg35x++1Ojiv61S
WH7HSp+lREmh1IVqKwfvwvdeevRsjoamRzSkayVHJ0T4DmfJ7KLn6771bI7CVwS/VdAklt0JeB+w
gVBXXlohP9/2kjL53zZJkcCmKhmDg6u/yfGPnzprpd5OPprz3178G+H0/ztRd54pKBOnCMomSI5G
6xi3ErgjF9yBuQbzFz4Pif0CsRp371B8DSys6CVldBhGotgLpFR7Unv7O72puYHVbJnc4Cl6j0YI
d5GpvQ1mrm5NCQImS/U7wuWMVTadZA81MykwUdOHgfWnSrC62Fb9jLe+vE0QNx8DEr82/UkLE1U2
9pPG/B5BFOIKtvth9dyF4s61P0yly01aKcB+iems3MRGK58UJYkaqub/FzpFz8oSzpb/yF1LhQQM
Z8XvifwNfVXH4OZK4svg1Bn4N1F3bMQIxHWI/HHL+xtbEJymFTuf+JDF5bBPtPpPrrcZfmcv2tVN
EexOZK116IIJFTowRjhpHe6K1oITi6G9f8n9xn4ZoBMg8POColv10CDwemk9Jn6I3jYEdX/82qQN
DJ62IWFjXXHXDb8zq7RqU5GR8AiRBKNZKWxqDbWT9F+sOARuPUHa+paOReKhj4ndj9JViB6T1P/Q
irGiYJE5/2Ddw7Pqt3G/MWN0QcpvblMt1VdWSPUSwYQL1ZJL91417Rev1CEUYDwiQgomVJ4rMgJ0
xy2bG92LTXfTNmH/LW2h62SJXq0UMaHDunKC+IM8C4BzlnKOdcZuKuFuUCHlRYU0VVH/s3X7eq81
/nCDd8HeE40Z3ebCcm+SDAZA5+vNRrM1hE6wXMBd1O6j45TBw8RRJVy1FSyNO7tBA6ow8kC4Nkml
xCkJStIdx2dOGXLVevGw86OmRDPZmGvRmO+YKeK1jVBpndncrPghWQHgKLGJYbu6CzIQGq2dQoTA
+sUJLCb/iNsYTd/bcVc7N7Hn9NG65t503OAPTJot0bZusgMN46c7QwCVhMgWZHcBYiYQy7pTcXtU
Ou9uX0T7yMvLF8oD3lFXrb+FhOLQN7gPoEw55o/GcYFCRk72bJMeyr/DLb/NI27KkJDG/baJAK9j
fA0PQVKbr1hx1HPbDd4DeHwgSyIzb+rOz+tVITrwC5ky0ZoYY249+6YS2cY1bOhETB2sdMmaenx+
g/wOuo3vAaYPXPnTqFpIB6BCA2x89k+nmKBpKpnd9jrDdxWKtnsMgrreBw3s+MgV/jYVOcjLLE7f
DLfDYqsXQXJwYRvt2Bx6XwaZGm81x8tvLhQ1C6F25wC1Kk21bcwaiX1gmXtE0if+VZBNb15elPdW
pUnodRnkY03HPG2NiJPsISjv+6F99ibDOtSGme+EbXvrHrw/40HERgg1IzffarbVN2jc4wOVF4BG
Eb70JAWE7TWEuHoPQ8+1Sl8hRNViTR48S1P7GL8/95wCj/YQNbfYM+y1Xbke6loENSpwJI0qvwCe
iOkB4BLJmN4HvQV5WzoJUNLiKy4u8wBOD5RHmb9UfasQV0GVcbuYLU6cvdMo/ddUQxlkMHexsYwf
UViaq7yF30ou2XsGQ2o1tIn+oy0r/c0XAgYNGDnNLWM0lBIBDWQMUKK23PVFmh9snSJwTBze2hM4
sLukqp77qav/eCmyO9tNwzt3wsEQNm36cf7NsPTmmW2B8oE75jHlzQPcS+p3uYaR2ngUWB3OP39h
ozKPr/N9pUMbORX+yO0tDBxCvtH8lDCErnv+bCME/cUu08gmiDzP0YwiOF55dg2Ttrx4vf35AcOd
p9ipKscnNAntULU/FC6L0NC2eYwUaqRiLy+dL4zTJuWzN/RsX9QAac1yBHZH2/WCvdcKscl9T4f/
W3Bqio3YR+/fx1+BdkR3g9l0BMUG/qar6/7lfFsubJ+8+Xa7siALTDEnqdj4JgMTJ0CieRd2rJ/H
uhjubKDVPtTT2tAbKnuZ3a1007LZWOq6ALzEgjvKKMWxDG8S9k9/0uM3LA3nf9fnY9BwZ/twlLCh
X/gJBjec54WNvkpX3tem0X5d9/zZGAxUZueJSt2D0/3TtSrcq7h0biZhtxdKPp+PQMOd7ceNEHB3
5PcO0roP6j7NPwV+F5kdG/V03S+Yjb1RcBtTtZNzEMX4JZ+K36IzUmTKwQUZx+erjOHONubIhzQH
d6RzkALtWfarIbBbR+07XuiBz0eu4c52535CnI43SetAeYTIBdJUrPSCMGeh7ed5aOwYJnAwODID
5LKhy6FfSvu1qP3XaDhxoKFyXLVUGs7sLD0h3ZOtwLIVp3m5gQOg8GHU6dYFh7w5388L7eTMZngP
l7MEgOcecJUcTB8/tLK+XPfo2fz2yniIe/0kETfbW3Y/N4EQ388/emH+zgPMhB+2uTH4zoH0m11l
als3yDZdFuyue/ypsf46pmdNwo6QCwEcrn39tSltvEj+6BCaY5s35z9iqd1nE1g0nhMkeT0dhNcd
rCS9sYd+e92jZ1PXDBAWdVEzHWyCGQ6iw4uk+eLSgPn3TuT/30qGM5u5geizosUldCQICLSZq+XF
eyy86Xtu2r6+aQqv+lH2PrySqh2sbG0BwTRWkzvJehVxdnksU1f8ToVhbe10NN69tiEvJ5704ML8
XFha/i/uTLdPgN/cOOgl8i4tDTHMpK1zU9pOg11Zi65bIueJZ3Vt2oOUObdRNZ52IF7vtij3wzBe
6MeFdWYee5bFbj0kjmXCiEee/NthJyzHfzBfrMr4klJoYSL9e5H/10iPufLGFafrhz7DO+E2D1FH
BESJt/KqsWjP1gCOXaJSkcnzq+hhUuNLCBji/KOXvvrp7399dTDjleMak3noJ1/7Fim9O6a20x1F
lHa/r/uI2Tqggd6zrZb11+qDX65R3NmS6AQUThfWGXGaM5/MJXu2CgRkl4Eh9qujpxvV3tLL5EDu
35Agb8iTe/yjCef93E8kqm8vo/wxoY2toKxvA7dU+bqsEy3dTEnqvqEio/aB6BfSVN2lGVA/JZJn
pWoJ2c7X8V7KdkrXhcrGC5uQhTVsrlDF+5fFInOGgyDKy9K8+6yUV+mMoUr8t3MLlIRpX5GDmFom
bsU+XukxgTWu8Xa+Z/+99P6k5a3ZwOxOkRxD7+JUgOq7QVFa3/QeoFQipMIb18MSwzG3ffMxf+ML
UHAoECcPO4MXzW2QEQvEe1JtzQz8b+8CSIM2ke9cFzxPr4S4LUjyu3AeW1gG5nrXuhCE/A49RnQJ
QsZcI9zZQoGB6bwNQEmdb4+lyTR7ZxSpRc2FfOIDOhnFgbokLkf0CFuEkV+Yr6eW/aTF59puuAlB
WXssBcRrYJV+EFgsB+tZGy+009JPmO34tNzExgO3+FCK5nmA2bTqMuAVbf7tfBMt9cOsIgsiDhZ1
x1KpGusl8bpfY+z+QMe/mxr/WcTqgt5haVLN1hzStKKyN0Nx0AUKKhIDTlUt/5KqcaGRrNmCU4Yj
NZnIHg6Z/BZMhIRo+MvCS7cnS000G0V97XlNaoG8sHTzIUhJpiudt0q1N6nU1yokle58Vyy10WwL
QsweNbNC6AcbFCnUZi3b+2E9XViVl54+G0h2OuV5VtHRgVQ/jTp4lJ17Qf6xMAfmWmNdOWMMEGs8
1HmJOZuScffWNwKE1PNVLTMXFgfZ2JIkwejJS6rl2JdIXxLjhaG59O1ni/IAPVzToeEfC/lYJGJP
lui6agnzQbx3/usvfcLp73+90ytltNRmPeOQp/YxhYXmNk+e1ew0IKDnP2FhiJqnifHXJ0SeAttq
K4oOFiu+6p+tUtyLsL4N++hbm4P+Pv85C4PInE1jY6Du2qfE87QZXKaYPTNQ+azbXff02TSOfBHq
ZTg1x1oD0ZR4O1D/Fx691AWzOSx89jhdOsAai/2HqSIcj7A1Klv+AT7hhc9YWIXmUmE7NjHYI9Y+
FnV5R0XrAarfzWDXV86y2QROLBvrsjSHQ2J0zS7SY3WD59/chols13hDogsHjYU+nuuFi5pNmQvx
5yhaPd1g8M3WRAEV+6v6eC4UnlQbBFIIjMYQf9axmU1c0otLOd0L82CuA5a1cIRMaCO6AB44J+gJ
PqJ6LnOouNqFV/LSh5zG2F+TrQLZ4hFoAFmmN62jDnz9wbW75obIULGZhmTa2tZYX7c6idnMVmHY
45YtefkErsZdb/wBnFmcgs4Q2GlXdspsWmM67+MYINRhCow7+uRQZuK646SYzWkdD76nSgNzoyq+
QuVFPW/eB568brM+V8Q6muGVHIPjo6GFu0l5x1poF7750jyYvY6N1MJ6agIQ6uMUFhs5wVN0ZXvP
prJOSoRTFNNwAIS4CpoTisXfnJ9fC4NzLoctMlgeAJrjoy6ePfuV6IhVAvu7wNUEGffCC21hpTO8
/86A1s+wyAR8/8iv15F8zfp0W2XTda0z18aWmk4NLGDIKN/EE1zXUNRlfEmrutCtc1GsDXRFER/L
rXxnbZDin9JUr1s55ypYSRYiEcdFfCx5Q2q9+wUx2O35bjVOQ+OTc4Yxm6Je2Zok2LntUUb9Jk5y
dceul0iX1N+5jXE7qewBSNsfYOMonzjAXujppdaaTV9KD3nqRnZ/MJ3M35slsIIsJbHx/K9aGkez
tzKkX4cwjJwGK/8gH9iN/l4j1+r8w/8t9n7WZLMJPEodd1gz6ocqdGtnG5RsWbrAhwYYTP1jE4zZ
Hztqir1LwNc+IWrhBjC0fce17AAUA0p55hfTwRE+ise6VRus/vZNOnTh9143je1UaMYtKaLiGTRB
vKuU1G48sOuQCIgHJlCpM59DHNdrJVJvT4ox8KZKA1lpOdqWK25nAyDSferrQGxLgJs30o23yi5+
jpE/EJblhU8joCSgVj4xLpxe/WTfD0P+EYpB3ycCoAJiEVA1Ezico9X14TtQKf8mq3xj07bZKeZ8
DAjqAaZgnFClflA5L4Uy3XehYyiLTQAgVd+ba+ThFXe+XrJ1Y8O7lZnX4fefGkl9mDtAU/XqXtMl
6zYk5Au9s3BN9u84/+slOnEzFcdBQyDppLn7rjXqF1MDhyzbsDtmkgbVRCk2Jci723qA0nh+UCyM
57neusGaEQUii4kW9h9rV3/SLy6Kp8Xvk+E2l/vWvpapUkmHrFy5tkKI7yVhf+i+pjhakyu9cp0r
Z+Vc7Ku0SDgFvBj0fGTGkZlTkrapX7qfWdgrz8W+LSjcETD+cKiG8CtwZ/Lh5etQlQ+DVVx3oJsL
fHVZw+wLmPitip56EmHQGlnhhcPQUh+f/v7X0IJhapCPhre2laV9qnLBUc6QTZ0fQQtr1lzkOxIo
4ZhT2B9Tt+2/kOkOYJg8VGDUlPfaC8v90ofMFkay92RPi/SHYJr0g0ee254XYrc9kb4u7JzcBc+e
oc/WxygtlV01VnBwjFGmW/JOtKeu8YMbxebkqW/SE4PEjdLd4JnVH7L9Wv220fzhF1Ah0Giu5Q8Q
hEQLVKgfhw/iGxW0qakks6IdVfwxtl7/T19a+nEovDRdx4njrZKKkq0m224V2jaBLl2tW08wad0d
wGdx41aVxMVTi7twUsMTIZzOk/KM+AijT3yVYOh3TWqGT64FPbKHCbSpLF37cG29/J52bHQcRaLZ
6jRfn4pAJtuuGxAYZjm4mKGwKDw3cdo8+Kkdb6zRzffARMctrhNtZ9kiZVmIk2/krjrbgbjAXSAp
qa4yzSn2sZjqo4WE5NHL0gFP65j97gNscFVnjE96o5JD1hLHaVaZv5rIjT4Wo2U9G1prGqsy6fJD
mYQNe1TI0YmeiROGjuIOsWb5zhlV+qjlLUBQEsfunLEtMQVxCNaBVv8RYyPuzKx+SxTWrCYaQRM3
992YhhuNSh1JBcBlGz2JdoS6ANfxQZlOpfcQunBUSKMH+jV9iAHEYFap11LC4+uqMr7p9YEwHOxe
B4Idy904Ij3MHH3a2WF5l+WQqmpCZI1ouh3JysuApOS2wF05Tb/K3r6PhuprU2fxznRs4k6iNt/k
sJtWXE/hm6/Fa24qArKBe6/qFHx/TthL7gPBslz/w7Hyn7oBcaloJEqWSqBVGONnIK0gCQsULklY
vCFjAIxiVUedZKy1VfjjJqakS3w50EkCLk3Q96m/zuX408jxzIr6twrtb+Q8PLmhHFf0Oq4UH4tC
GN8KYcH79vV2LTrtuzqRNKnFT5ug7Pu1nIBbTQbZa5qVkuAVVY92PlmbUJP6I/Gk7Qopl4mszt6N
Q/k49iRy4Of4OQXpS9UWT7gtgxPAkX9OxHezk3daaX6xqFS9JLr9vT4hkMhPrNadXejMNO5axsJ0
/+h19mg6EKRN0cMw1GvjUGhSo41j/xC6VrnqADoEY8Ea0yHJK9v2tZogMJaA90x90m76jMw/lft/
hhHHphWWL26h/VM6gohTqe4cO/zu29nLYJKCYKmvQFff0tb+hXQyW416c2cU7q9BD0/YwNpfR7Hi
aSiZwAjpe6f1plXhwdqzLZSBJWnsgDzzbR0jbCkd42dKxIWyNPJTSWpkx1M9kKZOKm76ovWUPlJS
73MJqY8Q5LDy74FbP+mj/Fbk031jgewqw+5QmHSyR7CJGVGR8VJdbH2rreEkhpAwCZHZmJH1UIXR
DyysL4MjvkBMvm1s9ymcWiD8unnvdBAukxSYdjf4t+3okmNQPoqiehFquoe1eJDBCYxIxlA8edy3
DF+qyjyqwt8Gqr73kvGrSHj9EEUOlcsKD5ZTPENyvNEiNlGBtSPI65fSG2hdSDKFrIASN/qXXOl/
msT4qEHq0BypSbYQZD6jSwm8LEkfJLJ9RXJKgFkAJFVVE+eI2ulRD/01sIfpjlSnduf4SJT11txY
rvOag+UscnRQPeOJNc3YZgqecKLnv/IovxOB/sBQLVZjn7tUZax3wiWJy/Z3BA1Uq9Ig5aaG4y7E
kzfWH2U7VBtC3cgfleaGJAtkHMLbjlb5q6zS73U07NPaFusmZlePurIKJh1Mr7Makb46+khEAHtf
BZVppWf5VkyO9WTZerBOcvlchBHJc4Nur91kvCE552dlZj8m7MHrXrbRmor598A0viZmRrxUbRAR
bAzfEyOomJfk55mEz3K1RH3G0wN2muH46IOnkKwURGzY66qCx5cFhF4EJXgE6d+Y3TTdcgU+3rsF
iutMqKdAjo+a6Y+rXnfegNUS21XA8a5GUgLF+KTp/r3uA6MU47YIINCa4p+00szXBmD097wAH+bG
ITZCkZAb1ZMq2EU/h3R4CRwBpFER0dSGt20dfLQMkFU8VvewZifeJMMfBJ73Tii+9obBDaYI9qPP
XrynSANr7igD58XKh3xnQKRZIcb8Go+5sUqrCbRjdYrr641v4Onv29g4lhwq1rFtkDpX+3fCSidy
M1m3FTmqaGmtPSnixNdN9Qam6C1xGBtCUZpjXjEQiSFl8W15+00+dGXtW1sbd53l/ZqM8GmYYK4X
+o+0koyxKvsBKfXNb91vpIlWWyto95GVfPVTcaAaIfaWN6Bm19tHOx1gmZHLZUoj3dv1eKN4O6+K
qu72LneYJEUTng6S8UE00ZGLasD81fSdtPDXimSYTTWC16ubJx+r9SqImw9uxRS94JOTljsfaT7d
sqXA6dnpd7rPoudAriS/OyU2I8l+mw3oXAeGF0x5fl3b+r+NmqRq3CD3MOj3KSH1nhb8SjTokJ3e
FOjkvdfOjp7TKXqubb5bGHAbIetyI82czFTwa2i5pb+eBuJfJtiM4QltnIRI+90x+mF3VoXdnTc8
oHAyHmQB/zWfnvsE4FjXFh8itpIv2mhxOR31j8gjPuxJckQh/ZdxNYg4ZZWuCNg2CNV0JSewTk+T
dSyIHMmn4F3VvFxrLwX4qudfhV8/hAQiZQlvtLp8iWS2NTqObh0BbDKebk6RMTdpjlEXIuF3N7a/
uKrfk3gAFxpZzRq6AByKOCR+C8CikQdI8x3UCMEEdZCksVCVD8rJqk1TT/lK1npPvk9TbnXZlvDg
BL7coCNK3ZfTjsEzrLoxfB806wg/eSuRsK+5iX8e2VzIyvrldMNLFmnAWXtNrRFvFXQ3SfJJdPRq
Jp+MUANnnUVJghdJNMFcVV6+r2zDWZWT+QY08UdpOUfZlK8FgcKrIkJGPJC9mzocmX3UJSbidCJe
kBPbxNZx6IQ+Na2CcDrqegr2NLB+R41i09ia92GJbtqpYYQaKRHInSwHoqWc7AHrCqxnktm2jW2b
W9HGD0VQ/cQGEW9bVuMVAH7527KN3gZpGNbwdhIZvyJK37m9szfYv66KPn6wXXcX5e27GTkf8NPS
TTxN953q32UrXiuHn69rwYth5bAarP6r5/nfEjMmq0DPNqXTc3fugRFsklzjvV5DL6jgfg/NfZGz
CQ7Mu8RBgFgrNhtwP4jSsZwd1FDsFIG0C4f9T1E9F4GRHp20YHB4ebMn3kc+CngCZBU3LJcqJdQ2
wGtirVTiaD8L0yPqOanyOtgQce0QlEGcBtpDq3zUp06dOHV18u6TwIlUnOSKYyJ18JNNG+uglNgF
5MQy9hq6JbeF0GefEiyDnoTUMZnyZ5SsOREMZvySqiIkmcEsX6PKyvepZscvxFgYQJ17B5h6rrmQ
Aa1U958gjFfvHbjNO91MKIuYbFj2uWa2T4nl97+cNPQlDHsBxj1iJ3Zj1EZ9i1EkpMUMFApH8kLJ
M5N64D6aEwtNmMkMILwx9varCTykWJe8PN/iIPLXFRGRA34cDdqqqhkTm0gBl9zALSabxAuC7qfR
TO1DUE0QmsecpMaJb/puV8r/ec3JUPdm9wKdy0Ip9ZaFx9F2fZQdfbPYSFC/5x//+bFcnyvMjcae
dBQ7wwHrAwlG1TPQd/ay5cEupwv6lM9Pzro3OzkXcd4mY2JRl2aVrL12C67hqkO5PheXR12Vy5jw
pUOji3VvaDeRbl+4Ivn8sKx7s8NyGnu9L4FjHmUa/xk4DcqheBVknp5v988fb88VHmEqIRk1yXTs
XSZb+oVKLFuZr+cf/nmL2/bsJiCMW9upO8s9BCMRM0YekwJschg9//SFrz6n+MFNzjpCevMjMwtk
6T+Kt1mlXxjuC199rpNibSood2nGER7vrYrFoXcvgSU/Lw7ac51UaZte1mos/tKvb6QxHC1UF3kB
mLg1H6qm3ZCtQMjBdd55e66agk6lNz2g/yPFiXWasbOGu22ww76uF06981c9qhH4bkZJL/SNuUWg
v/FMMszbkBDu8x+w1BOzCaC7EdD73iuP0g0k2jLF666xxgvjf+npszKR66V12kWhOGpepXZUUBVH
dRJezn/3pSE6mwASEVDLPep4VHa0gviwbpw/bVZd1zJzZUoC+tDKpJsfXcdRm1HTNbLa6ktr2r+X
sP9f8mVU/rdnjT7qDLt0xmM/qGTHxgyDppul67pq0zeYzuEfmK+//doxDuEApJcYQhMabRdsUAvD
ncbDeTNKxz8Epsa2I5TerWMTWhsDpP6Vh7JZdaQ6E16Tj0/2COc594J0LTxuYZou879c1QVzgJql
662nDbqDLty7d1X2lhBfMXaXjAUL42cui1CKrZprEwyBRosjpvl9yOJf133z2eDB/Zv6beQWRN+Q
SVL+E0XcL8d/rnr4XAdhuGXY53pG2qMkLVUawaERtrYxW45O5z9hoWXmWghVN1iTQ884uq2EN9mM
v6Ec+xdWnYWHz2mJ0godx+s9Qg4mZ1/bwy335Jvz33thzpqnHcpfC5qeCxgRzWnYB09t9uCTZFhc
0FYsPfr0978eTcqG00GBz4+w09jVaZmprU1t0tmYT9K4cPuw9CGnJvvrQ+oaJL/XxrzRM05sxbSK
IrWmInnlomP+9/FdOlZBTh7L0TIzPACRFcOKjfL09XzrL3TsXOPSufpEqKI/gknrbVKdbG+nKoKL
zz99oW3mrLu062yryAPwaKCcHVD2XQyqffh93dNn3TuGVmJFp+8unZ8th/fA+uVRXD3/8KWGmXXr
JLIg9p2uOvYEVOwkMSpbPVDThYb5/HrPngtZcvo00013PIrk4KifxDXtKKCtGvWl5kCoxT/P/4jP
d/n2XNCSTU6pzJFpK9qMKiEOawUM1Ppui/fzH7CgJKBi/9/h2URJhsPeGpGpuYqUsiTd2WND9a/h
E+MYIH82YJL2+zw+pAQ179iVxhcUEgsbOzFbsDNLJ8ZNju2RW6FNT5ShzLMN7iMzLcjO8rcjm4DR
eDn/SxeG8lwKY2c2AnDXrshZJgGuswmWV1p/B139yoVwroOpRkhCXLI7h2nQ2rWlacPea6Tz0PtN
vDn/IxYGtXHS+fy1VvmkTOoaJomjKexvrT7+kxPjdf7RC0NtroTx3NoIgl4rjm7/6hHnnMbuOqF4
DpPtwpxZ+vKz6a4VXpdNYeMeTLveRtTzB//SaXhhJM31MMpOlMqzCLsisI/X0XWdra+l9o6MtVU4
JcOOZGsFdJS89VJK46oDsjV3DsO449KusgpUvETwEFOvNxem5dLvMf/bz01TSnekKntsnI9YI0mx
jO5t8zEiYcCYxk1BYm2d/jjf8UvdIv77WZbZDpiDcakaafhQ+Nk7V7eXqDdLk262ukTIXiCw1C4p
Iq/Kve/+x9mV7bata9EvEqCB4vAqy05kZ2zSpO2L0FGzRFGzvv4s9SnlsSzAwH04NygomuTeJDfX
EL5HxtfL3V5rWkseIC0qRodUYduWT3EWPkW9esO7x+Fy8yujokND8MpkwpsMPXfYz9F8To23y+2u
dFvHhVBKkgxUfQZlgIC3j0P0YJINpNxa01pymPLCTqNugHAwXjvxdL5rIP1S2xvLZCU/6DgQiEH3
cMVoJ+AoYLb3VDaLjea3mF85LsuP+pDZohwizePUTaeq/TQNj8A6ea67gZVeBuDMxcxc5vhD2xDX
KToU56dTMX5Ooeg09r9gfO/lyYvJpX95XtfWixaxloEHO1yM1amNpt+K1H9EuYVWX5tXLUAdHg6L
MRWqxAncXpwSXkT5Q1ZN151/deBHTURDs24EfAhuMnDsHqon4boT8G5wnL48OGu/QItV6IMIhX1+
OkHqw0tqvEHAEiDOtwg/58ee6GJvRTlatgkFk2NbNa8AHRxdscV/Pb/qidDu9ErCXHqSLRIxqEp+
LWO6g9UtHkhRlveZ3JritV+gh64qpbBpgtUfT2+o4Hye3S0t5bWml1/2YfFXhdU5qcDYJzx+GExo
w0CTTXrXTCwRWtTWNiNlRZEUovJ31X/L8h64pz+X214b+uUHfeh4MbmGUcqSHvuwCD0Y+f0hUB5L
8972oAN3e/kj51cmEVrY0k5NBpzEIdHQUviXxlIcYOsMCz9rpP7lT6xMgP4QYDGpQAWg7rHNZbwv
ywLedjJlGzOwMkr6O0BHYasEiyr4dNWmFwIEZGZ3MX3He8hG91dGSH8FcLusmyy4Xp9am3ocz3UM
xoZjKDb6v9a8NgEJXEWjmVjliYsH4X4Oo++Ne1XWIfpLwCJwbzYZms7Jm9M/VdNLqj5fN6fauUbA
slcNMTKOStlTZWWvTh/+uNz02oBouTJlOXYRYeJQaT+b5Y9cPtjT2+WmqX12IwSy6t+QamTHGMug
QSvKzv2am4Cd4eWMPmfFkOwYLLl8CObRR5ekja9g3eFHM3uE/Fe0Y+M8+gbQYXtBEwv46BFGx51h
AGNjwzi1dzPf6pLo0VEQ2exhW+71eJTau7Aq3MGwMwEGiZMAXpHqkLp0OImqgiydbRh+oSC1mPYZ
bNFnE5psM94OaJm7O6OqgD2pM76PGtU8D9DDACJZyiNAuwCMZE6Jx3oFvMrCxMC/EJ8dI4aODgiI
t9C/AwoBd7xyT2LSAFxnwsFWqg6G9jaE0jzBqyeY2D8D2PYzpNbwrQzN8ZdkljV4E0mdfZdXFrIA
OJ0madRWbX5lcpm2nYSsiBKZ5fCgCwEFEDKEC7lwkn3qxBsV9JVsw7SdpMKFEJZ8KT2Wbljtijpb
hDHwEn15Ba21vmShDznZ4X2C/8XI97F8yIj72Uqv85jCTfzfpiHTaLmui6bhs23vRwim3WYJvEEu
d3xt4Jcf9KHjbUkswBZVdQLX5hGQ3e8Ao9w1xP15XfNaFrNcvN2TNqdYuQA5iD+m+Bmjknhd40s0
f+h7U7DIZHCyO8F23PQLM5Gnxs3FbgrBT738ibV51fKZrDlOZYVVnXoZF48c5r8p/Dut+cfl5s9X
y4guVAS16NmqSVudihT8ymiymgPQaN3RJP34a+wgI1dPLAngPcN+Xf7iyg/S9YsmYas5EyCWRX0d
enibnKGt127cJ9Ya16I4c6YQlfpQQhxJvHSkfnCmZqOksLKd61JFkE7PQ0diISV4nAUKZ1aJb03P
Sft0eVzOX4Xg4/rvWoooDpiscuUJ0EloBRKep8Am2cNBdCQKGORQHyzg8fvrlq6uYZRZAAmGBZDj
YcTuYDBzU1ey9UZ33JjmlbCmywx9CI1B8D42UwenHxoHJdy5G7d/a5NpIyzWRksPayXtUCUGOcZt
oo6xDa90XuFqVBvwPylZT/Z22qQvl6dm7bdoYS5pXiZGg98yV+D7W58F5160afW01roW4UDo2R1J
cE50IngNl+4gHm2Qhh7hwDpulHPXwkI7uQzQ7AQa3CVHOkfHbjJvcyfcXR6blaZ1GSIKNBiArsw9
JhRytEY0yMU1/rpw1jWIREuJiMqmOhGCcrdqgLguLLkl1L4y8Lr60ECYXXd1Y51A2vueQT615Lbt
TeWVqVtXH8oiziUcBciRQYDz0Btx5LmDNPzLA7/W++XvHwJsVLML1CP2TZ69D8SFP9yXBrrBlxtf
m9Xl7x8aL8aJ1tE8pKc4k+xnC3xf4Yl22lLxWuu7Fr2JafF6TLCp1SSz92FByKFNWLIjtnPtJ7SY
7UoqHTpgXXYzw2P/okr0g25evdbGR4tZ2TVxbrtofcaD3uL9DWrAdSOvhSrA8W7XmTY5Zsbgwzx+
N6jrNNqJjjKClhekXy1cd+shBuQVBc6UJXelaZcbuWBlWnWkUVkoqH2wujq5zeCVUCaVANbxZKuk
sTLoOtooT9qxdTkhx4aocacmiNc3drhlW3l2fydCBxdZKlZLZXk4lW66GEvuADAFGMTn2TXnf3xA
C1igbcHlgHbjKYU60y0zYCtWAqzrX143a93XIhYoLGqHYoDB7NxXXgrA84QXVnsev0ddH1z+xtkJ
wC/QwrZkVsIEKxff6oci+uNwa2PRn104aFgL1mlQfRhlNTrf3nUgB5QgJGGRXtm6HqyWqFM4nfdw
HYd0PEszcHXjvHZdb4Yg8lbKXPsNWuCWvYgj0TTDCeZcYAPdWTKDR9SvyyNvLSPxv0I5imFafaAe
cjxnxRxiq/l8zJ0W3AFjaL8ZwEjfq1R8aetmBydrCVYQjF+G6b5qgdu//PGVadfRU6DejDS32gFE
hk+kexW9vCZf4Ecth7sPu4zpzHIQVQOnWCPLbjsV5Z7tjl0Q1ur3dV3XDtWqNQH2b9B1M36h5m8R
b72Yrsy2LuQjG9OCcetQnYYEguCz8Z0n3ZdFIfW6fmvRHPYxKi50rE4tBFGm2r0tXPFyXdNaEMPc
JS9pzAVoFygqFcmtgsT9dU1rYZzDxgBkPAyKDPNd1tmo/WyJ3fwFuZ0LAC2IOcjtMp36FiivEBQf
t4EDApu6CFvA4O5iBvXBvmyZP9BFizgrE2Dx4zra490x9WNbWrdi4eJAYGj2DXht7ifVukd4MIav
deeitOTE9Q6kthr/GOQdHufs96hyDlyNLA4hdUQwhy67N0GCumlyJ3nsoDy/FL9tPDADjxq74spF
q2cS0QLBCCD+CfpijpdE5Hc/bulTrGwTOlgud2oRNiijA6lrv4WwxhSjGVjEvLEzsUFYXgkNHS2n
DAd2WY7VnuBF5XOcTLO48/piK/JWspEOqyqSrO3sKm8R0uoGCp830IK4bv3qmKpctdYMOnV7UgLG
A0MNZ0s4bXYbra+Ny/L3D9kOa8mcGh42mNbmEGb9PUqmb3j83KhPrI3L8vcPzQPdApcLE50H6Ram
HkoVQWQn8UbWOHvfJkJHVcVOXQIiUranQQx+lP5p+z+DfHZs6JE6V+kB4Bta+qhU0Vl2W7Qnm3zt
XLDx5q1L6t+1dyZ76FgqZ8rqBsmjPTX7+aCCPoCUydE50eE+L73iM/drn3r9vgn6h+ll/Nx/Jj9M
HF9/R49GEO7f3i7nx2WzPtcLLbCH0J4yG+oTJ5be2elvE7oZhnyJepj9QunMMsHEv+oaQYSOqRpg
22K5IEqdYiM/5HCW6YerBJ7RtFZj6+BrCq4kUsg8Mj9PimAG3PzyAK2sYR1E1czWnLFItacxImrf
glX/VDq1c12E6DgqPHjg7IpHiJPTylu8dXxxw2KrEmz/ZYKcmVxLC2+8TNSRAz0FGD+QW2cWvsjv
Ors4QGPMg9bQrighBHZX1l/xqBDmP+UM1elk3HNwj525vq3CW5IwryzAW/FDMd04/DVL85tifM+S
aj8CDtHX72kfH+E3cwuuaaPcu6F/CYnl0QzCVI2n8u9xfZSUeiq8kTApcgs4OLcH0kdPYT1CQlYC
BlnDKB0FTOc0Ww89uU1q+AqB6u4AeQcOZwbzHaneKxOsNfxn+AY/Ik78qv6TgtJsWmj6uQURtygO
MznM5XG04WQMTXj3NozZE+9fh+gPiE7P0EbeuVA5yKLbOaLgbI5eJu7CVh764Y/kB2scDukEhh75
VZE/IBEGsIXbm3nuC5gwIfrj+nNRDG8ljJsGBhbiV6h7Z8k9uIMeEb4cwl0k9yW/GfLjOMF7ibyZ
M94lXqGGsRuir/VbbECa2Iukjwto5TSeoZRPqbEbwXPuYWdKQWw0QulBTMin/U3BbwleomaQ7aAM
15kvuQ3HpBAvYMWv2vEl3KjqEBjLlwjWz5N7Zxb3pf1iW6+ugX9jRJAiv0kGBYzvPRSMTsBs7szx
u51ah4XybchnyVvl4ZG/SBlm7RDTWzjPRAOohzfKhKNRdEpoUAFdg69BABhqKLBX9PN2Dy8kz5L3
bPDsuIfL19ME7lwBOyWAWfYKsg1dXuxqsgeq3ktRTbd+NO69ovRgRBlIrZk/JK7fQbslbswDhCY9
K/0s5StqybsCZrkyzqE7BDxSArILw6HqKykOSWnsSdPvFARz67taKa8Y7sLxG+QSvLj8VEMKSUDG
YD6MkJ8Y8s9DfGLui526qP4NXmE+wFxrgKIFDKvA5zTGb3x4ck3Xywm8ZKDsazuDBzU7r8GLXzXf
t47H83v5i+Q38NuKvzidV4o/0vhtJb/NdDe4p7Du/TTecgz+Cz88F63abpnmSrDcZdgQnK7etxY3
v4xQ9X+AvS/1DcNN9+2U4vEDivF7aMdMfhWGhl920FqmMFH/PFppAiJqlW1UOlcOB7pPqxVFWQn5
kv401hI6JqnHJGyJRnvjCve35nju92p7K+d1SAyKG7YxDqidkIzs58Qyd4PjVKC7x46V7vrMindd
2JaHdq7YIYEC8I/EtqLFIgrF0VF20Ltw85dIwubFgBr2bQEE4U4NPRzbUI3Ek+Pc7gfat/cVDBJ2
wLyNPtQwnKBljXErJ0c+xCYo8nYO36gwiuPRj0er/OM2bfjY2FDhbKuhvy9mkeEmyI0Exxgm/XBZ
y1aVOJ4bt75dvKemGIQPmbwqYJldH5zZae7saRyCHuIXkC0uHQqTKnMu3tLl/TYfIIsJQiwA8lBH
2xdRlO+svmqeogQkeh4m9ZapzNo0arcUaA7B0IvVOEHSMXmOqp6dIqg8nLpE8tvLe+TaJ7RDBI1F
E5sRLs1VItWumntnb4V35cIcvPyBlU1Yx1diRTiqlhCtGqBdipinBsRRh2aj9ZWDpI6yLNKyBe0C
m/BU0tCroVh6LxoFdR63hL4OpMaR5IqrAD5E6PpbYPQJ08VF70RqO9xbjQnIQ8i3ADJrP0UrLlSx
mpzQwHnVgTDEPbNAKINb0bhrWaZ2sMgj+xTWct8vz8rKtOtKXFkO4nnZq/5kKQZxlqrwalofe7fd
ql+tTbuWERtS11z2Mc4vHTRh4toMfQpK3nWr9n9qXHyKqrYcIX1hP7fO55Z9gbrH5ZFZ67iW2qhp
wPzSgjU3tFA5e4NWy8ZSXbkr6/BLN8bbO0SysEfA529PijZ8caPYgpyV8RXGUVfWekwtoFkGl6nZ
6cXRsR4cQK36Dbr1+XHhOvaSgT4BnyZMKLz5bgul7k0XjPprxpzr4Muq7fBMBv2Jo5Bfx/Sldd8v
t3t+lcOY/N9LbMWhul11KNUaWQd6fn2owuIpbcaNAvb5GYUe47/NDyGBltVSOxgVPL1jT+GEXI/v
OSR0Lvf/PGmHcB122crIBqjKgH41VJaCEmXZm4nTeZemfXNjzZ1xsKY59m2UXB7mDrcE1Bcc//LH
1yZ8+fuHCgCPgBGIUuzxUFjxwhIPscPv61rWaoZp36sWKoDtKRtxQhyUwYE1NK679/O/FrEf+o09
mEdjFLUnajfAjE07VZVXDom2HxPGUygTpf2JF/ENxHJuRBJtrKXzl3lYmPw72hnE9WgCZj3UI8Ju
F9sWdG8MEd9muZOhAN/+Ej24OjDIczzg7a5iixIolvz71Ur1RtJRjFXNv0wR+Gzhn8tTvNze/39A
5Lofr1Grmhlj3J8oiiFeN+zneT/vk8fsKhIteq6FtlWrQfYNei4LSCuNGW4hvy53fWXd6zBeHCQK
PCBh3ee0h4qPtNub2q6KjXleSUk6jDehFIiuHAODVFcPQTUdGv7tcsfXmtYCdohnA+qBKKrBKR44
q2c5sp1x7ahoMUsn1x0FgRDx2MW+aYy3pjluRNVav7Ud17btiSQwWT7Z/IUaD4P7Q2xRHlYuZpxr
EavMok7he9SdInDFoVLTDcjUor0rnaYJypj2O1an0aKpxD1lM/loOp1zgO0EfHC7vN9Dqdt9rQUE
oC7P0dri0sKcuREvSSiaU0KG5raE8tMBokHNRusrG5IO+6Uwp55C5A9MErTkUuWR5CfkmHZ07Dfm
6m/t7Exg68BWm0rIUjLenRwCtTeXVJmfsiYOnEWVzHR7ebCa0dy3oo1eW9aFN3NHyieWAOppRjG7
7fNm3OWDXUB3kcz7vouHQ2JE5Y/L47uylnQnxq5F0qHNHJ2cWH2FVDaEm8sCFZ769XL7K/OnAxyN
cUp4aOPcDINnHM3nYsLj+GRcdw7SwYwGJIPzki8b4xR+n63kkbjzxjPKSkLW3RcdXKNb00THWfyp
LlovtzK/y2bPiR45V36ZbD2orKxBHdhYdxAZbQT2yLx3u7vSjvdGSfK9tCGDiJv1xgVgbR609A9Z
L9dJuBTHQj1JVfhRx/eXZ3htBWmHumiwQeTnyEaxwMGuZMe5db/A3XDj4rUaQMt3PxxP0ixqJrvF
HOMRkPjmCHGqanLlvrezEt5jg7prhGpuCjYXEFyhMRzgqXNIzXLcCcfuIKdFh3dI4UFeF3frm9Zt
7ccxKrZEcdYGdvn7h+7BpTdVtiPbE8oBfh3LgznyjRvE2shqW4iNFMxcoxaADUogUiGTDTmUH3ND
N9bEyhJn2j7StGYylgswA++43W5IU+JDZubGdclT4iALEjp8l8zYOOGcHyigTP4dKNcupja2ByMA
lvC3FY1fEhOPP9eswf+RlaocyizVaIZBDw2MXVTx/qVOK/JoduOWK+gSKP/P43ge+7f7snBSiHLS
EDzA7iWOomJBKkrUdscfZuIcTRRID5d/zPmTLV54/v1SUTmGCnkeHSGK9ykpeL7rbefZnNQTaCnf
IQr5FDnDd2JBVfryB8+vM9Rp/v0geLcxN10WBsxJv6U0/Dk46cMotmykV5rXz8xNPFLFbBIGJXFR
Ty98Mk47IZ2by70/nz9xsv2390Ot3FxVbhjgUjmDNtLJb07xTvth44ywsm71g7NTcTJDZygMpJh9
O7NOUNP+dLnrayOjpU7wdlqVAEkdlHkS0NysPBpHX1m9Ze2w1v7y9w+5qYHKRwjAYRjkGQ+sFLKK
c1weG7FVFFsbGi2kbausIejOw2AeIWgJPdZsDxHPrcvj2sRq6S9SPQQoHScMJvVD0d9haHu29VRd
iUv7HwuO9TyZRTWHgTW91JB7nPMgNq6cWS2GMzanrTNkRmCAVuZXViz9dm5Mz4Jt4P7y4jmfvQnX
opbBc0KOA8Iqy1I8UDXFawFQwzinJ6uPP5UwBG+rrbrKykLSz8lDVKSza03IEOOLgIGCqH8l1o/L
v2OtbS1+U1kXIjITI4BcdpBBvHeMxLNIxMb9cWWN6j7zCSTI3apB+KoxvDHraZdVsX+55ysLVCdm
zTiGmI1jhQH8LALe1F9ieya7MoGGNglBxr38lbXx0YIMh9Cqcpcf0DflPQdseMct+7nPyZYUxdoI
aXEmQVlte8iVHsuh3A/29NxJsjH4a323/01AJTjQjKkqOqbNlxy6zkXW3OUje7k8Mmsd14IM7krm
ICB5CGSYfWOm7iGyxNfrmtaCK+pkkhltZAQWjKodDi13sLAuN72yavQ7S29lY5pBVv/I+UtcfRnb
7lDSFyfM95fbX8kL+sUlhUOZW0rkhValD7GjfmZ5+2gVzr1jlDd2iLOwo67bGvWrS5qlXd3NyNBl
Zwdu1++TlFxDmSH/o2Ph6FOmcGkQAU9lE9TLy/ZkzO1Gx9fmYFmvHzbGuXRbN2Lo+JAPO9y2vAxS
pfVusTi4PAkrC1+nXzngrgrIU2HXZYEDle6mgEUB6TdaX1n41Pm3+yDg9q6ThWHAremWoHrgzFvo
orXVo0Us+A8zvCMYD0Lcq2S01E79uFGeAESCFIav5Jb829ocaNGLwo6gUPKBj9IIAQ9juhmK6BOM
CZ5dwCQuz8LaOGlRPM00caTd4Ohmlg9TARnutNyI4pUJ1nlXI/ABdCqR++1qyl9H1+B+5KjiPZyR
jy73fu0T2sZIzHnZ47FIi9nemSDNzob0OObiuua1ikAaOlzWFgYnTIANypJdzjggUdPGGl3r/TLt
H0KMZSOt4PhsBFVEv9XwlACypU7xtoCr7OUfsDK77vLlD19ICMnNGKyLYHDsT0Wrjq6Zb9wp1ppe
/v6haVIPLK0TXMGaSNlwkU7J/WzmaiO3rax83fe9zYssBM4pDCJu7mz1XWStn9kPdvp6eWDW2tdi
2OoKp2azCgPSGTdwovU68lTlA0BV1sbSXPuCFrvJ0M5JaNs84Ky3dyl6njadBCglwnTXGx9ZW0Fa
9OaknwtiStxeClt9jod5fo/cfEF7sUR8vzxUKxOtc7KATYB3XYbNuILB3s7lffozogN9u651LYJ7
Es9cERybq77NvKQYYj8PubMRYWt91wK45dysbUqMwI3BonHr3vXUNP683PWVwdfpWLSyy7GpJwjt
9smtaN65IDuAd/zLra+sH52LJfhsUd5VOJTbvxn7ZLuoCkeP9riBNF1rfhmxD+GLcDVNWbtGUJrF
D7st+e1YteoxCWn2LQS2auNXrI2Rtg1zOXFQrEsk6OrBzV9z65kNXy8P0FrTWgibg6rhJIimDfLJ
ovemfG23NL/Wlo0Wux0UeiGfTo1A9OIBOrqN1xgqvnJNajG7cP9b+FMjJ8NdxB/bqPXICJOHy6Oy
Mq86CysrrNIu7dQIij4BPzCEd8GPOqk8I91Y9Stjo1Ot6iZxQrvrjEBGND46UwLWc9ptPa6tdV8L
2BEHwjhy0f1QJrBNyT3gh2Xzudy0HV95vSO64jAtXcOcOpQ0oB9aw1rVce7AQYh2eKhLYdmUTKYf
DST92RXDfCjzIt5PvMmCOjbq57kf3H2SzMUNuJHyqhI20XlaSWbDGhhSKEGXv8/82Q7v6y2N3PO+
fIToJusjMea4SZBECrz5c5AWhfGsCgH66Dhw+dRUIQliQtl7VfKh8pSVwa1pNvGKw8V7wWz6QmoY
xV23NLVcAB23zE6Xkadkfshz57HJzTfoet4ApnZ7+RMrOUHXHw/7se57WuFoDvuheA49mdvePJgb
wbW29rW8kFQDAaBC4srbZAX8WWa4KmYZvYp9SxwtMTABVCGPchzFFWDX5QjjJMoBSr9qaP5HqyrK
dp4ZlkI6GM9m3H/LlfvcRvZ12VinVDEYTCVzjmqAU6S70YSJWpUATr+lVLYysTqlipEwrqYkxjFh
ooFJgYKPeue35O51a1PnVbWNY/QFK4ygHrt2F2Jn/ETgbXOE2XX3hTVzvfGdtd+x/P3DtuvKtKpE
i2tpy+LGc6301MYMyHLCrgJsEHtZuh8+YLPBNSOGRdTAKHKXVyWE3aA+6NVZscWJXcnROtEKrmUo
F04GC6yQ7OB45Amr98yMeHJL53QlznSaFVyMFDNyIQKnKp+KyEVNZqseszYBWgjnLCyahHIWMMH3
UC32bHAs4Ie6EWVrPddiWIi6iFos+wCGlV+SvvXbYtrCJf/l6Zx5X9MZU73hQokqJyKQPQtvM15a
fjzkTulVUriPYdVZNxlj8ASBS54YYRtVw2yzNFP46KHGznG8zhWH4WBhjfewjN96I11ZDzrbqq0i
s+wMZJauFMnz0GXVW95Req9saX5is8meLmewlbHVodKjhOTbWBMWCDL70Oo5RHTcX27674vAmaHV
BWpDPrtFb0EDqHUM624yYFvJsCfvoKE+gefD49+dMZkHTkb4b7ehic2xsQ9dLo1HY7Si16hMIf/C
0L3AjptoDy/c5nE2HAs64STG/7WygwkD00W/KtsVQNR+amDI/SXtyvBTC5brqYbXKd59F2k0Bu9X
UzSWn9NIoWpumr5RRsVhaoYC1rcl2FldmL23LTePmSXEbVPX5lOk6uh1zPpu3+bQeu0dYI69Gcw3
rzJxSx+leWwSTgPQU813V9YzsDXdUH9z0yIGkaOPxKe8caYH2uTpTZ8V7H6a6/SJKdN+NXJj3k1m
AT0OPK5Cri/mIEw5ULrYwc8IJa9yMPxhrutbjJ/clSFg4IcEqqqOVxRd8jSxrqw9h0+D37e1aj0X
hA14CIkQ9J9FW6UahWXvrDyf7yAx1T5DKW58AGQuO8Sjqb5cnuXzC9XRX40tnuVj0bkskNy6y+zC
62gD+5T4BLL5VdcqR38nriz48ZWGyYLMHT/FU/vF4skhbqF8mYstkZGVn6E/Fnew7iUQCmbBELfP
ChQUZ/wGx8i7vNm48a/kSJ3jSJ0FUTaZPIDimtey3zQKd9UUXZcidY5jbFZlPYO0FODaP+y5DUCk
XVHiX57jlSShcxybtko7kTMBbZFsb7cjPLDSjfyzNizLJz9srT2z3aSxRhwuXSpvxkiCVk+pc9Ob
fKvguFQ9zqQhnWMFy4aohmglSvrNUAuvTA1yZ6U4mcPt2PCJgpiM59RZf6yGMr6uhvRXz+PDzwJy
NC3dWPEgMmmQK8uv+vG+dqzDdROibbglj52ydHEkj5p6PEwxzz3SDM7GYjofC+QvyP1D5y06Q+1+
zNF6Ds++kbinrFTPvQRWR24JOyx3zzOTorONqOBZ23aWCELaskNNQW416zS9GSHKtXNCZ4TDoxqv
OyDq5COahWXUF4IHqh+cR5fm6snpJIraaSU2Lklrt8L/EXVgWlrMRgG9bryS4IqtOPWRVMZHkya4
nQ3KPsGYc4RnyBQ/sn4ES7KpBxhHFxAHeEsU3IJh9s2zjZy5ErK6wvrkTLlE8Qn7umy7vVXy5sG1
nGIjatda12+dqg7TxTs1cGV+LIsRrJ50I0+uLD7T/jchLFz5weQFD1jL4TSa7vLkEZK7SZdduRi0
2LEUtWDsXCId0ER8wWtB8wlKuLAstSncR6+KT53bY7Y4bMNRkQeLMTqV5vOcDxsTez5wHJ3eA9lD
BD9052Hga8svcz61KOuAO54LFf2sZqu9KSqYYl3+Heezs6PzfUbqGF06UmQCq8S1HJ4A8BIHQBVG
5jXlV6UbRyf/xHgVDaMO6WbO5meXTr7FKGqm3SEcNzE35xesozOAImbVJQC7PBhS8VSCi2rW/dvl
MVprehm7D9kyhbiH6fIYC1aWD44zBi67SimeODp0MRrydoD1HAuKdnrs22hf2VtqLSv5Cq/C/3ab
dqaZ2CriQTqDsrjLwVIH3HtKb7uojXYTpdkdK83Jr5VpHaAkTQ9m3DqHOrHgixs2mU84dX5dHsK1
ZabF/FT0sHntcX/sW/OErXNxfp4SWClHf674gItn/X9/rKhFWvSirE8xVBIiK9p1LsSCACi63PzZ
JYDmtSXQtJNrkyivTgnqw2oSuyTfes48mw7R9PLJD6trHAaRGjEkPOMy9slk38UliBfDsQuTjZ3r
b030f1sxPqGthLmDgGoIzYWTC0u3k8TV1qMSuhS8HKBlxmBA49W1ZcEcyJAPc0yGFnccgGnYZJnv
wuStARV6Sj8NBu4clI7qhkxWZ+2rFmoh0F0by+9xMqHwz8bKgP9zmd6HnEX7IkvT/Sga9lWotrtr
rDC/GTgD/5/Y6nfbKmPfuT1O/YbT/2yjtNjXjiPu4jA3vaQxt9A8Zxcffr62+CJzRuTlGOEo+aKa
P5ZzqKKtW8Va29peI3BEG/MCbecU2nPh1wSSSJK8X15158Xh0HOtLgLbrzEtTSFPyVwbT24OvxlI
MzTVDY276AYqzmD09wrmGxB6vjGLsvNHnDUOVc+Nn5Voumtq7S4G698lOjcJqQq5BBfLpRfimFWI
8QFq8Bs73kp06Y8j8H2wob9syRMAw+1usicoJSwvCpdHca31ZZ/9EGAcVO1wtsvwWPcFQHq0taH9
XmzZYK0sAP1hBCjbok3ETI6hRXyYQXtp2fuR+em6vmt5J4wnblk5dHLpBCHS0IEDehbtL7e9knj0
Vw7gCyvYI+bhcV60Y2Cg+soy92gaNVx43a2bxtnDDJaOlnomHtbMXYandp5zRXcwF9mH1Tc1fa/M
4vXyD1mbYC2+hZV2MlcJRGfVYD8ygLv8Ocu2WNxrE6xFeMw7kVlZFh4BuvKmsdmNww9z0zLx7NUV
46NFOB/csararDp1dRp6EO9WO1m5EGxJWN3ctgK+KF1qOM+FCIuNaF4ZLv1JI0tLC0e0GUo2xDnF
0jhaVG7sNCtjpT9nWChjdTPIiccyVs/x6HzuDLV3ii1A/nkStkv094yOj13TZ7I6KftPWOW3MbA5
ddFDUsfxeiY9BZEOj0Kgp9zira8Eif7C0dW1EddlzI6ysrBt1lKW9+JvkSGS8j2bQGy+vIjXhm75
+4cs5YZA6tsjG085i267IXqdKgsFaWZu6NCszfry9w/tzzh08Z6lOMGMUwXPhMoKyuKaSwSmRQty
GVupDeNPcuwqeWhofqeouKXTVQK+aF6L7x6OlYNwlPUfZ2fWXCeuReFfRBVIiOEVOLOHxHYmv1Dp
pINAAsQgEPz6u04/+RJzqPKruwMHzdp77W9desmPrqg/OwgqwQqFxiq1ttbxtfZZTHNc1LN0boi5
WHVzSm3rKOi8FbtbG0SLSY4avCbL4fBwdsDhoaJJOjiPp6OJMvFye/Ss/PpljgPKX8myIfXOfj6O
kWJuhqhOtrEJrfz8ZaZinIbaVSVsQgIfgtYRUoaoanUd9Ryp1ivq6/Y3rGwVy/ipYKD11FLANUuy
C+TET81c/PSmPg7a9Lmpgy+3X7PWVNevfDMRRj4VcMTspgsKig+ti9NSsYWZXGuoxRyeJyFCmBfU
8DvNvxqTHnU4gC9VPFk121gm1l5x/ao3v97V0LHmox+epzyLaktgt9A/Gs4lIG/uRkestdBiOgtB
5t6DCvg8NvND46ldr7cSuWuPXkxlVcKxnbNmvGSFfqzz4T6Y/c8f69fFBHaYmzthG4Zn153F0wy+
FEo10za5/fTrUfedK9QyYgpwBRv7rkjPqhgiBV86O4AD/A8428dIrXF+T4stwuPKPFgGTgPLn4AB
wqE/7GUaWe7U/kbxpJ8oh+Zfcbka7j2W8++3v2ulQ5aB055kqp0z3F8QJPjUK86B1oMM4fbDVxpt
mXrEQYz0OjXq4oUTPzY5R5aMnnu/fKTaO5az/YKM1zlHKnTjhSub6DIfOasG9ezXhdb1O+8TJMeN
jHKLpzEY3uzP7Y9amYHLMHA32dYUhC2815n3FGZIuqWIL875Wetm4z609hnXznozyWcBAjWdsZrn
vNAP0LZAeETLMk5pW3+wpRZz3JJD6dUzKy46/YYa57l7cj6UGWHuMr4LurVftGmDXs/KpCfj0Z2a
hGRm/7H2X8xz2avKDT388mr0wEQExRlk9OYlgDsnMsnjRvx7rZcXW3bvN17KCp7CQbCFNoD4WG2b
EFRPyCd3OfXLw+2veb+r/wr2jp6eGksy70yN3GUZ/SUD+cqsYoty8f53/BXfLcchn+uycS6Z/Eb0
q/H5gVUkGtqtM/n7C8hfsV07D0jo4Ox0bkOYWLG93Q27jzXN9ZPezALlaS1RBeeewV+NFTReO1uI
YD/4bCOF9/7diy6RTkMqeCN0755xnByeA+7Z94XrTDDUAw6goRnYmLyyYTFNvZ8f+6TFxCYNKo0G
qnE/6r9TD8EbmItpsoUQWhtLizndDCMY7Tnu8B5o15ED6g+Kof06xia1RcNd6+3F/t0NzEaGG3Pb
z+WdyuxvBii1Dy1Jf+kMTBFWAawIwW7v+UufD092zn+7Q7rx+P/AI39v4X+JDOzWFkEa4vliCDTI
h7xMBpxs9zXssp6RNszvOzqoQzhKeRTIhsey85xzNtLm1eY5fSJX8mtq9fbZM6lzlI5fPTKESY+m
NMVjb+wyolqaByY6FYOjZoD8SefH2vLUqRWeH88+V8fAoBgJtk32MfWn+nGUZXDnmtaPZsGCyEI5
5n1YojQwbIy4G8zQ7melgabJg/ALQq9lrLtw2ElVjYc8a+GfCtPWXZdXfdyN0gM+B/r6OBtyN8ai
xXd+EHTntHLc5yaYR0DJJrBxIeRK3MZmCaNjvnf7ET53FgxfJw9qiwE8vFOYQcoT8lzE6dhUXyrw
b7+lo+MfoYzjyRB6as8c2FOS0G33lRFBMoP0sHdNv1UYvLJwLRESudOjoL9L6RmMvrPd5SB8nlAE
uyNtsXGUXpkuS0CNsuogDVqK0Ms8pREUbjAHB3M3aJE5uD3dV75hKTkpdO2KPMjTM9A6qLMSgDSD
TzDKqNQb29T7Z0W6RBT0rbbdAuP07LutfcHJRCci5eQHNhBzLFptkLMaP5SsglPB9Ue8WZCnUgrO
+haoR62mR6+tqoi3o/zYaryEfTV52s5lmdGzz/Jil86KJ2oWf7zUfrG64WwNqojsMfhYRocu6V+p
GXprhI/9pQumJOhfRnzN7V5fGVfBYpGfh6FFFVaLkKe4YgBL17r3hN/vUcudJx97xWKlv+Lj9KTh
xICjook9K6+g8PWHJIXjxUdk1Ywu8UpVNTZpitv9hVKf3pcwionrlm0VOZK1RiL/P5bKGXYA0NYB
4HpID/nRPNfn/nG8d45FYsV+PMRzTPbTnbeXR4T4Hu1jddBHb+ftPtaAi0OksfzM8nOuLpVhEII6
1nNu0XPdyP3t56/sk0uEgmh575Xyigs25lAjhjG6YqPvVx69JCZMkwqAafZgnTfSF9cvoTwgG5Hh
ldVkSRRzYCVQN57jnUcPalnpH0IvccZ851MALLZ0rytBXLq0yw2Y3wXl5AXnqYdHBvMKK4LiwewE
DqYJb3T+7M6QHgSDZe0gapx2V+nbRoB6ZUVeMhuKoIKbIdidl7zuyAUAB5QMNFXhffEREf3j+2ZL
g7L2ouu4f7NWQgRfuqnBmOrhz154fdKpzxPwDRVw/beH2PuXa+pfx8ebN/S9xOE18LFBMqD647Bi
wXG0eZWI1q0PoeroLgfL4dz2Pv2lSmurHmVt/C3WnjmboJFtjX0pGHD9Dfybo1FDXHP7q9ZGxxJi
0PntXE2hIue5SV96HC8inGl3FeL+0ZhODyhw/QpU/UkjH7Kzmu7rxmuv6847h8Ml26AJc88v1VRf
HFBV/JJY8NVorXgK3epobAL5XWW4+9iVRbojZepFxO7AboCm6yB72mw5V67MwL+4B01OcUbo7Aur
hhncQ2jIoKODEcBUlFHtSrFrS38Lg7yyBi+NaYeiFZVn4wDk2WC/sgDFXDwe6mxjoVp7/GIKCIrg
joeI3Bm33hfPTr+4BW7RmTt+bI1dkhB8XxEy9oyeSw5zJ+17OmFcbZUNrP36xTAnuYIHuWL1hbvF
cPLKPLhzqOKR1Yxb9zXnutu8N+gWm6BKB+T3+eSdjWmS3jq48IPofBUPbbfPfTcKO5UQmG9IpLj6
bsuRYGVp8hZ731wQ4nCbhEAjpE0MP+Xsbs4CZ4dzy3QQimyVuq+9ZxFCgVS90nCmpGeep2AiZ2GT
ODVzj+5gmf3gwsrk9txdmTNLYEKaedZY2hgHA9c1nI6FGBO/kuIJOK06HuSAPAvRw0ZsbuWrls61
edCVwGnBCg1BWnjEoWJoCn4TZn46JXu6/UErQ29pX9vPgI71AUxUW1Ujqqh34eDdW4CUfuzx1y97
s3HY0tR5a3BdyGR5soMsqXGlDWEZcfvxK/vDEp5Qd3UmhV/bF8W8uKDzGWrCj51J2WLLw10jcGbZ
pGeikCzvsgxVOZpueQqsbKhLeMLEB15Mc40Zbw/soeQ96lyb6bvilToAh8ISmodyr7oyOwym5ht5
2bXxtFgDwJHMu8Y37SXNq32aI62W+/rTEJpfrPc38rPvLzTuX9dElJ3UqLwdISmd/IPjwQaV0h0R
/aFQn1oJ6dXnGsY0uK/+ahqxwaJ4dxTjndfp+maY1agX66TD2YmCIZyaeo77QhtUVJuNu++7Aw0v
WIzjihEIrR0IoAtov7EfA1UgSLYVOF37+de/v/n540CrIEMhwQn0x/5ZZKW1131RIfaRko2iw9Vu
WYznAmfR3GYOAhsGdicRabj3iw427WFDX5gEkSMW22p09u2s+4TSvHlWxKc88gnsCaPb8/XdAYhm
XGx0rsUa10Jm9wR5gNrzNAU5f+pdVFvRGYCebmPdfHd24TWLcU6Crh6azngnw7zgaI0ubhcp6ld6
zp1YOq44gT3ZfE9l6576XOlft79utY0Xu13TWwWcuCx6gj4f8Nup6GCRzLy+ecT7YJvg6Cp7DMuO
Rb5IcUC3/LreU49VzyTHEfP2r1hr48VWmNncMeCa0FNp2Oc29A4gFe+hjDrAfG/jFSvjdXktFC3M
XFkX0iv6JTIliFlXCkyQ3P6AtadfQ+hvZgPq7fp01AE9FfUYNbYXoc5Nmi0Dxf+UBH8dhNy/roQ5
DbqCBcI9QQgImySOSm5rHxRBIWJXGzLtpFc5OsGaLE/MZPmnOuCOswfmUvTRQGYZ4zyTqkRVlgaw
EEbD2Shw1rQqmVjwU9vrqcu+3m6KlWVneYVMuxRUC0yOE1Ry0ClK3FId4XQb3fjuYQYtce2ANw2N
AgVSVZLRk1MDD2TyOEx/AGhyaKwxZurLxz5hse6kQadTzV16EkZ95XYAqzSmNw4va82zWE4Mguk8
CwhFdUdPd+xKE2gdvpVRfvfpDKjg/2+eQnNbGMKCc2CFWeTqisPvCUHPD7QLnr6YpjbTDh1wqT67
fX9XCsTVS7Kx/L07gRhd4oAYD/zAhpTwnNI6ErCcEzBLoOlWBdzatXnp0D7BpcKunMG+WDz/YqjM
77pG/tuzZjdkwxEkzJ2l5ClE9D/PycbBe6UzlrbtXM9FRuYKkSjJPzmDilTBt7bG67bw14qA9lps
7rMncjY1gpxTFEY0dHS+pIM3JIbANE5OufeSoRYyIh1T/2Q5NzgI+m10zdc0NiqKbg+HtT5bzMW8
Su3RsqlzloX3A0W36kIl7faDM/kbe+/aG64t+2a2o5AgRH106Jw7Mek4mJsh7npdYknrthic7y4o
aMjFfCxR+I6CYyiIZdHWcPU02UuQzvSh6bv8VCksXApFtxsjYiWjulTazwYVcnaKw+yocrlvpeRJ
gEKTWIWwJMzz2optb4BRYmXlu4/10WJBIEjhVHam7AtlzcXJ4FtUatSxFPvbj39340brLVYE+OaR
PLMn5+xldpngEjD80pUdnNGW3d4r3Gqj4VYGwlJhj1JhH/ql66Up+xlwYHBblD5DBXz7K1bGwFJf
n03NXOJSQyFitT43rTgTm8QozvhpqumrnW155K2sB0vX9y7oMagGDLVCk2evNvfC5B856wPNvFgO
TFdN1HPRzQDh9nd9mBf3lFvWx9b9JUuoJ57tlgNufq3FvMj1hx+d3irTXBlBS5X9THWb+4XV4pc3
P8BpCw6BDO9JOQwJMY3a2F7Wengxy1tDM3h/Q1ylfdqh+ByKJ5TeVEL+sUtysORmqfXaQL2u129W
LGa5vVvAdPLCcxazkF0s0u6FlW58x9oQWkxn7rigiheUnKHpr4/aIg78X+3wg09fzOZ+JNXYaSwU
M6qeveI1DT/fnmDk+oR3tqulpn5shGNJF0/WZ/eg7sC8bMCpufOPZZztqiN5FKf00c2j9qHem/vy
UW/c7Fe6Yym4Z5DK+r7tNpeQ/xzoz75BnjzfiLasPfs61t50tRociQ7AmFIB/5plmsW5rr7SMfvg
cWuprR8HFfSzY6pLm1cXXzh7Sw0fi3H9l3Z889tn4GRCJMrmS9pTyDUfFJSUA3zhbnf3Wssstm2k
KPyKa7Q6UBXPfprdNYrvx0xspOHWHr+YzH5WdLns/PligmBX9BB1FPJYwnzs9q9fWSuWcvrQ7hh0
MNjTKoMEDiLbLJYwE4pcz5G7WusCmt8p3N1+2cqEXvqz2xnYOaPx5ktTtIfCGU4I0Wz08dp3LGbz
YGTVd6luLlXYfMprAD2coo4dkz41V99rf5OitfINS3H9GE5tN4N8imTx/Jnw8Qsx7seOmEtpfddO
uXFnPLpnHYqLjpNVRgJu0rcb/z/p/DvL0lJSrw0I1JwgnZTLCGIgqXf6S7ZDmWlSDlH2G9It9VB/
Mg+QHj7OG1v1yuhdgkrKKbRhd4Z3Nvar010K+9VsGV+uPfr69zezOhh4g7pkPJoOIS5RJ9NRIFs3
ArFrD19MamHKccwkHt6iK3qO9CZc0sXGWrpSyUmXiBIieyHdCRubNaMSMRscDtSQlp8nn7qPQTG0
z9Q07F75JEcY0+f+i6mJ/dVGBOOTNnb1saVlSS3hQKXAERwf6chXZ36qul/dlhRp5aDzXwDuTedA
2Khc32pghlTbu1z9Yw/PMyzEQ1jm3h7N/60Z743mxYRnXqfhlethHhLZ8Wjg5fSPj0jd1wIGV5fa
+F4YWeHkzvEc/M56u/nF5xJ+Wqq7c6nS+6IIbMSIhuBZBQQEp1yhrZE7SqeI6dRLtAGTKaB2eVFS
dfvbv3pl8Viq+VGdVpWeGKuLov2ZZunODGyjM9cevQjK9SlsOLSuoAAQFkcIZzz1c7oRvV/pzaV0
HwZRjBu3c86QJsIavfE88tXzRRCXJchDuK+4avexBrr+gjfjJmgBlyIjNtM6H/943vBIrDK5/eiV
Kb2U6s+ytcDplcgQT+FxtKo6tvr0vivzl9vPfzemzegSwVI4fQhyEjLcrpt7SY1iTR6xcQ7PnW8V
Y1zLL4JlsGd00ICu+OApdum4XPlN2lKCPWPomoSh4LFxN87HK9f3pXLfauDkHtR0vuTpg3LD/dCb
yPdfwnBKelscq6168pWde+m/DG6V6bSBoV45lYAEWHEfzlGJOvamhqDV+djZeIlooXY/ueWEO6Nb
+gXw9s1uotmP0dcb54+VQz9Zglq0rVVoVcBd0hCeXda3EE7tipmI1XWkyw7wSG9XQmBrI5gDrlbk
jafSDQGleiRI7AYat1kVxgjLcfMkYQR4e1C+37jkL6IL72jq5aVz7sfMjkoLFcuFYM+t092VpVC7
vJH/3H7T++sPWWJdMm1UVXY2Di+dLpMutPPEzft5Y7l/f/KSJdDFC7kJYGGGwQjslQOSBzU6Bqpq
o5nWHn/9+5tlp7JmPRo5I2CYEtR2jN3T7BSndOTVxu9f64drq715AZ00EwaC9otffHH8PnLMLzq/
ImQatR8Mh5Ml4sWBSaGF0wEuIh38U3PPZlHT02L3sf4l//8FHZIpvaXK9Jy6uM06om1j3lX+Rvus
dcDiqu+DfROE3HfOzPNACncM/JaDz+iArajX2gsWx4XBseyG2vN8geY/7mWdTMDemOJD7pqMLMXd
ypql5tY0X3qQU4g2cRA8dlTtGrY1k9/fg8lS3D36rLar3DhnWAHu2Cx+N1o+ov7z0Uy82NgiV+bw
MkuP5GfLhS0R46aBtS9Cm0TA2m2JG1bmwDJFz6q6yUNSQitoMhrVfn0AfQC0VURgRAFr3C1hyEpX
L8XcChe0MtCWf9aEP6TB+BhMfGdMdrg9EdY+YzGVQxScZW1BqosjKmGS3Apkom0173hQmU/OSK5i
imDcuratfQ39/3lnT2HbTNAFnA3yopFw06+9D3gNQ7b69vesdfpiYjsih5lliqO6qOdvlNVfkT7a
OO6u/fbFrFbEdmgr/erS113M5PfUx+4O39/bP3zt6YspXXA1AkBKyFnyadeN06MTAqQ88K01aaWj
l0l0VkkLXCMRnm0nS4znR52oY+L9yccwcp0tnsHKVyxl1mQyreXi2n8JUOYZz3mX7ctK6iS123Kj
G1Z6eKmxxqVrHEZPYZ4NDeyeVTZHzHecjcvB2gcsjuyCGJ41Q2VfdNaQO89N28PoyykJM+J86G5D
lnlwnrc+mytUg2iJJGnmiAOKEZ5uj6L/Il1/XyTJUjrNwBloMs7aS6azgSdN3Tq7EvASbNK9yKvI
yr30Dw6pwb8db+pIGV7Cwm7kT6yqDJTAYhz3UAHQkxtqrM61a7/A9mBsIjOL6tX3tXjMwlQWgKxZ
7gE4XnUhZvD/3P7575/Soff5/+WhakQo4HxBzrCQNsqdfrowL/+ejrO5wO+5ShzJAeaepPgY3oMs
S7G6DtBmpFWds0JVfWLbRfEUAFuXNE2gNuIj15HzXo8slg1UuuM40GCjmEBtHtsuCqFyHtJnlHAn
t1ttbUYslo6eWBw/mqNIqvcfTBmABvUhaxJGlpL1QHhBz0JeXcau+YkD5E/L4ltL9cpUW+rSUc4p
kZXkzQVEgOmi/aq8Hxo+P09N72zcY1ZaZqk5b9sA0boCYYQwLOo7o6kN2ftgfeyYtxSZp8qpbNlb
5YW39RlVH1k0dY6MNOs34nYrQ8e7ttybczaueGLoZ8xDVVc/bToMkR8MZ8Xt37VHNq6Sa010/fub
d/RT0M0GC9GlbIZ7AFDOqAzf3x6Xax28mM10nH0AOEME+9nT2PyU9b9G/Lr96LVfvdjmaa8Y9kpc
s5t2jmlh7cWQnj726MV8TYewHLs+AKMiy4cHFJ3Oh2JIP6S9xIRazFVBO2WXPqsuxlhJSXkQ9ZX5
Uvvpxuayss0vFeMa04goYuCs7quzC9P6yMJOE5a4xks+NJG07Y2T40rvLtXitg5KSwVDcPat+dH1
5iKaVf9JeWpDJ7PSxUupeCUa0IYzBlmRhmdB0d271pZmce2nX+fbmzEvYTNseTNVF67LYxakL1VB
zgNV32+PoLXHX//+5vG0d3XIgwyRaCPm18kehwohIFHFU9Bk326/Y62fF9N2shuvCoJr0B145EMJ
BkgSUqe5uD0zJ8/j+YuVeuGnj71sMZG9CuFnwXxynoZCPckmh4UOcYFvG7LxvmmzOuFZr59vv+zd
1nOD/2ya3rReFpbXbXhKYX+LOiE04RXomv2LwiU3uf0G/z++/197Mt6x+CDauvAs6MvwzGXuBBFk
0OFzLZpxiPqaNJ90jwkK+/L6gP/TdqLZTFaEkj6dRo1DskuZ9+QHjOSovkcFjVdHcNwT3bFEZVoV
ZdlQTdFEivK3zbwG2XjPGfFPCHuoHZvJyGbVBOOFMR+iQbfVUdRFf+kYTvq+yH0wS0HRQhEpfXas
vDbROE7z2QtG66BCWGCxctanoNH2A01d94QQP0I8btXtJ6+d4sKhBwlz988oJstjRJ/NN2qzcD+N
tHpow6J/EcB1fU+bLJOxYiqUR7/MRqAjWZ20JjDf/AI1Jp3tNFHF6aPn8qdhcE086empmwMZDzm1
dp3P+Q6fae2NCnkk6zGImrSekhl46iNaYYhqU1Yosy+7fQP6GIKEEpFiTudDIIgN54vA3c8Ww/LE
LL4rqzJMwBuFehpC7WqSZ66lfMoD/S+jtYpZNj30Fh0je+qG2HgOiANV9Q2uXF+t0XRJm7dNjKK2
7kAkfw3hbxmNof6eOyko1mVqYrCZyqhSnowo8F6xbLxnR4JHa1yYAPLa3LXEv2cNEjqBCHTk6yDb
q9Q5DZNTJwM8Sne8t79Aj/VqFfgZ1aTh+OWLw0hcHts1PjC3A39Xup4VcU8We9I1L4gM/NZK/Anb
+o4w78UunOoQcPsO8+ZLOU6H0s2tqGBgglLX0JgE/V0BK4EoBbc46U1KYmCZ9jOwMOdCSoSSNI7C
L7D9xqhg6V1FKxo7vEF4vkQhDYyh7FC/kMLbBaJNQg4j9Tz8jVqCz2XlDlFuZBdleWYluoMudkZV
XGizPh4YLGsbF2n+VB3LDAIbjhNTPxUjeKjjJ5wQysMoq+dmdvUDGTSo71Zo4tbWP3CqKo4BYh8M
xTCWXQT7SkC9L3BjQkmBd5RZ+Dr64p6KOoi6Tn4P++oCxM0rDHN/ZFKJPUxHRFTTDNH4Hgd8rVKZ
pEQ+lMb5BqbFV7sszj0bdzU8bHZFmB48eAVEACfwPZMV9v5SZ0lXtF7ik9KP+7zZ546VQhqNcjmP
OAqh6YIgl0B/ChP+Ac/2R0YaZEt4+y1AfJppuKChXPC+7+u7tMnv25w/TnkFGbg0J1WZyzDAmSUP
L7Ok/5pW/kPAfjrRq5Zbev1T0Nh30i0eIcD/bWT7g4X2HdrwXIeuin3uskShUOgEUfJzKAYamWwS
EYitd0zVP73af6BweEjqvP5VjIFz9N0OvReEFUQR0MkBYfqthkY6qmfSRjbp/Vj4Fa5tofsjr8i5
EPMQQbkZRGCnAtel/CPJbZjBsH5nZeQfu/SeW2EOPOT3nfYeEGa9S4u0+lUOQCd4qswSm46/IFIB
Uawpm6iwAYrJkKUKYYINJyQoepUDTbwzBy+QNrZIORY/lMRAqnOGXQDpmiTvO5wrQPEKB/rKnfEl
1OqQdmafFsElt32J8CELd1Rb40m6db4LtSgwsvs6gZGBSbISFnrBGINBFud+8K1zrfpbaVUUUkGW
wgkr/MJmZFFomxY/dV7zWM7EPgxDgbW1xugWohY7J7SDiBZOCL18tkN0/VIz4CgI+I0YEZ1ASUb2
VV9R+XPl/Tu05BNsrCEXSEt488geC2vmPU6+cRNLlN9U2d1rU3Lsc3ACRHnRF8bdXyUqKpIyDUlM
M9/fO25J4skP3WQc5G8QbGEq2g67OdV27Hrs6MxwoLTqNm7nNPzkWGraIW/xWEzjT7sUVRK2LY16
gcpLGLFZiZP6594tH7EEPvtF4ewo62ok3VxUrWgbW1Mmd6IUGnldYseimO6NMiqqOktEdA7rSA79
d8tqv9pF8yQ8/UmR2YqqULVxURbwYCu7LIJF7wvM0tjBvpZOm+lr5vdAcGUSiuM8SCzWvxalTEBF
dBPGlBPhDvXc03bfdrq95Ly7o66+N1P2JKr6LggBFElHYO+92v2BeoZvEDOiORQ9NywAZqV3fsw2
kREKCrBNFexlSsPXqhlfU78/uakdRr1FUAickx95asFDZRpf58xRu3Qsup2B5vJERZZMwIA4VRNn
87CjXndu7U7uU9gPoeXwUTXzHmtaP2Ze3cQen66lrOFjX+LxNhMn3O2D2A5g0DdRiFAmAi3Q4PtR
nlWwmzHm3yBUagfAcRfNtpkTFmTnSfWvPmh+kTb5H2w4VYSK5csQKjcqwsGOzdXXK4LPOruflE6T
rnezpA3IfIBf3GVCNhnWMBcLm20c1PzRsoS39wMmrvWa+zkVfxgvdq2ekMRvgJ6BJVKMQR6nVXdB
NvbFm3z8GEPO2BjuqrZ1o5LW36d55nvP1SIeUr/aeXBdO9qTJWMQ3K0dPIWaAy+rIrYs1456gz28
bkHPmS3rn17aw65DMisur4kmF+zDSM0mi1Peqz3qBT4jImUnZQ1cT1h5nwE6J1FrtwkORNmh7EuK
cd31CTbq/NVFbiYq2tEktGfPgNlcfW9Kg9eJ68CQs3gwY68/UWW7F6tH69fADzwWQEJhm+qORdE9
zC2U7fCLNi9mmO4thTR/ybwWsB3yB9qnJzfTF5fn6t4e60eIfJF3rPsTCyDs4R7cNbrU+6einjkR
5qh7/HcHY4H6cZ35Hg5EU7ez0lwkrQPkf046vQ9Hl3xWXVA8FsqBE9Bop0Bv1fU33Zb/bWBZ0gyI
eKmodGUCGXd5xy1ALvuJE8yHL03/pyzlzm8mhMn6OTLYLQev+AwCfWT7nRNlbWqdUZtzaOBmExNa
vwo9dHEIJAPrCbjN3WdJ05eOyVhkJobG4TfKjqJcmIdKNbvGNgfS9g4IOtifRh8IWN0/5CJP+pnv
4BP4krV3I46o0h4PEM948Zy6FxXQQ+WA9KCcf2YU9CPtd+j64hPtxFlUZKcMYBSI36QA0jtkvJM9
tGouIPg0jecm+O726m6c2ldBm+tkmuLAn+IGTLiE2VhzsV3xuPWsA6jKQEQP2T2x1D4Lslha7bdq
LPZunR1xQEnAeP4E7nXCkNCpa+9HPnqfy+BXhyXMd/JPcgL7BFSUKJvF/ZDpu5kwK6pTETPtfa5R
DeVPlKLm1YDS5H3RQIftmO0lXjEPJynzRGXqXqgwmSz66hT4VVYOiVRt/uVZUcUM5jQTgRgMyDyL
hufK6YA5w+5V9PZri7Nuia2pIxDvkD7RVoMKOG+f5eXRbdImcX2cgOAFDW3/dLaE5FGYzi+8M8nY
dSjTQsgfhytotz8XlKcRC2rsSG4XpVbZIolxPUHkNYq/v7H2GxnsOxeR15rTEL5rwP2XZAJIVqay
OdfMAcy+YfumAI9FNSH4ew05Ga3YwWvs4KC7zjmEnXWnK8H/pFkg70uPynM9CBGFRXmvARoAn0rP
+yEdjh4hWCaG5tjKtEv4PLioDBtGoK0cy9mlvel2lZJfWn/YDwXBvEAcSYTjCfIKN8qL4H5O+W50
Oep1UJgY9YNz1ljvQT/7H2dftiOnznD7RJYYDDa3DDX2lO6kh9ygdNIBM2MDxn76s2qfm3z1p1JS
321F2jQFxsMa0UC5Nm/ad1mat94PH2EirhEyRXKzSgrqj5hu8MA8Orob42d9tCQSQcboDynQ+OcY
pIj6bZOUU8CwqGMSHn0qM0/1fYoqDjRDDj22VQMt3jgI6q+jb1gSomUMB+Vh+tGRrr53kE3xjnHZ
7weOn4SagGKPA7u99+uuukFyuHMjqrLaFhFXmFLt6Mc1Wj5Egma74ktUYke7tqHaIOsQr1eGQ+Hv
3IAFWVnUaA8udIRV3+8ClKXPqxp+1APiveG76ao75ZpuM49eE8RYwsRN3Th2eqgn1i+ZdqS9Vrz0
97MuO9c4M4/gcY4436ErJQ5wiiAasxW7llD/VwiFsv+TKT6bJXJD6SGmoNmipSbNo08B57j0GYTC
bBTqGd7PQztOwWnC8LEVn77k/TXBzl8FSDiinyF8WIwtL5BJfyy0MciWycGryhvPGZ7cKjpgNujj
KMw3RRFcQQX+/i7QPfC/qM3i58QEDH+wDD7GqY9NedTV138jDpeufYb6+fDxDWK26lg34PSoH5fu
90lfiyW48KjOdXi68pegJ7M6DvSjUO1WIvX5pPybsXXtijpB4HFs3G///il/H1Mw9v3vYzJqxbTS
QegZliSIDdKzEp/aPvvc1U9w1x/gj6n9tQ97oNE5lhEHBZWDWD+D61J+HqArxpEJyML5ASEXFhHr
3ZJEgGOv0LeXHsvpzf954xDLaUrz8ajkcyC+6vX35x7I6e/9cd0eStmJLhFIkoAcWFje0mi4As//
lWyjLDr7wnQoRFH0AFh9bNDakQJmo2kDXZzn/V5cdwcY/MpfOk0K/xdu+/8w3B8/Av4yj6+0GY9o
H35YRiwy7ZoBM3u1q/vl38/p718YO6/ZzG3k4ZSHHhdkHSUiD7YodU8ov5aR/Ve4lbJzRQx1W0F6
2o5HmP0MemxRupradceuWdz/PnyQXPm/rxkFf+E0YVlCMHZ3JFRkTf4pNRhu/eyT6niNYaORuS2x
W9NY+GzpxaG9gtZeuvHTK//j1Vo5nbCdQuLqEeLmV+RzTsm/X+mlS599UnVFcGrSwLQDt3HjpUDw
62LNFZ7k0sVP//7HfXNbFALbpZNfCohAn6clL9PP3fcZuOxGIEXUgvuWYxekUvsl1l+cTP599QsD
/TxsYpmBSBIGa0iosWcYRzjE3aaCxaVtyu3n/sTZSlhKH8gDyKLj6EU4bZXqCLDyxik+OyLPVsOi
7uzEpx7XX8VG5GIvSHhkur8y0V/4Vs+VLu08ORWgAVw+f0LzFiCej756pETgUPf4qSd0LnOxaim6
PAR1HfjVXRipba2qryG/Fv9y4R2fs+4FFS0yH7zhSID5VuoJu9i4E7/+fe8XRv457Y4SG1taB+RX
XdiEFCjFK7N/X/lCHTk7p9ujYJ5bL0TVvHFduoORLKxj2rT+o+OWzR028MAzctDv49jZPcpINM5s
4bLpm3F9ltJxUHLN5+VFOLP9lgP9uPJBXnic5w13uskJUlgiSKsEpFXiCfcVw0F3ZeW/dPXTc/5j
JoESe6VtkcPXyacsz6M0r5ydMdMnb/5sNplr1PJJF7ow5Eiirt1L7DTFhbo2yV5Yms9t7c7sNwV1
Vnpg7XdUFibK/TCRijW9tnJeGG70bDJpKpRWzXCCHSYHgE8+1rtqMm9XBpz7n2njL1uLczWYnEeY
NkeTo2iPeK8E+dKZRyKyr9al2BYDaFEtpz6r0De6gTwmWmNgltMesZvtxtGoSpFuZO5IRJcxEQCy
vtTSII5xWe1xCaLqoVWusyFujZTLyIpsCQv2FtRsvkM8dpuULXFuy55Xj6tX2zhcfCAxtacPKIam
GznhdA6X033tT25KvQVmnMFATmDycqcMYrgrlNfDzscRzlPrhnnxuFD3o41q83O2TGxkhHToyU5l
YgRifYaWDyloXxy2mtrOToqZdPmK8Ajvgbiy/pojv9yNGe3NdyR0hkBA+czSQjQd1N+MHcQ6mh9T
S1GtUnLnvQNXgM1ev2xQWcw+HM8CJTdh4yTe2g27iE3FLgqlu/EaD3FqHQYfwLATzaCsF89QWN7p
MuoQPKTlE5+iOXUMHROrWI+vG9ULc0jWOyA47J0aI5PRTvNmBH6bcUvmtAvJiN3IAriTGCF+kRCQ
aB3q+jaqBvtGWYOqe9LJIladcG4mj+Uu7nSCzLyUXr/tZzk+lCPLU+l185zCrZrflUZEeMBu9Wga
4JlKwb4Si4lV96wf2Hc1tuEtCxr5ffSBi7tRrXfRSRHEAq3eLS+Xn17UtFsPMbfpCGHMV+RYoNQV
EX+A4cLxFrXEwUNdljBizU67jSLtfysbaTPpTItKoUoBlqhtgdHkoIYuRejgjMZJBnMUyYukrbhN
FAdsz11s5EeCm0DMvPPNRwhArJEUfYe65yKRLgkzyBrBZqD78LUKI5F4krDnEoMqXc0s7laOyowU
LPay1RRlYbMEPccXf90ug0/jVTNnC1m4d5w6FzHQJd56vrCTmEUBkEfkAFgy7PrLHyhTjZIO2TCv
Q4gALqEU3wZQBe8DJbtsFNVzB+3089qBreXd/HX1RPtAc6idzQTxPw9AjsuC+Ld119oM38X9Iiv8
RTE1CZEnhooExXgzuBKojGzX1E5gBSl/iOr5HU9hOuhWgogy1N+1nk82emzJc4Cq9vueGR7LqEOG
Ob7lbxiB5U1HoEKIl5ogARGVUE6Xeq2qE6Egq6NhGzwNq47uxOLToyrq4kjDpcwmCZto7sGiotCl
jdILCUzXmcts9kBTV/gTzxUg1+OKOpcRGD3R3zs+AwGOvPklHyO0xxc9x1ZCVBuea/9lGlR0t/hA
UatWFPdKd2MGRAQVbQWScKI57LagZMobJ4RsIbIrysFrgwA86+rYjB27b1BD38RkHdpntyzIEyO0
oYkD4LHZIKA8vNcLYjJ9mIleiYN6W8akf7dKd0G2cN+kI4bXUUXgAlfAvxs6g4eeewDsHEFkCVmX
GoifUFmzzCgEdXPbJrWuxLbXwbQ1IzfZbNAoWJRt+9vvcnR3RXlwKBR+n5xCnuqVdxuvXsus4lrd
g6X1QBoAUDAEmYHh4JoMbIZENq+rt9TvmqyNRviBAkxoCBtzMvglh6RDzNvesGDa2BWtQsVakK0/
KpsyDT3DasdyZydHvnuVV6fWa82bwkH6TfNqfnQK5EozVXU3kbOcpOh1fRAaTF/ZuC+LHacHFql1
mxPQSDHt0Kk5+YU4wvhYQtC85EnugSawEvqOvOG/ZW34D1cgRZMNbrkpKU5CCH+Ott5a7XREjxRc
+FH60t6vrR9uWeCSrJyh3wBnybflqOSWrEji4XiRiD3uXsoTRVlC7ZEigRgfdJtD5oMZ71dBUa+G
25jjGZjczdxDeB37AzffLDXND8JKB0yUA150HEE3DkxtunAQe2nluMdSpHYAEoouXoFNj7FUIX+M
8pp/9H6gE8j/vR9OX5Nt12hwVT6hm8K33Z51Pjh+Kd1tPTYWVe3c+VrLfnQTqlS1o2SATCeCOCBg
FNl7c5DvdEs8zKgNfZ2mpdrMwxS8zZA0ZMMyLd9qBOY9d4vb7/MSjwGRuv4GMVJExcPcY84Bs7QE
KkyRCl/tXOFXqQc/+d3ogY6wONlvVyRFp2WDcoDKU0WqqQDA2Rkd13V3k59KA2zp3ldV2+0KZKtg
8Sv9ba/cGbwaML+yK356fo5sNKqHzCjpYZKNxNF1QHjaeUYPiOs6D/huDBhAsCp+M7RPxWzCE6v7
guDtV49wsaOqarfdVEo4g2kfS5+gDhhhm7+kafV2cgrssRv2a9QlCL2mXxMkBzkxMpnGm1LiJsvK
gwXVqYMYhBKm8H6doY0R7qPX059QXTwUw7ibwfrGgR2qFKIf/D+ot4glN94eHTJiS5xgSWW/dOhT
R8mpQZEF2h7cPoazgmyVgzMzAl6hkpkb+VhJG25o4fDT7linRb1arAeRwoeEfAq0jG7XyHNuQ8Ti
JchU3oZm8CGfrZ8iUts7qSKSVS2CML0aOXEBVomkJ9OrbsH9Tev0UOagTeueNTFMSV+LvB2yiPs/
oqV9rnrUH4/0vUMOXYw5DCuvX2hsEewHJGBjjDDFl8qAL15KC2HFtIRxiYZV+BxZtFmxVIOsnd7r
qfwVLGsba4UPzRWelxW5/7v29RcEFzx5VcR2tGH7Qnu3wH2xCtU5vrwWd4T9zHMvHb4DWeLu+ghP
KIpQ+gExEMq8PTCdvC6aOATY863xyAv6hU6BkmOXyNz0UDEpm4AF6WOL1GugBeq7nsxrLgc/mbBI
ZuEUsaQKxX1BwldQQG/rwl9WVNG7odvu8mAxmWgNpkBjRR+7o/MxhqpMQz/8miO4dhNh6oV9dI1+
1CFytHESHzZsQR2XhgerpONjGOavdekPKS1A1FMy489hltpAqqUSqYP3KHDgFGL8F+zNAsDD0IJx
UPeRhwSVrlogbWHRL+NjKGLGacEwOZiwTq3Vpls1xALw264rSLK8HhmMnyKIgy54EK34WCokahMG
Hdo6rm4q7XA3eNWc+qRakkDyFaolb4xFKfo9voj6viSDu4VhBjS9W/5uTP6bV0UIwYCLRW0B0ThL
eyIK2TfEHe/4EJ4KmvMXujRPIcXOEdnh4z44kY+eW48ZhtyPAZaGNGSLPQkwHktXNamGrCFBX/MU
Q5H1MVruJ2VhsNNFBGgiBuil/DWCIH7QNF1lXcZlvzwP1NGZO0MQUglP7khZjzvMF9gLV97vAJ3E
hxwvr10LZ4OcPwugb+1x3syfW4e3MdNyzQgpvhkHf3sGHhCHZBLJwuFEhQBWp0uYV6kLLVPiYisY
zp5zYhgs1BHstkD443apOZieaGa4HQTPAL/5sfogOFs+xdKuT4g3fCeSg0iHky2bHWySuYGwTEss
K2vjPrjg+Q8DdApJIyJ0kosqTHTkAYjvVwIrv30ntp0zV7sTjLXDiO21+N34EpBOWPzoPRLgz0PG
5i22SkLMJPFg1JqhyqVPbRhVMYRib6Dt24QYLH0G8022KpwghGOCTe6O/UcpoiIjXuDcYA7WOw8L
x2ZwK+h0Ku9JBcuYgpIQKGma9Eev0ZYXM/TvpJDxBZuibdRXLeRNPwxzLNHpk/ZBZ4+unF+4sHdV
U0yxGEV9O84+eWpZ2T9pUpMnxTHQRUPzuHH5E6MwrTEIBCAMNGJTKrJHI593k5+o1LoXm0FDNT9D
yLWBs7fZgJLDb5/JTliQwapS72PZyxRtE09DFYYZdasv1vP4iWu6LVpsd0atvH3BwLPny/I8Nq4b
r9XyXYBxiUGJuPh/8+joQIieBKC5OR3udA8qr6/vbWXBGKL6EBK84kvXqTmdo7Xd1zp/5yVDtBu4
s3QsKqyHOCkltSLfuIfw1BopZv2M72/uZJ+tcxfEiOOGCbpV79jmNHuXrSxudPM+DAqGDIIdZe6U
mUNktxFTTnc+mYqU8P5J9fVxhe8xhaKrS8pAw45uIHAzktyIkucZQciID2nMZpDrvVH1nJAcHoOg
g4wiGt1io7DVixdXY7rt1iqBXhVyyam9lctiN511j7Pvl/ug7pykCIo5o6r9FaGBBta1oE36uvIw
K7rdZikQE4HjTBdr2efxMNRL0mnoU5bOUkxBWPaJ59wMUddmKwd+H/l22LM8r7dYo0VariEmEpt7
sRL+K7EYycUS4Ad4SLNkMBfF4YjtS8vHKsZeDudhmv9Y8+7BTj3kPsVpu+mb+4pqLyGnMiFKGgLx
HhEP3hJAjcp8vismVFFGOviOoAMUO4XKJNPsLtthwQ21MMsdSt+3m0C1Y9K0M98aVsH5RH1kpRL2
VpSjnwRV+zr1awQ9iYfpAGdV5IUG2zUYZdpKCG7dAQcw1fY8QWRXsWWdOyXryG8hPQtjGzYFgj8i
QOglJs268zezGJpk5hp6aOSfJQrFDl9or97YItV918/irRFttUUNMk3Kum8fgFksKDzsm6d+oTPm
vxEJTj3Edd64+tnQGps2bii2ZkB08QI97rbx9JxBC7pmM0d+UWgk4BTggrXE3Bp0bzkaLpuJ23ia
F+wisOfYM2d51bZ/4it0CHqRzkM7IH0HNl4MEknQ/9Y0a9apiuyCblge/RIK2UERLJJwfiZNji1f
TYF7UGXJ1vTDGIeD0m+5Z51NrwXWLezm8bG16C4KmAOJ4jBtfTdYY5ObzWS0OXpV8aubtc6m0+vt
8qm+raByeqYAgPcDzl+xW4kh09UKuWoDaV5tpmNEQ5EGzfQM85kXu30xfiF6qJ4czTgkMc6TsbpK
8wGbb78mA7a8nKAJEwlDEAPIWKAsKOYDFsZOICIldOv3aq3eQt+fYzW57Nsi9YOU85QMq+9m+Nqe
29kF7+8BjEBjAI2bqscFJ5rvtQleLB9saktdQuQj2o0k3LtxtcOgHBjLtOyLrkiQlV/0u4YjQi52
qpOYcBD5EttWQShTDNzFWZO6T2Kd/AftG3vTDKt3Xzl6ug3LHossTrDdiPMpw6Bzpp6W8MeuzpLO
K1m/iYWJVyc07a7qlm7TWlfcOVKW0DNnU7UVxHlhyCWKw7qbb1be+EmHSqMt93FsMTXCdZt1qu9h
YBxuulXlGxJYdIF4U7NtsJpsqrUOt4IHKFYpNRTvjhdkjoINeKmYvINxasK5raFQsJgGpBcN+caF
pySdQ/RjudhEbLg8LWyaRycdTMm2w9h7X/Tk+FDvqA4YwFBAtWS96kjazr9XU6420mH8kGOC2DdO
7iA70zutxWRKl3aqd4wUOFqGFscYZdpjZYb6hTR1jm8fUfJwN4SbnFEJtwO3KZosyl3b+sM2MCdd
jG2WLY1KAGsVQo9izumSeEXjp1ig0CEmnOGRl9DCx/3Eu+eVdQI4jLA33G34ncXWKCuGpU5GxGkf
AFRHcAQa/0CafsTxtuhfsP4gsFh7K2YDWZY/Vq9x73sKYVkejRoSRk8clq5jEOVqFcYTknZ3oy+m
fRiMkCbWbBlvbdd0X2gX9Wnn8fAR3kz3RgRrjczuMNDY2AX1nUc8pEPM1XRYZhyPTVC4H9Vi+i8V
AWAV8hPYghyJTYDPMhNOhAaSSBCxCaeKv+UiN1tM5C3krACrKILusAuz3cH4ooGKv6JDkLTLlKe0
j6or5tm/R/VSdh4gzSCLjZYc3inWRnd5aQ8OuyPYtnEk43f6VxGZ3wVfnrvq+d8A8AVw+dxKu9So
9UOH7HB0Bdt0wOjGatp87tJnsP4SNWvExmI8AjZ5EiG5DTz7GX8QntIZpN8jHNDkPhmOtLZVZn3u
IsdP1vcyBMjyubs/4/Z9HWHfNIP07UrnvvTktvXqzxgGcfdngP48ltM6F7j0Ku+HXGQwNu3+fdMX
mBR2xgsqcSpFPTFTVjyO7EEXLZDTKxamC9c+92rWSuLMat3h2A93JPSBFALPWj7+feMXhuG5T5N3
ONUAAx6OnEIejAM16nWyf1/60n2fDcOaFYqEVYW+juLx5PDQ0FEv65Xv9dLFzwZi0fUNuAMxHjV5
QYFFStHEJMzPz9352RBkI5Wwn2AucFsc4/p6y04aQnLlkV/grc6bfiDFCxVosWiPFBRnS8NeAJeW
FlthOnrfjPGnKx/rf1GIf2GYwrNR2SFNQis+5vtKKlmlc+0Wu9WnvYxxWgDxDiiSPQQOnzh2zjgQ
waqBKEgd6UeDtdJiP89gIwBTBDkzsRmH8ugX9pUmluhkg5I4dOJS6WtVsBeeCz272xUuKWZOdKGC
ZH2o3pS44+zX7P/490u9MNLPw5z1hOooMrsw6NfOFpVsP0XjXwvAvzAaz6Oc64jP8MTh2vD8x2CE
AKa++/On3OaUnSc4+1HBapOjnzhyYVxBckuAxKVoSIwDHPNzD+f0Tv5ggguUFxooGe2hy3+0OsRx
gHxuOj9Pca4sRKm1De1hDNt7kC6PnNTZv2/60lM/m2AC1/Sw38/eYfLWWOoQLiM02aD57t+XvzRg
zqaYSuWTHk4ORuDnTyEiNdzhmhLmgs7j3OpcOYUbQGcT7ZEI0r3IMSKpQWf3k1r4QOIWiC0gtYld
y5e88EvO/c6Di3Khggg8qNMuUqlv4dI//fshXfolp3//Y+A4nr/COgIPcgV+DsbkjTXRVnWgqRv0
V4T+Fc3Tfzmlf5nKgrMBapQBz8ot3wtIqBuEagHpIU0xoBAH0HRQT6fJultf59U4NnbbfP4l/EDg
Y4S1tC/K/hYwME+H2q0ADhZ9pgIirnw8l8bh2XKxIkN8HSrlHQIk2nXdl9n/aK6mGl+YFf2zPQuo
dGLaKPAQfpNPm7oE2Bu13nKPWtAga1GGc20OuzBI/LPpl80wGIKa8g5IpIHPAFty5ZNf/x4lF57Q
eRC30EGHCpXRQ4n4FM/kmRY/1r658p1euHhw+vc/hqA1Nhpm09iDzZuY50Oilyepr4pATr//byPv
9Lz+uLzyu3mRVLH9QGpYPSkC+8siX29cFTUP4I29L2VbrfCIQvCw63o40EJUYN3Ap4CKqMVoeu8w
reK1JO7Olb0LV28XHUHa1ykwuPUm6ML1qStafTfhSP6hh4bDVhrp9q4rTuxpjlyCW3/w9MbjpEJQ
6rDIBCdWcC7rUPNdkFdzVkwTteCqApC1HRi9ZR4KHOyEv5edVy4bt1nqfdRQnO9BsuRXNhiXnvzZ
DFk7BbAG1QfIrAbDAr77dHIMmmuz5IWhH5x9V6PnDZHxONreC/inZKABdTshKhHFmh+4Ca5N9PzC
Gz77xPIOkUZuniMzKJoxv4R3c0G+gg66wfkeBsrwtjTk2nJ46ZGdfWXwdDpr3aB+UQFyZ8g2KpEC
MtTXbBMXLn9eaDP6rVRjpZ2DLez3pobNFC7fLckRcfGpL/m80YaGZmU9TBWHE9EMayaIw3ALtiX9
9+UvvPLz8hooE/1qPAUyj/kL14+sQgah8yTqL/++/IU57ry/xmcDHJoNLl/Cxiu9ux7Gnk9d+Tza
PlqZZ12IPA4GcDYwGWRVX1lhLzwS72z+KSaPLUzCrhLw5peHwGrAt+0vQ9iuij6VKYm3d/Yh86Kb
KFkgM4wgcYqZDO7dbr1aqHq6yl9m0PNoe+Q1MG5Ybg6rqe4Kca8AxMbK1lmXBxsqaUYhl0Jq5q0H
Nb83S9BtP5BKkfz7zVz4JM6z7vOOeA2ITHzdkItlRIU/AhDfjDC2/fcfuDCovLNPWrUD4D3Qfod2
ZXchgO5hvDYDXrj0ecY9Tlh1VJa4NK+6GS0ApsmmVX8qipOy85j7Yhlgwex751Bx/+jn+qmMigP1
2q+fei7u2dYQnR6z5p2/HqCxT7vVbNo+ugLkXNh1nqfZh22nO3zL64F05c1SIo/RBuIR0uAGga7O
hxqma/vOC6v/f3rhP1b/hdNaKqyrhx4s2ZIX6jvkJ8UNYRqBHEYW3WMUEJVa9DgFWVS35aMOIc34
3BM8+/SndgatOVWwEq38Rs8tcj2u2ff+a7r5y0d5niPj9CAxKhDHBzR71wmEQQz83ohuOMZym1Yl
weHem+b10UCof/plcxrNC/lqiWo3rg1zIN0QYVhaOXBv0tIkbOohsKRWbk8K82fGe/e2n0q672UQ
/g7Hrt7BhO/ekrYwt60kJaR8LZnup6oJ38PcYd9cocwP/FZ/RUYAj75pzpYtYhKin4X1vU8uYedu
KmjQ3JFF1XLyi84xmgO/F2X9OhT8M9BU4J1vW1hXzYh/IvYYSpwHypY+Q1zztQzK8coa7CKT/G9T
Kv7G2Zalo33N1gDJfFBo+VklxukLjKtRfm/BJL71jIPFRfB5Cx7VHdZNSea8QaZHuMI2imBEPPkJ
vFfVQUcbD7DENUnYD3Mixm5X0boGkSaf7AiaQHs1OXZVPx/Aa9XHsAwR+cAgJdA+dIiQM8hsrssH
DQlegjfuwAJaf0AKFGZDFLU3yNsYkOzTVQihUV99YR+nkbxBdFCiaHN4QNDCLyRleOmILQQUEnC3
zRrhLStnbjo6wauXMxE7iB5Kxy4H4WAOIYj+OFixzcaOt0PUTHtbjuXXqnSfnRpyThQoLkClsM1G
gm7iB+GvQq5OjBP1LfWou7czSKsWGVdxjyiYeJ579EWbL2HUiEwQ2II77KnpgmAYFK88VtRTCYLs
9vkA3fqYLz+7E6fcLubRHVcb96dgMm3WZVP6mu9pPZpb+ACQy6wN5CR2BXVDx2Lv6HJElgbdWikf
+hmw1gAytqbFz7mKfmsLAtGf2+/SreVWMIZQEtfKnduCtpUaKuemmZpY0bpNPJx1MiQpQT1hm4NL
p+PMIWaa6oLuxs4/dkPxAJcgkhrQmhxDQKZi30AAVgUEGUR1/xNpra9zLeHiFz3Ilwb/1WmOnJvQ
R0G3+WjdiN62ojqiFO42D4gB/1WuG4gCSdovrYAH2UFGEfICoSRoSDpOkKb6LRvTRkGMGa39U51D
kUfXMIs6oDEjwYvoThJyRCkgd6EeAjCuELsgIKLeuItn4nBuXlEa+Mu1+qX1JzxMe5iG6g55JS/u
AvH9FIxo9hSPYKiQ2eQsvwvZhjF3XAzfKnyCCu09WszNfDp3owjru6HTly7o770VJUZV3hRJP5+M
4apiMeqYNjNBr/vgC3Bq+tEvgt+IsTiY1tmHNWbwBbIjTe1tZ/qnSC+vy6z6pMC0lQE2hbhCtM9g
95GUNQ+pKWbsXcJ3KaovdHF2AWof4jDw3GwcEINja/IaNqaKo6Vw9giVRWxF51apPxhvw5oSIHD0
rSkUWGQIPJPSV/czfjni6H2Ew1pIbMqguIcv4MZRLKHVwDLHutuhgaTJnST0saX7bRbyiDZdHAgX
PG/GoWpRxjk4AgJu2vku5A8WKTbTMoCiRa76hNRBAf58Xzdi2Tb+0H9l4M8RxwPXeAuj8q7oVy8u
/C6C6q/vs24M6hSnsDzh3QC3fpUzhHkUVYbQKMgro+kdqWQ/tUTChdc3XQal+ZGK6M300w7wMotz
U0JWTQMEDUF0RIPl4I31S8nMl65C8YpCRr9o23sPt4IVSEUJ6vb2CJDYVb19hED7hnL95v4XMcHz
G6VCmXhLdd976jb3Z2RdcS+l9TxvjOHOZgImFc8TZC5kmdcNnucRCdEPvlZQUvPQ2fales6F1sd6
nb1dM+sdcfCoIcaGYAoxsqszQpjbO/cIX9pbF1qqwWKtIKhOjHlZeDFHilicw56PNGV43hkULnIt
JMqCMCmEq9miK1IkSDeCTNBVSbi44ENHZ9mhduQZQ1Ft7cAOTt9FMGfAppHneoD6BNp7U5EChDT1
DiBIbzxIHRI52v6O2KB6rY3cDfWK1D960uYXeiMptL5LMwUZp+W27qGhQFfzceEcGY2B0l/D2t1H
zHmYQvXEyTAljpj3DOxzjJjdl3yFRBG/7ZtxodT1LMKRil4ncCzeN5DGIdcguMVJ77vbekgd636t
BCp2Vu9JoWgMzAFhjU74PrR1k2Guw5DTfN4HVf7qMGdM5hz5Dt6wMMwZPhwYsG7AlTG7sRqF3VC9
BLGS6s4rEcJBy/5dFRB3kKl+qi1GKZquGeKyqt9j7tMYo+2pauZ+I2t0VSJu+hln3W/sJNcynL3B
EPk6I/IYWl95zxSgglmuv1uEDkHFKD6A0bFNa6BU7EOz3CMVE2gJav+ywaVjPEiUP/DyKCbSZQpx
wVknBEkphwnSkhaix7na5CEChNANeghUQHcz8szTga37XJQ3lds/QzJ/7xTQhdSh+ajV+kHo8m5X
9RQAxEnd6f9xdh5LbmoLFP0iqg4ZpspCnbM9oXwdyDnz9W/Jo364EVUaul0F6OSw99qwwKzwvz6A
FCT7brXuXGurjN6w9nz1QeriH22UfM8R0BVSSdIRoJSUbIwgVH61Y33nCu+d5eCLjKwXDXN/UkUD
IWhU67WcyRLtEVCYRKpvY4tw07bmWx/qwZpDU0cPJHnlS326Yfq1N1qaffgWY4VeMcwMtXJnM31t
S4wq+9hnWoVN5ahyjxZGztFRBQ2yEg09LQLLF8PTHtkwjLssiHyYwxputNEdbqOB2UwfwydJyl8L
xQjBKngNawRULfR6JzEDUtnGt6BAi9MZymuEq8pux8dONp97z4B+lnGrUUSpv1EilId2jXi3bsts
1RYS+lS519dGZ7EQluS14eUIzlxoGn3xhLyt3dFe7D1CCOhWbJLREsfr3uJfSNGhEsaGfOxNr70V
NitL0TBfBYweK1ak/RZIlHTykRutIBYSv6VnrDys9AEWUromP/CM4wMxz7HNuk78Y8Bjyi55NF3Q
hFXhK1vfrpMDmIQWO4Pxk0n5XZWTB45tz04EZl+0jFDT+vfKHV/9JlI3LVTBjdkqjyOJ1SucSxgE
8p+wNtN9JmcpqBgkZI3ZmCcdSRjcF7DFuEWshyQu60PLCmJdkof0EJWhiygtyx2lc+0Vmupbxi+B
djm4U7zuKYiKVy33I0fSMe24aqo5Fl1z48EE3OikpW1lsprWqGPfXMvqOlKzZUDMfuk9lGaeHQmN
HpAHA1My8xIRXNwMj7HtVk+JQKIUCT89jqnW/IxS6ZBWfXXjh6Rjs+Brd1U9xuiuNZQqJL1jJ1OQ
6qIWyn4qvqjXnd+Wt1JVDe9+ih0Y0IN8n3eS+eC1nv1uyNJbC03kwTiLbNatoRR70WTDUfUHZk8j
f2tM4FFmM+zSPrJRASmc5ERZt0OlNKyhI403SK/LrUvO0C6rGmXt93r33MhJyzIS5eVoMxBAz3pM
Bh1wm1K99RmUJpY5w1EJszOpJ5APAGCi84lmsw1DTcZCQphdxrq4z2vtVk51+dC11m9y7HVoWOOP
klPuVW3HrMWKylvjm2t2SPheDYFsLZJzd2eQALPVYOWcP8pYu1JnHP0R6ZvbiHSdsnreuVat79JC
tmAElbWT+YW9Q5BYb6QUWoibgcSQvdHdYEzR92E3MOvhoduWucHBroRPuPLl8pBKmfw9Lzr7xoDp
gxwxUzhr9OKb1CCymeMP78CGzVrHuqzfmX0SrDxTYBpTrPhHEttRvY/KJn+XCx3APjqKVZG39p+0
ZlFTcgJIv5YR/CL7Kjj4ONluw29OvIo4jzxYk3KDQNnU3J2lJOM66OR+7Zrxb78rlLWXah7HDcZ/
WgQuhvZXbGWtqX6FQSTdqwCeGrX9yBL1EJM71GeDinOB1pfthrKstkjrOd92kUInEqC1IO6JmJdD
fJmBG23srP8eSmhROdQwoX2NKtdEeXzoh1haa6S3bzIvLHDoGdHaUrSE/2Bss8MRV4fim+zu8Xe4
mkQ4d1LKa6UYGJyFDvonM8LdWFUfuh085gkUv45Gtuaul00W6/FdVtM0fK37YcJn2nhj/1Cy5Vkl
df2gkffNGUhBqHsps9msn+vG85lXk2Qbx1mzCcLiORLsabxMwl2IPPFG1QuOPe3yyQjM7NbrB2Yh
Rf+phcghpdrs8VF6+MJiViRcUAYrzZU+RFL+HGy+2Gi1FzkkDcwMEzZ+YwE+rInEKvas/gzGYtPW
4ir3LZVVN8AsI5aHXYXoYNfIVbZFMsCQFVXfLFvJ1lXl/UnaRt/xUwhl0+MjCcvg2vCmr6JCQkQY
VzJy6CFaDxVr2EQxo5PZWrVY1yJIN0PYZytXKKxV8e6tLAxLj7bbeTAfB4NWG9SnYQwDMG9WgYao
CzYWo+ktfDJBjC3q9SxT6209FvpBs0DByIpWPjBqI9GuutuyYbyyDQ1Pk1e84RRCuEhaXLQtMoG6
HtQgR04q7v8m2kKZUXdB2/9JVRhyApDTtjRwu6RN+c7Cpdyjxkp22ZDbd5i/U6yByFtx1f7KUZoc
oN6pK8/Asua29XNfdEBINUEGqG9r3yVTwzeoy+xxRzYEOj/wvcFpUKC0X4VwDjemjBcnTbiONOzE
X4u4O0oDXO5U759DYiA2sepXyC/HmArVug2miRY2VJqushQzlYzt8cH3mJ0qC72GwtBsslvF6eqv
GjVixR/Ub4XtPnaj+6yGQ7/u0vDFNPUfRsKmz0RizTZAZE8pPrWzMhpiZAGUK8jb/+w4y9bAzWwG
rAyTZIzLhEZsHFtb9R9CVeLwKTKKdRSFzNyN9KdoyOjzx2Ffo6/agO6/rWoCMsq0/NOL5jYQMWw7
DEUF8tdNyHHyL5wz7caixFdlEyU4OzAFZUlIvWJvXg9sAtaSEPVO0b0WcJqmnWWXybbVQAZjoQVp
6/rcpDU5kmRS1lZYML43ZV6g206zrYFjdE3Y+LkRhW+oP6GbBl2BG1T4+o/Gi4NDwAHwrirRd2M5
DbbS2GNcMtTuFmGtBH9s7GmP8ptiqNZ7edbMaaMhDgaoPuxFFmRglqR7yWM1GgMVvk36vmB9zzwm
M3HtclVUr6nhAfYlHxxUr1wCeMwTkLYCNnrGmcp30gtZCdWtba0DlI03fe73/2ld077qsd2tYc4y
p+vcUq+6Pus/EDkrO4VifIYLk26ivsVmJ/zgw6tCiF6iNJ64YrBOVVkOe+GO+lPolv5NrBMHN2ZR
/qdMm2DEMoWhAdFy4nBHHqzT0NI2coV8PwT+f7AqO98XSmNt4UmX0Bc5xGi9JHfOvv0TgFFjHQ+Z
qR78hqsAueIKOiRoyl61VcQqrq0tbBesJ0aZYIJOu+aGBvbjGRT16bwVsq8bcOdtOZ3ECG0AbmSL
42mLJ2dfn5tNr6/cPgoG0ddsW7rmHdyizxq++jFkAbQ2E91s/UKY0L1ce3uf1e1CgN+XNxAc1k0u
CABeurLOeOoIQ0THIc/TW7essRykWbWQ1PHlRQHFNjlrbwp8mm1Z2yg8zF0dBA9pkizcP818/fTO
zNJjTXYLAy5wqP8AGfuR5FgFQ5IoFyrl7z3QP0fRfPz5zZ/qvDZ119cb9BN9mzyOgRl+JLACt4EP
d16Sk3yjmAUG5FbOg4MZloOTtkO8a0I9xFAG2UDVh35fk/bMph+i8EkbY3ioqicGHHVFzdRrWycO
uzOGA4k9tYwQ8YoDer58ckDPUs4rFU4GT2mZvgrTO8EJWJI1zFXp5E4uA1CcYlStiWPUNoqlb+Jh
ibr25ZUin638f4FHoWaIDCjEiWPXtRXgd8kr5b4wTRic/tK925d3NLxkckQ9xHEhGT03oq17b2P3
DdJ7k/voNolwTS0IEObKaNKzYFthi+VU4IRg83sgKz9r3VroUV+KAnRlKhdEJixQdQAgLMRtkTz4
7CEjE9MC+yD4wm3eX3M9yXvO7//U+CNZKBXW/IYmxOm5Nngfta9jj8eWcLmNzlS2OhkaUA2l8CjI
+tbxPEYQG/CeaM8MhBtpwAV43UvOL//0K4YQo1chivokSThzZOkm0ppnjpy/K1Lx4/IrZtrTVEgY
hXkC+KIdT2MId7TFzH8Umee+G1WQ7SozHTGp5crCoDfTsP7emn36PeGYuzXhsMRshPqtxs55cJe0
UOeZ7IvRTp30a0UgUwJvbTm6nWm7Lg86JxirhhMTnz1FO9zDi9gFrCkhxKbxAlhqZhBXJz0ea51v
WolBoGCHT7XUkiMuuTu/lxZwNnPPn3R2RCCBSRgf5VWm+27027WRKj+LulpIVJl7/qSj+ygEcMQY
ZPpaEtEXZRM+mbmVsi1uuofL7WvmFVONWqXVkJftynRYEYSwDCJ/pxRSw4lSlx8uv+IvkPOLup9C
U7PSddnQmLZTpuLQc9owCvNJT1hpeeXWtqv1kGkrtxS3eNHgbavNwiAz05ynNFUrrOXO7gOMD2xY
joHlF2z7RbiwZpsZYaZAVeFLMQvHujzVHLqwwTm58nORAunnrHOh4OZeca60T/2x7MNAUtpeOJh0
0oMeJ8ZGhdq981rkIwZRGHeZ3sNdkHqOVCotPipuEu8zUHYr0Ut42mMpdGJCv29TcMFvVVxaL5c/
bebLpiKKIR5wPmNRPVl6xeoLmIUXVZCxi2On6r8uv2OmaU6VFMnZTptFHK8H8XgrMngMYrh3UQBd
9fipwihin6AV+pCdBi1/whv3rUtyjOvdlc1jMuANeiR5hY76GMBrsBu79sVvK64fzPJPNko/L/+G
uRY+GeA6bhV0Q7SgzBQ9ujc8jkoqPwwWZCAzY/ZUQ2Qp8Rjik+S0IbPEc+USwruW8+Sc7qvL3RHs
w/CcWiUIh6LvcHJUuV9e2XUnI5+XIV4aJFngpAPCZOXlf+z0F9Y4M1PqVF7EGZrSpoYiWHgTBpvb
HIY5GTsuds0rI16o/pmym2p1dAs2a9FWwlFchdM8L7kL7PTWC7mh1upDUkmPBUzCla4M28tNYe5X
TcYKW7cqwr1iiOqK2LAFJv0dnA6nVwIlCrc9HEUtKTFmWp18/vunYYm9duu6/WA5tdmx+9dgzSu7
y79i7tGTXlN6bWPG+DWddGiDVZmN2OfNdskiODeiTLqLMgDqH/PGcpi4VyHFn+e/C26pL3/73NMn
q4E8tSXdTgXF4rb3EEU/OJTyALcaC01qroYnfSLKBuEpI6uZfjDOcHv7m29zktS6+5YVSMzx4FW/
Y0qnBsTicxNa2I6Ca2pjy1Z1TGof90EHCO7yK2aqecqkthvP6PNBk51QL05K471wn7y0sZ7ZwvwF
D35qnYUXxwAG6Xl5Y3+rU2WfZXiSzr9Hg9m7jrVq59bDkop6ZiKcyqr6cmxj7i8ttLXlK1zJPVdM
Ryuo0OlsriurScdGr1hJXG2ghsQWjPljB3ttYQqc+/hJR/ZyNcm4chQOFrkNBNmjHXJuWGGE19WF
9eXcKyYdWu/dWDLPtRFoLleMcZiuyAgCL6Zj6PdlIS9oI2c6n5h0bdljJhRDzXjrtcCiyChvg12Y
FQsNdu7xk75dtJankCnDfDSiqkHvgKqoVT/wMl75gknnttUi1HWry05cXThnnZIpOI3mFOiaRiTb
52nqU6dQOLxNjE5hJyRL8DMQ1jIXcYN73dPPXfHT07Hlj+PAcbrDUooL5jZ8ijV7oWC+Hipk+zwa
fnp2Ttxp1g6oQbNOfStKUnZ8JZUXiuXrapXtc6v99PBKjhSSOVhmKJ25tlru/IW3adRxYRXzdeOX
7fNrPz3e8EAw2xWqLpHXG9Chu0T6bWFlisIlgu/XcwIatf9/g176bt3UDA6wG9+DGHWnZZzszoIy
4x2Hdny9roInvTjh0kiVdCrBR2mxjsb8O9KBemG+mavhSddt02KoubE1HTvERQTlAtPUlQ1z0m29
yGiDgv0Q3dbfVEnvIFU+Xi6SuaYz6bAFXIcoTizTGUhw3UU6xD7ZSEOSYftsYaH6V0v/78ZZnkLs
h95oW0uO4G4Y+Qs5ju4Kyql+Kxee+tuWRPQ+Cru8x8RjE/doF9smlNh/2oW97mKldwSoxl2hZc2D
MCMkckbvjwcpFsYjemXu1dD9vBPKsnQaNlOPU8a2bffYwioUwInfF99rq1XumoyEooVmMlPg5mQg
SDj2qgjslB2rkJw87j+s0Nwp9bjQVP7mlHxV2JNBLLVESXoZ2c1p0j7VWfoCz3Q7IMs4NL0ZPqkB
wOEqy+td3LbcLgeq8oBUy0IdCnXrcpuaKUFr8hOJAiiTtOowvZTVizhj+MZ+IZl67tGTkS6UE4nA
qECc0gE580ks7XNmasU6//3TENd0DAt90A8npAbxViHcDxqZstKHdn+5TOZecP5Bn14QF3kuWQ1Z
6QpTi60fFK6phbHQw2YGaGsyrlmFYROOooenkRC2PPLBu7mbUSVRbIk0MfeGyeDWdJGtQVYIT5YZ
7YCmrkqo4OdMwNx7vlxAc2+YjHEBt931ULvjSWjlTshA4ayKULA/LumQl98wVwWToY7sxlDyB2zy
YR3scRGvFMSMlnRdKrs8xf9rI8yAvOHys9e1m1iBLYg2723s9T9Xfb6YfD6rQoCNoebDbUvfi1E6
ZBJ8H39pjvm6dMR0aVULXwFVpvjQzYrHKAgOUa3eu7n7cPnrv+64wp4MS4oEYYXzvnOXJRoLTglb
MpQKC8PC140H5ND/9y4DCYEZZbrPJgwdS/M9Tu/Al63zKy96xHSFpTaaFlRF1jtlrL8FUYl9KA2+
gbtaWtn+RQf9O26L6SIrwFEDXbT2T0iR4+cANlqyNiHA7kVUwKf2MAWANS12KG7035bo3V2OLHJv
R/zOUtall0prywMSAPkgsJHeK0XRvrLrtR7Cpu4hF7pW82C3Pm2eRFK/JRRZY28hZ4q1HYbIXBno
CzH9Axkg1yncdF4UPXiNMm7NUtMOugBwR8Rdq+zjwYpuggDSs03Gi6P1HWGCJDDsCGPPT6jABdlx
JdRXu4jIuTQ6bBvaxjKlTeUpyV0oyd5p1M3gYI19tEHrAKRLDrvDoHj9rknqcBv3XrSKo6oHmmFk
D2Hrazutj4udErTfwniErau62YcbxvCAVT9bhwiDjmVfgkTu0mTjaWoGCxuQmZDAMKseiqozPOje
9+ISEZ9VMd2RvyKhVdo1dtAvjDDnxvxFHVqTMUxtSiPntpvUw7jAiBDda5H0FsjplhR2Z8Sewy3b
0+X+NNddp/OJp5lQm3uywoT2oyM2sQMAuRI1B2aXX/D1yR/i2v/vUrgPNEIGCv8UQ/CKazzbavTQ
1f0+K6JHVILb1Cv3hWv8uPy6ud+j/P/rzheESu6NDD+p3/4o3KZ4JjMx3gLt9neXXzE3SExqh7Ma
H4Ueg4QsSVDlpLzZAs0bV2ModMeoje6/y++ZaQXTSKgYjyeSsaw7mbJ29Mk/XBFl+iSS6iYV0Wva
EtxcSsP68stmym26tlb80spNBMZOp72Mlc9++57Tj4WHzwza03SookWn1KU8vLclBhBt5Q/d9vJ3
zz16MmIH42CEhEViJUnYs+qgzneWh279uqdP5krPLORIYnjBiW5ZR9h9OD8IPb/u26czPdthMyYF
YHBMFolrtzZ3edZcRVDToRH+f0dwQ0xNCjInSMMl4rFy22vewiw5U+bTrUdqjb5vI0o7xXErdn7c
/srAXiwUyl9T7ReD35TBR1q7irlWJbO09RPSfazIKXwA0okNVwLNu/ynkUJFXY9DiAPRtSQZNQax
H4T/DoryQey8diQ5VT7pLDQ/kOuUSwu/mY7/T6wREETSu6PiZHNud8cwUJ8QN0s3lds/KrEdHy43
upmuOA04AqEhRBx52QnmqRY/BHW+rsZ+oXhn6m4acTQM/gizJO05lYc8KeHtiJeyD89d7ouKmyLq
Ul100LjJrcrk4BQqGrz37qlvkntclRup1K47IBFTWp2WmcpQ6wmsn7/SRt//rqX+wg7o72X4Vz/i
XG6f9lc5QkmJKOzsJB7z432Wr+9JYTka2foeLwCuw1NyNJDgNitSiVdr+fez8f4cPT+He3ehgmbk
AcKYTJgslwikN/iCBjI1hjtJIOgr03TrCexzXD0iwZVS9YYLM3+dh6F/32De/ZXUerxw0TnTAKdU
Sj2O7FYdz2UQ1xs1fCq0cVf0vy+37pkGaE4KGNj/mGia3DudLB7bWoMfIpZCLOc+fFJ0g2RISRvw
4VbKTfyDWd942sL51kzfNyfriqAnLaAcGPO03PxDeoKCqbN5kKwEkbObLJTNTA+aoim9QMdj0uj5
qbCfvSDADUkyDXZF0oPa2NxeroC5QprMabk8umbf9OlJJcDhl01a9Ls6CHKaBh/z8uV3zFSyMSkt
pgRCqhoqIvX3AziddmH3N/PtU2piWhiCFAqDiEkGfQKh8vSONKiFyX7u4ZOCwRYd6VBHe/h9GKs7
DyptFVnRRqllsfCKmXKZIt8iIJV+q0rpyS4Ihc+6d4Ll9peLfObrp3i3AbpjMvoM7E2vPFVq82GV
7gmJzJ/Lj5/78sk6y2VI0oTHvmwcsvuqIJ6jjtQltuHMSnfKdcvVZlSMJoT22gxEr/zWrJuC6JXY
fQZvv+4xlF/3I85l92lwR+pgK4QMsbQou2ozlCMQ+1izdtc9fTKy2fB24/PZzYlTduWYB4ifvIzA
luuePhnbMh9MeyhKnu4F0Sp3CQ6Jzok91z1d+f+SsRSly3wfvKyrK29B1n5DqrMwm8y1nMl2Semt
vB5VxhsRF/dsw569Gk/H5c+eGZWnonrbT2PfxL18spSXIb8RUXRouZrXR2uhxcy0zKkTAc1NTfZE
Dr62r8B4kCtAPlzcbhOfOhhXXtgtjJgzv2TqSfBxuRHznjPnRkX2xwKkflcDVrvXsrpdJY20dAc3
M0xMPQJed1YDuGp+EmP+ZEMzr8fQcS3t6aoK+ccn4CuKHGdxdurTb60t3amkUzTR924o3i+/YKY1
TW0CFreRiRoyv3Ng1ayroI03A0bfyw//q6X7YvU3lfLXZtvmddRnp6BvXcdXygSToODkx+3IASH3
auXahrQp497akCO0Rl0m7Zqo8La2kQ0HyRXxJhsh4PRWZt9ECNPvNF+rNpc/b66NTIYAue4Zvfoi
P9X2bdjv5I7Ia/0mI9bu8vPn2sZkEPA0r9OqZkSFXnP+b8rq65BgiT6jfy+/YK7yJkNB2lVZ4BEZ
dyLZ/aClyi6Nh4XBd65sJpN3A7pFJq0oP+XFSxx+S8I7n6FXZPJC05h5/j9OgJxzJWx4bDqKSP8h
tSaQj4DZlbNWcsPGxXvUmSKaOgH6uIbd3/I7BkxuYFTXoljSz86sLqcegMAE8u2PKRsLUqkfMeBF
21aX1J9pUunOCBt2LadFtVBeM21JPZfjp6nW1at4xCGYnvRCHCS8B1u5LLHXwolfaK1zJTWZzEcb
REJZEMpepP3jqBY3xjA8XtVOp8J/rZMMBQ8wlZANO8joWPfThXKZ++pJHybSAxSTPBD+Ukcolxv/
ZzMEyebyd88V+qQD626LczEAWe6GnEVDcwCilBBkJkf60gp2rh9MurDrmVaehmVx6lUV7Edwo9jS
TYFMnvTThVFirp1OuvIIeyMIxzA9KTZG1azeqiJ7LNWcK+AaJrn783JhfR32oIup1h8ThMqBXtWc
4qB5tH3NcVX21nZtbeKuPHIKdSQaeRepyVPrLk3zM9U/1f5L5GFqSTAwjHBGvW3SAoG/Jpm7yz9p
pnKmCv+wFL4VSknnxI3e3ROWynFxFA0IwCTr1bWDqwKpKblJ5+5Ie7STKE9PXq1u5UoczLPiPlCv
O1+cYjRhyZohu7HmpFbwCcoBUgV33tcpqMRU6O6nLb1kHJNTQPAatOh9DAj6cvnP1e6kcwtXUyKr
BjaVt/5RDeStX2XXrXv+2iY/jada4qOZl6vk1MT13grBRo3awpnXX7jzF6ueqbBdCsjqqVMa5SiT
txeFcbS2gY6cjDTo12UjyTfoP7qDaRIjYxaYgaNOLw5WGIE0w2u9Leyy3ndFNG6TzpP+8xsBNsrW
Ya0RKLuOuYp7FqnSvLdSGB5UGZREabriWEduvIXEE++KsBdb3Tfz3eidKe59YDwRyZReN5xP2ZxN
jPq4jG1qPO43Rtpt+zBbaKozI+5UPG8TStkSaNSdRulFsc85CcdIWeL4zlydTV0lUSD3hh8L6hyt
8a4bLVKjyNfr2/jGG1HMt6a0j1w/2yK2XTpc/fIHgQOdTCFDE7ZpBETIUf0W4bxnAWf1sgrMbJXt
L/eSv+3qn/bGOyZzSFQ0rhTZpXusTQ2BFrlqT2qfK+BpxjOsCOARwY0nrZcyvP96/Ad1PSpZ49AM
44PWPhXAsg6GbBivxBeLF1PjQrmjmF7rwS7vgiR3t2kejgvb1y93gJopzgX1qeNVrMV0L7Qkp6qD
7rsFG2KvG1b3H2DF5rHpCerWfYkcBjYO/sflApqrg8kEaMsKAIPI6xzLqg6JoaEC1G5zW2wvP/7L
UYpfdG5un35Rl+ayJRER5ch2I69Fqp8jOcul24u/rfOL2p2K2QnsimNJz1qIr1V0Gw9J1K3AbRk7
zhebP61aZJtaSeunNMrVD3c0hnc9hBTZa23kNIlpHZAuQ1IUtrYltigCWEl4pGdK0akg2PjX5TKY
KeKpKp6ojgb9Y9I6mc2Rk6G11UmK6oi4tWLJszPXcM7F/6mYiW1kzO6zymllWnludR9uMzzVNmuY
jsw6qcA3NOpL2R1/Kc1fFftk7pFbEpNU1/dO7jkGdo1jofK3nR4Of6xiTDqQSXX6px4sz+TUQo6+
QXw1iSjK8peGoOqD4cvWvmbQJURyINeZeDit/B3UQXOw2Dc8doHd3SpaWH1ThgREjVVoPxvDHH9m
hQE/43KtfN0yjX/UMb5nNKNQSgfhBScT7Tkvd4zzqxZ8mjGVxhSAqqh3Gn4d4XJpXB3imNf/Al5/
kix1p7SVfuhHyVF162etpm+Xf9TXFzq8dtIQfKMsVQCfhUNAOuBNd90VYteRhKc2ys/RzWH4jcTf
gSXxV0Wi1NuwDZbkQF+uCHn3pFW0hq9gHBONY1bQP0djJQf3YW9sSrnZXP55X67WecNkwtBzkgWE
V7ZOG6qPg2G+5n2WHxqOSPA/Dt81wJ276940mTaScoBK5bqF4xu5vy+AAT/LEdHdUCqZNxS8sona
t98uv2ym4KZ33ENcV2Wta4XTtMH6DJuKSbdXvXvSHy+/4OsRyJhec5cVWb2AiUoH7Hkxvo4J/NR8
qdq/frg5tX8MyljEhl42jmva28L1iq2bmBRZvLQ0+bp4zL9I4k+DWyXpBNZXOt6M0ZdfErvNN2Ou
SHdDUXsHA+XBNZt85qrJVEjs8xjFXUfr4ioWFqJTj9HT5Qr4+icYU6FiEOay35pN6xgGCbkkd1JA
sj6umjHs1n7sSq+X3zM3qJ3nh09F1atGIowGGwsHIgaIJBO0jIw/+vLTv65pY6pYJGQTolRslE5a
h81+KNUM1RoIOOh4VzmD6eGTOsj6IQDPBoiOBMwH069vq8EmiLn6dfkXfD1PGlPlUdcUEcRvhqg6
sY4l6XPrDOrd+YbjydXFf71uP4FdXcByf7mkJr5sUhlyEbRQE4PaseqRrJU09B/qbDTBEirDjT8Y
xZ69bflHrbXyhYRO+7qJbapkd60kxvcqKsev2pbjQtLTXGbm6wrw3MA/NTBIkixmaq90AgnyWJZE
Z2KY9lCkmaNqwX+2EUQbbvSP173t3BA/vU0eElicwiycTK2idYJEDdCxdztWw1s8nhGs4w2Yq4Wt
6UzrtiZTp4hUeYhlfpqp2m9Elh5j1yM/UDcWJq+550+mx9BuY7mSRekYqTTY7CK0gAzlzoNPrUbl
whg2M0NakxkyQXjVFXi2gVn727AC2dimezvQtjH88DJeMoTMjDNT0WiCotioQOg5KgDdNcLsbo1O
9uFyrc89fDIGyKIIEtFQEcbgp3dqbvhPBrdsC0PxTDVMhXBp2WbVCH7A8bXS2kit+FWqsroeOIi4
6vOnYri+BqWT1ILpA0jFxuxCsJeev9SKZgrnH72MRyaCTeKvI/cw/WJppwPKuu7Dz6/81NuaVjF0
MKYFSUHFPbzdl9LIriz0Sdu3cK13DIaFMxQY/c22XI2xeE9sUIWXv31mYJ9KZgauZlVydkqnqKwT
HuA7t+NAN2vtXSD8YxH1zzUuhMvvmquCydqQ5GwpHUfW2GXjfzPD6GiiO1/ov3PPnrT9Ks9taZSp
g6Q9p8vrxLrKbmZf9/SpqLD180DojVQ66LxWaV9vUF8tzDoz3WoqJIQpRbh81jLw2OWbZ6o/vCR8
TEi8X+hVMyuoqZaQpBu5aLq0dETZAA7T2iO4x1NKGMUu9L3oumY0lRU2npWgwmXCqYcwSFdRkEkP
w5BLfwJFxcaoy5F46DMpc0Hmwp+83J7miu7890/9jsQKK04jtySG9LEw3m35WxK/XPfoczP7/Oic
1aCWyyz8xwpNoT3EEDe8amOWwZKGdqbFTiWEYc0Ah+WmdBoRHDJ7fICF9/vy1889Wvn/r5e7vsgU
VS8de2wOYWOJVU0OzJV9YdqLB9VDz1jRYM0MZGlCiAJ3QFeBHDRjGoQ7JFrSyiHjERKLHyTx3Wai
2GWlteR0mGkzU3GXNLREutt0N0Cbj4oZEykfpk96sCTBmllHTBVeRudCIlcpHc0rWmI3AGSbmGXG
DsAsESF9tUS9m/sh5w/41EJrwKlmp8S1I4WDHa887hG3tgdAfshK5eNyO5p7x2TR2pDNGdYai6KB
DKd9CN5wa7eBvCPd3Vuwj84MT9NISJ8zzdJuysRR9ORe6q3qpmRDsDK65IdX99LCyujvOPTvwZuh
T/qzJAhsUEqtdEDHpocULPChGBUrWBOK2kS7QesUdcseyiJigegYuQ2sree73U1NqsZ3UYAyQ+wd
S6s0hPNv6ZZ4LCw1XSNr6g5dr6mPWpJ4JyuSsp96PvREcpq5CFZFrQKz5ba0gW/uBfJay+DUg9V2
vVUZ5+WtamrDWiWQ7hDJitSuSjmsDl0lgt+Y0OJTkGnhR+YHIT2tasURAZhFjIIwqn3glgRJGtQ+
JNRu+GnavcpJcQM/0LdkAzm0Hu01W5biVR5U3WviaeMmNWpzS3Rt9tzlcv8AeDPZ2l0ubQwvKdeR
2UVrNa8IF5aK+pvnhx1Dt2ut+iDmABr1Yv5qcJa00SqiMmoTqLMmG9p1y4Op6ikIiH7w87AEXlsG
D5FiRdy9whq93JZnOuZU9DQIlDi4js6LY5HuNVgAW2H03StAx/DGK13NEdLQ7a56mT5Ztnl116pp
ZcQOeO9s5w1h9HPgkkSsQXUT2RRaPdd49VL42Fw3nQz3YlBgGAN5PgYFeCDDsbM/6ZVHbPpktFfJ
UGq7oabYjFi/701p+MhlKeFEOaoPQSfk/eUS+wti+qqHThdwXatoQ2SYxyyxdoRvAJElMj5Otu5Y
HAbfAfn/P/LOrDlyXMnSf6Wt3llNEiABjnX1A5fYFdoiteQLTUopwRVcABIkf/2cyFs9XRWdSs3U
65hdq2uSMhjcADjcj5/vpsf4RPJS5eWdSZdVPtwP1Wd9Ix+9HxcFF8aEIZPBil/AI+G1kbNGQ6wZ
wOoodJwFnf/AG1BkPllEf965T/1LKSH4k5SXqqx3RYe0rCjpsmZg8ET1AhPWItX59dgA1zo0lANe
ME57ZQX9enbcbNUBGRb/+q7/PFDgl2Gbcm176ScLdbxq15sYdvu/Pu6Pivf/fJr8f7R/wKwoKDQO
DPlf0m7LO7EfT04s42qVrcbQj82q2QY7daIHvu/XINt8ckU/Hwvcv5joZxkEbdFlA8YXCDOtE5eV
B0jOP9KyUn4ZtLF5dp16SvUekUtIxzRyehK7kq06e/hk7vihcfjZvbsYzm5ZiYkM+A5rM67mKF3b
SRbVCdlg02euAKuLl+hgDu1RH6sNgpjH8lqsPlNXfnT/LsZ7A7VNalRPdjSQFfozqasBAC1mkJMo
qT8b7D9UIj+7xovRXnJ/qTKogPci62wC9XgejmekdViU4zCGxHH4KfO5vHGnLlUwMkc3VAjwjHUs
fNM9AUjj+dFSFvO1g16vQ93kjECmYME1HyaJJkMR3pp3I37emaoFNoObADm92krfYANogBzSLvBV
NfjLuc9Xpa+99VSBOpJDHB7XDLXiuujsZHGcYM8hTdjJLrCPNRZD4CMseTMxxb4Tmc37fkSJdOZZ
saKkojfo1c32HgHwqRAjCas5yG6hb+kSJXpqwpqnfNOjbP6FweMlqeFjuu80OgC1KLFdhcWJFuEZ
JL6Gny28feYyPynSAH+x2LoEgg/cndrpsy0vJnDVeuWZm9Ij1ktq9ezgdqMDME4tYtd19cOiZJ0Y
7hdvuaQWzPXk+GWYvPFYTJkIKUu7TZBL75ErWM2WctR7pxJ6V46zqOPW7wtkYapm43DkWBfYiBws
ilJYIiaRritkae86RDOJ2zX+9YC7dYUSWRHZKGfdUeP1ezLM0Go5CB6e5rQKwk7NJQAzjrUuVAWU
T20LgNW0u7cn1wb5xQq22A+ZxDXKS6aBkaPUA00Wq1EkXOo+fcwGAc/GDuyWDThlYOUMng2L8JbP
E4onjbmyXFKeWrAAijMirYI4qXtMi7bdtK0OXu1AzDVs5ygJgd8awf8w1mdL/gcD51KEDpFsO40D
ZjxZIDlOrUTAbML+zD775zo4yi/Xi0W7YOrg/d4V5ZKLePHHAKCKVEN/muf2BorR5QX12PIpG1wr
BqQCOk63qz+T2H90dRcBTQFMhwYHHoa+nL3ZVn8G6H2ZA+/11+vFB+vQpc25aT3djRLu7MvQhbN1
Cx7Krw/8gdCBX3qbYyUQXh/UxR65SmXCGYleCAhgPl6EuS/kvbI9gNiMzoiXjPbivdTk3MnXIdGm
80e422+IxcRrbpeOCgM5w3mhNJuhAmzS4fqzFuYPbu/lrtQTE3BFpiG7rsCgrpbyVeUOWsrAsv/1
ffjgBl9uS5FowzyksKbAaCV01VOn7//Zgc/h1F+2obXbV+k0BXpfKGCorsn4SVHhoxM+7xf/ctyu
gThWFzWOO8K8Zei0iZpUW5+8Fj/PevLLXWfPde1a58E6xqVM4OvBrooq1DJuik8ioI+e6EUcwtp6
kRn8xvZFf5vn98AthdY/Swrzy90FzOB9DztIRG3BsRuwdUvkP8uSc+8i9hhFphvAaTGLVStnfKjK
TzbgH92Oi7Aiw2vNvAzDcAnYQdTWBrZC62KuP3meH70tF+FE1buy4Yia99rkD7Ww4YsnPnkRf+x0
fhKqXG5LM4tNOezA9d5olZ+A5MkPbVo7WKpaa8ODbgEQ1vFHwF0dd5cP0r07N28/qcKZ4pn2BZLR
XREVZaqvx77owV4F30qItF7DBR++eottRcju+yunQwNRW8/NKcupBf6sybc6EzAcyLlaj32gUQH1
AH/zG5XAyISvNJ1BnRqkDqUp3a07psW6HCt5ldNc3yrTj/sWaqMohaFaAvCbOBLWebvCGSGfRqL8
yDxlrWa3A6A1MHZiugYUSBvJjRwkrMQGtC12Av3ZFuuDp0QvnlIxZ3VLHHAyBuFsHb2cOPqAP9lQ
fXTsi/likAWQlBNWkKm/qrMHd/726/ntgxf3spWpAm9szIqy2DMTxFxAQkuAq+s+c+T76LTPv//L
NAfQZNcI60y5cdQx77stJHXJr8/8g0NfNsPQgoLHJiYNnKMXmmWBs/pnTSrnm/qTIXHZ/wJpYmWD
m4tZorsF5wpc0S7dluSfrVWXLTCm7uYy83HiY55GioIP43xy5I/O++IlSeH1HpiK5Hu9+PeVIt/h
RLLJ0K6pSuefrYeX7IvWQA1sFCmQuiBzUlYLSWg+ep88048u4OJ1mRygh61edrs8oAKbB+1EyGW7
Jxr47pcFlZ5PkmXBzx2qQGwjf38xEc0zpx7MmZMzAaU7BMiIrFtYanpoui6zYQvA9Ij4aIAkqgHu
V4SsTOUTmY2+QaJ7vBIS74fVwZmgyVxv3dR63rreYj8siNm/5yrgiNPb6qERZ8CZP9muDD0nCx4s
r5yhchzs8lZygBYmxymPDaOQd2WieZ5cpockbRu6rlQpr4b0ZNEXoNYO7SiTEUjIfPpa1zQS7bKj
S7F10CJOSA8TEhc+Gl80s84zaCzH90l060bs+sCJSIl8LJyvsfO94i2+zo2sDIQwhKNwi4dQ/ltA
SFwOT6yfYmvK18DZJgt34gbbrLYr5jVSOPeibcDYLMKifh0LGs7FdVps0/HZXeCdx/ANelph+xVP
mKeXLp4HUKzbJnKbHEzTgq1n3m+DCboT382hcfJRotP82jXPNrH2o+tEC8u2vQgSlvVfFJnXzORf
fJds697aMTTjAFQZNpRh42fFwWJeQagtr8YSxdY08gqQAqudN7MKWJ/l29KQW7YYsMfMpmq9Hcur
m6Bz7whSwvPC7lwO4yQkA+4BTDsBjwt3JuxXW5TZmtgaOGp8Uw/fXLiF28Wayhe7csMKpEkHpUtm
HRsXbvEy7PBb3XoRL5akma5K+iLQ63TmDJJ2M7l7twTrLUM3v5Us5NjPMrKnm6Euwt5/toMuBH3w
LFEMx2nVmGOJ3RtfT10Q8o5tUQoPy4FG1flmlKscUMLJPVp9H7sWDTnJrjrWbfrRTQrsiKkzRo0P
JzVbRCMfwMtFwSQ7ILVoBrMqgYFNAKzqyfec2CBGP3TtS1sc2klEGuyxEiXTa7c8ssq5ml+HKnQe
JwOurx3m6J8N6c69cjYteZj3sM5H7zeKC1Y00ixy3hxTfHf6YZ8up8Ze69QC7LJBXhHJgV2Qox96
nQF11yU2eZRL6MJk6KHPj16RtOmmu87k2mkPU4BkRtSefLmp70B871sAHSMcHhfnAPu6pd1xwnYd
ZiPWvc520EgVKCboaLm3smSSt8CsxyA1p1BRdUcJ3q65bXrApOIMuuehK8B+rLZLIEP1wB5ZYG0w
AnJZxgXjK7ouxPTABnRBocHWByP5acB/M+86u8kbxEAP7rSZdx6Ni8FDEwD8yh/n75aYnmw1fdWw
1qyqIg/rbkK/jRhDWGWtkPmU1i3M9WBMDYMgSUIPUQxfMQH5q3ywzX22XKXXjt+Fi3QSXRZJUZm1
r2P5rPzIATHM+ZZ1MI5rN3A6WhG4v3QNQ+7gGeWLsgtrtq2bO5aHASiD4F/OIHLSFzrgNoU2P0r7
Zpi2nUDTy2Ghq4C1UeWeUnJ0++vc3LN6MzTXmud44yOrDlV11F3cgA9ur6v6aaoODSiLfX4LM+16
csMsCAvr2l/CbIqCAAjPeM4R362WDQ2is/+euyYAcc6JvhuasGoOgYmrnXRWhb0qumFtTa/juAaY
sngr2pjcezRS5cZ+gflt7yTyZYJisIh6P6Qv/fcUc10fW3nIMFr4MWBvOLdyWs1n2uqNHkCvexLW
cbDhx3c7DaCbRuMDCNpyPPTDQU9RJlYQ18Aj3/If/Wzl5EU40jvfjlJ6tcA+z19A7Nw0y9ZkPdij
N2JJxnZng0UM+CrDsPe90OP4RYfFLUJpU57gP+poCUBBikl23cA0lOXHqYoKOO9xfeDAOY8+Ujlw
tXfj0kpYfc7zJODmgLMNq7HHtvja+bep6WOELTtWYgJWTej55XVru1tug25Yj6HdqkgCoYw0zly/
W/2paV8UA+A8vasmJIncd7u+yoY3e3LCKcujDgqlAOk/2PBcWwRgGfbYmgpB8hJOxd7J3g1QXob3
8eg+T2Qjgcqr3UeS6gSNh6HdQ48N8Hdf65ibGw++wDz7osHodZbnKu9i3l5JkBsr5wvjD5rSEMbQ
h4HeGV3HKX3oJTjaW22vBbKVRTdFXnPsmzLqxhT56RZnVsM39JoiV1OAdVphK4Gm9dAHg7Qq5jCw
XisBrdIbMopY+SNb6ahlG/RkhI3OItHbsZefBruGKzLfNB56c3Di1DqkHt49GyYdORozDMDZOvaH
OzYeartMygGGiJgqU5higy2Qobuhma7BmYxnjMLAevHR9IOOpVUq10TjNYW/l9MA5V2AIXmHhGQM
zGoe8LgNRAJ8SuhlEhT2ZARueAA6lk6AIukGlUxyR4oi4vpmykxscoocH3Jj6CWL2nQtsbHJPbFb
fDzmZe5Dm3ZrFdwDZb2fAbSl7L7jXtR39r5S7lqL8Vb7PqgtYx2a8sBGc9UAluvWdhx4KEZ6wZoC
Oxb2hbsheIzAfN/7mQKysxB3VTrHlvqOCkuCXrBY0qccxgQ+JhGywCSF2BG6edaQfCQIaHBLsrC3
nxa72854hQGuixr7K7cAsODfc/6UVWJtYyPWjXdkvPWC16K1wmEGjtUzyWB90YaHwFEk2inwwRKT
LksUu7VRthH2IbXrA2ng7FOjkcFHHqlPyXfbqRMBFuugHiq5RVIz7vkIP1nrNqUpEOntdSUPARKy
AvMb4LZ9fVMgAEKU4GLmmuShcVI4g8YpfwDEFZWJmYJknVA+r6kHP8yA2Mgtu1taIGrikTs+i4KO
qOj2d4We7+2iBeSSiizUzKURXqdDxdIEsLN1WrpxN9Bb5uIp9/SqlqaBqUl76zmPFoZA5hBk078P
Jb8Z3ALd6W0kyitlbl2nTPqhD9nSYQANXw14DXCL2wVZf5NOzU3Z0ifJAVvtdX6Ts/qg0VUh0FM2
j/qtVO3ToPvY5/2RpxVc1qZkqdy3EtxUv4HHnJdiwu8z50nk41UhxZqxLpYq/T5MYx/lHNqXPrVC
2gYbL5u/DdWAuyVvSOccHVjVjEVeYCKp9ozyrV1rEhcVjOo8QdsQpGzUU/jyHFCKQoL0vwuPYW6B
zm/FM9xdp1rkqvXZN3wwW0+25a2KVqo1X+bhWKUFMOEBhnDbLV2oeYPCuQ0MbU1qZNaF3pR5lofm
OxmAOj7v/YVjb0aOkKd00EPnOONNRdibH/QYSzgV4BjzWAIAjogWpulV0b/17sh3zKqtBK4WQJb3
DVJkgDKvrEl/hzHrVenBcEmqZpNTGKaWtQJAtwVUx7beJyPcyC4haIKTVRrZ4gc6D/3UduNRbCkU
iRWMTG1HKkz9/NZNcaIQnEMos+DNbYdGQoJfQ+M1Z3uOhsC4IeMdPM5ZwoN0XBOfkSu8RQ9w1RFJ
28HAHlqz90yYFj7SmfrSAxQcl001xFaJMFD4VfpUj8QNxx/WHfBVCIHR/UYccZwmJcK5hOWs18PM
yJtsFaFrV8VBhXPlRY2IuBhKzEtqPyElU1As/DOb0KIDz42uFtceoMKE+JjVYXmXzSNdzbhjMR8c
kJXd5i3lS1JgYuq6JUZVYS88goxvTStQkR0ZDZ1CWNmhA3lstvAjv50x5kc3XQ1edTDFtJmGytrQ
IWD7VkFvHRYuG6KlwbRXup5YnX1bCIMNjUttaGfMefVPUQ7tcviyL+gkyXtsrmBXghisdMtb00IQ
PHZef1Pa8o706UoA5R3lJUcoqOZhE1hjdvCcFm8QtvXVpvdKHg+LUFu61OzR0yA19JbiB/jjnpnB
gm/BfBb7YmqxjdF+fa77tKy/DTi63JNhybO9VXG6a3mQrSuvyZ4zEohTaWzypeNwagsbUwonhCmW
v9IVpWChiBLuPRSkZ5hk+VcUjTcqbLoas4/MrFdkg9tvlnXOTPlUHz1tWzDqLQYsX9UYZ5ZnXmat
ZJLCvQj+JYX32nYqv8o71950lZqes96rrrFCLTc8qOd137jqCN5Oc+wCzu6rUYm7CWDx+gWC5BY4
OZhkVFHT+u7jrxMnH6R87Iutr0CXnmaAZO4n92CsB3SqtsPXXx/6g5zMZcuPxGgs3AWHzrIbx3+S
1t2vj/vRKV+kV52qIv6irW7v0MNs3dX2kZu3Xx/6o1O+SNoti6LBZJXpLlXFYUn1I7etT+RlH2Uz
LpPNwIy5Dmyw92JEPGZVzclJxalV5coYbL5/ff4f3BpycWsKS01orhs0SoE8ktZJN7Br+cyL/+ei
ETSl/D1LQtBuPKNagyuwTL/iOkBjZtC3u6YSMqZQFm2KGcHXr6/kg6LFpRWGWVwzaoq8GOnnNi5Q
TE0yz31bMpccxCi8N9JgWAHHQD7JAn3w6C99MEYM7KnxkZx0+xXLntPg9tcX8sEjuXTAEPYibOba
yNYHhIXBMFgIkZAWAUb+5Z99w0Wiz+3gfosJT+8Df4nVvCZ9EznVw68P/sFre+l84Vr+4tQcBN12
hsHDqp9jkyV1sfr10T+q9P6QhfwlJQyxhdUhk6f3qYmxP19kqO99cHMPWq2a7CA+M0v64N390aP8
l+8RTo/RDJnfXgT8uhXVtkSSZJzqa4TYN5VinyREP3rYF4O8qdDBgE4Uve/zFpwuD3ZSZr3IzzKi
H72jF8OblEXdjBxRo8jbY2ZZO9BtP5GmnpVfP8lyXzpSuF6D9QUlkd1Ut2JXCavd6tyz14FUTpwV
SDxRIUlkQ6i188nyj9wqKL90q6CiEibvUPk0ZxRfjcQ9usTBP/nkqn5uJILjn6eXvzz3zLdJL3oJ
sapIaXbuZ53fARzOTin2QU0omzrfZ0qNK6dIsyNQDl4eovKFaBUEyN3CJVuXHXY1THT1N6AJZh0r
NG6+MJDKN6zRyGEtQEnuPLLkjxpGLi8Q4LTPlcTCHXZWnV8BAzjEaAawIgS64xdVYLk9QjDSbWnv
5J8sLj9/79hl5yinxThnVdajICSiocIyriKGTPOvR+nPBw+7JFxk0+QNJvC7PbBeuu2gJbix8ke7
PnnU+eQrPrqA81f/5TmxnHklrNGCnUFCVlkqlP173X4ytX908IsJcm7GZlZoO98JbIJCgewum8hV
RZZvv74/Pz8+v+TgeiNcxysJbZO1dHBJuxMQc+ruHwmFoWX++53Jphr1p4arPQhWwFdD8RxmTrn5
9Zn/3F4Q4+N8SX+57ymktGA7M5hIi4puStiFvsoGmDUUHsiKTYZ9AbiWJXj9F3S/jYpZm7ZSAeqy
UGCdKrsNXkTeuEhNjpAChfNUBCRysYuR0QjX8M8aFj9QkLJLo4TB8kurHwfc1zSEymvdlxGkYV/8
ZxgmhMSL/fmTGePnUyy7tEbwvNqbTQkUtqPng2i7uDOfrUE/f03YpfMBm6BDKzzAwtFW8Jh6ckoa
13smc/UnA/Hfv03/S7w3N/+artV//gd+/ta0c59DqHDx43+emhr/+4/zZ/7Pv/n7J/5z/d4cX+p3
dfmP/vYZHPfP741f9MvffkikzvV8O7z38927gsvTj+PjDM//8v/2j//2/uMo8EJ9/+O3bwB96vPR
8M7I3/780/btj9/O68K///Xwf/7tfP5//IYEoDIvEuHSvw72X594f1H6j9/c4HfiOxTsQMYYoeRc
9TPv5784we9BwAKfY5cOWqN9VsbIptfZH79ZDvudMZjMcuYFzPf8c+CjmuHH31z/98BmNgl86hJC
AjQB/9e5/e3h/PfD+jc51DdNLrX64zfyY5H77zUXg85jmFQJcSkjtuNfys6VxcxQDJBnlgourpE1
mGUA/pa1PWphIzFLWM+d7/MQ0BvGb0aNUktcoeSDldntTRUP5wLikRA+OVtvcLIU0p7U4XuK8qy/
pyY1IuqGxim/cGlTum+tlIwb1hW9u5dlVn+fKwCMHp3J5SF6JPUJu9dchwUpkZsc8kY5kdWq8RS0
g8euasX7PuIOgUB9HAowa2Qq6y4y3Kunvavk4kVuxVi/oiA2NjAWMVyEhamFBy+7jCnkHPMGzhyu
h8rS0DCZLBQgNcgyQJwIhzwY0TbgltDF2U2JCgJmn/FtdIf624Bd+lNv00DBQdDkyKc3dlY8ET6j
gJEiCQMRa68pNrEenZ11LvvyzTLe7F8VS43e3QzWiU3o8DLz4jKDaXq4wEZmQUFqqhjyZOdy3QAB
xL2be1a+pq7tsTW3OpirS1X0+KMe+IPBxt08NnagDp5bMiSfNFJloa8CMq5KhBhY+udSPmOcdzyE
/12xxKbFbdwXUNS0X/kCzMZLrmuFvIo3ivbFcFUpID1mLt+9rvXNFBE+oMkwwvG7+aEMDKaJKIA2
uTpJTstxOyExu4TEpCTd1jKgiM8JSlvjyraES29ahxq0CNKMuc/GmQIv7KTospU0qDtvoNfqUMVC
NxgDsJ30BfJxi9T6oYIh6jebpzke1eCjhlZJvHMR87oMuJ9Mb9Kpq0QIdxgUMmiZQcTvsR6dA0G9
GDxNSCedq1LLUqwHz+lW3uiLexNQAH55xsSjUNR/s9hSvy+ic4oNHkReJ7jgprpOR6WsELLPHHkY
z2VHl5YFi0xtGgeC7LP1G3eL2UAH3MGCvqWsPVH0vqorf8IqFXZMizppsJvgR7uCQUTMkJMBfWWm
wQmIrjl4mjpnpPeuDCSuL7Ca+RHO/9ZYRpPl13PUwTeNRr4k3ImQ8JqxE3QzPq7T1M/q3UCgRHvI
+zEd4YEqq3pfCi97krbO2TeiRi/bNaIGYRLpy2VCmbobJDJ1Yn4fjO+ADancSS5oaBLIMGxkbfr2
eyHavDgqUJ28GL6VldqSsq1RsPdm78uC0gCcEybavSDDpJ4dstgqWYYZLNrI01rbbzPSY9V6nuEF
fbDU2Pdrl2Ea28zVMKl9bZSq10U1oBmn7YeGd1HXajOsy8BJyXr2R+olQSf0eA2fc4nqNzKMFZrF
qJ/v1aha1DthCoPcrKNmAkJqmrYkyWqPL9shSLPxK60wcW1tAgE6xj/8ROKqaNQb3Fey6lvt6dq+
wRprtzxkvUSvLwTfXb9P53EsdhJHW56tHjp15CfzmVfxOJiiSJYUstOtK3PCn21RyQwZOeTy2jSk
Anng2xpmJcVu9vL8liI5O2yW2m+/tsYz6DAREgVt3bUGmXx7VE2McV9DQF3mEu2CWnAUcYyLoGpb
uTOD53ozEXgXmhG1WFRwOpkEXJp0B/5AimR/aqESUhjTtgnKRHZz39k2TLcz0o/3geTo/B3Lpq1D
pifw0BVoI2rlp7YMYBXG6aOv/IzDZ6xx07VRbmOhKJmhSmo4BmwyeSkbo8Bu5jqkeq6zTcXntL6i
jPdVYi2NX24GP28GoLwGvmC5m9vU7Dyo6bv0G6swblncE1eWNodPVGvx+d4zKIc4iRPMi15QfVfp
4EcUnmL9nVM2dPgic8Ruh14bo1c5ImJcAYxwn1IrX3pUyl1Sw0ATjf3hYpUYDR7AAKj7t6LERdrV
IJLeKusZlUNu3VWGTfeVRWGhi+4AP4/EnJeAas3EFZFx/Bb1SdXPftwtbHoe6+5crkB/oj6kTe89
2sqhJ5uK9tbqUQhFUVqAAo52CNR+XCorBJS5NS5xzeuyCVP4HBchrSw3jRqpW7qZgcazVsz2IAEM
VYfZfU2Ev7BkMAwTt0pnI9emgQnplUHDsZ/4XYemvx+xxv/H0dZZkf1xtBXNmCrUX2Ot87//V6xF
6O8+tFJ2YPsBd6l7DnX+FWsR93fXD9BA4vr4f4+cI/s/Yy3i/Q7LPy+w8WeIed2zufGfoRaO5/nw
3wwQFjkOcWEh8v8QaTnORYsWg6MNGmp9HAfGY3gFLjsLxjyzRymKJeoSuKCdbA2dzGJUgAWAn0rX
TlLffJFpcZ0vRZS1ELQ2+QCsaVqTUCPSmJT7JAuUobwAEnl7sI7ocXxNTfEKqyjY52lysIq2iL1X
JtvEz+cjXwpYLAWQnHT3biFuJ8+FUam+MVaPMhuFhz9rwcxGfHWNEheHFA3ezjgr5sJ4xCMqzHXn
RDAFDqKgsff+HE2FvDE+g4Yoq+EE1vaRBbfURHqjilGowOJUGR6XtQ/xu8SX+HW5C3x16u15hL0c
qhyV7aJLvg9O9QQxDB6YlXS91Yc8Kc4YCpria7NSrr0OUMIxPcEPE3j4LuG4TlfjkKkNH3DHYZBw
pOmaZvgVnqICM3W8RTlyhuYJJUeP9hI3arn7cWozrNxDO0UVLB/g1YpDQbOr4sLJojRDBZGPuIGw
Q2JRR+fVDMFXLs13rD6oP7dQ/+DCihp3YRTWIxvdIBzR15QEzOz9itcxRHP3NhpoMafmUZUNKPn3
beRx3EVlNQhW4GUn7OC68yodoT1aodlXvHuTg1XlfP5oSThMLURcuZW//rgvcEUI25ahAs9x5vWo
b42bbyaUBs6OpzqxabubXF+EzpNncrGyUYDfDOzJx520YOBFIRHhY0dQEYVe5bx7b1djJ7dONYBl
O+Keo9gbTp5M2sXdwhNWJ1Pbckjc6XpIRYUIdeYx7ogJEYTdUUy9Y98uCSpGy2qaj6xzndWPJ2F3
OEHGoVYo/f7JzjQ8nAVUgGBowC0atkE2J6eZsiCcRrZXEJCvR5i89dZkrVHxYKABN3eVAxMgV2Oi
neQdkAZrq8C5twzdPcDVfxUWRC3ck2urk3XYGbQCcgeo3IwWmx/vMtilR7teopJmWWSV57e3g8bC
rxc8s7l/7wd8wvKP3N6isrZE8DV0UeCtoKiECdyPQaBTey+malPQliAF4WEUoC8rJKCAhtTa9w7O
pQy8W0aXW7QDQdfdKhf2aHJlFxB6LOdH71cGFVHvawXdT4D8VG87D6YJ1nUHTRjGatd5x9onNxYM
Ds8/58xF7RceUc4wrDNQulFlxUNIa+vU6Py1zHkcaLNPa38ri/Skav8kSiBDDN0hPbJdFE4QjeUQ
TqDBHvoAvMM+pC25w/wQ2dJwNBS+g4ibsLPCJJJuK8T+AuRTpFDKV3vxT3LGJycb/gmySfpqGBOI
AbYziIQx96HsOb8TwvaPw3JSjKMWWkIeI88jF318BL2ZEaA6KlwgazoXlqvgxLE1wdi/m/AEMBtg
+Z3wC+RvUboE7h4ihOnoq8pEgRoIIg8ZukHxvfegSei66vtZnYoO/wmCtEmh4RMjTxH9pR6Hk7LP
1d7GfocY4M4hULu52JTAdEupWCGbG0uIidxngEIYhPjFq5OhBQe7XihmDQqBg4yglz3mQOuEtrDf
LY891efLx3Ylj4q52HTD8I6+/QCKMPEIvMHVjxdjKDFezy8PYZhlVI+hcn52jUjRujhVEMY1NZob
gzs0OGKOy61H43hPHoEztas6sptRErE4pjbpLbHDqBMxbdG15dQPU5OvVaBd+F9pmThCPZKBZLE1
Y4MTeOLZFwOQsVjQktrqQuYB+F326YGop6bjA6SZVrolXrDrJ4/svX+97lz72A7+b+rOY0dyZWnS
r/K/AC8Y1FwORarK0qLFhujq6qaWQQbF08/HvHd+NcAAA8xmFqdPi6wqiggPd3Mzc5IiDXIhDprd
E9Yt/nFXOkaL41wMgwC38VhvUY1dxQNeg7wxzGg133IHkqOTLkOY6f3d4Gafaao4iDyewTK8Lcr5
Bk0pW7gd6cDm0dwjEi0VGn36bkCU4R35gWbwz0XuPOCf/NW57BLXejKn6XR7ncwj7Y6qTcOhK62L
RISuD96dkW3daT8Wtoa31neMFPFEtYYVRNy0Kj7/GdT3TV3CBc20+HZ8+vtzvUVFYsqDIT8Wy3rY
g4G3cNX9wpXdLt1Yya8hx5o1cKGoxERvnTfPHNvXWVO/t7Ui2HnAy3suVzKwxITnkZn4MdjTGFPz
vvYuupEhiTWT5a57XIfkYj2fPUvJKA33lznl8VywlNY9FCx2MHIcBL3pv5mN98Zk3TIocdqeBw5v
cJJP0a45PLWWc6L43D8yq+zztrWsZIYtCAs0zx516JN8uJD8WGs/5hrlnGVqv5kzKa/IXZw1WI1m
BYvO7vkrZuWyH3FsC7Tmj5niI+0r9+32faep5fHV1as+HfVWfxF76BYGX7TuF4UEI1AlZip9YZ87
3ZZBYjsPzix+92sXLwYf3i/TrVkhW/FU8oKbpb6rTeeHo2oZ1YQoX4dbLNe3VWvD/cP77W8d1Enh
Yp7hnh0hrzKDBbgfa7eLalLujJmolD5GmAicBrjdZWSeu9K5OVuLWxempOYwX6bI3x3F7VUeB9rt
ggaPdsnAK4V6aLhcxO0e55Yb9RLortUCa5YBxkwo9qIMRqTQ1m+i3G9l/2Us54PVOq8OWoXQNdff
VAYBpBSOa+9XlmwwcBhaFY9NDgvbeQAh8+F6iGs9RAxx/jUunR82GMHzQvU35PB+CIpiBkIZ77Ob
/aoolqHr84DNwoCf0uGCUse317Q/EM0bxwDZy4O+cq5DJCTz2XdbOV4SR69wNsk+yUNUOMx41LbJ
14aTd5D7wEi1U7JWTfSb7Xer5qu7/SAzi+o+c+an28ubBsp+HAKjbuAqbs+6slUTLG53e4/Y15BH
6EPcbmkV1oqjqPfISHJnvLtdy7btqZVuffo6gYQ3lFhcy36G3a6jy3ehgG7HJNZspf2+ld5dNn84
q0Gc7AbhxGjuD6hrHheH0Qj755aKv9GceYzXnJdUe+11NS2PTJPvrU3Gh972916eIF2au3CwfMZK
Meq34+rKjI/cbu12x/XKubbZ6sJoMcFm4/taefrlbur+trnNfWH3Omr2Zf7qara7xHg7LP46+/td
bNEc3X3D/PN36+CHxqSfajCB0F5GGXUp/TPxePte5f6zpNbI6PZKeyk/rMw/3e4DQfob4OHj7TDP
3eQNCroKTdKTfnbr2y6Q2uyHdrdE8wjFUdm8xWGPTR1JUAwZ7U0r21dg32syaX9vP9CS/tWz3aft
tkWdKQuy2Qizvv1cFyd28xSYVT6Wuv+nHKbvZkkV4TF7OxTldqglF1uXE0nQ8FvZuQxv0eG26lPD
OKnKO8wtjwKvfg2ib3D7AhJmHmAxnbXV/jRhP8S3C7l98PbQ3f0RdZltxtX00Fq0XfaTn/VJ5rZ2
31O0J1PZbYcx65dgJTXXyvLouCo9Onsi5RNLrIzIKMf6l5nCbuEv9xi6h72u0+50K38BAuH0XavP
YuKUtrImck2jRdBJyt+v4z0YMVVcDpHLTC6ljnK39FlFvo9fiJOPGnrh6soEb/sur5Nw7GrrbA9b
aA8mMgi11RFTAQd8FdeT0tst8LzueNu1iV9ReuRYbftLDAhGn3Fl0lhilKyK9WH0UqIxIyf+uXJv
ZZmzge8A2d42Fn7WRZDOoJB4iehwittIVDjY3d6C6NRbyiD3fTvLvQ5KU5zbCn0+pR3TIO3eiww1
8vX1y+2fb/t1S5rXGlsG3VmHc9eerRqgR+vct5wcZg+RmeZdxHC3/3bbT4EWyV/QOk+FVJ9JT7Rb
9/quVvZ5j1yiqL757XhSNUMmGK98W8teiYLAKEGge8Y3JV8CUyBYxSmJJ18xem975refLutedywt
P8XnslkvUf3k4ZcY3vbwLRqAQm/h0KbvVsNYsM1A4+EWY1wuzM6qbIZRA7aWkWzTe2yovCM1rRfo
0NpwBZtBzykW+h5WLC5MMEHNwTt1yolywwh6o05jbyPqY4aAUGQkJs2FYLi9cemrVkalbv/dfO8y
LluYz6x6hqx70TA9Ad/40f9KdPdbcoftPcEQJigh8AAo7iFhQkwCPVfX/pkXAyTJ4PY2h5IzBmDy
rlpSpnFQoU/+w5T5cUaNNlS87z2Eu+SF9s502n9T2Pnn/n/MBVU460EDOwYJAis5Wd2zLZy3SXgP
zuqcb8s7y8iJNTtc0EWRTd27VvJ+2yrJxNZQXvmh+el5LbLPZE869u/sU7nuL8baE6FsT+zLhlKD
rUVqjXvHIO4AJU9aMXWBllpP/77JKvnRLs0v6ZVHKFP3e0pQMKIxdErnzuRStWyCVa3I9meDWGIg
K8i9ZQtGC1FrR85/q0qNxIHl6L9RslQB86jjff92hvjaBbTsWp3Jg7Dcc8N9mcv16XaA7x/RUi5O
zHZ5KRJqjh3VmDvkIbP/7ErtrdpyhD7/jAQ9xhaYeuRw8ysPJvW3PJO3n3m7wX9+KXDJmGPTmRhm
0FivjWM87FdloO2P6sw6CLdJQ5oPYAIe+8pPKlQUxYOan/29JN4/y5m8HZTnnjWTDG6Y+VjTWqgO
uCq48xToe56xJ57LD3ubft6+f0IAXN0NsnC4qD4PdGZvIDHa64nMOK0QYmId2O+gZcujZR29QX1r
9/WazUS1oYcN3ovTuG7D2ZjBOE3LiDN2s1Nx3SBG1zbTrlBcaLGxe0ycyAqK1fBWZcP5eLf7R7En
CvuT3pjWFJnGjBk0K+FWnbSBZ5DB0iCPV07FWwGMdK0AuoGESp7sSIJ6BX0xdsg4c2adqfzadVTe
ePmgEeQ/gQwJkGlgZdyq335dT1qahIXPhtEE+8rUHFQkQBUpA9vDfN9DK27hcVOsd7SVH2230SM1
p1hJ6TzKzCrhT5M5UXQ33Us/kk0XPFkmJjxAHy6DiXcwmMOLtzDIhw/uhVvt7LlnByRzK+53UKT3
85jb+9pcDrjbwr8BJ7fS7T8Biv9qkf7nluh/Jf2B0jk2mYEOWqjDSfD/OytszjNhLZmPIKIV98qy
/hoeeicmh1m/yxZxn/svQtX/awz3Pv89tLL9O/73lvl/6bL/f9RX3zve/wekl3b68Kv6t//xd8h/
/2r+7eVPN31WOayY/+iz79/hX3129x+WY1rCg8Btu8LYbdP/1We3/kGnFH9nw/YsWuq70cK/sF8h
/qHrLqQHHElo2+Id8O/YL4Ax7VWh67rt27pvMPDg/wL7dYG04LL8R5vdxUbJMLgEXdiOAE/+36TW
i6Mcs6/wUzdOxdbEY6tw3vM3xtYaLgKtkqZi6RzcOp8/oJFvz1NGZYV/wAfqDu/edVEtJLmaApmY
21FqxoeLJnEu5+Sczya1Zrp846D6GsrSO7dbTWK8fndWbUazo4qwN6v0Q2M+2dnRIOE78/bZ+v3y
gGlt4LYb+hVz+5KKb+SZXfuBtU0dT4a/HG9/ZF4pmZ/Ip/Ptj2B8LsUifWJ6RF0kJve5b6vtEW3R
uzF8LPNsP5C8l99+Ljr44WiXj6Ner2fF/EwS8uKL+wOTdp0zOXtFHcmlDcMaSgiqCKy6o4fzTlj6
S/IOjx7lgWTPVZ1Cp1lSKdRWF6XlTvfvs0CqOosmuRRHrY0q4YfLqLtHFwJNJJKDTbS7mDTr7m6/
wCeVB+l1IujKHAlrNz/WFD+XDsLFEfcF+mbN3OOHl7TnpKof4UwLhHH1S10s20fDgO2siEubmQvm
cIS9DhGZlClIxIYKardwxLX7JdERr1VbgTKgMFtan+50cZLyUCJ+uwwGIpXBYN5KysivNVdznBWK
KhcNa+WaRWwZPcaQVuGEWr6YceH5QCALQmDJPNKgTUsv6OrECMdqVtG2bmcYJOJcdtADvLWd4tGr
cJLkMAl0XJoA51orms3Kukt2Dyza52fVWj9HJVAnMMPmrI/jj94sf9H4DxKVW58tEioEysMDo/KI
gZNawgl0zt2Fe+XrMHR9mNqcE6trysNmOigFl/Glpg6/a+0p1lo/DVmsPU0NO9IyDgMsyKp40hDw
dth4ofCoMco31nPbJvO9aTATrdO6eGUeEqCzrUV5V/Ja/SHIXbqpYn8ZULBoey40SYfMjDuZPiQF
5tM6ku5E+o/3QGF7XwXnnTlyxauNgVrcTIUdmI7fxX6jRCikmQFlJ204ZxZKyudBDnclW4DmS/80
Gv4fb2aZtPO5TYyPJsVnN1+T356S35N+YSsZyDksJNJLSpky16ytikTR/lj77GUbv1f5UlzVOp5X
jEkwV3NRy5ElHZ0ZyXnhW9q5Mz7w5T4Xe184Q/a6OZ9FTs2UFtqJqdAOGQ9iwaoD1G809bhhCdOu
8wWXRice9JTZxzAlsJXGcNTRPpzaX8/l4p9bv00QBLWoW1LzbUhJi3r7qahIC5jk8eUXZmixwgD4
kAWVBbex9cbBsQd5WU1BbQVZIXDM5DfDqHOknH0XjmqOIKs4z1Pd+gep1T8NZT/WRvcm2/qnC834
Tso8P8l6siNIzR2Kpb6N+1Yg03fEI9+0n9zronvZxRLk/klV/WUo7F1du9mhtL0eHNkixU3W5VDb
dDp4y1fPzd7o57uinO6U92E1NTpsH07S4A/VwcxaRhOGDY/wHilY4RXxOK9u0K39Sl3kvENEP5q9
RxhVfnUoNbTbVJY20MG2gGVDh+gYHZYVdNQtlmdJy0Uiq6NbBMrjbP5nyZ6liGRYnz3D6vG+5tk6
NmZ7ZlA6AKd0f4q6rk4y3zBX9KdXmtwTFJ7dGGKm9BGgZ/M0HGd93oKmc2PVl08F8f6Kh2+owWA+
OIW46i26O/5rzK0+YHL9g+C4CPS6Hroo4Q+xytV3I3UfVLuQ6AAEc80tOToZudZSmBpIXKPCP/r1
KIKsauloOM0QuQkiJ10exnExUcBmlEvwgyG0/CVm2FENCMakqyo2hu3QrFisOFbvXuh/H0bZ45Gw
lPx1VUfiSW7l+1KKD/hI7snCCy+schi36XCa23QGS3fXQ6MmrM/8nl5Lk8ba3Jw3AKAwGTcjNkcD
kSSVNaPNYOfIO2/13hLZTYEwwGgFw2/x32Uvd8lPyLEC3SpDD0fdSoJZInADlz+4jK7bpvHbYkGU
hmkA+FMDqgAVPi3OIK5TeRnNaffR9BDSb+5Hhqy6rbExmKr5dbS8P9XMUjfmIZyKKn8CLK6iXrgw
xzIn9Ob0Pc03cey8/O/otD+3dgILhOxBveP/pL0/HZCKHZtq++5vqIKrPDkW2kVHEB01Z5LCKcgm
rAlWNGgMQh6xLM8A1HMapL3fPZnNCA53n9p+EY7e8s1S8DiwsnnIE0j/bf+m0xYr7eKjmwikHlTw
MhuCaopFUjRhw0wJumd4iffG9AH9C50Z9A5XkgJgqHc3ZysejoOgD+cqKmPnXA55xLHkhJXq9UuG
anXt1o/MGl/LxXrSrORNZ4BosIpRhjnnC8eufJzzLiiWhHGJTEQ7o3it6MiYBqPStGteWFWUVP2Z
wlwcPbW9N7TJ45S0/uBN7JDFvW+SMgldaamzOTfTnS/yaztwBk817I3ZyuKyyNiMmfNcYI0U5Ayo
inAIFS6+BKpao6m6a4wkUEoj3nWjfkqSJDtppZoD2tn9eWvKx8kv30Z4eFRjxlPSsYc33E73Pkd5
wNhSXVUFTDqXgZ/X1gHaFUF37ZtITgAs1agnZ3/7QpWE/4RCMuvQoz3SuaWcD2b9sjgJgRXraI5o
mqV4e1fJ+Hcx+4MltfVOGg5yOGHAe7bsMMuJ0DLR6B73xWOGSWywwIVinFTbYNCsYb3QVld4LORp
bdOe8Ic8bYZ16HPhnNZp8o4Y+0HgGn/MtvSPzbA922XrBTJT06lR3wUcpLPPJMgQ0y4PIeKo7nz7
fd7EGhM6swAbNZsNYBRoypcP6pb0sr7T6VyeMkBbpAVlktKSzpcqHsS8x6JpCfztuecowE9lfFwY
Z/3S2TDqzMntj+O8cRWFH7ZzaxyGdrrmWo12kF58ZIwwH7fqbdqUeE96/xetLyL1Kp9B8IK0S5uw
hVN15Q864GFoOLV9xnvTAUqa8TLY2+XL2oecvk/puoVOwZnfmIwT1pUGkCbQshvzI3D1GI1YcOMh
MZzNyv1KrXZh3vDFlbtRZ5ZfLX9Nj0ZhP+OLPh99J8sPQ7k++L7+VmujA1evTQ+dko9A+4z5dYLU
s748Eo1HBM5lIKw/xR4IElCxsyp+TeVqXpch+1M7CI+hZpJDwkX1apDPrgktQ+ZBN3cuobbBJSed
vsvCUJfMnGGkOu1jk+FzknQPJlnDo0aOjlA9f2a2LUJsWIFK987VTmky4mnQGRqfTrRH3A8t08MW
E53QZK1RhzvgFqn8lf7KxoJJsrv9Usl4cJJfuExISy9mRQ+zcmbvIGw5PWSiE4fd48QcbQT+czIc
cC80STtI0PAaSafxqLKjbU3Wnc7oIWsjLVcQNIhYcLxmTaA6YHiw0RTioHf6qyat4aB4pLHT0vLa
8M87FV/TRp6f1U4VZbWwgnJY8T7IlHHEF+CMqPvdzeIsrSDISjj2xuDc25YxPqBsjsqRUJvbC2f9
eBDziJ3H3twY0uJ92FkUTaUOhXn1sl5FQ60K+pHmQ9cDUc3aQ48oNUFsnCGGRbkEiAEpMwRJSUIM
1QvAZDiE1nPSFTmxjnxC1+9bb9EAzxTrxh8yOA+yiTrdvOi7R0lBvyr1/f5t1BhVl62vddMkeL+5
9X3q4dbS2Wd8VRoaqW2GT9BLqXIiROaGa0HToq//jCsk6KHQbRgF4nmrfjUQjo6uzL7QF4+B6rjB
7NznjFbJbPHZ5WpjE2z27kNFNLIwpMObPnY9VLwdFjPNaoads+A2IY0qMDFtyBpcyfUNB37Gzx+a
LXPZCeUSTLa/RN0qRaDl1nRFRp8drTL/3g9YEJgK9sokTO8k/CzyG2sM5lls4bSV2dERBTL8RJWn
4YDebzmaXvVaCzrwSlMszmWgiw/shDt7+VJnNHPn9Kj5y4n4vRysDKmjbFZ5QWheJBjpyHQJnWSG
sKKXPE6J/SvjgpBAUJ4cZVGZFAKPtpYZ+Cn4/hGcM9bWhBPQaffegIzyvtFPs59/bfUUrLOJvYUE
06sKQK1+wkcocQ2MGO7WpcnOTupcNKtZL1on7kYu6Tjxdg4TzO9RLO3JT5ow140i1svkWepdgzAM
9FPlL52zDZj8DI/Gqn3Pu6aPDWdaj3Zt5IDE7Yuc1xlPptU+dYu4JK0Tlrkufpo4wbSF+p2KrAkX
D9ubtqQwzHkoZuozmq4bGJvTWw8muhSfsqnyLg1yk6gKJ9rTd1aRv+ict7EvDlmfAo2XljqNfQEr
WeV/MkM/uhjGHh1kZvFqNj+LjudiyFHfgbQkNF0PT8wVpDiln3Aanemv2zh+jKBnO+KepmhcGkCk
s6sdHHS0kknUEe0doq3uvRMVIJouOT0cekNTgjKn6DE1WOyKDKzrHhxmMQfaBrvKUgNTT1zr3KZA
0kY7RRsH7eQbC7srR7QJzLuZorhm9tNSJVi8ePOHmeuI8e+2HCRwdr3m0Wz15/VUeyX1JN07ehj9
xtMq3kXRv86u/gvfsOWET2L67EvycsZARLnI26vD+8q68cAcZRPfji7DlKWmQNJ5KV7hxbInsVLl
3xLqGi0U9T1hONU1uwoR9LVvX0exbkRZClaPaBmWvYa4mPagZmDO62Z/htyRp9Xrj7WOq3XKSRXg
fTTw4Nq4LXDS2pbeCDxZfMKHmC+5iU8OorKTgb0WPQ1SOTddnFAqjRZaW2FbAOvA8Uq8eKwnYVkk
aTr9AU5gxmfUoA89K8VIPouGWmMxVzo5O7u3m3L6p02WRYvKvgbNfM5rJrXD/JSHJknvUxb5xa3a
s+eVXajPXKtt58dRmE/u9mz00jriv/8C56IdsDKV80HW1kdC+w26Fj06iyWAFAsDIw0ii+7ZfehW
zjXTd558anHOiP5qbVCbrHY8IqhccZfYXsZC0sizvkEW/q032pcxX1Od1ljRmP5xFf2lWJ2PtaQ4
cJxlCBpAOfIXQZDJ8Jwp0zI28/In+gXjMFNu0x1611qeJygwzloBuJRFBdieK1sDDR7Eq1dPT8vW
pzFoRh+y/tLQlD/tkqbzbvYwOEA1xGg2857T4rF8SnqqCin1z3kp9cvqYrNQePWVEdtHxttlVz3R
f3l4Nor3Ta8e56b9LDsMhkdjeyxT+n4SWIPzB6Ek3GAoT/14cszHOhVjsAid0b2tWZ5SONIPDcO3
A90mmxuwiVo2yvl6rO2jGqI6TadQmd6fOUuK02TasOUmXMLLerxo+DPV6hfbtw+9xp+vqqV3ivVc
v3XfsKV3g83BVSo9matxNUgUj06jf/c27R2TIvooTm5GfaP9xB+8Yi2MOFilxrnRWzPKRsuF4rVG
vmlNYWvnD1vX/xQ6D6n31bGr1XbSrBxbo4q21MTQcb1qI9/RImtDDj2lcjtW/maSE5ZD1MKgqD3z
hBMKEBQDjyf7e5v7QTq6Kaa+Urs3Zud7S3ed1of84yQJQxjgnG44oaxO/tVy0EaKXloMqTGNfakT
7I0p0gv5nQEhLRzIPl5y1V6mkbEqhhLgKmTH7LXp4Hk/vKqbSSDxeNmPomGqUdQam4qLdekuGtGp
x00xTGIsxGq6GXRZsExVq7OF9F/ng4MJs+0PP5Qm7rVlf40DoWmya6r8WqQx1FA8ypT8bNRsH8vS
v6tqT+OINIew8DQv3rqfmWlud5Xm3wk5YEhSOA+MGGYL6eQInoEFl2xnOKgiqXlb5p3Bg17c5ftq
aDp+TVuMXqg6OP76MQ582eJmSYjF4akaMyiWhNfkV6FTiYshx6Q0L/pI16w57HBJQtnZjXttMSxo
klq+vf7eZDUKEOXej/iGidFqYt1+tt0T/hz0QRzgrW11kiiZrZPDEXGGlHp2veqUZtMcpstzUcNU
cBa6IU41fdA2++2K5G+z5nXYTBn1Ir+GhIIk8OWzWBmipcoktgqfMABXD2FLUNN8Ql/DFIOixhas
pNHawiVDM7WG7QtD3D3OBHzf5vKuRiuBZZzc8NAd467RUHsOW3sEHv3jjwGufwUyKXbcsi0HKi4j
Ss3qLTe1P0wPdylkUTegWUniGSOA1aYuarfi09Yqesc0y1JwsXXTv09V8suosfHt5KsqmJbVdvwk
Hgw+mD/aDnuuvk5c0FkGEfToib15+SsnCyKp5GePK35Si25GY5lIqCtdFjWpPWHxmG6hmhXAqbnc
axNTIsqMiLjCC+xlTwAYDoixeFx9lcWroIZ2XdeKpvqEt2aF9Zyv8YrqKvKX6SE32xoBmBpPACfg
fKl9X5TN+9DMeoQkhLPZAYBWZQPb11Uc6GxI4SBywDxoo1l2gmvwXu+OkyjO3JyNoKwI5H1fzgPt
RqFBX0rEGVOAUqu/U3iR4OEfNNAjb1PGESQbj8/s1GEaNeyK1i8z2bZAFt58Fr9LpFYhuDS2gs36
Wq10i8fBcLHX+qV0G+PjCl4zY2P/Iv9m1rpNX90RR1GXBOwO16lcqO8jH4Zk9IpZMTjUIh5WSe4+
7JZi6TiEUDUvXnmCY/ZV5S1JX3teXCwIi+4q9dGMzcH2X4Bg0F4JGfsTHXCF6IlcRLZLHxZ5unBW
4ACfZXS9m/Rv5xbfpIFPV2NDS7IQ2oWTpuZzln/ZdHtJY4YDK8g+9t/S1BhiAF3ahwRnLZnWSOWT
cUoopwLcLmeMSyLs7mCmQpp0NTfq+7GMW687ZAUZVG7jkZdsiXfXjug3tJ3LN2GRmHb2qfKXLyQc
jHQ4dJXd3xkT9qFzSRyDWxE4ZUNfu0FPh/9RUat7PSl/ZI60DmaS/8k7SfE7o4VjHF68jt292pz2
aOFsB9Dex0LLdpMpqz600nnRnWI45Oi4QssrzqASbsSWiFzL2g9kWpuZyYpwn2rK0JDr/8t5gLiN
sfVRVzDUoFh/6F60FAtoebvyQLyFtD+VV0RRmFc1uNsVUJ7PavlWLFjGkd3ZsSZJqzgaQpWV5mVo
QZKytn30BipGJ4NJa0wPna9GDrYc+3vXYpoDcVKW1V9G35jRADX8aElKUc+0oD1zjmh6Q+0uB8BE
SzE+xi7a2LRelnEbj7rYSVeG1F6U4R7rapAxikZWPAOxymz7RudWfxLeu4mKbj9QX3N2jDu4M73x
pMbYaua6Z62EtVe9pK4gRyjZ0Evu4cany/JsbKx+5JlkE87Fc9r0OjkAHvb02gnjOginOAHvhEyL
eSqm7Got8z6hRIaWPgDo5fV0Egw37o0tELg0U3D88KHsnm3TrA5KzhGgIYZJF2c7lXMZ2zBBhqQS
kaMWWLjJeFGTVseult8v+BvMVfXL3qpXuTfrGklHu9Dxmm1achtGjJVxU6LwN+dXBhvN0aJt8OxK
+wjzzH9wRrIBGMOUSJkRrgLxIGzUCuC2rHBllbsJogXrGBUiLaek3a2ocMt13BGjOzI8A676uuXm
dSyg78ostBPTjVQJm8ga+hffAre2fJZmJo24rah8rS5uMlN77HuRH1yaH7nlpe9l4pwQx4sfa3qv
M+EMVpWDUKsAzuJbXFPJ/D92zZtcXiwHyNe3/I9eXw/LlN63JuLSAXAuTHPvCfrfM00EuM2VvYUW
+zvYelz0bBZQ31tPG4L5hB7SqWOsQ6AXTjwOE/dGODlIK3/0X72p/QAOQrwBOmppH5kLsXHasgcG
uBzF1OUnFyruZOvN2XElB1B1Hnx6IUtz7IYhrrDzZGMTSnEi5FAqDLbFcEhdLIgS0uqB2dKCwjho
pf+rSzH79Tfv+7wl3yFFcEW9cxw8BlAt1ZNtDhOGjEo/CGWTRo7DsfVCvFOg0Q/q1XLLPy1N3wge
3nuWmkiZs745phkPa3Z+Lp2F2eKG9xnTRDAixAiuwdLjjkiAPwBbkIs0T2YCgzDBbtQqzCoaq+TY
dURwfM2OGeKfsBjl51YbxpPeu8D4BTSldOQkZmRcVsLv9FKqe3Q9ysz/OIOjPftXcyms+7wtL6Yg
MRJMYi2dhXSv/W2Uz2j5sI5GS2v2hohLy3ypMuE/jL73e+nnJ3QwkAvd4WRjI5vQmUCeUaAGmXyY
a/M1MbwHraE57AJV8EvYGx18lIH+ow/kedQX+0OsI10wosDY/FSL8dswEcJmFfzhtFL0J7THu5w4
T8jWDPJVjIIr603KuxmCXrD5JBuFRtEk5VwH7U6i7UoXtCqTb2sNMcpJvEOKa2Eq2ncKhpOZ5yFE
outWzh21r7yYg/UHpp9eg5oZpkf/rwdiyzVaAkY4S0vbwXgagln+168mrGT1HnlRb4E2Fu7d+jJ5
/c+1WhPOiikUSd4fu9H+sErzaqupwtqY8loqI6Iygno51u+ipa2SG5fBBGofab9g1jBzV4QDh4k3
eKXyo2ckyjO8bOgtB5P26aHEf8ykLxuQ8B4wZYNo3CH4LrX0L1XUT+or+h6c1RKfUKfdTj4n8RFO
UHLa5vKByBnW5lRGhkcDGNOTa9NrOEWDJeKMc14T90MfnD8AnGbYzJUeTcjwmZsUVD4Ta7xxvmR5
9mNNcnEcdNDvzfbD0SAj0KvuPKfbfcskJ7/Yrmua/WWqNbfilWW0mIwoE+qN+Sz367AAsqO5qLSR
rpeB+zbG2Y7+vVOvs7VhdOgxxHj+mabtl5VNcJhI212TCgJefYK3IRrXOnf/Jkn9SjHXnmVT/uJu
84PQsPXZX3rm4zNrmFrQUeOjtJ36yIAf4K7sQDl47sEaSIrYnO/dUtN60umsk+WoQOjz3bhMh60V
LUZ36olO+guq6AcS3SQoe0MerJHeKFKCp8YZSPYT3phLr2RT9FO0Vj0fpiy/V/+To/NqjtbIwvAv
oqrJcDs5z2iURrqhPiUyTYbm1/vBF1te2+u1NAPd57yxcv2NRWRO7BvtOXE0HCGwo9RHhG+Ef7KB
wc1Oo36KKsNYeqF4rkYdJoIkQxDwvZc6v8yO177QvlsZnPSp+80DdWr9kSeiHR6QktcCkBwD6g1K
baU78PdVVWEJY86hkYfzh0DpiRuI4JJG014MjRXLZzhJkKZK4dJfPtrfeV9xxZo7Dt6rJvgaaxX7
Z8C80FMroHjvMI/W/HE91IjW+bRe29ZmrO911hQbMXTNEM0ktyCd+wr+8yWiHHAdBR0T09qSzSNH
E40JWj+PrjiXjSsRFNefWK1vaa8feicqtzZORLcs6c2p3sref0WD8Jzq7r0nOXqJAZCM9fhT64hS
0EuxAYf48NgmAJJygnvp/6zc+I5cc9qm4hVz06bq+2M2ZQQoz9aMSmTLtso3esdXmEG5ov7l/PBf
SGsNFoaH+ExqqYBEhyhORbCxDOLEecwX5iv4HfEQZAT3DkJsO/vCuv0ZeQBWU9xsI+vEmN6yUsUb
0ypeYAWI6Q15NCzzOZTGpdGbmORXbasVLxFvHBqE6TnTwYfCKfhKkbLOJ1Yuy2KdVOkLYYmLoM02
nm++1nnAbjBT0jjwaUEjAN5M70mGKrVjCdATIpECa7x1PWs4VvJ1vAksWW/09CfGgBPirseySQKo
xi8yOsMPw/JWdzw8Ns//j/B2UhGx7559iQGjSKfl/NxnUbOVY/lOkIO+p8TrOTYHbsWpzdjkAgKH
mUTyLKDV3Hkv8iwD+2w3kuVoFM7NclZR2WT7CL3SgrIwrsN1DusX52AzwYI8JwOAZB0z8W+RblwQ
/hxrP3QXamlE2LwDOEOiaBdtn2M+ErCdtVfuNM85T3n8pSQLn9HwgLW3KEJoJFP1YjWvfqaeG266
A009lT49JxlDQO1Nf89hjZWjq+K/YUouU1IAY/dPs8jTEp07C4Z+0YC85VDdOL7xEwg0oG6dwH4Z
/LduOBVhyliXwV9M9ptgFF1E2OechjjnUEvvrq09VQANtcvrho8BEbEB/SxAeypbvqoazjX0iL+X
5n4M3CfQqVvYDeyMYX9si/Did/G0y22yldPsvURmhZd+1plbgoXEF8iQox/c8xBsxTG26JsN7A1y
xzdtaJaelq6zrMLFU3EEG3b6M0DFuUZ4iYef3HB+LUe+4lXEMJe86JSzTg5Dm5Elz9LrH2kG71T5
b4x9z1Wa4eEsgs8ZtwEG/XF7zonoJt2x40dFJTqpWxTy7SOrJyi8fNgK3Dx85MX8aPGOrtK42qE6
jUhMD3ZN5Z8Rp+1Mp9zmrcE/JjelKN5gKAAWOv1NxuJ5IlRkSRfyOeYkY01ivIb1ZwooGlpwUm4I
t6oPmLye+66p8DWdR9x2ZKmrWyCHt2HIkdrPX5OeJ29QyzMUcMvS07SxYX0WreQ0VlWFpm0k0DGv
R1ia5sNFzEweBiIAgCFzRffaKbQbxBN/lU1XQez7zmKIaJ4T6WsQ+E+y49lQiBAIZ9wOqf+mjw0l
gH6+zCswYS6FdzMuiRivDuQg4rAwOXcrPLfcmGuRaP/aTLFFgHINJViQwy9lboeCIzkx7QfQ8K/S
CXiJWUQFk1DmfccmL5EGW6fp8tPpoYbnb4jrQ5BRRi7VWzauerdiwnF6BdTcH+e3CPeOU/n+QbPD
nZ76dGtkr/hHdvYcG1s65dXkXSW7tz9OOY9MmmjfJEFzbhf8vAW2GG/Z2Pneb9u9W3yIqT9i0DvQ
fPFjqZKtRe5zP5ittQ28I/CAGaXrNuC40IqHcqxjEeSAU+ox9ikxuKP+DlatllMAspfGpB+G7m/p
8UMMPyjdIQIyNqis/gzFtB5bHiLVGo/RYeRxpgLeJUHuLGYSmlodKCN2Rolvxn+tumCj6dUWHaK7
EIrUupoTquaFqPRN7CQ30ipOZluWGNCOpkPUOko8Dh5SRJdKazZYzj5nPNwvYUgrxz97qlhpJAQz
Xn/LqDukGnwEzZUr+aJq9SkfYC4Ho+4ZqXK+0DB6peFv4vPT12ahukVhaho5QCj1QuAU6g4PhlbC
BwT5UnT4VedjLVf9seprEJJdjmLEEcbZ7I81YbhyY/vNt2+3s7BGRQhKOGvdtFihdPo3mUG4jnr/
0gSzDSQfHlNLsnNi1OcWby26qGfC+pfSrE/4dj8LO703kTjpUMNxxmhH2vI9iLVfMqO4JF2gu67m
LQskaUxYXUf6VnL3WpcKkZKXfpXxlsIsZH5WsUrIA9Rcceq5WqLW25uWP3NCfEwaB50j9bUHdMO5
tcxQCJlBQqYGwwvK0Btw95n5IivonnLYqSEzMiR4Oh0ixVw/EjKlE7yxc8AVlK49jaKigmQ8EfWP
0EHLN31gMXfrN3ommSldsba77BcB7lsP/4DmZ/AIFRAGiIywp2e0noraQRZOdTPL7AeRITbANBsX
wkRVVYQ/sRHdWxuVlhl3x0pjtQ4MuRODd07c7qFK/9sZ1yHz1gbD2lWO4WtVcjmIgB0HvSHdFiyM
yxCVaZVzyxGVTzbLnRiOdwQeH6SgjItiH5mEA2gWPQY6RGF1DqX6sBv9zW3ss9WB83ZSrlKr2wWD
+TTYFYFszVEG9ZbzyFmKpLvmwbBuq+DXdyfBR60WfbWMx++mSptlz7wXaBkTAbqlHnTZdeQ/5LMn
U9tFlITUTcFHDCFlRNp9tOV1ENhjYoFuo3sQeZ6S3i6WyPKehwZ79NBZ216XLyN5Np6GEwhtHUpG
CmhC66OqFc4Kbot+jF/jJsN3MfIXxmNmmgnOUPUMqZ9xDYMCA3IfhaJVlRFm8KZnPy8uvhygUmJk
Zuj/k1VCAeOsKbYZzpBc8Un0mGMy+pU6iRag4kbXuvEcRTryWav9VPb8feh/PD+QR+iPcSQn66pX
OzPUdpOd0kRcE5eghPEajso+oztEjxghi/IPtmz0U2iZW9fM+uOQT+e+w4mo+Q06WJFY+9igPIGZ
8UihOwGdWueDBv6x5zcnA3J5WSY3sxdMLl54JRXKhGTWfcQrqt21SWgueSZn5icjedxNqHDtFFK1
bSyH/AoTqJFOc9BE/l033V8w8NYFrfjOEvZsFyAnmWHPDAMQmOf0KBvgo2Rq7h0mYJSh876cRMR5
tVq81zBXL02zH9dW7sNgYfnwBPNuXY/XvuUR9vXHfC0UqGwWDQsUL8wH5XTss7bxDmGyxBoG7K0T
apYwsADBu6usmq7hIJ5EMnhbNp9pmTUhBlGVfkcZhsxhNN4RQVAw0tf9pknGj6TTgzfXPaMlNM+w
PYvSda5F2hECIf3+6nTNTndldA+LgVKeQduE4pHlLp8jCf5rbuFtKVn9YLWY7cqDCqA1J230z4PL
6o+CfN3NqKCf4fJl9LSZRYfUiWZx5XPSgDQIJxsPDowgcBM+2Zbm97izrHWoADGoofgnaOWz9C20
YrxPbO98lbDah9KOthU1T+iGrXU6Ud0hUDillFltlNzqeLMvzaXW23E9zA8g8XLfuSnGeaT2NknU
bkzAmVVITtY6tOwUisClpKUvNj2b+0LTrpHZmyu/I45/CvBlT/gskNngQr/WUfARwJsjKKQBBPZK
M4dbBplE1MNronN0IRh9NOHswEec3peGs4Q2aFZhA4FQ1hpaA5/UPJ21L8z/6YZrg4g7P5OBQKEa
0D246O0E0hL039knTOR9kK7c1oxnS90I+Vy5IMnPSj2dUhjPT7HMdKfSMfstY96ClCygvlSCqLvF
ldSC0xTjV8JGs5DBM2iTh3qNdaMrnJ2ejMTVxekPf9zKiOIADXzJCdAsN3mxTGFPVoEkjci5aCZT
SWggvDKDkWwwzyvWERyei9hnqeSTyAcN2IOUglinFdHXuzWpv9cxg2lCLnhHcbP3ZfqZ1jBykJCH
RCMgpGumR9ZNO1mmnCkp5VkZ3CC1LcwLyhtWtWt/G01mbelDWOfodBZaoNeruPU3lVepm+xdNHw1
vLYNUC/ReqAe/YnT5lAxooVzHhnpTK/4tLJlFHnktZBugbCNXqOAw1enTmOieqHTnnTMRJFuFLu6
vbicrmuDcPDl3eg+PJTZHK2eXGFO+6Ur+SsqHXmwu+hfG2YjHLwEksYljZ7V5qhtPgzHHNZjnR8H
hOU5x2iGug+9KI+XGrD30lzUAKiufPlOgmmGxpEtfUIbmQneaYUeLlTiwwT3Z7DD7Sf1cInD1D5p
hcc5gXousnG39raBmNNCEEec3C9ADvktLc3tObxOLeljbe32pJIOqrNxf6eJuaciYYQj4eZEDuQY
bBdeYz6ZoA7JESy+2izuqFro/9lO0q5QDb+gmMHAJtAiKSgXk2BDBAAYXbsFWV78RZ9/aYu0swrD
BlsHdQxh759ZG7+UvbL4HhpIQ4fswhMs3TIYjvzC3rqLWPriDOatQoLIjkDEfFBNj5TiFiJ9EN/F
B7sthk1hRozBNYUY6UALBMG1AwEfR6XYeqUP8mGJiLMj04Klpa5uhOSjDiZB8mBH1ohifw4LCzV4
dcnhU69lxVKF4xiVIaeS8q2rEcdsEwyQqK7/BlPb96mbwEvNjE2qP61NI7qYEQB72Mh+gREUjQaR
fraNLAQz5pIM5a3OsUTGSr3rDdzeeVUeWqWwvt8mP0A5lIA4aPP6B78FloPXMUYpYtmvuaPJXWqP
clOZzz7y+OXgeD/TVIrbMKEO0ijeW6JI7YhAIJGOLJ0NlCfKRbGa8qKaHQAXCFs+39hEqpjHL6PH
lZQ0Hw4qJPCEXNBfEz859eQBGlPlwzT5OmjEgFj9EB208RQ4uP96tVKtROLLPGHV5MwU9ZYyCqzI
Trov5hjMrvTu0l9E5CNmb8RmOTs6lq+5F90rxb9E8TtmutkckCVbHCI8T68NKooa0NZJjA+Vha9T
oCF9n1jgScJUiyoSznJM4z81+kyraG+JT+Ou0U+q7B8ukZcbEkE//Iw5b5KwDKn/IWv3s07Kq5La
L/3hEGvSuGKq3HcB4JwVBmsZds6xslqgNxxSiQi2mCnTValHHF3BnOH4UxcABnGBbttoHTAaszuS
OeC3IWMDci2NtSmW9ibrDX8zTDYLEap/syrYoNrsFWOAQ3eAu6RYHoFaqh9tUi9XRtfbmzgyn/sY
8K60MGdOhPasiqDjFtLeMVl+EqTPFDbNG9crGhRt6bQQZFWHxV36D+GPR5rd8apPHaI9HfV3Cihm
amQaZkhzTkJZj5odzeWSUorJSkU60Dm2IFyNm773ymWQFlAj3EhSE+6+tQaEdS2IWZPwMw/o9yde
UKI9NBy/RP5MOZRRVlBnNGHv3jQG5ku+8ZvRMv0R8vJLzB/yqgaikDn85jbTsJl6ClqQwK1tfdxT
hLvBNs5ShJGCMMp2Y7kYW0LHxjJQ4iZGX9E1UXnIEwKtIGzH8WiOsX1yHZRIJdGhLRMPOZft2q5q
xKOp464LF01R7ybGWgzhM76RHRjxU9/1L1w54OWRjtGkTnYK70JZsIvbsfjCHUYUTY6F15wy52A3
3jriK10wolEiRkxC86CCls62rPmJdImb20B4EMy4ZpPCmmtNiHYU9RL5RUWRIC3wamNRtlyiGN3v
Cf/cIqrWgUTRDnX3GQwPZ5Yb9/BooVu8eh7OJVO+Wxp0vZehI3DU0QnsXyuU9iKsQ7U2/IfbgmfI
jlhXsTB90EpQOaKr85BFVqzd3sCcIDvKMZsrVMHR8o7YSFAKZVjSVV6uCO2+GlAaINO/nujijUxA
W6xR9RunPBk2wuWex8+qcK2UifdReN7N0qnsaS2uFbypy0Ym3qqKCnRLKTjk1FQH0VqbEOnlsgvB
FPIhXxXGcE6dxibbiVSG8DeM45/UqD9LZ9/30V8zz2+mln1SD+WutO6r4gRWxoCYvQeELdTNyoTD
7EI3X4o8cmLDWnhx/UYxE6MF50JnJSs/RuJhZGLCwRv92DoiZlqg3AhVmVZqv5by7HVsEGdt4ICD
Qyex96ujQmORWjwR3fDEHowo+o0QVsBEthUTuUkVT4iO0qeERXaR68XrODLfCI54WbHZ+uwZdpl9
eTlsUFebIz8WwEQsp4edkM7oI9e30uCXAElg5UkjAMihDsEyrlHqWfcR15Z90HpQj9HKPn2Ec7Hd
4C9oeGAZ7Wqs7myRJXAd6awr5k2oSbPagq6TvVQ2ay0oPh3vYRKFC95sIsqK0T3gTOYkyfiQcoxD
YdBsLR20AMESdkVt0YfnmBN6QUH8PSZl09WLT41V0/OSn8Cui43nIu6rHBuQ970ZyJWarG6jOmit
ecfPS1LhIkUfYcAZ1OKqWlRGcidEbUWY5k9Q0SE3e1CacXxG9cqnL5tPXqR068UkkirrSs3TX90m
X/UkTjIPH5NSe0eOb27sPqw6tlYWUQ8IcoB4bREfwurUpmb9bLrubtKYJJHKr/2W7TyzyGIOaXws
qo7cJeTeqUEAFnnQIUHOayixNVplYyF0XkveqpVu2W9eMr+jAcEWhYYgWUXj2szAPxxIQo+jbJnO
zQVN22aIn5LtYJIQXKTNe9HF297GRFhhGGym3VDhukwLaLcR30XdiJzOER5IEvq2iR4cW2yq2KYc
Kk8qiAWn2QcRsOo4PwkOh8M4NSsznB5JhIapYaQq87ygXqTHPkIxoxflq6wernibUC45cUHE2KE3
uP+4tD4ss/aWXSP2rkXGUW45tJD3X44f7Qy+j+j/V8EKPsoaQqzOfhDC3GmcWkXjJatEzHnLa941
MYiiFmS7LOWU0ktcH2nxLRlVT0zIfAMW9aG0TPoAlWWcXUxVgzCLttvyqD/rDbhT4On1YoIdBdz2
fGWuvfI1jmSxiTt4sdigqk8qwsRqBSEfYuOUJfhaY5VbqyOGkbnSXuYFMFOdXKf5K3UkalKuEzTz
CkxmqSzannK3JCBizjnAurEnnKF8IpX5nymtHmTbRmRubY2U1Vtin8Plby98L4y3tsH9kjf+Dl0E
+TsyW2kzUodK8SXpbe1glu65YV2ICFjetpF6ckkzMe3CQapGXHNWx9gJeVhSzQxOWd7hDuzVl8An
k2NEog0Smtv2wVOsoaUelmXKws66qUKg4pIAsrY6ZKxgS3oBjjgcXJS5jUXOMPClKYeDVcKqpOKE
2IO/n3HqlP7sOMjhTSFQ+K0JOdBUUa4GNwQFsFiLCQpep0bLtgztvxIh4GnVmsto0H9HivKWE/gJ
4HWz65uAJ8WGI9V8p0GFZv0WcalttNhLEcs4MZ4g41lDA+ClOfhHlF443LewCU8+cSl4t3Jz7SaQ
kqlls4xw0+BlYg2QRQVbmsVfkaUfs8D8jsbo0Pe8AdmYPkVFEK1hsleDplFu3iYbS4t+nRyxTehy
NZlacMaD9mOU6LAjUT/HYXjRaz95Fp76M2MzX9bok1dJj2V6JBVZa+ckCc4wukTYL4QFiUniYVMS
IVNjV5ss+6JQJ42VPVCiC7bJmq/t4LKPDbaAJVVAZCwGvGBy3Bc2FzWI71ORBvnaSR1G69gDJp3M
tRy8ceXwvS/Z3eJNK6WDVONe9YO58dMuQAYMlU2a6CZuMbGW+oWYaetqU7bmxmKDUOY9mWrBQU5X
blqqXWkQ8tNO0K97et66H06ztnimlircD3762oF5EoJ4AD8uJfOynhQGJEyorwm3JNtxgHiOC28L
R7WZFCgiXdv73qZVG0loniLMCMIEsRhhj0uAVTztY/pi5R7aBYJSLEOiBDIIqR7p2QVXX9In95o1
wBeYZcIrRpxu8VnE3r9yUN2WsJplrxufoQ08S3x/yTpisgVEvL5mM64TxwGSxBvvkBFTTvvCJ9Gr
d/nf0SHHWGObZ82T8SqP0Vw3vriTSPeeGS7avSCCeCK9AmgxXU6i/pPpqF0yAjRkbCabyRXPvszg
9zQ3RXj1RatvdfPzfdNF9jYLvK2as8eyUkQrvSTKqxqfxmZ6C83ZqxfjpOAjETXsPcWK+Vpr6eoF
qIftdJ6UwleNKLJOtM88mk8hN3bWVkQ+jtkioI5xlBiiaFcEY3YGTkoXTdVWciWaXnDuA5wSTUpM
UVzHBo6m4culE3GrC1B/DQsi9NUhzv1TLf4FhSKurEBmrtdasDHblCMmcsCRe8yFBh5Y3yuQlHGs
Lgs/FEhS2Pj0nE8MLchWs1BZpVax5fdol75dYYOtkG9WrbEqTb3ZqkRQPKN3xobFxtqIXj8mZjxt
FRxDrDl3k+4rK0C/E/TlUzcYhzYzvqA0ffRWqYH5wlqNQ+4vysR45sNOoUBMFO6l/uTnMjgq1zl3
sb6pw/5EvNnNCGWy7Trzg7fzTQRmue/qaQZfmFWJZcTryvuYRn62qkdvX3ml2LmdulUWPex9Z9vb
yNwXjVksfKIO3xAOXrzUg0qPrOSs/6HXoyjSHbddVaFz7alRVM1+MJL3cmzBCEI8uKObvfqD3m4y
jE6TUVxH30IRXTIEzcQG7JXE5O2C1kD6Dr1gcPImBPydITcZpUSoa6AGBH62Nd8VI609zrHb+wpA
5VimdHhl3lsNkkcGJPd2AvvVokuoLVgGjzAAXQ5qhS0Ti7YrjNXQM9IT9g/t5W+mfHB2cmjvDYYM
vkWJM8OIxFroW6nnKJwk7xbqJmRXcR1coyn5JH8M3ZYe3AHXcSsKDp0mY8DDz6yvNHfXCmUftVy8
hYm3IXZ+gWV2qSbtURriozWR6NT15v9/zHbOYZiOd7PkqW3Wqpcgxil6jNaobhQecNnVH11vaAcJ
zmC11c6w3XRpGx09lE1zpuiUs9Bp93mnXpu0np9j3aNWgGGmL/I/EEseDpBzH8M6CiiGrEw8c8js
++rQpllwM6dfIeOjW7faYdALl8+FquiSn6POWZwFaR91Oo4bwziEU/GVIfNYlh0/q96MAsnIStQe
RZeD1q1qCgCXCBW4bgqbWyjfGbQbQ8vE0KXELbaBcu5hrV7LF7ZR+xXylLfBWhjEehKJPvinDgH2
6f//FvcjC2om9v//mfBysyc20PFPBGL7J254bnDmtFBFaA9R1XzgEG7b2HpjCiJrwM7ITBg6rHOZ
8cFl/IRfvrwnFd3ifXGJETzOm2z3lET1Oy97h/Q3zg8G1rlHj06v9tKHNrrpUbUBmj23spZmqjy8
MPYd+dGGBupnAyflrqbU8m4Uw1PHYvbhOigSCzsYd4jBjF1nuBymmXZGIX9L9KZ6iXypH9D9Byiv
4I+jsBtxjzdfVal++t56KUdDfyL8ybzFuvxXO6zqcazGpetBq/uttnQpyWBFGdNdkwSMxYglGgTW
JyT9iZOqSxLZwVp5dD/D+l6TnCBGjcwnPQD47CI27dYgMK1uKJv36WVnZj50QXrUDQx/0oKHkhm1
pgWGYBz5+qlSzQnL0AMPqb+A1RRXJwoaEN97qsLy1IcDakv1U6IRx2/GS5t6hw7t5snDqsvVXA0k
BtBYMaYTCGk0APTiyADPNMeRdYSJM2z7cJ8YCdGIyaTdW7JVyGTWidSOT14+6SvLr+oVFNUGrCE8
6l31avgV+0trPTpt5KJluyQyzo+vhaYHh1JZ8Ub5dXfqGaxYbKA3wjr+8mddpUvIG8M3kwdWNBT/
rv8MyU8sWENVgwOqppqM+t2IV8PlDs9QhLIsY/fpfAtBPq3ZXuY/mGEy+pqgy0VG/hYOjORSGdUi
IIhuFVQKwFyxsUVmeLIC4fGw2HeTqNV1VAV7oHNn1oolFJc4zCoOHGkbsgZY+sYtzPXYdA2/HPnC
YVZF+0BoJKyMXJ3cNStwxV5g+dcrZzXoNeGnKjwMrXdHCctCSAgvLolTXFTnEelb5/srO9CIMcsd
/lEApanOfYJMCF4LfWNZBj2uV2JZ6xBIb2TE3FY+cj0iUbLabdd5lKPT7DZWPMKE1MnNyw2iVmid
S0keZaHWWT41iNEEQKqYQ8EwFzZbL/mUSLUgCNIbi1gIY8YBTojRbE7LMFVOYmVE3F6OytqdJL0k
rM6aNMClk/IGz64v61R9pMz+K079GlervjZKz9xDWg54/olgSwTBVhmHOHqHt37tKH/a+g0mHCJ5
omU6IoeOpfvkjSkAk62vKBlLD0J3bo1wjBW9RgnZG48eA3nrcXHqzZ3EdGeXFNo/SXK4IcaISBP5
N8qDkJhrmb6NbVSOI6og/qwuwC4poeaTO5dpiP2oIFII1nafh/TVJHDhoRWLudrhCdBb6XI3Nta3
hr9+/qDuXsuBmg/VBSTJWritA3/ecKNFBQSEUd67Nie7PjT3vSg2aeC3zBXN1vU7dHoG0zTSjMGW
f/Pz5nQDyb8YBUjrLraWbIGQDSohjL7a6MhKjap4aYaMwpC6WKcOud++di46e9r9izx+90mkmzGf
5YKY1dd5iBMy9N7kTG1i2ZMrN9Ww4A64YjvkFWS+FB67Z9/6pF6SkdBmcP6tLx5pDfsoPysiLFaq
d9TKkuYNlT2pA0Pm06MjX8c8Q3ipoboI/R3mLDL5Kuu9N73nHicBHqCz2bFeG5X6Qz4jl+hFLNMm
hqqX9VIM7rfskVWkmaDj2/m2PB4mtEN4ZKX3Rmuu7/0QvkaTmh7Qlx1dCkvXdkEXvElO9Y20vhIP
G7XTiXJFy88Pjci8bVEqeCpXBnU2SLor3jrqcRYc3Cu3776ssHG2XRleslYaO91I/rluQv+88J9R
gMvw6mD125XAhCu7cj/G7BIUxreWqi2NV8FyMM2nXPgrMX8eCe5mvPsFteqBuxnjZN+5iYUPszIP
6CsOga+ynaXjIxkr88w3hn9wmu1iZPCTOU4VQ+5utNy8CN6AbZ2pTeTy4Vps0QrkEunp9OORYopS
jXU/PHcTG6hhq7+kbfsd+u9v1TxCnadhfvfR+gIEOOWbmqJ/QCzPaBKPQdXqTNf6TRlvHAn/fJAt
0iqZo6rkJ52i90LDImWFZ6yUHWos3DyY1ea/OdbBo/eTfe87xkZL7AHX0bQXbs63EMAdN81i/paU
hm+v6PODP6ltCRGwSjh48dIRqsx7OxiA7nFgv4UD5karNXaUFWAXBH2yB++S9tzFfj9+WrpF8Iit
8DS6+Tos4kNUIj3IiRGqflPRXLUKuz+QFh5smfk4Y+JNWbW3AcFHE+Ke1CZ8+jpKfyCBp67r75EC
wikjd+dOJLiWLiGRvLS89i6SNNv6jsumX7iZf8ZpcLSzC5cJMC7Fx2uSwZazjb8za0RiP57Zv1Zm
NJdIARmk/iFxtUPddoRg6/a/kaZv5N3Vwi6D/fyZpdjv6HA5T/NAyrh8m8wBc4pbr83ePjqkKEQh
en+EiQb1DzmK7KJZpgMhDKNdogVt7zjarhJoE3Yj/6loPeUFyU74Un4GzWN9HZib3D57bVBt2W5W
4rrxqQwor62rryOGwjEJOcELC2lq+M/yjHGrGvxdQvttzfCJdfGrCPvXPjgG1q0Mq5vZmuNMFsBq
8VIw0yUkiNT5Vzihcu37k5i9rw16WF9vT0YaBAtE2+9+41H+zs9r4L9cVK39Vk90wneZ9y8fYqac
9DPAdGz2+Wddk4EWMzyOHYP2+NSjIqTMKVhIU0swdUb7NqjgUmNxGT0XF/zwheoiv4uSC0MzPjLc
EdcyQMmnT9MPdefwYI2Fozh3j8JyqHqYWuacssGhMFWLGoF4UMQ+VkM32YfyQ02ADg55YaavXXTV
7xOVPrV8sHylh1ov6bJoukeizRTOdFd+LlZDV+C4p/K8U8klU+otcycQyki/BKWzjDo/Ormq22dF
9hSaqHxBF6Fh2MPH4DvwKWRos5pnvbqPrmXuLWVMZK78lVi70MuO4c5q1JMpDVDkZHhEnUWTyJRu
3cEiqJbInqbqb41vfBKw+pW45I6QoXz0IsQTU/hnpR5kGpV/iwCY4eB9W0pee6VdcszfZezvPPLP
loZs/lQ0fbKG+6nz6cQVtqqJF59MHuW94Yl+8XT62mr6Mxmkw8h4MFwyKub0PwCuLIdOHvQkuSZp
9zKU0EJePHVbP3k4Y/hbT9kdAvFQdYO1ioVWbonvISxOq86gASxsY4RZLoN3C7LiozH9XwNtie3E
qO1N+x3o5QRvN60sw7+MY/zRWNWBIjhKKQYMcFV26fLZ78sMuojr7lLNdhFPDtt8cq96rAHLgeSL
+2ClP10DyhtnJ1Gd+X/DvtMOcs4ukAuAkdfKKf6ynleGsxlcIthTOvLOf2xe5Ya4gbi7S/S4i6iM
jFVnBrtWB7SxLaIFDc3xlo7ttLup1QkICQtsQfpXm1dixcMy76BBz0CDRgJWsZNG/h97560cO5Nm
23cZ+6IjkUBCGOOUVmSRRU0HQfLwQGuRAJ5+Fv7oe2Mixhr/GmN0TLMPWQVkfmLvtbFA983Kb1ib
pyQU5J9jz0OLUuq5KcwnNzZ2JYMeCyHwupXDTYXWsEnYl4gRjPwEUyTJx8tkR1Ajls2zcv1tMRk4
Yuzi79xgAdJuxfgbsfoKkiLSPGtipB54v30JhppNubOIANeunb6VwQuZim+ZUd5Gv3jBuXWfZ+1n
H6PIRBRFxZO/uGRBn4xUvecMWVieyAo/JZw0iYkgZoAQj91uNrOXPO92g9PC3AjumP6jCUhYpdnA
1LzxfUaseqjz+G+4HOw8u1XEal3W9UfYsshN5UwcDGNe3Pr7kVUYM2N8I43xadRYAIsJC3gsqnc+
LSplvrkY1Vtf4IOurPEQx8FHNK0nPXvP0s+tzTL6QptA5VkPMQVv2AR7lFETZaAA/uJhrB6NYVOi
YydK+8OArrbtAZEpWTMDDTdl0biHkOk2eYwnMg36nYOdckqZ6RcAl04IYn5nZyPbsqV0Sp4Ne9l0
lag5aAdgeLe7ODhEzZifmukIRBg7Zj5urATRh1uzk4vobzIUY5iFLAZ26F5Mib1V22yhLbNYsXyP
L05y0S2EOzNl4G0Br+bvC1hdmA8NKnZ+n+qva/osjHyrW7mzvNYOCnNhcPt7yGHYd3ANmPVvtKvw
jBLql20Dj5EJOZdbrL88TxnKpAK7WdPPJsKcajeiOq2i+XWGs2J4T43qkx25oz8jhpu8p6abIH8V
hvEK4ODMquuhDnZkvjEgQt69coPhJE3tnIiEzZEeddPJQvWRd/1aVnw6Y+NF+7TzPqGFwlCuzUMU
dN8+CEza+eypNcJiVbvexYrMd7/ox3uN10c5Q7UrZxA2ExL7SaLjFANcTDqCJKdJMJ2FYcIFkWE1
3niLY61V41ZwA/sFShlxKbKOh9RTd3xrbFYjfZ1rXHXDwKKIaLYfnwkj4CPKSXR4iYyfshzvb4hN
zWvUs2+X95FklsAzhdAC630RzYd4xOOI9/tJ4y8BzTLdICSkNAkNE+gkviQ9aHzL657jGHp+wUqD
M9peZFMcWW6+S5xgXLP8pdr3IYKnZXl2El2efabLiOlgTZi/N2bjz4Uu/0xFs3Rmzp0T2uwsQRyq
2Wq3bcA9b0HIDGNmonZvfQmR3jiLgSIFjyECixRoTRqZb6ziTzrJV6YVYuad3Fc7HA/pcmwZERNy
viRfsQRocVqpqX73rHlgA+yAVuskkJIi/vV8+1PY4mD294l+aWch1zaUtcSfbiKaTmpurJVusMQp
ee1zyG2OppPJTHTtQXZL7bTa9wtK7le5+olZn30UBHya89ifgDG4eN+GFaPFO8+Jfq15PuU1owAM
fbuxpDvpYvE2t2eXQ3ft6uY6j4jyzCK+Z6H+l2+AAkwnDRbL+8xIgNI6HwZjMF6eLfOGaZdZyOxl
3N8jZaZM8qNtLptntzfCjUbCtzZ9SD7I6uH6nBITB1us0ouvqovNWYBOVdA7DQ9NGt8s/MB0Oc/C
Vcd2ZMwEnGslfWaJiNQPIJd+w3B8ns0K8oazi5zpREGGFd2l9y/dA9YXgmqw6O5DZ/rrIrqAbKM/
gspExSS4O/XEy1P7G97T9zDh4Brnr8RBLp+EqCaNYenGonPv9fnGJQqTVbX8ZlbCazFQSbv6WxvR
K1juVHMW6YT9eP6sG+tPX/k3Rg8ny+CvKzvgiiwP/iDbsyQAlYlgQohZNSthUgpItXQHNqrSe+Xz
+jOn7XHktGejcQGl+1L29MJ011OLoA/gEEBUOsHWlQ92L05u3v+BevssouE1aSb+Wjs8gpzk2wfn
Fg2HPuXX9Zv0ni1E2d4njdgVdsRDsPjfBDtPUXhvU+Ft+a4fo7kWaLGGZz9qMFObCg+Mgzu3ssHi
B+1Ta3ogE0cc38J/Q7poMscnwxP7fk0qBY6iMwFidwrQi0d422FyMLG5KRFdkv1qB9uAwK3kmA6/
ltvonVmPpKBFmIY4YgEkPJeUXtyUkXtZqtpugq0xTgUCoGWC56h94SX9ltYeC3tCspHLlQrO84Ab
4D4wQ4Ih43fIWg9Jwv7Vr+C8l+xMlzkBmo1V149XFyG4Ev6PZUd3eBo5FqLsb2YiAQ5+xvoB4usN
dxEqzo5yp9LpWyJ5WhP9t2zgLrFUP/RT93c280vpMLhWbI9MHC0rt8AfrgT5Ql3CA59gl8ps/ndM
a0LRbBNlZ5oVlBPkrT2d4xzg7MlE+jvpdl/HIZ3v9BWxzGRngZrPdw6ex7fmQZOPgCfHgUtkzT/W
mPkjmpsMlsL0GFbFGeoFJUeunrEqTFbDDihDq2Z3GOlYGjlG/UfJR4k6+eK43ufU2Lcp5TSD84Vd
gG2eH0Kxbg5GWf2UFNVQ3c74b7/JhNr3dvw2R/LMI7q2tN5EDGPjXkz8c4tEAe+ihbJSjEvGCUeD
+I3EhygURNZWPplU5DQskU0ME5PMgnER/fQU8E819UlNONRF8RgqxEtjfYgYfq6zsjoWBc9LEY4P
oXbe7PhrogfDNHgsuD3qPL3UrGAjfleLze9OVd295mybarRC+S2kegfAEfNq4tTzEJvAOLlw8qHt
LhfvbTvdHLKsIgB4fYvTvZMkBqdBs55Y4aFg06RZwzjmC+h73jSvk9tZEOfT01gZsuJwzQEkDMHb
lAFv0Car8YbImbUXvfh+Jg95dpNWxrBabRguGQCvafsRQXc5IDxcwYBbWxa0KI7pEgo3Q99iPIow
huHDbL+nFQW60GN6LSwKBegDfCy3PvCfOdCc/cjVhWYqX8+6+nVU9zf4RzKGUsKQFtFoDIDWoH7R
wEXEqOT6IwWNyFTsmA106EhmFycGknUq73J84rhDuFjYP5PB1FHjp2/41HXkVxvHDoAWweFw4zre
EzzyPLY4Nf0F6MG0jBWf/rSNOdoCnPrFS8fQUs4n6oKgmi4SVDUzPqhqPqbJWqbXZABCAQ7crZBd
BIAz+klQi7tp8+QY0DmDUTyjvABwZPVYpY2ML7rSILRgkTiR+yONBdE722+GQgoYhK61HQyb5Z2c
pjOJ5GTJCBuabFkiHuIGNELSuPo4PcuuuZmlxyStAxY65UqcertttmTKI75MIcbmYP82UIBoreXj
LAiVcVMTKBW/OZ8l2Ufvds0upbINYOB1Dstgxq1aRi+u7eLjWjYz5EMLnBOlY2Cll5+J6wdcq3pt
JQAvqAxhiFaYqjCRkomxsDqXkZcH69PH/+jPl07Ym64I7swmfOsH+87XSIDbMSZJqEC1S9/VDNZL
p5GPMG+95lqBpoFbboQfw5QzAShe8gi9l1LwF5Eldxs2TC9CMP4fFaQ1VwKgxz88RD16Ku/IQCpe
I2WFRe4YWK8iLhLv17O9g+QC0n5k7wHrkfszPokkOpNXvZEs12ZFGCQTsqCdL3VAjVMJ6HlavyBG
fkBM8zoDtlynnfHmR5TWVImYAFVzmfhWCvTbJLsegjDemm7/6jKUajvj2My+SXJWccwYEzkRsg0T
fuBldFkcTK31RNgafjJVvPRm/ViBcBmaBBQ276jlGc/OiNFchyh8eHjZ+qXyEsV0QeKu38DhvnLL
5kBbdcGXWfA8SZM3vOLu8WfjN1bjpYorwPHze24kN/yXNSo8YI+S7GiS4mr4HZUdbQar+STF7NMa
sztKipXrn50GltAAziwnO9XFPJxZ9kNTIJ+w8R5WJtRSFfjfXnNlEMhsViHRiZO63Sekj/TouM17
5C032C7H2KQDYuPZluoDDxLSAawAEMBfGhQL+MjjvyXzLu6WpdRDjVubP5PHRZbwwHjL0n9ILSyy
3zHRl3OVHxlg3ZZ0zEwSc5Np4xlUz5/CmDbEYVlr3fB61u13NbfjZva4UYLyuW0mFCCm8ewtq9ca
ka4HHmzw2/tZYJhIJcd8J1tqqWR4kVZ5deqOGbJtI1+eHrSQvwlDrVMXvHVtWe9hHHBIxPkBzq2z
HZ3okIYRssIqeMXL/9uA85NzxGJiO4GhOBiS8JjyhCwZIEsqFj4qwZq2L+/6BSKtqu86d7lHjO5x
MuRxntiHRuQJpubdArg18qvb1++yzCOostzZ7FYceOzANiw2AOS0jxHSV3OMr4m56BdwkAy9czeI
6BYEyR0mFJMtT3Sj1ZzgsBjcTGUHlr7DwERC1Wrw/W0eqyNsDrUy0WQ0o04Po7vLB+ejGoZyH3jR
MSvrK5orSCqucQYnCigbGwQkYzIJ+adtNKlVy63XDuE91eCV/OJz1/lfBGk9lLY9riIEnZGTw9wo
EUybG2rWewOjmVuVZ2MwEFxG4xPe8geZRdfMOpUmbr5CJL+av86NG0R2HQ7Fyn3C03xnNN92s7gj
DR2Ck0uvVuy+1MEdGxdYoPOMwSX4IjbqZSwsi2dlOvkGcrZ6YLIZV5B2evfX6edqjfgQWMLFX5Sn
UnpXyUbW9MJuN1XzvRodBjzomLvI6PY9gzumt6Wzy2PjtRkAgg0pIwiuZCshppNYVz7M6lvH9eck
mLUVGdjo1iLMrbdfiOcCeESGeiMT0OOYi8MYgyU6dErkCC2r8OHxEoXBEL2LGF1V8c5rmdFR4UGh
VOJcj9WRYVG9458+CoU6Vumak2a4hpPXHBhedsxqcrXT2Xg0kBmvRLew/UPiEdWwyf3oxbLo8B0B
L7SgkctbC3N0CnFtYMeuUovkZHXvCphDSUFNGcNb/8ebTpwXToH0pQ2q3wTPMPpr/UaVCh3Ijd+U
I14nc3xFpvGehsWGbALwFVbj7Pocma9MxLmts1MxBpuOKNNVvLC+0JLQXnVoRQkJgkfSIxZQCZbo
5DthhIVzqLnGkq3mCDQrqlhVVLpeEd326PAObnwXAMTsGb/ehGgNDqkzxX+9ilKD8cdaOmF95lo4
l4mN8dn4yti3rXoEXQRLk2M6Y62y0J+Y+JB9h3J14GaPYTk943Hf1sqj9mO6mzbROZTuEZhNPk/F
WhfyISxTayOhA4gq+Qzs4pjX3F/YnrUa+YPMNNyOodiO5G9IBnerIpZXb0mYRyrfs0kMf0CkPwLG
RKjynZHiYHiM8ZoyJo4u/s7q6g/2IT6QSf/xU32eu3JvLAaRXkV/dJ4fAIV4axfQe/bXSw119HJP
7cks6emKib/A274KeF4sJD/ckgREBPBwmR2p94rx9FZpAO96PKVmP+zgUJABz6ozDVnkt7o/uIV7
w7yVLh0HquLR2cZVxvJ8Ju8BFsG0ozGqWOUNKLq3XtTmWw44HTMmaSt7SQ/UhyEn+DePgUz5RXwg
9Pehjpf8rp5uolWrofmnO0Dv4idGwwLKQURdKdB4+tql6mdeNqxj914Dg4X4yrzNKpmAFIIdHORM
DmKAtGwKDqUCcu9B5YGlcNdB9ONCxt6TwuWGqwdW7A21m39ZPEqtNr39RTKvxsdFrEOlzKuLdCyI
0+YelVJeCG8P6vKOegR073jWifXbKP0ANOZV9v7zAHE4kjjJo5hxgW/kGwzk8bprRowYLmqUBdgD
+HeH8WVeSQJccFIha/jHovkTJPWngQisJ+Erj7C0QjM6CiLGCXKItzrGewn4l/Domg0mY4jAaRfg
YzCfuqWoG/v5y2dEs5G1e0IH/Wy4WDC9Dmn6kBzw5/hU1ScPlPl5ckRyQNR9imc0j4MXAHwmnzHA
MvcUNZwyVlr9NtIcdnMPjlhjfvK87iwdjJcmG8jlAwy9kkHIR5/Wm6rH4u7rxUTu9RexeJ09j3mB
se2lUxCl4sCIiavHMCDn039xG/zFrYm9P3VTRma85TxWPQRkhBcPflo9LPyiVeLVPo29w1Stt/+C
jbrYpa6wzzrgsl5FaRY712EO5UJh8uj9g2UswKqjOqC1PqbIMKvyF83ET2bHYLm9b2Sx7obwTerm
GMyU5XnHKpvY5BTJA+qDg7TgiziwglCdZjtieKAMwFlM2wN9kDgPmTxT4NKzzPVdMCd3Q63fm2m+
NK55NccKHFhbkVThFg/KYcJR4iMYqhRpSUYmIIse5pcoQnA+wUKpzTzbj+ylezsg0ILAl0WbEhxo
nxGUryyXcJneTqcraENjT8waU3tNwhrEl0Pe+feJ9PYh6yRf5VfJCVN63NBiRHWKyJf0tvkhb8ts
O6pkr1LvNWC3RCLIh8txzyYOrVMAE7xrUJ17Vv1iyvKh0gQnQQa/y0wdXUqSMvjh8DyK+mrNybHm
AyKTEmhuTPCSCW/ZV3z4jQOGBcDQW5KjsOP5qZdheb1xlyQIp6Rd96f01U+zx8Sj6WKhbK3JYX+F
gXibhNXeTUZxs5MbdePGdLKI+4oUFoVRx8CpveuwN21A1+alcW0kwjmzGKDxmpTtNhfT1Cafczfg
7y/HQ1mqDENixPjKDJ/4q2eW3P3z6IujRVnG+pxdZw7TMpVeg3psuiDNJMrIIQoqnGliR0hKO8vQ
aKdJJLFk9gK2aGGehU+6T/IXzWyYQvsSTJl/QpbVP4WCaMihArfBVeVsKwvZoJEnT1AlenCJXKJ5
yFqM7RkYo/k8zODXWevvWJHjWTON8LUvFuN0C+YijhizkwaF1CBZMDAaoSfRk9QUXUr4gIKKwPaX
H92pPn9H4IbeJAVjwpT/OjfVg10G9a5ujOIwqTb6pFODi/HAawK/gcFBjXx0M/j0kb4rzBNvK/PC
DtW8rNJ9AAPo5qgxv2GQO5axsV38BYeugAq4vDSt34mda6ruIU4uNDXgP9nSZFb9TqQMMqKaOXJa
u5SOzdYpFCG4VbeOKv7qSjv7BMW/m+0ME+dbHenX2naeOq997KwILFNivCX3SQ8PTS4NTJTmn0HK
S6/BlmNnwJCa0MSEEqWQB0vJ8/pdPhKCYbYOvnFCLFCMq37f3WCt3OcV7U9LdXhYKvnCj89juPYq
xh/oFCUVeQkbXxX9xhDv5ogGgG6h3eueoMRw8R0xVbzYOWAUZP5URdy+hrDBqQFCGpnQIifBoevF
G1lixaJPv5kx+lDIukxGw/CMYys7o2JDpqwYB9mdf13+byjZ99J2wIm2W6ooqIZVS7M+FiP0mtC6
wnR9iDEYnwg3b1bLvgdRbEx4k3pmhjXugvnSu6Tytq74QT6KLZMJxsmklmWOiJ06ETYzYjAnqU7g
0sdseD2OZOQm1b6oG/S1NfW3oFq1XHZbnTfs7RnDimuCBo0hYWsBVH+Ey8X2IDuKub3GxeJDNjnD
YsxBRTfHHNHiManHl3z2croYsHfFdyTTZB8gBtinQ86H0ILRITb4QghrES6y1sWH01fWuyGSffE3
8jgubVb8FfJfG9cKjoPHTHjZPlf5N2cGKXBYXf0CN6ItfkdhwDKh0xubmI8UL26D4XRBNB0Z6qzI
QX6gQYdZBNQfHR/lb+/X1ESKuBGrSFeNohH3shgiFaL4mtlGEJTX2mROxDsM02N6QmIU8/Cm5zAj
6WnieKw8/dDGEMZkwebYYcY4sGeuE8aOlIgPuVspNI8gD418vNU5Br0ZaqtBVBqXZFCv5R28rGKX
CGbzTVQ+oO/7RhJKvZU4X0Jlb9p7nvpcMbvCgGEX+svgpZ9Wc+Wivs8dD7kUpgErjVmwAzoPzW/D
hsnkqVYgUkbTVcTudJoF5PXa/ab1fQkHEnmZWKPmYzoTxe8DA+rE+0wKpgZZmF8nM9pNIRp+0Sm+
ewTLm569OAYiBBz+DCptfI/bR9OhKreRE4T1noYIv2Zqf+oe0JkaQemHb7OC1EGhiPXVYfcIpfko
POcLcIU8AintIwhtNdwjaTNmAWR7nkT8PvblW5hU1pEQ3U2OzDA39Hhv82JxE0WH1qs5TfW70VC/
RZ6113WQkA7N3ZSmmGE49S1wNFdsCCEThK+RsM00+B5n9dn17XZk6bkyQ/5bjr+sMJL+Lq7GQx4F
PmiL9t21tdomc/AbRSd80TwPMUBh129fZUi5bFFDodt7cav2lNW8PlGdHabQoWgqhLGvHoWKjH2e
Oj+9eRMhvw9vEPulDIDynH9asMESa1rwIz/xzjZTeN54J1piEXelT3hW2vKbGWOy2KD0XYseFswG
/4lZQw6ZxVmbaOyRcoNnxcq1YQiDBzqofnBEoYbmnBtR465EqaxNAnjFx1Akow7ZPpSsfiqudaWu
UrJDjdQ1rHvW4r5+YqkKcSeB/wtv78RRTvaIp4Gcd0iTei/8GzvIIBh5rELd8RhluFXDmpKtTetV
vaCivKhkH+UND2Pa/gwBJhm7f7cdGgKdMCr177D7Ln7x8cHjz5WleLdzSWKIoZ+cyN/BwftGnzic
ohC5izl9J3QOnHFiPiaL29zx2E9RcfptcCeUe2cFpKIVgdzxM5yI2Q/NHgJ4KEVWNLKqdTcebKaq
iCFF8o+uHHqVDPdtkKNjTKrO3AWD8V3GcgGoFGxOXcCJPUdzqnhr+w1Y51nhcfXLUwXwmJIAeMbE
oHDaNgZrjLS8RfIYYNQ04vc2cj5a7weaVUL74UbOX+2MF7phvNpW9NL6n/8Ur9lCnUKBKkbjh8Nm
Jx15bbri0JpwIEWS3rJ4eKpntJ6JlvBb8uLIn7se6N0JTLr4YY6ic6mTlTJ+8yE6qnx8KWYD5AxT
uKJz/vJmRnurMm+u8RcLMgzjxPyTw3RH2XQzMOvj0VGoPaWzc6RmHgO+CwsrJbHh74wGhae9LGNQ
bTkZ1J2YxHC0jSAucGu1rwx9c9a6L4QIzYb1FpYwdhAI44ut5K1kkAur/tkw95bImqWIxIEZ5fVp
toY7MgsYS9o8gvEMqUGN1z68UanbW3qrGdV4uJ6KkiIlw0ofI6ns5nALQy7Er/1IvjoZHV7R7cfW
8Ta4719ns/jjwiW55t4cb6phifToS2Q2NlOh1M2inZwrEuBFc1YTw/jZqD4z13mFpPTSaJT40Clg
YO/TxH9NSPB5QHySr7BbOVcry9LHuqq/xYwZFw9bde+yDxw0J6odJeYGK+RLmJbph5/8BNOPbVvi
nn77kgzSxMBHpzF11mdUNRyeQdGtizm7Zi58Gc5k6Kc+EzE2Uwu5zceG0z6hwhwei3xBaqR2f+cU
tn/QwmQS02EhjowMzDqxNkzCyyNaaiw6JXb52YqmBch1s003ZlkOkcmYPOfM7X1OxlOTino3p0Zz
n1T2Y5Oi8XM9ZGV9VG4lhIc13Fm1XAe07/i3/loRrt6Usv7S2vpUG0b3JazepUhpJC/oZG8LMVqE
fZLyPOREHvUkPm7KSLFLZCOxN3D1bdMmv8syLnXFatHD5IgIkZS9adgEcur/luVwTaUPXjN079yq
AVAOvtTE+Ta9+V7bkwwU61PvZPY2Exb57pUi1SjAFqTTn0YasDSTXjA456fb8sHVH1QQ3zWizIM5
LPdWuVbFACkXpROaG1agDEWGetScbHO7ynj+ABWrX8FmUwU2PQni9tCSyEmjExYAtOFjyMn9rEte
uYW8aKYpu/BcYkNK241mM9ZKPrY4txwAAdnBYdt3I+rpMS4Hfgoujvb3VmeQpxrluFYwZXYD/6nn
KHUS+IKaldqGmArtIzLMwS57jPO1i9/QkQM6g2uDkmk1KoGr28fpUNnWlnnbEcgBlOsHGUjiIgvg
TsoMrzH35WoajUNhJy91bnxn+D9Y2+Ndjzug7g0e9B2sr8PoANMpDPbTk9kdy1bi1ekhPTemvVdW
gf1w4suMg2RnhsEVH1Vy5J+18cT7fkXCC6EGUwAbt892ktDLLe44OssWUgXZSk+jheueFVjv4uWO
FtlGAZwYHlppWbfWwuULkK+EAqDy6juekT2Fs03/U71okkTsgElX420VkZGhcaavOKL0/kpzqCN+
fmPPlmpeIjfK9SauzfU0pX+mwb1DzupurOCph62wCd3mkgPOWsl+8rZ5FR9dshNIdQCq6rrZsagh
mnMvy10/AsYXMYoKUdzLwHDR8uKWjDwogSgPq4RLCvhwtM/y7C1VBmFk6yit6K6IN1nLEZ/LBL0F
vQKy82pDKNxfZ/FNmepjGiewnTOVXyYBwdjuG9jz7zbOPTQ/8QdxCGnJAUp00Ib0F+uS+aFJ+WV8
BYT4GhOkJG0Pf5yO8ZThJZvMlu0jTJdHj9jdHvDoAycBpLgUPAPt0oYYgx9TiF0qC6RXcnguR/gY
USt26F7gDmcj2a9ifnMBLpUWC2lzVtCtegt+SiJWWtsY6EzO3FGf/4mq/v+R3s9T9fuf//FT9vDc
phu0iLL474HcUoh/PigiycPfcvPVff07rfv+K+fnbmX+VcRf/+Mn/p3h7f/LFa60fFPxrQnfdf9v
hrcU/2Kp7duej6dbCeUR1P3vDG/b4/+llAN0ywd+jS/k/2V429a/HOlKnBGmZ/GDrvrfZHjjcfGI
F//vId7symxbCdexHWXzO5pLyPfP1y0uwvY//8P8PxH6IRlQt6/T3Gzx8nnJAeH1dRCBOtZ1fslT
c+uHODpwTMRs8fTZqx3mXilE2GlguxXiq4kVtS6t/2ac0QX1uXFQMv+QiZp32mBtVyu0iE2wZBOl
rLvqcH5b8lBeY8/3j8X41tZ9vTY9zVueHmybzMVIvlouBXpRKLGdw59JIiiZx4ygEZmd/Iwkrxm+
0qadQQwLB2RY2rorEp7uwtok9dMdym02+c9S+8c5V812ZEPLq8i6WGa3HEfdHXBTonzQUo5JQlTK
yDg81yjqnWE78N0gI6HzHXrEhouNvFn0t7zqYEqwCYtlxjwAvYssa6Mj1ybQgJjFmRkh1cwON+O4
HVpxC61kn0Shgn9RL8zklFyP4MkHTpq1sV4FY+OtwtHzt1aK7wgFB84dcmKBHSPDQIx/8kW/KDYV
lEb+C3NaIhn2su9Qj91jBZ2pqCEcRm5yQ4d27EtN2o9jhhvAYVsLfsgARmsrs764m3dxwSWNjudi
csWsdWyKnRGcyIfAn9R6b5VwQhIY422GlQWBE6yQCNq3wJh8Argu7Z7NdfYAzw+xwbQw1Yv7MWq+
TQbZ64yt/C5o7ae+QS4MrI7giWn46ORfRZbzMbL6xwX8GsT2dIgVMgQwxk0H3Yx1E/GGC97RnRYl
+feYIk6bQF+glviFxYbuXVf1tsTeUll0XTJDV6v6i92Aysq8PIctIN7r0e8O8aKTmRYh6RCQNiC9
8kx1cwwdTTg23FS29sPWHA3rKEDQrTpEi7syPya2HR1Qm98lIE8J8ai+QttzoJy16aErAZu16dcE
PQypInKRvAQOyKQetuof2XNsJzbte80Y1Y0YAlvmhbA/oK6EusPACnbYFexNEEvWCnVin/G9fOgg
aA/z4N10nt2FC6xOZgPTtY4coZgw6SGmrTGkC98P9RSU/oU/Qg6NcCcWdoiOHCxl8yIPmSqU3jaw
oomCIxxQSVot7W4AURasH9jQyNz3bEy3eoIPNXTYyiLi8DZmlO7mGkgIgH4SDGu8uUmHf5jIOeSz
eA8An55oV+QWSeq77HtUDj1mHF1/M60s9gmjGiwz2RfN8SY1RjJaWxYcEqqnN5oOhIP53evbpVgZ
OBka60204AZ99wUbjzzqEi0Wn2xkwNMfq8HdBuQZj7r+DKp3wxw/tGCrExJNGjC/MyesTFlhrPu4
BsmdxebmESlrvGFPnpRkzL/jOzHOmoU85DR7gWPGhzB/rP3d1BQWYGaGeHMB3sbnwaYmqlhk6/sm
Z5jZoPUdSsO8NN4XFKpun8dEXhBSeWwHSl6cay9t5Z+RC5IhBqkg7U0GmBaCF4QtdD984Rg6GaHM
csR8XiRnjFUY8Dy2KexQZz64sShprRvrWRvkBGZLGDe+s3dT2ddZhw8TJ/MhMUbWa8jEkjzkzBsH
kHA1o/XSNXf1wFbYGgjcJcrctYqKZYj6wdnGF10s3XmoH/UAjgtWBiu6qYIzU/B9DWxofJIxdqM1
EOI0D4dsQJ3VZeIVbhHwdoC6dNE1orx0umPI+VXhtDxoc3rOUzFudIcVKaJHwOqJ6Yj4zMcJzQXW
PYaVXttBVupRAwbxzphg5mqvY3wVwTKLwTwM9gKU4pGy3bi/1OKncFzWfMCvEBj5JFagelSZSg95
/jzPg/VQ9Nl7ZqV3bK/MjelFf5ymglPsR/06QGfQ+0R+mpGJVAKRGAJyYyUGiFMdetrHtjIllijI
DO3ElggywdaOATuAiklxhk/xxs5B0o1mXm6T4cjv5yGsRrATTSSUelaeb6ecDzABALwv3RDaHBiJ
KHbfkqASl7YKxaUz3EfhKvNAxCQkfSQjqimd+9RDQM164X2emSKB62RpYMG6qWfzHWyDDTCqfGMP
0VxYQYRZlxwUYgMPfy3xxTb6mpjfqVMW0yAisE/2AM/UcZb8cMNv71Jj4rkrKvTMpKI9hECdWe6f
RRO+RLWVPxPA524N7CxANukvkqbaMSpDT5NL++jzVHew8RBZpd6Fle+z8KzyzqSzHxqGYsK33Xuy
e99Si9ycWY2a93J+chXyWN8GFT60b6JIwhPBWxvLHaN7x4utXZM90q3Cj2EZdbCnMd5AQPlQitF2
DZ/1gSL5H1ZrPDj2LprtDx2Hn4jzq1MSR/4+3JYOKBjy2NsXy2surE/j+16JTSbucb9UX7b1XE4Z
rM1JkkGqOO0hhDA+YIKC4rKJDsm8k3Xt7WxryF/sGb3XmkWkla7EOu0z+1hk2IxG5wd9COwsSpTD
1KVsjpsRckojYO5XSXTreM+RXcpt2/XTsZsTtWvcurgJiaqylM746ToMMhHFh/X8Xyydx1LsWBZF
v0gR8maaKZPeAwkTRcIDee/19b1U0YOKqKqufkAi3XvM3mv3r8CAoKCxmT7KYM3BBlSDh6estuM6
7J5FrV2HBBREIapkcxbWqc+D+CMnk41dvpNHUX5goBAfQ2Wq0L98WKk0v8xkVwdz9WwQGUXd7G/K
UCjsFu/opRLDY6lXcCrKNluxn0k3//1jk4l8UkhqUC2zf27rqjhCxYvtvgCEiu+JHTF8DWL4OLSs
PrD2w0DWNLf+p9X60DhEwqT++zu1UBxRA3bHBgxZeufzWZm+rHo5aK1jaHyP0qjdk5bpsiCmTqKp
9SOS63Gdk/vstqADmRNVePsabgpLsVyLNVCP0FAMnLoyX2ikdsUgY96cBR4NcPlkmYeRejSY5Eey
tqnAWVN1ZZ/Ulf61knfgJaO1UpJ63bTqdlzqLiE49WpRQJBHdy0yK3cZIG30gi5U6SzwZEugdS8w
z08JVyGTqWE2I0fbarY8mfTFva4sgmwSAVokECp2KnWSdkJBCqtf3Fug/NkkuzlYa5pLjn0FcBzq
HnENEglDPFie2BpWQKWepmyd/UBN8Vr1n5X+lEz9IleL7Qwshx9BNvR9W20QoiQwSTvCV70mxThJ
2e/gSrO0r1GoDmZVObmUHzLM/XkmEXYN0xfZQk0xS88qcZoblGYlE4mYMBifpNLCJ1dZ6CURL0Zr
w2QDVq0UfNxtRzaOWX2EOW1hqkm/YpOIblyRtZPJrZsp5NPrUeJKxmPI8Vov1HJcuVBkGRQSMl8l
u8lMdxRyB/SjBDnPqFKSU9oNm6wyvapqNhpne9sbm8r0vVp4op3fNJgMyHX2xkRwm5K1oVBp65ER
ah+2R0No4eawteAo4ifTe7IQ0n49L1qpaWagnRW55aECqubwR68WxRMoEch6C/lvakkCxgozCGhQ
w2Xwj86N+FW9t0vrMkzA8yNoqqS16WNhi+QMR7h0sWgIpA0A/5A101kOTnbXDktTPpwWz6VFMFBU
2EysUe8i4yK0MFGwHBWTbUB/wA5EdWLY3ZJd0OFjQRjTIRtOXUI9FwCnsin65kcbf2I8dRoSf7zK
VPlEaKHuyLqeJeNFz17EdmF8xmbARF8EMVuM6LBGfmDILD2YEUvujylGlkIaV2U5r8PFbSdfM4t+
wzcJnxsYtkl6e25BdntN8WaIs09hCxCSCI/80ISLtQpvhSI7vcYK6T/0CLt9tDaER7DuQL0VIhmt
2eeqGFnF2nLj0jhViMwrhNS+Yb3rY/yVxMo1Tlnsii0SHWrFBlUbU5GsgF2VUJ9XcLs1a8cvEY0w
hCyVGlD8IdBnVYsAYLpq28n/WgXXuvoE+EBGLdAyudsOo7QYx8kQQO3Fli5AhQcjy2t4MacZaTM6
HBQe63laxZXkhV3h6SzlGpwOTo+doG5NclnGPUwff8P+nC0TFXfARUnLOO4kmgbBAkAidcD1M3Z0
Wtz0G9DPIuPoAVDZNDoJRED6wOlgtOgGwo+6s+6yOl8NMDkEwMG5aqkkKvMYPeCwnTUDG2ylZ4HN
+brtdbJ4NaBc6oTtqEKuH9IoWtil8V7gq5rLb8sPJdtPTBB1hCswzsliNGeuVNYZ4SyjCJktGNat
zrJomL4QLTN5UtOr0GY3oRF0djPVuz5RcHVUx2iosx6GbmghmOgZy3F2nvXA7B0j6c5MSgn61vdT
J79irT4aI2Q/kATcJyTsKSHYQPmJk9l8dnh6OBFAsrK0hPXQQweX06+yEp+ykJHTvLICHEaoB3gr
mbzLpHax54OWwlc+Z/iR8xILJSgVMF8xlrIumhyoWYxNsz+aPR42XsN4bGXwWcqPX1e6V5BpUIMm
0JfHzKjJSTEtrq+Wj8dq2XPhc3xD2T3vESfiQG3a7Rhmf2ElvLC1j9C3KonOTHRiScm2qqDBH/dT
DhNofXKbUaFN+fvYCMrOKkc7kcpN2JJyM2GZQpENhS0WdHFDi05kxWKUgcEvbyLqvIvOCS+zrELH
PqbQytXax4STkWaR6gZKvVxzRzCxvOHEf5j4PccF+BB1TD/05EY2oE2kMtJjX70mUXLNDI6ZirCo
PDdMF7YCDQf8m7AkVnUyTqoE6ghbH4ucqrB9XT1LA9s8VtiCG8fEM/kZAHjqkMnOxp6uWKvsvqp2
Y5GfQ17KNn6aFY54YwXXfg7JPhCQe/JuJcqHxb6IifrR9InODKWVvJVJSxxRlEa8DdIrbE9dtAc3
wQUz879b5X2kJwcFtw7CiAkzkv17Ud5GY1fruSsktK7Rb1O9xukfIbyApevuMrHHm559vq3eivHq
mwfJIqGbo1C/N4QTjMFXPf/JTJ9VcNoikcVTHdhUgsQK7gO6lVKvUWvAf+S6jIbPWN+JNarfVzqd
UdkhVIXvVzxiBN0cpF0BVxBdx03LvgqdixA0lnBy5eDZzx9ht20F20qfQvRgPEHPDyoc7a0AWLTy
bxNndqIybqArJ06FRv4X0BBbYmSDvE958QiSj4yxsaTaENNWytC8AusZm0f0Mmb0nvh/vvAToIIe
5I+B2Y2BkHTk9uFVIdlvWw9eNbPycFMgrc347fNlcz7vovrQxp0wXMvYKVWHAbfV7jRzM4RPNf9I
jdtxDPYC4bOkz2hbBSdtmFvoeIlOH96XMiWMXY14T8bVm4XuECKbNclx8U8T2spgn6HXF4dbilIx
iJ/L2rJHvxXhdWkHV5TcVD02Amcod/qG8MU5fkTJe4zkASP7yoU4sBIGRMTKK1syJkjQtIa/HgQk
y5Ha2o76TaoaG7jTyvJfcD46xeV6Hyvcu7sGXaXJVlYoI6cuvUByNYQKogZosrvArO+Yv3hAt7rp
K+heNVRccCzIDq6mdUqq90nhPTaXzI19EB3V8YXir2n/oV5tkTTE2Ogy2bXqtd6ua46YfE/6IAJR
OonSdOfhBdWCh/W7h74mS8zI9dZhihOjvz6Ny8v8GUq3xsRSiNfSxL8UTVdN3eAooByD6p6+a8ln
irkt/fajS0aNVEAPZ71njE6ee75yMOf9LD9LHlpEEBMuKnNP1OEqwPLdfIsZ1i9HTU5ASiX/+h+s
gW95VrfIdhNWQR1vEQzhS9Bo2zLRVzpaZ5lkI6h8bgO4m1+wzJ5tP/ZPP/E4P1EqAdknooLzNvM6
eofZeOrJV0zZq3pF8Ksx5hGFvyV9NtMvnbIvsfAFe0v9J6n/YoGtYp9hpfDido0BJ+3dCHoM4tT+
X5ac5BJtWmdeK1i0dX1PCP2YAZlq4ZmjYhBu5fCnm/7OH0zK5HMT3GnNK9aSNRnVNK4mhQphpFuV
vbNeffXKVm7Pgr5T4LEJg3nKMgpA7QUcd0SXEAjiKh3NdWnBUtr2GSbcmCkl2bqs53y0xVpXuUEh
eWr/xn+TBageL1oHeMvhZrcg3JOB2kVbrmyfLQ6TGgbEPYo6VncVuSEUVr14GoKHlb0Jxo2vIVon
w9imwpeBpkagzJMYIZj5j1zd0UhG2bWgZB/Ni1GweXpTWiQPlNvAtq0q2eQJjv7yg+ApXrKArQgm
iewh+++N8BeOv1a7J6lTaBxU6iPUw+nihx+CcsvV239tYIeG46+xLqwzy+ii9de6PIzWoTDOlsDO
l1r9tzKuknppCaacNqOytrq1iG0rvMJYZUT6lkKRADfA3Hpv6G9oNZN0w9cbMkdSAGBtagWtTEA5
r+/K+Rkk11k++dkJXywT1CHfs0RFwoQ0L+MIO4jDpx5wzW1EoiKyVy+X+wk3f6t5CPcG0x5Tl0+Z
AxCP54ovbUIGGUd4UGYI2/4AfAjrohhvtelEYJuQIC2+sWV1zdHR2XyX0aurLpm+L/n4VOlaZB4e
+PYIIgQ1h1Ues/KSVKe2A9d2FTv85GSVefxE+vSWs+YcLkL02Q6/TfwTI/fL+quqXKby+qExGwo4
hyXc++tcJpwWbuCVg2bKzoSd9PEzi/bzdAO51JQHIn+GljDE9YASJHzTh0PBJdYzmsp+jQCqyZ0z
Jst2mXyUwn3rX9XyhfaFRAlOe47XwKLIW1kxY6f9PN9LIbjnfNpN9a8K3OVAtoAs0RKKH2b3zZ5u
FeAPnLcpLzUOCmG6s36nIvW1U4Z9Rvck0Wa2kagAQPdt4DGjWM8te4otQBWoJtCBGXjx3Vv1PUDw
f1KTS5a9w8t0+aT00vVJTxrJMIgIG9RBNE2/A9614KzChZa2MhoGfRH0yB5jS6O0afz4GJdctJ5R
Rw4co+eHiqNPs3BVTgcPbJlISD1W7+ggKTe4ZrBuv6L+raZoFmIm3+NHl+yy4KhXP2jx5uaRRl6e
nBscDOzxGS6tBthVQchxMygb+H64GcT8Rw0eUfbRYqkMeHBaa4QYd+IdYQxfBBvYetPoWuM5Y3hI
Sjer8iOXsjK4PD84ppwBoRj3Fp863nSl3pbRm0SPn1uvrr1BoI6IkQh3xnzj/uKTadW1md35rcyg
/mVpg8Xa7I/QrMn8zaKfQaLmYW5nTd+LTalYXErD+1S9meM1Gc4m1Tg/Er8CQnemHiAC+GEYniqU
7p067Xwgi8N3xpXD81s8uftiEgJm3SMltkG9JXxoyq8UeJawG7N1WaNzXHOpGu2fRscqtac2eYxA
K+L8Oe/r5t5Z76qBZYjXcSCkbPJ86cxLBwpIMTc+KSzTqzcJljhoIOhMt5u/wY6g+knNs2EdVX3P
FxVqzxLhCR+06Uei8W+hr3s+STTCOSBagkM0FvhD7+gGmahRscvpiedVYexXA0L7RFSMeHkn9m8c
pyS5zMlbrB3i5eU2vFz3Wu1IeCrzDv5F70JWpqYaUELJXK9JfqfeUMRvDBtp5Q08EKJnYlRPQnHd
Y4OsorcS+jG5o7jApg3/KJcBjxKtP21kwNjfPAUGrzpaJXYpPA0U1ioRVP2xVreDcsd+AcW3Ax6g
I/pTCWdguxTW66o8WPF5QTnw3/H7MuRibfQXwNz8uLDgtoTncDOTKKfXAuusO9JQWnM0ozOFM/Gq
xheIHGQrq1GewMn99MLbsDjFyys2tlxyLeSqQ5PZWoa+l0yxg8qUR/IG8ViNGU3nxzS8QIuwPEMG
hmgI4vOlK9kNjQiWwSnqTtO4w/AG/kRvfsR0Q8hgJzpQt1iCME6bputQuiIyWDP6RYiGUXCt6R7L
QZ5ixceQB6J1TX+bil5UU4dwIQq5OzZ/c+gGo9fyQCEnJ5ieIaoDJjbUHKV59vEbR3GS4+zzSTo5
dgYa/6NMRrvkMRnJQbwEhIOMmyUjjCFad0Q9KoR2JBPas/Xno2me2C0aDaE/RzjIDVoxow93bF06
bxk4ZysTGj/i3qPVslrUn1XuBPIRqWKqn430GgzbBgd44mQVjVz1JuRHos7G5LM2jFWobsR+0/QO
Y3vsmJdYeYvdFKLatBd3Jt7M7ZRy0N9L7TuLPvT6VhQXcd70QHBFByXPgsAWSYTwJmNvaLeZSkFm
pH0vaQqLXUHctNk/OmHTaCfWD6QnlSu8wnhyPofkEjf3Qnb5knRmWET2vQDn31Y6T+U9WIQkN8V4
NdkeqkASkqsYOXK2Ba6cd9tYYbwQQ5aw0BYhhZ3P4/iRYTLvXhoA8fKrZSuYqOgq8w36UyO81Pqh
aQ6pbMt/ynyPUYwVbKtExjfxXwWJhwGe+tCry4jaMH3zy5PZHoo6XpFfBkfzoFPWxAezvUXzuSfE
IrIh9UHpnHqHBERV+hfH96g7mtt645Nvu2JDWKwBs9Be2FN4bEmx2SfKZynsZmwD4jGNgJp79XCZ
h79mILhQ5aSOk5Ulrpl8jbCFqLuKfRG9HJklLjKP9B1SAvyEFpLc+E7rJmNEyXclUqE8YjIt8Mci
hYRk/A5iF1kLEt1oTdO0VsVnuEZCxSm74hJptnq8DedTZJ0K2rNI2gWsY60P/AwWsVXGOtbOJiBL
liN2Jj0t8rSt55gdwEN24SZNr5kq8Sr/GJyQuBrb4qngazSsr0rxeM7FfF8jRo2fgXBoISh3yZ9i
HSGbwj/pux2zCr9aj9ZG0c/BMp1H75xitAgjfL78XMEhgrWgbtC6p4Mnd0S275r5qzP4jDg9c+tN
ES+mdIx4ZMrtUn81iqcae1oV5vrzuVvAfNzrPXwcnNnwSUxiJJBFtvh4jpTu2h2K7iT163FBzNNI
ySpFJKpWJq7dRye8R1KJAD5BA4ey0f/N6ATq+MEHng0POeA13BP7RubaSq1O5UBnXP6O2Jl07O2p
dJHlhxweCxXVGIB6V1V3gbpPdv740LjjM/HJK9mA72OTF+gnMXu3SCSvIpC8d9S4GQuePNbwWxNI
xLU0XBLt1AEjyRpt3crpmqwyRG/Mj+DfhnhAU0Jrd6zbgz2j3WktAI78BO67/tKiNxKpAtkLyFUr
4G/gxEKZRJfOj6Vwd9QIfH0q4rzFfvbk/GeC7X0T/cBF60BpT5bHhCt73bFuVv/5Oow+gJmDvJur
o8BxFFzC4sgvSw0282TP4UPIWbT2XDO/HbgCnjuGBefQpr3uncgRnKKzVei+1MSpw/k7rb//I/u4
LP3jj9LYKP6O3NUV9WZqvWFa4kFk7clffvWrZ++L3ay4ldpRjPat8MTviW+3Oy6D610s3gx4rsyi
UUr/o1GFdX3NBkrw8E/kEhgLnGJDfrAQNJMQXZgHbtHR/JzhHTanXHyzlK3gWPiC2Yoll4rcW0Io
JupTV3TE6idgxsRiY61mjPf7V9/BNCLTzGDE2Y4f+M618a6Vn1rrhFBplu4rvmTdZ9BPTib8a6IE
+gYsWYzwJMDz6NSRPRh7SNZENV+WDijD7hziiLeeZUyY2oBAs3UTy7ZQxMefYnoxB0cevjX/OyLN
2SdVtKCnb1TB64F3pPHNyL/k6tTb35A1as2hQx6fle9ogmfoh2k8SMWbzGCl+ZymrfkmCgdR3oW+
RwlNJVqqW4Bls4R76lVrnli84uEk6GeLD6GRtl26iYJrQI1RgpjkC+Dk3/FcCRWf76bVd3J/Ldu/
uPlTjLvISLlHLmOyXTVq2g3SZ8KPInqXhn8Tv4qGG1hcDyGsqfrVyNuSzQK5nsZGkt7N+XNmAEYV
YUv4mY3sUzC2VnUNiKXmOShkUm5le+6xjS4FNOtBRmFWvtOE5zIXW6KpCyA4qCFdbJUEND54OyTf
axNojQpvPa/Ison6lzKPtnyEqI92dnl5QooY45LqBQTc+2R8CNa2WH3j+cumjWk8tOg9So+JvivU
I+dbqryHzdXIvsqabn+vgaWp6HmA03xOmIxRmdecn5K/0FBeoXw3BZpvEf+Am1uQL76nFBgCZ57K
9Ab7HOcoRaR/Jtdl1RpAStgMcfxmWI5hmY3ihc0upicFvi/eFhnMxpcGqZWPlHinssScvx16G4cB
L1UEETk3N0rr6OkHw7VJe0gYbWA6CHsNrz9C3FVfLTUXmFQmkryv0g+zk9EF7tygiOqcoYDQQURK
zPvu6izxKSs56bWHUh8Hn3n/Ym0EYZxsFcGt/kTgTt0WiZhceUb63QvAewj8Gm9BEnBNIGlClCj3
EP2Y/kxfGpdKeVICry43lK+MguLKK6faqxtG0CzqDBygg1vJZ1/2DO23UT7FjIjRYxq/FZMj4WWK
YXr91Mk3SUFOFJ7pH3VehRokvT0eGBCKbzGeoxqxxwZqZe5fh2zThM902gegsOKXBVyqDD1pcM/m
ePTTk+U/cJivI+z8z+W9t1g6clQdabRRgep2Mq0t3Qn8fZdhaswPY+30yjoOQGJDz2Ohw+ZajjOv
7nZS7zGXg15S+3aeb+hVZsMtuq1fXE39rRD3gdfgmbtVrNqbLyAA8INUV+JYItLcJn8AQ2Fh7Kvw
qAXiBmvFKlA+8/RNdBJGyOpenR6LVEqgtJGWQxxZPTSN2tyJWEr41mHo5pwjSf7Bg71QAkr6vNba
wF9dfMTJF4QWvdo3yvnvXTQ/Y64WZZmJthd1xGCyqWmUs4rRPKMv0AXqezUprpD6awHaTzSjtf/W
IGxk0lW3Lm3FkLG/D74T08lueTob6zCO72HMfoEMIn+8qsFvhwgMmbSGB1Lq+CK8qEPCOkI5G3yc
0eqCQ261ZBdwBcrUKbV5G+f77ALbrH6Gtbg2Eld3eheowrCiQlIFpqh4mw0D7DBXOGsVWTJXApuw
UflXKAwgthnARPVQ4Szp0au/pVRh5KGuW8Kq0gACx4oZL0uFyDHthh65iZGwUKwligfpEsyui5vI
jqurIf+L1wh42mO67pgHoCLqH+nycrNaaEfW1/qhmyiK8FxdygkbqDM43xVJIjgirJLJfgfhcaL3
l13FINEYRzJeeDg6dX7p6PvFb2F47xd1Pf+gY6AdHlIB+ZDndM2uGGOCyYUDOQl0IZ6qtTZ+4SZl
z8/aIf6w1o1dy+flx0noQNpVgKoj008S5jUmiLZo7BvpSKgDGgeqXf9Ds86VCp6nACgBbubV18ey
e/JR6T1zfJX4AfBQ5i0tn5a6YSe26jveDlTn+AW73xZfZDY94X0i2kL9HvHle5G2egXVe1D/zcK9
qyGcvbTEiaZfQNYMd/6prryaO+jY35nwMuqa/55eY81vbNpWWEv36lbvU1vmE7WYX9NtO6CtsHWu
BHBcFmkerfonjfdkeAsY31rmlhprkq98DFXqkHNS0ab3G22Z5UsvgUciJxmzLe8Kixgya+zKmyAq
bxU3pgOpN/PoRjEUj0MXb/mVGdEtqE6NfBSDJ0uAIdowbW3LXS7h1t8H9AZ9vVdzN1vjCaJb3fhb
KkYadi5GkdskSLZjDFENMDn0NBSx9zH4DnwW1aSEALlV/1Ptv4ULuS0CFZrCm2MkXWWXHvFZBRVt
oTMJ5IczZI4CYd1Spuv9Gzx1+CG70Cs2Kl4lb0D24g3WVZkeKnBGDY9Bgg+N4UUa/ZMzxn+DlzTw
e16lfEIWywRk7hZ516f6Ao8le9z3ytrEmoiYf8U3PLIzjSG30oNvfOFgak+rg2JRvccPtbyE08dy
+vTJm1zsVQ+iWeZFxjPlFAdpj70h4QmoEMU+RpdpeHUtbZVplQceDv+lF7m+M087HVOuIHKHGJ/6
eFYMuMyU5Zq5WA/WqNW24OT4rcSg1GSnPluyk5MqkjBjvxXjQxX+iJf2/XdlOsCN0jukkn9Te5SK
Hx34kDQxOGCM8pGmf77OyvD0S7CldWHkwADO0o70lNQYwciM6jPKv3OFw67/RQa6glSCHNhjncF3
jnHGi+KrxYQlzDDkdiFkTXXV5H9Mjqj1BZUoczR3q5FGczfbbNyjY+cIqCUuIvs5yWvFk8BYCEZH
x1wnHxygCCxBR1rl3P8Jml8RvJh4npTriP2h4VHBLUprWbDZAhHwnfB3mbZnwLEehkPNfhPcKqIF
y2Y8yuhubdlBuck+C+E4TR8qcCXQrLXJlqX8q0sicgK3y591ftOAy4CDaF0TGYIi/ZMROwnVhpFw
zsEet9tGfVQEF4eEISMTDFn7SIK8F2CscTLaLcO/NbGdJYMAGAsXbmQb7eJqPJuUyNvQK4kG7rBr
zuxjeouSPj9Gxabz92NxTBeBRoN2IjBp1e5m9x648CUrJ7MjFzbJ7+jADGw5LxnBQgRpumee4tB3
5sET80uv/IgCTuJWAal7keGEiJvuZXKF9Yz+CS5cJTU0n4ZoOwZks/Atdc/WuFHx1jQjoSPOy/KE
icZNEOxQciXzHXr5WiHpPSJnl19gWx4S3cORx14btovNCyLp26p5+uUjzT38uRQqIiOnIqfCWAbG
yboemo3gQ8Y6BtEWYTxPBBnxQrdH80sk0MVCxcyT2t85akeuLMk6m7y0/obVDJP2S5zfutGCjLvG
/JTXtsSXT+8lW/iGZZz6yQoI6c0YHDjHCLwxcF1xVkXbUjgkCDr6Ff1Ke8wVWKJeaFvrALh9K69M
IaeLILqV2yq2R0i7o3gfbQAsKHPRnHnhFpMh8xSv0Y9dsw9pmZQftf5elGYiqqUOC5gkMQwdif9m
40mIiB186PhQlm9cYnoyLLNfdn4hXMZyqZ+zzjZq0oTpdQOuGgFdIST9JUF3V+WzI4sQu4JHJn01
ieQyaUSHQVjud6r++sMtKQlXJhziqzREVx1Pner40aGyjsOAJui2DEzEzNq2Ga01QD25equzZwa8
tyPBkOxYmqXsozP+dcZP2X8ToNQDw7Kh4wm7xja5sW0+RaY4tuAYOLS92CZUg4CBRbyh8wjw2EY/
avieddfbRx9fVRwJiSfZkUOpQ2Yx2W27FJJxhotyoJQmq7Ew761CpqqxoenJrtwKJuO9nNuuhaSg
LMxAFhaZ8JOw5UWdxYFLSmzPL0Hr+G2HbD35l6SYMOshqQVdtIewlbURcgTOX7Jqlt+QYfs+USG4
d1tnYp0isecupTvWH6XeaezaayIZjkF2Yt/BsLqnWeCLwk1Eqx3tZAY8hEwQ4PGMboaJm4nxR+MQ
2wUKOWDoODtJdDUoLvwllRoDQ0S1J0ae1boyVyE6iOGQYZ+r00vAsHP2wiXMlVfuROgYS5CD/Fkt
+Y9oHw109Ok3aQF8vBH2bQ8KovXJpIDF+cNPf0TwfGOALCK/Ce2Fydc6CrbtfWL1TXHLNWleRzDD
aEnXkDbXkoQl6j32OH3bUw0FHyk6HYLFwMgtCRMKtO8KqgKZDDRP35UA2OgsWe95Rs8kc2jAwlXp
Tst75avMVbjmySll+iC6Ze1Bv2d4QkESOb3YuWVbY1p7psav0TANFC8tXXikuVjPmBiDG1hBF/2q
+jXii5XBqwGnTxo2fnRuEGxbs+YBS1/VJAhnnKsh31TNXzpzdEK0CVrBjwu5WHkr/D81UFDfbwaC
aqdlK8bBgrOO54A0VC/8GwwHBUAye6oOCIIx5uAxWlvmPOHv/y8Y+R1NEPBgLx3u/12oLBvzjSX8
lIv1bvxRSpV4zJ2Z70sL5psndX+h+hWsWHWcadEhZ/CF1lZ1zFZnC5lUHbwk4w0pJJq1IOC4Iax6
E4BUj4d5nWHSrOnjZeEL5rBBkgcPEwySu2VxbKdcANEtCo/JfFZWQKfqJ0gM5ti2gFyDPTlrfYEp
xFnpr9IFkpDP9At9ooWKJFC8LA5RzJJLQIwN8z8WDcuFMjDTXkMMQNLA25D2xywmRy74MUSss/M2
26QIXH1EN44Agiv4NYMNm1GPikub9iN9N08TfNmYoqs3iG9bfU3/7epQ1iTsam3ihGYmZQIRgAIR
gyleoPbbYA0O8taxzN0i0UwRZgEcWbE/sQMmrfjq+3epLc9RYq0K0knG4jWUH6hboL6cBEoUg2tQ
sztnohMT2Q5tIEDYesnUFJcN4nRbMGh/mUaCc4qCZ0cI+/RVFf+AA6Ih/tLFB5BU9o++Yev1iarN
z28Re9IeUcAyfNMVlgF0dmL+CgSALCiPcf+Nbpv99dLnhOI4gziA0Iyh9V/DIwAcet1VXwEtDOMs
Gds9P54271GwIk/EZU4HMzC0A5q6FglhHJjJpP2H9m+qPuQ+WjXZdliX02ko33UFmVpjssP5h0Wp
tjwtZLN/HFCf8Lsm6oqVR0AOVvZZmqfIU23DeIwbc+urdyF/ytFuibMQo4ZYaVZ4GhKp28i5TCtU
4IFhDL8GpJd212I8LxNhmVCFRWWjBe8yMFgh/Omzl8ECYgxKcDJY0YsHnxQn8jJxmz4NYxdNR1l7
zP63Up4hqS1/tCV8mUwYcuRAo4l/l4NPCG9WGROjYVObI6lapfqNLkEd6V5tWdkvQE3pqbJeZ0Wa
BH/kOHyzqdW3kos0j2Yjk3dcANsWCQggcb7lndVsiJ5CIlwrvqNwRKEwKNovAnSYUnH9hPdocGZ8
t4wIlnnHxDoYBl7OBEtQQXXpb0b+Ti8AagwSiwvsHB+yh6idvRQl8VYQCJCCBrUhHD73xF2+HVjH
W7vlRwkBKrLkyMPX4h0GNQCaVsTFCkUbhZgRfs104iCzKSI/5ifLwyb5kPj9YjRCoJ2GNDh7AU5T
AIqo9OaWILy0OBdts66bUz9+T7TTk7f0RwrfqcNlGB5re0QGyiYqZ2fJamGaHEZEmbzn/9WPP4Cg
10sjlJYCk1zmy/plubq1/vSFPE5lQ54M30n9HhSXRjzTfJN3EQqUHPF7ON/o9aXwc6yX9L//xhdd
dmMnKeA2wgYEF7lhC2e5KVr7jeEMbOt29HDssoHDJ1ziDUcCd2vVi6hcf7QaQiHfCwNW9GsSY8vu
vNT11TK1BQjELiA4Foh5SyS4anML5GvDSlPiZO7f2LBBXsDshwJW2HwzrtSoCHgTB7Vj+g7DVMoZ
ojKVJeMldCBIKSaCV09oThJ27+6qmi36XsTw7cu04V4oK75HjzdRYvgcam/s4kVzP5UUmtmpFh7V
RAZC9OmPOxBMs3Jsp7NPrdg8RfEiCqAqdbQbOyPdgagAxHIGCMwq/Sp3myWZoai2LSMetrkgoTxI
PQ77j2XW5Mw2KWerDLcR7iaiug35T87uwMz9z0q4oYwyGBON0y1poU8ZD8VwdeTLrBwYd0TmvqpO
urhVWTsVam4juZfJalBE6pAZgvR9OR/VzFt6u9BaWTaWnWhfxhdDtdPJg3/iYAVl9rYXqm2VEZm8
wbNCIVSVtyTh0UVtwXsnjYx/Pgz9HGl3A8kqVNq1H70r5mdHKIHBSPISAGyzWSMGaxZESw2F7mxM
vsAAlvboVtE2XV6spxSdAtt0MGoDRa7XkduTpWseAsA44b9WvkcG7Q2c8y8Bo1zWRkwUAN/lMA2Z
HMQBo73qM0TAwxEBV5P8B7bmjDBszXIhw5fss9wmPxvaXsrBKO2WHQZ2ieUpQ4vFzMNZsgnDbcGk
pNwL6aHuPWDpCRvkpP5HF8gTH1s87tEPLrEwdDvrLGmI4EDKU5oUN8iLYCNtYF3ItCizbayzFphm
UF1W6A7qx8CCyXyE8SMeD+14K2C8/Y+k81pOHcvC8BOpSjncAiKDCcYYblRgbEWU89P3t09XzcVU
T885Nkh7r/VHcwtyBM/UIzdD6uKsMOOEp3Qk6eMY8c9HOvLMJqTAaBnrbOzRtq6WzTjt54PLz4Le
vnL5tvk87VXvrKRnDpTdr+v2iykexc2EIDQxCMdUv+qcHc6AwT5jgMcXb5JZFrOuigMXPlaaw0pj
K+Er6LGk2eKpp4oWgTyhVhRfiB4mWpI3dIFoBq6pB74yjLjrhrIuXwLWsIkPLNEnznsFdHv889BE
Ub3knEper7I22XCQR+TnLtzzI0bzdhn1v6QRKQZDuj5l246zv4hMNmkd966qEuIwACHyMhNHArvC
NgbFhM7qPJpQod3OAtJX3jsmBqyGi5ByURuxrSC4OtZLFy4m2irS3Sueg3kbcpNVp3Etj+jrCrAN
Ec1XzMSXBxW2DKhgghfrEXQIE+ZEVjYDjy85jEu90Cdt+7JEm+2WwxXrDS8uEaOUnSyIdkU9uBjc
vD87AxtAujfD1QD7qtwS5jNoa43NY2RKbABYpY9A1bgG5wH9peVWUy8xy9B40tpXxAlj5Gux8pnJ
pgeI6NBgaiHS9oLtvgJi5vtHZBfE91IDdXN29CJwSJNuhl+rb6++siiZCM8E7+A2m2ThDxme4Kzy
nOXSNaNNxRABRSf2inxk/mEgSeJZ3cJnyzelWr+zg1N+i4Erf3HE1eGNsmrORna/lFdewPD9jFMY
WqPvDGpKWEdEp12EsKzACMGrx3qHmkiu7gQhTQNr8QzjBfcQii7XMFZIeGp8bv2aQKipwjBbeodI
grSYEHeEheepe78IJHBRWtCYe5Tg4gIXkPX0acGSyAVtgAJBq7al+SxFD5N602LI8RV0V9eeeAwo
JhruaXOu3nsZaWqXnSK0Vwka/oqDE2JqSmrKhLiiWRBs1SlJ2dFJEEcit7BBbK4dMgvxIeuHVaO+
eqq0wyVEyAolztveFk2xqAjmEKNZmM+Rv8gIIRxPQ7cE0i2OuepSqNBqoJzC/zzjZVaMpWO/Qnkd
pETw3wfY9hQhv3hPHBtlECsSeWbJz0CUETrqUD9X02g+8D3OQSuGCfoBTXP93DXCQzrFLjsSa3Lp
WzQTMGviOB1BgOpKCEPY2If6HsJ49NNwXAvCO/O+ch4IaUA9RWJfwe/Oa4OKjoLCheAQAuJ2878i
46uaycFKtw496h6Dn6n7bNCPOF+8sFX6YPcptFOYf4JSYQOyJA6wBCvqIe0/qUqfBfXF1h8Pctj4
fnX9Czv21Nf+mnkHKktWvbb3Jz8FS2pFoM3QVaRwTzNjVh2TQGiRZQX0T4ccvfjNvRZxGD0fKOJz
h18nIYY2936g8cf2QGRNnbtJ9ZemLwL2GW6R2zdP21mpTLfMb0qlT+tHyhm80ngrriGSe8yhvwok
FN1grmWDrvA68HhJ35w5xTApm2Wk7SNS9+rfqFt32Z6lUtsyK3C3vjQTCvRYittv0xYfvXwW7H+4
lAsflgHUsDtCYMoOGY6ih958u12JyNAgWpc4Uf53l4eKd0iINQCZ8pW/bMxvw38QYASQAbxAoaeD
+xcKZSrF98JKZ5oJYqO5UrvmzKOMxCYVrC4/hLahr3hUuy9KdkPbZRVvIfK4VcYWUxJ/P2/E/L2w
0ArNQ5YJsNKwmEuhMFQAMmrgOUuGU0AfpdwYZOnp3t1W/saUfWyBhoNitx0qNBCX9/Sn1hf9sl52
A/X02xivdZfs20AMIGmIKvK7KlaxtIg5kswZRnHW/uJc42d7HwXrIqUAnDaSLXifK6qAIt8XeASL
9gHgZlirKrwCqHUR+yZN5UTYxFubPi/AenHIR5TTC9m9RsOhBlCertJhJqWHdFzV8brgO1R/k9rj
Hw3QJOakTgkf2ySotcwbTDTNQhumtvBYZsosKGN2Kuh5JPx+YrOqHvnQ+mhbuNymw1KgNl7zRcYU
knVBmMwRK9AwoAXYmSATaMKKUDhxC/nW1skg1DidrzESXcLQBri9GWtA1bI8eegWIeyE02/PpTwi
45LKzwT0hFWMjLZh1g7LEimNetSUhdkgm2L6YOoSsx/q8s6V/C10qDj10buWZNFoYEDtKR83Vryt
ZJY7hsNh3+Y79CszYGUZdhe4SUqeJEzg2rpardvYcxxZpkEUWk9W3BbgX8UmlDTf5p+asievansh
wzeOM8JwufcUXOPpMkICbuFxFjGzWn0q3XHa5Tu7WlSR2/OIcfVhbjKsP+GSkPYx4UYj20YFD57S
MkFj9lS1D4n6DOwjj2SvrshsWNhQYzoZH/THgWJcLZfIjm4bshjKkKPxUZynXFwtYoXuL8hXKscU
ix61yDxJ8mSnQA5XcDO59pKch11+Oc6S3S/j/5JSkxdOjfrRIrEHPia4dGJkv82coA+P855+a4HQ
LjxgRGwB1HxyvFO7Pfzgv1zALrKeDC73GqHG6OKa90JD3tCG5a7KfjRkEZTSNMCW2l1A9k30Seoy
kBvq8RNHP7kiCGcz8OkO7BOjgmAg5FNA0t1bbQn6QTXrC/CFimoQuHQvOyg2wdcIrDaMDy3I8AYh
7aEkQy1ecIycwfQ+mfyJpILxLeQoBbhkrYuDmCtYRAzqySYKf33nqCrD5EE6hXZonKVJw2q1837Y
L5ofXyallLHX5u8AzBs567DTe3EDjBpOwIiZddFtlgx5TIwdgU0iagHTHiD3P9gPLIVdq27WrHAT
AgnEsiqau5z8s8p+h69SPWTFvBO1L8yYrhnOlHFHBJVcfZeoNtUva8qOl5xAMUoP3dHjvRuyRzoL
5oYGoR/TYzft46OBgNz7cZyGlBV7AieGy4NT+9emK8P+VPmaIup9cZyzHUOISqz1zGfxJkLezsDM
XGD/G6sM+YBY7aPkCZOktYq8t+WpuBA7f7Dr3XCIF6g69VW1yBbAKFz7WF12zAyegjU+mELwtEXL
9/ZFDgJhEnd+N7ndeRp6izl5ZtC2HtOcHzyC5lkr93/otHOpEa2RLkLA2sTCLMLDXYSHYO5MVcrm
ybXg/DqavNOpslekXT9j1OjzD0rH5sxMDAlG8tF7wJIlSsfkk7soBhp6K940AAEmPGdSalTDRAsJ
m5uQdHWoThRj976HDqs8vgsADKQzBFGQIbyq5+Yip7ZRYPzgbytMAdUmnvmzcMRN8HLyR+jchmjN
rpyEp05ZFtJeAEr8N6dsJ2LkrLdQylkD9KdPCSdOyh3TDWbl7VCf6vSWkfK9lBE5LIJfNYT65cx5
2NqSgmXE+j90n0npBYyjMObDYwi/aUYci1vWXzo2YMFUC11n2D2QanDcaIjTAPOLq0K0m79tiCe3
CZbWZ7bz+rf7g8jH0l/oEpliQmHx8KFQZ6gC+ybokeA90DcI/Ci9DLz80jGWj1K+G+IlA56JQG3v
tTfJuKvvHmp9mAS2Nxv8V2TcpXd2droXCZ+TaE60cyk45k4SeXpIpV8yEby/DLtQag07eBpd6Fua
knnZcE9TCIFmWCdIhRK1cK+pH3K7Cd834k1Q0/QLPdhTGiD6HkaCN83wAHvAPUAX+TB+dNpNkCcV
RcQBY7dpzUjVYDB6rzApT+14F8qLP1TS9c2fE4IPfIilPuZyK6B2fF6/EtFQ4/AKAJK+WfGIbp+P
9qOSP9lmLIMojkUH4oQmkJgzx/VxDGnt1xC8VEVowvHXXAt976QrMfz06VGIwJAbte16CI4m6uRa
ejjDJinkSf2+UPGKeBkfTzt+SYz3ejXMaKtjVdpW7bWSaDE5Ock+GQ2gUd687gS8iEMASnipS3Nx
BDAy0qoE0LjonxnVhVSC9EAS2yL4k7pDX1011H36RxEf/JGbb5m38yhjLNkmgws39HaQE7TDNEUQ
10AhudpUBbxTqm3YIbfx5n79McpMuFvLPjXmOQz+wuirg0ogP3oAvuQRKakZcFhxdf49uOU9ObdE
J/MK8Yv7xautXRh7DoxHhUCxeXM6F4eRZtNiQvieqR0k+aJD7VmI44XiNqnOJtN5EOwFJyeWIYcq
DBSNsXb0lWVtL61hXrhcJLDk5xhihY26znEdmIdEO9cDQ0T8DNtX3KAuP8ACoHVibesxvxmlAjv8
Z0rLttooiJ7BeYkajldOdhNrulydPOv8+u7p2/Jc4ArjXobAzc0vWrYBncURG2Ovbt9c75H0iPtH
toflDzXG7ekzN38EhURf02SE9rKoqac8DHXaMBG2ReL90ShuNCG1cEk6ydDilJs0+S7za4PJMru0
fDWacjnkwc3KbLcDY1eZtZu/xrDEc66QLhUsLPZOsT0tKmaZmqDtRTmPViFibTStHE6+z9Ntu47/
S/DEHHq7RBeNMhlDIeaWmg4A4ucZQGqHnNR5HzCCP3HNWA2QtoLQQhjl87tDmADFjJMCi+2g7qXw
SKv7ruEsEGBzhyB8XVeHPN4R0UnCczBnOuUC6BdgG2bsDtjnctEcz/Kpd0u8DoIgR7cpkBWNL0SJ
8fOjTKq7NcGTMyHTmPJ5VWdZjWdj+ZBNGtVmsNH6oUhRll+SiNmGkF/oVVBzv/8ciE4eMOoI6qcp
GOjABtWZGDGgClEkl2jFmNl0Efm+BD8yyrtd9owSL4Xl1nq2NFj31o9WQ1JPtHwFhhdBRfnUaxg4
wsaA/r+dA8YcoKQBeQs1VDHLwnwO1lMDLFBjOkulj5Z3xsi/gF25HJHTFlNm3+IilusWbqRP7/Sh
w81Rqsa/YJp8jbDCpb6F2a0mbX+odQZ12iDImZ3rxUqJnGmLQSKk1MOq/tgQkKJMlOJNhm7AJ0OQ
L5twZU6l8mrrLektm/HJ7y9gB4cLhV1bppJbaO/hPzuevQ/VORBh0jSvTL605XcqrfN6GZBcAYyJ
vA9+1CSZYe405GUzf/cpHaWf0AdTBZqHGkGgCF4qSBy5BHtHnFHiUpTkr8E7mOmvXzLuxFtDWjdk
SiOoDfEWzmWTZWQq4Av/7HNPtNyUVUt3Ss8HQwBLf3xHL7EDW5yCNmkbCsSwx++cNC+R8xwrs7a7
S0yXMM6KtkKw7WvzgOj6BaZwkHXv45/CgoJBxlKCZmzwacRIsnarwHe8T6jUlIyogQVfdq0smNoc
0RTtuB6R7CURYR3idMsGOCHfbLSNdTKi9i7Rn6gKx/J3WzdzdkoiJ1clv3FFBNy/McApV5FHcCTc
pXmO5K2QFJIYD4tJrXL14WmnYPjw33fDmUbjOpYkhmUOpylkNTLSaeCWJOFNMEeo6xrhkiA5Zqbc
TX5/ShPFClGVkUyC+RRssenF15LHx3o4gYxlIKqBdWy0czj5bZn+cVEjGwI3mtN3uOr1Q5LTyrSJ
nT1KTT568nAw/sZ9K4AGIeUePWkSJN9W8BnqP7X6OSLb0wm4d8N6aZJj+pOw2c0Qsryxu8xMAkBK
sWPSYMoYc7K0rdYuAoqM84HUTGK8Sm2L2h+NPPad2oIu47rVwkXC0hQCvFZIarGcQBilfr1QiW71
WzSvHOPrIv/iqwgcbm3Ol7KfvgtksQNwTv9VoADii4Z+cCGaGGBYBYH8O4A+pTkR30lJ7Uc3Q3AS
zGILsm/WQePhzWKXghxY+ou2pcfqErJ+2CaRsp8RzYihcUScjPd3FrHx+uJ8YqouCX7O2JVd1mzS
JgCxQNoQGTK4d/Cy2r3Xv2OIo7bWXBpR7eFqEuwo0wg5/r6DTcqk5Q4zjXrfukCYx9OagigwYssx
8MDkSthKQZ1FHZRL8XzZrKI0Bayo4lzxrM0ada9mRygRCH8GrZV9Q1khDjSv4JM9d6xN6viRE/IR
CG4myHET599x+yHOVw/lH3GO018JPYWePDzlN444k6iza6odnx4oLyq+rVkuDRihIPhABFVPey2H
Cm5R27duYlmTVjmRh0vs2cnKVpp9xJhQYnXwdbIWTxRCUaTHOXlGgku6GEd/tCYyiUi276Hm6sLD
PUsckh4F/u+4/z65VFvyjrs2E7Y4Bu1yjw8Q9pmrD5gDvkDggjq3brFTF+PcGg7SXMbR5b6tm0rT
UkqN8pU4AR+5vqwf7XYZZlspQUFFRaLjgxa6HtdH/lbcoSrmwcCMgJwyly+e9wood23xECKu1KWX
7vyF2cUnEoGbn89Vowp7wrenrWM0N0rDmdmdYzZUzMSj8iWmRi28J1NGlurwQluWlawgdE32pxIm
Wwi6kn4PeEF30VC/Mtqc8q34IuoCp56uEqJDOkzhuHThTn4kD0M2D4WDnqvdDTivY9LkiZwCn6QM
GtP0SK8POiFOFrjW0iX6RcxgabzsPjhhMDV549eN/nX0XpNHgHKNS3SWc3uTAAbYb8+oIJkUtjNr
pTcnQDJd0ftl+yWFx2Dx/k1BtUtrGmGdGB/YaFSaP9e85dKDpy1gOHf6VwLu4gB4BQC5dl79eCOw
Nn1HKW99QM6SsI0QqlWyhyAZvUkxZ3yy7KlHBgloa4v4e4prFtKUywjqURhWoIy7pSAO6vBZW8Jh
ar+/Kl/kEzlAGVhjeNWrUcjmoQ4RxmGHXJheumito063HbdhYnlTahuIRJkLwtI89vF3L8gSzloB
35b4Y5LtwLeY9Q+edV5dwA5zA1NjwuqVXOFJIC5XrYC7eKRP8pCZ/P+4rHiIQreKBkZ7daqhUokx
bw49WAcTqlp9m2QWL/xVpV4lN1yMxk4AGUWy8BbcuvB7QiREfRrbETH7XImOhLCFq8u2z6H4Ibjr
U6LgwEy9uVfeVQmWRUNzSeJOiXGLYgh0LvZfXBPQoP35QI7xlxUd+NJmBPrRKQl+B8l1Kb19O/W4
Bx668QS2n6hgj5BrMyTLlL6RJjVTlNENO34cvj/yD/H3LcWhESAthchi2Ki1X/4bnju8YPCeGt1V
1LkYQJUdqJh6p2zzLTXLjODozqwWnVogjdtUAfKcA7DhjL14qtgcpQHqxBn9v2Oy0nKU8zwcrZ1S
+Ysxu7joj9b8Ec5qM7ymmP34ZGQ4/UScFLyeX7nDzZ4hEmI1A+MgxZWf1AHorY4i+5vmdHESlBZJ
SG6C1MUenmrHJ0HPs2/d05J+mgrFkv6U4oNjHCJ9L723ufxnZZ+aiDOC7vS/4+LVlz6ZMjy7waZ6
Hyr2epZPEkqKtRF/pm/cv4sh2zIyA1CHMuson+MbLXrMKwyUw/t+KfJdURwb48fmD96P42pEQZAo
AvQq2UVqhAtMwBOaNzWGLG5H/grhmlI4Wig7yjfpylv4yXkMTgT5RAiV643XHhNNgKvkyVI8r8Iz
KQUBD8h6/NVIhxqGIG6AKqAwEIliPtKeBT9WwAlEe8lISRYpJ36VuJZVcFAOC5seWJH3ZaDINzku
+BU8ibyEjkJYnsaalKsejr9mmJcZrrLpjy1Qcu62kAQx8f7Agg1obRF0FYSYQyFy400VJCZEJDGE
3SwvIzsQ0V5iuULJNTqpi6y2pPJiCBV2kS9S4Yzy21NuDf2R5QGiXs9POGYs5xYnpM2X0nyIWDza
YKLJUwfus577bJde2mI+G6iUQZ3WXXETAhyDyN3ZZEmzAmFkYvzAP1xgc+Zn9jE3h9DAqvppmNI/
jbcxAsntSxS3GSRdrLYTZ6s1FVRSM2ENMouN2IS8EavQOk9Qe06JLjV2JtI2OJ5KXebRNpZXhjQn
6Vd00S7J6zVttl+koTyT+ni3kIImS4p4qFffEjwoliNMxnRVC2d1Hcyttl454UknYd2uYdKXtPzw
NIU+rlm4bpeWxYkhc+Qz3NktCCiq+DZPMPfOWvvGuiesBxnfspiH1YBFUbpJ+TKmkqrwPyvpTPxU
92V7exyaXUhE5jDtHPTeTkQBA1p/NXe1pJmh3XUtkCAgfs9g/MLyMJP9lV48Gukvjz6Bw9Ps0KLl
8AHKDaSCCkwskIHb1TvPQli+75KHajNxEv9Zgdlg1xSqKovBthx+mU35Gtl3IXbNR56ycGk7yeCX
qLja2xCIhQqx+uTxfST3IEIpAxLbzhtrm7R/eXFWUXuQj8WzRdZnn88OXN6ENKFeJ9iRUQsW1pxl
SD6khYMXEpUP3z7eIOY0wkuWqpdP33z7RFCIwukhwzH66PELTp5d+ofpHSThVfInDe3FGs7i6yjN
ry7c5fAw8cIpF7qKzWxND3AM6KsJ/Slcoynb05jjtCTsN2q5ELNrSXKSxB2FMRI5YBrOtSt5E+I4
VaQ1nLNDjgvR2eDIX6mBD2TfeDCdPp54cq0LzHL5ikzTXHmGGmOFs6GFsGx/Gg30MS2RKJHYW1nc
pvk0t5CQooj0gx+bPDGuSaQpZ8q94Hc2anHy1F2Rnj2EBB6BX4KS9blqO/aK1CUkEK2dYf4CtPr5
CSBD56anQtvZkwKLbEtkPRoT+WewH2ySU66ctwfg92MO35H6MOR6ZpRXDeaAgBxgSQrcqNwwQEdC
xKsC9vTzP/GdhtKV7Mlpj82D4CFM1CuOZ76Iul/LwJ84Kt4s88ZSD+fvAvz225a+c+fP1DecCpl0
pRsPQ5o8GdIrn4xU15hwQCjaQxbtTRoU2pqNht5EYxG70TwiiAFKRkM7jzIn9HeatbKMZ1Y/dGaX
PDiNEoADcTgzAC5wcQlRYkO66nhS2DS0AXAzQvsYfdrplv/EwEAResSWicHWrmqk8d7SCDgjUcoK
wGFmlr1UqlXM/gsuY437rNVYYmKU8q+QmkwZRQfzQ2LvEgRnSb2BZSD5JwV0jKQWwUhEXxb/iHlN
bc9CxsQBH+ocaDut/rSMvxDGIaiPkCyeTywYUkL7EHbbwDv61QUrGoC367HmmLnE38tm593IvBOK
FJBFiAmugjh7eO0uMHdacygBgt6vmEzTYVmVjJW1PdOqcPpWfu0ZkaXeC4HmNGHdjMIcZQ4hP5GA
BJA7Gx/oJcXG21Z0PEWY+1KkmTWC54NKdFYh3bVKm5TWd2/cxrFcGaaGpHJ0Uxt9SPJJhDeGgBmQ
+bvAv46Sj40CTXhqnKpAxXBQbZMSrJp8+5yInICXIR4dyLXfPPxzjE+1/JS9i/NHL/UMjoUhsp7A
LHUC/nO8DbN6iYOMY2NyaomEfQJwFOvIB1l0DPiBnYjBCPE0QKyJ+DDj1aozU1vjkojYpSe6uYWo
lrxvoV632i9tPKnGVfj5Rk4stf7BmiUWdvbh6H2XgmcwfHUDVq2NhGibl4OHUkUdXNkUy3FUp1jv
nXNY4Uza9f3RGiKaSbrpBbYu/KN+UKu+kvCYliG5GQ/9TdjTJGfEPhMXjhgEU9+SeGvvDzUj6aTE
K5qQZsNnWp/l8g6wwBw2HzXAsEWHxD6Tv0Mu5+FibGr7WHBFa6j28CCiXOdilj7qkypfg+plx9sg
ddHobrtuEbYCOfRdcyaV58A58qfIRFsUlItx11LIhZYSsdmR7O2ZjbPE66DNS64m2l3WHYnlaHRJ
xcKuwX02VbirH2RsB3u523tkpFgwgRDhCCTmdvdd4dnkohL3MmgBEq25nG6ThNxdzjMCPv2XavWA
5xjzeDd680iQoD856AhgpY12JSmo9DB7PWVvL+f7POfdAViXfqz6e3QuoKc1XIvNBtaP+xKMxQP5
/0rexw4gsSuxdYyXoVhJw7JVP9+Y2SIqlSgsqGYjCa8nZqZZdUPnReAmYV7ZwnGFymNUTgOmSmB2
tXamitrOHMj+1IAW3tnqBnOzHv/k6tNimSiQPvK3pmSPYfNXibCJXCII5Wj7rlYomdp8E0l7wrEn
JWZaZZklaNU5LQ3qGBADiu9dC52pps+NcOWlt6pxJoPjLy1QLCH4rT2+KsnlgxNjV0bkgPCaI2aQ
rgKzwu0wsaEedG8vPglfvdGFnI0ETML6D7ssLGdVd6tM8jcZvSxn45lbvt4hOOB9QKtcolSL0HrX
8BK2RIRd7GrILaR8L8V0+35ZqFvIaJ/E3u0CdZ0eh1k+VeJVkdMFx7L1IX6BKLxqMoK0GUSvcoES
IzwYZoMjA2GL1f/QWgp8xDKPNPYAnDyNSWospEOFZwN1vELo+Ji7gQ2/MEm1WTweE9icAxic5nNn
Ozwg74dkEJxYTeX37a2f3mTGGqRH+fpPWu21/Dzq9wAJm4omrrkwUKEFkb6Jewu7GYNQWM91XvBi
R8/yVBoBSChKoMBr6hDfbPCiy0h0R+U31041vv7ITUGTaQ2exMmnAoBb5Wu7OcBcXYjanRjGs5J3
KX7iejuknFf+91B8qWgdxV2r8jCmWkBWO9J1oOoWbh1tAso4DtMCqXeUr6zsw0ATHi4opmBogGQm
FhD2JthE71mdnN8yWO304dgR4USc5EPJ6M327t2daCfx5gLborWjSuwcFGtdPwvhCi1/4rN1OsxH
5WcdPpw3/kAgu5LYmRmJrtzs9yF/Kta6IfgmeZbqsh9WYXgZuuu7+pbS36h+pga3EHzDUK4sbqfI
Q+7wgZoK99GmLq7UukHT+f+2RUUlsXvXFeQWMx9zt2fFgeRDv3zZeFrT+nMES2J5H/QUAufpKx9Z
sTH0AXT2Huu3Fm2T3DzlbAPgwAWehrfS9HYtUpFgLYPHR/qWkxvN6m9hu2OIiXRuEY6oLgOx/R+q
7EPqLrbhZjaBA9kxeS/tCctK/hHrf41sTm2shD8m8r6L5RoueX6C/PWCV9cfEXuO4iO11q3zWWBs
ofEBdOXBc1YUSJIt+qbZG/kYqrUAhwx0EjR2sGRpwRw9xSCedlQDxTVCWT4k+ypdm7lgvNvhKl5E
rB8DOCYGZoU0KjYQHfDWekY8EJLyVcC0tvqLb2aU9w2KGt9GtafikZgrhbjBNmq2096LaPyQta9c
Omt4G2LmY+QYsEtzhXBEw31vDeM7S2/JuLO0HYbCMv5+c4Tl9hHVDdmrCyYGXV2YFgKjQ1sv+/6Q
WygXnHmcX6hASFFCsJZXZG7/b8WCIOGwfydrgf/XHE+6MReNLzHtI25T3+2M4EnrLmSQKEkbc45Y
qqO4hEgn6QPvwYDVmYnJ2UbKuewIHrpVJY+d0IkKLpLjyx0N1hXWiCqql2r26s1njrY5BnxzM/fd
HPqMipRNby6Fky+6a7iPcfsSpesthDg5DnZ9u5DahdNCNJKigbI49w81Eiimnx/rmxJRbSMc/dRy
ib+4rla2vPTVZadP0nKhyU/qMZz6EJKEjWqHgN25bNNAcsngVRCWT0r0L0Dlkbr8ZdavMSmJQxoe
z2p/M/9M7j6QWyjD4HA3hNnZthCkwlZU8+rLqlYREJs/T9WTZXzg1EieGREkMog4AFTh/0M2Hft/
3QE4pPxBxi06zS+KcQ2VIYWdYd6U9zfyW2K5+z1EbauuaSCA4Vgh0EXKAO80zRlNLzT+TPViqWkM
Ipu++WWEQ0gKsssPG6anJEKL2QFYXCKKlWvuKtMP52BNZGTsw/cP10Pw/rRI/pH+Za7E3Ra2FU1V
BN6rLEZytD59eZfzEJuQw1aPS/M2gGZYZFwr5RHx1FteprKIU5XirTNnianpkSOiMWptVvFxqvt/
ZbsX4gASIZBr8zn9u54+BAYWpTeL7gXhaRoJ5zWwvb1vRgcSheUay+e4e9enNP/0DAKufupSBFjt
c0TqJqhdpZO987Tzg4a0Wlpb9AcFe0DNd7zCYROEpIt91PqWWeldcQhhTMLFmy/kh0xBEPINRyQ+
EP5DLQQI4CdpAEn/yr2NzSROIUMJiiRz7dSQPj25HrDTTHYpKpVdGZJIJDARXn+0ivho+Tzno/nR
Ey+E8jQ3V1m7tQKC3i4OUwEpAzlTnKNyFUD2a/uMB9tDhLIG4M/R7zVgYzrAmVhnkl5fhNmJLkzc
kclsrK5EiXnvp3igCxo9Eg1gyyUt0U4OTUVKXEDJOeZ0A58bcJrIYi0HTCLV1i+AIQ6a+e1UT176
aYBZCa6bA7JGHKop97LBFLBomj8fkzXDEt3oNYpllA64bgWbSuW2xqcTOIdeWQ1zfe742OUztEO1
61tfvz8y/z6bYdK9dKHVoHGu7F4eHBgqyVmLcq6TN52zJn06osnpjajaeXXWn/gZTDItvMKfVtWx
yoAZXY8R8bOYoXnMfsTe2RAa1n5GYJWS+iBHWc63+NPJIlIHsnIcXjltMejHXrqMhDlb2teQrH3/
iEbRlneaJpzUQCL+JhQtFwvdX4Pb9cqlbr4S51o5iE/Pmbz3vVUe7izAw2lJhNwKBdukzl4x1/dY
nQrd1bVfK/1LNeIZ6OyZ1/U9Ki5O8lSdT3kSuH5zpLFhOsw1iuhuMqyC0Dma6BqsPmXayjCtXptm
pxFeE26siLV0jrvOSy8t2IBSmv8eI1rOYbqlqW8dNAMjxqoLCNWcIVqeEfzCKYuVhe7OBkwKzD+o
1zozgVYvjB8oVzJr0BiSBiQM46bLi2D9AAGB5qLKoS/A3Fn2Z/U+Jd1POBwy9dWF6qquTnWpQSkT
B0QJj249km47pvsKpjbh1huhCHLlUz6b6B/eq39XJ8yYfxbJV2/zaqA3pOzdhO1qKRH+1sqznW1b
1ofSyecE3hCSBYws9hS1+dExbAxXkf1Sd4uq/aiTo0wQWLaVgUABsygVxfoR+WB6nJVeKsKXDYYv
Xsr3gvs6avftsB0r9LYJCce8UuBmMjFYe44AkxkMYUV4Cow/DgUyUyx9SYWN5/9yGiCo+x0RaVBQ
zM2297BD6r8tM/MIethBPMbqjbQBAxqyqpjsuk0cr5txhblgGv7R2+uF19aD0vrpq5UCWYcPvnNz
5Hn6NeEP1g9D+JTeG5XDoiNisD+3ICiFzDRL1IKO7NZJX5J3yI15NSJHgvzaCq+rimmnWLUS97XF
mb3/J6OSPkGPpmlB9ua8STaqv7KlL9WgJ2aBVWMV4/oyUHM0vEDJkZA/rUExL0Jpj2P4kQEBsySI
DA98psIJ0MmE9W3p0Uq34UCo6AJ5pEviRNpeO6zuVbqxlC1RcWW+s/IjrY7QDOSLojX9VKsTrH+O
5dxCbz6L3nPuUHRSdbfvo4+B+0VuKMhhdoSoJu3uu2FizIrPqvoemOerk1WeHC5RTV2SHfgGpIvR
6AigqpBOhnqhH8hq9mFQTt/9rdU5sMYfaH4R2l2jlkGeb7cVTrg16e3mCvi7a280LExxKaRAfQAT
uANZCbXi6Jy9AX/BkhppcuWOlvdn67sRfXTeIe7jxJKDfhLkH2o1zzXECcxdSz3aOM3B6bdkaw4Q
7+S3g2bG7TX2Oe+qvc0ir9Ix0YYfJmh9Tlkm26GmrSTquvW9cGCP5UJ13y62Z6FZ8PcSWodIiArY
L+L5O12Qji58M1p/pVOe+eYDOw7CMFBnso67zWguHXNppgel2EVItaSDyQaXIzb/Moy7Mpze0ip1
Ngb5XRUAqVLNpaAgDcomYAPNH5bAes9IOE3Nu8IpYHk3wZcR14s61Uq/w+6DkI6J9t6NxTrGVJKg
3WH1djvtaD/+fYDDGUutS/9fRP2zc+7aB0kvXDGSt0NanSrI+5AypwuxMunxWfiZ/yPpvJYbR7Ig
+kWIQMHjVSRB7630gqDUErz3+Po9mI3Y3p2ZjZ6mSKLqmsyTIQ+OjJWzcp/CfgdIXSqwyDwSnIyd
Y+p49Lae/28izpWQAbJNigfSVl9eJS/Rc9ubqkYZBfvcNmf5okmOfnXJq8ktZGwarByD8tTcn8r6
RTZDPDKSYOTe06mi1aQ6b62QtnZOjQy9Coyt2jNNx7EsACKSwuSiON70KovyS80DY+wS65E/+xh6
qoljiP5CBrHHp+3D0vHJI2kQsLh8LXsNWgaGk5S/NXdWv/H7f51VMJ3GQUPPisWMpUoJk3OyUCfb
yjqMPfLwOVVpxLfKXaL9wZXEn61SIbDdCJSrJ7YaDbelnwzCrSY9H0IZ6Li83swHa0Cw06w1NsLY
JAwcUsZjDXOzvCOfDByh4XjJOsPtZu2mY7SyF8JhPfOqh2fYrC3ao/4GKzKWQNrrrJVU1gDjwPG4
p35JmL+h9Y9LkPVnFg0zzhfZ3OWkPcxRHrfmpzs16hCgWD8tbGjIMlzZrXpRggd5846J7Y4tY3CC
2jcEh7xxKuuBhgbZPY8jllZ7uIjgBl3aZm6q+O4hV95TWAsnUEOpAkugYVgK/Cnpz1JzkKMHetW5
z5wZzFS0RVYaGKdq5jtYxnUM5vpscFdePWdS5zv1ytIOPm33SrMWYXSkZk9AbjSIjWWUMNMt0ULX
tPHQcUVoDfBEHK6Io3XLRyIM9vGTpZkagHSgGrOeyNC5o5r4pOnPOONRMpEDR8c4viGkgOmrgAB1
gRKYRJSzuIhYw0OlokgGJvyfXsjnkY4OTe0wsaLLS2LMBI7nPnoVKO9haFZgoCIUTV25Mvdatjfn
d/pD62NcZAAY2ZVgliE+Z9lGzII3QDVUivVs0/o3cs1nkj3vXFKVvhAZhjMGksF56uXRlCkMZpVD
qTMqf9RIH7wVS7u8301VPk5UiaeNJ54v59hupGELppYvowpTD36abq4eX0QFwnWUO8TZp7glsJaD
EyqRfY8TZ3L/5ZeOYF1vza3x/cs7Mdo3JkM8OiCz4dr+B+xDrgvUlkWkiXwmk0FqL/z+BG8BK6un
W7MUi38G2F62tIXBzairNVEGH9TRH7SSDtw8mme+k61N7Nyqjc6sTJ4qfHCaZ0SM8CI8/ZnxhPjj
TxQSrDf5HKB84oZz51m/H/xNXNI9TyNZSErtsTIRPyzVHjAS7BCiakDP463HXS2aJT82RJoueQ7h
3oq3SNBdMAfWykLoZFxwjsyqmo3bzkMjDxE8UTcBAGKdkMoDiwzm8bJyCCsmvexEMpAeKQHD0w/A
hDhG5d9R3A/zGjnMNJ5EotJFyzF5pQDv7GobDJvJgCyKxWRmVqxtXp0DdcMhk9uIO0HY8HUt7xX+
XG2bUKTLxFcWtAsb26RPQz0w0Fmx2ueoUtozWRz5cMmacDZ67CInMAXLCEnnvEA0/39ptKAk4tPr
IYwCUs8X0gOXclsuxxukSA+VadpfSw1cibcP6u/eXraTY5b9o/edJo7Ij0ayIRwGiyR+UyTqtzGf
T4MXN5lL1PjKPoqfHUtNQAWKWApyM2n26BV1UFSTmH8Qt0Z/TV6s8CtD9W2N56mbM4ODNA9not17
yKw8QkEeXrEexcpy7/0jZegqHSX3WhZb097J+jIMsTkDx6wHBBeXeFJz+8xgwucDsACb/179CeyT
waI5Mj/Dpb+EdDgG/wqJoy0zZr30F8P0y1ZFA84RYXCV496zL6m81TqyA+niwO0e5GFty3MZKMQw
af3Evqm/97wNNXVpVZ7AHmbDuSDLp9eOYbyXkdhqJ8QvcVF/MAmYrt9QXfPwFsUX+TR81BELA48Q
qgkv5vNt7RaTrzKr3gmxgwpFP6cmOLQMgQHT3oLC0MuWNQ3spJ+UjhVCD+k6/YANJIFEXg7W0yPK
NMB6qSRIWKAiRisE6E2JtnFY6ZEjKQ+NUQAhKNPgpdiZSMlohEx8jv6aPLmPmiYQ5VkbcJe1T82H
CO8ew2ypwnHtbSwQ2PYEcjcAg8wT25gbyjoac0h52VOKopnFIcpgcgIXTJMk7vMEO2UwLFmNcZUy
wVk2wYrcYLU8Y2/u6eit8hsO36SEt67jVKu0rEn1y6Rj7u2fqcXu1gX8jupLa7pFil3zm6fEPbfN
tk32Qr1PtmEmtl60NfqNooF/npO7Mta/WvFqjG8PtUOG2FZUEJgZfeiFM2gL3XgNLFNB3/nKcmrb
Av0yuZe0Yi55+9I+sN5eViiPWeuAKZjqZGGdO/FieG+iDfCg8bEE5ggtHpnudOlv0d0piOIrlW5Y
wz2ddL1B8FeLS+A+kt8xPH6TRNw56DbT8TdraWsmOes2JLwhXYe8XzJxVIzd1GaTJ7PKxgUms6ze
AKaCCMkkIrNOI5c2a0CiNtsH3TEzOyM5whqJAGii2ZHTIxklTsyXtK8usruH7jdpumCsUUfz2wLE
Kw4TWLI4+KrxUUylnKrwiO0nOhRj6ByzjI6inZXyM5U+a/uGg1ln8KBcU/+zAtpq3NAZNNMNHOAs
Rx+90SxSHu5ytG6m0YCBmrY+x8UmRToDtlijqh6+swoRqj1nv+T9duStmKAc0fNM0nAQcRQ9Jv8X
MaN9yJHDjhqKFvtxeFpecJjqDTn6ZuEP+wPVardmyL8g42FgptXsEnVZMGFWKDp/Kn+j5Uhl0XaR
cp+yftwDl/yoi83kV2R7PU20afGNcwmCQ4RAi9WHWq7rZuIm67HTJrwgMkb+yrkFfVZZx97bmPAj
3p5inf9AbNcb8iPXOWDOjq3sPRUTVpNFgHmrFaC6N9NT2KGxjOM+9hgih1k2U+jIDRjCnT0BuFBx
OdGaVsFFtUhDH5xk9aDUPG4plM+dBQSC0YWv7yfDdFR9TV/zaMFvL7oFzQ9sZCVjiQFykflxeQTj
Pg031eBCQAFdbK2ebCC4GVWAisABktW0WQjVX6W+JB2NDitsREv+ep7vgvSgm0eMi0TF3j22ctQz
s7ag5ZLw/Jo0K9Cvy+AhqYfaRZvYsVb/0uJl6rGcCjBCEXgNokHSkCIxkRO7wWDnwtCrSP+1cJCU
HSM5Nbj7+iWLVoayKaRrlaGt2OgoXSBHWhsrQeijLpgr41bkzKjCbd7+DtS/SXiIW5TgKe2o+S4j
Duli3RMTRFrZ1GGp4l0mKRiZz5irzyREq2VhCm1LCwbsJe6jNIq3Ith1Eoe9Rg/G2qXDGRluSwOk
VF7yJs6zzruVunWopPCvKYsvkku4q7xUm+uSOI3j5DqiVkxS+U/V7JOfjI9EBkBVCiANzPOVEP2Y
L21rLuIyXxP3fBDmatCy72786kiTtPhw1Z5cLk86GLDkx8x4Vgl4NL9dWsxz/MLbZjDuwyTZl1SS
gdywUhV39OKzBhc/mJjuYqEkBbuKtBD/WxqRu4HJsoB+4Y67zle4TLGBFNrKZpnStHzhyohDc3Bo
rR30/zMlUPd7v28OrdwcTFssvdy6dEois3BpOH8XOdpA1ZfQzWAIbaOL349LSWjgRu2lHFFuSv1R
YReJJMPKbMhEptPWhtPTZ02szY6zppTrf5YWsmowz6Y97XboJWLyzxG+2ejGhiRbmwF+USB/yMx9
pk5GfikUSLEDLDqjB77YL8IMmow5LLMRnQvZs66F9Aq0pOuVy3xkA8wqqla+OYyltluJhMxBddh0
srSP/XSXtwHBYeMqRibYIHwQHvcmW4Qh6ches3mokP4oidPk6rKh5ywAvAYavXEWncbEurc2Vo/W
0E/52O39MF/qHmBf9MhmLOZ9McXm5DR0I1rDGOGjtDeCjZbwjaDCSvC90YLZySvGfdJ7/cHDFARt
c6fDEJCjYlGb8SyA+zitMbJQnCsbDBsZZcQTOxGPUeAXu46vBoUJAD2FTMtiGWYmxjOwRKDt4RY7
rQVIi/XFKEiun0RAJVk0gptS4Pm22p3Q3pL8PQJUyaez558wAdiYRBBU8LQqlp5MTF0qCo0LMKJS
YmkL0vHT/TeVJTGyFZ29fn8KfablrJZC1Ia+TpuEMjCyWJTrrP2gNrK30Jgba+HBjl85fdVg0zkT
tNEfpBr9A8GQowGdBrRWjdFZZ6BqsCYeRnRiNcznJJqHDR1OD96VtXqeaDOFbAoLXNjAna1Qbthv
G+1SQTqYQErYIVCY/hyNDiu3P12K/SZvFn4kPnQMV5zAnkxvTKcZjI47bof4sxgrhxe6IGZzEevI
60YK3fafVjNTYkwSHi1z5wbbFNcHw1Qq5TnSJLVit875YeJX6Kdu1L/5+soUZICxuSS2norwqx0v
FN1J9Mjx+DYRm2ITkR2zCWRogdTNPT9ZVqQ7WLwjMV6PmAyAD5dBmStbIR47EyHCsNYAuHnJokLb
qTEIkRL5zkSx4Vic3t5x4toQhSDBwDdRV5sabxva+enFBTS0ccb5oD5bMoy6SX7JvzA3KFVC+tBJ
0hKTNshijESTwUPyjt1joKZq4O0N2K+5rtts7nXSQgnQ27q9kyLBG/EKmOkq91k/VozXaCoRZudI
FIKBqgQ0kIKePRUAUzFRJkCg2qlS46tUItdCLwBBAM1Dy3uupSsVqFfuRjutFIukHOg2aOAYDC4K
41rm7MGC3wzwscEMQ+EbPtG99DqZj6xzsykC0qaPrngDOdzBF5bDJajpjOlEhMnYDZlpRnKGjdQh
R7tuQrEzIRj71Mvor+o/LXlbWIknOkWlMA9mWTlVrOzvRfwsW5Cz6haG1w1yfUUnDBCIEjH9kQIm
xYzIRcclxkQ7rygNTXRg/VAtPHB79btOtiYAtJ55V8VuTubWznitKiASVTZXXSt/WGGNsiKcYcbC
1ZTxpNQlKtqvVnz7HizRhLf53FmkmNJKVgulxxYyEg7QKdu4fNUGrjDWCF393bnPtj/Y/j22j7n6
yJR9FbxE8Qm0wirvUrzny6/SXoqeKkWnYWHMjzQhV6gHKzAD9B81LUHP32e901QaVwYSit7d2K3L
euqf1oEB7n4bRGvTBHWaicjhI+aeyU2+QPgpzykfShKd+oKNvvJOLWYPsbjnIXhXmCNYLeYhJAU3
xWyQEUqAbCODIt7LPxPVgmWmbuwFRKnBBHY8cIve0xxRX8Bn9z12J9P4SlBDx6O7mMwfthagK/nW
Iar8+cqtaQRkC2ZuPsNYiEk1LscgeAcVU3sioYg2SP+6BvGkgdpBfFYYDXLAIeJXRH8WU6n8K0UG
GtLM3eTkG5cCVwDpkGcpOooSptdngKp6MuEplyAEu455T5TZPFIAsyUf6xFHaPFutbvR33gnOrwg
rIxBy0USgVzBLNU3vXz28ltCkC7wo3BLBKwwyBHiCWTrTeJRth4YD8n+MmEzG51EdGwhan00yksW
tP+S47MQjPmMgF+Y9HEqDrWiWuro2QZ1lgTuzGITUFOF+gX8aJkQESmHI4aBVOa9wFFZsy3QrRf/
CKEf1ifjnXDK9BlVi7VU+dL/J8WO0fphMle5sRvLd1TP2Kb0u7qZz31GcS4k2yiu2CtBjOy/3HZC
A8YfNXtghaECTSGCYUIRWWjzyxtIInCzVZ8Vq6icT/khNCImG3dkFUdGVVJEmMpBI4aNNiNZkfcG
NRrE8oeZ0D90e3JuBiSUnZNt8DmOiQObearYlTu/U8oWxXAywp0XXCTwemjam62MexFXj5atMxtu
3z0u/43gXiWwnw1jCl3cpi95kn+V2FI8XnJm9/ySSNaFIMI+nAjZgKlTTJcbJuMqRB2ErkKhe4pl
UPoBCnXtrobFXG1Pmps5qrhI2l0iXVJVvoV7M5Jv4X2yKh+N9L+jp/JxghuU7UihcnRPdf/O9c+0
PDSmB/9IJ2iD9vBX5QTJzkFK1Nuf4h80EkmnxzJNfmXzrpjfVb9V3GMOfMbcpghhhMp08Tcuc2dQ
HlG0k8J1wftbeQs1sBxDRRMh/lqG3+4T1hlQ2NLd8l4G1o5pAms7ljH1VrZ3RPHgu6+sbYndMrkW
0zUbvDX6vkG9ifwzSRDZ/vEz28Mu0648IcP4yrhm0+GnQ8iXFF+AfuPoisJwhIspHzSrIqCbtGRl
bfb3ijogIf2wUrW9xSKFmX8tOBE/Za6fEGd7aZ/khhnV3i0uRvOTFquitzD40rcEmPgIjU9Hrn02
U0V+V3yTJ+aeZs9hAAfVXfX6MlUIQkaL62TYN8UpjZK54e8UcWn1a80MJYZbfGkN0s02lqN4h7C9
KBTvwzYs6OUOJKTzewtr3YG2GE8+8xFXuarWZ5mLmc6dGkdHDG3sE22ZXeCx5PQqr4P/kyRvkazY
aTbaJUHfTbOuj0elXuPAU5WtTFqICLeuPGCqXRbNM5ARO+7i6GRlG9O9+AzeoNp17rZkVdke8sLR
KuALm0a/qA0iS/k+GrcO/YJID1DQS1pGSzC8qY4Zhh3eeFc863RT5ftYfAbjQe6vGgdBE9z5ygiO
AfzPhf2r2PpOjIjZuDGnH0elF63S75a1rhndGJqAYQ+8P6l9MJYXwz4IWZx+5GARKMk8dWewrMO8
yBLFw3DI7LLLbrm4ES+EAPZohFiQ8B2OJwks5LS0uBnWumYYpO1ivL6hk9usK/Qdu+2heSVs5Dsc
P3S2k96VujFauvqRvyijk2zfDEaxls6IMuVER5oQn/TybhoHv4Q5dPaLbeKj4l/3I5LIFXA9yz/5
yBeJjLDVY6hbc1emCl9yybEWN1H99tDyu+5sxN+AHWI+0axBl0eWS59Ta3F6tleCsPP0N4avWfyL
uP6Sve8FiwbFguWbc+E+XG3VlmhQnALLkv2Wyu/Be4/h07Dwpko7OznRHcyXVCA+bOOSszRT/+Xc
NRYerB41TZWh5enCRcB2K/Peek8+NKUeaThoO7P4MPjk1NOBRqwffPGO/EfWPg3jng8sYBZlusAM
5A7but0p8ZfGdj49ev5F599ByjYDBaXZa+1N5l4JfzgcK32ueHgSZgFrKTB69THX9gxYKibFGAiR
mSJIeCcoKC33YrNAq9xLKKif4G4oV8X9J/MBZHe+EUVy0Ro+0L+cWRkiRj56FZEumNtmoyEs9/jW
nqx+67lvrdrkgvlY9jV4P7W81DvG3/m+6w8hcTHtOgyP8Ixp4K1uRUYd5moO+Oh3epqaU9XsPWWn
lC96bBmiZxg+JfiblFGa+tM2j1BeFqgmWWvY2zhjQ7wOlAff1Tj/qco1srzeInM0+ciQIBEsgZOE
VGOGJ48As40AayfOBc7JhLO4hQ0JzhZS+8yA85xAD2MUOqcszC1vFloWs6rf6QGbhgd5zaxwH+rb
VCw52hrtkZMBgH5RT/5K1vgBGZN0gDOUKKB1eGW52BCG7Elr2WDahSKV08TqNlX7iQ+iHplxbVyx
Y3ho46oOvZfCjJsK+KPqsArza+y1eRMmMzpqMlXXVkPgqPqrTYEK1DQd2r4Ifq1sTSp7TlTTPFvp
RWewkG/88Da1abzYtvymS/XguVuMYafCqEUxapbkZbior3Zp/KviSGoZ/wYYC/Xg1g0v2ruM8ic8
hcmZoLbUdYpiMj0kHlvtnRVdtfi3Eaz35c9e+8n1nyL7KxD0pzPRkSq48bt/RtTPMLhO/WEj/Zsy
DxP6sLa8asoTLlhFFSIxzPcvGFYZo3+pMsJNvKRkScVr19ok9dqtQJktBYE+JvCqZT+SDX+po6tl
Mex++fYhfpTkLkBVlGHcIbGjkk//YvvaoPTNf7hF+eE775LBwQFUMzFmIRmfcqYiAcvEHS/XMByg
BoRQGjxxFHYfPDR+8eQZiNWjhDErewzM9eKVoq+GlHDUW+DtTJjQ1CjlpuQvCrJ0F3cNa2y15zqm
/ijBjSPCJRsdMhmfToEjgQ0N+6gPNnjQNxRSgoIlfxGat5ABEefEYKJcWevkS6JOq3NgH9JaHXBR
cDDGXs4apeJC4JEZkMIH5mul5cNCG0L0IPZXm4xP21AeuVwyZGJZqYxvy20n1uHZ4hJQUDg3SXoY
+BUf6kfE1C0wtX2rYhvtLLBB4aZSVR7ZDDHHj1vqVBDDWo9gxNl9sk6sYmv01AZ5tnNR0ScWW2IL
mJ6E6BspQA+qMovLk2G6p13eJLtGNyc31sKXUx39jnEKTQ3lHPlW/BL0eyGkgDpQlFUcrdSk2vad
uuukCA/dx2i5zjjkjsSQ0jZDEIaoKH0IIf6rd2lRTMyAaAtwtC51vV4mLSEUZU58tS7meXuBQLYa
Tf8gXO9cWc257iFw2AMt965Orh5Q6fZd2+OhpTiqfUACkbxoKE2bvN8UwZeMYiAZqGvhOzXKMg3i
fUIke5GiTdERDhPqZrRHl7Ne0KzL7RWDQG4eB69fJYz2ah+ICFKrgaWOCgMorN9ydp7kuwEumIjU
uDRSPgqWiJJyi8oBDtjwjMIU5864a9BwiB7TZL2zx3sQe/MxJRopI5GHPK9IG2ZyXqNKHtZV9N3i
CmNkE5EpgdVvxUfpZDFGFXeyxmU/HjBk2tEc+0r0pzMMIRMUqpWCvM5bRvxBSUZILY3uAEQdI/Fc
UxB2Aa6X2sGxyS8ziPzSaQ11irEcoaOp4FpGVlGRN9MWQPnNBdnMnEd80MxiFepGtwc94RYjO1wC
iOquvcoS9r8m5typjO6Cya1NLlI5LrOApLLG26li2FhVc8WfOGb9DnnmTo4HHihxTNP6TAO81Eip
w1mDaxRSRE9OPfyELLzIZPsVlvSMh+4q1b+9Faw6U7+D19Wt4aJ48bbNvZVGjlaNsbeO1V2hlTep
CH+lmLgrY5L3Vt3Ovpt9/i46YnqN7jus0msu+O5Ql2Lz76zm1En9oRPikBrjwY+QGHNK1j4xe2zC
bGOyCavDTwXfqSHZaNLgywuEDykpSHERv6sy5xBhbdETyUBBY11tyGA9LTqSuda+CGhihc6SHNay
mQavumB1tAd09mZCsBBS8kXSK+b+eRdEt8GX/2JVBfwVtYfK/utFd20t7ZxpOiTadm5o46oj+TvV
u7kt90ccZqgiZGhjqoYQj/Ki5UUnrc5OARV0hgRUD6K5y3e6MyTws+YnigecPMlbdXfAZdhu6ZME
RoOMWdlENwl4JdJTCYoroTYwodVd4hXXxsZ8lmjKKxuidqscoe5zmxbZy+vGEhv1Ty8N//qOYBQE
iusC7NyOK9NmKm8zPoyb5qMspnIDkU6cEc5WRFawc93xbgYJ2Q1DcCYAEWGTpH1kpPr6NY64jhM0
LQjYVdm3Cmw5RNIs4dBctXIVUr3MxpxVjaaXmzx8qYRU2QjrAQ+Q1xKsLMVfaaO7Ua1yXQ6Qe6Gt
IPms83Cr0NI2Maov9CeJxbrdSjajr5Nu1EHr01YGdApb3rekTbkq7jsYJDnrEdRVvENLqwrWWRfO
xxynfV2e5QHjeOgDPvFmOEvWptrtDA9WvizNXd/4DIByxW4yCzqeM7Jv5a5alkZDZCYO4aqlCwt3
AQ3bEGQbsDoXQYA7X/7FaGJJ1gQy1FuhNauhwfrUyBsRPvuWL7coxWVs+k/Zr8j5oNUO/aMsxE+B
SDfdWq6LshCIcNEvirhZT1IAxvINbxpzR7LXAMj30dvwWK5r7DvC8uTl5aYNxp+RhASe8ZOtGeu+
4a6cEGwGN7SWz9O2xa6ENx41jEjGfSXxeevjTvPlre4p28aE7hFA16dAMNnua+FXB+0qhrGUIFPx
B2psA9JPt2vy8FCEwaYDOdkLJLegEbAOuvmw7xk2+nq9UofGkTxoTXq2DCEEJLV9oKvBn7X2pOIw
/W0LKLXNQ1KEO1YcwUFv3GPNTr7sx0VsSQz5+nUVVmiE6s3ICtBi6lmAwicy3gGqRBSpMGY1qP3Y
EyelBKxz9LNN7DuueiA+mf/2tTX8h7Y5KRltNHOW+kAWaAn2KAh+8h59Hrjzwf5Xqc9yaiOTdyYt
TfeVy3dTP+OtEf6tDwRDYIAW7q5k/l0W3wHjKC9qGbIz2DI+69KYxwwPhpPPOebDmiyENDMhddi+
gLPKAhNSFjZgWeCgsE/4Zxt703Gwe8FXo54meL3uMkORNxourzZ9TJNNz77Y9AsqaI2+OrX19II0
JqMFyatVCf7MfHsctjWzczbsNNh+Q84hLBM1ONe4x6iK6gF9+570LDz51EE7n+AJD3C2VoAgjpxK
+uIPIXvBf1jpLefiyfHbmsTs1jObS1KrbMTku2Q4m8WikVcj7SyVb03CtlY+IrHi46jijeQehfcu
tT9FRV5+M7V3oV0Nld4Veq+Mcle9KsE/vu+JB/H6KwFr6ZlPmG74jsYKzdjOCSaS3D4DSlj4wRxE
f9MzLWM2bzjIxjHByKyIo+jQo/LSfejjDApSDAySSRpLk5P7xwNuSx9GA5cQP0oNhaM2oa1jze5I
1R3jV2gwQfrjB2EEZEuMYzfKvQUdqXCNWXspvmXMjq0WQ0iAL64D2VxN/uhXRdioQoHEZV1Mszam
wvr4rQLCzJmoEdmjEeMjWV9mhBiNfVHiIXFyy9l36Pccy9Hcz4xFTBBPyXrOkGIyqu2Fe+pVFnKR
vQqGBjMemnDeXHSlJC7wFLHP6et0qbuxE9aTc7Z0DObXVku/MKyRfpCIxoKYbI4IB6/qvkAtk/oA
EjYFUuxtwCb3TNjdUEWLVM88gwANbO/2pbN+/YRLUWYbBnlHY5Ssez1Lpztvf+gEiNsa4rOylYjP
knJ3w4QdxTsJf2XlJRoaipPbr8nWtZ2Qo8IyDqH1levAgbwfbThZyRHfCStECvkxh0ocfE9oNwVL
W7Pvm1PKDmZgffVfv00nZyWfXvDRiUcK7G+kW2rhIMTFI/Vwfb8ooxLrnyc/DQWeyD3iqBbXpmUL
U+PpNxJaJKTm3cMwdyYfg+9WW0P6F9fECT/86DzSNhOUMap3ng7L2vrSORhvHmxqBiix8o5YOnjj
y8uwv8KpZqvPSTMLDX3GhcrMnM2z9CIMCjH61U9wN0lQQl49S1kLYR+Po/1uMtkZI4GH61aikynj
3550llZw6AZ/eqKz+GP1PUgYOWeSRlAVM9I8vqGDr1G86MZXGPPSRg+IJnlWDGWb38iEcI+0g3Um
dhfE9POgjufs8JzMsC9DHS+nr1LjF4uJQVaLhUetMY3eKitf6R4axh7Cl2jJg4WEGqE+RRirLEbF
XzBVwizjY+PB/qekCztX1rZE6iB63t7gShXNfNDdjc+0ye20bR/lC4N9ai4BNCMH1bAZSWqdE3IF
dxBxtbAnCYR/Vk02/I0o5H3ndeeebVys87Bgfk5I8Oz9aE3PTHoRWU6txcr66oWcl6N2CLR8JZBv
SC6qeUoMU/iOJScOr5rM8dTJSmrlrlimobEYrRjhi/jMA1gnRU9wOOQ7azl0+sEr8WplPhuQSQDB
Ssa7e1AtrAihHmPfDvUH5cE898JFXVx1PyKVkVQ7H81N4PgjWz7syq6Owg6Bb0wDLcsStMHIUfgR
wp4nXHW3RXoMrHSHBRrkSCE5xmg/+K0ddE9CRfGcGrNRRhWgwAVRIGIVEexrYq4ghegaVDhACAlA
plFBD9xzACOPjFkYZR2rNiw4ebyAWzSr4ILp0+i5LuYZJQ61mV/vehJgwrQ71MG4SFB5pCHkO4/t
fyvmXT0sus7dSEyA0OYK4FIlf17fmasAhKceN0trMIF6smJX5WPDLG10k4U9K8kv0VxtIVnDYrDJ
V6fLNoBU0uAs9LxbDR22FxQZtR04LehIGalrYCqIl0ZcOHvDQLnO7jsD9ebV1rJgEsTIYrDuoQg3
SWGt6EsaOZubDdFvkvmqKnsuM5ikTucXQRV8TcJVP1Yb3yL/czZKO4OGzqCsilg+DsxAbMA/MrWk
R3D6b8ckSENx0k0W5T8peso5U6eon3f4YiOT/RBGRTvADtd+FzBp8iNkWosdnGrMsmlFHTUIi9nv
EtHmRy+zIKD4K2C5P+AUNZuj1jwNtkSZu66MS6T/aNJXS88fyVQz4lxG1xDvLub8rS4iRz373t7L
IraEY8trqg65Lt2CsFwzn8kWEUnUaRXsp9Ywz8e5jV+nJyQlu6gAZVonDo8tSIU4+FT6Wym+zXiv
tr96uuqDpyw5oXqzSPBMl5F8KsufxFpPY/ch69YynZwq7cJuDsLcFQ8XYnBx1ptokZCsIoqfiJ1Z
UCO4s96N2E2mIw9cOgpQ2fpOOxThF5uNho7K0NUmyYk3q5tsYZuErn/6qj7rGOVF7OY6/UeevJkY
mBwtaTaBhG8uoKB82PK9ksSM/wF4DytCX2o2miVsCfq5SPEgJltDkL2AOo420IA+SUliCByCckV4
EUnhJRHGbMGmPyZJME+YA+tJmwZjmnivggD9udqSs35V7dMQwtinuKyBfeNAZAOBFEs2kn8Nu3Gh
VuuaI1SKdFbzgROzjWzxGkmHSqDx6+qNV5LCEsI28DwGuHD3YUVmkDFKpZ6X+Pe0nnWYcU+5Dyu7
Yf9eLUU6LntbXXS9jDa1d/K8ukrql8sxbTJ4BVMe2N1MtUPUX9XSLlSnNdy56gaOqLV5G1lOmxdo
sr/UgbYELo5tH6rg7ir+x2if4sxEqm9C+eydEu+BbLkcqiq+h/inbjC8Rbx8Vnl9RR0IWl3rCPMh
ljo+ZpF2YjQsDzFv+FRqYPcgY6+zCU5BRVwgI2WTC24SVj3ZJDTWKTqXxB+WicvQ3vtMkTuFyCo8
7amgFUZlVZB+NhbZaqht8Cj6oo/gM6G2CEbyHYeewHbE95hd84JsMxI1yOlNFERbKYZ1NlcZa3ib
47GVmUzXqFD+eirQjtSj6TwJ4Vb37H7xv01r9rIduIUfNRui1GLNoo+LanBnfV4R+4eRkhdXY7Zo
yJiM2ToHKFqUrRLzKFNeSzNf4R9w1dGKLqPgkYeo3zByUN7V0rZtwQn9y9mQZQrGm+RPqSm9xefY
NIQneXOUZtNANXfa0vzQ6MD/x9iZ7datpFn6VQ7OdTOLQTLIYKMyL6w9SdqaJVvyDSFLMmcGyQiO
T98fT2VVIauBRgMJIw3pSPLWZsQ/rPWtdSa6zslPbbTuubPIBTpbuN0hSaNtOpz7SV0rg8XCG445
wRlLDTo0aAXLDfYw1XksM5KghpFLYL0DOfeGFKRm6iwX70qL5saLzF3OD05H3Bf0epE091UQvC91
d9MCBVvFXSBgw0Q8Gt+8Dl/EdtHLyjmsA9eMYVTSz7fVNBzbgVylStymcfbUjeL75jzyc0SOXpFf
q4qHwm2xhRBR791uT4AovNO4uJ/kd98kOgVnpk69u/CgWRhfIZi1/DYUUO90dzWt4f0a3CRx9mst
9VPCYKp2zA/mdUyeNSR+C1IiGT5BNmbWPFU6QEEBcI7v6ojlYxsMDna4LWP4SsXGC+hvU+Krq5d4
ALIVo1uuXuq42EfYospi/j5oA+aEamV6rYC2GCe4rBZ25CiikFVhLiyXg07NnZe1iNQrc80DdB5F
iM4k4ExDkizFm0CIsdkMnP7NjdhdyQnS7Xot2vKSQSoKLETrcX+fh/Sakhts6fubnkY0L8iyC6vX
MegRZ6T+p1HdQabpjyCV3xMxPSbs4mL3mQCAx4oXaXFAbcXM077lRy/kXFE0jwS8fkxoGmzAlKwK
r+WCD6woj27PT637Wym29wFlZyOedYwYRiwvsUOcy+zRNrV59SNai6MKqIzD4PeU6ku36g5iyg/9
lDzOOvrOt30qg/TWRxGVdogFJ7SbTgWrrqbYD8PpLo6x6Q2U8my8HvrccOqg+k0xHPYt5EWk3Jn/
kRmSw3pygyLn3FbqoNoHGP47RR5EycNWsOc0nTlHULHo1LetWfuYoh5f2KL5Q4eX+NFf5/u1wCqG
nc/pUZFveNOMMHkERAzjiwrYCSvKkRtOePmNHtdXpHDU58sN73y0ia8udueK8SZry/1CivwgaebW
6KlEQOF6BTjX8gYf9UEBVAybpzqtjzjLnXR5tYgUiiw4oHFl0UuufNI/r4zxh5ToS887L2V8Iy2T
uIEpsb5OVgLDJxim0BVDsKLhjPDH51js/F8rzZzAnJVM7u/erfZikqdi9K+X0n+pUvcgB3nZtmw9
yWgF9I/y4FDn6bOw9hYdxO9UBzs/s5cWbnw0HUbebiMR6jDaK5tddihFMrRZBelipVcdVml/ZVYd
pugRid9u7Krbntom1+clblgQsfBgKguz/DLCyrXIlHFofa9Hsgm65GWZG2dHQXI3hWcRCyLjc8A/
gqaN6ZUbDpTMZEmji/bn+lYV5mHWJ2Jk4UjOiXNbN0BCfQQpv5SaTz7P71rjNAS+kbM1VkTjllz2
zYrEZRXnbsIWN7gIeeU1Puwfcoh+z78jgk09xTwquGEzKqBfMOG7CNRdP4WPy2bftPJrm655ZXLt
sV/osu6+W6Ozm7i32l2wYi5HOwPiCknG1uP9Jh7o6KomZ4UJ3dyrBrpeA5IqUM7BD81JtOY+nYAy
YM4WcWUPNCPfDMAAkSZACiOojP7BgiYQy3gNTniI1t0YqB+6xwqasL/RpblgJoHybd2r26ZBdq2o
V1PMCfhWygBdlG2fYpRqeY3aAG2h/yrH/jCTecBtxbqvCC9KNVyN7KBh2IulBFsTE3qOi6OM2YgP
yePQ0UUUw7Tr6uU8sxIi8f29s+TEmWvV1CcZm7M/j5eVD52ZmeUoi3OfIc0cCHNXN92MR+8sMvRJ
DfurSRKQ015aB6ovl46To/oJmeNb74I89Rpfn+YSJPOgZV1gB3ubfK8QLBbLx9DWh3aJL0DJ+bM9
1as+lGinljwg6krBFvDBTHgXYx8eXHc8tODXteQXX7PrSszRDRC/6HlXQ+Cv5yPN5KUhddcy4w+J
+TZ05Pgwzx3BVC5dWYdhQZdvEehEgwEIjKn62Sko7q9Ooemk0EYIFMlptuNXfMirkOlfvUs24ySK
v85YcAtvM9kMyY7o+Ri/noVSu4AZ36rulsEmyVETjahkqiA34gKuupw5ib9J1hBhd++2R5WFfCun
qfVJZ21yHBstbMeVMRib+RyDraA5qsmvXjMc1GNx+BH5cHVcLmwbw7zpsA4iX0UkSc1AZMrH2J8b
Ft0q+7kUv8z6Om4johqMYYjRB54f/8z3xhl2miKXqwuXnmbfqA/Kx9YZXrusofJeMZ9h4O5K1NnP
Xp6dHPHghST19bmFpk2BmPmClJ3BI/e53sIGiWjQw4oPIaYDEwGsr9Zpx8vG4OiLc2RAcgBiHcLa
n/Vr1KtsF/jU69mPeg1/+YV9q0DC7ISb76IVw6/1Or5/kf70vYLSqxF3eU/GT6RKFKUK/snk8NMC
PvJKxBwm8B7CDshZrRjWaEBzHf8EXUrKwAhBduOWkGjq9lZ09t5Agky7HNHu0EQHa89OwhXmBbO6
iGpUng6BquO6bVUq3mRZAC9lzVV7aIgf8SvhnXJwJ3HXcqoJRN+qRIdZBE3Bvpiyc5YiO4VcPqSh
UkxC+E3SkrhFpFVzOEWMtsudiRJz1pgLvSgguRMrsxMFv7opAtU6E+SYVM8iIrPCKYcPoH27sQoP
pfD2ysOszIDpQtEgNDmygfAzHDc4SJ6feZI2CnII0LZNTl4Gj4v6F2szmfQqRgyb/7RRc1e2znMZ
SEA7KT2/PmeTPReyO1VTSxUdIiQw63JW+LeyarzkhRWHoqbmCeZ7ZaOnokkgdHjJCIqueIqz7CES
9b6s8eqvoU+rbl3WJYgD8PwDmkQIODnIGYQiLG7e0KMED+Qh/JA0jy5TPM2ewLHRWXVTl+CwLCh7
l8CNyWNs7ckMVeD2R9MUrEwjAAXpzB3iIuqVhbrqB9aqWfvkzfK3Hz6QyAGc0ZFE/6T3qwt3vAh/
jMTYeiF0f37y4sl6NTym+X2uiUxgk6yPTQAZzc94k6Tds1+02FDkfAwqHi7fTNdONPrHuLnObVFf
10NyVBFj5Dqix0ordzrNdXruWtAreZ4gG98p7s2LOYXzWbhA8ZuKQLC1qg5iyQB95D7g92Tc2x6f
omJSfeEvwXDseYq6LfFI9r/SISr3abZuGvT6VMqNXgP9cfbWdbeseDTDTeVELpcY8ulgG2feq3b+
nLr6w3pEcoTC0KIzxfcY07vFS0/q92W1KgK5Kv8rAUvZhSyrh4SdrW/qK7dDJBYxP+xUdyPKjqX6
AA03LwF0lZGFFoaTQrEQuPC/U0J/plbjYClX5A3ivZmQaE/trmiYvfWp/DBtO+17kJCu5GUa4GtN
kErESuZiTTyFqSsP7k2JdjRm/x4Wb7iTn9do8DCq1/RPBKG5K2vuRSRvEiGAXtOPvkbRWvok1RWI
t+O6fm3HIjz5eXJuNIu0EHhWtwBe7KPwlLBi2Y0NDZ0fBE8uhDl2fUdBtmgbAdZnjLaeWut+odxY
q+duRTi0pOAX53z1qYfXWzUx0zHjhLtWUAsRKVTn77KC0Tolz6MHMzdjvSk0IstRpPs5I9TD4bkP
bPir8MbroieJoFklUYoYJ7zu95QkvxfBPGCmLshbxHNdSVuKcqBJc1jJ0a2h1dpFLnL82P2ZMO2Z
ZyQ9heftgmVTU3sYl3M/vup8cOfCid5iuHkjRBoTPJWKZsKXyRdnTc2FxaDCPEq8JmJcPoXfOaBN
iBeEmuVFoCK4wKrEXdmIVNQk8ctkeDKa+WcRYjMuVnJhRRDd6Pa5ZDwVFqNA8s2vI4gY/zlHTVX8
TUXhha9TQPwu0cJOT8iacJrknGJT8yHKqY3FtuqalU81vY5xt5fArJLaoWFDOz2kHpWNtnhvxxZN
hemoFh7jUl9HAaBrQwx3UeagbEbUs4mO0CJNh7kJWGguBeCJ1T/PCrqF12Z3MnjLfXAASQJyNNl0
3YrYCAgJBShqEfBqdBAwomh+tH579gPP3XUrYaZst0wExcZjBaxo+quq+8Ga9q5WGihw4lx6ILXj
IbjWvOKcnMycTJU8jbx5YH5CZXV8HBzSdLs12s0JFXzosD9r8hvPCVYiVR66v16JLij2Xu9flQNz
I9MTljZYRB7Sue+Q1VWUXcxP8SwMNfaumd4mUnJAD/rYMWOoEM9gYRsIepF4D6cO7/tWCZVWfo8N
4s54vBRpi+8U+XufMvUSvX2sBGYf41Gs1P0KkwlcD6IrEei3IEvZos0pproyp43qoX4ROrSs9tLP
jb9rHE72DledXBISsRm9OA3Sm0n9LAwixdltWNXLoEMDcjOuBIJ4KmYs70CcQ4KcjrgQXWjd2+tI
CP0uRAVmwv7RoPeBs8RmKYj1a5P0bMF8BnTZfR+5XywHnlTfE7AYH4j2RbwfTzV6UFx0YcjpHgmU
g0mUnnI2OdqQQ1bWRDvk/XDFc4lZMcOQZjaizuxBwYALuBQN6uYxVjsUAC+Va8/CSrBFRIJwVl8F
iH9p1l4bHlO2Y+VFlpP10Rq337suMcM2/5QjqQWL19HzgeNl+9Zd9MyLO0eeeOLYlM281ZMZDPnI
3r8qUtYOGJo87ex1GfHxQKDhQ/fWLcQZxf0HslomqwaOYwkpN9Pl99FjSuuEeAwl/VOUJkh6mQ2N
PD7MaB6Dqql2I+ZXCnB9MU0Yi+JiSNlGiCcwojrK3QvZxxUBxcwVG7JpUSyipC4Y1HdeS7yliAFI
rOMej+GS1O7ODp+ySSgCg/FVckp1Bo7NwJ5H9sFTg8h/9BtA5csY7herYSGoh3SOtoDxFdrAyLa6
QrKRGfe18KmMAjGVCKFR5g0oaqm7173X2FeMc2VQQH0I0we/NQEHGfKlMouuw4Htb8JqbFjL/oI3
Kabs8bZwGWl7UuLb9iSYreqKGAbMhiy0RsfczJ78TFb2D6P8chbjsm+dmf5XjMmCUJ7a6rKeIMhb
89E6CFTWeGPs06kM7ivi15U9oIyroxOqHxQMUONy3olBTViuk7+IcokZ7iFnWtr4Nu8fKrfbMkAA
Q2UDvqFpnJ9b2ANByaYbFzmxQ16xXjyutqzwfCbYCANktDLPXqTy01PoM7PMxzg8FqZiqTXigYi7
4DLhSj07UOOqunjzG3m/9C5x191nZrgyndLja9hfuW4l77QV6kj+0jZiOffNfaoTfhsuc5phhq0W
KYhStKxjqjFXeSkRmdgk3JyFyNrkzANBYc46JdYXroBYOo4DYjPVyoCtNNeTF7yYpAbEE+DtzRu3
2WpF3jds4IvBtPgXZzzpi/4ZFVsIY82ewcNDAXGXcbqbPvpe+4O9yxJSzjkFHJ6xlwwUk4dK+Qmu
AfHsJcw7u3K+zUZFrEziB/txKm/K3jK2UvmdV854sai70py9Q9Ub4BnDQBAM8+nW/UkWRX6hQ6/l
uZxxVU39J+ZF1LErViM38fdllNmrpAofWmvf9VgyaUO9dzTIGsYhpCubw/soQkI8aY0tijYkrpQ4
JgMVnMu0reVQDzQZvrZIt9mGQ/iqVds1CvhujvPvcsg+I98uB7c/ryUWoYFC+VvIgpkOB9CUlTyR
DAPqgWaytzfO2t7NToS71S/VzisIZEugixg6xCKpmRFNmJp8w4ShjNHgLlehb0nsETHzFuXelS4F
vJ/CW21ooPsKdSTmwCRvWO2lw4k0nF3pO5BcBH3v4BGrPBUXLTLtCzH7v2Z/YE2K0SBeaTOdwt+3
ZrwC1/7uZTFG654VVNnEzIe5ULAOBT7tp92kcD3ZA0HausADw+ckQN+dZ+qbMgpLYLvWO8/ZN9Hy
Oma/nK5+a5zuzRYMC5IYJ4vOzavKUsxtll9/aoIXIZ+LBro3tFfiAiPOo8nuRen9XildeYy5EQqn
v8hIO7UzDMPS+jFSmvpY5fpUGwPpEJcB1k/t4IFzY3FYyJLG8vjNZNA3kpt26uG2wubcPj5pykRk
hoR2nKctGM8GTMpLhHk70NJJDM3XtM5lsSktsk2bnCW4deRWX69MldvN4D4Y85PI9Y8IDZO7qmsx
VrtpkD16NYoRxiu7YSTCUmkq5GUST3PKgpwUd2YHH4FUArgWP10d/wrrmVjChVDKLEcCxEASLgbR
tvlW8jJHZMlE7kAk7ozyf6Kk/NWu3VPoDoeC+dJFNT04/ripIw1oQP2jmUEYZOy1TLoiG6i2PnDG
IO0L8rotzJTcHgfADahLzARusi5wkoTTIU5heSy5Q2z4wAI2ArU0eGeS3CYQlV1B65eNtNBexrrY
FBbamkBqElx6RRvhRGnqfePw8kYFvuZSBSfhcItMkzeTPpue1KAQXLs+PimlDmuLMw7R1+tcN78y
zbxp7VmSIJn8obTBchYcnbkg7FPFrDyYOeZNcvrr82ye7ol5ftS1++yn3jMbjA8M6teDpLL2fNrC
uvmrSzplWcPLzC5y3PLdPRiVbvE7HcI70z0VDAoA1PAmW9bxtXPWr8ZHFeNiUUzKl3mi9wl6+6J9
HN0NZZlZ2QWVD14XkA5Y/dQkO6pO7+IVJkDDhGCoJZqSWB4tRNmar/4t3L6z70CHcrlNFrYhhGOs
DIs20kpZ7lrh0N9601E5xAz4Pha8IkZz4LqcVvxXzKt+mSz4qFGz5nn2mtUx5NonOeHjDMIq3MUS
2Z3OcU+2yAy5uFj+suzkKOgHle66zPwMsZc1Gf7hzkeWmYXjx9Q6LyYusqP+MSTFTPbaGS/Ae5it
tJgGSEvH2iDTjKDSbIKpGJdfpHh4m2rGy+l9mKF/p2c9lQggkTiVAeXfxTBg7QSgcR2MY7oH8AoW
KAoIiHc1yb1n7IRfo80e8sC9suWAuZsCRktoBd5gApzIiIbKOU73dcjVku1tSOplhBmhTeJTF9O4
tJOq91JycUfbW8rKZ3y7d14ymV098juLlX3xRwRka/ThOtJjuwVxnLNKLj9tipdUYte7SC3fktun
AgVV3/olzeUyiPq6m+xrHb/UaXBVNs1FhU5tCQtuu7liDIgpXLMDrRq97NeOTrya299DH72K9NQn
/j0/0XWZYlCcQ4RtEIqZX+cHvcyUHgMjmqkUXz5ppIllv7fG+iqPl20KCQ7NGaOTHyGOKieo6SvF
4OCn8y5KKJL9kWI7SxP2UfOug2saROFrPwXQVP1A77iRZtb7HntMri72epy5ZlwufH4k5sNpuieK
/lm6DDHZdb6k0HyIQlnYc2xKPlm9WsVwpJ/1xH66jy/qMecdbxdn19Gzr61IkC9Mn57DWdenNEPz
upzCFuRjH/FuG1o6/yBkxTlk17Ki9phz1X1L3arlX79VYOLQZs53N6YObLKWVkb4JyunjdKBqiMh
nobVTHHBZBnnstC/1x4xR10LmnlpnsMSORGCgZOe/ZuYQx3HJK9Ml/DKhX6F1a/er8S3gBCdIHS2
isF5BcanZiLadbk6tjAw5xbnVCUPMzQHP3PvmwCheJs48JJmwioHCyelhSXbuuxerFz2c09aLLWg
yJt9lLUJwsKflXlZJWV/Wfo45jygBz6WVdygPGuSHWpTA9U3UDSaXiNY4JluA30lZkKebYr2yDHR
Ja31Lq15O1YBs5CpgFeUpUyMJsu2iFEcnogN+ZYqBIzNMn1XXhRdtTT7UcF8mhF5saJ0DbHSm6Ep
bszoPFrOsWM5d+9+x7pNRHxdGQ76emadbwqf35erqVjF8pRGWl/Gc3TdDXoTWN812o2uchaYF1KL
6yXjrGqztD9RH56cnkzotGHI6yYOrQIpUFUKnVYuQXRYDceXX81vsYu2NYy67FuslWKAjw0N4e9e
FjweuQftWA+wOybemay83Dt4B8VubjCc9TERFnr6XFtKPZt094ODqalkrakVWY+auJmmRI+XD9Zc
BYN8UMuonxrEaCzxB1ZYt/Q6kPVdcMhJhsvDHjnxl73bECq2tm/MtiizfMXMhhJ9WbF5uhV+Ri58
ogv7byhu+I22T4yhFP2sepOJuJUL/1UmBY1yH11oRAoX2GdOjCRxtB7GjNCM2e0GZCUMi9Z2Rscl
SbUsadDnLDt5MgTQJ9w3k/kOyoLhak36r2bTLhSXUUGn2VSgfqN8A3VOVEn+t0R7VDNLApWgHfcJ
T6VfXpYhf1ceLHGYHP0ePT/nF1miXRn8ECg1B4fHzM3lwr52+M08Z0XDBfaRo7ZBFB3XZ0u2rprE
oW71ydb+56pXYgFrTvjY2adl9OjWpLgE84ZqzNyPyQJK0pN/MwnkvqL5StJ2uphn+Mg+pkMP0KMU
OYufBTFsRkfcCV2RddseW6mQxpaGpWeTX1dgQMAo46hpo+hZSt0dy2DewSlJT4YKGcFI/LvkSduv
6Ztf9M0pHcvtR6ZNptV6aFOf1egUFEdtffLBCXhA2uV4O5PV5NT6Tn3yQ8RunZ2rixYAm2JsTLIv
pfKiPjBWNaOAmqOqD95VIMLWkbO/WS+WNAA+LzHBpXR7YppQ3Juah95wuPQGBT9PNlFAI36PmYbZ
kTNKW5oVGNZo3JIadEfJNOWb6qlh/GYhECArDbbv9pCU9qc70BvlY/Z9zcb+lBPLJZmdmIghbZ60
NzU+uqxDJpuuyAqWZZkupo7EnNJ5rmamN8p0/om7h32gaPYp0eF9Xaw3eSBwzafrFbyXPW4KclGb
+KNQ3+cOAnXoot1o0/I+zcfnelFQrLTH+gU1bxNxLq3NJs+s6vdW9DdjzkZG1LxtOq8Ah9I8ZBWa
di/erPSZ/2LD4jj7y/ehCT9qQb+UlCgyg5mdPSymgbCaqeCNyQ6kXsHWSZa5GZIB1E+/3QRSeu2T
wBIh6YjjebPaDfmuYFF3TOM3jkx7IWi9sNIwnBqa8iJW/Zucub99yVFvRPiaWVdcdxF6PM+gmM+9
d+6qwxwA8JQBDIEya9FSIZmrnOytS6m8yvHgK6N3Ot5NEvlkSBurewptwnEVN1k8EX+TQd9KgSs6
PfuCTAFv3+4WHDGHgDU+SajXeTUsp5Uu7ILPvpQNIsya8wS2h/yNDLEaAbFMDUrw2aJfXl66MBmO
Bc/qNzV0l6VMmAXGdL+4Je+bKHwRVWj3ci3ZOWbBPkvhxgwO4asRwnWbrsU+hs8xZwn4xzBgu5cO
j2WFChULxqwXqJjR5+wzgjWxPvQS08aSJs9zJklaqrhogiH7aj0jmVc6V1OaEENfYJAh1jDrE27r
heFHORO96VFZQ6unlesHxo7xo1fTlia24tXPUPqM4dIdu/mcxNHEje6CwA8UQWy12g/dtsXrq+S4
rAzOlgZPhSrr7pS4+1EvN0uMp083wWXoDdMloJO70f1u14YU9LFBiK+5QDBjMQKI9AFUkGx5onqC
Og3hVCAPPmYAtl3V/WbBWOz91DnJyYMBHDNbpR8KTvQOOLMZFue5fIgM5IUWEwD+evSUy10WdOEV
Ksrxcl36rwLVByzTytktE71dJl6YwPYoLC0nArXwaCVZhu4uWXISL8Js304W/To5xL4TJXxOdb9q
Ox5ylN0R4CYb83oiHiPSYmr2fiZ+1Fnb7Nk6OlEYE+RnHmci1gyEGVIxSMaOUKGulf3KqXquRDQ+
OKR07Poqfi2T5Fdq+uLsW7Ii0ihLLnOnhYCCUK4KCETDT4eKT3PCZx6zz1Ckh7XSjIZGGnRTfaBd
AE/qeeAbgrk7hSr+LKfwsuBx5FwydxNZNYNbgfN00NGz4oh2Q3xdB3wPT8nrTEE1kUvus2GMgB45
Lvi3tXf2WV0+q8UDVr+ApNbZRz8i62vKEewYT3vlyhiI+HwZ9tdZMKX384o7e6WaRYhXcU+RE5SW
7JtTnDC1bu6Cya13c8bgMsEPcNXPFv8gN5jHJAsr3wI0AfXaBCPhGI1AvW0bnCI11juJgqsK4D94
XgJ0qGFIzWwijKC0hm2PqZSFKI6o8i0UFBHB4E27MDLzwa/1a/+Rr/Ex9fGwGFy649ju6+VxjfN8
rxCW7zxeTVXCVEhz8uLSJt+tLfIlLuR3nvt3gsNKqur5awkC8psc/EEr++VYOO05cyhSHYgQJQug
0ltvmz7a2Y++kv5BhuY5KJrzir9zHVitY2diP0iyWPBLYBPdK1NC5Xbmx2W9UYZ+UXcr8LsKMdOM
3loAYNSp8J9iuvogI9RBFvJcDjSYeTDdWAcirr9JsheJjJq20pLxTK04IGljhBl5Fxs3xPE+622y
jVEPzE71q8ANjtgBHB0X/6Y8Rimaoc2MLVOYpkB+ZUI/PNFpZDHurth06xWn/KmIWKkyH2UiJpsH
4/k33epTfk4oMbYepkKBiUWOVl533rrLYKkGYr7He/UWyEhzBmZ4y2UL+a5HMzjBdo95YbQZL+tE
LDzT99WA5H11MNDYJICbmiBTt8BMN5mYW/QJsMD50JWhRUCaXaFxBeecaAbqQuEamHpw7yi445Sw
ngDJ+5DwutWibHDK9zBDCwF6EZJgKTkeUMwRRpNrcyh6jo9pNUwmVM1xkbD/xGd38Hv0U13HxNNm
FKKwaRF+0ka380R+ICqxSPTpcWntS9lBaMLuOe7qnv83Ge+lZ2+SGdPsx6i5dQDG7fpi3yFR2yGr
zhFbcB3lcW3ObnYgfzg9j9ClObl6FI0DlLSe0Y6TH9uU0ycO6+lUZPYuGCOOqSZEORmq5yStEbFb
RiNDB7Zl6edz6UXrKXRZ7uJEdr79+ce//ePf/+1j/t/pl77XFYvGxvzj3/n7B2bCPk+RHf7rX/9x
/NK37/WX+eu/+q/P+h+f9Kxr/vf//JSb/KPXRv+2//Oztp/mv74u3/2fP93u3b7/y1/23CR2eRi+
wFd9maGyf/0M/Du2z/z//eAfX399leel/fr7nx9bd7F9tTTXzZ///NDl59//ZFH31wv1H6/T9vX/
+cHtlfj7n2dMNu//1+d/vRv79z89+TfmYzJwvRjVIaKy4M8/pq/tI/HffBW5Ho5D4Spm8wEf4baz
2d//9P2/iTB2hStCz5e+FOGffxg9bB8S8d+kC/gwZuEZqMh35Z//+e/+l9/ff/8+/2gGFG55Yw1f
OHT5Lu1//KK3f1nEzyZE5OMq5bu5MuTr/dF+vD/mTcrni/+lgrIskpBLG5WpASWdihWH7dPaerba
Fvhh+VVqzIFOLOwVO+Abr41iLoNL08lxk2/jd4tl/ZRvf4xqZI1I+Bd9LNYWxhg/Co6DJRDydp71
0xKm84PMsSb6BJ+4PQy7KoV5pJgn00kTkL5UdyIH2Vu3cjpPUv1y0eg8xRoWmkFUhjb0y+OTaPQZ
iisY57OkjOj9er16TZCG0whVtxkpxlifAvznFjOG6sQzijRxg6n0TfeJ+0ytznoySQid9wlAshjt
lgZ5hKgzde8U4hyETXP2yuE9DiOEtCaBq4ZAGl72Wl2bQJzCmFS+kOIGEATlfhsHdkd4BvXQsI4P
a5zYy3obzLd9CCkp1N7BiZPxwbUd0EIpMLuu2MjddY5OZbAIsOdUpLbw9CsDD/pmP1x/pkF1FzVe
DZxHgG8ZcQ8JcBJE9qQGi1poL8t6DHd+Wh/SzknxeI3uLotrls4bZU2aiQQEahZE2bAH6mDy2NmR
eNuP8tZRNU1k0bu/bO3uhYBQUtTdazCybyQ+bbe0UXWNmbe8xCb3Xk7JJ+qQ5r70mEFY4+3zWSQf
et5AhyEwcn9xxJWvi+6uCsqLlCXtQ9m7W2NJbECUnJpglru8K1u0w8BxpprDMfGL49LV7SODRCKM
FM10XbHVX4cKHaCI5pMo/femgsasAudLUi48T2gNVOXEj9DMACznw55ZMSPuMekeplphU9Uze5Ki
/9J5u1xllcwxVyj1jTubTemY+dAiTLAvpBPS2TX4PMIRk+8lPdJPRWtwRn22Bfp49alQgwXChQ0G
otTezbihtA79R+O6xS0C9ltS+KS3/FDLcWjW7G6W8mkQPAVb9JFQkb1hgU9SbuDlOxuk26YLy1tR
+tzgUYroWkP4KsbknnuLtMuJjX5Uk/E9TAZbSNKGdJcKGP6ACmMAFdcGQIbNkj7PNpsus9Y9TT4a
BxEm4iS8emCH4YkT8uDmh+OF+17V0c/0sUwRtTmDbqhcm3u08y4zxiHcZdPUvRlvY6DM1QC1MhL3
Sd1+OY1mc9lQ0s4Srv+Uxk9EtUfOAsIp8DWGZkiojBUTN4V/zPzd99SjxdZx0iJIjvHg7NraRdBZ
Zo8o/H+Oqs2upkGPt1EI0EmwiuaNIm6HNPiEyJU/MtKZdoVKots5MuaybMfu5EJsvS8rB/rp9D5y
Dzx6gXDvdfnl1RluBB0/s03q8TB05qpM3Ycx6osrGPLjM1j4+uAsACRyE1yLpI5OyreoSLc//Mgz
141tCTao2U2n+WzvBryMFFD3ySrneyfg//Vb8F9XLvrAvGqfjk1x/dcfCUO0a1B6bHhmOFX9CAKz
Dk297W5QqGSeuStXKu2cQu2KGUr7f9g6s+VGgW3bfhERQAIJr7b6zrIlN+UXolr6vkmSr78D7Xti
3xNxXwhQyS7bgmzWmnNMQZJlnCUbDy0XKnFW4Bu7ivojGw9cWLyG/fRaCRJRPDHEtzIE+2zqAJ/9
ctm6GbYF7D9EFEhrx4KkvBoLprFK+FOYsXNnmUW2QByAOhEFJRzApRf6x8GzNsv3IY4wGU0V/E34
ChkRqMV9eFyGzijOaCFWg0tWYTL4fwYkt4vTMyC3AiXvvBsTRbvSJtii73BOLWfWcnicdVhRUr8/
VTPgvEssNcTptCP+7Eg/ZmePeQkVDOcM2Ws5GcEh8qVKiz/VAH1JDNQODA+7Xyw5dHq+pbXTYW+2
qN6NpFUJq/ZWk2ZTN4kWHXU/5/vRwYHch0Cjo0XS6qXQ4abgjmlToVw1vV+dQ1FaDO8yElRUGpLz
aoLW90I25CShuspmAGJRBq/fq3txMiVdUuWga8WPN17agayKKFLFnmL6x+PKkTAgfElv5HFzENyr
dzQoiA9gTAS1308bgkqIf57Jrq9GvtSazfYWqHg+tgI0AyQCTL98X+Qn8XVYDkIHn6p38kM+4Yde
NnF9Vrmvo1klq8kT48ac4Fg8DmoEvpH3S05kQMBlV0LyK2JpXIsWCJgagmY3WFP0+njNTejEThM2
RUuQpDOP2KKUyU4K5R2sL8g/jyvTTcAzzna9BXKCa84YmKRm2z4UfoDOW/KEtuTLSVAnm6ngW9pq
9jc9/YdnVsRszgi3/2p8H0O6qt8CblQspbQGJp/yJprQf32DS+PxBNBPhuoYs3HMZXxypop8Ez/F
j8h787XvhSWhM9T1soZ2xVM4aHkxOna8Gv+eLlJchY//0JkrYu9Ho6Y1Ny54ipwqdWUKJNBWSYE1
k9doypAhAG2+BwmfrpOn4jMp55K6hqN/ikWS5MHP8YPr41DlVXiNq6s5Yql/vGKDqQb8chJUdU/N
NA7bvq5/qslFlINHfUSs7cXdVc0pOQ6C3PXE6u3dTINtKHp5CWwxCHYe1i80rvEKblO20r1F9IKX
8Xk4CUmAy+UQRFD6uiA5PS5zWx8DjeJTkNooCwZZneY5ibrjvH1cVtzJBzmgtIyLiggYGqqJ5xhv
DpPls5uD7A8r9065e0KWamQfgR3sohlpwuMKP86T23jlPbWK8T11N49XEYAYRyPRb6ZKaQRELqoP
DN6drIxXSn/FIekSgMNCZj/yEdhbOjm/nBwZlt2L6IUd4HxieB9Wjy9tTqYX6V/jiJYvRWN3woya
tnV0ilLDQNM85deyZoqIM4NtzQittpKm+pHb7tfMWuuv5y8dpoQnJYkgfsKh2ElK13uVqzdHBd2d
IKJgX7WDCed7JiWJoDkaO9+VQo0Xtb23G1DmwAXhBoqMiV1vq78sv+73Vp4RrVAH01dnMQKDsnXO
cWP17zVJ9Thq1k5fzYekmQrgjQpC0+P0cSiqrDy1lsHKIaJIDzEgQSJCOdBd3HT/uZ4tMC1Ud/GO
hqbCNFikHvDe6G9J43dRftC8CYvoa1b+a+8OmvTtcXqbS+/kdq4BP3eiUxRkziqezOiLphV/Xzlh
o/fN/EPG//yC+doMDDgA7nSzu0quKMOPm7Trp5uYWHvMOrsKPuyG+nT+Vw41ox3SZYinAXkzteIe
RS3UhIRtPQ5tUo/XZqRAGU0i3T1eE4XrbFMjnp8N0/ktonx+ccNheOepfrIxlYMECJNT5BdEiy6X
g5WTWiWgu+T2JD7nev5teuP/94ukC58y9b9kWoc/vMi6y9KE+UrKYzME+T+TGImYnsYC+yKONR7A
hLIAaHJ6mdojAijQiHMsuyXYMg7/ykmcjCgWVDRHeW59Zn9q6B8QpuCRScPaGs3oflTDdLAg8P7K
6o5E8M71LgHN/bPXo0N8/AN0njUjfvtZRzibpDjEuuFXVVHzngbWCOiHmvfjsuqyFjdT9fW4CpRo
r3WWnh5XicrU22IdLzLaSe1s9qs4WSDb/zl6Ycx5jWyQOyc7DjYqe5lZ//fwn/f8P9dWOR28YObh
5n1G3r+nmm4iVf33CpF9DlaujtZILnu6gLb74oSt9/I4y4vsT4EnZN8msfdSLwdLLz6UGSsCnxfV
03zU34Rf7lrVRB+mRpzngr1Z0/HT335c7hQwj/cxEbyOKgvbcKC/M1LrRIKJI6aThOtPJNjj85L2
TNP8nHYeWIyfRl+2m94Vwc63ZAVlddo//pmdIBQFey5OVm1Zr2UKLbBdvq7VhX4K5zK+Sqefz1bg
Xhsj/EiHRH+5OdKAvg7qI4+9/sre7TYZb7hyTr7AezXVebLL6sS/TUgVwFf11m8rMs6ORdRLZ5Ah
axAFOqs22vAcszvwLGD5SdWvuge/gZyKNU6yGF4FVIVYEXz3uExVmVwfZ+ZYvQWIdw+Pq8ehbU1j
Yb59//elhUHstSo+tFZTM1Fa7odnM+W3CEtWTV25H4lF2wHmUUrNkn81maCf7SamGyuDK2Wh6hyg
iiQoY3F4UlYi91B0cJtiyyJiuYrfynjqXpqiJGOkwUpu9PGuL5m2MPibrDwMhICpHACam0j2PWYD
HOItcMAE+Qc6TKq2CtfHf64NypKbxBqcZ0XhERBbyYija3ZBVnbWSdG98AuV18fByughZWgbV10J
DTcvw70B8AuNEuie85gRngnf7Lntg/z4eOm/rz/ODDaaKmrrS5A2T7Zp1BdUBlTMUqMQe+053+A9
5Yu33LmUrtZF1VTdD8WPtDGZT47BGM3Hx1lPqtkxDZFlBjQSgav9r394vOVxcK0GvEAq0Q1P/sKP
z8iequP5gw60OjtlMZ0fZ95y9rikptjt7Nb6zzse728bdOB5Qspx1In2GTmmRYIcl3blkipZoDFi
sU5U26TVocAPgYCqmW5IHa8kLWgAolG9qxH0fJoVKGmraz1w4mnxOYJ5hCMT3A3yyxGuwAJd3iW6
Lj82elnYAD/BkfSZNYidoHChQ6KjgJhPZsS9tNkmKQm0xHafIE9fAh7ykuom8u0vCPTkZBgdiCTX
6j9VvFPLy707e8dJoGB9XILn6VZTQnKNdAgkBBW8YYBENcSSFVLN6Ny7/rtLx+IjMefsrZv97ePK
ymL7xauj++Nq9L0eUy/Soylash80xCq2QeyxcgT5xjSHGzzA7BOwKQA8DefPXkPDVknoX5AAL6CB
6rn0WGw90chIX1rG+NQt9dVl/3P1yrdxQMFY2w5p6HjXcPr+SjSSbZf96BkvzXRB5ameUZ94vxoL
fAn9RHiQQE1E2EgiT6BlpLbiRl4OTph3YHE6vctCWMCPS6QjHbLdSqz7KAzoIORjeDDziNbtnF6L
wnDfAJ/TtjXmbo8oz3sj4WS8zI59eFzVSWshdE0lu+osOyNezc61GH/K0Z23PInZ+b+vo4HEal+C
YY/oZo6g2ui0pixU9fh3MOKb8v36p3CQmEDlmu8QplAba7FuY1NuB6Gjr2K2P1tdITVR3ISNZeI8
BDGXlbbcN2PUrOo8j746hYHRqtLwMAwVTJyYvIaW9tq56ghIsnz4RZ5TyTOPEjPlcnicPV7TrTyo
ui5oOnl/m3iqD3xG1tvo4FSD/6h3tqa4X3jz6+P3evyGLnuKnURV9/jt//v646wAYmJHRZyflGlN
YDXQzloBRjNCFXtUvyK+2bi5Dxm6Z1VMGrIOpu/CmxB7udPb41DTIVqrsCVHvmnIkxoAeAU6ojlc
1tIjt0caaCXN+PI45DYunBB1GVhRtzk/DoYAO9PGE5xZK23POdkGOOsc7DGBZ1K3D+kMsCNv4Dm8
oBYKXoZqMLbdoquYH++QAeketi7JHGbPcnbPWazrc1YH/RlF3nD258alEbac0uTdl2JCwb+8s7bw
69Gd2kaSwoLMavxLnoFaZjk8Ls0iRV7PXuenmmPycf/3Wx7v6wa0W45iJkDPHr8ktNAPNnugx9VU
SAhej9MBMHM7O5qZj7dRQlCIPem7U9SCzraokl1/nD9jrz7iZFJvdAGtN6+yKLwk82cYMorRnIU9
slzaKdmyg0VoBargr14MSxr5FNKPNZzV47KKjfHsJ9FXksnini2HHkUPsIf0ze4EPElJlJwJrwMK
jbk3Syu6G8gudwhVJagl9FN6otk0ssYAOdpSbhj1L8a/+dSr327A/4hrydvX7WQ+2yFJkmNuN7u2
jTUPeJt96A7voDnAJFWdEQERQvZl23gV+spCwC/qTVscdIcnuiSmpymn4EvKL38iO6CGj7AuSu8H
f69mIzWIbva8zTHyXLQYBfxHkn1GelUxG/hFItd2qAYQHz0ZWLhWLZYjis9RdS3kjIJ9Su192qlw
n9mKrTV0rZlREb2bWOG1fXBeWnDDbGGyXKlDyA9p6Mo7p7s+65xzg7Z0Vqa3Fan9UTgu4ElZy50t
SCgHpgoiaiFMTEZwmjU2pmJGTTQ4+st0wn9ea4bPbp0T8rCiFE1uWORbu2bEEi3iwoVHBznKo05g
j8S5oBsqn0S4yBxjdOVdLlL4UpjU+fi2fchOPvPydyAN+V6y+bDaFIREL37gTy++LJJ/sJAE81kF
v8pZYCmo/zZJV3xNSdcc2YwjF+rYXzehidvM8dXG7B1ri/MS7mqBCrmg7pdmn71g/dvaWbttIySM
CJ9oLF9I55IXFqIkRc/MQkODdT5mC9spwRcNn57lgN7TCfbuYe0OXX+Jqz+Jb4eXOMDrNHa4YCmg
5lc+4OIa9VAF5gYYq8XkQRt+VXdt85IkZvqWBo79PHn2h7LsAJMjqYi1MV4C4eeHnlLkU24f2hK9
I9WBdo17nCcOIU2ZL/wW1i5QyKymaU41WH+3JuK9SNhfQq8izLdHWgB+52Z0/UfgOsm1dYHDBo1k
eEIwFIVFuqOSmxF/Fp7LbKYKO3mnGWcPelULowSuTytK3VfXSbHc1PlrwiOZF8Fnk1P8Amd6av3G
uaZG8Esl6sPMKpPiWKgPgNTYbJhTSM0g+1c3U37KE3SOHciWIYWzBLOArnUVXMwAw5evMkLiYI8A
saRnE/4lXCnZm7g7w14YOH0HIr8xpzxXHTOoNKNN0fGtA3NvjaLfKxNCgyjCJ8cUx2pGXlAvZrGq
+YGU9A9KyYVyTGZMkk1bNQ0+CL9gVYS22oQd9gHs2q3idkqQXl1ULl6LLiG4GWDxc94CXQZI6tmk
DNgetlsP1ROoY1oZTA9PcQ+w3qj+NlPn76RTfVBFfFK1IzHD0FaYShTtYyB/FH1vXscI0M1chXRi
KzAQ7FVwpYs6traFSOmxPA8BFJjOIalgNA+Jhzaxt2bix3SyABmGJ0PF+YYm12LWEgUrmLLceX28
ZhvZrfCvgdD3EaH5etN1DAVjlr4A/xsp0uDWDGpg8MpRv0KF2i9I5yNthoiOEFzCJDV3XTD3pzku
CRhLvB8RMu5FldsSyaa21tBZ2DY9QDOFRBKPW7EVCvmvz7qHou+Z6ssuw7kFMBUJlJfEVyu1cNq6
R7rVK2UHBWo6evgBBvgS6+CeogI9n0jtEB02T8i0Xun1GZuSVVgTuMDKKUs8+w6SkxBdmUqbX93I
orAtu/leqfmdanh2AeUw340EektLhpttJoCdLFD1ZmpfnSJ4YpSpiMZ4pXi6Fd2wdsIuebXmRRxT
0kBzsnLP6vAgwr45+25jXt3CdV+m4FRp2mJuz51FW5N6Q28gb6wgk3Q/jBktlawL0lQpYie+vBZu
tSqt2tgOAQUzzzMOLDTf+mlv1umuwL24aduZ1ZQzb6zJ+5eDYXgxTZZU0jHbvU8bbmwrNDseDxvO
0jBrrO0YbToTCMGkoohl0wL+iIzuULAo5nHH6+/OYkN/TKxTZzzGMIzf3BTUVF9IYp/J2NlWXY41
z3ZuU5dNL3OAayvOAp9AlWLVeICdw8GyKfxGr458zxFyrSka3oGgihVNwo1RhUTX1jr60Ucodmxq
EqwXf8YTmulSNPpW2A2oU7BnfTXJrcK24orxVYSY9FKWF3WafwaJiRnci8SqGRW5lHI8pzRBN2xo
wpeh+WEmwAy8uRG3ybk3TuUe3BLneT9G1mflpDt41J1AFykzDFB+rqydaKJ3FcXG1p49MHcW8VYe
PqgDcjIwtP68QTka/mCxg721+aPTnucVDLHdtsZR9ahXKo14yxteq7kgfDgv5r2hI3hXERzf0Sz2
wieOW4kX0zGnLeqPYOUbeCyYUsJz2EO4LNvvfF5mjKELDk5dW9sasckzuKis9F6UJDnEpWFfAwAu
sLejJ7Ts7YBNDWW7l60s13z1EF/vh8ADCXc3S4JmmHef+pGROW1Yb/buj5mCRtGSPN5HhIYvcw6+
+XWe1cVORYWB+cmSuHprmI1WBrqHIdbBvghFCSSewtrdBr73HLURttYw+hGEXbuahnFXtlOyT1Lr
V7iEVviVeh+1A8FP/xu9vt7gUpQoecTOHB3vZAOMTNyoOLp+vo9NcGANZsRdRzP8TPdQgd+f9FU7
wkTwbJV3h85G2xkfNFX8SDcvU5bBLnCjU2KQz5ROTG7SGY7oTjwiO+Np4xkM4zneM9suv1rC1T/7
QfxCl/cWxH+7mfierJ5uXe0dGlv419JwGySWtblNM2lDRbKJ4J7+qkxWe2Wk9l2P4NTAphKQ5Sny
otMo+RAGW1VjrhQACi7DAdaZbrx1w7TOjVC+5GFSXLU0iQHvMntbKTneR9QsiSYLoUOziaAIDmtl
rYSBrTmOs4+2thDD6o+A5vmxi0nQcqmd0X5LzTNuQXdbNZCaZDbUFw+1cO5Pm4gyGS3awbrUDwOF
nvMa3b0wibDkRZWT32QhyNlVy6WFLfvi1mJvwv0+DoyWhuO+ll07bOKeHnFWWbC0DP/Crqg5oVBb
h0gAxVNuuOcEYgTTOWW6yB8nTCichZKzhEb8enLIXlXdVO4qGR8KUZF6WiBqzZObryH6NbIAilgs
RuUhffV7aC+6pcErZ/j9Wecy07gf6Vw8ObT9GKb3+WLQDVLSFm60Ueyd6iocCaP4oPWeHBu/znHS
kejBglu+VH7/r0Wztm4q7E6uXSP0b3COVYRYDhHxDE01Gkf8uShjrfm3tkFg+l/O0FztjGRuYWJQ
M7UB+MhhaIwqezg+Dm5nDEeMSEi8QcehZjeg3Breiz7Zwl5gbuTa6SAPD2UEv7/q+HhFNxWrJJT6
7BNC+xRm2QurBGr/gkirR5X8cdZTOOUmm0sSFFCHeJ14Icw3vtXNfGkGZu8Wo/uCJulfKgGIpAhe
Mp1gxcuW1jt5O1Tk9CnKX5KllFBRuqLxIogunPYwg+1XXgGCuiQi7KSvQYh41Y2K7KeDvWijAw9a
B1Y5RBKaqkztbEvc9s9t7KlDEKHsrloir/yJJQzLtWGDeD3aZEL+jTpjnUUKGrfcAsH4W1HzpNfa
LYhBoiTb3E42oe62/Wh9d50LPG+qn3mqpl0+nCB2pjvXdFYmiAQ61C2jv93jNWiaW5FnR6mrV3ry
+V591aSflBNgTbUgGvqYxlhiFNRimfOn+nVog+KYWkQ1ueI6G0s+tB3v/QhdKoQWwD7hrzRzYZEa
siBiKOzwUBoE/wweiknvd5qQktr4NK/HGOhrb/S/hcIcEUbNOYvkrVrqNiGcJ2lNVB2j2QeSLIpj
n48rFWqbhA3Y8I4R7CO7/YhDpfD3VwDPxWxupsngJeerMDHsJdJ4FTMK2SFOPzurP4tEnKoYVF/j
qxpnZnVuiuGGBlxe5sz40EmHOSm2/LXr5SRci/xYy4zMEkaWMKBmXaGAtyZpkbi+BC7lSXEpRmOX
uFMKTNDABRrX7TWbyDCpyx8VhuV1OgoMBS1urdzbjoOc9nRFUSTqkhlFElJb03qT07s2lHtKwf09
52EVbIkQ9VZF0x+Vi0kutR3ypZX8O9kKAPdUoAcYV6OLp8LJmvlFgVBy7AySCS4up4rSVWdD6cvM
4kpj84qGx9t3FYuTJxXHmNEqKpeyoM3gBb5+MmaBUM/vNp3NBFWFCBtNb68K9RkYw438B3I5EUaD
cgEaAQdV7txJf6hiHN8YRP6wgTtx/4qjp1gfSytB5uOmv4LcPrqVY70Fwxs/ADTkAPV5R66kO1QL
DxvTAtYNkuZnfYSsJs7ozzZeEVdvuZw7yEbQa3qdH01/C+1Xv2OZmNa5cP9KG4lll7FtcGk8V1TN
oUx51lWkzm+LiDjoJJi7rTQXFyhVO0XlexdFS+pEm9C88TeIuTlJlGQnJOVN2vbHNLLFmgvndxc6
xj7oO5A4CBmyujpErmmSpWtGWz+wTtZArI4quk/M8NaaFArswhp+d+9FB7saA5bKxmfFjUdOnbnp
BvM49VYEETlDN6mXSpAY5MbMDepeMZqpzGNtGIRENtKhBYwlWN9O/XzRUZlfGJtJsAxRWqQxqIG0
bDCtZ7BhG+KvWNj4Gz/oprsr9c9gaIffQ9OD5P9r2pNBpLT/nowXIBwZ0yLq28YG3yscKz2B1lis
4DD0UQm+T/g9uwSWlUXDn+IBaXUUuL60pBlDGRNOmmW2Z5nC6xZ++mn17pLzFZ9s9nB4J3GEx2aw
Rm2O1txUxSqzYLlQIQ1Qunjdug+r6otF1BEzSnwvpP3d9DBqC8AClV/Li20ofQAeZy4BM+KuU6CK
Uam7j6Cxz/2iNM+HV9Cp+s2moIlqdnp3p0w+K9/6S/iJes3xMj2xzDB/22Je69ESd68RK3vE6BvZ
yOJKzVAotHXjc6JiEmf5n3EewQXU1qmTLDfixABzBZBin0XQRuIiIoJWOi+2b5knL0T8Ik04nWly
m4PUXykQF9tkpIydMHjvNYALBFIhjjWj/kqcMsFt/mRVjf+jGTqKKuz625LZTcQnM5kO9SSDNe67
j5HAWayA4tjBBENB3lAaAzHd2+2wCmS3wiv5pBh6zEy5W/Zz1YGVH1v/3LCqQ7kc+vje5CVWofrS
Ag1aBWVyo+wqY+xGkrgmXVrPvkGWaOeN9QG1WJGzwnX+55TaZsIiFjuSidezsaL+TdHsMesjni4q
0Q5tSPNPOur0PAv1FDhxsAG9Yo/kRAqp9N3QY7s1XURmBtY48tv0LrZYUUI/eGGKBegmBrWtHLLN
dWOgsfmfQy+JVapsco07Jw2ecQIycFdr14giwn8JOulUOb4uBbwfXgmCsrZgwUJFoPRX4FAKG0UT
I+9vUYPFt2qhQFAdbp5nLaePfommr4fm23LdYN15ZbCrkuajHtLqqgzjUrGpcWnX7R02R63Fosgv
ExqwGITZ1uek8UkQRLVHVZLK5ontBeVMe96nkrQja/Tsdw3sfIQM0IaI933ffvUzl6USaybw6Z5a
nDQDySqgQPoniSvi1TcEWUGqAFotacmGMwO8S55mr8SfQGMFbF35GqTaOcV85DlFr33YWv5V+6Jg
rqkh7MIE37HV5A/QTNmbTzvtjZEGniEdoO0QOoQMTf4CjkkD6MfQgxy0xM8DCQWoCwvv+jhUBZYr
Y1E6uMHVMfRbF2OiHJPpzUPSsA8K79RhowPkey5kshvN5oh4icUNe83nLkaNaoLTMykZIvIld7pE
StL07QYQYEvo+7MDMxsZVK3IPIxIuWre3cFQr+UI8SBkQwVhl98c0+eL32Q3hJj8uim6DQT9AzIF
WgkJBdCVVRrmIfWz77A024tTowJbPs9YCHJuTfIGRJ1vR4IN3guLrlhXxz+NlDzttuxfYl3ax8Qy
baSA7ndVLZIvB/SiFdcUtfpjBAYfGc6vNLU126xgRjXfrgZFU6aMKNf7lfwnMuJKwjamVoOLsK79
FqtbS3+9ntdx3xxH9O1PZWQxdXc4DqiOp3Rl01+l7OXWMkLjZs7Wzzms/FNlaeM2UyQAp0MqU0Lm
FouxiPC8MjROkZy+x9D22+fxbzxDXK6nr8zLBHr7rHjGlvCdIE3ANMxAS67X2nH48xMLrwILDHAt
NTIx78P2seGVU0FlrIbnnyqdbqMOVGxdRN/2jLvNcEIXf1iDK6kvP/uGlBJsLI7ZqHOkSVyXon5r
z6m5PKw26WlNjZJPDaJd599WDqmizfuQWi+pfLi8UkD6vNMxRLgyLU/sRsf5m7hjfIxS61Tbdkao
scME64O2rojgtkf2I9EAeNpGVoEzhF0HG3V0M8wPpkkakFfU2dM0DPK5dLLhbA6Mpk7T/KKvTcez
M+DPetOFbdqTNb1i8iT9OzB+0AMfdnahjoGdxTRvfSDNdU8MBHxeo2ZQKTsSl0oqHDz4DTUbhsi2
G7dG6d3dpRGctgp+kvFOJLhNwFbdXMrEbC6WAaq3OoLLc5/MNuo9qot4/cRAA2COrEsm6P9IMjhA
aiC5IWBBvzAW0LB2XWIWcFlPsr9MXtFfaDr1F6Noz3hhWUokmKayaBifSysFx8ziRINnZ2Im9TJh
LGgGfZaFBiKfmlAm2nEF/4g95GRA95LyGfYiaTeeEWDWh0IL7SwiKWj4mJg+u2kGsDfgPy/VM9rb
X0lN12wCNNRqYZ9yxrCLZxXtZkDX/7RI7NlphCaWopqP0G5NJGTz98gI95+rVvHDmPWtMaEsVjhA
1ksXWNnxcc7kOvvUdqIvtjc7lxlX+0Uums8J8PPKzGK1ynnwAWahrC7c9MZ2igq3ArLQQmomRUa+
9obHcq5QEFDyhpqA14PM7SWiVR0MANkWy3CRXfBN1aeSwcbOK3MrRkSHtEE3BU1a9H5xylww/Iji
7p+JjX0bCxu2dNsPe+R3jMstkYgoctTaIQDCoHFOOPTisqsjpq36mM4MJln3nqOn3KH+7D/8CHaZ
dpsvN0T92mp+sgY3OpsLGLBDDbpu6Jry1bBzceiq5tkpkgzJioONiVXJcWiW5AvYUX9ZlDpdYW2x
nJFXYuC6T/rkOzOy5iYYEWXcbovSHWHRyunM2ooU0b4myNXHxDm7af0P5iN6Q74JrfiAyPZVn3j/
ZNu0H0Nv+CszD+DHREBGLRGvc6f01yR2v/bmYij304FW0LSg8X9qdyi+QXVSA0Yu5vRIYhj6fsaC
JWRUZvrSNFO9kkC1zlWa4jQynW0csgFwu3S+VKgHVj0ot08jnHY9y1TT8VOaVoM8eljbn2bgOZnx
nKkqWfPROgfDj/8YmkqYaNu9guMAF2WsjzHzxCIAUd3zygE/SVKpXa4ChwEYJXH3xCNYQpic0vtE
FNkm9g1+qxpb/RhQ0puRYK+KwaoP8+i/ZQ3uRwYnEp5x/CVttE/DHnHxJFYoUJ3XWg7W3VEQ3Cul
Yc46PUh/fSQXY7p4k95FNQzZQqesDgbR34byWJsVXD6XjpIrvq3mFdKZvrl9ar3G0GVhJkx3hDBw
ujtqqHWGOS30rjbVHdH26QVGuLxZrKhXwiUgkZ1gckj4W9B898QRNA9jG7+nLIzwWpeJeo0ipEw2
Lj0kKZeKwvCqgYjdmOrKaOPQZXwatUtkMVbOVCTF0ehs48bihLsW+duzG6HJmVufDWIebSXV3PU0
whH2WZBrEzvgnFI9zNP8DUZDf0fJ4MXVeEOlku2GWn3rkpzg3KMj5iTZSXqAxUfg7n5YXWk5AJLP
YfnKV7X88UTiyHvviwxrge+vsL7IeyANiCqOXJtG/qWt7rAswV9cw0TXjTZPde5dB4ZzByJ1mnIz
QHCTb2Tr6E0YqPa5mojwabu42eZZtamRlt6Er4Mtz4AKbdZv8OJi7rlb4bTFsUNVRcaO/tGktljF
FvsjCsD6HVme6Y+4/YfR3D3eTtkWqt9ysxWgQSBSDPIQuAmkfXth+rtf9AcRb5geSCKQpl7riUuR
yHepjrWiFOLXabhjZVidvVCjj2bPOodDdNSsyO99RxsPhzVlFqNu715d1EenZYFXzdSXGXvZOtGR
V0XV71uHuLIKdAL6axKZTIM91mhTqiMMsfDFPom6s5sTumxr9igVoZE2e7gKrah2NhIN68Zw9Ag+
uJ7vekjLy1ynaAO5QgpJb1tQ/w7XQZiY98dhpoTDNkVdgI71XWDRMASfk49ItW3DZYqVDTLkAdqF
mTlgGqpuXtlucCsDrc52qeyjzrMtg9A5c3GxN8OSA89C6NaTfkjR542kGZoFoI32emx4wj/mVgeX
YCLgiIpDvmLm+ZdXPtyW8mdHzf5uB6DSnWaSm3j5sZPM8QgBtljuEzuhZeXu7OVnCsePiD3aZjYd
7LdbVeITlSWLO0VuPR7Sqb/NyW9blfw1JMZ65dbda+fb5gXG09mJX6AZTXSR+gbiGSLrJinu7OUw
nYOfg3Zq5Xc/WuTvmQNzvCFNdnGXxswaAIOjszXUdD3C2N0XJniAEWoaqx5X7PqgtM86H/9EXpO8
umayd/F1XQ04Dr0Fw2D8P8ydyXLjypZlvwjP0DocU/atKEokQ4oJTIqQ4Oj79utzQdcyLd+gyiyz
JjW4sispKIkk4H78nL3XTsiPxBb/hLgxvXWuRobWdJpE3z6xv4Hk8NyzCsk1sYg1Ef003itSniue
JHrcS99k7S0uqQLQO3PekVN7ywYjYhHGsGV75iqc/SNOwuGZd3Nl2Jy5NFtbgfSZXjITZBBIiZ0z
0v7BgQV6PZt2aZ/XT2NovGJpGG4GSgswFMU30TvgX9G61GVaXejtwiRRTN/HmFUb9wnxFemuSEhy
CJP0GWVCexEu43mdPQR4tLRxi/DNqgZX2ICDquXo7wdndG6GZc0R09gdZJo6N2HLcTcqVBdCV/qK
ZY7d2MCpj+ARNND8CD+YXpI++8zJGFgxHyowhkXazRlqcanZdxGEbiJTajctiLVXhYMEic3t5wPC
/rWWFcY1cOp2FaGp2bo2NVGYS5Lpi+CesHkyoOJtCfIBrnLaTHeTuSCG1byhxCdzbv7SZNXUVQNj
K6OZ3myzl6dakOWa9cnebhiCowhP77ZQ3UrvWU2dDDvgz9fizKG3kodfSijiURXNUbIsNoXEWh52
bchuLp8Q/uvPUDT3Zh3or7Z8xwgT3H/+QPjcqxizzsvPMwR/dU0ycHMl+aVTGus88a5dV60Rbqum
n6kOWCcoJYP7UGDKk7BJtlMS2As9mEC2g8wnpUJSPw7UWk7LUaiq+2Cnt9KCPN8fMyX1m01NRi+e
I2A1DgRmqMDdcQQsj6NenINZFphy5zTFDPkOc+8aQZOkKYyLrbDNE3p2cSlN82IOp7GNx1ue0XvJ
LdjAIdrYkkqTeJeJ2BSAhG5XhS9ggWrwV+0JVF/FVRkQnNb59yQ2rCc3aJq7KhBbK09Pzz//tE0B
qnWgoY7oVpq7QDgGPdxtyLTjB8VOYC/LBGDLz2OD+Zn60tG2Pz+49Hzwq0XubX6+S0Md0tXIgf/n
sV2fF9u2TNX65ydHmVuTfEN02s93k7Gc9mkCKubnR4VGIw/1kMg5I6m5SzyIJ00oWDvzn1GyTQBo
Mv/880cZbnERRvnPc/WK1n/GbE72KQ8sU06duMFXP5/hvOxvDGi0JNIHnNRIOor69vOthlvYp6/6
8vOZorED6I1M5vnXpZC57cFNLj+fWaX112+V/s/rhTWiXmhtk5x+HmhX+iyRj5zDz0uAeReBRJH1
+5+H+gZ0vIw+4+7nJejCJCIcWKTbn++iHQrAmOFQ+/luH7naxm/tfP3zk0t/Ik67CNvVz082m4Ju
BsSHJRqSB/KS5tJ7gD6rMsUHb6U9boHCmOUK8Xbo6+4xMC5bZnJ09ug/MzoHGgmMXpowBK/A0tZT
e5cd56REyj3db3PTIP9+VANlvgin6fDz6cAJe4GeRh59H72n0on68HmJcH0GRLNqdQdwEU9vW/o0
iedPrdKjPnWi7AD4GHirN77kvfbREB6j6ig6/LOUGR7KBRc6KLyR9N5Q1mAwuWVRzQCr6G55kSaX
QkPH6FtkKgM3se99ErWbbOLqqoJMe8EXupos+h5pDt/SBnNwHRIBbbRSa6Opjn3OyVjRPFipKUZs
0CAuVGmdb/UKNW2fmPpB0tpaZw0kr7gUxh2hb81gSW0nOu10ar1f1rwrKMWbhuSjWFDqmHStxuTh
CFptQVBp259P+ff2ki137k9FVxBe4yVKuJ8lnVNvQhr+z8XQc/MYiMW2ar7I8ipkb9GTU0Nizbo0
BnttdOMXoTlAkVzgSnY1MFGzLfdou92XPrBhonle6p1KD6bSzbtB82CZUDYcpqSnUd3g227j/guY
KuO6WfLqGClNkiJLj0EPPQj9tlpOjV0evYwmHS2ZD02SpS69uN72xHe6Ya3v0yzCDlfy77vyt0wr
VITE6Czon3jHUaN72dj47GhIo2Yk4YLui3MvG7JMpT3sw15j1MMFDNJoBDFyNEie4ZosqOzkLXOA
sMYQQzaIIRF9u3S1CLZy48bYm5O7S2WLKLOkncim9vBS3XkaJ+ePlIO5HYMBiHkyEkzrh2f4y/Sv
TR22VmGXpzHzmr2XcMU3ZeHfQ8E5dUw41lTOGYHTOR6t4D1U2XpwowRuHA8mFicnK3Qs9sVkmsvR
RrTXUiwVAUkP7nxDUTkOUGtIGtMIA9LrflcP7hyDPBCI5KA2y0RBkuUYfcustUio4DzaDnAjUo01
P9as8GHYggmozxYH9PLb67jsp06gadAAMDUQ1jhEm4dR4KzLnf5NVrCugO+dRn26FfyuEa0GZKtD
z6+6c0NBjzHHSz3QF50ZS1qUvbhIZPcRKgrEY8j2QtUco1hOi6yFnUil222HuNtZDObuAt3K1SBW
siC3RRtE9wobNDwnouyZnfY7wxvDZy0f5rhPj5kCkirlOd84TeIHaIJ8jwnEZ1Bixw8pymitYuMY
W81M+0uShyj0ivRYHCLWfI9UYx+t21xM25iydDaMAoYfUIRIOpR7pZr0wSS6XZjVr4krusFAu3Mb
TV1Tp9kVLYTysU1z+FfkJlYTJJpBDn+x3LqhLpeaIT/8amCIOP9mTrnnktDq559fDEhglUZYSRR6
1G0dBOkjbxZ+RLYIBmAdnhIYVJX17q4XxO30zLvlU1UZxSNPZYQ5LDxFXGZR15WPsrbHJ/S6nwKe
lu55vxT21nOT0mZworlxPS10d+ofPbDijKinWTwTraBu9I/GNqdN07Kv1wgVD5MFyqpNYKBWzUC9
lqHtCOcFHOGbWHsSWlXAYP+hhR7IJyOedlmi8oflVe+yxwtR076VfUrQUdrfrWH4M8G+OlfhBGw9
GrWnmGEk5FZCuWV3AXnS30auECYGAinuQ1hEt+eNf+nmrSFFkwHKBCBB2Gjtw8enyK7C8QJBJxjJ
yuluUx/Zz2iotqNT1/8LcMj/CxPkvyNB/o8Ekv8PwSGmsP5v4JDfH+ln+G/kkJ8H/EMOAQLiAuTw
PM/UCT0xPfc/ySGm8S++agkpOBToJl6r/yKHaPJfpmlbjucYqDG8mSDyX+gQ7pB/6a5nC09I3ZWC
o8L/hB3iYCH9N3aIRELLz2IO6zmmhX/BNv6dHZJMrjeOBmC9ppf0O2FL4WAvDxnDvY5KeBME6loB
f9zrRhQtWoccAGsSyE7i0dwL7VRFoHCzEQkzqbcvvlDtqkzn5Nfol5cz3C0KIuVmnrbd9d8MqVYR
I/1lh8R1cMq93AphfDsxlaudU0ZO+DTESGTHpA8KZJmPEy9ngaQsXk/4W069V9IKhEuMHwOttd5+
yUYiV+vS8yNAQ7XS8hZ6mKxursWNDATp2JXmh5MrYizZMfbS8bX1AFh1DUeFsJeLROBoN0ghTNA6
i8Kg/hl0dGpImE/ViGU1Gsp0Xfmugcg1Xti0ZhbW5JBykLjNVndpD434FhYgI79io/XpQNRfs9os
6gQxQHVEDCFZeUvZIB9LXIEbHVjImkGc/TTm1rQdsHuSOJV+0h9Ux7hXz7olZtzEGG6HbnJWZhn9
VTpIkDYtJjTY+j3Tg+rFNaNNEZkpYbcE1UkemyZNeNFwO0JQcUgEscgoKqKXQELA00e1Q2jS72Rc
sK0bvXwOqfxx5NNJyT+Eng5rEhcY7FTDb5q8lZrMP0VsthyGZfDUIHt3M392I4hpMzXBn4B587nV
nbc6Qu/S6DQpS4cnTGJDMwXgGSONuNSmvis4dDu5ha/Z7zKHYB9AH0zAGJWvWholBhEvma4T2SwH
kspKINgQ00uQbNA+Ui91D5a0N4Ed0ZvwkToRbVCdA8snyMhB0pwJCcMidmq8VuGuDYf2ZPjxHvjy
psDKtEaq3x5gfgSwHhp1SVWpnVOPIHSOiQBOhWte+tqgl53oF9zKf4KmKLd2XhlLq4EM3nuA+2xs
7WWH6FkPxZcYIoqJrP2YLFJAErbEk+9wa0C+r/aqbTBvlsVzV4r+hpEpVN1XMio4N07abZleMqN1
V3UsKFE9+ratJG3Gr58LT8D9tlPjqIdZtTcGM0QPcdTYErDlVewotAjrRpynVIUUWyq7uRcCOZxl
mFT9rnA7XNIuCkwnuxDao61JsGHIFsj3qOwJqym9exyZ9Wms8r+mY45rl6naXh/YAeNJhtcm7CF3
IlY6lAZG8CAry01VCuelxTUPGicM3ywkU8p8eF7jXH8+kDcAXdKCzomQaXLKK9bi6ArNMbqOQW8+
DSlqmvmz1NKIAErjQxpa1XM5f+nn667SsFi0FT6g+R8wJf8wBx1Wz/wv9CZvl0YV58w2EH5mnB8W
RpTal8K1CyZ8gXssaci8df7ZDtVvogyifWSYPYkDRGeAvsHL2JygizgbfWqHLfzdVzSdw1Psenu3
UF+eWbu7zEdp9ZseMn6lkXCspI+3Ycq0K6mkwZqYbcfYodkzle1KH60SfuNT53bpZpqT1LrERSVn
4O7rnQ2JRxhTsuxP6NZ/wHlL1j3S/hALkYaVYdWJrIoY5vhW+uMHxhDSspyH27nNyhToOBsr26nB
y3fhFL0nBv1W/7voUSDYljGxveNRTI18Q5uCvDyoQI7RPFkq9FdBT90eZeZJtmh506w5UEMAuRDN
tP7MuhrAtlQGA4URpFOEyqlovf2oE5uSKeqajpIGCjyt4aPSJ3eZNJJTnnHp8MMUTkjM+uRdOb18
YAwmNtYG74LvhjIHReM0ztzBryhqsnWigNmYJKm2IcR5UbWXsSqewe03J1k2VxNhwVKbGiI31Yia
FM8Pl6vYRW3BkQBfTzeMb7REH0Guz9aXjkycIKa6kjTka+09HYFYBVA2IopYIhTxxTPtYnKBlhKc
+g70JFhZL2zQFcCwN23yisr3yk7tJySyyy7TcMGTWrEJJb6BKBPWsnDYKprME5cp7C+64W9km2u/
SVJTxCw5jwl3DgeCfo1dtMSpaVxpn8ulTXeryLknWbnWXSZ+9Y6qt1MWK1jtoIjxBzPsNVDXs/m9
Vimp1mZRLcERBU/UnkusdtqiykOIAz1DcnbZ4EnzsHusEEkBzkZebyjySlqaIJp6WEp0q0lBOnfB
Vi6GgY3RTSHpRx0uYtxEzNnKyVyDCWa0SYxvODCqJxkgUf0DSUPQFeXGwzK5IO523JLgvjJg8+V2
RTZxIOcrPZpW0lMoomX5B0KdcWgdVj3hpfhwbEYknu3/MgLnRKmCNW8Cxj3V9bKC8MBIWocIrAUH
79n3RbstAQfRwMdWRgmKrS9lTR/HWGwiZalnUECSScXazgm+IQ4CgCsUr23u1CYNdJMSFywNcp69
Fhv2JtKzvWSKcjQ4bSbK9PdZUeGcHRG0tNN6cltrj8aXXWAzaYhDvETkW8cD8GJnpKNBZ+rdE8o6
rpKOjHriLJv8BRfGAYpFdmzCju6R70FQDCFhjymJIm2BNHCcIE01wQYX+Cn0wJFpxLwtGsuwyZ/o
cij972Ou6bRfLGTTISR5p5YM7RMKIShlyLMAOHcc0IlhMPYW0rHGIf67JMRbYaohoUUjhLSGFVZy
ukHxRPpSZjAbJgK7KjiggCPBvRObOJ0q17yLMf+rq/y1rZAXehXQDC8GBt1x1M8lO5fdEj+vDLUd
tOjZ1UiTrp1Z7ULigghQOOeMApOMoRiy2uQobYd4nSp6xEV9JhJbLSP4b5tkKg8cv82FFppfxNXl
z3WiP9veDJW+Oo3RvlmR8ys1jyUJbwSF0DoN6ISLhggAbxiiQ2V7zs4X+oCUHShM07vEpM027zS/
565bXFVBrISvf3q96A5plp8DI9F2NWPPygmP4LuIR8TB3bXjousKsbVVWS/S1H624EwvBPzhvq98
ksy9Q5LZ5UKisadLMj1aPy7OlE9qloxZJYtHikUEFSsXVuiSopR64TtmF1bybTx0xp1NZVuJrmf9
vdBvixdMWhuQ+5BTgJY5Ix96d92PCYpOq9sTnflJtncIjXHsNlrV3WI/oPLJ9zX/DSEgkna6tXH9
5CbIoVmOubmaX41wy51rQj6x6Tmk7rHmsLrsog+nowKYiKZedI45IRa3xCrDoUHsr47bNezofQUW
sam41prWrLdtFa5dxhInWIzFmSPeskttrgAC4rZptE/HFgGSqL90EtIZtu/DqSq2A7liCi3taz30
tEHyKNhbGN4Vlspb3s3bsJ5v3VouU08ngxUkBkVJdlOM7bGIYtOEAbNhynCOUGc9Z+yTy6Su4FjV
Ab96Ag+Gdq0N8pXhi24D4GTwCdcyHIMpW11uRG+Mz67s5KZrPObytnbuIU8XI7lkPx/yTEupB5r3
Cb8GwYLR688HzSSIp6oGVKiBDjmWpfBSzx8MCYU9GtGg6HZ9tSnODnrgZmC9WYrZGUkX7SnZ//m/
krr/EtMAO7scNkTm7lVDcntd4R4M9XMBnmOFsslqIrqwYbdxCFWnVVRPGxV39VWEsjnRELz0o6iv
tNeybQ6tBpXUcKCUJ/A1YI8yavmC2xkyghjlJUCTehkBuMRCHvxSEpEUZueOGclmMjLmIciZn8rJ
sZ6spiZoLrv8fFJnJJ/70h63yPVJHXfJb+8gSGOr2Wu5/RKnK8NVHAm4El5EYW0ELkE7sHdUmva+
GgAt21oAkbeJPocfSFHJMqt4yWlY18uJoQAxwl7wCHoAIXpDOGrrgr0ONP0V/i97SjIdZCHOKDe9
J4KDXTZj3yNrE5Vf+ZDpmD31RgiOxi4xNuByWcBLjRC7AgU2WbqYzYfDOWipgDkoqYcW99EpK8mx
//mUKX+FW6QSG6Vpp8nd01BiHOiYXxyPQTAW4/gU6Rb9yypeu+wYnqfS42iifHfc+lZIDnb595B7
d+xFRO86ZDhsIme6skHfEnS4tFj2XekhdvWjYkcB0IHnc+Wz5505J3ZL0EERN62Jlmj+MA59v+18
HEExpYCGV0FHDUAKCxfXHPMrHIfIQVun9WebQDxyNs8Bf9pT5En9iGwdGZeJs4X63U8U08dKu8Rd
I59cF0YzSlKye+dhes1kb1tA9lhqcW69Stl4V59fQvv8Cb0aL4Ww+2tlGE9ewlanLLIBajV9QmKm
3VmkX9gc/WvpNKSIOmaDwZA3ua+DNeN+6wX5ywxfrx6+5oDrhRR/7UvG57ZjFIRt1TR5W8phrMjq
pSB68bnLGQ0Gf4fwJHpsVVqWEnNHJWB1DTgSPCovqSNOnV+MZ4Om/Evhlfi9G3X6+SxDbAh7wt6H
6Ld+Xl50OeW4abhK6EHR9VsCXAjXWRgeGP/0VwVZgnmEUmRgDJQDmPkiAttpmZawvglj9vBMbx2y
yBxkFAWS9SJQbyg/50RnrrNpivKjpe9KGTPpm1UgowmX2ICKXwcE+rilLg5MsEDJO+V765jxyQhT
ACxIkE1D7fvIfErYSlDm+s7GAxKHtWXaBIKQJl9vt0Zc+Mtx0OYYIAKZBxdsmOpajBQhyAtG6YzM
SgKZAn3tdGhA0ijZwH2lcUk1lJd4L/qwAqKOw0w2vz2JxSIig5d08cMwEYGRlgJvKg2OlTJBcIYY
Q4Xv3Ou8+51ioQrBo+z6sPvAk0ECY2gH25T3cJZi9xyxPt2eHCnDaP/QtDm6A9tfy0beKiM6pHA5
edLTW4BCehuBuq8Qf6B98Rj4iOGFoSgZe2QBqO6epgQFmfKtqlqFxeVb+Uo/dTqAwswMxpVwmnhv
BvXjxntjsUpGH4gkzTUt6Y65yTRcbC8gVzMg7YtQIVgfuBtXRsK8GUbAgj2YZCvdjI9FvXdYiFU3
vk5mo0PYjHAQau2uxwK9LisAl1Hgs6FbBIrn1Vt0wcSJz33KPvQYTbLrUwcasOYBk8ZrpNbOgnv9
HA5g1T1cKisdAyseRRx7VPzxoCE4KDmRNwIZXugiokW23FTjCogOlZWRXLxJXAQpjCtCvqg/6/K3
bWFcaAmdYgsSDvM3i2jEDqlHY37ZqbpZxsCQWWGMcCbOMUbxx1EDRDwjWuoyuIGg3AunB+UOQHsR
oA9A20JnOqJPVNa4nowy20gABDoO0VUO936pXDKlpiFepqZ8bsO2X/dFCQYwDJhHS0VpzZE36HhM
FEbxuna7pyHo/9Lq5RW06veumb5Tb3ipGSPQ8G5tA0621b94ouCYifR16fTprkwxedVpq54nNKGX
zL87SfwWJ41LI34MQQH3m4mUn4PpShJfW3sfsFVu0d09ZFXcJ5cVzbbEb98e+4VuDUu9mn6xHpR7
RyeYYow9SjJOQTa1QkWanyVPscZ9Z7TGedS40OJyyJakjD+bRH3rcQzsbzKJye7VKqeZDn69uzuB
HlDsYG2W+l+PMMOtb7lE8+SvMDLDbQYFZcsrDP072Bl1oYHmG6xt7AVvcQCJu1LkBkPQw34zv0tU
uLvAJJ+5vwu4oXvcpXLJroyZiOegsjHZBGzidmRtNNfB9G0Ibc/5/YyN9m+M25f2Xeev4g6nbhG8
5xYu69ZC6ZAYB1r7xyhpfoORiA/hmJzJ7kRC9gnuaatT0C1Kpb+hQr4MuU5QnUQpmyNaGDhdQrRM
jddg6OgEYjzCBAmwpNk4FNbcbTsCJGlBYVFjZOgd/vmQuAPSjTkNp8vONGfzZZ6b5LTH9BmUliBv
1edGIBXiHhXaIh/j6ClveQIck9ZIUz5GlEPbMfNB6Dcl139jrsfJ/uyq/leFNb3yov5C5lEB+IHw
V9jw3SZl4SLhyllqXvJeUG1RTHLkbFh2uij6oD4HQwezr6mXzST+NAMhjHFSPYH2/1uBs2fADciB
QVcuy3BTlMmMKj/pfXltHWvcM43HFRVGRLmmyBtMAEFZtzT65hsVIzeoSp9sEEuZtrPdSRD0SBaP
HyW3BAZYoItV4YtDEpscX21AyHBFKMsD3XoOyuaTfMqn1my/PN39GGqFE1NPGBH58DkqnX6ZFSqd
JTx9IxiDejSm9ld2fBvi1aBP88uqnZAKN9uILZWWiVPF3Qq/0d10vc8OdNtqsMAca056FbH5gpIj
XmZlDu4X5ce6Q7zTw1EsQ2GcW0O81G1Vk91OXF9fjfcmGuTaINzZQCFfhOFeRSnrpOrvAfPeLVa8
bE0aLCEilYtE6D2L7G/e7Bd4Kms2Mo1rkqyzDODkytGHs0ozaAhM7QKmn8Gg84eqITsIyAMW+uY4
07yVjXpoVQOOA0nU0OOk5sOJeWitNjy0WbNP2pDbGl7V5JP5BhTRY5DHxtWi/DVqZqe1RXt4MMQi
iFqikkHJb4yBhsDEfF4UcjbmjQR8av5JmpnaoH+MF5qBS6xO4rM+NtOcW5jBYHDRI47xAa3bmhTH
GVvfW3t2RGvp6C8ioXoI65aWQ+N9oKy+c7zLlowno9UYh3gJybayyoOcHCQayHTXfWg/JTkBvG2h
ka3ccMq2QAwkpYN0vxw+69gg0rCqarg969isqx350z6G1ofzWaHzXlW2PycWnyKgEoCs6cnEkjQl
2MZyjUUnr/TmGmbxl3CN8Sy+S5ETOccxICBvb+050a6wRHbsLW5/uu1L4rLo3/bIGhzxe+zmWoDZ
g5sU2NuHfqMVxHs4JYEanQ0ZIIkEXJlSYNsV6EyF9m3V7M7ZxpYkSVZ4sugL0vwBEb6qhG+BGFmN
VVtSTZuXTnOYJGgrcsovQ4OnWA4KkvgkYUTXPDOj4hw8sZnig48uGgAi7Ka9sQzM3yLL4wPtRO1A
4iCs56OpFemmGYhfQqu+CvRcoB91AWOXd4/GHhF5WgwkmEqwGK++S2OLur6X1TXOs480df+U9FzW
PUPmFL287+hErOtQWyx19nVp4Q4kwqNDFnjQJrmvHHugduL6HSzrd235mza33iHiEXpWRPnWQHED
+SJh9qtFWHStvxg00EAn0yq3eYfcY9AyJSFN9A9pCATb1NUlcmi1zXSKfV5GnADNLZHZpJi3CVgt
SOhVYV3xEf6OjKOJK9gRijRI9yPCvHDWArLKPLNnkcZyUJA7VpNws3AXhQ6kPFSciOAw7fLMqygi
WEIMHTVAn8uV0uktSkpGSkeMkTOZHA06B70W6QKLLBL8ZeT9LtrxuXHNZpOFtO0S7+GTjYcC4BPG
8Ro0vriWyQHV/XwT6MaCaR8paj1EkChBKlHQqACeiRyktq52k6TrRiZ/Xa4luPXHsGlRjQ7GOm3b
FyvU1ZmhM5JJTcGV6PZuDr2EqBymQvItqLqU7a9dEF5NrqDpcJAuPomGGWnfwk6LC/2alh1HI3MT
t366bH0f1ovzKvRkeM5G+92M+oCYbnk3MHqhIQn1ravNqZ70UuzGZljkKBqxxWoyAgJicYUv+hBn
pYPqD55k9QTg2OFK7QkMGjEbAt882I69iqa8OvoNbJZYfJJ/Qzqgi+5S62Z00a+oFTgAkxo9dxze
YLqiH9G838NU/upwhC1bffhVRPR6aVKRx6U9Bj/81dVuftIbAslzquK0VzNId5aR2zPEPlbLXjSb
qhPxJhvZd4pqrwex2hmT+epI6xhOdnclzL0K/Ztept6uiChcR2hJm8xceQzS4eVzhNNdm2yUKFhX
Ynyt0Ro8d2SwRMSP953CGKgI6xtMFqEmKnhT/XRbD8T0YIohwdD4xMnHSAFuDKEk+6TWeAXMcdjp
hC2YTrqUnANhjNKhRvuy0r36PoAd74r+02654Im/o4Wqk3vLcRJZtisI2U1sd6u14hed/5sRpOGT
16DfhN4KwFRR67n+JnFzHUeIEpsa7glutjsI/BdsNtOl6NuDY9XRojZcVBTFBHnK70zk+XCw9dLc
eyG4mNK8FnUKbsZGNuG3dcfor1Q4uuu3Sg7OeSqNvVuTLq0jVBkoZTKmMxuyKN3FUL92/vRIglgw
CEBrZzjlLQiGC9tLtIrdjrOfhtaN1OuUd4mRYrz0cyujd1h7u9rNdk3TuTQ1+2YT9zXeIvdUIp64
2gw3lu2caKXV9pYxFCHxVZetsNLy8of670LFTxyscQLzFYwcPu28WDvaYnpj45BarEGzYR0lEvoh
4v7gxKzRdomYuiAu1nSLXyTGJ5hf3RBCa0mPRcM1L92bRHUFQMfDbGdvaJHPXvni24dFtDChca56
FzUZFd6FdaAIAnTUtmXuK+6ZcFAdIVoQN0JFtIbfMDfpiNnqPTKJjcR5NWQvHh0eNb+rT6mREdvr
pC9j/04rS20cXtZN4SPuhq99Kn1yj9P+gPV3+hmHcdvhPETsNKeMJmCyVyj4XjgCwLBEaXj1TTJ8
Q/rdWcleoWvOBSFeeCXSyTiUbGC5t9RzyH5J6j+MdnZoKVA2Rc/qDf1s4bQYoJVDsnosoKnMBOyA
EUxXOQ+2QXLNfYsUU5xsXgDODLzEt9l4LmQY/TmiJUt3qDFWUQmpSeTaMSigZ3G43041ksguzS7E
dAJGJEsyK4OjmCA/xPB+SsMSNKsIJkvEX8/AM+nsHC7lpzIfxZKUBX9lT9FdZuU60MzyV9pwUq+U
dtazwjwHdnOpIzuZ7YW3mPS7rbBZUXmriUkth2XUgkBxpCvXYTm9Vn5ynyqO6prCTU3jylkDnGFY
U9nX1N+J3HupuJhoDJbfif2GIbKhGw89HKNGGtMyscZ1HNIo1qfNgNtN10q4E/GfKtTAFGjVaurX
jj99AaahvpWQeN3QJ/g6pDqSkOkcpziYk/MdxuY5IdCFmsD0VsY47UjbFM9lPR74my1onBs2sk/p
JdEi6wrGf73RrJNce9KhAizJtj8KQrqWvV76m2Cskm059kzWkE0lzU3lmlr6EwAfsxtW0dg+B2P6
BqH9KzcszlzlyipV/ssRL4zvN6pmwW9sl0x4fB/gYkKwd+47cz2kwlHuEfytMSEdyq8SWBh5ZA06
dcpjjWbCEGpfQ5g56xEVJGOrRi462coNnZD+mLdax9u89cRA8HPA3LJ9EDK3saYm3OYBXvWcDhGz
3vSYk7E44maNrf4W5iArSLXCnq7jHLM+9QTIVu2CDZ97Esi1qg04lxer1Rg9exaJKMWhdhH2RegS
dgYtVLsW9rPZorSCgbD1+4LwRvhpa4IEw2Xo7hltRjDpuTdpEy7MGKl2qGUH1/5o1bjzBPJ8p+a5
RJbz15PRHj/2wNx4OrLpiwVtKGP2icS4bCzQBR5+caG7zyMicg0jJKdnRnJtHG0M/g6y7Yq/YwbQ
TBS/m8pkD7AJyZJmsU09etFdV8VsvPuyNm+6kQOqy8d8BwoywNkxABsStrhwHWwmpb6Vm/N0uwmi
aCUSCjssa3FxJ+VTpnLvd6R46fn4wbPi69x0/ipPU1L6ynFrGdp2Dv4ENfPdaBkTfwtz/WQDIpqp
SVHyLAsv29UlrKdAWtduKrzVqGks9d6oHYpROxLpSGvLoxlhBGB2ppkTmXkn5LnGKu+TVaNje+st
uNYBcrc0yIaVJYj35CeNu9Ikg0vv953V/QoACZGjZ5ab0GYBbaaTQ3aaVWEIaHUkuLpVvbupTiUT
4/FPpNpFpdgGlYuqvjD35ggWyHPcfWY6H+TLLnIl0kU9kuJh+OZNM6LLNJy0kiyuyESpSaZItNDs
vQxpcYUks0El832E0R52wCkKLip0cTSjJFrU9cgmRHcgadJzNoW3GFEsjCHOjGk6CRIU8Q6a5XP3
H6Sd2VLkzJaln0hmkmu+DUkxMkMCyY0sgUzNg0uu8enrE/85RnXa6ao265s0ggwCCCT37Xuv9a3F
VA9zh8K7SonFKCtJmkI9Z3vTz8RhttaUqjF3qWRWL6Ieg1y9YvKx2OL15TGvEo4zJcgqy7P0CDG1
tauKHsCsRx4wHqoVx6fJ6NaS0VzQVSq0kZlsDL+wvpHYUhs6STt1USN2D79NgYOtYVbxTng+2OiG
Ni6GgfJOq80ytHOi1JFD05PbQCmm0jOY3YirrS7BnJV1+V7omOV7u3lYBVXegBLaZZOcl6Y72FBk
iW4jT2CBSbpu2Dl6nRHmrm7vSriSxA3BE3fjs9aID2+oG6A7e5PYrns17RurtlGI8IL6KmbYssQt
zloZuLlbB4XsP2ezvKfPUBzFKu5yP1l39Gjp0pTdr5lJHhIq/aaV4rcNl6LT8cKPDfS1CtfgTgPz
GQxTTu5AjFx2nVqOo4Qt5yXMCtjzO2z7PBsn45Rzl1q0mj238EPdLU+x2z/jQLvrcFqG0FOOvoJE
L3DD9zla09Wqj3ppXcxsuQUwwg5LmLCy9r6rCIpBo9oBApLuxLVpE16JH2k3+FiHhhVIndECk5T3
E5ohH3nWD9HWD1bj9VHX11U0aWnIoOI5RkZDSmNItA6kAA3Vt9GLt4l4n5KwuB0dWZzDuX9cSuem
KqQMO2hFoeWe0Di7TJ01VP52Q1qgWl7ZaXYQ+25ifEskUk5XQlGNrgvzgRzrCANG56KlphGOAp/z
3PfVASU9reO0eESQYjKHhEqeVcQmrPCLa85TYw/YxWuyu2Wjp6C+CxOIKh+9C9eA3X+7G4ZNr+sY
O+7a9SxqsrDZsPeWa5AcPCgyzYqLr4TPi3fDHblbz8YEk1l3dO+iwyKg7e0NtPQzhmFgybKWJQHS
BhyXrOvep6W4tmyveQbe4BzS2nQOMRSy+7WuQNjTHPNA2W7/1AmZN44L08UEfgTDkbSiuSVxmnSR
q9hSLjHVfPT1TwKoM3KxL+/++o+/Hn492TI/TI/25/eXf33011PbyluDjDeJTJP/43v99WQ0Uerc
rX30/bTE/vcXfH/u66tGyWGVrhrGz//xNeOxUAdDDb/+09PMyfzvv3qRdefaoTP0n577/TlNi6ET
jByDvj/3/Qb89bkr6OqsiP/jz9j4HEyRFMT/y/vTGc0AuK4A7/Pvv9v3+/P9OWx89z4pWbVS9tUk
cvuKwAGgiF+PF9A6p7hv//lfgtvtq6/Pg3E1vf1UdgRuGJMOu47TQWGNa+CCuf6hyGoMlTKS49dD
MN47YSFU0QaJXGYkcrj1yuoKERZgHzP+E2cPC1JZtFP1q2CqfMQ3jXVk+oHpvrwbQIYcUse1yV8a
1/OEJAaWkBc5qk5fNfT2wJ+K966xRZA3tnGdegCXVNw2QYFvuCQI7oerWmM3U0eTFirqxzxG+GkL
7sK5kid3WfsLnRNsV/TWEE05zylnqLBdaJcW3URCG7z8p7bpL9b86PhZ8pkzDMFgcjVB7bklMoVR
/Ewe1VKdWtG9uTHQDFZ1WEEkOBnvGk3xi7ulVqIwBE2LCVDqW5KEyJzno63oB9ETOlojez3L2tbZ
KYdnurboOyUkVRjnymnwm2TYulwwt0nFCAwUOruiVEDb1Ce1j3nKJTUB0ptgbpFezKn2mjrNx2ro
eQSYMaHGTfPApLe4E3l9Yj6DBhWM0FhlWrAwRNkt87oX0/iuye6yubQsTWA7QIy8FcGdlYGDAFWr
28AsKf4idJ/xmTHBEnSZoOOGeH5wp5wK5WSZ62814lSOdf014wg4c1N3TtZzRhz2nL6CZhoSds4h
3af6fbqWzJMgJYBVQe/hPUHH1yWOAfJtAK+SehImH3nDNZJburnHnhjpM3uwG9vDUVKoRxJxAXs6
Rck4OZeZTFr+ZjpJEkyZRDwlYZ/T4u6n/tV0Bt68jvnBsvREkNoJet6NV8/cO/In/7WNWYcTNHPU
BrT13jNTEHfm1Byu0rOtZSdhuqeMmYEH3xiDfJGdKctInaV4ty7kYpXYwK2jJow3VB/6xWuGkN4R
eqfVJWFMu5f5zMgHFJpiv90Dm2Rpcl6WSjXXLkGvexAmUzioDm4kSpBhcZk9DKSRLXqh7ZykHHYL
u3ruU1ux07HJBIqUwL0Rr69ZKQ5Tq4g9tsonoqSvOSge0YOXO0RAvyHMbMY2ZG1pq/X4Wjwgz1PX
RE6igJdAJtRkfTYN8VQThsOOpWhP+NYe5w+R73nglIkBuo9duB5VJCWk4qFHA1lk9h/XKkHugKaE
wg2epZ51wPWaHjAAQWulKBnb+qO1lgbWZ/Kwgn7jJNFt6VvWLRXEFupAXi+NFH6teKMI9lllhI4l
Dmihl2CYG+pWZrJRZpj3shg1MK8pgsHxj+qXOaDMQ0Ehwc74eluehcYtU6fhTNhmMABT2WMrRtii
PZlTjBW+FUBXdU5pSV0/Ga2BnIsEPgAbHCO6VUYobPLQ0OiD5cXk75eeOyBpvF3XV+quHUj8E369
L1N5VBM8MtdsXvSVKbjntzelDXGEkMt8ZySDJP5SbrjL4UqvQOozi3JbOyE4KH9XM+m5GhG9tZgZ
snN0dWgLymR91XLaJW5K/eU53UOr0YbRU86OJjnjU4JT6yANyp8RQdVuXvL3Yeg+3KqkUWRydzdL
n0cqz1bWG3pfPmP6ZVH9Ve2SQNSjomYOdFyZmu8GfE4gwNaPYVD6YTjFieteDyXgHQfB7ei5ZG5U
qgd3/uBstrOBXk1Iqw/cU3LnM0nFMmNBRbKsz1Gpn4rGgDdRguXVLFhpZvK04ZUuCo75SCKLU86w
tbJrwLzyhPr0WZuHFyhMYdwN5n40tOfJHD84LH6UozOjfCrAcZDhLkYaoqQctB4RIRlYVzOvYezM
A6wR55bymwHhWrUcoOuwsIvxZEHv1acSIog5AvOlv4lri9rfcXcDiJ7g6yqDyQHH19EAATT97+1H
GZz6BZbCm1EnxLHNDPIGg7FyR3+ukA9E62XnjlQeesnI6tbW/JDgKHdeFj/G8BbooHjRmhNk3D6k
3tpgSh8ea21rmrb0O1Wp833tt8F+J6Mq0ad3jbywwChZHpElZYYXZGZFf7hm1CUKrnlXoQ2VuoXj
PEuieMQiLXN5TEzjZSl1MPqe6o+k1trh2Ha00HJ01Kmize3kT6OfPowOfvtEskw2DqICvb8bjfl5
KSoaTMBVmIZeM3pJXwuJ4MY0A1eM6tpuCAM1iih2iWnVyZE4tPCad3ItH80GWBoEl5ceflKgIbJS
5oc7dW+9BgMRBnhAmG18YJbQMoNNntqaaYtbgOIrB++D+Rr9JRuoz9abyp09jGs6t+MC0rRzgeKb
VWCYQxtBCuW98O350lV+EiV1fupY9I5dOUSyN3/oBs2vlT0uFIhIS3r0PLIpMfT+j+haETH7LskS
Pc8LugvfZQCA6GvHin1VJJJk0PlME3je9SMJ0fPoHaTX4tQ3OBMK3ktP62jQ+E0klf3oYaxg4tIW
p27lpCW3xmTe/OZ0wcm7QzLmjWnopv51mfZppExu0jnWwl4bS1qKhB8pt/5hTKN3LHLrym8gj/XT
lvmIJA8hKl1H5LReO+xny+X9HU61xam9zZBG6OkUFE0bdbrnHtZFVeCKu5eKOzzUTc7h+jodExpG
KrX8u9wBYFIaMaeQubiaOZlxVltxIDGS2zh2N+5gB6Nj3SJv5EhfxPXFy9IfWvasFrK9VytlXZ66
rTULH0Az0SKXbaFdNy6jEFRib16ZmgfH15intbSfk9G6MiGZBn3uop6Jtc/G1t9lKWKYJ5huO2EX
iOpgtHHoC7Nkc/rem6X9tq3xK92TPcZn7Yg0i+RxRQiK/chUZQw600Ms2TPxzohrOcYM2OYibiK/
r5mmada5Ebp5tDr3WZsYBLQj8DRNkgQokBnJ4SZBBR+YpOKMDNYCu2jwxrLHWJiLSU4PlF0cbBBz
1BwDSNdWPdexNQPF5NtBUcEYvsR9Es7lTJtzpP9FmU1yPKm3sp5uihgSOxlLwE7lS2lywJ8XqHV5
hY9gHbalhR9ibMBPJHAd0DHuqlL+rCrD25HI9rHq7StYJyQ5yXKa3VOVMChpOjLX1HBsbETtU2r8
4pJATefeG04/v1C9MP/1URaWyfKZM6GjbecvT/mGg7PMLOykkpFK9dPMwTCyU/7uQqseaXxHWm7T
FWDcd+h0RpG1I2/mIgNkzAsEtKFndFeDmdJ+0uKW1HfKwUnx92haurOk9ekNtEerENaO8IHPGaA0
PuUucgcoTdhxaCC6yF5O5WPqgHHRVjKf80H8FqN1h9BmAwOXkdmNECMN8yfAS57ijLjiCcwbBxdc
UFmhd+lzXD4HbfRvEAJqSVXeSQAQmTO+NqspzsSf5jtH0X32y+o89wDokk0ngwcb9rlv3V2ULM3Q
M1L418Mf4RJY263uFdiuBietwnhsD7drbScHUY4X/jDaycMWbSfdHa1GJPAiclxgOln3kNcFfwIw
c4d0zhioQXpaOzpIeImsHf11BZ9T39GmkUFNqR0U46+2N3M6d6DvCufOxASRq8kK1qqJozovfjK0
mM+j1uEPH6tjzG5QqfFEUomxA0WdhlanmnPh+fgCu+IWrFtzzjJIr18fiTb1Th7D6+3TpubcJMoj
MyfRZLkDnqq2XjvdwD4F78LwEyzw2S49zhJDk9KvZeIbOVk2HdlJImUB8e7qjEplEu4xremvGUKe
v/4RrSbPxWonZwoLytjqHJNhPIg/tRrafS3bcCEwirZJNYa2a0PK6Et5tqhtzsZCZkgNAVorOwD/
q/9W9JNO82u5x43NoSGjGewtCHy2L2kLvf3nn3xjjgiHaTVwTvts2O4PQ5+WvT14XICJm2+4KWzi
/OzU1C4tKLUuelQgO0+T+JYrA/M3/D7mK7w5ftzMx1XDgsKBZAnqPqvP9IkQJTcspHaa6+fWRUdO
fsrHMkMxiUERqpLWCsl4kD5s49wVwJ2GqctOyoCOWXvMsZVngzci3oVGIprMvAEtELt+gQSKyczs
szKSDzOy4LsaSjbaQih13mci76h8Bwel8TQDQeQ8l9ouI0Bho3mIWcdsqp3QtCYUJr1D88iuGH/i
sNsSZXOHI3CJhj3Nyo+8YlirDOdD99WtkxE0Xpq+Qf7y+EhAIzpPZ+lpCLLAIqQ6iXlmKkHp7Q1H
bKKKIdOpN8jvZuOvfNbEhNCA3OzhUSfD3k47OLUkUjfZBwJEjUK3e6lTLPx6plOnkunGJvZc4SvE
xP5anZSpHbKBIBCp19YeHynU3uHTkRyILO2TTI4smhx0kxl0t9UjqgJpexPmik1+8LA3+XgZ8HSh
ZxxBVDF1j/AAZhilVnsP8Yaylf697l8vMtvYDAqJkY0Hx4rN29gamSJzpRB9y7AVoAa8M/i3hfUA
GqzfWfPch5ZW9UFJE50wb6yFxKFC4ycmdq2e64lIgJVcU69ZSJVgyqirHGnQUD6lCahlcQX/jJRa
fs/RxWWxdtYNZAR0v47NbjuUj5rnPhtQNytqMi4w8YzEnzw3czoDCaN5pswjc+Dn2BhJk/GERIiW
XaNFSqzmhG+FbgASwjpNWFJGhFq2zpxc8tu1HaFnDWpGFtNpZ6E0POgp8nwDUJntDr8HBMahMeUE
k/ZttPotiWpg1Fxt7C5aOchgUcv1eCwXM49coX8kZYyoNG6KEyirQ1OKpwQdypNBo7YFKmU2+rVj
Oy5LOXONup/OsF5JB235NR3PfVWGR2RS+8m5td9PPXkUc+kiuFtpWNdGFhLqILcKby4f1MTlOJJy
zmLERjnAhy5BhtCtyALO21rUenYXCbFeJ7I/YQTgXVo8GxYozk2SX131MouJKRO8CpNwDuwP9CF9
ZKDjNu602uZGy7ksjcUXZ5RGreGMUdURfhTTIss5qJ6S8mLIxGXm4jYHSh7UQtRce6+QXEgG7Za1
twYiXdxXRM8OBU36POodGbfaQ9kA0ijJMO297jdqo0fXyRr6u38YkJErSbgW6/BdJ8o3dPDMmUC4
gthAFWFJRuaV88qEDo+izhREjZUd9l6xpSzlt4KYRnqmWwPIq5CiAEm1MsWV1PlB3tNj4U3CclCp
JVjtBoUvrCQNf25GSiGFjzgOaR0f2nk99EZ7C3nCPuQeYXRJE0Nfs7wj0Enogvg2amEGvuTUk5cV
FjqmvVz4hIWx6BhN8xPzOXC9Ubknbb4aa/rEm9SV/YP3dFbs4TmcClCopjSYgFLYs+DC+HXeXJPx
bdIwb7ccDsGm1372hhksDgUVSNhhXzSIHhsHOEUPphqNRB9jI6QSJdEH4R7TA4mer7YeBmFUl8Gn
1LVgQ6Le1aYQxOLR9rr5jqQLKMWoXZlgXDw0eTtlAtfRKP0a+EU7E+gao3WHFiKnhNvBgfnc0gA5
tcioIP8ftTU9rabWHqahRDpdIUThnLSEyWyV+9mmCBVT9juZ4vpgjXAxzQH4RTNJ97qvUdC3HgN/
p+vcvbcW+UEzNmCmj/jC7cBcOTbbmng0mHD4nYfsZ12cAwX7DDzurHgz59xiaILfq0DcT83V6Pui
X25TIhpgnyIV7u7Kyf9DRXc7mCwVcT1aQcJ+fIaPP+4Ho3+PGV3vV+n90AZoXb7QHsCWwMBCI5s7
6F7NrgnFbHhHQ8yvm+M6G6Bhz2zSWsL74vsgf7uufrUt8zpPSFTuM5Oo0v5Nsm//oK+ThpPS11tn
mhjTKrK0LQD6S+2dbK19BsuJeY7c2d20zo+ljhlH18pIp4SK8PrceUXzGsfrsZlfnM7STy4zJ0oO
DtrUp+w5Pop8lCl6ww7a1ceYv/yNDZMlZ6kMRt9cwZM3f7acLur98oHWxcRtxNkPV6gdZupkWgOr
+3jne9ZtAeco0KoRvlCa2tHqxVdlRRMR+1RTZs4RQdYRgybW0uJWSXI56acfx0VyGyQdotUGf8FE
bshBEbSKoG8K/Zl1vFHGTzvrmj1pt5HHCyt6e6d+cB+x9t+AqeHm83RG3vqCstqCVpuxD/EF6BHJ
eHcz4PLTShC5dUASRTKb/jKhRg7Il9aDXHaRtAuG11LkV9OQU6q0LV3dWXuPHRSUmsMsno7NAy1L
fipZXVLe88ga5cfQ2sdhQAVqCuNOmHiQY3JVkGaDK6Ecyw92T5fbR048FOKzlckb0gSBCdGi0lgw
r0Ki7OcDhmUqScdCpEXdhoonTkLaDFfDDN6gm9dPX6OjnfozlsiRMDenWa6leFlyLw4dUAYm2aSZ
LKKihuCX5ebn9icbMliRMXHstOGA5Roqe3B8+ySEpUVxy+aemSiNihKhObJatL3PHRrqTq5VlCfT
us9Vez1Uog5st9NDwoc7FOTGIo4cWJIweXNmVG0dl2hQIlxd0i67gbkKJLpWPvYLC6RT3+2SfjXO
MyFkTV0AtuhyOhkwI7FB5ZdiLm+TxvwUA9gvRy6fpcP7VngTt7zvcYg0pl+rcg9Gu3j7AdmnhYy6
KBF3Y878pXSrOTQkhu9s6ZEBiOFx57i0inu5qUVSVKiEGmbA2/2R81zaAqHEVERgKpi4wEvIP/Am
Ljr69uZekK0SKMSVRqOtOKL97pB3+vs0bmSdVkMAoi23JJvMAIDEEggU3hygWa9HP/MOdXa7EjV9
Pbk+AQoYQDFxdgjaDjAyD0Y5tzuJyhK6V1nD+UKEJsez2Ar+r3/Iovj3w4UGJpLrE42OFaTD+mut
ZlwDqfHOn52QtszoD9lM6b6sQ7szRcF2O7IrT7QIIbNFozP8rg1uP2t2f0EevbGTIj423FYBGj/0
FmwqHkcKJDf7lgVxn9SbJ+6QjAp8dwPyNSEIieXUPm5wwM1S0+xGTgg0lcXFHya0BE6KICXX7pQz
XRlu/UmL+dYt4DJbk/XWkezQEKK4m6q6DTdsf+v+6gUNPj3um8AaBsb86GE8pUXNuIDfnsSDbLWX
UTg+agitjnSnu1pAWu90ciD2IA7PDlIcEMZaNLJZBquXnBqETmGJL4lr+7q3DfD6JixXu8pYwo3f
s8UgFMeH3JorvzRp3EEYuU5n4jy65Wfmrz9mO4n3Vl5e5R7erWxssZ0K7rrR2napGDWxZjhHWl7g
VtgERJzHkUw950oO6DQE3aFVLac6bVOs0RjCM9SCjQ4+RYvzgN3neXWpwAyG915xAj+ToQ7Kekwg
8t7S7T8KPeWxnMSPvoYdq4niafB/1QWZ4LWNUKeg6c7k3omAb5UBjfDntHSToCAROeSmOrvi7Ll4
ZSD0hys+X9Jt+70gc21vfbgWUkw5aA1i2ictpt0EFJFy3oLgmhJkrKUbllDLTzoZHZGTKm3XT+ay
71I01vSjdpM906EgZ1vU6KPr4eRbnJAqeCG5Jmzmw3Tj5taHUCc5kCYjcxXa6+mA8tCrTP8A6oSz
GmbuFahrONUPccr4WZeMnLCxzmg9YSfyD1GFixvWAqqgPYCNgoVZhinrBXT59i7t2uKcdP6eZll5
k/byaG/S1rRzzo7AGNCMw1E4nXZ06+RFKRysA/OxvTNOL601fOb6r9pkhcdj5rHX3qew8HZ2cZ/o
mwe+ZEGv2rdly+nuNPNnVin93I+TfYRyRxpjSaQhmknKpBpQoiiiml7xtMxslV+qsIdem4YTpour
RCPCq3R7NAKWSi5s6slFM+uKys4g03px3POMMckgS+rcruV9YdT9odKdy+Jt+bilnu/oVoWGjosS
NOZBOgvTRZxFWXUrGbbtullmoAoXDr3xk5lL+zCNLXfzsiSHpMZ6U2pg3Ltmag95k8L4oZsmcHWd
Ctt+MO0ea1XLgXyY0SJn47QdD+dX9uMfeWzcVwLB4wqRDWUO9W+Gi9Nsr7CF2NFVItxfTTpke2vR
7mrzzYaWd5Iu0bc2pzDZpHSVhf2DQMXm6JdeFloomwKIMyy1FCDbHY4xEAaLJzCbG5gyZixJYVo6
aLo3wcXgfOZe+aPwrQZdWLyr7Mm87wmQzphmZWKCO5O862iapnzCXCanl2rmvmhIZ2YGqAXm1MLW
aaeTqdoXtFF/qjGuT10MOHsCWzwTmRL3WkggVxv6ppls7jn/Ghq67op7tMrYiiyMv/pMUw08NxRS
c6miLOorgtGwQiLurGPSy2goINk5TELbub1sIZs6LXwgVgbZOlpkLnRJF2yUtWmcco8GQTKbRztR
7NzQkIfWuQFwSI6J8gEZNlRC9ojWrPYl33Zm0mcv2Zn0NQY0c37blwknMpWgJAFEPDs2ovkVtC6H
BBgONGHKWuBRZ42pckSDtSUg9m5SLY9yU98YnPb8sWwe0SneZuDMJLOmYDDaopzRkvTTtaBc4I0K
8cl2QZFpMmTJqYOKvrIBVUl2yT7uure5suUxg2RDJkhGaOFCBKB4BRh3rtzEYU/0yVeWAzwAWV4s
q7xW8VxdYPrgrUCkaCyMOBX2qR32QEJCi2PZFOpIntE1hpZk33C7BLCoQt3OC/w8WgQ48kCJUeEl
qxxKTRwGeT1e2b1r71aHLL9VUHdSW5U+6q4Z3jhhG7vREUyBACLD5/J/0ZPkesfzLWfvBQEo2Yag
W5LUvMrIXUHHHE6ZA/eeS2hh59LiXiIzpXVjs3RKMb4B6nqAtkcKe30TGxwT6EPdFPoRGDapPjXL
Bk5ohhb5tVE4171Y6qNFRDixIgwebLxBSqTXwJoEeX+m2o31wWVRjWlhVch4j2adlHDDVc59Tn2q
MUHXCH3IVNpFeJrIekkNXJxci5pCm26tOp3hHC2XgKofMyicCSCI6gKb/WSQuuSjEhLOe9913cF0
A5mSSj4YjzjkMZas8bk3OMUUGYoszc+uKllGfpF2ofDSUzZ4D8uguHez9G7BRMiqWmOj4GawZlgf
JeTmc0mmcU63YzuLsRHG7TMnNzPw+ryOXP9mYW65mxL+yxqksR+1hssPNFapmbRFaHdNxm+B6Y5F
bYf/GLqVPVYgvvwQaQeOi3ycIyZvCAOGYQ4buvsM69wl3KaLy9hdmSlwHL/x7vQKTkuPTxdtPS5K
A3V3ZmQkHfZvhV8C3nJMvDDxRXcHncC6YZNFt6je/T4i9nHvNTGiCdTMR5rlP1pjJZMVn8ppAilR
3fp1/GnTqqSNgBA/T+tHRSwDZ4NVBjlBHB4XWwSK/tVZH+PZICC3/r3m6Vu5XayxDu+05aSkVwXT
4cS67zy3gWOzYRSskHAL97TE2NIdvEpOT7vITWPODuhBUj3HJQ5LKZRL+ssWQCc6c/UDwzikKySu
ZfCuYAZ95q18Vpp1LGt9OY0UcHJMDkhGsQoo3MipVTK79p6LhYZFIgwD6cXmk1ZFF8aJ8aNwpxMQ
rvoSN09LVsqLtdb3vTLwHJgkNZFIKDwUuDEaoFAsdC7l+MD0+Dl2p3GjMXLCBndRANvHjGri/eDs
sN1ST1XVGdjjkhdKqPm6x/gJxvsVasqHAPZKUDkrTrxU5q1lxfv4YLKrUBXq/t42umeTVJqDr5Mj
hvOYLSMfxneOEDKEqrQg9Ac4ZaBNZ5GtTCbdhZ73jH+bY79mYR+7wEBVF0eVQZYo4psD3hDGO37J
IAxVLvyeZT/OZXfUerxYPvYkoWvJkeZkhnwhvle1Clbh2DQ8T4aCbxrH29Yr8zB11Lurefd5nF31
KL6ORtYD+2PUSNvkMjkOWFyLPN91uZ2M6cHJy/Na1RxnBl0/WJl+tLPyxlN5kBWadhRUhJzznCok
YWWzswEGIxHqmGgtmH81HqVaSd0YWKALC383S0CKNN/vLohJzzm1MRYS+zBSIBL7ybcS+XVCfhRd
CHMnAIG1BBUj9FR7K0YHOXOmZWMx4ZohhHQ6TJ2rvgacp7WgXnt7z+E2SKVosZX8buEehWWfYYuz
mj++IDJscLnDRpGcUpvOZyXZdu2egYyH0yQQ78wmn2KdiCijZcDoWh5oNn4wscYnYm8bFu4Uw9qS
HX1IVw269R30T4/L9p9XIXVs2WFDoDNaUd0ntU2OCYTpqtN535PbGqrIiZMnandsr9j1eZuBjVWu
T0PPMrhZGT8ht7Ylqe4xERe077BeZ9ZpHNfHrKUNL5343bfwLA1yQFyGopXYVXJTFCwga2TEXxue
AqHhIbwzF443dC0jvaQm8GHaYCaJ2Q0TdOj64FyAZW2S2p8MDgjUctgF3GxtCSS/psuK3k2fbonP
vR1y+DzGAsHanZo7saxc6fSxwJ7tKlbvtQVbAvh517BPRyYMx1hb2iglY7HoiYJhGoXx88Vj4sqj
nnVboWD3tcPc2jaGx/SGJiT9Lgk1r22p30AXMOqjuKunGJpDZh3rxmZu88nvkQdCw1BY+HEazL8S
eT1tSSgajbR7i15IXdfjYWom2utkGgTKaPFRNejITdnicVodDq9MIzodMs86z1d54d9pqEbqYnhf
lvhn3vcOQlSN4IByua9SEFuM7/G1kjZPHO9+gqBzzjP1wym7J0Z87Y7+yrJn64sDIyPgh0FSS0Ml
tcGVD4VBFUsyWyaKT45QXAMyQ8aEcnLXJWgpZi+T+FLZ5MsajfliQbOgEm6BtnOf6ZstU6ChOc4F
s+xOaw5KEcBFrs7OY2h9GHs2tUlH4oI/cw0W8oojOBWccFWJwsucGJFIgGWBPopj5mU4xnt5g6Ga
/mDGebKzL9Wq2xcPerdMOn27FtSlqIZjqhf5WYD94QezK4pRqzusdP5AkxK1YlLWkwKsjB6FkGJl
1XVWYkvHn7gCqzMG1zrbPvVrno5vbZYzTqB/yPVE6yQlUDO2Fb45i+71Zv0vUnv7BSjIO7OgLUKa
fccV1afxnfAhYfj+77r3fRge+geHtkutr0QQGr8ri4oy6eKz5zt8WaLNnKT729JPZZhYzrwjzKaJ
gCBC85PPekUrCmjexNqq3qZOfDbGHYslorohLLwP7LCXFQei3Tf1sUWgL1xkjA2R07VABEFIa2QQ
mRVKa0FMAqEzKFf0MfI0Sc76w2i+Ijv7Y8Q1R8SFRu+WSan1DDmKOOp8hbusLbGtkVCYIq5ZcVWE
M3wBFAEz3gFGIhL5TaBAAO2L1TSpw9FEIQzdtUQRuV6RE7WzoinE3rDL3Km9NLRDF674FBUQbx/x
aNInpnxiHmCUG9M0uWlN1Z/9ovuT8/fbpd1S7mS/Rdx3W7oh24E/PaX9hAyvLue9LMef6BaZfRq3
2azJgwkjCXthH9AEQrlJrjPrBrxhnMl7R9AKW40fmnrLXLgL+opyoHbwU8/rEmlifh8rN3KaIqe3
luBb/6OReU6UErllmb1LG8JFirRluqNdCvRWQZV45rWwt1NVbV2Jht3LgqxOekmNP7p7MDRasGPP
G6g3DH9oUwaqrh7BpJ+kv/fhXCtpd+c5aTrqw+lfH/XbR98Pv5/y/by/nvL1H/8Pz/vry76+x9fn
SItHwvj//TJfL/DPa/1fv9X3L/H97TbLOiPo//29+I8/8V/f6vtl7JpUtYXkgc0IsNOakbG1bTFg
zjyzPicl00qEVJYh9+CE9uv2/7pR1WerLreu+vZYTMiVLl+fHRU9IxI5eAK9eBjbX0/457l/fxYL
Hdra7alpgi2WHerfj/95KXssu9fvT7bYk4HFlKev0TpJwNX566Mu0fiWXx/+/TiHf7D+M4r/EpXS
5uXx14cagqZ/fdXX48XZhgR/v8DX43Yb5X+//tfTvx6K3Pv3y//zct//9c/LfT/+ev7Xw+8f/Ptz
3y9er/oQecn0TvpHS4o3XANmyU5zzivXrsnq4kPDkYiKvz6rYGX+6/F/+6+vzzJLBrBfTv15Nrr4
4GiquSCY/4ls+TXJNIy5kzueY7pGBNKf0mXlz7D9o6wCqOH2kW97Z2AiTMy9grOFP/4Xc2e22ziW
ZutXKeT1YR0Om5sk0FUX1mwNluXZN4TD4eA8b45P3x/lQlZmNZCNc3eAbpUd6QjbEsX9D2t9C0t8
gY0pK8BLyB7jcykOmu9+FD11VdKOw3GgTayhwZHYhmaJY5CFAbdYnMJjzji98FlME6Sy1GTzc5ws
Jtwzn5jYaTVvifJlgJl9laf5T3KqH1An7tEYAdGr2bWzGhkJbC56GFN4TTFy/cDopN9UatEHrolb
KL0PoLzy7dB8WCYrPHhnUdliVKJrX+YJGUwO6IKowfmX+iccxQbi/xs3zNVNVQlBF3mX5c47JIdl
WufFXZ2m73zDszd041pTVoI2BSFXGK8BtuhPjIYg/8SwuvRlO4/l9bGhIqySfF5qlpBRESmPvnkX
oucebMNe10NwQcxlsXCL3ogvIvU17xX2zqZbEjIL4vGJxEfC5rQeRcgY4fNt8M0K+6gTXEmwVJwu
Gp89eNEMZCQa41dmN8YiSTAfSYtBSBxoj33qbLqsUW++q6g0MurWoHeewrmszRd9TSGsLCj+5vCz
UXWwR+4YbiuDvI/W341YjPACZ7+QGBc3bTuHmVBF+m15DEccQIiojUXv+4w9fJAizdSDljqiocY0
QIN1C71qgDOIcZlEJ+RhI55eu2DPjMA9f8s87aLXBgkCiCvXJF9giKrbngC9xLzxXK1YSwQUqFK0
FbuWN2i+2VtYPZHwYDywquD/U0zPCewHFp43jLJ+JK2JWJqcuyUa/ok9p7B+jEPor6x+btxqbRUK
5+R11g9Dm0lkuVEtdTNFpVsJh1DrInj3m46LGwu41GwO3QzNrKWLV5Vh+/Wd6MgY+smF5FV6EyhC
ER/HzoTQ0GQc0rd0DcbesOek45o8loYkjmQ8m8pBElNOYiHrPNmFWvbmoTNzSlyGZuhnhyAkqJhx
aByyBEahwwChp7PuJfNkqGcPiWEMK88qEJXlrOsHb1Y9ZRdbaL+mzu2XGrCPBcWED+fSvB9T/xw5
m6ZGwED/9SM3GFKDoh5u6jlGFabdWY+IaouZY3Y60cU6DkbFdJ7KLxvOiAbAOj07UQpbsaHciIdG
w0gzQxrVGpFhLXGGVu2vIa8PqZbfe1aYLpO4exL1i5VE8dKjKtfTpliLlHVxJnZ6UaN0QoA3ozVm
ZZBo2Mlm2ySoP3KcsYvCGNKNYi+yYCvPDt9XWzeDhEN8DOAiY4/nmpA2K3pEL8HE3mIQ7jfJj9KA
L56h7ZrJHUllv2oENLEiNQ1mAQWGg8K4cE1bi7ZjBWhvdQUibBLyVq9LROomr7Q2YATOjeXQ8UZr
wAjY/E3olznmY9Rd7lPkupvEPuZzMk5tkJyGSfKrZ/cD35w+fMo8xCS4FquB1k6x8zKMjJ95cNgQ
d5l+orWYTtjQsz0msm0z8/GDGNTa4AhpLkUImpaUm810/bThpT2NljMd/Ha6UcWEOUhIicJv/vD6
QNRuChDhD398/UuKe2KRGN0hNWbd8fefzX9Jm+otknz/loyzYtoYogWtWfW761dImrmG8v4wEjFb
mvAZ/EF7Be6D/sVs941uYdxPoMEa7aGbsnsX8vO2Ma1j0IgdExvulAGBZvB4Jz/30MEBq0xJmnQw
/kEmIarLOyWdu7dy7EhTwYiSiSEbZi8BeGGafDe5y8q6X+LCeUezc4/8Otpos0bSCmuifjMQrFaF
KMLAatu6KT4V77Zj2L0qo+Rs9iJdFDTDFNXQeEIPbVf4UI46L6zpMH7l+rmxqNNRWEqH62oYqIz7
4DYJonewZf7sd/9sJcz7AEwfzSx6Jt7gIJwsFFcBoi1jrRsoTUxGyRrpIYuR/QLtBf8BLN0NOeAb
BgjDyjeMM/EJA4ATcV+hx13Cd0D7CM6Zd82ukvLL1qatLgs0J9XUs9KoXyszQ3cn1ZZ/tEVGZyM/
9OhVnvF/m8sgyY48B+9t5zzy86wDy/4yjfjBc/Kj3Yl+1UZgjMbpNRvTbRXzAxrCW3plemdP5gcB
zxw5YwEPJ3RWozcdIQZZt1376FZQ2CRUIzl26K36cjUW6klvMgQQyI7D3lgZAlGv8PdWPWlY4I9e
y2zDrk3GARr00oihIPW+ajL8U6FHDG0KfIFb5qhbl77qCFUU4AXdlidRhOm9z9ZvAcU7WDqtNHGE
k7Hgj8MmV8wAWoswyIxwM+yywJrRCNN5eBaoveSXJJ0FAQ+BfhXuKPSdiiZFkTZ4o4X+pQrQ5xAk
fOjsx9pxf3g+ZWpqhzuH6cgoEPzrFj8K0ROohYOD0RJ8Gya/+gK6Tdsnn7pprGcooNKbz0K2AeT8
9jnO6nuR6wc39T+QhsKtKlHJ6b57oDFa0DIjQYwLf5F1MfO9utt1QXGvgqRbVZ75jHSqWEo/ex0l
l4hJqbiqx0cjldiRmyNs/MeCuqCVx9EP31Ew3Na4AG9CR+Dk6YCRIsB8V1m2H6I04rI1/L2sh5NS
0iOxwnnpo5Su0W5caqR5KkW2Q6Q+6j5/ssZo51j2rzyLP1haWpuUqK2x4cWNDbmXDtDX+lWmDOg1
HWIMRNpsap+BDXa33Zzhk+vNT6VtyUGmGvMohXsFCZ7Qx30QVTBczLxAVL5xkjk6030fk4eUScqN
1VW7KYfS3LvlzjHmvD6Fpohsy6M7cE0bjCtWE+MRYt9ysRBl/DVUoLYMEUDjDTGlYbtBg0YkqBPS
JAMAovZqxXKKsGn51Qu3K3MXdm63REG38EP3iRjFft224kETxkELL+hpwZXAAWE7hnS9jHesRJDL
he5Ay88EazRdGpasmr0dpxYiyLprxVGkAhMe6XA9StfEHevN7NgiBQsJv9wlpGUtvYDTqyh+YZ2/
aWHjrsv2Xh+TnsQPqgq4nJ1osc83OIKqHt2t1UXLrHcudA7w6YxjE4wh1vN8xS8JHQEaw0K67i9i
DI+5z8ueR7G5DUnM1MIOdrl3KAvm7kXsM6vOWP4M0md3WwdnDf5gnkKtNTRS33RtLpFsREW1DtWp
sfvbcfqcJmsxof8E+wEusg2J3/UM+CDksi+bkqKSWptV4yomAeJGy9uLbpLVMXKydPgZXCSMYW3w
bAiTe60Uy8x7EZr/Zft+wLuzfJ6KlpVxW/6ykvqYTTMqmeJzKrERZuRSmY1zIb+B1YtlbDxcBCvZ
/AogCensXdhGdN0yHowjQkb4IU65Cdn+U913N60D80vRR1hRdBCKoOTCyUlgD1Y85ckKZ8lptEvS
H3sCg8fbZMiQUDP7JyChIaDFxLdrB7glG8OtVnFdHEhN3rTedTt2CCXldCAimJcudwERHIdGR1ah
PgTHPQxJ4qD7iNofUBL40+q2s9jFQockdtkBPtgwoM/D/E6zkDuX/gDVPrvn9C4RD1ZfrGDpbbGj
5Yg4JOUbNXe07JvqV9fitPHsGQxKVdACgVoAkgBB7iP0Jit3AZcMSVAxPE4G43OzKF96Yn/l2D43
gXjjduotuppbTpDsDeRyTF19l7dQIVGNWRP7/md+/VMZg+4ZxvCni9tmJuisSbakmQIKpBXarzZ1
y7vaCreZLs5TZ346LCoWQ/gZmeb71KFMYp3MDaJmEKwCb1enyCfZCd4aVe2QTF5qG6IhL8WkfYBw
ZMk48wq4vXKEg9jmmc0ieR+UkM6mgCUuZo5V1KKPjGSyjAQq99z/qntytqyKFZKuDIOl4UfZ4/fV
nIHRnZ8x6Mk9eqT8wMuQrn/72//953/NAVLBV3GGxR4UefPP/+Lzz6Kc4YWh+o9P//lYZPzf9e/8
/jV//hv/PEafNZ3zL/WXX7X5Kk4f2Vfzn1/0/2OclUnCE0/U9/O0/FAff/tiq6/G+Rf4x28P/dfP
r/y3f/3Z7uc/fjPnv/AdZ2WKvxtS93SKGtuT0vl3nJVh/J0ZiCF03bVw2xJ89nuclfT+rkvT/j3C
yrb/blm2MFyHf8bhf+z/lwQrYf72t/L7xZ1/OICDbK+EC/DIdl2LpC2yssrPj0uEi/Afvxn/xxiq
QhABhJUNxcuhzbSBFjxtQZC7x1w/t2GYf2YlTvvBtBSBRGeS9DzWJhCwgjTIL9O4n5hS42krTHJi
XQ73uGamCkKIIieFy9aQ26sV6QUKb3AMEYpxa9BQlgeasYW7LBAPQOrU6M7R+Oy1Hval6XTlRshk
DtwmkAaFOUJsx+G4ocdCOE9oHd1jQqRRF2T2Ngyr7uEPr9q/ru6/5S0EjShX/KYWIWV/fl6kbQpT
ECHGc617ghfkj8/LEJgxoBMSZ2rX8NHOSfNJmWO3UxI5lV7n1pP00mJbWUFG2KbI6JWA98iQeEuX
kESFl4ACwXpqPQd9BuUs8si4R/hqcw/vM8SWxO5GiI9dv2UHwJgF2WaNasFJkQRP3TNehWDr66Lf
6OJnLzru70DKttOYit1E/tbRZby8/OvfWs6v9p+uBttxbfAhhksgkm5ILrs//tYyNwmjUBVjKMT/
IVUQIa6Vh8W7D9rxJEJXe0ZQdJMNKV2YMPONwQToUiJ3WWsIsbPaXydxI9nMAvQZOm7bsyBgXRCB
dROU0/AeJ3BeOCfIdYBHuXAJyj0i76c1dbJhSSATcsrJ54ggs/BGjfl4EA4tY44g/WCBs3wCbfyv
T2NqC2IVXuYVnFCmczTnh8TQq1U4L0oNQ4OzB33rUnhV9WjrwMCHAiGUr8zpsa78+j4kX+L6md91
+qPGrN2E2nh/jTbvmAfesDw29g5rpEciENENTjPwaKYlITKxXnoTnQ24l+l4/bR5SUWltn/9klj/
4w0qKQkcC/Mtl6EDa+HPLwkF0NAJA/O+DkwR3QVsh9BgOECEjHVUNYcxVZCztkJszSpGRWD3c9ZE
7NrPgQN9P9KGcR1JNzsjsvZ3SL9ofssuCbZ26ZwSWAb2pMwns66Z6aG290dUIN2okISaPtmjMm8e
ehSfawPCDWWVOdwKKLW34HsnSBKDt/jrX9j8H9cggHhrvhfZtu3p9N9//oXjUkejmTdqaQ99Qtxd
ah0cK2Uy6UIZtWOfZVFQPkWkw7w3zrCjA3afKgMlk5dEF+QAzDLAqB/yUKlD08UKvEltQqqfP78+
RPigt2SLui/ser5yZm2XKGrMW1wZ5Qr9U/K//EbXn/hP7yrpCG75wpTIqNw5c/BP76oc+uMgbAGr
Mkq3lqMQxKjI3MVF6WxGyySpqoXTkeUpG2hmiFuu0ruuK/BP0ib++6GkN4hLTdtXLrod3CkYdeFA
uU2ktygC7L0RjyHi1aa7uFW0ZOcZnIF54Dj3QPmHjRiPONqmo40Au3aYXKRTexGMnzepP/GN6CI2
sitfE976x9yhoPMYUV9vTYXqrVNZjizOY/fdc7Q5BJyZT1/gVMQsSGApMGgPVfKOBVzx3KA0y0lg
WUKxAHQe2dHB7QkaxvqvvZSRecS81/y0vOHF8If/5R1D287z+efn23WEjoreMTyPI/I/7t1aiYcp
D42MhNZ2xE/gZMBDsLouqMs65shuv4PlMlyiwd1XTme9pNzodlXGYpLRk/fYCkQvqkiLTWISec3E
Fb0+ksJhF2Ttyzh1+oEeK3ooveugJgXJIfTwwdXMR2H3TyXl8F5GbPrqobYfepJTmJ4TD+5ZZ8cL
kTzXskcvAkkT/SuaPoMhuqjLcWvO54qXmDkCXANspevO+PUB4mUYM1RCgQiaEmOWaUo87HW8GBKU
FB6ny32RksgYS28X2amzA4oabbPRrc593ALWS1lIs81+yPtmWDXFz3hqkl3gCeTBWmztBjv97EgO
3kGZDY6GLQHsWewcrBiMrlF45I7z0E2Td8dFXJdrPGTtO5kDRPy04Bq6PvgB99t7qMiXhNc2590m
JUeazhin0zXXxRgtXq0mO1a4Dp56nxGMjEs0wMh9AX+QiaimrtoowyHBYH4WMssE+w3KcqWU4S9K
MG5MC4b6l9Y0D2HWYx8aiLd/i2w/3MS1/dTGjtr13gD7OnaZtocaop06O3kIcTMZvvpl40MDC/oF
Xep4a6mMf6LMGcBEGRIyBDJrN3to2rJ8QdVfnMwgYyPdQivQx4yGerLlW+K7qKUHDm+4QyUi477Z
WMKqV4Eq5ZnDRKKuRKQGG5T1mdeAYp/u09Zneti503KMvPpSyPK1ABP+Hk8sZYOya/A5SPFYl/0e
NWL2ToDGrM8f+zUZfT7+1xpJYaQbiHfpYW5d5KzPjN44yJBv2cwI/XlCMIyv0n4ZJEMVyI3tVrOq
5pKE5tJCTBONYXHKKukx7p0rjcLAaGKXYD5A9r5PkQMUGuHrpS72OoPiZd1V04sdhvdGyvfGRZbS
MJdkx+VlAM+9t8xbzlVRr/ukO5tVJ56mLoS3Bx7nMQKltBLetLYTq4RsTDpb5RH3adp+/2E57jwR
J2QOlftt6qZkOhJssjLn+ur6qTmd/SChFJgvgvz3L2hzq72z9RGGtgOpsaGLLOd3bpvDjAXl47L0
ehe2jLj5g6aQneAtmwK92id5mLIfdbHI4yuRptVRtJBVaSf9qafq8GfnZvqaihSkbWThnRDapkiA
VxUR2i5Xb9S6ocYbhUNUhwN0uy8s1K54UTdV7vZHuuiHGhGgsbTyHKXAaGZnxGX6sukEsQaDHjMA
U8FRm6zgKMEM71ToONvrW22YaZwuBOH19Q4yhCVa43E4u2jvKzGLhub33MT+fYH8nD1Hhgv2+hVh
mZrDgnyX+ktDx4gViY6dO51/ojZE7zN/1EYuA7NImUuzNnZ/fUyL/3FM21SKvF66kDa4vGvd8ofG
ATIv+sUU2Yes18jjf3am4b8Mnaw3GXJBLCyx9mIrRrSZ5wlmrTJ+aeMd8NnwOYVDgZF8jz0IYZHe
leO+YUqwoL5TS/8A58k8AdEhAXP+qJsfrGIO3MaEsqhYQW+LEps+AdsFYgrfP4alUi/BdDI0h+ad
durOB6Kuj6Z8DqjOvcBiqWfdjVYRPrRm+sYZ+QM1nrkvpYOSKFAK9aNNKFm1+etnicXiXK788TAy
pGvZlmfa0jANxxb/Uc60vmodLTSNhXO9JsNEWnjMam8DdpYZSzx1j+kkq6PDhLx7mupqRB+kIygP
uNX7g00anlKvOiJwavDkl2dlSzzNKxOM5HFK8vxcpuVDEA0FfMheWctkPssJXPT3SvesPfOqKbLF
SYsScTJsn8WyT9vke/U9HLfsaJXidqQp2RbzUKFSmr0vRf5EfoWK1gFpGsqu1d3Uv3z/KEkV8G5o
tcU0uM5DiiFn0XdIxGpST9fTwCnlM5fHEdLJ16lPV/1kdj/CqDtXnvrJYE4cRjspL6bS3l1iewmm
T05G3OePxE8ReoHCkYGzWGsk5C5NXrcndtYWeGPzRCSZIJSgH18ZjLHE8uSm8zKeJ4QiSza7MChZ
rj5k8XQYBqgtMXBInDY5Y9DraaFi3eXNqRU7FSFEnkCVUh943qok+emSgTgChYKwUyD7qaMsujC3
NBl3Zi3Cv3Y247eH6/Pt62gmkb3dNF2T/hw50Y/fh4nDUrjMIuRFejK9o2AGC4AGawX6Sqz1uipW
RduF90EX4WEwCE4iz4hFMQ6AO+GY5PTG8bMZDNmdq/mflhOUL0VL0MeQu/flWLpi57rFfQWQeXst
WuIsf0lGXPl9yWsYc7wtUYSYp9oScpvLumYrM0La16NtZYr4YXSHz5D38rmR009MwO4ua5uGoyPF
qZ1qnkWA43wVAalnw0o906UzC6OxTx3N/ugPuCXny0ZdH0z2od+/NqNqHAVmP2IX0JOX0FTVNpur
x6CBlMk8XzeWk0y6/fcdr3cazizXWxmq4xvX9YhAOkYP14ue/1CAAIW9fldGtncXy7Lb54R8oUdk
ngA+Il4lyazAtsKPwk6xdIu4dlGE9RH7zuMw10r1FExbMBSSmKtSnOz5oa5QXw/Xu/1IFuE6NSm7
5jfK9UHSRs48Hs6CouqKXR5LwhEo4NYE5oGbNGODxofNfaB3L3jUB8SQKn9lHcC+otPdRdzV1baa
ONcoximbcQltzGS8M0acxIGpwjdp1XCEpuwzo06ue5ccqVRdvh9MAH5tUa4JOZrv3gDDpnIIT/gv
9YVeMrkUhfgVkHynYo7+qWKT4YCvABC+cZz25DCS3F8v4oHG4KB2ml2wRCpa84I813lCGWismDot
QxUqzFyOOjfgYhe2+NINlX9U1U9QCfJYGg4RHupHarvNexBG4drPFKPWAQ4szUTd3DgaKTE4lZsf
VshevBfRNhqzbJU4vnXyGJECwCq4/PsAAkbCAoh+GVPDKI4lr+uJ/A6PUCMYw/BJrYUvs+oN7MZ8
Rl6f+z5odqbN+63OoP0nzVRv8sKAJWzmzyTxdFt7LB9TEAzHzJEFq6x2V7Dm9kraH8+osYiRUbCE
TBUth0o5OFuYv9Rj9BSP9U+Yh8xxBGG8y5KIEbaVbUOateoh+sLe9ua9qjZYF4rXYTU2ZBaDBCm2
dmWynscg+JZ2zv3k5Jc267asEMfnLmFZakfRD01rPzn0GXG0ySqULpwv1u7Lwml+1PqMmc4xyTTm
LqmwzephVN8h5NR2mVKiXSA05gkQDY437CnleF8YdbcaS3VvuKJ8+36L2XEznu25FszT9COvEpu0
vdfr2TGBk93WDeEh30dJz9MeOwGaV34gd9Hr7cP1PgrRpFtmjhWuewQl11ul0T0TE0/6Uuy79xCY
2HqhdT1VLVfgkDTyljWVtZrC1fcNtNWd4ACgONxoMuBFApamD1H1BiL3qJXkIcIRj7ZxKR7jroMR
azriOfBz+hlnk5bcwfv5xtF2j6zWPoSZOT9HXFrCwLyfsULdNwGauJZL5o6ldI9V2T47ovBevULN
4IUIPrsv3dcxMI+SMXedwasuCzfaWUPlrCHKVHcdUYHTfGr4ga0TSutQeHhTcxdhWKVJEPHjwM6M
93JqHipI/c+arm/zLkSWi4FqyUoKH5CsCT4p+nXijXINrXRVC9PbRIJ3kDlPoLKq8wBdR+ayru0L
T2t7IAStbei2RwEyyx8+ExWwyFLCeoGqHcMoQYgJgNFZQKKUl++ns3fwGCiIGJdMlXeGmB4pTR+a
IS9ftIS9LH4VtXfCSSMtqaX+RCNTbVyAkosis4pd2djYGrgBuP4nKznF9tS0uKDJkyJMC5Y5p2WN
lP1dLw7SRbhCZ0OJ6sTy2Z/C/OyNtX1bBdGjx8JTuQL7QzCymE7qCKG2YM4VWcAgBivK94TmZs+W
BjWstfU3uPR4xapOQv4ygvO1obMCqquifbX7vCDGucE47IUz/N3sG2LwgAkFsfqCvfDeGFWE4TmO
zgGQptW/P+ohxQEYdb5okIajKQJjXRsQnFD9/OrnvHZN8vYMbONGF7H2aCqrPRqhxl1+vkhMF0Ar
7D95awLWe02eHCh5Dyi6zhNj2FWAv/E2T9lGAS8FUdeF1d4GsIxmeJ7fajFre0ODlhZaxdxMYLEp
NRvJNfe3nGSt7JNKy92THAIDQqcJzAEwYi2h0i5+L7eNLK4WTYg46vs0DJ4LcYPL38GKGCYv14+m
CfJbXaAEJMTJv4lgzC2sJMDhzvf5PtHmm2ZVAhm9L/FHoYw2Jq5KkQOlhORFwoNLLgfurFko9XMo
rJknx52i9J17pWJ8xrVPhjEOAImDrFkRSNAFN6WoV03VJIvEhXceT7x5Y1zqxCr2mB6jZwsGwKNe
TMUG+yHop7mP1n3ty8UgvVWaexCuNb4KKBV2JV8K/Euwc2V6C2l+304zIQF+fZa77n62lung6E8K
9f4DBsQakcyy1O1Dahlo7ntsEPvrQxHd13Zn75MgNMDDhKTvXpvyJs97Yn+95MBqPTkkI5ICaxgu
MFbWkigU9O4aCHcShE8MeuVt5muXjJ3CMbGY+USl134UcM97lfiXbAT5V1fu7NqOtGc3zmMkBJ04
y5gYvTqh2Mus2Dl1VQJAlz3YrahqdNLSP0MibEhIeyowsp98BrsiyRTlMK7ysLKyR0XI9axC+kGa
U0LoSxze9lPlvLJKN5vYOADYTRaqFvUeXDdOClvmz2Vzd+0ZE2Je95W010NBXBokNWzfc9GITAE4
j84oSInuzY2S+KgYeZIJ7dDwog/G1a0529Imk6nOhHZLCt9dQ2l5rLxpwPQ17gcAWcfrQ+mekBDc
lIrsOuLkJG+eigwU2sjanj2bc43n+IS6SoF8fCwBWgZtxitRIAEp8nJXe+TbIDnggIKfVq5kOafN
2vJHPfT8hJY7nooJTdU0Q+UDxopHVI8TdvsBSm5LdrE+jp9TLxhW13GxSlFm3XxXfdnMxpd9hcW6
7+cH26NCpuOvSv9QG/2RovdJ+tSBOC/s56p86rmMyS8p00sLm6INx3VdJ8EpkEFz7/cC/FlwqDSO
mmqeuTGOCPYtILZ5VysehBlWx++3epkY7cVPiWrGqlSCnX4U2CAe+6g860q7dYtaO0dJCUFENeZe
aMjDCkxsy8Ct+y2NWXQoENHDL7WduwhK15LKiu4qhS7cwCmRG9eRklWOEsexFjfXM8+V9pNKpm5/
/UwM3gCXEvJbWbbMpVHCbeoa1FDMv34spfF6HRuy+xUP9vxbFUN4F0SOxIoCuuR7RFd4EVkz/CPf
YzuvehZOGj8kzdxb4OS4NL0MbxAEyIUMKyJ/56sLEk/rlgfSgf2TboXTAw6NWaWFYgoO0/TQq5Sy
eAKHFuIYfEhRz960E5IyRFp6vgY7hCHtIOVbAHpp3YdauMdzWpBQNn+YXj8cZBfxeVZskTXttMqz
XiIEmOgy1c0wANG7vsxEKhcb0ptWBlEE85wrJG0rDVnXa1kuN2xOEVfYMTX/mKCE9WBDKMfJdn6Y
7fpixKLhJGTGf5dNdWsDAYtjcHYysCk4GzqBeTbYNeJZ2gqUmKXsl94YdOgU6drrwedFqsCLWdGh
JAVBF4ZWNdsmJn0yGXgNybWHkwaaDjFPgcE3xmQzsKAK63S8hBOLyYkrdCs6e7jozhDcJ1FyM9C9
zMzOrF2gPNwkVVidioYMgtHL2yeFbA+PsxX9bEOSjpseWU6Yt4eqEtm5qrp310vSvcJ4edNbof1A
gbRoegQs388DcvBskSpjl+eUQ5Ju/qUYfJRlfbore+9B12Y8ZYKiMGrsY8qNczM4GJ4gdBYnKJhf
ENXG83cRAH0LJSraSq+RH2Cvx3ezKLgzNEwpDCHI6ClbBMB6eYSKYLxhYfdWYGmGLUckIrAss45u
kBDGZ3PBFklFfxVqPwIvvGswLD6yBcj24G3uRsnofJVmMykTmFeICo32jqH9A4VmuYyQgTzKjiVD
5elUtD0qOxePzop5YUzcA2TD2q0q/iufVp6zNCRAJ6Xp1AB25Drc+HMSy+DzvjoDt8Z6sorbaVZU
NaYPhQvR18oG7r5WlDQOIuVfI8tK/kX9LolxvsAHp7byGccEAnLb4I9Ld/L7k8V4xakEmY4+pw04
7kHQshUYVecm9Pol86eg28SNmUc+KS7saSSitr1FhbrDYbFTAGF3keMHa6xExYfLDdFV04c2Zo+M
sz4C5qBuOfsJ548o0vNnJ0G9nBFRuoJb1ywG4kCPJtApMhQ76xjljrEx8vKjMnp7b0OS2l8/akcv
XQWTXi2AN9T31ycYaoWPkFa5pHbAgfNzTz9cHwrH3fpEON16VXhrzMauBVhPxIdik8sQh9B8B65B
3W5HUSKCznW23KZR/KuhyMXAipGwsjoZj5Yr1YQEjeRNy4pWHbrVJ3PkIiPmHmeToc46S7wzqfbD
whw8hvEx21hoTMPJiybyspvmaXCq+O1avIyTM7xWKIIi2wqfE2bhh6xBgdd4uvZKD7aScs6Cdvyb
JHfrbZ6nlNV+Hh0ms8qOg1bg3c7r8Oio8F8PiWHv/bQI7qKke4eM6n9x5BJN40/n7/2JPyCX7yFl
9V2gfw4pInEHxMsz6zOW/vb8JvPwIaK2KvZMuLiErh+avboM29gaDUS0fvzDcdQWuCnktWHolspL
kuWk++l+aOJ2nUPx3ZaThNd+nbsHQZCwEb8vMLcx7RruY5OREyXdfdwX4a1uezPhDV7cwmGCt/fm
h/G7DEQnbEIwwegQpGeE2Om+sese6Hfr4vZFwM3hF9/6jY3Rfr592PWG2X2y6ulzphtLs5xj8Jy/
+JM9nNtphvU10zG0EdDrffjzuyUJDOvZu14tbkZFZmK+lT1bDDUygut6OhSTA6IwjGfkStP6eudw
zA8PsO+rTKYcxAp/nPg1mdF+1/tra7S9vcUkOhri9ksAhwsNp39L0d4v8UYMO5EO0Ag0vI+cdCcA
YWLfjHT6LsPIXRbgcAfBXV3SmtPP1qvgp6Fd0IyvjTaEYPr7AGcIXX2VwYJfhL3jHKOJONCwmd3C
86fGWBxiEl3JkNSoubs0nJZSG5slqIEbZv/1vre5sObVV1HKh++pYo9IEkx/nG6LCrDS3MfM/oqh
Z+KfmwjGss4lvYdB7bE2bpy5UGWTTFZfVndAfihe3cB5JAAbUm6s6TfXAQ2LsfQYt+qBHT2gLScs
WHsx4L+u1xC9JovvXaMVhjM7vdKOWQKW/zp/aEg5WtQ0u31zH9QkOLp20H1/pBIXSTkLzkOWbKn7
xVMGIfAC73ljDvnwrOpcJx9Dfg4+Q2BmgIR/zAO66wMMV3CHBtmwGiGZm9wscGfMk1Srgqph2cYr
tnjtgtEakuKxM2kuxy4sX0pyUGFztV8xr0fUI7S+nrmlMtBUzKfmWB1KaIgPsnPfqKAoUYe6vYQV
aaulaTwWmF//+NEwuDeNDj3RRxh/NPScxIMkI0+641m6/pnm3UbD3FT+N13ntdy2Fm3ZL0IVNjJe
GcCcFCzJLyjZlpEzNtLX9wB0bvtWV/ULigRJ2RIR9lprzjFz2d/1IabBWde4dor0pnVXpXbkQ+qK
PHy3Mc3RPiFsKK7YnlbFGFf5NvfzZpviGoet5Zd7O5hQp87FB+I3cc4V9bftLhYf7ktVDoZoqoFZ
gV+wPcOWytYwjBYyOZM/YDb1AzpPsf4e9s2senPEmqCzWDtUgdGweM6VB8yLEQaCVe50Yi4fyA/i
y3d3ptSSczQXfYKl9abB7X9bNqo9+tA9LVau9dzbc/P7Ij4ysv4K9MO/Zf3UvMaR9kgcX4U+Sbdj
fjbKZDp/H7qO8WxZ8pTEIb2GsNz3tMm3y8UcbQ/AISt6LLtsXbjkOaI0Xvrabmo8+WOdHu32QoY8
4QkD4g+u7HOsIDyXQ2YqJ9XUd+0Qhvel1Yp/HKUp9nkPXrD57I4MJ+o2PEWGX1yr2v+feeOy9hhr
iCKDXouz1pBEoMsWCjJxBmbSHFnxWl8GWdNNyJWUb+JGpIu57SZBt2meXEAvCWGTkpmXyfgLqW53
tSyMBzkkW+xcgfgoyuKjRJx9ouPy3gS5f85R1oM/cetPLJXnDnTOK97u6oCKPfKKHuu9le2mqC4P
Veombyz6NpoGx7PKYnVvZyVcaN8dvFqr90ujVk3C4oKx4aZRT267vs0PjoXh2iet7WxmjeV9//3B
qIybyaF3vHImN/3v7vl9RcxdKPp4iJJzzZTsHLSwxak9aa3Moxy41PlWjgLk7qQ6UEOV8/fNKlYM
DtySXVPt3DJLaZ6dnv4o5zzRdD5NhdFBGhcnZkiumQJ8C+n1D9Oywr0pRbjVMj15FhOYjE3kXtO5
w+9EyimTQ/tUqB3L6Xbo6q1emA1ro8J/lPMU0hqCT2wLzs6crwe0qcMbDR28W2i5R/jeAT2XzlTo
vsZ0L0fNGEhLHw3a08wuGgcwWFZMz1NgMoBdqsjvQ19zoOEsBy4r95TAsfaYG3NqLMvsB34LHVRx
MHikkR+YEo/vatA0e8fJx204cGdlxlfidWggV9G68wrXBQFuRAQJFzK9UO+pO3Ca5nnKsC2ZlVjF
s57F9AXG+mic1lhpLX6HliW2gk9CK2PWMWP7pZi59UcBSJIaw0sT0n2zED30YWIwNc6YnxugFZME
ov+ikqz6+IucB/tQyxqvLlaNQ4+sad3RGz6bKrzVkrxSj0vOB7Nm4oAtRP//dBTZQApI6bjnuNQ+
/V7jGpZzSNai6k+J4vgPxGWeMWVnJTeCr/nB0LTiLQiKZ79Ji8uyscvuv0fDh6iOJDKSV1E0zWN0
kico7XniMb/muCh87WDJ7pDVsEwy0e2Xoy+r4q/eridveeaWs4V+bochkhg8TdEFi/vjcuiHPjZ+
X+nFgW6aSbCjzDfkQPgnvyt/Iw57N8cAOU/bP0MCNhnxF0z9cmWLcOL8/aWPYUiW73yP9XVSrJXA
Kj10S1gzlMH2sspHYD5/T7KLAM6OpQ/KSvgXo8/j3b9HRtzQokx08lxBDM3V+7IBy3bOkSXcMmEQ
S+WEcDPmmBpTtwix6DkzCZV+NYuJdN2qNp7iqf2bsxR8yUxcOgy5t2arDt/XNLfdjS6ackNGyrGa
27FpDx+jTcRNUQyoKsS9GoOAImAozptZMnKxHDWAw8qu75GD6mivUdZEu8ASwcas1R9FHtq0kGm4
jKkW3/oZxkEXlj5i3FCczlKUqcu4AgrVKypt/MnFzK6t8CPA94sfwfgbQ/Pgpgfm086c+lnGoLFm
QW3H7HkNlBJBbaEcew3jfqxnFQzpsct2AaIaGrtDca0nU/div1c2kGgR8VRMIkuoB8TktM3FHhub
lYPMjqGhQzSBF76pJd6BeXWy6H7CZKxgtyPPcdFDQpyO1EvpPgCMiqeKNKN10djPuaPIvTMflMp8
jDrpBEdV9MIbNJEeraTSt03vB89lh9F0PgPpb1e3YsAiprrQ5MGg+bN8IhNNftd8WA+xr/n70ayL
3cAFD65nNlxKRQBidZo5ImYSJ3NIaCtWbvNFiOg8VCVPqM6g4+ZNqHnk+Y2nKA6oB5cZS9G3X0Wk
padgiMrD8mgS1fyojfZDqL8bWYiPp4vsBmYRiIW0YWzri0PQq/UmdjX12Nb9OchQz7QF5GrsMkhb
jeqjGI2vdg491aw/FujcVFGcY0d+zn+Tzu+2WNPT8vGz4TxVtbYloUx/pBqLW7cqb9oOJSczza4c
w5OfjaTZqIG9pwDNaaI7uEGcKt65g0vrWcQ4RfS6BYZsfpVTW1+aCqcysS0hheLcEE59LKqLTi13
ShAjPcalZYBLn2mgIcwFvg9n8dY8iQSDpXhKPyp4y833peUpU25rEECgVLNiWHrRaqKNFyVWGbL2
7tUyJ1apizho6Si0VlZvKor+tZk3eMx8Ztpu7FSHEQPqVbGDfhWmyfje4apgDdlhUpfOqVaN6Gok
NAvnyz+xDv4xYIhKjgsrG2Lne0dmL+K/J0TJZy/aPIXhFYPh/L5vKdKWLuDAZcIrAO+wInSPec+U
YrnJ9Po0nJanZU4zWHYTKKi50k34tdUYOGJv/nFa/5xQ355BSRWnKsi2U99Or9OE7jjCWb8GuB58
aLqGvEqfJMCGiFSycNBONvnkXjSxGm1TIwdM0gUXtaIR+X1aY9hzjoYaERXFcB7CVldso0VGxWil
OX6LQpb1UVpP77H/t5y7HRY2vqd6MoYDkXfEY8kS5lPUtnjlSuXSZp27DoPMMwI3eTV7DinbMGyQ
ZEAr1C4w97hOm9VAxM/diGLjbuBiuwVtE5y1Ukupkpv0sjyCmvg/j1zYvZhfO6jWwcAgJ9xAj1Y/
JemrWLMHe9uYQUo8SI3ZiGbyuqMzlNkiANVOsZhZ0Ta3x+r4XT+Ok3q20XPxLQ7lR29J8mF8glsN
h1D4tqartQiUiq689BX+pFgJ/oYJRXoxPLJ6hGU2QQlVphEvutvOSBpUKnMOznKMIPZAOT7V23C0
49vSLdXMERLn3H6r7AGkAt3RwNDHn3kDdM8K5Vtq4RDvOn8fRsmICYdIFBemTQC4YYaUac+FvAWj
GZ+XQ4PIs7//rdM7J3zQDP9F4QzNUTAeXOlq/cBeru/43DbJsO42+WQ8o8xYLQdqB+iMKR0j5UT/
Mfpp/i51Vex8gPybJKqyczmiGR0NJX4aJGs/gbJnuzwtHTA4WEjqC5W53IBflAeDsINdIrBpFQxJ
CAi3GzoeROIuZ7l7WopNq61YUsI/ejJL4J7hlFtHFiLDJVco2KAyzhRBq9wo0n2qzDg+RYnS3iNm
q0iEc5iw8TCuv5/StUaCHb9KbO8a1ILXVFP6dT4vs4ZoVHZiPqL6+dgKozlaowSGOQJW3dqRiwbO
1M3nIRzIRRz7o5Ill5aM4nm4Dsug4LDpbecd+TlLnXwY71Ek0XWNCZHj6Zjf86gJdgq5Rv/T5uab
Xu5wrI5n2Bap5CNznFUyqtG29evpZArb3gI1cleZgmPdDuFYibQlhGE+VJwQSFbhzFRxdeb4h131
M+j7iIJwLL8fLfu+X+1ZZxblbJ+Xmv+QLeODIBHi4ESR8mjMyn9gMSRhDlI8ptdCvvUmQQ5KERfX
XI60+qZK3BjSBV4uhbihYbc3lq2UH98TXA0beDvfi7MyJ0SFk2qjBKQDDnD9+b27l4hx2Au5OufR
/29RkGp/pOmmG33RyhA0AmI0tqyrabbPsEKrFy7emJvRhWISt4nPKyzD3SfG66IR/O721qXPOVfo
dL/aOt1btZhOwor/JkN0jwbp3hAn5EBtqcmCzA3Fyoqc8hIkz8u6wYJdCVhm5QxmtEtNxtG5gZpT
Sa19JFLhuah/tgUqnBcj6uBDK7G7zRF6PZWSRc2odJAfJE2QCsyKbmGBluC01UI/lPyiK1CarScs
963tR7LmoeatI40v1EB7S3A5V/C6QwlCxEWLEoRx8sB8BW2LWgITt2CRMbraEEWKhL3Yj3GGAsU3
mGdnxbMxufTDI4KnUFE/u9McFOhCjbVmRpguwk2uNyQlZ2IiTzf6FSb6psW1p9hYCRuEzxeTKRYt
fUJMsYI3LiEEfiWelIZ0Cn6fMK+I7KopJbj5h8T58F2LoAE8oRPqCRACIEvUHsyyyhkHl7R4Bmvv
6FW3dltAiS4D/qYg7EKYv7U0c7wuNDdl64CGLGsgD2o9IZqaaK8rwDCQ7wcBtm2yozr+/hc9lvxu
jfwrUpO4qHlE5piL/Gb0QoXqM52PpAE4hxdQuRDNBisGLyVGE2JpZHQ2FaM5CXpAUEUIceun7mbJ
6IN75qYu8/5ErBlcerQz2z4yP52p/DRCGlGBrezCJP3jd9N1ImNxOyAt5cJ1wu42oxeDnTHz8WvV
Poy64m9jq5UXNfgiZdkLu4EqFXsXCYxv1LiZZ2dFv5UVGjhpdLNcnT5IhLMAHT7mKTi2hlsOXmag
NjR09Uuf6h8d+AAAStZxMLUvpkwZmQujuVk2Ssv4SCcZmxxsFyi/HgIoJmQJSvHWD6ZfzAujqzOa
t3r0mo7CbSIwbWNrc/St7M40pfujNBQWj0HfeAZMUYIBPkU7XMlkhhI+Nl+dT+8HkerfPrfB4jtd
vx4MOnmqcIdtl/RPA1nwyehSMfewMtqYldpCsY068+dAAKadJBZxYIyTlOaNcG70Y4X2qdfcVALV
3SNqJPiqKapNo7zJQew7aEVQVUpKQaHew1Yd9yoQHy7gzctIXF+tFlgFfMcz20GcBkIKxiLKaBX0
3bUMP/occdrgi/SpGNIN3hGyQaqOxYzq/KirXllXrXQ2bjbB41GcP0E22ddBbNGTNLses+wJqLby
Eg6zHzlwN0Ilq5FIozFDpG/nO9emW+ankETHPnlxUTTsDjYt9UPdNs8IGOxHTCVGPqwsc42EDjSa
XK9gt5ZM/mQcmbBQWo/Pqh6Nsnargc2t6uTettMPjpBxHyFuWms6Uvc8cPybdBXeKTV4CCqnfNIB
f/ALBVyfGZMUqNrPAYU/NXKk79tB+fTpo3KhjoetCtVyU2dNz5C20Vd165i70gam20D+WfWaVhx6
i+tOLzcRlEWORbvfEZhNvauBupHaJk7m/CI/2Y2Z+kkj8HdPqAA9xpS+Yf0SqAxxhwrNsUge/dCC
L/BJ89MqNQBXW7nw78KnMVfVTZHU+qZU3HVkkpJTBMNPzS4dj7jqv1mvNKu2J0AsK+D2Zj3+d0wN
+JyTvyIKuOHZcje48Mnhhg5boIzDikEEECcQPRyfurqx6T5zykd/HMmxkJq2IL4RLWzgZITRCnuj
dV3M4IKlmzJo2yaosM+pxgbu/1ZXuplAGQI5hLd3dEP7kvrc6XqDqaLJ2bMhPF6so0wvL3b3G2Of
dmI0zq9qCviuFS0GLT+jtjzS/fCvmk0Sn1MnkBL9XdqhVXQs55hDIFNqlMYkzJNOVGurzNKmaxEy
ywA4Jtcdwp5FGLslDPXSGIQshi7Dj9ry9Z1ANSCQDe6bQr2iDxTrkAAG1GywfnULHzT6jiVUDiUe
VlJdt+72yklng6D2wr3A3+A567bCh01cRgAEmVVx99yLzkY45Ps/BQDQPUtVzes0ZBe9Ib9GJeK8
DYkRcDQuA/H4lsYyhpASI+SRMY683HNgAfSiAp3bfxQM12m9kIQaiuo62uco+0WkgXLQJRSQzmoS
Lxo1FSJmcGdSRBBd0WlwgLXzwP+Uf6T4nQBVdBoEGC24BkgfbrQvkxbQKphDT/pDefSDvYz9J6l1
zgavMfDb8L2Q0CwaAxiCLYo7URtvCgl9uVGGr22sf4E9/hNQzmwGx7k6leseOZM2RVlntyJUoXiM
LlwgZfhQCZXbWKwHwHIf3SLMtwjU2kPWA9s1cG825Qjsp5ErQ5vkTjPJgjLjFMFUMx7MOIgu9rwx
ouZ1UqOfrTl2HymtUKkGu9ps1KdETc/oxLKDTFP3BLyI2MYmLtYOSmS4lbr1NOtp9LkyMZuEwj/S
3kM7+HTCCKIqxRpB2O1bmrjOJWIhvTHdF9svD1aJADMnVO5RvZbt1G/Nyv0Yi+Z3XvsPLaKYxrA2
w50xs0KZXwWTY8L9GO5xXyGSaeBlt7ndn8GBXFIh61MhSOIaGpAIIg7vAXL9vZhAvuIXfO5Cx783
WlvsJod5c1Lnyr2m5bTVWROvfCRCTp/6+8SeFK/FUBg0GMgJhHXWNArLXQCm/WT43LplYJLS5va7
oDKn86RAbW5Nuzo6SfftfkggL21sywq2ke4y2mIKj5UKgPqQQnMh8cto1HXXsMhvUlKH2jH5RUa9
erdz+zK1d1xVOsGM1D4qV9RNW1evhZmgdw1ZzGp5fomaCFGqHTrI+v3ioh5SCbyyhjfWd6riub6k
FdanZ0t3qn1nd9i7JJUIK7x1YkccNgbxQYLRz3xHuCp9fmTtjBUhQsxpBc5BHyV6s5SUHUHfwatL
jZuVjowA4nF974zE2GKHwfthFebViVmpC+EQ82yLeMvUJtooamPfCDtAsq9E2ItbpFQ+UTGGqt1x
0rMYciji262/EXlKkG01QsXi5oWasycM0k6ISBf9a53qqmfHbuzlffcuZVqfrWjq9lL3TySYZMdE
2XWROsNZUJ8F5jDu8l6/6EM5rUJ4U5ueyBahz/3qGCNZOwXexH8PRSfUHn3SQJQojrlJAok3Sn+y
+7byCvr8K6mzqDW15LdrEBijjIkBYQIhNHb7OTGl+kXBcQg0ab6GBXjwAWnWrs+eirpARN2jI5nw
OKErN50d+pmjI5w1VX/C4EZTr52pOlCOhLIx+i495QGJLox1yE0DsXhi2bJO9Nw4grJuwHQNBAHQ
vFnHjssfihUmqrY3nRnLhpyLBhte/dem1PMbEjjjbdoL80eGvSNH+NQZGea5DHVtTLZiSYoDxRId
3MYBzk2Kahc33iBTxjNY+A62xlRU14tTWD4rVLOQeOJDOSIbd8Y9aY8rk4PwRNNdO6caE5LECkHz
VtmG2ql7YR7ypw+HEGmVL56cWZ2NJmkzaaQJiZF8VEqST7tz031E0yzsLXXfd29O1ZRnNcmJmrJz
EqqoEzYlLYUtfBRjY0Y3buBw3av2q/fTG9ojA/QRC9YQBp1v9h+tZkUESyKZYYgd4EXSoNbQ8FpR
vhLVYfTg5DKC5NOaSrm0hnYrFWEyMapp4LnDsY7JcywFtCg1f1C9Y3wC6HlknrW3mjS5uANXnq6i
ZBoaY+fnicN3Gd5Ihyk924w5VC2EL5C2iDvDSq9CasI/kXmMtn+GQ/tLzvc36C5kmSpffXwndtG+
6GkMXKBP2nPg2xS6iBswS/X5+KNM83iNnjEnsgcSljpJFm5lTnMROda6bixCI1RyDgrMN9u6Dg82
hyfBHxrQcb7ybZk4ZOo61BI2oZ2j0FpqO2JZVdc8ZxIWkRN3OEsjgHZuVcQXwzRf2yJrb3TzZWGu
g8pWD01I0kfDjQ8JSF0el43QW2+ayuqQpBnDwxbVki8p1WyB7MYgiBis31B4WSefzSTgrM66N4Y9
6dqHUAh+0CmPkVJyTi0P9VQtjyS3cmLMryxPl0cZCjsouPPO//W8WPZSeZNt6/df309pbyRHsh7U
F5rsykuC8LNKuGmE8zPwKe+ci/F1eS1OKW8UtTCOTlUGr4mkWWA1gbtbXi051BgDE1aQ6mP3lPoV
cipNehbJrHpZASwcWp9T0IHtExAh3HbjJnbCq0DqcmlFtSv0ZDo45F8cJ0ydkelcc/0Fg4D6NoQN
2IWiMH4QEEl8QPNi4Rq9FgLhchdm1dqMWtDdqX3pYnvGD6JBjKL0pmcMTNQuqreY5cxjllEclwBA
nTo6OHTYtz7Q7Q1aGLxRNFffa+uEWj3z9HzogX+2FmepgC8ji5s7duIep2qwF2H4s5Tt7zptLqYd
I4gA/TmLNH6Q9sIS0FHlk0I1Z6KcaCpZnXUnv4J+Cx/LRo6qdkv9LyQ6I6njxKujPoh2ZDbF6EYE
vzngsOhIG+IK2LK79mXsM6Yw4RkZkQsWwlXeNMUCSXYPjEB7ZW4mXmirKFbxQ4KVu6ix2j3nE3EY
lnRXNMRAfiPyefjhmBzxDYQQuWDVjTROAWzBCR96xkbGQMRcrtG+nlAoc1pm17e2JLGyzJQraTTA
F0j3vAiZul5juJR+CsEFeBI1ZK/jZaQLcRD6ZI4rGxz9ZXmh8aV60vvZtcjb/m3saNAuy9tAYksP
9SV58fO+f29ZHi37/A6vVTpKsf336vKCOipwWjVEH8REDcf/5wcsT0UtuF4bYvf94+b/2P/6aJsZ
+nZIUZX/++y///yyL1d0PDzgU73lJ7B0IphprB4yUMt8VTuBdQzLiIeBUVrH5TkEhdbgAsxLoN2t
oxFKmhn+iBB73re8cXlhUKNwW7ZuTDz8uggN2rdMBejl2D6SdxXTBsMJ5y/ZDdlpkVrigQhptU2n
fMCn6LrZczsGNf8/coZs1Tmr2tyDLc2uunw/zAyDEL0hAaLttjA4Y2XcEksEhzTLGaH+z6Yr+/yS
9a6/N43m4siJQA5IgGsRliOigCqot0NrGugBi8mnxWk6h8LHXgDf96q1xzJHWI+CrPo1lg2CaSQM
3D4wuZryq3REei3i+neqRyZA+iJ+1AScIvtoqluvWbqnDp24JGHu7GqZx2ezS5JDVdjqsXcspPSa
LA9JG7mnAIHb3sDse4mFTsxdHxvk0dbWoZ07k2XLJZAMiIs7NyutXOi45whjoKNwHGvlb5s53a2e
N1M3R9UXlOXLPovJ/y3iUL4x4CbTJSneuLIDwkQSwCnFZkl6XJ4SHPZkOYPYxLTgVxoKhyuBIc3V
+L+P+vB33/b5waDx26VVeI3SJqWb06jh1arle5qyAgh1zPxo4waE38UOV7z/MrfAYo1+zoDVXCkD
2wt7pBVAI+w7py2U9BJhT0ki7TBgQ2oc/zmCnUxN4NLkZWO6FN2jJnrv376mMcjj7LRjrLWkhcj4
p2Nk+alyb4qZuE+J2btPSlgeVNP2txE2O3wX0YjknM2kQD1lAit2VkG4mMhgoWSDKG7LBiZOeTNB
6Vl2+xyBFvgwNKSPwNJQILRV9sL697jsR9s8efT+xl3mpO2HMaVbS03815RkzBNmQ53oE2yyY+H+
VmygGiZtcgLmvSJuPTlG2Stn8C6wkc5VgFl2Gc4UGH3hn8htIMuNrv+aaCQ2Y5kLViKrsMT5duYp
fsIotWQ6XgTn3iYvx6SHJ3Q3fnbQ0U+kI+x18u5hVnfuNvTBd+bGGOcejMIWzzDBaiuSWT9STCve
6CvtadkoOQNcKuNXQJhEzcdT8ciIL9pbvdT3udtasG8Jw4lm839F+T/mwe8WRhrxpcW7rMfcU5Du
HKWfOo+oJm+gH7Tgt40SeWCo+wPNT7AbLCU8hIBFnhHXhd8/w8mmV0Jw0teBbj+zkD7ZV0Q1vrR2
+b78I7rr/FGNyoFhrSJx6e3pVDYO0XTLw0TXQi9zs0NaDnLd2JlOykQkIOh2+aNR0uJBdHkGl7Qg
goaUIFg8zVMVyuZJ+Kqn4oW8LbtoFZYnVfZ/lmeKbCbmJh2wVQsmksJk+2jRU3xJsH5uRUygcz27
uwXfOwuRNFhzNysofmzzZ6l9AJ2IUC7l5s0pVKLvAvHs18PnpDCxh59t3i1XV84AMCndIqP4zKS8
BgPFfK0SNY51GMWplqt0B0Xy6fbZyqrS7KOEezBP/aedornueySG1dTEH0zyOvgKNeJQIgaftMaq
9glF8j4CVb6vhc1aEeLHyvfN6HfRqKdotP/IMVHODEahcijqhhQtcx+Z7UmatnymrAc5QMnnVZ3z
REumeo7UQh4LZ5Cr5WlZadWzb5FqrRms91P9miWp/2z4vkXKGiIfevfuM2nrVMIDSzVLiF/GZFbr
GinUPnbGT0an+lUx9T8tvhMwzCqgHP6017oEx0iw40nqrvs6f8u6NFZtYlfvcuj+pFFAVzLoXrHE
MEYmLQ4yqQ6HtcZdgIjxDjmFJFKXOebUPffVVNxB8sXYIAmFkPPTZZ9dFMU9tIrXijMQJL1f3Jdd
FrFme752bvPzO/59YAA1ZA2Zf1o+vuxHi88BHXB3ky3TsdXySlCGnl0zYlk+z5DUYmHXJduu7dXj
siHFSj2O8+bf0+VRiSiStfz/72XCwjEXaoO3vLle3rz8mOUTy85lY2T259S1+SlDYaqmUXiOgM74
fAVDvOli39wqdSPuy8Yd0+bQsEonGj1Rmi0cQqVr0/skGNvSnzKOgTqMR8PmxpsjU3vYnGK9Nug3
AF9MahJffNS1Za9NVdE4PYN8bSSEio664a4DxZKvuluxSBtI0qrMyqbIzdCYBZqaHBnwzwPn9LJs
BrJSvx8tT0UzdCfoQjTDm+iEbv6/Td3xtayW50NqhSe7FNUBY/vPtohzgvSy4iXTsYkzMF6e2P7I
HgM3hoxMee7fq2Ea9lNT6E/4sIiiJ/ln7BztadmQcMQfgNXxdrJcPLe2MXp6zLW39UnBspymvtv6
mF7ITCJBuyjbz6lMMaYF8lVWSnUYWht74LxfwN1q8s9kAq1VI9U+JL00Xu3CBIE3uT9iI99bLgH3
Vp2oNx+cP7pMSJEU+9pb0IxnGiHWbzfhn3YyXQE+pNs7FSbcHqOG++QaCNaXt8w/SEZQ8WuHiTkh
KhbDTzrBY9LVF9IcwIZPevM+pvmV1UjwZQfjTan76D2wEQuFph5fIgvolK0aYtvpkOmIx35b3lrz
o9veDX66DJ436IKGq7S53XL7GL1K5bYk45bcHuyb17z1kSxwsm4zEknXcWQnuLvt6m4hr7oPEAhP
BX2T0aVth62XFzKNdkSLBGJ5x/LeQPZ7IF02a8ifVUJaH+5764Igt8axNj8EAgRxeWAERO8Als2c
o5Dr6joKkGYXcRpI+k7sDAuryzfLQ/7+7ZlY6Xm3iVdqkzuJsqYRurGojzbx2NXXxk3/1BSZv0JG
KRTz2h8zKw8OzBg8PDj0yzAycPDl26RS6a/n/acMm4kgvA73cGelP7oW7LA6KGf4q/9tpvnpso+y
bdcLWjpBTPADohj7f7/v+2Oa+RrgxNr3I3T6gokmOdFdgDSnRZS7bAIrCs5cvoPzNOrmvtBNpguM
+opkeg8mGLkDSQRnRaVz+Vhe6HuHsKusIyJ1fl9ulq85V/odfh2aWbUFw2Wo7fGa47oHyFtw8ffL
cEdcntbpN8t+hfrv35NGKPcyqpR7RuZxbCrD5d/+rJgZGPyR1JGAwHqMYQl3zUNTw+zhPKNRmTzD
VBmZabV+mSr0j7pdiF/oaihI6vanbVrM153ePCK8qh5OD05meYedlpxnkfOajb0B2X+456Nhbnqc
ta+dJRBJN+2vuFNQWRBjdQ/CQj/RdLTnzmD7Cx6ewsxZSwtEpgX28044O1WXLkkFUb0XDpq7Hqnm
D+5QTIwyMZuhKgmz2FQfRo1ttlIszy0j8YJbIvP8KlQh66JGHAzCaBW+WSxrvKpHuEa15ie1/XPe
lsV73o3ksqYIDtHr5BD1JW6v0JXX1qq1myhJ5ymqIXqE1DEeLT2mB6Xaw8bgcKP8Zk3dJLXXMhrc
UZqETBgFURVoT58lGp91GA/1j8zCZokB0aTobMdzNppXXcuVv05rMt2Oqz9BmEHvrtrmnNQOIvoi
SmDLxv3dZpHiUeOgEFYyhYZw1l6iweB2pzCwYkIN7d3k3smRdyR8uwNWX+vXidxQ2htO+6IMHc1N
8E2f4TReolB3A2jjHnKfiFguJAJ9GU3o0poM5yWtklCtGywaAI7iMntRoiIlX0/2s3RR/akl4tI0
nXgRfWTxN2VstuyX8XDC+JiTrKr2QJXSndNY+h0iRvuCPJDM4iolNsfq2xd7aksPb0e7NagcaBJ2
w4YblbtVWCjvZGdMbw4duxUA0m6mHaag6QjATNU3rSnNSxGQMTEq/rTDRSJ3uWvufC2wf2I1nuim
qs3d1Zg0phUQAaEn5Etn9FNQ9KxzNS5+qUp5ykia+JF0rbGbWvLJye6TP1g/nJc3DDEKG4mw+WYS
r3dhsBXy31PzXwmDLTRy2ZlGZ8+N0649MRH2nUZxsUd3wOpHkx9+QbNaBElxsvkV9GB6tJkYH0ls
W9dKdTf/duH+4TiwitvyhmV/HMxka7Jwl13Lxm4GsXJQzKzbgXlNyNeKzEpJkjOSvls/puFDzhvY
G+YtFz//7YkLK3jkhMHZSG2uy37LjsJTo2XxJo106QVT2b0JFK2r0baIUUD3/1aThdxUrfHCINq+
pw2nyLy7xYV90J263Cwfit2MsDEaDIflQwxNf2Ryau59bZWvemOQTFI4GzQ4I86DAovlMFcrgGJI
mtN9Yx3EJVaIuapBrvhl2ixGa4ysHrfV4eco79VgmZ/I7jmECYw/YpwZnzIz+Lvs70Oirp1JDR9R
kkXnCpnTppk/UNXKGjW0/o716/8wdybLjWvbdv0X9/FiAxtlwx3WBIuUlKpSHYSUUqLcqOuvfwPU
tfPEjbh2xw3HiYOgSKVEgcAu1ppzzHgfJDoJkl5fPXMR+ZZbW++as0D9Gyn9NGJRw1bQegKRpHBi
xeGljTzzqfcgHhl9UV0s+L9PVBb+6LXSv18sye3op2JbTxjjnM40djTd4327fImO69HW4+bCso6Y
SotUKbyXZJg07SEsoJ/YosM/Ph2Ioif4tqvfBgcmWknSJ3KDiI27nv3OYHws/nMnUdsRyk6kkg81
SDJ4OlpcLSVjAwvpMuxuWn36MANy5kgdJei7TLYJZDB0wM1lVlF+ouIbsjk7dSEbf+wk1PRqxFpp
5Kw7s71MTWscDPph8IBNcnxxEQdco4fZsfpj31PdNysPE5V2Gq058m9f9bIKN0ImRPihX7+GOgfB
RLCW3pRsF84cZP3cfVgwPEbKmsIgsiczdW3dlzp4GZX/YqZlP42m/Bp4j2UeedyaSXF21fiqJsCU
JQr9NiC4Jk3HnxDAtk43fbAUtoyJDpMRXLF9lqsqSIxNJoetZ0nIOJraWUX15trJvOsp9qwJdzrX
DJEvehreh5GW7KKJKvnCtniz7B7zCKYx3Q0ItUqV39uhvXGMRHuCXHGKh8x4NzossfZgyqMVhBer
CzOaQerBiZf4ITPayyzO91ljPDr5+ADXck0U9ZOdjBdTUydkB+d4ah41UgKzLPiYbfEHVyc+fjGf
gll8YMwgZiYtLx7yr8zm1Lt6Sl4N3WwLIc+pNgRslrg4agIWzRSYh6ErkeaRBrZVgo+8LZBruUlC
O3ugMnHLsjLVoSpocw4JrSUBRXbVuLJYo8PcTIhPsZMGBIdoKCgL7QpExNtOuDto/OWQG8ipaNkh
1F2KLKTB9m14E9QMbLRrlUQn1wrcldAoxQDodDeu5kVrOabUvlkJwh6Se1HjNUESQtYY89tqQirl
F7a1wRJo034t61WnrE2kF/G66chXdcEMbNJp+Kq9YbqwWf6tAjhDrUXCJRydkulvHUem2MbW8JjA
ZHxK5+SRMHr6AH6gMWU4AvjCCEYfPYrb7ynvvdDFMy6hQ9Eg4Y+B2Jjt0TzM+9qg2pltphDjjZNI
kGipfCzQPK4SbkgiFoi2JUWXNp+ck2MFgmMVvXeFHfj6xKLHEIG+tarfQ04oaCjjYV1MOeoW9dQG
ro3ijbsCyPGW8KHrZOclGkrDXct+OLNpIvuiiCZ+8nj0MmAU1E+BMjxEuUREFVoJDVr25vowF74x
JA/Sw3kgguk45mG7KUP6SGC5Nsw1XR/RTxDiLKKhP6N4hZGB+A81jD967aNrZBHcUmPeUwD/mQLr
2oeyY8ZaEH6OZ/9hsUX0id2TLcmfjFJ9IyOSLVk5RCOtQjvyXpsq+WNa2kFEyTOuU9KFazptZazt
6HbayO4qd5tlPx2dEAMl8kdXVNEhqrCdGWa2LZ0SvUWpdm6VvMgq/aCug9SYCA0FYjYOr/T/2K3+
hi54apCB5XpqbE0xRqtsHs79sMkmkKwSKDDumByjJcgCcriemevaVePY+VrThiOZBEeYy6so0vZt
G3+JeUAx0g9PYpi1FVXGaQvAVuw8x6j9PhhPit0/MRHOmp5zvHPLJljnaXulc7MZteinp4eYTyt5
8bRwiQARv5jYGcGMu2kaXChfyDFKG6WgKmk1Jl24goR9NSmbm/06Lwwf/QI+h0Dg7BNkk5sfLVuV
dabapzhO1uGYjigPMnKBKbIx0J/mriT+INSNtTGFv7W0vF/+yCmL3+3gAhKUXdC00uehZrFt5Iei
m950g/RmfIjnsktKBu0kxTiYYxA0wMuaVmzAADsnjULtVq/mwabMH6P8a3K1oi/SrgPN5gJPAqJb
O0YrX7jDSz3MnwQusaYtoaRjybMH74+rC2BrOtQMAI7dqjG5SR2u7nTW3xlYUQIaZnTUwjHf95V+
MrKs3mQtzIEYg//FMa+DRdjaQRa8jynyHttiOJPoAXJXEMt9zUxAggVddsPN6qVy8buSFINSGypc
zxjMpm9ZLhwBQR0kalsMUtsM5lbYqHfXQUw8tia8qTzDNhKp9xIB1WMs26vlGi9BMd03TnmZs44e
UKURGZY7nGK0pSj6uanM9FDqBe3/Pno2B0YWavvJiuTOB1tUn6PmnQfik5Mse7E949C3DWnlFY4O
tNRRgDehzFOALxppJZzHUv6SQAUBDgIPU1ODDMJE6CLtfj1X9pc2V9Fai2kf4RQmtiM4VW02bjCc
/dIQSRgtiWjpBHKrO9vYoMeeH1UO7gbjypGi4Tkj13ymXdzS3zXb7m6iKrgG5bKmurKJbWIgy1DD
xAY5NcK4nYXn0SkuUTre22bbP3DPERPkCbDi6hPSZbLnAgpRlxBfMf1MEGogriUUROttnorycGPa
0nfmmXEbKm6lBeNuzuG8lXG2aypQtTpQgoZY4q3RCBRs9ScqDOqhHrrLqSn38dBdB2U9Ox37bBTB
3KQEBMhF9tAG7yy3T669RwzJB/MAQYvclckPjFmHVYHrd+xhUaP3JGiR3PZ2Wht58th1JnKjgr2K
qVUfg9HgO7Wjx6juT0EC/cVLj6NguwVsJ0zvqqUtVA5fjtIutVa96/NDWJk/LIwQVjwcVGzsNSu8
q+v32WguIMe+rFL9EH30nqHizXov2jXpEgL7hQjew61RcX+bwbNGiQwx85G3NiDtreEPF6daZ+wF
DhHukebHxUZMAHQ0iRy5IT7X4nNAI0LcMLuUyAF6h5LDCxE6y4DE+VmiXyfJNt7NKuD0ESZB+QcJ
kjXmGMWpdMRinHHLdNu5TplvOmGsGmZBkuzMvRDElaTzF9gK0Cy2mFaZl5igCgC2avWvPmVp72nl
n9LMNk4/LyEwol57Yl9UFcIL6krbklD2npraEYjtpmRNdmgcukkZo7zpah/N3KNm8/JzqkK00pR9
sqTf5NSCTxDfWMj3alqbkJZ+2CKvN17eeS+BqZ6jpm7+pEO1srqie/s2lnbOdEerJsJTTBrMWAdr
PsID50Lb8d7UcXYR22gKqplcHGSmIvvPxuKL45VtZg/NKHRd+keLWyUf2JTHJoo0zXSdp3B5lBua
8G9eFqXJt1g39rZtyj9z3h4MBFDvrLFWUVPQbBQB+tpJO2nJaP8aDPRCVGAnPs3sy1h8S7LCypkr
rj1tcD/yWBLSh8jPdmlHEEV5mUpDHJsGboWR5ne3wxD2a0N/+BdCorS6H60dTD7pZNqmHp3moKNY
eQ5dgE1Qpt+LvodI+eQ1YbaJJsv5GP8kYaJ+BxqxRxlYvrfSDF4n3ZWbRNpYyRaaVh+qh2/zpxHD
5FUp9O1U9QV/Fby0m5vg2z4MuyE/e1r+nMzD9JZY1uUbc1z3U322dHLDzZFisWnP4wW8ZLFr6sLl
stHUnQZQ+aIW1qcS4xaFy/TqMkavMhwJYEiHxNvkIP72du0A926oHut6Z3+WpIXGXv/sVg6LGZBQ
fw91fz9L0DF25hSn3IYb10+/IrpNS28fI105Cj7KKR3oa01YJFyknJqWk3ho0Du80SDKFqzPRMm6
Daxd3DXTr5zFp5vp83vYAm/t6Uxuym4O71va2JhoOu0C6O3dWzazY1LKF2xPTB4AyrCFxj8I3EvP
bKSMXVN6v2/GWlN9jngXtYb9HuDR6UxL2H4cu5nA7orcgmJorEcESc3OyXuLWRFhfeLEJm/Xqe8t
A+WVJdRmcvMYKhLL3DtpgaQBwd7sWNfBpGkK51K34yP5HeqJXK7XIcynu7GacYk03TGWU/OMEwJK
pkthdohnXwR1eZLWoK0yPCttaAO1XCAImfAuVk5toHXBr7YZnQ9UaccuyR9S/pjz7Ztq9KQrfFGb
YmHOmMo1/FL0O+GU13qhCbGcEAjj7WY/TQkSVK7TynKcuyZKxH1ngvJe9xLZ4S01Y6zQEfWmRzcC
0MCMMmY3Qn84iDqdcIvgGZRFzdQtEOyB+39rcoy937Y50EMrt49w8yzvo49Ha0/ZAareUA8XsMXP
jSiEn1sNSR8uXu4bZzYYjDcstt2d7pU1dFiwE/YFFKc4g9+k+5R0/FqLXWY8mQ9wmi0MDLUgh7WN
PuZG3zs0Nq3g4cYVa6JY/sTYx2KeG5/CEp0A6nHSaIih7GMcv7xDNjM5g0q0XHp/CnJqqW9C/Cy0
+TMUD1NiPuddO3zQzn/WevMVb179AG7BXkMtyGi3muDX8rQcIR254tBW5XBvUL5Kmr7bpoVCanW7
BtLQRF6pIbkhhrz9EdD8v5nRvOArl2X2+O2n7L+oX6ADYO9eLaC0jkAzDBnRMWtt7RLaizpRdS7k
VgJUhJs83A60gaNjpztfGeR8MWjDz4nkc8DKZUtZLC6uBZI5Viet309O+WuOPButZVZhRNWArt6M
tyr1tIsZWu+I5YIV0BB9Y7d/jGJykVBYJSIKkW67QTs7lWOdOyfIcUepik/lMBCm8Ph9IsJBmTid
cuunylhN0PMk0ZKkxKnFN3qjyKPE/+Vk7XhnElOy/YZn1cir4RUqmiOTA3AxGTin2FBD/5Y/aOrT
z1mnOSrZHZ8SF76H08sX0h3UoZ29rRjGCaAO5IugovVh2O+qNOnDLdk3VT1TbiP7c7aXxMsgKe+n
doj41LtXktzHB+QQ0Yqly/QsSQ5qygXOaefTDkOBegQSJH2se1foU+7jWMYDBF43PdqooLZBHHoU
VgW8o4WKcSPf9gWWmK6D5drGmHo6u9cO0VTo5+/ZYcKQGBS5uWpS2W6rdoS33VDdXDkGefDi9nC0
nYEqekVwzHKzQrCkyvWmV1q/J+qVvLUxPORhl5w07QDgxbsrCQtZ47VRuzz7PaeVyyYzscd92HEN
zEAy4UTb72XTBWvPqo1r46LXGSBubqthsJ+1znroyQMuI66wjiitB5dhE7csUcHeYq5DB3A7lZDz
Orz3TMFCjzOaxEX9c1ikbS46cy0yXb8rGv0wsSpdd5jMr1UFcd5csM2hUukDHtsERSoMyylLzQ1/
uFg7S8BQO8f2wdBzSFvDXAJRHSAliaLdKXkQOJFIX3SndFvA1P027brwwORYRfdaM9lgIlxK7p2D
wVRBjhAQHSmH0UuDa2YI03mddZR7TfQxUI9cu26PxSqbjjTVw+dejEi+M1LcAu0F5JqJGxWTNVUl
qLFQWB5LncVgpHoU1lHKpM/0ElJ4gQVsUl+/3fw2va/94t+/oq5A4v+Kk+IpcfW9Cx/Tt0Z7JH1x
aA6ADOngT133CHdR32pJUu5COp8pvn/w0mGMAKnWC66LLG5ImpHFtgtH/N1uQ9iSFljPvcFkAv0B
O8BtknVD81EeXa6jw43o/fcAzsbai8R+jxKU7bmU0ZptS7wDHwCtkwQstfo/k/QN/d8DB3SHlrBj
SNNd/tP/PUXH48pLJ8PR1lbglf6kUXKZ8Frc7OsC2+eJhvcnUwSa/HHS8GRURCwnOoW6yGhACyX1
wRNUYpRHvA4CFh1qPPoaWDtwBYagfnfTei/Mx27JNrsdpEV9qjZs7ZjUSfxzgst7bqbp19/vEEUw
rnpiJP2BMBOm3/6c9p5xdhxukiYwy7cxEOHKNsqHCX3B1TOD7axScdVyYjjabIa2b33d+E7EcpuH
OijnLaC+6pfuqOdan7ChSpn/MBqyl8bleTdw8s0MrtivtMaXySJBflBxllH0ENWV4WLn9nq/s8Vo
0MbBuuUEVJ9KA/76ckjNUcML2O3itO2XntgmtOJTWfQg+Lm1dyhySn9IF+ko3a911ajw3dP6bYFW
4NMd508Iv/WT5ZXQXawuPtmJyK86Rp+NgJTyKzXCI8i94FMN3Ys1RsNzGEN9SGdnwJKV7YLMMu5K
Wl8ddgQf8058DUWIxWesrp0bg32ftsoMiy/M628dUMLWtL0DcFq0zgvDLCLSpgtZiPVNztJ6stUX
/g/LtAosKWI+OA4adLngY3oi55plWi9MZziJ8QW9VSt69R4wUG/dENg42dTyCZYVf0Sg3js3iKF+
/MxjlQGdEunJxHn0fbg9Z3sRRntMmVd6yg/fUnVZJ6iQdH4zISSGncXPakBsG5p2fOm9QJ0civDc
emSE9FHGyqEL289RPrYWFU40sp/DyO7Bs9znbhT2pmyMjHp1E7GZTPQ9gQTd/QzTY83un7p9jgm1
Azzd9xP76X4Eg+LN1svoKFTWwfSRegkRBFmn7jUzhJkzu/bB0+PiFBfjKe00jW5BZh1GU/SPs+E8
J6ndfYwOu+dKU/b9FFfCHzsNXR7xf8sCtt5g7OdyTi0gWQE15Dlqr+kM+WgspH6wxj7G4sRcBTHC
Ii1Wtmt7Lkw4zpVGhSMkyqFzqJ81WQeElUoUyIoN2/P+B74h41A2XwPc3BNW3OhULgcNcgZnZnko
TMnD2+uw5KOT9IY/tzHl/3WG5X9Kp/xnNOZ/Drr8/zDDUrcJmfvPGZaX964m2TiP3/+ZY3n7R985
lpr5X67h2I4gkE5aunCWVMnhq2n/5//QdIe4StvSXWCJFhI1yTDOiNBGJGE6/0WypbA9gQnBBOxO
MGZTdMtLuvlfjm5ZpmfaLnEwy0v/K2Lz7jtM5Tt7NPzf0aT/DG9cfv0/MlesBVxGap6kM+pRcHbM
f8tcCTFr5E4kXtt6pFeaZtY9oRgPylg6qk50bdOu/5FXOtRgjXE/0sPPMNHDgxKxgbN/SBrWPlZw
xQ3vobOZ1w7wkj3X+c/bCtMiNy8i0eLORRS5c0ImWLM+FoN4jmGe+K7HeKs6dGDhMF/Ir8PdZzGo
Vqjjolj/BZkb0OgQmBtpe64vpPJ8N57eUfsUq4DWaq8gmA5p838Jd6SAvQSf/c2i4bzYptDxT0nh
2RTalg/gn/GOhaGFk6NQ4uYllXTn05CkK9imdQTi9TRG4dI9wBhiVfZSYSTGuisTXAD9j44kX2A1
PB3oxsmSVOznNpObIqxfgQHDtMNbnbv9k13hBNc1/XfhEvRcuqPfGunacaG12Gy+jeSlMtDjsEAY
MfuMO2HlRG0Fzb0daOYdi0w0uCnb3FHN0cVGI7yqCrLG7TIi7A7/8UomjJy2M4aEq5G8TOEQ5bxG
RFLy6DRSEH83nDCCkdcVBSz/bHOnNFRKtltdcFvuyeDITsSP5Sxo6e4n+oS13gIjhr74rZPOi1MX
1bYY449gsB1MIkAA6onVGCTsqE/fxyh7ZmHIbuIOIUK8VmF5mez2GbOUuSXNGORBkGycnG5LiAyt
GXHKOOPnbLvPKi4fcKbf9y7V8tSs3W2PWmoFsn3NyxkFVh2HDqWILBp9nealkzf9KgPqYCTss0Ij
KlatHAiOo7yKWwY4wjBcrTHDyTPrhFj3mLZZE7Rxpe8qmTFVsKRcdW6IDDyX2WqoHbbsc8xuqTf+
ZF08H9wpeiN+vVsBSB13Tcd5Kd1A7fGwA0a2V3nd1RAtsvFH67nwZrBnrAx6OUYRXNxyftEbkW2T
fjAOHdVOIDhEyZPUsCsNew0E0Fp67X48kfbiCqKq2SZ+pAnbizn2Q89t9oVOR7kAi0m9zjp0Hap2
8JM1m08iRnd088ItdwMVbtPBPVNGD40EavUDgltwKTsCY8YRo3HX7N2KeknY8/eCyUsOmX3uBEAL
XXjE7cWY/wcXW6l9sNmrrCsbSfoolVx5/b6mC0dyERqK1pQs6CdILOnOipnsxMjMm+ZMdI1uPBl9
HS4l0wCOKGuTdkLXLPNzCZKlsItTN6JmqtoasqE1ICQI7QxzZnB1+7A+MJCu0eXsEl1/VhpsU2Hj
9esjTmcfkDo5Ox48MYAN+2wElG0ncsSqvbi6Y/qvmeyDtV2k2kafw2htsMTG2mXQ+sWDpNuky+m4
wCOyVQE8RVj047NM2ZMb4nVKS2fbCfVHH8N225QN+86oPHiORdjvzAZGNPFbp0i+D1Hj7JQD2bRi
VUl2TvvllaGOqDxxfjBI7W1Ddpswt8OL20hc1rHqTg22v4JCGKt24C2h915DuHhPhW2uvEHD+Jle
HbBUlE6j04CF5aDqgdVeHPphpVPsBigntLb2m5b0JZx0+BwORlaLnd0l2b7ROrnpnM5ZWuLTJQGt
jftSOxFXobZtH2DIL7SHPnVPlJGzFWtY39OVd7K69tEwlMY+DOmXO61S1U3UyOkbZyU/sSS/raqc
5wnvGMp7kEexm2/KoKUIbgGAmFN+D/kj64R814JQVy7qCDiXZd8XsfXauLn5qNfMLCbYnjFIthPC
nOXXpwRyIgyeW/fYj8FwypT3XDWMSH1unauogaM/pfMPQ4VPZYSqk30aDCfLXxIPVor++KRkjJJ5
eKiUkBjN0lNFMwgSCtV0T9Wrdm68jTJnX5XJEUsu2xo0bq07heeinsz1IOOdQgqCLw1rLrCbkdRR
a4r+dAMjZmawgIUjQnvT/tFYOAn18seIegqB7441AdYZqXgTXrjOHBvz2lzo206ny96Y9StK/2FT
AH73Uoc2jevQ9gWqGkc6VvDhrSrqeC/0GjQ+jXusGtvKlMBkQjLdMs0AgwkPZTXT8qh/J7hNKmdK
CFK41CS5MudS/y5bQVGhcl8iUWkHJvh7ksyx7NTvWFH0jcfT616N82ZIXwGuRf4Mx2JfOc0pngM4
LMESlRZ8GuiTsY/3/kBY7QZxCFUO2IjyrfACsdGjJaY9oOObqT4+zqV99RI5nGtUXQfZE/Sh8h8Q
PP4Q3SR2uTRB4K/msHRXhUP/Ywji9CcVy2nfmzrzGFCWMCWEybI041o57gYxcHONm4zdeZBhMcLD
IqrGR7XV+Ek5kdJT1TRERIcb8kccIck1YQcTKtnNa6ICi+3o1tqJuMNtpTTfmsiaxC+CSbpNiDKV
ersbg/pO69VwTOOOLXg5HkZjQHoxGdU6SKdoMwj6s24JZJ5Mw9WQW3hu9fLdMu18X6DZPzTMjAXj
1oDLCCbSpHxDzftECntrzfnjXD0OqORWrjP8MeaJhTxywbZZBlKwdrAOdB9VvfB1a0SNnoksOXRV
QdtY2kcZv03cEqiO1LgydaTBQGhOwYgQuxGjvdPG4NHQrGWxA4NVZYYf9sGwVzg/aIlPHwZaKtYD
HALH1K8mDsFZU80qG/MZb3diXAsiJc8NCgOQH1MjrrHWGCid2wX9plaVq9Po8QzYHGaIgqY30pNR
l1/sO9z3ngUKDODoNQr7cwUp2MEL9ifsqwO8HAwv0lGgf7rUH6T2GY0eWQKQTuPQInAKxEITOlsi
xWpIp4a6sivLr0WVmohBvSUPz0xPVkyCkOEJprMUo2fInYVN1lpzt5Ck6xjZ0lvFtjTl3TPilAjI
JppLikjOr9oM+VA0+Zgtk09Z+A3WD18uj1Sbvijgr9SCeaogmvwY1ydALx3TfHSpADt6WtXx3o1x
9ufPDKXDacRBsa1borvj5TfeDn3TFpQNko3wepLE66wBt7S8ClqUfkh86Oi1HG9fiFQ9ZoBHB4nB
nA3epsrC2ZdeMftpEbrLqAC9YJAvJbLonVz+vttPvz0Snf6KYSJAY7GfrXvPtaFG0vRYjZ58jTSL
Ph2Gq8ypEO6l7QiDmXZMvBy+30gZMqs443PuWi+o2YtNI4Z7GWPUOcRJmxyohV26A9mjxYZRp1ib
tYXGPU+OYjCeicRtd61WccKXw6C6J+JVJMgYZnfaUmebpvOeOaD3b4emlGCB8al4hj4fq/w5z6ve
vx0CLK9YGGH7RK7zAS2hpHUdcAr7iRtBOmTvJlnXrGIUzmXbxUcHFHieoQrimQIzc23ttNzCpc3p
0bsqn9fDNOd+5nn4USr79e9H8/cM3p4z0p5aXU3VNHIseG5y5SwfESRpnDJYE1kOVIB2e7Pg67C5
kj8KejG25WphxITGBCUyFofb6WxVKVcG8Gby89xGbG9n27AmflCnHIgFnHcEZky3GPanlq756vbX
x6n1SjYg6i08dN8nRDckMsM6/4rIOsG14H6heXmewn7eafro+G7XjOtc0/O1g5sS2tnyCdARm4kJ
RkowmOIIIq6SDVp3uMzfh6xSzfcjw2zPbBKfPK9GIw7NnUQ6XOO9WfqhfAtaVF4KDMXKyfNVE0HJ
qJZDUszqAL5ze3sKon7tKxk1rAdux0xQAiQU7qyZZEVy9XEbpcnKwcC6Z313LgsV+LWpo5RMA23t
MEz5twMdMuLqqDmuuIZhCqMaRGSkRYzjsoQxUeKAaklm9bvKqv3bI2Q+jY8g3tioAFaMMabtifL2
r6Rl7TclQ+fbyjKzldmxx0CocbiNBrdP/PvGYVwIhBWQ62pfymXK0Fs8IV1OVCUfzu2X5797iEJ4
JKdXMhefTC1zrpmVqD2WItjMIYGnDZPzpghceUW37xmUU6z2OtMXiwYUp8R/HdTy4u0gu0le0Vnt
K90lu0GJPbndKILKAtRNYVxvhzSa//WojDHD6Pn300EW4p2WU71hIjOuEfrvrR0WA3o6vvRm71qh
6/JNJYcFiTNcsyx900RnHebCZg91ewGJonmxsvPf77p9qz5H4xWCub43NJZjf191AeCg8slqFuWN
s9fMBXK2ZH7lbfqZmWl5ZxHZ8DC7xNkvT1dmpvYWhcDv7xKl/ezhTL03o0Ld17l4uX1XjRYKJjiR
ioWnZ68SrFG5q0hBOoNCKc+DJ8ozCpPyH1/enkN++K9XWTF9SsOECrr8g9v33r7j3/797TkxeZ+j
Dq7UsYJj4C4dgMpusZEIoNHtUbIIOtiDle3t1nz3rMDEt7GqBESyMsk+vVk7Gl1yTmR4SJzFXXj7
ocxXMWK5We1SWaLVVLhOqgEJDW3bXKvCg0zdHwEL4Qydjl83yPeSbBNT341bE11LybSqYqS008PU
WOYWuUDlt6O2LtCryrhAksMudU47+jqgkZO4vmCK3YagAI9W2xXbMkh1EhPCZAcKMF+sXw8yCwLk
0QmSB53P+O+hmrXnxK7EXk9AMRmWh/MejkygHlzAIutgQiJHkw2/DriikC1PgRzJWsVx+2nZWrmH
n/AD4BrDXUUbhwCdMWcX0YUbif5x3fbtxSCqCRXAHRIM2a6qNo2JJDT3bPK+WlpZyrTe6NIAcqp9
e0JRBeKk3/YRiihoEKxaNkaFA3gaWadMEZWjdoQqFxSKSFv2/VES/gzNsV5ZLmXZtoTCpMo1cEO0
zeZ7NpGamAsNxZaKhq3s11Y9flJwSFdT6NXQnhAxcukcZF6dykR253o5cOoj3zHHbWN7kOk8aIKR
ExxK5VVH0lOMPUPSI4C7cou+q6F4xeU5D5o640bMz6GGmSIIJx92fMdOAQFhY+InKim9x4VHAEv8
qgyHTLJKoCAC4QduXp7J2QRww/50wKm9zuv4PiII8zBrWgNXCPRXkUTN+XYo2yLGkMIFwTPgXQ7p
HJrbYBof5GDNi0y42upzQ+jQxIUxk2zr1/O4GQbjMTdmd59GXX1uNLuCzT4nO8TXfMikHJlefDKY
OUYdMwDtEZxUQKUKzwCD53iEunOPiS7Fe6t+57r2W0SEkcEp3AqSuo5ktWHFsl2iYXhv7Al8OSUT
O4GRQpFNDtxoST9efnUyyfpcLW/ehc5H4YvskdS860ft5/J/2kzhwaHDNnReAzcfxbqDphAcs/fY
A2a6fVEv5xXJ2pc5oiXDq6uaoCWvuHHOc0GeLXxYhRS6vTiZ9HONbdotG+TGZ00YMLffPwUZpKGz
CnWiTKc6k261jOWJ4/CRj7lO69t7m1wVgo7sCH62FMzREnUROkz7rC8HkGKbrhgL31pGpVQrSbZA
fblCLs7qvccZBDTQ02fi5ELSYAMt+dOTZ0XFL966Xl+v8Ip84lffN0Vc7xA4risoxCeUuuIMq8Lw
7YSzE98DIqHhTswCmYMU8FgtUnQhsZBg4E1TSxuOKedZDNMH3UjUux1yy6B4CWvJbrDr/3gpPKHA
PtlyCH1ATFvECk+uaj+Xy5F2xaNlDDbRZyzvi6giqSsRj7Ok+IIqegNclD4wK0B2HWI7iwHdiNec
x+Ugmijdz0b8nNrWPV0DRo/QPSR0GfbpMvKIOF8TS+ltCLL+icVUHOCAsMbXXqJlQ6FV6U8jtH+w
3tnqKvpsBhC5oTZ/BM9Gi6W7Ng4erVOWCAUmwKRHoqxBubAJwaqGEbGs+0sL5I8G7d46MFu11vL+
CU+BvVfu4J3ZS3nnjgTC70ehO4cbDUYekmtesAp212Gevbvl9FtfnId/DyLMhzO5Ev96bl5WyrnU
jn+/g/LGyQBjfKwUla8wdl/MWiF1HTAuDG/miJdBEna/mkt9pWT7AjZGX7FISldQbbYokKmDgAhb
JVG8n8FzIVNJnhXa590oSEEKUM6s7CmhACk/FGROCCHVtXWbV7rD1cEgrR2S4EQLHqJNqpDCoGc+
l7WJk0MulgG38iPsqHuTM9d3cCNrMFfr0mQEgCR+h4c7If8OZF8UkMZotN2qtzvgVX1NkRcbY7qe
dVsioudEIE8ezs6iIJ350f9N2ZntSIpE2faLkIwZXt3x2WOe8wVlRmQyz5NhX98Lsrqju3T76t6S
CgEeg6cHYGbn7L22VEjLsPU9OT5B3YUzXVOsEAuzezhnZbHzJJrJGIN5xDNpajWiKAC77Xgs2AKz
pd9WR5mbP7pkqPdtNwSQ98btgPyKTAFFfTJUSbmBDjjsDWsUZ/7nJ80w5UHRErAV50ezjp4s9y01
MHetI3vhdf254O0Y0O1x3pQABgTgq6oBiG2pVzfPdxLj2dmJymjfhhYqLLxplA1LwCatCRzI6a8m
avYtVsiO4k5JsjgSnt36dCbUTwToyr4K9Mhwg/trmIuOcKzM3KO1pqDEk10MEnBBr+1oAuqBCCcK
27ZLLnh0mrhQgHH0TkAELyOQf9QNH9eYsJi2VvVmxnS5s4iIDkalJ8z/qBj0oPa3vLdr2yDpNC33
d8Rwrmf9U2cwsozUYoFtCpyd0Y/eoVwuFYDQcMqP5F6fiC6S16TF6bbRInbX46xgloIcyQ/sFKGX
p2+ahPI4AVs+4dkMXjpzOfxoArWe+JG7qAJ5Yzy2Qq3alXrysxyyg9Uy8E56TKN1+XuUQ/5U6HRX
/J46udVWKkgX8tloR2RY4uQxbN2jE4teqxupyzRY/EfArh01KifJ562a+dBNn7u9HMyEyIKEyyzl
T0KRaSDAWjpEEkB9qSoYK55HFSxJta2+TKqMeT4PDk6jfuROdsrh55iP2r4OIWqlVPUQF/fyuv77
JakWQY2oD/pN8mOmDcbqML6VA/OU2tUQ9wn5yMrtWKBHOnb2dFtnw5/YXFDuDlaexlPzFblcuR1z
jVTnyH0md9LekB51mCbsLuXgHqxFwOckzo3mc2PXA3/KSWue5MiwPJM/DjrUxzERaWdsmCMtMWAp
oSraHTHBF1Yn9zSHCeFKxmnrs9jIqa1i7m8HTFER0v4pfPMUk5eR6qnlo7TpDXUMQWBvcX3WMW3l
WtiBmu2Foe8fSdmh+Bd+jSjXt5MKz3lb77qkQ3GcK/w86muIWSP5jQi32JDEFSodiMehOHZt9hAP
idiEFsmsbZzeIJGITtQxtlHRWudRRsUB3NXnMjTazg+DO4NqicGTob/JrAbqBZ+bDkFgdyrC8MWo
pdw1IdqHGOMflB+121uNxiOn96OQzwgTjDBDrod22/rZhwv7YjdpTMjNxlUBJZ/AFTZAcEppAY26
AJiAAxpnwiGdRDuAtc65Avx0xerHut6rd1JOd/Mg24PWObte1yjt0UsNHA+1JUseZ/kY21owAJm/
xib+6ZtL16+n4zEC5hBzZhyJdiD2VbGU4Or6LJv0XUCmR7UDkNSdKX/G8dkZ3Y+G0gx3troaGcwq
/kYqtCiH8cEZnk7cGYakS4olehNHwJLpMIDhIEAIJsyFCB7AbJR0MFmqT8vsQhY/E6gXp/6zXrXz
JMKdP0RIs/jl1x6Q3LAZ6ujsK54q8XLLTihRrsOyWQ8Jpyv2MHVzGLKcG3UG4hQIUqKZIXYSv0OG
TnypbmreZSak95KT1aq7/mV9xNM41XdxzeTi72N/GRP/zv/Xce/v7vqSjMl8F/V0Wr+vRGSAqWkd
QpehYvCX/omfDyalTB4L62jaKRLsI7z1tM00iaqf2wDC7zEdc6cHBix9gp58Uhz+Z6VsXZL/69z3
Wn0td32/+q8Czv/6desL38v+7x/wr3PfP/77bfz/n/t//W3r130X8L7f1b/O/d/fwfpt/+sHIZ0Z
0olRKvp0LTLaBcfBow7WiHgdWmqKpSNJ1STnzM7SWxMp63mKiLNplxpLoRsfkqiIzYKvnMcvu0aB
o+z5huTd8smqsnutjtUH+dzGrqfGgm7TCF+Al+1qAvgQTX5ILxop8LcQFRvC4T2Dn2SGIWyOsXyc
uuwmQ8V4QVGX0hV23A8nl3jebd28pDZtNuqIp9iZJ/okBUY2crs3sUUmg1srfT8PYhsv30ThbIuk
v3xLK30hoWpWIIfQ+dAAbqeiQQU2j+GNKTocRst58AX+ZnAzdTSB4QA0Y8nRNu55sVlYqCo+IhxF
x1QsWkrtsZTx26R57aOvU1yiW/maQfclsQIFNcJ5793Rqg4SIAkTnsj01xB7tEgY1bMONI6JmrRT
QM2NWFBU6bV3TVpoGqPi1TBkx2iv1dv1/Mw/FgOPnl57Vc2vHvVsYsC1d4+ozFPrYGZKuKPwhubz
h1Z5LzLNyke/ySdcWVJs/FKiYG6iR5X68W52+3ozWFgvPC3zP7xRgNVyjTeZ+A5GB9IDNEFqrW9b
zwzF/nJxtFcYwczMgW2AbF7/ZcQB1udYgVtcDxVh9OjDH8jYviOQVRw6EkZJyp5vu9l9sgcJUoJ+
CUJrpvImLhnTWAjFOv7wMU919ElJECM2fsmcjljsNnnEhtveG433mZm28U6Ig7aDlhYetLGkZj01
Z3pm5hMuAecWzQLA4EopKsxpB8Pp99DzgdWOFZ8Tn2wz0bbpXgO0ogn6bEXfHjUSS3FVk1UEZHOE
gLJNNRTedjwmH2VuuNTtxLwbDJcEDOPo2kbynvrwdfySDgpTjANv8Yf0XKZjwMHeTSv/GbtOfd+C
BXjyfPvUDLXaOxlCeUgHPqnJdHsTMuCOZMMZpxrgFivDmmLHEpOQsLozCZ9qsZ9cI6Lmt65V+e/p
BIfXJQr0UnWWeHPdh/WzJgjMO+Wqgy6e9t772DD4jbS5bsfcFqjaYIPZGeyJPiO1VpB1OlDq3zVx
8kHkBtGLYX72inT8MGe6wtKC4DePU35aRqZt7zq/aZAjZidXaao1971AZzNZ71qf2mcBkI5ZLGdn
rBCbiiD7bdL1oIaFMl9T/8M2w+Jdj4vuIhb/xXqooK0G0pbyYCbt0XOp5nm+FtRN6z17TpHc2TZZ
zQQh5O+TVw97Lpjs0Gs+I/rAvSmL8ZfE3gzO2XcQfUdHJtbpuyoLA3gPHfBFN4Fy0JjIx7WRu1G7
2kUztwM5Ks5bk2AlyUX1gnZN3ump85UK0AesqIZiEsuSiB4b5bU3scCTU0jf1/Uwm55n0Y2vhsW6
OmcdhZGLoZTplIDO3DnXNkHiSHYHHOimSN96/mMubWWnbjDHe0r8T6JcQCtTrN+SuJe89eNvy3Ul
JKQkvfpDUd9pqfln/WV1LXGyLM193BbI2xPNeqMGwdN5tIyrifH9LUtfrTjsXnuJljtJ5WmwmXym
ghu3i0MMe/Sr9tNif6lLjDaO05rXeTmMCDuG39QmY/EMjSi/ay3vz1Ao/Q1Ejn3QbUPs1sMqrtPt
bJk/E50mKtgf8ZYhc2ilbIDg9zAyENvfuZX49IrWe0NJow7CJXHQHKniicR9w/FECEM5RTcOT+w3
Me7sIizeFNjlG8dD8xvHEauqLAYLF1HetTOyoNcPIDUaeLtaX962rWDBP55m3OaUX0gTId1JbVTO
nRbq2rHxK5Z3s0lEJekre9UYr1UszTMQN/OsFZV5xn/i03FMoqC2WoEroPMFnV4cslWbHYXLvLBQ
Jc0QuegT+qwKD0ZImDpiOGaCoC5Z0a776+vr1697/6fDeflp//oSYm/4Ed/f8v1961f/t5eLiE/O
0ctD2CwNcQTR53WvpyLHo4zN+F97mCVisV1PRs3U0rLIbGrjYsTFxT8j1OH4R5D9cXqV8sYfae2y
yq/IeWSTebzNdW895zeeD7GEwchZ2pkt9Zwz6go30HS6NPHSCArhu5xbiglHE+15JHRm8TzB2/O6
ofjzz14is3coFO4uWV50Ov4d/dIDciULeYDtOYiCARAmWaZBxCR1My+HK9I8No3m/H2YdPAYpnun
BtJgeO5DXbrGWSRIaWHAWXdeXLh7Y4rns0dCMIMSy3knUvPZrBrOSX84+GF4RetYkOnT1buUPujZ
Ui0jTxf9Wn/j96/9PlzfHqvxkib5aX3/rVXzvlzopJt1t21IR2CJUwRhGjdne+l+fW/Wc92YS4KD
5T1KHYJy0uLkjZ51sju8k7TFeSOTgX9eG5Lj9z94mLu9VyXawVibassG1gyBWZLUhThqldiZS4cT
jAkcg4xxYuk4Oku/c93Llz6hoBzEw59aOo5TGmFjfJOMPpKQReOwbubCobOYIllimSuawEoib8nB
AMoxeaI42kBajgOZlH4hIZPadnFe9743UN4LKL3ea5n47m690mL02WdCRWNC6mtSniJW+5ui6aut
aLlTxy5Z2s9s+v/aq3yXyIUORzyksc360+NhQJU/D1BO0x6O6/qjnfXe/P4tg06L0wRhtF7E6wbr
tUbtbLmo1w2MnE2tzfmpXq7k9Zr2bbyzVT3GgXQHWATrRa1N4WeoxvvaLgY6hzPX+UqrWDdaXFWn
FjxWHC1twboc4MGF/d89V4NDuXHIco1dcfLsPDRhKAqH5WWifTmwy8SONivSgLKRwN/z3khPHWVe
2tP935/jMUf8u7eeo+6PAnA9+a+v8ZZfjfOo2egM1wuacTyvG4wk/+yth16X9FsChJttldIg1zua
wpVhDf/sree8VByE5THqggUjLml5zHSyOfnpHxM8Ll3bwnXOdJ0dxCN0dKYOA1HsNC2wqwKrniUW
mm6eHNUi6godiI3D3L4BByEm2E/qM/MOfz/7xf3sSAWX6D83jZ+SKKApWoH+oF+KkI6J31U7HYT4
RRpGdDFV91DpkYVScOHEFyASwJPoQfE+Ghgh1k1dQ3yj1Vi9y6ny9mWhOZcOkcxFOdL9u7ceomwT
O295d1iUqLtoKYFafEWSu+4lWjbr3vqimeQ3ALENWPIuYro+gV4z6RjiI8JRl9LqQ2X+JqG8OZRK
mA/Mqe+THltAPxWHhCiOYPLTCZKPGAJgOxFvus+udiLCY5J0dOEAriAq82feypccTZL4VOqdknGw
D2C6tPvFzMqdsrU65rCyTkmxbh+Ipo5+RTqGA4yT04WlWPugbIPyvk5Yp4v89QhUMd5WY5IR0OdF
e7OwCKmZL8BU2qOL7ieQiWyfrKL4KnFrXSnEjUjUDCNYvKR3CdmopEVJjFPL4bqZ7eFW9ZmG2g2t
Ch7S9hiW43i3bnTskLdISFFRL7B6snUqKxeB4WDOwmZYbkUMwY/wGyoSzG7KraO7TeAP1cswx9MR
wM6dSUn/6OijBlKtniUlbCjv8ZLErtX/uWkIFrvqWveJCJsC6nJehCn6pzoOvr+UcgwpVVGRIaVq
uivQ0O667uHLHg4tJfVyaSJZnXxCkjwdbJZyiA7ZeFbpXkzJPMZtqRvPirgnwA70XFuBzc2D3La1
gMzh5O+AL6wnQ1RIF0MLjKVmmS/VS2q+pNzSUttqAJ60gT5nQq7nrnDvIt+PTo0PU6jtPvwcxRt1
lrOxFFXczvBwqwjqXAl10AH+oFBxCzcOzRR1wCTHb2+FWt7R+9Hja1t1gD97/YtcYQ87ISqopXMx
Cop1sQ5RwtERN6VV9AOf7YfdDub17yZPaHLQ7UCxHSJ+KeAW97P0QWBS91lGXWKtkwfJ1Fx4OSNm
5su/m6Hc27jizs5AbY18sIWtxfAyKm9PERQ0o1GZ5HsP2lm3JuNQkxdEzM7wdyMwPOrbXIqSMr8L
YVvrP9DR8flSQD/TPWaetux5JOmIEXLS+gy2WgupL1WpYJ1irGEU3zOO9dxk1B4g7d79O+PQmu6/
TzvWw9Sohp2f2Z/lKilZpxx/d90WeoWC3biO3f5gQS5fh3U6saiJ4vt6Gd7X8TsCuXBex+91b93E
FsknWauOjMQoWPFUfLQ2j1i/9J7XH2MtUxyp9/fuYMt9TNievlu/s7D6cmNxp1Cs1Q3FupB5wjq0
j6rd6qMqTiYS24CCJnIJAJVg0G1a0Utego5HfYvGkvZ21l5yvZXnwtELEMLVD1mipInc7vfsJ/IM
2EwyaLFX9hPtm0QdkEEzoIpl4P672+GAONqtFShT4hlYh+9q0gsU3svQq0V7Lwrt0/cQ6y8zyHVI
X88BOzqiFpsOuZXi5F3nl+u8kebMjzgfFFJfJpUIzlgQhQshCxuBxANOFEEg0g5/xjoQr/NKA5H/
th9I6uajARcTNQ6yqWWzjh/GMrrbvfppfOdRLJ/I+mLW4IYL42qRWuREbprxqV+kPeOyScpF/rPO
epjBOCccpet8RyzzoGqR6qx767n1UIdYU2v1dDTIH8XCO/aPXdySUt72PU1+A4v8umu6OhHNMtvT
5kD2Hi8j4PIluclQvu6t55pCH7Yu82cuVV5YN13P0N0sm/VQCz0K1DP6raany7ezZN4j6XMDFElq
X0bN3Tp9+Z6YY901siS75rrxCMhSLnCB+l6vxe1MN4UqgFHdV6zuoigdbx1lvk++hMUDXiKbUPN0
mvc40HTHNNeBejM0nxl+6QoozcQb5tr8XHsYUk0z/NCxBcYpT56JVtmp84hGdTA605SKYeUuG6JO
rq7VQCzxgOsmUWPe13VL4Y8lR7yI5opFRLfuCZ9fh1vUoE/YQQJq0G55HToQnDMpjYfpqEzr3XVN
7lkzGY/e4gFGWf02+25+7AZVXVPoQ8Ni5vZQawxYvKdwuoZpU+2nrPXOGcLSjWmNcjsmzUS/HJYe
om3msbYLhDuDg9kydfb0qUQU+6d0puOYUH1GTx3fGyl6XpQr/hlISbuZ9HAnPO29YPF+JOCoOOhC
x4+KE/punPrssbKyl9UBiiDMgDcxP8GLCzf9kHnkAJqDd2217J+NYRY/LKfCQU6YoEwmipBCUWsf
4D4yynQIq9+GcOABVtLW8kvjuS3s9r2dayivDlFp0prareg0ypfDFM4HaDPjk+z8n3OcDiQdcwSH
GOR3Qa8Nk+QWBoz7jv00CXLdtc5mk7vvWy5GIAT+5ARCW9IIE3J/a10cjene61zkwTkpaVGovZb1
IOmqhy7IRw4xIxyM1IfjwST8OQXCYpmT9mp1CpaM1tIqsYxDY/TlIRlm+QBYaBOOfX1sPDeChpTG
28jyvJui1PWHLNZ+abH9IxJF/5SvIcKZO77YdlzsmPgQXjc4/gm0OtPN+u6vtQukXbGtFk4IP+dB
4TliKZdsy1H5NQEONlqFWT+CLUovObzF61z2t32cPObLXDvLEXz7lpB7WQp55+Y0agGaAkERBv31
GdBnRgvLnmTzmvv5tYh1KLdz2LxGPbCs2BiepZecxtYebsoazEUV86yqtN64163EuDeGPr3OsyDy
87nVLSrWTp7ubJ109ARGIZw+W+3m/JkhEdcqWixmRw6IJIvKX431+NIo37v4XDH7bIBN4pSvjZzz
vRoH/5X3ahutfg9p7GRDr7xZN+RosVaT9M3CftzOhZHdTbavmCN7sAzyAXcGkONdz1P4cYziR1TY
YaBk623x3Fi3luPAKNGsU4MhNUAuKd+j0qW/WRc9ucAjWG8xAuYIKxZBBlFjgsF6fMxGxb9G2dVt
IuR0knAbjc0Qm0ArwdnceCxpbkBW5dVz5LTNk2r0bC/xqF9srSnojqJIL+pqX+lp/osw1iRVxSdL
cGTWoOJuO2IzrriuISQY/fScZPGT5yFicy2K0r6MXiLdfh59Md+uRwyhKJesDunr8mJflEnQDai3
IQE8UXCv0bGRDW7oFoX9+TAgJtta46wfIFfiXTFvU8IjH/9eXgr30i5qQUeLxrMvBIj3zO4fAEBH
2xoXxg2Bxxmlwpvc8qO/GxD1v4Fu+Ocm/YlBQgOYpCensG7jpzbP01NO4moZo3gsSUX7pYMenBzY
hGYvXqzZefKStH3ynE67WNTBAtqjGDGQ0rfzVAYmkW9b6GY2GYc+I0pn4JXDn/JahryxcfaQ3U/y
1s1o6mth5L1PbqIHqi01dOnMah3+6uYgtEBk9UFkmv/kElnXx718MTpaIjbGDmbKLxXIiJdx3Hku
Se0ivauL0Tjx9elCVOkPQzknd4Yzl9sijA9J7mkP6yZVLHAoyA2zfW/P+vTiZk7QD9306HSJfNHL
8kh7ZHhYXysy/doN03DRyvkygqwkrDuM7wzp0BlxK9rDy2Fkq39eICjGonghbtbzVILxewwYzsbZ
LIAEsWndSFuEXMvd0i4FbR23EpN5CB4F8y+neJTtC3qO/slaNr1ivIldhcVqcrunqpc20obxfT2i
jGfsZomEM7YGZW99ZwjPaeg4AOehe5w8uu+DZXKuIyd0zuSNO1fEe1pL89uyJnWVjuJv6B/dKJsu
Gon1rCCWXRK1psu6J1xnvOiT8cck0HCJ7MhrKj81ojgQHCfYU3+P6GPUl/V8bMskyCB3bdN0QAQx
e918YzAtvZGt+Qohsj+ynppvokp+9b1JYjbKjXsn6cug6hseNcuhguN2vyDGzlaYvK2nct0pYfdZ
w9FJC2iA6+H6bXKc/vk2w4GbqVdGtM8Fju9+TmLcQn3/ZAg/us1xuYYGR+spa/FDuoglL+s5nVvw
xBUEGXD5hvUcalHmUuF4r+a4f1IGM4QYVvlufXGkjHUPPGG3vjgm0WsUM4VJrBiNGEv0wvZuBGSJ
py4lyazDkL9XkWmd/CFdPC6EXZgNJav1S6rW8J56OujKG6eH9VTt2wYDXlgd/bjxnowczWoXOZSn
vY3npD4RgbJBY1Ail9RSFIAZKGLIPQAkKcXSgMdfMUoT0ltC5HyW1fsVhiVxMO3jpMVSJzGmlYbr
nmjoGy8CYg4ua7U3BYyzSne8WyK2vFvW/Cypq2LcGQW2w8gtL1VoRWdACfEtoPq4xaIkqYqOvYJW
i8ED34TJ+quUhbGrzfnLDauGeyej9n1O/izkvsZkHHsnwJdaZ9rkgd7B9XLNB9IP3/uFl1KOSOB7
LDVD/jtlkk6MjHr0c7cLlA1CFAl3Pl+YC2q4W7KzmuxXIHGkXWgIDKcW6eLMZ1nF6tmBazCGKFfD
Ai2RqSGYckWL3Mty9Ev0WKQKPllqbxMCzYKB+Ev3dSJcYpsvzIHc7za1BXPfAHSC9l0MQ/KU1RYx
avgoFjSmKt1P4MHq2Hqy3kSe/LRk5B9RpXTBnFcHb7LHO1NhlZ0AZ7Karh+hLFyRil3mCYR6qDtV
0Nfyy2PSuagsw31tYQnVmNts3IlcVpq0ey+xLEr9+PA01us8dYeLTsIJ8/iqDTwPN15R346oBtGN
FvIgpgjYovell64iz96st/6oHjIDP3OnoC6bZrxJgY0Sl/ZmlhRHSFHZIsja2w7oyw4aRUYYB0Gl
0w29tc95SdjwNfdIasbB9vKnbLb9Q9LaQDNiitjqSBWPkIXQeplMAlvNxiCbfvqMU+Np1EbgolFO
W8lfHtsljfPZo29TIS1PbGwjDcLe8M0e7RTvnnmpFXoXnDpmC9pibMtfWp8QlDQTrulgyh74sA9D
pn1Olzjq4w0rjENhyxO8/HbvwLg+dqlpbzx90VxgvejnP1UTnZbOmw7Sh6ip/Kd0LXq/uv6p3Ca5
miEzoB5CGjIN89bq7TvolyizgKuynrO8Tau5Y1Ab1V4qNHs1vuxo7v4kY9VvzKiKSVS0LwB2MA6r
lMcj3YaJuoLj4Iok1rPeNYZxZ0+g57HhlHhlnpPcrw+w/n7KxKXMZoNahDOxy+Cq3w5FcVs6ebZx
I+tReqyUZRzfFWX/OrlDAtpet8BeA4exQYapfAQRUKcPKFrQW96N/FMPVV7/qiPvMHo6bjCuhtUM
QmTDdi5Nn/U+AMDcPJAcdoMrh6ipjqzTrvaeJ1rdmxLl0XGwuwfIi89pNSR78sR2XuqgQqSEnYrb
ycwPMi1P/BXTrWuIX2HD8jEVehWk1fRIqO2N05J0Z8/eeNY6NwhHjMKQhD5t18Kp3aBJ4u9vyIJU
GtqadDRv8zZ6L0AHnEzJlGCw/IuWE8PZJyMFy454Qjtb8heAapnFLlEpt13Jv0Aa+xj+5Hbysjdc
vx2hsdFlAOFmyviuBO2082uWCYO3DWUePWWefElh3zVOzvTbuBMdvdrBdvDkQIaGcjPhd+pKEWA2
P+ApPk72wGUjMUM1GhJmHpC3tfFnrGvzISKDGGBqXh56m4aJ3r967gz8F/fjBgS8FwxMcN1Wi+gb
zGfgpigNoo+khIAa9QtbODbhRQuJwKH3EEpRntpm8fuk11tLPXvZzrO59Jl8bMpZ/13nwP8r71ND
2EbtJX1pJ6yHHRYNqDO7VvV/EsktjyftHcJjdGwTHDlinC/V6OB1NlByq9reqFaYgd1CpzWrxxyi
+ZPM9EuHftG41bVS347MXKkV9i+Nf1sVhIKPpiDReUx+MksH8cjoGSYXi78UZdSJLuLII8miQ8Uv
vJtJ9ka9yQTKldnmixlaDC5PzgxWxBaMXpNtW4bXXd4iAQPIEZidT9hV/1FgdL/CAvhZdfad0UO3
1AyAEFr5UHvtJzg2k3yiqkExVzu93DkzKFkvVW+uw/siDCgGjRkYWpHfpti2/URLDs3g+RuViFOq
zPtCt3fDYGY7o3JwTvX+psghNLGGtUex1cIk/FJLSIynBaPWFu9KyX05pTfmXO1BrB4au0M1ZwWJ
51WB7WSPtXRfPJNmzOycCp35ZdtZPJqEPE1IuugMdwyIzo1RZT+jZIkFy9JfbgRePLbfvKJCwm5Y
P9q2fBakfJVzbt1ZqlpWQdEBuQVyT0P9tErLAyGOXiciLl2330omVfNYXZtQ3dnUsRU5oBTXDcTT
XX5HeBhhsHiHnCEl7svVQA7rUFBDIJM+0bibXHNPocGyPecqH4XQFpkafKCCuztqUYSkVH2NJH9o
02shdK5yz9w6IRUKX6Pnl5JFPXDPG5cJtTSUEC5ov6B1qCjkUTFHt5i6lzKb0CoZR8oRb3YleTTP
1ltr0gpAGPjHxxOANwuhapdQJ+Bvkaux2sWR82pMhMW1hxz65ZGlY4vsB42Agz6671u6P7mg3uGK
6hgP4UdRpfo2al2g/PExkcmz6RLnq5CIQ01/9mWbYW22uKt199YQIR4canPMuLciXcI0XDNw42am
uu/3qH6Vf31tdCacSHNZtFR5IAxiSpSYPTzckEm6hkc6GWtuQFmI2B381tSB9v4cXZI4Yu2TkXEf
LZikXEaf2YgXElkGg5j5SJ2NVOMpXHQu8YWSwxOiSzR/eWMjxla/It9+jsjAQXd9SqCtPkftU2J4
ydavk2sGjPbO1zY2MxFNVS1CaKTtxHtt62z6Su1fVjPeuTref+pM1mZWWDi6llEd1dEw2TZmc1WR
z4G2RhMWiVVIa73J/EOjEUxp6YBRt2qe3FX9h5LsXnlTdgLI3xTwC1T0pfvzra1I/VYWWopMawNq
u+29NNEmaDbl9w75gd8yQwIHsDfR0jAZsfaUZkGRDOCuO5vbJerHz7lvoVTmFMxZcG5MPJCFyZyt
9LeoKo5Saw714F1YgqsdDI1L6weIXSjjxs0yIKWdPEyG86WRIZDrlrPvBI8y3Zl/94nOVRHa48Ip
2Xpd+2uUlg6RntY0EH+aoR5QRfTuOyIVHZDoUUuTOjkJPyvxD7SkiKZcB6VZvoZW8kPEPLY8Kmoh
Fcsl1YDCgmEHnqo/AbCht6vuBNI0EK3xvaXkS+GYr1YNHL8s7E3X+38I+/uhMt5z5BFkbQ1ceXAb
R5AGExL02uQPUr7ONg+0Li5uyoX5ntjJ7TROVpAO1rmyjbuodofTiF9plwv3i+H+vmvCL3iM+rat
8PeKrte2cUVRAGQmzXDUMRtvYfHb4U+D8MKgw0OzzbxR7RaAg+kb+n5U6UNj6gfNn01EetlDk5H9
biBebnSHPHpaX7jPUV20mflqOumv1ule1Uz5kV5wEqEILNKkf+hbnrVytBYTBiOiLXowPSD+Db6N
wm8GWHeICe9AaI0kMJiq5nfblBc7nT5RMpGtW6UB3Ohm7ydMayutmRnK+4PXJxNKoP6IvrDdDqHG
7E2DatEgFT4UBQE+qUZQ9Bz/TCx8H4rO6cAtRmVd3UQ9vzqqy7uJuuDB1qs3xEQkdzT7ohrInCdV
YjJoWeVoDLLybiC78drAAW/qIdqWuY59UCepPOsQhEmDq8aKP2hv7AcN0bGRiuucZPKuseHoz+EH
kPC46mhXT6iF9PRPKx2KhinKnXT8UXVPmgMYtdFKwWJFlw/as8Zka2ePEw6ihslSV3EflBHjTqHj
RxgdeSGcbC9T48Wzdf4hqNVYGUWXllvnbBGCE3USK6bmdLvQKu80K3ssADa9mxHVwxEqqAn5kk6l
3BYOKPEKEnJQMcXeGDDp4oJZXV2CbKOTOniQNxX2DNYWL9KIy3Pi/m5aTBBuWqF9tbgZ8kS3Avo1
3gYABJxw10tvNNTLG8cqd7rmPTTJBGRgKP94AxmQavpJhPJzrqI3ocOFGXvzUyNrHA5Oqe5RDsBT
tjQcjQ46naEp+h1XRMmbzJLtEJfPSXjSRxeZXhfaQZ5Fb8p1rv4kJngO/Q89YokHahLnELYCr7mL
HOoqrbyR8Z8QE8GTWK7L2idJS19mPhIug61EcavbzQft83RbqBbqNKB8K3Fe+US3EOT0U1SiQFNz
WbyoNMa1kIS38O9uxtIK8JQdQmW/ptR/YkwBG0mjq6oTWpF+2gQ8PcnunG/qbr4r/XnvTaSLM8Fr
AkSyp4arx5ypSTlykaaHB1FALk9C92Wo0wwM+FhTorFtGj7OxRfE3SDZqJeKesb0aXSq9JK03Y8x
JEwDPVSjmRfcmpB2N6EwH00wTUGtyIgShbMfBEVSO0/RjgPNqZBRELowIPVMsMfTehokNi3SsEBt
LBNJvGll7hxoNvDost1N8h/UnVlz3MjZpf/KF74edCABZAL4YjwXtVdxK+4ibxAUJWLfd/z6eUC1
3SItivbEXMw4HA431WKhgEQu73vOc2LPo2mCU8PIp2ZNIusyIX8jL6XDlio5lJaTL6Ol3szKxDB+
TlrXWbI6hVuXbLk14WDWSneQ+XeQnTdDbgXrOrmJWKJQGMhsGdXBpZHOKGkfdpVLlmnt8vARPdA0
s91VHLEn7110EKOzNyP2VkxOe40zeeoNL1aOfo8d1MaGUq4Plr2DohJt8/jC14hpVlL/1vSJhQuF
qbuqxy+iC9YAhZPV64/D4ZlSyERVF7B8n/RPfp1py0gaCegva9y7Bm9MrViwxylcxMWB1b3HZZF9
RaFUcGSMF1kIqzobBmvHgfm59VawiZptbDTGagp4Dmwe4SIXI94uR27ZjuVbXSeI3fEebBHPBILk
up/U2djPRdXKAd9FjHZDZ8oP0W0mNPp2IJM9NGEsh1pSElswsBjCNmeRyj1yzTxz4zDB7ZE2Y23o
tJFNNscFl6m160l5t3Ub/3uSGWeO9RjoA7x1EEhxXbs0+QkUHyVlK10xws5aYC3HIfRRMwgsYrKI
Dnledvhq8f3aHCfQdnzFcttcjWCyCq6ogx56nbhBsCCcuVjVZUYKWOV8LYJhxLTLnOWSfdmb9qYG
Hb1ikmO57vuVPSixmSpHuyhi6ommgt0bRsbOaOvrUY7VJYygZeejFR1S/9jpFjmIpnlmZyDshj7i
PXbOfE8QM9ywAfTmfruRtA1bqyxbjgCXd5HRkAFaPrQ2PTB/MsGslPedUDcQsPp7RN5ndTZt0lgN
9+jw2pM+aguOZBhpXePrK5jw/zbB8Sx8rvI6f2n+5xsa4yti8Dkvxir0g+Z/fcR5fPN34BD+eXWr
p+bpzT+sM+DF42X7vRqvvtfEnfwDYTj/m//uH/7X99ffcjMW3//+t+e8zZr5t2HRzd7AGB3Qfh8T
HI9P1dPz9+S/9nXylH2r/+Vv/sA4CmH84WI3BUgjSNc1Z1zgD4ojjMA/hGtJx2YIS+FK858QR/iO
Ah6N6biOKaQFEfoviKP8QyF0M13bcgWTqO78JxBHYb2BFWp0VGxLIb2cOcDPT1dh5teAIv8HnQiS
57yuPsgqoiSPgldZzypyGEdyfhm6o0ztvVFRPcsQX4xR8BSM/jGHpAoVw9z9dOP+ZEv+F4KjYx5m
DR+gZibiX8zEvy5Dvr2MQTZGjt1qpjbpBwd+wirIC9ofLgniTgCpLqfg6lXpWjPH5pQqDAu2Rds4
ndpvcIruEovkMfJP0WKIJ8sGxMPijae2xvgakoO1gVJ407dzqlUw3iXNmC+pXMVw3qIrA0nFlbCK
aOGlOvLV8KEupztzgFeVRlB9CchOOGsYQ9XvsoRSUVrBNZkc2M4R51FKN0TdOd7eT6kGTf6R6PCN
ySIX6MkNpuFzOwXhFdQkTmUOWZW91B9KmI2ZwrxhFnTP4oZTerPPEp05g5Ny3vE/I6rsxe/vrslo
+eXdnR/+Tw9ZNIUiJ31AYBglzM+ls2wFX34MjSvPYa/hopErXFQCSbBC88ISXpyORfSQZzaxpkyP
1HdXXU1Dx+6fjALGUinbfSHotLbVueKfCYDId05MoqVDfOa+94t4FVuBWhT1KcyRjr0sZ8V+6lp+
TBzMNDcBEkvdcJaDymd3l2Vp73//dY150PxqMPE+/fx11dDoHQ207jB6/TFJAjxF08DmPT5v0HIu
OovQkEB69r1nKlQ5dv9ghTR/uwn2GnqgXa8gm2M9pja2la7x3M6x3FNt+BQooZWQyMrgiyWAoB8v
Q+uX0yePyngLVf3rRZh//tOjinOXlV/Ty0Pl+Ts3FECn+wvbNFB6elehXSxbZ7iz3eShU/qdihuU
vcEqrvpVYQOUSGJGsShpLvSMXeDb4tQ166Vr51cDO6a0mw6/v8fiLSf8r+t8BzcNsiIAixHA40HQ
nLlqKZx647XBlRUIeAgUBSrJ4HHym8SMrid2deSx+frO6hSHuuIUlzwnfJWf/v56Pnrk7xi0TSH6
oVEp/RjKGC0bGtk+B53zf/hUlPv2qWS4UyJfRyBjjcVpmZSndTP2HMcmbCGdgXPNzuhG6giyYBtt
mQApmQQhW3EjvfbTmuA6PSBWmjj3GmCHn8Rb/KkUaxJsO0l8LYx6l0f299/fi7f82X8+GjX//Kch
RAZvBoMfL58U34csWQEWm7soMQ5AKf1lbJqf3BYx391fvGhqnm9++iTJbBims+Zf5P3eUBBAypRb
5G8RTCyqlqa8DhfVwiJK/vfvv9xHL4h6t2BRp6gzdoGo7t3p2hpxm3DwX7gEAVKvUi9xiGiCYitm
M0is4RjtIoI3kX4inlKAnKoGc1DYRBzqJcc2X/8C9TuihtR9dfMepI8zVktpU9365Ho/GJlq/vlP
90jJUSM/yCkOTd89IGAxFkZIvlZJ63p+HE/slnd5Qyh64t4GzFNLx0rvKyMgHZao7SXrzdrwUXg0
ol+lLqZkC35CoE76IXwumcD7sZgWbDuAGQmYBKl+9smFf7BoqHeLxoTIqwdZg92jKDc++pGYzWtN
XqBhqpsq8C+meNpM+oF0l62n6PjnxjLsmgMbVTpW2kXllLsWM+MQlQ8auQcF7nviVOiShTt0PQQx
gjqpwAbJ6Nr0S/2TQWl+NPzfzf5ZpqEmQpJ+gPewzlKTsIXWcE5JJ6a5GZM97HJQwURG0z8YADQB
mwF5DASfuhWRQW3fUFTxsWclDjFCJaIbm44RgS/4GmgmEnDMVshLzbVZJ9sk5rBCfumt1kd3eJhu
x9x8dEXLYS9Otm0dPum1CNZgiK6yQH8KBz1fgfM4cVK7XfUzxKTJP/niYv6Cv3objbcjzStjuiqW
QJiKdEtl4Yki6TJV7nd8tbuclmdcfeF5nsjJBKHdnOiZ2mRJpn1Cvv5oD/f6859GeuY0VWswZmEW
JiilpjGlFcf+SIkaZS6bDteKWafMqVhVKMVi03ouNMTyYQt7wnbNitqJXOjO6M+RkbzT7bchxZ82
SJinTQ00x0KWibgHiDAQJTw7Bcoae4T0ERrNiZ2qlVlUJ2nSnVgaFUkrC/pVFjgSHGLpbrLWOAXa
Fm9dzd8lnvE0ETXCNq6D+pDGHhvGiSChFO6PWZsDQxO7lFfqV6gUelItqkfpEcRUSg/9DIpXk7jV
LmsQE9r3gRk/gAI6pVeygwJ6mvrmrgj89dCralMG1sMnr+RH8+27Vc7WZ7lVZ7QHHeDkovbLm7qz
SjyxFoueSYbcgKB1Y1bUurW2MakEZcYaqBJJj3ZAR52NyrKJ6aCBel6FpOpsEE4Haw+5UsX6uagG
Ns6/v1brgw2CfLdk0in2y87E1KKb/WmDvqcjLiM7EjOAzKa9iImAcVV1aqQlyBUN3JmMtyjVjw46
zImSgWvsMVydD3CjkTS8VKN8tqfmKiJAIs/qXUmNOXf0ZW2T4zGZyJl9vimaH8PCABtv4/xxVGqP
p5YOLsmfsbJPjKo+eimVceNyRlaze+UXSlJDDDKVFbNXkKx//+2ND56UfLcGexPBnwFdo4NEp7s1
y0Jdg8LyYVRU4V44lb3EKoWE5DUTUDkUSJjAtcndtkJOT6E2O2EjxBchQvV1rdM/NksnxX7QEWpt
BdauHukcfHKxHxy+5LtlHG2C0DFgNIeIWEsDFNjoo7iOxrM6zu07ao6QiOd3TjeJ5bFyTlm+m5+i
JfGviBIG7xTIIDyijmuv+xT13zRZFS5FavIEATZLwKXpRi/mMNr6++8veY5S+NVcJ9/tAsaB6G1N
uoBbKcmvJot2UtzEahfXIbV/l1wXcObNumL3vBqtvF8BNid6rJUw0PzyNJrCK7v0LhDYPJGViI9b
spUukGmth5ac1U6Hpo7+xF2aadQQjmsnG2z0+sIwIs40Ngk+ZWwD9RDhQ+v6xyaf9co+mTIZsbY7
zI/0GVCBQJfnD0oQKYsQOQfcUtoZ1RhdSY994LyR9Ookp0NQ76CcPjhVcAx7sS2gKJ55RLKWnn/u
0AnAepXPGcU6lC1l1XtvjGmBd/M+X8+Gbd2p+4aEmaVn5zDcHZ6QkST9mnKiufn9Hf9wRL/bx4iS
9BJOtAXu0YZbVXC8qOsecGVPBZNC+Fy592l3+1mOh0ArMA8OODUJkuzX5DVBVMnFfTxWd6El73rC
Qk2al4vOj9XeqoNghVBDfLISiQ+2LvLd1iXvi8yyoyI5xLFzH3TNYzNw3wlZvgNe+5QbwZEgi3vD
sO9TI7gYkrrZJsTeEcGqZfRM6SGXRnisU/GEff/q9zfwoxPTXOX5eSNIwpUfDHZGiaMU4YVAVjLv
lwxEdya1d0315NnTJ4b4JXEEWWIVRqSxJaWG2wVnImX6EWzyRAWJiuEUbqvW8z95nT68Ye+2DgZB
ck3dYM3wgwkRhQmPWpq1vzUTJddsn4Y9YH6SHyC4+ZygJ9gRuNClvrZTTnuEIlgXQZvrG61vDWoL
eo64PGo+WUrER/PTu7MmWL0QdoAAi4sDv4wrNCjoX3Jii+v2S0U3XfGWt5m1MRu5TEVw+ckT+2gY
vVtuSTDRof+N/cELxRa6HP2NuSYWOicBPQjPmkEY7gqXwioesF5E3m1d4zcPx3JhZqAqB3c4mUyW
NKgNn1zSB5tb692qysOXODDEcLC77taMErU0Gxj4eTwcvQhAJlTFBGxg9h2f2EnGTGEG+bVFLWAZ
WZNcm9AV1qPwn/PQooFSRU/K0c5/f23G/Hb9Yv9p/euapxfEGbWHNkAKRU3Hf/TYLL+IUbgHHlO9
M/wSFhnbzzAkG4tSGcrXO2j/F1VIfaATxHNCDS82Y9eGB/aT/SVeRhgEoElkZ64nFT3YNue7DHxH
VjYXn1z4B4u19W798xJN2m7jYK4tsTSQvbGuI2I+GlyVRZU+wGJ77H3WB2u0DpDfniSFSNYSC71X
G5ynBO3V9Bpoftvw6SfGPTcBYtpAcSl01Gfv6PyIf3V73y15qsBwq6HOOhiI+hauHp2JcoiR22Xf
zBJMppn7F7Xb3xbJdOdY+alAQIbSF6GVlXJ1pSlvJoflihg/u2Iz1vYrrSCI+vUm/kc9gn+vAXCT
p/z3fY/g/8Xy/1x1/7j8f0m/oXpT9J///R9Ffyn+oKhuAdZSjs2K+aPgL/U/eFEdyezh4Jxy5lbA
P1Kb1B/C0aV0hXRMY24G/LPgb1h/WI7hmtToYaW6lmv8RwX/t8PINmkb8Cn8x7IdR7fk+ym/KCMs
O3BNvdbIkG+tMhLXFhUdNZ2wjaHxD5h7v1jIRGF72Hg/FxSCgR+POn1xj4xF31hiNVnjUrmzPBO7
bdYef7qPxx9j+uduwLuZhGsk4R1kto00TCmFaOftklmgbkaJ4uWoislGs7yNS3pMm6lVNaBR6bVN
jEItMKHihsPKwfGN2WhfRHdGbi1JOluyacLDL5eqiu9Hv1xnUPcHS3t03OgstCmqRCr45JrFfE1/
vZ7zNYPCcwh80k3JTX49nf90Co4nS0RESCBRHrWbcdw1ZvASBefugDgJSjjiPLBxto8eT8BL6YYI
g/An+563i8OPS0DnZTLwBLi717r4T5dgsRMcwkyHUS8A7mnqJhIOJ0WwCEbg3XDSI2d9oEb6+6cl
LP1t5eH1eaHZMHV6SYjnTVpSb7Y4gGuHxmrQ+kinrG6cojmNpxlbaZb6ctIthYQo8Xdizs0b0eIu
26gcQKV3YjXiWLnnhXjojEhSsFjnyS7IJAIgNZ0T8kgoCN6jFCI2zvcp6U/MOj3LHXkahf25Njbb
CPUZOmnCGfOjNubbApGRcgeKbfKx0Is9frwNFnKaLOnGGaoNYks9Lei/mjuPo6ZSt6yjm2lwINEs
MC2uAzvaFGDqW2szFNoOHye2x3ZvyJx1aFhbCbFQObNsXy9VkG1VGaHEm87qwcRj0u4RYhyiWN+R
Cb4aX+oQS6jyLwpjPGfxptYLC1bfxkUM7x9nRRZsRVtuSk4M2rVfB1eDm516nnVi+t5GlWhFiHly
k/6S7BUg2BelS4I0ac2EvyIFLam+l/nNRKKCWwAWmQLk/iSLkJdWEEwbzQo+uuHTAhEccrlrvRqu
wyZdyULtQac/tqKmt5lhmpn9781ap4btEMRtG8NJqpNH3YvrApslquiDDZ12LJ1zP5UrLSxuCmfi
LD5+tTy1y3FtLiLC1DAieAlN9NmPfNDywFlqszi/Q1wehGdeby0DjSQrFLJNB38W4BEe4A1oIvLd
kk0mHxKa+l3lnYNm3QBxWdeusVW2eSX1aekCIc31BuT0uAt7UKppsHQF5iRjW9X9xiWVutsDn96K
cLxle7rmcHhfluZ2CLrboCzOmh42V2QfTS9vVlbPW4ircQ5/CrET1LcJNf6FYTfPvhFtkWc9BsQp
gMHAKjF09orq4WWfmvUqDGGKweiGjKPRbk88HDbJAv/Lti60c8fwNihYN7TESFBIqUBzgiR1fAFk
/xaZyXlSjLc1vyuokudWr9c2KfSYzK7iZLgkXIAGIHe519N7e6rnWKwVGd4UTGV4hl5lE1roeOSj
HvKm6AkyBOsMzfStHj/g+V2Z/nTEVjmL8iZ3BZwcOWj1PaklArVsU9d3TjSeSAyYqul35EJrerwN
kM/LiihhgYzIbtdm6OwKabprZfHsupbNUDunKWRNfuopG1Of/eTPFAttIruJ4tM6Gx18gmzPnXYC
dGZulcteENilQ15aK/tLrXbXIEK2vquveipNrTiV4EcMDBghSUzgO4+1vJFmuXFg9Dk1PAvoYjQu
DyU5Oorzc4AuvzVpvcgRi70J6Cgd9opsGhmlbBNnrSeizn7Y4/za4aO89Ad51Q7jwWuSox4A32is
rR5NOy5h6YQ9lLxjYtPNOa+ArRu9SZXa2FnuuGwQ1wQNucaqh23SnZCyvSldhDATOCFyQufMYfT6
hNDou/n5UlUgzDnfh+G9CKIl4+yAyowkYvucICLoxd1BUaUrRmjdCSrCQdkXHuYvsvxQeN81zjcL
BDdWvH2dpitHtusqSDfzMxqFt4lpyiaoBylYVVCW03Nase20abDQO9Fw6Q3DXrOS00aD52av2flt
rb5dFyRJd7R1EzDQOQmAsYWjR+IPu+uLpUnH2WgRC7reFZPuVZklL0nIo2xN61vv5JeiISoqjrqV
bxOqaqaMPh+1lGdV12ZjXuoNJz+R14ge/fg7EHyeo8uIA2C1qqdWW2ZCrjyXJhjY+Hap53xUpp9O
znAg7XgfpeHOLuQXyFcrjPI42l2F1l1qT53vXePvOuLGByQs+24lMRgjhpmI38tekBvFpDWZZ1px
gbrpWRnjZrAigvqCi3Git1X5KUwzPbsWapMP1jb2k2uhzdxxQYFrwFhabzLLv0QRsLXhY9D7RUeg
xfehblCOx0wJcbnT26UfZXe1RsNca5LzAsKyD9K8F/WlGZPv2qPdKrN6lZntF+Jrmfh9DOcYQu1V
2DIflAY4wyxiH1DE4X506wMOGRr99JEXUWjr8H8h4tuB+VjBii39m4iARyxTjviip+kBIwMojUh4
uJ7bZZNgwjfKZheroKCb4CzrAHXf66unmfq9Roo9PTeM7mR/LeIgO00siq7iprPDFy9NHnODyLso
B6pXLssqv7Pr4tGc3E3YZ9dZGn8pbWgCHQpn0grmRS9K0bPyq/w5Bc4PjAffxwOfK7FwR3DRo08C
wPw7ELrqBM9QbJ3SR6dLHqv4afSDA9Em7DZSvkPUgWKJLfx7pgwvQABfzuzaZUAyLsK+o7LcGyeP
Xui9rIFCYi8Is7OK9Bkupz+OITyI4MUuy+91k+yT2EYFooUvrUGQUVuMzG0yXuWK82ZqPVR5fBIK
6mlGj0ybB6Mv7CJ7zGzK+dR/yjQ/R/RK5O1LnCHMrAsaadlpZja8rx6g1KHh3toMa2IgQ2IRHOxR
VrxKZfJi0kVcvt6WDisJTH7Q7saw1XI4krnH/BhCULFtatCRvyYRRayE5FuGGc4Q37wg+wmZb6jd
GSV+qij17nl7vpYDQnKvYYM6My5DNqlCAzJet+OV6qJnu7EIj3Q5ussu3hgyBR+WPWddEiyGMXxR
Ab+KM2q9kDaTs3BCtpOSO1gxKj2Ewk5kwNQJeZ5KkM7odzWkQFKxNpGJ841XYNH6m6AmRbPps6MN
EWMxITYU7OV9wUxPd/4xQ4ywsFw4qwbWulA79WP+uK34pajKX+b7lxccEIjQuM2c7AH+puQdMZdZ
SMXKHnY11hGQm9/cELEuwMBHWmdnleP2i8BOj4E9fGkp/snB2JH89CXzPWIoLPXNKjCx19E+K4Et
W8GNDvQf0yi4JNWH2wFDt+a9IIDFSVqmj2nqXoe8OxRIdUTuKTlo3BGHZLxq0C4rZb1QPsJ7b5c8
hfLWNLwdLx6ZmRNxf1WCLjBmE4SDYIRR2DnJkqr7qdV51SphslNVte9wm1lphuCP4QXUjGASDhTQ
YNQmGsChacSaU46h7Z+Sk4mO/KucymVUNNZskQMYowM6sWODfpNznvidz86sI7hNhgeL1UWa4VNf
IB8gGX2DFpXjlSH0hVVc2X3/JKzbOI9fXt/PqPMIkx5BT+akizMCwMp26OLNHeKOjkl33s7MtyFs
+Z/X0dz1JLz62VUwAY8OuDGGx30rhbkvhuZat/JjL+IXor2OVtct7Lw/GSRVpNb15qG0MAOKWynt
gO18jGj6b7ZysfRVNPSI3Lru7Et8sMFKNMIDiQPRSPByRWDnXca1LXa8lcwoIiRv28VpEeb1VrUl
NmB/rWtdR6Ab23v00jdCPloRy5eCEbMwsCksOww5KxJ/17gsgoXfJCkyE/PKrTHXkKDJlzf8l4Za
XN9Yc6SMS9ZLSuSBx4akwL7HoeAwCZDyrbE29MrZKsgJrsMip6rkpXacr3niMIMzNiiNMOXVSHv6
4skVZLUpNuglmWRs77mxZo8QN6udtZX7R9Elt2PBp0zVWC1IRT6G08yU4UXEuytOuEPXYuzCrddl
IRzHid/PbXbniThtAbN55dIEOmR3/EkT5ekqRzqs5te4h3Q5jtVXgPx8CUEb1BmipSd6FtveuaEp
kC7JI3jUM2hQeoQf1sGQ7TnpC7U1DuEgyhbNms4AGnmZsFkeDKSx8+BHe243+nkCi5AkVgCvAYgd
or+LtVFECPYw4OoaF2sf4Z+BDWbhjQLtOSd6peucA65jBIQ74Xnf9SJ8yZ3gxRc93V0OQENmshFR
HUNcYEEZy0vEe+RnivEG7H+/EpbBvsK9aBN+mo3qhi7KcWCXFav0qAuWkNjnL4cALrnjj5oWnia8
xc1g3+RDesTehx6e04NuDE9dYe2wT8JvrFiudMu6rav2vHcvxoTvPzosNI2WHLWUdcUsjnr01YCo
O782ScGPXYvVyCv3Ou0RQqRudHoaC2vMAL1gjBfxvq9cwm2Y21KXh6Ps7luVgd6fmGYiwWuRjgH6
b3rD5AQZ6zQJX+qKxBp0V3oDjTfwscBJrAjNfBYowZlxlZKh4tXRIy++vkgS7q6RyJvUI0WtDO9e
x0cyF25HpnXqSLsCU82gUSMQKnqZX062b48l/ar5ZUW0RkGmuiW377yInBv8a6fFTIKe/7bphteI
D2oVPc5PqXGTU5tVeVZdNRV6yUqche7XjDBDQL6vN9hvuK7auZlnh3g0b2KfLT0zPxQiY507GJ/0
giyQr2EOQbalk4OAnLufh+U6CrhdgRZhy0sf67G+QIt2+XqHpcH+QHTpPtNLuBI1y3OMcJDtKkFR
j6Hnb8qeTAMvuX2dbl//jl24FzJyf4z1GW6GOeUYc39N3IKv74/FM3SYG6pWu4H/BoKkw6iJWZPS
T73AF360asYTrd9q4Drn56JFDjpVjbJAea4C9TWwWaw46z6WbfYIope/Vj5m1AnMyDu0NKghARUX
fDEqXVly52XaSUalIcwKYA7tU5pes3vCpeHghPVwDXJTOVaXNGacjnQBn+SPxgkXlrcKIve+iKf7
wNA3r9/g9ask7nbqy10mo4MdU0WbR16huAxy2r9F52nJsMAPQZH8izTk1xBwTTFPH68zheZnj62k
cmRahymauFPf9GR8JMJ7b4nmS47ts/KR+6MeBVrwmJHu8eOF6CVzzfxm5ln6tQ7WTDJ0zz3Qhg3X
YBqgkrLuNOHInlWnkzbOHXWcDBvcgsvaaZbMt3wv6xAMaYuZRSwlyVyRru8TDW2orZa93YBtnD0Z
oEDw2xdnfWi+iDLFC2/Q52+/Z+N0YwaENLTqcnLFWlC0aOrTiXxRJm02kkV5jFz/hfXhKNgWkbi9
pr6AJdjYzEu078WPPqFm817RcOAqkgGxUDJdUyJ43eECfHiZ6BHJ9GR+/183RkibX1QYcH3lXd75
NxCJNol078dGTAuG9eUwsMGu/WFdqCFYBC6hhT18uMxEOjjvbQLmyrRi9pmXvj6PHlOSnaRCIRaX
lw3DSKb+C2WUZa+SUz2KX3wNHON+nuwRIhD34PLkkkcCapmAq/lx2LwDI3XhRXKOchKmp/HksbWD
n8vRpKqfvXgqV7ZI90EIT6QeCBEj21eUT71k5krapYWR2t447vRESMhlUlubgPyNLpngW6+Nrn6c
59Scx4+8+cWs9KOHx/V1ztBLD3eW9r3gFs/vxvzW4gg01n7N3x6o6zACvKEGtjRcOdW9x3Cr0vS0
Dd2b+XXJ3PYEb9rlPLlkk7lTA1uU199Mp/I4z3pVlTx2IYtcDAr9vLa0L4adPcbaGUwbPI/dFnP/
3ev4diEjYmclsi2vNkPQ7qKwKNa6i0PXZ0Ken+DUZqevm9E8G58T0gzmHcp8/wOGSZ53uzyVj0Mh
XJbl8UKaVKjzFgJ+UX0lXp3sC4056DyK1HcNjheOj83r+x6OGsEgdr60B06qWYl9kacVo5McSyPY
eHphL4a63guoUksRdCuVcp5MGpLA8vFknoDn+zHU8Yus7HOWJlrw3nrMg1uSQl4KPXkEqUjwRz9d
e217+VrlnXpmMNWrEz/vbucb9DpA5tVk8O+9ZCBw0hjHpRrKb13PUto63IOB3BSNBGtq86z5LtEt
i2nyWFBQMzSkQjJl1AoiGaNKd4vrAEqXhT9yNQxTvJn/bNWnwRPn7Xg/O6wy1Ko7KFprTfro1iZU
emWOQBsRzbhAUDnxRYlMGZzhhCjPcdsFag9eLkNJpO6qtMPdH3Mdhaatg5prlH2TbEXsbiF3dRqH
prZ+5UGk41pjLaALTGvPZBVsgiy+sBsHjgceGruGCzRWGkm/rPZJRghpU/UB1KP8EVz3uB0pBS7c
wg13ptYQahokT0VMXA5qD3wtZUMNcWBlMjC3hrPKL2r1yxIpp01K1NKqylnORHHuISqxlJHjTHRx
iaFm6Hv6xhiDTkoJwEiwXg6l3d2OZXkr/aEC3GE/EIaFWmr4old6wOxkiJvaTTXAIEdirrGQ5kmy
cdgfnKWUgXdmngYnOlxYHnb2vW2lSXJxqrZBVn8zh8jCgciPBkVkROIDruEnM6hK76VYdXahzcmv
1CI+qcLTIHrXf2CH4CjTpPCPoUS9a1p72B5ml3K+miuzSZdsilyuLOVt9AAcb7IomOlZ2w9KjzaV
621s66ENiPLpjTPp6LvXq/mPuoG/7vM9D//9lxfo32sY/n/kGJpVcB93DLGAJXR9f3iP9t/+/rf5
X//RMNSU+mNuCCrp6tIGqyvo2/3oGmpCd/+wpOXQ+bNMoSydv/Vn2xBE0R+S469ysefQ03t1F9V5
2wR//5sm1R/SdHCJuzZ7fkU76B9WqT97cLiseBz+d/iSyejn2Zue3Nu+odIF3UJdWpyzLNdU5ntl
W0u6S8tKNp20S3gVK+egDsiAV8FSLEAkLFmZF/UqPx2WbPuXzqJbQ+XaII5aAORZib25/+nO/eJ6
5t78X+22f72c+XJ/6nUNI3oPbRDTyfgiOBYX7AoS8KtRSRb48vcf9fbN+sdH8VC4ybZl6+9URXra
ezmAh+kkzAfUd5yWONoTNqPG4tZTnf3y+48Tb+UIf34eH0Q+tYmYxnrX/ZRGqpLMN6aTALkZuKZV
EsTwgK4DOK+BfIg5DfZP0/Dwycf+6o4qeq40hxlnjv5ObRPh3PRZBceTZiOenYPcOAdjXV76Bwhx
e/FSqQXZUQdtr9affPCvvu/PH/xOIAWF1qZHxgdHx+AbZqQ9bJtttm4ug+0nn/S2Qap0g1fFFspm
Cy0k9rp3nxSZgGj0IsFvPthLBQ7AweI8GHsb929C4wDmkqEHCzM5GFa+MfKbbLQXgoKvxTJIQ1GO
3hLR5Cdt23f6Jvrbima30HVedGG6rj0/mZ/GcuuxE+80T63bbMuZNdcvzK1hLtmiP9AggkeZpJ/1
bN92bJkrbMMxTUFsii4NnKfv7sRQKCw6odNs/YTgddpuJxERxsseQh5NvPSuzKejYaZbvWu26eSe
hFrM+ckYD7aj5Z94id4NPMviArigWfdg0L3W373KSUKSEBsJbztQWmtRF3pGSfWsimYVUztcwlWR
6IQH2gmfDL1/+WRpS1s38GXaCuiQ+W7NDG2DSI2ipFoJRPncjUGwj6HfP+QCH4il0ws0zCL55EV7
N538eesdRE0uz1q3300nVdknedm4Da0atU9sSV1H9M9UuO9+P9pZFX6eIS1LkqSCgMmyTJf/+97h
qXobInJLs7QSXk52SZ9gzBhTl/IWJ3S8ilUt7E8epfFWqvdjXOEE50EKIfnYd0oAzfZDaJ4VfXkq
Dmi8X9KISlmvyOQKkrs+ovYeDV2xNYU40TR73SfaNtShClYDrHsYhk27acriRJLp5BrRaWEhF/CE
tzOo8//+/ryqSH5aQoA/8wwk/CZdMAoca35QP712CGqBdXtGuovi+AQ47LllmtVCp3hVmiWlj5HK
MhKqG92B6wvr78LN2TyDsgV36dKLrmOOYla+ti16RaIi/xrV8z6qil3jTLcVTLFsLK97V2kHG8AH
WI3IOndB4exVEXtfXK2y6O10/dpz5ZmBgw96TnFJBFFzVdJJw4TrDBvbbO5K6l7s35LzfkhOK+E+
mCL736SdWXPUTLa1f5EiJKXG25rLA9hgMHCjAPySmuf5159Hfk+cdsn6SkF/Ed0XTRPsylTmzj2s
vRbdAYaxPzHn/hyEESnjgIP28w6uhQRaqOa+1MfPeSYahAnkS50NcqsULUFosfc6dBgRXBTcdOU5
hmw6yRxK7rqebAfBXEqqZY9QpTeUcEmuFNHQ0LDpTJcosyhjfoJgA9II0tKqNPnbFqME1z/NdAXe
fRmXqWlhu6r9ziEWDlrGmZ8mJ/oaG1N+A8l73YA2v4TTt9f16Ul3gPuaE3Lr7bePKqtw0thMTjmc
wIoIqRf33SfIbr9EfvkVlAtF0Sj55bjBfVuknxIzePYGNdiPkfPbQAlyV/fayn2dOyOB6+dNAjyk
cSTfuWRqz1NF1IamPfCCbxE8kjQmak2gZ+GmIRFAr4TjLmo6OnPXd+Odp9B1eBOnyM7SCRPn4NIu
yIoWzYX4FJu1+dTpBTw0Vl0b2b2KIENzVjQQRys2p3j24hsTsNIJUPH5hJZ4wdntU7sqtpIi1U8+
tZISRUq/AyE9PKZCfmmV7psOXVmVu7s0qh6HKkX0WpycgUq3Gh0aXilkp2DwnBjyvtrey19uiGXq
oON0VHddYTtzPJPZVnaTW8VwshBRLtz0pbTjH1AfwaIXPFw3NT+IBqaItVzbIQig/jN7iPVca+sw
AplAS2niQ0FqxtpyIBHQtrvg13Vj8yNmoKpnElI6E6DQNIxZiJf0no6wKMSWPXICp1CMwQ5CpoBO
SOQ/KOXQ/K78WK7Aa9+t0LSFwQsPg6vl8ANmzzuOWySUGVQ209lZxTc46Lde4+2vL20W2k2vHccX
KgX+Q1jz+jC9ceZ6AT9PHOvqqTCGnYbyQhR8HfvhKFV3W9QcG2VlWe8uzWQQ9+RYDFna5N2XHqTr
oIEdYOGhTk7/FeqyXn1y1RYCp/5wfWnvvtrM0jxgoPbWuyGW2vi7UHZFd86D59a5jRV3d93Swqfi
PNr4AFtzbBLOyzVBPe/SkLIH9KNg8LMKd7xtK9fZ0bOMz9dNzV0838twnSnLgecCuOJsUSKwGvRp
K0yZUXxSm/hjG7n+ys4tfCOCEYsbDMkG2fXsG5lF2QV6pnSnvmnpyac7pNCPoQhOZWesIPMXPhI2
BJ6blQHwnX7Km/OXQpuoxo7eneA8MuRxGIvmxfHD4QEGXAgj0jr3AAl0erzyyWYEHtZ08OEigAdE
VRmTtMzpm74x7KOd7RkheK4kY/CqkIKRqBrBQYqiBy+Cpbwo5GPHZDrTkHkHkKVv8oeujVGtp8mJ
n2caMA/6fOX7Tkfl7RP++rMM3XrNYm1jYlJ5+7Ps2lajqsjHkx2ax9oTN43BZFXVHrusPQTuD9k3
p8Jdm0FYOMAcJtIoTaWaYs0dd6MHaNJAKn2CGyQ7qEUMMikOBwNVS1l/uX6C379gRNUaAGpieKDZ
8LtcLrGSrh/0wkA3Konh5KR+3IZ5BkygHsuznkMxCsQouKdnYv6m+8uPCkp5q4lvSSsTdwNnUXcz
lq4EXDbAuGqgsI7aZVQeIs9Xv0MR+1+9NRqPvWVpxFbzOxfmOgXhzhhODgVfYhxe+ZiRMRHBRX99
b959h+lVI6rWdd4ag3z7cmuKIoROtyf3KAb1XMTDwYWBK4dp+LqZd/d7MkMxiqXouJP5F6hRlRJD
Qt/Ki/rHNAKK2DhEwQ2iuHbyct3Wuws+szVbEjDazANdMpykiJ+shJ6lnb/4vvbDCZq7PPRXMql5
Fch4DQzerG3mIFHwGxELYgutQftoTSV0Gr8HYlB6EBJp8fEExvAuS5JHI4Wf7Ppi5yWJf60Dvjcs
Hu7Js1x+wMQzaDaqLkclQfrMriBTJt8hZwQbeaoTuP1aZrmf2h6pLc2IVHiphQ5laiSKtZ8ymbrw
JNPGExC7qk4qa4qZZ42TIfRydwRRPzQ0GdVqGL5XtlM+Qsv/QzMbyLEJaQ++mfuPvtJop2CIwV5L
hu0iRQ2Q/1WGOxft1JUz/i7ieP1dk5vRNYLneQoxilwt4PMcTq3tq4cChNVtOEgX1VvDGZ46Kxhv
LB0klg3a63T981C6vdgTi80AyyOoCnPJLCLoy8+Ta2HaF9CdnBX4Gu0tkFnStrhWzG7qlkFQW0xM
15tSBBXYWNlmwJxRJoGDsyrR7EqGW1BC9XDqpYTZF17Y+LmpbXJEs/Kt8GkcNYChIocHR8QCblhH
7esY4kKoPAdjgBuyNQXMuD3ca9o0KgsP2/UVLi5QozJGdEBR7HXa4s2rlodmQ1rNAuVo8Xw2Dshg
6D1CRR7RRbCfr1ub+ZF/t1PHJSJ9aDEUM9vOMsiSLnLL6EwmDrld20QG07RN0G6rOEJLT0dudnvd
5Oz0vJrUVbwWd4v6w9xDGlxcJwa1dDbbpjwnA0PEO6MP1Pjez1yvYyJBOhCEeIBhb12zSXfXzS/t
r1BBwAgSP4Oy2+UBEjIGiteK5Bw6uGeEEUQM8gvi23yjmQGF9OvmZs7zdbUWCbeACc+1360WvhKl
yOEbpDrSnTUVhfnMae/VQPkTjQhdN8JdSatm07YMDXFDLOBFvM+kVfzvywWG8L9FMK1H51wm1mOc
aaiYFl6/dwNk3FJN/5mj0bCtEj/YobRGZCjT4WhmwOaHghFOhQHEbeGjYx81HnyfWmP/XcD47w+k
K0PWN73HYvpCb044TI6Fr/pjeGasJt14MXyzEEne2EmWAT+VH4J8jRdr6ZSTIekauR/jX/NIsdUB
IiuWFp6bMjUB/Io7JrvTDe38370YVuhjFr/4G2Mzr92NYlBIN8MzWe2DDNVzwiDvRrMzZi3ao5V1
a0Q7s2fidT8Jx2yVWsJUj5i9z+g1hSNEf9HZkK115wuzINSs2nDlJC9dHLaQ0IZ83dT02cVBaKWG
UR95NRCr2QkZD5DgjQ0yWIUD7fqlWTZFYM/5EMJ8PeJvTkhiQf1DchSdEeUOdxaExnt19KAicRVr
xRvNptf+vS60BAwefupP4KYuT6Nu5ZTaJvJWGgePleICEESRygqrXRKqJxALZwSpoCyPt2qrg/Vk
QoZSxcqvWDqgb3/E7BO2PcJucNBGEKWW4hTrojzYPlgKI+qzhzLz2pUNXvLBhI30yg2H3tCc/8Lj
2SLRZYNHfeIarb45nfysIcojmww5jv5YAGa+/k1nadG/p9Skgerg9WlFzfY5i6QnwR+gzpeDj3SE
5x4q+CKekNxIdzrKjzsEDv8Bgv855aX+y0Lfv9ZxOarBuKL5LpRSNU+tI8RHzsxZMK0cBTd90EQ7
QxT3Njt+famLX5O86LX2A5Pl7KYYBjoJjIFH5yjr/EMlQbMh/w4th27n9CF8dyXjnOdjr6tzdOJm
zWWmkDbf5RnuNaSsaz0Iz3VG++/UZ3R+gGjUSHmFQzYIxvs0tQedzoTul8CuRxx+qbftvdYN5gfb
ntCyCpTTD5KQRB4Tv2j/Cb3Yu1WRUjZhDqxr6AcSxaDI4wVFsvIgLFz36b3SDEAc04s8exAaks0Q
HZHw7BcDXTA4j09j9bNKRbBy7Kd9eBNQ/7tPUyNfQ51xys8v90mYcE7kXh6eDTO7ZR+JGdPgAAfF
b3ikCLB9sZbLLPlml4lU1aI0oqnO7NQLiGGGtgrDs85Ql7iBWQbqEKS1wmYDPUzo3gcaeKWdNmrQ
o1tFEbV3ihINP6VRKDCuGF5nb2Ei9ZDFUwvFuFHRQvpz/bQuXMyL3Z9O8xtnC/IVOmfEkc52GI2b
HJ0cs8lNiijaB88dP0pErYQxHCKzWXF6S4anoj9hgA3IQ0x798bwQGvGr5ImPMNz/9JLmMwD3zuh
X/TTaWA1bxPUI/RH0dQrjIkLzg9nTxrBV6EFa8yqF34e0VyIOG5KD+15UsNqkyAInQfiewhNw4b6
/I0WpCtOYeEkTP6AW8qUsEXn7XK12TThE0GbdSZ/+MLQEnMwbeKsbOnSTQIAbgKdEHhZdXaTel0f
WkrE0blC2CjY9qbefQ6HIC7PkZfUxkqks+DnDNUkiKaLTM10njzkbmGhSUDyMEknFYp9Y2toYMBy
9qnOgfBfP6aLS5t61YQ5QnPnp6WpncpwLfYvtCXKxC2TaZ4PAWMz9ivnY/FLTS0QEMjE7XNvmoWJ
QG0US4bUf8Bw/wj3k7qymiUbVOsY8wOLAUfyzGOXnh+qEglQxFqM8r6Cuv1LDPnxihUxHaqZwyMe
BLKk8fZNYKnLQxfVZNF1PPDOVwDn6asq3kuR62NyQMyz+aE4jgR+Ts2qYi7Z81De6PMSWKQWlAfT
azr44ZnaBoqY5uh0kgkP+ed2JGfc+EPBrGXpoCmuFvSRDkmb4dRE6DCYANVTeTJH8p6T5ftqcMgC
JlkABhs5AhG6yP4pRhl8tGp3eBlVt/+HhCZn9M6z8zXWzKWNNuiM0O40if3d2bXr7FIW7AzywJX6
FJvyqwmca2WbF20AkbLIoIERze9BandG19K9O7cN8vGUbOhmJfC6//0FoHGgYWIqus7ryk2llrWp
QlTmSs19qIfYRxNE6ft7SpnGGhvv0tVm1FkIPCWl7Dnyy2+dqhq9GmOjgsCZZKYZfkUYpfzWuuVR
04/XF7fwMlM3J0UGEjNVsKctfvMWmMHAyK2Wy3Nm5lG9IWLNTFTKJGNRqttSu1e8+hE+jKZYMbzk
VghGp3tIQUJ/vUFvDOc+bTWt5rIrdQYvxej8pgkMyFurV0KBpddOcye3rOEz6VpcrrALiGuSMYrP
3IJ9itMca/OXXfc/BNEiXNTko6jcf65DYMN/v7ca4DZQPtQTAcleWm7MOs1Ck0GfPLGe1Wq8SQDa
94XyUjUVGp8ecjHXDS7tKZ+F1AKqdpB8M69TG3Ej7Iw9pe36gvfJNmUCfg768N11Q/NS8RTQ4aIJ
Irh2XO55K73WtAFtKSU6I+F3sKyWQTGI90oXDhIF3Un5JBCiqX1nXzAbd9320qWndw80FQibQzB5
uauV5I/NLuCGiIzBRN1M90ZoRvvrVpa28j9WwKFeWmnDriJQx4rZQ+bqBMF37H71iNhXDsmioak7
QivPdN6FxuWI5uVY1gq6XO5X3zHKU2PF/V06fr++oMVte2NndtHTIDUy26mUE0ULphP7sD0nXeat
fJyly2bbuuuoU+OdqsXltsnasHtPGZRTPDGv6N1gfda6YjyqDbAddMpzOEqFvy3ADx8CipQv1xe5
5D2BNdg6Po0q1zzPsAZLCZiGUhAIbW6GxAr2Iqp4gSCTrOPsv8ie6MZrFiRKAHrmibXLLY4I/JST
hoYWlUy13RclolCGgh7L36+LOJ1+MqU0yiXiclvVkIauQqn/DL/lXe4V/6SldnLL+FTk2s/rppYe
BHifVNNFCcICgnxpymncEo4HSzkFpcp4CnrxP7pYTe51TSmfpuD+oDv9fxMsAH5xBWU0gN7zVy8M
Ga3TGiYAdaicN7nW27sEGuSVl2DpdDguYY5LbOnQCblcGlRJo1kNpTwjMNptwrj9Ppb+Oc1tQHFt
sVIOXtrHSYSDZiFlaIKHS2Oem8NQpCXyXNbpnvmpYGOV+pObGHdFz10QzE2t3L1Fp/zW5ORq3jyp
qo/Wg7QwaQQV0p3SD2kRY7iOIPwpY5X0OwrMcy/yZxBA4JuSwlhh5FvyZtQoSRfYZtWZ17dQOsyr
0TT9M8whkBt1AmXhprrxXNtf8Zuv9cFZiM1BoXLiTIhibc49r9cm5RQLU1SZ9QMaxs5jjx6GirSN
lx078vXHIfJUE50rq7YBHE3DjU46uL/MwW2+ddKoHuoogiBdE7J2zrZZug8d2F1YdLTQgdfaq8Ay
1oFav+hWyd8L6r68oaoQfDV6iIVyB0qgWNPHJ4DM9Y0Xjt0PGOK7oyEd5amK3EeJ+OyXQOjhAUkk
xsq0mDYLOxd8QvW9gR4jscsPlZZWPwo/cX6nTeyfVb0NbxW3RDMSqVFEg+DrhdGhLrqm3QWa3+sb
TQvsF0+L5NcxQIXyrNVMBmxDxcvuFOG3HytlRNBDZ6kvFmQa915ZteUmk0H7w0B5HWXJkLrnvhYt
om9jJf64FKtixMzrrvigFIb1o6TLmm5yhkofc98f0RnsDGTFY5BjwUH1HN59mqQrifrC9SRRAAzE
4wGT2ERV9/b4tuh8lcNo++eyK2yqAqZ3j5hqOQ0dtgfC1Hzlvizc0AmT/wq3oyvyKmHy5rpAFqIN
vjLKs0IrbuPGpBBW7RxCqJF93/tlxlAX/LVvvbA4WyGaiU3VWy0W9S7aQrP8hyf0hrZuuNGj/s8Q
t5+uG5w31ac4DYvsKC0wgX+d9uDNGtO4HsAQqfJcgx/e1k34VDXFPYi9J7vWvwwJc7hxcaRGtAsB
Nqa+ufJwLfgDaqPA3SER1KbK7KX9UJdDFA8oRCv6IPdO0ZOS2m12sPo0211f68zUv/gBGjEA+3Hw
jDZcmkqmrmPY02GOqup+9B5B/z+nCO1dtzI7pP9rZcLwM/pEDW36/99saK56WcPs44Cc4tidrUqv
X/qU72fDdrGtNTTvrtt7BxueQBlTkKETzYBImEfaIMIHcr9+OIWlSm0Zmc6eiWzpG7vUCNFRMkAd
uUro7Usl/zME1cdicIOdB0cT4RcyPyn5wAc5ZSkbxxgGb+XSLu26KwgW+LqEDUK/3I8ioAI+WDRs
lFJPPmqlhqaFC3jjGe3sNYDXoi2TeTRtKl5SXLi0BZR5gCgtVU/e0N2NnY4kY2F/G9mA63s+cwyv
3xhprP+zM7umnTM6Qy4S9dSXNGLloCX3oR2PX8AKM2w/FtmtLqv/nV/8f067LRidUlRycTwSKeP8
+IqKqXlGsE5wLfsj/EeiPwWA6T6ZkEM8alJVJA+Qgf7x9cUuHGgealUnabKAM82rG8Kp+q53J2ox
t0QlTyd6/1mhUeduDCZwXhzJZP11i9P2vXm4p+0VOoN9U5hgADyfrVT6RanyRILDDLTyE6wJKawQ
PiK5qLuMIxILul6V0LgY3cpdWjg/QqfXQbhO3qi98o2/ubulXoR90sIGEZmvxAkDjVSnGOCYBjh3
fY2TX3u3RlDP9FBxFe/WGPZxrZkVY9BFhIwzgr0N2p40O+WaBMbSZlLUJl+ii8Ms5ixPlQ3jxU6V
aSeZaY9gaxjFKPlrv6vcgya9svoHLbWYaKibYeWWzBu4r9+RnjRAUMI9RhpmrrCugKFFlqfBh5YB
czDRStcYZVbQoAyLpGD6IzHTctcoiE3v2qYr9Y1uRAgpIPebBtuqSop8ByU+ivDXN39hT6h+0GEA
bjLNec32ZBxl0up+rp2UMIdDT3QafVy0QA2DkZbQ7DcVYdA/FbHFEwA7cJHXzc+ozWltTBOU1jRY
R9V8mjW79FNAKQC2hwDD9dJW0JU20q76nkODqkH7pE2wKUjGIYDRIwZbo8BHrTdJ+uHQxFYBz1Y+
QugoMrWFy0mx6Pv3pa8/NmUe/2rCcPjlZ3DRrpzXBS8AnhEQNnUVEAbzMuAI9S0iHQxlZ5Ay7RTf
HrZtSqxKJLypM/fx+g4tWSOZJSoA0ECiIC43qE5bL48sHHmlZu7OrzRgYkZYoEpsRkOCSrhNRem6
yYULSU0A2XuA31QG5qWxGMG4VHR4bYXJzxBCt8C3b5wiYxb9uqGlw8d9BCsHRn+q/V+ubVBpOOUW
/tSzI/ebUKOJ280Lym7j2WF1X5hG948X1+UOvjP/n+u2FxwcfgBxCGbVWOk8JUqdLJ9gHfapgh4M
3W0iAAlP0NperpmZVeAaWaNJHWBGoao6ivoh0mHNbbwv11ez8MlsonKHiuY0Hjz3LwgXK20sLBsm
wuC2apwXP0R997qNhZN4YWMWUpRJCQlRhg1bQ3I5AAyNmm3wR82P1+0sbhmOgYolHUjc9eWpyOHH
jEBo2KfeAVtDKml0W/Sf9v+FFf4VDMH7RVPk0gqaitKh6myfTA8YoxX90PyRJa2x1y9+GA4aeRpa
oCBZLs0gcZQacVLZMBUn/rFThnDnFelfltcmL0ohkbyMzu3Ud5l+xZvXWqYFPWF3sE9p3iBR6B6J
jm5lWf4XewaqHqwAYEHqa7MAVpTamBAe26dEq5in7HWeDrSMJS9Xoqf6mmTW0oF7a27m+hCGSzTo
62wGyyBwmtj1GLhsa2Bq3crRXvpK9B9BXbCL5NWzW6qOSYb2GUdO6/qfygS6FToUL9dP3ELUCgXI
/xmxZyeuSfJsjGCjPHlWPiLdo9wmffe95b1Ne7hGkz5d6REvXaRpmOz1hXUZtLk8FQ2gb7PqFTh6
tSd1orBNnxLkuf6bVf3HyOyAazD4hAqBzAmF1mcKn9VmtPo/poREKB6Tj2lj/X+uavatqsIYii7w
nRMB3C6Gbn3CZH2JY5TCr69sZfvm3ytsNTdWYgy19BQd0W3qeti4we/rVhYP+VTPBT+PA597Ox+S
30FVOORaAJlsEGrb3nAOWgWVp9eOn/7e2MSz8Jr3T2QGlycC9rsWgKSwTxKKnfyThjxmnny1xrWj
vrSo/9gx5h0h1wdAZtS8el2u3hV2CUdPfdsW5c4M29P1JS19pbemZjFEY5dJDkMSL19wk0DLQJXa
lfbKUVi6ukwjkzcA95yA0pf7xptte5Im7KkMDRu5wu5LDenBFrj+7w72jyJOVzzt4gYyAQ28g9gP
J3hpsNC8oYlG3lpd9z+Uo7N13PIBH/ssvTW82dIGOi7TIuAOmAGdl6FdNzUayJmJULqC8YHg7MLb
r6XK8fp3mo7WLMvjdP/HzMxPSNrKXaJjRq8i0Pu/FOs+aJ4A525S9cswfu3WsEzL62K4iVFhVwNo
dLmFMJ73xI8RBj2i9GESifaPJs2a6+taMMNz+MoRQoSO9tilmdC2yjAqMZMWVX4eKuX7mOnyILrW
P69Yei3LzfbQQcRhmmubMKrzsZ9GqVIFMjf01LJqfFA0H9HaRMqzbSdi57dlgdKwCoLGyLsb6vT9
HmkAwsE6tveQrU1sqYm8GXJlAMTYJj/0sBlu0tjWnzLDy6DPtLx7VObMgz70/Rc9zXPwxZbBV4oi
/7dsB+VRCle7b62o+Tmktf4xkEb77IW5PISO6v9u+kr7kjVutwv5s6dA9h2Vf0PsGXchkBuYnwBG
D+PeKbFUeciSzNoasZC3QzOWaLQZwcZLMxt5Nsu472WZvqAtFB7HpG2OYWeOjDU5fvtdo/BykFmu
PTq1YKgSgdidii73LsikP5FjB9mtVxT5p77RypsxUfJhk7B5OyDFRMWNPtQfIWs17nM/0B7sfvQm
WINIb02tcj81gy2OzWgPaAWhI/qJIcHqTxH1wV2dQawaTFNO6N6nH1R4ziCesIqzKGMDom9PktN7
pvJoKNmv0iuNo7Sl3Mk+jLeAtl+KSMs+w5vQH1y7b+4ls7u/Bh/K/MSPlM10iBC88+oPfS+Sz0wp
jZJ/rvQ/apWEp8+2gwOExg6dEMQu9AY1DRg4nT01A7mB9m24pZcBPYc/KvdEZsldYLb+t1gQsoEW
zH0IPEzrp2GhAXdQ9aZ8iRvL/1znFSg/6qYB0vJtfhKxEpzG2PY+UelvnswJ1t6YPamRGNodQ9zq
n84M0HeBMhseOKaC82PWJuMx883kzkvc5FNnUBujpd08dKLWjpHdFi9NNLA3FJwgniutr4zK5vsA
NNbO9wp5bCNZoQePal1MUfce5pL8EcyZ82VER2TbV0ENZa+0b6nKOVu9aSIQOIW7A4bj7vvRVfeA
4IxtFuTFSc1FRWm10DaqpRTBRreZjEIGvjzLKBs/FpXrIdegx3a4sRwkY/MoMzmDNlzzjq8+cwXK
TQC9+qYuGmXXGh3CBKgWbKk5W1uu5iQPjT7PuFVtVNkrDY62Uupwdbhd7m79sIsOXdwG960aiX1c
lsMDzbNwkkio4AwNwoRKnm9+8qsyemVNRVCC+aq7tEUdc2MHYbC3tLEErubmh0bNpoSOS4ougvE1
oDf14CpJfQosQRzX+tDdbQazG55FmbfbMo6HSf8K3d8kzu89UViPIQ3GfTKmzblifGWniFg7FxpI
2Yqa84nJQOXg5HJSAenzgNAtUPp78JjMM7Rqv82bTqEuVvZnR0O2OVZ0++fYdMO3mOHkDyXN3K3p
RPlRyVs0DNpau8uQ0v0W6qUVn4RRuPII9qE+shoaGkikbW0vKibhja8VeOE97P3D3uolX4wx0SeO
VI/UazDcN2ob/gD92t2i2GnuGlcrtzL2PiH31R78eMz3AEESiKwLLp5LCbSdOpfhFv6o/kEiufZR
o15x34U5n6Mv4CF09IJDCUVYiiuAU1eH7fSr6jWODb9xb+0LgbZFgg79URrKSM/Fhvq90gf9EWgL
1O5QCGiP+BQPoWTTuKk7NMaVKnbo+anRVrNaUOx1r3yzauomuuIpv8aKApUT+gIREnqEX03kB26G
tBcvCNjJDxAP1082/Oc4pFCi7FIM+o2V6Qb8quPwockKpaMfHOfnxiE7KJRkOFLWDJDq0LvfauB5
92Fufg19NGzcEeSQibbQvWdm7S7JFO22l1ONyCmdZpuMAm5K4TSnoIHXtaezeMAn2VvZ82duC4+Z
AWXNkxA+TOhGVhwjZidvha/KI3MKKa9m2n7t/dQ7BI5M7n1hK7eidrrDIIP82ewmYQSPyBVtVID4
uhU+x3Vi7qsaymk1iibBmMJONpGdxJ/bdIzPYtS1h3RorG9lXjoHvXbbm9oavHOUO6ihpG78YGXN
sFHidiAOBvW/7cJEh+BWUX7owAqPyVBXP5suqL9Buj/xzyviztdi5ZAkAyliymu4jYrKRtkh0c48
G+OfwYK0TXdbCDtTAcG9UofQWpreWeOD7HsYuH/Y8Bc/m1Yi/hjQiJqwB5vlB1nVGZLlVXlwKvi+
ZYj6p9uF8gxLq/+lKpRg76tOeVAo7+ybHDLYHm2dbwlqOwHuKSr2lAfR2+jrcO+VXf0wloa/TVFj
fRJK0DwzFO3tITtqn8EDWUekLbpjYzjlQ+dOsiiRJ7ZR7YUHhVmD6q4eqGtuszT1nypF40qbYXgj
R8d6Mqga70VWD/tWQoBkD5V+jCoQn53feCfai7wDpd6clKGPP3rClWfPy5IUMnIx9tBJNPppyNG/
BpNT7CMZyR0jKHJX0o9n6g7fWuh+cytCKdAcKoxsm6C+cBJcgK03ivaY1gINgEEVYEZs1BpCPZ50
EmpkECER2vCtkh1pmgVlEMoldq7Ze6Poqj3gmWBn5wn/QmIPuwJGzG1SltonXzbObZJ69W2op+VZ
1AzDNIxMbtrY9feqrNWjFyXpfVVaJuzmnoGymKVmYBS0ehuLMgFHEvhiP/SN/9EdcusfJEide1eG
1Y0fWuKHQ3CCrnSO+K8aoLgIyIPTMRF68DAUiv9UqG32q/YLYycy/EfdMoHQOT0aBUrm7ejtq2fP
KuVdbjV4U01pf3g8v9+akN9iuXV+X/Fi7gZF07Z51g076KxztAYql49p9l8bt1b+aFIrj0HkWJ9V
Ce0DWjOgekzpbYSHwLZjjM6uCJpwpxRj8tep9CttIo0sGi8AS2dloygqM6aIIya6KqPf9yIbDgFE
EHd5OvjP14PXKdq+DF1tiDBg1wC3Z8I9PQv/O7uq/SowES+S4hEENRcFXHypBEjz5Cc7kg/X7S2E
5a4GtwHTOtME55xqQk2EHNq2NE7xaOLJPe82co2vgydWStiLdqbuHHx91OfNWfqpmZ501BbBHj1j
Gj9r9nZdHrMxWcme3m8fLCJg8PlQoIDfsT9KblUYCsz0mvgRJTypVdZvi7T7CKvxH7vUV07GQrbm
GtMYHJVx6n1z6ganU8Yi7QPsVTK6RzvO1Pd+6RXmxh1LAsqSkmq4i7p0/JrRok12Hl2KlTUvFOWm
EU5IBaa1u/M+CyDj0LS9HK+UevK5gV7+WFVlsr9+UBYybShfJq4bhpGBd8zugB/FPs+No59qqUJb
1dn5gxXY1slMO/NBCZHVum5vaWen7j/gKIh733FvTJ2tph8TJBu6IfjYwNUAvrlOw8o/CLgTehTW
KTZsdMVXEflgwpTrqCA4trLs9wcKgL4gbwWSyW2cszpaSl31ZTtQ3AL1iZReVu6yTJASjVm4N0RT
7XI0TlZqhdMlv3QCE/8Ow4Y6/UZAr7PLYvsGygWTHHfiRgel139krvUB7p37hIjOSouz1VOEv77f
7y/opc1ZzdogPSp7TzVOBIwi2EaelAYilRBEb1xtEN1Kkv5+X4GDTvMPsD+YljHHeLh5IfRq6MzT
qDFHty0CBYqH3Ctzcz9ERu/spZIgKyidWlubz31/X6apUSpG4NmhepwXsY0h8yyjZowP3mtjlyCk
frCQ6PjregdnZpocp80AQcEcAwErQVRLg7lRvynSf7wy8u8Gq48o9LbZim+d7SW750zjHbTMQShN
41SXpRXfhNJdV/Tgpi7iElUemdNB6Szi7bRSPwcGo/ipYtuH6wdmto2vVumD0xjCG5iUSi+takRD
Zu2b/k3RpikkdgTExPG+1psr/YAlQ4BzmCucar/4oEtDLtiuprey4MaNbPXo1GrzqYjE2vjB7PxP
yyE3BShpwTdK6Wja5DetodZGJ0Evav9GF355qmPmn8o+Su5q4PUrO/cOQYctxhVBE0xU2eo7oo6m
qEe1k2p6o8RFvUHSOD1SBEY+KrSfc8ipd+aoi2MU6T0yenXND1HsnddCnHz9Ey4cHKbkBcxP/BeC
idknTCpZjRTKyEpcdIbsFu3E3JLtIUM770ARod9BuNmt1NaXjMJbyYlRGXOmGXe50cASMruyi+Qm
6Tihio5cPdRW7Q4SIrHN8ha3qqpr3ZeZR309rHTpeVAYZcGbz3tKVPnM0Wg4rEIpT5EztIc+ksNj
37k+BV3YKUdzgGSMScGVj710euGQneZiJ0qWubcpUh8IoSj8G/LO7ClUkMvZ4PrTdOVbzt7n1xXC
gwzolHlwApJZ4CjMWPZouPs3oZ8p26CIvWOTjmS2qGWdBWSpK/YW7gtOB4o4LiXEaK/cPm/uSzM6
OpRkPVQfeah+zQxqSJ0xuh9hG1mbX1swxTUBDAQxHGybc06MyBzaUIu19Eal9AnHiUEZgPHvxj9E
Ebwou+uXYuGoOMyQqQx8UDkGcnF5PjsEpD2Yb9MbJ9CRZKvT26To+oNVjfpxRHYY5slw667xli8c
E6zRaQL7BNJjPuSie0mkOHqLVa1xb3wKlrdRajgrj9KiFdOAiwVEByiiaafffDQrMJSuGuuURJhx
q12i5YisO9yLeqURtPDJ4NvCjTJ4Aa5yjsdz1T7y/UhmN1GjI8GHWrIB+seuAMJDPOCudcAX1jXh
b0jOdKgY2cLLddmdlvRtJZKbHC7gb60f1mgrNg3Z/fWzsWRnYuW0BNeMEG32SMRG7bt24yQ30vSN
E0yJ1mkMpLYy8DBHwU13GSgq0d/UBn9PYNm2o6bFeZTcBFLtd3o0tF8dPfc+lEzEWZsG7p8K2rTQ
HU+6VhGg/Q9nZ7IbN7Ks4SciwHnYsgYVS5JlSx57Q9htm/M88+nvl+rFUbGIInQXp4HTAjork5mR
kRH/AJa2+IU5R/iEsUvS4BQIzff2zK+IIOxNMIdw8wQ1AjrWIifV+qKaSWXCM3mp6uzrKDHu4T+1
f6hNjOG+bevi0FcTFfBWtSuZuIMnDgay8fjv7V+yEuheX8bihUe+s6TFZzEuqSTrKQG1KfaZYwKF
VIIIIznc2eSmajdeyCsz5ylO4MHAnTcyj9fLzaWAkM2kQU/PGiY1LmLb/We5atqDJKXNL6ekwYnM
BVpQ4NLbXRu08yHG++DL7VmvHai3P0LszDcnV7KMyJ59E0l/CvNnidfDqYBBvPfVJt54ea2lJwB9
yClVnlDX+aTtG1VrzTpRwhiTERvIojmjIGaey6Gv/g1xBZTdAU24kA6v4f+gYtzTljFGw0F2A6fu
4t1RS9wzCuAd1EEtYxlMioHSi5KG8TmrcKKbIit80CY5+Of2Cl/HfTGKkAnkYcBLehH3taZICYd2
dPY7RW921MG0r/1s9sPOB+l60PKq/LcqFD9zfV96d1zhFgXbYNDBhrW5jCsYV9dhXLXRObV7BRHp
PpeqY1fX/VZ95DqAMRDXCwEMcPZVXA4kO7apS3JrVyUdelUd8YPvGiPYmNDaYkItQIDXBMgDputy
uzaaNtCyTqMzVt1o9CDCkO+aOg4+dzb2QVqVfJdS06cQrhXdxtDXJ4UmD+LjGnhdOHLLkowa2nGn
YR9+pimVKW4d1c7zGKjIoQxymdgbo61EBwDu3KgEBhRIqG5dztQyeYvgGBefyR3vEGhraeqKytRu
GgJFPTZ41tc7s56yk5pYwUvqyG22m7PyvTzt1/gsK7rGagOhXdZn6rSvh0SasbgfDP8stWP1ZGLd
emyLdN4IEGsrDEMbyBBMRPVKthH8sAlpbArP4WBbPymN1c963FA/Bnt3uH0o1/YrgwjAAEWYq0Np
R2ZeIsEUYlE7DT+qOOiewqTaEue8vlIAVoOqpx4gds3ySunaRI26ouHoh1wnhwJPeYiw9a4c6hc1
1oJof3tWKwuo8GZH2487hV6s+PubYD6nmoGqrByd43rMnmPZoDna9PJDRiDduLdfCylvakkip0TU
RebE42UhA+tfjIX9bUBjWOTp5YQtGDnbc+83qPJblYWddlYMdbDL0g58E5jw+DgOWv8J1bty/tqR
bnWuP5nyL1px0XiEwp6n8PGNsHWB6uM561QNRuUoSre/FQViIPBgnGXdqhlq041mbi23AASZYinf
QlcgJaVc1xt9+TApiZUffVMuPc3ypfl5mOw635fTBEFRorSwhaxZ+8o6PTvxCqRUaou/v1l1B77s
mNVORGCgENvJeXNwINEeLHzZD2Pl9xtlmdXxKFfwlBCvzmXdQp8R2ZNKJToXmaR+DwybRrGh5h8q
KOwHpUV/6/auun5Y86VJGhW0wslQr6lM1Hwqkwts6MZuZ+MAAzxjmD47Tt0+54kR75tGMzcGXdvK
Qi7otUhKtXYR/iqrtORZj9OzKXXjN1qfmNfPtn7EezfeKlesLaiIBBDjZTy8lgtqmvpQ4nbJWFb7
NYps53HCZvkIPjm667i/N2LPkib3enQckfbSt3iVprjcMEroSJaWISBltlH6daLb87UrkhR52VoK
PphqUk0vZuLgQ2z7cpod0MHMHsF3mOWhVIrwn76dS1yXpbAZPQnnMtw/pe6dtWLBDIGuDOaOxAix
a33xAdo+6ccxV+OzPFbzDuZTeIyzBp1l2U8Uzwzq6i5vqged8/dOrYL/RkZ+71X3C0T95fLYoz80
EZoM56hWzROXfTDtUF2z74DrJVsKHVffnmliW0awJDuiRLd4eamplkAok5MzmCZ5Rzud3oqT/m6G
Njt2uh59u32Wrrb163C4G3GjK6hiLSK0pcwRFbMhOVv0z5+xmZXOstWr+7o2w/deBmIooTIO7F00
xhYfMAcNEWs+MxuK2aQNp6SfOyAiO2hNd++flGWLTBphQYrTi0mNIwkb2u2U+3p7AG462m4wWrQ2
gnqLznEVi5gU0wEmKWQArxQftLKQtBKu6NlXAv/YdbV5Ggx8l4FPtAdD6SwG9b3b01vbImDtXz00
kMqVFwtphsPQ22aWnq1C8h+oF6QH2al1bpu42yFaM2xIP7x+mYurVUwSrwRYjpi/UM29PABtr2SJ
AWrw3OhBdDJi4GbxGHL+Uudzq0kZLvDZuG/R6doBTJJ2IfftFzTe469qWv+obCvc3V6B1VWnUob6
Ir/mqlJe2tRWU1BDZ7VuUM9O+tL+HVih/YkCnt/sa8AJPxXfSbfKL6srDwRAPCwoLC3LL1pha1mt
lJRfwEeeeMnUHmpgzkMI7fQDMgDDxkYWkWW58Eh0sY/RSrmuj9QTlTK5lvjSFDx3it33d4njPFmz
nP3ESuqnVMJ8s/1Z502uORvZ7+rg5PzEWjJ+eoOXXz3EgRlmHdtsKOf6IPt5t+/I8Q9xbml/LHox
+770fa+XUGIu7dbfKEesRSahZccXpj4EzPpy+BqgDJr2SXomu+AdHPndpww1/TZut8quV284oi0F
FmgeZKlk+2K3vcmXzNlXpBnX+XM3dO1pqrDsHivHDyhA2a2DybFq7dQ46U/G1Py6vZGvdK+5W0T9
EFYtdjjXRZ5CyhLMPvzknNlm96gEJZqldoFh2d0kZZwbSJIzrvZyopYuV4aEa+5ookqSFsE9mKwy
PJUV7WkEBeUcj29QCfK5wJoogu0+1D9u/9rVhQJTxskTpozLizADvijLqZOc9ahy7hvdr3ZzHyo4
BldG/NAZcv5Upcm4T+1S37DvWdkNnACa5LCNiLVL+ctcz1I/Rc/vLHeRgVK+3U6/jBmut4Rf8kZ0
uS5Lio/C45p0SOggLZ9Jch7a8C3YenHdFP8Af5/2SeRoXhYM9QFf4f7cwFDGFFoedi0FowM3plAw
KBOZX6ZJh9vLvhJ1+Dm0VmFykRMsO6xzULS2lDH3sYSZS9uztQ+RYrZ725KML2mBgMDtAa8eo6/z
/9+AIjK8ORD65IzWlFcciKbQP6KK4p9rM/l6e5CVGP76GGWBDdhwS43DTjLrTtUicYvZ1aOsYii9
U6uc5lQaVPN+tqPhVDvtxha+LmMwN9pUVA5oHiF+uMgNHMf3QxDm3GWDGRvuHGfAMREDd6sh1A+2
GT3UllLvS830YboanfadCpz9//ii9MvRdRZBB2npywVWCtrHAy7VZ46t8SUqlfJ7nwe6G/eoBupN
8u6aCTrrTBoJDAABSBUvQvmsSpMWVml2zqGC3sOz1J/yItR/tXR83p3lCSALDhtcG2xYR2zmN3sH
JRRftuouO89+4PypSy341AZq79rFqP0/hqIKBPMQjVquisWnnAy1GKSA27GRwuHOaVvpvmiD5EgJ
1d944or/1OVFbFHDgOpDJ1cs5WIBg743+6l0qEormfHiOAgF6bXRuXIb/L19LK5jLCOJRBxmDJYh
yxqwMSqTlIdFep58fTyjoyftoYy6Esbr+yEwDjjGT16cyFtC+dfFcCYmZMYRLwNWdqV2I+eykieZ
mp5Buo6CTN4AIQ4V/zjgD/pUVNHgRo4weNezGpcAeBVGaBCNZGxAby/Bdfjhl1Cy5S4GvAIH6XIL
5f2YyUkdZ+e+1fxvld/l5V5PEL3eOIWrH9V5rUVD2Ll6kJgJTAjgTdl5JIG8l5v+T5/74c9a8qeN
4sF1BAdHhnCuydOVt8ISV6l0fQcfw2ZtR8fZY5SSu5VcBrsokVJPGob2eHsF12aGkg/FWkhqjCv+
/uYQzkkeRG0dZcj4DfbHHumgQ5MM6t4Z0mTjcbz2sQR4i+IBUqSyvbgrpk5F06cG5dDMTflZCWUD
CzFlS6z2+rJgAXle0a9GiOAqalNvSLIwN9IziJLBRYC0ecSotnhqcxqAOaK/OxKWZmN/vLL4lqee
3qcjHAMhYi4hDU5QxqCeGTWEKFXteJNhaJkjevE1Cs38WzXGTQVDswu/FKC88c1tgqq5K9R8QP1B
itJhH2aB2T3AxlZlT42M4ie99sF44jmujy4eIkwmn8enaE6mwo3q3v8boXaP7NoAEMEd86TaSjjF
4bmaEwxgnuEEZ2v5Ck9UswRWwNZocwSiBfkmLuEbUY1wR8Rlkl1PISB28foLv8hqVJiknWSlruRg
PeeagwSPF2HleqMV/Gq4t/xd4iUNI5C9RLC93LJcek08WGFOIUIrGzehzea7xmgX38K4Vj+O6ih/
TJRp1NwZrd2XAM2PdqeOjfaRYnINngcEn3HoldZpXKMvilPiVPIZnWaIPXarmt+1Nqo/z0OUjgRU
FOX20wjGcQAWbh9kTRpf/HEoNKTMDF1yQYAX7wbIEGCFhIHYSLzplofS6PhOkjlnZyuM8tQNYzX6
nqMqtdHeW4k1AA2FzxWYDsZZvGZ0O585rWV+LsiuzpaZWcSaenQny2nu7Rjy3e1YcxUAuKzYSQDK
qFeCIV0GACnvKjTxDa9Wy8wrcSXdGYhFboxynbfRtlCRHQfShOgJlhyX+2PyubSwHjC9AUU7d6ga
cx9KuZm6ee6Ed0rGHaGFYb3HTqs4GtSkT0U8zRuVkJW5UlB3cJk1KImQS13+CCegPKIYoeUFfdM/
SsY07SUpVne3V1T8Vy6OAu8OfPJe34QCVLK4//RaimN56k3PlhRpLyPa+2TDxvgA70D7fHuo61vf
oBFE/YqUg5baVQ7VNwroCj1wPCkZhugxrWp7OsTkB/VOD/TUPo2JXT1DWrK1nVlKDurpfphlR8y/
U+scjOawBRq82r/8IgT36I/QpSZKLdZ4DmMtnaDwYnQQ9/tGj36Hie3vprAe7tqmVTc21tXNAuIS
fAV68+xdysvik7+5KicrSB2wFI4XqmP5YptCgq3tn2M/s/YNLiTngC7ERjpwleMxppCWAE8GrIOH
/+WYg++ghpCXjqdOGGiwlNHPycnsh0GNv+Yc3YdB0qSHOh007/bnvt6/DEwRD8VwBudzXw4cRbE+
amHneCM+JfU+Ccmt7won7f7cHud6BxN7eN4AYYNpDfL5chw1cwzfngbLg2Dr7M3cHj9KPTzEaDC2
XJeup8TzCaUgUX4VD7tFXND0tE9HYOSeJbXGBzkuzed6Tnx/45NdbxO85ugwkk9xXPSlJUqepfaI
IBgnPyiz33rhDKdYSmJYTImtf26ydHhS57jZUkFfW0hCgUBMCNHw5Ws1S2YVw1jF9KxuVo9qllg7
KHrz0dLjLcmT63Onoy/AQESDlSYQJMLJmTOdTakUP3xg8fu87fW9qdWa19AneHeQo6yngeImmlNR
Xc7MUHsgXcbseKlfIstahXb5sw4l61Pag6fb+Hprc6PGpgGsIaqyWy73o5HNaesnDCYHjRlQQamj
p6A1H+ZAhgjXRNrGeOLOu4zgor/L8021aKpcwfRaBONC2g6OlyMf0+lluKtLbCkmlFA+Qg9yPLoT
H9Cdnb/0QbzlGnUdXRhcnDqQ1yZisIsLOTB9XaurwsE9pWmpI6pO+4dONs3mETf6Bg3R0vgx0Lz7
kflpuSXet7bUPKWE2wOx7UqsqR+RSbZT4ikQxn2vyt2x8RP9Dm6ydFTz/vPtQLNy+oXuGi8qIRh3
Bdar01JPZxqoXolu8o8+k2agDdqW++LKnCAdoRohYqdAtF9un7opzdqMMskbhZJIV+k6bkjVrrWr
6GlKA2WrzbBy6gH24A7Ai9EE5bKAMpj+HFO8siQv1qX2sVYqbPFofqofqr6Pm429uohsFKAZQuhX
UgDncLxWqN9cgGGDyqLVNTqiSkP0O58laTj0TlpDzPd1FPjwYOiRS3DMzVbnMqcTQ4uKLuQUmwYD
pc3LdZWh3hiRmUmn2Rjk6uRoVWM9BZWEkkoujcA0phCmNd2uoHPjzDDbozxmBUYb+Pd2G92OxTfm
t5C8InyIIheIVOD6l78F1aW0z1pMGBjIM5r4JLVz47a6/7Od/S397a3BFjk63Od5tPvGOU1F9bmT
9X/CsHsiaXjRs/LH7ROy2Ev/zYukVJTjaBYuC+ehP8VKpLT2KYwk+R6qnvO1GR3z1GOv+eX2UNc7
SeC9eHyAvHOud5I5DgM6C4WNHtzwLY/BkHJhPYZZ+3GAGetmUvrp9oCLSPc6N6C6SNqC2AUSJv7+
dutCm45pC9inpIZ/fKJNH7deVc+jxetKKe/KobVqIXKSB/uh6uot0NayMSp+AK0xGtpkHqKovEg+
hgklDrQxsWV1Bt1/8ms2DiDl3NLdrEKWfFdIuhAQreL7CFZ0LDuC7pv5TnJwZr/6bARqnT6oTQ5o
7/bSrOww8WCiJSSS6Su5VrRGLArKIxKDegWNufa6tnuOx+ZcTNaWDuDKd6f2w0tF0Al4ny0uHEsb
/ClVhtjLrXqW9lVd+v3OJ00J3JE2mr538PJqDxXIoy0JnEX8Fx8AjwAR/7nvHKDqlzugzuvewCPJ
P1U0vnZSbBjfdavS3td8+m8UeAQkYZRdrsB5/ZyoQZe3Pv7LVibtjElX7SPOtP0v27KCd5Y/X0fj
XUDmTJ0AIvwiOERhXtu5PfinYcrsvzFvIeWz6cx2u3F6Vj4b1wtRn1Ors08Wp8fX4M5UViedauo8
B0cJuceMum73Wj2D23Ii5c6w4nHjCb0+qqAQWxrqt8sqCDVfaIIVJidTzyZFcacOSm7SuAjR8Qhs
NFGwGP4XHpH29faJWAmETPd/Ay8CvGy3qUNtRDoZYdRzs4LjVBsL9ZBB2sIirg3FwxUGAc3ra13v
rgwMNYhV/5TrRv+jkou0/Gr2yfBRAmttbXzG1cFEU4JaHs36ZW5rl6kDwUzGmyZQ9HNIc37n4HpF
UU+et6p0a8cNXA36rIIqfFWkszI9RFotlU5mPggwpKnCn7X7jRmtxC705mnRQYgWAWURT8YktUo9
L6QT2jb1fCxoKHmFZFa7fkx/WpM6VBs17LUl5BUPFwBkBy1y5TKKyOiHUO9TnZOP2tIxz+gLVmmn
PDZtuxUrV64sW3js4JQubi1jsQs7rqVUVyfSjCJsMInoH7RSOvLu6Vy8kv6OfSskVb7c3vrLKs9r
SCFvJacUAr70zC4nCByAEmDbkW+0v+YavdlQ3XdD5spI0LthEH30M/tRVwev6ivBezndHn91faEF
EqD5otQELocvq7K3Uz3yT4od+/8CB7LOM84H2WE24sjc3x5sbYUhOADWg8FC/VP8mDdJQU0UN83J
cU5KlsV0VKUj0A57F2nBix5N+3qwn9Rg3Ci6rs2QBBrKJboB0LMWg85yX5XNVDmnYGyN3dAa9p0x
1NFdNWzWW1fnJ3qEgt6GArz4+5v5yQ2tf0Uu/VOXd/YPqCia7PZZaj6Hdkii6uTSsDeRKHoy5kr/
c3ttV6cpcnXhb807aDHN0C8MqQxs56T1unUYurDc+xlCmITQdzbnxJblKxoUXUQfFGntxTSVTo5g
dvvwzpw0oR/fIHUeUABGC7pFw+f9+RJtT5FJiPr8ld2cHw+DpQ+Wc9JD1Hak2H7unST92ktDd5it
zRLvq+/4mwrBf9NjRBq9YNgogFxOr8wwh6pS5E/SMQv9XRX34SPxFMEuR0tH+86aLP+lG5NIuS/H
wABKjjgbdW+tUpyDP+RDTl6LEHpf23KFYFSj/aM3vobGqj74xyzKVCSqJLUOXRVjH+S7xtkqH2xt
HoZdI6tFeXBqc07vc4r2eOsokfRsj0I2NUIP6e7du0Z4MhrgLfgfy3s5V5/CzKQh5nSKQppiyORl
vYwnjZL3ULGr+P1HEfluAgCQMcFuXQQbnKnGJE5C6dSodbPXmko9+9GsooZmbjFwVq5DhuIsQjuA
IrKEcZhTVY9Br/knNQrLh7LiVYo2lWJvMXWVlTNPh4VEnq0CdFZdxG8dYHvtaMRvZYhUhNyi4BvC
SUa7g3lTdm6AqniAK7RlP3e1kjzbIf6piBMFWX6Kxwouqj+FypPam5aEw4HVQeCZgljehX1sKneQ
SD9MbTdsvKivgwWPQUH84AfT1lsGYhRMZCcRinVhCHJcq5thr0TRd3+Y3lklfT1M8Eyg+PMGxDRy
+QyTlVpSfc0+1UWguWEIInVOOh1rQ22LGLuSm3CL8dpB4QfO1VVvJscObBaB3rC68Nnou/RUJzp0
QA4jKiaxtHGbXS8i/R+cKcRVZnFzLaJ9pVZKrlBuPrWUwWlshveRUqs7MsGNQ7qSl0OUg0cm6qOs
4yLeKs7Yw98HJJ1Xwa/e0r7g4v0t0vqHRFEenBKNyNtBYe3tTFudJxVnFNTJEtU2DMJjHL/BU1L5
1if6hiMlwzx9xujjbNujsqtHXT2TmE17h7fCUTYBdAeIrZxSLa5OZtlscQbXThlcPpgGZCq8KsUS
vblZaX63HTV+/1R3NT7U8WhWx0Tq44c+thyYOkm6j+I5/RN22pb/0lokEXYgoiUPvHhJOtbHTseI
zOf6UZW43Q2VThQGaUksv73s1wMRphiHfh31Afr/l3Ps0waDZCh+J4jrzafSCZIvEZKu7961toAu
wdGxUZZGAGMxSlkko1zXgN/x8b7rMTY6CqO5AwrG87v37eVQiwmZeutIzYhsv+rLn+xS88jcP8Rx
+1gq9kutojt3ewGvz4kYj1YCby36wMvLLLWyqNATBcl7035BUDB1IdC9KPhHozT6lBjqxnt57YMR
QxHY55TwWl9cZ5VUMMiISHxY1qpnVqN6zPxy2JjVdZhhVhD1BMKUV4ktfsWbrS/nsRkVvMhOk6JP
J0Up4scqioMjyVL9/xqK+0DgoMDWLLIBXFoDLbN6pMAHWdvZXWIc5CGcdtAdt9owa7My8LERNDgi
27L2GfTWSHubbWh2UbMLpyK4S83yJ7nklnrWyg1NzCRogNSndnwFq0GQUpKkTjNOdTB9GP3kqVTQ
NVU7KMCftOZRzaS7oks+DH14MDUsm7m7ZT9F+TTadej72dHn0oITuEXNW1kBcmjeAyw3uM+l4j8q
goav+7F9Mux49CLF/xMizHa0rGkL97myTy9GWlxUfTM4OJ0m9snHzC3czzMU+iPGtbWyEcHE/rjM
nEU1W6DN+AfFuEWULgutMIMSf4FEqiM312dchq1nCHv/lIW6lVmsDqYgNUfUhGu8BO4N5sDFnnb2
CcpSz6eacL98yJS0k9xenzE9dKx+Dk+3Q8zqRxPSGBCCwUFq4u9vDqNTqw5VnBJDg0odRUluRHeU
YnLXBFudrdWhDED1ClVEXnWLw4hHmjNB0rVOVTbqO1zvBZNESc9RkW31mdaGekUekKkhErQkNYYz
jl5I1dqI4drO98bozWcL0UsohZsWFGtfDfio6NXDBKY1cLmA6EY7Xdcp5INI1u6sMPgiGf3PqZU8
VQ5+vv9jETNJbwEi81Jd7PtSt8ta7sS0RN3E14tmH0A43huFtlXZWLl6yDoJ0+Sd7OdlXWxK9ZgH
D0Pldi9EgXs3dLRD00wfYrSLt40ArvMhYUzIzMT3ovq9uBRCTU0nsgQh0dk3f8gJg1MqI1w7d0V2
QtzUPpe5FR78Ge2M24u6Fkyo1fJqEDUjgFaXH9DQMl2aGjpJch5NxzpS5r2cZ+X+9ijL/iNKoCog
HIqZ4hnOw3QxQRmxxTmTzdHLq/wb8GIUtxOgz1oYP5AgPzR14fWz/xvNvi0E0OIwvI4sAN6Uh9mg
EBUXE+wro6/9dPA0xcJxXhMyZHrUHvpa2monLA7Df0PhYkNmDJqaO+pyKNMss7bK8sFL8VXDEFc+
V+SgbhPXpatvtv8Xe/RqtMXEQt6DiZYUA+CD9L5U84dGN39MrbF3kvIzfvP/3v6Ea5MzKfKROIsX
2bKbMNHURNJ/7j1EksmQrLvZbD92vv41SdtmY1OuTQ3pPB4sqnjWLjM/vyp6w6mr0atN6ehTuTwU
gxyggkrVhXeadFcZWz2LlemxR5gdIZMKw7KsWDZ+WuApPHgq1r64GTtt/Dz5FWrBtjSh995uXa7X
+xJGCsARoIBUi1ECutwsPXZ1Jn3vygsyqduXaFpxw1Z/lXlrMcU+eHOLs0/EQHQm+WbCK0jM/M0d
Jxh3PTZBlYfCfbmTTMhvPr4IX29vj/Xp/G+UxXTI45PWyTp0RLGfOUZJnpRuMTX6F3ju0ZYnzOpg
IjMhWArphUWmPif0lXB+rjxeIZ8rW/nhpFax65z49+1JLav5r2sHFZ4ypfhMZOyXaxfm1AmDsq+8
pgeLXf+II/2Inq2Lo8ozWI1DP+e4ZQMZ8aEEzuGmXMDKtwPXBHiL8gfkzKVDUWJ0ho1LSOYNVbSH
8+rTZiaDP7VOdSfH1q6Ws7s8xxfBuk8m/6kkWZI6vMwLZePzXh8P8Sqi8sY/KIYvQXmlZI9FpYy5
Z7YqBhORhFR5+IQqzUtkGFtNvZXBEDgFBcT3BV+9LDLN/tTwSazGq5PRTxNXKeDhIcvrdIWnNE3O
270Jpda7/bFXNpVwccMzGToHqM3FphprKSs0zW+8IFeTe3XsrEMcTcajaeTJxlArnxV2Ck0TEQAA
FS4Oiw7YCN8AjDFQgfAf7AnLUSXR5W/vnhBUDiATryRqAGqXm1ftewERM2ovxmMGNgWGIbk78HOO
cTdm8UbMXpkTzRhsvAmepo654+VodjlbLf+29jBKTQ6lkY0HIpx0vD2nlURCE68DultU83klLIdp
zdAIg772UvX3NPfknGp0h2zZzkr+2lZ5F2XaRyTx/9jtn9sjr80P3BtdLoeyJ/X1y/llet/4YZd1
+HEYAf1sdTi2WfBe+iCbnYc6ZTGMo8lXlgCPpmiq3Inqzku14d/Kjw8WWFG3p3u30YURW2xxK7wd
6HWd39wKOQIRTW8UmJN05vPs6B+UqfemwX4G47c3BwAlt5dv5XSR4gIbpDYADn6J3wljaQIZGnQe
SJ4CdTtzHnZJF1ZYKQVbDIa1sUQhV1TxBeN7cbxQDOgtPWJuety1tCOtFzlrcqr0+kbFaGURqbpx
v4IJAB6zfLMiaVf2uFr0XjZS9VCTnvR2eCjSCkFvc3TbIDjcXkURgxZfjRSdR4LQXwJkttiEHc/K
mB5J582VbA8eXhpy4DZVVyr7om/TPwYUwcGtFGxsKhSOfyRWN208mRdPFRGOGZ/kjEQQutsyb6mM
Al/BVGu9qZiiXQDozUscdX6spEo613Jy6mm7I58Ybqz1yqVABULQURwoCVeq6XKogDlNxtZTgyH4
waU5jS60qtLtGqr0Ztkln26v9XJAtg7BWXjZC8wm/+/ywPvAZfLQmWZvwp/iUa+j4LGfe9LrNtJ/
5KryThyZGIHyvKDDU99Cn35RXlU1Upo0jWUsxczkCG7yGM5DfdTwq8cNYGNyyyPyOhj8Hg4HeCTS
z8vJgQRHjrYIZE8btPBBaS3o9SqvosrGDuv2Oi43zOtQOFCwiIRPDsrlUFGvag1lOtnDCCZxiQx7
NKNwbioC106VyLUm/yVspI3e5FXq9jos20ToVvGEvPp8vhM7ZRLJXm+OsevwYJlqvBsC7dk0f6rO
8EkfNN/tgE2OOW5air5VqFxdYpIlKr10enhhX84b9e8gmrJS9ipVxi671/8Bgljfde1mvWcZhv6b
KvA8ykciNCx2DnbcVkR7TPbSqg8S15jCYt9ZkfqnrLtna5DDYzRp2QZSbxmKxKBg7kBHkxWShIvP
/uYCIfwAuMx6xZvSuRvcEuscL0MDbh+meMIl7VTusiy37+K8GY8Vyc4GT3x5HzM+7Q7uYd7bSEcs
RQ0KBZ/ECQlnrwEG8xmDweFertUtqsbqKALJBhvWECI4l7OMCxj+IHVkXqLOhGZBxtU/t+8swoij
r8B4J/nUKGxxVi5HyWsIitwlONrwO042kLJ915bGRgRd2SbI9RHPuK9QFLEWXyyuGymv6SB5oGp0
d3Bm1Y3yXN+N8jjtrClo93KGPvXt079yChgU3hdCcsTu5XVR02YJ1WCGk9toR1ocd1MLnwah+i15
6LUvpcoWpUHa0whILsIM3lMZr7NQ8eSiKm3M5ZziYWSHWPvbE3ptA729g/lYZDFgVPn0PMpe1RHf
bHwaRLE19pnOQPXe7/7M08dk/pKG3W6OfkkIIfHe3dvJ76RyDhoiIrgIGpgZtIF2DPSHOVTcygTu
3rxbrZ3fRUZAWVKjgIHh+OUmcqTJSnLJUD2y/d7VAgibqRW9tOjGuIgNbKT7V4m4WAaiGg0P+DcU
1xZBp+vQuailmeHM5lw1jZfmiHr4ymOUWcdaa39H8wC3WP2n0ZWN59PKzSywSpDFiTyk24vImviT
FuWZo3pWLj3WILB29aS5Ulkd+8l0Nia6cn29HWxZ4TYgLUOYNlVP97E1cOFp6wO2WnH0q/Bn/6NG
f608IECeV2derZjZ395ua8MD8ydXR5WKytsiC5Er0NAG0q6eDFbzMPZV8Lmykm7XDOq4zxPL2isw
DF0uui0F05WTS4ueFhvUZnhxSypOHnX+aCnl7IUKjO2BnRxY6kezH7/fnuEr5nNxoAQvlucc4YH3
vnq5cUe1nvLMjGYvlsvBf2giy0rBEKnOZ8sS4Kqst9qerKgu+nPuDOa0x7mnfcgqWftdS22l7Vop
oMOnRpEBY0Vr7C92Kqs/AfaZpIdTBEY+1Mqy2ONbisckouaafsJjsg73iV6MwV6TmsG6M8xG/5jT
IC5oJ6r2g0n0wORRK4pvfmFjoVHFrdPuaoirW6+xla9M/4QzK7RVhFzO5RL4g0lLA/dJr4fD5yZq
4dVNezcgio2exbEp2+/+vFUYXzlF4EFejzBvJQqDl2NmVjEZtVLMXpvofykcHgopeNRa+9tcORsH
diU2UzPi2SyIqsLy6HKoGFRdlqvm5NWhMdwnhgJMqvTT4+2NtDYhhagkUi5FBZF2OcowxmU1O+bs
5bR09lLsv8BTfVFzR94Vffjl9mDrX+x/gy1Wr0yVxEwbWqKR3Q3HVFJGDxGA7A7h8m6XhHiXFlHD
TpWkcuNGvdbMggDydrMsAn0Kn7ltY3mGWlxNj30Yjh9m4IbIAImdq6fxS17i5qnaXfmggz/2omoA
OArN3c0zKT7cXoi1MMENj9gRhXOApIvTOyuciWJk1dVM9+/MtLDQVuv+8Ku2sqSV/IVKNm5ksF9w
QFqawo9zGBlxw4OsTv37cJzvAxwMTSVO3WzofzWp8vP2zFY/McI4gjVLDFxSqw2jQx/N6WYP5aM4
fcgKB7WM2CmMv3FeaF+zuQlflBLrWteQJf3b7cFXl5XpmlDleAwuSXIEsMwPDXv27Mafjc+z7Xc/
7D5Vi+8DqepGZrh6coC9QSxiJM765clBi8hp1YG3EmCowm078yC1+XGa9b94KL63EkTiIBJQISMF
Rh7C1OVgRYATRT+nsydcQPd22P5rNVKLaHQybpyUtbADFAP8FYxVXiiLsOMPYzbPGRHOKUoafkqt
7y2L3PD2l1rdltg5CClxjuUyjs64IBu+o3FP6uYvVB3u61J2ixCD48R3/s7+vBFM1zIvJNKpwwjd
faHHdbmAU1SNJoWQyUMetAODWeLNQ01k5zQqFrB6WniGirdv5zwZ0fAbN9GtF/3adoH3DJXcpqUL
dOLyB5gNryK5lSdP67I/RjX9yUbnq5/hz0wL5P3PPJqAlLBFxR/R68XW5GEmZfJgTJ6pRdPHMQ78
p0ot8401XfuGINEF71+Imi9BWW1uzW2YVZOnGOP/cXZlzXXi3PYXqYpRiFfgzJ6n2Hmh7NgRQoCQ
AIH49Xedfuq4XXF9tx86eUlxGCTtvfYahu3UOnIYFbN7yhHAWtUCNTvUrPu/fzhfLXEcv/8EZVJ8
oJ8+T6uDmjVwgEaOKfngrLuakLaUdSL4LlfpyxPj31f6VKvPzWRLiYjRw0JJBF/TRhRoy9RG2HOC
MaHdsyVDX1iLqFvoDryTjxDKLCh1kFUKpkx/v+8vPx8GrjKqDmBr6adXCn8FxECv5XKADKDP3QR9
kxNDm4uKBxsk09TfPOevrwduL4bJKOU/o7QG/pKwcyXLIQIvn6/YAEBgfBilurJl+o250pfvNEUb
BuoIqA7e+UP7V3Pok3CB08jk0ByW8P7odLxpkAi+B1bynX31d5c6H1//uhSyo6KZoA070ERhHCJn
70GTZTq0ree+6wW+fIRQGiPlCawYENz+vFYiemPKFNeavP7CRnGhwbXIXVhfOZC3v9lQv7oxvCgs
epzxkPx+Kq0g8yVN7TN3kP48pjlZ6+g5joV0GczPlv+RuXjGXiBFDzBqoVBM/Kf0rlceNJ2J4PRn
xxrmidW8RsUSlhr09lp11fbvH/9XRQUGqIBfAIfgC/n0JPVAbLUmrXeYXLmNZfoTaJ3cYGKy773u
FvZAdxWJi79f86tz8N/X/HTiOjlIVSGE7GAiIYqYzd2xqpjZ/P0qX30jSLoAYQP/j+LP+DVcxk3H
DIoIdLFvyJW+ixDUDW9cb9ep6BsZ4T8T/s89I7BrLDOgD+gezz/mXx//LGsEe09AzOp58I8rqUUx
wToi7+swyaNBm+qqr4LuxZSqeXCQXpwahLtdWXg8v5aDa4+VKNdMtUZu9djJbXnOgluE7o5Rz4L7
qSJqOy92ydEQweuyD2cJyCb08xnkqAeol2Bf5nfxL50guc0oOGFHIuU7RLdQKOLxLArZk+a9Lz34
SFdc4yhm61ur0/Bm8gJES2n4K2wCO9pMSFXeNCvRx6YN3L1YYn8HKTfK2mAxydbVJX2ORSQzbOPi
kdS+twUNzBYKM6cTWViTn13e8zSFgwSxc1pn2jr/ENrKPVkYB2fgc9HLAc4sGTDMRmME7LpH4xQp
KinJBjOl9hp6ciaypZxs5pOxPAw8eTXgdhdJ0I0Hxqbolw4a8bRCFXWIV8NeWxvaAixq/CtfNnDo
7b5DXr74bOEnAmj5nBoFIsCn83Gqk7qrOOockHGWHmYg59UY+Wv5nSDjyy/3TMo8bzf449P6SFJX
DtYCPw/xcjO49O9nNp/CpkFlP8Gt7+/r5KtaA9wV5EIhdgDkkk/VE2vLZIoQo3OwsvFveLzsZyiy
BQmarTfpYCPSb1X1X17yLJmEbRya8M+F8OKzVUN76sFMdE7pRjWyORHdqAV5y4Omh2ida8S2RCZ4
/vu9/vfJgntwdsVEuQoM6fOQAPOIFrzGIDmENc7bjMNCdsjrwDp83L6Qt73z6dvfL/nfrwaXhNUR
bPSB0oBL+efOACZOFRv45x04s/4NAPzpMhDsO+O4L69yRpnRy2A68FmcNCgB22a0UweR0PXauTi9
NWnvvilLv3x8+CLBOICBGeqlP+9F96K2aTsmQOwTWHwglCK3cKw9uQmxfECjvpGR/fdyAPzgEwXy
OjhPMMb883JWt0m8+gs7wIBhPhEUA1exv752NBX7Cc4e39zdf5/h+XJooc9jD7BuPi070ztuZGvZ
IV0TdelLF2WhV6Xbv38P/z1w8TsBEuPzRwfxHxWJxLZfL1zA5K5Pg3yE1d7R9fWc00ggsYeBoQIL
ILjOa/ndQv/q/uD28E9YEhKrPr+9RcVlDKEnA/4S+hml3D+dndMe/35//62WcPyhmT5DQtAofw5K
qALGU+2i5KBXHXobjzRRWwze2ckYhnv0fzZMwmkLrjC05WAq/5e6BCPoYQ5TkYKRFoxFB9+JpzFO
5iQDjzr55ta+eHV+gOvBPg/cCiha//wemQuTgQ06PhDw4JotXNtdeUgXPt3DW3xYCpdA+ZA1Wo50
q8AOS7/Zqb94tGcTXLCGAZDil3zaSqIurFbRpRG6whVxVQ5RWgUFanFNOFvE//6dIlvu3HxSXBGv
88+bhRPTEC+epIcADdh1VMcWxTa1SebNiuxQctkyixC982sgovsOC/a/KKhQtGGPRoEP9nL0OXQp
JHVPUWCwQzknw91UVsg1GL21vRkQZTwXwISRc4Dqe1fJrlpOw+px+CgkmhTTKseiEtGFqZqy6Jt2
uqi4t9ZZGZObaqIf8+gZNNEjrG3dskQHTVB6DQYskbiNZWGn8bHslrSQ8LjM1yHUT4hNLDO9LP5z
0pgJ2h2BbG5qezDyBtZlBvO567lv+myJoMntIXbIRhEMWUXlvJ3ObWvpN+3eg/FP3qgScdCwnDZF
UDZjVncrRgqpqDZBVXU44F27IX4Fi3/Ck70QUmQpkuvBtuznAiFi/RYxbqoYSDJs4JUhMljarhlz
qc59r+yLygmOd1SmmaAzcO0zgB8E+gYcHNRoqa4yDv35Jccr2eI0TPcLTMcQTw27/6Vf7lpJw+O4
MFfMCUkvYH6+bGzlLZtercmxjXuR0QkRbnj+yY0sK7+owoY8JuMa7hz8gvEgSX9LjHuFwWW8FU1r
irGcqiojUicHEq5rIWbkG9Wk9zZ9FT5xOaQbp6p1b8HAzjjyFw407dLHgDdTljRj8rKq+N2FyHCD
CfBPgXDUvDwbohOQuF7DMo3fRFWlh5oGahd2UZUjk4S1WUyS9AV4lT6adLrqUI7/xvwT+DfoWEPO
WQQLg3pY3+yytj9DFUz5RGMNucHADsp27BgGrssGLPiMWlhmIGejyRGDVd9WlXbwSe69q6n065dw
bgzCM9N2503E7lsOYr9lab1NeVTd62DwL7T19YmBo8Bz2SkDsnoHWuzYhvlUesGmCSnqcHqfQA+Q
td0UWFTJQXmPXt2ekrJ/X5fmfUod2S395O0MnRgEAyKVGZW+3rK2jzOS9MMGwXLL3TSbh6iy7hj3
HrLXO4SnZKNOhmLp1vilU31f1K3+4WhTbThrX0GGeEmXqdrFGArnwu+Szd/PhC9OHjSX6MRQAqG1
/UwbJjhl+rP1ycHTgHnyGjY5jwmShr8DWP9bV2JgB3XmWc4II7LPlNmKg+NC0pYfw9nXiMcBJ6st
fDjK/2hczdOtB4CyLRR8Zr8bgnxxhxgCoGoIQQFH0NUnnKXz0N0o2GMcEBpebRHQyV5S2v+PBgfA
BsAlgDcORkroRNDa/rknw8cZsTyDLGFCrDgUHXC0HHMEn6v7ZK3C8X9/a2ezYySuYcjh488/rxab
0FSiIclhbL1oU/dVeZf2k/oGffvinf1xlU/nTOPKgNUjqpLqnDgA6hOqhUX2UL8l3fJWr95UsH75
7n19cZSCQIOqHKQhTJM/Zy2UqoTfziAZBpzxVASil9t2iJp71sf2mxv86lKgyMH2G+wgNI6fblDz
Gs5iqKbRX3kIk0TANdaqCuiPtGzV3d8X2hcVytl+FNRPkHbg+vOphKWRg5cRj+lBL2rZdyPk3cBz
qnzl/GIS2PoCfP/QEpqbv1/3i0odzRyIgtBKYrbxWUwoMZdfZrQeh3jSY56wtbUZ2D31Ie29MLOg
q34DuHxxQTzSfxBNWKUhB+zPb1PDwlXzJSYH1XcYpM/1XP2mOk5wugEhNgUJwvYb5P+L94hLninX
CaobgLd/XtK2OozLLiTw07PriaJ/PbKIKCSR+17+98f5xWs89wawpoY6E3yST+scU+laVIoRII5I
V8JJHV9NODwK60q/IFPaFQ4p93sIreri71f+4iaxGiBmBmKGOdXndcFrWy6h89lhXafxGoS6X83C
m+swIcnz/+NKcE75p0sAe+n8DP6FmC2dxQg+xbpvTKKOY4TdJdYLQqljMDv+fqkvPhZMTGHuhf/O
OP+nVYGkwbT05jQ5+KsDH9ENE9LyADgObzOixnnWeQT6uL9f86sHefbDxBgOqjG0zH/eHoWrEOw2
HDtQ2DjvTOefS0mz5FbU39nAfXX2AFyAKQHD7OY/p8I0WLYi1JcddFySy9QKeyzVtzzrrx7iv6/y
acWNiV/bRuMqVRmDNxvUHNQyBerwBIKZ9p9G64v0f/8aMbtAVhIMA8DT+MyhK0W0RjM3KBuR2PJs
oEeD9qD0xzy19fL69xeGdJQvlh1mwJA6wHIFO/ZnLFzAdqqCzzaFDAY0xHhIa4BDIexKMg3z6CQv
vWgZdoNTVxCn+icIvgJZdHOAkG9Ol3wMmzQPJum2nt+/l4be9Um884HsZnMyiXwWVBZzL6scY8Pn
lvJj0LV3sh+Xwkgflmz9vN4a41+quO2urRd2GzPXv2Gd2RVVOr7CUvU9lm2LmEn74Q8wT8nWroXa
qm1h1uIMWkBfhjXIbhC7ZKlkdMgXYc85HvgxPjjp7XTONC7TvIQz7DZR1jxGruI/E2SQsLzEvGHX
9H2Tnw2HdtxLEKqwhkG3OzvUFAsHamU0C24CGIOfoHvEWHlKnxyoURmAfD/HHBaOn8nEM+EiTPMW
d8c8mIAS2fYyM/EsXM6XefxpgAruPVN5hxnckR++W7nISqnSqBhFN13ZYYKbs0fgFSVjm+sh5AdE
SZlr0fK4MKMzO08IjcS1jj1jBMQeUZK16MgmUmcyLu+HSVlYY9ViV47uNfDHDwXoYacrC85s81y7
TuyG1Q03xNDuFSGoErkjaNn3kUTPJAZsQbAao69N2IZwasDELjdzOh4rO8idlF29q5e5vWnR3mRn
CuSys2oat+k8u8PK4/q19sd1N/Gg3vR1UxVUwPl7dDDYcN20n1t3WkhALijWbk6bdSzcGESwFPCM
AEdzPmf2MLFpfNvMmR3qNi0cwo5PCa+HS2RMty8hD/R+WgK+d2YoN8ZwlgkfXQBe5MvQdQ3JdDun
FzAgH+4rU7YHjylbeGUS/WRIAitKYSQoOV28mZuWXKItirMRXc6mh1PtBsRp9Vwa0e+pUssT63mw
B5V+yJs4NvtxhnrTLhoI/jr47rouBz/v5sR7SggZ7jplk3tYj92SclK7JYb8hA1DehuECMmzaffD
BcN4EVaEnJhc+dWIOiY3MWwOiAQ3tGZjl3sumcBRF/SRkDh6H2hobdbIoHtrpIp2UYWb3fRtC/1D
e14gEAqE9bwxHVrodUQu3yJbWeN+1/IDvJXoCCWdegjFVJsclnXBFUwY6DtaanmDf9ed9Mr6oaCy
9oassXZ+Ih5PbCZp7B0ZzCVyf1ho4SWTLWoZ2GiDbT+5X6seQGEZyYOYTA1AYpLwzofD816Ejv4U
wFAuV+O5qyiAGSGuMF0vA1ysbZnIn2jBbkmfJMcFFjKneF3qW5xG5W/qdclrpw1St+RoyAmxQCmY
ul73G3tkdN+v0MW3tkJABrUvCChmF/GopksTSrD6B8Tc+ks9PqzcJUVUd2h3Ul4Xde28fAiG6yDA
SAUMTXPV4ai8mKoO9swljU5Nt6pDMCa08Ieq26epYm8K9H2dU74sDzU6W/SPRlxqN41F3GKY5c+l
3BPRjthyYPlBawaUBGvyKlbkpqm8+BXEs/bSxiMGF8YD9IBgjyhLUWFsEhQY+dJFSNwpKw/TMsSh
/yIM5zCO1PLQB7rZJhiFHea+aj6gGG4Rj+eS9qXDtP7KIiY5t8NiV8RQWoPUJM+WKGxLqJzayuM5
7i0ptJMjQoPq6Y0rV++o7sIsFiHdSY43la2l6LeIdUXhUUr+1M5BdeuGddgx0o/5stTxDmaK4mJp
B7NrZzAiMkOcPJY18k8kDZpiCEN351cN9uDBZ8ttT0mYOS7IFeegxeVJNFiRBWpJ2ixEEt+0Ec7n
HzwcOLKrCC3hv9cIOECXKsXO5HOFBM8GoeJtWmLHaWpzPxuv2QWT7+E+Rg2gBnRynfUY38m9TKze
cYS27cEEGh4QSxDCKHHq8aVCpstOkCPgBr0J1pBl8NthuPGOXghLzAe0ZbIEbqcfUUPUtRsMYki9
yeZwJe+O5uzN5ddx88PCjup9Bhh2xATQ5nLogYiEehy8TFqYQOYYHFVvs+PeJfosWKZishH9buJp
zr0Vrqrd4uk7hR9TtJUKLp00QbWDkVpNtzAZWjcxtoTz+TXPQY7NrdtBQ9E9Esgarhus4DabbZRC
+5rOv5ge5aEZKoWDZBQbGBUn160AqJ3pWARbysFIzV0flIXvy+mSwz6smMsY9V4JPvGAWT1jGbT9
dj9N8+pnqMMAQhkdvyJ7q/612ISilA/I3p/tc+q16rKHbfmTjAXs8INkeoLFNJsyXwt9VXfx/Awe
Z3e0pQM+J8xPA1nPbgjpWqTnAkVpagsHVfDWU9MZ5m8PLnTvaSSmTAjYEVYdTGDX2NzyCHJ7n+GU
9hHwulFIwtj3o18VOGEMgsHYmi1LfwXwYTdPiQY6lD527fSz5e59CnHWlkQcopBOKptV+urN/dVC
CM0hr9VwjcNgP5UvgfJ+twHE2dIF7BhT5fKlbNPNWoc/FxfV0MaXVp1aPZWXvcCbVmAdX0UeKMkw
p13HqPBGisOldfvexr+GVaZ5V4bNJZrsKm+R1rcB23XaVxjHHlm1vNF6fdZRvWkAmt26pg52POEv
LmjnAjiQh6Q0pzYzOE5wEY6nZjO0lT0ZDu6GUkCrfK0BzuIg+eUtBukVGGBvo6av62xefL3hst90
WpotHesQcCI1e+l3VQFXuQgNREQKZZCevrLBbjCD/B1yFAuxhYkcUV5uJrtgA6vgQYniqyjT7gbC
rNuRQpQcAADuo4E+4Kxx+xTRIZu45AfkSQ8871UNaW94bMOkSrOaBx8tyo4H5qL5YugqmdM24he1
9nAIIWLs4HsgNnmoEREkVBVO0T6v2tQV0wInu9K5u5iE84WsFFa57aGbHH4m4LHtYIYX5bwKkDhL
+j5f49UUdEYGWxO4tzCsgYPGsM5OBw9ofDhd6WjpMqBNDzOb7rGW1Y5MzeXsm3rXp53KKdxA72k7
un1F2drgjr2qQHtZPU+xuUuAn5/p++vWiyY8egXGAOYP8sJwD1T0qeU4Bll5COYSuUHd8MO08ijq
Xu7jccDi0F5zV5LG3MDJOLmDUTNqp0FzoMaD3bpwaZ/NWL020EXsQXcfNwZDoxztWpDhK8dxolFX
jYgz33ZEbzSpbgGir1lq1hx8A/2DA3zfWs5/uSEF/Rx1HwIq51cYVMSZZMpkIB7NYFDFEbjOVXtI
+PyCzNNuC5Ixz8nQ2Hzt0iZfWr/bKEfFAauyPqiOqNwzCylIWg357BMPoUjdhZrMVbuCOO0Ry7eC
jydpGoXSMtEXsgkIUOVhzsvWVxcUzqqZ0AEtYIGvb4CV9dsKaXVbHSiXRUqnz2U/sFOkQ0iNym7Y
8IWv+RB3iA5MYP0PkVp/YYaqPPl6JJfEaygoEbCcwkxGbLwlugEW3mcEbyPnYURgqh9Nv4N4vUo7
619jBnITz6F7SJfay/xJ+Ru/nNYcetlr0hMJNRXddDg4n9EYagy4fT9HmUe36+TGE6xmh1wh6+7e
iaQppjAkGTAsv4jKdM48EcJFIiFvIZ1vO86f4bO5qwyEiZUeHmFoDm/lBd64tPa3cnC+nyGvTz50
IzaQBmKUJ0lRjvDOehcz+CbIEBR4eRWUDyaOcI7KkJ5sCMUXpJL0TCyxWWK8IOvFEiFjGjSUuFsf
4Q2P9Iikb2LALJHbcMymC7iri70dTHztoKLeEG9cf+s+nfEsOE4AVHQJrz5YO4dFGpyrRm6a7TTW
6M1keWvAkbtoDeReBPzbLbbV5d7BjRcOWNNaqGhF8jN8f5Ami35I21MFTPaCk0D/oED9M06R2bhS
VA+MhHcY1O2JXA9q9IZN24jXsRTssh/pbWl6FAq29h66Cd88GSt/x0a5DTylsNDJucps37Chi1OS
8h8IuHwijj1VPmfbRswftPG6/RjCgm+pyibvk/E6oM24lesgshmneK4bvLCk64K9cAbuRQkUJ3TB
fl/XyQnEoekUYXAWmDjJGtLbjUIsV96PyV0koP5iun5bE6dPymuCvINS675XiO6xZJwfBB1CTNAg
iEWTjHjUlMPQzsp4v0qrnqu+34wYAeHTSi5jI4cHGg8Xi4J61W/cPVIioT+Kl9Zksq/m+3kM5AH+
wGORLu2pkeaqjukHvJYf+8jdKXAUsGvLYnQhGuOEme532IRTUXd62Ssp7mgb7Jqw8fM1lMmVLmd/
U3nTz8jnKGsC0IdoD5NopJtMuWraPodjLpTuiEyAKEdmuvMRZ5eIR64pUiL0EuosMvNdbf0LNPF8
m7pF5ChL+zxZGTtOMkhxgoB7hPL/sTWxQb66vKYyeNaEHGnQ3SA1c0tT4218Xot8CZAhAOfkZqOS
BazZoSnCpTs3VbcrYIBt3DXRVTSeWVgMbYIKEpz/yW/kpNOXporCLOz5jQTwkLf9EJwSW5LMTV6V
hRQtbLS6UeYTFJR4pPDeVmV7BZYqyFcAA5jOOtbZLJixlYDe+UgYe44Nq/NAYKtkDd+HPHxcg3HO
0XZeJ179wyd9jX7X8CIWlckqz3f3INqn+3Vu5iPYTevWrHOyVc6G1x3BKgiaajitU2eKIa6Dt16o
Yd9Du5Ezajw4yDP1KN2UXDSiOrI5ju6tZjRzc1/mZGrVtgf75RSF6icSxrqz1SPL1rA5wQOfouEs
C+tZPOPG+9V3CBckbrn3iQ036wpNqGawjxqd2teJtsPWOZogSCEa9vA+3vWmvFJG/w5dc93FHkWK
UfzUJVx9rH5ogDwDBIl7gmdT+fCs8JvAIAWX5QaHMTQF1c1kgugHHEnmMVtXCkNsYhAiGdl+O3Qw
S0aOShGQddv6eoZ/daqBaK9vk7F806N4LeYBPQhJwW/rYagMkVSMnEQ/mgss+ymTDt9bEKGWQT94
z3TLT9JXC/gQ7EHY8CekyOdTC2IDHt/ROrr0+mgHdzU5ZrJt7sdqGo89/BrDfuU73YbmlsxUPqKN
fXWcYRxcNkmGeN8HRO76GZzDu10/iTpTtl12aTmBvOVBLYbG+RwrLlAVY7yy8/rFXk4c82nsz3Vm
RnFcKHYPwtUFBgXNP39hjX4SKKHJxN7FklyyuXnBJOjeKX/KuZiibNHN3bj4FC7+k3/NtCnliVGU
2iYN26aI6WzydqlXbL7xEFzGAiZ1CG5qMSTtxVPVcW/baeZdLUl0UutC72YZ54iywOkSxgaLcMDf
ME2DzCSZt22E9mmFl/iWVq7Z1Awu2xgYPU3cxDseJA5hCt4R6dz1M9dqB3L5EQy6mx6l6d3slbcc
GyrWELmuADSXFQ13SzhhP4FFdsRnufNMeJsOxhWA3X+42HmbMaTHCKyHktcXgYXQRa237dzEh4p3
iMZWvYck5/XWVkzkgTe/h0zqwvHmlkNadoHnFUORueoCx1qUYyK95F7vdCGd8B9djAphCUCEmUgH
zxaOBijtmjAbqXMXqdbTHvyZGGAu5CEd4nnvfBABChIi14Mt0ge9cnEALTjMimty19WBjxuTz672
5i3yVSqc4pTkYCrfQwrKsrSulgeAeCLvhHrUDWCmPjGoRINWbZopYlWmAkT+IVBpAlVzlb9VVJMt
TAavIFNRW3BXP9QEikHFll8cI7VL0s7jhqcCJ7MWUaYiTF2wabT7hIu3rimrwwxGyU7pWW1KS681
qDlgtfY3garhfzogZYsjbjvvA1joeiBs4/6DmzpZuwsYh7dZVRJs7Ro1bRczmteO/qjHGhbYCar4
pYz3ZYKaNMTwh9XNAUSuFDsm/NfTMTzVI5WZZ+qLyi7myEGV2wBnYQUfILQUqSrzNWUfoaYvFURk
mI3bjW4oKhs/zKDZVMcByCe8TLA/0kbgzKkuVMowavUEOqFgvYarCMSupLo3EIiyCU7qSEl779MB
XQlSacdMBKwpOLTCRcLhK9GJGP7sMXLUBh8gZzPox7icX3wx/GjwapAhHXFAFrV3F3MIlDtImzOk
dsGShrTjXVrFdyspEQULRHarif/GkEv9LhDkWczwHIMaSzcbodlLEyToXrz5fpqcn4OpPud6Hj+m
kpZ519T8CvOPX8gy6oGXCZXJCQNPl9y0MGzZVWn7w++aN7+JZQ5DB1wXr6qgPfc3rvLwClYcO2gB
DG3SjDJtN3AOWT5iX3yQ0r9H630+kaJ22Zar/x4SfP+w7NFHxfuHSTK0XCahKJrBIa6DVhxXSbsc
j6PZ+kGD6qAfPkIiXhxX9Z5GA34RHKlu4AD0rljnbeHIc21RiYB80frXKJEGYJ31uxKQTkB7uV4h
8vR1dZO+Skb/h4/iRSMyNlcxKDiYEc6b0MxLjnnXcyNdgQHhWETWH7ZsGUm2rPNZLwQDeT/ZVEOP
qQYMZU7LqtEU+2LfDELXGY1mexG45RaddpXmayJ5kvnLwm8AOq2bsq7jgpfLr8ZGQ4HimRdtgsdo
A5lX5SQvw3S86uv2zaEpQcmIyB4xtyCMreydJu4Hg9IX0QyXmrg9V/RhSBW+MnQe2dCU7AqIAic5
adunuG3jizrEBtD6/rVsS//km+let3Fz23QpMkKRtLBLNIMJFdL98hhjxIwrLPW+qxiadHLb1Wih
5Jy+NQb4cg7gesnbJr53nl2yevSeK7mgz0YCMbwN+9s2DoGIVyGMUfBACzzK/TQ04aEDcgX8pN4K
jeNEQW15q7Rt84QaQLDJsiMDl5uBnfmUoPhsxyrERq3GJFcmajaIbS7zcQRfLm0W/9Avqdmvi3cV
+haTCD94dnHyC5NBmGchwg3BYgy4ZOPdxESfkxZ6P5MahCgqrP6AlajLrbH1Hl5/5sICOMgj40d3
ZII/f6hYuSGsC1EfyvAtriK142PpbaDEe8NIDrafs3KwXkmSKPc6wq9xR2GRIHP6avWRoBBNI1zu
6kAVIGWiqXCUA8eWkm2wSpYeSFjPtiOGBj/hxPPB+mAvhWB3brTdkbURYK4Zr+0+Bjz6NiXsvT97
zig++8ch1YjoZsgRa6Nhzkra/+xQHE6+sScyjcgOXfsnnFPT86xjsBvXzkcQSnAnz5c1CVPooRzH
HnLe+sv4xp+rVwbBUoV9xIsv4OOvNwMKckBU9YAkHE3aGHBkGWeDiDhchQHNpwQq0k7MSK8DoV1s
wcpbXrrWrUnWE+tnXjVKDB4AIuoaUS9TK/QP+DxfStHsWjeO+xaz1U0FQ9XMYEKYrU0w7kAG+g37
xXt0vfj0B++IolBktsbpJQKw6sC6wG5V9vs5DD6qUKYIzWN3wlv2a1jaPT7a5aDDRtyFnv09IESl
GON4+Wlii8MijC9b6cBWalcCeLjurkAsNVt4kmGskYDBhWzJAG0f9MVDuOJNjstzOHXrNljTAEoh
teY4jdiBgXyes6h6gh8detJ1Dc/p4tFzMKh1W9tzp4VZTrBVBrBjNkETXxgxTifCPZPRofs5dBbm
VkBd7zjezAVYv/RWzfENIOYZ87cFuLiT80UnQ3aY4VvxQ0LUgIohreudYGGwxwzFyyEo3GvlkSwI
O4bDHUn0MZrfHIBqnId9y55pAuyHRigtRjMg40u65f9Ie68dyXElXPeJBMib2/SZZbqqfc+N0NWG
8obyevr9qebg7EqVkMKsfTEDDHoaTFJkMBjxG0KhEz3QQ/I2ZRcnvyyr9nd+GUeHEuPMI4SIdBNh
HUL2nyagD0PlYI3tzzIM+j10RVAEqmnvG4fibWqGG8rtH3tz+EDxIQPAakE2aUX+IuoM9I2vVc+h
lX4z3OiH3Yv83BkN3oqx91x4/vfJmIeKT1DKfZxQl/OUejggiJnRK6ygr4y0UUI3LzelWfabVqXk
53nV74SL6ZjaEa9cWNTHUOudX1hFTcBCqC121T2DHP4Tp0Gz1+SQPNmD221HMpeDkmZ3EsuZv6gZ
eVwA+JUerFT7ZeehtsPVrjhotUrzICp/tiYkLVSiM8ygtOKcT/C7QfWrQ1lk8W6IbTpYhtf80zVk
DbJt0AFOcxfZGRfFMJHdDUP0p1Ktl8JN+21ghxcn6ngU5N5nzNbGczxSGYrJDI4yMgmZgdHuQ9u9
yyvlbxepv/EwKj8nCDneNZZF8U23zF2kecNJ1jVXupk0R8/F7aHQjWibOkiG5mkdfnJjcgCyffRZ
lOyLlxRnU0Z/s0R1jnE96h/b0tC3PYKNSLWCAqu08mNiAYcN4W1i7umDcKDw/RiPkgYx+oHPmcED
3pfq50Tvqf6Ch6C7OVgnrRAxMTizdppJ7HdKca+YmHb7ozzmfsmDGnXAfQf+ejeozGSkS5pqYXkE
B1DvuXjDs+VXj4M3PSUSfkrsxs5mUJ1/umCU+6GRzt4xOQYig1iZ1xgOFomdPddZMO4HD0EY5Gzy
DwaiD48NZuyQO8lGFIXjEpvhZ0+B1WQXpXWsKFhdWl4rT3FFOVVvPP1ObbJs3FhV+luJqu+gojo2
vCcpoGcfqjD9hRj9QQF2vkM7+7Owit+BK9LN4ETKD0oZw8HO1frBDnL7Q1AL/0DV+MVN7cdQKR9d
s8W2uNTqXWhq/t8g8NM7IyBAp0ae3Od14e3b0qweKwV8Va5Hn8Mxeua2bUDvUmgLvOpkDNaliLP2
4LueoC4Da33Mk/oBZzL1LktGcYosxd0pMlG3IPF/c63j6NT2yoaS/imu1Hbj8y7fSLV/YTHzTVGW
nwTbjLuPyunY+09icPdD16oT0OqzkgMMBvWb7+oOxpkq4eWH2e+s09ptZ8QvAZIdRdw99OApNobZ
jhc9Suk30nuKQMJQdY/SHax7F7zrsO/dNN3apfotheC49+r+R6Hkz2bR/cnDgJbbWH8trL4GEk1g
NM00pfhFhbumRNeHgKvVNrzry9ymYo6bio22WrGZQJvgAhztcwAxQmwGX0bf4JpREIkwD92PXRPn
W61oxSaIwbhSTz80I+KgHdQzXlLZV0323ufeA45rxNXjKOsvYyB8sF8aSIBAiU+AGp4K/NgPVWKe
49ps9rGoi51i58VX0Q31MSt53BO4PDxYtac+Cz6HAXLK56J2s4Ogwb0bNGq64LJfmrygG+ZkzqEw
c3+vIui3r2EE70bL/1WoJX176YeHRtNADqBXsAPyZpzDuug2ZjBQzA85h0Xk6Zssz/h9Mn9uPPWT
l7bjptAw4W0GZRcGZbdNB0AEsYh+azQaZIq4y5Cnh0ihcO3rfnUC/MxxzyWaZqP/1VeFe8mUdriP
Mu+oKTk5kKjyfdlbR7VKqTuTKeXsWE4qDYTQq561ZnpKFcGvTpfZwbPbDwThSxE031RPbyhZu9U9
yN18rxionStlZR/VqIp3UWX5O6cc7wNN8Y9ODZLb0cgKzcCh0JJHz42aBFsD5919lSL+2xYBhSMR
lBSYDf1esYevo2M2zwXlNRJLyiyNUT95QfZcBJGzsUWWnAO63Vsim3bSqq68QOmlYc6jUg/Ll6TI
mw2iT/FWNajOA/aOdrIa+osx9nIH5DbZDPSqPjgjvE7P6rNdbY/qvqFUvs2Lokw2YPJdUBQqT1NP
/+7yKNuIkORT79robtS5MwztD7HM5sKiJEv1OtgqIQ9yJQ2/pHht/Q6yPiX7pc2mGb5/ug05WoBU
ASeEKIOcM1pKc1i0MMfIarLBOUfGSF5cotpg0hjMIsiceVzAQPeUfk0oawGYBv8NAQPEyXASmIOc
TDPHO6EEd6fjLvcrs33L2eWan/3sMiTTVoCM7wfDm4pPBK0eDzMwVdcouLCLbbseKv9sxlVy0Su0
kXIRBk/gwdeUavUJjnxNwYU2DY1RBwQHBvzVp+UNoBC8XShHDIiBYJNN7YQ6KHfSSLAcG0bfCSmo
Rpa2s2gzRNs+4Tm7TQxK25uCrvlLrJQjVZLc+zMqrvUQ45H2lHtR32wpsJTxPoi1IDikcddXHg8C
/iY4eWfNZPGVYjafA0s1AXgREeTQXa9XGcQ1srSGf44TqRj7yPeqv3Zk1H+7NFLvfG68r5lbUBQt
DBARG1GNCWV2fhQQAheFuU3DTltD1S99REP9V3MGhbM5gzH2BFo2VuSfYR3QR1NTsSsGe+RBSPb+
9faReI8GnzDu0MeQF0M3yZx+y5uPGApDH2RQKudegGgCXAkjxojQLSpFsI96A9oD5fP97UHfAyin
diNyV5MqPaz7GUJbNkZAJ9aHGDegOshrDRQglvSD/d+JvWCzOQ6w0FQbatMMFAr7Qtcat3JQSinj
Yyr1/ln2xgBhGy9UzazFCvT8fYCBDQFpRoeQTio1Vy4AD+Alwg+cc8JjOBEaxfLcU795dB/dzVA6
a7Ya7xYSxjJY14kiTWCB3Hj99bwebXgFiO0lBKQm9lhVTpXw2ljDai6OM/EsdAjS0PFmYSUDIwMg
iogCmtC/0DkyP9CBXZMpeLd602wmeWOslTHsmIdnynMNZbIiuWjC77Ye3UBK7FrNAxTEk5OoYgXT
vjSrSUKcPqylQUmYbcN8MMvG8W3GSxJzl9h1f9LUzF85Ye9ArszKnGRHIPUBcptrvVMLNArH95OL
tPrimJmR/ck15VfVBtjgWOZUKbcsSka9ebh9yqbNfRXbpoGZn8r+AFk+V8FucU3rKp54F1DvyT0M
SxBc/dB8UZNC2Wu4m8FyhymXRcGw9cNwzeb1XWSZhrd5B7A7pwWYYeodYYddJrT4QmKobYxQIfNC
uHBvNpm/6QPFO1dWsEa5XRyU60jV0YZ4rxbk+HGWYT2Bq5L0FN7w9DG5AV0BUqoQkBaom+XmB98y
un53e7XnNrMg+BEnck3MemnSOuiUXZ/FyixkmuhdckmUqJE70eIxCJ8ZVeed3mcYl4ymI+8SLrfs
HAvV+A4K0eh3EQ/XcwN8pqf6pyo15D36i4/Qlil6ABnpXfrxKYkC903xM1VU5b61vKyHYwho2bCy
8JcPT/OiDV3kbnx0jO4DOxupLtbpUy16Z1yZ6Pv9zPKSXPDPa5ibnZo46qQ3Yn16yQ2HKGoqqQlm
Vq3U5jhZRDw3faI2G0CyGKc2HnnA7XV+r36FFKUJrcCBhDyJRc5iepq4ZpyNRXDRkTS4RJFfn6Gg
geEYm8/kuhYtQv6r8qPyIVZ8/wxktFoJ8++XAKGIyTsSli5sg7mQrpNWHsXdILlAyuweahKGJxBv
+nfHDuyntHNiqvSSqmw2RsX59vSXYhYSVRb7bFJOmgtVAUFVnIG310WnVPkY0OS7iGYoV7SdFyaI
SxlylNjhwPCbZwVJYimjItnLeeYOXyUcuV3lYSa214dOqfdEZp93YNlpbNGoMo+357hwiFE3n0g/
GEVNp+r6JOWZOqRGPEYXhCIb4xy0IqJH71j5U9aIIT/SbLeSrSJF9Xx74IXFhbYxWdDBgNCpCl8P
3DZxxrbRwouPqEy28ZNJOTQJzcJZ2cRLM5z8R8mBwC2/y0tKkY42KNfwIqsq/tgm+V8fvxFiBnzi
zM0fe3QOV14G2tLkHOTp8FtFCgzhkevJDUDwQRFKxizD+KAkrno2e3qcgRWDxKrINLPOAv7SDyNU
1zsFDfFK1yexmL8KULQvqZWrKx96GnJ2Q8Eb5VnEYwXS+5zh5WCXWBa9FV5CTej6TiqeGh2q1gR6
bFujaFdWfWFX4wgBNWgSXkI5b1qhN7luComVp64bXNQkeeB2RGysd6BvNAiyD0DuHwqJ6iF+Laf/
uq2ImFwJ7GakyPkA1+O6okV0TNjxheJ6Y2HX5eo9UQqL6JUJvr/xGQghKxR78CoiRF0PBOm7jjOy
swtS/PKi9XxsujfK0VOTaJtUeLSxp2N9EyuWfx+DQV75nq8H5PqDTj+AlhyRidxj/kELZ4wFjX2w
zRmFnxTO3s5ptPioDWBBjJE2pVDpj0kloBmYAOoCRImLBepsm3jEwwWg5NqLePG+YNlRNEBh+D1T
OAEskrphEl/GMg6PQ1zAMQIxBt6oxGWyQdg5Nip1a0gEfjXJW6eCQLRC11w4fDyQIVXBLsS16t2B
twNFU4M2jy6Gbw0OpW9QYA+Kj+7FMRPoZ1vgKz4CydceYRZF3DnUhlrs1bzY+oHcgL6ve/mRQq39
6fbWfH8C3Uni2bIwSkHHf86aKx0RDwVgqEvnZhSv6rTZVEUw3Gmhv+ZltTQUMqqQc4h4uHbNNqeJ
ZI4FRpGhZEWHXgrjLGXsnADytiuJ/dJQUKg55Zw7tIdmKYrbdpnUxyi6DHoHSL3V+/6nEUfJn0zT
s5U7431QcUmxX3NcRGbQRbk+c2jVOjQk4uhidXUi9lYjtOc4xiX+lNhKdNeNrrT30GKMfOuZoA5u
f7/3QZ3RiedcV1xbCKJdj06LqUOWQGemsWVOHQD6n3uKcGItsV4ciHQeUiAJzzumf49eFS5VfXTp
VLq6mzatxGcvruEd3J7Q4nKST1CRwXUBUuz1hEAC+Jh9yeiiRap7jsqUcpLnt+0uqEqQnKgQ1r8N
MGSbJgfZf3vs97cyhwGoL5pEPN7fPZi6usj7oKqjCzon7VPRUpxtUXnaWS34GNfIx31Y4HTxPwyK
tPekzkWRYq6ap4IItJtCDy729FQpkcu7eFrePAd+8SH3RX6n5t3P20MuXROTt6mB4y2iDXNZm5iO
BawWL7hkuNqZp9bKsg9Usbvs2KZOYN3xXMVVMnEkAIISMBWwRzDja196aUfxMkURgI1LXJ+pHeRx
nHO1kL/GaJwAdpRlAc9IoPn2P0QDsjqgyq7mOtRHr7eUgWBRkzhBcOFF2PxVSy3b2WbufnD7/p/b
C7sUd2CRw48nxOPyOzuNTenDcLLgmca2lp21yO9OKUjwgxl05co50XV+9fyqdWkmaghv8+5UjetZ
qZmoS6HyEeOiL8dd5MctavHQjAAawbGMvtlqp9sHrddT9Vizy+RJxkp+AR4sd2Fs39ki2HaD+Q2B
XRdOChL62whWV7zlJxd/zC5wio2jcF3vujS27qHZqtmxdEAWraiOLd3QGpsfYRwuaIME6XoqimzT
3FGn55QiIjoDk1Bhnn4XQVWdgiET92ov2rs0hqFWKdZLpQLgv/3hlu5n9J1Q3sc5w4QBPdsjNdiT
kJwmuABzL59NUrMMPS0Z4yPS9qH9ZNSj23/uExuXBS9IzHibFYYHF8NQ8yeZKsGPaIi1h1qplfxB
5sIOft3+he9rYzC70csmeeCeJgG4XiO7TYBLBHl8qUx6WXoTXujMekfdFNXZFMqa1PpsJ8MBADvh
TGruaJHgDTwLw1ru0rWD2noKEtjWoZtBIOyybiv1qlgpU82i7r9D0SEh8FoITMytD4ayaQuzk+6p
NHW5SWW+53/92/VBtwmV9HMQi5VkbHFubwacbbciNeuosEr3JNJa+50WKRC7uuz3fmD0n25/tVmk
fZ3bVChB1WUS1prXn8sQIabUphyRVXr7OOqBsTVHEB+pRvcwL5IKtGeDipVbVpsmpNW/crksTRVd
PRJPooRHsWS2a+y8722rc07grfxnrYbZU8UqhCpRrz3al4ZCgI13O0ku2jWzcA7YrwAP3jsA2+nQ
+ghMFir4SsUrvt9e01mG8LqmXBfszinrIq+/npMbGrICcohUl5VpL77Zy6datYRgAUscwUEgtXCY
8xouY2w74/b26LNb69/REV5HRBMFdC7P69FJGsIwskPvZFcY+dB7L04ez/bT/zCKydwwVJhE3qdo
8OalGnmtqEhEvJOgEnZQBWUBy9T7lVGWTh7R7v8fZbaSOi99sxkCoJip+bEstafBRPysQRNbH6qf
rg9D/fa0Fgd0sebjLNB/tWdRRaenhRKp5p6suD8B9/hRSHE3gv4C1IXeapEcb4+38LHQp0eZh9PH
t5pr2sWuzLmJRxev+Fp8cCPL2tPLi1YC2OIoVHOmPhpvm9ce45uPVZpmHIBU9U65VVZgMrIEeHOl
rYSShfNFJf//jjK7APykSaChQBwpU/S5wa6lYwLlxJSPiNSItax0dt1M25yuKPkhjQPwfXN5LU3m
BRq1qXfysXU7lkigHosATeU4S/tPYQS/7vaXWjjU0OFQZdVIBTnWs/u3TWVKrxWF/bSC+ZMUYzRu
YeyCRpcof3/3QBh+Vgzg4JERxerKtlycLGV7OqA8cMA+XJ+21of6qXQeN1DmgKkC8cU1NUnVfCn6
tY7k0mfU3ow1i8htoADtrX1uhLqNtgV291seAL8Bn62oJ70mm28SxH8/4WvDjirj+55d31GqzVuu
uTDQrITkz45fZAiDE1h+FuuHFvRQCSne80+k+M420V0lfnCiMB2PXZw1UE8gDz0aadHdF1SRTPre
DiTfQQTyO+jQeK1Ss3SOqOsT8KZiIA/368/g4yU4Dn3lnroIsLAConYvJqjT7Z229AF03pUGsgYk
z3PBJV+gcNMOITEIBVxAYsmIjkQOTUDboEqMOMPt4RZCHt3nqexj8qakyHI9KV2iaMB73DkVVES0
02CGbbcVQ5h8NUIbU1/VlcZPgHe1vnKi5ln16/fn4geXwVP2vc0K3AorrMgmT6Bpqz+yHaJL2fbf
uPnBOZlw0UTii32cAouXQEU/BfAYdrcnv7jWxBCeQnQAicDXk8fdV2SGzmanjSuB0/sX2/aRPoeT
eHugpa2DQh+AX/oF700GoRglVR/2NIHQxoSuyYUMsKxZWdLFUSa7DtDUVI/nSB4PYHzYB4N7ioag
fYTQnh81H1bd7bksLdqr9wG3lkH6PUWrN9dJ0Il+7JvCPY3S/MfSxVc/0e+tIPt1e5iljUnPe8q4
iXjvvo2u1kooBBl+rYmXIm6f3Mo+0Vh60I1abgAFryzeQiqsvx1vdn/FYaF3qsN4pZYCmE3zDyOU
bnMovpOH3Ktjo24cDy2bRPtye6KLX23SkEcawaRyNcvYBJIYSe4ycIdlMGj4tNpqQfx8e5Clj0Y/
zkY4m+7cO53zKmjbzDFj+2T1bXxoowom3mhDLRygz94eal5kfz3YDEN5zKJCRqXheoPQWow9s1es
E+TKJNyor3wZBBVA2zp+NLyA4jDLvWzjV2peE92lMPu8XQMpfdgACdDB0KOq+lPmebuy1kvLQL+O
nj9RnNR1dpOqbd5JxEahhnbaERgrMFocaDWl+3F7DZY2Ezp9rDXpFlCpWVQ18RYzeotxqlwaiKIp
T6EIz2le3Id4kwyQIKJanDs5/EdQw79rj5IZ72KKLzRhr9fezoZBb6uUJzjp/zNIXp44uBOEH3zb
Cb5EZu7tU4Xe+UpMmM78/C6nH4owMx28CdxwPWyDHQGkqMY+1VYQP+pCtTdA7uSHwqRP6PVw326v
7+LlAVoRj1geWpYxn2eV0vhVax3ZjFQ/V6O3Nd2DXVDTLm1y9fHeLVFI8KD6tmP8+fbYS6kgzi/g
qDRaJuA0r+fKI46nFWIzJwul4Y2qliEph4SD1E7WCM0vaVUnBXm026MurPAkRc+povnrAcu4HlXk
ahb3lW+fhjJULlkrqTUD6v3e4jB8cqpuzSxlOqSzL2pM+TzYIwek07zHjYaM2weQKk4Ftda9W8li
p8NxW5nVwnmkMwCYivtXpTsxu4C7jk49GZ4Nc1X8pg5QXCCoI4xl0E26vX5rI83Wj84AMoVSOKdy
hKyrJEH+uUZEClmreK3SsHBzISmJHR+KnZSo5gAQC1B1E4+mcvIxVfpVF+3wsSZ7j0+wutPgwQHZ
ZO0SRfWV/wb7mA7/1WpO3/TNzdx1RqDR0qTykJtosRh/QatN5slouAT+LoMrgNr/SqRbXFeelVwu
tJKIOtdjhlXXYWoZOqekLkMQ4gLVby2r96oWrzkTLa0r2fdUU5kWd55/S0khMKEEiz473NtEwuos
xcfY737mWrctsvDl9pZZGg90yWuhnIR/XuSoC90rs2gQZ02mmNIAl9yUdvTQJ/WHMArg9K2ducUB
ycKxJtJJ3+ZR1EWmTc0sTZwpge1736+2aQk7QyKHt0mC8IvUgt//wxSRtnRpyoNYmldtU9dLDUjn
XEUlUlbxxNMNbRqt9CmgANAZPycGRe7bgy6FMpNYhiUn4tzvlVCT1Cxg2IkzHJVvcdP/su3uc1uX
52j8fxxq7sgJiXtMKsjbGIagEmVE2oujxvVDb9TpvquN/yHGvJnY/J1e2KxVjODEOYZfEhj+ixF5
T0muJ5vbC7i0T7hssY6Zrtt3sBRegYoRSZ1xRg95u9pAISEw7T9slCDZ5XXrQKPX+r+3R32Fm86v
hKkVD6SNfi4Uheuj3vuZnSTCQxAt0MwLyuPpRVV6dafF3EiQ8Ixza6vQYGyJSoRExk/1UOrS/eh4
+4csXMC8P+jI0I/xeJDPfkeXVP6AJIg4F1b6tfHDP+SNH1HGeUSifw/DFUJ7nm5vj7m0ZwGzTQVd
Ll+MRa7nXlOGGgytYiNhtREeY3O07/uy6eTZqfKo2yGfkwX722O+vqTmC859D1cChXwAM7NkrqNq
3NdBEZwVp4wRB0F5BZJyWMfBvYQq4jwMCOnVd5GDrD8s/Hpv2tFzF5EmbLBfGKqz4VmNvlEwvcyO
adHX4UlVFE3bjX2Xr+EMplV//2N5e2IPAjh6XkhAmICMl0U4qzJrz7XrFYdOoVlye02Wrhvg12x6
Huy8LmbXuNUPMfKnVXB2Bipg1fCbjuYXFBhWbrWFLQYwmaoAhns4m89hC4N0usj0WfnQTz+lQjl0
OkKyauEdKDfdIb22r1Vlpe2z8GaA6oDFCfVFbrd5g0IivBTTyA/OmeVV6RdrUNpfkGVz974AVJlu
1U6tml1oJY1zGLWESniMupRYWeCF2DJVv7nIAThQ7Jz+/E0O4QQSqV49DM5DlTWbTEfroY0vokM5
AQWwB0OoK9NeHtB1KPNPl9C85q72TdgbVc20bdSQo378Ug3I0vclSiipvWv0UN3d3kNLI2omVSew
YNS+5qQEjPksJ25D5WSgiaJtXURD863RqwXC9DbOBpsWmxv8qC1u/8PtoRe2LxAvTsiEcqQLNTvR
GDIjLid65aQADELmEn4ieqNiF/KJ/3sySOsEVBe5BOnoHESRmHkwUEtWTmpRPMqkfSnZPH49Ef+q
S17F4RaMzMrNvjQ97qXJEo/LiZz+evP0U4af5bVyEnpgPWKzmBOUy1orLnUrh36lL//qODQLOYDa
J5M6RuMumAUDuthcMVL3T4oWkyz1SjrqFyMbRLoNDBVKetYo8GwdDW/ZDZ41qITy5EECuhACOo8p
/sZZYsO1JEU/pWzve+nVE7NPJEi0j3oE4bcwbfkJRGr5nXpo/qEy+ybagZCsjEODIhEq1ZlaImNV
ZPnfxPPCyUdrUI1NFZRwuMMBnSiEWnNqGuhHZX9ub6dZmLLp8wGusHEh5anv8Lmv1xv9OfQDVSs4
o6UxnoWTDbC3LSSgUZbexcil7szML48muIn/dob+HZkaisk1TD1z3g+xvE6EFN3FWZfuD1eYA8pz
qLNqpXEYdfMinUBfCUyzvfU6IgiIiQQHYo1NfT1XPBCl0seROA9qCDF8MGk+ljr0VlS7Vrbx7LL/
/4ZiA2BFCPhnjgTEVSeydODbZ9+LwidhtNVdNdjyiOlPt8vkWB5vf8ZZQPp3PNrfFiwrndRmVlEw
K6yCkCQT51QzzhhQfR3L5kfUujsX4p+FwOxK/rg4P8pSHliWCS43/fmbGF8ppijsFAl1G7PQg49/
38arzHLbDHI44NK2skvnBcF/5we+GOcu0EcUOq/HCyKRumWSBGcgIcO9XlbOrqjqfDPYpr9RXJCl
oUDgSwZdfvS6yDqZvtmxa+PkHkFQscPV5j/2cv79SRwZiwclb8m5mRnhCEmtnMs2qEJkfrXgi6+2
a0yUxXV+M4g+m7eCJK+RTYMIHpAB4nUb16zvRN48eWPw3+7Rf2cEtHl6FcANmIOUoPcYiY+cx7kY
UpQ6te4Jjh8+E8a+jdw7KzU+3d60S5PjJTAdEMqM77wYiyrTer/3xLkdXJT0cwvphH0oTCEOErGY
S2KNwxokb+mgQPogQQEnDTpwtqAwrouxiBPlJA20KyG8fqmj5huyCJ+xhnlyi2Ylyi3O0aXvi6Aq
XvLzQNC6eYoHZMt9Jlwt3ruyqA7Cl/WnHvVwqXqF2N5e1KUgB8mVrJN/qcDkr3dMhKYbeJFcOVEo
MnYj8tgnTG2+Cs/xV2LOLNt83S6UToEBguF+D8UvGmRrm1hTTmiOo5QRoIO7K6McEHBjuR8T2i8X
R5QanIe6/5WKUF0JCktXF4WHV88lcpT520ahBm6ir6OcaPXuvUx4+KD1SXRRR0O5L4Mayocrh6eM
dT/fXuP5O/Z16pTmDQoeU+9xXmZRJCmYlAyNO4P1yQS7d193VhvtETwvQSs04tkb1PFPqZc8Z41R
839G+YASR1nERfk/bDHqLlwy3GwgGqZ1ehOLBexmuHchitJu/l3RzaNWp3eIK72IJlshTS19ch4z
09vMxSNJnW8uXoRqqCjKKRHu76xF3FGOyQldz505ZPdeiIYf+mZbzVlDLy7tatA0AN0hFgBznWW9
pWEW+pjQ8KjTkY5+qDtolGNLnTjRsHKAlk4sD3TwT7iv4cw0/ZQ3yzl0I5LXLqWRKnebU+hDCUNv
9GVwJNhQtN1XTtFSQOLjEYomNvw7B9VBR4gcOKg49xVM1XCUD0md791JzqSvUWzSw5XtMmU5b1Le
170LWo8qDLVegv2sWWjHyO+VKMKczUKk6TkFoKQdeoOUZSVHWBgIDhIPFTJsC2TS9OdvFrK28YGx
xpFQm8rwXoduhjwSWtK3z+LC+tkaDDps0MBU4FZ0PUoVdWPljZ1y6sTwFUMS1BH9712M1nVanJoU
gevb4y0cgavxZqctr8cKXylkhxBn+5hkxTEq9HMr0nOgpR/CuD/Hpfl1aMb97WHn7arps12NO/2u
N6uZji49XmUKOTkCRA3iBVtq13AGLGVSON23RniOFAT2g+aiivpwe/iF80e1jqQZWImHBdVs0xhF
K1GlTcLz0PT+JtbsAXVotITstHL+hw+KPzP1QdJK+J/G9USdsawMdczCM1r/yre2NqMtgcy/xCFV
M0Cm1t7q1GIFHb20i7jHKFgwrvOuua12cswy2SAzaps/UTb7NlbVIdKR7Q3gKHd9c7y9noufExzY
KwwIprExizJhnpvl4PPu0pWsOueqgXMDOqQbWaAbLlRcRdDLa7YmcmzfmqjEuCfI3D+3f8RCpLNp
ZE/cmqls9Iq/f7OlVF0KuwvphsguSBG1QoAKZyLNT4pjaKiY47aKW3cr4Wfh1rbxcgaQQYZpU4i7
/rzSUcuqSyjWjGD7T402vSFi78ktJa3XJFH2iA+bHwsvDT/dnu1SOOIBweuBqgG6HLODK6Q9JH4d
Rucg9ZunZEyLs2W6a/zApemBJ4fcC9QPNPJsFCB+kcCBKCKuVnel6X0cvPw+UeO/VHN+K2V8l5Rr
Ci9LE3s75CwyjKUN/AnsEw9pq9M3ldNYj1kksce9vYALMQCcqeuak804wLLZwTTx47IHbwjOLqo+
27xy7jXRjvt8PcYujkRAn1qfFHy82eGIc2DkrslpVCn9/GPEMv5r+86frMyjlWCzNBJkA0BrBBou
xdntEbh6ZDiF5H0lW/Y+njPIOeAU0SYrlaaFj8RkYAKbU1JBB2S27SunRMoynoqiunZvdNhbSzwd
VsL0Qhi7GmX6FW9OdCGLrJcJo2QiMpGAScetkxbf9MR4ytRAQV3WPt3eFIvzgm2MxAjFI4pJ1yM6
UYCwf+emZ5S9i5MD/Q9DHVtZQXoufCYqrWCPeNFA2p9jdfUUnfkgw/Cmo5ZkbVu/UT+qrY69TiVY
85WNTpWGXz3Lkaih0xgyUGBAPGX2tQorRkVuYFYmkk8PoQ26xzCbfl+7VOHcoUMEvaphzCDA7QS2
xPzICyarnKegk+gdBulOmMAdUl0LjlVofNLGQL0PVfGPUSPQWPdxsyuFFn1wyuJThETfYfp7UPMv
RYTFUNmU36WFAFnsRj/dsXrUpM0d2D9IU79Elf/J5DX2tXKsEWxrNiBNEXdYAFGCPIzI8B2EVejY
rRho4McS82UZKqgXh+pDBhYeMxYMTmAX+L9FF5ztrKBMzgvlUBSYwOCUM4m2+p8FeK9N2BQXNumk
w4xQjTDEP5Hfa9vabyukr1Sx0Z3uR962fwPXe8otYW4qV2p3mYkkquM9qlW9b3L3s+6nKiipwd7X
6D0iqhC9YLCdfLFlZCMIEGMOmFn3Or4fSLNJbzvUqM3aWDdtQMZ8zBpIe4b4KidgHdpDG6HT0W6K
/o/02x9kLdnOxVpjkzvKd7QDJ1VV7zkLBwCF8psbZ9igqR9z1dtjEb43mja8tIr3o63Vr66aZXt9
YqeIEdEuNTafxtG5773hBdvG+0ipdkFi/Sxa7wHv7owir2njXObazxlgxcMwulhqa059IVZSVPSt
h7HsHxAo+zW0LFoYCswMQlwYcbUotsnYqicb5d2drYn6Q9C1yLNKVCKT8dx0xmenBzfqBiofLKj8
OzYZEtEWrifd9CXy9M7Kuxe/aZALl9UZ34Cn0e+aS61YzTGN1eagIc20syM73sZlGm3zxnMPRu8D
HvPbcKcnbk2hBXXZUBTYpHn9P6KY/OmkJvaDGnlHm51xdEbHvYu8YLiXdfSkJgbPSbNQ73A/bB5G
y5PbofXqoxX08oOlAhLJHCyOzCHp9mapj1tNj9X7JIiSi6UO+MZNu0TLEfW0xu7QCUrZ+Ns+eKP+
wUjsF+n7v5yqNE+lJX8MYSvxk0N5sYoH9aBYxa6zQ/deQcr+LsQAaeda3RfP63BC6uxql7UUHHuE
mk6emzxYwC212n2Urf7TQ7saMTXdRfohrL8bQVIf2xpWfhRrzXendD764CEopjsnzTWPIR46T6GF
iZ5WWy3izl31EOl1c2JZMbaLG2WjYMqOMojxW6JUv6kFdDkPJwWIzyU6gABzsJvEGtBFwFlVNIr5
k8gzhffvRm98FkFvwsqPxiezAIXuogq+hf33VCXOnRLnz3ryfzg7r93IkWQNPxEBenNbLEfZltSa
NjfETBt6b5NPfz5qDrBdFFGEBgPsoHsXm5XJzMjIiN801sHs89EFM4p0gaLjAZR12a7QnG+2QOwW
9P6pkIoz1U5UcZCc4+3d48aIp4c8tsNj2/L3WRqMN1HZFK4V4nak8U7HkkGu3F4KflhFTB/OUPqD
P8rV3mzMl14g5Yx5wlcYrNqeltJtPUnGoein5z7Qz36DvIujJ9jMWfI58KOD8ONfUpGe6DeVO2W2
urELCcullGVxaHqgioiNfX7WRgUR+gwziVQfz42MDiz9kS9RhCJ2a2coFOTVbZQaX50k+ka6iVZS
BWA2MiQ8DvB8OaMa8IAruLQXYRLeF6kvn3hVda4PwWEvF/DzTItI1sbRd4waUSsNkiO6VL9ys/uc
l5j25aXXR8XeUtXqZJT2U4fbHEaiNUl1dVeyMfeYuNjYDHSliwskpjfDzNDx03w38MzBznfMzgj4
KntLNPcqRVg3iUMVRW71lpThtkv6n3qovphoru1TI004s75K38L4VWbGp8RsulOKpuVvS5Z+F5hh
ebat/XX95l3J3mHBkM4Cvad++k4BwMq7ybGKHPWfacRTJdeLGBVKlRRaFj4OAF2hhspGgrFy3TPo
XGmiokmHd5FrykYF4SxIc09E8ejmCAQdEb7VNy7g1alRWSfPREOPqshlUiHriQ6QWsk8DK6a+7Cc
wVotkps37NgavMQYRx/kbc3Pa5D1XIq4DIDSWPY6szbThqgzMg/hJzjw/rOGq0lmjvdZax7UaNpI
m1YTmj8SjEWilnZi7KizMcO6eI1740WpQkSPy3+u75G3TbBMZDQyGMrBlGiNZZOiigfysqwgPRNi
yM/A6lpyms5/VTJ9fKxSv9hJTa3cmGGf/jSiwGcLAf4A+Zon0aNWBOnn0RoGnOZUnjuuHOfE6qbj
Fo4ETqS7nis0wSBL89sT6hNT4k4JbiQfz9J5kgPy5OGoUpZbpGM56h1N6aOYH7bGhPY61n9yZop9
mnTVxtZb+zAgu2GTqDDP4dRfbr0Z4GZ37Zh6gR1ibRYVqSeHU0cJYPioL/q85eZeJAKjMNBINi+H
MobR6iUUNbxEIieomh9lIX3H73hr9VaepIwD/JA0hN29xJTlIA3DGuYhxh6NihuSGX7uFIJuUDTh
3gGJzL1KEB2aINx49KwtJq1d8EfQuR3meznDIZGbJA2T1OvGzsK3cSbL4vkD8/M/hCVqmhSmbDA9
dHgvB6qjOg9Qgk09fB/waB1l7cGUR3tjOqsLiT4o+FGWk2EuR/EjaZSwp009LVeHU5KZL1YhMNmx
WuOoiqi7V/0iwWPALzdEF9aiLkovFGuhq78vKpSJFATBVKce7jyI7BnK05gr/6GNAOvnf4MsZlc3
8ZRGCN97vh4ZT06Rc7pxzTnRITcPzmB2GyFw5a3KeDMeDhSLjpzSYjVL4noZoteM16anaP0XhFlv
MUHFMMhPA7dN2q0Cxtq1wreDpm7NPNZlL86WJstJhij1xGAM3phbFKTt2Zanaiu8y4TYGnB1//8x
4GKKimiSacLDyeOlCI9AnuCiyY9a1W7JuqwMREUNuvZc20L1fHGdYAeu0ILviFq5psw23Tkgkr7r
TpFfle1GiJw3wuJOuRhsUTOx2qJI+qEhbg2CB019G2kSxkPiuxnaT06qnGaLZYzhjY/fAkTMWRAR
7gQVh8UG7aVipATQpzRmUp6MOLLdoVXU7OhbF971e3NtiqCe5huA6AXM+HJvGtWIaFc5JVRrSrXw
tLqMJw//iza9sbGo/T6prfQtxR5GeUbWeVBfB6fP0sP1H7HYrjMWHyS3iZ8UQmNzcFv8iDg1qfjn
/pmHY/rLMYSqnuMeLfSdBu2IpzVyRdLGGq+OSapsKrRs1Hcg1SxGuYrGrX/G3Vns+kHfd2V1KFIs
p+sg2ugmLnbtvxMkkCK/QUsR2aXLCaaKGEu6CrRuaucffRgwRS4jDasLp9kgT66NhJQBlFiEG9Dj
mSP7H3UxKcI9KdWhTIZIeWYHmL4j/kLCwgk3KZMf17/bUnH7bV6oMYPOc6gdGUtQGYpfaCFFtn/O
JhKmfdN2zRdbQaGNx4UcIFDXogS3SyJUGNGPoGqiZClWrXjVhXeNbNVopY3jaLxe/1mLS+TtV1FT
pdyvgUh9V5k2FbwjUJ0CM6+09U6NCUvzm3Tj5Ly1D/+IDm/DIJEBRRBBXKL64qPqcatOfW5K5xYP
j/G2juV83ONya+UHXyvqr0D/BlT2QclBh9T9VnWOUe5IwUGLnPh1wJaz/BJzzVH8gb37iEo4L1AR
Z82InE8g0tspGTUew52k3kbC5v2FjIYp7T++WPQmeF6RT+jOsozvCDKpDOuYc9C18r2lRPFRrcwt
1NbatgQli5o9JU3oDItI6oNc7UxL8s9N1vOIiipd+hqLPlHdQbcwuL8+p8WF+/ZlyMLmow0QHMbH
5SFw6rQWfkQHMcwz6akiQgsMiozKPE/V7zYT1R244H5LDWDZ6ZqHnV3iHZxouOk5f5fD1ga7LrBr
MP/25EpJ4OaZkuxAIh8lqfpVjxUer7i3YDlSeAme2dcnvYjk/44Ouoi0F03vd8KU8D8r+CNKxBWs
2nsNINkOy/V9FuuPee7cZnriqcKa7YgP1wdeOW7wVuGvovjEeVgW/P2yjxJJE5GHGhfaVfbo7FU9
TDaSqCUS5d/5gYqYXQrmt8QissV2oHANVZGnmPTWsWHEl/oQSKU5eCoOQ6oLgStr3VLrh9+YbBtP
kqmm5OJ60z00iMdHGzny6g8ixIDVg8qJNvci57e4vVu8wUNoP4q/U6fpJzxAtJ5lPE1Ac2H/dMxk
46xm2jk2MeUwtlq5qE2yoxYhCMzB3NBEp2eW6rnccbmuZDxl9ZCsUsfoLcX27dUZWvkQ58lPB4Wr
xxx57Ntx6DOs+szK1au4+qdFQuK7ZHbBCRel+n4CsUrJNzancxGr4bPaRumjLRrp2SonnJniIR//
zhpd5k3Toa2wwwMRW482sQ5BWvXHvqvTG5DMztfRLNLCRYCkfzKbtrprOhzi+dMkHzO4GycpcKoX
fmlfUMQZfEDVSTCeuSMi5bGeYgSqYmwWa19y1biBmTf0xh3Acmdf+1NwaxXDtKtNmlZN3uBE2PB0
ceVmSPidpLVdZNSvvVxJJ6lVf9i9Yt43RYM5nt+Op2Ty7yfkT/7Ccx2fbHNMToli8Pe5BJULbPQN
MUIFSRaYP4Ma+6bZYSfcGWNQvtSTNvyW5LHfiwy6gVsL1frL6PD71E2jM3atOso7eK7WrZxU1k1Z
aMnJ1xLqqQ6WuIhemHutEtNdN2TVYSiVBxnk8w87rnGtrzNT/YWjn/hE06f7jO5CgLOkPdwqFu5y
RcgjpbCUYiahq/eT1RfQpKzwOEExpU9TZ48VBmh3ighzaoA0N7wiqQbJbclsCnTZA+tHVUQ5AhyT
XP9SJbVrNq6PlTQK5JCJ6ADpDWDjRaiVEc8eQkcCSVk0wdnOMHW2Jll/7AHlHLrS0U7Xg83KRcL+
AcLNIx/+5hIeK9iqytyD8tqmtJ6p3RFxMl3/WlfBVva/FtdowVFRIJ4b71i9Boh2rRqx6WrkDpVM
XZMmDIxwnfxyfUqrS0j+BLjWAm6mLmo+mTShCAj43csq/Nkr8dKWXbvT6vjFzqaPp0Y86wlNRKw5
OVrcw5qJMUKmd5Hnm9D754NAroY1XbiFbVn5TtTSCYo60fq9tBYgpgpHtAoOmNoYyM2p/q0tGdpd
jv/pBqJlNRAbMwuURz3ibMb8W/7IeW3fNzKbAO+NunnbCZzgOAOnoMHgFDDm32UqcR6LG1uPnrvB
PHErvFz/gkvFwbe7CXQ0IB4I58gOLT6hPjZj0Qm2CtUpRzrmjtaMB6Dqzh71c8pcoOwK6YC5ZPHa
6EZ0VNKmyHY+4uiqCyvF0k922Nhib6Zj/D2HZL71OVZzE3rx1HNg5AEtXySrkYI3MaQMsEa24ylZ
jQyo2r2Gqvwpd5zHQpWe7cw+xkW51wtckK+vz8pmQJT4f4MvgoSuB1ZT4h7gdU3de/iBBJ8wvG6h
6g3hxmGaN/DyRoQqCxEfXXRAf4ssIUoGs5ZqPfIgUJH8j/Dy3bCTmpd2KINjkEUZRIFNIai1I0y1
ahaxc1AlX3YoMKJCCMVidaPe+bvuh8ytmt4tY7zS9aYV/2E5/xxtsZyUIUtlGBnNbMpxX+SFth/0
7EGesufr321erOVizjIK1NPRlgGVcHmwrNgvy7qKY083Kyk5JmpYVq6ZSUiBaLWahLtwEIl1wvTJ
/wpAOg9O18df+5izqgJJ34xYWQpaU9tqc/zniMBj9phW9OOR5SynbB/r8O2sot8AX6ylU7BHkdFl
RIrIi4VN8FRLinCMvDbNH2onSdDKHe4m2f97bJsHuZuOWpHfIr94uD7P1dMJvHxWjeI1DcLkcqHx
wnMme5Ijzx6V73KGcFWWtU+ZHZ6bqcDsLW53cMtvs3B4xmBtI36u3HNgB3SNZUazjYlfDo56hdJL
KKt7Zj2UO71NonsgVfZGjFw5InCvjJmyw4NMWyYKfi0aDi3Y7QZ9P7e01NvJJC2kYLGzzA82HOZ4
fDHYIh7XuY/4bZUwJaFiozxY0S0uceap0q0P9rf+fyhYivTUoJctcVVq5pe1kgYBZnzOpB+ytm1A
ptWYg578uU+1cfZXl3FWUwGXNqvrLR4dUiL0ZoRZ7hV6+gy3GCkVEZ/p0j5rgf71+rZcCdtUkP43
1mJX2qWdT1rJKqYpJg5OB7ZlkppDhfb6fxiIU8er+U3fZHHuhryxBHRX6WwNVeb6poODqiScx4jm
6D/Xh1o54tCF594aOg78s7gfmsiwo36CZgTIWPddgffNayJFo77DC7r9LrLJz49aNFTTMU9Bktzz
5HeC//AjZpQXSHiOHL/n8sRR6uyrvPed85SDv9rbElyGQ6wmtepW2VB9TSdFvMrjgCt0ajZ6v4vN
cNziCK7tJBrbHHm6z+87SUUAoHnqawRD8cn6iZlUCoLAENhXaePUdAct6IctRvrqmG+q7DQcoVcs
Jm5ZEbIcIeqa0LuOetffBCWyB8iuHcyxe77+pdd2r/3HWIvdOwVZJuVKD/OxwZoUE9nplKAn62ng
lNzrQ63Fb0rYNOVm0Ul0r+eL7I8MNMuCQM3UyjmXbXzEz+m2HXOvTbJjJPWf0iZ7lKP4SRLDMVS3
HmBrNVjqTnQCZxV4UM6LHT0pgVzZA2vaSb68BzKmHf3ET9ww7PpdMcSOh0+YszNipyMvFuXBQg/S
ZYdVZ6Fm/Uale30p0H+hAGUjoLosCSckDfXYsK10LMzzHS6nwa4Z2nA/yHiMJoEwTpg4BccUSJZr
Z4P2bI7SVuRaXZT5eUNGzlMRMuXlBykiLS/QvvPPsPwSDOITypJuKCYhDmWU+H+NOd6atE8l9Qma
z5AdpLGiUI5f6wT4qqrK9GDHBb7f1zfKIqGasRe0v8EUU8qBT788+EHXj7ns9wk4dF/Kd1UllS/8
Tb4vJ7U8p1YQ3wZW2t40PG43hl4cvbehYbA65DWgC2gOXq6IVSRKOpo0ejQkV+usf9U79QHs5qMf
dp+uz3J1KBR0YYshc/6OmJclcRam9ph4gMwiNlmcu2hI6a7dg16K60D+fX285QPw37nxeqYMxv4n
sF7OLRWiV+rGSrykNvd9aN1opniIOvmptf1PfiZ+tFmg7v3BPEbTeN8LZSPULLfb2w8AnwSmhrca
iZR6+QP6ckz0toJ9Z/itkzzkRpt8sUfaMNwqVvMrUH31ru/jyXdR0TR/ZLXpq26P+9ZMybZnC45I
1TY0DRZp3b+/adbw5q3PH5Y9fCkfNU2gpekJCZexnaNOQ3saBjAJGztr+fp9G4kAhIUa1yoJ3mL2
uLuS2Cki9VQLBRYUQaU8uUsj+B479FL16qaYUOJ4Dnqs3+VhiqaDEsclZDO76D93fj3TmfPa0t18
NDtzN/W69B/QXJgFw8Gfwc40jxcJIc4xUT/6Ay34PnRcqSyxqG+r7nB9Iy6unH8XAp0VisF0xd71
UqJUyVWE9OjbYiLzLCrTAnOEY7Jlh+bGUIun0dtQBHswEnT6uMYXt5upSn45hEbqSS3i6KmWpztp
FF6Y8sg1p2rXtlsc5rXJzYo+1PhQgX3nqhA5WolrNCMa6ai+KHxdYx/ZlC53XRWMH3st/Du9PwZb
bCnd6drJH02QPLIK181Aztcq4RTHyQ5frC/XP9tbhe2Pd+7baNRUaN0AgH9fRjfTqQXjyHcD5F/X
hyGdsNgid1ACN6gNMSKjXhefHKdQih0d3P5HH1aoUUphlXPZoioR015S7EfB6mG50ZsFxhJmU2Ex
j1xgdh/JvQZ+AJQ2fQnzm9Q1xd+4sJXdEdsPVbtDnNBqNjbIu+YAs+LczQ8hjVclMlRzmP4jKenM
GGAQUEmw0OnkFlnQH4D61Kcu0PW7qAyTzzKlwCNKasVtafXjQw4bwHX6oHyYhGSTSkyxi81tBVae
HUzZX8B+tWyApJ3+l5Mr2q09ablbKhIKemVQPkOBVEH6B9FNpTr5cSrN5iR3Id7vCf6yERZibhgY
7WHUte7gq5FR7YxwqD6Nppx8mWYzEjDyCd14p213bRMJdzDy5DDmvnwE7UuOPOTarwjoxIs6RcXD
lNjSg9Sk/SlzrHE/6l1D2mEqx9Zq2s8wHtAp7vvMjYUc7Osh7/dyJ/DZAD4GL0A3D3buU5bD1fp3
r0jhvouD2GXY/MnybRDHCn3KfZ859it1iOle2Eb52Y66/tMEo9QdBaDwMNeaY6Hb4nMgum4XxkI6
am0n9pCHjZMq9S8A2fFbH6tP9mBgC+pbw6EszNc4abBkUWI8oSlfPjKc7paJWr0gXERubLTBeUxG
nW6KrHiaFmlfbT+VPbmUULrTk2pPqLXPThoBABZ1ekgaw9irWQWwGEkVVwe3cTQl0Oe2LuVHXZ37
IoZkQjGkl4ANU6m3bhVMWwYg76MEG3EOf7zwKfIu31dxILVQ1SNIotZo5K4Zp53hDoCbi50dFLAp
rh/dlasf3AGozzcW2iypf7nJ4y7NTaN0Ym9QxJ6L8AXFfioLiJpKzt2E+6Fs5hlv186L7frGrqeN
y2/+/78MHZfjL1KPFrYJxqjSTElLH6YA1x5dV7/XKoa4efofxoKQiqMNZQZKzfON/8eBZjMSpVQt
9qo5E3IFsl7d2e/GDFzqVAxfOmFmW7bK7+8ZOjuQ/8lV8Q54V4KTTDPCy8qPPUWN0Ttse4PIlnmF
07e7qmu/IqO53/ik75NkupUASkAkIF0JgfFymhkiDEmaKynSlfrwpQya7hdXYCh2YR3DBSj6UW7O
bdtN8l3e+lXjdvGYoytL0ac42RLOwAeqWV1/kqPJydE1agdnnw+8Rg6ggfriQKqfGcce1bItyvTa
dpxp4LRjwakjLrL4RAXFya53ROcpTRM+5gImAzg8vJqpfp+iZup3oR0pBxuNCNfPoS1IIaEuqo0t
WMfad3vD/3EakbRaPsN8I+ElMIEGMHzrq+93LyINfiq6OIos3Gd9tFE5XTn2nEGKUqgloLW/hJFB
JkmiMRliz8rTvaFNoStjxrhXwmmr6b124P4cabE7YmQ3dPhBsSfMavDotES3YREHD2VVj1CjQrGB
SF2dGakjs0JrlLbZ5W4UWTCNoZFzi9oTHVmgMrupNqIT1GnnfH3nL2pT84WN/7s1e/sAzzeXqE0h
65BqS14R+WC2rSt8Gacmu6YhsyucDE6VkpSDfQybvPgRKrkuXnprCIwPv974DTyZoQ7Pv2bZIpyc
HvmJ0e887M9e5ZLmFepgu7JTb/XU+XZ9xvPiLaInIxBekMjknbKsXeCenYdTO3YeVnXToanl/Fhb
kv18fZSVTwjxkVYkleW5KbT4hMi1DIBwZN6jKNT+tETWnzSpMZ/6Wajv+lAru5M2F0jwGb+Misci
LedebKS8BnBmDpP0xMHMDir9pkOfmOHzAO5r45G3Fitn6UGwm/Da36EY+z6idJkJArJZPLSjE7tq
5DS7urNvS8l27XSod61ujRvTXFlRqpaz2MXc3WWrXB4KnMzzsLLC3qv8HIsvtXPzpKjdcMCZ9cML
Ouvwg2jk7M0SfZcjYRye6E5fcX2Pvr2rwv4l922SNKf5DujoeH2wldXExnmWbH2rTi7FbrKiVvqx
Zutbk7KvIvm71XSyqzQVbRE9Pxp9SiVD0qKN8uHaamLOjUgTaDXKF3Ms/+NeR8QYL7sh6Rm2PJCq
3Pl9qe2Q9an31+e3LM7NEeZNEYrmAT1SCiaXI5kKykW1ZXTe2Brd3m7H8dDhUPHQ+9FXK9bnfFwB
p7YjYZv2upFw2VM33ZLkXT31NMmpOtPzUpe7p6S/LVMJ67zasfKTKYb0tjHC9nR9sis34EVsWWRm
k+Y3w4SPPKM4r+im119YZnRnLLzIfSlWeICgyrtxMFanhj/LzFKjlbb0iGu0MW2CSu68yRzGY+/o
ueeo6F9dn9pKlAEuhSg0ejMzSWhRzXByq4valH2a6CEYImUngIAVhnQvK+HHVSzYkhxBUK7oCJOO
XW4Z1G9rva3L3lNgmSRWt+/88NFXgvtQSZ9RV/b8bMt5c2UR8UnjGpzzerpqi/OQ9malaENGEuUX
EqQkqzgEY2ZvfKqVRUR1ky4QFRTe/stRxlqWI18uuOeAlx8TvxxfTMn0P+WT+aR0ur8RW9YmhT8A
Enp8tpnddbmOYcunyZy486Qo9nmtWWLfBTwIr++MlU1PEjFvDByTycXmX/FHKEFdqXGqcui8VElQ
VGr+QeBO3hmDjQtCuk944O6vD7iSszAgn4nHAU++ZchsAz+NOqVlWr2WwS+JxB6onHPj93M3RAzR
XhmR1kT1MjkOPRJt14df/YizsgsYI5nO8uIiwgK6G/PGab0m8DFmbgD3CGjvvrJTSlPfuItWPyFq
WeQqMtI5y8NtVp1t52bYeUbWoRoeiaZTDlWla+NGR/79hYDL14xcB+WxUq2UOw3paVnhHrIHhPtV
SbvVjES5UWC1b9w97+fEUGipEaxmiMfy+0U9Ygjy0Hce1PH8OUvyeteYXfl0/TOtToibFeM+nq/v
zJa6UovkKis7z1Yq/XdTCb2/iazEfjA6xRcbwNyVwZA6n3N1TGVm0NHlGbB4FwcB4lXeECCmWzd1
+GKRSVMTDdstRZr3+4849cdYi1OdqkUfxg1j9ZModnFlfsEGwR1DRT5OjrMRQpSVmTEpBDiV+eoE
cHk5syA0q6Q3a3qYofVkqZXrN49phx4XShp2eBCEsbh2nXpwcWhyORm3SR7vU5kCSEJW+OFvCiEb
jSxucq6gpTI0Hr9FY6fm5JVKkB+iqH0d+iA6kmdvxZiVacNXlmfFKjRRsHq7nPaYdUodT6Xw8m7U
8bEwSHCDMTwbOsnnhycF5JMbT5mpCtQ7LofylQIcU6YKr/YH47aLm9SdqgycgKIVG5f4+1BNDEGq
HsAggpnk0pdD2YOvtMFoCc+IjVMSWd86Pw9d/JGOU9f/lnDY+vhR51FC9YQmGVngMvmzJb9T9MoQ
dCfAyaMxnfHV7C29r5UTgQgo64c4Oxv13fNRTfpMcerR64E536moS5xkqQtuhJXRglPyrdO+soxw
VKGUQKLnSCxltKuUAU2pFl4gcI9qVe1XV/qUci1tOIAMtm7gEHrXN8lKzGRIGjwy0vNIWywCjDJO
EtLkhfDsvvihtqWNO5acbdxs798is13c/wZZRpYqHcuC5fKyQP+BaZO4hRlkegTzcZ9XeXNXDn14
loPk5frkVr8fW4RjYNBfWvZSg1rzEf5QRy/Tpb+sqjkVVRMewlKkO7yzX68P9ib+dlkAYJazqjCt
U+A/y9ahNWDKATVu9FBYbY+y4yefYl1rz+j5S5/NPjTB4Bdp/S03cvM+S3rjPkHo5wW98OEpR1zm
KUsjnNEyH0x8WbXU5APtLi3k4iVUkuRWa8MGT60ECK5eWcltYo3D0SrD5rbEYjBA3qSyhp1eR/7R
1zMZC3DV8SFB2fXOHk0BULZXbjIqCp9Uf1A+S2PrWG4lYTv74foZZ4WPjRu2OqOSFs/carJbolxZ
oc6FbEGYHEL6wi5ahFvIuPd7l/Y0qbUFDpgH9TLrlaq+TSSBtISeaFwgKQ73+X6QmmiLqLvcR3P9
yEDAlF7ojCpcDjSNEA/MpBjoWASR9Vfsx+rPmkaX6ZIjNyApq9IPNg7mmwX2n9tpHhRoAwKZ8/Pr
Hc8yD+rJzAq592Iswe07HVfClO6VGUYPwnaa4FNrJeoAGEiN45twTIr+6CBG2uxikCwvoD/Net9Q
RzQeeI7L9r4AtqjjBGDK93XWieYr1MpM2Td63f7VNX5f7NHJ16WdoBN4i8e6FAa7UMIx53c6JNn3
TskH/M3CVGlPhTPazhFbsnTWyR+G6BXMeBDubBX6zJG6ZbilLbL81CzGLOtAl5iWjPaujl47KfQV
Kxi9WQcao1jYt5Sa6RrVx+uneMmEpBQE6wyxAFJjuj7vpNEMP0wtrSZWOTFyUr+jlofUg54GcvhU
Wro0HIo2iVWvVRufpw+CNE9y3MW/jWywjm0eGLSQk0GYu0DBT5e8GqGmsyFLlnwTl3H7lYaW/6N3
mgRCEaSuJ9MZFGlj6yxzDBxMADBAFgTPR+NhGfYqO4BEzn6m6VBR0YryNIOnV6NMJfox3ojtK2dD
n+myAKuxsHxH1ZMqKVYps4zo1/d/0SDtd8I07kZUfgFQbOl8rA4GEWOuSM7qGIvbSg1CuRZpOXpN
WkWu1k76FwUBsiM93datldr/4AXCZoCJQU4I0okqxbI40QZyk8dRMNddtJLKkh5+KtrcbjGN6LXO
VQGIif31DfhWhFice/IZkHc0jsg5lnXkvimwpQxQfGkUcfCNb9w3IKchhhnBoTeam0FJz6Dxj3lk
uS0psoxiN63wjYx4baWp/VCTnB023tWZKV6immHyGA3M3jpZIhX7UC71L6UuIWGlxVvEy2WKMK80
HSsDvRiFVtkSNW7JdWLAMWk9Uufyvgvq6IcII9w75Kr3DHsIv2HghcdUimTZ9QVfCy0MSZkUvxSQ
uYvctdPLIZm0pvOGqm73vQ/BT0zOVm91bRR4I7MGE0fzXSeiLjQNoa2YVDIMyl0W2zJ4CmmLWLry
1ebMUaHWxPF/pxI9ZDrtql4SnoXG56nN++w8EqVvtSxRf+QIjX69vnbvIw0nH491cBloLuDIcpn3
a6Gq9RwSxqvtX0JDxC60i/tesX98eBx8t0niLHYHQU27HKcSXWkHcjbyjdJo77dGc2rseMSkOi02
CiNvl/ni/MF3hupFc/sNBHc51qhUmZpOGjFmkinZVTzMk1MpUHo7wbYuUXKhLm0eptaZnJukzkfj
pVfU3gGVZgK1kdCWF6+jDONin9Djd25qE90CT0HK1tgNeafbrjFgmfXBJ9gc9Mk731QnoEQts0+J
+C7UMrI92/DHZxVSTYfGW2l+moIyQxsVMeYnx8AB5+OBguWCnA7iSFeA7V4uV00XzxC9NHq4Pzp/
Y0KWu1qg5uemE9pzIE9bT/V3bWkiBcQkhYIgDia8Nxd3QNu3pYQmzODpUuArx9ocsp/GIP0t97UJ
NLjWgxwVt9x0DoZo6+9UpkodLbBSepIs3yj+vr4zV+LWjLaa1TDA6MpL3flUTi3EPsrWc8a6uQXy
o5/LEQWuXeCX8n0hz1b2tTL1LtThLUODldPOkxuE5lzKpuS1KKFkjSMQpbEaT3WS34Ga7lsFBcHA
6eWdKng3fnymXEpAJ0iCuYAXZ7AZTcP3xdB41Cwgd4ZlJv8Mwi75uxxle0evoLrDzqasD1YWt5V7
ffC1qc50Gxp1/CeAkcUuawcS0ThtvQHDnF0HR6tu+n04hogUys6G7shKrMauhvo2ekMUapYMOBSH
qkZGvMxr1DB+VEReu1Y9OofrU1rbORTrqaFTt0cKcC4G/FHeFjSjCnvMGq/F+sPlGaCc6hKd9CZL
xEkXmnQAfisfHUkun6+PvDq/+bqlCEXutvySkMjtyCi7xsu1Sjn5EVXgDPfKjfktixmcU2TLgGnD
cea0LjuBcVokah5yMroM/couSDgjqQgwG5IylBzar2neio0v9w68PA9KbdZicrOJ8TIahQGaManN
UFJXS45bhUal7Iomt79pjS/JOykubNkl1cv0vebboIhVwefm2k+UO8uCCO/mUH3DjUtlDoKLO4WM
laQcXhqwkuW3zguwpVoZ8rMcdRx3fpgFgzdZlUCEtddje+MBsPaBGYwCGThu8oFFTI41BGlVidOS
5VF48DtTcSejKTcWe+1MIkwC5oH2DP2KxZnEmTotJpEzSpH85aQS5OvKeXTU72q46d+wMdZbM/iP
w2JJfQwXOms9U8O/wdL6felHRz/XPqUopByvn4/VrwXtlsNP5q8vi+55PvbmpJm1l8UaEnuKX9n1
Hh2UfnKTHILRx2Mb6NYZ+kyT9X3bohEJrt/zQYkNMb1ypoyjrA3J7Yg+C1q+6rgx3vvpcTSgwkEM
5cYG4n0ZeOqWFlobO8LrFFHGn53YmoL7SlfzH8M4dt+vr+X7D8eOp7JIZRIJJ1TULweLeTfzYA4n
kNbJYwFCFiWHaR8E3eOYbjJl5qv/8pjhzo4AmM1ZY08u6zTIbgwIKZOO8lBEqVr3qfijhjuN0lz1
bikZYFNgPde2ED8d0SbOPq6L8Ad+CWbBf8W/Nu7MlaXmGkEygBo1sOUlWmcs1WpyMnXyIt3ODvzv
/H1o29NhMrJ+Y6j314nK+4UoMz8eiTGLtEgNVTFmrSx7BuWeQ2S2wq3Rmd0bDiBkx8nGvQxBCXHz
eksP6Y2Hvlh22FogWuCMEQfeKll/HM6gtzN9qhzT04K49UHLycNLXofoRqpFqmau5etl6lKi0n+F
YYjktBJq9iEa6UgcIS723yJjKNv7Dni2tlOdvnFuRZbJ0skYakTZI9RK0SuJESTWxrFFIRc9wD0Z
opx80n2esNSQFQTYjarrMkTepjDaD50aaq5cilg+2Tq6a3cJdOTxhpEl3Q0mA3+SJnTUc+REEaLS
mQNZQy795KYqaqPbqaiAvyqdI7b6rm/P98vF4lmG+C9bD7QIlf7LAxEoFdIRdqN7JQxt51uQd2Z1
kAq/xCFFdIDy6ZbmxV+lAGDsaqHoVOTijdzaleRk1n6MxHicTH8QBz2JsQYPosk+U8S39bMmtfan
Sg3M52ko/epvUlaDpprV1s3O+D/Orqy3bVyN/iIC2pdXLbZjx9nTtHkhmqZDSpREkZKo5dffo96X
xjFizGAGAwxmUJoUl285y+qTkg6eDUc9U8SMpNKaAX6FYNzyXUZdsMdP9Z0NzE0690KMvD4EH6fs
4MkDYAAXHCSGTqs2Ps4qHtk5uBp9q95AE3Y5uhDqx6qXgL2i1r0prMBkgeztB1ZoeSFDOXMI13Yb
Ykd09tHdP7nvnAIyVo1ToN/QwOGjsoIlMX6vH42CE8HXt92Zma7YPLy6wEAhJ1hvw79OwlJ6gBdU
XnhVwUL+mXLLeppGSNskNVYILvLQCr31GxizJl0LE1YWF9G3f/8LVuNXFDJw8yBV+vgL4sGYphx5
BClHKOlkWHr127PAP0hGwpw90sJ4B/QD3BdCMyiIlZdFYf/LBgASdXiDAkCBOw893lOC0jIj6Gxw
1115OlqKhOAnzMRWdwa2lvnX0/30bUEIg2TVmhKgXvYJMyiI7g2hTXwV0MLLpoqRa7czQQaDBfH0
9VCfgioMhR/uQj4bsTPm93Fl63EqqV2NMdpWBrcQypAV7H4onBz+w5ywgcBrRAPljIDCCJPZJiop
hP5CfnDjgSay11NScXNJ6vfTo4E5rVWp9bFcE/iTo8GNb5WzFDAbNcK95qMjr2M0N/O2KuFPxUmV
WqIeUiGtYLgQhXzC72GXwIQP+GAgreHXcXosw27ioLyE5Crog2k/xG2bdzZj2ShrsGggBYWWFhyi
M9G2cEOYynDcGchC/f76q37KUtakEmY1qyTIWndcV+ivExvCEzBcKpdcOVNZZlAPBTfICrtbp+se
QPAvUOt03QtT/xQTrWNC0wVBCkJnXBMfx7SY7uLBXtheeqLYF8Gstk4wL4lXV1FqFmiD/Ic5oiOC
v9cixel5lJaKQVr00bfWYQi1TgRhzIMhdL2MUVKNnZUYD43frwc9czLRfgBIBvnBagF4clyGuKGi
b1y2B6lb7wHw5lt4OfTX4Cmb3X8YCkrmK/N/9a07WU87ruJyrBsGt/K4vhn6FtQkTug2qh1y4Wye
2y5oDwEbBokM2OiebBdtILYspwHbxarqzeQbczN5MJ/WzKM5gK91VvWecwFCdW6/oDAOQC3KeqhT
nyRaRV9zeAJocgVWSLBRHKrcUOu70d2o/rGbyr1U+z87ydVaCVgqa1UD/Lg/nbAVwucFuZrcNs7R
scKFUOt3M2hYf8FOYw/dS/X8H77hX2OehK+jqCYQFjkgkkKo73CxMHmkbFAkdasv2SCfnR/OHl4O
xOaIyz/OT0N6uEYLE+vZwN4EfTorq/hK6nIWnYSVHhPXFZd8V8+dB5CdYKCGmi8yofW//3XRlKBY
cOo65ErAuyeBkQD8UBxnvJ1QJ7wAGvuErVqvVtQ/IOKAyhLaVydnzx2527pdT67CCirdMBLRe1K7
1EtGdy0OukZZJXpHzP2O5lHHkpHG05JYo6UReLv1BtpudzBzeOReAZGeqOYXLqSza7ESJZCmAEJ3
evWTAC63JaH0ivnU3logmqcyXOQ3d2GX+rmfCN1/1gKidysiEGzm05xQkUUwH7JpV4NPF1AZLLqd
QkgWqp5lBP4JWQWpiRyN69dBg9gZ2h3caNAiThqt58z4tU7dxu7uv97u57YgcnB0Z/+wHU4VDOKl
NrHL8OzMfAgytJgf2gDADVe7ZMN9ZuWih5n912OeeezBZkJreBWuBdznZNv3ZplagqbTlWlmlkfh
CBtRaMod+kXNqSX58E9XMZF6QusLAeG5CwxhP+6T9eqE4PnHvR8CoFJPMS6UDtIUq/HssrFmp8jb
hamsbsdLmrnnxgNvBbAQSNihznEynoJHdRhNhgMwWdbfq2FsH4QpmUkrQ4ouaW3piwuR/5noEAA4
CH+vYA37k0+hA4mICZxyti95T+c89oaK5rENsNjXH/HMxkERcUVB4HiD9XDy1jUTbn4opbE9ZM2d
5zCco7RE6yEBh0XvbcpFZg/oUX096LlY7cOo6+z/urx8xephWAzbEyrAiq5InwIzWd8PM7NTp2pM
Gk+uEelYxWGuiP7NY3ap939mhVddGJQXUGr83EHlEXewi2y2F9ARmhPLwts0lkXw/eu5ntk7ayMH
5TH40qLHdHJ3miGstQfQxl6PJYFv+ziKrB1aktZ67LLBsaMLA56bF7YNNL4gBfwZdR6CyTwvrkev
tBLdsZs5ux2I8q++ntYf394PSTiyfYRIUDUOgWFCtvnxEwIuDD6/Y1FwEGyowZb9aP9yjcWGrSN5
gZJcGehn+FtB6KIoS/Ee2hV0PmB5+DLWjvw1QPZDJoLwoU8gfk62LYXZXTLi0aBpb7HZ28xWNfCE
2n7L88hbOjupYbq3ZKilTtvWbcg3PZT2fU9ikqqq5PeNhnSFIwfvewXx3h9cWIAcsTVcjK2qXJLe
RVKPSzqA6OvXq3HmAQIJEthRBDnwdzwFdqqlp8T1Ob1C1jHsR8rtm1KZchd7c3th4T/jOdaFBzMD
NGb0QT6dWMhmz6AkYaxhttp629MRWrm4tiYYVvmNgiGW3/rj9RAiZt1CUHNwEzUulZ9GNg1VgpBz
ejHwV5NJVWp32f6HlQBUIISZJl6HUx4AxBwqCjW0+EpDqGQ3xrQQyVAZcaBT5Dx9Pda5nQ48ibW2
1QGwOr27fGQEADuhLsBQxdr0QYV9gszkwijrM3a60VeozoopB3X59ADPENFeSj7RK6IKeVuxTqUA
trUvMH53DpQ3bTZPMJ1fIS0JsfpLyORzFzR2FSxZAEtc8WofzxlAeSiHmppewZmHJG4RvUGB6Q1n
IMwKIKMTmztt9vW6fu56QcJkVU9Z6cqow57q9tmt5bPZwtn2gGHfoTEUgnG3LAmpTZfXrlPm4Ry/
UrtG2bR12n07FbugKJ+p04iHr3/L55OFjjziOqCG0CJ2TnOV3ky+q0jH95NxHnXfk1dQhfyE+cJc
4PZ+3k0YCXUfJO6gc30qpNaOoA6bJN8vdRR/cyDcM2yYod2/VQ3Amw6exyr/sAq1fwIRo/YMH0uw
AfZ+KNEMapcws2tIVDu8g125KgmYC3Z94ZN+foUQrQL7ZYFIvIJRTl4h6PmgXyhitgeKokCxUPdQ
leu/Oe2is9KPp0sZw7orPx6aNTeBMiqODKSvT0EVzF8KgY1S7EXkkBuQYJcdRFHjHGFTlXYAOOak
5mpTWh60Q+FnlJGg8lbF70uaG+cmvtJWMXe89ThIH49PVZhxUAY/pJRNs5fNYm8Z0FuJLlQE60B/
uqDxdm6/rhhblL9waeCW/jheI0ZAqeANvxe9+u450r6vgCBJ7ZKoC0HwuZHWIApRG/761HXXADIP
biGLfT2FMPvr1LAtEUg+R5Ddv7B7zh0NwLIAYMA9hFvwJNLXbGkN2gfF3vaM/A3fy8CG4IRLywtx
4ee7bgV9on6/fqrVIvnj4vVINupqKop9v/Bx5zVOtYNGCoeTqAEcO4LHK7xUhsevb5izg+JLIRDE
qJ9UPEADr6BM6PI9OjdRvgQ92EE8tNKYLM0h9ot+Uy4o9n896Lltif2B4hnqPmAynMx0mcK+i03M
91CyDG7hZTLVibJma6ebBSmkF4oL+/LsLIEngugf1AQAwvy4tB0t5QQvUL4vooBeBxyCln3sqYcJ
K5IQFsk0Lt3631+pNihZKMiCdYku1cmtU8AVFlZCku1r0jd7SrXecHcMLuShZ9YSaCkoviIOADjh
dNdEw6JHuAEihYkgFZWEde+WOzxSow1ZO0eXKDf7orvwAc+cPnASsGXW6j3CnPVH/ZXBNJWEZi8U
xfah5r/ruKl/FrKtU2wX98Iinh0JVwq8dHDaP91gOiBdOSMG3jtNFWzMFI3HVSYxg9zsJfvLP83C
k2sbFxeeJkDAACA47ayNghUwQS743oYb7ZjCzkvzfCLQxU/MFBuI4oemfIj8snq0ecceCzSj/jFL
I+IEQYr1Brvi6LeUS/lUYO1UQidOrdR0fNo4OrQf8RWXVyJtyEm2Zem+w/0NRrVgIo1Q3Qy8AFQA
3yF2OgZ2RX7ZkH4OM8C3gyFziT+NaAVXQbTzlKh/aS/K4bgxtQmQAKAmADSGB7sxpdKpNlr0KShY
gMYGoeB+2pu2WUDSaco4Adh4/Ka5pzbGMj2iZksshxrmCZda6GfqZsAUQiMcSoPgseFB/LhJcKxK
001zdFUJ0bs5+q7TnJbR4rFsagBeXqtjoLJVVFk9vJjUNCYLRey1s6J23rRlDO+RammCf4wi8jqC
MbpIo64urAv3+2lO8UeoGdrewPhCEAfpy2kZuvULKZkX7yZnnFDSj0JK0D+NcCEOKBA8aaHrKenc
AcY9A4mq6xrCle3qUWLZm7kb3SrxOGxCISM66UseBicH4P8/DuWXtRKPN+gUyt16lPahQ6OdhP7e
7TTVAR5XM6ViWuwLD9DJVbIOBaU7lMUttNShdXFyql3BSkt1ZbzD/3Xwa8iJgUqea5TTDMVe+voN
ODMv/DFoFq0YHdDZTnaHg9aq1TY83sEJ3H8qkVD/lrXX72tRzz++Hurk9v//vFaoM1r66BhbJxX4
IeBj75WYl6lqkxDPeiCT3kKdD3IWQ7F19KWk6exC4m1DBoFnDrf/x53P0ewAX9SLdpOB3/igX1An
THsCyAXlzr+rff5/cihPoyUPvD+OzcexGCUwnWlUBK/q2oGrhRPsmjqcNqRh850zwNl0NBPPv17R
k+Lnn0Ehab7ix4Ggwi74OGgHDnUH0F28s8jS3hk2miyMVtboMoJKUcOqmJZcbbW+RAs8t2vQNUb1
E85qaIaffErht2GnIwlJ49nxU5tYMl1cuJG7Mb/Ef1/n8Ndr8P85/jXUSeoJ1ntkY4vGu9Eiz/BD
f4l8eQQA59nS9DnChk3UXMAu/WJ0dH6Oa/XAxX5Fc/zj4oZjT4rRr1ZkAYGqJAKLhE/zsy3Q5Pj6
M54dCZ0NJAfQHf7UVaQjsl/pdvGuXjUNIYroJAx2SsxlP78e6Nxa/inPw5oHsiSnPTBsf0HZCNFl
j9WvtCluY1JtaeQfCav+sVu9qVv/ViDE/nrYcwcfUTvSWiAAIB1z8glhulVVVtPRXQ+Pcujpxjs5
BE9TDNiMgvr2LC4EK+eOBeTwUJVBCg3e9sl4uM3covEsujMtHEZsd9jNEHVLmFJHFfZXTm0fw4s4
vXMfETfoH6Y4+KGnD4QT1HPM4pnuihnS3SAZzrGT6sJr71zuur++XtGTXOjPoQAKBQgDXGvILE/O
H9BFk4tLlKLg0dQ7tbTFDiK9YvP1KOfuTxiPrqUCUMXRU/x4AjxvCsbZGunOL2edMa6t40xhmUM9
BeCGJs4F7O3ZJQRyHKRmIHA/pa2xJ4JIS0V3VhOZJpnmJWjyinf0N5xG/eXCqTvlXPxZxD+8G2CX
V8zo+nP+ip7BuYubqHFxiclymAHh5v2bZdquS5hY1PeSs9hP8H+AjmZqzn9qfwEjjbNKvMID2b/Q
Dz83eRC2wC/G44g6ycliz/jMs5CQrGMda/OaxzRzmGkPZQnBvq+/67nzAYnztfnugxFwasEjR0BF
FwDNd0MQTXPiw+fyESg2J9qDWt6bvHPQloAyfei8N04oRP718Oe2FRKlGPE9ouZPEjg958FU65Lu
ZgZejSdd6Lj6VYUmdZspe7r/D6OhZwxRdQ+n5RQN5Arf1TPqCTsm+ygFXPS6bL3HfvB/kqG9UHE6
dyyBglkxW0gCIb7xcUdB8Fm45SToDsRhuQNAnl0TjW7g1zM6t1PQAYd4OwaCusf6K/7atxLaTjII
EGr4zTKnroRGURfZKg+1fak9de5T/T3UyRHh1KMRuITRrkKyBUmyZ4jKlQmUg4Blii5k0OemhUov
ohhETwCJnUxL903fW8YKUX0o4vsuYNUWwiVAxoIEfgkscWYsNAbQn0LpE+XBP7Xnv5bQm/tCLxD6
3/naOPuImGaj3Fo+0bF1LlwzZx4/ZOdQ2gUgDAH9qayU3XMjfQZjVQOfW8DdVulg66lj3s3cNiKt
BExOvt4fZ0b8o1uy4nAh3nbaKGYTjO4lIsadXTq5rcrcnooHaIJnbIY2pvHlJSjWufsE3SBg7sDK
gHDdydWF+Hshfs3DHZsn9xDAZ+sRKk/O7Tj00ZuvXPtBQt31OY4HRi+s7rkNCqbm+gqGq13J6UMI
5U+H+izaqWaJNwok9l1rhyJVcS0yUxA3/3ptz2wcwG1jlMvWohmusI9nryb4KRNS7R3oP3I/NNCJ
VnJQm2ieigtv/LlgDe4ca4cNfKNPJg1oNofDaui6K4duUFegi07ThqGR+yuiC/zhe6h2elkX8/K9
mYfZTirYQF5Y3jPThZwPqmeA+CIwPX0iCQWyJqpUuKum4YZP5NofAy8dUMG8MNCZ7whmg49sF3Ei
QEwn3xHtQGCLAaBHGto+N9TchLrdAJ5/aLh8+defEE1S7BZ0LnEuTyt1dTcvrJqRySNTQqAN8H9S
6sbPkS5dMqg8czDwETAbnA3847Q3CJtfu1gf4l0FDQrg72Unn+bCh6Dw4MrqrZyisErDolNFYgMo
dmEDnVtTC8UU3AAr3+cUGmM7i4DsDc6G5qI5tqYtsnYMWFoi+kjqFrnw1wt7brbYpqte5Dk5C3hq
TLIeRwD35+rdESNkIfC0QyR3W0XFJjbDixP/S7rWGsNFMBFEh2fF/qCI/fE8QptmFEMFsgBpxqdY
L04aGHXjhvOGVsElrNG504AXF3qwWE7ImJw87xPgVXVXYZNCAVscomGCfaVP1TYece18vZZnh0Ls
jX3jrIy308dQhcofK5QuwjouHtyVX+fxYdyHLIovfLZzcTA6m2DBAvsJZKvlflzD2RXj1Bnsk4KP
sBmeBYTgvfcIRpA9rxPXw5sR25uBNXO2CB8EMkIuaS+e26qg4OKi+0OF99Yn7a/3mDVtLDVsClAa
kipj2iFpOJTuobKXdj/V6F19vbx/oumTqgKcICHVtkLf4YJ68imla1EgijqyWx2Zi9xoZ6K5Goj3
HfQ7v06ErQKxgUeO+TUvXUxQzOlt57nyON4Vh05y00A2Ef7dfg9rFJg5aWe8jyYmw9xbCtZlzgy3
GQiwx8G4dRsOaVwEPhSaE47aAzJp2lwDnvg+LHHvoXbiwJkusjsf5sxTabkbxxXRK/7Mlm9CruXB
i1v8wK8X4UycsMZAYLGuzR9AcD8uuhj6fnZ9pOW+UxVpDxEne4LBg+feul19EF77+PV40Ec8edNQ
ccBfaJOgqw9VKaQ7H4fEC04EaIEAqXZLncyxPEKILEjm1nngQ2ylzdIf29aBB2r/g/jjUYvyzraN
yXQYf/M6nbcBqVP8Yyed5qob+7wvo3s/4inR0XXckRx2f9fEUsc68uYkquzfUTAD50MegZFIJ3v+
Z+C6SCETdahGlHUcdLqlbeUwBcxm6N6AATGkhRQ3HWwD4Dttg7kMbx4zWwUQdnEiKvMkh9Wsu+pS
zdkGsglbA94hGOrtNzsWWwO+VWpab0zjQe29Qtq5bip7WylRgWk5HQJ/gAfCeKW77lgH7Jvp298w
eygAn6ndrKmijOroGFrKyYzyXnwq896rbktTvFfUsR8K5t+yxnuxWuvbVLrHoa22oDv6CWKwg6gt
k7kd7uCa3nkwP7E6qBk13W3feP8gpKGbTmq1wbbLYS3y6lhmSSSC+xRPpk5bZt0GdZGLisL8tqg7
yG1RkYy1VaSLMPd1x67xBx3pLIIkmvlOQa6ibsVuGgy46zKTFslN3f/T1/SeePbvrpdbaxxlWrHh
GDXzu2ywUiscR3Bxo+LwOh6i31OsIshi9z9QBmYJdcY76o924rIwd+thy6d+SAls0mxY0fU1mGJq
uRomKysnfRRlvyls+3tITR74bMpmWkNdsQEIC1G+SErXuW/HagdRgSc9q5c6MjeNzYeMlOFvjQc4
LXtodpal8wN+ot+nYvwlhugff/B4Sp3qpzPDq0N3C6TJl20dNdkczY+V9S3omtwz7hsrYZaEJC+V
YyCSSRRvrqJvLZc3qMtuVdcdZgoXA7KMqbKrA/VBT3JD0MFk6x6LHkz8EjRO1y/TGQKsnJk3U43b
saQ3pWjuNZTS0rKqthLEKuW7NxLM6qQZyx0IQmKzzJafop2UF9pTieUBkdaiJ7EM3pCUIW2vYimi
vBnFVe+iHm2KOwIzOsAadZRB1CG3ArZ3mOtDgavcgIJ+ryl8pkXcWkmxFG8x7Q9zaILENjCRqKh7
xzzzcymKJkfF6LsDGb+kCLw5bZt2yw1FDqU2njZbn6iskOGb38UMIh3wl5Kgi9HQfoK023MbRtW+
jqeDH0fXNZwT4c0z7l3AshP0sTKcd2jJBMUWpMf3RQ955ccaG7E+Ehj4piN6hznsfXD52qLMhAsS
0cDqTc/JRhr/yWKTenKc6SBL/y4K+58yqCuY65HHtkJvKCJ6R3wBOVA2phFrDzF6+UJ1BzWL11q2
d/Girvngv6AT96Po7Zy7wQ875s+4RAEyn/w2aWvvKapBUAgihnt/zkkPAaNJdMniVb8a6b32ffmK
b3OURLyUcXhcYmD+kT4/wVEs9zX6bHoc9/Ch2DDNTNLGw70W7Gbu5rsy8qA1EbAM71KKVCsLysFK
VLUEm4C5z5zOYKSP/k0Dp/Bfbj3fir546Gs9JEHTXoVueySz/UsO1W0PUnDJ9F1n6SVbXLUvBfsF
euSRrEZ6AEEWWaCKe9k4LzCffwMFZF80PB+4D7pmF0JRvZrGnBnFMgopukQBmoAQdqwPPrGxon45
ZkiiGdRxKpmwHqrkYgLkpMPprgf+vQUCMJl08DDoBaZMDU8azzk2nnv0YcWceQqb1OfzDxGZ65LJ
R9bY2LV+9Q0gfdzx6GyvxObDAGBz3s5mT0JnzGtoLuYQ6DmyeLluXb31pGelhbO8jdrs5skuE28K
0ejx0OvVCK5nXLpuk7uSAxg23lKKgzbY14rjp0T9LZ/qjHbuK0jVV4uHTieF7U7i0+C58Sp4E5H7
hnlv9UR/aBO+4hjkOKs0LX08X0bx8DnqVZn4nR/n0WiO4PeOaUBNYiD0nLQGmFB/bFEzlPdaQrCG
VzM+eXfPpdrByPC6t3FzuGWxZ/b00nBrgwjs1jGGpxqrEwe4mYBlLJLSawExxanv+iiJsXpO0yhc
G317343lT8vhq46P+60v6z4H3iHhsIPbD07NQZr25EaE/vtI2vsZheLA7sIksiVJJqeGpg5k7QwB
mK/sHiVrY5ieE3bVe+QYF46VTnL6FWhJEy6bvRkrqFV17tFEaGczODgmgyZv1HK+iUBuaT2oJKAS
V7j8SXvqQIoc8ylUOeQInW/nRr0WsoKXOkF/tx37JOZBlE+F+Bb1ok3QXcuh7JgWVO3UVOlkGLAD
zTzfIkTlCWniY2uhadHXT3KSdxpGbknlsWsVOTut/bfYhlmi1Yp0iAQ0Gst8aFDw4CK4Hq0gBSx4
a3e8TmVc3owdN9C8XiCe4U5DZpZo48ddptvuJp76vLUjxIDNUm/RXE4g3r51l35K2t6/Netvwpl6
0J6B2MC0CxgUzRR87TlNW8er4GEE+0g693C6x5/S1xYEMqrHpvRESr3wmi/yO2u9LbJbksegdcIT
6JbArAHBRYzBjPc9wOsHGp1KHKNeVB90cIOiS87tGWwXAS8HFr+6eFtw4Xjbsfcf8ILDzZzIK7hg
PXFLvYRS+qgP1tde233TTY1Qnn3v2yItBn2zKMtJxtYLD15QYIO4+wbLOYsxyEObHxFvHo3b7lpP
P3DGUNWB1yaevBkeTYXTbOfBzUvT34xu8UK8/s7H5+0cEOMbx7tG7e6APP/gOTjVQacST3d7mMVt
mW6BxAVWtO7pBodi38fVz6Zl14ig9vMCI7Bo1QmF55WGH1k59ne6pjrBFfdOp37OGtvOe1lDqKcE
tQ9vSWLgWph0fZEM0CNMpVAmmWLe5P4SyitnmVFcK4HM6Kt5SK0Cl5pLdwB9vEzaq6+nviQ3hnR3
SnhR5urlDZt8Zw91m1TU/+Wr7tVh9Xs/VZvA67azGZ6AC/0JIFgK8ywvISOxHj06FfkszKNDu33r
qwwmEW3auM6mpCzEJeDveOs+cG474JySw2xkkUjhHusO0JAJnExctyOEjVq6JwUSrUH5TT7DuOjo
ueogKnmADJVM8Ai/8anZDZHchMaQnFBYoCYMGAiX1M+tW8O6KIIP29LArBdcio09tT+BAmo3PbHu
itK9HW0OtL8DB4KS304hmFFF1D31rncPvaktqYcniaqWDbRBQgAlznpD34nT3xK4laSsF0tij/a2
qKMdCIGH0hvfoSeWFnZ8gBVWiJguuFFaX7vh5GSojf+EcCIiS+G90laJlFjWmJW12I56+dWr+hYg
2muPhrCbRXCEWloqXTSSO7f87TALmp+FvqMoHOi4hwPTahDWimIb2OO1PzTH2QZIf66KGyEGfK7B
TZ3Gu44dmY1u+14txe2MPZyIyN93ChmVD5LYLISX9ETvnR5+RA5U1CNW/poQekLss9e5WzZxwo1d
5z0KiWbpbwzEXjXV7pVXeNMaNv+AEestq02ZaSBEvXZ8InJZ8tBTzs7xxBaCfrumIT+Hof+5lO5T
F3v/6EY9d07JE13Gh7ZwbxzAQFPBwC+YFvdppJA/bRnfQKpnBxEgYAutKZeAK1jYrYljlzjs7oxe
jP5Nx/DXAimMqKjtJOrYTcjsDL2IGykJh6Z4qa66rl8dEu8JaRNLh1diEoc+QCw/e+MrAHl3MUGA
3c/Dj6UYtzB8R7N5JklInDmrSqeCmSL7BeDvE7aAv5eBn5UhFMfa8rGch9+1B5euGCgbDo+zvIBH
YhKoKtNQvk9GU7DURE24YSp4JqPaMM9/d6BUn0Jf+00T2WxMWIm8YjyXPert0hnweoTeb4frPSrT
CXxIEe43aRc2UwZ5qX/0MO8Gd3xFifS28XosVGv2Y2shJvFvS+lkvOBbUK7Mo9ThQ8OQVRoEkwpy
LxCy3A5aH1CdUblNyQMwtg7EAdQ9rSApQZcwdfrhZXIWJEpgLqpBHEpo75hVx4Q7yDH7grZo+ldD
Vk+Q/wzC/ih19Voptdda3Vam5dks5Z7O3jO3/G9ygau8ooYnrAAGv7PjCUGe9eYbHx6Vkbw24/ID
amnbcHHuvLE8FEztHR82gc6y/IQ/J0IoeFCn0BZAPDxIb4MnbsiUA58LYFjYVWj3cyK6YErnSbDr
1lR3QenvoMxXp6wYUbTR8opUbj4sPgzEWLR2haq3zvB3t4mGBGC0AuSTokgb2fE0FG46OlEuRrUt
/XlbePzdtuQRZYJbHdYwdhyZzHrHf4Wr5jcBT8VEtYgMPYv56bQuTmMHPyGfuK3LpYGlbLihxdBk
UN1+COF6knaoj6WlHH97HXRoaAePLBVNb2OJP1tD7jMpnPkQNfIGXDcEKJ1TJL6o7okuXueCgnQ1
XLVF9cMJ63ePF3WqTPEsQ2SC0cCf+0k815K9IUCj+TDFB9ZZBz7am7GaywTF1juu52tn0iCcaNy7
TnAcG9xDEEOZEgiKmK2uQ/qNMbJpkWGK0fgJ6jbw3+h2nAw55NeKmyWiA4B/9g+6CJLhX7bOgDJA
Vc6bxeI3cxEiWYVkMBVRNip94xU+vHWn4I0ClZPMhferwXttaefRCac2HbvwXS0+BFnUHbLHW5hh
QKGg+S2pBbiA0yKNXb5DuBhbNLxfRbRChjfVE/YDMKtuQhvnGGnADweLLXgxyMFrgGdwRJSgJt9k
7gTsiCIi6azlSaIUmgRTs59UNOygSE6SqA/x9rjTYwe4TIp38GcV2iwpLGT5HauPgeobaE2IXcfV
fVRYC/wRSD5J3Pxxxb7HHnlhjb+NoRlfVWVSQRo4raFdHHfgksbkMVbjfVc2r4yIH0C3bWHG1qUd
KoWBP+/7ziQ26XKnjNNyxccaCRpaDbayu5ZkwuoF5KgnP/CPnvZxK7o7TSaBGqC40YPeLqrBFhID
jMqHYTPP7q3yut8tt+5hD6pSQuVTH5IDh8ac8Oz6ZyXwUGqFliVIOXg6/HskhK+TDQ34YAh3oalY
KkJwhPHcgkZCwltd6v082vuZmasF9ixpEMBYygwI6Y06yNl7gC53HnXeD4hIfytFeNVGy2Mvx71Y
hmc+yUMVlU6KIibks0WwK4ZAplHZPAK7pdNeFy+gKhzFPF0FZbTteoTo1v8oO6/euJkrDP8iAuxD
3nL7qliyimXfEJZlkcM67OXX56GvotVCiw9JgC+xnBHJKWfe85bSWTzTAAhaqp9QleBT9XS0QR8I
R0y37uh6Qc+0o2YTT84cPlNWdzvhj/eeLveaaOZ1ZasXe6j5COamwYeVv/Ndy7rrQWr7WR92+djD
58HEelYEnWHV/JbZKGU4cLDNQIZlmzvHrLkJUJ0FWan9INP36EZpzbyzWBKeTAKFJA4CxGSxw8hf
Mo0erDr5MddNsXX9cdVF/h0gpgxmwdLrbD/iQHWR6ozfJjn8dbqO+63PK4y7oLG7DRs2x75JZ6Dt
uzfgwucsGSSrDxNPPSrv9FK1QdKF+arWtRcM5ze4TelsJ1kcqNnfxW3x6uTJm2W2t3MWyUDX9KtS
65ZD0nxoccDHJ34XZ421ihx7L2vjlwA/iKUNJS4LWQN2cm/60QNasCdnkDFSz25HUXWl6opty8RK
iIj5xYUTnMpaObWMdkUnfxhmtTW5d61iaaTbOvaudKt8Ih/2l9dnXNg4r+d4UR/37XZw3CggAFds
JuHWQc7kgcnqrH0yZEcu1IQTvPpO9J6mmtokldplbifRDwJ0y0hRTYT5FvRlCgZLS/A+N7+H5AsG
CPyLvaElSVD4UcaS9tfZPHIUOz+1OYPUUJkQiXMimEOOu1lWhyJqXvxo7LYJIg0O3/baJ2iLlZdd
84GxlEi49UDEf6iG7Fi58cFsjHXR19uxKcv1LCC8eOQazmyx9D62hZUf+fsh5xtBXam1b8w2AdwS
3yf4gAerBJ0CRbc2UR49cz37aU/vxYg6WcxsuU75Ws2jvWmpJAK9IoPSq8Qzjam94RAOrGl+gNfW
UzjkG6qRO9wLtm7XrgbP3WWRxf1iYXHVZbc4AIX21TD2N0Yhj3Xpy91oa+YunIwY5CB/nLNxX5XF
PtXQfnt+9C23e/QvEbiBGtay4p5aNAC8UZFvBPLihpQpJYerUU33WOKs/Ua/Yb/BItNxtnM27zC9
fbYEaUIq1W+1JH/n3vFqdsZzZfgHq472Hsl6UBXS61KKLUalR0sOxzw0jC3pwSE+RRRtthhuvBnk
IBH1LXLY17mOwKzaX34cxas04UfC2PqdqMlgtmhVINlYV0hF/6alyFcuNeq6qpuXvlbPZZ6O66Gg
D+wXzrY1vCsEzOFVnIw5N1mfar0cAhwE+jUDFEFrsh9ZQ7k3ZX3wNOtGxfzH6zbunN4kkolfG3qK
N030VFFrLYTvfWJU10zQjs5T8XvKkxtq4GPnVteFiH/Gpr6emenws/ddimFI7T5bg/nNcvq9TnqA
itp8EzYV+NdsrZ0Jd6gWhCQYKABWwIhI8pF75HkYbQB/2A3H4XtVte++UHut959lKv5GjriXakJ0
Ex1kbr44EbIxw2ifSL8uqZL1ZxRNK4xgXuNQcYUY3N9kD7xWWneXkQw++7EE/MzKVUj084bykxuA
we6iRv1HY4bPOGJvDLN/Kvq5Wg2CHimShk0V1d/A3PhfxyIgwNoBaKx/NL7c+1a9oc3L3YO4gMHm
S0XjjabsYtNZzj0bE470rvVYUVwHcxJ+7xMjPzRl+jAZZb7CHEsjMnTu1kVKW6OtmMdzFjsgSsNd
A9+ta7T3qp5vfFPemun4tyNNekzVjyYOv5eUVZQh2zaZb1nBftA36pugTgw8+q4rm9TsrRzCv6ap
aqxBazTelrYzrPzNnJq/OCS/dLWghKsMNBOQMJO65a/2s78ynO5u7LWDPQ81walaoErxlHEjw2h4
N+hssl3VrWEjVbgBJwAJedOvGrLSNzKttuxDe38IM0K422MluR2HVnIrOmaN28WHmbtDEKn621T6
u7LPxcpz8wdMC7J1LturZmYvLJ1K24Z5diVcEA23swu0GNWjpZVbhLy4inAHD9xacGZ11Z8U7fXk
Jn+wNOePpuZtiPLvSUeAZpFEXiBakoFk/QaweFQCxQhJjfeqrJ96E7WHDhKsZu9xuTIm0Pz3jfh3
g9i1dr/C4gaADnAHnfLVrPu0kppijf3agcMqvZkLdWsN7G8si4H7QLadhyzkxfDlQvymgjHHA3Iy
UOHGOYrolnVi0CeKh8fSrP42naUCrXe/12PjUxzGCiMa9Pha/8twhqDznfu2CsFLC3sl89FDbB7/
tiVipUgUm8KvXrA5OhqNjYNmW3A2+gOwohSboXGe60Z7MyYWSjH/bPXWDOzI+J6U3bwpHWOtknk3
+EO/GuZOBsB/vy1vPsS4atcq3g198iLL8N3j4AHgErf6bF870tWC3Gfmml4a+OAwwOXgom3/O6rM
XapxOPrpJk+Ie4rkdNv7znsZRnkQdd6hHNJXtBpO4DnzkVYAZY5TbGED7uZwvtbBxPy4ZTduvGbj
6nW01hXJd7p19KfhJTPGx7zjAuYl7BZWPzyKvAQNy8PHsLWemq7+RtLTVWbbf1OvezU4/VehTnMj
QjmjYvFzFvOBpLt9ItWmtJujsMIby23JjbDcx3b0u6026o8kSVzjCviQxKQha/ZG5c5NYvo/52L+
NTXJre0Pr3ktr0O9pnckprekrHoIVPNdhkHaRGCkPhc7TNruu6S+5zh6NKuGV2YTy2POZNnr5g83
E9zr2YH7fLmHTG1gTdXaavOVUZKLRR9yh73gxoqAprri+1AP74kdUjZO1DKz/KGc4W4uu29+3PwB
hYfgM4w3MuUH6jQPRCfdFWTUh65tqGXcm0Ro64rOs9b4myz3nj2hdm5WPvgLQl6ZQKOF567nJBuD
UjxUbv5WWebarOlHw35Nox7MqbW4kks6NU20NpLhfmx18EXETKkrLzAcTmkH/3rBaH0ghC/2ifDD
P/aCQ6nlZe+iKW8j39pLEOD3WHYP7UgF4iamG/SzNK4nWu6r2GySu7Lrwb2pgS+IEv+R/f6PC/Dv
F8GvzIDnjLcf2tKPv4gFRFoBpnqHQqeTu2Vpp/cIsam+rImeGbxxy+u2LZzf335kGgb3Id/4Qwm1
VFRQxNyVpNxrL1AUFobHyW+1RJwR08XNAEbwCQNkElGTsYLFIXZGHCS6ce7Uyoy78ZLTqblw1k5H
+pd0QIgoNganQgckHB3wXOMfUENbw0pLR/+G2rx50bNs7O9gX5p3GGN4P8zeLwAybW/2g3kwo5+e
lebJIm6zDklal8a6lLLTdtSl9jPWO+rJ0GLFtcazOmDZKOWu2syFZEPQjXYk967mPv81yeCESbJ8
THSYOP8tKYYESp+8Ns2yapWlimaxRZa6dCNEeZHM/4TchMgwaC7M4nNfaTFUZzBUw3gxfZw7Q91V
o6njgzG0sX89xVZI3WEOzImvH+uED/TvsXBfQNOAMT9FzIkYRVmGqCKfbySI9dhNOehXayTEfg2z
uf56qDMcjYXwBx0HPufCdfz4SLT9FxNshqJZVDx6LR22XduZTs9RE2G2oNlFzX2sLtX9MFeILss2
r/5+/TucUFN4XKikUNZw1EAG8ElMwaVt1jS3FwcqgPpuJEdl22ft/NtuOWjTGeA4wj72x38dFD4Q
fL1FC8BrPlUnqxbWAApKrjH1nG3i1rmeu/H2MOqO2s2OtC5Mnc8mXkxVvqSLUB0JL8N+fNFGZ6Vg
IqF30NLch3RiVGstn4Bye4L4xAiqWtb+tnZn9Jj2ayj7l8iZqK2eRi+7c3rN/u+esngyLPRrgcKX
aKoTUlQ2FZ0j8eY+eGOnaOBHxTbvsEEq6vQSv+3MurEWZR6K7EU2/WmoSEUoPW3rkFuOptazQRzg
ipyNTu2+/qjnjhkGWIQy2FJipXgynT0Zl57fWtZBN+m+r5tMIAkeSUNv9qk9paoPssyQ5rWsEF+s
61IjDJeIgt9hHP71yq4UF5bX5w2Kqc2/FhtUOOinVsnVqBKzRc13mJrW3411Nj3Cb7bpAhvGDblA
4/evX8DnnYPxLF1Hd0XSDIkaH2cZyJudhiVVbFTTSNbiYbqa43JYV1bpbr8e6syq5TxfDBbh1WNU
c7IZVkygosUK/OA28fBUyabQd+aQak+NL+L3GKfZdBMRbXXhE58bljHxPCKfcOFnfnxCpwEM7EpD
EF8W4wlddYovq+y1Xg8i6GZPHaLOvyS9/LxLos01LMIA4U7Czz4hLMOvt2NKeXFw9HitiyZfjbSp
Nrgf2ghZmtssUvTNIkLntOw/+3UuumAoqOiWFgLf6aGj9bMxFIUuMJllyvoAF6tMc9XBaSxj31bQ
2YoRyfzXH/fMPEKaRIXEdoWK/ZRNnGfQ0T1RuAeprGzfV1az7VvdWke46h6+Hurz5uDwWJhrw51m
gZwONc5DPpdZGO7DFNB1aE1kDLZ/KXPn3CjsChhDYCqCDupkYzBANXB2Q93WcbYmgdcRyO22qNMu
UNvPjsO2ih8wnw2y5cfpGSazVs3w6Pa2kfUQ/No5tNb0KS59IPFpZ4E6j+4IGYYNofOTb0KdG7Oe
QXQ54ipDiyA06hb79TZU95HWwY6epNmsc9Lzsi1kKzgmLnaFJchomBzswi7DrW52GGPYfYg1WmUm
DzJuaNTQxs5oV6ajcYMBf/E+45n3q0Xum5AapZW/hY/cmGJung4WWXxrw8WmunHa4Y9f4RuzaWtN
s+AzcVMKsLePwf7GPnRRSoOx/8zMWFib2rBbscocrdOQxKjqNaRtXwWWl04u9NjGA/q357GBI9Lq
qHHTaQ4DvbDqdJVrpXYj636C/RImwFYWdK6165TD7RxmzSs8S35omAw+dDv4cGmcZB26mfJWnjfu
RJviJzAMVvor1UIUVOmsLCuIq9iHxzR5cYqzvtHVm87IpnqFnbEe0fiI7afa7efves8HpaWaz6i+
vR7qWkM97AdIRY2XIZLFjavNZbsewhlmXl5VQJjc0iAXfb1mzrgZ2ohPfVi1kI6xPTupEEkpCC0C
YMJDIZx23Q6ThQnoqB7tOrnv9caFm2KhFtMcEzKhF10ZOr3zr38Hc9ngP9wkEKQt+xI+QFwlDOfk
AJDAB8D4HnawtoAjG1uN/Shl/VJHmCwC5au1UHrxgB9KZAVKlZaiis192LtWafwoEHPfw6CqIvi2
RQ2bQ8hQBKB/YOCFkhzV4RTBI4sHguLWRTeYL55orOc0NPAuLzi/L3lSfDpaFoUd/HCBlmrJ+zk5
PFPCdDygB//Q2278p7DTvAhAWIu156mB9gm573UIf/Lr93juW+rYVaHxW7K7P/mNFW5vaZmXR0d/
BJBMBjVsm16k60JvcR5skn5bS7PatACMB23KjGclEcp9/Ut82u9hxWNlwbHKWfN5Nxm1ZqDRDDDY
xcV8q0Z6OlaRJg9Cp0f/9VCfzlLeMgUKD0t5tmjgP+6QThfGUZpNGrGMWrLxlGtvZGlbQL2EGOUQ
Jq5U4chNUupISebhkobszJPyqilCLfwqMa1c/vz/xAd958+MRGBpRal+wxVnemms3tnhfDptvn7S
T2cBT8q9hoVK1bA87sehZlrvpnAGzAI9TdsPraqveuVAx/zvw6ClIB+CGxzSrZMX2oUV/LUIaIWb
UvJiy7TDflELVXZhnOXoOl3vWGuAnCBSw0jqZL0XsWyLKYvYc4o22pfl6AdYA2vH3uuma3uaEyDh
pN4knQ8n9L8/os/pTZnJ/OTC8vFNAs7Hdt+WWDw6NkSSObKnn0QYiEvjnHtEXqFpIS5asJiTLwbn
kCJPjv4BmbK1QjVNm3LO7Ir9rMRtg6J9N5qttjLI1f3P3mrYVSGlQrNMCuUnTVwsGpFHIZEJvWvA
enRkeFfNrr7WvEFeWIFnlsCHoU4mjOaPpgjpjh7aWeY7cyxp4oSwouyFcPT1h2Oyf541+OcsIj+K
YXbqk1c6DoqyLvXCg9uZPcSrWW2raVLbvquGv5TSEwBSlW2HKkyv/YIfCpK0SmgKW51+gwDVb3Z+
PIwvllHZezcrxpUOVrwjumJag5Jlt5MIy1232AwEM4kL2cpp0Ufu6j4yk6CM8WjGmdWj6ddPGEGo
8rWg+vmdhP783MZyeo6ssHyV4ZQ/Na3f7VMnSd21o7fApS22Dr+HdnGJpVMhiyDSDOMNS1b9vgGX
p7UziVWsMh0rqFq9ValhXulNmezcGm7hqpzwgdWnqbQhOLQ2UYpZ/nNMYu+2pwy7siHPH3vYTEdc
GTXIrRjGLioWSx2Uzb08yxwyKP0wKzYoSSSdpNqLHuZwoJMq7W4f9vP82o4ODT/V+fVdr+sjTPty
+p0nNp6DJIvcdqObvJnYU6+q1kqfbTukqRhV5VVkmMmVTfG1a0xd7Xwnd38jgIpux6HS9fUUNXwo
V/bmXdd5+Xd+Sz3ZFq02R0iUQokygrxtFM4AE7fKSNy3tjSn7/hkhnd1pC0ouOY/NCaU9Zz87icr
DCvo2Z74oUOw3EsjSa4ooe2jS6QL6qhiNt/svhPvRRP5bpDL0nyE8dHtmmLIowvC/TPn/D+dprMc
dcanI4DtJQcZtjG6BnaCqJQlLS1wZWZPLcbht7W0Gws2WHipZj9zHiwBR/wbwI29+nQpzJoxSW+I
jgVGuY+y65BnSmEV8/rrRXdufXPXYSfh5BFYMH3cLYdhntH+Ec6RRp7xLbVya4UBh3EQDZStr4c6
s2FiPGljhbTc3EDwPg5FIODUNrq3tLbidIygiY22uck01STrxW3a4oauy7eeHhwdOT9M/3w9/udb
EIpJ7qhowV0+5mlMwFSXXmFqszzCTVy5dFu1KL8znGnT2c4FX5tzb/X/hzq52Q2NPWBTackj2QRP
nmET3dde4VZ04ag7Ux7hC4lRHIYSVPbOySTJaPWHY4JromdNULbjuFq72ahudaziv/uA77d5OWa/
RglxtcnHS36Y/9KVTk55KJaE4Hr0IxCjn3xR0WRJlYV6fMwHJxabrMWMqaksvd13lYD16PRGnQZI
qpNjD9L2MvtT/u5PevdbQb5D1Bc2CalpGtZD63HCuoIGaZpla9PXLrypM3Nv8UvjwVHGkIBz8qaK
tm5yZSt5HBua8pGwpucB48IgxVkOfomdbIlHfmkS2L1fT7oz69hCv4lvqKAg+VTXiUIo1yglYS0I
S29s0iWg2NA/+3qUM/PNckneM5H9EzNknmBO44wRcupi99jlsGFHbrc7CYK5k3oYXtgQzw8FlECI
I1PcO5naOODnnSmxs2wpOzYU/tNj2cPIY3UbFzaMc++OGAvTxP6emvhUwu1GXgdJlSCYsorr375H
vs4q8iNpX6hxjH/v53QiYxMBss/1GEDmZHrMSY/m1Xa1Q67mqtyltNj/Dj7WoCvHQsy9wmR+YqI6
cujujaxq4eakRfnLkrPIdgix9Xo1Y6HxinIhDqFO9agZwiS1uhW+VuUWqptxZ3oKRVdCMBEIOtaQ
tyKxrLsOqn63mpTjPVZS755gkRi3jciyGPdhnaQDPU/E06gheQg6zNTvzcY23iOHqAdYzsq/sWDZ
olb1U/WicW3400atfKwmvD8DQe7lDyIwUDz6jtZ0gWG2+d8mEY2xqjunGDETUwkG+LJP7HWfZXD6
PHQO4Xqkq/Ts0/2EFwI5gwNOJmJlYYeEWnlqzXohILVh0Nqq+m50LThJZWrVc5rX3l3fV8Ah9dzm
z2lXFsYKvrWL6NX08qVupJwMBtCjYt3qMkrXFR0/Qs7TMsEBExAFMtuoq2tEBQ19DqBW+Ie4CnSH
qqv75Nqf56nazEknrSOsqq6hy+TX9oqisnIR3FEgbiY36vY0hVudmD8BHpRpjdTW7Vw4wz6KGpWs
9Lj1Xtg6835TZPrwq3HgFwdNkulHj+9X4Dc7itdaLk+MZRrfsw61vl3VUw4bptWs3tx6ND2ToCln
QgQKfDAicImYoNve1+50ZZHfHqUeSLNhhP2bo+bZhbCkrPiQUdd/a2DydHBLqnAO0r6HWtEM8R3e
UvTQFs1gHMDPmt+nUh/2saPo8dJRbN++3jj+ldQnM58rNjUGHjTY7p4eiiLmbMlS9qcqiabvo2Zt
o2ygIzDT8B/aYoCrwTb/3kWIcIKkwk/km0br2zxABlbXqSGTEvp+o1Kc3kXyV+LVcQPFitmnImcY
LmzjZxYqeCz+5CxWE8fN0y3BqiLdycMmO6IYQ6lSTLN9H9Vt9Dc27DSFwiKma3oMQtxiYBrt0hat
12RGZIK609S+JvAQY+jTiVutTLuLnLVRCm9gqVXmrTW7nU/QbjE1W0J6YKONpRwvGQycO4kIMyEc
cvEe/+Q6VcydR7ecbJEsscdN2M7eX1M23e+a5jAeCzpONcGIOcgroVPmha99pgIif4dOCC7y+Bud
VmCZncmiGUlT0WRYvtTw1cW6M5EgDs7QfM+hvF6C0o2zj0vZ7JvYmdA9PSkRwjxyY3bX+EjGni53
ZGtYP6AuD9cRFNJre/Cyg50K48ab+KFvuW/lv8qpz35OlkDsTcUPq4mEoKCyhEIBkkPrXLtjrD/1
oQ2hr9OMS842y15/uiKWWnjB5bmDnkKVFIlR7UB3PA6x/xviq7lOCO3c+KXnPOhu+curreTw9Sr8
54N0MibWKrj20V2G93I6pqr7ENqelh7RnSCZdQsoXevQKXVUt4VnXKeVlcSroXDFbedYA167ejcg
W0OhPELlq1exhXHFtdtlYrzqGwFfrc+L+BEJSPKcFSL7AzTcwi4joQ7BgMbFEkaXBiN7nBYFsmyl
vte7Ph4DXU7GoSctVVv5cY5MgfqvGtdhmOWg21xKcIiZXPtV2UkRXo1RM+xdqzXkFS2ZhBTFMAzL
9ZT74V2htO7ZlcS+wzpqGxjJzrCQeh2oecoFqRh9Y9C3KHP8altKpxt3KF7Sn0NvjQe8eNSrF/n2
XwsIAO5wm9nNha7kObyBgCaiM7yl2Qws9vFGMjRTnaJKlkfY16hy9UJv7v25jDfFPM9odqzq3cFt
6SGr9f4W7a3akBzY7r/++GcWJduuDexvgoyzB3/8JSiBe0H/GVPrahi3EF9EYOJdgBKcA/lx8L2n
r8f7zC6gQ6iDcRisRwi/4mRAkMa+sX2kxaqp8/oJrX6/F2rWJ7RBzvSnShFcxMTFXJnmkN0WaT/D
S0MpImDnRclVlWeJtW2W8DJkAG1dXqj6PvflLTxnBBC3TZNvgdY+vhDR2FUrQD2OlWbWBwl6T0Fm
aRtv4amGETaEZWLXe7CRx9RvXplm0Fx76Htfv6dlmJM1SagyCYR8Fp+S8eQ11fh9M/P5LrRp4zcH
X7Ytqt3w0tL/PAotU2/Bu4AYPgGypXIGUB+NS6mlK8wmDPtW5ND91DBcuInwlc+MZcLgWRy7uOqf
dofx7076Htds/KmRZ7RD7a49LYuu0FPixuQmYt10GJB7/dSv0zb3H7Si7b+pDIWXptuwxPuiIr8T
5N9z+gGBWOrjTREOmHugqUC+IuDZp+h5lHNdD+mjhdrrsY80AR0U6l4X9ihTh3rE8QSGvaHifFPS
XrtOFQqMCCiZfJFqcXgovyULQ1bU2E2E5vgdxtt0hXuqRI9eFFvVQOodm84N5ib3A01qit5zlN3O
bTQex8h9Fak2/tIys1lRXT9biW5vhtgorxR05xK85003S2/tYmO6a1J4poUWFXs192qtlQh/e+Nd
Yfaz88pBbdnFBrqTlbcc1vrt4qiG/FLJG6vOKkCtTtyaeasdk0KU20qPxJbId2RpMWLqlYXGbVXF
SAz6xqFhk47yWzIh5jYsEjdk4jWr3hXf8N81bjSzeNaa4kdq+HgKVMOtjTxjUyTsuBm/6Qt9y2jn
FngQ2ZL33Si8VkU9hd84xcaVY2ATrPvTC4v2Pp5Txbcd9VUrYZq33B0fRNbjJ+IbCPZ1Yl/V5BW3
lZ4KDLISnD/qUvyYGwcQe4hZUF0tiydiRLpHKwbCoABdIb8uApPfJ8Xigf/ud/qLN/fmATJ7R7jd
eO9DEd1FOWJFrfHyVdok+l0m9KuqHAtnFdcpDNJ8dq3byvP7rdZM+WqKZ2PdNomLSh17lVc+XEvF
FhrclPBE01S22L1Uw7EW9k0xmMWKzdHbVfSpyfjw7/pSdQFizPYaS47xusaSaWMNPuryIZ64OCIy
subiT9ib5tr2lHebanqznZt53M+J5q7yVr3m2NwHtVU4P4fZczdZUfYBx3SxTrysPoaKrloP4fLF
7w3nV+cikKUOgVIbVwMOTaMWf3fMqr5eds8rUWoDNjTmXZHTHwYjJGVq4JNFvflmFriflEZmHGyk
rJs6VVowlyXaMqMAHgWSWgmeF48g9DeuwMemby1n7/VxsTYLPDayJPFWrh4jWHXql6TP/jbkDwam
NzQHUWMKFSwSugNxcvHacnNn18WEw1uoWoNE6eFaARu/j8qzVwiKjWM9D0bguBoUbJoXN9VYaJz2
NcJ1WkSQ+GVRcXfR76dcPQgIWCtZGS6iX0krW6uNN7wnxH2kCjqfdbF4Eg337eRmG2O2zaMT9fLa
T5q/bcv/bVrnWKIVCQ9noHSURlysUiNv1mNuDRss7nYp9446GAfPC2Q2/3JmnrLq7HHlEn+y8gf/
OVO9f500kneYpu+GKOSBIoHUHL1Bz9tJ+5qM+RKvFIuzsxl+Eyv91yn6X0rY7aFwU4MbMz/2IOro
VVgA3kWTdpQq6JzJzLQ3GRfX7VSjWmwTbvFOPg27BNuRVQmtYeMzSZFxTc0KoAr332w60FpiSWsC
p+q8e0a1OVybmoeux3JaQuu1n7qJJ4mckislcGHVPHwe+JagXDpSb9yLkzXvPLk2K4yJetedfkY9
Zsa92UW/zCZNbmThtzhyp/Fe5tJcT4Tfbss412/oSyIbLRFLdXk+rvoifmu9OkJwVct0LUJsAy28
Mja1XpArndaVPIiyle/I5HKKPUQOkZH9AZb6ZdVivsl07HlmpO/gOdXEDprrf/I6O1KX2PvcNePA
q+ZyZ5NitxkzJ183tvQRiEYIC3pb2/reJPeppx5T7JnXeLKLVVO5Ciun0gp8r4l3ToQog3+Y1iEi
gA3G8aw4p7+TVJErN4e6rmVtHzRNd5cgxPr+9VH+GbPCxcw0qOUpsEg7XP78//q4bTK60sxzDlmz
rHZjJLRdqJn+Ri9Es/l6qM+3B4YSJraDSzQm8Ucfh7IVpXqEP/xxXhyrdyD4xX3YjMOLYUbaP31z
2m6IIR3HC2XT54G5PZC3y+2O8T+FojmeMp3WaJMj2ZzTTRyymFJ3UqR1ye7bkJfJoS1J3v76aZca
6KRG8uiOgz3iqA5Ud9IdxKMANYfmy6NWhCHTIm1gfasK6R/FwqzivTlYmG/MXSLfddwa2kAU/vD2
9S9xtowH2QWEo6aluDmp1EjOGsxcH0grEjW0kBEo5zHuR+QMnpkrvNbpDkWBq0nj3TXDMAo8ZC36
rV/2/QXc/1wtr1MxQpbljo0d5MevH3ZNmw1dHh9DG+cNXIjoTaKePjjKb25zMngvNILPfHSo5WCC
9KBJGTxtmE6V3oU+hDEOqS7Zmiq/rzWBpUXnDQcvjfNdqTvyQh15dkzuxQJaBpHupwRdqgMCbbg6
HqnCjSD1nXGLfM8JQPSm61GMyVXuGvMFiPbcoNwx/lFI4R+fcpjowgkvmZB0VrY+v9WJjN+JmkAI
ObhW9GqlM3nyoouzSxS9zzsHdxF4J4sFpQP3fPm9/m/n0Juxw8OI3ANsmzjyndxLszX6AXnTUQ5d
Yk18Ho3MJof2lICtB5n/ZDllaYlrv5ZlR9311UOB2fAqduv2NtTtS0HRn283DnIM4fxj4+J2fTIU
8K3Kp75JjrgjR1eqmooNtcIlivG5USDy+Qv1DFvU090w1ZuIuWLLY+PX094CVthOhVNe2HPPjbJw
5fHRJkkPt+CPH6nVhtghC0oew2KwrvoM2liWV9PD19vM57XNzg5VmtkguJSedmS5o03VYLXy6GVe
fCUQ4O1TnaipwJj0h6wiKOnr8T5PeVp6sOaWqycdq1OHZS4cQ2sNjDfC5hGrykoRuM0aTMk4bW+d
foqvGyuKL/ktn9lNl3E5TBaQALr/yR6m2b1CH8mULzMX4mXWBWmIgZCNJ6bFO1hp7n0CtnmX43tK
WFV6yUv3zP2fTjsTk1dsk/Z0elp7JY5FNPMWfCIVGP+PtX9bEdJ1NStBgcrr/i3BCA4pusIxaMei
9da1TeLniEDF3n39FT6fcDjOA5ATk0XfGg/jj3OLYCvhlCOqIdig4cZOm3ulam0zKcwPKavkr5Ye
yEYaTnEzwgK4gA2d6bA6+LSDD0BGJvTstD1fi7aIEyKtDlSLzVZWprlqI/LLyTQ3gjrnFoa7KKbm
0ZysxrGYN0UajytvpLx2jW5ci4pehxqn6TZsowEHj6H679OUYDvL9QHmkbSdbiS5L1pl9Yg7HYCb
K/LNon3NzWRfNjMK7MLX8f1R+oWvcmYtmrCzbXZlmp1Mho9fRUajCZN59A5Kt+rryUnx1UrguuCc
NqzqEY+Er2fBmbWI/A1r9/9xdma9cTLdFv5FSIwF3EIPtN0eYsdDcoMyMs8zv/48+NXRsXGrWznf
zasvkUJTFEXV3ms9a7Fn8HVffs+7z0AZKCALemKD9Uyt9mlNFCvNaxTJdl1yEq8T4aqBuLSX5F3n
3/24v0JcImi1vsUTwnz/eF1mednWem4d7NkvbvwqV8HAhZQposSKAxIydIXaBPbiH7iX8psIKejW
jCrzIPW1TlJs1veOOpvmU5dwRPeNWvtZtO34GMhzcyizYN4pUwH9psjpDDiNnTc3/LUJr0LKxn3Q
4I53MqM3d+jaKBzU7ZAlLseT5goFmnFXaSq27jRMtr7Ujc9WjU9ZoOG9qpSxeJi0bnohOlbR3dAu
lK9QEW9LyhScb3sOeXBGHDiZNpJps7kZsW870bJPs4fER6SEtiufXfTs+V6Oo2ADfKd8TFIzyJ/R
/XK2L0Ug6qNP807/00KSrd20mUlk0cVQfivknq6nocxt6BkhYCDX8P0ovqKinRxjCA+W21tJ+c03
zei51Oe4cYBuKt2mQb67bXwttF3aDIqFozfsfmhj333Hq4JnttcgOGADUokQH+sfJZQgBMaqj2M/
1Q9WbtGV6iQOpEUh38flaH1rCySQQo+UzThG9gbRt0XSuKntWmzNtxFweIyIWeaFUCOC7Ugk0Iy4
GNMxyV1wUtUCAkE33sPraT2qhcFLbiF0jym1/WhVqd4GAmiVUU3jd5s5+ovg3HGLbE+jGBcG6j6N
s+LQoSBhyoZKdhdW6vQnS6OBhSGiBeKEpZLr7JqjeKsHtBudGilbtIXoLV+XRqxtZ2rUR7UrJoN/
1zQ9eRiV+6TXDeZWl8Ml8ZufnC2qPVnoIzj5TPf0iSVHGQdWqTEN9V8lGDMsukl4tDQM2U5hcxDH
550fB4OM2H9+W5c9MV8xDA9YHlZ7G18vBEwrrJd+YQdH5JEKaZRqsiO7xtwNVihBFmAxPH/Rt2Sl
1btKiRJfNl1UFaXRsoa8WyOiuQbu2tn+Qeni4s4vB6oboFixJZJQNB4NKRcTLG2h9hs4YMFrWls6
SA2cAZh3lZni8tzdInJs6WhD0vVdQAy6cIOEaA0a5h0aFQooQfWsN2n9x8SKSKkU8Jaxn6uYqG/i
NGxqd7P/Ux4N65sML9opiga/Ygq2w5qscaGWiu7C5uvEB1JjW8QKpS0Z5Os9azHEJfbTXDpICkx0
DIlmGrt1KjckUAyV9ijKOP1L3t380hlTDj6th3F24Tec+hzweUa7QcfgsxgfQkiC2tIEvTRgrtrT
nRdfIgjpeyyxFCosgBOXMmlO7Dm1RUUmaJwv9rLVylwmWiTSBml40SXQPVCJqDfUwmnenp9WJ44E
bDoWpwGiewUN68dZVcJ0aEdQqoeptUqnY/NLCFWZ2UdZHafD+WuduicTI5KFaBvZzbo/oMQoWWwq
m4dZmPkPqYYIsEEcAFvm369Dp5PHtWQzfNrZJnIOzLYx0boHFSG4fp/e5WofXbibUyPHAUczBYdU
csVXewS1j0XOoUA6tEOpHIQltdcSMkrHFIF6Yf6daKkZmAxlFBTCwCmwlruXUZ9iTmn8Q+gHxkPE
ho53L9EA7bTmYAAeEXCbNnU9wnqEoNDFlCrhe2RKEzxZLPv9ThnlHP+PEk+e1LUz3vjzY35iNCy+
KaSaIJVdQgs/ziMrFH2GVyq4ahK/97JOq6/GuppvKtRM9/+fS1EcoBCy+B9XAy+0wqZhKkkHUA3B
3rLn6RtFyuB6sprswqK7evEZbiYR0xWfnnj7Px/vSkP3ndNHlOhdJ/U+l1QZxmtiIVHm85LFvn7h
Qa/ekOUStqxSZmIMGUlttQ/sLRFkolFBqNXDLxaY8ZoT4CXx6Gqz+d9FtGW7aan64mD4eFOmJCNT
5bzltXXmdSXfensqj9jFr/UoBJccXcq7O3lXHPc4Qy/GCWX1wMZKknDCjZKnjUOwScIp2KhFWl94
60/eFmUAwoY53elv389338cqUVNYTL7kRViGyAkOxWJDi+nO6QQhcLI6SKqWXaj8Lj/93Uf5v7EU
YHGX95IDw/JavLuoNqSo8CQemIkE726wGrGJrKlJKZ63yeskahWyfvQtIzJpM1p+deGeT44sJLAl
kBGriLGaL/SK8pqSj+SN7JJ3gwCBkQ04zs+/cOtT4ttdYq1mSeXFNimPfbzLPOpskgzkgH4IJ+cd
wp+MrkUCpwmqRpM3ropEytr7Iq7gZ5aR0e/liX/N6asK4l9TBAQxhH2ryF7JEbFxFMtPJtfo5vm3
3pT28Hz+B68Wo/9+LxMBpgiyC8SxH3+vZSXyVABo9PzB2A6+BTceRwaMkUur3on1YSnf/e+F3mod
7x5/6xsI16IwOHQL3tT2/V/kYcgOhdmbFJ7h+bs69bBJ3UItADB30e5/vCuBd6GYTRJhUpNjmKxU
C406+EcIx39jR2oUX85FLPSWX/PulmQNdweq2OAQz4OGo1YQcjCW0jGAa7gzzDnb5DokrEim++wb
5UWt7Mqj89/1beRcKHJJ+F1vcxU7zjILUa5X9FVZuPjpy694NFHAIvIkcxdXlC9vZAz/9KTB06I6
rWAMQ00k9eL8gJ+aRsh3qHvDdWH7txrwPknCGGmf5IUt+R/IlZnQapTsVVu9ZJM4tXgtOuSlAq3x
mV9t92IDaVA+9aT9IFHY2lIXHOWiCm7Ys3WeJPTuKbCMS1WHU/eHaxsHJLb+pVr7cULVtaYSv1Ew
oUQwPIuklaHvJOXDbNfd478PJeVtMDIkGqPtXq0ghH9VitZUklfS4N9VQ965SWXUzGJzurATWcfO
v80gXF4KhTUk8dRUP94WBEVD4JuxPVV6saliLAg+oQ8O3RvHItZoDvKFLkvLfHDoKmHztcFyEBRQ
1XeVcsngdnLx5IFSRkIGRsrk6nPbIjS0Zo3QUWGWjlEDvERxHLe0TfMY+HGz6aJop+q/gLKh5/0x
VFDoyn6HoG07ZPamKuYL0/rkALGfRJdLsi4a0dUASVVTNKYdAp2HajjoX2zaKWqWfjeC7IuvWXCY
/izyuu5XAjJ7NhGpQxwcUSzKBAOcnxfrYuzbw1qoQphwOVvY60jRKk2CIrIgLuh24pmwBGNz3jXh
S2/bjzkY2pRKo1Y9GXZ6Xc/Thc/nxauvPt8B7cSsqW2ik830OodjJ/zymKn2XYEYESTDbVTm90KT
dpEfHHPiGs7f/ecX0GaFhThBWxUl2LrrVDVKJ9qGHCwlDGS3lJtqFxZl7cqTn1z4eFDMZdp/3Kq8
bS1ZUummct1V1YI2e12NoW17o+LHxl4rWufbdeN3ztgHIN7sOEZuJFt9RHplAFkZHPA1Sudccksz
UX5nbVK9Doo9beJab6/ipVTc+7RjOx1o8YBt45AlSDWa2a+OmQEKtiUIyM2ISPodpGx/UvoNB95+
olZaO4MIrsoZpMxSfI+q1EKaPGbGYUCTeGg5Zm+VJBlIgqH+RSgy19KlJLrRMTdcIX8wdkDbxK5W
h/k+MDPpTluY4A1MDez6hHbZ2jTutR7Lqh2F0TXgGDiIYGecqYbCaRd0ysexArLHju0bRioKX7ml
e0GVAKfM4yTxxAyPMZvy8irH3nlMcmUCzqNPd2kQ27zHxPr8pBYdXqcUXzwp1po91Sf7yG7D2FJ4
e7XqLKodeObpTgebty0RhR+zxAQ+pupLBaN9NrIS0hvBKrtsBPioDFG8URSwFNgSlIb8Dl49lSiN
dBMHgTiGSUgayGgXzSZOkKgLNRXXvmoSEt0WJiEyEckoU9s/ZHEOWnvW7SpfyqXmgxHq/iZTDMjw
sZFkG9C+OgXKvq3wLGjUFwmgXrDSM7S1mSeHpqvx1HaCPqDMzb4YfWiwyNela8kw2eckWf9AaTg/
KpIiOyAlwk1Hg/g2sWMVfOeQW9clGIuNasY69V3rmx7FILjz4VFXQ0Tavhi2URC2D6Fi59Ao5Rn3
tll8Lcsm9SqCRjlF9w3qNtDWBHgZQM1taMbffd8yt9IUiOuY9wRLiPpzVoNx35TWtOmm+Ugze0L3
0akbABTCFXVYbQnhUA5s/fDGcDWaqzhdUqOpQVqC+rVkwq+Goaq3dj49QGiKdrVlSux0hP4FbkDt
tX4+f/HnOIl3CvYLypVj7otNK6Zq3oDt6Comj7+Pqj7dam3c48kzx5tBHdr7oVAB60IqSe8sSSaE
17ChtDthGMrXQP2mQ4rYKttP2hTP10FSzDDOJDN+liPNeET4032zsTs+9gSGHweiSFBZp+mvCIRK
v59AdF4Xfq5/nfKpIn5uGCFn6iB6TGdWW2OAdSs1twGMQwrrRmvskxyJlYI+xrzqUDL9jZuAcn86
BCGRaorWc/RT8mc7maCv53EzE4zQCHlm3xVp+aZXSDD6Jk0iv2m1oGYGRw3ek/ML4rIN+LBGLZsD
jjIkrwi0sevKqtrNoy2LvvNgSWePCRTEW9HV6QYdZnaTowpgnmXRSz3o8/b8lT+tjlxZLGdUNkOa
gkv846ahkot0nBhxr+XBEhFEua9cOh/0Q0eSZYwLN3rqcoTekeWpguNiw/jxcl1BgYz9UuulNbb3
XmEbECNl2fmzccnE+emMwp1BJWTd55DKWrba5ZU1WvvWiHsPa1jlSIrxM/Cloy6KjSL7T+dH8dM2
FmUSDSyVrpm68CdXO4tS75ohLfMeyX6e/9TmWYa7zEY+JCgiKY1DDKVrBGFiNf++60NHvVh28FWg
HaGr9XFEQ3YSoKHqweso+L2oRj0+GlUWfBmvyvJ3m8UQ6XdKmWwCitVyEWQuskX9lmSxhQWO0A39
Yv3wz6NB8RYrG+5C1NJrImSbIxgJqTyC20jipzZA547xr99X3Vx+CyDdfmO9DP717ItCiQ0FVkMK
LYi6l1Pku/PbqCpDa/RgFJps2EWGCs192KqkoZy/txOzylr+dbYtnEZpXn+8DH0Rc4be3nslXraB
nI2ZE4QqHL29xPb5dOxdbgh3LN5uJgan7Y9XSoO5EWHV9p6UVeZPuTbsmwjR2e78/byJOFZLDwZj
Ji4tKUoT6zdSTpGEq304eJM668/xkOEISPwYlbYZjuHkyELpj5JhDC8lrMQn7ETFiyIqshqY4OU3
fFcZX1erSq8Hs/LoaEuBU3RURN0a1pV1f/7nnlg/GBRqhHQIVF7r1Ys2WFjHsoIXreDEQVOkJhAE
2bJc9dvzFzr5nN9daLUu5r0BKBplrEe30N/HbY40dcTpPSOJ2RYjwubz1zv5tFkYZdZGFBryal4l
nSGX3ZDwzgRR7YEVFNtIiy7N3pPD9+4qq+N2k3WVPNoM36C3v3DB3pR53DvFmH09fzenrrMYH5dW
jsCCsTr2zoQx9anc957VDHulU+/6JNhW9XjBM31q0PhgygYvCcLQdRkwjzUlT5FbeXbTyTs56XLP
kmG+n7+ZE4s77x8fE4VvMKSt1VTwMSDjLSTVxWJj7fiLnJiPwK4ZxI7M7X2RBxf4yKdu6/0FV3NB
tK2RDKrfeWHefEW1DBf9Ugnk1PSGa8BNQRdcoBEfFxe8PZEa2WrnkS5SEiFamsMuaOLoiZkeGNsg
7eXswgw/scehj0g1FbUHB4/1Ai0VcZvYKCfIURmlfJ/IuCU2cy7RI2+CCBU+/aMg3UUaka5uJKOq
vfBKfxpWgA78D8MyvIClCfDxngnN41M3DZqXNeUhnafdpOUXVtNLl1i9X10v/K6LR415H3mhKK5F
/c8L0+oulp/w7jvXSB3irWjSvFAecTksfg7DpehT9X/PT/tPU2R1oeUdf3chO4Y6OcVcKAYvGv+l
Z0sVx3bH6Z8/dJw1TIsaGZUZ9Fjq6o5qErtzagSzp9epfqwLtTlmlhRdePqflqS3qwB1MmBHL/vP
j7czYU2pMkubvQ6f/bU9CQmIvCoRNFNJP8+P3KcFg0vx/jLb0ZjRJF2tfpzBbcCU1ewZ0gTTfO5h
Ig5FYHOYq/3vkgX80s2moH09f9kTd4hwGHkG7BI6MtpqHH1Jb7KwkmZPy6r5jxRl4yvRusVrPA3S
harKpUstf/9uboR1jBa8D2VPFWW0qyIje0hsIkBNc5qiC+vGWjjJ14MFnoXKBOWpmJ9wnrMaWign
9dnD6qxeq+T21hu/jcZwSyk1kTl368ngxkufALOFndx3ZR9E9wQRBtvzI7wG1/NTFhQIchR+BdqE
tYSyrUA9ZRiVPYoR+6kG7jBl3jz9CuQAMfFtFk8uDpydMddY/iTAQpc+4KdeysU1iat1cdeuj2tQ
uSAiyp3mJelfU/pRRAoEmGNj+Zvzd/r5AbNCv7vO6m2hs2+r2syNZiAUrtOQYklclNJXZvClWILP
b8vHS63WzIqIJZ1IL80TTbkpIyKK2z9zX+xzeWsrj/9+W3x5bGTngP55QT/O21w2+litM8LOSP1z
NIW8hcL+rUTWl/PXOfWY3n9qVlsGkRcz21LWTvR21NxfWxgWZqa7ZXZJo726Etx2NLRs3XnrBVL6
9Voz6Eo7SXx2Dz0yvszWfxRWeqeWXeEurdfzd7WaFG/XwtGIXhfRLGes1egZZhlkdkuSiYJGauMP
VevoDQCyINAuXGm1V1iuBOOQJgaFCbgxa92Hndh2alnpeECk5X8JjametqUdTC90G+xhn0+DfqU1
viS5aoWU+8JrfmJMF9/6Iq+nMC+/dTberW6J6DEocqw5aK1Pecp6zLEnS0p/3XWZdmF1Wxbld8ev
tzvFO4w+AA0ETPrVmI6+bI+zzZ0OFZgIfHqRLxzZCLNLHYeTN0Vl6c3KBAJt9ZoZudYAhcK/omYJ
LmEj13PHilvzWs2b/kuhVz/OT5aT11ugYFSV4G+ukdLERjdjPObjIVeYInFWPdVjl4CNNBuXpIoL
58KTw/h/V1v3vkL0QVVuMIxaOfyyRp+Ur25IL8yLE/MfeQXuIz4DOOnWzwoQMuYrO+FZ4bqoj+Tm
Do+TFSeYEudGCy+8A9rJyy2SJiFYIRnJj4uVVql229bldPBDkTzpiTCR0XYpu+ZKn6xgL4vRICke
gnS+kUQkfhDOBAYxiieaw+wBxA3ZiOYXszOkLzEm2CdFnmw3H6xns2gCTAfJn7Sc3YrIc19th9tk
mMzKtQXIQ9eITCAzgP/ql1gptG8E9I2PszQUf9NKIwQczboIMfmqoJwypaxAFoRV8Wc0Ymye1pAU
6rfz0+nUA2aHuLh4MGSxf/o4GIM21FNgx5SOzah7ijOiE2FI2cQbnr/Omxhv/UJyROFYSYYBgtPV
5q0FRwh0N50POvb9hIZ7a/wpBorOaLGHJsdOPHbVponjRN51ouu6fQ5izSyc3mrr+pCQeyc7jDYB
ocowUV/v05lUUY6N9pWW41HGWdbVZEZnsavMffgwBfjjnUSbK9KN9SDGqyzZ1nYwEvNXXnYkaNoK
UmKiCDV1LyEPfwpGxh1ppEVmrR32BTHyeulfk9Lpa+754Tg1B1EkoEpgOeShrvYBmowTuJBRRJZ+
whFx6pUy3jAAOK+7IcONf/5ypxYNCLO8X4tfC5jOx6ds6WnhC9kfYT0t+vGSoHbaUmMc3CQI7Y29
JEu1fOGJr/YfbyswmjO27HzXAHesbrFpp9qMmmY6RDjs8f0me03g+M30+UtJg8hV1en/seZjdaL5
idCESs5KppNHYUvldeIus2Z2CADvrrD82hf26OqJjyiUDTrdy9GKCt/qlUHRikzHapVDheAfjjWM
D39LL+ym4b89ubWR8lVOvWzyeuKolj9oCRWNJQKm5X0UPMb57ThLNBYxA0Uvs9lcReZfG9SMVb4K
eBKScsBWrITJ7vwkOPGqU1ylnoPMkW/iepNmInFhTQK+Goe1ed2pVuEFdtdcWF6tZflcvej0XCjY
s59HdrPWJ/DJ0sfRjxQS/6ykS52prNrQSUc1JmKVv5txMozjU5hb/IGfFem3oVKqXQuxLXWh79S3
NLjmyguZlKrXBNWUOL1c6w85HeMRnFuC9sKKjQUEZyq+7uZ2GH+th755jlTSgglfqeUltrWrNLf2
5xKgmzUrR6WTi2tcL/6raAai7npDtD8jUSp/wcxnT/2UqA8mnn6ZXnSkBJsB9WR/24Zt2F+FbGVB
7UsGrHT8HjTGmkzPhdNiG5h5Y9OclNtUkl6UARe1Y9azXbglQLzBVZtyfFXywQ69RoLAdrBbvcV5
YA7CKbMyUtxpEsO9hPF1SVI3w8It9Dn/WddWDbm7ttQB6shEAGDn68nibOcYhqJDzb5LfQlcgCQs
uCHwlogEJTbhb0xCZrpRsjL5Zduj9HsAigQVLa07qlKakb1CWyD8GV5qQmw5eDcy260aXw4BV/F2
mPz0R40X5JKBc61bWdYDNhJwTFUM2CwLq88unZpymkdjPjRBTbZrdReo9OuTwRkyc6tpBKDuq/SL
6t8QA+clNbJ4c7qJq9ENlih1+2KBflkNVvNUoFZaIDY4B6nVfVwTEy0gfXL2p4M5ade4dRzb3tez
4s4VFhw8QFkQ71NkNZ39Y8RKZw53ADM8pRKbcr4L8q9JUG0IdAXJeUnfupZWvA0V30qqaRT0+IHL
m/xuo5wJtgJNUMwHpgr9acnrYmUDXTIEOPB7whiTQMUa7JSY1vp3SOaoJAc7ucIwg4cch9mFr8eJ
jxXOxqVnwnDRBVptcSvU4KU9ZvrBn2vCSaVEdyeruk9j+/X8CvWfMW31UEwKwswUqGL04FeTpNAz
jApNpR9IANFil2TjhohvE961C9d8aD07yofbDMDha+yXYOGbsr+yY5swy5F+iS8lDdUgrX2Ani3h
N5lUmfxOW3uKTZyEXa7pm1Q3Q0eUDfQUkKAE3Kdz46ZFIG26PkhfIdRav0pDL/Yj5hbBXi0v7io/
De7iImw2zQi3cZPDT3kcEq3d8+H76Y96uiNIoj/Ilogfxrj377QxL47shiL4NL05EPVQoqFANhZK
TlEG0aawwuxO0+bxrpRU1TPlSWQ7EHrzVk/bYhOqbeEKhv45L8x6M6hKuCkhALQQLEqTvrymb0Ms
fJB+SOOwEA47Bh/i+2jWzHvGSKk3th8hja1t9PyGgLvhmF0WBPyBPby2RVi/RsZs3CB5QUphFjpn
iNxUr+yZXqYdFjnFT0vs5IkgYawc04Fs2XhfVZo4Elm8vCbj6MINao/C0FJi2Bnu1kf8HUzm9GxV
ln6j1Hm+RVxKTBXkt4oQ3bC+rwKB0W2uDGZwT+RzXZJrnRcpWXpWNDVoeXt1uAMNDqYjzbArG4kt
HlQpKF18Melx1Cb/UFc2ovkwbPeBnhvbUAt6VyQaDEq9nKbXSsl9R7Xz7q4WTb8LsDQ8jV3UblJs
+TvkLJGr1zXralxmBzKlACRZonqIw97f1ajLXZtQol1s2/k+Q7O5RX5U3mYKNk1TGy2vtdV23/i1
uPKRM13HZazcsoXtCYSXVNf3G+m7sLrKbUGE/gw5hQAbVwoy0YyWrCG8yNUP1r5w1yEeei6mxN4F
sXSfgy4dvBH26E8skLPuKHlOfHmhcJ1CLtWDZk1/cknWPPiV6RUkEkPFbu/H4R7O+OSW2rJ7VFIL
RWmSp+mS3y2Xjsr+Lt2gZJ+1nT6I9GUWU8E3MwoPWt2nTiwn9t+ZHBMFzzTVP0cdkYmaRbdNQyI7
EwHC/sJG5NR6Qk8ZITnaYwosq51hmKg4EdhwH0Sv/g19q3Ig1PCNFf9KfkCHujRF2GYjImAj+nEZ
tWprCitIMAdrGBVihBO1v/ajskGxlZizseVQT6JXk6j7C8vYiZ0WpXA8sJwxQcOtTVCyFJOhjosO
DVS/STuD3cLtmNhXuJu3afUymvrGIP0l9486lc2hVj1LREQyXKpNnP7mvvshqxGg5WOrg6TxQxrS
iypvxidZFP1V4auHZUdDENY2UlWCwVWnqRVXIo8wtPLnXtJcs/4uTf2FR//ZecTOHFalsKiuIehY
A1GrAe5JEQTGAYiQIV2FYTZC2ioJvnFTJuG4hb1fEp4Q6tYVQi3lRTKahOimHGgCKGNp0p4zW7Qx
mymbHoAJX7O+cIw4MT2XTTLyUZnJiZHt47TRVb6qiR+Jw+LTezQHWbkvjbB8aUiFu8BDOXEpvnHL
RlkAD/ik6FC1ygx8gmEPRRzIV3kQxuh02diGyNvOz8llN7P+sKLgQH7+poNan/ObLGdJg4p3iFnR
f+tKrBGCnRgvWV2nX3JNuVBWOHVj8DOg5yMH5si5GsMyHZHtSAkCTEn4WNhoOyFOVbzK7/6xJ75s
lpaoR461lHRwU64uNabsETq0WAcdLRoai9GUo6tWmREWluashffnB/LE6Y+ym4YNZFEGfdo2SvpA
3aEn79GsEo2ocqkBhye15KjnCtlFryBHE39jzlA+Nj2Mwt/nL39iYJdeCUVimmCEE67WzlIa1Aa/
lXYgvwP9eRmU02PAne8gQ196EU7MGQvIKCPMmwC0f3WtoB2Kis2Sfqj0mMAyElWwW6WqkYRuF8XR
z6QyI/nCArE8rdU8xSyy7Hr1xZBnL/f/butbJJhS9SoVh1EtzX1YLn7vcFAuvOKn7oy+FzgZ1EZE
Sq7WRSLX+yqhDHIA8co+IykACIKkhdUHsC9PxvrC27cWhi+TFFA7Tw0mC6qKtbxJMtVJrwlXPoga
RJpUlKpTsJV6aDF7eZgZ2ObEubhJi3DemVbZOHKsaBQVrGBzfv6cqMosBCbWtiWREBfBx/EdG36K
lkjiQLhF+asb22KvKB0yzTjz95nchsDk5Es1gROTlu/8kqWBZ8His/jxorYi9UNBD/JgRihxFPI0
dk1q1LdpXF661In5sxwfOGTC+V26HR8vpfO5q8c5JpSU1MDJ6dSk+wFnYboUtXXqidLHY+1h+dY0
8iw+XmiSJCvrop5g34qxdvTeLHdyxzc1iYzGrQbQLz4wiSP+NA1+YyC2fSOsnRz05oWm2KlHymtK
j5rjBY661SNNCe8j/JjvFQJaHZVuL9A8l4Ybh/P3AQSOg1Fu9M5Po1PDjMtApaBE3P0n5k2KqriW
R8k49ONovg5FA3ejCuULG7gTr6m9nAIX9SFymvVbE86zFFO15DWtEYzzekUHGyrdBsBP5GomnMvz
d7XuQy+vKW4GmhCEey1ev2Wo360+UCLtiqgDhnJIOPv5+YhcLJti31EgXhjXkF8JUG8mqjdu1htQ
MPnVbMOJNB44fUaRpTs5rpRL69WJWsVCo8LVsVj3P1mUAxngZjdo4mBa/nLeJcxc94tmC2px3oe+
9qPlAHU0oBi4YF2bx/PDcuphLxoS9kQWa8d6zzaU8kwlz+JjzkHwuYT9vAF3q76ev8qyCKxWfhqD
eATJZ1lyq1fTOCPaN4xN1mTRTakzZ2m6D4rRSpyqTqaNOo4cnAMcl0jtu3+ezYtnDRXTm1iGlerj
Y5/D2CrS2DQO0jD3pIMn1Bdc0zf6CwK0z/OZfhM8LoWcdZj66wNJrSSIwVtJPZRi/MPWk9N7L75O
kmY5HBcuacLffNAfR5R8WyqwZE6w//l0/jFwztf6SKS9mlOqduRGTPk9FUWaJ8UsvhVVUxG/jUj+
9zCl0V+1SXXJNaU5xQohZGl255EEh21MwHLrpMgbMYH08qg6A0CX1NFS3frSVD3CpWSE13p9fj7w
wn2aEQwXgmA643wyxXqvY09NXBhVpB16Q54BmubXUxBsywQJnT6U6nEcTHGEuKvfGVL21E4BRbsC
ZiN3A0DEmOIvQEjERsuFvu8n80s4tI+K3+XwLLtw18oJWRrWsND4ym1uB5nTGn7k9l2q3s3C7reB
nMkx9QjJ2JSit0gmC6+QyWooLmF/Vj5BvsMox/uJWj0l6kjepAX4sUbCSYtFrYA43ddkkInHQlSk
l0Fvpb58XRcU+fFcLCFq4heHgpHmoX41aHlJpoOibLBsqo4imcRbDfIxho10U3RR4E5KfVNX7bc4
aMYbcOK/azm7zqG77CbA5rSP5GxXxsEfNSzAwfY2xGGjBGEdTt+HPrRvRt//PofhT9lqOe5pDd0z
wFf20G/DKBy3la5fwdyGIJ31TwWwXcf08ZjQPLO2c8p2toND5MZsqSk/S/teFgAsCxIL46nYJaVa
3yMjnnb2RCpD2BTJJuY5gF5tCFupIH/Zfvw0q2Sq5nM+bUchfoa9LXt6npdfkQtgj/Lz/ZI64+az
cRx0KM9S2CeutRCfYmM2N61RfaXtDcSXAWgz6WawxS/TaG7npjgg6carUy+dJeDdNAW+VnO45YUm
LYOQodBv5l1cJ5JnRekPGGy3aVT5D5Mk0I8Z/QFbfbpLrPo+kAQI5O7VmMbbStSEvKTZ37STwi3m
lYY6o3JMy3DDk7L25OYljl5FwHjFSEe4fY6s4NYeQ1dBTk0xShw4TPh7syiI/S2KAyoL46+e1we/
NX+YRMNuJ7lcqJfXGcrrm4V4CuZ5BwzqKVyiZYBsVOSqhIZXRRbOOUvQHsAB5ZBZ8r3r+8YFxtFv
yhY0Mzuv/pjU8c+okxXKDt3VlCTH1gx/WOOsOUkXP0YR9Xag+FgCBxKva3WatxGG6Flnu9JnpP0m
WtpsO3VsdqNvel3VEwlMNNgWHoHt9jGg55Bn4qgDufJtpHmQsSVH83tGx8fcNCgWoOlOwMYa45d4
sG/jzvzNtlY4nak8gNS5lux6wz553uWDyTCopdNTxHVbJpzny1H/gGFNcUIieiRDfyJh45fZKMWm
GI3G6YPqflLGxiOI+now+m8iaZ6whtmuKhNHGDTydR8o/g2Q54e2aV5h7z331fCiRRi8ncLUt4nO
F0VBQr8h+yZyCqO0XWw6FIm77luk9dfUye66YbqSjGna953qBVJxhcmr2pZC2olMazdmFg6ukuTf
py5/UNNyup2z/pegkocnzao285zbG0osw46G0bFLii2WfyyxQVptx1hcRQUxwKGP+y4FsbIzk4n0
mUpJN3Kiv2q5SanfnB9l1fgyZuaBZjh6gsZwCikDq0gK9k1i4KpMCzg+XeHfSDrBVk0wMFHm4CX0
5d98eX5LlvTcjaZ6sM30Kcr6eDHOpLtWVX40FRDj1Ew9Te9Z2OfhkCnBLX9g7Ach3WtyXzkcvyr2
P+m0r4lAebJTMdyMSjjTW58OFalJuPLUW86oN0mtPZrYsDdh0/8PZ+fRHKfSheFfRBU5bGGysiXL
ljaUZMvQZJrMr/8evLqamdKUv7u4ixvM0HQ4/Z43PA+1gkW1krzkXfVGDGXrg7hKHwB2q1rFbTpZ
6spIvBZX7vpPJa3kYERdd2fM6NN6+CwNUQ32XNvBQM7gNq3EtVYoPxoLM6i6RL5YRaETONjFr9LG
Q8zcOfwiPXm1lPqKpKr3IsS3eVAAbgGJbjBHO6hGs5u6BGFaNHyzvOpXVo+1L0yOMVnKX5GdvE1G
LLdlqv0ydPo9pe796TztNgpRA471tM7j/DlSnJ95YR+sBF/2UrT7vpY3hGm+tqbz1GjYzqWOd09Q
T4xhfD98V+1O0Ny04RwllOJp1r4Ke3w0VS51rftk2aGzluw//lCY4w1JJM9jarY79id9Y0m7u3Zi
K76Oh2pcNQUCWDb5ReGu0Tcw+fMQirormhmQJLh13bg9cH3qKI+DqW+hStO0yrUnR6BbUogmYUa3
BTmGXtc/KpF623pEY0zykaPnZ2eOJip2ohSAYa1YA8QmaNS3ZQVigxXeupDi3UwyRNsVP7BG3l3P
WYr9Wo6pZP48ijJAjL11em/NlSxeTYAiRHCN4NEsbchX+aY1o7WYk4qcIG1YW405rmSbVAH9DM2f
EgwJ1f67Cd2/qZu7qQ7vbEH0KaLSII6b+0Jyhvdq/6a27rfOYxtqh6rEwzt6kkgfVtKxbrrS+16o
ZhwYtBD8KDGfhFo+jjL5PrhVFjhq8Zw4dY7xXdmvldjYxrP6gMtzxD7j3XSoKPlOzJze9W7jPF/b
83ywSuUW5fO+j5Nf+JffSbf7HY76a5iLrV7o79it06svlG1shT+onN/yxjuEZY7JaG99C/tih17s
4LRZux1MN/cxHr9HEV8SpaC9tC1eJ54ov5Vq/SeM2NVbW3+zp/BVH9gIqhBxmcy3ZoevwOy61lai
J/ZV5Ghwc69qB74OB1xZcdTWtWP5Vu0+2qltBG3OiVQX6Q2i0Vczny1mof6Q1/KlEMoV+eP2ti85
m2GQ7bxWuQp7e8ZtztW3HiJCnybCndt7P/rKu0fUS4exth9bJ299xRL4naeMJv5897ETR0Eowwd4
rIav1vpDTG6c5Bj33Vm+jVm51zhv8eBeUQ7tRlNs3HJ8jdL2e11222iyYLz35kHR9F962/4iNKjb
DYpycHMFXEkvfNMJP3Q1xEjRVAhRFXPnC53Is4rcgSttyu4I2qbqKp0D8QE5TxrcJU8430YOilU9
n+5j7u4oqKwPvprry6i5naL0AQpkwLl0g0xa86mLqwBgdjuMhIZkSvTHNUrh68Q73GReaLFp2How
pOZ1YUZkhnUNfpKMjXJTtRYDYHrtQ6S7pGXoI917vRV32FaFm0JNPsJ5TK5TNEkrYsieqbmyTVfP
WLsoDO3EzhhmPUczTcg19zZMSPVqxWUXjfcwxVfEBYsn3D1erCrBKjUj7Kzu+qCrCrEp7eQjkgPc
sKhJg3TUkq0Jg8iXtsyWKfw2dHx2e7SvK85pvPjs5FrpLIgXo5ngltgehg77SYy/1S2FPjEuUAJ2
Wct0GER3nTt47U8FZmC1Ivq93rnqu1XU6YPS6P1GROiyreGRwJFmF2lJ73dUvleQLW8J7PBQ6Wfl
ekgaY2UPxM2TNUnucNsa+0I3iS8LNVIeRPYM68zwhautlbp8kX2RrFOtqXyEedC5BgV2f04IiWOz
TTelXq4p7GlzprTP1Ozb3LvvIeLMDblQHJ2VFfpT1HfrBpr6eo7UD2fW/2B09dDrmRX0gnDmZMrp
6LFEEcWgRB6ieRdC5lyBWNXB0KvNoStye03L4j2TuEemUJXKpODtNET1qeVdAaXM1D3ar2nOPD+i
rRTS0pGjdqu1auFzp+22kFH3aeIUQTwRTMcfWtv1DxpAL8iU3626ytd66A7XbW6NK0tW827qi3VR
qrtyjgMhunhV5soLGeSxH3n6t94hXMtTerZ/k7Fxpmo7xEY/BWqpPlqTJSmqxN08qDs5zR/SHduV
rLX7tnTflWxWg5yIzS2y4OgJhiUXNijc/tQLzY/CqvIRAmIzijmvJ7NNrsjvIFWvVeTeVfQ9VmOb
a7gtGLelaubrSmvZIh39qaucn17VDkFFIvQDk0EEeuU9ZArUlErDo3PSNRlwANd7S3gPiVtRdxFj
sFUk0RCuQGAYHxbvhVsn8/IKth30hdKwQkwH5vY66ssRywdjGw1N84aE5IYss2Ylm6nk4EijzdyN
vxhC3CZHRQTDYLgbswHqBxOvfXsMq1U2O8TcaPJp0uyI1jCERhHnD2yitj/wec2auqmVdewrqbMq
rOZeVcs1+A40irzY45tOSkTn7SevLWkOh9phbM0pIG2iWwvb3UGQmYM8xSNVnQ0DTKJL1q1d/vaK
VNsZ1mL4MDArI25cW+LNKmxtm2vP5Frtc1FSl1b4KlXa5tYgUGRPpNUmM7qPFFvmoOcyHVgZESiO
wpQlZ49/5MGWEcovtyRRrcrltvaUW6tu2PbwolWL4R0b5feJycbBEn4oXtdRKsmd3TX2VVrDyc8s
qnZDdtUezta6aar2bcitldqE1OPVfo6xwRzV9oF2Q7KiD+/w3xFTBNb4TU8xCeon6y13KJrSPL6e
1alGsuBtk07/ASak3WkTRD4OYTztOGFpGuzk3L7mcaHuHKydNkiSuXGz/e6cPCUSJ3+1Gl3btU3F
3M7o4Q1a7z6V3ix9pU4eUbPlfkx8dEPEkwuLoW8/lKwAl44pDXXjCszjzelodrjzwAbQvkWNRvRK
puhXhe7dFkOo7cCabyE9XrUgtwHKO+6cHVlxKK/UbaP07obi/KHrcAfPiWXcEFz0atsC9zHP++F0
46UYyFP4TqPzBiiNNTq9jb9Y8n9gRdLZevSh6rzvOtVg8qX4ehg4d2jCa4IBNTBpREq5NaYmWpdZ
WF/A787AmtrCcIJ2ZQETo/D9jG+JUSvtzG10/NbSwjvgOOgUD0plRY5vKZHiXhVk2FlBFpJK6ct+
dJSbXpTOA8SyVFzlkUcR1ziTeeF3OafAImxAA92361l/RZOff1cUObXWRZW6h38ixV4TrWWvTC+C
WTJI4TyNf1eSa1QjPjCp7J56q8Fp0tIGICBSQNW3kQTu1M/p4Y8baNZzvcKsk2XfOCBfvpMU0uDM
5MiXQ7xgOZXbiU1YYW3ga4MxvZVSleO6xXd2Isa1gWVnQ8DIic7qS/4nOZoPhi3kbVzE6but5WgD
XURJL1y18VKC4pqXgdPpLRxPrc0SiryxUn1Pz8c3Lobhz8pLLNWfm86lyrWTdN5UgyFXYxNV30kt
wthvdqf0p0vE8gcpvrnJbobjpT/isqEAK0MH8QcMQsxVggKSzTAMvW3Z6/3vcZxltfJw8NhWWC1v
y3Lsr3urHFr46nNL31xkP8x09JSt13c4ayCfzMuVKCL9UMjSnPzIipsumEHyhxutskvpR8JzDyUe
XnCN0oRSJ9Zk1K6+xvXOfHS4GJhVkBKALPFYXEzkUVM1ojH2UazFj2rKvTkwogGn06+foy+z+gj+
1DDYpQtk2BYKniNU1zJbI9OGytzPiplXga2ExpJpjlHgXNaiWFvJMFU3NBiy92rKYwZz6px011fp
fMjsLGTfNWu5XFBjdy0jr3d27Rzb2iFRq+xVzeb6fmzcYbjr6tYVQVFN4XzfEJt2H4Zc5L9+m1N0
fBEIsUroobkOQ/d5qUhvNkMdTtx+VCP3VloKAWJaFj0W3PNJPQjpVa0QgxuDLysMrS9wnv+GOh6N
5V/nOkTnOuod/aitZrVVVg1dbO1HExLqnWU3cFdKHSZnppbS8hWvDt17xU60+JpWp/0s86SdIBmX
zbDKZU8BDmiK+bZaxQ6lGabWG1GpenQ9yBL6XQF4+5gIBKsBciSh/TCklWOzaSn4IwhD+6bWZf0B
8Z+UW32MpaS+1fJkFcmuqbYWF/gf6kgLfDXUKXZKU21rd62WNc3NkHWmsqqahsA6Sqbb2fJIk4vS
0f1h9YhFqZ+L8KFU1BZPqGJ2iHiDSW8FVqeUYtPOXTStbU2pwwfHsN33FpAvQeZfTzaRfvy/F5p5
Z1YHaL26sD/pQcGC/PydO858eyJkbG9XYbklTaG/EWZqXMDWTxuyWBCit1l8sCGwH9uM9r3oyTvr
hn2SesCHYjRSb6s1+AmiFo+H+d/7Kygr6XtAZcXa+JgN0lMlqqRUW3uHfKN1FpUtoSRt8/b1Ejnt
g0KMWKKdFm9d2oZHDaQhhqaaZ7W11yC2obxqy7uY4Lud1SjJ04TsGm5jN1xo6ZwZSdRlKqeqAaUe
hcXn75Wzwc90JLCiUdp+FWkKfsi68ycehv7CzDjtOFOQ06RaGPyLIss5ouFWKdNci6rsMOQVxk5Y
NGPMXn5LE+NHqSrh+2TUM0qOTL9Xusa8NsbppRvDS8lGJxOUX2H/naAenRl6S59fuGSLGnNibw9Y
vxX3EaXgNfD1Jbvyk2HlKcTjUB0Qn02YydF+07b6POKnmB3GYZCrvhyagzPGyS61ZLf9etqcNOV4
FLLjhZWBZeWJU5PmOkqlWBjkmYpXvha1av0y1VJLaMl1lbLKKlv+/vqJ54YQ8RmXNhTl8KOOqANs
01PVFFF6kIQQJH475qRYJtjhff2YkyNjebH/PGZ58f9UnVLohQGdPznkSpXrwaSyJGD3sXf7cRmL
H+TWTUBisF8QWdUoFS9008+9pkeBt2jWWBzu0TfsHZAnwiOTg9SBI0nizJ17j0gJZfX1e56se96T
J7Du2WIgfRwtwY4TxEJ3mh4cfbnrOSa9uSqx1okD0bWX02vqYFT29TPPTRqICVwagbBwijpaBXYI
BlmRx3hQHXCn3MQmDvMIZmroWdcGjnIX3vHct/Rgt1HD08Y5kbOWNSh67lZMUrVVrm0DiTDCFuGL
Kc4ewQZBQYZ85vJdXCKBndxdFvMnYt9Nl6Y1+rGjyZr3E1gIsNehdqVS+LM900qeCHsqAs9wQ8K/
01JpVnndeE9ZpnlvkVdYF2iSZ2YSXtgaxDed2x0kgc8zeaFrdElLzpg+GvKXTF178usR5OpCyXhm
1+E50IVd+AenNgSaOSkhnDaCJKcmvssGxdn0tNWR8o7ZhV1HPzOD2G8oUHE9YC93jlZHYpuxl89G
eijg6VcgMmCXMOAJGfb5/v193Dntd3VI4ld46N61lyfeG2LB/n1QK/PGqyQgFM4BY76yMNGmXrHo
fAUqwetPXi/kozmgdAzKcjBeCq3r0u2g583HgEBOrFpPKGRAYOJGyAnVzn00cMm7sETODCarkkVC
pY/5yPESCTGfiaWdJockLY17ybbzUKP7W2F9eNHkeVlun8pTm7PXWwIVHYcz41itb2jAg6I3xMHp
ZP2kpgbNDMWg3dEXzbRus8nIV4lmy7vck4AFVtiEj7FlVHRGsSgcpQ6+4KCqvpSJdmbZOozfUjHj
i0AJ9HnijvpEiHClFAetX+RddtNaj2rs6g9FJC1cGVTZdHs4ZgZWjr3nfP96kzq3bOBOcU6zdOBP
HF2AoMy0bQh4erBQFqxtpfrJNcJaf/2QM7uvR4gdmxNWgAaklc+vWKYhSJwkmE/aEeSH3uihghX9
G7E58qoyvPxRyY3fXz/zb1V1/L3ZjTwqZErYkzej1O+xwnSSQ00S4B/dbLwHTL3GWwMZN11iLXev
gQKrl2Sw8No09XLXFctlm/0pIhx86nGJblpR09wum5B2dheZ7GRIWX8NNNWBsYjIkj6bn7atZz27
ieWAGrxR4ujFklEKeFpH0A3USDZXZlJ5PXCaPuWUQqPb+0Y70WJvQg+aiF4nXgzwMAxvIV7Eno8H
T/a9UZP6ysAsNfWNODV+IsMjbYfNz3rm6mldWxoFCc3p3t1mmhO2G5nNIKwp25G9GhM1pjxpSV4k
q0cY04W96ZSkz3L665i+8G8gOB5NW29Gr0LpnB5mjJdA46zWXhKdI4tePcAyQN3oyXclactfqe6E
bz2xxmAF7v2AyhMxTaoUBJ472CL4jtoTovz15z+3sywlN4R5KO0nfDQSRLm4qTOBe/1Ubwoxzn46
DeRAjfzkf38UHGjS7PjLREnyeXZ7Bc3wpOnSA4oR8V1Hc77lAmu9wodWLiykc2/lGh7W6UtBwYL9
/Cg3mSl5pzo9iK7oiWgnctmzaROpI1lk/8dbUcWj47ex/j+uro0a81Wv4q0MtQSvzvXJafzGGo2f
rjrF1v/xuaBTAj6ykSGYPnqxzI6ROAws1hn2xDUZiUMgIBDBdpgvcQjPHKqeyc1hcZKAJH+830Y4
C4ZNRclZGJYCxCfrSARE7YqHQZXVm1Km8v7roTyzwxMsgLxI80w2wWMXbEiCqdBGTRzUHiQuH+hC
0a83IV0Z4YYW8hDUcCN8YJCPrx98brog5Hcpfpar9fE3TMM8Iys7Tg6oCY0VxCB17/auSlb32F9A
C86NKgtt8ZVFrMaB9nlmemGcjXUniWqmBaXBHBPqGADyU38Vokm+yWJW482/vx7cX1pSYNaY1RxN
Gk1Jp1kUY3Iw6WHcqiq4D7gNmd51l/4f85MX4/3gGbPIj15P1p0K00HlMIE3dd2Bnq2K2DXXTLTp
grHiudmCahL8DmNZhBVHRV8uCSFF6pMcnHww3/NQzwg5kbD9UVk+TWP/W3RGsp3hhFwYzmOzL9wB
l5s0u+aSGIDv19GTO61O6hqbq4NrVtV7a8YT5aMZ28ltN3vN6HtqTCaFlHJedwRePY5plf4o1Fm5
ZB98Om/5IQYxd9zJuHEfc7qVKIVPOU582BZf6LyT7doUjr2Ju9ldfz2HTkebR5ncPJfJi8fJ0Rxq
PTUlBoN5a/X2+6DkzcacKvNAT97C+tFzaMKICUOQuN19/eCz7+gt6aLe4gJ9vA1V6tRBDHXjQ9ZL
uTVnVIAjluI/uYzGr18/anmHz5UQzjn4TIJ7eZxSx9sAjkoizAknPKRRuuq7/KESdguenmRbYdHa
irP0kpXL6XawPJJqG38l5I3HQWVjLiIOEAJ3vaH5mJIY3xz4bXBhUjN+EnIcL9zKzr0iEgtsEzkc
F8+jz9uPUeKJt7TED5AcK+FTzlUfg0r65HrKGhz6myJVDmMBffbCg8/NH3RImBrS9ich/WhjwBAu
6kbpxQfpKtYtwosE6rMoIRJo0Ajfc0+ZMfJP65sMi/hLRc65UUZWgm8thYcJTeTzW+emG/VKqPDW
qSpWNRjq92FSfnl0tnY9HcXt1/Po3JSluQA4yyENBnT0OEI4lbBp0/hgpEscJ4QMmoUFfCLq1wur
49ybYfLkcCRRe5wsy9lhsDkdif8AV8etw4PbN3fVFZC/QOtfXzIPPUUwiJFj7jCQdEAJDPs8kp6h
OKFREOrdGQBCphJFuxqXVOgdoj7EJGHDLquN9dinxdpoau/530cWS0G2IioSyq1l5P8Dw2nwJErP
qHn8GIUh9EKcxONMDk/KWDf7r591euNbcpfRz+EAzyge7wap0eVuVOpkfs9JfFfVUnvujKq88AHP
zRWHvQ34C93lyQbQihALSD3hLAE1vPG4k5CQ4Xq9hcE/zZb/YxViwGdiqAs8y+z8PH5MxwJ7ONLS
c/CEHdj3n5RwsiDSUsOvvayAFBH2AZewS6ZJZ1+TctLSqVqRvxztO3R6epMsA3GojdDZZmNR74q4
kod2ENb/8d1wUHWACah1TuqCbFJHIzITdvGyNP6YXgyo6OWTuATeA5oxWsfnBVmAi0cSUBf1/+fR
rFgChkeWxgHiX3al2m2jBB1BS69xAVjjR2po3Tl5MxqrVmkQX4bwwFYq4/AN5LzdR5WbPeTDPGWB
TurLQiMe0ZdEgDtTmlvXJP5lL0ksCF9O5wb7MnwwhpsiiryVGQ7dHam8wzM96KFcNW1XPkxaPgo/
zx3ze+sQmDGWCQkZc6rutUgMhq+V1TwjlYyRXmetiktLqJnlM/3RtEGZpZtvtVOrHy1V1VUYxbkR
oIgyzKAZqniv24OCskZrtKvciookqLNIDcxx8ahUcRDe0BSkh46YF1aoE3qFvkMZ2RoBRmKzukp6
zepWox5B2ShbbJ3ZDEEW/DSd0quukirsIj1EWiCnTvkpR8EF3cyH6OC24/DTNkiwa7u2rFbu5GWW
7xAc+IhcHSPXKHWya8VVIePDy4DgM4ep8ljT3Gzhhdf9vUbJkAeR0Q/CL6LS+SEoj37a5RB+U7TZ
/m05svsQkBxxODLp/9LIbuf1iHVHtCYYBP+wYmhSmvuDI2/1JB/uwnI0b6Sb8MdWqAEiDDtap9qx
21oYoZWG7aCArVttNdW4aFHX94x+j90FXkNWbpMgaXZZsqOJ7txm3qDDC6/68ZdhE8UVtB22qdbo
5m8D2XzfuiUjx8QD76HThBH7s6Y72zQuMFQe1T7DikEfsT9QGqX4mHJhQ6RoHAOnqDazXgzYCzdZ
nQzXyE2yfdMWOgQdbAO6q0LJ6u+WToOLiEJFvSJAJMY+PgMJkDF8NT8jiEpZqxG69HVniRSDnnIs
sVhN+1ZfY2pSlySTVNMfkafZI41/mVxYyOfONlx74DVQk+GZc7Rn6JNmqqkKxc0FlAUtGYyFGlk4
D3XpsRUbl6xDT6k9SzmP0J7dHqfokxrFlCUTd9ATeptU8ZYTqdcRd1Lfm8mqoKOrH8LQKnbenHaQ
WZs6SBLr97iw35M8uiSKPXl7thR6aZQsHAsc7kdbdUSoDRpVxLeEc+eIbYZ+k9E5bWm/02DytZbU
8K8PvJOznSdiJaJDS7Dplx9jC7NqT53dzfa+YNNTYFapzX3p5SPsWhiJiZ/Grn3XOq54gXGCQsLR
q+jX1z/hpEpc9lG+AQ11Gl0nKcQK+ejJUCX8hNK1dpiwPI9adN1ouJSR/PU6djBeZ8Saq68fe1IV
O3g2/y0McVsD+D6aaS3sLa2rOwNrD3wAnDKm62XY31gSw0FLWvIFKab/tUjEXgEIEoAKkbhxgjnM
LjQdaGD6viuUNohJMvLJycoe2lgzLvTVTy+sPIuzl0oGfTVRUkfIm2CnkU0VqftOxawtNEcPaiD7
f0SiA5qVxr0lTEestdGNV7YqvF3fVvm/on/8Bi6qFi03jSL8eD6PBEdY5ijVvQdTihkVN4cKG9Mg
Jb9q/fXnPKnceNRixI3nAfWGetwsXZznLSXWtH1RQ4Dx9X4knGhKbetSVXNuYBFkcHujycWd6rge
DZGzoZmMzP3YyM4fQjrQGWfKKi0aZGV1WPtEu0GTtsZ3BEPICs24vFDSndknIPzpho7VA2zEY3DH
I4UAkUGJCYwQY5AnMaFfkIHINzGItSDP6eHrwT2p5Gicwi+kcbggnicN90Rxq2SA8rLPF08SFDpF
dq1Ns/MjMWrj4+tnnVmXC7pDzwdzTxrwR+uycAtLJHZp7iP6BGIbw+xu9p2md9eVgc5jnfSK1qwt
fHUveYqePlkHU2FTMAA/oWEs//4/Fw3bhbRYayi+sBhId1Vjh4d2nvLv3qh1q3jSF+UfTOevX/d0
3kLmWzzhSBrg3njcHiYtnUIc4ck+KvLxarQ9eegGiLlfP+X0A/IUC7sLtByAWMeD6oleEWkqzH2l
OgT+eUCyqV8WZQrHs7aSl6+fdjo9/yJkdPU1urMnNw5rRvIwTQVbK+rp5wrCHV6ODTKputfvCQK4
5H98eoJwfFh09znGeb1jfz1uhDn2P7qOV3UZr9SM5qU9mebGys33JGrztarE3kqXZI9+/aJnZowK
sEFGEWwpOmlH57WSpl6tj5mx79pOkMgjOuQdMGENiKevlWrXV0jTL3mhnJkxS7QtXTuIIdzqliP9
P9O0FpNVS7tQ90km8P3FK2uqgjmRc3Zh0pzWBozngr/RTFE1jCc/PyiswzQf6l7dT2jxKIoDrUL8
pdHno0doIW8ejYOjxP8+ptwYGUzujDaeDcerUBNOqxuRtrcQ7QQzopKDqO0KNuKY/s5q9MdDqmgX
jDLOzKBPD13+/X/GtEt7HcKfx61pdsKDh2bIDUq40m3Qinie/NhIofcmXaP5WZtF4/7reXRmeXKa
gLJQFyzn19EnNfuyTiqpzPvJLoEbE72zrvSRbicqWNn+a8eF2kOFCccU4rJ8gqfoqejtGILWnvR3
dz15/TZPFPliRsLeTEniICmctB/taPxjRgTzaCl6XI16gAs0n/bzIEecmUzZWdvnPcYfqpbk3LXc
5CAk7uC2Hg8XKrwz25BBSYtZBGOqnrhSEGqpuUMzYl/nhPOKJuy0azIn2nC5z1e0XC/ZJ595HoZA
dLG4TqiclUdfMS2GzIjVxtpXCaK/El7uq50ZOIFD/XVe66lr0gtveEpphG9HPqPOV4TmR3Lt5yEd
EH3W89zhMNXj99ba6rRJ9VJfubiDrlEpJ77jVQ4S4y4P2nGaVrO5AM2hbV9YtefeHW0E03dpk5yw
GkkMFn2G6eKeQFI8Mr28yL0tjLlI8yEMa9D2G2kW26+XzZntFyNZ6BkEsANOHu+EMQSyMq/xVdXC
SEU5U0GE1rP2rkTjiQbRetPTfth9/cwzS9XS2OwBm6gB8TD7POLIXdpe0RVjXzqNKZH7F/GHGo0l
MobG6NwLH/jMsPK05WYE1+l0rYbYdHYtBoT7KNETfxzT+mGEsbYK61zuiSZX/7mwZBukLbHUIkyq
48JyDln1ToLYkNswKikB+AJL3biz7Ti+R9vqfnw9mmfOMizYAO0Q0UGRO+7ZF6FukhrDlqB2itoH
o8OqDBbY8NfXzzlTtOsYxnAL4p5LjeAen2VqNsZkIrPBO3NobowWl/jNVAlvXEUhGcalaXXXcTLI
x6oejDaY6e4XO+TB5qVd8C/Z7hOCCDEOT2m23iUn8KS5ZdQy7xtLanvgqsVJN5GtAoHfK6+mEpAd
/ONHrJraKjXsp7qw09slO+mnYiXeyhk65SaNsmejMn0zVJD19GE4fwDntQiaM+M5LnsLq4dZ+rEY
7HUNGDUFbhya5aq3cD72hd0Z4SptEwyhC9dFo+K0FWnPkp/xaiPBsX3byME5WqnPDxZBx/hfSXv+
hSdF8t7lZX+vuEky4bKreNSQoSEKv+tFdahmz7gyhJs/GVmkYzgxABVdmJ+cFcsC+zx8HJXkLjm4
lFGTeEcLsGnJc+rSQV92GkYhGQfETrDD7lWwnGAc0Z12tVB2OuTAQIHD9+hA9FwBc9arPhswVOi0
8WBqPeo5NVQ39SzSlW32i72sIgFoUTco+KIHzjSmd/y+bjsO9hW2Q/h0OG79QohxieJSMwKDWRVw
TxzejLD4liKPyP0px84nUblAuFmBQFpJ3X3eiHIPgmas2MPIsoXUG+TII2AGJeJbmWdeMLlz9xtw
pbufdQWQLVFQnzpqtEqK9N7JtPeyETScI6kFmttg7JwZ4h1xZProwhUjVgc8ymur1WBWr4UqCZ/q
lPGm1CfeqJHTRoyTc5/k/fzkjgID4m7y8WneuLHsb8qyujFbuAGFnsCxUyuaPPQL93ifPs84ueMj
Ej3Pua2u3VCKm7Fzldu2ACMFVG2uele4QaeZaYLRzPRmm1nkT55MV53ZTQCtqbuOEkDMqQiZmZGT
IJgUOHOHoYn5gzIfplF7VFiVjEv+XCjVe2IgTy2xLlpniYpJxBy9hfjHrLtwrHei5LNiOy5/48g5
HBJk/N+1wenv0iT8cJKyeG3a0kTUbwDIOgpuBo4e1rcarthB2GXTB13J9GcUmjPqQfVnTZFwNTZa
dOjc2rjJXXgSRKm8CNlPo1+LBrWm26p1EDbpgE1MEeFYGckNHePkJcmGj7nSn8vYVW81joY1M/PZ
SAbgY62vN4NpmNeKrJK9bF3nh+YW0bVhp++1krkEiw+Wz33ldha4Ak1pHx5QeN9iH1NTG0XlWsH0
836CbrBxqHdxfnlsGpnt2zHaeVGId4cdDXeY9+g3VYaSimSCVemoHeq5BWxJCKZuivI7Cd1iW04Z
wGWcu5s+UsTGIRPlQA3wwFUs+7Pwhndua+Uv5OBAmlNULV33cz495LZX/BZx+M2QUbEHs6l2RlnU
6JG95zaMtNs0HMJNBN5wnePkDlqYGSwjNCY7eNRbxdRwpBlr/WCI9Kda1PkfVbj3reJYv0uunddY
M6e7YcZCchWyP+/btp8SXArmfGeKsvBb2wNboffo0yaonw1sK/yYS2DgmdVz1kU/mMfFtWLbNX4a
obwuBYwa5IXpJsJRZw+r9p1N6rEOQwPPmPAtdUV5j5q8fyTFPlsnhvxRRi3AVIhFvWPBOiLQnLCq
Flm1QeiRTjien7kGSrZwyH4rxTD5hcrfUo9Wp9BZwNEikNRjLw0AD5GYj6N8qAey7tROu1I0B68R
0pbVt0ZqCd0vTKhK3f0Vlmoa+S1f+EpIWT6IVBtvSDOhnZrU7lMcdcM6sXJD+A7IfYDhEDdop58D
R0vMVRM7OyVz6DZhgCJuRFJ81+euW2Fr/azndnXoIxM3ZLpAPgTi5Ftkjt/cokYejZf5wXOzRTrZ
3vcDqnsTeTD0e/GaCw8Vck4adD6o2SZpqz+TNBRfIkRPHPNN06tXqWHFDKzqfScKY9zUajLeN/A0
1nCLizXvpB7wk9gNcBwDJUP/mUYKyoyeOXBHtKZ3izc6nNZcwxzCHtL/kXZey3ErSbt9IkTAm1s0
2oDeSTQ3CFKk4Are4+n/Bc1EjAj2Ycfe52ZiZmu2qgsoVGVlfrk+oMSsSxozRcR6s1VXTxF6JHke
XVSqZe26UPkIQs6vHrKWC74x90o6r+5So3Uu0kaDPqLXUniIkxDseGh/2OA+eNsIOQa7j5/MwH4u
YyIzGVD7xpjkbh90kZW542T+RAW+CJ2N2qunJL6aTU7IMVB6P5hA4A+0lCReWYk4cc3GWowCTN3j
rpQ8DQl9pJTS0ou0RRN37hgJbXqqtBsCOSPjCBiC3jjAKK2js/kM9IyIsbTO03YWt0OWFG+TIc13
OiFY6JL/KtzSiaaQbze3BS6WUvu7k9UAJhw9gsUmiLTGM8JW2+Z6MG4UvTc3zVgppis6ehVStPze
pKc1+KqZ3lw3ktOaippkFrsSud2VKYXaJqxSAF5iLLZ9LezbKXZUFwMdqG1jJm0l7FXORZg2B7Rd
NHdyAng2dJYLjfaXs0RrcohgzuCq8I8h1ge/S7Ad922PNWpGRotjw6g2kp4aD52kik0Zi9ktzcp6
7yrIB4ERw3Sc436TqyOH2lAsbltJYrdumwW2l6r8rW3Z4SAylws+T5+eNbmJzggDjcqtutF+CsoM
3zHJDPOPHBYRZcKkSs6Zb3c+E+N3/K1QxYraVK8NtWoBb8Sm9jCnNWbPWhhcFlGiPseT1P82MJX2
iq7QrzJdmraWlqEl6xcrFCfT9tJkjk9TEM6PtQGAIkfcCVLJHNQnsn/qvVXTrj8E2bOaVH6IXQlN
crn1VnGT9ca0Vb2kyxfqNeC1mI6ym6wBTUfTh0kDc/GrafLkJiNT/zji2rFTc+kmMiVnV9G8/FH0
S7Wx6aYCL4oxfzVmwuFY5CJyB8Ff30qK2AbCcPxqUvtnQV19GwcjpIPavED5FZ1Fw/gyCJyCDPpH
wePJH2EI9gx4fUDSJqGyodsX5VQaEP8a6W6pJu/pYjivHUI+NazUrVYOyk3N/c6r8Jn0pK6NdskA
cWVEs+zOY/zW1LbiGU0gaEmdLi0RPhgVjuZxqd0BHu623Erq7RQ3SPGswSMW7FxVIgUegGpwG3VO
d3T6mp4JLv3WtGJnG9DHtakjI3fLPDzLBsN41vETcPGy6XeBBFJCq2R7r+UZ9JqiGXdmZJBQ5Hyz
m3Tayf3Qbgpc5C8j3Xot01FsZRrvXbUdqK9GEXg1bZQqLGfA1fX45bjZJOWeLFWLOnGuAPY68n7K
ODoFtepNbbb0BOoG1tPmFN0Cf2p2xVwXu1wU1mUyJK/OEFtuK2R1l3bmnVqB+o+jmzDq8SqjZu61
Y/ug9bh8AHzARKYZ6g3iYKrFdBn6MEDfJgtIySgp1d6IxoGtXptpRbSht1dx5hJbVMQCKWwjhXlI
drEzKmoLdCXe2Wn6MITJpbYYC4KA0djPW/VQk2a8Djsp8IEv32S1ru40R3qswEdkk1AP6D+vhsjQ
4EmJvR2U1S0ENI1uhp6/gCwPXDsWrWF059BCgk0XmMmmGFKfhB87VyvfI+XH1Ktqmh+kbfp9VTf3
ZHJodif1S6+v3ZzVQ67t27aM7nsj0D0bz3tc27PzCpMIz6niZFu3ivK7r6P0ss/69zYzIa/l1IXk
kjx0SBcMXVB2v6kqxuREtN28Vt/QpcCB7BXHTXT08yPZLD8tsiWAbquthRiw3fSNJB+iis2jASPS
DZwWwATeLAvoSaAZgG3kMZNhXqaj15vxj6aRzA1/Z461HK20Bc1Ym3nBD9hm9BtuS7AbhummCpSJ
1jALbQP/V5cvpDzjBEjJj+XaeSdS1djYnVlecY3gEMryYAfLhgClybd4LeebQY+rg1LW0bZr53dj
GFOIOfLOGJLhKask667ETuh8kFsNVIcV3kncoi4nicuTW8mQoRC21VAVwYYm1TDujKlJ6a5Igntn
Uvl3lBnPCyEq6tKpLl45w9V9o1b9zxSnF8+MA8sNQTK4U50nV21r7JiYehdUcedVoln+sL6jB6x+
op4BhITkySDpdJizQ+jFEN7IbRsS0+OAXXBM0CULvMbqpjdNGtWLKrJrX09mUs9R191q6D62NfrD
uzKu4+0Qpbobz+Cay2qJo4b6ulHaxpNtuHzpXDl7o65eVBqz0C9AR6Lk8pNGKnUDTQAERR8HOFS1
1pbHm55BB9gbSRNeoxLh4kObEVqIUhyEGEGYAlM8wC/p3NJOqy1JJi5jVn6ZTGANpV51UyUpD0Yw
PaRdVOBVggBFn5y3pkprP2nmbm/n+fSb7rv+3tBEu8vGKvFNtRJX5GLIgpZ29SglTdrjshQUH6Ye
8q8QlHEHgc+Yj9ajMAMFz6P6PuauRC+9bm6qSZu8sILC01pJ47epGbtTqp3Ndp24MuAiPrqofckT
RbqxJppDhMWp3YMVdVn36o9s4FiFw9jRFEJxWgsKsdFRt8Akw/+8GnsJwglPqsmrnWx35V2iZ8MZ
PqSzq9gFt+KQyE6ouPbMqek7aWZe47fObbwfO5C8WP4Qo6ZvnZTmF1aS/OKgT7cVKog3URTOgoxJ
PUey24upm+yrySiCa2R+OF+FhIbpTNMkIaHmbKGvk8PtCvyM0v5R0VpcKGZpvoXeBVADGKeb00Du
Ij6ZYCrNTwDr7rU07Dyy2hYCFh1ivF03XmiKBvpBlGAhCaPaaqUWuwMZG8ih8IEr4UNDV+U2LiJr
YxZYfk9pTBijifRSwmaLSCIdz4jdr7LeVvZq2AEkaAi/YINF5wWqsA0fXYwCSiUTaWlw2IqyP0+a
orsKYmGdN9F0OYwOi2iCJB+VQGhLUHuHsiVVkEb8WzATABBKsc/3eZM5uERFpdVuqk6ftnIF5bqv
VGlrZiOnJdc1D+3TCx/yMxuicW6mCp+4UsmeEmkf2ihftINyMTSscCNnj0qdKVt+MEOP4y+OLMNr
ZRmNUSI7fuhU5+YQxm/FmD3pCn5VeqX+TnFmOJNMNXVFkai7Vm1/S331S2DDsynxVrgAV7TwBZvQ
nav8Iayn83ZMbsMyxEbITjpiE/OdyHUgVwG7BcRv+2ZEsr1TQy5NwL66TdK1cEw4qt0ycH4Gij2f
1a2Izpsg+FFKXbjvsuHSiiLVlVNFchEDiY3TZBWsTzW6GeNSpRUrli7Iyl9GU6RcBN0MpCTFtyUs
g3d1wK/dSgL5mnhLeAS784uTwcJQUpagKor5uuppycwtdonJJn4Kiug+TmoyTRJlX0zsX7ilPdYg
D1N8MD3TqAW9FKGin5eiTdCo5lieGdwje6v81baQcOr+yrASeFWkqjYR3nUUJ7PfRL4mYRd7XNkn
EJp4G7pb9nGyH5RiYjrjm6Ata0zsfaqAuhtm9dHucGUCVfSzVPLrVLH6/YCnxQaLrZ+SlCSeqrT9
mxSI2yJJ6DLraURrAht+Sied9+ygPwbFfJn14bZq+jMDlSB5qIL2MIQuD908SK6sVtYmNCdtG9GS
6Q2zA0Q4hxFc19T76lqiuUAPd+qESGWkQndvxBEI9cjC+irT97bdyZdDN+qHmizGIZEN7aJoWxDA
fTR7HdR58kIcsX1Gj3dH8XkTpvkzSVPIElAlL7hCBhB4FJv7L9a8aLDkOwCPNsu+PsBrxHCPbol9
SWuNhw+sr+fcToGYapscYeK2HNt5kzdKdJ0g8qIQK98oXX9hRHkKvS6uNmWNQNrA1HITiiiHx0m4
nIOB2I0T9GOZOy0pFjoBK+0lSjQsyiSCsiIDWdkYzV3L6gBD1r5WurQEx1kz/QhzbLAGLTyYmfFa
h5iF5ZyGbjjO7J19mZEljcWAHHB6GZXsXVOTZ6ciBmKDag/q0CZ71Yp93I7nHbp4y7PSCGoQAkfP
iexsl3fmW6cKElSEStvECSaPTED0FDST9hEIla8k7jDmtJyDVBYL1mT8RWH1tgJnY6MHueOuvsEt
KN4N9SBeFaXp6NtAuKFK7JCWivHXNEF+K2NpAm/kdLsqMx87tbtX5VrbcduafD1ShRtM7WNc2/qm
G5zs3AiK+AIZH5dTbcmeDaXsDYayM1qu9LBe/ViE/UHj2rHXp+FDimmKsUIocoAHOT5Fnb0N+Fnt
5AgqTqcrmC407fNyEb5sChoyzVAeLziUX/VgYtNgj+EyZt+iqiUD1BXtjVOalpvF3HL1nNpaGeDc
WAeRvgdLU+9V7KP2KVxu+iyJOKbgw4wBmqaSNewDS0ybSi/n8xKB51WVzo8OGZ/DlM0dhBt8JxTQ
feSq0fvJmgozGTi5J1LrOk/zc/okJDdlnblmKembyNI1MJWOsh2Qze7IgIP5z+sd4GbgYC3NT4OU
elPrNBe1qb3I2mBthQoGMm5NdCRScUhHEtVl1OIvJ0/nI32ZSP302JOd5CVXigQCWtCC6cM/cGoy
+Tyex9KFi9t6OMT3XgUVzE/0lixWpDy1Sqft1V62roK2BO2pOdVNFGCcS9tjvu9QSl02ZqPfj7rz
KllhugiFmCAMVZeFwdrv+/Ss7+Jhm7f6fFli+kuoLcyzGvex53EqzZue5MSWHs7sCnjCsOemEVDe
jG+Flj+ZSti5ltxc6CK7iAwEM7j7XJOghP6NApDUdP+7d8QAO7LKPLpbqq1ZNmJbiwjw79xi/KmL
GphwqnhBnBQk0/G2mrKkvE0zSbvSCmh0Be3qnhErw0YvgAiNZfEzgUZ9KC0Sdlgl0SPcCAIUJ26t
DdcfdVd2TnIrRBh3G8A1Mt/i8GuYCpJnjoi7K1HQ9WyMvXYeJGbttah0uEHRJjyoRuwpc25uapHR
DJwuDE8eP9fqFDNJPcTpQNfv067I7ylzTFfosxc7RzKjbRJv1UnmKNLlap9nEaFKByiW5YOvCX6i
m4jft0WqAuLeCoBB1Ar7MDgTHTV8CAomVPs3e26CLWTu8NJsbInB8hjwJVwktTCHQ4/x/E8x2cVt
LxL90iCrxVML7uewueYfRBctJ66ni/62QWt4XqrjeyY37zgzzzvJ6Ih8xoZDFBj/Wda0gmCQOzJA
KAlIeZNT16zT9zEc2dSakrIEblfjRusGxVW0sF1UkcEedWd2D9zp1sSRZhN3bEClNod7A5dB5m+/
xE7KAUL/Hj9XT0lSxukc2FtD9L7JlXpL9364s6i8nctAWi/Ruzyzesu7eJ6drdDm4gc1Tqxlewfu
OusM8kGN7809BnS3kW2/J3lzp1h8+wGFjRtLaa2rvC9e6b0MDtSL7bOuLPJ90iBLJkyW7/Cum8hI
2JNL0wCEwYYEnWP8bLTgPcgT9ToLWu0+lWtymDJAOl9vcFgti/SilhsF6WBs3U5aPO6coe5dLFty
zOnn/CJNoEHrXHh8SG+2B9NQeJWjcXUNR8XlNhSwO5JMHUf4JmOWvEqy2p0XbSe/hLGM3XE51rtc
qsSuUIzmYqjGaluFtezKyOR9YyheOMJ6L28r8OuLcFzPA5C7NTy90ioy387naUtOjiCP0kiq1O0m
52K/laF3HRDzIUQP1MX4A7tJLVausiCdDmANc8+hUsgN1aw8Ncar1xz6cleZjnwr9WnqpkPX+4U6
9Ieu0IadTY7eC5tOe1jIePvR5lxS6/RFUJbaDUpq7JJ5NA6RUsoP+ZS8hlKGsrbUkp0+k082kujW
7jHsLBvmPRbYOIzCuZRG/NLtOjDdzMH+MDQJLch5xBupHDlRID7vuKUbHl641sapDOUltadLdcqr
5arKZRy2idv3db6Jh2gJ4UrsegLONKZxw1OIvWCyrM0YltdKOgGx5M9nyloeH+T9VNEUW1egwyur
9bWWlpSm6y0PV/XFFh6IsmKJ37ESvyj9VGO9WJebolyME8L6fSZQdBFdZJcKB/mGZGUBmaCQiUiG
0M36qNqbTRYctN6I3GRpYEqynMyMBsm20zG2GGIt3MtO/SjJ3b0tiGR1XWhI4eV8K2tcUxr0hqSG
rV/Cbl+LtI2vRs3sNmQs2f6ILrjjNe0eZNalBeZ6ozQkefT2PovtwmuVJrjiwQMWwaXXzbuBEmlB
tkftyvCsHlUeQ9FYfB1Nv5/7lJiIBOF9OknnaZw992H84VSc2Kb8MOHIyiU2f0qmMtkYQUBevqs/
7MKpt9DsQijhkPmTjDKMg6VQkEWLbn8ub0G5VjeqnT8NCtnFUm0fmibAeNWKWKGN8nsgiQ7ygYs3
fFzzxcozWqLxjm1b7qRI9vpFqGy8RfRJP4cmhmWTpY4e5UvtQMNi4NlFM2N8GPrfl+zX4g5q9fSc
LnpMEEioeFbSlqRTWiO3Yziy0uB2kW8uUTBfy2hvg+6U8P5rGwBl2qVPENXD0g26Rn0QjhtxTInA
jy2LJBdaMNVa7ABk0NTCKSCKT5kM0N8eRLGDQ2wZG6USU+DNsqxeNZ0JvKwYdP0fqrj5QQvuFCU3
j4LGZ3v1FCxJjsgnTSQyi+He6SLCpokgnqwlyCTw2tylSzs+G+N8F8zin6kzvgy+kuLN7Wg2cjNo
B1WivWUUlYB0Z2gnNC4rRc1/R8ERHrdzSHDrR5/LyH2HVtMOdp/+bMcYjUKOfYmDkPr7FbUS06wH
+qMR+UvkV45pLyQD/1cpoq1JDvp2h4uvslVLWzo0mpGfENodH2+RpdoOTf9rPbHSl6ZJIhqAcGtf
WnGNEw2g9MHeVIN5QqC90tH8d2r/G2qlX5y5+Yo4ZGpNsJTliYDCU61vK4nkf4b445C2wCHktTTI
DCKpp4dGO2StBTur3yg9lob1nZEF9J9d1OhEvn9dK6HHnwERyNAlbS/e2dpK6MFtjEMlFPqBbO95
DabSLYv5hzIbUPiDLQm33ezo8PMpJH0/8LH3tuw+iDH/wFuWBfvXOhmxhqlmmjIPMCrvCDEPgRIE
m7JoHzKrf/1+rGNP9e+x1t83Tb5GicjvkIDM98ZC3XMV/Bkqzk4Z0kuQTNcS0owTEzz2xS0kRJh9
dKOww36e4GTLWYcOwDhIPYAdQiPVbe363mraE9vXag9fXiFr32ADg89Fo8LqSYpSjrkqqMbBkOPH
yLLJgPZ+WNFNh9Ih5HT//mEeeXFoC9iZDTKEJlvm53npFiEqBB3zEGjt89QAEioRNF33+Mk8VIJ2
su+HW6svl+lxRFHwXsZbCDefx3NKaRh0ObYOiS5RatQHvbdcs43kgZZFEG9QS8xewuhuGtLFsltw
bdXxpuByjS10dEp/euS1ohMkWqTjBw3f+sSso161IjmzDkD+ai8xyXdbcL02VaCfchldW4v9mTrW
n+iIKVEjvVyxQpWwcQhYI/PQdoYXJ+9TX3upGHY0MeMioR+KodyqkdhM3EkqMPkqjaO5+Vg701Kx
9IR9E4bAw7FOt7jWhcBgT7wblWf/l0zszw/Ukf/STMd5Tor787vRJDkkC9iZBzE8BgiwXHT67jA8
JOSMsyyktvoiV0/QeH8Zw51ANHZi/CM7Mo0k/xt/tRYBwqZllDfmASq1Gw6XoBf2cYZv1HgWhleJ
8ZK2Z5UyvoKE1+Jzept3ap+dOFm1pVfmm4ew7qbEBnYEYtmah6K8sadnx/hFV7DLFX6J195ajMVq
g3S7gW8DKVujNHemTmagQsBb3UdlS41F5r5JYVTtuD0l5GbM81whz0UN31HDDW0Rnob6Ribj3iEH
DMyPKHmZxQn55pF9xNax5kS0Dk8ChsXnl1nhBxDIdWAcyolySo32+mBIeXTomrrcGUoa+7leZ82J
d7gadaGqc3kBhkSORleVNfeA/lw8+2on9yGRhBt2tzuiv+s4sv1kGrya4sS/GZAmdoCGqGKNtZ5Z
cuzGBDSf+0VhkwiRYC0X9CYH9Q8Fn6k6NKMTC+ToDKGyATKmhQWW+OfnKo/NNFRRl/ummB+TrFau
ikC/6+am3MH5/rDa3nk48V0c+S5BnjBHeCBLYLv8+V+Hqz5PMW7LuXHIu/RaVxD+VyTfnY52/WaX
U1dps3IHENcjLbZFhIW28xTtcPVpLu8V3S3MU/gOMJns1WpKJJxiQicRfqSHxYNZBD+LQelOBH9H
BzEJiJyFCQJ44fM8syLslTbvhS8j+XE7o1F2molF8PePc7Xl/2cqf42ykjWntVylzTQKH6zosxEO
r7mq3FIjyU+szNXJ+mccDhVyrTSq0Z63ClPIdWn6LA3Cr/K62ZiDgVOkKBH2YClSYmxidPWJpbmK
/v4zIg2ABM8yl781fD6SZXQ3WSX82uq6hzY2woPQKzKzmrFAAMeo0vHRkHPCQhqqsxvKX9bH9w/3
y6VwWSiKQWO0vXRAEVF8focVFXaJigyzRlD+o6ktFLUUY8jl4xyTtZK2BamluN2E9WXWLpKIqHvS
+yk+j6NBfzzxa5Z3+ddmvjwRDaG8hXYcKhIn/OdfIw3YTiU9Ro1WYuzb8FzIw2XHyW6NdzQenE8p
QuXsJ9cYL16qRsi+uvLEcltHPP/5DXwx6tLhwg9aNpS/vl7DtPoGS5rCL2yNJkxZnX7IDWY2vTMu
OoqlHpsVpdsFqnmXi4CveugcDpSpOrU5rwLnP7/EoIfJWHq48QZa/RLdruRFSMHm3A4IP82d3vM7
KsfYR0rxC0/WZ0OtT9yyvnQRLK+AgAc5Dn4INJ2sdg7av+YU9wXE3HTIeyBfm+suKSPAEZJ8WZoo
dqg+kF3s7eFS68FeJL1V332/Do588lyH2L9orKZFY9237ugN7b9ZWvhSa+t7ekXVMzQ12NcVifVv
hlpi22W1QfVdrbhpqEUeAyDxG6ozHtaEASoLkyCvHv8prWl5ssAbuSUspGRQDJ8XlpIEgzNrfe4b
doI6u3kfZATaao/Ir3n//gEuK2P1HVmQxZYWKHpOeIufhxpDHSOqui5xY+6rbUprFd4ss3XWhJxE
mWH2O0wLu3/YYMj8lja0BaIGVZH/9XlQCMVGNpIW9015uHG0N60oOzevugv6BbwJposaKqdcc46s
lL/HdFYxeji1VZAEmDBRxHyl9ArAwsTNMBLP3z/QI4cD2FpoCLCYlzbx9VeRm2MPxQtz1hqdf9N3
dMBrxVkNiQ8TmlO3rqOzMtjTSalw/TBXKyUscPvDDpJZsc1tg8bpXWVA3i6AmG/+xcS43mGJQDTG
HfbzS5OCAu1vQO9Gp40/se1AVpkZOkowBCnkI/ITwx1ZmFwowXNDhKK1bG1RQiktl6HP5X6cy0YA
KiYNKNBLTW1u+jSezV0gHHomx3AY28fvZ3rktF3MZLSldw8uxRqmPVdVqvZopf04Sn8KHBRdvlU8
OZcKAA4Q5ZRc1Hl5DavzxDF/bM6EYvC7uUCTKl29zU6eQtUYzcJv22SnafldIsz3EK3WYkFCF4W8
/X6ix1aPbnJ4EZmRkltHvCmpD5ISeekLzCDQHYlsMWlGpoEs9/uRluBgtc3AQIeJSWWN1vs1+VaP
jarNkWT5VoPaUO7aeisXmGB/P8rRF0c4S8M9DdN8FJ+XqGW1lY2bUeFndozdZ2r8sOL5bUHCjW3B
gmn2ptNmHt5rv78f+M/fvJ4fZ6HMGUSK50t6jndmYms1cQCXab6gdnNRb5CfsmS0MtOxiEELKh+Q
/GUAr5rK2NTNfNlMwpvJ/HhqQ33P0Dtsq1D9Zi1ufxg7bhWtK/HOk7GH/OchLKVQGuYXZi88xVUw
1wd2ntJDnqNmDmJIj819UspPWolczpH87x/OsXdP0Y5PSVfg+NirnTcf7DkS9H/xbPIaxZ8ISEAk
ZsJ58y8GoumYr5amanX9+pvaoG0JhYc/RmL26g4hO4LFEyv5SKiFk+3/Blnt772UpTUuerkvKWRz
ZF06TEpzSHvNUwf7MtOk23j6pyZXy3kJX5nUIfH/V5eUDhhRnQlcUO0kV95Sgev5INfm/l88PjKh
HJNcSb9YaSU0+5F14Ybf6+hLI5zt/MSojRN73LFvFHAhdCOVD/RLqIrAwCqFSqjaRLQuKJXiliVm
hg02yK5svePpum0A5NG19/7PpweojqVBmpKlv1ryMrWqQHeG3EcPH7/HE/aSlATt6cT8juypDrs3
ZjMG4JYvi7BV1XriUy/8JtQP9Kq9kj/4mBP7BEX5C1WdNeFww+BzYi3aPMvPe50wWwBZtah9J3b6
X6ASnJsmoCtTD2Z1A+lbbGKT/zahEN3bRrlkrASqKjlSNkXTR0DSMuN6LPpTlcpj86eHfQmSie7g
uHz+XYVUhGBUtcrvmxIpiUxPU0mXIVyeKTrxvZ8aanUPT0K1a3iDlT9MZrmnqUB/gucGYNWhQv/9
4jkS1RHPcb0i/bVYpqzC5CWvGuu5WfuWFH4gbB3QgnK/M+mGaEYnOXGOHZsYaQVlcXlYKp6r0XLa
RNiXh5ryvxHfT6o17YyyrTyt7KwTy/XIduYAbjJYTYvbzTozHFd2CeyPiQ2O+hyoyQ9atPcm7Zf4
gG4Dy/DC+WTp8evFmS8EajPfCJSYJa3weY0MqMDgHcqlnyUkgmw7wq9C/uGYPy0VI2E6FIYhfJux
8u1pd7G1E/4v/4/hWZr4pSxlrWWL+uventlZhuGqXvrSaP6SjckraKqUM/EkB/YmVs6Lprua7eRD
7Z/auj5xGn7Z/5YkPBf1BQNq4d+5WrRDhs7C6ZLElwZ9C+jtRkmcaR+2qNHG0Y7pr63onJTTu1EJ
phPrSlWZ2acwhcEpK3MYc43F8mA182J0jJpuItTbWpaZ54rpz2PT/wxKC/VtPo5ekGnbVncuWqHd
5Am20fsR0CQkryEk4G81edCvbCHl81kMUj072FoH9gvkdktzlJAACuCO6KkR9Ek2IFFZHml9KTtR
SfuyaGlWpVBH6MIGw0G1ivMKeWpo6wpiX+lJ0GY9xDrJeALi7CfRfJELFdtk58SHshwPq0cHsR7W
mbPweL7AcIFG5dNgMKYNL3nvyBnoHba6E3HZly+fmXHlUJe7OPe59a4eGAOHX5QmfjPaEo2VKNWR
yp6Ldjh1c1ye0Xo+cCYIAGEH4HqyWgpQ9kOSyR0CsSzaNo1Mf1VWPcOJLukx0B+CqSgP3++hf7at
1ZB89bKuq5xX7G6rbS2L+7jTyzjxaaU+FIJugkobb2NJ9qymAkKA23tn0GxuXMpOu8G28GCp8fPY
tyfrUUcmz+nEN0hfKQCF9bW5qzNzVKqGBpcM+Y8305RLC41dIrhtqkku6R8MawsoAF4pnSKJ3qv1
CU0QnhRc4bU4Hq4iqyl716YmH9LXAL7JTQLb+FFNpHQQXqGZef7+8X05glgQXA5ZfBCZF0TI511L
1UWXUIVJfC1v9rLCbR8sBCql+SJss4fvxzqySanU64graEqwYOR9HktSsrCVYS75ptYWkdtKlfqr
0MVIk1NuL7lM2xuctHI7Uli3SVxO/vfjH/vAHWtxStFI85IF+Dx+EEp0xEdW6mfIZxVPSzJ1ZzRR
KC64Xo3OBv1nb1/HIAdJsSRTjgL5+x9wdIH88WODKLRgjD7/gIbatZnSourjWbOVelKLs8DWlqaI
SZJoNtCzfxpgsDPzdjUiRrI4X84ku7dUOuCN1K8bDdxGAHwXO/ViMkxMGB0Fg7auECfe8pEVpZAv
xtUXndFyHHye5LiwdsIMuXYgEPXJbfVbwUcI0znhYcOmnXikR7Y2FpKysInI5yDi+jwaXWN9OMtd
6mta9iEa53wmz4TCctL/xUAG9xgoUCQ3qFd8Hiijs08JCiX1p34Izpop0W96aR7OZbW0TjhwLL95
vaMZmJigygPbwy76eaiqmFOS31MKXQHkQEUX7yYhQ3Ai1j/25GC+880vlTpnvW8SLHTUBKELB0U7
uAPKWWh3SJvwCR6336/7YxNChUpRUiE6+qJRkWubhsaBU6FwCKkL1Qq9yKSI8s9HsdAxUWpdkkHr
SnyiickKKnM5CMpwJwNz3tYmtIPvRzn22JAKsIk4+BwTc31+OTgsp40QTew7Be1h02Qb25x40I1m
0/rnj42AhAoP9SiMSOTVOkAbHIwRICBfErLYV4qkntE4dMoC80sJbq0CXR2gEwL+YowTxx9+z9eI
ldQf2iVq4eS12IlX6V16//4Brk+B9XDLYvkrTkb6mWbdxHA6fcSX0mNku/qv5DVqXO3Uibx+V+uh
Vu+qy6CLiAF9K0W0na1JPkcxDLNTBlynZrQOHKXZGvWQGbHwUHqQzx1p5lMeFg1tI9+EGEsnsXoi
6l6fJeu5rfYjDNdHKxIMSr/Hg1qBTiRBsEkc6dCB1WidUxLS5bX8vSkt4/H9UlohWuUwWS3GIaRt
bkQJ7aNgpsrR9AfbHk8U/9ZHx3qM1YOkDhaVc185vrObUvqACbq3gFW+X39H1/vfM1k9ucmJI7Mb
S8enZ6HcdXvpMduaF1A55Kfgcb4+td6/VDTXs1qFHRlZ6okEhuOrgD+uEdMg/RldvrB2f/rr+pLB
WY22Vo0V8jzJaZA7Pt0+GAO48g8dCpr730/akdxgix1geOJ0PLYaiSOJJbnxI6Nevbm2T2JDYD/g
603K/bN+1dvqCvLZBUA0bxLOCej1sS8OcYmBygXFEuf/5z2kaEjzZiGPdL4OJjf8+DM71go9OKdm
dmzd/z3UanfMck1FHcRQg3qG6kCLTkzlS95geWF/D7DeD0kWzmrOC5uvWSDdXrsMP1gf2qX+a5lP
fWLfODWf1Z5YwVqKpIj50JLkjoKc+T/FN64ntNopksrABrxiQkZ7lmpX0bzVuhPJlqPL7a/3v/qE
naTEeRv6kV8Zbvpa7ojmi127/xcbxRLvcfhSODOV1aPCkrUgfK7/bBTDb/lHufvzXviPZbDT3+6x
4+rv8VYPDrv5dEjTxqGX6FKPzvTKz4Ld/+ecVh9qTIuLVA1sfo0IMaMmC1fSmBWO9SEW9TYvuGXm
1ouiSeetol/PDW4llRWceH1/UnHrw+Tvma7eXzCWJSk03h9Zpc7Ty4qMEW2NSTxe2dTvwlw+L4Pu
rKMvFBjybWG/FEF6XzsVsN7svs2Hw2A0qOOFa0rVFgtOaIGOvFPt/h/quDntgOX/tQZWm/fc1cjH
//tOoHD9H2fnsSS3kmXbL4IZNOBTIHRq6uQERmaS0Fr7178FPutuJiIsw3h7cLu6q6w8EXC4H7HP
2nN/uPpOrrz2PzrgvwIi5pUtY5zYZhHYGsYevVm/ZQLnyotfjsR3fvJ1dVRPR/ZXyYs3XiJ9w+3z
5yLif8vPHDPl7j9de3/9cvrq4CzSCjrF8lh/zjWCvQC4451T+cZd8LW8sq+XDfPe060+1dJKQ6Em
PF1fv1SR4w1Ft+VnNMIT+Mm0u5I6ndWc/v+uoBOD9yzQ4/Ulqzi9xdga+/dGHJaomUHL+aEeebQ/
P6jyevWCvbxJ/m/F1Y2XK9ac4C0pjln0obHvQuPLfzq3SSP/96H0t5eqwVD1XPfLuZ3uEnuf669D
8Ov9XXjtKVZ7wrQbtW9nlmjEHXPAJnMlY3oliLy2xvo+LTD1ZkSHX4qx6Viq3tQnD5a4JlS7tszy
7//11Qoj7JN2ibNyuRzW0fw9H65s6ouhwd9vZHUhzIqULkBGcUx/cNENH/v9n9DAfJGfy91/22JL
94KbbrHeWB11cSmmBIyQOCrRZ2FAfEo907xy8l/81f5vjbVeClwlzKuJNdL5wZ7ZYzoF4h/vb7JL
EQ5d7f95DrH6VGZYKppRsUan+5HxHejAlWB3HX0ybUYRCSkWbGocV5yV9MDVOppARj4cI6Z9g/Ye
cv2tmfYvnRh+A470Umv8GoXy4/uP9ad+8fcZx7IWay4VjqXErq6ubiMcTa3uy+k4RxFYMBxSqmc1
x+juR0COMW4hIrlYa01iLj9W6ThilzzJuQMRbgqQIO5Q3TDcmwcfoBxGKPBSIV+zTHWGb2mrNuN2
dvU+ebGxC04qZoXD8GOkQzU9USlsfqWDK8pDIycN0RQz67LBnHWWivG967Jj2Tn2d7dylNxnQBe8
hxIUAOCzGnGGD/BhxOdYIjbegg+AClsGCsMMkz3n36wkaTAhrpTwWU+ZzvU70Yz3/Del2TaaB0ms
VUxRcFsGTv4b95DxJjcD95PSzvqrrmfcx4GLn9GRIc7xCNJ17raV2cnxUZWlaAERxOIX0IM43OjG
AMwk76u83Ys5KIK9DIdy2lQKxlOf3n9XZzkf74pqJK0d2nIqDqSrLRKbocsfVPVHvqmKQeMFk3ZT
G1FgbIo0LH+ZMgzdzWDlCQkLHSBgbWHZZQ9BrtlXqonLIbHaNguSe2kmL1Y267ZvQ1EUEzEwYBbc
no2TQwzTsml+Gdzc2RYIAa7IMM/ya54dCRBd2EVAfF6H68IgC5yg6I9NH6vNfRrXyaMV9Iz5AhS1
rU0CiOORyX67u3FyvYxPpQTABY/3ztYbQ/McU3Gujelc+qMQuC8CWy44jobV4VbrtShiAXuUKUeb
2WM3/MUo11D7AFFt6HdJ0+7bJOtt3+po1mxzezC1R9zjhxak1+igSyyLKDi8v0/OTxLKiCrlRKQj
Ns2b1X1odSpTC40qj1Ygk51Tid96DQeOoWeHEXCQWu4OgsVPo9GtzfsrrzMoByuMRU9hcJaZy8zB
2+sr1muViFnHuKEMhQ+rifcCUsCPMVPY9EF610fdlbN/fS6zJLuP6TnHQsLKCfl2SWjg2KwXxgz4
vrBvG2jrD9WQB9v3H2x9wyyr8PpglzPKfW52XvYhYj2lU49RpvS+YSruKc9HY5uFjjy+v9SlB6KR
wzWgIReng/b2gUTiFrMmWvXYWKBDPQt61XPRhwgr31/nwrta3pQLjN1AiL/euyAuBEAw1jHUuDtK
RH+P7oCT3mTTt0vbUWOgp7xa7zs/NwwMONFXQj1Dx2mtni4rkLCaAEow3pmVfhuitMSeRTDrBnui
1nsG0kStMJmRtL+r0IRSN+ucqr6D8+DXAiHRAg3EyGEz6jkDHQNMcNfr+tb4EPSDtRsU0f0e9D6u
NpatUykFkMfIh1O2rgaEPXTNo74MrXhKD0bVK6eFitVXZvIlxCjrI8Qq7bc25Q8CBpEXZ5HJJKoJ
xg7AGaixtpDaMw6gAM86JGPPdZvat7Mj9U+NqpXDZuhsCC/2HMC/ccLceAxGjVG9yVT0R1eOPB20
tuFas+rCKcSXxpQu4ir6f9p63hqFcQpeOVePpZYAfS/ECAk/7umj+27ahopP3ziLd5rpZAcRo3z0
ay1yn3SMs/H3xIBN4iVFX+DKBrtwDNHRMpYZWyIakra3G3lp57WiSOURp1RoGUY73ncBshXPUCf5
uxB1Gm7xLF0G5MAX3dRJdlU9s3z8b28pTgaWpmdo/JkIf/sn0ME3UwXuwjGaswY+3Filj05gKh+b
RHJKmVoWH7OyqcdbDPbGfYbe81ccOsYXPk/NoMWvdD1neWpdvTmWq3r1lzHvBDNqETSjMV6dlLWV
p21iwwfrMzeVm0DUwXcZyxzcKEKHYCEalWCdYG4p22aqg2d2flHu4U4CLHv/ILhwtqGqXYYbcA85
v1lLZvr6PuAEDRKxjxbiS1SgMHD03/+8DpcCggwGQpHLrwU9Mz38QuLIetSsQIV/aqWLR8L0FFS2
u3t/qXXizstZ3GWQbNHn0vG/e/vehwCwsyHa6TjMmXE7Yfa7qZhEhSI6qRtU8rVf1NI4xkP67T8s
jFiZ2xft0tkzVhKnVq2vpmPa/dCy75PB+Ma3VjawqLdAY6+8uQuHqUnj839Ws1bxoF6ydSajmI7C
/eFGvzQMNYLuY9leeXEXboo3y6xSny5JGQubSREcM/bq4XvZql7BceG037VevfJM61NjsY610VIw
pWWiKVpff3YFtzbui+hUiWB44hStdkUOfq4QIQYnJDJQMIuTLdqDCoX8Gmlk/S38Wf3PdJrj0rxe
RxPFQucqE4qYnVk2B1WM862p4c8W2lyP72+VC0uh/mYgkBFEHU3jKvEKIz2F5ma7x0BPyzvMGrSP
rTYaD2D0saF4f631G+SxsJtCH2PYzMBxSbz9HtS5GWQb98Fxxr9xkwnF3gC+NvcTjiO7BPtpkMBt
EV/ZN2cSPpZd9AYk/ejeuPNXN4BiQV9r+iA41kYvsaCF+h16iVbnhIWJzJttTZj8o0a8c8JQwrpt
SzA/m85KSSShGdeN12dqjMeGAWFzjDS78MI4tKoNKuNe98coDz82hFIARycMlzwWYTw5qTAoSDFC
Ga78iuvIbHkcwYgbkhBCQJr1b3/F0aq0VtcA8YZj390z6Jrs+8CZrpxdF/YFUR+bglgWH731vrCd
dFR0TGaOFmm179oF9WHGKI91ZsZXkrg/s8x/30I8EWuBaiKfBPi/1pbFo0WyKFUk+oDVTQonWqb4
RW/12q1I++xJC5J22EFDbfaDnrSWJwbNvicxbFPIAoRrPs549ZdZ6/n/FkH8s2t64xsmQ9LY4Eon
7OUuERZ0W+hyWN8ssLG2zbp7Myfm8lTMvk+11agHp8nNz4a0u0+Lr/iDEy0kXDvthh0z2nrgoS2K
KS73PWD5Mg5D4j8p7ZshM6GwIqChUZ0jOnuYjdAC+WQ02peKYd/Wb5vQjLYmpJaXaFCHB0Uo83Nf
wFb1ETgZ5gFhGk6zTm7MH7hKNGY+YmQy/hxVir7Vu64oN0piL0TGEEZITuH+oWO0YfAySOAV0bJZ
vRaW03xmID976fN6gUoVBRRnOt8/ZFPbxwl0UOvHKuCvKsnSk4WC76BWgfLsZtF0VBmPeBDINa8J
NBm4WEUZvF9ywGVuZklPzXUmaIJgdxJDZKciGxnYVzDFGJJh34he86DMiFulLIl/6+hbxqGwSVUl
DzegPr6UMbUNMJ8Ag0rzV5m73UZvqpHfbAqR4GYBzhImAu+hYxhLk9HJIJPYGOmk7/B3nTzXBaOe
ZqV60PT2wVAQYQR5Ht3HkaVt1aj/wYxjifPP/Ap27gfu7q99im9Li8R3V8yK6dl99zCgzNqEypzj
aGDdSYCfnlBSsCTZYh/fOx8CRU4bXWK5oeXO1xSc+yZ1IZjazCLBGVXnLRTs2QNrPOxbp3I2LQia
hwkfE3zuEvGQuBPISjcAuDyaVfjJzTMwfoxrw1tu3eSQO67yeVbwXAfjqyabAHT9diwicxvOmfJV
s4fFV6ZyQoxlegOiv1Cbj1lSZB+pY/V42RvqPeWZ/oD2/rkEqfiLAhpuEaB/fWcs5u+xEcAEzK36
MHV6tWtclZC4zZo7ocr2zh0d+6FkInYnZG3s0iC3fo4F9RVcruZd2Ib6Xmn1yrewKdwWjGV9Bnre
8xZniHWRlvUfLZG720FP3a+1Ch/EKezZy4Okv8c2dPLNvsVSoTTlLseKAbKnmt27bvYAkTXb2rVr
38pcpQdhmPOr4kboKEPTptjFLIUvSzI21ehC/gSIrDNUuz22fojkdLW4t1Ulg0wXRt6AY/RLVObD
53myMJWYimBrVJP8VqWtAj5drczXPFS1k27WzEy2zXzSk1S5xSisvyvrTom8PraHUy9CaAWhFhZe
2zFLaVi97vW6LPeqWmePmQt+AxI4VNGmBPntKZ2Am1rUE9QaV3kSuPMcR00OXxvRMmsVOOW8SRUR
bmSWWvvBNReyj44xDVzH+smRjXabVWVymE3+EU6zeO4tAQWWUtpnJ+0BFArAOMtki7LlkNR+Q70c
ctDx7figdFF8tDXZ33VpisVD3fOR6PMIktnBwvOlnZH0bFDPAWoVejZ4g1M4eBU0uu9kTrLpxyDb
SfDqXwOmZn6QmoAVr6fi80T0vJV6MG3wdO4AmSj8F8fZhF4hjKt9nxm4MiljweFiK1gqqpIDOafY
aWviNDO/ejvZ6JX6XnZ06ONmuh2ipDi5Qw6TMdURjftMVYMMbhPxq8CA907L5XiyZPi5t9sbMbsc
eA2YSJlpzAGocgB/2wt/VKLwae7caNcOwde4FtmjyIpoY5i5fors4HNrghEoskRhE2OIILP2HmAw
tOfAXmxJ8hiFR2B5kWIbW7XhpE9LgpWw6NiaLTBSDesDHDq/t2mR+NnUObuxSIJtL4sfRZ90jyPi
uQ2Jx8Hs2gqLN4EFVSexIYuMexNDi9smYSFljKe7KtbGY02278FSTA8YnC25MuheT7NksQflL3+E
Y3GfJiUnIEAxZghacZ91+ocR7PVOtOKHYc/WVitJ1phB6w9R2Wf7FOgsY6n9k93bV1oP6zCfHJr5
C/CRfOpEb+sWij3YkxFTETlp3RjsGW9ItpXI1UPC2MnW6Kr+SgRycT2G3tQFZ8P0xSrejzI1iGyT
oMyuY3Gft+H3atYgX0I1fTRDzq73g9Pz5Wwcw5cxE9J09MSr5YSIFXdMEuVY16oFmTOHqOjPfCSp
n2UjBE4KQFr49f1FL6QZC0iG+w+Omn2WIRpFOM95RuSDZrDBG2uosBLBwai2HgurEbdTUIz4NfUW
9kfmMEz1icTbujYVdiGifHM/L//+X+2+yCzyjGpUdqK4jVlUlhmH2J2ba7XzPzK6VZy3QC8sonsG
/lny7TppWSnRWDfZSZVK8QuzTmMXLx5LUNrnJyWI3K3bMCRiIgS9qzsCGc9ymJAJZyt5Ssa55kTI
C79LG31LeDT6UnHte7Prx4cwisPbjELZPmyz+geEoOCG6mWxqbG1O9jkjsDlUcEvpi13rQy0Q7gY
mtVdop2sYhC7qRfWnckN7SXRqPh2JauDqATTazi8bStXz/DnKEW1UwMbT6tyObqchAYQoYf9nM+6
wt1NuCliQ9n1bsz8T+lYezvPko9NjycGBmXufmrLZl8anbGxRQQHPFCNHdPr3YFSrvGqxHGB98bY
3I5NPx+zxmKsq6xd35JBQumxqo7cY+Utc9PuXZRGNjepkHsGw+po2zQzCHXSqS3Z3C/VGKMN32l8
V2Pic+N2c7RRGs06DCJ5VTuiMCLQ5hP+dy4OGLWzJ4J19oo9vIZGH++Y0OCGLs2Fk6Mqp9o2UGln
ZvqpcJamVAHhunKbAUpkYKA5jfQtsblxIyarBKss5m1LE8bTwhkisjSC/WzgKBlJBhtNpcJbUmkZ
DDGg66cYZO2aJK3hupfBRrPGXxli45s+xCtABea5gTA/HLl12nZvzVP0YI34wLnabG810dfbPs/J
IsNutB+ChpY+RhHPWlyMQNocRzlVtmwAJ2t9MXqgceJd32BDwhQEnSnWTzw+ynk3NF3sV+HgboQo
XY9JKfErTp381S0y1++CZvza4C+9yZH17IfUfG2K2JUbPXPyn82IZZBVTcFnt1bsT43Uho2iMSru
xUaWPUQFvudjZweMtmNpWGspFyKeLpvZ7To/DHRx5dRck/WWUieAH0HzY2HNnBXUB2cKpJsm2amF
H/DcWrDLFcJ9dTlc5ldMIzHBGcO8MbwiV9hX8MSMX8BvlFtF1vZN7VQJuP02Mn6GahpPnt4lMxaw
Mo8PzJ8oPwfs7LRvMpPL1gkN7Bz/9Uhcmihknfz9/HNdeclDA7cLgepgdDp3b/cqkOoyU/EUcXAs
6WnohCQCfuKGeN5N6jX7+PO8l+WXYQsqxjQVz9SX0nIZJc1wSOko8hSNoj30lfU70aEsv/+gxnla
5DBbSAeVniJjycaqLmHnWkhJFsV2H8R4RRR6o3/AFCAe/RIVowOsPg8gAmUgzl9Upnp+ozzEQL7J
GUOjApE7j7GQVQ0GZkyLTdMDwWFmWOB7WsYV9l6pspAUB9WqToZJb3Q7OykeLgk+FjviZvcZa82y
2hsQGnn3Q/a5yMPCpTnQRlDVRuXrmBI8b6d+qK+NPJ/fe45K4XkpigtGXM6wHYll0cCI81NTV+qj
VenNB4mDHqayigJd20ljaNtRMNLNCIOOgkui9RDi338B59feUkH5vwBjVY7qmrocDFcmJ2MIu6+1
jTkHH0d1fH+V8w21SMvZStiYsqXXEBgt0eeeQkt0soOh3FRYp+I/ouTjHvsx/dN/WYsZetWlveWs
v51Q4qzSpHZ0il3Rc/RjNqbkAdlEMmjb95c6//F4LP6HVJUKBbjMt3e5KvqwjHG6PVlNZ30iFlZw
972q7FtX0E2oBzqxHwVD+BS0It+usqRt9L3M9ETG536m6EUemRemr4aWjQVyP3lg+rubvi2vTXmf
1yqXwSvmStHA0dFas2B7xoUSOfN80krIdEQWiTtc6rGqMevUeNSqMHp0WrjpV37XS9uF2EjTeF4k
BuYSpv4Vi4UEMTo08OyEJTROFPjDjXwPFfkf5n6Tfo29cOkHRodKcZJTiGG61Q8c65k6YA6Rnagj
CW9x99xxbEyfMpSbWyWezJ3e5fK7rgMte38DXVqZUhBrU4DjnFt1Dch/OoOsKT0tDtzPuZyHV+zp
sVvgBvX4agzq3ipYttC6xgq79BMz6EbJzrrEmxqHppdm1CWntlIkNBky6BamIw9+df7o4lJsIdgZ
nHRnyAkaZ5Q9eyfhiJ/hknN3Lw/keJoWXrv4L21YpiD/d6nVaYb6rAdV4SYn/IJ/Gh2lNcut5RaD
Frmxm64+1kM1/qPqYfk8aduLhU6yDGCvNmtpDFgnSyUhdy96omTH3nJmR4f3d8p5ZsYqaFvArFwi
diVipBirknga4aAebAq6JU4MnfDVJmpO82A61+i/l35Lpq0tWqN/qFLLv//XR9g1WeZSNmJvKkm5
7XA63GY4LvkjwgG/yBkpZBDlGmDo0okKJIzQjVVRwa0/CKs1ctUq0xPlnPLQ1UV1O1lDdOWzu/Rj
Lgk1jVYdJd86BxtTsBhNzSvTumq+MycXmwJUbfexJdptULviyiV7cT0+b3CD9HzYnm9/SisparRq
RXoK0qG4ofIZ3elm/AEckOkPEjzw+3vl0qkCcQ3qO6wXqLvLB/nXmyO8djsb1d4pt9AvtmoqPAU6
80aV2XxgVgdvyUEEnhbAU31/5Uuvj8MM7SS/LQq51UmaGti14fyWnbqooh5W1LR1PaOKmnb7/kKX
NifzplAOmdNEwrb8IX89Iq5dSmsYaXYKh7r0m7L6rgwNn32ndcfOGgH+lvr395dcXtLbxJ0wiX7o
gj6ggeasllSAj2SzIHFvgco9xTWdaz3KYzykOuxuhkHujVAhqR3JHct4urL6pV+WSJwjm5IBrfTV
Oy2DwInnUEtPCN0WZDTmVVioXmNuXTiqkUEQDRKRW7a91gUYIWUHK+KHtM3AvFPtXHoiE+N36pHR
/p9/Th0aLkemCzFPrId54wiuWzUPCTNXc32I8KDzIibMNi341k0m4/KG3XpTjUO/wcpJXln9Qt6B
4IOWKNoE3ufZTp36uqUfEbN8FEfaTjDp/RyGloJXUDu12NHHVnIScahFB4Yw5/moK235O+yrrG/9
WUypsYnICchzSYjxtwwVHPMiLcfXt27iL9Vopq+QhiJjH+DBgBEu5vE4xecVZpqt0jrpXaNFMQZg
tj5/SVQl/Imq0njGH2V+Ge2WPlsVAF+ntVeVj+//8heOB6zFdNqnOgcspIS3344wm74h6opPCdfZ
s5bblJ1NdpXHVCieyabOTE6YREcTveq/H4QMEDLwDjxE6Gc8JFSjWRGYA4pQXBnbHS5mKW68XU+e
ZwWG8Sj0bjI37z/umVSXC3q5l3Vab9Apzl712MpUUdU4PYkeA9aN0knnGEBmfA6FM5rkBYH9NGCq
Nfjok+eK4d50/DmiKrs2CHjhG6bO+Ue2zs6H1/j2h0/xpMacSU1PC6cDg9CyUe84upSbsNDrZ1UU
3U2baDjrAReKPxWZmJ6abMQKeOJ1PAAe625jBCgtQ8CRc42Ns5R2V8cbY5b8RNy+/GlrDSLmzkiV
KaKdLBrQH/FMxLxXbXSMbBMcpydb0RiNlObHsc/I0Ae92HcCfLUniyzfF2FqfOyqttnTe+O7KfXw
tKAwVM9whmyPX/zst6la7/SpVL3UNtttRetqizxuvktEYmxLRuNqSmFKpW+qecY7UuU7OprdKI9j
0bi/JthCuyINpG+Qzh36cazCTVCXzlGr5uBjNiTlowDWeuDxMKFXkvE2Ty39pqcpeL8Ywd2lSpeF
Xgrw+ARPvHoaNFpSXMH6bVkk8yYe8696MZDru9jceVGcmO0CmWtPbmhNfg3f62Rb/cDgxBg12yDC
BbYpQKP7IoWONpAe7kUpzfskL/FoV530YcRS6MdM/WPbTp315JhZ/SDTZvjcjip+DlkAiMQfq0ps
+fVbL8NO/RS07uJ5XshHa2ISrVWTnj6TNPZjYGnXiGGXdiRxEDi9JTQ5w3jhGGgNCD3ik9XTK8Es
PpHprQ5X9xqV/0IEtHTskZ8wQrxg8t9u/TnqhBrrlBnyQSqHoZsYxtab/NiaVbONtemaPuTSRbYw
pkEUw7c+Ew9pwKRbxaiTU4YF3admHMZjVCuYZna1+e+ROeylP0MbkE8Iz1ePNklzUJgVQjdD58vI
aF/Grh7eqqZibt1Ov5YJXHo0ghAEdaCQ6Nasgkk1bOAGWVZ80lVpfnHHuH3tkhHtBSqZ9ooq5cJr
A79pwJSF8sb7Wz1b1dMw0BllOIEb1T263DB7J9H4GLU1ftw1/+qlwFG98N0Evyfx+RldqqsUA8yL
HZ7UxMXuJez1rrlpBrMAJqRH/RcM4stwG7JD7Stv8UJAaSwuPsjlYXWdHX9R2VT1oE7hKdXjRe+C
EaQ4llh6a77bRZP0IuxD900ehdOVUOTCdUxxB72nyz/ZR6vf2Ayd3OkQLpxiuy1u69KcPmmRhkrS
juH3iXrctim+mrGBYdz7N+OFnYSMiqQcLdViQLP8Jn8F0Y0+hBOl1uikDGqyCxthbd1WM3e1EytX
loJVd36/oHBaMPPLx3JWU1YQiDlFG4cnJTGdaeuE6vR1hC/kg3MyPzTqVPp2PFaHtKsmFA9RfCsN
M2MOErIeOXVHtJLku5nQ5RaLX0EJrPytKhJOtlvRqHEzTSUAo8ezr+sWZxxhzid7sBo8lhvtQCwj
aFuzYWXrKPvQaZBNOaMuQg8TlIlpqCjYZlC6MJudy0F6XVIohwR50GGwgwbJDZrZA+R65aUto/ob
fu0tepPI7T07gmehiFmetCmavhHAOzjAD90hjQLTCwyuJ+Y9Ov3exTGj8lvXxWPcsmodHU5vm0c1
tx3VG+NxRuGTzYakI4JCz4LDcINEITiYNo0rmv5JejCrrPSD0eh3Cj3TjeFi8tY1w7RlGAsZVJwn
2wbTjNBzR9nfto05fNAn5aNZzPh78xU9hLPEAJwgrP1SDZOMPWjY8kkVcYO9s1FycvGGlpKC9Myh
17fxmH5lfosKoOOA361qY9hzmBOv8R/aUSuaoIYKo/OrxilP6mCGH6xaw/uV9sVn8LMvTuv2uE9X
yiYrrHGXuyiEjFQmj5gsJXt7aLE1imv6MFTK/blxqk1k0swvndT20xEfVm0iFfORaNe7kl+C3zwJ
bxQcNBK/TrMK51XBCELcW8Z2lCMtrve/kT9B2SoucqgTYAvHVMt5ORm76pKbREtOAV27ZOfWSdOh
vO3jb0M72LcK1/JrH8XuBz0fLQdoqSUfY3B16cbikMNOlB0AntFNZvpiY/kxy2L7V6urYb2NlVHg
YqTckI0wKKs1YfltkOkkt72WCe00jZm58OaDRfnTV5rtNU7QABdJ3cj2DTGJeFs67O9tlHeNjs+k
ZX0Wc10/lJRQPnNWWuSoox4S2jcifcFIL1N2qjO2o6cZsWg9N9CNJ92IU9NvdSMKN3XJDvDxWJHO
3ah1TvgbPZL7Gkp9fs0tYmj06ePvVOvqb9IpJjQ7Uos+pCqSiE0whn1Gx3TKLI95wWoHyb+pvaZl
EMhLTHV8LYwayLEzYrmpVYm8TZy5+JpXICs2JaIcNWT8oApfe6FVmle4UsxY4aZO85SSGhYewoyB
Pip74SGjoaBcedUXEnz8BanSEJxTaVsrMAcMO/Wh77jsLKPeTnpo3k9Trmw6tVCfchwWt5YZiF0p
ZQ2c3zT+Fde8XH6IppeiFJrWs+RIXQbm2txcLgJ3/D4Hru6jupqvXOkXLjpQU5yY5H8qB/JK4jE2
wAmFVgbHXqbpnkQtvM2rlrETNxCIQ4nR4eZbT+9/Rec/LfIOm1ACDS0ltzXwrM1ibShA/51m8lks
Y7FaT7PiRYo4YIK7Gb2ImcODlJPi4e9wrZ15YXV9sZgDXUMr+CyKcVPwZKIjL0GRZBVepZufDAym
D3Nv/VBtSbkBnN2uqtpgP5pW/Pr+s5/HUJBqCaJ4qTr11LWEJ8jGUui1np7Sosu3HSNCmz7HRJb4
Bzf6cWw+/If1FjAvkGdOrDW/LLIZsikgwZ6IXUyq7MaAadtg9NPXqRqVHxJh5LWxlfO7HddR8Ol0
iTgnzzxOCspJaaPQQOlKp9nkFecgAhX0gmob/IxnsOAWQmFGIxr91/sPe+nV0k4k0md2mtLYKnii
NINrjJ7lJ9VR9C9tPtV4I0/O4xTliBCbuOlvYqMb7pq6V4H1Rm3w7yXPxXEV1iRd1GWIbxVEyaTv
Ypob+clV0mJvpEr6mMadeSVIvPSc4LEFpbLF22IdiOtBIxPDrrKTEPWLq/F/cT/P7WekDcZPJCfR
5Nt9aD8K9JzqXqGUcCWAM8/CN8YjFu7wMhJCfXd1bGSTEzo9PJaTMQ/ai5Y5GcLcIemuFXbPY1IB
72nph2FvthQi3sakSenU1GI4KVKi4r0uRfkhrxv06P2/D30slVSyXuYuoWavS8gYnCN0j82Yrp+q
31iJAlqGym67lXl4jf5/NheItQNdYm2Z7SfOZuTy7WMZfRCO2tzHJ1sOhVcH1YhkNmiLe4yzuw+j
iMrDwB95x+ibM3tob2NPA8Hui9C1mH2DKPr+d3PpdTKVRY/A5Dbg0nn79yTU1S03iDE9dttkjycY
sB3Lia8c+5deJn0xZsWXbxT5/ttVSoZ26BWMlPsGFGFETsXXsdbck5bhT3/l9r5wzC5Zo7FsUf7F
2sXBjfRszF3aVTZGAYdOS4tdI9vkVClDtUnL8tocz4VfkBreMjmLMR2f5mqjTlluqaHCCEEkEG50
9ANumry51gk/v60pXC6gAerU7Jz1d89ASAeEhN5p1S/FwYjY01ZRzxeFmvmox6qfHED6lc1x4bWR
FVIbJxzBeW/dlYbfGAwiFHQ0XXfGFrvGFMhqi/AX9XkRb97fiZeekIX+TI0vKpvVwZLouG5MukEj
OlZhoQYyfcb2E78zJjC3cVdpm2m6Rqm5tFd4bxzcoOU40FZdxqlMowbDpeQ0psazFSvBrWzL/D5q
9OwwVaa4UltFEMJGf5tEgG/GLYsDHB9VNs3bD8FpaycPEMuf0PUp2kaAS4fr8cVq20NNpuYbNgMs
vlup2S1DGoa9TVzSw75XknzTQJmcNvNs1MjFo05+ClKGNcjCsvo+VcsCr+opiX8li2zHi+aJe29I
gualDg3lpzaY40aiDwl8I3baT1E/lc9aqlmDX+cqzPV0FomyLWqUGH5a2cyn1D3JqVdbBfYzJKzK
R9RgVuVZPSQvzxEVyV9sZ/xrAuHO9KOirHMc63rF9pAOQ6BQyGE/jUMx/VLClMpNmVqFs6t6K8Wt
y+pL02uaMqm3yF3Spyzt2gPRCXJ2dwzEt6nvcPjF3ldnHtogAfFttydJrOrckXCzU3FSuA1fKliV
DOXa0WTfF2bcpf6oR/NdR5Lt+GWcOb3XjmmibBzDUNrHKYd6u9FGhY411ZZZ3lRGFjsQt+EIjcHs
5N4g6rDzmIURd4k0XR/a1Ei2qWrtzkAiG3otzZvCk13i/NSipHspjUxx/SblZvTwkR+eYnOcFZ+z
XH5tlAzJUW7a/YeombqdG9HT85lWaD9j3FlaHjrr6lNLD/M5mkfXYuoptAo/ief++1yqtblPS5Uf
opwSx9mIYvHBKxAgPFtWlST+OMfWC2eadedEDE4xwmbfJOqsHJ00yz5bueVGOAlX8cPkGBJVrtTV
XTe0o9zGzKsscz2j/H+UndlynEoWRb8oI4BkfIUqatRs2bJeCFnWZZ6Sma/vVfepLSmsuE/tiI5u
CgSZJ8/Ze23r0EZuTnyAnQ+hNk+RwdhHq34g32rVti/LLN1qy+g+6YVuZkHnDOOzNoxaHriFY1yP
gE1kqCYb8KleWHiBongYisA0u/FHTVjRP2ahEXFXMr5lY50tLw1yQGtXs5Hgucp0HAbk7GjFHBp1
pMsgTvWyRdzY4UrQFr1Ldz3XrP2Cn/ljFGl/45Ke+dOjkR30hj5viJbELZTmTXoucAGmPkBg4zZ3
rHof1bl8k1nvVDiqRHfS5ghVs06t3/Dyzu05GYv1lkUwGTdOfwnlJQ6gOa18+wm/0la3HjKLn8Ok
N+fS42Ds45ooHwuD0PtAN7KWKsGIpiq0m2QofaKaLnZcXXgvdZfmJ+z83ERtZrQjXL3tHWKbh+bV
IelpxRbsLN9bWSdTQDckWTcZxVXhZ1VaP7WD3k73a27OC6Y9Szt4SszNXmLbx7mzOry8cem8rTg0
so1TKbs+ocKOUt9rKpLkhzKZfmulN99nrY5Fxkg1gDurGTNgcwczPWQ9h/0gS2beOHotQ/uDBaP/
ba6t95AOAx2oLC281J+bgiZSbMdJdFJGZ7zMbpV+K7VpyrcXR7cZKFvvfpqXjpZP82i+FbOco7ve
rHCAjnPZ2Fs5DfYc9DUZRH6HAvsrcdpnuxRrOKFNeHeRilzW3P/rXi7m0sRWTmNGmMq9y1pjQAyv
QeigQa7S4O+71IeLmYhTDYolFJuoNd/PL/gJDX6auTxaiTBkQLuwFgHpG/o/zUx7YPv3q32oLS5X
Q1Ro4BPAtPv+CIdEI9LLJSqOhqdIcizduNiMVVsWX+y9H7YlrkP8mMO2y26PEOzPR9itVUxggSyP
kBpLXzUDnaIskRBzx1weq5iYWvA1BUnj2rotS2f64ql+dp/siSZHJ4n39X2xr/jy4jkqOTeigT50
fZ88lhy0vjg7fdjtuUvHvqhhqAo/pgI4IiqdRmvKoyzGducZ6biZWWN3tEL6cx2nRAv//c/3r2j5
j+3+ckXmgcCUSXbAPvznc8WaR0VdL+XR0bvxjNtRu2kvoTFYGIbKzyvhdScMF1MXWG3XwUQpPeuc
D4llbutVlnednZjHZWLL8htvGH8CPRfZbuYt/G4NWXrbj+tU+ggZE0k3OF0kXVIFtVQsyfrYJpg7
ragt+80qJ24u6/tnvGbJzp5nGr5Gdoeewm6D0uvnb5mbw36h8ZS82t3U3eHE8b7oOH3y7WDR5pBB
mcx4+f1kucuHqZmWojqySWTXlWRbTRgStD5flBP+/dF/IOpdiBa8ShTN6FUdAEF/Pvqs6hIPw2d5
rMoBLWds1757iSKK+bwDAjZ/RfNEVEmLvh+dEC3VapySQOls1P/9l6ATsm28g0AUYDH9+UtU51aJ
bC4FlZU2QSEMewcxrN8W4Nq2pp1COwMA42OY4KVMwbMBGY+vqX2n//78mWhdNFkcVaCdvnskbSsp
/3SrPJZ1RfdYaQpnrUfT/RmSHHmDf7/vD/U87z6J9bRQaaRim39f6k6mmLDKVMfB1fMNgXFaUPUt
dVhaWIE1zx29qOorNeuHIMV//+wMKFEqorCw3iv6IkPHlt5xjxHe0IdsHX7aVpz7fTu9WagmaUf1
xSanxREuXsMgo14nGZgzW1NCQtcet2xxKrOs35fdUIe1lRS+o9fdF8/mk/XORemPC/wy6/uw3llG
FmFUplvVDfakbedWuPyKWtN//f1v8NkXd8kavjTkkB287/HGRLzVQyeKY2Kmc0hTbN7Ublr9gNj6
XzN5Lw+eVwqEGt83Z9R3b/lUToPAOMf31njNcWpMc6sV/bDnGDNujWW1CNKW8MdUm3+xeX3yorkk
qWOOgWd5Gdn++X0RtjrFBoTBY+vW8zUzESdwvcgOZi03Q3zX4/dONl882E+2ElqcNKhgNCDHfQ+E
gCgwCG1saTLAsvonmVstC1Y0xY9eW2vfViRdX4EDPqqXeMAXzAXQEP7zwyWRlfQdFrniOCBC8exW
36WZjSCn7/sfGVPLwOJ/5TMznzaLYKFTqtK/2M+sT+qEP37Dpf/7f6WWXZm559BgQQmjklsrkZPn
206SHHgUcboll6DcLXqh3aWYw67LuZE3iG6NNcxX28xpCCN+e1JaVL2aaGPuh9qqJFasaS7ejDyf
8+0Fy2AG62IYL7WaTHeLHrB+xfLk7FMmufflSOgsp8LRuO1EjDRJJySs3bLpgJIaiN11cPJ77VvV
D1Ef1MbcnIzVatK7damQI0FxMY9jrWvlc5107YEGrZwOZVt6dhBz4LjiQMp0X8aJunHxozVhJFm0
ccxXdh52AM8OZhsVz31i1RfzNFLAwBiG6pn5cgYzTcfi6A/6yozZ6zFoMIeu8TKPSJ6eTWsBlJlP
TEY7r26+qBQ/+9Itdjz6ikzwP8gWBAtVbpox7VKKNT/mxLE3W3MKHasbv/19Ufn0TeRlolRDhoqu
5l3XBA9ihfARs8KwgB7IV2e9i6F7MnqX40mbkpMG3w3bvLRCYwU8UbSrevr7b/jw/bG8w0ch1/lf
ier7ZpGeXBbXyXPAvqj02zgM883gCvkgc6O5kQrW2t+v9+HxXq7HB+8Cf8Hj815JbbqVIZt6cQ/J
ND9AJFLP02rae6PCrfz3K33YGi5XYvTHEYM1+4NjsUgapceoKg5p7spdrtoOV4ZhtuKLF+ajDoML
MaGR9iXmg/u63PL/f8txa2MH1mDQuwNS1pqlPfcJp9WlD1VVbhezo7ez6I15IW9o857OTlrAe0iz
ZyF7ZvOVI9PH2p2bFUobWVPHtHXaBZQcfUOff2YnzWuKt78/n0/+EtQul24dzXNTe39USL3UGtVS
ugcEk9aGT7c6qbkEpAJV9Ytd+tNL4btEOWZdBnfyzyfU121jNbRUDnCPzMdCG/Tt0lHHT5H54z/f
lH05wl5Qlg5/kneVmV21spxxzR2cRl9OSyvW/WrmVjBbbfFVYfxhRsffHdM5et9L2//DBKklnBeR
yAzjyqpiCiBzUW8XIfKLIdCVxnVNauViLbgPk259LWcODHer0Rff2oId3i+SuruTlBO0BeJkreFF
pHm7GdLUO/ZTPz0spVbf//3xfJyaoBDQiPuEn4pzkDbjn38Jrcono9EL99CjFvO1VDPgDi3xVheL
E8T6sBzZHkmcvETvqYjNonbtZk8DdfDRHBhf1NGffKKQyEwKTACXrLfvCg4tMiMKNkcelIw0+jV1
cr/q1Zc3/cnrh8DfdZnN8+diPvLnTdNKQo8RWc6hV413fRkeA+NZaH+eYggZkT+htDnbitD1JY6W
TVTYzRGPGj9pQS7wvFZ1fgMlmQlzxO1ANPHU+BVP8pN12GM8R349Z05mBO9+42BkzSrG1T541vRi
C7kAUhqjU51N/Z0uMa9+9SI4lzryjyM1oyoMgcxBSID+yMYuxsYDOTzJQ76WbO7OKpeHURf1JRB+
ZQ9GXNbH5I0aSOqFRzcYEwc7MIzNhOeQNoe1taZfCMbKJ4dprXPu5ixDlyvgakdMGB5BYdPX2+KO
od9u+m489eJ6kkBItnNVL9+NOUedMHUaZYfTL6EzLfL3TLavvQVvtS67QlUXVmODjsXPVQ60lbDI
aQWaSnZ9CCMpKrcNHWMRpKoroxMu1XLaO0mcUhiM4oQZgkZy3hn90YwvKdNeZsvjGCURechjZkws
yo7+XUI04DOw0/lbXk15xNk1nR7mbLLRgy2t/qvGJUx4MhrmKkRBoxfHXPXxQsdOGquP/Cwrnjwk
WN+FYSQHtHO6uWsLAp83fRNr0UkwlL3h/CLPY99a8bbWZq/etO4C9nZEEz34becVi89ItXudyznJ
fcpiK2BjLl/lQBfHBwVtftdgZ1450Vo9JnJVV2sW0aEUS9y8ibUXDyKjSRr0FUfna74l3Nz60ixM
O8YigBcXA/CZpQxAScf7yC6TFHaBThO38jzAK1q8/JrM1t4uTZWEc1lH8yElI6vmozCtYtvJ5aId
KzIA0I2NezpEipT+NjkZBguqo2vTgFOm+tL8XjMiYbDhasXGWsoEtoaDopd+KdTmJAX3GTldzSUA
ptBop+wo3TaHiReNv7R2Hk5DYQuXeL02o8GgcwbwUz0n/9xmhfTItLUrA+rrar6lBmju/ZglfXpO
l1nRKx9rLb/KmMnsO1PEL5DHnCcLIIW50UdNPWU6f1wfi179rZ2VM/kdqtRmlzrM97fxIBTOk272
7P4s9BHF5LBKmW771dRCvXG818qpKhLty4xWexdbnXwAsOacVeV0b2scCRiVKqJxzsRHOxAJip6g
rbI9fShx1QLAus+Tti32ke70G1NLnSlMdLML8yXttjYkuycpmIZsXISd3zTSNkEX6nXf3zJFF8FS
kDE662WlNsAaOmNfpH1Rh3ZOZJBQhbdJM8JCr6MlWrrAi7RY3ldujfl11dskD3ObmU7ZI6UfMoC9
IWcQRmLOSgbsuLQwmoRbnQ2l5z5o7cL4meRZvKvbpDqRpzgdlZnlt4aWmpcEGdfauUNMJQ+XrPSn
phf50Zl67VfWkFUQrH1l3bdRn1zXqrdTvyxk9JMqyrOw7UjzF/gKF1je2Hu/hmLV77PE4YTZNhpT
nDHX/aRu5xl8eMbfWzbRIjfaMuc/XGBnF/OyaG+1dBUbVJjeNlF5/wY+0Ml8e+26dj/YjXHdp7ba
oszpriwRm8ziW2AGI7lR15Gu1d+StKyvMMKNZMhq7fU6m9W2HxRKgWqeltL3KtH026goxmM9G+5d
sgzTNQh+caXl03KDj0idtWbQgqn1zH/6rqqbpyxJx2RbLot3noypBbNXVO6NkYzGwXWUsvmoa/s1
HxrWRFNPd8q01VU/F0nlM7ZwfSeHR0J+hMA80DQAQZNU2o+0GBfGBwgd/YQVNMyqWXuQ2ZzHkAzS
ziBNQVdP1ooQ56Yqa0ccInM2EDu0RbVrnd6RQTPPyZOR1sVhFpUI42a0MFwZ870o1nX1DS+ygE7G
7nbpteER1Eez+lKkZHBfInD+iXNlHlINBok/MVz0bROWTJomzXeg9b2NqcXuNqKtumCsZ3GYI2nS
KDX6LrsS2HDUzopYlDaDuw53ckkBIEq33CXlkp2cdMg3Zka6TjJOTCbzMk9DANoyLFhmzx1f3wWa
TT5gVMfq9+rkrw17VOXzaRVhVBrZEvSpXhh+D4quCIrSkDN5Ckl9V67S+cVx0Qsc1TFtJdkQ6WY9
VjemKzqGke067vuh0o8tj033I8B92nbwounoJdRnW1m7zq6MvATctT2XCYMcLXrQ0mjt/HRqQWhz
LcKf5tm6WMulmV0DPOwhb0meb9MI60cbc/cMQZZQ08VrHic07GYARddR3FlvcLkuYKHOBGqXp3mQ
RYt3nGYjuwKp1vraRNTtvr+QhGOawd+SWLjhaPTrmbNc9k0jzmHrZrkaWY77i1ZUk981Ool7x1VD
EBdghLYGgte3OQe+iA/AbPZUhOYhWgq7vqmEEzmbYjDn+XBBaTDepI+JrBSa6tkpsbQFncltb4Zs
KtFET7b9aEyO87oYufhpLrDDWHPijZBRyV8PT54/Iwe/gSY1GsGceOZTGTfdYVU9249deHWQ2ig+
685bHvpoZJnp4lJb9zhpxvte4+zjKJmdLEh1N8vQ2cxKM1kSfdDxL5nYz7Je4y1VSKZDQwN09y21
Vvtn6qQrNfaaSmxe5jLWPruk/svLF8bDlALRtZFMkW9nbvcm4W8K3xvz+sC43D1qg1PvjGw2yntO
9+wLBkuer7FJAFxDYcQVjCHUU6WtfskdP8Myk7dgfwANaS5zWL+kUhpDoG1ZsUu9RD6SksAxrxbN
vNOVO+5LhDwnm0Bhd7fKvCt3Jury0W8rurg4NHmL3EwriWgf2NZu7NgZj0ypDSCTcdH/0Ochf3Xy
NsrOS72In0wDS8/Hy7TsEJowe2aqtFvyzLy33U7sy7nK9/VgW9tyWrS9YUTmNrGLfju5zu+sL8y7
XEvdYQtbOsJ+lfLa16aeX0XM9Vm5NA1GH+e3IqDBLt501Q1mOKK/C7u+g0/JuW05eu2spf+g90AP
MLGe6qFIRueNT2TtAyvT8jDJWGlMbXTuEluCJWGbzF9h+NFJzPKm9kc6uSvkqrR7qydYW2HVjgu7
Y2SFSWfhHyybksxFozPHZzbkOD85Y1ZedZJwZL9Vkdw3ljlSaMr4IIGr32NkcRp/aqU5+9ivXGSo
WhTidNEDJ63RmdNYYlsvhH6V8bXOO17j9Ih5DpGaLZoqnBJzSuFUJZCf0gTGjaim+HqRHqSpGMTe
o1NnznVXCqd/uIiikFCsFW8pBgnSxvu+/I7HxdJA6Ge9Cz1aeOOt6sb8G5bHDFVGTLS58FDkLJ0b
Heakzh6jMmsDuxuMXWbxOzqtH37KZQXuW5Z9ey8xBu2pU9OQj6zN90JFkX1UEmzSQWZ1d1WWRXVm
rF3uZMJLGngiwlyg8yB2XaHlj3adp6cO19apsDQzDjMjVzuBHpHVt25POibINSibmRkOCcDDDbkW
JoKIIrNY0PN6hoZbTzVsWnceN81cl/uuHrQrdzabx0hzZ7rCuNLboCXFYEsQiXzNXMpZk19wtHMd
UTpHMWevN5oicdAqlT/JSil/zoX0KbcyXh7mbkkWJWFbFeZeUeFSCKNVfpwrPd81paeRrGzytfpF
XE97EiqSF5Cz408vplcSrNJSt8Rhma/NSlMyGCrX3jjjOl7Vi6FearfrwhohQBWQHJDuatQtHXBR
9hJylYszjDFJbjog0duhrrz03Ohuv+vqmqOKlmvyBoVxczAHvMgbI3fSW1TH+pWpJfZL1DZlUNsk
PdAlHpZfib30e4iM9m72gDt3/UQ1GyegMqLJ2Fo01TEdp6h1q3QNaAlUBx0hztHI7brh3sr6OV3N
+cygSeFkHtzXdFbWvoeh+wiCEZBqPl04fU270eylO0foArbN4JXPEzE8G4fFJ3SEs3BMi5ZQB9r8
ne7rTAyEmWs7WXja2RgXIoMj5JLYQjRrj2TafPB08hx6oyjuOmcF01KOfF+9UZtHenTqVldy2DqF
bQZtlegH3U0IcFzbdTfHrQwmbXYOw0j4dbOY9mu04nex12i89pJVnRJ9cjfdRdom0sraWlGU0oKR
NcASQ21ibxx+sesaUMIyWEJ6tlwxRM3eHIcSvkEddSYMM9ugOwRcaqXJxsrU+lQkwxCuoGCpWFYH
1Q8Dp6kW7SYR6bo1+bRA4hoGdogoh6WRjUN83Q7jsHPtjmOQG9W/2Pns/Fi5qr8nQCfXj73Rk7Y3
lXpIg285Zn1sxFsFk64N13SUt8VCLy9BRvjC5liXJGuYTdi6sXOWvI9nmbfNeXLK8hEtFzjPAYSn
30/kPiAqXNQNTMDsNptk2wHxjrEda1AWV7NnVIuHyqg3+Tg2uzxPAJHlInmAo2Fe516TL76AlcP/
l571DxqV/LYqRv2J8vt7Oyw6ZXRC6bF2ev3cWn0LrbYCKJ6pOduRA+JteqdYNpO23rnTkuwtjecq
W4vo0oZ2a7Ciqyl8I4ZOwJJNB/XCShQBw4DmQEZshKk4STaNW+s7UKvWD1SYbM+MgvKznVscOtVs
jEeTI8gN9at8AhfrbbMFQvFQdt1Bn63mMI2irxDAGXrIyLYMcaS2p0YDge6llawZ8tTFmxQ11lwi
q54clWX3yspGKMwq/252luHH6ND3FqvMISrxqPhKDNhanUrq63Gda/HctiL+nnt6FG8g7NErIDW4
FFtTm8V9rw+8HmJOXzpWYSroISMNxhD5DURY4449S4RemSmIq3FHYesuDwzkxm1rOOWzQJa5Lwub
QOBWzc59Q6w5J720AogM1rBxqnJTwYn0MfsmV1FsqU3U9ymaUuooJ5fjTTxb6Va0rr3HIjH/7PtG
Aj4ah60OafQ6ovVxdGZN29SLN/1yiRI5F51jvLQzTDqE6fFjr2KZIEidSBmLZQ65usrBl3dFF8Q0
OvZRVhRZaHhF+tvtx5FVzU3z0K0Hsc25dd/oOuuk4aGg2TIV18ngxGdlO4CGDWLf79qJl8jpSiP0
NDY8tpDu1NuANiSLxGYlX5c481pCxxKxdaAOMu/JxNK/SaFN4Yop43FUtdZtMrbGJFi0rgrStZrQ
93kGI/m55FEKeyyvR90BQjesZUDfdroZXbcivmuY6jBlwh4YCvWi4U72ptSt9rpw2+a+ntCoKqN1
K4gqsdyLdjV9RwwrSTldonGwWub0XINOP2mOIrrGQEfPJh45h9zh0E7vZN4VrPLXFJvRBsVGCRTG
mq5hUSck0BnVJh4WMaEbma293WuqOjl1Ym0zS5GDk3rttwUd5H2lJi0QGa1qzjxCXveTPty2A4tx
mab5Vi8T58Surpd+umTZA4A/FaZUTvtapXYYQ0S4mWjD7Hjf1JkSRMFNj2xUjNk6L+cog2mtt54G
a1RffxuWsF8YWixxwEZY74fYjPeoH3lG+ihZNCsYj3Mx9FvNqc0XDvrDlS0cOrn6MF50xXFoVtI8
0aGwj7zr4lUgbgZsYDghWWkeHAEpryCCuluUe9Mm1WXLnMHu/wFWxOmzMvAftJPMr6zLebuIAB4b
igJSGCIKooWv1xDQRaeuwfdJc+Wgp049+cZU1W+gMIsNeSXrVaxb5rFWZgfi1FKP7CzdldMk001H
P/VgjBHiWYPf1UyZu+1Jz3uszHm4ymXRPeO7y65MN4aToGQa9iATrz3idEFAaSQPMeyDst/FO9p6
8qI6GMMxzvjoTRMQ9grWO+UFvpZdnJmgm7skD7TRdtgONGcHg6y+MsZ0vV9B/X+jWop8WSHZnFcv
u104wZ8urdJNUYNb8AeSVewDpzfxKNIuf2JJd38Y49xdGTWNSUUPd/bbpLEesyw3r+zGorRhtrH+
jqZu+Hlhue30uJDHGvX17QqSMQSihbYStWcxbBQK9GizWoNxxZAxO5vFhQ9QTqvYDjlnsQ3mLfjM
tXytxCqOcQeP0nYoX4hEEYGZduM3+DGy2GDaHCF2I1aeY6/n2OYZV5Ot6VDdpI7tNK5YyzRexrKP
snutkevtkpnRPhclS1sqhL6brMswKs9177kcipgyqxuviGtc441GZ3hLyprBNFeW951ios7yvCg/
LdvqyhRV+WIVWsJwzcO2uyxDESY0alk+vLQO+t627kHB6f/AY023OUCS72uaFmG5dFrQVDabdkHd
0xcNXQUzId0FgNrq+nY/rCeZL2MSiNSt6QFW2alptfk6UyAqLNBcr2W+mjsiuJxr7BjZoZcgrNMZ
2YKLenpT2jPMUbAWuNypsa+NOrPqoNNd86RqzzqKQad/MrRxvSudohlPlVbmOyroi/yVNSYN6qIA
yuqY9ou+LNNVapukPIlU7fqmsd/cAb1s6ChEmVXWtiFxWD1IV3sSv7CNeqGR5KQRgH4YqWRmLWTG
276Mttc8LKngeGxG/RgIlzpqLSyabFOZLBu3d9sb203G37rg2KA6r0yCNJNEDwzsMl2jkI+Xq3Od
uWPPOyqLBdJsqsd7mvbGTu+0SG3QmMsjI+f2Wlqw7emYD9TKnCmcO9OMaNAOlPJrzri9Ir9k4HA2
igc62Db/dGJbYY4tssuifUmhVK33FDNof8rWiqgaW2LxCeaOBj4NVTxw0EOTc8bHc5HOTc73Uc+6
hK4kzYwZNfb1GBv9XkSa2kkyqW6GJPZu6OqKncLTuNGEO1xbs1m8KYrOl3Iq5gB7bvekMNzewtag
SYOuntU1sq07ZCvD2eO9ZO2OVIgoWt7bVWNtZ9pHV009apu1woArGD5v8baWuIWH7jrLu+zOWfr4
2dYEH5mdrWMWLKnnXhElJl7jbBlPbk3sztYe4e+TA5Ed47KPz0mtC7ok7ux7SyLVlUlntN4ulc2S
ExuT5QNmHq4IzrQt3liGIX6fNsvTAvMW0DCxXGxlHU3rcRpClN+gWLxOPsWq7u9GE39zUI4cOIMs
XsQu8wY7PY0QeP1m1Sx7W6RJboWtniYHN2lGoki6xoTpUgwQjmKmkY9ZNwH5b5M5XBVU7U3CJHlb
aRzufCTO9UbPvB7lSGvOj4hf572+yORFwmaB4Joa1JOMl/SDdFR6X2UuPQvXTdLqVM6qv24N2tt8
+EUI1U1+pxnZ3opMtndR7Za32QIAOkrKmuCNblbHjp64jrgycTrwyNgTSCgUgUYX8QZxw/xSwbfo
vphffTI5pFeloxtinvkRNqUKq1JGJ5zDsrTutuYYdi840X4xn/zXcvRuRsbOeZnzIlWAs/JuKles
WYpRgRl5hIh7i035WsbeQYd9Mmfapl9HTpTx6nFM1asD2JRsl6+L2jmVycnKpFD++9Tug2qI6S3k
FW7bQp/Fj/pzkNnQb5x7WzkHMeBq96kVhQUZIfWeJMkvb4YitCp3JvuZQ/nwOwPcOHzx3D+ZeV9A
gqi1cKAyUH03X28dcgHmdbA4+q3XJXg12iqddum+sjywMrzUkT1saJ+IL/LDP2jTuHXeTcS/NvXI
BwmB6ofCbPSO1Nq48I656LxzMxVLSIpuHC6p+jmI+Ssx9Ud9zr8X5WGj7WBgrr2T4kHaplhkbTwQ
waym0FIseBsHHkd+MmOzOA+OoqgmFXbX5cQA+gYN9dMSr8nyhYDis+kwkiQDuzfq7g+mNZbLxh7B
WhxcOnwIXLt+W01mRT488T70f766888m5kjkkJQhj4OL8+7PTHz7JAAc2oc0sp46b0KqUaolaEQb
ffF3/fRK/0o4jQuC572UNseHkdqNaR1WRKwoYdYsfhB0lg5jZImvIOCfXcwCgYum6fIK/TsS/z+l
DszUVuuAch2A6l81iN8OA+LpYKxW9cV38sn6hCrkIpn2WDf093BBN5modnRuSxu9wgiKVHF+NTuR
fxWy8Nl3Qe2BgRnCASmu76Q1EVwK0TLgOCRDrm8WDgzXaPNalH9DFQ6zpG83sT3/fR367Dki0ZNo
XmgVQ0H6cx3iINx2Jmw/wlZc85VmDzNhTkwlI0ozV9UXz1L/bNnDvYFhU+ehfsDrtYyi8RlF5qFe
G+uslJp2MkWXB6JD3EwNJY4vsqF8GCz8frjy5mLnNC4S8aat21ui6HSbWoY2eGHY0yPBT5SbuT5V
d8WwdgfsoNWVG/f2F9/spw/JwdzCbsxr8F6KJOLYE4ZekZBVJcPWzC1AOHkzheiXvvLSfL486LCr
ABBiaH+3L4A/nYyyZ3nAI3c02+bi1IuHoBWeFo6jtL/6g3yUjrD+g7PEYIIn44MLmWEmaG3O6xcJ
yEiM2zqY34mVKS+OQ8N6dXPUF4FqynyiI4Nvisn62n+fZjWokDRO7SuA18dd6c/fc/nv/++7didZ
5NLm9yQsHzSnmiiYSQWsfZvC/7Boa7SJCNYlIzf/SjP98UNnTUaVf3HCYLF47+wleLMnjEOwMnMg
faiWMnt0FVFDf//gPrlBOE8GA/KLTOSDGJ+JgVubjW0fFvp+O8NYzINrVcaGZDA230hpMAV1c2/P
MbPiv1/6o2TMuhhAEFCx/wBReb8JWpGqGrof3mEwomGvut656fncjk2UtPumxUjlFoW6UfQrfYUB
5Ixmu/HjpapoCCflF8jHD8/78mvAjuCmv6iW3pvEa5XIVDEVOGB8qG84W5kBkSjD9u83/eF589XC
uQc+QcHhsU7/+UKtg46eCAPvgczhIjSx9J3tSERbHOXzXRbrmP/Wqgmbts32f7/yh1XjcmUue6mu
+Fu/3w8dgsQQh1DYVqqpTmRBA4ryahXEs+ie/uulLu4hg8/4QoYDEPHnTXopoVwzMqiDbPvceMYB
ubgv61r153zJrC8QqR+WKC5DggD5IRLHEq/xnxfLRqYnrT7gSfMSQthGNw86pqR+Z7bFdcXp54u/
4Id9EfAbZBxygf6N/32/+jrlaBUuyonjRVD9M6v0KRg0nNs2SX1HDkSp3zecwf7jE4VeYCAApsMC
DQh7+p83yYSmHXJS9o72nIpjWnYIptBVbdzcznZ/v9SH5/nvpTw0gxeLDl/En5dSecHjXAdk6u2S
br3c7DYjZ4DQ0LgrdC3DF7f24YvgekBU5f84O4/lyJFl234RzKDFFCIVkyKpyQmMZJHQQEAD8fV3
Zd/JK1ZZ0e6zM+qqPo3MBBDh4b732kAsSMj7YwVCY5XBGyIyIc89w5fsQhs0XTSOpIGdvVeOheoy
cyl05/HfX/SPF/584TMEB24v2kjt24NTysXDXO6cMe1269uerE9muf6kEf3bVagK+R9Yd8P8vsit
0FeRZzGhdXESQmhODTQ8sv7hu/zxcvNd+BZUnuTfAbc5f4r/Z59SJtRnqe6mh9hbE3YMnBW6k3V3
Cue5H5bt/62Kfju7cjFYE5Tx//FBnW/mAs8u9W5qYRHqY5IPPnbelRnp3G+VGGEHDUI1GULXXZwM
eVphrOeBbMqwehb1Ns8B+/rExxdKRCPOU1F82uKF7PfmtKp1vUNRpljRuorzC2YkF023ZmTg4tS4
l4adXcdriuHLbmYymDpkUWHXNyCqauZDTwoCyTu3nMbdZEz9tuxhI5azo17xH4VeOGtzf215GuFJ
584uwWlklXqwyBEg5DK/YivOj8vsNIE2j5UWmjTbHxdNmx9TFhjUoc6Qkj9Eg+gL7/LwkBOEHmX/
Tfh7ZSZVy2xnjw5+mW+lZxefKKHxl3hLUu/boWUS5VTtzAeaSsYviSgYbGSZ8mEVDAnb1euzIKnh
49mwru91/oP3jKaGbeoUzLRVoy32HpyxJ3Q8Bb0yPZe0CUo7oTmEh6sSTbxtgOj8wshlqHgGa+e1
GPXlWR2KGgEKo8RQZwa9hemc79vUXi5rpLmHJuvigH9SCfYi78VMx4FZLcDBnT0v5r1RGmiXlqp6
tZE5IFlZFZLUF1vDQGbT6gwrSf80nKus+GWtznRU3ILePSLYOWciZSVvNPjtg9sVDT8glFc+Dxk+
LVqVCPuAHajluZxSY4M8e6DHKAkKljVtMdxwSJE/QT407lMWiJ1WZfVWk1W979AmIZxTz8ogG1J+
OCVoMOmyNhZzSKUEbaC3/fw4UxJ+KbFWWBduhjBTXez0oQGffFE1Da3XTipbVSnWm5jor0d1it17
ia7tOhZWs4+XcmFMKt3xsMI4P2JgIxjdgf4DyDavNxTooAAwXkO7c2Oz9gBSlONCRphbJDdY3tWS
shAWhq/NTWX4TObsMkyKiZSyeWJCq/eFcmi0gpDYohysEBOkeTMAbLgbU9PsNkZhd25QNUpzP0zr
+KzpjlNEOpwlprCz4R0H2Y8PAJlNDh1yHY6DBlltT2tFyrDWLCbVZT2QrrgAQkgAcZxUoA57e5qt
PtC1hjyYcpKR7EX6RgLqdDUpjrjWR28NUsOe9+xFKpEEy1I+V32bXZp4qOl6u/3w5Gmjcl14qdZH
mrOM1bahT3OC5RlDEShLZ/KH9IxSFCkjSVsDlxTS5xq3Rry02k3rrYYTGimpbmOpJIG6Ai+46Ix5
ubCzdGQ0TDzkwCIhJVxFJglda1rPU5Yvs499jaQpMjS6o6cY1VPZaXBA9UTJ9q6yigiYel3SV7Wb
7oQX30V5ElcYwWYcvve6J6qLxmuBuU2rtRwwJXU5nUirR/Y7dO0H+MhiX9l0W1DcTO3L0KiNd7Ti
ggcR3FXp4GYRvX1r1vlyaLtSAYRqxvJT1JoadQqCiwBSvoqSlHPKGpidXiOIRna6Wt1SI2jQ7Ms0
VZeO1JhURr1uxKRK4HbbeRk6NBox01YBH7pVvYUJG3G5USGzKijWuuO5yr2HBMIWTz3KrO3YZ/ZH
NTn92zgw4Gy9CTgA+tfLOC7JjFXW1mMe1KUPNlEPV/ki2gOobXnqTLO8m4ymel8AxJzcqakDZ5Q5
Iu1pueoNb6i2w6KPtGga592UBSmr6yTNJyM21p1U8xiqjGO6VdQOi/gwxVht8kpft+MgUE6jMq5v
bJdsgqDA2HeQ04IIfnba8aDVevNhYLU+Dmk/7Wfq8f3s1PIBJPm4QbJRXI9ZWx1SN5fMNiWr65Jr
F2llMiPAKq9BJ5feZpwaZdPDYxDoEob+dc5R0eUKyi1CzMkdGhaeYd/VhX2YrHR8pNaJI0QXTHmx
Flu3moXqwFfgjgBi1qwlRbg3uPvFgDddFbl+XXuttxOzbe1rx4zm8d2MH3vrKldI+mY99pqdoHfM
nEXLU7qTsFPNs8DUga6yJGmyb93cJNu4smCYt90wPSi6aV6hzSBuRh3Nq9hiAlvlanfsV9tDqVml
oCod6yZLCvWWUO/B8LsmLa7IPU4vdFDkhwFTY0Sq9siUzmwKJ9BsoQWLWeW4n0vEMmgKGswniM4f
a2dqDo1ZL5GrLOO1hYxj24Bq2Xlt6W360lpPI533AwPF/FhoujwrNlT5uFAtXKU5XQQWLsapa4H8
lglb8SDXHrugp/XFMR/d9KZHM9uECbdoDlvVpA1UW6v+zipSbpgjJDvivCZGAEuDmms1syRQsAWE
/67f/iwcdfV/o3ygCNAS+3aUSjuzLpvKQR6OfmCrJzaie6/vZLgoaIQWKIIXdle8IINnv/33pf9j
Ff5eAukcOrC3ceM4ezjfiuRURZUqREc9bgNPDGx9UA/lqKP7snIpNoopzbPMN7mOS45J53WYvExJ
C/p2aju6aVqmb5lAyesuLfUEgUNWlkhyaP+KzhjqkBkUXl1b9OGw9O15gyBQ3HetcTmMXcxE/t/f
58/yka9DVafTeaPX873N09SWWQ4qiSUWB/3j6qZkO082qixhxj9c6s/JB2dCTtjgFs4n4D/q/XnR
HNlYK3TCBQtIXHXpSz5nBA+YrMi8jkCG5fThsmg8DmUS+wylvYNFN8ivsHNHcT3+NIv5o+nEJ7LP
x1R+AHbI71hIx0lBWmWStBitLmU4y9aJrDX5hfJdBiLGRl2m6rhzUSrv5YDyrRkNtIweYK5/34Y/
2pHnD8LTBO+VB+sPFkCsAvjW+6U8iKxyt6WTVZtiatMwF+Qq2ufsUjOl+1ZNs/nejsL94fJ/e6Ho
k5MyhquV463x+yGi1cCstRyi4QNMxjWZQd7lJEYZ5aq+RqZdv2aznVBf0I399/f+2+PH5YxzoDHN
qO+tCd2oVnjFHAEh8+ko1ygQhZbPlxXK8x+mAn9OXviNIRDpdO0Y+/wxeGOaQj5fj1aPrKX8IJtq
IT8CNxOCvHGOxhjt84Q9bceaQuJ2IVVEelP6Q6/pfLT8vnxgIwUadI5Z/KODa9cIOlY2oIMKDOZx
MMr4JGbjHhGvZIsqfkrq+tuNPdMXGG+5vHPfwQ+tVMq2ycfyQKBFd20UNclZqU3ce5c1D8YABgr5
dBwa1txF//c7eyaD2g5hfRrDhN8fqcQdOVx3EBG6rFr3xex2u6kZkms5TM7u35f6y8uD55BO0Dm1
gk7JtyU5d+sppkFEWPN0Hvd01UiRWxF94KTDJltTTEyk5zgZieaa1/xENfnLT0yv9oyDJjqPzJxv
7w5gzWImuRIDnzFlIbv1g9EXFCRuXPkjpjw8CbXylDX28PHvr/2Xd0c7D+7QUjI40b9jLpKZk2uJ
LvvQE8QMs511UquV+jSyS/zw7vztFwYri60TBCQSum/DgJHON7U9dGTOXNmxGKQaqiuxaG2/PJpZ
XR/MWkI8L7EGijju/j/u7xncS2uRF0f9/igpC7Mqz+mLgyhrEQxuk58SKkPQaprAWu6MR9vhAFDn
SrfvpftTAuzfFg4OWPSIPS4EaFP//VHWBLxv1xwTamyNPOlKt6BD12qSfHlevphbFzPSs+zEdDTM
GSdPtWZEzNf46H6K4yLU82+3AkolE1TuuYqL5vcPgx5utKuE0OQWcMVRGKOxRzlabsrByzcSy4Tv
jGhSSJu2wzzrlJ3XYSc3WpuIm+LJxntH20a+eRX1P9qkwNZaivhu1APk1utGEVYVJYtKywCLy6Ep
Gj3ArKMe+aJHVWu/1K7HA2RktxaRQ1u7M8fARM4VSHdJOaJm6etSao/K4H2qunM/Yy7w2fNfwO7N
fuOpup/1SouJaETmJNS9TLmlujcWOwnC4ZU2RvFOwXMYC5T7U4Wjh3i6JIjdGR9Gat+qS1qHFWw8
8kUAEUL37wJcHXyPEcEKR/qrtVhP3KgpGKfyyW4NSXPE2A/z8oimzfQnsmX2ZZUovnSt7BLrrUNu
gUeEmnDaYFzxps3LTigjDQHMAHEqBrIrpIwsd3hqUkG9PmZTxBgBk2j5sM4I3vuqfVTm3qKmyQlI
MxH/AmTjNLCg/eLQfiXG9EEvslvRz3FoWt2+ruJ4M5e4OqlW+b8k+rVT6TgH4V0GtK87v2qNK7u3
DoRHPIkSd3Fj5Mohd87ZpwJuB0CIp7VbXpDgmG+lQg+ijtf22tTbcR/TFz8YTbOx0E/6Xa67nIsX
FP1Av/ET2Oh7gJsGtiDEyB3oeAB9r/Gog0d0sRhfgXVZg0oZLR+X5nC2i2II8woP6XV1j3UXMZe7
XBqYZa5MempoZcXJNVF34a56paumYjtOMKiRvBvO6YjfcjDeBTXYFnTiuk86A/9Htcqgs1ZCK3WY
gJWGVc+wOXY4hcv4V88uFuncnHtUCNRq9ezZmg6opSZfMDshL7FriWZiJ8vZOsMsaapQKbGvmbNj
fs6KgRpwTNrMX5E/BFPleO8dphmfgeG1XFg8wB9tKWqu0944rTxjTJdsPVQaafnYEHJgq/n7eM6T
RRfsa7ZyAyjFxTOT3qG655jvLDcFBSK8T4zZAFSvVDkxN3KU7gKRdRF0ZlVsHE1mUWc5YCNSdcvf
wWAlSc13z1K+yaBDWzrmgznNVWCnCuYOe3kjSGLxkzY9AWhNjzXl+eLHcd5tSkOzIYNiTOt7DoNw
OPoQ/7R77ArvCmFZjrlz2LRFs6tU68LqOP4OhneVFMsSmLNJ/28wFj9l6Bg1a66+0zniFJJrb6gJ
9nY6n0SRAWQTXw4wwq3nIJ0Ts4skqdEkonQ7242u+1V4ZIMQNKgj7VdfaXmkGFa8ARvooG2y2Skj
lPl9aCjJx5paBlBnyROkiMthyhWfg9Ivz80MjACjEU1sycx0TRxJiXJjiv69jZ2vUbrvWD+9HRrq
X5rdQlFi584c7pFJICEGD+uO7ucFwADzKTOWatNOSfc1IQwXajZBsRf3dc9VU5zyECCsZzSm9FHz
+bkvFzVwjQTrOX649z5NzE1c5Hwc7AaBaOwnPLGE3av1Gs2TxOJuPtcuLm67mkPKq2u9io9q7E5I
DovmJsHkVHTL67gkcaAO5Xylxd0jjsUTKnXAZjVnYyLs5/Ws3rS9oPWQRA5DXO+8utQwxyFsK4jx
CBQj+9JzBM+bhfjzY97mQW5XIkqywbxJly4lQKXoyR4xn9vGzoJ+HYqnGnElEehcATUbWRcptB3f
yrQOPW37tda0oWhp5yEtqvbSbTUzVOv8aqnLbmfqboNrmrRyUh5gg6q2GuhVrYTNaNEaiR1wqaa9
Yo0Z0Lmrc25epQuKh15t8tCoWel5mW4saA4hv95T7TrPZ14iNKGxoHuQqDAcyLqqFt05DG0jAhlr
nq9OmhW25sxq1CWbSVmakClxeVGspuuneWlGbZ90W1dO7qbVqyREcXDTLPV9njRqNKQxyTes1Dg/
05OyWvNWjurKalg7V1m5LCGZMxh1JhVe+zS/1/RpfEpzWlgcZRXSbIKsV09YMwZ/6GJ7K0CkbEkz
MraTqa431P5l0ACcvpQC2YuZZ+HsFnjOkqXYrrp2qSvyF1hcmiV6RrOPfBOnHaZT08pPR4iaTrjb
RzhL2WPaUtu4kmS6yev33JHmdqytgZe9m0NI3QSCJ2aDQQQJZVukcJkLO0qQCwKmkmkeTpOz0mmk
itSWBsc0NK1gHFYz9PqZ40nLnBMScehWwzOwDS2YmT7xhqbKrVbo1Vab4IRmrXpSm/WWQEv72BDV
7RfomX2pQOLFZdyN1yT3FVj1RXcvimRd+K9otxYAmcjpTBFA3pkiMbc1bs1+2Kj0NbZmlV3x4H+I
KpeBFmtsUCrkSny3EX36wadbimdywP5WxpC1FJiLFL8tD24uX7DYf2KVSyMN1xvKUPJnGKE2UZFM
zzpR6TsrazC/VJ0TeFI/KbI++yDNMRyUZvGrEftyirH9GtMJRyV+m4VY+kDtqH9igBhjk5TBoAlc
HSQbaSqidiMH44GJsuNGys8YK0VAhOeltJr2F+IHzEmOOe/hbUyXMWa5c/se7K4ijo5RjlFsgtau
mrYLVzl+mi2QYzG2kCQM0ivU9kmkxmum2MUWDTvNYKB90TjVScBDz2ircrBsMNvwpdN+Wj22q9Sz
7j2vHE5JP8CHcUQTWGdytqYvGVsSxr8Bk1akivirtRy5HSf8UlXvmX6T0wRVq6oN9bg+kkHI0MvW
jprBLHhNzWJj1T2RtirzNjq0RAN6MWGP4BkwrCTlKdali1qsKW9yEk1ocmgppD/nq27i17KQGkk6
LtLvdHyzKpJH0gRMnDt50dmTHKRmyi/ds0HlDcOovAUPjl129cnwcjeZIFgxUaYL6Xb6qRNpuln1
mNmIV7wXJn3SkpZjJPCBBv2oFiws6cKVGqyqUhCZ5Z36yu4DIoJf4lRhmDHIA0Y5tldOtLwW2meK
4TBwxADtey7CeBWM4WR14sx9TY38oMw0YLkB4jYxmdmYXhxf9zbrZcfzGwDuqY4p/MxdOvUSN091
i7akZPKEMRiPajc9ZC0k51nX7s0pvdZG7yOd8+PYtueJcFHfLC7lzYxXc1NYSbOZmCpjLZ5vllxg
sW+dT5coQR9jOVi3vtiXuqZsi5J3NvYm88j0l+3o7MjMiqZ9sWNu9+iUL95EMcapWWyyxKZPKlIR
pbqVX5aG+VwwJghp9yWBOdhTUFuYeo049Xy3KfPo3JzEq0SOlCYN4ZsuL2BMetWprWe5A4ROQiYv
ldTM6WJwll9M2K/IS3pRBuzLbu0oqKdEFkxJz+KYqSIc1+HU6+UvuH8PaU7uz0rx/5irbIPFkAEx
Vw0jNBOoIbRqxAVTh4YTBjrRziwpCHV3ZFZfzb5TlzSh4RcH3gCpxV5hZ6yC50adrDno9e4CD/JF
U3h3Cf4myA0ZfmynQIB3HuMQfPWU9PO2lPgJp1rcaMjc8A2MbTCVbuSow+Wc6TPs6Hk0j3OeJO/8
OQltWbI+ZV1OUtEAHT4uGJlggXe3WgNAmDHZfEIySVYrcRM+0Kgpyiveod5Yxm2sKlHbYp9t+9q4
bae4Oy6gECOjmocgt/LXmC2BvvLEK1dZW7bMQ61kJ06qh8TLrpWcL9xJow8ILqoCrVGHg1jbJ7Ws
BuAnk3HlTPYF4d6AAFTFfLd4lfwEd/trvmiE2ZnYysPa5RBTNJm8AlpVB/qqsv1266odW8O6mpoq
Yc7ZjJx/qHQ9G3V9oTfpPRlUI+cMS9krfQFZhxh4vy3TF0uMD6q0gSWhCQiXpqG/U5O7J+jmRbYX
TzcMZprNWg0MrawsZoKs9fuWcybOM+2N+PGjXrryVoG3uvfS6t2TjMxXsE4RKcqZiBgoaxesTNVD
NWPg7YaFzADabrieR+IXkY8sN4uxfEDhy98YpqyBC7k5WsoSnxq2mO2Q1RWZ2PWloSqctoqthdkT
c5vHk9YZRKAxBoF4XfpULeBktDi/WIt4RDiQz8l1oTgpWimT0cciOF1jHT8aHkWc55b3+JaenVi7
AEZ2l2Z2s40Te7zSkmXlzjuntsIhlNgkjwM2CmhSv2WadHYc6ZkYtZhETSvmyCk4JNhT3G7yuT0C
Ae4CwuP63SosL5it1ghzNX3tz8EPtqHO/KUbB6NLNFc6pO7dyHj34OKMRk2aGXwJk1AEbxFBIimU
Z52DDywKgqv7UgS4zZgqrq+MIkmO7LQH3e6PdUEth3p4OCQ6P9qojF9d3Ow9sDWbWYyXMXr5R7DJ
90nbf0FAOM5jojMDa9+SwX5xzfVyFfGFNLybeMZnIsh748gkaS/WujtcN15yXmezzBqZLRqcr3Ff
yle3TIwv/oXqrRc5bx4Srh73eulNB9x9KfnCvFUiUnp9etdw8mPkVJnKvRVWawNmsLKui4whs7iB
sls+VK3XP3RnLiqUIUMAvSAAt9OZH7q6vs1xekN0NXAgi1Sv2bDeubUiKmv4N67RJgcvE0+43Rh9
6bI6sycwGspCOw6WzgFXdX85Rryjn7wrVXdg6qRZuy7O2Zfq+GtxmjvHICTAHd7HjLMSs7gPmlZh
wzjVP+foRATHpT50gW5b5jGLUB4vUSEomyUbOak/CtT9ImYmXhS7OsdaWWvadYKqwq/i5S5NSh6V
vnpZK/2NOIDqk0PeZ9nn/cm1eifqW6rAcUFXpDXuaR1mZeMM5UmvisbvWp5pphBsEcYd4r+D1pvY
rdCzRg4TSLhxYPlZjHyUCssJKAysNKXrglhP882caO+g9rxIaHMVyQSP6jq310wNWl8RrbJjaC5C
S3bGVVyTFOQBVPUFzixTxU1bplRN2tzG+3SNG/4SE2+qEgnJYPg0T9oVNSOy/5lBe1tOt1kqnmPZ
4Eeb4leUsLy9alpfw4p4h2zyqMjiJBP7qkvSJbRS3cAKPwwRWYMP7uLeqtpU7U2jH6NJpNcYmONL
oIU3teUewAaNoSyyFKsTkhngUvZe19wjJEAFR6xKV8icvYOa8tQSZQgtgO4aIUxrcRKyghq7ji+1
SJ2wcJNbO0dj0aj5PrEaN8RZd1OPy+OwJt4G2+dxWACvwYQ0LuTQewG8o48y6clnaUkR78b0eeRs
f1GaTojfZSEjGxBYhbhIt+t9UptHmdd4WLt22aLvj2HJJiAfYjsPpszi4E94WuT01Z6eQBENmpXv
8Ja/FqZ+lU6456kTH2yN9km2zNlHY0NLGJDbR70GB5d8AiXKKuStqd3F0bjq90olaeCem9edtHE2
l+YNaWn8kalCO6izF5bPkoNDNkdnP85mlPI6zqY3tXWmHaNXEGfWs1Fkv+iR4NU021s37psdEFQn
MuzxDNhrdExg9hiAsUg/Z2896L3zSftaP9VSDI+aG3cRmdaa73kGuWx4k3aelfXHJR1IWG3FNcGT
e3cU403Wrri3IKwJVfLEeD0r1OqdePuWsMuUoDU0+FgDORt+WuVuyI5DPUDSJtY7U3OtXSuBV2Ra
bud+1eGb7afxoRldpCftyNZY5b7o9acSPWdU0jLx+067gUpyb2RmBaIIELgj1WqfyfwCtNNVragc
yZUcOYNdBIrFx5D/Nd9S5E0SZ3ZoLBgy3KrDhqzkdeSS0/JfH+NGIMCgsp+n1V+mKT7kBQoUKfJf
dpnIHRS129z2vpozPCtupsWvCxDxlkjBgZ1dSq7u7DptHqQPPPDU0oGAHsXJj5oIZ79h1VshnfWJ
Vl6JxW/Jtt5YO7ARMMJpMCXofKg2caOxetBQpoWt1xm+opd3uIWZLkvrgwZQGyyOS+3j5Zdp69L4
9nghFwGzCvfCfOwz0IqudJpotHHUqEtdAxgaHyWVAAlNxTXJ5HAxFrsD7NUk1H16sy30dT9m/9Vn
8lJJ9RegyReohJ+cpJ2vSmvWw4F2tl+0rhEBoasjpmYUDK57aQloccxTvdvCMd9xm76Mhic2S+ZV
+0Z1ZZS20DCRCsYhNcaXLJsbOECfptQvpduwK3rqZQ7YAxKyw+sjumZTFn3CPRn3bs9dtUsCV1an
V8KeGPsMFWcgUOChdHC8y9n1hq1splvqqUcoJks00bgMnFbd9bb15VUNoqT13NDNE2Urkf9sST0U
V05Fv6GaJ5hpizyh+HqD68DofSq/8MClW6eia2cqVFx0e29sb4Svc1a1LfZ4P8dUuLhWr3t3KMJJ
cW/a2Csiq+DhH6QYn9qWrkZHYbSl/fmVqMtdYXECLOvGC4t+pQyS+ugXehqmuuTZ7CAcaqK9tQa9
CGmUv6qZxrzIWBJ4UEW57VDtoeSj91ykIBIh0MCxs0S1LxvwbFYhHqREcdWehXBDNnX8kUcykBtP
G82dsyhtahMkk8uO0Vx39rSD3XUBwm0Ho+A2qeaWhCTKoVq4/cV58emHSb/iQI0Wl+iiULUmNJbk
BeH3WLONKFHXSUAnwTKOEjbtOh8mF7GTPbIkU5tetBYmAQZknOztojoargDrn2XsbjkFFb1kRY00
i3a5TTPFk1AdvWW9h8JZb4iyMD/sRbgbieb/MtaWLzEnRG7ly97RhQg54uwF0nl/TKbHtSAGyCUP
4yv2NBm1Y65zys3aMC/iPBI2UdF4ie+NtRiinHlRhJMhObFqJiSEczBaqvhQQd6PlqW7Wb3yidCm
/KNnkOYbZZ5sdEh9m7xFqdNaR2WAHimSfUneg9+09TW55o8KKQTY5zU0nLYVgyixrpKVU02jyDDO
8zy02m6jSPumd4D+lbpThk3iPSki+5wUMn2xmps+WaP3jF/TC3IYKA4bTN+NWZWRJErWR9RTvXbr
0hxrx1vu7SI+o6jwWzNKSQuG1gDd+WfVCmt9YVfHXh8tY09Wl7t8wf/ut6PHCF3ldhueGtWrkHuV
VdiHiHudaO7bVJjbvjebTYtDKVumAhtqjrt00e5nJ1GDpWiTizxGUDVhxA04kNLlqNRHORpoLdEg
XIhKf6gtJgwJnodoRgF12fXeU6JS3LDj3nRmzJ64xo/kRyEGrKbXfqEHwsp4w4Ti1JM1FgLKVYIm
sY9Kg8TWZggTEglGIw3Tp3FnNnKvNCudGfvJ4eh3kL0WwGsfAnueIHwXBZuZld4mZbFGq1Mj3lOd
O3NQPIAIM63EQmEC3INIXFqtvgAnsHVgIZ/WRechlZN3aRXgSuVc1tdUgO1OLmCZfLNVo0nBWLcY
yXEWbAqmnswBIYlloJln6BtawGhu20c7Ls8dJAUY2ZKexHnIorRmxCz6tYBmhdJzeBGW3Nu0yAO9
rG90YsL8oRrWz4SAW6SKeF9QJrc5wtxlq8DS2wC0uI77ktZ1BkzHLha3C3BL9xGhYFPQ541OlHOJ
VHbN7LuGxkIZ2JDlAlEt5mYRxePk6sOFwrwtFsLb5/A6r9yRm5eWrOTVdFOr4lHWxj2TzudeIcq5
rcd6N+GhKJL8JdVz0DVMePEvpwGDw70hUu/G85CNVYm3Jfo65dmigqC19Zk16mfCWKFyxCNhFgfE
V4xb8LBEhHthjMrTYteRRRVin/+02ZMS7OGgyHJ6XtlC8ZYc29ZuAuikBFPRi7a0+GXSNXgGeH8c
lMj+GSV/oQzLDat7eVDSkcU7nx2fgl7ZdzHW9jQ2fpWZbocJgIyDB6TKV4nWHmL7ZfAUwt3m/rlE
yhs5E2cMIytvocscrUy9ck14IyXwFH9JhX6c7fpDrQxOEa7DxisUc0MkbXabrQmlk+k+A7J47nqO
d4bs7iqLR2TO6B9N3ufZOpRAYtkWcwINFdwq/UcKgkGux77W3sY2vp2RGWaJctUD/9MLw4lcSZtL
pgry+DK7JM3soeySu1ajbsJk+so5MqfYSy/KrH80OUTYCEEjmxQgXTCqGLrqk8YzfAlPvKlKs3Vc
UW2X1vxh8P+nhwF/tIvY7j+JA6ltv0+bPd5AI6nT5FAtWXX0nHoafaw47U9WkD+tNchyPMxRqmnp
Ftkdv19Hrk029sgp92Y+ex9TPc67GKfjuW8WY9HMuqMGpev+/yygMHXsH1xPM6muvulGBKxNBwBt
enBK4EekFt6ngz4/5YmrX/7fr8TZxWExNPCaf/c+11SS4J7y9NCWSYlQXuPJhGGbhDX65rt/X+sv
AoGzMNFDB4PaDpHR7z9lVmrd3CC/P1RGju5Vka6gMVd0FY1CmE+3bAtxznaZqcumT9jM9naH6/+H
b/y3TwF8iTRcHYctD9Dvn0KzR7OZ6WsceqMvI708xxC0S3vRl0a7gdNDlHmBVtB3syQPBl3Jf5CI
/kUcg5KN7c1VidywvyvaROWOJR0ucoMV/LtEbIHyAEVG47tUfpCn/EXS9dulvr0jKb0j15VpBsZS
lEcnlx4ZWlhd4nJUT23W6T9c729fzXZdrJu4ps6Hpd9/WogsmgFmhllt66hboA5iV2MSO0NG0Q38
+2H627XQhiL6QWGF9OXbbbSrRmqLqJMDUMP4jYfursR1c7ssS/XDDfvLCnC2YDrkEBuIqNRvEqOp
zb3SAAp3KEgMDFINbGwn4zpqmN2ERZ28t0X7UwrW+c58E+NZKoHzKHl5VbTvlkwMQjFSeiM5xHap
Gj6tsYI5qNUw6vn3z/iXR8RySAtEnuZw5v8et4VHhrpCG6rDANz0SxCv0/lkHzHMgEzoTaEqctP4
QVr5ty/HgsNPSb48evpvArxBGv9D2Jk0N4qsXfgXEQEk4xYJSZbnuewNUeVyMQ8JCUny679Hd/X1
7Y6+m1p0RZctCWW+wznPyX2f+cQ5W003M7OwbcLcVhO8/ftr+4cPzo/sCJqFgGfyt8gKMwyU63nX
nkdndnZlF0Rca0ymiQZH2QOfF8tAod7//Yf+kyaLYxvQGK5W/yLp/OuXIFNTGW4oDYhLw/bJ/Ab0
dy+WRzdkoVLEWZx200yds4BQDC4SBMaV/yt35h8+VZwwDqpdOBo+78Bffwf0R3rYZNmCRlsu7h/U
vWYncu7/pPFInloym5H/v7/wv5+rfAsjnqHLyYr867++kNiossW7JGYHwHL2hCCtB4XS8sZqAqKQ
pmXr5P3c0ITu7XIk1yAM1+l/qKb//oEjpiTmBeFhiIXyPwq1/+c47OZ5XLOO8051CMZaUlzTYLUY
bBQ+HOFG/XAb0/yPh/k/nve/flWRu1EdXDR4Av3uf73Xq85FsI5Wcdb6k/TcP0wygV9Y44E+DHn0
zi8qHAt6fhnpuXeiyZ84/ONjNT/6sPBtS+yRD4DG3nKdkiW0nMrBt+8kW7H/IfD9B5W7wBpA8oxA
5/t3soRuO+nAe6sxMWb1ESdhfbVFS5fOat2uXNdAxJPjt9fnn07dsMnfrPDgCk2Nbzz7GGyNOP77
I/P3MCEyI6BqRGjScH+DZ/zrc4ryYZiCCbsrS3q73JvYK17B/7k/wlznXw2j2wu3jPSv11G2xXaQ
ozu+X2COOZqBqDO7Be96DAKzyz83W/QffCVJPQ4lVk5En0SAJ/1amP/1qP/9AOPXjgjmRLzsXu6g
v/7aYcH6vgHKcZY6b4AkDfKl7/r/JR6+lEP//WChGSY74fJQ80z/9acQ7QpUHncn6SxQ5oqm0InX
uHWKeKBk/ubW13zz2d2Uzmq9/vsH808vkIPZFpeKEPW7+OuPLhurc6KVbNyN/hYiJ+IBLJrL1b//
FOgZ/3Bo+D6vkaWpoIn974NqpuZxQwllClas6dKhB113q7fVOaDt+o9E0XJShIzgyvXMtlpbcoiS
sjPdVUFm3R3SExmeDNw9yPkakDlMZ+dIF2MOBH3UB1mK7mod1unAC/GeFAtzFimtbH5ZCCk/StBK
b/bWB08ZarruZ1t3UXVWfVYRtl0Fww8Y0vKzLcco3/Xh2n5YvDN3lRPDHNQcN2TKNWxcrrFAjGZv
TzlcvMhffWIHCOd82GyCWtFpWg8mm5edq6G37epJuuRnVq3zNAXN+jKrjEyEGQTp2dmsHjptAeo/
WaIqPCh7q1YY++4GCEZ1qW+Z+rPGYPRa1SrzT7T0/dO22PlDADv3XjIXPesNmGfQzPo4uHJwrkiR
CH4OVW8VyGWL7KkuxXgm3cu6JcIpuPIHzQZ/C7PsFCq0iQ7D0PUgYq+bk8EoMT7FbgtdBty7DXd9
7D+aquTWYts1TXsK3aI8RCgjeiYcbhveN9oJaes3pwSsy0ujsxX6fswzu0OZffEhEvxjDZ907Ug5
B8RVOJ8HF9kAcTJBn/ROPD3Puhqgu1bT9yKJNzWzITGK4PPhsUSs8QL/Dhoy8n0ZJYSHyC6pMAp7
6So64z8vUT7onZdjFU0FhAL9PASd9auHhTe8WGJjmokee+vB7yF22/NutnMKHKf20lqM4pdxCBi/
SB9wn8Y6YuiNgJoPc3bHZ+GGk76dPWkxg3GDwP4dDxr+HtS+qkNdQ7dai+rK7U3XdlCIR86xfWRV
NP8IF5r3fiNyt7C6KQRnbhBPaQ+0zKNP9E/IeDCcd/PscDVDJ2kZY+Ec44gL5weI9IzT0CcXqYlc
yR6wqhY/WfxqOmNGJu0my+ygTdwRBk/CAGG5tiAmLjvckGyZ0TSzUq/9Irpehs0LE7CHNJeIR0km
J2zt03ML54/Q9fZQbDMU+4Fdww8f0QhSh7Ypz+Vk1k/wpsGLhze/3WExHg4Cs1uXQH2GfEMQCsIn
ofvhMRy2/rk3qyFmsWgiwib8liVWhN387E1Kf3n5SEx6EW3jctUOFwfyhP7OPlKm1D/QKQdvrpOP
3a3jDe5pXfL6Bk6f9UrGh78k+RDocTd7KK52cSi3Z7bC443uc/ka2rX7I1+H4VhFK3nFMpiqPEXO
JD42NcR7P8oEYUI5VTVjkxCJyuKfqtn1rhEbjStGzihIC78oT2NduF9Gjc744DIkL5NsJjEyGRDz
j4nFpOBRbLJGrbaN8rPXjSQH2F/cP9S1Dm4Df3hTXVTctgGiROUze3eLzn+dAh0dmiCGHd6h2pwn
Fw2F3NC9M8vAPu/ZQ7oVEOCLgYCcxinkwYR1eBd0TXAQjIYT48qGPJ46/1Eu09s4DsrsnHbp094t
UFuKCgl61es36MgqlaNhe2Ug1jNHZfYoCBGRcdw/kW/ep521op93pT4jvs12ce6PtGnRdQQdnoU5
2r1ylp5N2MVcfdEyL2mvNDZCok7mlwEv9tFHcdXseeKcb3dU+qpEXXQn2rjF8UEeQ14urNDCPFwT
FrNMiElRQkhsXK2KhJapOvndihlVT24E36aDoKMzy7KSHjH+FeMIkreAA3AJQBbV/HMZHiTMykxQ
kQ8E53Co/IM39fFjg/X+tW2hLiU2ScXJwtTwtWRl7e59XZBUHbdl9BBuLd+EGlaqtUcW4rP9mJuH
ojHa2S+N5jdZ0E+yChSVeS6F6GTSz0NBrjmqjGuFkoCID6+xE7RT3WkqIOzzV4H4HRjrIkXp6+w3
t6m6cdhQ3aiOirtigSAIGMhZylaRtj7tuHVuRb7CRuh752Ig4PRrCINBfxNCVE6sDb59gtohu/MH
v7ia6wURA0f4nsp3DHlvMLmP+cIWi6qx4+IZM93u10xKP5WoAMv9GHOuJ07r6i8zWNbDulXm2tmC
4Ew6Vf5YkabV/kEG13z4fm1/+26P6GCNArkQnuCjHV4z05mTw+ka7OpcqK++qwFpk0aFYwHDidvs
twCqxlcJVMe+LfMZGqhHB6a5ulDboc0eyXZZ7HALLwoFz0903Pl+4qoyKveAnVx1CrVe1xQjfVU/
aW+0/wSNRxfdcxoBag4Hx08jAbUhZTJE+4DwFi207ogiSyLyAiDrrBAz9zi40PaCJ5z0TkFsfdHj
0rIk9Xq+tJ7lmo+ylLP7UAXuKhnEg/k7Mu/vxjub58VKlDVV9w5E/ZeSsVNzYG7thqgFcPEcl2xm
+N7GznmIiVp8iUXHYcY0sD2XKp4t1OXB9HtsQyJuOqt2zN4UfAF3AYZpnQJaW8Q7QgW3ugU+2ymZ
2AE+pEMemDHcI4CfIlYJ3hymraI4TlVpGQNAdzFfMLzRGHY5EBAv1+Ib3fjYJdS2w/2UdSXxixos
SHwHViQ+x9aWvYdA9T8yUmDMYczyKrrrxnVFbHpJVb/RHZEAiZ0jwWUyzEB7t4jVHpN+WVgzsjWe
fyMXrc7tsk0oP3QxumcYPBVs+0Jm4srMYn1Xbsem3gH2He/X2W5/CxXbPbLsaAFXUCBz3oFbL34u
vZHBUZd9rnYC1IKbKq3y97kVeuAYNYVJwjJzCMArxwVKRTw1zFOE3UwpChv7EWr8oHa6BEedVHN8
AVZ0PqmRYeb2CA+JEYXaC6WdBTcRD8feAqYNltPCeL8FRGWFSH3wCtQRklN65LOoSLhJPN/xftpz
7/1uSGZinaPaAuCEPwZvgKzR728qX1m/GVwynTCEIwZbyaIzRBn525nCiP9cXIwMIkP0m9TINx8C
gPFQ92rlAtyzXSj0rYFBnYR+RCT8Vs3hE3Jdkr5GFTzEOQyBVke81dVaZvsiz3VxjkLZyOuGDwL4
c97rX5aHsJ9MH90/kb2Ey0nCyU42v44ecW4PHEauO5vElKo/8gmHV7Znu5ewkuzdM16eog0fiBIg
YPNlcKQ4wUuSchf2pgjZHUbIFXrh99R7NSMJfk4/fQrdCZna/jx9xKQK0LY2OHtl2zdPk3CNdUOo
GeojIsaqbl9vvJHI/eBFgC3v5QEzVH3F6AadLh+zdFO5uNZjwW7+urU87EQlmN0+ckbY34imkmjq
67cyXkuS9mBkn6pQum9bo7NHmNXl24IE7sWlKXyZQweb0mh3Taos9LCYhXKe8z5uM+T6gzUcezsk
RncUuOxRsrTFsGvRkD+D+tVXlLc4GMxY6Me4KyQPANaIjr1HaC76vio41SsYavR0nkVuM//ywi5p
B9dGvcbWmL8VGNSuYxVs17rQNWTqeVyWg58Lcn8QwulvAbaaOBC4B0RHFfPAKbReGIHhspo9ADB2
gnEphktoytTj52mlm6D0QrdJJTHDDvRsh1jEpV2AhW+45dI6sHltqzc2V1bdjZ+EJNreHr5DFie+
KoioKiOZP/DcrFMilCYzV2L/OEXogN6Z8gbXpQ1Ln2QTmyUqXrE+4cHNONzBth9LgBy37ooClN/b
u2gxyvCE3Di/x+6rRoANDCGadqbMCVHdHta2wudGBiGzOWvKV44Ojiax6+s2ftiGYHxcrQzlwKVI
fRhl5jxRJEwTy/g42MfSxfMaxeN7XHr9R57bzc+pErQRFHbhqeHOZ4Gvt/lm5o8Hugh0zLKmz9hb
JCgA9GRkefQ6dyEoPK4FentSSV4xQA71DnFwcUZjVLbkh6vlPhom7CW6CfVzxcGPADAHxoOfqqax
ETOp0rtB5dmz43esAb1o6tY9sq0RdDTO6ke+8yRSGVysbzEYWLbtJHuhiGiJ10skQStndwyi63mq
Ff6JUrLmtkBE0x25y/pnNGKZrsu5kr/xPtXWMRvg8PDuh9/V4rmX99UQSmeYrGKBqeLtVztmzhtv
szzpuYvP+aqiB21b7RX4HFXt3HyJEVNH/fgbEYeZ9kXkq+o0bZLV+tQ7LX1mkNtP5Ef6M6AcDBSX
eLuaFiQC3MBp6RTVg5wz8XNsudyC6aJyKuNh/kPSNR+pNFS9eiXbBkswWlxpFdapsOixkGvHy3Nc
ziV1emk/wSSXdy4cl98Ryp0tHYQKnoXlFFm6ovP6VaBTfuiR8t5Xq5+j5cqdnD6ZSECdLE0Z3q3M
sfVOrEX4SCooe8ZwY9VLwsNQvGe2Ke/Rl5Io02+se8fKYgBQTaN3k+eWIv9PCfe6wox1nGKm0Oyj
RzIbvLoFgNrlm/8koFhd5xiMXqRLzgROHvuSrlXSLZlVQ6ZABodwxdfT79rZ8gNLUVj0xVzejkBU
TwhE7WtpzfVNc1Eckb0X+CxBCxfUVKkjsh3i+mJ4qS72xMioB1001m+7WJqXZnOtjvi9ZrgivNO/
k8AN7xaYOVdDQCOEiWhaqeLdCWqJjPu+JCSqGH8YhxO9bZ3gY1lpeqoORh8X6IQlu6u2J8VZ7icN
49JbPAgC/+CY+VckKLlvSN3KH1S0FBFFF7Z/RmcSW9I4G/Ek/gybfJ2c7WaZyvp7ClC/oafM6Qnj
LpocAMq8SGhWkXsD1kzdE46tr1QG791Ba8xWenGmnuBa67L/ojYrDxi0MKKVZHUxTkDDcol/iTHj
MzXIzfdcCKrijh7DOkAd/NFIqtU+DhYrxQDi10+b5Nt17Eo9hxSWTmbfrMiBm/0wq2kkcgC6WkEv
k5GXuNPrEKoz5ghH7RdRZysIjm0mOctrGW3Vc08OCIhbNA5EDkmdLr0vhz2iB2hCoKBwBYgyrsaz
RrVl7WOhSIwhMzbvnpZuhB4aUjWbHfgtYY7amYbmOAsXbYYgI/YiaSMryVkp4XY9vWL/Og7kyqYT
XuQgtWNH9oAXkNPuFgbqdhoQcLHRzrcB4XvjGpmbvi/8R9hmY5ww0+5qUohEra7jMVpj/vR8KuY4
x3/IqA6SWUOFdBssyvnKbLf6hQvP3ltzeLmywYpS9gA+dS6vGi1aa4XNG8+gznA6tNhsN8bun0zF
uvAPY0mIZxWrb3XGtZc7KVvcMcD5ICG20c8h88OfiQSrMtNM+h1qJXnMhw1lleax/COkKuQTNnXU
wP/5+hVlFX4hWImt3dDQ4t8Ae+O+X8mjmg4b2KYI3YnYDHxObqVdtvY40SIP9n2SYXsNdlbra+cc
DeuKa22xigktKGMyfNqF7rjXA/YziTtYvTgWemnpAyLUD69xX2b6GU9lv/yMlVJ8o7MZVoJGcML8
JM7n+BCSFv17jqSKj7EZOz8pRJd1tzUUspi3bwY+5VcCcdgQR/KTI8dHnNagpWVJP/cEYTOrclKv
1EgESmX9R6Whw3rXjBJFc+07qIUcNwrgjkbGIfs5NHF3W3BHfbIIQ/XRBf4Aj46EoLTYZI4/KK/w
9zE/LW/LovAgKrd992dRqM0TZqoOPr6gtH1mHGXp7pds6eFcyd6h4uNVB9fgtNzlcwnwMZOLYqYT
VthyvNUz0wY8RRO7E9KN8/zBLpzyaazY39J+I597dnQJcC0XA04Qp2ihsSA/WN9pCTeBsPQSOpfR
8SwHkMbSSYvLyILkrKBtsVx7UbsnqZMmIccjU1zZKIwNvQRmtotBJ+PcaLz2hYgJ1Z+ieZ709WzH
F0MKQ63goASPPvpIEucOEfUIkbOajIQbe87JcVLGbdqbxp7JJ41zeyEnQK8wOqnkm+KREtLOrwji
wsXn9TIr0Sr6UX/t2HP0o12kr262DP9bEgz+0u37kEDwl8VF+v3cu+QBEmeiMEBCO4jJjm825vtO
GeTIgNeFlEXPwLnj6rEX6puuXUl3GZvsNSoMMaJx5eXqZOMU8q69paackkCi7LPV4B/eQVWtBP7m
dsIaqrCXkmyMnacau40Ju4pAItbExs1nt5ky+ziv5RTcOGpRvxUfpTiELvXcHYUpY8hhoKw410g3
4qsy0h0uavaa83nLGHymkS2hUmXcPigSeca4IqLWCPRYU52norNV+4oKun8aLNRbR6/v9I8GyVd/
VzOBxP4f5dV8CZrpEC/PuGXbFFeoauBhFWN4wCXS+cdNxTyEDjLhkdHebG9nbV+4lBHCwzKxitW0
+7BnMWJ5cvVZO6FNRq5mPP/gZlnIUC2PcbIqO2YqbUmyztMocy4cfhDBhEeSuqyPkV0QcjGugIv2
XR0Ja181Rr0Zd5hD2OhuewkzoTxCR40MKc277KJBg91FLNjM7C4x1WKaX1kVmJ71pAV86G1cW4Nv
aRlGX2rQ+Evj/4yq2em+hfI2/xr/jVfccJetn6QWo6J1KkINyS1DQ53q1R/e3NWPcTFTn+iD47lW
efLHPpJHGVvmOZwrGPFRpSexK8kHKo6s2erlhdlSJ06FM8vpaqGOiE8LkMn+Y1UrTwHFRkCQ8rR9
xu2ESdUU/Zo9jKxA8VTCahS3OcnfWr/i6mw1vuqA/Duubh7/AueyFQHzCXYZUp7KTeYwakkGDCtk
XLDrhp9DDNwPfaFDw+UNOU9aUIXRj4KvCqiuuY0A/aDRwwCgKtdJgR308akHGgFc3czrchI+BybO
Nbs41LVy2me/YsZy7XRcfgkTHZN92fzMCDE/afAQ3CzlxhNHdrbM2UQHFqr8ILDzy9Sjvw+PFkiL
IW1BxJiPlv91uKrBBk7JVGVwAVg6TOwjoqotEb+727KcyIUD0FOhH1dHVPw8V5M/zzFLqbnykxyr
FCQx5ivZ7wp5hY3nTk/qOdCdz4mM1QCxZm9hTST4uWazUlfMfwmybXQJhtORudXi0JOVneYwKcUH
/ucV7XZstVYyrJXafnvWGvUnIS9t8VINej5jINro5TX8hNRaoPPxKUo+dSptJNKEM4n6wPiqzB4Z
4yPrsOe4evNqiIEkr8ngvm8johwz9FnWye7coD22PnoivjE1xf3RKauyeNeZ8scHLvFgugVpWsK1
y0S3XJWCdSNPsasjQ9j8AovmjzHGLfcVLq/6EhJk/J91fkkjCqatjFPGftuES2OViDF573gZceMR
QDhXnkWSbLOEKlU2I1zCuctW3eRIatbrAqRNeNDCCf9YBjbsGVOoMMFuGGaWHY7j1i9LllniKpCc
4XSU3CLJmmODZ+Ta8CB9+qFjf8NOXeTZE6E3pblN+ADRXVPwaVmlLM61Fpbku0qY7qXL9Afaroy0
HdobulZSjhcWGFkj449RDyhiqpB2GElzDU5u3RYCn0LHCRBcEsQTcGBv9qS+68bLJRLbi0rcLuku
oETYDYM1RMdfoxnYKqmBT+e4slJA8Lmsorxx2n4ZzqjvtbkICos7zth1PK4ZWuIrxoK4+YkIG6K0
jPGuHbzBzoNDMHAesUjLFN6iuHa+yxJ8Whrl7KQPDKqjezgzALfWZQ3nIxuCbvzIbLQ2R1c6OChk
sYlfvQIps8/LXo2nCmSE/KA4pNPC/yay/nWJSpKJwCJIdJt1xzfCX1k1XteWsf0bTYCOus0Qiahn
F7NH8+L4AC13NfHW9zyTywOX5mWorqYG63BUVPW+HAfs9mM/YYZSAyG7aeWt+NylX1jf0CBglOIK
1BtGFDEGPbwSv4WWYrCIoOxaePKSuGbOccVERK17xyEWMmXtAkNg4TYqd7FEfndgrjTFCIRz0FAW
6EAvJQ18EmfDhRU+uIbI1Z2zed5X5vJP4Dygm02RfzQLGlcxFftpU85yAsLYj3dGNXiFeMzHatc1
MrSuLdiqzfUa+LU+uky1Wh5haKC70SYKmRP1gh4FzuOXGOv9IVdpW605IOJ2U9dDRxuWRmPrLTed
3JwubUu/yRg+YQFPtxrMEH3ZRqpzUcy9tV8He3Y4lay4SCWq5fraxAh7GK5ka35fMdCHyRNhZ0mN
07JmwH1MVWaKzvsJHmXydjYRmnk6AJB1duCJdLMPLV7YLx3rPNrNRLk2MJxqTSStS2O8CxcxNGk2
uYP+ZDrZVLhBwlhjYdoEVE/uW7Ort35COIxjiymRa3dvK9O3Ye+R3B4glo+G7qbnKZX7rQ3EfY5Z
ER00S1LEXoF+CEfx6rqXhxgjCu6GaA5cIDYDw/297ExY/i43Wqo/IaCC8pcJGHxBhlNOZz8SOk0o
SRNRGDD6IYY7uB3BIbOvAR4SPjpDj9hwQNPPJF2F4jK8bbc6zdD16mMfWdgZyoYtX+LO4XVWRWb8
5VRMfBMf0mdPmSIAPLht605XoB5EhhK7R9kU1J1fAzMqLZuoeigo3HpT8WNYCiH3Op45PwlQcr/n
tgx+1xl4UQwV8Fl20cD1uFeTIYKuFyTN72phq/hAQRYOewYtngTvRDIBbTmZfW8x6xUSzYdO/RAo
SszHgqbGSU09+cHt4rXBcBT2xBPe2135JlUWY/8N2f7j8jccJgxxe1tG3hHYHdM45o9mToclV9YZ
00ybPUP3MbRtio3M7Uaq3HqS3WaKc4MpHVqLZwZl0tAZugwKSy5ASdULAYZlaOfWR79wLMJr6IPm
3oMxbONrIY0DOX0ebjwPzL6xm7kdvteUEkH0r9T5rfXhrnX03gVL9UJFGL6wtmWRMtUrI187sFqP
3eMGFGpmB4yYXERZfCS1lTOgkTZXFqpyVjZTBmTL8kpzK6cNtZu0ffG1KrriXY07IN91ZWzkMaD4
cB/aNvO+50YsP5uOPXK6gKMckjmgcH5kKLnWH1xlOVmicJ9pEon2LA9ARob2kJUmgJk3DpP+LAsf
xGvkbXg0XUogfCMuv/WLAO6XXTPXbtStF8rVDRJsEsP2hWpuiU51IWV5CBSX5UFj2m//WCGEK2ga
Ze3TttrdpFlIUmdo99eKQohTByf2XbY1tmKowGQN3NrUEVLRieATbxaImJpjWd7pDqIEeW7gS09U
TO2wlxGXR9rOk5CnackqfZDNkN/WfsASu8yRPiSLBUvyjIDUx2APjWk8aTd7lxkp1OM6yeYPWgqm
184aqO8Kenh1Qyh3naXQrSL3ngvBDvBk9dnvMiwLQAul0bxPruHBxGwThdcWYaCfRNc8Sany7kFb
KuyhXnmieEaFMQ17nYUcX4PAcEODHJIurJjMqx2LUH+6UjEKGGfMO3VbIlZlQIjlitxGf8GNii4N
9AHrMxezCqoCvfdtKus9kh2DWmjyMHJZkVrSGnUN6gBbFaQHVaDwYUyu/a4kNIjdzjTbEk+gk9Ng
McUiiTUW/Tdskpo6uMi2BxqoQO1pptri2bclHQDEGGMQTQftr8plJMtHsNnwl8zWMKJ2BvGBBRRT
i7YNgWFk2i74QDsCE1vL4Qqt3Ia0cL8q9ZurNjZqkH7C+4kjmDMIYAWOmqDpXkGwz/Cl5dp3LAI5
vpI8rqDnuK1ewW8Ng/cDFVB/23hV/Dj30sYbTIEJX9wH4WFbS/3pzEV0xPwWlkxKov6tcO31FJUT
Y0I/yJZ170UkcFKvR9nzoNrQAfyOD68c0HXx4A4Xg97aUYmz0o3VXcAa6p5t20QRN3AcE7BEFNXY
W+3z1mrxWXcoJdpe08+yqlbdbd+2cHgFsW7LfhR1QSIhI6XH2VV5fYxiwd6KlVR9sITFbsDB4MnU
hwXHg+WJ8jzqMRr30+xUSEsaRSo6qnnrR4SE+8qemuUnI20+DVNH1g+/ynlcSEordzaoN0QBhptx
P+B8Lo9+7Vsv0FYjHKNGB+9wkv2fqzXY1Awdhg+/6fUHdkT7emkueSWNDe3vCoyi9HZj33XT1YCO
8y6Lqv7GVaHLmqury68YzE2WVMy+fiAfgmI0MiDhfePlQV1f4dUkgdYMB3pu68aJx8tCtyy/SqQl
hiSPmd8nBOEVXsgRW73rZkA5lRda5L0zaaIa8tbw2OdCvpTcnH84tMTbbHGeJIs98vfuwNWys+ax
v8xDDasStRCvQNxtFU/ngo5r25WQIu+aYHPe87zCoCoKQoz2PVPML2NIQeaclZCsvI2qZp2WeNzL
kKpjp1XgPeWXr649WZ11O/hi80/Gmaqnshu6Oy5mGj6lmuguXkFH4I3Mn3gUS+hHgSJQfVSyve0n
m5wux/afeoRB3ZkayoevscUhrTzUxL1vbMA29RDf2zbosDvW7eG4m7wg26/MdgZKCYeoCmtuH1fm
42cOLPeExol/xSMMCzCNGBB9WHQEEw+dXtGACRtoCjDoaQ8hnatBNKu56tyiuC+jNQMPQoDLTeO6
ntz7E8NSNgMLHkgX/+vmZw9DiOrnwoEaj2VIO4q3Z6g/On71bhfV3oiFoF6+ILlNvxzfTAHR9MOm
biO3R4kkF2cFodZNoHSWjHc4Jbole3MJEOWtrpbmEZYIlTWHFEPrQukbRrravsyh/Z8dTKebNiRc
uHH7+MxaO2SYN0w51jPT9bQYkfdAOdh8Z4IRZRJUfnbKugxu7saUHgXKNJhPdnBkD7TMFs/9OIvP
igXVF6oUZAlEeWUdrteszG+wqg90uHbYlceBXJRhx1KeG7cpneJp20b7VUO6wYlt5mxLZgYrPXWz
6tbdXOVLfnR1KM51tS730vj55zyICHTMutonCxEcGRajzXaG5GDmB6Fsy+mkpnCqLhnU7oOYq+Z+
BIv0bQm/OhhnMznadABEvN4uPIQdU1e6ZvfSto3KOs3svZ4UABUbK9hKPjb1w21k+TYq70pZ+3KL
GnhQ9WA++mB2rtfFNuyxtO/sImc6h1tk7VU9ZZIV9Fq/NN2Gf5u+k5fjrZ7TJqjZNuo+OXzmrKfx
ZNOkz/w5ZT8v9p3nyMnldqjDLacqCKIJuNZSw3tzijC7QdSVU9gD+jxl2osezTaOp7hc52930oN/
sMI/LtieYq91EN1pk2U/MIGKtAES/2P0vexpkgGuyazqr/XgBTcScxmr4qkO33XVUlePdfVlMUxW
lyEeu7h64nqAfMrUo8wEayK2G2f+kN9RsKrDArOBm8cKBms/Bu70C90/jTb1nssuH91mUg92/NVx
xFMdheO39iUO6HVrgQDwfn5Acu2nPfLVqD5uXDWYsIveucsbWtqTtxXF+xI5NWwfPZXcBqD2bxq/
B90UDNuTg6BmO8IWr1910Ph3rbO577G9ICExMp8OnglxU3arco4V/ruFOt+ZHwzP+HIcYgPWlpQ0
uWE6KXoCZCqhgbzmDfOxBV3IdTjmHMw4IrH9rtl2n3erc7vEcnsZUcyBA1T9PlSV/TMuRnJ+PcF6
J4ExAiugmmHgw9TsO3RbqIx2HKfBeFxsPOrzQsUxdoH+tYxTVF71ZKIQ8wr0YtxxyDA/5TlRwdle
lSgOVlBs/j7KKS0PLSQu4vjCsvtlNwEb+YVI4RdpvNhl2sqNg0Kw9UBxBW3A01TaQRKszvjeoSoh
gZvRsnUynTu3x6ifQKTBD2AjhIHZQgeSd6KuTvUyo7P0mDGgLEF7+ZqNZr7lW4qV3UUyBNaB2div
Ocuzt7WwnedALWRtmDmfohs+qPWmmKb4s/EndT3ZroiOgRzjcBeuStq7mJulPDhg81//j6MzWW4c
yZboF8EMCMxbEpwnSdSYG1imlInAHBgC09fXYS2eWb/uruosiYyI69f9uKyd4kijje2tefv6GHs5
zFQkHdHLSMESs7Y4D2N/47kPBdKIoTcyPQ5FvgNa53vXumh798cn3pICkOD0uqVjyd4vDWvMZsrg
4vGTTuAy4FTHXtKh6sJCpA1cNl5E+0t8Z05MNkPH3x/7aEHZsfZHFmi4DvZh3pu7hgDUenHGP1q6
gD1UU1fo1/RvcY7yuwDmY7Eam8H0rGIoYNhHUC0Yj9ueKxIroLsyRmu5xxqTkzMT6aV+SsNE4gxM
K8fb8kBqElyC2XIP5MC9bnbuxWCq3oxpTtWDCMatwoj8kSFlXoPYd7GamvnBNwOKz7m3tvlcf429
so5lWIgfFrLWrqis5JPUSrDXY0dEhsvNCiI3134Ehl/CJzEEVHkrMX7xKaeTBoRFvMfp3OyIW8Lz
CjysKX2oXlrMQ/y0DW/6KwxXF+x7ZhAfIGCzu2rGbH74lbR+E5OtXE7VXrorGqu6vZGjjvPBbTcM
02z00gn7BsUZHw58qZuAKMoXIhmodrFcJG5MhhBYLeTCFSH8+q89988QRJH3Sbnz6rWUzqJ6WeaD
Qd/MAb4GcLC8d9clUvqrMbryfehi9QqDipocAHLPnfKzq9M6aHppPTVROpvqd5hU1fPc8mEoSOn8
VIyEBb7BKT62bKRDIu94gQCBle/ANYI//lgttzIjuZyOTvM7DlhJAe/1cz4gCMZrNjfNb6uJAwKk
U/8P70RN8xMxDjbZyt+JDke47EvBwW/nJt7CYcpPbZqQ3GtIuoIgOoDLCL7GJTA/ncXwngvexBTL
B53gqVDP/4rFsbZ4prk16nJI/NWoeuA9vdFHgpfNpWhNWDdstF97DqQtis2ynWoIm75V/IC3TA9m
TIIYPJKLgoDo7QNvMPSBpiX4vIPu3H1aQw2eNEuLrlhKmp3Esktaq2ZwM9v4qzfkgAXW1M3vlu0N
eXM6FbCqFFh+2Y0A3oSyvgIpZG8gdZaEBEJr/uc1I+g+6ZRfk+t7332ZYQJEEl8Ra9YX68E2cy2Z
fCbOVB99t6ObCVwIrr9aHupwCFYmOyqyCHb7zuTM2BDjWK1K5CngT2b1r+H3wym4kM5v/O4yZbm1
KVrfP1AG5fxi3Wx8L9Q+bXt8Kh8Jd/UuzHz92+p7+8I3LIbtgiaRsMfbNM5inq14Yb8msuFv3Cn1
Ciaqj8IHMGbM448kKO17MDfyc8zsD5Mqx5W7dM3XWIfGH76RBFr70VIXrvx8r9SUs83mouVlWALs
mIvQ+xSBP+tdI0NvLaSeviihebwkEEhYTHoUbmXa7DgF+X1u+5AKn6mejyozUt4cBFl5nYu9Gqby
FbtRt/XQRLcK5eLZqGmGsME67sHKhf6uGfoswg4l2OYHCftdRu0l2fljltqn0hochNCxO4+um+66
agTqwhovWDc5wGQwbiNWthoYK/bveNJR2EI/Y8Fk7kqnU0eXp+auTePm12wFdM8Qc3hJjcW9q6lw
T40y6GxKDbIao/dpDJ2RRKp3cLSRUr0vsh3NtQTeh6twoahFLt4uduV3PI1Bs2mNZXzXeKyfUBq9
tYUuqvlvg/LF/S7Vc+fjYUiRNF9iO2x4rnitiLyh8j700sp/Y4/vbGMAtCtWcsl5Y8suqf85U2Nc
XBB9dB6AVQX4UAN14GkW//gGnUk0AD2OfDvOim+gLtY7+VNv49ABBofDht7vLzEXSdwn7VXD1b6z
Mev+sccmfzsDWGCZFLQfcwwYeGpc8TYKoWnRqWoWHYmB5aAWGD58d95r5tXocXVfkyT5XrwaiJWc
29vsgWBAcjbXnT3aAFOBl0cAHkwe2BWddISwcgAHZkZBCiF1/7WZhhKnmcpAA/c0wljO9CBbi5nX
LHLmLk2TwOMTUMWKCSipjroPMahpzNPXR+n4xpHhnwB4Ghs0imFJFYAExiaC79Udihv7OnZsonCC
F02dzUcIS2WV8xeS/UmKfVguHm/PYvihvAvDe6XvjWm2kbTd9G5ksTpb4TTfUMW6tVOW74mwgtOM
pLTF5HNEsYcl3uX6UmOWiLJ5LNb8OdtLky/ypHjI4qnAD4rjs3303U85QxPATy4Ieatzr2Wyjetz
mabmRlUi4QZqgPD43ljf2GxOV1iY+m1BxTpaCkO/Q2Nmf9NhkroRHlRobp50ENTp9t08VCr4dyxe
njL+Vb/qmoePTxnt64KIe/Y525+XaZivo+F7WwyKLf0CtvU6SSNk3xAMJ7MRwy0haftFbQ8WOKvw
YuS+Rr7lLXL7MvPO4nPkZdQV84jJlNccHvbHqOWye/bbfNniw0SeKbwp+LCsDJsuxOoHBNJn5Y7G
kzkfchRmNBA1ZDwlqrAPsumbWemZqgPQoH1+nie1RFBPOtxy6XIuqym4hGLuuRpobAEsb+1tqTq9
Tgp7XbJ4xU3iNvsgxo0boAlhZmysx5x9zK0MBKGX0uKoW7UzrLG9oEPm5OatmtyL+dd0esmTjFNp
Gfvm2DHlHBxT67XHK/bS1wnmaUzJVQDisdGvMR0hJxf6ygVHCJZFX7SHMuRiWHKfyQYB8TiPrslj
EPerwV+1UY2dQ68t9RmwULftjQlfKAV/m9RjzyZZma+qvnxu6JiK2I19EHy8c9jhiVz4BNu+2z63
ArLLoAOaezQ1xul4ET5nG8awz6D07rT87ALX+q64HSLPGB5UueAzAWW6znX2klAT8wydYNjyOOc4
A2P5jAwJQFmMMkowFlymvP+asorbT1rrLOydyDIfEQJf+WuBg2SO2gI4b+MEknWdOaD4si/4UeZk
b5zEP6dWdatjnn4hdzRPsU6HZ6OtatozzOLFdPtqbRuJuI6t8c+yAphGc5Wv8USA7SwUDYWqnc4Y
DUMOstrZFIn6Mmc2farlg5AMDWeACl4MiDOf3dBXW1PjlDNi2GR0nlHYkMd95Pm6XQ+eONtZ/cPN
BHQGiuQatOT3VNtAxgbLPAYUPfDonCP+tMPJmh/7VLdDYwJsEzju1WeHfKb+ZQBN3M87uimrfYbi
TvarfiWNXFD12eGT7dq9pd3PrvMGROP8PBHyf3yTy+eh1o/9QDkYuyLEkIW6jtE4AJHs0Z1GbNtU
T+3IQiamhO44mVr6q1bpW7yMX00DrGzd4t1bGxMdq0rJLsKYh0keuuCKYZqhHYPsv7Fc3lgvfftV
q58SRFF8Rt2DLQimCr33U3vy1QIB+YK4Q9rNrg0GAAdWxy7I8vJfWaa3kn/KZsXKZtmlQ7wfkafe
3MUHy0phNiD/zNPFC1n4CeF+wSph+v24dt0Ad8YUwrtF1l2llDVEHo6vDRY5edYy9skxFLSMEnnZ
6NahG8FOfpfS+OIkGiK4RzSGFV1wsgciO8tj2e+34e9O6WmfNX51ySTrDpnxenaQsl4p0/2Hnlfu
bYd/LDZP8c2zy/KpsU02O67TjicmKnNv9hZjcZX+UoVhXfAGPNn26G6qwvW2fsEKu0QHW5dMoaey
HXA05GRNIrfFY/QY0u+eZ8WbsKqWT5ZeyDpcGwtnlUweG+PhpR3Ads+e89MZ7pkA/S8xmE9yLPhb
cpHfjHD4pt/jUrWVtS9wkuCio2zKBXVKxDFEl/DHJ9cM+AlBumAz2NS7QTfFlrJOY1vO/S/DeQQ9
l/LbThryDouKX6qZaCJhh/k7rMIfy6C/cHR5lbq24GSZ4MgFLX8RtD2YvkC7sOWO44rC42adJGF7
AeAJc7APEffKIN3gp/ytG+s8SJ9uhWABIckGmXu429fKTfgtDlgtB3atKCtvysX7k+f0M/hF303I
JyHngl3+MkCTrQDn8XvrR3KCLfha7LroVIigXM3sZVWydfHwA0ldKPpAZJ/h/bLK/GwFfkxQL7+6
Yf7nOvZrmoEiKl2XrdBM5H0yJvMg7KLb2wbQeKIG8LYrqfZFKg8lqCPOtvhhnm/7tdJUeaaptWnF
FPBDmVJ31yWuf8DeN1zhbbVPFW/4qJp4DjasEzloE/vSh7yQp8qjJnKMXVyGoYjwzaSbQRWvRjnd
Qs13qZYlPSLVsGC1avsv7YENVFo9e1OR/6g0O6dpLbaGcK9e42CTnJEAEzmS/hiGs2tpIIUevm0C
YGgwYjDWhufJeyvqv31p3nnL/QkD+xfL4HdbeGpXtsS9CmFYUYfPhY1gXX5T+Nm/2LkdvxaN3Z0Q
u24zrq8IGfjRQOj2h7nEJ0tWk9tqLBUZhZhApIsN1cTXQz9tWtwTZX3gwIa0jb+kXaX8r/2g2Pnb
NJ7YZxepeyhMI18By/0/JehAsuqy2WHCHpKD3wbeoXNF8oZ6ID4EcKGDExv+SxmUwykIhz4qxZBv
h4BMyJDn/6ZwITRkZxvXbrsdsNd4VcPbp4PFrrIDJvZibVQjPG0ejjtXtKxPplEfUBC8J7eOc5zI
lDMMDaK6/cjcpohvLM4/IAx+YNDg9dHwSTLI7mxdb5S3OJ+Mu6uzDxuKJ7DY4JTh8/ps/YAMkMkC
KFuMPU77H16947qpsnPVMXjCfd5bylc00pSSZ6KXnfy4PsYy+XbyYsOoo89GkuJ7n7J9BnF7VfZF
eEqNhnzPMAonW8ctWLg0yP8WxXAq89Z85q2KJmguWLcLb/hlNcjLmO7VNi5wPEERG6pdN5jPnjmP
FxBl5caODQ2DnmMJmBDyt5q6Iwc5WHK+cBH5SPUs2NzvhpFS4awDMe7H/IMNhL92rceHcCjtOuoN
RRNIQGKAP4YHRtK6ybj9sIpmjvqi6TaLU8HEbKbsMpOfwNANCfmozPkV39G7WVruFg/buBmpQNhB
qIQyaYIXD9uBlgPBUXAgypRHCnsE/b1MB9n48PNYgbllbZacJFhjvD9MSY1wq9VUhs91BrukbgjP
tznc6Crhh+pg5tpJgrcbctomkeXwm5zxj6KTBDltPHLecOgqsilWIV/ZB3zVHaCV1ucYQsdh956I
9IJmzQYMEzwibkEgzCPgXtniAyXeXfPVas9ZFvM5T6a/JBX8az9QO5AblGqVTfjq5N5zFZrPwTi+
Z71rbJKyI9AiqJUxkGgwo23xriN2xbg5Qet9BEVpPru598nmvobB8kjlpEqyEmZBAjOyQDbwfikd
v9g+DLt+AuzL/4XRov1wjVP+gUKrDfZwgdq2dJvBLp/0C27p57TFjOLD+o/oTMrWdRugNMw8pHzT
BnCHwV9Y05033ftUpZfJ7W+NiPcT8sIqfmxC8nERTC9yZtZY0nXgidPii3dZdt9mz2CaxNUPQSXv
5BIHOlX+I2na0IaNqt1wXvT1VqXGX+AZ6FmOpru10U8j/hw+Hnm+yYjU3Se8Erxnx/6ExAl0x25c
NnjWYwliDsy24EpMw/pnMbFtXLxVv8kvov+yPD20ITberOq/4YSd+fNQcSCMcGMLBr4444nSZdbH
krlWpAr8LyVjC2d0hrkGiyDPHyH3Uxt/EiP8sXylIy/Gi8HPbiLHll88Md5w/lN4GN6qdvg1irZe
J1mrDmyLsU2PgXhvkcsiSdz8vCThDePNNZaMCtA+xZrrE7e67dwSWH4rgYFkhaLogRPnS2nLZ5s+
JJJ/wwvD8YvVNC+jlZ+DJnizbHjFrkVHNf3WAV9vsOsyT8cjhpB6VVAaw2PPh2Q7O3hN2HL0+TpG
lDiXrvJfaybZTTzbxmEwSAJTO9TvMOVO+Jm6jPKjFqt8iZ0U2i6HSyEhgSvZd/sxwSzvpLl8qt2p
uVW6XrZ+ArQZDAHBOIfea5IzNAeU2PgytnKIVRh2YtTpA0VM1ZHLVB9q7HY/Q2i3e02SlPmDRLKN
tfavhB8aGLAbiCfX29Iuz3Neljtscu800yMksiSGG6offfciPuop+7QTCK5Sd7fEwTVKP5W5zRwr
5lCtaHyCFUz5lflDnKDfE3ANv8ayuM2yad9p6hJbzw1uvE+YWLgAZTRMLPopVmH5JBF+w2GitIub
+9UemnRTDw7ZfZ15uE96ccGnWUR0U38zeyaruZIOs3XSH8hXqQM+On+D+NRFaC7VmsDxU9l5yV5Q
WsTAnAZXy8BEJrGCbKbA79eLHu9xg9DVtSRd8mTRuC4A4rcSq1E+ncrAvbhl+ZJQzRO1hn8OU4ND
MUYxftjsVo2dVoyVslmbbXdWdUIjh3DeLG1eyoKxS6b1VvBB3GA/TSOanOa3IjB4GCi8/ESPSMgN
Gb161vhHTPSAZW5vrQjBlyxYbHAhQIDJAHzLznhNzay6+4YZMHlMwaqkBGHFc2nknh/P/ijFkSv8
KdeQmjrSbatAJv7eA8m4NzLCI5RZZMlvpKX61X5Y8cIlaVeC1omz1xjFgZPKI/w6xWsMYXU0+UMQ
tUmRHljZWif63uLjOMSSwTOk7sfhcVnTabJxqY/ewfmdTw0bjU9sI//yDOEE60C/dnwuRGEP1lYq
TCXYcDjOZfdnGmfx3LqEa31BRY2Ri6ehm6FiVDDj/eUNGwGFDJN46PGj+GLpwp42Xtq9LEd/bxd9
8FwF5kvl2+lfLwnEtqgca23pgR8n7v9DNmcfnWEsb6XDftV2COVjVMZWUgMCklkGKBiJkIW3OvhD
zqu+nC4ssP/GRnZlZmTEqUjUePyqI9OHLb3YonxyBtHzH8jfOJuaEy3jMZlOUCmsk/RtcbAcgYbA
DN2mVwJTGE1GS69dx6V6iKr1dSchI+aARXhwxtQ3GfzdLDH098RR0C7asNo5weheCj6W93Cq/8Wi
t59Ct/4VmvpJBeggA83ca6mBWHdzpp7LGfNbiwOCg9i3ICUsNhU96XPq6cOMceniGlzqOLSslSQ7
yTHU/g1U+UIk2wXDvFAqVNTf2LpnBOL/UcL2zZfkEM12uEvt8G7NSddBVA2/U1zSkagd42r4bfuU
8utvReN/dIPHk76qN5bU2W6ZXUgAlsZXp5ZNl5gMuU25iZEG170lPtmIhRvTNr3DaOj+leVasRrd
AcXMH8lzDd7NLZvlC+fIrZVAgKkQYWrLS9Loj6kimSsIO50ynjW++TWNXZAjymTClE+hTclKce3E
Lcw0hvhoaKB/rKx5+pMpmSMGcTE7FSZMbDez/2awV9xlOa0VhCTfbBu6PB7UJwze4aEjv/BV+8bA
t1v530keunvE5PHZF8Vz6hdfUnY7qjr0mk7M+dqM/sV16ivHH8Jr5/rE+/TBtHlCZRn8ZLsdeLJV
w4dbz4yvgEY6lPV1YTbFZq6h05B7Obtx/JVJ5w9N9HRIhMrmq5FyKhLUcZ6dVi9veqTxzC5kuKmL
YDe1PEemMH6DjfRnyJL3Oenofez/1inq2P/kljLVH7EiNpIwG3w1FBeSMVg+icrdx95vIrgCPGtn
mW/nhwoHIoUd60PYf7iq1tCRtkGLhhok8lkPvFJ8zazgY1KjaiWobtS0f6XIhc+itaG0kty4DiPK
AZ1qydFrIXW46G5bT3sPWDerULfHoxEG4wUT+kfQe8/a8A6ZlZNUyu6WY2ygwFHsaOI9hUNxXkT2
z23x3M4mbliA7MuKhOX0YNGdwOBUT2FNXx/5lLPAZbRfYq6IFcILLjUJI4Z/BosVpXsf01iu9cKf
rls6ajigIfLx/CtF3e8yE4q0ZQICqRi92PXPvw2Sj6Qy++nYtIt58g35ZfPvr7rHUhlbw0hSLvty
tYlE4Vsv/HVZFIY6eXNmAgeNVC+UO8GMotLnqbIDJB2clrVu/qZl9ZSr9uY2PIN5CgMJQT+Oz3YR
WhOIKiP5jf/Q22a5n1+4LYotKB5Q+tBbdo4W4a4asu4JH7neFkOa0WWKEE0mb/GXp3Sq7DtTW3uo
q6VcO4/0Z5EJf5X11onx5Tjk1U9MWP0WBMF3Q3HxRg4Srm8AN9iai8vsABEK+rY+1576PTDWrDCr
vqWPgDzOrzgKFVEp8DX4V/TsrxfXeO8GQWY9LZAf5FuSoLURrdNkU3PqLzGnryx2JWvWgy99U51k
V4N8EPEnif0LeI+FQDQVmXIO30zefWtvHu9B+vBIuH5Nm+ay8AhvvD08cqoueUQS5jDMqKQQ0et7
tTFj0/8hOKlfiBjkF+KqMOjk5GwymCkhnldVXCahnC/DGR+dIaNWl1LIHBqWLz+Z7ZZtokx3V/WP
7e80Kayjnhe+MRnaG+YFuOs4HKAV+TNTVxP4l074hMn5NcMvyPP2y49ThCyXFFYad9U6lrE+FGEz
b+uksw9EMPn3hkZs50WGaziO9TWO+/QedAFbFD8JQdQGFYb7gG1ezirZg5GEoMmVccZsjD3cVfN3
OleKBsjJfurhgW+164/pmpI/4GAK/8yIae5ieqZHlVg17UmpuBHpIWNLLBhZjh+xpFGQu88wV8WY
5cHGNLvm8cbu7+yIqGHLuVgYeZbtkubk90PYFiaOu01AlAB9gcSWxY1/7iB0rGgtYZ+jUCjwBFCX
YPZohHSENBtlCgHUiUsMA2ZGq4AXvHR4A7Z41eibj+nk1YmWdASAn7Haxlg7VTPtlmLgXWI4wVqy
w1uXTepHnOUNVi2v3faeR5Jisn0Pkl9sA3ZLYivSJS4SvTjZjv8PFV3w0DAlX9VpMsJ9iCsKvk02
oysA0Ki6uluPFSFtf/T0HglkOEtnnl5LoVLeZFNy1sIzj36qvoMFhPO6sOnKIzij37y8r25dCBC9
xTJ64OovXt3BXJ6J7vGNXZwSsvjjcqANsena2wjWgeYlBHrBo+FgDtj2wGaS9sZdFvGdK4ExFLna
a88aXh+frptR9TFXy5xEZOmCOyVEDgGCbOrfBF7M78TsppVgi//jDASgQtsrdu4886NNU0Z+CXFm
7ap4PpVONj9XxHv5erJPepsmVEEv9MwnXvrdrsDtwMQBBMhzbfuz1276sYxz/TqhDV7NuXb2UEmo
Fee6fh9146wSdwRNjk0acPeSBD+m0dELQ2iXrWWz/CJrUF0E1o+VDuZPpx/Mk67Txza9aa8xE82q
Dh1wCKbrE7Km5DrrUV5A0o0/ia4Qu3ssS/Q4JYbJjmyQf5WMHcbQiZVKTFO9inpKR65ck8UuIRS7
nlokOS7ZedsPFeYinEBHbFXGKul786oAqq7yyUcNzvlesbiBa9R0zQWtp76KqVJvPuXEDwVzJAoy
BCdSrcsvEGnDpQti44McRUtMVzU6smAcPfobl+Aw2Wx+1uBd1G0icLVPXGoJM7auJy2T7ulRfIAS
3bibOA/7i4WH+qvFmnMNteai7zyRvDdsY7FyLN84HZctNl2xt3nLHPAFc1KCu7kmjTvv9NyMW12a
w1HNNsT8RdbAeEq5HlUG14L173GG8YJTMzHejYK0Pnz3QF09ZwYfNmGQAL9NSKeRyc1LrOH50QSz
7yYR7v0u4KaN0TUjqBTUt5hTHL8+8hh/6RspXv1lsXgwOOQZe8EaVZDn2kq8G6nNrhYIYkPATC5I
Y9rYkX5M7+z2FgQrGIoCk0IXXmGcyk1FxPQVspxD85sx3dnZL7SuBPGBY4YcaKDJDpJaVk8sLcOr
Ire6kRYuCKwE3bk2BxeEP4PWqq/L7hID7zoMZlnftd/JMnKddPnUMrUps/NzRr1y+cz92N9NxeI+
GgD1I7GVHm2KCCKntudN4DPO8Sixo8fht24T377BwkEcLzj0vbpCvfYoP514KBjNpw1X+7yQIaGz
lcQVc1hfZJ8zW8wjz6gc5ElZfPpmOt4CVDEoECUlGl2JhFc73nhnr1y8CwexPGoBI22WjF4uzxLO
srUklKUV7XhQrEqKSOOV5XfUxTjaxBLUDBicHYSUlSWShtzz8jBC+akJpFI0zg4vqAVBgSBsVz3o
a35Kxh+yzck0x8cVisQF0hLHJ8YwPGSp53yZbjptCSX1xGuRkTd1Cv4DtSDgfia0/8VKm7MjbArz
2UymgSnfHv86tE5t2bZAkAub3o3qccx+41VSm24J+SOwBwr/lZBDb4UscOcQ/342OoMLnNY4EvxY
DRHkLGr7tNm3G5Bb8TphjP3zWEi8euGCurOYih5ELKD1uC4IPEQVRqdHDScDqx3r+ABwrsFLVKhs
G0rd/56XvDir0GLBN/vqikmyHZmGqVCBxZwdqeFkJwuErztjZ2UbBY50ZToZGLeRpfcpUYl9awk4
bUzs/kAj6NPIAoHoq6f4ewzxpYxmVV4JaKY3q/f9iE8PWqU1jycgERZyHXrJLEigYX7raK2qeKVG
AD1m1pYh7A3N/oRkhGzoVxI/IUi2aNYBpiRKjV49h5oH38AQMdu2Oks+sxsLX9JPXQ28VXqjaZ7p
wzK2rZk2XFQiiXDY4R8ShETfSUzPTzqwlnKrdAchy/YWHB0wev2rsBYyF7Zcwh/DmsBiCmfWJ7NP
lj+i8SSf4975dlKSvCsRKuusxAQJg0qutWvq+LceHPUelvPw4ZSA1AbV4H+YMNaHMLc3aWrYSCMe
/wMeHTVZi8HfVJZztOb5D71q5q4i47yGukt5GDIM4o00Nj6n+l/kY1RiuFW7uadpAgeHQ4N9Ia/E
d6hOciz/kPbtE9bi7oviyB+YjYxIRK+ZEOPizpjGhti1Jrpp/fLIViJAaWYwVNoYueIZSuTDf5Gk
uorwl2tSwCnDwuguNFZX3K6lbXDtWXwqBr4jmEUwPxE6YZMdFpN6qoxF8usS3zxj7FuahSa15ohq
ERsvA2P5/yEp6nuoIiV1vxZUoVIY0hP+otiqPFTOZJywsAqsRG5b7A2IIXAkW+PQA41G85/T/lo7
6GWDzyGwLvpKP9psYn+biEruJLLhvhUzRlxGpmZjdNOyfcQkvB2sLeeeAoflXcUW3gE9uBKwbTlL
Q7DQy6TuvmuT42F7WxYrEiHZn0xK77PGor9v1VT98oMe01ppVLx/8ISXkQ37/mjCAToOhDrjVWx2
Dj7gsI/6rOjuWI56TqsF0XTV+45HGZ5dED7tp3RT5PUHzwoZZVmSkkvD9cyvZWxI8PGcCpUZ3AeM
gwdv5EWu4qAfI4S8/pXmQeMgHeAfoCm7E7klBLLGaQ9h1U+3ZXE+07STx9Sfi53Z9Ms6ceclWedw
I7lmB7Vvgh69UJSUVEosEbUecQINMAIGTlScbnj7OBxFeMiHuYMXJHLrT20E+pejqvDRzuXCf8E5
6P4lb6AwIrCDYtW2rHWtkbQ5gZjGO0qtVPGjZJWehBz8O0mmDD0MmDqur14dlNMMn91UcltUI89z
XpvjciXBMdx0jXYwl2W7r/gZr0hq5LA0VPdqDO18No2pfI4f8s7C+Mkfn182G3dfX+TU8YWyxNPY
qHlLc2h1CLIwtmE31sCOyOuwc2rbU0sBz9Vf7ODcYpY7inl5pKjzVHx4ZTPdq6KbT8Pih5esTLwL
R5VzTtiDXWcvJrnmTZX1rxy8b2G701a40/KZgrf4GDWgmC3jFg3geUZv0BD7MTAanNMrckzV78mR
5qMarbMiyNlWtBgsU5Rf4pY28LOTQymKK9YTGnIzorKf6IIFU0mndxIjyDdk3Oo3uo5xz9jr/TMs
3DeE+Li0KPWKLN8ncgMb/DMTVfhUcXtvlDsOZ6yaaBZ1gkcyiMc9m+2ZgsrO3tZEF7D4TL5xtsfp
BtcDQqWWhOJbF2QfJeLVB3525xxgd34QIZYuPZqut8DlarJKbn2EZwpHmbSvAQHWDeul5KEwN629
rkwn2RW4Kdkqta1Fe1DD7MwnGyVosihohNWHmmb50HDtshp+UVFcbAyxuJcFGsy6wcYIr4BybVBj
QfBKR7ZHhodHVG/W0wu8hhYnllFvqZktFTGcwnvy2KCeO0OQAwBy/EV7l3iDCEDnEQ78jUNbQkrY
Ssdbx4QclsSJuQ+6sd+2euo/AVXnWC/i5WS2/y+hZbqhl5DmzWVyt4U9f09p8odfEYsMX/rnRlrk
UGb8+qrsik9vcN17bbqsIe0k240oyFxXZXujWxnIkkqy/YTr0VnNECyPxBipe0MuOGBQIFqVup/G
nCVRwrNsI+E7/sAsxOAR9+LdTISzNhKWk4TYeo/qKj8LXpSVNS+qLVuImCFFSFmmyG4Ai+oEiFse
PsP8R0hiW7lN1xmZPHBJXRG/ioT4eWNr67e0rb+9SOoXSoetvTPZLYy1xDoQAMpf4BDwHC/S5smB
XbwXALc/m7LtHgY8kRw7NkErA+p4si5IapJYhxYBakodNNQYfvxtEk0JbrH9ZPZTs7UhfOwmtm2P
kOjyROWkdYURPRzw/M73eUyCrc6kKTfWuDChzGVInGiwKg5UQZHbq2bh9QS0qP00NL2NKz0r6ikd
EWx7nJ7bCsPBJkxqa6ehagGvGIFGiIIFrTU/CFZYHMnrWS+D1bNPlH71p1SkO63KeC/xmWzrQGQn
y7f0kfOFcIvEsjoO1vIfR+e13DgOBdEvYhXBzFeJysFyDi+sGXtMMGcS4Nfv0b7v1tiWSODe7j79
jqjRHUe3oCM5zx3kB8LX7Du5LeUx3kejfBMI4X8m0/PfErFI6rm5V1NUV54Kw+iuYam6hH6sxl+J
2SOrRTVZ167nDK9t6OLGIqHe8vym7g81MOa/pRjkzRFTwrBFu1RX02SWcjN64Ln2VgXR9t2cjcHZ
GYtlH/P6eeDdVR+GKjURdYve+jBbZLiVo6S4logDeAet5N2YK3+HkE5Qgi8dvF7LxStZhPanHP2l
OVST5+ziICdiWsbm3uNOqXYAJrHkK3wwpROjMrZy+sQLYu11qhbCwrWYjkMzWf9SK5M33TbBnloi
sQFk7R+JrHcam/PobTw//vVKXa3d2TR+eXaY6ou5reW6DdGxmbFxhiUslY5F45rnxB54ELxO+Rc1
GPimwHaLg+8qbkmhq/5UfZ4egLyTTFEsWc6OSrNNz3GDAZl3GW5AZ9oqMU7DoVoo1N4SgEyoYR1n
tMZJxoXc+PyYz73oaVZtwQljtT22xjzcvEbUH5g+uyjucXfYk+cTaAjLlwmoDJuGeysuEXKowuz1
V1VdNZBBHUIECTl4VQ/pgqsQ7MvJEyr85KNO9swjdyJ6cd89dY+4yqj8sKjrvikSuJcy96wrxx72
fArTUesHL5xfMKRUe9cOqx82TtNbohakctIXeY3SXdJfPaeEdrnMq/KGygB1sFZ5dVRC9CCzDTf/
gq1JqzwyAJEptKtL4eUBwB9g149IRMY9c8UEOZsWdFl3qLs3SpWYVsamLN6UyaqtM8cJ8dqvd8PE
yxy6T/I74dm90F0Y7zxepOvOHo1LKQhIboiY8Zwis65mlHCbqJH1pzBG49FJwmR5MIqQtjqo7ja4
9lE8zg4Ayior9Z0K5dDG6qD19awGjl6sa7SXPs6gBtGmvGnRGNFqtX3KuM1Hklfwuyw5OKDnJnuK
jJwP8BBAbqxmPoDHSR/lPIXnCcXvPJtdjeRR6WOwaALtkCIP41zLf9yD8j0bhTGqq9S5shhKH22z
E1vR50HU9KzAzOVu73ZVMmyTtFcHxcoEr6WvY1Ic2bzv535BTM/8tWB0v5vQFH8/Ji8K5wtgPVc2
Tv6L67rlq66HbmHbZMZnzGvpvnfmlrS2DFYBHVdN1HjBX80i9mTWbBk8z7EoZhNVpB1uc6sAIAAh
CbNApEi6abjRQpI9s+3PcWem4pniYfWawH0+w2MDyo30WXEHJW++9tgxwOFzgmsvxvxU8OZam1mP
eGciPzyi62fvTWMab5gv4NKDxt1Talk/LmFXM4ThbX7wuJq/GKLQ731GpqtN/HLfzko8G2FYrsgG
k+aT9JRjkqBSOe17e28YGE0BY+G+rbiwoltyrPjmeGCJwpHHooWpYSFhKUtoB/4MVyRXtBgzMGxc
cksRx0LzG3tifCdnKhDiKElv+Gn2VsZ9J7P6nt3zyHDg14QeASBEIRVCVxyqMCowLq+9xDnVE13e
qe3SrOqlPW4oD6kkIV6b27tUhMNubElqEh/1orjDCFHNdb3JKB1edTDHj9gEoIeMJIzdLK52OHir
cL1oXmpY7IfusozDsk81/SKUkvaHYHD9/Qi5y4pwlpCSz2aa6SlTKLI/FvuTQz7jxEjNks/TGtkH
KsFAiG2ZAEADuLhxB0pNSYi/WI20b3xj1I47bsyuVLKg4b15Gbl3AGXxim9IQMmPA1LyZLVV/kk/
A28P3fLg0G0w0UUSSJswc1ZHXWknelPUCPWr2rWzB5dW0QvElPaWMi58xLrvsFVMy/LbVVmw4gXW
75zGy8/cVppbwIb4alsUAYWJ76/aTjF3QbWjPsgtIkcS/BKDStYTcXe8gYN+9Hl/r7HnGmdlLsND
yYrs0rc0P64VqOyj0mARPD+/EUXO+Xoq7hAmjOioSl31NHoxCpLFtu5KIpKUM03BJyo9SBjRfrOJ
KzN+7IDqrl1pcxsNSJaVkVlVSJ2qVngkC8D+LAjCc12EVzwdIZzAgrw8yUJAzrbrT+4GYe/OATYc
43MwCrlTdtt+eMpsdhqW57E0jfRtJBsLOESW1nNK9d96cBIaT4zQPxGr5TH0OTS+27T61G7mf6GA
kCcpS5L3MknZMKEjWwOtx04MMSe/e2Ln7sVsrG4PW87kMsxKNPfi7AhcG6qWhVl7ZVoDwWllY73i
G1R4rx6jM9JcDOgGTM3wS86DnRpBpAhhLX4nNxtGiRfIkrSJnnYJgOCNSjVWGAqx22euuhwQMeWZ
fDWQLfdtky7XbhZfkPQmk0SKDaK80EI9NUz05sobvOHomhptgh5VdasdWLws+K0MQLxfJVC8PSIV
ILiuou3wGYJncYkUpC1XGrBmXNmSsjxCgZk2TGwhgYdWbXgd4pMxOvsRmzBiyf1Fvoqh34FY7qnV
5YNnPcRBqqzdiBlwg3rarhuy08RnoSiSurlDUuMF2KHsJRlEH7PzY56XNHcD6N3BmzAumTunEe0e
ZLQa5Vx1pdBIZBG/z7ULRWDoKnsrMANtCdjzp8o06kwxsOUNIMI9F0XuXS0akYkStnXIIjFBN5/D
8oOPpuK7J+1dk6l6PxsJcnSXexi3kELxHNFNxq+dBWvg5sU2hBJ3Qhdv6LM33I3g1oIOYHQgGzIX
8st97DQQFVwPx2vMYB0BMLGiwC2G/TDnYhtCO/xulWhfeO0Ga1VoutuDqnnorJQr7uzGZ9IbKS/u
Nj57BBfBnSn7xxFj+ke5sA2dNhM/vS+tjdlmD6Y230CxtceuMzDWTEb7ZU8V3p3K0zA4Eoe91+D8
WsP0lDECRr1Dry7drDUc30HCCPCTV6Mm2SJm6h8rnO97Q7nLoyt1ENWcq+uaPCKKkt8dlqXS+H9Z
6NZe5TOy0ouciqJgcizqiMaN5aIa2GtknooTP38QjYWOz9D89MHq2FEnirjGYo7iX8GDaG/Guilv
hbAAh846bf55ynX2tcAylQ6jc7FJ9VJ/NxcfHFvJb57M/a5f6uJHmIF9DroOsX32xaFOp+Hep6Iv
wWJxI5KV4T4jOgEeVapVX53XQo+iDvnZ1Y1ZbeBgiUMFBoHCD3ZCdAfV6g0WF949a7Zp0UUwRoqz
mE+5iwPO033bPC2JlLc+byG8NV1243XjIWGn1GmbPtGxrPbET9Bgtvf93DoMbDaP/qzSvckb76Sx
QYBiDEYcf5NP6NiiSNoCvsFiwBkulEIHa+4eIFsHMe+UKNIb+oK38zGXvtpYL1k59YO+2mqsVgDL
7htLosOjI/52naePNfumHUcIEVXNytyYYvea2yBqIE85FhDT+H5fW8bD2HXZE2Ty4eClZbrtLJDD
jpPUwOlzWCqNYzsbQ9XOzcMQ/Dg0hv8Ol9Tcu2netPylYEk6KkzPJhUQp65QyAFDeg/TQBjQ1KTE
MwFzx4us3CDDBE3QIKqRT49VxrKrWUYV3f272wp1khmZsgFAYxwzMASIpuWh2vtTaSGgNfbB0qDs
NI1vTwFX42cR4yQDettA1jITlnPTy2x59Wtjm79ld+daDfeEB1uzbK1sLfaz51aboajNF3avfdTM
C5BQn8aSTjoEW0gj8fn7lIu6hbIPU5cTOCcwyA2scJsvVlbvSDr2VhJioLZ75N4ucOfvWw49NjAD
HikOp4uXLAJHjJXGN6cQ7d5revcddoKxb2L0MkT04Wq0QbG3+hCBow2yU4tf8m/eLoBLHPQVyjOS
ZI/jNHhlYZn/sGNzzlk/I6wF0x2KhqnSm632vUZ72GGv/CWrjxM8mQmAFi5rpAlV6NAZ7oRSzy4A
2Xz4Q3NYvS/deFzJXMY41xf/iA7Buww25SqYoYG1RiwQpQa2hqSb5c4eWuN96FK5E/S7rL25Vfma
ctZircwYTIODhsVmInzNS3teK7oGJpaY2jK2qXImLvzFElW6978hQXZ/64GYqDmnVG0xwrY/VuNA
vYVOjImy8i8xkw7Y6rD7NWifXPclTY1pqXVkkA+BgTcUu8qwodLY0KoPZg+SejdTZMiyPwYjiw8w
QO2dUnmsHUWUx0UvP5ig6vZLlU50GAHJiALO1mdn7qctBAOTXPE83HOx9OlVfN4R7P76FjPAXbpg
YUtS/R2n0jsr4fGadRHjKuprVza54dPQ6vKlcO6OztgJT/bk5jcesBv3/BF84uyRuAKpztSSwfYo
/MclS/ILjtbuMQsk6zKCezSVzvb1rhOs6X0BM0fKZO2ZvOJpKls+CF/NX6jZFW09S20y9wwg7ugS
+CO9YbLXgeOlh0CSCUKl0nTuTAWBga7tvrOaWWc1dhXN5MpRT6Hn4MH0FRI5qceNBh+B6CrTdk0T
Lh/KUDV7HQT2TaE/49VS7hRR7kOAXuj3CrLSuoIZhAGcWYr84rixPR82rx5L/evYBdmx6u4/CWTw
pENULnuZ2WWmLuvUeXZv3sJ7AIcSfTxrdC3xe+d3oYXVADT5eWnicOh44J487U3XMrl1tDXHqxoT
g9W3/Qs5o33ArnM3tFUac1GurmqSDYxg0o+AFQKv3TIDzTfuvpjTtKkPyK/zcyG4J+pCB59V7qhN
hnXp0U+XiePEGXeQMwszEsXSXSZ3yqPFRMnhJsqnaQu9J70FfalLHJoiYs1cEGB47rTzUAV6hJNC
3BcAurcblpw6DTAChBo1+gBHfvMSYxiMfGsoN2iTBvYSrgX5sFhPXeHnv1lR0b7UeY7PLEynfCRz
YqVcD709X4Z4HXsgAAILiwHkKxrKVzmddj8D2nbCTrvAme+RRie35qGjKSzNK3+mW4IUWfxGEC/n
qica69OdR5t+vVL/1NLptrTVfKKlfzssIqAJVTM1G4Gqz0Oe4KAkVfhceU27LiQIFqPtPC77CUiG
0YYXF5st9nUug4hP8hTU5P6LhQAeQ372TqjCfSsLXtalaTrsvST69t0QN1m3drbrEzHr9sGcK/Op
UUbNPSUtd36Kj9DybB5gVPlwg83b2eO6H7je5TVWbVVBwp0zByaNHpNTryWhSGI15qMT95p1KckM
GGUDns8BC4gomGpGajE3MhvHtxzt/GIUS/XEhpZIti0CODKmiAYTus7IctflBK2bfZYOpkvvBPqD
iofvmK0uWHynuo1dPMgNOhVmO5gdlJIYnOQc8fmyqZZmueKixy6Egzc5WJMeThn1gFDcYeFAuPC/
l4Dr1qqggQdAP0H9XahCg6cdiMVqEfz3Bg/Bc6b6fu9qkew4xAAt5kI8jEFuRjgFcAsH3q/bjPam
ZmvNIGuJEKOIrN45g+TOJ/z6jfdcP0yQDA59HTh7VkUAgYPFH8xobnF1rRoBjQCoEakXxHDcqXgs
CDkUfvsvhIf33Pp2dWpyxyAeLz7HTMhvvZThs9Rtvm5cq8DbV/EnG7Fu+bUFzAKNNdyTn8mesGGU
P1ORyC2C2vilnTg8p51vI/i1lqH3YGDxQYcCLNMKSjl0vmG8W6rs8IVpN/uxiDt95flov+IBIYwm
afD8GN3R/maWCZ1VLHl/h33jMDFh23oJse8AUJZMsxvQ3/nNWGp/iczSkF9TT4lHawp83rY2YQxb
XLmmTUsByWOQ1+57mLvlY8ZC8AqfaLm7Rh0GU8jSh2SA09vMXXoY/cH6Ao3vn0KuOcmqrUz9YVNZ
tqUyqd6L2DJeOVN1i7mPQKOdwLRqpRWywgsmApZldlnu0TzRj/3RNTJjzU2/YH9G4ExM/VNY5fMu
xmlwGOZev49pmyKKaKd/6Lo23dm0I9KxYLdiY/OUjGt/0Mm2qekf9NPAfCmGJgFMDPOdXTq8CN/w
/2nXzL+suPoVrN0ixJ34sABxWrM8+YQVAwuitnZubWAuo5/pAxbzecqL12HS/4Yh+Ivk+mfJ4pzY
9HTWmVavlmlWR5/ur3/GFLpHPWL2CHMFETTmq6ut+NmOPWstuKszoKpNFwzWdhwy7GqM6/7Wdcyz
NMFV16Y643p8CQx+VlaG1oZuWKBPhL+j1ipzZhSr2MlGaPyxd8iXVTXnMPe+2MVudF/rVYdls9Xi
mprQmjiKVxQ+fZG4yfd+Pb1hvhmfypiHMC24pvomtfWDY71w0To3dvy3Vcp6HIgZbnVjaQxQ/rlT
qU1GDiuF4OW/GnP65sLM+ebwmaOqt/nr3qFgSiO7YMHOt5BhiGjEiDlWEbMDaVkuakev4bmcfV/8
gpvON6Og5gQYRwkulM+T8P61CDp2DTQRmfCOiId+dJQ6Hf22edDae7cHH4FM6rulYgQWw1Arxf+W
KnBQOLG2VQEwCfBnAn8ILXigmYkU24ibkImFFa5xMQC1Bv144rL9bVBsvfKl4eHiTvWqyHOgTXn/
GqRmzQMQi0OTkUs3Wkk8eTFpXQo7bjXOg6tm50ogqTzosGfa8dORd1lpU9mFuQzq03yokWODPn5q
gcoAwh0eMI8d0nB8M2MoZ1ZLlKvIfb61sEtORQOsRaQ4L6Xp2Me5XfzL6A5DFLsepr0AIjizbIlN
fSQvBcv0gcycOBY4daJ72n/DC8G/8GiND/y98B/qub3IBQ7B7A+fugm7TVoRtM6dFFQhXJWbU4I1
RD0aNll5z/skElNfyfyamTil08kVB2L94WEMOjpcjIXQweTpM3QAa4OS9NYmvOVaEz2vCjP2jhpp
oHV80MYlpUS44PwVa3eiMKLZcW09eGMNPTk/OGW/bR37PLPsBmsTAqAaMHIlbhtup8o9Gh4EpKCN
d0Fpop7iMSE4Tcidfrc96VKTh4m9YDhnPQMEfzkfPvghCFCMDMjbbEjAEINS+AGcJbd1mf2r2dvj
8x8IhZF/pZ4mFsfUBI/sYRk+FFYLT4NTijts8pIHzT2e42VcqG3evCW7KnvyL37vLUd0e3qvlD7n
sbNQ0wHaZLynirt4q/s7JzH0IygFL7NqLqYAmgtOgRDn/8caUZEAT6zyTLWqSuPJL2sHI+JirEYW
jqucPNWj5bavQD3OnEnrKUU3mOG5Rqk9P7scm+sFj8Xenu79N5n+bGzDfEvHMWCXnN4/V/05B+aP
nKwfkePuy9qh29EeUG6pxfpjKDtmU+/dc63FfBwTlrvES36hQvKqHly1If5hbNVC70ncsnz1R2CZ
yd22ni79QDSfSIJh+C6yzWydbJkjmYbdX6Bp+dqStBIplx6MjBAr6utecse4FItxyxpnjmgAvbHm
3aUqfSO1UWKOCrc9oySPeN5ts4Wqtemeqi7vgda6ucyK9bFJuQ5iaULuQvz6QnSRV6VXi4F/BfuB
PdXobwPO6kbyDi2xLcNmTnr1S7Tw5mCW20/jYK4qOpmkycBdlBqitrCdYyL9fWCikdGKx42bCBVJ
S+OHMk7Scv2HN+ZQRIVNKqF+jf2xP42gY1aqcvqIyyT4dZpC8YDvqEg7tzOW9JzT4NG+n7dL8Csa
D/aHyLv1bFhBBHuS4dFhPAcr8dW7ZNXbRokdTbsKJ7qoUI3Kz9CK5U157PVVnrwYg4JsEKe7tjD2
Rog1eclYKRWOvhRNAG6iA+qdpDdVs3n37QsH4oPtMFAw72OnAg9h/3aNDrdOYVM8EmB3L5bwVAsR
xUNDYVgfXCUJz/WEs2yT+vEz7rSX5v6Il7w9CW65tAWX40NNcQCqS2DuaACYV8V9OMGdrTdDSJav
VXe9qNYOqSOywXPW8ONb8lx28mpO1EbiMGH+pRTEb3EYBdTX0VH8aDrFNz7sayHvFZEm1YixDzaD
rmGe6hpsvtXSXTe6nznwp8pBw8grCB6VbVIZRucRhRVhpGvDXdeePI2hjLcxMwvRWrZOSwp3MOOG
qgEQjqo8WWxFkBdAykxz4Rx7ZznXRnEaTftiSVfh2xNfkx/nG/z1XZQL8lJmmk4covP1/jxnFp1s
OjYZ7QDtEzt8FLHaBqb+jCV80ZZ/P7IMLGGsl874ohd2PvKl6kpsehS9dsTM+Oe9B5v1OL4iDlM5
d6ABfKveSoAkPN65WscFy7a5Cl7Hxjf5RGjc0jnB33ZKTokO3V07lycqwj891/1ZwtwnMlvIbS/1
nxF+9LESeXBkv8ZOwmEZXRmg5TPrIYQO8s8kk7MjfgYV2QNj1iZ5f2W9++El8Q+I1Grji+4FRsFf
yNL/3Mo88M17NoPqWZjZDCNjNO9kHFzwpmSCrwJ3bXTw0oWB1B60Jpgn0rjB1l+YlBF2DyOCyx1F
dixmdR794JzmwI+61P/L+zbbkeecNzUeDMzW83hv/XvqCw89k2aj7RRoFvphdXRZ3fDEsHPpbXba
q4LvgivDjpxx+wC6hDSwqB+pgzqzsyBBN965kHXy6tcdbo0Oon2YeNhIBh+kIB7JPfXTEBNE/9GX
9lnaVAghUSsanZKNC9WnwMIQIYkfuflgGqfGYg2GjpAj82PUyvpNyPn/9/HNNuYzr8VPwbqWXChC
NjH9kLXSPLDuokhuKHzB1G/6a3fqxmiE9xYZpX/QvXjKcFwURKltRYDRyQb8wPeCO9az+8VktyEz
xurS4s7ePkHGDtfFDFenKIrtWBfMZ9CrIjsMr0iONB7JjBYUkSAZlNySugHTsItYnXbWgZR0f8V9
wvJ15N4/Yoh+MtqJl63hlBBpdcRS4YUA1wX6sbdqGvcPVXlnHuSvu2pNNJQ9tsR8qZ2g2HUM5iun
CT67YuKG0tN3c2LnjqKZkPvytJ73wIyMLTtLqJYBbhAuDIWzxhirnsgsWmsyylDGkoU94dTyElHj
s+vL5lgOAyBISQQgaPpnR6df1OsCSUvzQ5Nn/sYaACcyxz9YVnBPvVgPszIuVu5RrBCG+bUYFcN4
2oZf2J7v7AT5JErsfbSkvDsmEUMwZNk+mJFJ3NyuPkwCyBShOOk2TcEgJP1or2Qg/3VO+MReirX3
vaScdFxsp2SLfQQkzB0fViPKKINGgO+CqDSWMNo73VQfHZ5O+BbizVb85lNBY7BOi5e0LS6k6mGo
atLDuZoOGGkOtbF8t77TrMeAiW3Ihs+wlfNNBJVDA2fRrO2WiEJjOz/mPGD06CBAd9SErLi+Qnla
lmcZ9BfBMhaDJPHegE01O9Nz4FMdp9KiAqUbfy8jya5g4jZWFfWyJuF8tYvSOs0OybM8li9jhYOK
1pNTT+Q7ygLxu2QCPpQq/1CXqoERutXZLPSDVjxnkF2IgIfJVzbA6MuSgK1u4wZI7CRj6hEXwCIq
+VCqsDvaHBwH26rfsLvZezaGm05muwLlIEqqWWyMOmuPXMHHt6C2LyPs8I3XthVilDc8AiRsdiIO
kx0QtGQrZVHy22egeBo/jERsHA1YTYzLrOxBs15Mm0fWvM/ptd//YCPiZSLMNyP0uEkkVX/Tdn8e
C/8Ll3W8zsvlvQ7pOaORShoWbqPqJruk3A2chGtu9AocdfECdQIbbv1R3Du1qH4BOeOW1dav8+yk
sJ3wa5P4ICb2IMPpRVmMZ3PuPvnEVDYmyf6V6Cpsln75L1gAH5Bvf4W2OEZlLx4MUfNa0vnPYjev
7dLFBx84Pm+O/ISdkG4D7PpRgvXiCBXtxOu1v/SN2/2Fj2fvhW78ChCExsBsSloDSZvte9xVyEjW
QynqXSVzb4OcVH/QQ2xuKo8tLdbgeD2E2QnwBjwHAnTbIjH/1OggpBaNm0VaWPmkLIWDHwaAOpkr
GqG9HOtM6YbHXhgAqvQfnhqePtKVrs/IWUz1lhUH7Zq199hZ87sdV2/emB355/bkOD4B7lMc5dag
U8YzFbGPSe1+KoiSC0t5F3qvYZZP1mg+uYvzPlqWtZmlnPZjZUVMonJ9P55SAIO4ZfGi5G/grC5c
cEDVZ8AAwJO5BEG4SQZcAMmsFypx4PR7KUmsjC+rnDa+mzxYIRPQpLdYru5gbDfAuumBMJcSxGDd
q0jl05/aMTnWXRVs+v7ehNjiz/QKNnBBvRtx+q9BqpbbPhbPwvY+yK6zx5rJ5U/4dNdirtek/95V
E1wDS3yHRu2tcVE8GYF+srg75aP76s1YtzFhf4Om8yMJNZ/PpnmrUvkV+P3TICikCRQDPm6bflZb
TiCX5lg1r/CfYZWH9Y75M1xlQiRrJdsP3Pdglcr827rTbbIlgfM49Jtp4dS/h8bmoA/XYLJMKhgd
IkvaGY924x7i3n2dJuIYue0Wa3bYHwYjz83znZ/Wh4Fhkf1xDfawtlZnumsGHoDuT1JnTwEBjY1i
h4G1NMHHH5+hPcmrA7ziHgr+wsCKMbyY/1VGEfHSoZVtFjjiC7lflPrbVMsxSAKmnKwhBu2SEkgL
/6Dy/pumkI+gVua6VjK+MBNY7HTGN6+y/4RNEXHIb3Jxp2ELlPwUO7Tlu4+hNdj7BNWG2RJ79Vxm
MtJe+6kxwlG5rY+pg7obTmRptNO4uKXtazV2p4XtfeSM7hM4gZ+Sbr8Gb4INExEZZU0+o6CJzqLv
z3ZOZdahNHN1HZzpze77J59+uIifojy1ObSOTMc0xKvxlCj3pWMsxEr4t63vQn1Q80z3fA9FiyII
gZsgxMhdRPT2tVvcrx7HMNkBMoTIWG9t2s5rnmiyPPnwrULnWXvDqSXmzrd9fPNJ/c1O/5rayd9U
kLzKR3Wldf3CxQPTPnn+uahgQdcVd0Ac0UxncJSXjySEY6R9vviVy+Hj9J/shhl4KPNeaB1Y9bwH
d56Dw2+o+e7692xjH362NeqHkBMK4EA6vXXq93KGkpwtyF3xaDB15m+ORwNJVZuftmm+TdSbrWTf
nQig3Q0LWAZt7EMjr+loSTGjjSJt90XYhxvEzgf8aC9uuxwJz58He1LQDck4+HXDudf2b0WmOcTy
5sqc9JwlIapZXopHtillBNrlhE8PCFHVflL2DV0/e2pxUlJHTG0wO/b9oJoHWfOjcsnDYD9VpzTR
lzB1n0lFoo8TEoen4t0si9dZNvF0+f0QrK1QzOwLGc2GpvqQKT46JpLnosheTdN4sIbmvhkado1D
wsTp4TrkJqd6P0CadIcvopk3epXo4knN7yy0d4pvEZ0vA+zi7JHGnHcalW497rdVEyfT2nfSB21Z
V2Wm276X+R6f/UXkHMoyDXigZo4rKeqXmTZtGbQvRNHWCzVMLE4lBgHgK6MFy8k34l0CugmPCbWc
7JbwzLcnLrxX26mxJdlEJ1TTbIZA0ybK07QJAjejGYs3QdZ8+gCYOlPfGOyvQzo8mZR4nyF1/BmH
Bg2wwrdf0X+ra35VqigNpjC2aVQlrShnO1qdpCPMRUIKdE7q2Q1irnx4QEHJP0mJYD/gnxlsf+Wj
sqw7yiQIiLGWyFFtqN7iMAKcNrH9iujW+SnsLtvPocVXSYMFLX3rs8yXF1rZOesNLvhdoG4o8eU6
qTssWjH95YHZPbdpALmIS1EaUNxmLUBXmr5767yMemYWJbKQ+aXvUcMKx3kF6UcoWrqPbp/+GTqm
pZbpnDvmaBy6RMhLl3Bhdkn+bAc1kBDsb0m/MCQUs+b/S/8Eyfy3T8XFCO3zRCEX8Ub5sMyzi4/T
xjmu1QFD1WcGzj7KelS2IaG9PBs8VilKnc1FY9bU9ZdKMbgSaSFqisqxpfKww5nX5JRfxnRLijSP
9Jw7EcUjj30WnN2mP0Pnfgd0wWk3VBVvIj5eQ8+cFGyaz9DE4ODK/+umMdMbcIqi0pqB1IBsiTSw
pYHOalLiEuwrLKD/C3Jnx/7rWk5IMHQyD2aKXucFoKaxoD6XA+A8MJMTTqdKrJfGnHbgGL7uooZt
NVuGAeeBGEvAynZ6hcrfrkqTQrz0nt1I8UMgnrAfqyv5Xfnpc63lz7JM402Mydcw8vSRajnl9Egj
JNtQWxVGzYnoQxCmNI+gQK0sMXlr2brBfqyrKAwyblQ5ZpyZrlMy5ruytZ/mEPqNN01PEEu4WqXw
M+C4rPPEpA+8ZllhZlCE2vnFvmeF0j58de3+FR/h792Kvg+dqSNCCZ18aCBdAco9DqlGo2rMf6kN
Ugu5YN54cfnW+/M9LPRp4+GOsH++e4X116SHjyJ5jDVzzf6zQnV3OzrLJpP/hF/K7cBC9gX2eF5/
K/j5z87EzFH5hXvuze7HYWFx4o6O21+xTJdB8Fwu+o9fy4sqMwquzHj8a/HPrqRkvEXdpvRmMT9q
yl5evCAnUUrsjFrmdE344+7/d7tfEEBnTMLDKjXjL74CT1V31+8agHdZ7T/ltEE1JopGZutT5i3j
G8PcNe3Rs/XywOVuxuZCy0mPOYeykQNkiPemcvyHdJzi04C+8px5TXkiaw54inZUKDkdvWeJh4JQ
+BAxCM7Z1xFF5Vfmw/wXNmm3yYnpY7dzKXwg4LteCBSw/w5pNaQp/cFMVfDrMikRPM0brHF4QWd+
DmdIgMPhc1+RkPM/Jt2IyzIQTeAYK9GbWC9tbMo1Iqqdrh6rpUuP6fMxsHjRZjAfVsLizgGwheo+
FvOkhb8aJ7w3xXQsnksv2C2xsNYKcsvGFT1NUymxhSBNXgefW0EtsuWMqB1HiY1cW3O2uMxJ9D24
zMiBtaJYjkYdLLIwbiyoyQlKNABv+woV67OVzr8eREYAQhBWzNj8x9l5LEmOZFn2V0pqXZAGVKFQ
YGS6F8bNnHOygbh7RIBzjq+fg5xNhaeLh1SnVG2SBMxggKq+9+49d4co9hXtoLMeRlY1a7QusWlu
qpQ2JuEfFwTXU8C4JoLqgMZDW9R07LX7QgsoOQMNgK7IqO3FVh2Z56aZbQEJoV5Uet97oM3pU9w3
Jblp4SyIhaoPZVHeI2TpVony7HOmNMQ+ETKTEgXezvsOosrPMuiBdhBsgJgkubWc+Mns2+gGCP+r
I/qnYczeG8K5ceGWzsGykpLJWIlfISGL2Zne8kKdzVXDad95nCLyqCG5s/Ypc0v3pt6nqfmBxfyq
pSm0Fi7iBtzcPzDrHjAXjpcQw7hBodolDXfJEhxACuI17ap8mEZtbTvfeaht2gucZptjb9P4jwoK
eo+csUU2f1Bu8lo54lrM9KK5ex9jY45X/IvnNPkY92DCXE2uvCGSLT3B9q7uSTbz5M4QKeEYVVGO
m2qZSAvAMEz4FWRAS5ZwVHryE6c5X6Aa3U4ZGrIkKM48QbCus+m2Ma0fmKkw4YECZitLX3C+O3eS
t2Et0CFU+IdW5dgG+9Z0TjT/m06M6YFBE5ZTzhxYQ3EVDx757DmcpgqpUPPqOTqtWBoM1mAcTpvM
G5GLSiV6YiuyYjfM1S+QUMR96HsvlzcmYJANyvHNUJOKVxPNllc1zbLAz9iywxoUJVY5Fstm1Ubj
GdLfywKeeFOKZA3BwvDqeZ3UIvgF08p+EF5NMysk0Oe6JMhSbdK0BodWKadfDSWFV5a3dxJKNJCe
naOnM5uggDUxVj+cUT7m5SL9AVTAQJ8HG3xttBrGkbaTbUrlbt3QhoQd0/SeyBHlvK5DmZ1zRAbt
SuMuoEMdu1smx96GZsV8XoHhP7bKtGlTuhrWgICcquCgtiYy5ibjgxW+f8fE7dybssuZGnvu8ivE
ZLcsiMcA4Tzdv8zdywQtAZZKU5GuWgoX63cZ7E1iQs9J5Ks2CDLGTUjxsrWy4IWUaFqFETkd/Xyp
EJJidCE/vBxdHk3NsM6oEvRaqAbz2CDCJalfGS9fZBpRSYQi+xD4PPUtJq6dyqxjVrF6ht4vsmEh
ZtZnnlseGhO8b6ER2CWBdndOVKljbqPriCWbxxj4mxmdMXUpobVFN5ZIc8T5nLDkhSXUMaesWdRa
MJKYI6p1Us7GuV+Luyxtdl3p/rChTOqiee28ASsgKuN1Nw0/JsVJIi8hghGVlRFqanbtqSv6oyaS
aO0lYnqsUv3LrycsjCJ8wgB4LjUGAYNFm5zCALEhriLk57/mLv2QHbPylE7uYszDUoTJcoUAwzuU
rVW9OCZUW7QmyJq2uVUzfWeQSeCB0dmEodDoRWJh1/nwknV+oVFXLoo1Sk0AB63tIe2PUKm92YWz
2PZaKxm34KBawrw8K70l5VEBcdFqvqjCqo83Vlx0T5O7WIomgpciZp1RnN92cTYcyrkE7tSNTvyc
KZytp6YK2KLbOA6Lh2bS/ZaVxAhJOHMQXbRgreKdYY7dyY+j5mKgaAYA3z3M4XgOAOOBOfYO1T2V
a2I9kTyO+af3XwjiJBTOoerpRL5HnPGGMPUae8WBlvkFQbvjC7NNzgS+U3IEde9TPPcUAKgPbTCp
Xj6dtaHt79oi5nGN8rcEUxDsFBMKBEy084iq5jkmmOyA+ThcY13qQdhBdOfGuSdYIuXJZn2Ht0k0
KaK+YMKlFhbDR8/KyA41M8lwU5qCBU15tBVV6XobckDD+9m167NUEbm9LhKiOhFXG/M2hcXxMBhu
egOJkeEICcvjhYu08y4XQKEOXdZn9wQowbAmHumFHGH7SrhV8ojgjNa/DuZ03En0GD/Zcs1xFw6W
duljpMm1HzK6Y3f1ybWAQUTDchixrLQQeUw78tiVeyJP45iWiinlVB+IUqqzR5fqxV9LadS7nGb9
uCFLmEailnjg26qm1quUKi2EgxWJcqyd/Q7KowFQq3HAELT9Jiyp+mM3L57cwDEOKTi+DzMuqjO7
zgD1MPcvzkti9bZViSdpCaxL7rrZE8EaI+XwI0OY7yJacNsTmk/U4Tyc+xo4zNbFvnRSqN5eoiLI
kpXvZvWwscXcQs/irU3uOBaPeusPM0WGvQguK7LQbsq0jIAY5mZMxLPH+0wCTotau1EcKmhND8/0
ydOrrEHnoQOpL21DdO8pUrBrf6RLHjQZAh+5BA3id8lfQZAmG5TW/GgugFUDb+UD5Ilgz0SedcSP
aBkWTbL3QGDtwVQ796YZhltGbMXdrMNoP6PSOcbE/Z6AZgwHFVb2S2AT0MW8dKaTx/yhRsHQtYm3
xlYfAZKGz/YiaFje4W5g2awwZa3xXXQ3o+j7DcAgGgq2V1SCZFqHTTdoZcoxFPa7PFVTo0YQxY3a
upHS3WbOyBWFklUG7xYC3BO/Wi13MbSj2zHCHTQyNrHXZW+HzNghqHAClNl04fdhyJPPQeFDS3v2
Nr2psyPhleU1Ulx/5+HF5zw0dpdtoJzXtO5IySxscegrGGutUYCSbA2XvLbejhb7FSFwQkWavglw
JfqnwXEED3hAOD1fy2yG0NHGg3tVm6I/EK4ZXsBZbN/Stpve8Fh2D/wk0TX6P/pKRWQjGkucFhdc
pAJSMwkbcy7IYQXQRmfYJekUDFG8IX8guiZfJD1AeIDWgLPAHC/IQ0zCbY1R68bNkv4VPKZCcxji
WdvQueGUTkemTxjrxuO9mhIruZE1A8SLShLHiYmU1pgyPuIKcp1ROdcJ7QBaR7yLpavOVM6ZzvaR
N7TZsGdu7h5FYf9EUAVonlllYUEAqKwlTnBgNRXjZQDZgVETB+t0Sm7ha6Apco9TnfxI2mKfWQHE
VqnWkRFc1i5Ho8APs7VR2fcRqBpk0/JNee5LoQDje9o6WYBB1gYIHUBhybuByW3VtLCr6ZoxRNLV
THYFGggykuwNUFDjxOJF/89zL/rBm44hqTLUWywnsZPx5zNRyNdkdt3Iwp+oqWU8QMOuHdrA0Vgi
hbLORdA0RMFBzowMoz+5k4Y/1vEUgEQjQvUqleU7JwQOR+CvqKtM4PL+Lg6GANNb72w907guLG0/
hmnwEEAUCCvGbVWl7guGORuljAeIOzfm4BhrS3BOg4KGqqDW69GXzjF0PNI+S+BzSuZ44NoS9Tmi
TAYIIPy0DO6bwaw27JvDQbohiMkl57SHiqLHaVqxwxEfkwa3pVfSjJuYGrDySRimnJibSAFgA2vM
rKshIlUPZ40pxkNnBiGIMFNsEwxNyGI40GTss4XBfteL8MZxSLlMQS+F2v212Ndx25Dg2yQ27SQG
AEI08sxxK7RZAockmJ7JW9M6rvZdbj4qFxgKdpHzrgE3hMjl9i86icu5JoqcF5DqNF3IxESMlBGT
wfG/NGm4xZ0N9J5op2oBmGBQuWOW+YFzRTFHBXtfmaSy1DG5VgBxkdOolIhJvzuFoXrgpP8rZcJx
Cnht19Au3tqcumFskx8dNncO3e6NJq2Id5fTm0oHe9UtnHvdd+GOSRLIKL9+mMhrX9tF86tXxs4D
PrsSOVNWj0PbVg2IwILEeu2gGFIUJMUB+u2wDerFe2sgpvGV9ytpgwsqV0KX2+pG5E6/Vtpl+he5
5AXOWBNRvj27DitXSSLztszyH25oUmmUY84fUIPK1+586MBnNXQGbYlOWeb2r25MYLbAB57d9taL
gmdPB9dgyjq2TWIJA4E7yyLLa60nMW1k2Z+VafBLFFa4qarquJzpHeyX+Ex5kEtDPSRe/dDG3pmO
s+feHM9qVe/GYHqPkSig+6PAmHOUwbkRU3xl87pqkCm6JM3gCwtgsSqTgSFFTmzjuUvjFtIES4Cj
ohun50bRNgUIEpLgoInsBRg/fJhddFWY9U1euSSTRfl5Mkb7uDfKXdwPr2mzRK6qcElobx6bxPho
rPgnXV6imwysS0qPxFdNrg/zPTiTsGIbL1Ynm1E5NfR8RfcU9QPbyRiAJagd61LF9Fj6qX9Mm2HX
EGwxo5AmV6XZWQYYNhNcw7poLfDaiXeAiMuwsExf0sZ/9qP8fTmbczp6MFT4LEkC2Dhh+WCW5jtm
xuexEuciY1kNDZCJlpW9jd50n42EUjreI/OMYNOFsBsI9fKQN9S7upenGk0hAfNnFglKxtzu8hK8
EeTNC0GFvCPps2J4GLxwvw4hieCr0q6jrWtp8GCqO0vtAWNOVRxtvF+gv+LV2FmHmJFlmVnvekQh
Uy/eeAK3OcyBvFrJqj/PlqmJk6mzEbHcBtyOWgnKRaTeu7oYLxAQ0gSAMb5RDIvXbg9ZtWxCiLET
vUsSPzlxoCJt1b5L83KreG9YeZCzEc1jHBWtfSNrjRU4G1xJdBRumFe/kWoYb0JmZ1gvgB7UZrVN
ZHNt2kQh5HXKkKR+kEb34GLSwk5hsz9UKIvshPqKjCCOpq6wtySTncq+7mnzDPUWdinrQybsMx+B
J+68+iruIhuYG/WjkigSOl3VO6hjv2iJkz7QiTOmOGrFC3aXhVF/gaVp31b9Jc29h3hEByqS9s5N
DJBOBu91gCMNoNWvKVmaKWajmZ1yBAVUmvfwfVxNikeEvUJSve69oP7JkSdeJVX86C5ih54b4BXl
sWbcuZNFdVjcFUcq9egkupi0PqQFMm0uaPQziJXRXQSuBCdkRpNgYi7tG+tKDU9hwOKGG/HFrIXx
U8buiZyd/i7Kqv4scHCweUX2I8FHzb+Uapr+5Q11wqOLFXBrCyfZ5ER6rqB6RBvU4YhTjDO3dJkB
RuAOHG/XmiQLFeyh0F0WcSID+zLJ7swSYa4bWZd11BQrrxs/mHFTU88juruW8APwCkXJTK3R2Lzm
4JftVJdLoOS+MpDcuOaM9oGX2qq6O4jwDH+BDkgJ1Ir+xZmqzLvC5YzS9YwK/BGOe2W0uynP7rLI
eh199ygzuihTlz6SATc/Wr7brC01PYW5II0vnhA7ErcVdPUvn56Jb4uGzBpIX8PM0tubxPYCFkB7
MJWXpvLWI50U9heLY8ksafTDBN6JIr5InPCD9vthKvN07abTcxIG0FSoDSL21kwyXbAQocMGcEBs
qhMuBUTLOXchldkO3hyoU3cwdp1Vtfwh2Zlijv6SpMUuKDy8FYM6g1YImJMWZBw7yQk2/baWaJet
Ia6x+dZ6q0PzF/+31prgdioX7krUx4gzGKD6dfpAnv21gahrWBBUkr+pXFSU9VzfGPF0Z0XNFV4j
0o/jKcDmFp55kXNODu5Ln5lIi9uJhyb6CLR1V8YKKkUqrpG970HW5kt/ONjQaD+zdYxuUf8YiRME
8Ij4zDIt9vCKDAXSZw6lQiFtzY3Czz86xBGz+yEBxeAHesiYxDnSlHKLA/pBUIBDZ4yxBYxAklk+
Nn1hbuyIvQJWGat2oZf2mPhFKCvHkdhHXV36q5qJ4+LzTp4Sq9uqyFzkScV5j6EhQiS5+GYOWQtn
IQCOAi68R0JAFgqwAx6VdG065YNregCw4j7fkNZH/OrgvQ88bFGGLg3FpkKBlulerbHOXWY2cQ06
y+NdwzSegqXepYN/VUrNeSXGk1NH1jlGujvgdnySejI3nI4fBzH8hJA6rpqQvGi05ydyOk5GXofH
IOjvlOHsQ9tD2VYWl9SfS/pCClhFYwkeKqID2PfZbfe06TEamO1lH7ZMYWP1a9beCSUWCzvEsqNT
gCQhP/o2wwZLQuNIimRsDFs/pZ+UCepV3wSwFTAi7EAvNkmyMxgUUT438KHMt7znSKuy8AqH90tj
FJej4z01qiEWBvtnXom95ZQXKASyrcdGO1WKlnDZnmr0IOuhsN+HdnzTUbGHBYA50zTOMbf+wgB3
20/hI0LZK4huL3ZZv6FI5xVInZpJWkZMgRAHhlRbRry8+yb+enee38KKYxWtzzezWTAoEaIBNonX
oBn2MNDJQfKTywxTBaJQ/Ub2wj3IKc4o0OtFSo6Lw43SZmquy8nq6AcCA5+aEJ7XnB6tRqFLUz+z
1L4kVsOgQR1v5ND9KGOm69Gy/rrRPWXhJS3y97CdkL7HltjEqbdMlZzrmpkBnJX4Csg5/de09zdK
INXsveK+C0cAeGTNoI2bTgDgMeKOtVqrWpzQSzO29FSP53U5qDbhRaGzGBgH9wIz+V6WBXRxDbew
F5vCwiqcdNFZHni3TamhRNJ7GUP3eRKVWtpYx8mvF0OeXkd2fOEb3o2Yp3kxitwpr74PjeiEuDLf
lWWU0Fm2YrGqAUrQ9M3ms6xLsHtktOSKOH9H/AYrMCRcRjU5Ok9E53FoXfnIO1YRaQMYIpoH1LkZ
Ux9Oi32UXNhw8tOS9SKn3mG2Xt8QXIkJv8TVKkIqFRU9BACtIL+MPO4LmjPUFFWBxKYOabNWzf3I
zdjUcUX/pS2m8zTPH+Osvo4gaW8G1wIwbqKwj91D5YH1zHzslnNS/cQM9YNdGP1Nbr6GRU1xx0gM
krD9NMH/39S272Mi59e0Y55+NSH/0GEtD8yPMAaZFuoWm9rQNXLv0PBfrNCp4YfV2bBhEj2uXEfd
mcxMHntfMI3Ed0nDtOAPKj46Tm8Ir03aiaLQ+7ZO8409ZigDghtJwbc2i/Ekh5bgZ5c7zD1DWFOm
iKQsFIlD8YCL0N7mUj9Gff9jHECikpz23pWQXJvB29ozSTapEEgRgfl2igiT3LiSyrtR2E23iWnT
cE+zn1PsCNpZdTs/BehXz0RBUcQUpG1LxnaLLoNeVHPWzFq/Km3muzi3JNAbpPuMFANGHECQsIZ4
ma8pcyMXb7Kss8FaR3GlL2IyUs6yEeoFzTUTlwhMSUHQpUPVu56KHsNDYfAHrLqgTMSz6xGbwlSq
TeicTYI+n5M61qbvYt+Fd5ETEw7Ms/jBFtxeJL3B4Zp2FQk+Y6CkpNdhpj9p+VDlIxpebGTusGQt
uuKQkaJG261sDM3waoAoYsbwTXdhK6W3C+bSwzuCbh8IZhXTtQqUF5zmlrP1VpAEfk6i6eBDJ2vJ
t0XM5oe7HKsF4DbkjK8gAvI3pxAI/spyINMIoBghdtDtHkoTCYGEO1KiKoXrsS7LwHvT2vfOWh7v
YJ0BAbtQ9DeaNTFcFNOhX6APdyGzvM4Jub8rgw7CQ4tR+parg1ogTvTKtbzkZ8B5EkWe15y5mMhJ
DkjVYh6HnI6kKR+MhFa9yxGWJBcnPieZu/5V6gFTck3Vn50qW9kPYAOCy0ySdIxpNkRKbtF4Q4ar
A4bi9Mmeu1LwYvB8eqCPzZBZOYvUfBa3mgBITOn0jWZOrc90mjFzRYJV3h11Fj1YrTRghCWSwN60
jyHdjBJaOYkNdCzHuKQOhgYgX/sATADR6HRaFz35bZ2pxVjGWrTDi0sILoJ2RnIx/iGrTcVj13WB
t5p5085IALd2k1FV77XLWsT4mnJaDI3zPFue9+FhjL5GidNhbrF6Nb4oOyMms45deslNPsmDNqxI
H1rHYWqSebLEhGCYMQEVeUydX6ZV++pldLwb+p7rkqPBNjNdfeXXoRHuI0JE7pxsdK9TN1TDaibY
gLIaFOXs5hQbDVNoWKKMAm4rt4eEha5VLU0mRBUrOGlkVNiIcW/4TRQ1DU/tCUkQ8/1cl5Sf+BDD
9t4JVOYhkUhaZ913QRVvSXSlRG8DglOLkZZTiC5yCzIqPhiuyNNtNk5JuO+slA2Vzq9+dKMu/enq
EUlVk+mYf2bKFBFIDt9vZUT06s/oNFjPRDWI8Y3QBk70dPxktQcmQ+I2HUId76HuhybLOglhK6ts
Tbn2ocA0rIC6lWuRq7wlG9LS0aojtfvNjbXx3hpISrf0ZLBCF2PDGmqEFRL8KlHdeVagtVRQOvd+
VtIX0/YU+KexDlkZet9v9n45J08GB5fzZIDXRlGM1xKxRIlWJyCXwW4o8FGip3CF0okMVSJmM5IP
RG6sl0HKLuuH6TRDHQk2bt8Cqvor4bSV6EBxkuttVTfGNhSyOUSyd8WW2mkmC8wmENKHqggOsXpi
ONzgIKErR4UZzPfCwxMFIyjz1mRKj2hiLAc1Ld0WtNkj2BHencKtGBVqOlGIT9x8EzS6s47jDNYN
FQQpmugLcSvD3EWtAru3EyWJCTIoN1bdWZfT3Fq/OEjAX2gy17BPM0FeuIXhiaDFd9E8ZySZXgNP
BnWOZzjtt33fguIlB5zUPyfrnjRmg10Jq+n0V1CXS2/9ISa9xb+Q5tQPpL6L5FxHyFc3jeOyUM6S
T14YU1kzrJ1J+kW60NwMUgXkfsQWygiFHncbZRCaLl3Ic9kKe1wGWrBrLwhtRy6EWuDVLGFPj0yR
F+l44+/SjKEoJmV+hHXXqWVtiBNGmU5JI8GKh7nbZyGh0QNaiIxSdeIwPADtsC+Muutm1K9e6l3/
ix+PpE8RhCeHA+kSKOk1P7KpHow1atTxyW5Rjv2LjPkwZogXnOoOn8aQo4IXPhkUWT5Bgg+dN6Pv
zumEmFhfDOg1MY+l0UT2PkzbY2zQp6xjLR7ILlzyHO3oDG2hOhciFgwyy9qw0YekzTNWMb0LwS/s
oqpHkw507bGuCqRRPlSDA2mm0Xtkh1R8vWfEB7ss0JFmRkGR69Emua5Hwc8ekXJ3+S+rp/Uoeqs4
4pVpA7QNsDcJu5jTu7aP225VNxVQHcE7WdE5xiqjM1Naa6d3uv7xn//4r//5vx/j/wl+FtdFCuE+
/0feZddFlLfNf/9T//Mf5f//u8cf//1P+HOOZK/nf55lSZdeDv/84+02ygP+Zetfddc3eCUM9wjc
ltkCGKhNl/cheBNp3eXQqDZjzwP//UXVVxcVVPiE8kE+FOL3i9KY8UMVjt4xnKIgRNY7Uu5Jv8Dt
iZS9U/vvL2f//XKeY1sICE3Ektpa/vm/fce0spmMpJFznLFqwywt/ebFI7nyD9/K+eIynse3caTJ
VuzJ3y9TWWNvzAh/ic5WIEls67ZjiXly4f9s49qIz77/Vpb5t+vZJj+bY5uuLU1K39+vNzij7gyS
YMnza8mUUIQCje0wHvu8SQFWWf5Zt8T/Aa0q9kItsuB6Oa5+/yncLz4E53vbEijMHSU/PT/KT4mo
ac3g5GM2D9GIpslzm8zyXWddndHBSat001oF20s6WiLf/OeXl0I5tuQ2Op76dM8LLwG9TNjEycmH
6JbNuhWUOSMFp2LEUbNVLojP/uQAyDh+f+m/P1W2qdC4/HVlzY/w++2nMJrDzMi4/SSXzDi+5EwA
LgBHb/v9hazlh/z9HeVKaB0tOgqMy+1PP3QsshobuzCOI3UNknOdYLHIsIY8eWD2LtmQNNOgxq3w
0XcBw8rOnqxpizzVoT8yOfkfPtBXv7nSLB2eZwFb+LxmkHFENlESBae+MG4qOJabEmf6AR/j++xL
sdF1KW7znqCT72/E35cN7gMtJ9vjouQSfHrWJLWkbyJ3O1aeWV5h8J7PnSgJbhk5xXf/+aUcEyqN
pcGxyM/vMr0Ffk2D5yqUCZuW5bfXtScQylae9Yf3+Ku76Qhbaalsvprj/f4cVZPXxlGrglNjyNKm
e2UBw0d6XJIBt8wxoLWkmgkkRnvEcXiMvv+mX17eWZ4qYcIR/fwG9YnfVwppFx193WBUyCOUyvQ9
pFngM7PLj8qcsnVTSvfw/YX/vlxySZv10tSurT25fLB/W5W7YuqmYjD8o4+09gSns33iXuuz1qLl
UfAiPX9/Peuv5/LTe2TZdES1JyxlmtanKw5Z7fFPW/+YR/EkdtqmmNtMPpYAhlJtguSRhIzHiCqa
UFyBI3qN/4vTIcj5JTCFBgCIOAKr+lWDWRAPh8TWswH0Sj6JIr7uR9Gpq4SJy0WiRFuuWfQQ5I3o
4VexVGBserod4WqsB/caYAhetyqOHo2hskIOujUqZeg95JNWkUU5lkV1AvOY+4JKwaysTeFkzpXy
KR82tMW852UXejCp/9zlQMMJK6icHoYDuazjeeCkJqlAGHIncEP4CSA/51uzzCJ0+WnuPaVoFq+1
TT5BFY9IpWaAJs7KKgaSQyYG1c06VG13oCVANdpiUXxJAWLeYYPDwebWhkXrL7LNFzhAyjh2VQLo
AzdBcwNRGSV9KGzANoJ0q+TZpX3gbwabmwmwJJpv3TqnFqcTUCJsyGZGnxQ2ioQtowF5bgva/uus
b9tu0zLJvxkQrx7MOhk/SFe2LzSipIBekQMnCOhij2mVP8k7qAzr79bICxB8Vd5TaeXsjzMpDAHQ
ezGMr6aYo5vY8GIkWgXBCOt2Uv19Eho14U8BvZsMYvddynC4PkYwrCHhikzd+wQ3HbKkca+oY9Cd
gBRl7ptwtP7hYxxE1U87nhBL6mQkDKTi3Oma6QiS79K7RVEPG7vI4MbfA+wBTuJG5BWuB6Z477TJ
uenfP+fLKvj5Kdc2rIBlebaQaXx6r+g3MIBMotNc+vEGSkhI/jWJ9oSlz1tNJtB21pE+fX/RL5Zm
lg8eODpbpuBt/v2ioWsWfWS7ESQVQ/lrp81Guqm21m8qbInJ/P5qX3xFrqaRMStFz1N8WjIn03QF
FLIII7aDV9oIm4Gux0RhUfRJg9jfbeCbyaT/wxLy1XUth2Oyx5UZuX76lhO5uWibk/gUllR/uDew
51JelgevTkpc7wbpiluHFM4/nHK+WCppompF4ehKxV3+/e4O0VwngEDDk47RR41DplJg8jiL1l4M
05Cqfo5/fX+LvzpdCimoCBzFuUqZnw7NCg6r2RFSeCpVnK9DN0ecknN6ru0JpHWb0GRG0bEJaoK5
YkiHDGHa/j/fhVkhON6Z7Izu37dGI8A+j7TwBFOlPqgSgiT26WiZVRl/eKSWR+bTWyOkIy0sdewP
lv50thBJyBNVVdGJrJLcPqQGR79znnZ9rswse4Bm0zy71sBQO59dmPtF5aV/OFB+9XRxoPKgfQmO
ep+PN5Ht9EWMauzU2nUPOsO9jwW+dHT87wIN2qEkoeY/3/ypiBiP2ujclk349wdLWws2QZIAYTVO
eJRIRFax0X+AViLROV0YMQWRU9L2zT9c+Iv1gu2Jh8vRLouV+LRIRX6NBCmibFANYnnQs9NzIPJ+
7Q5uf/P9k/zFyyMx29ps56bLcePTYpH6fV8G8ChO1AaLLYIpXpFzVI4K50mWtAm/v9wXZYG0HFPi
C8YPoT6fpwZTIpKtuuDk4n5gvgZ+Nt6TVm7IPzyxX12Ic4z46zBsU4H9/tshnJucOOUULnEUTOjl
Y5bcKnRx13z/jb54Nfg2vISKKsdT9qffyrGVO9cW5YcO6KLQKV7CS4P4PJvc96l3JDmxOtrmI2SZ
Oi+iP3zNr34+gWDW9CSBSijRfv+ahNDwY0mYT4iR9LEULtaGQrpPI1zAvZ0ZUfaff11bWRyELY/u
hGcuH+jfzqXMf5q5Kxx1DOIaRTv2XURqMDohPeqp735BWG3Dg0nmR3EK4syFl5zWdX/x/U3/qynx
+4LkKLZSPoqF+vBv1X1PJELYMqRkHoGwgFQkskEMxIzdGpvyZsSf4vfqNWNHwoCFqszRJvZKClES
Re514/3hsf7iZ1CK8DUXjw8L5OeHQBWerhyrogbV/QftY7hoHa5sox/yM0GRuf/+63+xPij+osoz
TQH699NLq3rTMru5NI5GasiLYTCLUxKW4Z0kr233/aWWU//vN9rmSi7PkKcdy/5czS6J0TLhaHuM
0MM+DQ2qCkko0VlDRb5ZRGQvbYGDzmQG/Icn7csvqQVFl0tTilPF709aM0W6k/NsHEviig/9EFtb
ggzNTU7lvv1ffEn00a6k+KFJ9ekdjlWmSEmcjKOjsF5nvTdf1FXbbOo2FsfKbyAqlTZjhBjwwPdX
/upLap5km8fZ4sf8dGUpo6gX7ZL3NrjDCS5FuwbWTUq47rrb7y/11TtjQSemScBTSlPo05I4Ii20
cjPnFIqZe3bydltCETPMmRNEYm9917ggLf6udpKzLnJOQK+7jRn0WBOxR4Ty6g8fZ9k9f3+yHGsp
b2kfuI73t+NiWU6BSMn0PhmGvB1d5mKe2Hb43ZKGtFyNCgkgHgkWebOf8NfiVlFQM4L6aS7ih//N
Z+HH5wMpCLf6006PLIJcuTBjqg9Sbt9E2S0oi3QdmRb2YFjBDgUj+Yx5smpGA/Uioty5Vs8t2ro8
Hv+wplvi73eG0t/iL5POnSeWd/Lf1lgCEfnm6Riekspa9Ojo4xAieiBoA0N60Z5mV3/TT8QAaxSF
K2j38YPUVHDoMO2XgqC19E8faXk2Pv1YnOmX4yYdH09+bmQKbw6Esjhrqjidf9hjHT3bwRgA65kw
L/nWou+YBgnpLLAMeZn0y+qbjAm+OL9J/nBm+eoG2Qjg6GuywVuW/WnXM7DAoQJvjGPhV1jQ6vQV
IRQc7dY5w47iXjr44Ek5r4x7X/fNRREPCkGFghZpQK/7/tlRf1/72eO1lPxcLFJ/O0Fx9u9Epzis
0c5ProJBju8BE4UnmZNAsrfJeEfoMedy2NUY/ijmC04ri6seLlOWSGolgnR6xkBWgm+bhCj3UuWe
/YHlKL1tOQsCsgg7C+uBtkaAdWlcNRsMJ4zYEsPJ3q0kmcvzGgFtSxPZ9C0qWCN5pF0WYlqJO1zu
KtDlqrfh528bn7R3LGW5f9Gns3wkkzYAI9+MNDaqaeQxNzhq3hOYGl0ShjNKMmq09VFaQJCQSMAQ
Q/JU0d6pgp4hGcU6MDcjA4a3ChAmEqsdIJqCRWeQRiVHl0CbhJec6TQysYzQNUHYpOoZuq7KgPwS
YWLe+sPOIf5eKzA9kahN/qrPlPtpVaVuI70NGOsJtwTPYgMSAvsyNpoytS48oxoB96SXDvZjQomy
tYJ47PvVwSDCd1U6znmbRrd972OgNNXiSWjP63TYk+1sMa0FkBmkaGahiR56uwgZAKPO1ySx2cHj
98+W9cWzxXOueeOW87n9eV2aGBukOK44LqNdSXN5FtiCMWNp7TKeum0ExyZU1QvOlm7t0i+8rmr7
GNATANKCAQmrTBTDsJck5/3hk/39fO0oIudcx4UxI1k0f1+jGGzo0hGlT1JYItiv7M5oMCLgQ3kO
S/6TlS9tvJKINYJi55YDSLrW8ToE0el01yLjJIiVp99YkWJExqLz/yg7s924sSztvkoj71lNHh5O
QFdfRDDmSaHR8g0h2zLneebT/4vKrKqUbNh/AwnBKcuKicM5e397LbWkcf3r5/jDvZUTTp/rp7bG
7ZVg0funKCJZQGgrnd08WnIeSj0/wion8K2AZbV/82A/qQjMS32LPc3ccKL39OHRvLAlAoXcuQ/R
zQ0qOdXQNtYFThU0OQBC6yCi5qmq+N2TLzmbpN8sJbQfXi8dJlpeTFGxa7Ssj6VyxjD60gaqAkLH
eKVqemXQ6kys+h6o4wlce0vW29r2vgES19rpkrw+sd59oQVntvOfU8f+3TP6cfFIG4LejG1yabRp
F7x/TzTbayQOL28XRzO4JujUHpnLwCgTStuOKo3jOXuDitBrm3pkFE2jMs4TdyBCwRDfP4fVCHDf
iCYD8att9aTFZS72FuwDSBKNKOSiGYfxd0/7x9YhhwsbcN5DTRfmxzUvaaQ+Tjtq7zpzr2gj3M4Z
VpJJ3ABhk1s0XbKyevUVl4G+ZpLP2P36uP3ZSc8JT+cXkinXvw/HbRrDCmBDxY6SfsZ2kDqTeMKm
t90onCvcUeAs/Ob+/pOHNOfaJBM+8+b843UGLp+nVhS/ibzDE1rJpIgZoy4ZgnC6KjgQJ+9ufv0i
tZ/dxOeNq8byj46DtD+suUJ9JB0+dziK3iJ1w+0B2TDWnug6TbgaYMSKvlgI0ebGlhy6eqM6sf0J
Kx5kp5pNkaAs3nkMYzos3okRMz3MUIdtPRYU0K9pEZkz2VGfHgOl7So3U4rhW4scDplGhQ12q0M5
nPCAMUvDxjFHAqvmVbtpHUBGm5xcwIvjFSrlQ4Wl+dJTWO4s1N7h5C6NFpVOwwwQ7pI2nkCvT81I
Rrgz/Xs/H9pwnToZrNtu1Jr7IlNJE/mdRGTteS0TRn1VX7Es6u2+ruhdnBSt9MANRhKWrleM5lY0
CCwOnZjdNAHEMJX5ucGsjggVZ1eZrfaP8ED9lylt0kugG0O/1MHufkdgWeqwZgdjz5VKh3jXaBk8
4iZsHSYjCyi6gDwcuay8cbqvElP5mmn9AKqorqJxO4SV3EapnMedFC09e1XdgxyBGg0/Og17oteA
ygrXiyucfaTHSM2GsdF/mdqK1UIP0xzUKq3kUdaMMo1eDY3HyQ0GC5kTehbwab2F32MXWaahmaQr
cqW+4capOTzTyvHEMp4Yy1uw5EOVZ3RKtJ90Evu8esidrq5EUMk1ihzNwhJW+6TmJlhExDBJulDt
2Qef4pEiqjkOQ+EKQLdzz4jGpCuctj6R/CJYm6ZG1C4EjMX7Xx/RkovZ+yXyfM0QDuestNjOfFi1
E78kr9yALS91U3saZUT+HeZK/buC04/nqm0JGsxsDoy53vThcabGDtVJQCggFibYeIuIJAqAl3Qk
Cd8HQ37769f1w22FI0WoOh1llSdOIuX9RVwMJJFFI+0dQMDsPo6Nmc6CnXQFP7RZ/d8fizcPUpFD
aOOHiqtTKESrcfTselbN1yFs4iejoTfkdmnBAvrXD/bD3YkXRt2cZic7CcP+WDurCq+pzKK3dwCK
am8nhYTsCbvD3MZTGH3WfdvwFgxm4EANZVVuf/3ob3eRd8cLD88qlc0/M16O8bGmjgK5siJu5Tu6
6cJeMbnPAn5oG8bZikaUrvTtIMCobQjeAwWnrWKnjB6MSoUNQeo6wGZart9Dr4zMBTgj80YDIQCY
GoEHBJw4rV5//Yx/OMB5wqbFMoK1KDWuj5EOO2NJN/Q+pnTTzoF5Z+SEaPP95lP52eFGWkVKjjrT
ItDw/nCjl5FJh5wwbH4clItUm76wQEgZIPOt/DdlxJ8dAQ7lM16XMx9083P520a7yzQFis1o77op
Vl+jMPDuc1nJ+8ZoCy7q3PriLbiJ9oFalG/9ZsX4kxcqafBztyVFQXNQvH/wqlRGHbSkvWtIHk3L
evRBQ5OK7qwNOFVaRr/+9PSffHyU8hCjc/n4yfWpKzXfqpze2immEh9ExS4OuqNh3mRRz6xBU6o+
uUy4VVtS/B6uUKmydC1rH9QWSO5UByDQ2NwXoA3Cf39jwg0KDE1D3VZm3QFKjUWvHiUxqp3UGwU+
LSnC+9DrwMaZlVJusrBx4K+bBrJXbWiac+vo5a4yqJAv/bAzC25MJss8CJ9oJFkdAHkUaGVLcpVw
mVUz/F1Y54eLKQv2uRPBxIG0DKF+KDLaOtCq3swg0NuTvVXkSIs8kdph0id9SZ04+03l9qePx8eu
09qnfvuxUAyCVHqGUju7ypp5jvDEsHcXDlMNq6DickTnLEYz/+uP/oftMC+S3bDNZURSpfj4oCzP
DZhQGF+sPhQ4QiJ1T2bA22rzZaaA7XoZccb85kF/9kptzaDDThdGYyf2/vAOM33ySHdzeQNpdFN3
aXAzqWoITAjlcKyZ3m/qifMn9eFyCmPj7WymmWV8bOwzAqmwo+HqlHV2GC8Nr7du+pIA5RJLAJwv
dPIg6OqQDr+gafvE4Yff5tdv9M+eAyEZ2pNzEwBE2fvXbAxtDdWudXa5GfsbWv79Ap9RvkqtWNsH
flHCkCrTRT6PK/fSt35zOfvJ50xDgO0nJzl1qI9vAQRK6mJ27BDcTYe7MjFB4Fq+7XA9Mbt71rnV
Lsic+s8P+r/fhWTrt9Ds17wYK96y5sP//u/mNT+/pK/1/8z/6t8/9f7f/O99nvLfxx959y/4vX89
rvvSvLz7H2BBYcNk3ms13r7Oead/xXjnn/z//cv/en37Lfdj8frPP76yXmEu7PbVD/Psj7/+as79
anMd5t8x4fn3//WX82v85x+76uXHH399qRsSw/o/aJKzLuOmLiVNMvHHf/Wv899I+Q/qN1zn5zjo
nIrk2Mhgygb//EN3/sF2nSwdyxCH5eN85a5zbvT//EMY/6D1TJSDD5OcHW3+P/71sm/+PPj//CR+
nmZ+a+b+5xyZd1vc7EDfqtzxeAYGz+7v9zv0XzlQA595LJI+EI4MZnWw8FYga2BBNq8tEnW3ASxv
cLAysxKVQK3gBIa2Va2KrgfHWR8VuDXLaRYBR9a0CBoi/ZQl3LJSjtIEYpFNvlzkmvJF7WYXsHZE
NGiSAINeZPX4/hgx/11i+m1t/e6FSSJ6tsaOXWVNB5Tm/QtL1MpB56OpriODdKkHor7g3Qvg+YP5
Q7ZIUquFsCv0djoAuMtO7NLGxajq/qPUEpAEebV/85wFWmuTYgu0A/aau6byQIfl0G+sEEhCT6Nq
Iz1UzOgM4M3oZbLmgquiQhFMJnrezu4qFJQm88hDyo5z4MJ3CJrJ7JfT0Lpha7M766p+DWiIeohn
99FvrkBvKb1374RB54AyPQEnIU3xcVXJ3E6et7zrbp+U5To08/ak5+hK2mDs940e92tKzsXSjobq
wkp8l5nMK/LJTDaGstTERlvo7BiTARYTQ0Zk4ph9g7RiuX87Zf46Nv+erH+r/bx/oiaaRTmX5ljr
UWV5/5HFRpErgS8tF1Ag4Jgq9M652dwm0CMzstD3OvaJQrb2nhkPgP3AQxdlOj5Fwul2GeyrTVEK
feW3oYESYVngACc6ltR7xwThX0ALCAZ06b9+0m8tsvdPmqjPHHjlXXY4zj6cQF05WoGTeZrrOKc6
zr/C2ZGrnMXP1lSbjdaaa8PgkLEUP9wwwsK3DkZcnvuIoWsBNWYdspBNxmpw25o5yrofSGaZ+wDO
4WF00q3QWYog/SULqRWXsDOe60R9sI0uu7e6/jxkqwjIoFJU32DGrBLLmQ5Jp/RMByT1JbBC+nRO
u1OQxLpZRHF1sH3Qc3Zy/vX78JMPj+6zqbIRh85EbfrDsgnZHbMTlHzYZPfnoPOtezlER0spDzSj
2r2oH0s88cAjTMZxfOyG2uTXbmAkcqvowbkdApep1GQH0mYo/PvK7kE96w1yquwWtNZvNi4fKqNc
9+aMlE7P02KVR/BvXqv8bZ1vNBhIw56LlBkIKkGNB5HVKxnxUevQLWcMku5BGchz5cJgY7ARHbh2
o8rZbZFDPLPZ/SSCDFaDr/8up0LuhQd/f0wxo6DPZTfWoKxgPhxTBWwWtvQmdiYIkquhSB+7IofE
EZcK6KLoxuz6YwaIZwvxsqLd2EU7C+5jzFM7QeNolj4kme3QOWDwlQIeIRcVU6T5uWaAnRh++2RP
SbnsDbs8oPPF+IWnp82wSAN/ZJs5mUdqm9pBRMBDRFaf5p7kaio0eyOZR9/gA4gPnZuOTnmUCoiC
wHDyXTbkn+ImuUXikcN6rF2V6/NBj2S+NNCVX8u2/A58STxQd8TwBarEB82eNyx/WpN5US7oy5hB
3L3uXBiYHgjGasWuL7BWFkyXIUq+yfv4OUmb/KozG8adqmbIqbBvm5TZIzXWXvoGJFQF6HI9qla2
TpLwe24zrRqC2XHZc6hwVHtofl2IwaJO9sh9gEs2TvjJLMgm4qVck5mHkTe2Ah+fdU0HsAmB2pdr
GQMO4pcxUM2ksc8Y2V3dgZOJMEfnDYM5abMxcyQptjNcWVgyUOVX7Q6SNhZb1vFLbsRiHdSiXM2T
W5ByjC2io+Dw9qdW1nu9ba2bNq0P9P5AWIb1rhwCDOlexBk9biZqjOtYmXb50MlbFS4Fl7ybDh2h
Cn/mGCpe81RqEG2TuPbO7XrESruG2ifWto9wuLETgztVlW04psH15UIec9p1GlN7hx5x36In/Lvv
mcbaJ5PQXYNj6MU3rI1VS3XZgMpcBQnywoVBMH6rlwyPFbXaPLEx3aaZZX+qBsZqHV9/AJ8FSlap
PouI6LXPY7pdq6R7O4kvKQj0zdSX8IUqv1jfBZ6SHw0FY5PqCKLser8lVuKKMlKPZdt9G0V9J5he
fvbBR9mi1fZZEvIcAITsNcZQXUI2RL+hu81ZcPvODJVV2it9vugbm970CA8Zryu3Vx+tXKzsvKBL
oAUJZt0yItmQrCglIT29K5xs2hSiAeviZ5ULOJXhxjhSLyStQb0FsLGN9tpzFB0zcDfXHIjbCT4R
LQDKumxzHxO9yU5JHlFyE3eKAUEMyNpVLYVxabI6P5fxF+F9M4syPPXziS3Ii28YZYVhoOkjUiga
rk6PYMxTa5Oxdob3hyxuSaWL5W+u1h+vMPS/HHYkpHdIiRJxmCsDf7v8ZeOkeiE7LrcSR3RY1i3G
E5CHsdzZ7TDtc3vFnLa1pEUzXPHHYSLsrvhw50WLqq6tknFmJb+R1hjdWxMnsDpxqSmc8VjjBHK6
6U61GnmKkF7/7j7zvkZCqYJnTiwHMYSjUgr7uK4DwBT4870YWk7roCTyd1RvxQoe5S3LguHSSh2S
AW2kVT0huuY0n3kKxOnLpl+P4WgtJHa/pR/UxRp2un9gsuFh0EecA7GOPyYcH8OhKzdKoDIQLYYS
S7TsNnjZV7/+DHi/f/gU5koPjSWWZnMS/ON1nopdRUXFz/GlpMbKc3pX5JV8on8b36NDoFU/dfeG
xyiqPymPAZuMrVHW95kxiLvBB5gazFB8zyj2vSd2U1m/Rsy25k2S7GLb8I890hay7Az6i7QIXLPV
OoSa5Ef0Hm4pZuC9TmTZhbdyZHq1PeMqJelSin2uhee2sLwLMwQu87I01aYu3St+f9eY3SnSx8At
JE7yLuAU0mbZspe6kKRu6xy759BnG4YrORIGvb1leVbfwDvCA4OKoJrAWfDectdJw5L+BcWdqnz2
0UPi0sJ/3k4vkWcA+utLUR+a2Pb29bBCvKzwT0Qo9xwa+r5HoMCMt7+X0KWO//ni2CkaW1vAaeH7
Wpu2IDyteVEe7WuVu8BQw9yzC51JaAZ39DrahpFeM/Tnr6DuJxu9FdYygWC1n8L6Sz/q5qpJLcgj
rcLYRFstjbYNduo0gDYJxMHq5EPB7XBbBw2+rTC/1NQU+O7eA7K3nAh5L02Hm5XClMkK/MrSCLT+
CK9Pzwf7gDibpreZnVr64SelTrNTMR0cokanscyHQ9OxRjKrbxk7wg1yAXkqnTDAYR7X8jTAEVyx
fMAHWAIHgLlzcopUvdTA7jcg7DT4HdaXaJyKEyPUD6NUotvY6PbZkPhLDJjAZ3NtOI3WZCAkGj9T
3MR1I7+2GVJBZjquI/6vB/w4h9gZPMByZsG8gAC1K2qxjJpR7JtqomsvdIZGuCR6cx8368kKR36u
rRIGWxi8pz1kBRytXv1Vq/SXpu+fY30bhGm3400NbpWmyw9V6dzC4Gu3OsRvNVW+1SXU83IoDOSM
yWsT5OR1SgWgWSC+mPVorGQ0oU7x088aPwXaMtmUtLaAPE2LcvADbBT6gV+PxdI5lfhY3TzgDq6V
znnQ1I6B40SsIDx3itCYCoAYWkQdMmDYJW22MSSNFF+TdxkaPldq16oLIDy1/q5AE7OQMi33QBWP
gyhrNpKBvm799mluRuF8AZXH/ItJVe0yOhU1Txl95jLU8A6moG40c+Pk5l3cdD0uVABTbZe3V06N
fBT+rukoCeWReWBKyjz43TjfFKttG6GqnDL1ASwtYJJANgcgNoDUOghnOO/jphy2uJCeyIe0exu2
GSPe4GI0+EAcY7lHNhNe68RaBGqeU05Xb9palYUgAy7iUe1onHti6jZQM7doOv2tP5T3wRDFwF69
RY1r+yCpCcethyUEScGwd1T4UIxwxy7N02jXaS5X1munxc1e6ykNR33xuWpaRIfia9b6xtYE53Bj
oUvnzqdjYa6m8cQlDG5G62jY8BAbvX3JAvk9boyvHRurpWlqn4UOJJvdA4QhVB+xrdQQ/CrODra9
PJZYp+XYHlmgfSqGVm4SK+KSSd8LykI+khaIwf4oYbNSmlm0Ypff8iSbztE0TGfNT9ptEgsPvZFH
4BE32ho8TrDVOiogFbNuSEOHCNuEJG/oYANDli6m5Vgn5V7NmXtcVLUaum3Zf7c8Afyr9pQNnV7b
VUoncrEcbMZCptsQ5Q3oK7bQpscgnLEF0FzdKE2pg8AbIpdG6DphyOrcp7zl0ZBcheDK6PvpIxch
cbVEvZuU5EnmaXppWbu4I+I3N2z8DIlvA4F9jBOXQfiITqrBLbkz0/Vklcql6d2ykMW9ko/mfRS1
F2xOxZ5VwT5WB9IXWTqcyO42x7IBVWXVt144UYJvqEzAjIQ6Xme4KVsx7Zs0X7ZAyHclE4e9qYjb
4E7tyjsmq4u9CJE6GVn3YCApuS2K+kVtfP2R5/sJhPxDqsl+X5BOXFgZq/nE85J1EjkhHO0alMUk
0/2Yjd5ehl64AOev3naxpt4mWXeM+uwl1VgX6UMxXiNnD6rYPxSFAohn/pMoZuZgyhiVo8X60a5a
bELzn6yu2PCraOaI/kVWubL2lLauOdDj6DiOw3NaFTOpLm/Y5lQhEsllEurIu/yiuvgImyCI0gCM
k1Y9OTTBT2VrgS9KwpXTatCGw5G+MxeTeCbKq1AkfGUblBOqyG3l18WOLNIdwQDjxOrE38q+/TI2
lnbyIbrqE4XguEpO3JiTE0rSZBcMnPSt0h2mKe8PfoysueqsXVN7174Grl/79WXKqyVdGaAjieHB
au3++jKA8yajxvfixq5XoP/loosVYxXFMTJOFemTF3tr6k/lDQM11TIfN7aiRI9B6QNR6VQWot3M
o4CLfB6TL4nfXsO+opIhBvTKyTj/+6y8Yaujr+peS+kpymgTwTM6+jnKicFTiMNWhrG0BpJnMS6+
HY6t7kQiDFjp1EIHBFbvDCOIu4JgPuWw9lzX48mKjBE3tncI674+RuMX+l3aLtfJUACPjbgUK/6R
334HzG9tZV568gnYrlSOuWWncrVnDKhb+aEcjnWA6XuaLtiFu5uSO47qOzeB4YFxKZCKV1Ozp/Av
N0AeIYUgi2J3OTHi0u91c5Ln2pCfNa69J7KV2m4ycrBLBBhWRB7VjSkBQsFhs7dBPSWL3glpeNrK
NmMY8mvsU8VUUZFFcR9vZWp/rcjlboZRv6X41m/NToF1rSMVIv0SnhpZvjpZpbxYXXfvhZX/jVFW
ScEDCl/5qWlTzmsPCFwqWa6CqTeXfuPHGzo00w5EOobO8TYfeqRJAnpHX8TTWdeJMA61LFCq+vSM
6lp8mwkYsRc+c1ul7Fmmu2HGG6SB/hSxJrrzjOTS19VOyDp8siw+fWtMsIiO8lULRq5IvUAR0GFP
I+VioR/wZLC1Cq67odpb22H4Rrd2QmihdqDo1XrTSspcjD2TbQNAa4VbZ7S8xaQl/im7FFX9XbH2
hEpc0hqYEX0NM7Ge3ZaSYdWRGT23Lir2OmOwUBon2YJAn20RD3rQgn+piY1w8NxpBKFcKZNpw/CX
zVWK2B5qzvaSifbsRRn6a7jMOy3zljIcqg3ZzFufI52AJu1wksdwTFjqlRGW7y5iOJa65ie1ZYJ8
HKLxqzTyNftYBlkzoKKsGoLXwSqfHE5R8EWfOstUl5za3hV2hQtKoQTu1LXXmoiLK1Itu0+dmQkr
h3HZDLm2Z0z9GKJUTtCwfmsRGTPbiv66Mq/SKP3niEX2Ulp9t5fa9CkTprLBNu7sRjVzTmOsxKsA
M9sDe3LYsHYdv1b6gyJrdicRdFp1qB+a1mw+wX1VMFt0+Y1mRJApo9TapYrlnCZe2ErErD7Nxlj1
Or1YbkbVrmf3v9MGoEHog0McbywRJquuLqMxYyLxcN2GdoAoCpHKY6wQWHGSKnqRpndbkbpYtKIc
78AaEDqmXrao4iOEb2whdJWYA+76r4zOfQXDa+2YM5ZuCowVB1lewNr2Excsp3EFm8aAgZNPZwv6
1QZMvzyYZnGbKABtpScKgI1lfyxZvAOWCqtL6ykVJ6DR3bKvo/w+wcYobOo3RmMgbvEzh+scpGaG
agsYFo32maTMM9KX/Kvp66cp9f3veIFdZ1wLh5LjQtMfcy+AdWjYQI+mmdaetK5Ow/S7rYeHXFiA
rhzfOymtcW/lifESNJ2/MMJhYLtCZWwMi/apc7jpy9inAhMTfvJzakAaHJG7Mis7V1FU64rNaXaC
5NmN6ofJuvBH7cwAOrZfSvDsRcL8ZCJq3JZKpBwilQ0ELRa51wMz20ONUHe9xXJPG+UqCdJ6xRiC
6ib1WOP6ZGDDmicOgFkvQLZ0rlVbI/0W8mFpmA9EFW2Qak1brqOiEIvJYCLURhHC2pAFsX6veV6G
Wd2fjiprHbhRhLC9NvOOoZpvhinVFqpoBpVh97bbpFH0ytUlc0cHpmuShQOasfy1TzRjaftoQaZw
hgsapMmIvUK4jtJLZ2vNxopodVT+yGUNpxyD9fqmafXBrR2nORu+Xy8oczRk4aJkgxP5q8PLWWNr
0ZdFBQDQy2B35YM1LLXu3FJOuaakFSYzv4E3bxET8DE1GXXC9zBRKbp6zMaudJ0Yni+xks9VMSAN
FsodnmIDYum/vrDbHNf1oMeL/3wPNRgLRqvuVmUzyCM7t7++EMyRxw66MntpVayL0sfbdNP7nn7M
5598+9PbF3CA/Bur7o+A90zLL1eipo3f2yUnTKqWOgYSvhDMXYIz9/ZmVMIWLksXCtQT0TirZf2j
i2P97y+mp9BDksZ+GnERwhiLV8IHdRirENFURd91KtLXzLHLXUsI/vz2JUicR9hRa7Uws3VpFfbx
7YvfkSDsEMQuyAFWB1XLD2YswLuVIX4sr5qOsAZm/XqUrtIwTQ4DJDcv4qI/+T1O7Lev/YQgoyic
dA22ITpmjZHua8keNDfzveAE3LN5RUFUE3d2FPZJmdrs7CSwryIPqIgp3c3EHGLDq728/V/Qlf2N
mbHCp4Zart++51nVsGwjPnuFQfEzl7binAe7wsO6srDj0js78/f5+GFkUlpsews5ni/NUykj86T2
FcN9JrazXUTLkUgNk8l5cMnYpT04Vr8fm3G8oXiSPqR6/hKMmnV6+zuAV9OCIcP68PaXnoNfDeFi
CvAjV/ZlkhcLx/bVS+JUcAmx15ihmC5vX0AVs9eu6CUkdH7YavBjZt9AaIyd+7i2nqtKbS99pLSX
tz+1AhktbgA6DhR/WAn2ES4YajM+BKpNIzP7qsa2dfVM7QGNq4Mxk6Ci0hRnTWlnma0WwbgpABjn
00zvMVnQgWbb2h2lL7VlcqPM1Lt6AIahIyI/J2xud4VRVNupgAab6RotJ5Yrn7RGuYLe7b+rVrqk
Ia1+VejGLNTKxmWQhMG6ywibitRpD5REASf21V1eWsaz4lyMIDY4/9h46aWsVr3QwO9GOS7DsSaX
m3+D6hgQXr7zuwaJldlFK2qtNBlZ0kC/UV1FWOU6HsdvwD7qtQWN45KEySs3DXhoPUA16BrB4c8v
pdWbJPJMzIfGwqtSY1/3SbsuOc2ttgOcPmWIMA1SkPEYnYfuWz2q1YkeqNgKQEN2YaQrPa/8p9jy
5KLikz+2g/QxABb70cqxXcpI3IskXL791DAFDsPI7YOlgnC2rGmfOIGy0Ub6anES7Ch3xwtnPDD2
2J/o5SbnOBeLsq0g8CowiRXBetksKdQsw54MShNN9qbjfZ/92OIa2wIQtte2+7fv/fkXZXLwG6fm
SWefyEiRbJX9blL1iocMl3EHRl1kq1pWd0QijtGstq4dGIADLZUspHdtpCHC7WZAx64vCkBxX9AY
PJopSduQeiDGUzVTd0FNrcqfUDOWQAyhgKwpMAoqN3Xudpq6Z7Z4p1G+2PVLmBi3KVIVMKnObZH1
Dw3XZVoIqHMCxMZctw5ke9asjmI3yDPpjlb0WvXRpzoirwfpd19qrGDs9ExF9ywlI/JUAQng5NGX
QoOWENpmsyo5FGTVYloswkdjCMO1UkE+HTO6LFBq8Kzp/rAxDTHMuO+NTKL4MHlkklXWUcG3+o2x
HrKy7uh1OmzkFhRfQT1oWxSCz1Zso6MsUlyC1a42tE9D65tu5o/6sjKYtSqocq4TPaZLYNUncJjf
NSySyA7kurU1ZJsBVucirZ8ZNt0OEcQhzzkDOnnWYv9klGN3jowLHf+dA+X4m17b51mFbnaj9cUE
/BdpJDdJ/jQMlGZfggB+EHVfP1RpSRXTWrdGVhwOMEoWkLgiWQC5U5FHF+RHXHSd4akPovQe5fcr
Wtg7LM3BSwQAd1FaAGBi2fKpc0OYkFBeaOalK/rknWv2Rnke2buNKveZQbWo9dpm7eIEQQrXSG1T
4XA/KKOhbYxUY4ppyrVDkmN5p8Q3rJBdXVMNQdNUVueMyN2engKVTIsmW26jFMgfyUUSa2DPuUDZ
u8mz8YsGW5JNsYDHOW2cCsO2YCRvZTKU0Xo0BdO5xmXv4nnA38mYJtOzFMaPSRelDgx6nlp+Ka2D
H3j+nZeVygJRHaMR8dkhip9NlIsm7zKlMr0IzEAxKj6nLkm4Wy/sdT+rqILb2nqiPPTUG+ipLf2b
zJJrrLe7wVSeTbIeMzDRWAw+d7pcuiQjPwWp9bVRgPVaQ3AMg/pkddqx8s3nquuUE8xD7m7jqkSR
uCi6cJPEjHS3xEVI1UDLiZcQWo8q7TKjrz3qzeN6ikLSkMzlLTqLwZSKrZhNxh0+6WOTQsMwaKZ1
2AiyLPweaNU3ZVCJpCMLWiKx+ErBrbVoS3caEKPUuPhjBNdY8EziaeeN6brRzJc0jLjpMH/q6F67
Izy0BWigr9Sct6zJmoOuo7hiJGzBGOgnM8WsTUXnlARWtaAdC5YD1/qS+sed7rSPcZgsq7F7lprD
SsDf4IK65wB5RL51rpUeQKtffbEBFzEVJ66dpa05gvIBMi+SoHaRWBiQetW/Fb24zdl8EuFIBwCh
zUPAbVXp8OM63iYvxR2ai++qHm7QhF+gRw0LIMCub0XmDjDSSSGEukCB7pZt/sLJQOVvHWFR9Cxn
C2V1T2Jz0yvDlhkfDKitCil4BlPVLepWqPEMYXmAfCf0xmn1mdDGLYWwMJfnwmYBnaCakvK5VYGt
5VxZRGg+FtMAtj0HW04deMHWj8wqbmCAVdHR6IODlVnTRkU/hma9r7dgVXFCW1ejpGOZmP6WloG2
gqtMIip8ao3uc6sXz1GcXZI0RRBIS5SRiPvCk9y0JJ1YZ2OMSc1ecfrWTfg20M4x3x372rVRkuQo
8+LsJXe2oneYntSU3SzigVbVvoMU1gfrmoO6ZfmBQYWKKniifNthHm8DZJ5GdfRRdXE/4dDxEjNY
seO6QwW1jIDz0yP1xaL3Y1xYdfhYMRa60OWLWmvaSlUj3CQjrOEg7s6oG6tZou4QAPsUxpO5oT62
GVn8xeGgHhH1fKeCvOiQOy46r53tRuXgSmDxcWT6B8NOb42qwE9YsgIsGkqiRvBalNJeJKnBeE3p
3FnrvAgPnqo3SyXS9x23U5JGizGC6Qw8EwI8VpxY3tM6indpOLnM+w8LRsOeknLFeK2JLM8/lH68
Kr3qqw1bHzUQ5Gl1QhtTkNdq04xRF77n1lk3QQkgSJ8a4zoM5lHahzTQbijWKacpxEzkhU8cG0yx
pkW1tM0h3HpBuTWimDwbs7MleG/RF7DsTO+oDEXJnMtr3PutS1Vm1TcYbclA+yuL5QclQ5GFJzOd
ClRRyHFFp64LTiB3TPvv4O5JmPTRIY3HE4jy53IJKbnjBtR8UhRuEDG6vN4vCSr56hYJ6nPgo5Xi
vk5tKVmaUoFZRkWHyxSW4KrOLMZYoidnQpxW+6++0n6mHF+cDCQUml11kJMRZPIuLMMGrLqu5Bs1
GKkIJN5DSRsmr837KXQeYwj6ZJFKyO7do7A8ElMqBow4uu8RWJuCAVO9IxiCxuShlORLmCk6wv2g
dkFNNLHOMPqfKtDUTrCicvv/2DqP5sSBdQ3/IlUph63IGQM2tjcqR4VWbGX9+vPgOXXP5m4ow8zY
HpC6v37jPicZVtOpixj4zwUpwnXAiyW//tYmlC/2OBexYcsSCUHH9OmLnVkZ2Sxqy2tYZdmeRjBO
Jzn9RwjqlvoQzEdtCHaV4dEsEHWLVlHTOSaHz37a6Cgv5lWlX4IcEYhCclwt0mUB6ou0IT/3SfKW
AxcUFeH7lP2ttVx/wqEEETTNSzwyB1qDwSsrBpWmas+9bn6pU7JJzfgsNJA3C6WEX9m8fWEZLBAU
QzioHL3gLZaW2d+ILwcLzd9hOukzCNVXY6qveYLWEdYAz9ix6mONvgl1Q0P9SEAeUWyR+mhNSGS7
DghVZY1+ZMeJT2tSvs0sohNnaqolhuglPbtQ7gkHfy2p51ZjbhTquyFTdmRRHFRd2UmkBmFhPbmk
3C0U67fPSqzMCmdlT9ifElTNIInelLAXSVCr6zTaISj7CSTDqD7p9VyxP1VbP+hapS9RAFETn3st
2pXqXnQGHQ7CTjeBde1MC4VaFN6hMF/okeM/EUYfmMvvGiKgkvKZJYcUY6bAAZs4nEA7KQPJ3PHh
1IpO1gTcMdk9YMTjcw3V5jS1I0f72BEz08z4BOLhbXggvWPwTQGeM9MS5eDogPETsJma9NRv1WRW
mwJIf6I4JSKLEBrE8s1A8zUmzyKOXoXMTr3T7+M4mDujdW40ss2jgHM4nZygVWG1c3HEcfaYuKH/
9zzqymo36LqyLPvy1lvyA1fLsFStxqBcBrR/V7w6tXC2moo3Xh8o6zPzsd0lSdnuOpKr/33l2Fjf
eceGmSy4toLJDHahygOwy5AyjiAooEMuy0Jca4+CL6scopmJEWKbGHq1JeVdbnuF9veB9HHQrkrb
trWrbf+++nvInYFDgJn8KsY6y3B817HjzXqcX6umMS5RdtBD40GPafJYFbY7Hw1CGF287AID0G0c
zW3qwON1XfQa0/O5DvNPZcrKZS216JL1B7WjPjzOreQ2KULMk7yMWZe0ehnWtrYspq7fkVKlzqqK
6remy5pD9SOcqZ6j/y3eq66BMFTUfReIdKGOMZeaI59TbxxWhVVdFdX4faQFLAtBTUMYxstEA7JM
ahop6D8V6yL+DgaZnkfXJqAAJfRD9WOvWgbYMpoONLexmjTtMynip0Cx70F0DEPzFRKfk4Y50k4j
9rr2E2rpmxDKk2xdRo76MCT9UrFZzBzlHqnyl4RtChMpt9TTAq6Fraol/N0HgaW/c2yXpRMjJGvo
XLY/4r47dqZxwLL80SnOs5kwLDa0HcAn27JuMMdy06LXga+TxRqT+xcL1Kwphl9quymeLQme65KZ
nWmPoclQfCsYzsqg5QvsACRlPNmZpDk22gzZjxJZ27y9TKiG82JYJDmH21RdxbVBr4d7zyLnXq47
Ofy2IbKFKaVfD/lLJ6qXQkEy0lrnwkT+mZN+53OqT5EKND/5p9tzbmab/zWiAAzY8pvSePZK/Tlo
kgN51sso9h6lrl+YYv0gjPhO5Wky3F2pR4eocO9pYH07TrUee4qPneg3TyaJWim7NIFBhiTsQ1oi
mMzy4QuSbV0XwbPdjvhZGqLIuS98Yclzog1P6aQe+RBpeqqbnaJku068YQo/dzn4RFXfG9V4srLw
WAA1T2cSw2n7tlHUmcfB7Jdlgahr8tjvs/yzYKDvhukt0HZ2W10ZOV2/UgGWeMd+RZ75oRu8VOTe
ztLH21G39YvivvWuy7iMUMEIP+JMW7pJtbfs/HbA8XyzlRjKzlu6VDgDEJFpQeuwWn8XinKWPfOm
yJQVBbv6LHP3hRJTbDq0UPeczCGyLBb65h4O8qDG1IbLhpfzMF1EQ7UdkuilHptTMbwVpMWJvD7X
Azrmrm+fGzU5oSvBI9zwFgZc+VYqb0RnrnQaFGcVuntkItVyouWgSvHtwv1QHUQVFhpoUx37+RDS
TMOpWDXN15oqZIaZkCZnKlNr8a2ZyRlZy7HJjDOqgYubT594odEY2V8pnc6ZpIGmxHvMISKOtGzd
mhX2WaqdTI6CoeEs84k7Nqb9O9f1lalyTdsDoFP1JHL1bOvmD4H/n1ph3uosfiv1YJG203pQtFez
cSrOW81dVdqdQ26t4y31dDoWQX1x8ubQFes4dr8SgxVRCDqoMAihhE6/afKgHwANpY9DbBlqzXta
0rmjhD8lMIuvjf3eWomo+XXiLOCIme/Cvn3Pw4Ga07z5EGFxdGrE11r4EpXDnnKvCzUS93Z8TVzl
CAmGQEQd/Xw0b3hvIp/I82ddC7ZSxTle5e9wnushvTHwr2xHPlGsuR0Eh3pr+KT7SR21F4Srv7UH
sjPZ6UeA3t9QkWza4jU2WUng/4JZlWbXrjF0NGdeMyOP5RVLF+NbsCt7ih9r+gNoM8qUWRS99aBf
iBC4YR+vOoZUfNZbSRg58zu8ajGqAyHDiea77C90rRGj2ru/I4jrZJA4lDlxA4lzS10an9Qki+ba
JMNZ07eAMoyAmOkJZxNklaCOQZNivEy2NBaBnc+8Mj4GZLQgHWMJsXXa3jx1hyb9kx6Gax/YOrM3
xG4Mih/ZW9OgDBR5U8UtTEYvUeE+b6Hpk6L1zYawSxhBvEvTsvThOOCXrss3dez2aZ36SpJtnMhZ
U5A1d0TxrOlLEetn7P0oISmLZ3etdQbhxl0TF+sHTb5SuBWJk9g3fbzueYenYaVybKUabq9lpDBQ
YDyU/Ttm/7MtEAJ4AmzD3gSFeyq5DRfu3AvEzziAsCdKvbdKZdtxvEIoeMLC/qIX9V3wI22t3wyj
nOkRv4rtbdrWPLhTf+k5rNqNLCkvRarGZLdsGmHxsUlI8DbboXjLFxSG3OvimR74eF0C4ILI9RfZ
DJxejVigW6s3rUNxY2MZfmZYBwKL4UhzymCIfSIYGHCvrkjKJY3Gtzn64gU8ZdK6TI51Dqi0q7xo
2RCbzoRdv6O4vNXaT5kbe4sgX2ZpABS9Cr8mTzu51S1013Euzy5rmiXkq6ixFXaUklHf/RShumq7
YQ0vdbTi/uBIRPqogDAmvZed+MAdzcHaLrn4wLlD1/4k780D6DCZDA3zbFbNpsMRRspGfG1cWoCd
l7y0Pt36EZQDIYVsb6OM9dbplGePaSzQtSMCYkjGgALBVF0kxbcr6MRT5InAKmS7xbzSuAGL0J3n
RnzII7a0VvcuoW2/0PdyQ8cdpC9aPb0Uj0tYp6q+G7SZgexmZrh8CtHvOKD/7fWQIBwIU997JnGX
DjPaua06ppaJ301TaLWTgvwjD3pjjGhsZkPyAA682D1qNrfTaHs/juhuxRTO9Mz8yWJz5KjF1A4U
dIaiBzFcGawvJT3zRf/iUBrkOS9Sks2cx4xbYvC7orhVnQmvYL/09PX4qsK17q0iiwIvUZ27trvl
jo1Y2rh0XvbLfbwf5e9gu4e+Sd+nABNV3gbr2OoUv/X0T0Uvd1FkDvDozVrH0+BXYHYzp8tf265b
jVwYQs3emJZsJPD0GlgRmEPRvEjkjAvLYnOxnH2ReOt+yEGXrGUbdC+WUW4TRduiltwTfjT4ThJe
hbswFW8u5X0cnDNK3Ij49ppcif7CakZXY3B2xr6jNhu4YJzExqZgXRn5BPScUPlG/VRjdSfChefy
o4FdWnpi6P6zhj2SbihOOu/cOp1rJFXPu7UROojkHwuVqUOTTNE6TI65ljAVx+rdVNJormuQpNS3
zdqCu6QYlbfAeVED94MoqyOqKGrUWcOxcdHmg4uMkxrarwEpZHXBk/akKAXemA6EJOQjipKuADtM
X52IlmkAwkXYpKcqM77zgaVqFGg4An24RQiV3HEwmBcsyHkavlXZU+HTKdJvg19lsr6H6HEonJTr
SH5RHxcfKkoIkCw+pjj9HFKb0qWYzNskKslAw9rspu6qD7k0Yx38zY6bX6Mbb0058tvnnc1SIC59
hkxBtwHAnPY7fPy9OlJ6CBOH7mbMd0VbGPNmKo+lV62rR2zI4yfHKmJsrf12qXWhARJdXYe4pUnh
ZWpuXHuSP07F/OxEG34/lhrh/GYt92OprqKs+ZoarNhEAT2Kl6vITxV7HvXlF7we4aSkoVB+XMO2
yQ0KS2geeAgyefKVZpSfuXSJN84fiVPcjj3/DU0qwwy8cVHjr/GzLl1pot0XFiMZyZVU0mT5KxI+
PouILcM81ZULEBlmvznbqDWxGrj8Pyd6MYAWUz9Jm4OWTZcsR9lqmxewaIbalCEv402BbKr91ANn
aBuPPjRKcYLpE73Vc+Q1WyOWO2jTWeRVhwQflB8HsNQpultJJF3TjEcycP3Icg9d4HzTiPOVDNl9
QjtAvFrqNzHyP9B5SHBR471CwKRW5a9qc4MZ6ifq1HloNx9NmX0Eev2sw9cqgiLkjv2uQYDHGX96
1AEhGhzSaq7XleOT4QCSAFtjjT+NLZlsMv3FickKyxp1z/I+H7zupveIHQ3BZKtUG/jyWTDUZwxV
J9spSZFSgnqG2WDVOendjndCwnOopMvOOK/uKifa2Y53Ie3+BOTy3q6USX/yKkJdquy7yuIvXU1X
Lp28I2kzvurQIZixP1WS4mitBjFyGuU1JygMDpfGP5JXpgD4NdNRVxbvhPK26M2r9yT34LdwLjYP
nURwjgZWhKY01zLqPlrFDrnr6g+2jMxV32wdzN5RUuCD5MlDZctVpPx0I4abfqAkmYuyLod1FE1b
i328U5sXPbNeOELdIgKBvWY6tI1142Z+KrznMdW/+4odK02bN4CYQWs/PDQEPjEFIYLN6Sdg3eJz
5NTLrsXtJVmUTcuvdMjVOBy3Q81brz18W2aYfzHhbhzrBKL11QvoHgN1b+tKnwyhb0XTb/1ZNZxX
6ocGgni6t2nCS6J2T0HIO4bYAhBVXRgaNqwg0SgjN99TaA87EmdFmb4ohHuuJu3WmtiMAvVaPZYJ
gnthBAqGPq98JozmKtPOBTXon12oKQJFcY8Css4oO3xPqhVCHgrIsuG9NqIdojbKwq95U20NDci+
6ujMNC6GydqkZd1pNJzdGOs3JyU8M4JS5ycoxAxZTX3t8PfwruWbShOXDH7CpYu2YSkkhP09Gpzf
tEIz08mrW1vHDobCIEroLCvnNlbJK+jBcTLk3I2PkLt32shOWKzOtVc9W9hb1VDsgsL5QP70m3Ds
I7viiqRmZvdQDbYRfuIXeR4YMlD7oYSsGaobNoY5qqz9oHTvepqxfGndVgTTTAu0bR11JGk9+uBM
Bgi1e8PhekjVfvtD/Ow1TRFdigW1yR/140o2TSYIKvhohOzWwnM/Rr2k0XxA4sMGbBvnRA2XNLFd
gopbstSCEK4MSY1+eKzDU02TIjCHlYmPMBBbLNu+ysGLzoSQj8rR1mMbbCkCT2FQd0q6wrcVAVBj
cLCjm9C9nqyqhGVpPHeWA0MfN9InBW30B1P18bua4GKWnMUi+xRSfVbr8Cumin0RWRlBXlP/nRsG
wobwKW2Tt77BoRB6NPGklrrJME2qNXdQXOBZGguMd2a9GMlU96VeH8UNre9rJh0A/qh/DlR116Xr
kEDHSrh7z8VQOU5YquzTJE1Ua/1iwuzdea+tei/qdp4qwTarkBBb29IyzqNFxWEd7sjZwe2grOKy
2cVcMu00H3qVDceZN5qDiViuRBgtyT+nsa1dqGY1Cyr3tanTY6dkyzKbe9n41qLv920bAyd1gKFo
fz1ZcWjQkYD2V6fJEJZypYkkxF1crBV4Vz2h7jxINekX+ANJTh6r/FcS5k9oKMfl9FsVRJ8x9NUz
b1I3istUVtcPH7eX75sM1N5Jzw8FPulS9OhpTFPehEaxzr1ZEZOEBfVEz8Sx793TZParJOSkS7Hq
d5U7p5Q1WqFpkg/rocekRZBwzvdeqWktzpwXvAQ7LeoSjqgtzH4ar5u8WnvI3OhrQ7Fed3DBnTNX
hpj86bJBbknftRq+2X2F56B6t3A1K1F310ftW7Tds6gMtL5vUIU3hxF61C38wskWSclKg6vJ4MuV
Mn93NOU7UyzK18Wujsy5BfWELv1qDPvMrbiQdaroQ2fl9Sq3prPwovhcmvazjVThYbLPEYzai2QY
oIiGC22zP2br/ViXJtQ+tDxdBi19dkWf3K0wvhm4fB9EuzsbakSElvLWWOw4pqQB2B12ptW+F2hg
e7ULZx7BEL40qlsCUe4F2iUxm+9unD4qqX3io5nn2oAL3saMZ3XZqjf1DWlErR8m/Wdbqdssi1eg
jnciiH9Qj9OVG4gzphrmfThrzXbeGrNFFh0s9RAwNbfeRtP7tSDZnGfbxl4UTBUSl7q6qN+G1VHD
Tsuw71buXgz2wsMiPbOqEsn6IP3RpHp+1JnQRdUey9pe2V7966ryJsbgOtlI0yy5pXvzFzDsASAl
F4XCa1skF60l0EAJOHxp+QhmWKwQJm5Gx3x2jQdL3P/mmvjtoYJUeR9UHFiR2x8s3cOcUVzR9F8L
pdk0/74FhzoS7AzvBbFm24BZwqf4wLPnJkyuptIxu1ivuRpdVJwbPkvCLE1wQWH4pQP5VfTZT5sT
jgnbwHqHryHsUwosO4sOj4lBouugakLURYPCHMULgxJ/t6jr/KkrP5rH7xpCovy9mkDmOvo56rti
7nE0V5W0Ise4mQtD3lOEAjNWI9S16mOcRAtpMqr7naTqSKMzVR/f7UaZIxvm0w1RajmjvVf1B3Rq
x0A+GjxTZXB51cajj5Ke8kZXw7VTjC84aIIZOnkIhTct7Opt+YsJNXyq53kUwCkOen6l6cdaGsze
ljVFhEW67jmqaAauKePtKw3Lr1zpRQfyzdiPkNCV9O7RtuG10auj1ianmFDdVlmZzAkQO4Y9AFbi
ZOjOVHq+TcQnikfa5ZSqxsYsegDb1lyabZCtuEjoHcyAhifXvA9SbI3AMfg/mxBgTv+W6x8E1iLJ
VjvXh0Q8aaFyHNKHLts0n+kdIA0p0kG7s/yeOe4CIO6L2ziEUg42YWVtLKG0Cynrz1a8mpW+Nk0g
V2Eq+RqDzsGhk5MpLPiovGHvUSpb5uMp1dKNHK1LNNQ7r8XqgUyCCXsTCFcg6XAf6XWoDmzA6qZ7
ko75riIlMQcPutFx2oVWQqwSiTHx2sQPi/Vho8jvaaBphnCPmxFoB9LUX7wqjmcKMtlnp4SnElVn
LWgJeh243lZ6/9iSCm1NT/JFCuWmgHc6do99W0nfGkNe1Wj6jaOi9mWUIfCnf2tCSxTp22w0DzJy
nim3fbdCcw0RtAi74K0X8tPJi7c2mE7Uzt3zaiZVB6QcdESGbA6pnAgJRZY6w6i7GHUTnj2Ju03X
Vvsc5DcaRyavvC2gEaZFaXv3xGRbVqjeXKAKwGgVnqTuvFlC7OuquUol+Mpse2mX1lqQ2rMagwiN
FMx3OXD0eCDIs4rbqsvES8pkZmhoWSyNfG8JE5eUktsEr+ghjC+0rTdPU+PxG6Xuq3slmPSntQvc
pjr2OmMqFpx0xLwbqXlgZ/nttYaLXlsncXj/+ys2dgnQX9Znt0JTEkzarO65FJI65PqzblBbde2B
EIkMoKOTIEdISaJJ44arvC/gi8KvkC8igZAPBmhKtkr59+uuTS+7G4HN6cyGHS0CgLBmpSuJ+66U
HeNlcfLy/IQabJiN3QjInzmskWrVKusa8N4Y1WLvxvK/D9rjaaFZ0OYTPpFA49bzjDkRi5NmkTPd
Ioothqxedhxz9rmFsCdsqXlH+yYOfw8MfeEMMM1bUTlcncBijgS94xOpXR/5M2h+F/VrjDUoNUAb
V2JyqZKSKHmFVmmYRIt0lrHizv9eq6J9UjbWnhPli3SpcijtqNvqUio7i5t9N5l2t8Yy/+/Z30t/
D+rjb/zvr/295oHR+ZYkCMJNAuIcHg+Pyq2FTATn3v97Dfw3fBiRwv3/9xoWk2QmM63GbWtZuzps
ETuNKTKeh5NP64Dj4Hz4k78/rrTe2kUqIQSKobizOKjrI9uZXHhO3M2UMa6Pfw/w44Pm13mPQsDo
qkWPTXjVpCB+HQcJ0FqhM79SKrwzjX42DgiEke9vGPTQyD8eVDMjrUdFLvV4ptQkq4ouxrv9eGqw
E7cdv17SxlHP6S8iFweLMJjNFB4ckNhDL6r/ftU+vvp7GmSP8voJWXmE/DJctTAruKdMI19oFD4D
Rj6eh11nrthAEVVEyiLRC3fbWuO5MpyHbkZpzEXtsCH/e17KJZNaMktDvKXapAp1RYAwItjwEYRA
RagGDtUwg9rug3pymdg49u+Sx0MGB7gxpDMDGWvlEueeglOJavnBjLVwHpsaXeButnBpVOPfjeXR
EWq7pw7evOgTRFnlaM7m31Mpy6NnlLuHuy3NNf0o7cA528PkgHvNew3GJgkBOKzaEMtI7+sTmTjN
KggMSgcfcSt/D0MQTltTzQ9F6cl9j9xjVebOe+cSBepH5iT3/76kRXFpOpTJj6UXH5upvzKwpDiS
ePb3UhJP//3Kc5t9Id1TI3W5SpLKOOHZN05/X9F8iz5Jx1JcAZFpaersYq2ierdN+2WkOvq9emTr
IY6uD7QI6PexW2SWjO+0Cckjw1Du/72cD6pYeVmaL5suV452P3wVUVMA23XqSggnu5mdaDZs98jY
Hk+V1C7xDiGMEO6wNls7f45bxbzq8RcwD4c90hCeHfcNDtu5/v0xwuh1T5E7PmGZL3uj1pbMzGqp
jB9Shwwl+HbaUhDH7u+VvGHN9IFy0GR41PSTyymRHJIE32jnTh95hOekaerZEE/i2JWOOnO9yNzY
yQTNJntW4MALd1OaQ4iCd3QJC6VbRmLjKI11BTRTNwbuKL83Ius6Ph5sVPXKkF8nPbqD+iRLYRZi
jUOFInYlsvdJnSGJdzm8/z3Vdfk4uvIH5FyFCDtEvLRK+RCBhr9aVGSbv2dG0kKdW5g+2wLBcIo5
EeouKhZDSq+fSTBi5Lg0qEQSaWFGrUgweWuyDW5hrTdHg2HuqNV5vGylpkAjyQUmcWPj5GjUnNCI
0YoELCYj56osL9OFbaSaB+xbOFtcLvY20AZna3TGgbjEdqM5khAY7LPH89+X8RgR1fJ4Eb9zexiM
EzqfcF0+gD+N71ctiEFetkKpDmozyLODZWA+CjyygFq+kTX9G6rdbN2lUiA75ikn34PLv7+OYF/b
LjKXFn2LMxx7xYcg8gj1sf0N4obapi61G9OIsYxzd/K5DVncTFTWYurHd6FCgoCAXCYKSPZ/r+cc
Kf2ISINtaIf1U0zgSplTWuAgdXgSowvpZPQQMyXNvS4R5p9qGizrTD/0BFxsY/jMM+FX+KqacJ5k
DKqx0MElixHDueJgDLHSckEwYo8G2lK3aVYXaxaAZR2KZqdSrPbvoUFBu7NdwS1LHoPNZHWwh0NI
pdT+74mX15Lls4IjlVmyHB/f+u/7W+Gk7zzjM7fMDG/j4/Ue5IHJMuBISxygZwz9qWxIi1JNTM06
DMnojGB4pfvbsXdGiuvNMmINUtUVnGm7tzTwBt8EppyhWg9nQViRRmbChUh8uwZ7QTaE2dpAHhaa
ycCl733gsP6oTJSHCDMBvdUfHBYZLRFEWSdF+fXlYY3w9RFAkbYJyMBIn9ljcekH4hnG+FBH5W+Y
6agTB/MNWtIXIbbk6sfug3d9eBIDH2UGvuPjNeQP2eiJpri3GbxXKvLNJFJGosR8GRinUPh8jhlg
K+b0k648ZiB2NakSWtzW4oyP8UzPKiNsbpPvUTxlDWr50WA1I5f0O9Wzi2cw5faQ12N3c2MKJ3DP
P2uB/V1W20wGPxkzs5Pl72wQ7yMi1sL6ym3vQ0HaRoyvcw66jeEBqKvDPp8CuutRmmfDM1qSe986
bzFV8KldLa0OO0F8IOL4MtXxU5dWSzZoSJ9K/fIo4na1M6uqLVhLJVl3vqvLs60G18o7dHBmJYQb
CvZs7uQubSieuGIAmaMdXzeC4ymdjBH8y1V9oBqD6Cxk2MlrOgbLqgk/bRqr/LRn2DLIKHA9QMwC
Z9C80bHMq/p7aUWr3Ct3piAJLR9AJ5LgEjbNxUuUeVvIZVrID0JVtr1dLBu1X4dNcVeq6U1vBaB4
Pdws1VsVRPGxLJykyZ0pnZ7mCvPUWdnNy7QjMk18XNOiMOjvCJ2TO22NRq69LOdsXCPVDQ4xTICV
KwtH5ueJZHhTI2phSnaAU0ec7XPNRquK8V+Gz4XxOqartDLm4Sh3Whk8hXqJ7CB56fVoRwTqdw+/
3UTktWUuaxISk0LTXqIoPE2pdg3Q2SDzS58LOzrFbQ5aoaK/6CGuY0Stfjt5PwPjlhiVszrmPxXg
H8vEPmwy7IygW3k+T9qJmPJp/MgtyI0mbOZWj+miFLcwSTYesUPO5AE2qAuJ1EBRmjMph2uCnZCT
wyR4BpC5MCKiNNWeKplEbjIzPMZegaWp098Ldn+/6CzX79BpF2p1TU9gqXAv+Cwm/V3tuVBUgSSP
C/G7wdQgiNWv8J/SOZpPvqDeA2gcHXThdyroU9MGaPhrb2X24XLIy/eiign2Ntx7GNRnlL6n0h7u
5jjdOKmkpXsiUPGbyoQLkVH0imPrwvdgJwyOpTX+hkEwYzk+KaE8pucibl9G2W3itjzG/fjcdmHs
T+M9y7T3xhonP+EqSTkbqVb/ZGY958i+W3IpbNjnfkK7pO5XedcdYu00zocJDoq5oZIA0nTPhtUa
cNvo3ROLeDfy/eZhwnmnRBtNPiwlzSNQmRZayGqPNpm/zHk5Z6JBvSWtd+s9VEJkeeDqifCudB1Y
H/0iGK3151wFC3QqurM9kPQgrw9sr0cnkNpWxz2xKgk7mfVBSSUlLMqlCDmA9xW8mpkeakO7CIbs
zgNWHGC+bIVrKlFZE1je/D5neUuZa9owfMLK+0utybebYDKEII0lUrFEKb9Bd/VDiLPDldqIf9mP
u7zaK25/lfjrsF7G1qONKbeMOeQNMWmBs3a06q6MOdgW+w8UE329Oqf9TMlnpsUq3DaF5ne0pNIS
+lxO6VWkBngK5wXMNlE/L3QGVhVyAp93e+3cJfRuvKoob4WvrhcV5o1pNFd1EW6oZ/6qMiegO8wE
orWuEe7U7cABLwgIzo/r6t1Ik7ttLfPcfY1VSpPNZEvD1E/6KPTxdMDmBwIiGVliciUC5Wvi/M/G
CU5PUG3oZ5pYZHa2p875JRNusGxeicV6q+vqR+9tc9EiHHOmhDAdCFs/mXT+26Zcyzj77AftXOry
zRnY38NIHCi3eHNkIxeB1flJIiA/nGFpWAjg437KV5EcllXQxMeC1ugF1QXVDDaUyDrjOuKbDlEM
hLDClIugY2/GfiZ6b58jS8cst45ETsiOB1H8hw2ofT1LXHWf9gRcRAHpibDlC5xQyCXHh/hy3ngY
CChVUYHQLBfhJuhpxuAFbYruN7PYyTieUsuA8UPBzBakYpYZRBWQiMOdwLrQa0W9oPa5dVw+4lwx
FqJBm5YTkciNsXOIVzK89OOv6TjvjUuSmMYsmpyDmtoPkKu5jYSmYY/kZ1XW/VFpbTgV2UMeGkPK
oT9cxYNrFG+Zw7rXYIKOpnHz90TGEUJ9dhW0UQj5wH0ylR0kc8V7H6TbOkkpxGI5AJJr/HLqUrI3
kCQVqTODKlvHVU130DIqoD9bW6kI0Epfa3ecdUX6Y6vcJ3X6OXpIw0geuVROHs7E4/tPbbSFdAax
1FbBw7NEa0g4i7Ck+Fo7vbXKb9yZPwNRM1mB29tqd4MC3ThJxQYt6ld0SO+JJEJllqGUVExEh4Ey
XIKy33A6tTf8eLJ10HdKc3h2MZqhBDxHSe9tu6QZ1gScroUUYtuCB5VxpZx79lBdpubRtcUqVS3E
0bH8TMGyAxvBeKoHd8yALJdOT6SGgiuqhbq5ugbl7VpM/N/j/YZ3KhZccukSf9a4T4fmq2pDboBO
NRdajLA71jK5Fyl3C8gvagEzeVUsDe69dJeDCuczYW4gsmPq1oFbD6dA+9GInOVigpagwO1F/Iej
81pqHYmi6BepSjm8WnIO2CYYeFEBF5Rjq5W+fpbmaaam7nDBSN0n7L02NI6jCPunLFHLk9kNCpSO
CXN5FrJyRmIbe67mZ6ymWCKH9pNibbrwkqrthCNX7qbYngOEA2djDIFD2ZhwvbSEMkWKOYoIO99V
Tv6vzKwbu6b5NczzPKhF+C5isohVpx62tZK7gd4K9i3tLpMjEmirWlaYGMDSP8xMfFklzVauCM0t
MTsze0sbSp/psduRceNPqcr0fHawJU24giaj/0hqjPIMKfI3yECrcnnNqoOVG291LfNtMmB2GmGx
MtACezQ6xVKoxhg7nGyHWFsNJqk6QdE3frTkx9VxiViF6hGdxlehT+pdc+rVnD4UveIjggspUvUz
n+eGo4HW3ajmoB3FATXlivuEHQ2tP5bw8uhAv9ImOe9JVmdAPhXNqq4qD1UFV4Z0sj0biEcyZJJ2
TkRXa1qrGIcmth07+F7R1sMnl1EtYeZ/0iiSWXrlU9Co03vb4CEyxHeiSutmLyKqmoB0mlxqmdxR
a3/C+sCueGLUMViHEJNhAFaU+vZ1EAZHAyxlJDOwFXp6GjQcxqmHYHjH7Yfm7pxZuvwEN/REitqO
DbDy4bWDt1YtSkIi2LdO2RgHQ+d2xkv0qDXvx/SG2Yf6sbFbwMNJ1/1yhfiRHp1jjRALjwQFfy5a
EINmbgf1QFneuOBm9f6W6AyFrOgzIoAlAK48Yt8NT5z11yhWjKNNCxLk4JWCcJp+hzn7zHUpj6Gn
nXXT0oJugo1QhXb7HLUmqiHYtbHJM6aBqpyj/h8pxs8jAC9vsIe1ixgf25pYA6IfNtqErmBsNl4K
nDNprd1YNaAmEWWIkc8dUw+z3dfQIDW8aaJ0mznpOxnb770g9aeOBk6X1LpHBrAphmMvnUWd10s3
9pk6Sj92+98ut8cNthQ+VSvBZ+PsHa8ZDkUffUuRqP6wJ81wnRXOt2WIY9PLXaLGf5j5iVN1wwAR
JjNv0vn8Nm3Xdsj1ZnlOfjPVIYVtWfi6VD8aOat3aKlbD/lI7/0YLVf+UGaI0O1bZ9rxMyorWLlL
II14tYR3jE3xmQgHaVn/JAYCiXniKo5cfDQiN6dFRJgHU4NvJsVudFJZ/vGHickzry0gV7tw1D1y
1NwXZeYRxlM92mk2ERMZX4Qe4T6gn8en85hRCu6AJ79YXerwutZHta1pJRsBRjh7jqmrLw0CqjxX
/ulK/Gxaylam9YPT6h4nnR70UXFNuv7iGotptbZ+qpnRuyG6S17+K5rmbH3yTUYMAFaGrg+B5SXG
UeHD4bl0coIUcEKlLVdxzxIMI4hTonFA/+CzcozXs6BIRsr7ijLumOvOLzr3fl2aZPQ4bcgEJYpb
36zMR4jlmw3VW6FCi8nGga+ng4ypamxYVROT2fJwueW4f/HBj0pJ6QePYlZXxkRi+dAl0TGWCKAy
6rdQV5QdW0vlnmdceji+tqll67t2Hnl/KRYiZR43M9ZU+hG7eooxnvi2ETtrA9vTKpnoR5uSlXNX
6iBjEkxZHXKEvWE2n1R4s++q9QhlP8fkUwzU8kaJ09oN7+NU0DiZKWUGVKR3t2JopbFYlwA6tkbR
UHF4xxnOjEyBQ2b1S1YqPfa5i6VjYfrEZ/Qp4uk4iDq9VmP6l2rNd2O6WzmOBeNJJG1Dz6JtULQJ
hpdpgud46lgovIAHcQ91rSGLm99rTUK4CuGxzyNRMfKrmcG9MIQ4I4l8D23M9C2r7Kw4GzQNK3LQ
QsSi5bWLk69OZcnJkh/okwprJKq4TNBw2bIVQEeoBuIOxbyhHAu7jbdArO4G7tV1G45/ovZgcLKQ
UueGvCe3vXSdAkhFqe+UmCxAiDYdM/UHbQIirahbiC4wdXDjiopW9LPPow99KOjXwcatsKQ5UnsK
GTJZifuvBjNDz8CWMGryoJ/0ZtMh611PWi13+jBY7IbEp81Ya9dae7qUaWvmofbep852inZl1DQf
tFmOr9R5+JQ4Srhr8A4UCrE6VeU0V2XSyy3nBq+ehYE+sv/I6EzXDgOMVe8uoUsFddykVB7hYQJM
jpYyoZF0M7n9wlm06yv6nCh1sPqJBGCUtYe1zBKHon89U8sxO2LnZXiZdVFdua0kwmeuJc5tRd3M
es0haCc3utMBpVXLmK96sntvWuMze9La/JFw8+9tzoANkGdcpuxowI2l+r4ojHrDhuYRVR1UqKg3
XqyR/aGMOzqnysCNFFovwhqnA5zjn3Gqhv0gunMltmEZfSQyvUW1eLFw4qaw1tMxPViG+xHP0Tue
YQyyVspfN7QvrtUPi8dxNdjoItwGy5xAh9hH1D1tLk34jVCVEw3lII69ANk/pvUJSB/OW5qnSU03
GMfOoFu2saEpgR4l37mnXDoYIiXwJj2MnQDGMWw7l0y6FvedK9xtZ9j1VZTixP4GY7zV0zi0iA+W
FX04g0ZjwNesuqW0tAZf1cMETP88bWrNuDQG9kEnfiH+580dZ48dguDmUd1tWPTnVt3W3iDBP/PA
RvOUreeQCqXVcoAxnofRzUUwpNk/URW+lXZ2zlS2t1UFy8DqnI2cp3qlBHbqXFPGjljDMaURnBWw
5mx5rQA7dChXk1CeLAwqXUjnIHIinlTySqJirNZmjA5/NrPLKHBbZZ62mxc3IKc4mNYfaFEWOAN0
kZNSvHX8XkMd2ICJWysy1pUKGRJlTmDoRFcn5LGTDIXR0FEOekqEbJk03XbKmzfUamwNNa/AbwBX
VnMlTlWilxJOVZqkErPBLEtq/ntRTDBG7CINxlJ11+lyfVlOXO/ykH5W7TqKo3ZdqsNCaJuQL5XH
0OzKa+7qB3WxOWQt17/locnZRwj8cBgfLdVlTtC0E7NGfblH5Ancs49JWw1cUdNs2vHNLeAQG6S7
+AjxAiI0ylPp6UTI0kfT/zofsomJAFw4pbHni0lLjn3xzCHCUUAYOgwY6F7dYs/xSDATebRZbhEX
RJWSAqHtDDrL2pDHKqZxYB6OLzW6Io7aGcUPpuo6ytuNnqmbduqupdAaLInZvitd3MWlFWiOnbA8
5MaTSftI601a9Ci/PNorxQP2w2bZdwdG1FlDHCBzToYaM3DO0dDbTc+OaxU77AIMq95pnlJtSI0b
qaZC1C19Nh/lkO3jwmTk4XrJSQeVEA9hYMTJom1keTxIjaDy9Ll3Yr5xe+4+cD95YAu3kUjiYJZP
XDPeIVLMnUkKxMp+uFn5qqbiMeATgJL1FkfaGoPea57bwndC0EZl7xyKrKp3xB6uXJM3jcowYpWL
+6EoN3YBc9blf65ng24vhA1lRaO3SaZMYzxsaECJJhA99iSvOIzS/VQVoGktC8IqnvWssj9KT/2r
m5K9ddLTGi13iHv3rASEgEMIqFMnP+l8E1RsUJk+q9yk2TSHN8tIk8BtEKmEowuEu45/RlN/FHlN
v9oVm3Dh1pRBjCdsZRrRZ1ZN+Ku12tpMetLw8MIuVcUCx+mavZk8knk/sbxspfMMOdteqykcrbZK
HRCBNuUWM/2+9KJt6tboAEIGBCmGem6fUtswz+Mhgn+TuC2jQs5LI1fUu64O/wgp1IG+RAagDJax
ZphB+0z25jS8TJWrblF26GyvileeELjKvbCRYZcVlczAtiVeqb2mnD3sgpdqrB2UxdbRLts7Rj7M
9SrNx2ScWi39Tm0u1VIojd9D6+RMGcqgTeTd8WjQYy0BQ+6I16xGzieyz8mieMUkdirNzzq8akn1
wWi1PGiF/es4BYgNVoEUvzyPTb9m60zEh9MENh+XOjuu72p0HLk7UjwM6PeQixgFg7UcBc4icGf9
1SgXFLbmCgPB3lVDdBYALoJcCjiTYWWui6m8MF5HJ9TZ/9TIumCK0E5JrZ3LCd93GjVhEBvnZphZ
hiAc2Kg8GO2wzMONZ6FicRGg/LxpFofZO3S1Mew1OXwPQ6EfBA6INKoDchAn5MnatMWnp6Eq1EYc
SzCCbJFqCDItEXAJPiq7eNPtMiIqQbsN+niyWrwf4bD8ikkKxqVBGYgeTBj0Y3bvfOYW+fMcqmPp
ZGtXy2/KNJ17x4OX8iAHG+Fr2GR47x1kF8ux86xLjWInxfRi6MkuF82xU2J3z6IQTSAKPdfdcgy8
ATpcKy2CvF62vPexttUaBn4m8KeDy/NfJ324juzxGivZJzZSfF9D8x2KjjKEs2FXZ+lbFhFnCf6a
U53wnhlqyToaBa7FEScYcPPzGPWkjVl28NGmakaKo1XipEGHraL81LwbWryXspFgXjO033WgUREF
yEGLDbU7yh4O3NFumT7yzofqvIoMiJi4VcHfaVO/m6PmpGOnIAabm13EtrVunOaMJsdXHJyTucXS
CA852w4PARKz0O9Cyb0TWp+f2UhOY2N91QntrWd5RaBLEDIyGTtsQvlrHS7DHsSRzGwBumRHDZMy
BK75g6NDgqhUKM6betszbtM6JDddmi0WxvkN4de8YRe5H5rxFEXS2FYe7C5YZDtKiEur3DFUvvT4
Ll6NuoPh7PH0WaH2lsfK5Nc8TIyaWPajzKkc40wMe+BpcbE3hcNwBP6J2zsRLZf1YqLqQteHfo/T
Ewfv4rL38u7Iy8ucMol/4TmyEpEKJEsj3VBfPqlxvJlYVvOuwEkZJGoYh4/FcPQNHHB317bubW6X
TNT5eWZvQ0+Lah66j+LW46UiPV6X/RB4A8P7KLP+Oje7e8mvm7Zfs0j757DeDQi8AnLC2To44s6c
7gOv0nHKGLaPrrIvzQsHVr9VWH9QjbHrQAi3gcY7rv/vA7BdVV7zpcBb2EBQOSa1Ez8pbILJ0ECH
VJhvdWT9ojalk9Tdx6SlmzkCW9PC5diLwTJvrLoqBmc/iMMguofofVvzosIDnfrqjyHGdIiNEgx/
WKXUBQAUh+55tM163ZDPsLNGZQ7sBFJTaOBhMEmp9Wut7ddxa5KUS62fV9W6k2QMThZOAhMuhsOY
IHKbQzzP1zRulX2nnTwJK3lwi+fKQcfUYn5s3OhpSEK8ObYDlxijZpEi7JVWevIqNTyRrvHEYI1B
qgHjy/KGNb6Ux6gMxn4kFuqc8AX8uhrfstDyTpiJRc1QaCrDCnmTy+KmGR1EXfLf5LR4YVCYhTK9
e7H7UsO9WZGfCcyCwrRoJ19zMFLMo/FTRfo2nxliV62+HUrzqS04EguayHEuEqphmEQzoSFemv/Z
OZex5VwosqtgsOVbzUQEOgF5oQLJeAwprhMV2GQowatWeGfFVtf2rDusm2auSDX8Dc2kuefw8kBY
v9tmpq2Bj+K1UaBLwRYEBVU6gNRT70mJJV52sSYYrFjrKdLYtKIN08KUwQj7Rd8zO7YkRRmEiqIF
utqsZa71px7qDU+Jtk4ALaGFxShWd5cuVKiyO4D2UqFoK/oyIEL5rafa973CxUwZWR3e5Pm5Ggza
p7Ah+6OR96iUR6NySOJgsw+bLnAzllt8YKt4KLj/yuZBs76MFbyPSM93A4Z7epkvoxjTNazPAt4c
s/q4+HINxuA5S1ckzj3FXQIsMYSDSnhlzkKOM84XFTWx6gI4RlzSbZSQuQ5tvwDIYv2wwbOFPh/t
Yd4Zde1tc7sc/MqEhlVGLMcAj78njSe32U/iAanHrPfSOagDcRKf9J7qamb+oBo7sFoaZXONQ9W0
PuMC9vs8n+JsBisP7kQMuHJnZzyFUbUH2R7vJmNGY6fCQh/UdilHXc6F6KQoQD+GiQVTgbPRl6h0
EvYVvg69aZU6GMniseDtJqIGDjwScRLoU9p1RIr4CtOJWinNJA7Ictg6efszwtfD/kt+AzkBsAzk
s5MBClerCI11/Epg5E8M8SIo7eTA2jdF0gjhgP2usprdfJ0NA47lzvPItnhUEfZsy6VSmmxDDQgS
/WvH6C6K+NE4wl33c3luK+/dDkXkRwxmRS3wkQ08c5pe5dvawicGDTULZKuu8yk/T0xSfRT33Pge
S1UEpAOk2m3bmJDuvOGtkvUHkRfNMdPltPbSa5Yo5yIHRzOVdbZv+sL10fVQQVb8W6jX2auXiZuJ
vhjpDzfvuDDjMYNdE4Spm5m2nFnThKKgiIK2T5o9U/GwVDaFNoVLx8NAFfac32vND7vz5dDQaN+F
tkzkoXok2SFy0wOpH5L/cjX5rvyqTS5DD9MgYz3oWN1ulml8HqTzF5m6y51p/rEXACMUhyCJvTVe
KnqqVvHWMVlAAbRljkr6n1aB8dPop1nFh2Lk3/205Dys+14JoNg81cu6A0XyM3a52zim5z7W97Ax
fMcrrmbRUvOiXtUa/UsZ080g3aUWeOlKfGDqxuS0E6QQJeOwI4HpSRE29O7cCkzwwD4b0l05Z6zc
aI0j+RiSGNatdVA7ftRM2cj8BSf5WonNbQkOokDoAKf0IBiuM606pLbYEbawL92oW0OXtLOXsU9O
rVu9zJF7dQbnQazOG1RB+hp5yNN1OtXQT1gWkglB7WweXDe85HpzA09/VKd634/iO6Mp7NCmUWP+
QCU0t5XaPts5c1kdi1F5Wv7c8h12RXwSDiR/PDWZmvxzUMLFTo7AXkXc7GWf0uYvEtN7UxsvgFHR
cECJkMb0MuJ6EszZZUaJUs5vlqe9eGncrKay+SXbY1dq0zMKw5vqRa+kElz6+T0zmpOrlU9C+WgN
72TbxV3Nyz9D1whf6nmNc1/F6BUyXmZ3nA7xVXGmo13jiDPVIEVdjQ7vNs7hO6iVDictefP/f4r5
gjyzBOE99rHF5K5mmyyGj6q3L/oIs7BNdnwq5xD/fIl5Qikf6CECjpQnaNWgGO9Q4XZlOxxMHPRh
hXGJBCDd678zp9kv3wfKprOHBWIkHwSZGqD96l10FqOyZhfn1c9osMx3K4RRHVgJXHsT6925OhdF
tSerCdx3/ORWDMBsrKDl4L4Aa72NrrHutQQaOe5iFdbdEP3kMZ21qfuOaR0jzwYYwbVv8c2KzMrA
LKBGUNT67hWEyPEbsrzuybARIWdOeStm/YRcLrbT5zxSToNp60Tz5Yyx02vRsLyGyHLxkvw66joE
JXzp2oR/ID40CWNtfkVxx4/XSw3g7vCc67ha69R8WZAQgzEelV9OhWNsu9eBVwojSEav5sGDBydU
Gy6+J3cI+nK4cNF8OqNyKOryPDPbSuYYRUz3MRfGpXavfC7HLLYvWuldhT789DRL5dwfB1ALHc4i
d7F2y7vdMui1Ika+vW8jgypNnpJoRJUUNHRQtSpJfqtf9X6+mg4pZFayEZg94q7eVy+5kb8MkdjN
pvYmzb1R1H/ZUlZMxi5laMrK0/NYLWXWPkazINynsBzPsTGBIDAvoVaoy8bRpzRn4VlDbFzm6CzE
cftSaSeTAlihHv2GOfbKKMOSFWTHMAAVaabDp1b3TYqKc97Xc4gzIY/9RrABKMLc15uPOWd2VnqZ
ve+GnlOSV2s/9pN2WIoQo0o+uvpLyh59mIvQGcgLtbT6QxTHp5WgT2EFmmUmYXjUnrGj7uTibSzC
5m5VdxjNlyodN3T711bJT4VV3CMUpF0aGEbKZjXq78BmrdbY1hKIsG6dJwKI6955JKZ+6N3+Olrl
Da7FZ4gEDTXKijiOLT3pDoZ5utIZl5LQt1JNTDPswVKaEdQlNpEvEeXJ8te5Tv2BUb70jH07a1tn
qq6T0rwQAn1eZK14G7x97XorcDgTYbyWKn6kaT1HynA23LXDD9Qa4rUtmUuavU+G8LVva9Y4Bdoh
nZRSTXvkWrPrUBRLcWN1FuAO+tQ77uWwDP/qZb42FkDxq5nKlPayNG4M+ldDW166XLsmSrlXeDGm
vjubSnIKefGgq9EjILjI9XsRI4nKYTebySZptXOmobyGplJynjiFx86/+olZQDLqD6F50vjGx1qx
3urBAIXb7qAknemZkWb5bsfHEQ6YTsjU8JjQLh9C2hu7HFD5xLKF1tdH9MhNrkH2QgvBZ5ANCOr4
1lzjOHgYSNtkxqjuMCOyPxWSvbB0t+kHInhkjPjZkReyJeBzZmu2DJ9fI34+NR23Q+o8cew+65a2
dyF1aToh5jwoHKzWZHDWYsfIjDMpcfuiB1+qJue2vFeq++dKQec/Zr4WqxRR1K12LrfktEypfnXb
6dSRvrJn+EasatzeCBPCQN1m5TZLXlNWguvY63VfmPnGyBaHh95WW8s2KLtYS/Ve66wkKyR/9pp3
N6qx85BiFlha9bBTltV1isiJKenwVhf2vRqVJ4h4WUZbkYElXLXTCLL0nYHHufcGooz4QkL+6jq8
iabg/WdgIxygNYq8E0Sr+JAsudk1Z/ChcobOfp6esqFT17XS4vKR+qOb9SdVAzlB8VJvwkI2K22g
W6gk5HYh5HOszV9TTWqX2mMqKELq57G4LP9MAXMNFfo8tdhgMeJqUKSFXEW4vs4kWnWNP+HQBfDD
KeAPeE8tw7PWfaK8xxncM8uMjzobhrw9ESiJiCS/SduyeX5nKMezOuwRLPF70BPyYuSMi9fMWV9n
X1qDwQXZK+CFxDGx+oT9XdfFXR0N6RPu6UDh3hii/2VsfScRS5kn46zL54EnJKgNhYl9h7TbYAwe
T8kK4150mCrGVJHzPYBcXSUNfHi9gT/uCAs3OZjZKhmPsrLTB1O0bW92r63THgF8D75JbvxKJLPG
4pOwjyp1v2K8TCtLzouUtooArLXXvMDeTNgu8FUg+XrJ1h1y/Up9OLX12TnaB30raNgsbQ6uvOZk
ya7surmOWVxvalHdDG/ho7qQWwvN+3CN/t9CW72p1l4lqo06kMkq6QO/Oq6xc9gVF5hDr6jR7mUz
037b4d8EJD6da/BxNb3kmP4j1QvvIJmh6PupXYf3OewA79CyNTCqln5vG9ak3oNgRTrYOafEvI7d
4o2U0KvqyN0YGl1g00JUhSBAwILW+mOaVKci6Q9hglhgYFmzarFQ4dJqCQ3jV7smJ4mlZgyCIY0e
TgNZV7dhV0OPgnsahB7CXEr4Siv+LC357eww2rpmCQZJ9ndhZdOBVIW/ga/kpx0pz8JMz9HMMWCq
TMFt8ku4F6LPouIWY7B9Z99S+iIV/6IqRz+s2D96qlTI2cSFUGJrMzTcvK2oSTzJrgl9yq6j2fDb
LjLXCiakDe7rggfKPgjNyeCwZ3dsDydBE8F207iwa4sOeEGhGSd/lmLaK/fTVXSxX2p1/I5gjhtn
3VO3Hho8+KsxRepXMru+qglk/hzpFRuKu/xfOCfVrSbguRmHcKY9jcAs7gwU+ic9114GXGXMZfCo
dg1HiSsVEhAKc21N6kbtw2EdCz64gvpRWOUakaYkAiCid+zJereRl1rVP+Z6PuSYL9HZUdAleUUR
ySYMK3O+mdhoxIUBVqctPvnFj2vQD0/17KWEp4aYzrEIRkhR0AsiFDcgzOFzI0aM85tS6NqIcOvA
RQWT/0oesrZNCt/KtdugwVPs6mEDuwD2DqqjNbc4d30xuytL4cxL7OzaqeexiRdWpQ4h0LfM6sWz
25J4OEdsIYVlUHRG/MccyDSnpe3rGoeNqWUbI+/Lm5BfGU2LL+O2XTsNzuzKZk1kDMob4v6DYYzW
ztTRxpfZD4kL8RfKuiMH0FKCRyrmb2INIslyhqkue1bkcaiJQHFbmo0Kmh8VJlbxBEgGxE7JmD60
WanZdjKtUzn66BYD9GzNKa45gAgf/7Ry+9XtyxPB1PWbbsk3bGQ8q4ObntWyIBSRbbycTD1gmFau
pANlJDHtJ4O94NbsUF7Lhpzx6WlKyetOMzOCsz4w80M7hKvfmwRsccR7jPZPhhTGpoy+uHqNoGeM
8K7mxbupVuQRDMXOjEmOmnQ7XxeZ/tk0Hb5vb435rT/FWyPu2DLE+rvdiUdhsiGOpuJcK4CtZF/p
LHFwySd6qm9VTYsDpc421cTr8L8ljwBiNf1H/qPuD5nXr506PKklkS5Tpylvo8NiRpN1d8r2Nato
v6idq2zNlwKG43SPe64sobisg4e62WPfWktpZ7tRMbeRpoIJMtnYomq2rBz2xmg98fVuEYYGOt5X
kC7fzZLBRXA9I4XORXVlT8+I0WExRCHX7gQmK3e547KXuHdvDMC7ors3gk2OOY/vqTqh6Ke2djoi
wGjXnzikXyAL3MLcq9dlzsMzTbesxhIuxuIKpOiRFMQVwREVuOtWUeFwretwjEI0CnaPum82n+iJ
T6NZbWpX+Yg8L/X1LId60o3QfmwaV7s+10VN1hW8727Rszdm9oGj4HfpNtBZbR2El4l0LyX6k9U4
JuRntOdcd79dbfzL1XenEOw+ho3tMUPsz0NZciX24Ask2CTmVQc5oF4c8WxEI2KbfJH6tz1qKiIY
i/BiQdBOjAm8f3xFpsJ88dNJjNeWRoE5iPJcLtHpSfGKAu3KxP+UW81T25+6jJHRkOZ70Fpms3MH
sSHh7bJMLxo2iZO8a411LgRnd0hyGFrPuarOyxdswjGIHYVw0fbGmPPUlDZeX8wQslOPcx+tUUy9
tZ72l9h37FfvicIhXkNEpGrUn3vVfSA8Y/dTJzACQthtPfpCRE9wuvP55thH7GMvmup9ywK2o2Ge
gTecU2PGfPLpTThHiCD0HPVLjdOvxtA3Zhm+hjEC2ArCLiXkLbXqb0KcUB/V3S+qp2eldQOBXmJq
2mtNEFbDBA3dDQvWSn6ac3EeJ/vSLvycTAXfgy8p+YV+v7gRlmFVWn53UtwLz71hBIlWAYq2H6Zp
PIlF/guWvwjS5MflW9LFEsQzoowfPHb5478MRxd3a3Mv5nwHC2Klt+UJqcoe9RusNz2QHr5hTy64
Ep7PTs3SgHgpUA9lvSdn404YGmnwQ6XcWMoCtrAfEdAtL50DUKvPMCBe8VudWO+zfJte6kkyslB8
oSDFtNWHqmGeULP5U2l/0fj5UyJ3ppa/TYzDwk8tYshYWvQ8kZ4yBARpZ9stt4LZfrQxbLIu4dyR
236pM0f75LT5kx4znHK4wjRBBuTnpLrXMi1+3cz6kRVW1xQJe5ke+7hvtzCWfgbJJC2PrbsVR6QB
WK9RUT+chLVf7bHvL8x7JazfIsteUVy8l83e7bJHhfOH9av6VTa1n/fhC9o5l2DM+beqxSWvkfNP
VfQHS3fXeyb8FKAUrTu/Gp1NesRLzo2xot2o0GAyPGXY7/I4N63GRqO/jUg/rS674w6UwZTEr0Pp
4tGc0QpMvwJaVlHq4JSVZBfp+pPoF5wPIu2YbqSnal8hjdzaefxaZZTUdRG+xpn5a8Ba1txw64Ly
kypaaLPHOpQl8urpQAv4sMfKkwRlaDhBWu/di8oPUF9JWq8ngsEQNT3iGKXF8rViKMUedXTlcoCk
pj36w8jqMvHCsxX983S2TNb/MDt73E1wRtYADMgb0hd6hqetmgdo+WdpIdjTQPwXTKU75EG4ABpe
ONY1ISLBWqXfKwtOkIi2NKFDWFRdNB7VA6Tzacxp450E9brCPYnllDj1yng2o/i1QKWSJ7xtRedK
v/UEyzX+zyh7of3QMG8hepApRZFpIhjVmuidF+Q+yuxsWLnJo8AnkNveXUGGnqj4ruK2OjpVtlEg
7fYm7yCIuEuSd+tCLEpLC2BcnPK5Uz2rHdMJYK73dlmmaKaz6Z3sE7Kx78b8jUYIx2Sep3VvQdaT
KavUqP0qCeT0yQ78k4631VL9Y8r0d7NqXpssDnp+QN8YMDPl6RbKxQmJsoakKfmIGbfxvQ18Zoq+
1yP2gqnqnegq72MskUYoJTQm63WMDlaafJRO+euo8U+XTwdN1E+RMzwHjVjUY1S0OMn4bMoQfb8U
iHE6pBfAp1aDgz9QGEDXvDBBexXvuMzxhCn1rQD7TgiUtdJqM2Y5wV0JiHSyMbA6BjfA0DGusN84
V94YPV2jiIWs56HgT3nY+kHsirJ59UbhJw5IUr1ZHEsedYmnQJkxjEsa7eLKeShe8ZH0hcNklB91
4NNlLa81CAylpryrGRV7B8TQLH+9dsFWcMNzyb2WzYRBES2w0+5sZa1pCgjw8jwk0iF3IWFYAFon
VsfHXOoPZ2xuKaPFhnQFNbUZtjS1tlKsJe/a8Lk13uuMMFt7QveSo/HSDe0PoQ3NEnw1k13hyk30
Y4+Ms08ZfU7Ve0IODMr7qx1Z+Mfa6A7rAkMDmyBvcA5TjawkGWhNV30irlWkfMeTyopFuzrWfPWs
/xg7s+44kTQN/5U6vh56gAAC5kz1hZT7pkzt5RuObanY951fPw/II9munpq+4RDBoiVJIuJ7t2iv
WEsjS27CPDz2VXTTdiq2GekqxytqEMNtrWENUttfxxACnB94u6grb0qTNXYZjwfDw5mh6bI7T8Uc
T196mfUyek2HlRsySV+yBqvwtsLNAL7JLV5gxzax/nQM/RSlxqPutY92pxwgVi6hXy2VPL83Act1
o7tvDRy8KPHGeX1msQWBrWu+dHJrdMllULtbVfE2oNMMmTy1BcMRGbKNzic28MAHBtDYPhrBeB0Y
zkClkZJQvxvvq7DYqlkJ56nd6NmOF/2t0zLhLyvAhKY85GF+U0w2WkGAi3+FB3RGHAf6rPhBd+w/
69D8XAbKvZN9jXwov0Z862Xt2Q/cjduLC3X+VdKPC5g8S1M0C7+afHIrZnXkGMSvWhm8Yo/g4TRp
fgZ5XRv6uKTUfZ8TqG3s7Tw566iErjqckcwWMWSZDQvSBuEOt6++4kxKLes5t+XelenKhpYICXMX
m9m6Y93kw9Dvq/wS5sNNkWQ4LnQ+w8i1C5xeKB5wB0/zeIwo+FtO+OwT0X6VVOpyRCHH81NjYwns
css3vrgydaw4TWOXZMNFWHLfRVT1amIQqtG+NwbjFGvWfWipa9s3Hohm+RoKAxFR+wjQxETNwBGw
VcwN0+q1Xhe3DX98n/PqNGz1ZLGK0+tJ8uwcS1xS8FtKSPlToucGA5VaQNLlq5XkyVE2xE5IyRp8
BJhxzrB84brVBW8o5WFojfsi8x/cEIBV5gLbCD6ovt1SjoIdLC8qQU4PMHoQTZQGNr/wGXGOofzh
1gB6cXEn/Xrtp9C6eLXlCzNoXkcczTdKXz36mdCv8xZCj1ngg9eEytoKg/uxxD2wGW2ymaxxXXXu
jS69ckum3KZIY6r3bpysQFRvwwERVQ9yRTROKPYlJAs977SvRqbZV0bub121dhdAiAa/tlKsi3Yt
FCNcBHHh3xt+49/A0j7OLRvrg7vkTLX5IMzRPIr8z67tvXurkjU2RWRfzM3aRWldYUPE6yv27mWN
iiOVhCxiZq8GDlnGhnIHYVNlBWHWu7CraBbVsC59zIXr8Q/La4qd8b5xeKcthwRnQMV5dhPoOx/H
5lORvsIWa6e8aDwlvl/qDQGdH+35cONjb9PjWR+iMKA2XOY707TZAPwR+S0f3TJlVFNyLJ9hyuXY
vUzmz9N5tVuzUIihbhR6n+3mjU3g2LYnWXeqmVBE9XGM2ZHLVu5Q2H/fvPVhbgyPpNvM/XPX2xVz
m9lAvMDymH9IbyPP//HQfF8RwKUbM8z1mY30BrO4DnT0Lg6xVypJfdE08UIRfSWzlCyFQbc3KkYI
+HU6gLE3TVtCNS/Q7LUsy65bp2+xTkIGY9XlARcZqFgxALP9rWLhtS/1MN/HcPuv8TTGqvxODnyj
wS1DRr6pGszcI8RRi+qSsaXSHC7qVLkktjcsXN+B/Ed+wEI2cO7DKqtWDdXWW2Ixvin5sBNdF0E6
oUrlEJy2D4hVOSS+A9SsKEuYsuG+I7N0X4c5lDkuDsjjo95Ixstorfh+lyjCeK8WwxM5hu1imApN
A7DiOkCQtvabCsnnyHvSoxhT4QSXjyyIdDA3OLDEF2l7vaW4oE5KQ5XouBj+6DrvwGdzaRVLT04U
0EYEOETBOZQebj+Rma6GXIeCN/muwnEYtnHTdwtKNDAvHMQbfZDcBRXqnDqnBKVVMl4UvHQOzKgN
nphSL/QT1rAIorTiOZJafpCkMBzsgUhChTWFR7LQGbKedurBWaU5yOeqoFpmPvXY+56ZQylrB04d
K+LMPqapxYK/wsN0CnwmQ82oVlEPsG0LzTv1tf+CfyEopNFveC7J9QsAe+K6Vs/YfTnLHBUzYioV
UxmKGQtLD9N75blKtcBH9Ai7Cd8uPpGAmCT+BcvK8O1rc3LzKAeyUTtT7tW6tdYK8bK73NDcveNJ
e1V0ZrwDDNlg6RHsQ6EnC7sk69vpbI/kAxCsIYQIBqWf6W1s2V9CyBpDfeADO+SOlj+SN8QKxc/C
bUWwhKIlPCqT24uVAH3ApHBzMz7gOQgfqRs0hG1IY8xoTDc204hnS/+SgDe3xIXdlkpp3Vduvhiq
zL9tKsW8lxIOYE0EVaKqN8zK6gfPVa7UfKlG1E36ABQ6M3wP0Q0ygJIqDvPCqoQ7gzWrq1nZxtfM
5Kzk2YN4wVNfOWqZcMarOhLsBsazxapyoKRvCkA5QnHy9krklnXoHYjXuhPJtdrFWMgZuQ3ftFeu
Az1KoSWAdLhZFa2SEtDZHD0mbKod3lpiTjIJ/0ykQaqzje0B63UiTbTevHOzkfFIJBrEAZojgu21
70+5QSST3zVGrJ9H2S7ng2EdPPFseQd8bP8I0tH8IkHmeaytEGSWkmisETDnAqleqFx/pbzCN4sI
5mPnhd4DKQfptVXlcjs3AagVBFWGtRwYk1l6ZOSu2dGwL+zuZI8ZobS8u67QGQ2ffSbqvDOG21YP
n6Dp89HY/fDc5dg+WgRj6R4Bt7YJ+QU9RxnnF7fN1H0n1CP1gnYfKWG7n/dAwXmTQY/Og1A8VOTi
PITWU8IcKRp1wRyLiFGmri9xC8gcwNs4RdLMiMQpTIL1hNyWHcu40h2uDT1O7+a7hPjozS0lJxZM
YTm0VDpMeBR0V3fzXlpl8dueoijGQkpI9IOZWavBgiEqbFAz7F1jhuK0e5Ss0x2/uyheEr5MpMWB
HIwnNNmILoS6abVMP7YTHDxkY8LrRCGE3RwzyA8QZlBl3Bt4GmMspWl/KD2rPww0TVIydIdCjvNo
lVp5aQz/qcysYq+YeLL4kzHLGEZvXblemouOKTx2DrCNF4YctP28McWQ7o12bXsd8wAPjr2TNsUN
3Lhuo3jECXeKnl8TiSUeUn1gz1ODMxXoBnAJExUq2YiAtAffl5TCYxmvtBCIyOxDddn5KId86tLL
VoHlYMY1DuejX0yaA7Dx9NA5dXjv2q2/b0okSuX06UnJ4rluWL4JaDfXfWzg+4aM9BviAfeaFXux
d9p4GoAvrh9HR9Xs+GrUMkRMVxobUU3Ww5W1bBKoE52SQriz2mMiK/UST1Hkk/y4Va37jISzK6Wl
ZhWRdmoqAY62LBc8Z6xudJQ6m8zkswgoICVecFEN3VqXBHVsRWudDEPpz1a4DYL+LMtRf24SZohe
XbXXTYFBamw4HvYsJFwbcDpWqgs+75ltvAlyU31UBbotUJRxX/SGuq7I0CBYx1RXJJSqwJCqovC3
KxoTBmRKNsa3l7Ao46VpR6Q0MVPEg7Jx91XS4Evu6BSyPMcvVqgPEVQ7br72meM/OV29iqRo7jSb
yNC8R847d0OtJrZYUCQ0ivip7IZwPaaJtyrCka9dSFwQ+MNF6eL+W1rZbzvejz2ppZ+S1m0vTT1F
O7goQNDQfW3b3oLTC2HlKpkmP5Pz17JM034D83LcFG2vnL2acb9M8uErxNnrbISZAw/9z7pSypOR
iJ0ZpMaxt8EGW9KYrgvkEYsuK/CCI5RsjQy7X5QqBuQB+DkKU5jLBnYxVQncpwpL4AYT2zs3Voql
QYH6S8b0oXPyrwpmxywnp7qTRaXWpkZ7b9W9QYoRZeBwctDK8pJyZ/oFicoqIRxrJ4UxQt7AYe4a
UJkQxTZR0X/V9cZrCFSdWq0fEp5aZpQEJrlrH5fdypUtdJ68KA9agObUtA8Nmlu8eQX+4aDeYxuQ
65p0YjFqBOm2ygo5iY5kwx6vcfuA8DPlxY0tIABcxIWdJc2LEwwvQ6Mkz5lNzSZVPHHLLF3wSoyU
41RzpqTrrlLbUJapq1AhYQFllV77tTG79TCxsLoWVVchuj0IinpMNJWNmWnHuTlIgfJI8yBTjuGh
doE52qy8MysUrQNV+rmljvC1kkhhUmy6lOggi6ggCUTbJtEur/3wOhfWvWsVkD2REKB3w8N5buJj
4S9BxjBnA0WqSPpBMa/kGPaWU+IgbwMjktted901vvXxFEzTkUWm3uOmOlkXRCV2mEq1yh0UFXpe
+Es3xOStx7rpgPY0WTGPykW/xSyKKGo+hGu31WwgW6YQzK2vHNOFl0dy16JrzXSrj3m6MK3C/gxZ
HEebyrqXelEjqlHRCjlmuGm5K+yHTdCHzaurCyz+bEM/oLp66rui3eupCUFzFMoTnP8p2x1KFsVH
77nHlFdXeY6EZ+UXaP53GCV4z4abFButt5mTTtF1FUM7JoG+yr/B3xAXWdz64HC3KXEuq8pw/cXc
N28QuAC3qEa8C6dTPIgEW0OzqflTnCsm9TIrdv9OhwQBPwg1NXPuYu9VoCEsX1kCg4LCQvHqBwun
/WNoILfqCmdfeBi5u2nCK1GnXJCOybiIjUqcm9QcqFoia+FbYjPYaZ7B4rR/EljaLyW10bOOWcQ5
kpTykIxeGZ1hvzArq59aNdNZ/AfW0Wr6hWpiItCHuXjiVUohkj/i5HZK8wi3cfCm1WjnffFrG5hV
Z1JaBpWyNQVKr97DJmOAUrIMlTo+DNS8F50kNyd3KF50YDWrmlzjFa6c8uwhh+S3Ba5jclGYaYIF
ga3tZTcSnZs0JQnmmECDBcDCbWFAl/CQV6GORtkdRhWHB/5vTiqDVQ2j+Gug+96xHoY/tVTGR6Nk
NQsbaGXasHfCLBzu3Ao2sTIkF9EQaD0kcouCj3dwKVuVNw6FX7+D2RcKCmYdHitWIJRV6/XZCeBh
3FINusOYqD5jhiAwkAFbGBvj2WEq+IerDDe+G2G9UyNvqrqm3jq1xFmhHYYF6zOCkxuZbrRR5GvW
z/eEcDaYGqcJGLKG+wzORdlp/lF4ouGRLX2xmieeutN8DRv0E0xx431dsOqpqyJ41o1k34g2v0iX
wnKF7nZTQGdSi0GcnYrRRCZiD1ZDgcXCGLP2u2+qHNwNPIcvIk36I2oAEocTfeXFBIzmQn1U6s7b
RK57jHrwTTJWT/lLgvOSC5Z9K5gckZOunH1zidNv9NpgfdSEiEqqDi/MQZbVjXD8be0vXJswwKtA
DddKbZMiR1iNlyF1MhomSmZd2o9eQ4YosGe1Nke8yIfOOgApJUuFFNB1p5lLVocP0pDZXd532RKN
a7rt46kyAhQ/MHnQRYyqPMSspfMSc2MXfYv3hWIskZKwHu1ccWRlS9YVPnfXsUOMNjbzGyXI8Ups
tOHYldZ6LIvh3Gg7THThWVPE0RviROMCLlcWD6h4poUJLjFUqMr+vvc7SE6+4a/Ksl6NRkv0m8oM
2VKjSeWcDacJZUlV8aBP1M68BSr0McnHKeScGwHFRpg1KNaVal+W0FyrOLUX49BpG6YnFPDt4Kb0
S15R6iTljdC5yNIJsACGDCmp1R76kiieVJCYFlTVUnO0YIFFOqUIrF4WxRDJZZ/6/VFkEbYRZMww
lpjy4kTOMcmYJut5Tmj2CEM07fs1IHh4EG5XQXqYqPrYnzwJfNH0XI+Psq5ieGPgUYWM5a4ybQQC
o9g5gXFbY85xnDdSOtEeq3Bj37M0bRoWEAZsxmvLwX9ehXazUDP0NHVi81UkvCiR+SG3gvKu5Jlr
J95PVirQHPBvWjCqhssYOcgXRrY2yVZd2rJsqxHK1GnYwemIV+iOtGV3/0LYvDi5zWMVUSJaZkbl
/4Fn5B8aBg7XWC0Fy67w03sxYqmih/q4HiwS7XK72A9a/bV10b9lFQNmMm0MXh1KG/HhKCRweKqP
pDayqjWQLBYFTqI+BrKWRyBf+2jJOLmuk9ZZ4E9YHliElAdFJPbStwgbI+sove0doBOVUcSc3qpZ
i+pjvue8MXL9MxhwTugIr15MrgnCiPdxOCoQ1lmadn1g7cnBWY1QC5aeUnWLsqn40rVqv0e8iitJ
vlY6Kzqm+orYosdSJI/MeoJ7NZP2lcwQZHcw4xpHUF0fm+DidL6+NgO92w9JtkPMjbt5oUl0gPEI
t04ws9bscRuGvXvERfQPrxU9Dkt1taUEIp98fTgSoDGRQEcoolp6KNBAMHMaL/MmNxqL2rV/qjsj
uGTosUGXzsHQJGdhLhLPElvReJ/bQSTHeQPJCUkCmWJowGHHE7vTr9KQVTQSy2Rj1e4j/8XowCwJ
S1imKFcZNNxuLNJTFGf92sfp6HrUcv8cGOq4tUqeuta6aDzdjyG04GucbsDQ0OmsohRJQ9FjrGwk
NZbvdsKPQ720ho9inJAswi0m69EbjH3gwUfVsx54EZrxTfE1oxB4LCvi1S2BAVJkCm+dS63eNj1p
FvxLqaRH9dKp1bsGJdtKuH23FiRervK0fE5k4qMELeFI+uHJrAvmldGVa0TeyeuMR5UUoqXWK5Sv
eq04wQ2Kdv6wjjShb42UiizciXKdBq2+zKzoG89YsjOoE1NDfnAVgmGbHlWv2o68HY1oZ4ywoytf
WNfkwEHRkEW4RuFq7nRVD5dYfCQLDNx0wEtneBZl+IDjY7vte2XyjeiQeaJcaDB+OZrx+NwbUc6c
ZqgWrkyIwbQxMID7XiCXbfbU7bTLKE1n15X5rdcS8aoPvbV2PPuIiqY7KL1SbQnqQTQnXAXHbF6e
ud16G/gk0XWBZlvJlO6SVMWDHuDQFSOtX0nBEDDokKHRliCz1LCkSEOxG9oox+FN7R/r1rlqGa4X
NZOaZc+YelaMvLjOfQdgV5avKLK6W9caYDIEQT7eVH2zakZmTGlssDJEVVETr7XUbfmHBT32BkEZ
aUfNsglxM6H+s8NeVF7Jsi1XAVJoL/erHcSK0Qm2Hc6kV6pyxOF9n3TMxvQuw9HQeFZcRKOQvKZI
phC/Yqgs13AB1EvhJFMeolvdBGVMeTfKcMrpCD9pM/uWdBRCh8C+8dbQIaFZ0jkQyg6SBxYBMU74
hxE2bjmc0jTULgLIEweG+KCR8iMKRTuYRfaMuWiw9ppsDQWMINVWOxZqxb8IO9ILWr4bs7ppPIzx
qxoP+6FqbzzrJrEgwPahgUrDxfUEVmS9VKY4XWxplL1GNSlLDvNLzambfVeM2PlOM4QinbIXWK9t
sD25q5MhOUjnBZvHcD83+iYngUo1VmqPqytrwH3A87wNzEpu40R8a13UYoWtLRsLPnQI/HDd2Yq/
Zs5aHOH8OldxAmt/isL1S62GwoUBgkaBZZsmUDK6JByvgl4Ez4rBNEkJecLRZ6S3beotmEor3wz1
Oh1TZxdjq/xWq1Oc1NlaY3vUseiC2IyzLiwkPqccRGuyvRn12vpa4lqmN+LQT+ZPIhKXou0+WwWV
hcw3vCWlYNgugqJDuM0aUgfyaeZGhvo1oOG4sNsiXSQQoJEmLNxQwUvJ7/2V0vEEJwTWN116DXjY
IUN3IG1WWxkOwTJFeRuGh4TK3YW1h4/BicyWUBQY2UBjiLwfnEOX5aQp1hNRL6p3vTome9WBeTeP
z0RlrzspBBWLksE1iPp13eY4Mw5dt5U2gEDlyhyWmZU+M3IcBHg26F+8V6dBXYBmX1uSTOVAb8Ue
VhEQUQQLQIlNWDOlbm4pzJ21sGxOolZQZsW5x1KNDErkz9XSsWpyTBNctX29RU6kLCLKb7ssybA9
e5Cjt8a+qzjXTR1Qkk1ue5ZVOPwRXlxEVNHdNFoNSY4c1q8H+FsFHqmhm3nXTRs91X1ENbDEPC7A
oDLOgG5i1GTUaFG3dQnsPCpGW69kfhewBkUoDyqJYdCNo7QX8OdsG9j+vefBxq5cl7JfYWxbN8AW
a6BeocRJhkzJrzGbKvawhzXc0LWzref2roHpuGpjWyyKMA2XNQnuO8gkyCra2sAUkyyFxoRP0vvj
iSJheO5AT3udtVTvYbaHmc5NlvbNtp3Gj7pvd3ZeUmB3MVAubJWkkOkjtMPR2hCvtBpjr95ryZd5
CtPJ+7HDTFrvkzWZPpvGGuRKdqlYA8JD/3aTlzDHrHdQnTsMOnCyk9k2Z3KnyQFpwohCHwil4n1M
/qKbTob4mz6wiZNCjb/CVtxfGoUDFxvCzsLSMufGY+Z7MAJvVba6f+hwLkEwOZgsEBwMaaeCt3RY
DXVa7B6VdmupLLcbNL4LmArDfjj0fu6c1eGV78eABiM/2tK39pQXUaCZhJrWmEosgfwQXVGA9jBg
abZhCfQ/1xG9HKCmSps/BFxhy+3To68Tx/G20WS/6Gv4QqM5nJLSabaWY2tHz1G/JB3qDANoHCeq
WvLJZO5WK7EI0wEnbnJW4oy3FG01JO8Y2BByPU+3mIHV29CC0GJ7RDIHHjAOwEi9VUB1rpSA0Dp8
t+GbSRbI0zAt5FNT5MNBt/qLrpDmCje+vJZFbpwAXo1TI/AFJ+GVygf+LOtqJNzHirvinE4uRmNy
C++tP8zvNkR1ppDB1aff/vOf//2f3/r/8l4zHB/AddLqn/9N+1tGzkTg+fUvzX/eZ5Sykvma93N+
vuKfx+AbJavsz/pvz1q/ZqcvyWv160nTb/N+Z376999u8aX+8lNjmWKpOlya13K4fa2g9s6/BX/H
dOa/e/C31/ku90P++vunb1mTsl6/fSUqI/30/dD25fdPumHM/6i3/9N0/+8Hpz/g908PaVC/vvx2
R0Dga/WX617hXf/+SbGsf7CAFI50DEfXbGl++q17nY5oUv+H4RjSsSQpQrpjOZ9+Qwde+79/kto/
hGlI6o66relcUWXN1K/Z/3AEKhfH0XSpOVKXn/73j//pQ/z4UH9LmfNmATPn3z8Jjb8mf/uwp7/O
sGzurgLsCV1ajrB1m+PfvtwGqcfp2n+wACoR4EfmayGy47yC7LHUXJDQDmEK2s1DhwfCIoG3tp6P
gvVrb0dhM4q3o3GMpd//ee18q/nkf3Wt5nwJvMxfzJO6eQP8j6PSR9vpcRaU0+aXvtAbWZ6+dRIH
bKXYh84TiY/NvE76aAZGouynKIDCwTcrj5ODsNBAKVOzGFIwh87H58MqjCdd1i/ET3c3Hoo1jSJk
RsDuana0N5kBprXmPFExWZlOWNc4GcvRIAJvdPfDULj7ec/KHXefojzDaXk6MrcjF7eVFoJUNKje
0pBkNdelCL2FPZWd+liTxUqbylBz27eaGwiE6tc8CiArT7MolOvZIZ42vttPnrw5CoCfD8zNecOK
NztEOcpeykns5htnKjbPx5jMKUvPR0bveUO76gV1tRDdx8rLXfvkT3tj3/eYK5nZAg9EFq7Vo6Pi
yIpBQ7SOFCDMPm8pHE0b1gdsZIHQPifKnJWEx6TagAO9yAvPWYu6PmkUDk9erhh3WhZUS711GQ36
0rzzvbw78op+KJIEo0oKiO1tFIXVrmdta5nVbaPG9S1/R7tJA1QLc9+8mb4rV04Qetu5iReCB0Xv
/75ovhFzjo0oMzLdZoARHgxF7gll/NjMfbku+1/7WiN/+P6Z2+I0hC2c2i6+KUXg32HIbK4rw4JE
OFVXe+AAajtVv6BoWK+LCC6CpunNLpddu7G1IjgBdCEFBdi81ZHPgoFH/lNERBfrcafd5ykCmkzv
sSvo8FKY9+L3PSpfwVvfx57Eq3ETxr611GIyGzVcq9eO7zb4Zk5tChvm2kP2B2KIq0QLmnbFUt+/
k4TsbcayLTbQzO3bvIIC2ipgjT45g6TJJp9rF0TcR2J4NGvdPXgiMhZujbV9ht4R7pILx1GoeGry
0MOXj/XsBIKVnVRJJgX1uexUyM5ElVbmq/lAaQ++xveGI4pfm0Qn5d9kw7zfjT/rYBz+Nem4ym5q
pmlLkSOTo7LD0ou5ssEf9N4sU6O8VONWE8x2RrOmkGpEhrYPST9FExPhCQ3JE1Lw1Pl2PKy0r1aO
g6ZMmDSQNGMxEyRUaW0q35Saxcc8R0qwObVh8IyPLbb9FDcDbxIAepCgSUsarjzES2dnNPu3DWU+
rgh+7PHAqjO4XGuW4MO5x0G2N3Qs0SSYYOaix9CHMvkWUPgELeifSC044f+6JjnT3c8b3nru3pze
I3MT8JyXyUebD/DGHVE5k5wB+NJqyREUUy4YbsZnz1UPGFpYL34w3hmjGWCkgeWJarrhIcM448i6
/PupLbTf0Eiypx+Gwu+jzY+jC/yfX0YXh8AawzEtw7EsBix1Gn1+GF2klgQNoQj2a2QF8TZwojCG
q/C/hKc6wivxjQU1E6B+aP966g/tv+z+em3FkvtaAaFbkm+vPjQF9tbm0N8kQRA+ZMBDCc55bja4
y3iq5s0bwBUgBiXB+QD28dyV6JlP1sV0ij1dAXLhTiAMVMD3y96v+Og39dEDSvr3fkaRlix0u/Ru
sEvkM23W4dlblgfXAq4wLaTTXtTuvF54j4mjBFvcRpOVV9r5l3aP92n0pUrgLzF1tTdWHFWPipJs
k4lPOeK4443pWbFqExEwOWeDbJ4H0/Q3o4U0TZN185y2BZ4cZeXfJGblbUoPOoFWkvfslIP/uXVx
o4fM0h9a6CHAdwVrP/orG3BGTUjZKAIT64EGP5Gpv3Fwoh1qtEVuEvmftfqmI3382R1SXFkRCsGM
odtrjS3Eq+DBIwtpXxsjDgV4HX0WUOX/n6fP1n99+qQUvPEMQZSPpfEo/vz0jaGwK0u1gpdQi6BN
XzN0hZMgggKexcJVZ84AmeoWeiNDeTZ8VmPHgqFQV5RCBnHrk2NHFpe+0roMuXDsRodSqBCX8vL7
3twHd/0cERay+aV/PrdvLMy05vM+DodWcS5FyX/8X9xu7lMrsqb85gIjlXyhpukOap2Yh6jEmzQh
x+i5ZvUhpy83YWTnwjLQnU6n6kSev53ajtTg3k/FOly+IEM8hzm2ZpY7ZEuNYB0MqZFFAjkbCsDm
2W66LV/JVRcaIQIG9tSY2uHEHfu+9/PRX8/DvWXVEy/8du3HUYrDWJKWQNk2/oAHZULPPjZOrm1D
YZXbj6557+PcyM3Vw9y0zOyA6NTdBBGOoVcfp3xcO/eZGWYnkBAAlLj043a/XpY46q0SoZboESG4
YzzcM3jioWNr5bOFwhtvfLv76uX1cSQll2gJtA9BoJAymGBlXZtOeasFJDwrZvqA2ynLQpJcHt5b
o+OJB0iVD3qbhDfa1JqOzS2dkerjzH/runH6Ce93+fh5Hj9hbr0f+/h507GP1vtvZqax3EaIP65C
SHlHO4fP35s6ROWJDjb3zXsfm2g+4CHjgCX4/bx/dTIpr+7m77/JUv78RWbtJIRhsz6xNMOZFj0/
f5F7P8CtrBTKSxCqd/WIhZqNvdaxitz2ev5GMyX4RoaEfWHqExyL936bfkgD3/vbMQCCBaicphDf
ehk4P5w/9xOK8y12vwSlc+vUMRQOvtykFr4/tW97U59KtXQZBsRAOH5FrWV+xubD82Z+Cue9+URG
R/TfMylk7ny7uY13DXJenwzijEkxgdb5Vdo6KcweJsVJJtS1T8zxYm6qqR1fai18a4EKmnfCBeAP
+iSD7PV5rONr2x1MMMS6uqFanCOdj5Jvhelfh5SMP2MihR3b+xmW+UJUdNXa1payHtVebUKSPtqA
73//KZrWXz/FabGrQ0ZCOYDj3c+fYt4MmeQdZL8oXow66crEoWg5LwwRF8eNrtzPjSjadGau3CMj
zu6C4UubwP6vQu9oWSWzwvcmhoX8wqCtb0edAJ8EB3qwynhjjrgnCSP2NhWyDny42BNT37w3930c
zXIX/u77efMeHva3WjoGh046LCegUa7qApA5AuF528wHsgYt9EfffMrIIAu3mgPQSdGElNN12tQ5
32Y+ez7RiTCS+vv/sfXXb4pkcWjYumOYts6a/uf/MTSxQFF7X7yYKZYIFfThQ/O+gRXJkzq369pg
dkiNVdRBtfvoImUBy6+gFcsxMI2TEkTGKcIdhSCt6miQAHDCAfZ7fwAjjCKnZiCt/enAfBX+E6xs
QUTrxlHqbTYGMj6pWQvlX0+eiz7QtthVVhNkAnY/7U39GQ7Dm7dzo9CIbgwskQAa9IdRz5wzmU37
ssvFgyAl7jwdK1T7h2M4POsE93b3WRYPy0xHa4moL9zPe2E3fN+L3/c+jn7seZ0MMRmryvXffzaa
+OsXwMbE2LBMW3UoBxnqzx+OL30XJzq1fInqdKwMBNYOoP6gwBYogGYhAcytty6poakvU8AnT5AW
F7+1p7Pn42EUDLsORs+Q2mSGJL45+QxlP9xmPjCfG1jYEtcZqjE3L3GGy0blD1PHHiUvNeiOB2+o
MbwsPQFhNyUn3cVlIK5T9Y4Y4H6ZZop7LHI13OrBpNG0cHLFU1BfYhFX3okkhVha+d7n6Y54uEyZ
dQfD9aJbIDwEPwpClborEvASdV3g8P+M5MwF84ZVq8WWe57PiEurO8Uhnon1/LhOj2dvNCqejdMz
2xV4boOFxqvm/cjHiRnc+4XwSAkngqe6OJTD46In9ABTvDu9Q2kbOPjEzX3vZ9R9ES203r3F8r+8
kE2d4kTuBotqas59QUwSCk6M4ULOK07vvZ2yUrvMJ859ihOGMPLC6jIf+LhXMi9cUx0tJEk6OwP6
WVHb6amZ+DbzntST7JSbJL+ilgQz/al/PmM+OF05n/pxkTldWU5Xvt92PmPun0/Tg/7ttnPXL5f/
fNvKyf6fMdv+y8Nu6pZhI2vB4oVXvvjlbV9bUHCGKHW/RUgQcKzBf7IZC1boEyhBYDMEoqlZYMx6
ZZZomrMR7PsNs/jlxND2pbx+O30+acam5hvNm/nIfMu5Od+SSKCbWCfnLggptoP5Itur4ead8v3c
M3ZiOEVzt8xDd+V1KtpUBnXw6umK+ThVWzyrZRxhkR0Mp7fD3++iUUW6gloCbOchDbQx024V9HRa
mKEJn3fnDcQpd08OwtxQOwPF3cfJH6cN0xEcipz9/1B2XsttK1u7fSJUIYdb5ihKlKjgG5TlgJwz
nv4faHqLsvY+a9W5MAodQNkyAXTP+c3xwdMI8pyPE13XUxds7qq2NHflVnFGmnoCSrFmn1nE3o6i
TxwMIgvUMUxz7M465PJQbk2YEH/6bhN9p/7zCaLPycmt//PjziJ2/TmybBENQL0v64ZiEa4G2/b3
067pXLuE1Nu/9yURThmDNjLtpt4bR95PD5mRuPncqvXfWuvjjhHK7SPhqmqDnrabi6Y4tPkTqJPi
LBoTuBvxueWuRNNXUuPohQZCda5u3LR9bAP3dxQXDSU4Ug5HlfyJ2K0Pg7TMuk7ai9Z1jx7jM7vy
Wzy/bvM0sXt3GndZOMZCinfi5ZM4rBCiPJYpauENk/3dJM+XLJDbrQj3U60WZ48iqCkOeYTXDsgv
iNgs2NzB6pexZqGwEVHQsDRv8zNl0ICd1/pOD/uJ/MFZYvb2UzGUh27an4p+fYj0nYOrwFNt51/7
Nexm1kjTSzi6suf+2xtM/xLPAdvnyDo7akI6vHQ0+8sbDHk7SKy8lt6jKlrWhKNwBZxKXRXwUgvx
2r8tD2wqwO7sb6IjSHOmimXCAP52ARrhz3zRJ64cgxFRwQ9eDtOnTguP62f9/fnXHxqE1m8K/u6i
PqkekunQWmdf1ov76zJwWgsSVbn1eHYS3efhQW/Uec+t9iAqWcjgegCHMhAlrmM8pqMZ7s1CJXU8
1bmI8pbpAt3l0S66CKJzAUYIcVWla7FcpUi1WfAYzDai6SV8RaH7oEKb8iOoMv+MimTKbVSkS8So
PE3+cq2CFduF4rlkO+b9bxch5b0/6cPEQcJ6aSQXi+CFLjHY4Em9DdXyN87lqMhkdVz0wAL4lyRZ
2uDr4y3aaTMQtlUEPGYAEjfIzR4aVj7xm7xvCBrmpetrrzArAH8W2drtG8SUJJQf20LzH5WoXzpe
LZ1EVx/0FJfIiPo6I2TZ0nQqmqQGPxwJ43MAYc6p0B37ZE1nuUHJDwGyeHsbwARqciMbUcMw7dYv
PqSp0/bTAOFf6EKyxPoxcPWRopGCgBXCGyXEOm4iQNXcV6/Ap9OVBaxubeb58Oo2OKmg7D1Hvv8v
7zbFmLJiLBlJkYqsGc8209IB25IH1jWd+Obfzza7UKt6qMzsHfWoDZreLbd10tyF/RBN4nKUkF5W
9kdxlgHfmvRid+znKmMnJk/NpHOR7zjaOZZj6+hkQbLJwTjuarC/R4us/dJCB/PIy2KqbQmS71bS
76MmR91axkju2kj9aQ0DrmyycacSEzwSxE+JcNkDeSVWJEhpbJss8ZDivhuh6h3XTYIey2/VCEIN
mc1FCvxnPk6vntvB9IPqYE+HW1+bUiOh4CxsYUa6dFje1eesNbepW24StddetNDPFkOuG1sjxpOm
Nu0D1UX5uYmH7hzW1JtgaPWcA/GzoMvyV4kO4kwc7LEcgPS19T6rYmUj+kqnJUOkevL6um0m8URl
PEiq20Zb7M1vTbGxFvvuj7miS8wwpXyypKy3Ve4N+9thbPNhn8QJDNpa3WDSnSNk+ZhybVs+CSsK
brZG2OknyjsWTZoUuCjREl2IigsqFvujaPGF/NNPvVmwwlQPe5qPPjGFHM43pRmqdUeMt6SUXE6X
Xd2bKJ9Mtl/54L0lWqrNiV0Oe8zt0hcFBxrRj4FIhrdFGC6JzPlvWlYRizIV56QnKXJEQHbm1G8Q
IFlFTu+uUW6kJJEGf0TMX+CfsG/7znxMQXNe6mwlAk96pYiGiB/pvu1PI6KBBR+h2vbTNC+g2Ie6
+H9eLWgyKe0vtxRrBEs1wT7xmjHN6Zb7lCrotS6FUTZq74nP/WLpsn0QB8kew1UxxAhoPvquMh6V
QPh1Dngn+cCdZ3zMEHO/NMV8AythlF/8k6yixidtHHZh6xAYnQ6Dgf+2zmvr1mUGlQz4XU0RuGf6
dRqSx2hlynARRZ/WoYsxCqdYyQ4uGnlfJVulL5ynwpTAs2s5Gd2pmY86vow1xjiiGQ4p+cAsx011
Gm1s3CZxozyKVuSP2ZNnXC8UPYmJ8WQYUrbg4KGCFgpaHUHnRu+B9kx7FkD9vAv/7pOnPvgan+fd
+iSDzPU11/blukazB3TEakQdkffWREn0XEGfXiqqz9Jq8NyjOVIZjf+D/IbqcisrDRiMv6ZSytns
9WmqUbTtIugRqtolFaZu1vp39nRA85YdZGSzVAL72AYXCbjCaUC0Oxv9NuvLrVSqsQyJgzlOa/gY
PET1XPOHdPnpOujR1jq20QEUvh+ftLH+NlqO/IwIJ9yjw43nolnmnb62Ij+lDpxRKBfBUqPEbX2d
HLvg1eHf7EXTk4pXy/Cbk4mk9tmPqrmtGZQeNCQTDc14HIwiOOam8ipWc6KL3Nye/W1wsjLHOniR
ftYHvD/AKbHtUxKM63KFWNJtp3bblolRtSBu9GW/BmI/2/ZKYO+c0eXpU1M/AuRY3/o9trp4NJAR
HKq9Nh0gLFUkDDkb0X/ytEMw/tElzsQ0MUM0xUGurWrvukq1JusONd5r7LXqWpS4ZwEuAhmMhWAc
IGl0nvvsIJuyWuhQgJ73o5uC6JmaqpNQxWrKyVY0szrdt6ninie+q1uZ3yNlQByF9Grn+Flyqf14
L8p4RX8w9au6/D/7LWLqu0DSwC9O6dDedCJc5WiKnKjIhoqBW9r01kepxyZHUipVsnaE6JWtePnB
B5yat4Pz0YSfC4a60IO1GPWIfQzX2WWhhscx2Lp5AfbWCSnk7/V0SWmCfezZhlNS2BVvBA7GeeCb
7h7GinsBS8zNHhRvgOT0dajG9QoQav5WqPox4M3+aOu+c718nKZ9uTxppIXoZ8sAXyUIqSOjmPom
f9AyALNhYmk70cdKQDlVo8L/A6KJIbXquTGyW7JxXjlZzSXoXcT67MpZSZJsXPSBVIKyJIEl+gxT
IYNhXZxm0vTfpqXGa9SxTJ75OUJfHdIewb0MK84UHaaqBdSkU0cmO4U7DYrKMrc1T//8hlCMKWLw
edEFNtRGImXKimaYBluQv98QoIzQqFOagckRLOWE9dcetgyQMy1QJtSZODddtIitlctz1Tf1uSGG
rhPE0PVQGvk67ILJRMMvYJyl8TUQnU9Nm+/mUqzP3czM15kE7Vqs3s02+zOKMDV7cLhVhX5B6BnE
WVM1l9Jqgu2t/yaF6P4zKOYLTcRtmiN3l3CszpmazsYU9nAUUjJHucOrqsTcU0EiEeIqh1fcYPuZ
Q4z3LnK66zSJYvxjMnEdxIKH1YW8coGtXvNjou+2EvqS0bhN/rKc+tK8fTLvKaxbppTI7UPVHqig
Ftonp6/vRF4yCboHHH26F700KKjFaOXgSBEV3N7gL9GyJq+VVt4FFQH+RgSIqTP0zi7v0pmS18VJ
N1j7dqq8461N9UBlJJtqKMkXTE0xTUXKdMjRQWOqNhSEtcE63r7LcC8vbd7Lu+uXmfqTHgQSGyIx
RRzq6Yvvm9kFnJOMJRAtcbjNFZ95vWkkI7t+XphhA12N+Jeyo4nORKIhRVQG0AvKP8/ioCbBtzHR
h71oUVhg37vRq2iIa3zLVbdaDaTw1vflc/o0kv9liWVMqsEvN5CGwwPWBYqqTWG5L7uWqI+qxPWz
/Fvtq8mOuJx/FLXmfYVVdsTmY2FAmq0o5qQA/X8NiwFwum8VvvV7EXCpnVNjeu1ZNKKSWmfVtf21
aEp9oxxltz9fgz1RJP8qMgtSRGlTHa9ggoXtldEt4HR4UHVzgH3lYG6KsHkJ2PoAnoQbWI+jczJw
lYSJOWovdoq7vegTqmLIm+Ti3GItWuMADR+tHdqmrs15AsJU1kGvOfqD7Y9L8ZdKVLapcoT/n4ga
uVnjP5CqptjT664xpFIHcZ+lcbYVFxSWae+6KSogmooWUz0bBTidUwBzyPV+UbNaujPzgahhURNn
hDTeLT2KljEqbrC0EUOVJH9zclvfDI43ogH3/E02pO3C63vl7FvAI0ciAWcvGtpFP52FU1/m2upR
Est2K1Jw/tEDUumxf2/4KmmT6VBN+SXRz6bvXrTGAE8VP3T2WKZb96PUvolHR5XhmtiCQF0jYfb2
OPiZ2Nm6D3XcV0chWasBWW99Bw6kOT3SxQHQ/wOC7uooWrcZQvImrvr4DDGDmqZhpnHHz27PRfGw
U5XKP9buzy/domkhCj8S1xCN2yNTPB/FmNsgiEcrdru40I9tZZfm3fSywrR1ElGzfWbfiBgmNLqj
rGSIZey4JzjkB/xSjfAZMlMLvbDIvhdJfe/EuvvbpDAvnbCbkpJT9zSqP6ta+ZaaDjVpkQlTioTH
LgdTtlAlzToOamgdw6kwj1KTbIsd6QPGi9oIFpU+MZDaj6bPGrCVpWkD3nswjTBCWt/iOH0arzKn
PfItAKHm6z8+TmIvvPaE/zmZhmrFgt/dRntTju2j5FfNOOso5Jw1hlSyFaHTUVBwLorazVdpZwUP
QWgAz5H7AExaLU+IMsNbSHLkrMTigKdP+RAOp1iy1wUitsPt+Wfx21ix3sNeVKwX2upc+7a0tBRk
lqCoYri6xqvi6s17E5gJvhske0A3UM0k59qyKMkhwbXFSYoZWUOpaF2W0TFpGuvOdCmviApL3Up2
xkvXdox9zs51j8+UuRfN26EsZAhUIKZuXY0ZUe+GfH18VsqqWRPwXhKE9u+EhXY/FajYk7mv0o/W
urV0yZ1leIGsfBDzczGsk7a8D3o/ZOfhkeCkaM0OwIdoreasw7gcd0qSpoc4qpVVo5R8eXSAiJXh
Wi+FZfzoRyP9lUfazHKQ8c1Gb9hIRdm/R9QbYNxXuYuBCOrMniAIGX6AFIWaD3FlF49g9YKljMHM
SgxqQW2dXMlZiUHR5SmpBNojz7eiKWEbsDc8gw1+F9UQ87r4EodafBwLKAS5gR53VVQULgcJKRU/
Jpsi6yY5FHEqOsUhmoavZ7JqYImakny5zRFNHrcmWHZsTiLXx0+s18tghxfpa5/1zsktEucEfJ6o
nhpIcznKh6UY6KKs37ilJ83YvVgYSOLH3UwUHlUlc0YZZ96q7t7rIdSnhHiwDQvx70tlmS+uGp7F
wZMujVu49xIRynNtpP1eGcpvt3EN9Niyy3t4udM1+GR9t3HJZqFgdUOPCUpApsTLv1NObi4cU80O
1D9Zd4oCiYxvSvLjf8zAV1pZdbn+qrE9OwNAWYFUUC+iFRqUVX60pjFWGqScp5mZIi1vrWlsMM3o
F04haL6zJrxv0Mxd77ciJkLckxH4JEZOqxbrXAR7bp7cDRNVewJpl+XYPrlS1Z5B9m5hOEnP8PH7
Q6HBUYIgKj2HeWetw8LPl2I0Dv0K0mKOujhHQiA0zZhqxfdK3XzaHLRdm61L7NyufaGnJevai4BI
RDblZ6N6bhIL8910COJla5LqVTq7OosD+dK7Psdvsqac0BDClbIiQzZ5xy8pc5MP184YZNG6VUml
ul7IK8yEhCTAU5SSpUhhpe4U+lvRc+u+TRXMKzEQJ0o/TZWpJVy3ObURmyCT1SW5omqGujT+VSEu
UzL3l4WbHOHkur4YsYNkX2lg1uYK4AZML5o5i0RpcRXzxMHOoRzvIntWuWs9qsY++vVeC49Y3r8n
XqKdefnM5VhznkSkJbPduRN0+Vm0Qtd6VVq4BKKlEgQFAVZkO9FsYdIsSMRR4zfFcALNrNdhYKn4
C/Bp5lAOO0ulnM2w3WrVKvghqiqlo6NbGgdZJwxfWoo569zaf+fee2iVyLvoGi+wXE20lRxkBW4q
pEPYTa+rUsLRKobnzyO4eXRBea0bfxg2qJDaczxiZiOmhBHRFlQg3+JO4n+k9RGvqUn7L7kg/X8s
Ji3ZshRb03lhaMqX3Rj+72BtnTz+Bst/ZrZFc69oUnWOKLjd5VVUABks67Poy61K4aEPGEU0xcCo
WV+v6iUFZpJTg2kEQpGOc7t3wPjrze0EbQX8DJxQlkSjkARYGgXW4oCbJ9YOhvydYvpqn3qYKc1U
S6328nQQU0RTT7HZvo7cLv50jficfijf/mX3KsQd2aeUgUpNtEz1DzpoHSXb199XVcqV32E8+aa2
abJKPAWLt2k9oUwHcZZTdk7NqVyfy8AKt6JPEAC6wmCAPEAFTx7zxBsWgApe6xC1FlsgfEkofFNO
X85aNVavff3H2f//vA5L69rwxrVIahkIgme+TmBNbItF09PDaC+yWKIZ6X34qSlGb5Nv19ZZa8++
TL41varkB8US3K1esQ52lmUne4g2yaTuEAfi9do8cTRtTQDWf8Q3Mj2ZlgZ7TS7ey2jAqAYl1AN1
Guomj9hE+rYesS/QNKygWvMnLK2K/+2fZtRIkKf6cJcrPJLNvMonHFD66g088iV8h9eimfbWk5RZ
6UOqkpRGnXenOVryivFGtfElSpuvzXAEady5oD7CdnjW0l8hHjivXZyme00H1iQ+i0qDYIFtdLUT
owNe4ECaSwSjMiSX6W8gPkxOKJoUf4NrU3eeoIOnD42TFueqNe4SDyqKAYh6C7YHTE1vGaQ0cIIO
wkkjGxXBOzfHG9WZ2qMmh9rWDBR/VRlh+c223qXa8t+/XOg2yss/f/9Vc0oNf/7+a5ZpqhZaEIPy
fwDsX54Xo8ZTU3LM5NkEZTk+AyLSV5UfmgMImAX4URcuM3Ayvy0efM/TgT/SEv1k1igMvbWppiHy
jgwMlys92Q4m/PrU17Nkbqk4Q1M2W8FZM/pzUZh4XZvN3Cvj4Sy68DZuV62U1gvRFAO66jyaZYNg
cLrIojjnUPnjRbTEoXeVnOIuoiotkl9ccalbskbKMLPGpSA3RCrJIhNegQxzCEdP/aUPSGHbyXBB
Sedti9AK537bGvUkhxrnqm7ZC3ETX295QfgI6myt6+Xea+BQG7yW1sAsq5NO0ut6yCNwqHpsxJ8G
/GmKuMKarhCT09x8VzTXpH4mpz6uBXC7l50Im+qPs1KMiDaCBxsLcNv60ecOgu9potTLd7Vs3n+J
A4jmrQ/Q94iK7SB6Ml5Hn0IGtTr5ahCng4GW+jsqQKRnL3S/6Tz7T6LV1Ce8lOxLorrJg4wDMWkn
6Vlt/H4vy1BhS6ORnilSCsAQF8uqQ516pgAHH0KCRw8V/yF+JBuPUsgB865s5uRhAc+RZoJ3awYj
YO2C99hLrtRAMBnavYPvxkQs/k9bnN3m2NNs0WTbd+cTZFZbpd9cN3E+wYud7+YXkXMXWXZxBrm4
AI/voDQfcjZ7HqHk2zwjowKsksKR5YGin3B3MWCrsYLSpqY44IRunFI9f5gUvbuhNCZOTxu5x7J1
Z1+mhQUQ6Wt1nDy6+j6qSv8kDmlfRnf2cC8aRAMJOxNZxjNVHbdwzBJ9JkYsKtUXiq4Qtp0udfgy
7e06PPLECc99BXow6+J70crNCCwDcUjREockJsU1Ul/F8oL54gDZmbV8bs+TqPWPaTn8rNxWu0Rm
DkSW1hWGKY2fWuTcri1B2owi99NYS1HUgtBrsvByE+9nP5SBYnBWd/14PRN91GFqM3inCPQbcMzW
BFfWMsUl3WY1WKhcz7FBjdbJ5EdgkfPe2sUwbOHHxgfVdqnHkwb3rqHAfymR6jxnCcw5PfVhdxgw
OdyOvAXepb9C9pM/jFTh64x7xCzEGEFvAzYdoB1mVuQlANjj5pAUkv1u+tVv16zt19SBL6HnSnLJ
qBKDSUUx0j8/UP+rctfWkN+weeShysOU4S9anMh0/bQrKuvi11CnxKu3y7EZijF22V2rcUEJznNZ
jnfi1StGk6D6MypDBL+O3q4Vo6rRbxs1yx/6/3G9+DhxgQ97fm6UpTrs06JH31WDUvtSEWA2SO7Z
DLfq7BrEskOnO+hApKb6/O6Sl245xxi0u+hs2hvErpKknvB9zF9GOxh3vQWnWjSJFMpL29MGHpKM
mp7VkM6ui+NY47VnGNm8GArMQY3aWXq1b26o/SnWRqual2Y0zmIjONSjj4NxUD2GnWFsKk8u1l4d
Whep1c4BpVIbz/CBgPYwRqssfQPXLS+olFaOupaqe9/Bb8PJzPY5qcxnEeX+mIpfxZ+pVusq16m2
079kXQ5mv1YtLBCpQ14oMbVTYQbG2fFZ0zUDBBuVFOxRqzv7XU3Gs8lN+S5rxS/L7803LYcU7+A1
90LVGiWRptleeosiDFDEzUTmHhZFQ5BClup2aRe+fkpTqV0hDPbv3DKX132j1wez062NKvXOzrGt
ZAcDoYcn18l7uwBVOID3OzpBFqybPrfu8hDnENMexnsVWTApwK45p2EW43Nj109VCXAhxVL6mQcX
RhtJr7ziex+jmuikb9Y4vvIvKX+wADhaY2H9MuDC6k0G24akzQZbu2bW6ml8GrKheEjz4r0PNeUN
UOBkIq1gW1BRCKnE3Uz0J31trUuEUKves+Q33zM2Puzgp645YcsUbUdnwMyMUmkqpapgTlIr+qEX
kDeLqPk1FPhFNWaTYy8VeyvVkLR9XaTe0faMZBnLhfcSdeZz54zNL/C4UMQMfWVmoboZ2NPMMy1q
zgk2giutkds9HJWIB6KXr5rSzx+rJORx6WvJu1GMKyUv632UBfHcinJ7T+Lfuh5E0yQbxxrE8Bdi
QLEUyJLiVIYyPD1FuOZ66kynWj2m+yj49DFish3U3dySs3irSk616Du5BMuPYXZjAuXykLg9oY5L
eeHg2KH5b93ojz9SXsxzUEPyg1pAspZC3d7okqfeS77NrVdYxXvllXNxTWrbvxtVzi55okerhq/e
3tCozJZAGiLh9XvC0aCt1DZMdjwNHwGrs/qYDtq0ShH9ZTM+3rpu/WQlH0Wrc1WKIuKgun7G/7NP
fIj4CX0bvyYaMgEzsI0FxULeUwNifoK73aswQJ9ElwnjvyKZfJKnLht2FQWUgYyVKPNDMIzIKkkG
iKajDsTjzLVuAe2dVz1QKxwWAZPVJ7OW6sfaD/ZeHBHGUsDuFoqBs/EU1aJ0Gld01anwWIWNqzbe
p2nNgCwvcV408JabnDBd4nSoeNXCLg+9gYZTHEQzieBc9YaRLggfafeuknn3YbCjNJd4peiSOuOb
Jjv1n77R5EZHBlAsxSirjHz/z+8T4gx/L9BtCkZsJIGkVrk5FUX+IsApoC6NWZiqF/KfJGNA3g35
rhvttUnc7aEIQu0yOs6ass0/rWns1prGxMw6AaANlfzL2G3mx2dW02d+tD6uCyIJ54ESg0O3dUmn
uE1HesU5yFWLdtg2BwB89IgDRPRhLYUxKIK/ByozZhcgAsW2jXWkU6Y7GG5UMkxpOm7w7M4o3Y1o
iYNeBcaaB0U5VwwfBnU7WRy1jj3gmKHMR3RL1AA2zgmfAncXaOFDkIbOSXSJMykgXdN4o8Qb4z8D
ipGUK/DIw13oVEs4Uuq9N61QhwTDRxPwErKT1MCSNZT3rB+i2ZCo7yVx3qdAsX+NtepfSqXtcLh3
lZ3iRgbsaM1HXupV2zzrHGBugA+02jhboE0fJyvTCJb0i5l24cFoiA2KZo9ekaeWUa/KPs1fhlHF
IVLZmZOBthSn4KicEOwkzg/c5p2R3XkwCZUK6XQlAVZN5XrZJhTBrodx/G6oGc7LUVsviUzblyZX
IdYOyY+kJYXSZ5SEIA0yN7FGJv1/zCC6mS1qV1HXFPIoODPWJDXUBFxWMubAruTkmXfZTwpF8D5V
35oay+SYymJ941qlx9Ypx1/Uio17AL/KLiRSsqTowniVc2nl90byQwEpdZ3B317eTUVnS8skfVXl
eoUfZsQSfNKHElJv5nHJXlnNEbmgvQ4ku9tfJXKu33iHYOgPvexhmVSRRamlinrQKjQgd2Aj5yn6
HWHm6L2kLhjCmuO+2DnOpCxKo6ehhfcDjku+jwOnXqXojI+GnwybvkbKMgStv3d7I9tkdmYfCTfG
q7AECcD/GFAGjYTy4CUm0GIzGo9aMVAboWba1pOl4TXqeQfkvUPM3C2PPfUHUB7p191qXGh+z7Tp
wdUX/adpcoTJQD09waQh5dNq48+0CC+YJHJ+82qPXnR+hUAUyjcP3MESAwX/UIMOx/kmcuceBXrv
CuQRTzZ/BLKczcc6clBGOequqnEdz021eImy5C4xI/MHhna/Uqkrn6yiyP9t6Wt8kaHzqHIUTVcV
wmmyoVPu9rcSBGKXYsVNNlxQ6zjnUn+2tYYHL7iMndE6yMvjqHhLQGbPTKlucHgqtIdeVUBr0B8B
5GuHbuFThzHXQJtvxUZENAMMaT81xaiZ1fsiyB+c0Y4PrhJ08OL6/ByXEcaMRDveMD59CIQu17G3
uWEVvysz/64Nsf0iUeI5hyGVbEn+/K7rSt5LckXypskxMLDScwUx6LGc+n2U28A9teEbfr3AyU6d
TOhd7Ohxm5NX3QivTOz3RVyABFcPGzA3tmZs6fXayOR0VhhaiJtqy8qSanBylXZa/gmmW/hbUzXQ
Hqww9VggyX13EG3BT/R6oyEr0Qvfrs8DYoqZ438zExNrp+yXid1fat28F0pCoT2kyj0+TF2YKmAe
kFsxiAm7W1BUKQPqwsDIkqfNkCznIECC/ifm2bNA9Yzfll2cIZZJrwAFjHkUlgrWErHF818hFvdx
eeCiGROX85u7Xm6Czv1dBu151Abv1Ohut7GCPj1VaNBnmTdx6MqgXtkWNpxSWaWvmHO9Na7e3QfF
GDw6lM2K7sFJ7Q3wBBA/00XpwO5PV0v3oPty/RJkGx1L1ImzbO7JEpeY0NIEovlI/c0pHLvhW1q6
d1ZoFE9eV8f7TtHahej3Uu+EqK540uphkTo4SoNDW+l1zRJ8su4Q6OHb4dYnWxiJ6FmpzcTobUA0
UYp2S2qWrEXaVcOiV5P4wSlSZ8lyA7MpJ2jXQZgUB68Ysm3EsnCXoFzYa9ygGy1sGhghiTKZNSC8
D8dkOSRhf45jGGq5nVaXqMYcuFeU5lX2K3D84aB9V90pB5xnv8q8WkHSxwV6NNa2gRZ1pg3urIk8
TL7kjCSMa9U/Gi941NoxDX+3iCm2ImOG1doud5voQZ6yaZkd4EVoRg9ijIzOdUybiuI/xkQW7r+v
c6IS874uxXxtqqLB2t5EVOr4G6HApDZW22W5T3HWVHJTT/w1vcNUDfyi3TWPjuxtWcZ7v6lU3Ppu
FrwRCwGmJvXRXezE2g6DBX2VhKr1aJdksQXIPTTn3P3Wz1IB2jaqqXS2Few1ahYDu94Dl+QVrDcL
NR7essLDcSiuj5WMda5FJG9G4NP7jeQ0SXXtt5TXbxnJ5Rew5PmisJvxpFn5sBk1NcdutdFXkRT7
e0gp2KT7lbLXSiU4ynURLxF9RS9aFz/DAcC6a4A1Gun+d+jLCjvDwb+nQIgnTZH6G69stQcLH0O2
xarxbnXfWDJTbhBjO3wMRJmC2efdfspPdlO9ghhAEfTnTFeGHr4Brj7yYJj3bVe/lbnTv7b2MKys
VCfWOAmxakWHji85TwMsugNFMMFcrvXgtclC5Gp8PTai6Yzlsam87ly6df3QZdGjOs1yMi3eJPUA
lGZqErwj8in5P1Kja+7IJ/CryKlcuYmkxmCwyDQHxPI/xFYDbhESyKmT6LLgsW/K2F+TK9D2cdRT
cOFZzlrPK54MciwtKqVpniKzN7GuBLxZe/jH8e3wZrm0jKIo82dQgfeD1nrv9ahQ2O8FGL6Nd9eF
gRT94EH97Na69pLXyrhpkhRPgakJJhKrJIk77TrKP6tLPfPun9fp5n+9+0xNI0CsouBXHPm/KryV
bqRE2iykp85JJ1tJTZsPWIKf5A4vhaor3RXlktmTm7Es0dXE+pmjC/RqbuLb3IG6xu0Q3bEsYDpc
8qe88DE0zTTzNj2RIVKJj44pcN1d504fbUzVJJVbq3hwTEXdKe6PsxicdE3E91dZK7u+yaJv+Jng
XVGHmBBFpbrJ2HdsvEwJ7z2qRuemlGHqTkW2x6JcXNR2VkQUFJ3GiG5CnZ4EuZEETxhkzUSVgg/w
6mlyqhSVCWLsozVE49ex6TpULta/YGWQzH3dKFFxosEwkE2NPyjQ/159EL5xdeSE1pNGancRNUOU
v8SGO0NiFq0RilV7W+6ozRSn5cRcF+D160iqD85cdHZxRSZyHOy5lxgoSc3xKHQuQg4jzr5oYr40
u84YoEfUpr6hVBA2EF7KLMBb+9FSVBaddgslVios3J7NdlmB1riAKsFzdfqFY1oNjMH4KS5KpICL
rBB/eY09v7ioijxuS9/WLlacs9TH/VfN/Z9N1y1trNJ8iNbZ3BwQw1AK9t2qzfHVUepqTi2LcZaH
iLLYCDeHOtSlDcVq8jaSI/9oIBdY6WMn7Rxff/ZdAmoxIpsDITpnjz40XEnJ2D2l1IbyruyGXy7y
5lrnC4IeD71HG16wJjeWgVP+uYhAOBT16SK2rcXHRYNQCpSguspYDa4XhdNPmrZN15/kqlL3JLsY
drYIgNat7iTLFGFn8DzW3ndqwpRDp0XhbsxDh8UuUcbKZS1b9b230acYZKHJ2cwoBucagwQvNZv2
m5cc7HMno9+EWm2+5u3varKrqpu6X5XEUza2EVpTd6GF2b2nRxO22wWPRq1uVakvYAzdO9ElDqLp
JPGKwDsE32nqrV+vVHXeJF25TIdz1GjD3p/w8GRAKCaezm4H0Rd5bb7BOoknlN2yb5Mf02gSHMeu
cVCmekXLRE+r2ql5UFtTvYhRyObGoXQevbKvtmoSaS/R6KxI0pmPcm/5D6XfPcZTERg4fGejJJG5
kEZVw7ABHlCWl+mmI/6+EHetYg8pdvd2c22KUVzUt64yrI28/m1MW7Meof6KMI5JF00phDON/vPs
Zj+1wZIOlTNYR7HA9ZVVYMnF8brmVW2zxlSkVdsFwWmWMxF0t04OoadVPupqlmrsMj0Iwb4/seOT
R2MMP/eP7Pr+j7bzWm5cWbLoFyEC3rwS9BQlynSr1S+ItvDe4+tnoagj6OqYOTcm5gWBqswqQBQJ
VGXm3htpmPRx9jfa1HlBugVZLfucNgAy4xZWW3FHYVocWPqjCqN18t6cDP4BaTCt0qaxz00c5J+k
xt+IfeaYtcUhJT7s9rHaPo7w2O4KW+g4kyhE50hbpbHu3AitsSy6FLIyfqb67OlaBEOtF2o/miRv
WRtbx9RrpTPaYGwvo6b8Ap/3xZ9jnV1UHM00M176GME39FbCu9ILvYMj1fUu9B39IckSdWVTq/Kz
QTY9rn9nYB1esvyBYHAOiPCPE0n62PPelFG9gIDMO5+sbKwXGXCfSDlQ+zLniCzCrfPXKatJGakh
8kDCitwXpZfjd9taZSN7dY9/pwuUoLlNQiu+aY08hHuttl5atBPrpFF+pHkrrxwlnu4TFkkUApr2
Ngl751PadE/Co0pDNqxh8qkpEij2kfg7KEmLAuscfBMeFsQThdGN54Jn2rqZ+Uaq+dDLgGnkIFXW
thLARBybEZ2WCT18a0Wf0iG81dSkvIiXT06LAcVFfI1n29JqUCVaWm/jPI8v4j+//R3Z+vP7fy63
IfOjkKj7MxeSZkg1ImrD+DQ5RyQs+vYQptQkOY7erbs8MpFdARghzhDeYgOEDF24jmrECPumg8Mf
ZQ6K3XtA28QmTqU+2GTP5afYip2NyaNqN+pNtDW9jKjwXFosioyjmfemyeEnKgGshZAanUyerJ8t
3fmc2bF6J1qyP6y0LHqCWLy+KGbmHXluV2s/s4wX4Lk/LQrl7gunlm7jqRtWKQiz2xFRamIQw33Q
dDXgv/anAVPtS0VkjdqFbnyOtDZ0YbS/xKPf3+YQHW9C285vK8fy9pHSIxjB7jRlD7kZ27J7HNCs
vEnC9qsyqd3jWGaqGzWdv0UapEeznSIqx6xXGp/dPlYiaV96zfexggcu1dOCz8PX1r3iVN8Ufu2Z
WljPqP96O+DA2c4sixZpvOKcUMr7Asv8WuSV5AZeorHPg4sVlfe9FESoHKCnIXixxYHXJxWKeQnd
2owTmnFV3e9e5X1LhiYsnS9B7kG0qcnVybbGhqC6yau0DceNZgzI6cSeflfxdEIatLQRV6KiYAV7
AaxNCCg82J58p1EG902hYGaVF3m2gou9YMMzbnPZfg6MrPuOdHS+QhS13kRTG+3MSlZcngD9s2Oa
4QpByu6HD3a68ss+WLXaU5fpzm+jk+7ZFO8bsvPr0QKxgIC62zQK4uxpYO9ivXFO+VAPe9OWjt6U
ZxtlhM0hqbuVTHU1EuDIbHTUxW1zr2UHnjV3MJ8TR6Po8DviCRebZOsvUk7EbCzH9b3A3kIX1BwT
ymIE2g+HP2CB2Th1wBaSm8EPontxKEtZOUkxJXxzVyxJsLintrEpZoGy3hrBH/QF2lrFpTSz4omq
3CelcpI7SJTkT7mkfIaQ3bpVo6I+j0Z1AQhASX8aRWzhfkVyi2hB6D844LoPvpWGOkDsXL+RiD07
SOqY6UtvEjUuULbaiqY0mnd2wfbQVLv+tkUmbuVLWfaiS1GI+FwbnFBUOlOmaVP/DIuYQNAEDmcl
nE1xEfi7FFWea78wxgQxCdfMLqIN29hXuNizdeeNn8iMZHdlEn1idVLfjkPEL2nqlWPf191n2eZJ
TWk4TPZh95P3LvoXdqedh8HaG4kObzuEWgT0dErQZ6M8ev19N1jWsZji7+QY8eiB0x+cEF6yazuE
EXc1gppcQaGOcg+R5c8sY9oNpfe81uamqZmOKztKe8jgZ96GToFMEhp90L+YWna6nlp6yzaJFZft
9nNv7POCslUJvYpblHKdY1aPl3KMjDs7bXbsPjdIAP/MIWNfyVHzvdeN7jI1aQEfu11tq/Blqij0
jdjpjG1U/+71x962+k91HDg3pYfck1UmwCpiFOrbiEc6FH7eXp41xAt+zpdUaotLNp9ZunJJeeif
RJcwdnmd7vpe85H9wIPipvRWUqrvMSnhvLaMpyqWuwNScJUrmlboT0Te4m+RlJlPcAv3D2mbu8nc
KnIQm6HftZtBHqSbaT5QTfZ6lsRat+sC89vStbgtvg6IYlIbXP1tpGXWJ6p4f5cesgJDWUcHu/Uc
IKFDug91xT/3YVjvgkqLb0kljlut0Mq7ya6sDTJDqG70/sXhzbxHUCE9wUfcHAN+/vs2zO0bDabU
rTrK091QNjlSv6H80E4x1NN6Lz8VyX1VGVQd2FN6D681Cnh6VR0i32nuUF8LiXsl1QsKDGcZqZNf
cUJtgZLVX6Oq1VCE0JDrIe26p5AKGdOiRawlV4HbEUU9KCaz9YY0vzL60rUtTflmsrGYVfJ+IR3/
qLCGcGuigpcelVCYKIrfOqCygGchckLcYR/E+cXIwnZfjc2tzU9pF6t2vxsMamVkyya2YAbqs2zU
31UzjX5n5pkqTQgW+DFfTHLPLyihFW7ZKfUD3CDttkya/MYeqpMTkRP00Em6gDBCVrEmE1Dmgxvk
VfJLDthmORlrEtPWUXhIs/w0TSiuqtSRrAOnV77o/XgmBmKTqHQUHtnbWjbLb2FgTJvelssjYUrr
Iav7X2AreFCStWdHXJso2LTRSQt9mPzSDrECZ96+GMb3SCl8YBnNuFeCpt2ZPkskKIvuW6p0fziU
ya2ULB0fxlTvqTCv5G2Vde0z4QkSJHiE88LZLvP0Xu1rVJyGei9bfnKwJsc8KFOU3/C/jHej3Jh3
jo58RtjPdFVD5OxHNRxvsoJy/CF0vCdD1+uLVQ3HGGRqr/WIx5Du9YcGcXcI+HZkkJuNKO7y+SzX
Zh+WKHdR+tVCbE6liN1AakXpV93aqxZO0ydZRttK9pCQKhrjZFRd4mp61x/aVvE3k61kLwAxfpF1
GS6lA7Qj14Kf4fzMNWJnVXRoToYqcdjRkc1DF3bjbuhQcfFVVHDlvK1/mE4FmWeLHjQpi1IOrU+l
rE8bRYlf7BE99TzTnEs6HwDY9ys14ovqmZIqrQgEKeupQvUkmCXQhaPjmPrOjnRntfTB7Aa+xeDB
Ms8i3BJjMC/2de7rZImpoKxzN3T99DxKPqKXeZGdJZ8AIJhB1s+dhjZ15Hy1Ys05h9qsFlM/TpoW
uuqkQljrgHKvvKM1K1cUAFTcCX5tSk8gxXeSWj1k6APfFfMh3CNpmG3ZHIf7gp3CWjdb9Rm6029a
NQy/yc9NVCqzUGG3XaFfsqoRXt30xL55XCb+dJQSHtS6ZNwPPEf28ihFa4TrlE9m5Ft7L0Y8nq88
v1cl+ULNTLKe7JoFl4y8xeRRPZJqhrWNTOS+eiPOt7Y8Wjd52bYdtDvto5Fb6V70LQeltv9wqW2V
uJpF+RerERgJ6/rZrvt6lVl6+LmD1H3dpYZ2iZ2ALSq1ENRz7yJtAiIAIIH6Hogge7XsV1PYnHtE
zB4NIlSPKXmmFaDs4SD6lBSF225qABVL9iXSQusXuShUENzG8+0HX2OVHKryN7R2xyOVp9NRl0Ca
oOPN032cQxMlalOoQn+R6jB56eVgVrSiSJCaZZsAeHCkKr2DAA3trHjW9jSpoTcC5IITPw1v5GLI
DuGU8XsoZGldWpNKas/xHkarf/BN/ww22kdsLJIIsMTtzlOq/J54GpBkqczAsTXAxk1WTUBqq09m
PkbngbgGoZCm+hQXuX3rxPoT3x/zaRpB8wAH/wMhbs1sMQsUrGQXty47EsACDS4MUVl7t03xQzTM
AGGs3OoRerWq6RLDo7TSlGYAmaBNl2sfbB87FUHElWgKA7sFOFIkOGAYVPRR7MpGxgJ4JlAbHKtE
9zZ5PUu0It5AG2nACTULdgqf6ylPIr5XidxtocyHF9GAclKSgXaniuMhVMuBr4FzaEFaaXCLnA2E
F2M1je6bUkJcK+exyArWulcmVFk8PpmDUSFbKPoaOz+qcT3t88hWYSMC2dUmJln4ATY4OYNTpRxv
yTppF3kcDfQaA/8+4K53ozUme4mtZan6E2i0cQ4h3FHBuu7QMeU1TeWmU6hgcSL9pQPUdw66n6OW
k2htx2Lr2ARuizC2jqjAsRabz5QY+pxrp2iLQ2PdkuUdt10bNhvCpqQoCpCQvZS8eHEQf0VMYGZE
kZrPPO8Vt4k8/5FalHCjR5V3Z8p8KcL4G5srEvBtRfF+a/BqmZvi0DsIjq0MZxanEyZ1sMwjolOI
O6sXrX4I9Rpgo2xCveLxAUOJAHOy7FTJwTPVHvyGIoVuMREP0GMjWYeTpN2LQxkACWS11W4VX37t
q5q2JWGjlihtVvrVr1eUWxJ65k2cG84WtTvqxC1FPzYhkRYHDusnJTDrh77uVzIkuE86kvROLEv3
80Lda2vlWaNi9YYAgXdtGkWautHYR9tULaIKrl0UMAro/3dQMCXkYvMfthflKAf0/ZHfWsiOWR/u
DZg0UCRFthCdIRupKOlzEOXxQw9CUm+r+skfxwrhHPtSaI1yW/hS9eRoveGivtryhKWJCou3UzpC
M17j3Ro5RVVAt7zbDFl5ZZqiZ3Tdq0MoB2SEHD9+NkHLbPS+DtFsxQoiAu7OQC+oXsGKzAQst7H0
KNu6jPwce9i5e7A6cItBjjg3G82ThVi6W3SGtje0OlnDImKCmIprCJuoHgMHbn5KCSWgX2HLa+L6
WEdZ2RX5rI4VWwYhlgD+TspEN2Ks6nT+rlCKdnMd21J0xtueON/szAqv3uYTlfHCGnfE/vRxKq9N
yrR4YY0DKuWzc9Yn5DcHHTrD+bqyH2ebqiUwdh07DN7aIqG9E85a1yANHNje1ZqYdQu/BarI17Fh
T+INXey9+BPiKZBcMqzxDjGevWE53V0H9f02Dafixo5PVJ+ET1LtdorcP0mK1T2l1fAZFJVzznXU
xssO8KakDf1d28BXFnYO2CEpNK99jfINjczi9trVQVZwq5Ns9uQCntuIHTOF5sER7eP+TsyRIYAG
50kW7uxscFMr61nihdaa8unk5PsAv0G9/cgITn1DIBU5iFwz7lIPGelwsI9NM6WX1og/tai8PoNH
Vo9IWMB47Qz+cxU3zZZY+7gVVooHapccoXMU1lyvHtM67y5+aGuf2291mfp7NcjlddEbFYwhZrWu
wa3u6ogkJ5oW0CA5Beogm8iw/jhN5lNdSUvVfefw7lRPlWIbj4QPfOPBA4T52eTPIyFLGe/g+J81
vm33XpIfRUtCl/QO1csH0UIvHgrUrP8hWhV/NPBtFG3DoQw+TxXcQfZAjk7MGjWTtvWoTFlHpqTd
jZ78etClgyX1/t3SzYK/OCae/0k4Lf2J3iqbYCRT/MGQ+5GMGChogcVZuBCPYK8Dj1n/djmvY8No
VIryCTz8Nuyb8cWeTFTcG4qaRyWTz7JKuIva6bUN1wv49ypww1kFRRzQVXo9SzTD5ued8Q63wLQL
q/J2luSpsxk6ACUfDMJZWPtW8t9ZAfsgv2L2NVEJYq/XWevaXiX1ROFeC6iYAMs4ZUfowl4PEUuF
I2L32VGcLYbFbzF88PsXLsv0k9lQ2SbmX8aJ5uKzXOlfuHyYahn7t3f5t1db7mBx+TB97c+FeR/M
H660TLPczIdpFpf/7vP422n++UpimLhLpRvLbRuED8ufIPqX5t9e4m9dFsOHD+K/n2r5Mz5MtXxg
/9XVPtzBfzX2nz+Xv53qn+8UeoeK1aGWuxCEsLQL55+hOPxD+52JVBSjssR+HXVtt3qcX2e5tq8D
3g37yyuITjHV+1F/f0fLVRcfmbzztFks72f6v16fzQxb716PWJ0vV7zOer3Oct33vf/X616v+P4v
EVdHu/dilH23Xa663NWHvqX58Ub/dogwvLv1ZQphSeZ/+Yc+YfgXff/C5b+fipr6dj2i8IOI71jf
tkNgbSoq4l3RDLqZMkDPaip3sFKjZbhyaXtrya5zdZfUiPrVlcOKcjYLx2H0qYmjeOUGkHp1VHM0
m9bC7HcbXU+cMzW/IOhEVzc5yal0WAUWaqHu1FGz1jpJJRfcn0uagdLLWa7tKuYmdN2EmhuYPSg9
xakxTLGECHD8KvSmWq8Dl65FCs7ztAhK3Dr55oW1dNDhB3azNI135KSIR8lp/kBV5l4vs+YWsqXs
QSL6cmM4zUXYhFfJL3frmNWwBhaePQg3NUZKLCDYchQuqiezRMpYmjKrcEiKnBouPVJWy0T/8uqq
3V0sQ/UIov7FlZ0R5iXV++5nGhG4WV15ohJrXJlwf5xFG7HJwB0S59W8GPQ3FwRWcckHXPL+dZgY
Kw7Cz3mbxSjjYJvrgHeVAkQLEuBkAcSpOBAlhKR0ab9zim37TPXluHs3hsrTP9zf9UKumNjuoMnI
qtZw+KPyZt52SmjdirME7Yquy9rzh34WROGa9SnfoQ8DBoRpu9iHreGPOYSHOBRsb2GBMrvd0ifO
gsTq9sAgf33oF5MUtX2qisk8CqPospJ+m8pjfyipt6dmEs46hJwMPiLLzczKufYLo+gXZ8uB8jrz
JJqTIL0TpzbJFK+KXseKYbUeeutQqxo0z9JhSwlA54bRpDor+PXqy6pUCJIgaiTxraWEmrCdOWwj
J28uvS83l0oprKPV2U+ia+mHfuvJSBubvQau4pBSjrw1db9zx3mk6LteQ8y0dIrr2JY/Xq8jDHIx
fUnzqt4JmK44g+bp/hWv+wG6CwmfU6yutuu5wOwK9C7qzlQ7NGsHXs6AHO5RbjQNFe60TOujVEom
554kV/9x3ihaJbvC3Wuqbjg1imqu/LpL13WkvWKnY6lFwVqe0dHLQStqyDqJ5ouudy4fkdfC7kc2
cOx3rprk9WK4AGJDX7AK4flHOI2Yta4BlK4T2zwFc1EECpHy1zSHHWhW0lg8AlNRIA3uU1c9fCj6
iVOKz7ei05rVQsG/GgRA1vlbbRCcRqfM9MkczRFAfikPIVlUiCv/IMKDvTtFV67prqR5heCTnv0a
smFXP0ot+g2sJzXUcUV9PzMUbMMGhfAAXnB06a04oxwEZfXec6r7oh+re9GnzH0toG4kh4jRbkVb
mD/MM8jRXd16/qEz6/6mk43uxunJEK9EO4Ky/GSrt3mbD9n6aiD4RD3AYLXfA8RtSNyrHfzLfrFe
Zmiz6HWuD33BPJ+n3n7oNuVQ2knqcN++vTzevVdeVUQrb3KJISjv3jDX1w4pwNPVR7Tfjby+ZHov
lF2foicXhB/8uBIZ0zQJn3twYbtsFpsTh+TtbBSicktbmLs+vo740C+a7KC7HZX/X+q+tacVgU9Q
Uw4g5lQPpfNyyGYdbtHU/WbVUiaCZjweov86tgON4/pTNW2WYUTVvXVXlIp7ZbvVARwCg+ohA9S1
MKQIWCk3klW/aGOb+scms/qbDMnzdhXW5SGakvIQa4ktP/QGsQN5sDNX+FSzYyygCqNDZXRL1u2k
Dreiyw7U3GUx2kMPUity6jqqCV/xYE17XnPKHWBW9U6cpeiAqlPYnpd+Fem2m1Q14C7C1ZEpql0p
Q2HsLG4biB+dy4GwHn8JVd/rUHLmzMBsDnUHqsq3q4m+er7kkEukZLjacgNBldU3Xa1fr/auP0tK
qmPQxesn9TAlYbkjTi0/Om0KUaXkmT9V5DyCNu2/203WuxWg/ov35htq1vTBt7e+VFwmKeFT9hVS
AG0NOVri1ISTMn+vwdfUX82lGRKRpNLhtS8HWJUPJQo784jrYDFPH8xBvTKwV/VsqeAxU9ZiRnMI
9sLl45B5bqC1IazvjBDW3CjXiWpZg3lHzXq2sWuIhvnXmT/NAJyIEpffAjOC18Ook7uyitH+Rcxw
a4BzeRK+gq7lP33lbjJI01D6IKmVtLIUXkkCM1Cj/gEYJqY5lxHLGrxqwirQBsJq2RQ6CKsYm7fk
IWVH053K9ZjH1cmTr6pZ7YN4PRH4kvqppSms5axEJaxpjqpMpVPQVCuw/DrtSveS+g6iEhA889li
WPqC2UoFh7IzI9AKwk8cetiYrwawGz8nMnxT35NEXQaIS3yYSVxihO0ERmgmFs7LtZP5pqi+qs8l
ZU2apRcbc6QcLzSH6AUcFHIw8ovPB0CyMIRquG+Vl9JQKLIqxscx78HnSXFCJtxXXqxMtkh+yt7Z
TyYZAUS+sPNwMWvWZNVhIN7772b1BhVuDElC34fF48HobWOneB3IbOqzVvCHdTehGvrPQTEd/JJo
f2NH01Ne5u4wE6OBn8tv1RbZKH/2ArTI2tlEkERYnVgt+VOYUljFlKDy+hthDXX53ZTZmJEoZg67
yX+SUkjIMDg5FfRW+yBDOH5o7cDcInZlfpam8Fa8hxePhMLPQxFaxjaoDUiXddip+lU1GeVOrJOn
KNROupW5H9bKgCpZgU+yrJ2M6NX62icsYV29s4wDr5/VdalOwmev5fVjPMs3akkCi45eHxu5l/rb
tyZJUf8sDlNmHQBHF2dTQs+OifJ9rdjhgzg4FHgUMbV4ogW3hXou9eakdTpqIemYDru07TsesgyY
+P0/WGnSuLP+1i6Hig5FkUY+Fk1rnYXLqHr9rWlPu2WAak7xnicoqHoxwJNzw22gT7/6XK87xXdF
ngfXSTToHe+CkcSnuAuLMnxk2z1jJXzFgVLoZE1tU7/V5+knyS7cAVWERylZyxGKQHlb94+jX6lu
2CN8K/oGKm5vqIr66cx8r6KrzHWoglL5bM1dPdXp27gyWUXOzYJN34NmfBE24a5H4EidFMhOI3v6
cUy9F7hD+pPj+/1p9Aaq0MWpOPB4lyR0Ld4cPnqVbxbhI5pe3vjlSrShOgs3qjF11zkXnzSPRs9d
Rot5jWp8vY/rFKJdpNaT3Ff+7oOLWcu8UX3nU2BUKAq1jn60OymkdnCSORWHpS3swlOYLaiyXj1F
21w8rybhSkJidBUfnhHhJOYQZ8sl0SaQNPcvryY82aMGsA5SmSir9XBnQTC4jgYl3ohm5wT0ddpw
19mTterhoNh+MHh98jMg33L42J8Px6BIlVOVVYmJnAqTDPajOhb9ra/6DcVJqbV12FneQ2pfrbxq
6g+iKQ5xaz/IehfdiFYZRcp9awzrDLWZu3xuObrv3wPMXIaUsHCc29bYe2M9ha7TNrAMOOk3Bfh3
6MLxMvETUSH7E8PnCw960G/rMKVOqaxcynv6+8qSg0eAANRVeo/ioEVmQwWR4R2Tuc+uKVSdJglx
l7lJtr69y3z1WOrO6wC1o4TBQEhQdAFFSzfW1EEbO/tTe5vddLn1e/EHGkh5l4m63exQduXo+l0w
7kVzaoqWYjQzdEVTshPtISs+p3HyejVYkUrCl6Z10JImpuom1wja2LNuGVyiEX9Z5K+hWEexbO4L
c4Mi4qWtHzSAcnD14+DNDsJLNMVBC82IOprcX38wLE20W/RtYJjUCH7WFBudnFHzkUqxSTYN8Ngb
FD6um76etmThg0fPDoN7ObRX0Vikf7KKsTqSPMI30Wz/UYwH3P9xvPAIIKe9eixXeLu+MC5zUBQM
ly9F6A5U/1sjgMMrrpDQW5mAd8621GxAZvgQCRj9j6qJ/GM011ivhHdrhpY7BtpwEYcG1tRz4dXQ
2jfjJTMBeaSRl+7EPUExjSSDUd1cWzZptFoyhlUsPo43q7i79C+sCSGxd2PbeWw/f3SZHBt7ctU+
CKcE6E1cVEfKBaOHgQLYhyFwk3BO+M89uRw5R3PIfgvT1any2k1S2uFmGeP3ebIaO/91HmGAzPj/
cZ7l2sP/fj9tN8muZsBQViaGdpPX6q6LVOPQeBrrraTrtJuxZBqWXol2k5hadByAACMLqd2Irl5Y
rz7CvQSUs1EaByzJPER4irlFUxpQj1iXPoRPTVyOG9EpzNcrCvcBENIG8FW1Cu0wfn1KFyN1PqtC
18Y9mhgbpNJC3SWooR/DMjUo3eaZ3/i88pCYoO2I57uwE8sZ7U1RNs3+dV3jDeGBKJ90yw/Ev7Pb
xN4OeaPBdfxHnzwbEEsDmVOp1/4M5h3EkmcXZMm/dKpRHMR40SUGKHx91nxToEWZxwtD36X2jamO
0jZKB/AcfXFDrUR5MylGcfNXTWEQLiOs1mY1Aa39333FTEnof7NMGNEq87GQNMkVZzpFK9ezbO4r
EgmluDfrP/uhBytRFUww0042H7ixRFOljFfKQgpm53Wc6BKHKuj8dzLcCaUFiadB25b6Z8XyAZ+R
X9b1lBrnQdcoYI4etbnbS9v4OLKXdkXTKIHew5EkUcA85c+qQhCeKBCEo7MzK/rrHBNrmktkBY8+
YKVnDjE/W511DAoXZlok8i4vrIfaM1GTXJqAQw6dD6HJTqqdq9WHrOw+MnXjBorw4TJBk2KMWnuC
BG28eDqHOpRgwS5DdW11BQ+vITLjm8l+HSBGiYOtJdehoiXGD0YcbSxKadaFXSbEOttxlyuhdl8A
tNq0BXEy3TCQlpz7PElv3CI366uLMIxMsIKZLTsW6vir9Q3lSGhYu4fU9ChHgXxW2sYO3fx5BCt2
38ymsW2ks2IO+0aznBAh7XQ8xpL6++qpA9aiOl3PXXHN5WYSH67viEqXghr2k+hPGqdxSyQ+dtep
lpsRZnGDkZVcb2SZLn9WnNg6ZJHqQ5jAxk6b95N2KHV7Sv3BbUls6VdLpzJO1N2K/aJwp+YbT0jr
rz7LFIth6VumQe0nWk38TtG6Hz4TQnsGUCk9Nflo7PJWL/ZNWiVP0gRnGYWPP/7TYQgRvKh8wjKC
CmiUwcloEHkJMkA5MLW1Wabvm/rcFM7CKpyXprB+GJublKc31Fi7fWto5zSmHmjw7C/Utyre0Veg
SwfEA8tXVUgjYZpIPxPb1c7Cux6adVxp/Slvfie5oR8DKJ5OIEn5V5USooYgQ/MKEjF60TEfToSE
hHWcXcSZOFQ1IKmr5WPbDBvtaHY/kDQzwUXPfmI60SaI1AKFLo/R6EPX7sddCgyagzYpgbQfSgL2
E+8RtzPKzP6dJHp6ohq4IPQZpumppiLKjS1PccWg2k6cTdi2IWurzJL0M1rNoNb7EQTgrJA+N2GN
Gu+cwGsRIXderYbcVfcT0gBnAHjP7DrzL20aTSslD73ntqUcSeny8dkrQ2PlNHX27FnIDua576Ci
UEsryQCz22ogmkgbOEcFddorTluPIu/aVATVA2w175qLVeDq/u3YJPFD1+rZkjcz+lNrKY/RqlBh
reBYZ3NmOyF9RhX7SM7w1PvlRvQNlFxO66t5HpJ2ubKp5hl0AF0bR1GrjV1JxR76FHsTA9t9UePo
cw3E4F7uSvWuT8tkJfqztNPXqUwZuTMX9QJ/ZmmmfPGmskGnlZI6yrXiF9Bt9ar2He+WWsDpoZCa
e9Hvq2m5TTzdIDDGRcK62bY65UQNPJvP4VctiIaf/eQjV8Bj7b4rmmmP+km5l/XUf2A7SA29mZk/
w69qA/+J8ITebLw3I2hhXlfW8E2CfELTcQ2FRQIG6k1+XnQCNUg242glZ6rxrLuslCRX8g3eZm9n
fkaoVPSFb2eL9XoWDfm5zSDHCn3zPmD1euC7qN2KAyB2/daIPFQbUQ5cfTCI5hh590WR2gfhu3jA
804kzKDmtEv8B8j9skelSqKNJ1P2n9cAxyKpKFyjs5IfzRC5kz4OX33UxTZTFb/3qOcUyT96CJ6o
JArdNAxQ1fUlAB8ZVJs72G1SfkWSHNx584ajDhxrbchwgl1FlAOxObHmbYiwez74Bik0Tg6coe3a
mQ3C6iQ2P5qkOo9SUQEKmfc074bNc5MDHk51dW5mXVa1I+CrlU7xMFKYeOhtSd0OUyF9JoJ19dAA
/azSEeIhMwISlZEfVma+dVTAv5F6Vk4w6zYP8CiOt3Cf77WM23blfMy3xqj2a+ErDpqcfIPCTjmJ
VtmGE5jKbg+fe31hc+l2U0Va0kPMTaiqNjVxuFwjOjLVzfjJUrO1gEBDj8p2GDmVtUA526qlrGzT
lM8AFN0kUDrpMfTGcQPrfm6ClIEWVxwCU5aPkjEfqDVPeYpwSm2trgIpaL+nPBvJFMwW4T5j2v/u
NPNHSF6Aw4J7LcfhPpyf15B9GeRwEoNtPcCF7NfkNdl2kfScqLtF3a9EK3C09qL/o+qncMkibTgl
Y6CvJlg41sJRGJapxJkf17vobaoPbrF9JzlKWoc7KFfUaN2kxrppzOxiFAkbTT2OdpXaJOtaDdlp
ygnA+VZGZ1SvvvdF6mzVTp6QIkDMWAgdi77G6SZ3kIb6Xhj+tk+ex4LwA5q6+IghSVX3bjsOylok
HheC6Gva8l0eM0C9aOv1/SeRtbyar9zRfz6/pjd1DUm6K+d0m7fmtsvbT3a4hvxyZahDcu7Hrgs2
sQTU08r+1IxnlHHWE6FLumYnWm+uzYxFrubDW7+YUbREv/B48xf9+iyQ9OYvLilcna9mCQFTMbNW
i0NeeOam7qpptfSJs5k/86zmDjS2wsew4SUEr/86rrF7QEHCs49L/zz0sbXJy/i9zzJjA/HajmzU
T/QSzGNZGrfXz0M0Yb0CFs0HsPxFZNmubqLLziyyAG9Dr01h+dBHxPeb51flSlF7eVM3PNkEu0BR
az8pqO/ufEqLqWFVVoKsvPbL9EbX4QkVXmKQ5XewL8xU5n8e1NTx+TVVooQKstB6BtytiEc0pJAp
X8WFOZxF20ceZ9uNpBJFnzT7vHcEdb3haWVdRwszMWGFzCLxN2qvNYiHol86mbeDlI3aRRymprPW
Vl/7m6WvAl5HClH2V2km62yL0fXuZ+EwcSBaDd9qRcw7GzwYHGdR6sCMNUTZvwqHd91tp2yhs01d
0bfMQUyOuqfasq5zCIOZKc5Z9Vlqzpdq365HFVCynSa9/2hgzfGD1Gt3WCYvHX4Ghd7y5XPUPQxK
UMLMoq2QGlb3mpr/D2tXtiSnrmy/iAgQ82uNXXNXj3a/EPbe3oh5ECDE19+lpN3V9vY5N27EfSFQ
KiWqqymQMleuhTpr37mIEgKvEIdsr9qBTORAh9T/bCJXPRBgZXce+Otct+l/nUtV3ZcwSa19wPjC
91zxQIfUqiCPbkX9u65NV4EUiU2hs+vNvHsYhiK8HwquY1TQkpEx9FUjE95zG4Er5OJL693bRznO
fYWtzO/et+vRCFPPTzbljOH9iPmp1dfWa1Lw1zFL/OsosdxrMpvvqEmlO+HkH1CFJk5Uw1OkYXxN
rQM1yImDmR61jM5Tout+yA7vaJsNQE21LorBlj2k81aWwC+HRpAPKpDfL3WbSl/KRxAXstv4MFZX
8WvUos5Pz2Gi8uoocZki1JktMyo3sRZrz4HTv+fFcG6nXB3IRIcarE5biGIzkDnCDZFHcMmn8DNd
gAcyw2/2zeikPpSEIbt9R1uJjF5xdEoHcDhGq86yrAVtU8hG2xI6u9luI36z0QQOsn4LM6j6NUcB
KCBD4Av7RBqGYlF/15o5lBk0nRjKXd8JwyrVrl2XgSJzgLjgxkD95KbVCdIpq4sNygyyTaOzqbde
FbO/RgsIGqT0kiXqlPz1bzB5alJvjZTj3HuDyROcHllaPo/9rWOeSvdmE+5kaBsiuoUqImgavUw1
mLoiC4z+wWC5L1HP3iDIVF6os+/YAiR57Kkp2vBBMb4lMy8gxGdL1OGOLPFexsoUu9KssxX1urEw
1nGYIo+mLxBB+3i+wDzl6P92ASQTP10gCUSwAZUpUK8oc+mOLs+WaCLsQk1o3YPFzWLLPBv2IPAM
jn2kkpVwk+R7g0KOiYH/FEJwzkayygOpRZU9j0Z7JQcAKH2QXcT25TYS8oD8e2NhExxGzpd8KtwN
xF1wW7lgrc/HAvwwGrMyaLDL7UC2EsIroLcttzd7mLRy0wAoiTgXxMF+G0pNg8CUeizqdKEX9TGx
ekgT3ExuH7f1otf6FHTwqh6BKjptU0CwOn24dZNNTTFfTRKBIOr4fYp5nrpFohhR6JXNWu94O8h+
EPuhBnTpwx4DjXS0RxDtrX6eouRwmMQnn6pLxm3Whd+HeKzO4Epmp9bYUAPU0JB59rAcn+1NsSU7
Weis02NkJtgJa5ubOYagJDjtkGT9ZdJP893sv0waQxBrKEUS+EuGyim9p6ANiBsF3nYcs7d5i0KJ
E334bf+BQuEvEP0CnlZ3Al/GNkk6Ilr8q6+vZ2t48jbvgKh33s8MjVwB0BQcUrtoENIp20eRo4DP
NCYUoxSNDx7hxn9SHirTQVjzDyTsgmcLz0/E8KzoOKVte2A2gJDQL7If8Z3LBTc682+ju5DOlx7j
Nux9TGQZ0VHECaS5s0qtLamWqqiwK0ZE+63D83kxgMTl0ooBdB5mjN0XL6Y34YP7AXyRapkLcDn6
UlUrZFTSC6DH484LlLFlvqiugRU22PmgDssOQbesycNUIu/HQbAvvw2yutYA26pTXbsWvAeBYv7O
kaEqoDqBBSTqg1p/k7ml/ZK14zlXQf5XZmeopMTq7QH8mi1qTOHBDdN+aeVwpvjZnzw+5viPHihi
C5YlqoBXQZ89g5eiuCegQ782kd16cZVoUQDGnwhQUXHT24/g2JphDkVtA+oJNYyNPYK9qgff7ra2
y2FZVQ7UtjUSIi2TeVIa361oUgW0JE1KGAoUdvrzpL2l+nUK0RJAi7FMMX15H5tNeYS2AXYgECeb
myRST7yxFkyInYBhRS93yK5NbWqWR5riYx4yQdBz6aeGha8Z9P0eQI8ovALJR3ycPJZdhBbS6zkv
/+o5EFNdGL6pyYxWOTZas4fbmcOCA6QTAmm38USKAqqPeCroAMSlqnMLHZCRUxQ/vRld8GBD5tLA
1oVGI2nTLBg4H/QLOfZW1TghvKaK4lLU4BIlXfO+SUcAqv7d0XoG9hK6I0ZEbR6RDSHuYt0Rp7Vz
ZDZ4iE8jQlVFJUzx+B7fkbZfbEYkqEnvbhUNyvzWZa9QCi3+QqTPXCahms4W8E1HFLCDIuzdoRyS
dZsbwPMZabBVXb9xzc4/eCpy/RXCJdmmBJEiUEbQmKfuxGD+IcHfA/oh6FXmKL3b5QxF7PSXAWa9
toH+f+1HMH3c7ODGWTt5xl//4O9pO0vCCshGAS6yCvQeedbiV6pjktQ2g7hdIG3sQtAOsYuwtsaF
4xUdJGMb+1Ug89J2CEIiOHDmbV8viGUTPCugtDLAd0hNx3P++6DGcgDOK9UJQaoK9Lf6YICnEvBC
6Gd000+b7kghUwZFGAnYk+mtFdiNaytojqlQ6sr1oRzdtagrsLvrFh0A+HcSgUWntoRFb1565Iqp
BUpH8HEA2QdJ5PhwM6VjWxzkYH4lEx28Pqx2gcm6eaRIWr4rW/cHJHr6A7g/IWPUj9kAcdCqX4II
3UWOSdaIt2sj9ZAnnc3u1Hbi4keZmybwMtl4xJbJWjfTIBeEtbQkqm+wLkcPtcmHzugAljTwFmTH
mxn0vQBw1n3/PqAVkNhuJvOSMR9SRkYX+ngmGwzfXN9Ga9XEwSrNbPUkBo44qhtemQksFx9rsId6
lnGgzkmaJgoqIbROvQHon+4gWh0tqTfAq+bkKf8bKovVkwsu6EfIAVRt2/bLqjUujQS3GHlWLqqz
G1WaO5qHtfjpCFeqNfUy0cu9hXpXsGHiEwHHkd6nrN7TtOQBJCQI+4zmgVpJCSJKbDmbI82GmFUP
EvtGgUbLg96oAz081xqwDZs4e45QzIqERwKaKCiR3kncyDsbNLonVGXj0dzG9VMDcoyFKaHMVuFL
ixDwiSEXJFZmnI53fVwCcKFjqthOW8sk4Q1Y8dAsWMXtBdAM2QkvJfC11A6KbQzHX6Vdai3zqPjF
kfsQAYiaYmOWDVSAdQrO0Cm4SKfmcsSAwmHszmSiTk+AwMYMHbkhD+rwehA50Xiy3Sax3B4Y3aI/
k90UhoQkDTSzUK9vHdu+Ke9qHl2jyXBA/UWUVnHBQGRlgSN1itK/CrzLQa6ie7gIcQotmGzjQTt4
QUZwN8OdTmdXUFeW675HWgry1KswfOVVpy63EIAyHJQFRIlxR4ED6kiEM0IIW7QrPGDte+rImUDO
u7JeQZCR7/2qKvHgC9nWKfrwXHfQNSjcBIIK0TQtzdZPXzsZVAt/KqJvTdCcpURAfjFObzU2fPhW
qw4VJEPzI3OKF1dm5Vtv4F+L+mX1jP1AseJlLq79UCEg4LjWKeDjdKdiv983Ziihysv+deVqdD5f
2dVXNnh9rlWFOEuVvyFp//nKQ5+9pHVhLtPSGS5TUm5AYgY27skxtk6ljG+2xH0e9hkDGXYbrEHx
Hx5R8z/skUe3trZMzfsMhGZLXzT1F1f0rxq0jfH/gNoImc4p+2ZYhvkaD362YvjR38d5ZGxRv53u
kywVp7FLp7UbTtWTzyMQRnPH+g4hjfePYeFjGFEcf+9tBAF/+xhqCv/1MRInqH75GC0WNicb6+Rl
P+L33EjIVyAJUTyBCra62h0eK7rlhCYOwPKVvirPZMJqS6xCYfdbatJwPgGrRM3OHufhqOv2xVIP
RWEAasxBiuxPTrIabO4+RpVVXLHVAjChcx+hJ+A+DrEOwkAE6UC2No416ldzXYHk+BEIo+LqRe/D
IQmGfGLiIprg9Oax75z3g9BnGeDvnjEAXapbXjJMiK3kNgKnugfkPFDtscydCZbKFek6OBaiC0iB
TEewwUJTz/yLzFAXhVSM9iKdGvIqJ6WOdWNesW6Jlkldgw9TSac9DpplhQ6sGwasj0EGnYD+cXfr
gDQCvM0PbzW266qL7iDX2S9txM92lLzLM3BfgWEiABkqcNbUC87rcEeJv4JNkOMNQC/rRdF6Bg5M
kvNFFMlgWyVWa69Izt3SRmgqBFuSeCexeDqjXgYWt0Wne5sO2JledlBdB0nYZeL2EyOWWt1SnvlE
FLbUp1u3Pu1pfnj+Og4Cw7Nnbbc2CskAC4ukq9ZZBw4lWgLOq0EyjkkNnRC9WKRUOR1mb6ezUeWL
1PztECpDrVWN1a/k3l3qGDZACol6A7BrVedh9qqStkapH+zETZslIZgsmny2B0ozjAWRetP2m7/F
nB9Yvkk8wxB7GTVjOx26jKFaRPYJwm2w3Xpj7Vf43QSwA+0Wy7zg59jCi6vrJCotlD9+CcMoXo12
wfaU3fGr+2lS4vU3L+mnOre4z7GDvxr4p/W2h8RFkPjOKig5EpxamFXaYrw2Cv9SSmsMDHs2Sq+N
tuFfc8e0H8GyszbwvoFmitsfjRz7NVKqYbmF5RzjKCLSOjaQfSkBTefiQL1d7u4VaCse4pg7NAeZ
B0iLHnmBOWhKG3Ew4JGyYlHwKoOCVc8fa9U0oN8BUKmxE/5YgbgfZC3BchrBPrts7AGahlHkbxrH
e+/NsK2moWT603jtQZ0+CuzWLjRpUDvQ+l2t/xQxE5j7ldMc8aeImbPcdHl7pN5JZ8apF9lxOHOT
Pd966ddETe6zz2P/5Ey/NTzVsqM8lIk/LksvNJ6MWP3rTI3s3SY/zn7zM1JouY+iHbeizOwDHwOQ
7uibFjiIB1WP6tEdOvtQ9yqHqiFuzhZ03zZ2L5/sdDNHP/1lCi7QaaikZ65rz0eACCQmh0lwdlCs
81aQhLcXZLt1/KmJWAJrFjTu1m2Xk7fqOBSyf+uw9Pw53rirLrAh8WVY/EKHosqfUL/qA/H400Rn
4HULl+CUz9cV6WWSsU4FaFO8ABRov3onHGD33Pt+M9sqTm5XKPzq/Qq+C+yWZo0Llyzm+ZpG3Jw9
o3iMZbEzDLBsonopXTTFmG46qHxCSy5gu24ym7OpM70GL8KD2QNioDO9eNOKB4GYE2QWGui2ag/q
KISzs1BDNg9CeXG/EhA3U9YUnSFH2i2MPKy/djXSkS4r+KGIhvoVemSzvVVQKYIgkbNusrb5WmOt
allV9WCXEdiKCgWksbYPejgqoOLb8AaSq4+x179A5KJaQXsve5Qmwi10RjapbUrb6Oz/x8+oEF4o
TXBNjyO3lqE9gW5fP9Hc7TSo7ovDuDooE5hlsmZ5YS1HiSdKzW3oV6z7CSTYIUR4DBDkbVqRWlsS
uph8++xalfmQFWN2nwj2N5nJK0gCc1s6jvqivczQ39oF8DCV4TxirVkeLBcPAeTj3UeyVZyvRhQ5
Xm3Xdh9TCDWvfKCut+RBAxyFcKcWgH0kmx4weGBvneMAAYsTgPiyNVi7+Svg0u0uGlq25jr05cPu
du5ne4Vt0Zv2/5NdTjnUZ5towUfen7NSBpuMDdW6KnnxDBpD+w66lOGSR13xLHmLomU/9hdGiGY6
RQhK1KDHJGfLBp/PUMgzdWZ1Oj1kICGLsXSS0NlaFXHFnlgvk6v0O3k3ZF5gIgzndfsaL8t8Ia04
2jn21nKFGP6mDqMC3dWhYGO3n90h2we9GYhQAT3VgIVlqsezk1T9a7fyRke+moboIDg15gtqxnWv
GSYNyMDqXqiS1hBXQCkLNYsRCmaxKx+RmQ6vQe+dyIxvFwxFMUDuddZiygAqaAWEYO6o17fUW+So
bpPl2N/dXreIjuRqkSBCAi2AT69hetveXr7RuNZFvZ8cqI+TAgs6J8i8zO9qGsgQg05AhnR0wO6O
PaQlN4POshX92D0kU7Tpeh5fyNSbAfSOefs39ZHpNuhm+3VQN07Nwerl3+T/fx2U9ECLge0BH60X
AeKk/ngJ0xhQj1pIu/mu2vhgpFhtPpZRVz2VWfSPpVddjd8miwCLyRPoBO256f3apN6bMyJW4nRr
ygwVZ1YeN6vQ2EWOriwe7WC6RyumOuPhjy3bL8uFzL3mAZAQtnQLzq4Bs9QGstLtEURww14KiOWE
fiAuiC/bKwOAieepgZCGqpr2e9DwnbCAt11UgHODnwBCoYX9Hco7/IvHfLbMkG6bpxwMTfvol+9T
ygmApV6671OipPwY495NOiG/GBUbQM2IM4UavAV0DuSXUuCadCa17Y9+lT2BJjYEYely7Aq+IW2w
CGGVk+eD4qIBcfKamm3fQigcipykFEaaYXXB/NOHnaTFPAQw8DLOUqwFT0EJ2eAFTpwI758FpDrm
k89d/8XHBOBnP0yJvYl7u1/xyY92SRiqLz7krHtZ1S/CqtJTDoboxQhdjy/kliSZsQNHMHQ2HX9R
syG8SzMWbTmKFVcoO3bWiazxv67zqV/ZVQ7dD2qrzulBK+I46xGiQtAF9aa1bfpbYJn+jlwV74i3
HqCr7kJnH/abieyTa83+RHFPJlcDRkbY8VaNd2QnE3X+r/bf5sc9/unz/Do/fc6QEB0fc0vmbkJU
tW0sw3NwQ/48DCCyVay/9GUG3vdGBkhdlOn31vajbA1sO+I/bQ+SET1g9rGnFEIvqQ9VmBRP6X9P
dbN8TDcPT0Hp640FFMK1GoJTufouEvUytIJ8QzbSTujBfHqWubmwBwZebLxKbSe2dkiNmjNuTAa5
s3BF0J98sMw/J439/gJO63e3GUam3cKu6k9gDfGes59uUzf+a7Zf3Wh4FcX4F3u4++0JG2MoMF26
2oUmvd3410QkzhVoT4n6YdzolXnMOzBbkKdw7O7O8+wAXIkMmxLt304JqA55C65b8lGG6y1aATQd
Q45l9tFXAPuy++kK5mp2z2U0HUEbcU/eNO0Y4rllz8khU4z70QdqxYmM4i6HDuaLWSMlEflRfKIm
qP62bdEljwYU6R4LZa+UrnHNcpuh6klUC2pOk2XfgYzZnHvzkQMIM5blHfXSlByCGydq6ilVDk4+
mrIEvU7ex93JjSPQohghghV8yShuog+iLQAThxzckWIpfVxP0MRL4g01rYzLAzOhWTQ0vHyKkTd6
dPI5lEIObQPK59twIRpzGfr92upsqBTGaXgdG5SqMa0WWssBtBN+B6BxP4D94d8eMugO7YhX/W8e
QE4hLK5THn+Yw8f+fTUmNvThsWYp2BpIHIRUPNvBcdK0+0NqbIhIf7bN/SDVB8l+04IF1i0Na+s2
DrISDKymyIM1R5+aSJnMTULYEKaGS3c23TA1H4MIrUNeHyZqkevHQIZyhCOPUUqdsurS59kB8oP+
I6DB/qPP2AvKuNoTSGJ9SJY3wRrx7XFNnZ1vhCeFkFWnO8lUlvm58nMGVlqMzhI3XaOkvt3Q8MAU
Fnai7fd5tB4EKY0t4P3JPZnMYMCiCsTPW/oE4xD0Bw494AX10hwMObjSZMOVTLI2UEEk/eyOPgLU
tZu9yzwTAJCfnwikP1D9Mh7I0pkFVJ+m71GaDDsKwAkQ5G6npq/nAJ5M7O6MF+2VOukmQzYWou8p
v9INxrMOZR+/DhdFXa+4x0DfXGbBLsF7ANjdYNeFTfHksrR8KrBOssdsvMSNjXvcZc7SZVzcUScQ
0tOdDaKEJQ34GI7nVQESV+WvA69Kz7b9SKAJhpfQCpDeCew74LvPGiSVWzkm30GD+83roe8DopFw
V3CoMfp5br1hIPXTQFUbwcpNAZopV4aZsp2rIfiW0ag7pMUtDb0QV+SF3UVUt/kmAGuBhAzSlz5L
bLCd5shg5FpJSku5aDuQteyT/Vd/5AxPLGx5v0Pp8ggIawakgo78/RYDrP2kXtoJEhq3jk/BwpYi
gb4Eq2aZ4Bk+DBW4NGR0hYpXdPUsZFmwPA63A2Rsr+AIQMzfQ+mXDMIjebAote7H/tukXDdd5iH3
NH34j8iXXrp0NTtwq6ckX5qDpnSbFpp9+grNwBC87aHeHQ0oetM7OzyXPMj4xd2Omi0zVxyssM8J
dh5YtvzbjV4VgwsF7bDo/ujW6NkIyPzhpvcx82xkp4savSNuF6XZ+gGMykMmAZyAMNm2m7LsAF2w
/FBYhrNVQCFcuKwAY6+s4LGPELpumFt9ZQn/mnBZ/2hS6N1l/sgX9ggIdMurH33YfFUGL78WTZlC
GifzHxXDj7k2eH6BQMX7VRpr/HwVz0nSNfJgLeiP3xrbfGeNgdK0PACzRRwxn8zQhpxpZf5ko0Ga
giOILUhshME6R+ztESIx1d5FygbCPK7zSLZYfOmkMzxIC6+D0IXscDuBC+vmD+krQBqFiVVqa7XX
+fA6dBNESyvn3lWjt7f1YtUDdmNjZSpFGnsSFyTbR6BdfzXO4vFktLVnunb2owiCv6vMPJpgObmd
+J41W8KfJ7/4VGmoXpKueaM1Mq2WaaGsBojNi8jckV2GwYXbAbAP+fS1jyE7cAvvUhhY2x0GsXPH
izdUeaDkSx1DqQJSEdYqQZ4RknPpdLYjYS7JwQ1fsq5xlrxEsXor4nwpJjPeTInrnA0gbueDFTJ+
DIWzHooI4S3qIBcJuaVliR/ZhmwD6v9WppvEEKbrxWWQoAvp3GzcVKXA99dUBgKQQu2xaFRfwJ7r
Q6LSNfa9bjK2acLRf61BXnNwA6j3ca0dbRWTv+wFKPwn3yjBhFX/qJVtvOmTIKvfTyzw42YCgiCu
hexiaeXWSxN03Yr3wrlIC9oCWZsUeyQMwOgQTeG6ZlBFSK2oXOY1yHdiLU9X6rM+ANobQB60TQtJ
v3Q0rfV/9iFHOqQp2E649r5NRme8+FaWXYjtln2kLedQ8emeGdORZMiylKl73Uc7TOprGe4WvTn9
6Ptv48CHApb70XlrIcuwAPERf+R2FGxUAIyNBI3hiaVhsu4bYb1URv+tqEaomSfgwcOq7i/QPduL
UQ8y2M9BAN+OJxT0pGDWNMyXaRznQZBVnQe1FQJagJsY0ZAdksY1lvkk0yViTtkhjkaQtFNPF6Xq
/ZS6psxEAMUtpr09IoFW6rLKykAheGJBeB1aYMkxjMCgYRSifTCctF5WteBvqpAX30Wt12KQ3wYR
dD9QMvUPD9zgxc9t8DAHo3PJfDOD7pPge3yz9SlTNlsLJ/AfWSpekyjeTjp/RAdZqRDYGo66cWrn
NtLFmTvuLcpAffL56OYBV3tqdSYU5zsVTluCBFUjdMqHFhG9GSGk4UOgZPmzTXhgoCBRanImv/Fj
LKGOaD7y+4/zuS3W6EHWHcG/gfIU0zdWtwjL4JhPYEkH5kYHaUoHoMDK9UBVptHR+kCDImg7rW+2
KQ3PlvHWYNu9T4Kwxi7ZNEZ8h/Fqbo6y8C5KFikqd5MQ4QIQJyX6QB1gsosWtlvy7SdvrJZXrcqH
083Z9TWxd1Y/fnKDkHuyHt2iBRf4KwhiwpOoatdedIgH7EI7eq0Zi85KYN+yAvx+49lgIJtdUHM1
LdIkMvB0UcUKeCKIGtyeTyPLa5BZr+nB1JHdUb1zLvOuWEntTD1RjgzcwhQACKZidv7t4UezF8y2
QLaIsnTNduhpesSYlajLpFOTiA9vXWSUVuoA1Qdshh5CGnif/PhgVXxFjm5ioTzIrn17xxw52+YZ
bFXftZBpc/iiqAvITViWc59kU3PnJl2+K21XXSYIQUIjLm2+jpB79I3Y+BHI5s6rmP/W+cW4pEGF
lzZ3MrfAPBL26mJjynlQYXoneiI4ZXeHGJE3D4qAa7sPU7VmUOhbFLpSwdOVCnSox2aJoFV4sh1p
AVejt/bg2uCgv0LpAQgZ3/2wawJziagb4M0R8ll8DDarRG6hjwZ5Y6RzLsAMj5cik82JeVCoF6zw
IL4DChQzadW+Cs0rtTxtojPwluR3vafLE/RQmoQ6SiPONmYN+J0fteX7LGGedyvWI5KaWEGUrEsH
G80xYyAkvF0KuSV8GiBo7mi2UaV3UZqKswCpwjoIZLKmX1Slf1ZmUj5CyY0dqdVGYXcqmx68f+ij
Q9iYcu0BcbFOq/DdhsrVa1QZwfxbRFVteaon+0L+9FMEebxYx1w269tEMhL3NmSLTzQPgsOg31B+
iiATKFVqzX9lZck/Qqb+vTtAvFtEYK0nu/Bcf2m1Fju0cTk+s5RvOxVYX3NpQcm6bNWW3DKk0HML
G/t2Gtj+P007MaNeeBI0XDRtEclybxMssDV6+w5Vg9G6cKduQyxk1EwRW//U5LpJlGVm20TrW28k
EZQwy39ivBaeB2gK7UWGv5KaDke0vPICFCLo3tTVHJG8Bi5RN80U2EOhafqpiZRBcsrqLpubsZLm
Ka6NH/NMyHic07j8Rq1YuO556MwXf5qm564U3cWAjhj1ccvm920enqlvBHLxvlU2OANwRTBqNFcs
sO4iEKw8J8ZkAFOkNtRXDMx68EAYSON6t28fVZcsqa+e4uTJK/6pcedtZQqsex+Vw6Msygy0XPlw
8DS5E2DD9l3KnBpaOuCLml1QTdPYrnulVlrmDBjAxNpQc7CA4S6z8EwtGlRigb5AgGA4UJOm9IP+
6mfpk9K0J/nQZg+GjtqWNXe2WGAMkLvh9W5E7f6ZXJCU4WdoUOxuA7pCmFsUAgBBoSehQ18kYp4k
LpphZwO6vADDRIhUdu0t0iYEmrl2HGPBDJdDZEuEK6efovs6r6J7VEvmdwnkjRYm+TQMZXZl3Z+p
lw7krPZlGHv3s1PW4uHS4h6Y581CMCWZbhbf3QbdrlXqy1gpKGzDrHRXKLgChiSMTXZw8eV8rAUK
mQCtTe1Pb/8xUfm69xEErztzm/b5cOehWugx5u7fPJ2Kv0ozRObAr54L0KX9ySFr/edQVfXsgBfv
cFcrbLr0DDk2Sw8+eGQWiQdN+9KK65OfG/YrE5spKpLXuhmb85jEwGlrc19Kvs0AHN8gGWW/3ga9
N7FaTxHJmqbqML8ZRxbiN5LwCuV9kEf6dOgjAN74oKDyi45Wv1vpDDLv/hkbnsQewxVZQsawzsmq
ahvlJdTwXCeErGsu1q5g6bMosBRMurj7u0KsymCO849AGqv2VfrV7RDUyIHPxk67x/YQy++9Vbco
ttPDI4jdzMOnwGyfkfIY1mmO1X6rsRCexkeI1sHr0u/P1PJNsClMXSaWlrKA79C9fSDfe+MY5fKN
WwExpYd+jA+DsdyYIRhME1BYIxaAQvhB16jkNmhV8AN5RN4+AFcU9gKDz8y3Xj5RfwRutxWzw+lA
A3M9sKPilml8avJE7X1dVtF0QXl29Rk1Yy/C7zQajtYErW2wcICfsankkdzIYzLiatv1IIvdAXzU
LwO3aJDxVMZcGxDlabVILFPeW0NQn4F9MYBmRerUk3WF+7PW4qQ/R9hxFl5BCAgO89z5yxeBONDL
qW+T8AwZtG3H8aZftiweNmDSa1e3pZ4e4Mm8O5BJgqZvYwY2QNIIj4rUG9+ivN6BeMf4YbnWEcKl
01cBZoGlj3r/C3izjDu3N4c7lJcCtakH+S7qFlOz2U0jry5T5JSLTJX8lOuq1CwBPFpCEmhufdhd
4ZZiVchiX9rgUryRzAAWCl0fo/fBrmqWe+rIcXutq9xBjp9FUHLtTXVqwJD22v9TS6t/jdkYgyMX
rGhhE9qvAvxfm9SS44acwNr6PoZ5jfNq/eXE+Z1syuTaNzZ/ZIUNYHxugr6qTZPHXFTtEU+cr9Q5
cV6fQFF9KkcvP9oqy1dQxoXAom6GPd6ACzqlQ2SkeITpHjVm6PEh3KmFerw1GQf3OyBx+dVRfnPO
gR9ddENofuHtaKyqhpU7ambIWEAdUz5nlt6CAWe74GCG+RKlzQhshRnsfB6kB1SdeksshxZ9JsTL
VMT8ZBoqBIEuYAAQku1WRhXE+0o3tZvQbmbc8BPildBEi1skw4DCWoHKhu+p+eFm6dkAFgM3GoEK
pvY7KjvAsFVX30IPMXUdMU/NVgJp1QfnMSyrIyrivNWHB1ISKAFIpVx62iPqQClPHtAkqr7Fzfsc
5GFAcQ5cROBIxgPJfOiQTFtPDWpAxqqxHlBKbz3kIty0iFJeyKNIUhuIg3BcIDoFnl0/9aYFnjZq
R86OjZpsoVpgrjCURrR6ToQj27VTyalY1p6xGQf3K4Om1i4DHdOi08ww7hTVB2pCpMZ+dnvx3oxH
lWwSlCqvxkZ4d3UJwTDaq3v4q+9EJZMVbeSpl5q0W785O52MDgjqpAvKanVOB6rgtBw2SRsYACkX
/V44dnAwgdqas2NZBEquERlWGkB2Sp21aky2ChigeabbgN/nRKQIqoSrjGPZw3IA3XgxZPdhhjfa
OPnXJiphAobgMLLg7WYaUg+SCE4hl3GX9+nS54VYpUaXbeZ2HU+aszyxd3PbivDybaryTFNUhZfd
q7HH/lAPBt5unj9HiS1I6sZ9nhyKWGZHrHbeD1OQAuzze5tX9XAo2gPZaUQXhTZoVE2imrHPvgab
T0MEwWAftZR2ZLAF2VzdgX9/tSwBilrfaEDoDGF0pFGBtONJ8Ti5yn0aBWAyKrn0wnCfyGIb0w70
Ef290KbBNptFWvf+gTxKZCRWrYASWmu0HlZUKJUUDTikaCiHlOwexVjhgpooibXO/8uVfLvp7xNA
XFpk4cM+d1EpPTXFodOHZLTR7hUvgBmaigOdUXfl9CPIie0RvI0fY2Jyp37yrKcafD6/n1K/0Q7N
GlJaydbJ42xFuuG7QleH1bhPVqw15akHAP/k5nm2yk1mH0av+iGirD9asn8/xKnTH8nmBeDXc538
QJ2T9ujB1oA42ocL9YyooAOlM3jVCuN6S1NNg88Ppmq+io/KcgdpBjJRmooORgeKSu1FLXKlgRPv
5oFzRuvnXLfpf52L7B9XvM3Ffl6RZmZlaR9Qi43HJx5GTYbKW0LwBh9NbHfYc9rhsXLrxXLic5N6
kRDnOWtPjmvI08hEtMOrbd+xFIgdss2nAQAqu9Sy9mSjQ+nVqGf+H9a+rDlSXsv2r5w4z000k0B0
dN+HJOfJTo9lvxB2uQoxiVFMv74XG3+V/upU940bcV8ItLUlcKYTpL3XXms6oMwAJKXPosEOArxd
tTs8aoDf81h7Lpoyf5cWf+b4R3gHFfR8AjzpfPK3Lj3o3SdIZeynbjmN/L9M8f/dBxJgqPICf/eK
KcaOZe/YCyJ6yEQq1hV0amd2CMuFsktR6Ozc4E9+MvlDNJrW858GBdysZnaIfx3Ux4X1HFp2dOwk
ii9VpvW3dGgiN4VWpn+1jAjE3TrRtCBPxCT6qk9slrIwNkaEParTGcOXoanytaDMg3nK1gBXh95P
QYnpClNM77YMhLFJAhDBks1GhnJRNa4ENagsVi1q6neBW6dPgzZuZGkC1DrZdSvxrvYuzD/tLhjb
diXwdU8sxx7yl/3q/3d7XqJ+jbJXc+Jryl6B8hKazMOcLCtBW3tUXvVwzZ+lrVluWsZ7/5o/65DC
RBQ24utrUkzZ4Usa2v2BTLNd+HmAijLKuY1akByFVTxcL63wwNmUpRj86zRV0H6dmjoGI52npol0
UDnfKsf0RwMVgrUzIjCYApJyTgvH8bWqzlAH0AfnuQdPqGGHupbHbLKRX2UGUFAEgmRDM8xjaYJf
s3Rg90FB0zTprwOWp/NMV9N1zjJKNnjfuAfqBA7sLmapOrYo41/2mYsV97SQmVceePEVg43U7GTi
4Jne5ukAqq6pScsVJkPk2rogOZDN4SA4ACj8hjpnt2leB6nw9dUmzZ/XabWBf52WBnkagllxVyfY
R2EZRNO2YLSmTjo0v6YNamwVhgKrqr7R2K5osLKj9QwPgYOgJq1nqOnwtkMhElIT1yb1opYNv5fk
yEPselpUEG+CfnzzGmyJQldvjyAUxxqP2u5kpDM6RIGERGxSbWhoAJZ1vDamIdS+zhDkIPi32uru
N/s885eLDKkXLVwuuzVCHO2ud8N70271VxdCrF7Aou+Zilu/6mN+huBvcwSNB8oJh9x7M8oTOTCo
Evu5C075si+Kk4SOyJI6nI0Fjal3KDuXS6fsIij6htlZjMAeILUVfXfMh7YwxjcLRelL6NjKadkc
bJAiRuyhhnAn3rnDa6bb9SJKrPBWSsc+Uwe2AKitmDo0lNjNHYUG/uXARB1FX+5dQ4BakU0QqL7u
7sjWNQwou6Ed7kpEBtdWqHU3QSrMG6PSL/W0qI2RSqJW12hirYExH4rAEHkMXdfcI6qyo6KWa6EL
NaHuzPYgP587yZ/sdBiQWtqzyNn+bp+mBTu0ts+NZvvFf7LTBZJREwcU5Mydvw1H9S7yx3o33961
3obcAImUh7FIN9dpTWDqTzHv/FKr+5PjIKHTA5N/0wZ4XaPQLLqrEw+w3xyKDX3lSd+wjeLZrSuU
8XVV+so5UABdJ797CciTpKN+KlsukyRzoR96h2RQjF1KWvuFZwU/kToDjDtN3vvoAzV65aOt1LAS
eDQeS13mBwPZ1fXIbSwqQT6wCDPefLfM0NfGNPsJDu4nxQb72dN6BPcReT87mq7vchul+y72ZJdY
8tbvGt14Hex21zlG+lN3x70avPIVoE0IdIH90FX1QnTteK+bMt4EdpnsS7dObmwuwqXhtd0rkPSb
oUjSH/ogvqk0Hp7arh+w+zTk0TOUfcQvO1+5rZs/uwrhwMnVasZd5HJxKKuI+UUYK1Bgs/oQcWO8
b2rjHjwd7BUazVBzCuzmCP2w4g40be9kxx+DqExbdicJ2rpLVQsAqSO+1DwU14EAMzxrmYxOpSGw
2bes9r1iKyeO5HeAayCTNTmYtTNsUEMpVrGZyFsUv8jbPECBFwIOBeL1LLs1oL3GF0WGOx7TGzKh
hktDZrrzLLHotXwbak287ibQB75q7WLyNFogbNztrem9N3cEqBYYg/yWWsIJ8lNmitN1UJrjrT+I
CCSevyaSSBgv8WOK1xpBRLCg/pyYfFxh1IuMV9+J7G2c+DiLRA2HJltINlG+zcRv85F86PClXfTh
eKiBdVUG30PCZsEcsHjkqXWeMQsjpDEQHIjXhHEIpVmfUKDxRJ1kcoRxMq32078Gwh1pspAdtIoz
n+go7Lz6lke2cWciaHb8g70t5Vd7bDbfWFp/+pcAAPnEXoH/m29eEJt3fYhqqjmSJYO2/uR3RRLk
6DrgBiVMApWqZeBfaKoG3BOBfYsPJn9sIcm0bVDCvW4Gy/g24sEbKle84xUG+pQ60Y6DYuMNVKo5
iDJQkDyNRE43f+ynkXWOwFDoFPNIcmABisBopAVExY2KITru/jWSrqm7gCjSSCa4/q0G+IgcsNJD
7UW4ysLKvgNCPF7jy/COXRKBbxji1VurtgrkBYQFtXClQ4/aAr2qZSbfIV20Hgp3DFGTKFbg6DK+
xzYqC4GYjZ/YqHdLz+zMm7wLtU07ts3eKZvhiDw7xMfdvLwr8ZhHeV4rX7CMeAgSgHsX4m5UFRjD
CreYVEXsl1rTpf+nexuV9S/3Fhb6l3uLNA0iu1PtF5Vuib7O/NoSzX4uzpqaQM03eyr7qk3tDnUk
9a7okqRbILIKCjkK1/HKLVdWBMaA2eggbbvivdAWSGNL7Fobd91DzMwXfYBPnYx1HuEdHbLjOKl4
9dNBKt1d1yHEzt2i31i9K/caICGnzlH9ic7ooOIcDGWB4yyvHWUZvEe1Hiyyyu3XVhxaO+4W4o4P
U0nbAKpfIE+OKPEsnsljsC0T+U3rEdU/nQ899nDf41FiXdP6X2L88yk5jXCiFIAbR2zd9QLbfrDR
DQjuMpejBiVIV+UEK66tulkYDZCBLWBBDw4DRNpOxm/kFuigOWVFgQhci71GFDXNuZnc2hC1fNPw
P7n1+OVvJKCIkLFy1WOVZRuUciOvh1/e2mRi3GRTs0sLP4ZuyHMiS32fmA5kx7VRf9FZ/2OIPX6L
RHN/AzZtVKxP/pbhOX6tXGSupmkzJTfkP8Tu57Q54sbbMUNlO6i1wbC75sCM+cguRjva2lKz0ON4
N298p15UbERfmohlRru41JGJLlFdygm4GkasXRhGy1ae9PQjI7QrXhKts0Z5xu3nFaFOcwgbxGnS
0WyOKDIBvUQGouojBDoDcx0WKCrP3b5bUz8dNDd6i53C3PTSVKhhwSGSYXvK6zJHKX/KwCDDnX5B
xiivP30sRym/qGtkfydv6lBu2IP/EkoLSYHkLbTW1Ul1AcCE0JfymxwSjV0CND9S9zjFyqtZg/Gt
WXCEJvsFGauph844kDK7vHRvrvbCMEH9Mfcqa2kUABr2WBkwvMYPNf3Q8BMSpyax8ZujU8HvCyuN
oXCGuDkdkKNKO4R0/2o34BeS4PUny5eR1B6TyIBmuU9zXcdASAih+OlgZq61svvUSc+gB2vWOrjA
z4URWCddPRoT3IsOZKazUXSW78SDXEVYqbjYgwT8OIaZTy4J2QZPVtDvEfbqOkMV6Y/YnQjQ9HEl
FxpUyfbedKCzMGGNBJOCAyP2c96KrM1Y2YDvTl7MtaF0Xg9b8iGTzfK/RtOU1zb5UDPPM2b71x7H
cPOl4UBQsuqQMOpk9HmIEY2sUC+PdtrzEoRD4Y/ZllIPubPKzddtpv2kCOSXIGUSRVD5ESBPb4Bm
P2Lv+DWa+VtwkwZzFj5qkfYEFLR1MjXwA3aWGKAUP8SnckgluJeUdkERmumXjTAR40nDBRgj5Ucf
JiuAFCWwHxGEa1ggfqi4fM9Dp/lWDcjba47Q77Dg4eCerHV8j3myw0urBQtOhWp+N1k5eLni98Ak
Pou4G47zqWYpbW9UWFPJpEQl0dRDB6cDMmsALV6P3WATmSjaAx3GC4CXF4h1Vvd8LLwjigUrn+ya
AvliXonyJgms8dZjPdYv0wABrgBkjHJ2sFFf/MBzyOl2unwM87Fa9GDkO9Jh6LTsqE+Hq42aqlO1
z1JznY8AhHeyPtVOmD96QMHe1TzwdbMSwLUsK0emj6xv8kdEXgFvLNQdOYZ5egZKit9Qq4qrj16W
wzwJ9OpAq5oK/A6nOfNpQ4sHUbejZjqycQkskL2hZsMLpAcR4F5Tc4iCGruxii+t6aLgCo12yG5Y
PvUiE6/tyxz0FtTLnTY6NQ1WqNSr92Z1g5DBhTqxdI0WBRv0baZp1gi25aRCQUa1b7A4QCgpS4IT
/reCE51pXfENfNnd1jRyNi7MMmgRgB/ABG9k2BhmUGaezugQQhVgH0Q4XJt/8rsOoxHkQsOuzf/3
qa6X/G2q3+7geo3f/KjDrTu1a437QEBkWYNKSL6g0+sBxB9smVtFv4BQQnq4drgRKOnLPPtrCLWv
3Xya8dqks98vkDbISBouWA7/92lE+evG6Cp0J7PxelUyOlVp5wvHNi6jirB3m27iOoSaswud0pCi
iJ+hvFnuNCvKbxtIQzKkgo5yYuykQzEwoEC0oPAH0/q0dXQWJ2sNokanYfoFABut6nWlEtRK/BpL
I/IYaLneNU9X+6ijdntM8SSiq147BtDrdE6XnCUXWJkr0TqrpIg8f77ir4kRpULhNji8O7p2qiR2
yaURL+epaLBQL6nbiZt5qlQZxUpEWjm7eJp3tkBCtAHDhNo7Slf7+cxN28+zP9jIpee2m+KHjXF0
kL/OrjZnmuY6K3VcbSVYQv3Yxi8e9G7eXdG64KYSYFKnZsAS706ZkNDuEvNGTB4l5NW2omGtT52l
zb27HPGWrOz00zyoU1AKRBEPIl+AiEpVyxtuWWfQpJQfxcjOmqMXH7Zyz8LFiYSFB3F9dKMU3Eye
Huzcqn8kQDrB0MMJi45IwGy/msiD7Fk53qDKfKEP2BCkLL4FgZ59iaPYPeOBtKIWHbQRbM6p1Xy0
Q5gg09cAkVd4Ze1zJwCLgZuFhyq1p/186bw0v86S2Pi00Vmb2s6LEEO60PPMfZl7w41uePeJUsmF
MZZcwHvtHOtmPJAJ4hDJpQEQ/ybAswyqeX3ok1vbXgTImG7Jiw5NVW8TK+9O1OqjOLlUMn/OXQkm
jWlmMvU1OCsczQx3V1ubW5XPYz3ZkAt1pCpD0UWOIh6y0ZyihJxo2NjJ8nrV0FXWJunBQH2dL7RS
c+caPfBaBscNx/nID7bTXGgY/UnARZRQKi2+zG6UoOGN51u4/gkJdpQd2L/OV5MMqtvec8XxemfK
DaKFAZpE1KTiAyPf2qmChaY57pe/qjQDwEhN0FWRCx28ERwgtVEb819Fk7qtB9G9LFP+9bJ6I/lW
K4Fbv/6lbdVqe513364fHAKk4P1X6e56d71k3k0evtBc83fo9cUUdR1u5uZY2HswbHRTMU23c02I
JGh51r/FdfNgplnyEEOyce/qOhC6kx16dpaWN+cR63CAP3m9bkBltONZYT8qEN2Rk+6Yht84enWK
LKYtNZZnCwUBvvu2N566ZpCnbmo5hTeugRUBc3LpGfeV01e3HKRXDU+MezK1Bqi9wiyMDmTr27DY
ZlGu+/MAZob3vbEOlDLAxAmIHtbVbbyjycGJm+wRFTEW1KQBHv5ZNMfoL2RqR4QS076tNjQ5qk2y
Y2zJH9RJt6tFxgEp3PBmvnpjdUCbRc6KJuNu0p11uziTPx28OH7LE9c4UqvH8nATuGYLOhH8QaPW
hxcgVZbUSaYcEpkLuwr6PTWTsbC2boRgHbnQLXSojNPHezJoLjRevHLUt3QDoPXQ96HqsZXEnqqL
nvXIai+j7arbYuw+gs7zvkHafVhBEXDYhj2aQmlLkG4Boxl73rGoMijwoYL6G3gKbVDiZs2haCNA
18zLbG6hwKfKEnwhiNH4nztuUKhtZ5zeFZufIPVxaGWx+ALUs+IaYuKGdafhtosweKb8dajLd1Wr
/KFAkm2rakj8IErrPUwOlNrGGvDdrl81BDnfYwYAZNLZPxMrvWnSwXxRcTNAD9SUF8eK2g0vzX4f
lE6COEWigzXQ7h+SAcq4EgKd36fh0Ci1f0YY7mYIBuNfNFgHVop/jVRHScJURx5xDcwWRoLis1T0
T9CoAJcz7Fe3bqo+Tz0XaUQE1GY3B7X35IbqiM/ZhsntOlsUfw+I6ACSxwNovlHeoS2y4SNzBdCl
nvkM2eESoEQj29Z9kzyVrX10C0O8o54n9QvAo8/KNfVTbgxIrVlD9P5rZJdCjIJG5k4I2LZl6Ust
jpEgCmX6RGcydJL5rPuD7U9+oW7oeG4W6Zc8m+ZYwwHMYNsvWb05x8aGe42Nzo7Sa3OviyzZimkl
ykx+5ejImWZJy3pL9j5OF3JEYvdctEWxcUA/8Gxmxcxn5aTcWCUWr3ZAIUGcN81nPiuspWGPGxBo
m572NPlzxMlQpQaYAhty8CibRWeuJuy8LxwPPNilSP6HdufHahFEKjh4CWRHAJVJ8nM2MiRcjG5J
HcgT5ucIGoLWMh77JTBUweHqFgxMrIcwdf3eRjVnB6DGQWVt+yA6U67AUtav5+YIIjbbqXBLpts+
qM4YQeCaHqmTDp0LwjAUdV2oRbP1ifE5m210n7OFlhauWyUbRLy4mSyIMwvyQ8eOG9WZWrWe1tvY
yyqfmnRAkBfEnGF9tksPgM3JowaBmG9PUiJk+8Mcs8c04O9z/OkqVgnt16IF96QY7OJeS4wDcTME
UCfdJqi1WvXTjwIafdEUi+5uSoh239vdeNAh/rrCw9E9iDoUfsNH+1gnufWkgy59pq1TMt+DhbJY
hkDNfSO3IC3to6GHG27mLYrqnXf6xdQ1hCtKxCwuja43hyZs+VIPk+hdZae8tLzXNgHt6tiM0V7P
Unk/DaT+KsmhoWMCLmRFibNLUszj1KbzESLgI0TTvSNb2vmt7YnbhBsGxFxHsIxa+QgR5eTTl0GR
RUGOUS4NJE9bMPSC+8PWlz2dWdiqdlJxhAtwNvdOZ5Z4Y00PFXeOMqHpAFJMFW5qAHo3rLGRlFV4
EjVYRoDf3x03Hp4zl9JFan3iS5u/DNEMy9pB0JW+y1S08QXKcpMG1y3zdPaagmsXYordqzn2uq+S
uIOWXthtG6fVtjoynTcdSsJ95OXGl7Lvj8Sh7Umwd0Z596qXKeQgUX+hdXH2IFF6j9JtnIVVAdlQ
PJIftFh92q69dCZ1vV51sgIzkI0HJUo0sj3dcuCk6dEpq7f5jqc/xSlA9kUemVBbKBbEj15WHPNc
8x5iED7t8USZfoXd8DrZUx1vC1MIe++4oEr5u31EImORG3W5xeOvP2HB359G5nTQh7bzTWIW0aLU
e4gQUI8ronHRlExs8m6ArpkGHQTuTUGtqXm1uUk6bIFtqy7tdKhBrI/sBWzUpI6rLa/del0GZusT
yo3wbtgDX1zbCXaEb7vaNTceNzqww4uUaFqvylaeVV2QW6tXUuHpEWqGeSMTpq2i6Sx0hs8zsv2p
F8BS0OcAK7mJ8d+z50gdrOvRLR6rSn5YiDJ+RGW9RiCuezWyIFkCPzWcFeeI7Bl5vZap6/imHLVF
wDPjyIkRgQLF1GaIyGGdE+7JRAd3iiLTGdIU0HItRgjRAry6jl2FauWp4I5AXGQDAQD0byznhEBO
fvamx69U5os5Nvo2thkeyYXWJztb1/CWKBNooLd1aENMx4g/AvwquOmwt8IT8dJgLDt7ic4PYszr
Va+kQq036sWh5vlh19nPIW+bBy6iZhMEebYLMwaltGky8hgtKK5HNXtDaD9eBu4ol67Ohy0oBAmj
TgdPynIVuMxcUbND8d6d8+lgW2zjZBng4kNzP8oApf1JlO2Q00CBIRQeLlAG+bSV7kkL4p0UzupP
mhWBhVft1DlOqXhXCn0JyGKn3SO6hk+hi8JiSbX/CVJXW+R6TbzCoPIEIsXqIhCMmW3UpA6g25ut
5WsuCBBauzUfUQbe7m2zmLipOcKHFaQhrk0HBIr4XK1TbIVASHPH85OJYRxSrU9OXYX3LmvSYzsk
gU+M3s5fdpVb6TG3JnkmROBX4PJNIUpYLPCzNd7Bt6GA+TfTW1c5A7he8EWkLGrvdV6BcGh61A7i
07cVYDS2TCXuhAHyahUgkYW94fhq61Dm6dXwDLmYTzsBMcCROdvJf5RxsAq1ETUGTZNs7S4SayQ5
kNfjI56LyJWD3QZFIUmabo0ka76Rh2giexNDnG+BxVbmz9Tzjab3mz+2iXge+TJUyTDubU0H1HDC
qaF+Rh+pqr42qRcR/25Hn38Zdf/S+9vYq3M7TVVyTW3GcNx3A5KukEIvDz0iAGtZGda9BCQMMsdy
/MiDm6Lvgh/WWP60GOePKjWwswz74AgUeDWPUVmhreSASiX6vemDXW1iTeSIPU1rIDUteLrpkHqj
5ev627Vm+lpXXYBMYpeVEPexUXndOVkNgeJBfVZiX/2gyYC1eZs92nqt4/+0q8BNk1nrlAFcHCVl
cUIRvFwB9lQ+Va7xnUobNec7HlvJx3WMHo1iqQXsRTn4MqlqDQjjcn1tenVfriGPLNapG4ZHNqD0
ivXPhH7P8xbSdCIYztzm3dFU2MhEZWC81cnsYPX3em8skC0ogRDBTyLHChNhYbs4kgxNNjXZ1KRe
q0VtJ/Vir2g+Uu+fxiaOQOYikyBQ1eQZywSsKyFAa5Y9P5RKx1JzsneVA8KAoXkpFc+tnypx+R30
aJdguA2ziwinAgYVHcHUzezvEjXES9Bq2DdaAdW/QXOTxzDNqxWUpMYTSr7SvVMkzmYscuvWigvm
t8wRL60p77I0t3+isB/4Rk99iPKv4a5QgG+0iQkif7wrwI/gIRTjZUfWtAHQA/0T/fzJbtrS2bhF
NasPeYOZ3aK2+yAlhJGugkRZIZoNUwJkuCMEia4dRmFD8EO7BYMNmKgKoPYRXFmULOoO1GyG/LNJ
pYd4O3ztHf7epN5YR3nY/zg2H4HRKWW2BLXtkdWu3HnTAgtoRCiy8TITJ2rTYXIJ8lHu4sSNjgYW
n8RnEKvuR8Bycet0vX2nj8mZyBAs2VkbwEbjNXkN2fgDVXrhLda2sxeZzcGCV5/Ca1q5/poL/BWz
l6wLZ614ba0QoQRAuK/058gCNxx+18FFihp83Hj4n1AjgxxU0AoEXTrrNAIqDnHE2rpr8rrxc0P2
32LPems9N/lhlg2GT3kolpbYKunJh+NBaLUPmQ5BthC/6bAGN0o3IE3SGtEpMLS3VAvseUHZJkZ2
zGPxRss02iBwVLkuuNUme1qseTb+B1EMX6yIzYt4vVQfpCetwqtiYv4ie9MrlHZMdrvj/tWV7JDp
TPFi8MoFCHvHDYpmsmcX8uLS4OI9C1AG7YKL7RynojtzFFADatCI9xjSAEwH94bpRsHm7yMTIxpv
ZWY9S6xsTqBgkieseuUJO5B4y3rtiVtRdLDiaB2aWXmfpnF76yQuAC0dlEF7xFz8KtD1LfVqLWuO
Ychf5159cD5qFH8csDjCrsWxNUheIkJGvnQAcd2adVK7oVZUes7yn//49//zn9/7/wh/5LeAkYa5
/IdU2W0eyab+r39CMsVi//xHMffsPv7rn4zpJndBB2KZuuXanDsc/d/f7pAHnwb8mw5JlNyNRL1J
VWLvFbSWfIRZEP7rWPgtyjzUDyNrx90KMDMbyT2yI3zirlHIjtV7JMU3D/QyYIplztnAA/sRQsw+
ucmcyUMoPJD4T7PlDJw+ddzpqIiPYgAJmmKP5cY7IlXxz6w4e2xSHZChhdd5wF8mnhYfH6u6s4O0
WWd6WR6btHX3WIF3m6ayx1sAW8OlCSWq52metgmin+P4OY+poUzewUqsKM5GKBxjgfL79ows5YmH
Sb43baSGFyW3Fcr3QnUatccKRQtn8iIzNQdVjltAR9/ITibqpMPQlsHSaJjjz1cgYz1NWRt9u1BS
hhuyfbkYd5uNGuL68MWWtTI7Nnq5ZF0Jsn4aQpdiQM5szLTKvtrIR2NVPhFIt8s/3TV0fKJFzHVv
I6ERsQt1lJCngN2AAt8AuI2ncgmolMmOMUgOD2ViBKgxVlp7oHbOIeHbhEa04tawSoPaASX1mAw+
2Geires02b2rhHsa7eDGsQVak0mlgbGoG52BaJFlePmF9kGzs59Xj47pP8EgBD1KZSdIhmEkVjHu
rnGhUUNzeNNEYJ0C4luxE3nYaZls8WDBr3fqJBvUhFe11MTtfKXMG9bZMIzLeY6o3AXxGN+41Saq
E5TZTuPMmsuV4RkuZJhxXSsPyosFcYDrpK4xRkug5IoNzWqPRXCO0nDPmc5yH1gq0PkVwbBN9fk6
TRjYR/BePpM7zdNjT7RowEKwp2YguD1BHhAUn26BDmWIYoTUMY80KuShtq0KfCd0V2SzTORysVE4
k39kR6hsCAyxpM9m6INXK6+jI0dhLdRH27UpbPsOVfL2nTWijhBkfN6qcZiQ0GRNFqC7zC7kgg2a
BfwPpBwi08xXZmw3G68FFQuE0tIuTSHva0c7WzOLp3QMtgaI294QPq6XTpObB0g29Hda274bZZC8
IagUQiOnMc489JIbMxidBXVIp//Zlq52iYI8OUKgN13SBVqWHfgUC87b4Yw6Z3CA9fgq6CJp8JAD
Ygvqij7dpEXnbWpbK75Bt8gf9CpYm2kNXJ6Hd6DWHLq4xINbIczn4+kS7wxwvgCgio+s6KS+KPpI
L/0AD7HACOWFeg0napdOpIUbagrNQzAIqhXzVBX+h0uEDs/cU/o92ASjdWCO+Yqapaz0G+DBtrNv
0wPcCp61fB3U1neazS1cbQOFEjYh4o17U8MLPbMO1DdbJNLIGcKF861yrZF7ZinwVE53bqUjHhNe
BcxFDRroqP7rngsQisZY6WzoPlSu20fLlp/33Dn8BrkYOd/z9O+wBjA8X9FVU4b03whZUGrRVei+
bbPr5vv63+6ZBvW19i/3HCYV2M6waLlpZL/utIRtVOXtCixsAOBRBXbFWpsD6zOdDqmqEPNvzGUR
uWzrUQ/XckC9ZApO7NmzQUY8ZjwE5fW0qZ4GdkhHrYOIP0NEEyo8ZNPBzSCOdDpbi9bUF4hTBlJL
liLCC8BK7uO6RDK8QoksoLrpPUBr6X2Zgc6/8y7kgB2XtYKOJJa1k3+hJ+YdBpMjDQF9Ml92opNr
stUcK20V+dCRGHZ5m/qfwzBvLRoENRTE7yKzTe8h7tbcDIazuXpk5aDwZ6p8S3OpsfGgRetDzaws
igP50dAq7MFlrff1jmyy17vjYMcvYzmqHbfKdGnoPN7YTc/2eiKzU9hXtQ/gWiCLHU9ycAPrMluk
ohh+iBHimG79c0jH7x24Vp543k1ErIFEQg1Vw2NtuxvDbMJLH6AIR7Zm9moaHAttDEK2YYMngvkW
MwssZlCIv6Mr90PO9nHcOzvUVW8K7qA2yxxdCCCKH1ZnllhjamAGcDg7RXhrrO0iNABFgt7QkJSe
rwfYMGr1qrRR1ZBii/rGQ/0M/qFp7ajfCt7jQ46xyxKRmX9oKvxeQhbjm9PriW93Q3Bfo7gfOvaA
9XJofs3XBgS62P923UiF/IJkMjBHQnRPSLEAHWpgO/a360HfCGCovC7W3lCA/gnUUesKBRTLIAX/
qGwNiKsPrfEGVNMiaM36xauBUxYoud3qoEF48mxnX2bTrJVn+HwES6zVt8aNjBLUZdBIQD8DUQ73
gWcUexdKPCsakMnNaMb8FXn5FOyiXb1DjpM/jJ5zS/2jE0ussMvuLAq9PwMaBrGo6UqZF6JK0nYf
8LNrdr0uIFtqVsFrUK3ngRZvV6Ya872hK+TyRPVtvhGkHBaaxAeXgFb6ZLql4efThIj67PNIyaeR
i2FrAke7zhqlXpJiWJCDZgHcBOLz7IDKtfLO42DupUvVDMhXYKfZbYgN5NEBfcCSOjRWrz08NZ8V
h2gfB8/DRiS99pzb+Oana6I+uFyOgqdY/yJcAoGZcv64cqhSLRAsCO8cDfSewaTAQiOqGOGSoRYv
zeiEm34sqi0oHIenMQdJ5fRBJxlA6WAPyE7OqHmIX8bmYsQr6ZFl8rEcQH8YYTO2zcMEnMvzrgFb
BwbgOYBETralKhrqMEL3XuuhbDC9TSstZnfFdOAp1nalFWsren1GXosO/l04fT2/UIssGjc5iqZ8
GkReLVIfA5aTJ2o5vfJAWdjhNZzn5gbLXGMP+MnCRUjhMbU17ZKExYHEDHs3x4cDpBxi4lA6rCoD
MSI961fU62RhutTsod1RL8LwP9OC62dqTTOa2II+ymlG1PaClQpTsBLX/QtpmwqQ9SOjfkTgnh8V
a7E6bcve3HauujGnDgCFgMD50q31xRYPfWc3FjEIwBHU4seAmX+dDsIBRenYf4TGa2eHYEpSbeZD
r9VKfOGKxud4R27A5WgnPrjsN2bLrXONZP3dWOniZGX6zaez1Po161W2nNumBBuDWZYNaEKnyWoJ
EQc9vqSRl951jIUHJrwfyknRZ/43Zee15DayZdEvQgS8eSVBb8uqpBdEq1tCwnv79bOQ1FV19HTc
mHlBIA1AliGRec4+a3duttHbhn8z+UKNWfzZla22IY2nbkgWGZQx2vGXNFTsTaZ4OL0uzWqAZxWI
pDzL5mjoewJ4rKKKwHrJ53JTTHnyJRR1cjEWIjIL6eQLqDl3V6vBr9E4HROfcrfpIEd71fnDLER9
k5cq4WY2VNK9aVXeIYS8ydfJcrM6yjeVLfdHb/vvb0qOZrX2eFMKeAQWC0m1CzCQPMsQ+SNYvjTz
ISLfwE7mobSWUx4a7L+F1UMlGB+THKnE/rzRY5K8Z7RMsrJs9qs23EzzSF2sF7+wiZ7fDFKFSYu0
UrbUoWCJBspKtlzNOBizmjxaaTmdDer/7nIsaL0bxY7uTbb0UH2pqMt/tAhJf+lGR7vKsTzMvmvC
ih7IJfwIw4VrMlweL6HW6eJhE5wlWAk6Rb3KvYnd9PLmgq5A8K2l7kmO5jznV1pmEk+So5hn8ZnC
FdTtQvXNdrx0namX1q6TA3YxxetsO/EuUVTNl80wVduLWwcfjmpH/Bdj8hBOlGrKQbXlpQqj8Y55
oxSvmBsW2zwem40cHQIjOzcT32iPa1uKTNz0VU7NcjhPuheycF9eVHRDvwGXl27lqId8/UjqNK2H
5poacNnSJNN8AtjN1aowSSGiwWksXHwAwN1tH52V8BiC6XjHmds86GE+wdNe7qFSTpIZ2Uc94EU+
k+Cjsjx/0bwhu1aRuKr4pxVE2mc2bJoBi3UZtaKmPQUT4Tps+4oX2Qcl+JuFTd5ZdkXegOPWshGa
5A0mjZSvXjR8+3L9qBF3CgRkfNmUV+jlViS9+ix7NMFab7LSZCvHxJQM966fHtPljGHELagrrWQv
m65oe6hn/fPsjN+oM2rPsrtViAnzD9ofZTNsKhOZBrlW2ZSHodZfjTZNL/KVvJncdMTTC70Hb1Qe
VMsHXOjzj5LeB3NUN4aK4SbfNNU2bwvHlxf2haY8Dz8eP21TebM/odQlpsld5tjQb0ka7/BzyV/k
dCuf87Wuzvqvt++GJnsg64uXAOtdI7ZDzByuweKCRXIM4544S1pLcY+fXfIsGZ0tYdDxIluPLmiF
K68cxx1qxF+XA0kzyLtN/RqZ+EGUo7NJTZLEEymEex+72eMQNO5CqwuOXldQo5M11AqPY/5rnuF1
w7ZzoKJ7ooz8IQm1i2aBaiaMmvnJmIo/g0M7VNmfn+Oq2f/XcXk9j+aMzV9abLN+cvwqKmA2tQib
pbXUZ1NWIH02ZX1SsUxG48Vklt9vn6Py2oaYtl976nhwx9K7NYb2U5bW2K6gvrWu7Z1Vsgxj1XaZ
oLg9t6xC5awgdt6mAdhLmA3e9gGg1bW3vovaJ8/0Koj66bsMspZx6G6dsvS2HY9OpE2ryUaThkKz
2H0WKaZKnZ0F25YkiUS5+ZwiCxSTUVQ+dUTjZhqKZFo5Xn6naDw+WDl/2kdflbsDpi9t4z/I2Bgm
qRu9HMFH2arLLw0KjZhN8h05qgOKpo03OQqfGXcYoHhpMoTbMSROVyoDKAJNL9SLSLyNVrfTHR+w
6T5ROnAPs/L7pNfJUbZkv9vpvy6VffKg2sroT2zabpYBKCaC7HOanKZ/tdAQb9pKNNthaZqK5hzs
OIzWcrQwY+9W1eZRDsqusu99z1C1J9kCNgrbBH/sEwZWf7+bqm2jsLafsBlqn5Xk0un58KQt3lFD
NtcHL2jVlRyTfXaowACOBgJCy3zZ5yWXtu70cx9n188L7WlUV7L5jwuN3Fq8fNF0La8ULaZV8pXk
BXGWB/tCd930mrNOQLGuEcIKnb2i5PopDwb7f52xwt9qTvA+qy3RIyJpRCmWFG5tvQxVb51lqxsV
6wRV8A/ZkgfypdM6xiZqZ2QDlKPeDZ974qnLxfI2QdQqy6cb28YmAVm03LEVlnUeBkU822JrKWkO
QH9+1+WPFMME8k1hu/Aj+PXJQ1zXp9QwlItsTQMixHHQ3mWrdob+XBfuvEtrQz1HoQDHvxyS32dW
5HW7Nqm+yhmpVv2aIZtTmq4ts4xhupst/A4UFDN+HysP1NB1qFLvhnMrBV3LQGGSCYCmgca5GLwb
Ss1fVyAV/DmXOloHKz30bdQ+G9psPpmgA2a9ec7yrn12+GrfNyVhFDlB9lEND4KaRMLjoqZQzCfH
2+bOxbbGtZ3oEZmm3LzKw+CNMKwxIAHSO/GmlwHhLlmiaRkxEX+NBiE1OU+OKkPz2oO03suyxNyz
4Una7klWJXoagLKVHJDtZRQ70T8p8kG8LACx5t6gv3yehcok/HLpU0JGzcT7++jnvLGwzpBCv4th
qL4SnB1XA3/+q6dF+nNVek+yv8bAi7BZU+7VMaq+CrZJ2Vja733Hggd+AVvupf/z8hzE56kmr0UF
AeU+eLeGX9hIQI9azuqlT57JPjkq5w19Lf456nrDr2uLOqjX3iD0nTIbKIxaQYUZGLPjVCLlXbo+
++VZYbfhpXPNZudZyfxqpsFFgXD413KSBPYgT3DUevQ4NTYoDx+ngL9EF3fiqNTaPQ3YQ0TyLydP
G2+GdOpOAwES/qb2cpADxqyLo/efK1x+0utDR+FAvdy7jjH7ejG2u8GttFf+lMpuSMPcl820IU1j
EbZZyWYzJmzTWCmEdaRjNaro22GI4yc56CnQfys+eSelNbRXeeM6rgisLk1hc2MvJ9YeEOEFsjK5
d6ozN6XQx6u3KCuSEX8F1Qr9HslIWvrSMpxyS+rBk6xca15qflHsnGitkleIhLAdr8vm62QZ6T0k
/vn6Lxcp2qTi+6rblxxPIkWJE9ZKfhj2nCimH8mTYfZ5Ytl727Ctbabo+W4iQUZ8HBNI2TQak53V
8vCVzRYzivWcieppmlLzqKeesqaGbvpQqThb952VnQm59F807SJt6OQsUZoKWh0PM08X4gnVctnZ
6BU5S178b7MMhUR6rtmCaEjSfzGVi7xD2Xa/XlY2//GyzGrSodhWyqD5k67jLvj7EBsU05bq5bMn
03iOY++KOWZtlWc5AJoxv6Ic7s4qVJSPPOOzzHPmDcSyvc+mytompmp99Nj3pk0dfY8dCHBh2brn
GIzGbezxi4qXgeXKoI6Tt7Rqf12pBdnjSjkh/X1lpWfG40qsGMR3+PxPU9HuI0B/fzT5bqTa72cN
xn9Vlb39Bjy12RT9EF3qSklOtTLqW8+yixciLeS2nN78s8NTRl6VFNPXTszRl5ZgvJ9DCLkKMyiP
mkX8DgVh8hw3gViHWVp9jwYXiTyZsyTgiaqUzccceRUFL40ATOz0B7cuvrLoz/xqNIlFQa2lWG5y
v7Hg3EdTF/1cKJEJkqGveaY566CworvWBvredRN7XxgaSSKSl3icDONX0y5ggPJsxd3sK1Xh106z
vGtQacVrT/51XQJY3GteUbyqpKrQynnzujRF+TrA8r21oOb5yBavcoY1uvtwntK77LJrr1nHrisO
cv4c9tauyrTUl6ME8dsrtaVP8qVkF87XPpzS7km2WmF4iDWAQMp7R1GtbG0MaeBq8Gbs0CguFAh8
k3PHIquvWWQhl40UAxJplL0Surr2aV58M6Im8E3qoY6161bv2kxGHK+xb1MwgULoTP4pACF+lOp3
OV3R3Gg3uizsZRNRu1O0w9fC6Ko9WPJmK7sxgfBbM85IRGf6odAxYJc37RXrWPBhfLXzFj2TYR7K
ukiek8IEemrmLCCcHrhv0Qc8Ciue1USTnzEKT29i6lHI5EOytsO621MCqZAgXdr/x4sft1pe7V9v
oIVYKMQ4IxPwICTaIoumGOAtpkrzQsGXtZL9uTbOfhkOxmNanY9/m9a66d+n2SyWDirr5MsUST8l
koh/RUnrrRpHAzbXzuYXFduSHJjOu6p64mbblVjNy5co64N+58V5sJFNu7Lw9yVQcJbNwHjrQ7t9
F0ZtXscsTEhjcrPetlBidtSHx/3KzqbuT6TAPuwVghMwSk6x5nnfTAMUN9x59ZlKl347Jq1yCryq
O6GMdbdGVCpP8US1rEAg+83qu6sur58TauiGqP6rzOH7jU47gLfAuKUMvPzqlFN3gAE07eOgaW/Z
pIBkgeP4ToLoR4bZ4M9QxS3I4H1Umv7mpu4IypPPnrIodOJ4MVE37e7Yihmriz7Hpg5wwqu6fFGw
ex+/Y0sMCIiYGLD9fp8YarCflDr020Y33vKodfdlRRBCNieDb8BESeJHE4cIY697TfJoDiGf0gxu
tK8WsfmWqrjJm0ae83yl2VrxSNMuHpMd0tX7Cgr9Y9Suw3bvEBF6XCsKh3VeKuC0L9eWNtmTZtJg
5y/vCm1EBnNb6R+jmYUKr3NVSviXUc8ro32oKdNjNPUCZRf2GtZvy+icxsGOFLv+eKHaIRGCn5Lx
GLU0bHIsHVqTnCwi1dipLRAK2eTZpu3mrkHzvbyrfBzmnW4FECeXO2u9Pu5gX6NzmZpD45btPpjy
N8Ct47hCotZc5IE/76+z2Lg5zTye/zlDTkMTTjTcKtKdbDYlDi25sCDOLuz9zNTdize3a5idwY2H
r+FQWWJH2yqEHCE75Tx5CIv4uxNZ2kG25KCtULzfZcM2Xq7/nBqnxKLSmFzYZ588a3X1Vc/xg/i8
d4OtxckV1rGJAp54cloQI1isKDTy5Y21jC+fVYT0NkOievp8saCA3VgpxT1hQ/631x8SHqomAsuN
nPv5Yo6eHCy3Kc+f/V2oZEfAP+/ylT/vHeW6uyYwpj3u4bwEjobObmFVyoMSgakUHhZD0yLJ+U93
mgqrXcm2Dmfw96lFKo3iF/TahpL56sKyfJzKqW2ZKivRAjOXI//ldm0a7fQgJLWwvOS03McOO3ZF
sm1Oikt9hqdvtNhlbQZExBs071CF/JfLpm0lDvsmUVxUywvfawDYsl8bXeNQ1SrL2GGaP7SmNaks
wNpQlJ35lhENkP1J5o2HWYwoq+TNYZqSI0GmRgyEBa1GKkAeyjb2zvVykM22taqtGqCylX1DVZGk
JsdfrlRdNYlMxc4ldlrnkqSN32FwfOIhbBIbWwbswOlxSCPqbyc562w5UY5oEcz7ZbZYrv3sl2de
oP26TDYf19ahdTQLgBWsjZrdNOnKGUlD6prZRR4mM6LabznIM9kXkTDyIcHV638MwGlCvbVcKyfH
Sr+b1LI4/qNfzpCXkiYPtjXL5ccr/tuLyWu12vtOAHGJzBH6xXRx2qoLW/7TvUy6nJWSPp/arof1
oLqpZfNzzmCE6lr1lGGnN04MJcSKcOOpw4NTZuluEGH6HgXJk9Sezk0Q82+xGDP+nuEBjfjvMwKl
av1pbmFreOAXvK4leNWG+VlXnY1pYFTy2eWkMcryz/bnFbWedHujqC7uchPZ/5jsTKrj9xk4cKvr
2jugLsoPTXCHI7ETj3Rf7exh+hararLa+6OzzJvdoOsLBYO+Yjk0dYq3tGapvrzNY0BzgG8moIhm
dWHgLmDcUZkwb06Dbv3ZF7vCcR5tjJkB334OaRosipW8Unb+bVy2m4ZCgn/c7l8njss7kCPyIO9o
a+6vvs8mnzoe7HKOm2NCBhMSYb7vkXEZV2U4lZcRlD2ZnaJST1UcgJUSNOVIFzR650OkmFYWf+Wt
7MSWZCEqTkbsJ7gXl8bQPFeRyneJHjkH10sIlwx18qS7H3JM9lTQuvYOkcf1Z59tAUGM8nQRz1j1
s0Ar8Fw8y+nykBoey3bVxQB3eQ3ZZwo1puICk0K9cIc99oRoYLIsvRCMSy8NsY+9QEJfBYWGY6Xm
cpQjck40ju260XogOMtsOeAUnbYteoN6yyzVj4WV9M1rkOGWYlVwxD03fMmsaPyqZQnbNCtryUNX
EL3TEIFEjn3YVKFIZuEY3qEQQLdXTO09Yeu8GjJz+guV8trxFvlr2g1ojQwPzZKJGjuNulclIInX
GzV1Dw7cIjVN4oOyrLvUoio2xjiNr2VDLVxkgyXT3OTwuBMuEQRXAqrlOz5+aZZfgzmDQNGWJ8PS
yeM6U4pp+u+2PJOHJmqKvdkYVMqF4cX+fSC0hnB45Gsti1x9p7rNVzn42f+PufOI/zPatn+9x+el
InH7I0Dzjbz3Z788++ybSzc6RzCHlnfwj1f67JNvJpnh1rgg3H9PdXMz2lV2TpViaDUXqBq4fDmh
sR3drNnU8Vz4+FF6Trt4zrfua5nr9xJ27U0lkfradNq8mp02PfVD5r3OQdf4xF0cfgeMms1gbw2W
/xt9aXqLEcmsIMGRd4r7WgO6Kf6QgxZ1Vs8BHxfW3Oc6scpDNoV81DGu4hgsLBAyUGgZZFuewpga
jiha25M1jt5bFmCSlI7DVbb0TnvJcnW4PVrCJLDljvdHy3b22VyoT7LlJURIbETXueF8UfVi3mRD
O9/kQUcIu8kDQ0WiQF9emb8GahSV8Cpdd9OqVmcjj15GqEjB6tpha/j7DhUi61scil2eRjh5/e5H
WextcgP1pYeDgY/+0NxQuGnfW0Q3d7Nw4v1kOvqq6UukJcvBICpyyfDt0gN2I6xK6euMEIzpPLI8
pSXnxpGpr2o7wkENNuq9gzgbK+NZjabBz4hsfaeEqdLs7zVlyr6aZPrZUErnOvWk1eRAZfHNZDTq
136wDBLIWLRlirubmrY4ZpDuqKD+PI0tJLikdZt5HYd6cWw1G/DxqAQHeHjEnNPublt1+Sr6tCBj
ltcHgnvla8YCZ1fjI+TL0cwZrUs9ZO8Eo9N23Q3zyu2i5rlcsrOU6MwrywGB34ceRLVe72Eydrl6
bLRgfhySfPh787sy2xmUFCU8ERUKT/IsmAvxt6Yc+EdfulxRujn+HfISbW43fLdY+5o81CgEGY8p
ExtHqPWpD6P4SbPqfiWqpvre9ParN6rGa9KN5j5xzGCbln3wRcngViCl+V7N8BryfmqvsZoZl5Fs
57qqx/w2RkJtdmEYwvdE5UUxwRActCYBtN/owV1fDuyaquuABXEVE+7foIFlkd4MIDcZlNN4RP8g
fB0f5T3kQdgRIvBwS5oKXZowZ4yhqAM3jembUZZgCkikg9Tt4l3UowiHsSCuMSL4a1EJgBlNYBOJ
oPk5IJZmZrZInwwItp8Dim1VFwXhplPlYEfyxvkwwgBQjaidEzan5Zeh+06lovMRANA9dEtwkCxB
tULBHO41NVMoHxwUrCVs5dygvN4MYUbiZxmQfXLU0tjmQrpiDnLYak0B90rBU/LmtSjEXcfELndK
n5uqUl5LpF37Zjb1bVrlykeOr6GcMGFP5HdVYp7llUGOVEdyK2E0PmeaSn73F0evtTDQ1BLjFtuW
fiMiOWzDTAG/+LtPntWxqKBYefV28qY+2STsjPppdPnH5Fp5sGq8k73iVTaMgi+IVYbo7zAWzl9O
PXXJhnV3ujFbN8N+9j9XUQVt3EKj7FfNFDg7OSDfSoD2Af5pCKFrsRRyLIHAshHvE4ZZt77UwhUJ
fQLO9TztHADzGznNDUgR2KbHc3cZ/X9fZfVR9dZBrlUMvb9T2dXfqUagTsLAZIZM0vmzv4tyEsXz
7LIdZJocSFJVPRNixQjwP5fz806Yiw9LiMsxbmS7ibAPrv1FtdQPWZEUezvo6M4PJWxgn2lu+e40
iu33Hvo6IxTtoQG3u0eZZdyssvl1Nb/RD9TDP42w+8HtwsujSFqWTztLXY+wQOBGAW4In3XVcqDt
8Z9LMUDXUw0xcONepI+jLOeLe30XqpF7kS3Zv3TJWd4sgt0j8YuPIII/0xYv5aQHT0r2jEhYvMjD
DM/Wx/wl2somctHFg6aadlU8QwVwu3OjtdPNmjMoAGTd1y5KwIMcjJxx2mJhk2/kKGYh4ynLgZjK
0TqjHHJCxyUHZReVFkhtzekmW1ZAjCFozgHbm1z3F7OedGER9ghK/RRB+lo2P81+HpRQ2R6XOU2l
tGtpCKQ67nioR216cV2YB7qCCwRL3vlFUbNlMzG+TUtLdqm6/g5jI73I+Q3/sjs8tnjqLDNcZERP
vTAJ4HMzj2KKWvdRiuFVPOrRFbYwS8CRb58yfZpUm9WjGV3IS6k+b2h4oiZYZ2G74nvzaaz7EnGl
nqynbAJWrvQg1rqPsLW8e3K0+bJ5cgzrJZ0msq1p5uxMoutb1/HsrVmkH2VcKoj0bWUtSE/uScce
oKhET17Al7s2UP3sEug2W/A2sCANv2Are5VnioXcqCqpftdt/qyxMmR4X5ULMcZbE3/iKU0olsgZ
j+RBDbCKaQLTdwudKG6yKMn3zvg0ecuKyIOLEvL6uBBNxdHQ63n9pkfByYXYceTzP66Qsf1ZUJ/8
XKpGeAjd7KvXh3+IOPR2QaR5+yRQiG2xHeYpGfFfNL9ZWJ/t7EXw4DbjIa5LflaKj9wIjxfTWk3U
4t3LyvC2orvrSYD6vNJeO0P75mm6u1JRhPlmFxDtVJxVbZAgUieEP0PYrfuBTw9RghxgbwvzWCk7
9e55Kuwo8oT4lwkKgEhEbBA9O8qxLMfGJ9OxGYaO57KaxqcR2eJKFO2lIxwfErH/K7Fy+ByV0W7C
Qqu2Zatkq8FEYKqn/ZqifIRO0VfN7uY/2qrbAX8/NLN1M8paPXkN2lYeTv3Gi+p8pUXTz6D7o85B
17D3/QFHiN9F85US7V3s5V/6DDGJXnZbYyqeddRqq6HGmUtXvoR5srbqisdK1cJuFuYfaf5B0eTW
4DeTexDHR6f5obJM8C3znWqA6ojkmN0JpMyVGfeEDBRlWOtzniKwsr7pkT4j+GZN6UWFWDPhq2VY
mzLnATtlkHqrMrlGNsrqOSRvZyUA3sai26EW/UMZ8vy1C35W8Ed2Vd28KURHWSfM13IkgJRFS7Xe
mPLwmB0ff+Mrekx+krmipI3wAhLJ4Ucah/VVmwxI0ulr1/fam+EcexSUayUQrxp1IX5hAkgY+Q4g
4mke8Ga6mvN4LIQKxjjJrkMLMFejRGYzJ/wxSPT2uwg96TEKD17Vbhwd8nxQ1PBFzeGp0/Airu22
2kU2Fdt9392RfvhmPQ2okM2jVrjKSo2iDKVd9+LMBQnLqZgXD8X6KOLhUHdoc3H/JTWLfF3p1D0u
tbgRmznCV3RdML/I9kcO/MmSNFHbgdruQdpFgX11HWTOIEdFV9m7tosAD0Tq2kYBKahU38+YvPgm
/NQVVtHakW25ux46haV7UB+IYa9M0M6oONRj7InmyCoi0jfVVDXHLoE6dZOnFXVv6epvY7Ou0pEX
dr9r1O5QlAS6UEdylbyLJocfNwgBrMaBvsrGedhR7JEfwZnW2OOaoz/mc3MUXqRvrU69qXpZHRGS
z3zCIhfWJPtjv5kQmXT69INnlU2ZzOw9NWJBcbEyWPH0C4+2vk3wklkHpQPAN3X/egaG+zV22cDh
VIaXtv5dt50XEXQrnZzeITQ68Cpx/2fZ8OfBpfxemjb0kxLwDRn4Il8IQ713q9ME728X1wpbvObR
XG3SDiFy3f3InIQQRksJUKSU5WZWIvfW18Ehm13lJYCOEkzRSTO6t9xqi21cll/bPFU2TtDwx6Mq
HjPa/qLaoieFT6Jaa4qXJuq/hbXZUgYe2bvEJqFSDt026Ot8zftNTlk27ryIXwg2ut5Kz6z+UhX8
srRUvGYDeX29YusSYLMYZ9uZgPLeFs05y4p6C0PibSjVtVjAmkD+YewCnCajmWzbIjjXJUafCR9G
VevvZaB9RLpDqKapTyr7jXU39/2GykXrqOjY3UKDMg+pABFet9VPoRXFCkMfQ61/6hOGN6MZ4+vU
pLhNhE9tbmh78CZ12Fk++BiAzS9qKt4rU41WnjGy9XWza+Rgvl4bA3CWEG1q7WUHXWORkLjJR1t7
86pL3GntNOeyTVeuPdkr4eW4ZWWluy1I91w7JIt12LTX3OqI5mbllkpU6rBaoVLQ38CORuG1Er31
YRQhFVmEnG5C9TATxtrdbY6FMv3wHFV/s7yv1pDhnWAMh5zM0yoSpIt5OI/ryULOV+ieuyYMPe7Z
eaVk1yDrpFl1ioeW72B3NLeQB/VVt9gkGBi4p2k5ol2tz+bken5c9oAHE4pTxRCf5KEXVnwiO3pK
s5q6I8oJkfH2L25CgQWRpVVmK3C16p+xYb1bw/RnrbfkwCLzjBj7VFKF6EzEEU3brXwjqL80ODVs
nDx9hclkXUce96u2Tut9GTbZPZvQ4SlR9yS6eWV2WbrJWNT5OoVZvmfF4JG1AS1tZq87DVuaShcG
Fhpusq8zNzzD9Az2zWBEp9nLrEPASu0ookQ7xoNBhWaUz6ciToZ9DkHmjDTc2GlCTJc+ykIWs5S1
Io+ptv0AVZ5ck7Yp48S5Z20YbcL6UnWU9ZjCJpkKPf/ZK1kS5xWQ+AhyynpRQa7bRCVvbiKJt4Sw
Xm3Dg7U+i+qtafa9YgNry2P3rSVpv64dqwNVFgFo6ZABGRM8W/hi6pe5YuekVX3xoVTkRL2kHQ+l
ZVo+Ja9YZPJ1+TFai7EJdS0flBW3iJPRPqBTBZneCeODBxhYekq1Pka76zBAESrGBBbwQeIiH6GV
oW8u5uGDeDobtqTqPzTc4FcZKqkPz2qILc5u/RHiwIi3RFp9UEI2QiQy63uoGEdo7fqV4n2PgIQT
+LIZi1m/Ygmt+GP0gYVouaYuyUTTHWJNbI48ZE3zGNnsiYPQ7K/4iw3Xhp/1NLr1FsEZe2UeQH7p
ZZRapo51Ya1NRMm7K3OtvLYJv7LBXPc277IM4gQO0jgAmNGSTRfCf5mjDpEm7JG1GYIft0dTW9tI
xreqqjRQJ5s/3D4lxdz01DCoxQs5nWnbx2HroxSy16CEjVWvQZirrMFZTSIxNtja40ti9Tu9wAJ0
5Om3nctrn1TTvmvi4DrzsyixfUaz+JZGgbgTSO1WKZsIlhuKeoMjVfOxn++2OfHALuppTSABdR3Y
IxJT7GTVPu7WFDO0W2NxkOjyeG1iMnWzh644eDM2FdTFA7As529FVwBpLOZdBdJ8M5XeO+Jgv6uH
mMIXPv/BjOJ3qlzBj2KjDcGtpZ1Razv2JkiicBWkBFqbGjdawek2jikZEoFesX5O77aSXPXlqztM
CVzZWVf7HeAFpawtHtyCwgcCAoAsAmvdeZkDMrkgEcnjoY0D+3koPYLqVrZtOqNcDQVBjcILXT+B
nr1qyCxvmqjEstKt+6Nh2fYlFhp+Y8mMbqEhXKaZfKHmLKFvThGfc6NCpGucJ6W1NpTsxydqO6od
C3+Ld3ZT+rHaa1NyFUoTnFo+qisnLP80nbmDYi2sfa8a5yiKCSFPjrbB2r7YFaFI12b81thadQ+n
UV8RUfvGtzcZ5kFge2yt+qkvV1ETKje7bLrraI/KKiddf2nEIHBXjPjBVe8YwS3MC8I8SVvfiXYj
bugQ/hS1Z+5zC/chR9PAegEMWEH0cFUtuVLeuOVfYry2DdlGGPTeMQxc7CYy9wIFa9eHSrrqXfVm
EtDZGPY0rbRWObZe8SaE7ZzzVvlRj/yhRkszLmZZ5ZtmSv5qDPQ7NUQmsKP3oqvjc9oP40qJJ2c1
gmhree47lJ6vPNXOjrggBZspAL0qeiqluyCAWF1mvnCUH+ZoDiczQL41ltE66kZr3SyuxV2pZ0dF
9JSAGgRGp7E4uFMPVtEtqrM5aFe1ZktlIBUx4Mnr8AoRy7IiE5l9qkccKNuRxZNW982OIttNNCqU
rFVi3mcW1sRaUb62TfGkqAjeoBM1O6dpvmq4962NWjP5hKV8+DzzNncjVXJzeHBDkK9LTLTro2QD
S4cVfKhNvsruo/QicaRGSSV7NX9rGgOtHMsCnw8FNRSYVK3ncQTd2nlf0yA3MezoiXW022FMAes0
9o1U6XgdERnmfMFuUzd8d9Is3IyejhWESDfzGNpshnt+QX0vtnYYqBvhpO/QVEe/ImS2gVehbtII
NWGhhNc500sMaqN50wQ8ojLbNFZO4KVbJcaIrc3idi2CaEcMLj0mcEtsVbdPrPHPOAW0MKDiu6Fp
yq7kg7QKpnuKgGPIYvHUsJ8NLRLNhkveRFBX0lYNO1a11lnps7MrjXDcZaWt+TECm5VwYXHEt1CM
Fsubpl9nKCR9y0meIk+cbMutNy18EfLWmbrtKcfbz47qUfFbmT7f4ZTS9Em27aBmzZ1dbCMyz6sQ
GNU2mNRN47j1inLldBt4Ft8kgQg37f/QdR5LjuNaGn4iRtCbrbxJJykzq6s2jHJN70DQPv18hPpe
VfTMbBAEaFJJA3POb1L51UA7Z9t07XAzCsJCBeybxlx0koMAwwfLJfYUpuMG5fwbj8onxuJ/J/yZ
72INmcDJ2ng5GJmIoBxofU8gBynSzWiGBTCfMf5MiM/Ac11rYAMBtUux7plS7FCigTSOEgTo8Epe
mxwKl0UiMCDnL0YQ9PloTyudmbTdoatM//MDmYXhHKf5BXvBed3rRvgct9ZX1yYPP/f1Ke2y+FhO
dNc2Tux1RTaj9s4eq0yop2eMSzYGEt7rpjF0+r0Q6lwITilrcZwsAXmN+QroPiaurqPvdY01S984
4l44MygIuyrQlXUd/KWzeQdHEyXBDEJqN2us1MciBQgQNEf8ArrTOMT9SW09isi1u1ORAp2CU8NI
7RFuB9++n8rc3/Nw65OV6zWWOLa7k3P1glnyfIobBoYUa1/Cs7OxVlfzJcmALh/3DQlGpLXPRC/8
FaH+l9gIxClryk/hFwRQSnsQhzkpWCIHsJr9fELTpZtOg9UhBOW1GIm4RlGsHKdccRPsY68tauL1
fpzm8sQoUrIIGsOt01WfLqbfJ9lHFdcn1NJiUlLY1VpLqoS1lB+eVMH0lXlokr04hN13oaaL09yJ
vZ0Pzl7QHZ6EnoFdTJiWrhpRvaeZ/NnKsrvfK7WlblMyOwhHTeHs46rcxftwkfJX6wy15S/VRdec
570RdYlt51K4Yzic3OgDUlNNR7c10EljdUFWNvDST6uMSmPd6k12lHIm4T5vjCG7GFqQYgXGP0by
zTHqRQmCGXzbhuGaTmr5AQ2ug+1LptFdIGe2TrIpLFaJHob7OW8OQ9sgrFAiKZ8mx0HCS9SYrAGD
Ha2T+gWIeZAX9uYP0nY1Yn+WP6/VZmskNctfrKwTCYgSqRDo3+9VGbC0GmziNaj5ngA6mKcYjvm6
9uCxNT/8Of9B3MXnzoYjb67p+KyOqSMgjIdEEh/Vs6rNsTqJpVBVVdiIefCaL4/y/9odgg744+jB
C9rdNMQEF8u9UeMo17tfWZx069bOTXfrajYCI2V26JsiIKnDAVGNeVLlpyhNTSsRCPCZsdcAuaPo
Qfztpl8xgnxkAEdDk09h3iXHXCvQwnrt0FjfdUl/KcP6KaMfOCExhLx0XXyfijEiUN5C0+ow6JjN
1xZhLcLhmr/1MqGtAEaTTojS+Ro2RUnfPRc7Y4guHlmxsLhhWvUhMHPf90uYQHec4oSh1WoUwjxP
Brqge4gI3q0TfMNB74OXLKr3QNEg0W4rI4iU/XDUKjfj0/Gnl3hKEKXxtJZZE3HGAPGGps9PoR4j
aiQ1plWQsc7cGkw3Q81ZzWSdV9oISMu3zFUWRPZtdFZlXWenoJp/8bAR9wS0erSHEmMCM5WbhBSZ
OcjgZYhna09QuYY1tk5ZQmwc0VavegGpETNSaMWLfXaXR9Wrk5JxrqoSxbNyD9F+3pCFCTgqCdFQ
i401AqGmP2d/gfoX57BM7TV+MuWm1ebmKUM4wzIq7bOmm915o/CPOaKuF4wHyEk7s/w5ZvHemyXG
XdK+eV5c7fkEykNIHP2zKkMUE1Ltexfa9dr2jR7EaJy/aDrrnjbot3WexN+jOvkgkrTGvsj+2kfx
xUU18XcRE09jXDBLzX3NQ6YvZZQ2K6GjeW237g8i8z6xAPooT5fdgWDJldQgHJeugWhFtGRTRW12
NJHr2niFPR86rDL3M6kDjNdza4NtZrtl+rip6iHd680S7wiISJVEWmXcuS8A/dF6j/trCZ/ESqvk
a6jVLkxwkgnmLav1aiGvJFvdcudrO+hfZWv8VQ6yOYc9hEmy/eRhELpM/TRAB2goN1EG8zdOswJy
azbRSW3lVOTnpqiHs7NE7yagvoMlmkPQC+0D36BtHFiEVGHsbcIu345RGn2AFPwRo9L7bAtTe7d0
R0N7UB+2fleAbHSqZJeL0f8qiF+LwAdb34bTmcBntMlt5JR6MsgH5Mw2PjJY39tgsNZe5hmvrACs
o6iTdt/CPbsltoT1Tib8t9APthOkvwRuLsynDesSVHm9CDfah8Dq44vVhIQ2tLj8mde/kRVIyJEm
9WoWbnADbRzuosSDMNzMCBTP2fxKiOHXZMrjPMXyNrTSv3QIWyQleGZcesQ+TwTdkcp/5/zYk8p5
Z+TS8tWjft+tjlSNqq4Kdfjj7Efb/3kJtdvF53Dp50Oz0I4RkU/YH4sjzH2zGvCKUXW1pcabPtE5
SNX/2Hzsfxyu2lTxrzZ1HdU2GbLcWHo9rljb5fkKSHDNoLps6h5TGMKp/2m1epsJwbI/14DsbhGz
/qd+P/VexhNpQM3RdlEWNydV1MswO9gV4mOqbrfTf+paHDCL7NOnajKjq2PofA5+Ya0BEUVX1VYX
Lr17ag971aYKHW66ngzh071psbKP6MYeJ0lk74+2CczncVLZ4vdtmCz4/2hLtXbxP9OPjzZWnGvH
cK3Xys6NbeLX0d6pEafGNNZ5wYZVfwmLIGHoG+V34RufWL4tekTaeJrDuNi6qLdeqmlm+RRNKyTe
qq8JiIt9inr+gcQIrGXYiSiUbwwz6De9yImlhOWzW/Xtk53me58x9owNAlOkOcuPMMf2GUv+cym8
do+4y0cpcu8F+qG+1Vh20a1E7vMgx5QZvv6cjfKEGEpxxvokRo8UIDcoqnlrBYaLYmSBflw1f489
K1pzo4MbAf3nUgr9K3pr5SYe3HKrz8Yb6eaOJWZXr90qG9dt0pR7W1RkenQEmQwTohxT703W9/pH
4w0ARmW2sCmIJOWI66LfG1l/pfUvq+1aVsoAGrvI+ZwHu8bmNZDXPEGkoB6rH8Typ7NqEpHZvQR5
cVQ1VUAUjnYt1O+NOl61yc78CJxePKlajzMkGaYR86YpAKcm401VZMO1jMMSGmwybLVoGK6qLamY
7AKOelG1AEuDc9IUv5Gh+eeAeXQ85DB6MCjLNVRRmH8ngxNf1GWCGks9Hd331eOAvquX6b3Ij6qt
4bt9klqIUzA5/KnajLB334y50HFAyKad50dLeIJuW7VFTnIpSjKoqsmpelC3efVT9euqKRnmaa3X
hrlX1XRqq+tEVPx+hRL/IBOgksK8KpArcNC3tE69Q9rSvyLZ8h/Q7f2QdmZ+boRfHu3/Po4Qfwkc
0jJ36nqPA3sjuY1k41jZYNiIglP1jGSgfbTGRT+nScaValNFX+kVhnsUUaoB5zSnedF8gprz3x2P
g41s9g61iXv4csSjmHJ8Xx9VPy1+64Fg9iOSYOWLNn2uTFLGMU4n961Hm6tJQAQiOKkjNDJM98PK
qMkPmgkYRpoYCqa1jZKkXsiPiEDQNmTOsFNVI66KHWsSeNee037EYbiAfJZY4XJwMuA+m8YY5arq
EHc1divgTJBqYu0Vux9WkINvq2wizEvVJql+MFuQ+3Lo3I+xFMMh1pixqb352GYHKeppE9lw5XuJ
314omJS4GdE5XTNiRNJy9x2fU5ZgQfypak5hII5FnkDVEj903y3bQSVJFhfVVHURs4minp9UFcSU
vUYA/2uDzsPGHJvg3Ul6DUmwRNs6QeC/G0yNDnrJpE5VK6Re0F9jkqMOtugu3mAwnNXOEETH+xeT
1xo35Mniu6rrN325aCaZ7sogKJ/UgXi6MKebOmRlUX1fqbaBkWcbt6hQBazvg6TuIdEw5I1qYFNj
k296IeHOJY0je+gia8s154OXt7vY63Own1GyL1ELeY+GS12LYhdouOrkw6J7Obg3ggQOyV+j21ag
sj60rCc6letfuihjdJ/K4sMxxol5Pr1c4Lk5c3HLO88JdGdvqfbaSLIlCD+bvMs/gAhXl6Cz96rW
1IN496wjvWOydTEC8EAFnTzTDKBvZcZhLMP4ox2JZOUNKSloNObBKCNvHZMTWKJ83roH6bJNcrvb
EcZaYmM+0/niNuEWu7bNIjoE5sZdWKiu3ouLKsz8YNnaq1WKL52poWPqN9MrPxoZjmokXp2zdtEs
aJEpyeP14rvLMgwNQVSzqu+y7N/CsNHfkYFXiJuVsIPwVhDXyhrm6rrWcH8mA3TRUqiteJljuJX9
HJVRfm8yxjA54Vd2Tdv8Z+36WPVaFlRxB324iSnuuWiKv5h7tz99O37px8L4LdBvyILWYbH02k7z
igl5SQ5bSuASTrYKTNSnogV/HePAHPmG82Gn7TEByPvTKBCG097ywHGupludhaGXu8ogTltqabn1
h7Qm6Z18YdLX7HsfIkMsg3gVwux6s/tKEAhwk58i/q5Hs7sPWmNB55f+ZtKJEZZpXOE65BO01UHG
urN5mdOhfB+6dGEX5vFJVfMGvVFAE08w7923sJvIQ3VDA1fDGt8SYS/8srTdgQpOD22DRoij4ffb
Z+U6zV1xIOiHwflCK2dlbl2Z+vPnZ3KQJCg2gKC2qUain6RWvkpNmRC8cVe2eUGy/RrN9EAWXe0u
Cs0Kq6QS1Jdm1B+mJ9HYLcqLw2rto5994yJbc6f2IX0anDsMiFaj+6ujc/6wYy+4FTWeW67pfPSO
NWFBhIPNsm9ECI5YM5YQS01Hb/Ha9ETul1pPsvhaYmOiarj31tc2yHZxWDsfsmpwKimLvdrXBY5+
8UJxuNdqu7nIYUa1P9ORtTAPWZPPL8VSSH04z6k0CddQq7u23/W+5qJlZLovo2l4rHmnYkVEZ3Ff
XRqtpUgdxphpKs6FKdwXfTDYG05y3tpJ0iNYu9TVLlWQwLTbqn9RlfuliqZ1SKpWhFGLIT4MfUFY
Ep9qa+U7IoYwhHKYqlbLHyAJ4HL2AnsmawGciOooTY6efX0+dvH0fq+qPYao+1PiZC9F3v9lV2l1
LIh4vfR980+BAqa3RZS7Wf9rx6AH47PJT3kcKy3PsFbtaDQrAORIiyxXSSTBoNFMEQyww+jVyvxx
F/eQKY1cj175kiAJuP2MXyjwKtWmjvOnOnpVVb+x32DcEWVYzn+0z02LfJFwNXQZI8FULjQ28RTG
ME4pylSWAIyhWA55TRJ5aUtsek+EgCLgHK58L5zyow6b+EXVgmAKF2gldk7LzkGm2l4b3JSFdNm9
625pPru19wXEiAT0whENsFQWxzdViQU5pkJk85OqGhIoB2S8fK+q9VSmx3DAyVVVkfEsXuchuf9h
1eQ60zoReXRVNacYCLEOaKKoaoJx1tbF3nSnqrHr1Ce4GO5KVXPTc94EFFxVU79PRuYhdwvxpn57
seC8RifVMCNYfvcCLJpMvBBVtcaZi1cTizJVDdwCGaQUIajlWHW1JOzf8poQL4llUmuOUeprrWnF
ySVZQCB5auir7ao96C6ZoQjnBNxKq2mVRpH3HQDxWbCFoDffU+vMfxO3+JyIhH6tO+giJOXjGyZJ
DPVMDVcYHNQvIDjyQ1254Ulac3wOQw2jbweX9AoRz1ezSD9z5Nl+ycm72hNmV56PnWFRufjVZOPJ
qHGE8VPQN8R+kl9HEvEtEXwWBkbkpy/5WKYgcaLoTIp0n47zuzuX1go5TuAbde4+y7mr8ApsDF5v
vtQ+L15Voblu/ko0FDui8LuHwuO6z2Cg+0NDPi1qegBXQM/h0OlobHawWAI5ngHLz0fRNj/wHNCO
jlFM707X8NqNbwZmWp/uHP8sZ39Ngv65n+pwF7vx76YrstckTdCtzT1tB01f/6yd1GDSKneGb7of
sbsnJZZ/seZ52Flakm59LT9HWvCT6bp+skXy206qH90Y26R3Gu9ggBgly+Zv0xqhsVGkOQpMkB+C
2Mq+DSSJ8snxgSI1JCs9PuysGYONGZNeagACXKtqT0Q+JeWHY5Qs01suUScmS2B8aeYoODgBmU+A
74t1OfKYtgdYaQAL37Z9+OR882F9vwylcbX09gQRvVmRhYp2ekVEzEHuksDLSLwXX/lZeNbrOH4z
JZOkSyVd/zAVHfKHIwBlrICdQjsYGnk1OE3NDu68iTxIaJ1+AvXQX3IiYBv0ldxN6ZaLCcd8ZHhE
YtONvjaFL26zyaBNk/nqkbgH3I0NYrgUmj1iiBikP6cSxfpxQDsXnfq/Z2gwtTQDpNQxtHP6WF5I
3hp7B7udU+SUROWT2t9EpW59gvz8MThp/beNCia5oN9J1zWQv2OC9VWNOMQgu5WOSN2xDKPhqldG
8taAUlE1VTSONHYQ5wmOLUeoIqxNkC5jcA4hq1yRUTGA/aUHsBHbFJfU196w9dtEanUbmOS6VdVB
SPGlSINnVesXl8LBgow9uv2TarJgH+zxAGw2rY+pX9BbEpQnAKKlppqMxXOwkZjCqROW0edoMTIz
d0kOlREuap91d5tCIK12Ul9UrSqMaJv7YblT1ZGVDflqeVK1wDS6W6LlIAS8frq3mVNgHPugdGHR
cDVVMCnZ8WngzbCcEPl4vWcNrnhqJ7Pq9K0zyT4sO7WlGAcCfxqkgaM6glD3cAorVKAel4z8/IT4
anb/zUUyVOskmG5TSrhjcgzz1oYe2nIiPuVFzEhXyfRvV7roSjN3unqxe82HX9g8Wu/ENNeT5YxX
xgnrvR7rn3GG0ITaR4hWXyNOGRxAjNrvriHBc/U4gKpjS8uMTk1VkUhf9g46mR68q5x9aL8x3teA
YcRUnIKYGQRUtOSqCsRRqm2ThdU2+2+bOSV4izUB4t2umVynaATlFQZof9v7PE6sm1911i2bNTp9
MC1HVU21oDsaM/AQdYgxuNaNAWzyiuR+fIknynpEpfXgLqc3kdgBdw8RRIfb1midd1VFlrb0du0w
Hr0o9a4SbfSXMdWgmZsA0Co7gh1dzMR5ljOICMYXtORY04SyXIP6bbfcoHELsPmf64nu76rQwi3M
foBR5qRd4dKZO81ou3tVtUlbbITBeKZqOEBU+7kBYHevmiFnzcU+BLjxqppGa14MGVN9bZlNdFNt
0xyejJIPQ9WE1PqDdETFEfxRVfTu9FoDDnm+N8GCPA7M/1eWVyZvns9nLtHOcifTXpHbJVNsDdFV
FYEe7/XKml9UbQz99iUR/r4y8yRbz+0SBRaNt1J7q4RRPncw1ERuCwvk5SKqzQqy34GuM+j1dXsx
Elhlvz2MGcZWv6qC9wgFj55s9aMttIcPkejjE4o++hVftvRJGO5fjwMy1ikob7Tt/tHmYw8lx/tF
235AsAIZobUzutOTmaRvcgyKF8bA4oUU+qmHBHFSNdd2XX2lNoM8vhrSlsc/2tRpTlv9EDKMNkbd
FIB8Su+iCl8QJfQgBMBQp63WNUC65GLEsMngqN5EGta3MKsJrwVpsldtRVISq0yBmMdlhfd0E+or
3v3wqA62LQwuKlSKLRv4T627cpvTzW6jLhE3MddXSaDwGb1XcasyRG7tWMPMHTooXg/D2evsnhvA
zhj41IZEKkgpwxU3fRLpa5v6R7VTNRm+ZRC8b4OjMQ31y2SPZ1fEPc9zsD5ae6hPwSg6UEFTVDwL
THnLeqvpQ71pW09sDCeaAR6F+JRplvfcZ1A00j7Mngpb3zpu86W1wgo+fP8U1v2z00cotsfkpOAl
/Ai7dOfECB5kDisdXLQxBjCaw5i4v2a/BMEmjnofwZzQYjDdem9uJHOQdcvsowy+talZrGZQwusx
0SCShozmKtsHPgZ2vQ0GXdeGE4iJD0N4yT5iQCDArQNJB6Tc9+ZZn9Gak4ZmkVyAneRr+3w0P1l3
0dmAXtjUlv5S4NWLk4/21HQ19Nh+8I9FDwHOsj7SdkhZ/vmsk0F7Fn3s3+bCMVBt107EOyTBRLzT
i3KScKZW+ogNCerEpG8n3ACCus9WeB2+NSyGn/X+YsRt8LaI8E2QGNypseE9RtaT3ab6ThuQC66S
z3me38kIbRJp1LvKlf65LzBsJRDA5qOYBhTgXas5I1r2BYTFeAx12e9qLw5XIDXCl778xWXiE3Ir
1grd52Ht2RaZ20ozngrmqoUz6hcr58pDU8xnB8HZKAYkUmjztloMOyGgHlpjECfRhWKr49y0aT0v
esp9MW90aX6JRvwDQEx122iGoqHP9cUB/nFpTPtDS5PmUKDW+IRMIrgSxpRt3nryqa4qoiTmAH9r
DtdRM/VPAAkOnUCQUYpsXYp6HxRjcCytqdnkzBtYWtnxykrgRoi+OzjNggiMOmNrYzW7AyD8A6mm
7/RyxcEmS77mbvVr4HDdGnU2Ini8N26rAdfLpDwblOgkANdCS4IVe2cx2lsubBv9R5OZE7w6W5wH
gAZHbQl4WO1FzaiNZVrNFIXXqCMPkscIs5QZkhHJIPUPs/jeu9pLnsPzRRxlnacX0Mt/z77VnMi/
6YyEmUBzTT9NVWNcbRgeNq896V5XDBn4G69ZW2WcPHVlE52ikRlGYfD9TnG1ht5ZI7c3LG9vXRCy
8no0KbzkY8IfYGtlxFDdRoh97E4/fFv3n0Y/w+a3fpMxodA72KGF4CZ6PISjPsYRIoJMY5RviEOJ
JVLyBSJAidVx8qstaiyGEvvAWN5nIFaQtxI7bujfIsciZiQMT/YBUw7ZOG8ERswVxmX9Bgv2W+C3
cMz81uIjtqpjLOgHU81ez0PfruuOmIAo39A01Z/6JDGeMLM2njx7ckjVQ+0oV7EZhVu7A6kXGyYr
FM3r6Huddhtlmb8GlLVLquiXRuYBJYYERSFCGT97Z6g/JbLmDNqHrgzxPfHhNJkRORB9hJ4aMD1+
jlqAPPOFFYlck/dsavsFT6hihRvAR57qMX/ecxYI9WaCXPw6BgTYhdlNZIWjK8IqDJ+yAaEU6h04
fDt9GkFeruIabBbBWADjOhweWxK8nvNo5waL+mzT/4r8sECgzALe6Js5IAa8DMsq3Mezh94+hPlV
Z0Blkr8HSIMJsN9tGwDnE65H1Nlb2aXU1whNV1u96kAodxoGLIauIR+JXkwUhSQWav82NdN1jN32
iVBjsZ67CVG0Qr7CXr4SaW5XDnryR4zCQIGaoXP0XP+khX1w0rLQPzkLTqdJu++tHzzVCd2s3Wp0
Y3nTHGYUlqQRfxsAou6brvuG94EFJ9iNtlqdTc8DXkVPHsHjaiEQR7l5yz3/DP5hYpY9htzB4dvI
qp3oRgR8KU23ptWFq7aCRFGkDYEKGdlk3Wrn0PhNtXIyV+6BrleA4gKc7h0Ggx1k5pNXkpQyKzS3
kI691U7nE+Wp8GpP0309SXvfiybAFfodLlOny/Dn7IoNnHfG0mCByGg/E6tfl04RnUzc1NZmo7cb
VurBoQd4tnfAgYI7ISWlhSzeOgj3nlMR9NDtDTPA52B0hrd8QKPIo4aYTLaVdvReFpp7fhTNUHn3
qsvM/+gKKGJidl6ckLljMDjgGP0CoGcTBLswCrHpDVBfM+j61iyZV6Ye8SmGtnWeRUralNnHr7w0
t2WUTSdMzw4dQlEXI41+O4tDFFSdJ3SL1cvI6oyBeCkW8Ry7HI0n3RbyMvRyepHp0nNTC+pIXkTC
VLcR+b6OPD3GHJrHCCbsqEnWH12fM/Nwks8sN9E5tHGutUZ3N5YJ6++lCP3nOejgoUkj3bbdJffa
7BSzPDjloZdsrAoCAGzs5Oy49sWMLNgbwcgbJdfOAOKK+F66HTTcXc2Q4BoxGN5/BM5w3VYYMHfJ
SEMVBpZoO4vXFQjM/xZaR74Ik8JDFWCXYcVIaoU1SI2xCCRhFvwaPGTPl0SANptbM8SqFsMtOBLd
NgvgWEc9aKwpGiZWnJisokBN7xPoR17U6tza05sezyPUjtDd4JMcrqelikzBhGEnD8vOfYBmXpzD
K+mQnpwN0EWBXZ1BZByGCUYKcKWXzu4umsT/qbTTbGN2TTmvFWYuXgj8DvizrYfpG5yC2X8Zczxu
p6QrXgNSc6e0bT5n4EYfeG2ANqy+x0OSf+glLjGB/OVXIS+3ihJ4S6hAzLja0oWlGy/wjWdVTAxh
AKwCbROqo9EAj5hUqlID7BmCFJhEaZ/UZXDme09EVB6LtKbLHjtvI5wUeAgpBUBw1byuUExLvMrl
u3DXNl3e82BA6RUABbQOYFXW8veQHAmfUwKsh2yOP2Ok4BAfxZA7rDeeN0JwX/BGALQ3mcHTRf83
x5O8F3+zrpFnORR7MQqGSVCBmZeFez2DJCThcS52yfHXqqytL0jIo8g5Xs0scg75oF1nggALvRVj
cXsxHki/6Z11SIMxJlu/CdI5OMaJ85KSSlvnJrJKUi8R/rNAjLtn3zanJyNP30edVWrcRMgoxlCG
F5OmJkTXJmv5e0CBPu8KEFEhup1LwhssV+3ehSPy6e9u8IwbsF0faWxtYiFg008bC66+zPt2U+Vu
8AYLwHvVp/cZBN+bBRjBxUdu16TZl5qJAfKVCdDKmmSqqs65WTDnqwsAmpq2zzo/Zv5k5cBfnE0Z
dda6qav+ADuieu9s0R5G2CJrVTUzrwVvLJxV3GrtM9Nl/h/ZuRuzjn5NrjbtqzSfzwh/vPUzYG/b
d7PXCCmX16g1BJlhpDC93su3jnCbfQ0N3IpgZ2gZEnMFP29havgDUsFeTJKxilbePBZbVtGvFnEO
evFNUbx2MWCx76X7jmmZPBYLZqZecHUxCIuj7b0mC25UWJN+BBgRL0hSVUxm8qlpVrhN/9uk2tXh
xfLZiVMdcV8DCZ1uVVQ5pQJ6tibIaUM00SbcTbrFxDB+T1uQAuFtbKN8F0HndaUFt2gYbwiVo26I
591dV0NhhBRuqLBZMPiph5L3IrihdnRhDkly/DH5bXQCl+XMWyar/BK1qb5op4FLdlCb2UwECRYW
/94gKtC+vjRREKq1/bRACpnLFqeqB24dtXg9hKtMM5Y4Aq0RWKwtWZWvuJBuMj3yLtMvux9AMS83
rl2uqLYe+ETXyPR5q6CKqnGci6k4qCMTT3JnkEWM/jlfLhdRRxmxPq1cr8g36ldmaE2TgEX4bHH1
20etvlcKI16whuQ+HMFw/uyW5zfaiXcoUaNWOWBVZOr+q82UJTIpLYzvVLUomn1cayb+M8tvKsF9
RnhnHNSfVD8jiF7jpBkQJ+mbbVDXv9R5+RjBMV8e4/0Jq0aFlypDsi7OQhp9tI212e2RWsGTCdDH
Hfur3gZot2Soxykft7opvis8sCoGYNSdgF9HPBXJkaIZXMyIGi+nj/fbrUp633FesR5962EuboM2
5om6SIjuZNbe1LN3M/91IO6zm4VFt+4MCXp7TN1Jb1Wn3GP5J7G2BjT5n4cGdtgEQt1GG/W41NNQ
W7Xhk9ZVm+otcGIzJK/crYKqL0/4Ogagz9TmUkBE4N3Q9o3BKgp9wWwGiADMOWdFM2//2FRnezhS
gET2rfJ035zzHjSUmxzU3xvblhh1u0ll9mUezZO6c/e7BLV0VTn5tFH3Wt2VTFas/6WB+MqCAVDP
RJ2htlTb/XVQdVVYOY4hbRcD0UT0ceiu6sHfX011ax5vg9ojiHyuGjDsG3Ur1I80e8H9kVFlromg
M8t1mh9ysQ1B7vJ+f+3S62eAV9auYDbAW3czmlLCtI135QzRWZrT1Vy6DjVsF6nrLdbNIIGx41vp
0DlRwm3RE3Kysvpff/iP36A2sb2C7G7G5v3I+9NDTaYEaWKZG9UFqPG9Q2784ALIGq85XN77zb3D
Kf74av4AVfz7Dlqk8aoE1uTc7qy4NOZt6sfftK7Qt487TCd4Mj0fSvejc9H7twITy536LX3YvObu
rO/QaOzndVvET3IwNWAeSz+0fNbqTLX1/7YFXT0jHBBnG/Um9Gm+YwrD0mV5EcwRaScbjvXj9VkO
cJuZA2xzPSDBdlBv8Ng5w2EqHZYlzbb0BoyPcEUnlPL//Ra3yo9hDFY4KC3gCgsg5fHuzemzby4A
RqtyxSJvQ/e2dMvqTVLVR1tF9GfpkRxz9nCMbwYwK/mbF2n0kep4VTy+1j9e0fum2j83wXAIWnut
3oT7KdgK7LVPiTHw/amyYG/3KHQfH1/4411WbaoaLW+h3ve7FpDePvaSndpnq5ddHfE4/9+voKqr
p6a27ueo+n3zX/tV9V9t99e2blz3n64HWzkS/Ll9jODKrXLgMVUOyK13QTgvA4cZQDSNTBaqk7nD
h4I8PfMC9cQH18QY1HstZ3nxmBuwPnwyiVjMerWSUCdKQCmD6M7OglWdx/pSDn63s+2ZqURr6hs9
qojd9AjMrEjw7hTvYCoXu0h7HsQmSupXr2j+ePDqr6r34P45Peqq8fGaPN4VdUg15PLQYz+oXkZV
iKW7VltmBn3JTuE8qbuvLlKBZ5zArPDa9SG0+rX6SmC106o2/2gdfOuv0kFESa1bJlyDt5DqvrqK
SxFzw7pUy4/EwaGGpAu+YczMj6QH7o6MyVbdY1Wox54u0xOEclkjT/mPcjJPQWoVO30ez5ldI1AW
dAfVyRj02hLObo167iauovsIYMlfkPKLo7qgevJqi55eLmwYNxl+zUPwhlmcf8csh5l7C/E825Xq
jXh0Brqhe0fOe/w+U47G5n8YO4/lyHWtWT8RI+jNtLxXqWVa6gmjLb33fPr7Eex9qKPY58Y/QcAR
rKIBgbVWZrYDwPvlKuaJxUwaTZ+ZxE6MjWsAFxKgEnABb8Qla6zEEbefu+BbA3KiwYvSK8Z25jET
iy3idYv9YFvHgcAc/Ll74JFwFAfmOkExbF5dzbuoQPEyfG6qMk/CYKlvpRZpO/ETxO9yzaA/1urD
qKX1Tta1R3FXl1srcmnT/Ay1IVj1WQbTPxDyvxu0ZeKQxLdflOeFHdvTHEUatg/E+G+VxExB59dp
d4WQXT8QmlacBGqnC5rixLPwJ/eTZL6/4k4sc8xyY/hA/46BZ+qDU27QjHegxbA0FE4yXgKbGXwD
Q+A255KJOyMea0/G9mgQHuxm6Ib8ZwIVHZYZfbmT8wM9zffLRVhaRU50+f8PxVqtB710Fe+TWCmI
HyOK81p8KYvcXDkGyH6woIWYQSx0pcY8yGgsii7itPOSS2RR2ORVm7P4tf+G1c8fSvE7P6wy5mPz
1F4TFnDBIYg8Bh96sX7FOYLpWrwmYwYdzNob9G9wrWBP9tvokFW+L29F9znrTl/QgGCQxovndZx4
UsWKbkmWumFMcDkoMEUqhIlNizDxd5ZkjpIU5Q9r2fnX52MPEufaZ/C6teQrwtN3Jl6qcQ1fb4YT
6octfohenlRblY/iYotFncgt136pwxEE57UHAGTpLM6+FJdjRW65jUvDMt6nY4P0pYGogzmMOVNM
nA2BAOlBlMWbxxWP2MZP7fOPH3MlWwVSJ39YRopbOD9543cPoP1RPK4BTLoETU/3wG8aKDfEk/Lv
WXH0PFURlFMd7DzefIaCeCBFli3cJ0yIAHiI1qVh2QOKBpEs/USxc392Spke518/Pckz2GN5Z+b1
zPwwi1pHTRv8J/9570Ru7iWyn8vioHnUD70+n+DzUZKCY6M2n5URqlkxryyrB3Hsv9UtXUTrvM4W
2SUR92Mpipw47n+O+mE7I3qLjp9O9W91n0b9dCZvmvARmisbH0Tf9Iqj4Yyvohjnvap44UWCKQVw
JjAiNu+TmW1JlroxQRMU+B19ilojO3cS060YfOn6oUVkXd0jQggX/PxEi5dleeM/vVTLC7S8aKJu
OUwc8T/rPh32b8PPr+uYTuD+LCTar9/YKLSxrJ3WwuLDtSTzTnYpf7BV/Fv3T3XzfmIadj6DGOdT
n/kMXeRcFKn7IzeOvxZTg9iDitzyjRZzyFIUuWVBtnT+VPepKPq5LYQB7U+lhBIhykyAfLyc+N5Z
3opHeM6KWlEeMWWzrU6KZKc62dMyvRNMBWx8KUvjBCMXZTHzsxbysCgZiWHPpiPXM+pxLaYHrP9Q
slYwA/+Fq82ThiljQxCzS5aPgDAhf9uIOymSZboVRfEoWGLTv/RZHoOl7tMjtAzTe1WMycIG6dXJ
o75pLDUe12L/GxFggLko6p+9ugt28xsvLsqSzNPqUhaX638WRcPy6oqihyHl7/Qtyp9GEHVjEhE7
oUS8RstkPy+s53Zxf5YjK7RK2LwlRwPDiDZZSD7sHJdu4liRiIXBUhS5T/3EJLrUffjjouXTIZ1T
SNtRuxIVeC+BUqAaIHpgKdcUIjmmD1eOIl79JKYuN4mS5CCuTB61aXIYZWtVJQi6izu83NH53f9g
zPywVFi6ipy4+UHWYtGbO81GrtSC9EQLA2hSVLiyu9HJccfA5qIMN/GKznZK8QT0oxpWb+JF/mvV
KmVvi3Q2rpMK52CaJscIimBQ4oDWRFJWeCtXS9k1PAn+M99Y5RPvsDUaCJAxIS+WD0NVvL2uumeB
2TZwAAQy3DXiqor7UiZAmdQie85DcCYCT65ON3isId2pZ3vmp8svLuqHWzRvXeerLvYsIju/5gHO
ydHRh624yuK0SyJ+wFIUF/ZT3byrEy2fwZxLT9G8/CXV99W1ibTeChlDpOK81H1tsrDfaxABblUQ
sxSBnkFAmh3RmaTVUPGdaRY0PVOr4xDmqUYR2k2l9xQoyV6ZxpCjMrnmXlmvRK+xSfqDNOb6Rm4T
gvS6LltVAa+6SJzE1temQ4CnQkzRJY7snRz4RrqFMgjBZXb2W6ySRA0P1rFSveoBTBa+ZkhjAZ4n
FupFoXyJ3f55imj/4kED+wX8TbmBNa6HlYOiqEsgPEoi3BNlDwtEaBbxl9CxYBbUm+sQwoVgEbaw
U/Ht7x3DHe9xUf0E73hodSV/7VMdVa3Y/ZbmLMlLdOBPricTKZ5Uz60zGt8drPV4dl0Ph4NSw47T
dSuvKsuv5UhML1vy/EWVY3MNow7hVQG0XXI2yQLomJLH1Cjgb5JlqIxCnExVThw3QozFrZ9aMCUh
JtChKOBHyr7KzPw2DlFxEzmRJFlmwXuWphALY4Q3stDb5AX0Q+7Qves4z/a1PFH5JXKhIUcCE8dm
MgCvbJedW5iFsF7LAD41FyFRGQbDTZ1kxAQ5dcd+uMrsE5EauNccjO01rF9DOwT3bkoAugR3V46+
QaspHUVVniDSDe8irFwZxGeagbfG8u4VbNh3GU/oPZYUZT30vccOgobQdAitik2uZYqkKBqyq6Hr
mpsSNc7DOCVlQtieybMFupoeS4OvJvFayS1U0Tq8M/qA2Fzfq/DCuL+HKBhvc4loDph/LZ655fgi
MJwHWGaCdeHXK3hPta2lGPpmGKoUjjeC6TNN0U+mRagzYa3KRjXVqF4hBQ8NBgrguePnlwKo3aWa
kqXI87mPMmyoHdRGJti0XD2lox5ra0XXlJNIssH7pzJrC2k9OKDcHT/G2AypwXPrEjBqm337HnXp
m4Yrnbhw4P68Wzp4ZiITiVbIClhi2vE37s6vfhqp70MVEa0AIc6z1yeEXcOD9TAq+JKNITLOhZ22
J7UN60Mch9mNW6AA+a/lL1Uv8XAlsX6Vtfa5hDXoagfRQ2cWFdBXqfwStjiOLMget6IoGnCFvkC/
nm7LftUi3LEapu6hEiPKFxLLNR2HB5sqSwJ2y5yx+XCwkX6z4lE/i6HKSlduluMfAIeh1JlAi7bj
g1Nsll9Qe9Ef3x+jedxSG+uHqqm3qQytzdpFYrn1kieECkeM9lnFXtnUzwAtqi9gz9sbpuOjKCG0
W39BtA4wVNJD1jT1EHWWln8+KLKfZRs+LlQDCdQG9oPFYspKIOgu8Ke1l7LDrJzHsJ2IBgsmiyM0
mBHRbFwKVZfqPWSbyloUxeVJYnn6VFnEhE3Xx+x7Al2KaaEX7s3+z/x34ih192ZWgjmbrh+s00Tk
JYODPj3PTN/pMKeIrEgKbwThvpTF09bXUEh+qBTNoqUB3LHpHgicIQLP61bEdSGpkBdMSmr5Vpae
f2jNzoPj3S++5flOtIedX+5iFdamYpQsDNaSjVo49sBj5QXepZmSLoL3xNbc/YeGto2Rk3n1XDPc
AmEIz3mfoGE4JSIn6nR22Ug2mDCqhUpQoTf4PzqKQ+bey9FNjzjg/+WQ2O6Ir5CV/edh6iaD5Pax
v+Uy1sD1p18neouTDFmuVpe4nnAUuB11owYBCyPlNZiSFIKJqygOrgtjYeB2gNflEOP61JzLMJev
lk4ih4LemQ9fgx+Zg0Mbq4qfFw6aGIMknaxXg1B8mKVE66dDRVGcuIZ19GBBBD4fKs724YhE1bdN
ToDG54bpVw15CNjxcczMtxh5UiKXRjs+10MRn+0+IOBEgXmzSfAzyngrtlHmK09y7ncXWy1/pL4i
P3VmJj+pfnlrmGBv+KZBukA6yNev1eD/sspaPZuElrzaCUPhzMmvMWwGr0EhfQWP7D2IRj33rm4W
mnfRRqTwNgZQ9yWdevbla9Qp+rPiBtmLEh1FF745yZNcVcAvb34ZD5fWU+JrPyWQ+6ndSo9KsmY1
rpizicabiqIPQFMcOa79W4461EttbJcgl+LXxCnh0Va0ei2KWlt1Bw3V1E2uGzDir0yjab8gYwV1
kdGr2wBA5WvVIosgg9fbT/jKV0LB8o2ZuPqhRzLznpv9MyE0zbuRfx/tyv5qSHZ9SvIA6iRTbd6r
kUAK2TLSOyQ6cOn67R/PMut3QrbUzRiiIm5W7rNC8BkctnVHvCe50K+3I9Kw4IX/qQIW+bfxU51q
WETFJuMl75xyi15bDsOclT0nkmGeqrgZ4Nxus2cVxPQXpN9XolEijO2ZCIyvIHnlq6gy3Qr/gt3l
e1HsYZM4Ks4QrUWxDG39PuKlEyUxYtPJVxmuNxVE9NkbRuISMsPXziVcMcCiSxcWNjO9YnQPmw2x
eNB6Qi27LdzOOomWtnadra50Bs8daiejy8wDYUzw2spFuwbjE5xE0QpkkzCFoD2LookQETqQqnsR
xVEavtt882+iNLTJnfk6vWsh8T1u7x38oJMe46SWr4ELjNh3kavq0uJOoM8W2on2MXfqlyis5TPB
Ct2jqta8KiGs8kVkX0QHUQ8v4i6XyuQmqkSiw3IUmAAYykZFcDVDPTYxvUfRPQSOdk/1x6rKdnZj
FwgWlltozPOzOVjZOWgAy01kwflZkkmqprChmZWHTei0kI6bQfXgKxZS4IPxDENY/C4bhbOFNzM/
iCIYHULq1ew113soKbWWWIKpm9IO7gpOP6Jq0h51ZbkmULyI34miTvbA8a2diu/j3TS0c2pLxpPu
J9Y1jwwCLKZu9SD/HoiWPPJpU64s6xTUiMjZUzIqsbvGglcRv/tP3dJF5Ayp/l20qrL/t+PVmgCY
xgwfyn6sbr1UEC6d2VDfEdWl8yX6ncrui9535mtl9fADpWp2SXzNhNm4iImI68avbWE/iq69Fl/K
QHPeyiqVN3YZGtc4dxBgKUvYUuCFfQGO9FOC/GobZmubsKGLnPNS2X34vVEIEDM0u3pw9MY7SaYV
7YPYl59gVSlXYnhrfJNzp/rZ4DcijEgP4WEctAM22xzW3dx4dEw4x3ndLYgtlXQVJWUGMy4cVZec
OfVi5v6mddXwVEJO/rdh7iOa86UWHAnBz9D4b+TRk8ONaPeJe7yI0ULLptIsgBMWln6ci6JZdZSo
3/FqB3NPT1EfDT0y9rLZgd1ehjAs/WwSXn6yfEPaxkqmIkvVWQeDeN8jWjfVRdF0a2dGyXAf0HHZ
tLVcvfA2yoT+2NY31s6PcPNIfyrn2e4ilqR9Zuwen8w603+CSYQsUmee5+njpU0iC5CKN27Loihv
oVqXB10rulNg1wbqvm6OLEFjwY9FsCoTH8hMNYcWy23d99DrX6JAl35LRFrOJ0pSBaq4zPg1xN13
X5KsN8WsEtiOlfHJN+EGZ4niPQChtvfJRCouS258buPQ2GMOiB9soEDEOFcG9jMmMtMd/Xcm4G+A
D6VfqocOMtFJrLBZhEeerf9OYEZWm/bZQ5qjqr+0DTHL8BRXz07NnrBpC+WBuI2G8BwUlsBdWRuM
a657UFUNDaremigN5Bi1OKVJziJnWSUuQCgQrk0ErQv6NV8Uq3Oe09h5U4ZQuuqt43ANoO8t/bg8
iWKjwTyXWmFzVMMWYiqFddmxyQl1yyrbefEApK+KzpevbZG7L0E5vquGp95EaZwiwC3VeBBdHcU6
B4rh3kXJb719HefxFz1T3Rd3xJeYGdVTrlnWi7vv3cR6D/lU7utervdW3XnfMnVfdqX5LSciC8mc
ojx0Xpe9IXO3bo3A/sI+8oLIQ3YrXQnyfA/wRtP6ymqumxqCDI8zyroTkqXfQ3Y08BJBvKYF2m8h
d2hApuZbXvOydKi0UtsUZmPsOiQFb82U8GAMmwpt5I0oigYcttmtGlHbQrL6TLATZ/aagugGBEdX
2O6ymzYlJlS8Z1vSrqlVjF+wArw1eTB8G4Ip0KMGzwEPFJR7sfoWjt3wrS8DY91P9cFU/9/9bSiX
lv6u7TIO4WnryrMhfPtn/KX+f43/3/3FedWiA7nt6Fs9NcJ1x4b9Me+G8lG1dHVvTnXQZZSPoiFl
8zvXiS4QRVaP+VT36Vi+nNBZSc4+VPkmisSY0JZOUck7nozkb52MfLST6rulm2jsQ8dZlSV4Ay9/
kJLaADAJ5qtXys7bWrzrmxYem03SK9mDSHqd+5W1r+pKqYqt6kfyxSsA4jFJiQIM7fKlnhJRNDUJ
0P1cTopNy3YNrsd/WkX9UhRHiDq47c5pQEDbUjWPtJRjJr2xtx9yLtf3FvkPGMmc9wg8Ew9Vnh4d
Fyyp2ltfBrN1vmsQ0GEtdLoHw7YRHI3gW8liOcD7CpoY4PGxyqWdpjrjVxgZun3DqILw9BVY1lGc
w08I52uL2riihO3c3EbB0TWNjXjFg8pVeyFuxEB1QNN2alX3J7X04eyeBHeEos4srmP4GeBcNl+i
QSQtXN1bmyArkOitddRjPYdcp3YfEyuSHiGIbjbqwUFGLBpHOF00uGMgIbf0FUsQcDFhX+6lImn3
bP6gxdf+FHr9DYqR7msQogQfNXX7EFStcpDDOjm6fazffE9FE0PKx9fYj/8QdJj84WAfOfiTpOuw
YyH9+4iezF7rG+9WZFX1mE2JJrM89DPoEqcOmjpBkSpCNow6vykxuHgok+Vt52TNTfQX3RB42iIa
OSCABjlNNGmyEzKPlmwbPXqQdaCrVsV3SIcQiDAQRtMaud+hg1beDK+J9gXQmmuUAKrQen28WDaR
xaDjzbOVdMExg8r47OiBccTskZ2cYexOSdH3R0kO8nOiZQj7uG1wiSoXiqfOsi9RPqD1WmIkCZrI
3YV1LaPAIJc728l6gK6QLkMA1d7xT+TbOLSaRxe2J3iDiR1kxiEaqGjbp7FB6gdx5/45MKBHbvRV
2/gYpbxMfqnwQa/9XtZee9uGyxve069oz7SrIhj6q4sOFRTUabwpBj+ACQv+OL5NAD7cePwRVfbW
RY/sDe91Ba9NMGHtx+CJWNI/gSmPP6RI+4HhF3i54WEo92x1l9R8nN1O37fTCHaIfgcxsTkSDz0b
KnOApJMQkx8ZcYlqo393iDVgC5h0Z7hR+3uJkPrExj9CulZeHWNooELmDWBnlB+SSoFIBvK+/hbC
1sKivD+kuhQ8u5Jj3SwFNK0Qgvf1Fsid4XaHNu6GN91k76Qo3rOd8aYoQ5pBGyD3bwEBgFsv79qD
OEoNo2OpdcoptZRugy0xO4EICtmqTpHBhoMgh1uv5ip9gBBRdBG5D5Xm1CIqP7cs3ftE8BNygmUc
UVcUNjg0HHjrBMXAm5HXSDnWUvPaIGB56l05gb6CS5LAt43dsgPpMRVhtHO2Q52hczkVVX0AtKQb
2VEU3bhUVqATwxUiD4DkTItNwZSoqY/eU64P+bl3ogIFC3IiWfqInKhDaZzelUqIUpcSjfV/OG6E
MCoHoP5fY4vih1Nb6AgcWQmtPtQth4jz90E+npL4rRp8/5k5111loWUcVRdsRZtqT7JjuXut86X1
mHKbLScL72aRHURJHKRrzlPdJM7VMKQD1EXjzWkqIIV1Wn9te6tYaZ3lfa896RlAkfNLV5RdajMd
wAO+9pRUDegAKW+ThH8wZjzADhL+KIIy5LNT1W+T3P06Mpr8ip37LEPifgUoUFxTpfB30JmOq0iX
i+vSIFpZYP3tpyPJk9XWWm5eCZFBuXkaQRwiOi7F1uytldWV+Cz/c5JPQ0t9BF5IdV9jYlQhzJxO
sgwginEnH3B+haeN3UnWpek9BIiQDkXxRWp9ICSqdddhcrzH5jT7KhkRBrpvz3UgfZFUiu2Dhang
askIl4QyVP9zcapDqbu7BlMi6gjBVLboouEFmVqXBtFP1BWlnOz0DlUAUaxNLd0G0MJsmnDAvF+U
PwKAC04ml++KNwB/a/Ph1crZtJdD5T6lY9puCBVrH9UmhA3T6pMHW4NUJYTE7ToYbXfIiKqFwTEg
Zh/ZqqMRO3CCTLN4Z8nBLY3lYpew173LcO1iMcB6HRulhGE9S174df4am7f9NTJhQDFGXf+Gpuib
W8Xmz9xwTzKGTA8mHHBNURmxlH7J8tqEvg8jAw6N5k8/OBc3TbOfWhV+l3Ss1MyWBNATNWQYLWpY
OlQLBpSeyZh0L27ZVXCas4EQrb3l52c/AQooWlMkPC9uO1Yr0RrGfoLmJZxyonWozfhWSvq3aBoJ
j0f6EJfFk2gLdRubE0RLrMmDh7yWpVuIkhB5zxiDB5ETiZx476MqF8elSuRQQ/U3ITo+81FLq2wl
1j7EEbUSdVblQzdpV+BOIQddL/2W88hdcq30zDy5o0rfMUSVCiTSUx85OS4iF+eJEitnx26UswyO
Csx6oOzjEaoY0SCS3oY1aC1NfUpJGordcoziSj/zMYfZ7j/DfOhiWCEYMjH4MlqLTMe6tYZ8M48r
mt045BQfeo6mJK2Rw9I3mukABJuGl7oSiCAI1g8Hiob5lOIH+ons7hxdf53rNPELlpMPTsQj6FqN
fKz8evOv/2np/Xdc5Vfiwdsw/4bpKojchx87/bj5N4mW+aRNnjyEELsCFd8btS2fs6mb6ODqJWYe
kRUtIhnE5RdZ3W6gbuh+OHiErlLT7VhtIKfWV9cqCop1iYCFFwA186r0u5FVAxx6xDS28tH03XFv
Oc1vwnKHTQyxohz8bNUI6UjdRI/CgR/M6ZqjH9e/ysR1dqyZzjYUpkGhBhvFHCYqW+enKSGRHTYr
qWQih2hWhw7fdrAxVqhb2WX0yj7zAAjvRa9aZ9Xy2sHrMTyXbkFwcfOieD2DAfODETu6tXJ1sULw
lwVRTxh0tjHWrUxXv/tZd5Hweg4ZkogDFAz55PDLJJwOEXjfAzhitqlOdA4k5bGsI+kuh2x5c/SM
7oV71lmLIC83VXV9C0wqjq5znYKIy2rMuuS4HOVhydskJZRL6KZKd9EABu17PYK4KuoWKOf4VBVP
Vax3946FUG2VcKGnbMm7kZARyMtCfoj3IuWIrKCQg+xB0VgwO9T9qgdqqjvEGxrxrVV6FMCmZIjd
x7IDx59kZ8vrDKL+STKsxWswZv1OzeAaE3UpDAz7EZU1DKb/1DUjCwkoTdV9gYpeZhvuQzIl0FE4
uVXcaxO6priGF6dnDXMfpySItfxgD9awEkVmEO0ewkYBYKiaq5b6ytS/BkatnUSVLRUqvGT9iFxo
lW1FnUg01VVxE8HZKLp8aIAxTxuq+cSi2lAz/LtDlh7FiUWd63cr06m1TT2UeKynHykag0hOz4YJ
AeFUZWBWv1mWtOk8P3zM8m0GIPheK0rwiM/8Tx8U7rFTtCtE5PGlR6zqLhJ7hOsfWitjt9TFQ5si
4gYzfyRLoQSk0dXQvG5OkREZd4z9xnxsE5jbMXNRP/LrChUtm02bG6MxNBq5vZ/LKCQVuzKL9TVx
vrT7uaGep8VzWNkPo8PqoB0LfEVFo98dJ5IejODsTQUtCP8mvVG+N1gtT4MeT9tC8D6o/xGYsfTr
I1iO4pGpVwxkyZmJdkVwR/CuueXZsJmfqDEPPGKN6xWsyNVDVibeo46R7FENs6fc9fqz6CYSlmTq
Clmg/CCKoq8Cy/rGKIgcF0eJOhAVMZCE6Moerl87sufc41Rz7vByjydNa755bglLyFSvWkmLklS4
ckMb5L/oBgPmEc+9fxU9WPnd5UDRzsHI85cNQX2QPMe8Axa17iiIFVvFt9Ey6EfrLhqUGnJPOcc5
I4qiAcIU/VbELBhR3pBgjvVrXMmatm4D5t+oNS5LXx/bKWJmlbWP1SLc2QMRE9BZ+o85aIgN8izR
VrNgRltbdeHuNEeDORz+lkeonoNHva7AhmoR9oMee6itxYgKTVomImHtMqKWhZqnOvasNnIPOTwJ
sRB3YupzIR7+m5uK8Ot9TWu0/NDWcIi/m6RVXMShTyKHXHOC//pUTyihZgphFDmRdCJQckrY1BI4
KSqhrm32jorHuw8hfMmGZ38OvJrivGWW3eWbrI6YWWp2sRPwYUlYIwN1EOVEoB5aPfmqT8CjZkLS
lNNPQJsI5JEp8EdGAbEbbJAYBeDdPYlELep+ROConPg3/pNVY+dnEKlwYFQptI+iuW1HEKIiG0I7
A+V/FOLmgDgfpx0se/MVswckSCJ4RkLbxIUoruLcDNnLebLK7OE+Qe4AhBnwBX0rDZoExK75PTT6
Lxe2iDgr9j3yXxtDefLQdTxlTftmcVnPAXJgu1rRv/mD7mz7Kao2YpjMOTPjJFvxf5erLXLiDuDD
8re6x7WSUEk7y426KSNPP9QItZ1MLcuPJpuEqAjLlSQ3+043X2L+tWH0IPQBdcjcYR4BpWRNbkNI
P0rGJiwBMU+gtHSKuLammyVyCaQN2wJaEL67rXKqYLbwChNHl5bDxBfF/eXDhQGizHUznQoKRUtZ
S1LiYu/H4Fb4xk898aWtZlyyruxPlW92c6LpQX9y1enKJcO3RFGLE5Df4uSkBaTjIpvaTqtsRVZI
r4qcSCLLLYh2cmDDmGLns0mOJdcKADosOv71wcodKz0GCUQAE0Z0+psiEX94KTaJBrOMgm6mO2GY
xilGUVyOTGBORbYeMXiliTVsljsjntOlKHKO0iFvBYCXyTuDJ5BEm8L+lsRodH/f6MY5mmLvxXMg
kmAqdrg4dmNQXURV7hqIO3g2qxEha9AKRQNTarm/bZZ9iZWqRH1US8GATaixOWs1aneMIPkCJM81
nfghCh0ZA5GIYhjAQqwE0p+SJWV3RhiyXo2V1aKKIoX92bKzjYZMV531w8pLkNb10afeyHbBLkaV
3T22n19O3D8r+USsy3oE3dgMwTmg9AOu862atOBGo2uSFf4KjjIcpWPuX0xiYa6e26zxt1erbkhu
icInInUKY+PAsnqWi3rNlJHjQseymBfNEbqBaWs7yo+g79XD2KEgZNpo0lpf67JOdzpOGKLYmxYt
lsrbBTVClHq6ktoE/whhghs+uEwa4YOuKuZ6UAZp60o1sjCtuoP7H3q68UXT42Oa59jvkCQKKv29
6Ao0C4d4B/1SsDUA+mV1c/G9Ul7xcQSZ7GfZpgKQ4TcXiF+JJwlx6UoyrlcvxKgClmoNKVuw64pJ
I7rWiMLFRIFzej3maoe+sV1tcigqKhtbY9v/qSwujN06SKVw/Ng6F2+IwnWAwJabhjK8pkiUBgrm
6laG+FYLYcdHNLNo/4QuiGyZSKp1Pxr23oXrRsrrQ636XAR46ALd5ErrPljxqtOJi+leHXsyXSIE
yXqs+mXx6Z7mFkWBO8Yyj2m016QBILBEvH/TSXtWFOMa/+M3Fs/+1h7A7+eSGcFNRJiOPbL21MHm
2NCjEb7JH/dSZzhE9mMPBdIBj6d8IZgW9QwbBQY55UbnoHTBzDcehMG2Z8tobTU6nFOgnnzpT+2i
LVP21+kJUkOzvsb++NugcZ1WfCgLNtmS5d4ytflZJLAjqbyia6VrEWsaOvyNvoVijhzqGwyilyyq
UMA1wYmB4N7EmBM0HVD4GMnx2qwnShG4lle9Wn91+V5sYHldocuMPmiCC8fmXGbhBHBCjO2aqJwB
Ri/j2hTSLvEq93GAcX0s7B95jKqeJ3vfh1ba1TYbwU5pN9MCsDU1/0ys3M5w/F8SPKyrrEebWOnH
N6fAYIEBUpF+W0gkwmukBUdNwZLnhPIjjAv2Whvijeu3z4Ni7xDCJXzEJxRL0mW8reyQpOhnVCjN
biz6ZjP4cb6T7FdfStOVESbutoxT7DNtujNMKbuMPgN2NZbBQFEevD6soaYcjo38nZ2/v3YGq902
5VMVIdVaoteFPX9rOvm7UrfQs0CQZGuIHtftKxG5GmRHob9GxTNZsRpU1iP8qysHwdRVPfTJKrT8
g6FL8qqFsssM9VeIxAqdIElovmLWR4W8SUPUV2wYQ2WlOSiaZ9A2fPWc9rvrFSWkTtmvcHwb1Qjy
tdj/SXBusqnUFyQUX1riJfG6wJbanR0oUyffRt039gZbWz80FiYzgoBNV/2D+QYKE/M97Ixb1uO0
j52LrtItUbqrJrP6Z04Pty2qw3VeXdyxQUA2HfbI85qoy6b+YfiBcjb26ucobb4pDYLycj3c9ZCV
fzNOdL0ZhkCk0XH06czQKSSTDTHDEBt6PBPrMmsgBAu/t1ykVZkjCixp0jHvWWT5ulKs6z3XXt7E
FgZ/JAXOWr4rE8N9RNuw3uLaCdd9Yb2YfbLR0oaJQIKGNo7f0LiPN4qDw7sq62BVVclX4kUBOdbs
ofsoQC+J6E2zREh40oklMrrfVlL8Cpn/I9Rp9qr62pow0BVBBO6+O9qB+iuTol9JoP6sCg2xwBJm
fpk9FBbufdo1w85OcBYECrHsdkwckT94bwpW0D6B7K8bsic5LG7FZKhKh8kR+1urLKQXOn6wT6hs
1eoreO/KbS+ZE9w5f2j9cBVkJtaSKVC38PpjpvBRSIgRMiHvg+uFWdP01qFyLJPgwSIQY5XH2S2J
sj+JZh2LwvxeBWy8ev3u23Gy0eX4QKAK9iC3Rq+lc8HV292pRs3Mg6p6UxCBvm20EEaero02poQa
vSrVw0oy0n7jatJPG2Yj320JRA+0rY6olFpb5n7oy2dk3nBDJ/oeK8DeGLFk+ulL2ss7HVXvne2b
xA8TsxIYPGZS9ubIWXhq155vTxxiX1rNh208fh3GOt7AP/Psl+PPrDe/qtnw2JprNTGLnen11xFq
zsiEea5Cf1IxzWsGjbWdVfAMZioeNb06Rq5LmLa57wJpYwdo3b8PQf7N8eJnM28uvUlMo9y9+nV8
qIjBiXqeibCudlCyQU3TXnyIAwlogxitjI1NlLMDl8qNVvJ+wipvxIeiyjqMuAOccfBDQxqAdoVn
fBvq/hva1MnKiqWXyobIpg7U9yqJfnbQ6WlF/w6+7Ddhu8TFavuxDY6NnjwPwMjXsZx9yRvIywN4
mNqIiGqux5OOiNg+ww1AzJ+G7aga9zggIVOrjl7TPKJphIagjX28q63flV5BTcEXFo1tpN5THcpf
CJRXkt4heSmn0DbFF7VOHyOoeVbK2Blb3XH2vekc35Pq/9F1XssNKlu3fiKqCE26FYpWcpbtG8qR
HJrUwNOfT1p7/6tqV50bl4UwkiVo5hxzBAz6cBvaVaPd4befQZafoEfE5GiSxr4nFKM6oRuGwudi
m25yRdYhyA6ocGd/60V3yHT11vOmaP0uCSQMnD7zV7/R9qx8T5DL6kXfu3z00ckgmb6yzU2Xqu1Y
het226py3fKxsEjQ+TM7HBfM9hLqf4UVsFufElCqbUeemt4SLDb6h6zC67O3MuYp5VolXL3KC3/z
nAjlDH5aOTYXp+8Opt/d914ekOfwUHfRh13QNyIhI7pB5e8umnr8SashYDRDyoMg+nPm3GAigG18
SdnQGIqKZlx5lg7BuN8I+oydT7dcFSeiRxvqgEQHq+Jy6S9OB6g85964wIfnnKdju5AujoC6gHBk
FdFz5eS/dTc2i6LL1VL6PYmRiA6bWN8Nuv/oWhSRU4xzdhkNe6ulyq778KPvuO7m3lw7mHm77XC0
QO9wTsmWWNw5Ws40VIZYicKdwnL3ggchRKcICM0CO2wGiw/Z5WMk8mRmQTeKZW+6PoJ/z1sMqSqW
xVNb4BE1ZJq+Ni08G9omeSQAvgvxtucGRyX54P/oY98fDIzI6MbsrRd2z5qYsN30+w/R4TQ+aQm8
l/6jaf11NGAp2iZkFPuZv8yBCBoGHDnE+GWpa1w8FGFSpIGMQAR6XS9ArLNtMQ/ejpDJi5tg3sMd
vB/qH6OjNp4Ul2eFv06aHIRWkTCn8FBMOV1k8miw/CxRJ8FqIr9nTuQhSqo/QkbjhTB6xkrWS9h6
BJWUXwbOdd7coJIwSAQLE498zvLYR3LvUCxGXXkafIaG5ItgdXVEQPRKrf3qMbQI7OiaFWGO35NN
B5B5w3jyfG41zrTMvP6aMMjd3CFAKm3xUZWXzJRcHSpwmlk/20MxUozn2UJ41GBODm8jSv4G8Oxu
b1dXhyx7xO9tVC92pVaGaY8UVoRmJC7eDk5/r6mx3iVadm9FFORk0pamXW4skCkpZ0VBGw8bRNpW
6xRLAKEXJ46+8LfCOzWDsxcbkiuAk0b7A/T7TKpsFzrWSDJwx7TyVNTYmGFxLxY5bNvtbEfNssUR
01dpkM72sel9uKn9r63dEbV8SAhmLQGhMXyEe5fVK6SM9+kgxFov5TsmC3d9OeP4XF0tmj+kILh6
9A3E+lX8UguXSggOlAdIsJB6RN1ZJdhMQkEvvQ2kJZtoSFcFqYO4x5lQhdifaY8F5KAmMtsdcy2s
6dnUnYNMuQJjPuFMECrBVPLXdsNhmXc4Dher2HA2iTN+zOMdzJmXHEbqglwQuSoMPieixE8oMaCN
zPTrDlqlbrpC8PZFw5nvym0LcA95M9u9ZqwdAo8Wvq09iUqsBwxur4tUtcAHFSnUBIF6c3WXI/0j
Y2HTrD3Wge9DbH2ZjjatQ3PALBkJKY6GtKd5jr0dFaHtc/ZXGtoBChNiE2P0K9T4XRLjkZRZf5bT
lQtnBO63cU1i3QRCtLEXNPWHxNNNXOXcZUbK6ULzOUtc2/wEcPklQ7neDxlTa5PB/URUUWYajxj2
FUuoMggoLWOpZ5V9/YNVAka8NE0G+162ETa+tMY4bl1j8KgD0jrAaq7FPaV7Sw2JHXW31xLOtqoR
izavX9K8RI7k3GGMuZwr6mfV+aT6AlIsnDzeKBLHce2cTw4U9lr8TIb/XRdzuoTIVnOa9g9uqd7d
Vn3jJLqdpylwTOOjGhMbt2SFRS/ii3BsbPxJVBkwB9Fr8TRk7kPfesgy0uI4eD0DFKkzyPbfU7sj
0b6wnsPusRc6Vt14iJIgRuKO7obLMS6PuS0OwnC4dKOOPCfmGI3unmu6jqEq1TJO9HsCR17MgVRM
vy/XUTw9xqE9wAV0HxioEOCShng2z2+e/+g5GiQR8+rFV3Rj0HUpBTYFJvZ10TI1q+WEiy0x54uh
6Zk3xButLo9l/oJtns+wM9xyTgZNHVurMTXoxAaDXc2kXGmmYwXeXRth2AnoB3eBbHC/h3NSuisl
9Tctzxm19OYmHPHcG0PC8HJs0KTbB9HQfccS6r1t7agv2jKnwFDuwqaqpPtSZz3bUUnbuA7npFQl
fmBUg8PLkIeQ+1oQws0tpWUEnpf+TG78FjOnnKa+CLQBb8DUN6edO10qkeSr0NzkgoF0iQ4VDWq0
csiBqUT/lpXRFaGm8w9TvjXfaQJuCMxKGgOklbw6bZMiIp2c7GUcuXvbpHqva0XJMTgdY8KW8XBM
SLTv+ngo/9QhGRlZXJ+6KF5bBIms/Wnc15n5lWsIduMU5/er35DsvmEkvTAQr9YaHJWF5Ipf+ZpL
b+hzKSnVnspp7eMCPE3A7fC55DLMItzZKmSBEiVCzlQrbdH+5SFYSJL8VGF+0F0NU/O0JlkotBk9
Je02xmBjAWnJXTSV+aMsbKfyF8Nxy01UGR+uoW3deQQ/8WHzWPVPVWF1il/3D34zn1TUai3N+DRj
OYyzb5YFpMHiQjCfm5gI1/uRuymXIoLD8hNKDNTv4Y98y1PoE7GcsEYZBJ0Xg/vqG+N+ajAjwWeO
LHmrOQ+N+Cz5srBEeUgy39xo18jluJ4Oua3j+p6U/TpJ6NN0av+6Vq9co9BAINVfl0Nn1UTThr9j
Ct5HGN/GO2KFXjLD1JYkYG1eEZKGCyVD2EM//niRnnUB2352i55qE2KqPcM4I7oa6cQ+z3zaVJao
0KLg5dqEZAvWKxvoNe+6Y35IAy5VAWcCwPax4sNblMp60PIMyFBYbwNzSyNSw5L0n6ufih8dYls8
R7OzNXIKdBERysfqRAWA0x49rGfi3Sp7C6IxTsIAVvd+HD3Uvyy8IZMfhbJyjIeHXNCpOQ16mlQR
iyL0t7ghqGEyK/Kg1DMGpPkaDtd96g4HxgoI/bT8JPKoW9IEHtTVuXWynozPqPQ+3b59bXVOzMx+
JfviyXTKpYjIKSQCGBdwgmSnu7bhakHWBUN821r6W9/ZX5o7gCvDdGstsutSHTAm5f7vzomFYmLY
yf6USXzAWQCgwV3Nm4338Nq8elp0mHEqxFL7kJnODHDXftdyXEtXe82JJF64saUCVVF46zZshpCz
hSqmLysfqbjQF7bI76qw+yoFEoq4nzGlhP7U9E9uLvZW4bSBqfXUVCX0ex2D6jHVtKW45vP2vrFC
Ck4UfVp9x0W8xbjirknitZ7ZP7HXgFM1TAFJUiVKMdmYU33KHAJFG5nv6oHI1F6vV7DCPzOjhS5q
ktBtJ6s0Y/CcdvDfwhLjYHvFW9j38dlNSkjC6lBqBv5OjhEvED2GynoMOyQUYfg3l9qzSZTQ6FTx
s5Z94JlY2rMZaJEOG0uZpwnvsaXVGd9u3+1MP3mqFJN1FIA/XXj9sOP8YzKGS1aiqyZtAferiv85
UacpU8cqhZ4XRp+UEJ8Eq8YLtxrWdj199PVVl6dzI9cKH0bgXOE9bsK2oza/IpXjhilevLQmoFk9
MQmAN0ET4g/fJpEia8tDkROnVNmPhacEE3TtfY7UQZdYSPvl0WQJF6636arKCwqFyV3ZrRKVvCV5
I4I/adfftpV/hXUN19KsHgrcGju3YHFxGtKW7A57vP1cqlVIfjwsJ7TaRr1HZ/RkagPkdJS/qCy2
k8KWMCYbNE11QL2+HDgb4ZzPwlrqzFTx4IrQgpQq0INuHlOSEpNsPUfuHgXlpyPkRz7P5wGfL8Zq
zpEr5OJkuLVp/dIvKziYXrQxmzRwVQ/hWCMtKp1PiJfucK2dN9K2Vjb2Btx/DPIo88AzubqGWR+2
ZDrgog8NfPR6TNb5p2rLfxxdwBsXPGVhUdFxFpdHK3/tRbYkQPW+ibu3eGAEfj0F54mIKYgl+jpy
OFHQT5zmPNyAiL+FbncCuT2HGOXTJaBDy6WxIoVon4viqYvN92J0BI1eTFmLnsrzcXkSHTfGMnm6
UQUiHVAG8Lje0o09Ear9VnfpN93vMyrQbodtPpnKc7hE9/Jm14emDt8pD+BjxJQoIUD9QWOQ0xiE
rfSTna28wtzCMgLWSyeLkkFG5ENqh8qttRO95mUswHbn3l2Tl10uK9tR9PSjvy5mrGhmkWfbsjmW
lcaAgAOsvEz7pu9dTGghRBJ623HW0E0WWFYSkhWNXnQ3JIqmEecEZvtaUKc2scWTvZnawrjTciZY
EiUCkwiXRs2LdeQZxmaafLlDHpcsmokMptGwikdtajGNd7N2c3v4zzZs6FOuyzYPly4SDoz4a5N7
VUfYuFtUZBlc05/GN08kmHETYOG44xRIf9pVLpJ0RE4fDjiyIeCfulavbfl/1rNBodqLEKQPE3ta
m9c5b9rNQIXeKO5hQwMAmXRP5At/9l1+VXZx95k1tRPG4G/c8M8lszOYcuMTHhn3mha6W6qLiJzj
/F3rMVStLEp7Rxm/Yelx0VBhF2H4ZaWiD4CIvCW2AcK3MHHWS/4nh2XJk3eJupZssbaPXTh8ofsd
++b30ELfnliEwz7c4cSMQTqIVeebFz/D9Nte15N2lNeXS64TGMuBPqVwvve9V/zzsD0sSZaYy2CY
0sOsO49Ffa5TMSzSXD2VEdPn3PN2TS2ANN1zZqImd72fZrQx8Y/k/WTnD+l1dOBrBbDh2OyFHqmg
bSyuCJ8UeFRld+RjlEsZyZEZfrekuFZc1tauHASBOjbd29aKYoHZBMwO3cGRwHBrPFEzy8WhMWpW
qV2fm3R4G4tr0OKYDpvQKv5UMrfHDqeNCHhbt+mUrcjnBjtZzAcsa+XH+lsyuUc/+jNbi5lsQx6a
R8NZJ17J8pg+Feo1tBLchTx6tDiyogUS68XY4eUwVmPg+Sm9s2urBTPVTZroxiXzWa3xjqW7BWIZ
C/KhjGQvetAXZxAneuxnRy8ubeHlK60RCUSL6A2PESTsnrlBzaQHED1YBq+kQ5fYIZBDQKo+uMKe
q8FErG7yHZvXaeusEQxpZ9mGIFP+ytxbzMLWuud8zij5CwVUGQ4MV7BQQeLOxF11Iz2cRu6SV+Ze
kDmOgaJpeDZyDAF1C8uXoaqhVQFY2fVPlkq8X0q1zSdwZiO3/Z0pdl3R9YspYjDVzoBPrpt99oB8
3G0qbVFCemjzKt5F6XAtoM13G4nLArQywu5kbO71omCwYtpf1XX0FH5IEJbAyDRq1+7QgllCk23u
IqSBPcXIQ+hwVpYVYGevozsZTgP6ugCOSr3ySxuX9Imxh3NNrOkliF8y94p5GScMzgjZpolxqaC8
W4xN1j9IMtOXLfFGV0P+Pbj8MbJlkPfgNiOOGoYC1qSWqnfpIHH84I4QSxEGsk/0Y6f0dUFNuZhc
lNPJTGK50M9+LayN0Hu5xiFyN8vUXThZuYpNAlvmiJtDFIl2r8DbMw+Ce5qNr04JyVTvXpia8f2X
M9QfENkwadO7vAJWp2/FpzZ1iF4Z1ngx4CIhy+TQucxPZQNoX1ujhigWP8jcL1ZzZ3EzVu0bFj2r
0r7WnxXSuHnY2RkraZ5Ur6UzW1vXrGAzi2q6E+11JtRApyF+Aw6fmzXUtTl54mg3ViLmtNCUQIDd
AgRyodFmOfZrkTdF4BplGGC5UsLlRPVapwGRbSUGUNdL8pyPvEQ2cQlbeWMHQohrnoI82CK9dA6f
bWh0zjZNMghMXPbIfF4bh/9Y2rwkeiKQmMhhWWMk43jDxfZtiMVZccDqc9xH1YMOhMIZVS5CvpVV
nLXYfbcN7R6vbdTTmqCRgakzVZbLrGfleHUVpNGwFTTuxAsXRKz2otwwLLbwiFn7w7GKCW9BK/up
O6J7LMxwNaTTxVKoLgd3eGlDtJ7QgJpNSRANS3R3HpOZnbQ/QUoQsE70VVtOv3S9/i5ihgpw6JsY
o0QTsLlT/+DfzEc0pfeD3muET3soYAaP2I0SYYKs4dOaIHQmYSM9CZslZ7IdYrfGhYTqvz6KqWO5
GUtzh1FJNVNW2JxzojZ+xsj+1M2/YZx/sJ4h3AKjcFvez62j44wTgkOHn5hv8dfCdNZ6joKCkSHu
NS0iE3APTQ0nxYzZIcUnjYdVG2vvfiO8VW80BK4lWXVk8ueu8tkjHU8w02HsFegGlQ59DuJeKlb6
2g3GPiLAEyNbctvepVY43TmhzmyD1keUUHLcqBrXGl7w8JCfOi3X1413j8cFhaE+vQ6jsZ1bHVR4
bF66gYmIo7rAjMo2GJVvUCjmM+8+OsZt9547jMisP3NI7j26fZpg7orDMEI1oh3oRwbQsa9Rs28b
dOPniDwSrSLMmnCnpWq1n6Ya3q2IXK88PGY93ErR/ygPQL9OgeBhVz53gALkvfn4/pYO4If1MoS0
hynuDSsEOp/aVb0Wu9N+dIkuKNL0QRM17vn2xCk319WigoqyNAZ6Pvfqid/W5a9uqa9u0KlYHLU1
WHs2V9NtVeVfcDdIr8T9lHkvnbHpNo/8RylnVZwCv9j5JsYCF7LhMtPSbaET6NyE1r1s/fSuajm3
LbmM+JAXU+1DD2QIbkjfXsWdUqfaW1mwZ5feKEjb6D+nqTpzh02pgq2FqJHPNVUJD6ReT+lVsNvR
dxDaBkF+rn9SRFa0CumTqfthEEug17iyE34DOMmjqj+XDspc7RusXX1o0Zbpq461kzgNLWO2eSy/
XffqzSJojZoWYt3At2Lo8yby5/acXH/YoG8FTNq72yYnl0QZgTzUmcN/214jaMJxW0B/hJNrspYS
rO5pPi7+zTAta8k6HNbGc9onKeeBfmmxl1gapukGkbX1HMdeitm/REksULmBaVdtoVZNSCNTKHQQ
6aIZK7mTY/s8uPW8MVMrWQ1NfhqhjDE7ZjpnNbnccPEQbOz1GT7CI7NaJnGUcKyxqPSxqQAdXllN
25+G2nvMSz7Qcs4XRW00p87vajK81x43fa/Gk6VjvIHr2LkJJ0B+YMYuHr9Ub+Ai7jKWT3vj1XJg
FtbtRy1xckHRRSlUrPzGPRdMxJb1LNqAonUVIh0cGLHimXMN2lC/aTMtQ2foiC+8y5p+XGP8DXMx
PPlzdIwcehXasnVm1nGgtAw8xlB3BvkDFDnjL0su5lGud29YzYPsM2AYJ3rNJ+afgvtShIN0o01/
I/nBaWgZp8S2hmVXFtFay0lGkIb359pwNIvudeyGcCGwQQ7cSQ/cdmJ9tuYfMXrbxiImO/1zHU7Q
uci/5Yi2Vnc7aj+NEKNyivbKql+aDDJFx8llts/oOPZ+A8MnCuNVmDS4ePTmwvXF91VxQiGOO0nr
m1YQmu7BhHmdM39ZDZGz86H83CFUfDGuMeNRrTFtr/gAXPHT5ogt0RFVgK/rMfQwtUnzZ99hTm26
ZBThBXLnVNN5sJge2CJ8j+9hoLCqBKGaV70JdX9ojlOf5RtoGbtpCM/EhSB9AYvIjBGqjssxo2m6
FKX928zjUYj+TJWKbXG8z0L24OzUIAS160z0nN3X6ow5ytlJY0E52xYgJ9ZW2t3OGMlBL8YnbZqN
Yw8XyIQHvK6SbdFQ4na+9WtmVr8onfaiVd0MzpVxM+BzM1FmSkhPjRfvO2ZpYG6fpui6g0FYbBp7
01rrOn/ZzlXgi5izJXnIcWYIItb6qtlgq7SDM8mtPNNN9P31R+4QJxaOFonT2m9k95+ZyL66Jp45
+82NknwvIiG8kLz1tTO3H5EFCJmmVzl9ygTNIuPJrLwoEFiUgTAwsbX5mIdmWEN8YoW9S7v0he//
0f1q6sZfRuAFwLSA/q2vLzRFW2VHv2M7Pram+1vn3cWb2iemEGFgpho++S7BWT6OUjKkHRDGlb3D
HFUjNdgRULKJPPAWfTFLWn6dqbMbWnuM0r6MUHmBLOGJXadZZYc8n04tXxK7sxtGB/OHu8maNi5X
UBlVm4KFO3S0N6tP/jA3K0Ge5bipdGhtyN/j5rd02ws5U6DRZXWWYm2E3DlZ03FX9reFGHA/Lr/M
zIObPq56L4FSp4uaXAZ0p/U1fkabINiFxo9r/jLQ9Fbx7B9HKGnL0sAaAep1InU4vX58N9qzsUiT
+FhXGqmVVnFwUKtlpSw23WTrK2hzNtWFCvrS2RhqjHAbqyURLPLR5MA4rHH5Z+KuoSmNUHSS7hgj
vPZlxwq/mer0N67k1XSq21mlxv9NKqdwQHEob2nCrhlok3o15tjfg2wEY0v2uGcnxmp0y+e4bu6t
niAIbKp5G8lSFXBdPdBy9N720clohSTj8iCZdIKrrOyAp94D9G9M/8aaidXIEGMk3Anm1EZ2Wr1S
9bmbdWNfFsNalVq0lBlFWd1uq9KgbgUTTsqEb28sV148H5OCBSiMZbnS6+4u8ghuj3RiF2AcGb7W
rvxcQ648vOVjs2qGlhKgi+41g6JfldVPxEBPpoRR+pGWLLXJ/HQ6eRZ6ty38fFp1BvVu3mUOeJCF
WCjHkSVU911kfdViH1msmuQEuozD/nw4DpWwkbkP/i8ZKZ+AX0J6r0xQNiMxcGha9hZNaRxRRoyR
eUawco6Vfk5UD9vD2NVRXqwN4AGncO5H079SeShHa0mQ4gTXtW7MSzsmzzAsKUfxobK7AaFG6ZzK
2XoKrfRRsKasPbffZM288WvjLuROjlg06CsGZERTrtIUNJLEzjRpFqYcrSU0Sh55EcVODS+mLUDN
0XInVbyZBmPtdh1VCWCjT2bBotbygxibnzAdfrKWWUU6Lwz5mMu+56JB8hdWb2bs/CSj/dsPFX79
5tLS83qD+T3zsgljBUnX7sRfQLIM7OuyATzTzlY1P8e2+5q641Y3rZ2MKVW1zjxgv4PcQ8DR6bkh
2q3XLw5/htBWUq+5YWANMfhibUvusLr6akpsA7MvYQly2LIdoO6D44LE5V11mUN/2Uyz2MSd8eKT
wyql/x73V0Z8Eh80BZECoh0pEMV4sAtyTysTgLvwXnRc3PqwOmN4NMC8Gp7kABbTRYhhK9c5Ihwj
0C6sHwuEDAt/ng5l7y+T2SZFiV2YmBwsfFIYs3pr22seLbv4bFqyyjTdxWsfQpo+PPsCeNnykRXY
3pPqDAo2e8mSywQajwRouOIlI6ATuQn2YrbVfJZ6v9RgqUpSQ8fEPDuGS2YovoEpmHtfh9vrLY+5
wGUuM3sh4hJtOlKfUNoP0mpPdjN6AbNG2m5C6xaatO7z3mlXJZwe5cF8HLu92TMNjhinNNo3Tg5E
PYKtLlSDgyS8VNPlq1XMy/PcoC91d0DwrI2JUXNfmze90b8WOhAYrkhXRfpGQ9jd+g5FCYWiQq1y
HQPiJ5VgO6FHE+AA1W/YfkjPWPeNOPSuix9KTTJkxpqNoYVbAWj23VHVojsaVdIfASBmxnpK20If
UYtWq8dd0Yr6MRVa9khbff39tqFq0T/iU8Rt0wnxggzjyAgaW283/3maHbVxWBFrKM+3TdABmEPY
4v3fg6QqSlnHvXFlz239CA4jH6GLPdU65h23TRbxrifp69t/drjulRNguubdxst/DwSQjkpfmdru
th9k6/FhlMTXX496+4G2ZBsjqGRszTu7bWudtgtg2NnYuPx3W554gYGpz/m2B95dE2yXFEDbztRZ
jMN/ftDbPXiiVHf/s11QG2Cloxho/Xd/Qzq4WIgDc1Lz9O/mnGi1UwTD6HbQ2/a8moieiu17epF1
bcrwPiXT81mGEKeqWnV3t4eOX2XXDLh5lYxp/+w3Ub43JVhiGameO0fnPZCBEOTIb7qgdMej0ll8
b386NX4bRJD1dreHae6nG4QNYvnPgaNQHcgqBDS7vmyT4zqXGf/senspz68vTF3E8fZKKiGycQ69
CECC3VUviy3ttBbcHiYoT4/KN18KqfE+dP1sSaN9uh3H4C+BMhp5uB3ILiH1ydIP17dnu9QOJji9
qGry6uH2w85ls84aLi2ssuI46J0KrwtVtMHtaRjN1QMvmGwbMphZxa/7FMkcw7piqPXvcbJ2GukH
yg0ghbnuOis5A7HH60qN+T0j+CtzoK4fsKhzl1WUDI8ZlprLFleFp6mRThCivnmm9mqCSDn5awf6
xnVnq0s842fn5rb7Vo52uci1vvoQTf1LqCxyyaa8eENafI91iWwwtX7KGSJ77lV/3UhFUTBTYcJR
BYNes3DM+n04UtEsmgNoFZTcAhca4aTQD4gmptwZ2HuuNjGzkF8GEXurm+VP3rgPLgz/r0Sl714Z
N586PQHVW+u/m8xuF1maT+ukjohG8Q35QJg8vpq5yxJ0DVy+bYuyGknlrFH8DFI+3J4wIsNlkQjr
1e3h7YkmARxKo1yj3OFQ/+xXR+PKgWK2vD3srgeoXNNbDaOHo97/vQZZzxX0aeZotpJVHMyNq681
y8CF+LrP7fg+M8HNKO3hn7d6e6Jsw35Ttsy0brvcjj9qOjz/IWbeX0n4bCjSt/OQERfJCPRMWlCx
7aWdEglax0cuM23VaWP6hIlBEjSG3X0UuXYy7VpFzIgfZi+M/2Rhf0Lw9i/KMT0ikDtks8rNQVV8
udfKytq7pvLWNK8D139hMhe3hjcVDm92hZVLbK9QD/AFzdn8ULq18z46ZhVEkZoffSOp1r5TYLdT
tMMd7H5vQ2pzeCbWtF1aMtNfYRSmGCbF91LPHsvZNE9WXWC0YDmK0QSzwD6L5YkTh0FRVGWnjNZp
Y+G1cMwykW96iUtKXjLgKjI1HTPb6jZWCaugFAz/e2EUR6OfzA3ONtHR8E1nw4XiHrIMIUDFgstV
dldCOtnUSPu3lp3GD1QjlHSG63xH+R2+Es5PRx++aLtoerztmtizBirz313Hof2fXS1kzo86Gd+b
obNZffvsCfZUeiD7bKNCvE1xWwbOuG0D8NwMslbxShEXuqwbnalfqB4KsyVZOQ3nlZnM6uH2g3hZ
N7Cwk1jfHhrX/YwBJW5k1famZmkjuDsFy8bVJ9qZiRz/+bs4BVT2zLC5Ywj+M5Pmh1EVSD9c//uu
9rG9QadEN+htK1JU4FgqxMDoEh4sXIWXkHbG1W2bqrzwgeoejj6Om8yE2O+2zVXWUk3YM90eqTgs
TliUbW+PbgdCn+ZvU9LzoDNzjNsPW9ghwc1cQ/9ug8/ZMMp1zF3/f/sx/1iaWNudb5tq3yuxdGu2
VUOE+pjn3VI3FewKAJRuraWC7444yHiFGhE9pjZnYFlme3a5LUAEuG4Em8yCfx63ssGADxz3nz1v
DzHOB2q6/vj3ELcnKjvqzg4jdTynPWxgVHs2wknf3oD7Ust5E5yY/5+Nke3oW80A4r/94W3H24/b
E+hQGQdf/3iea+jjme/somsDKuPGOg3gP+eokNBacA38ADVsGfLY1b1ZY1Rhz+hxqp6Bo+WWv6VZ
+Q9JhPDGl+Dpt+2F6z9h96E/+ddyV0pkMVrcs39Z7asaVyh7Im06nEq5um3vYzoi1dcXpjgu5kQj
8aopo8vCJnLWiJW2b13OpsXt124iubQcB6zMbW1/29SkGc/eHv/z623rv88PPsK1vND+/mf77eH/
bLNNz9gVMlspDwyV3KtpH5vTf37oevuQ9Pyvs4AvXsSu/WakiA/0Oqs/GNr92KJ2PjW3fO0Mo9sJ
xxIbz0jjlV9YuH7gAf8qKoPxGQqP0vRYTyMDX6YmTy4kXhJqzIIJK0Nbtda093DZCqfUWsIKZ/0r
x9MkZfE71Zh69q35FtmtDoO08ujYlXanLlvTGLAV1RndL3RlRduwKGmtO6Rdnll81r7xTj659ohh
drUvTWwGE3eGkDD2a1nU+WXQGaJNWm6sNSRcH04YcIBi1V+GJqrvDNnkax2B2K7qo+LVm6YdYGT5
aSirQvUUhvsiHtLHUER/t5ebTY9vUI7V2a2K4RRGTBnG6x9c3wcMSmZaKdzA0onEBjvJrxRL0uPt
h1WO/VGKHnqt7WFxoNGlSwiSR8tMxLi47YOW8/orNG00cGL/n4f/d4jb7kVdX4oir7b/Hjq3oAUL
behWvUQaMI7zDt8W/3R7VGYI0NwB2/vbw7SBxQI9dae89uQyEOx2LQgI7DA9CSqpNZdpYK6alkK+
uzNz62TM288qLy7QPNQ3Ec3Hnnr0tx0cJFllRIJ9NS8qD5nAQqORv8LRfoS+pRhhyHiRuMrtC3Ti
HTrlq7lc5Uoc5kyjXiRES29uD/99Isu1ghxkeJYDcPc5edUGYsQtDKkPnhNLf93WUHzV6LS72Orv
bo/+H2PntVy5sWXbXzmh54tueHOjdR6299z0VfWCKCd4l/D4+juQLIlFSl3nKhSIjcwESKKwgcy1
1hxTbuQQax4nd6tZXWT2AfGyxrmNBlXZ5y66rgyVOqv0DoiCjvhqFc3dcoxQfHWZpsREhWUxhtfq
V5b0yuHlEF1Ll0IPrJuXwfw7XTScJSxhObcIhjjJXz/j5fjezwR3Fj+jpqTgOJRNv1k21GHfBUmW
3/nzkiNSBbU6f7W5ddusEkJglO6AhEO5ol+F6rqnSo/FCS3LM2ti60FFVgVvzL6WtQNSNqae3OFG
PMlOC6r9ijqQcqeW1Ak2nVFuc4d617QxgsfIL5x12QFH0OMBHRXyTsxzOqRuQ2Y/TClVNl4RKN83
5Nf873nHlNQQjfWQca41BbLJabCMcFXGKQIiKgXuiWauB851NSzDup+ET+DU0VlhIrJjbQ7U3TCb
eCF7HYNM59g4/on0PIDRKEovZW2Li0PFGil0EX2pnOwg8th6EkbpoKkIwIFMWfRcKgQQ5gHO2yPJ
pdYE1d3wC/UiL0faPLGW5VjrV3JLRNydKn3oUxRKADyj29j34UZpTUGKJHW2/Wjrx5h3BOUwWUtG
Oy5OPN+a7ZipzsXk+qydJDFuixT7u0hVnIdhRhbB411Ulelu69afxkU2ezC0zqidSXWmBC6hbs1N
ORX853LevIxrhFngbaH8OEL2NOOIQ3Jv+lgQIm4nx72mIrG9s402vC9tmBURoLe13JUbBpiO3d4x
s59VQICHXgfINgZoJuFAIiD93vdaE2faLjjaeSrOfdhn6yRLmyc9ir/Kf2rN+COy+vBbzL1KMH3E
6GI+xgVVdDTnY1KHmIKIzfppMub0Qe9/N/OXY3Iv1Ra6m/04prKpS0nS/IikyjtqzegdSXmS3+p1
EhJVnAebhHeDwA2brlx2vf/IJNhYKW20SYcqazEpMNHx4aq7qPnroTzjoz4GQBgWluqyzeeG102T
RhgAU/X6MCGkXbcDjut1NBinIteTdWTFyjMi+Zueu/CbFXVXs+6NZ3QLOWnx+m9D/ay9kVNXMxyu
pRf9GPrurOak4rFeVAlhxM+6yI1H1RflQ9D9tBN1n7XO1l96NO+nnvfHlF7Zb2vhU4QyVR3O4rU6
8I5F8U9CVDXX8mOiAQSI5k3pxRAm3RsVbtdRJPN6TX7MYdAqeKq+bZX7kOHFYTIIWXujcsit4Ihk
xNympIoPZOWVg2xH+E7wVDZq2eDCRZ5Hk/Tz8oUc1dpaa+3kgFq2yo9yU7kWuTKnjRcl5Iwf42XP
qAWfWk+Ex5Hn/DXgq7FLBwJzWlblVz/X8qv8xCz0qSGZenhtH/xA27kGiXt56NuxVJv+GNvA7l3A
OGjBDrvBWW4sQJ/cR5m5dqoMdknTov2WH1/H1CPpjvdjZLetWsBaOoxlIsoMgwcF+PsxzxuV+PT8
UVeo+JKf5KYOeHdRnhQuXts63R2r8+t+Yk/JJs7gmMmDkThCanp3HsKVJGnq2uZx5ZIj++kcTJyc
ZT4OKvU1JVotcH2dF10BGeTXQA3za5WODhpx31h5o5793LFrOgB+r62lYTgrMq3GSh4oN6CV82u9
E/NI2VD31IfZTDm26DQynGaeJ9KNZ8wQqoXcRcpUbGsD0pLc1U0kowpazZPcjexoxQtSfyg9Xb8m
mfkgm/sIdmtj4iEXj/n4XGukellCOHvZq1jqDU6a0y1G2eZ9nU8vp/ZSsz32cVvCU+IgMh7jGq4Q
69H519JSaIKFpRiXHl+lZ93HmeTvv605/7ZMw8INmaTh+fW3ladM+G2zGkBzhUp/K0noGa+LTVME
1EXPsPQXOvrMU3/dreoQJZpHCY3slR3TkPJkl/upmn9MtTTfyb0xq448KpH4pNrai5nrIguMoits
t2FVE89eD7UzUsoUZksfUMGlYCqEdZJvkX4Q4LPk6JcDHSOkdrpyZ1+P6GopdXSl3ixgadHfJvhf
nADIH1tlcJ9VnR8/egOqI8+7Vl3yWM/NuYfORiSk05s2cZ+HxoiXBOKjk+xt7BhPjDF5CjSqpxsT
i52hV9xngWhsk4t42MijdL0nHNnG8cVTUu9pik/yR7pKp54gvZIBnH+UH8ckckWubOXumIwfJ3xn
YVjV5UMd+Gv5I72G3Jg24Xzddqn+ZKIaSyL33KQGGQ9VRVyMkdUZp2zn3FcWuZdYs33qQs37cUxN
cEN/dQ8KNQyvh0zTNPIQBbFv8Wo1LFQnYXcfhG13j9ESocOU4lA/YBfkDQYy/fj5dYTW+o99bKRn
OR7Xk3prdAgt5a6YTzhncedzyWN6kVlLmCLe1jOsbdOO4mbI0dszAaDUXih8W1Ugma1hB9/C2zbs
im94OGXUCQaz14CJ2nZqXIT+ffxo2fUXz1Dyb4mvU/5iVx8M3arWDWTCE9FI+1xOWoUHkud8ipVq
JYdWLnk+vVfduynFG25UI94klujvptLrFvLn2YgU086uPvslpYpKNTAZUxLrWCOqXBeR7T5TOHCW
Q5tY/9i5KhpE3db4pYjoyL+h8Ptq6bCO+vNvSFhDvfwNRcacSv4NAtXQY5RXXyjf7TZ+lZibVE2m
HcUB2UoH7PEodzuR5Cs9VPVHs6l/9E5eYPy0qyZ6tSNplG1QO5MnMZT4ScUnfaWOqrhQDN/vKy2p
d2CT4YgqUbpy4OZ9GMfumRJo8w+3PtapMn1vKh4TQMhjBOUcPXm+uNTEM4sW4EJv5J/7rAq38LIy
8HdpX56IzGEZNX96t9sCecZm2GyWrAMYXVX9iDoCG2i/yexLqhlrf1CiE2kjd5kSd13L9srVqQVC
6JyfDKtYF02PZUTQcoThRRi/eIP7coJ+bzgmrlrabK/nOOrJNKkFnfeqOKCKpxDjS2cnQm0tRAeR
YO6QQ2Sv1+nFkQQCFP2YBBUksE0qAutsEt882/NG7oZpbx8nzCXlnmyXI7SM/BFJHwcydR4jfZ+P
7Qs8jkIr24S43iwlgB2l62MJ6P8+CiiYrDXqLCQI3ZnqR9tzk3vS6eFLe5k6y1bT60/QNlCbd9+g
jfMOo/zlNihNfxeADtq6YZrfJz1JjkZRu29Gry4BQLefVahNKzCO2gV0Kg5obRpthkqpn4SqPQYi
6UHqYJQ15t6zFeOhEmtOcmrLqscDxBih9o/BlTUGYuw8uEVW3p8MvbFvrXlj6tQtWsXtGEf2TBRr
z5RgHtH/UWspzETs9Ylpxev4tq6jjdqwZJNt8rAupAp/jNpsK3dlhxqJ72DrrcPrMIdKKqcushvE
m/ZtWvn1jdspy9cBkGWYmsXj19fT1IZTbZsJUZ88SHa0bTSskjT0kVxwItmmNfmA2XWU7eVuV/j2
Jo9KqiFUvHG8wHp2WdIde48iALlbj2O4hlSj7uSukxSPDemuK2Iq/x6F+qZuWuu5HAMEbN6dNsTm
mdQFCP5A/YMyLHUbi5IljWyTmyjK6xOaK2TLjFWnwtj4kyj3TZd/pBYY6bnn6ytNdeO7fsytq6l/
aYktIJzBrmIPxgzJ69xZiCK5U81IXalkh9ay7aXDLz8ao64d5R4oRevq5V/kcNkSWZq6Z9L683ni
tFCpimiUtXC6DiFpU38M0FC9nIPFBeXa1fQR8Yu7FB6Z6ZjUvzY/gCJ4r/eve77/siefVQOUi9e+
7s3eX8fJh9xfI+Vx5Jz6e70nVz0/AP8a+fLz5r4ZuPMPx3lDQPVj0O+DfkzOKBuTs5X4d202djtw
LMn5tV1+emmrBhJmPZUNDH9tzgVP+oXcr6fuaxpQmI8/w9nPrOIsP8lNXY0wVfS0xUDszw5fU6Ph
p33TiXaFGmSHuMeH8uU0r2foamVca/HM7pvPLzfyXEwKusVv//rvf//P1+H/Bt+La5GOQZH/C7Xi
tYCnVf/+m6399q/ypXn/7fffHKobPdszXd1QVUSklmbT//XzXZQHjNb+T642oR8PpfdVjXXL/jT4
A3qFeenVrUTVqI8Wdd2PIwI0PsvFGnExb7jR7QSlOKUXH/15yhzO0+hsnlAjM3vwCP0dEjnXzvWu
4wVDea0cIjduVrnLXFDvWy2UqPeYqGASkG6CODEvYrKMl002aReTR+uB3DDXGlqSeaEqv9wqWtAu
XsfJDnJuGGgWEcjkMiIoauW7Knf7s5Vnw1l+Mv76NI+AnJIzjaPuNGRpcvZ1bd9EbXFbRpTS+ub4
056Xq3sr9MbNf7jy6psrb3qu4VoUQcMg8BwbuIr79sqHsKXdASLKvVkX9X2De2BnZd/iHBmtawXV
rYW2fWd4KsQc6jDummTUSVm1zreA2ExA5WqHorQLMAwJsH06wmHbJqbF0q2H5LwTfQFq1Z7CbOvK
JIRSlhTHoqzZ9mPXAbqPsMn9aZ/46iWsyNhEjrgFHSBuydfHYADKbGOpnbiVmwATvJ/a5OAKJr1q
OPpBXufXyy6vONgnsSlCanBee1PRflCFkyFVQ7VFGtkWm2bk3n49Vn6SJ8BqSv0PN72p//3S27Zp
W6pnccdrtvn20lN4WlCq59j3WC2PuzHNg6Pha9M6M5WKR+64DuMp+9pP1GlVrimucgQrkGGZaurh
fxslcp/oJwjP1/P0KpCkHLMIZHzKwbLq8GMaCX0VG+gjnaK1j1Vp6KgWTO1pYi7H5bW/zUN54AUv
Q1WfwGWAAxzEKbI8Yrxpw9g4mKbeWwsL54bVr+9Lz3h/cUzVUVWujmkZbG3r7cWhgqYiQavl9ybx
O26hEnZUXphPThMVt4E5dreDmz6GaIw/RHWubBBV2Bu5O4+KQiO/HUusT/SQuI2P/YENK+bkVBqa
XpLLeH1ZzQe9FWen1u1vmjDuwM0Vz5ZSthhM9AwdC5MF2TVUCnElG7bpEUHcF4Vt3WMyAsGCRA81
uLRhlJtsm9JsV7JXHiCiYWMpjXUfx6m5agRFF0RTs+UQp/F+cnLr3vbzided71Pz2ycCsfWC8rDm
HrSqxTrnzVhTu9bkBV049RHCCgrE0TjLTwjIi4veWt5h7pTthA0x3oXQuzRrXT0RVfwuei97aOZN
ON4SIorvZUsWEfrrxMD94pX5A/VzYqNoKIdkrzy679OXowuc6G581CGAM0pdhfzVJMvXTF7XOPVN
PWjNRnZUOgCWX98RpvfmjrBU1WUaoFkGDgfENxxj/jr99I7gyaKP0JCCe3yzagLc6nDptZAZUkCt
RVQ9aV6tf9bbSluRVBlO2F0MFyX01GWnCArQ4wRnwhZTBwq50RPNHgxB7P75UcjWZh4QNQVsD6+K
V3KQPEh2yN3/te3lZFRN+tsaWzJjPRpuukOuCrDddLWj/GQOiYE6Kxp56bRqhVaNUsvX7r+NeWkw
Rbv9Dxfz7WN/vpi6R25XtVF+2Dz7371wk5CpdwqC/c4hfv0xdTJvoVlpe9UjkBZlkSEQT738Y6Fa
pHHG7KscIUQIDadnxRZYs3tfYVLYWUNaAPi0MOc3m5jfdj9tqLQ5d21anBkgmzUWpAug4axqAvSR
ItG0s6mr2S1oIZA7E/ZPskPNlB8d2ew64c8+T4rZwnkqkaIWvkdZItybX18Vz/nbLYbRGqoozBd0
TTWNd1dlSGMzyJvUvoNvkJwNBKgrs9cShHNzAl0mwoGpxOiCbrGVTpmZhsNZbqICcmMwb+SuplRA
MtzGXskO3xmttTfYzaoWMYlii1KmKjTGD4VlOcu+JGhvleX4IQ62Tls6z6+jatvvV46K6EbaTpU+
EpgAvPlO7r74Ubk59FmKW9+3yXHl7GD1MngeJ9vG2hXHwFQ+ijkZhORoMu95DFv3vh7EIEVsCDFz
T1RNYk8+gvrXufen0R5YSeaFpncKqWXnFhg/cTuV2FcRBcgRun2Y23ENtnlGVHwZ4Eq49icmI/Cp
APF1NSEtOZErOw9j+TnANcfg575+LMf7tDkoFQjSMMghVvYaXHERl5e2iZo7IIH+0c2cDygKmjvZ
BFEPozpjjDZyV3ZoqbdHWvX51/eIbv3tq+MZputpruF4lmla7tz/03OIkDOvu9Go7sIQzkvT5s8y
x5X3NpPrwVYJEonolJlqv5I5rtJB0qKiIC9j2GYJxAjiA3b08PZIT3TqNezHk5dRQz00mvIExltQ
COi2Z7nrwo4JgRFTT+OI+zHIN5EeBc/UsxdnZI6zEw+7mkNk0HVsZyV3M2HAAHStYSd3rTz4cUq5
OwXjGmoUdGSDuxwTJvUu8qFHR9NsMlZU2l03b+KoY2YkxI0cAW1o2qfEYym1KcB2WhnFcLmwtL0c
TAS8uPGhYcjj5RHUitXrlpr2lx8h28a832h4fSfOR1132lubWm2IsHBRBpLaH41Wh5QFSuyk4Kr1
oAXV3g9L7WNplM2GZyp2efMwSrHhTyHL7hs3AwJcUkM/txOS/vx6WiNApCwPl6ctgYvtE4qK69ac
zkVNGeZYdVBqowLxkllbn4VT70fKtILFoACYLoroG9Mn8tBT5T8m3aSvfAV7w7wO+h1ua/penski
YvjTmXpycXdeOZxS5BOw9iC2+pBL7ApGlztvZLsl0PTUFtBzzZ5+tMkOOY6F0JI1k/FyDjei5isn
6hBMzOfMNvuUpODLtcL/3sSQx4YJdhKuUcvYGcMrJBx75zRC2w04WV41HTy77rvZJzcC4+3nj4rT
JzfARZzbMRuWmRkHRMSK7gHkRnChOKl4KLIZg1+XHY5c7NpQA/eEujPUjexqlMBda3zs4tYobokT
a6tCTZ07vSrSG7VyttqIv5tsGiK/Wfm6P4EroE03Me7GWET2+eR5LzpphXSyMDJUm5vQSO29tBnE
MZGVxdzWDM4EE0k9gh3GzHCkcEPJtdtIWEBUinpv+KL6AweNzwAq3Gc3rf1lMWnmFTYNvhhprRzK
dEpPVOX1m5I11t0/nSdN9uS1qm0CY3JdQQ2Bt1relUaXXyP0tteQJ/cVdUe3CGvyArJNbqxeexlr
Tzyl3Kia9W/jBxda8jQW42OchHPiwQauqyrjB2a35qrrC16k8wTWSvF4GWEd9qIRBtHMrk9wd8d3
vtZU79aDt7o13DI6JlkxQosB5dy4pXNv66Segaa4XyYlJMsamH8ErXfskLF8koeHYendEhGKtrFZ
Tv9h6Wi8f1syazBVAwiAZROa5Jny9kGYUNnR6IOCMHakLgTUWhtspWOe0GZiT6vttMKLgHPMHntd
Xe3DpnuYGqifleEpe9spNaJ5OfOBvsq+FtyVdp+YpKn+HKF6RrAsVQp9HT0D6jNv2loLWP+Qh6ka
quHaYGA6PH9K6ztMgJYBVNiXeYQxC91b7AUubdjoV9mhkmS8/vqFoL2fl86XwVKZN8z/2bb97n3g
DEPJfEJtL1MmLOZ1DiJz+Q1W9cJeFy26QWwsiR28fumJ2qzMwajePwzkEWVKAYT89oclcMeogNv3
61/ZfBtusVRHczXX5V8O9gixwPcrT6P3NS3vovjyMqGffEcsmzGIPgmN7II3fnLUDImV56uIo16a
5TteaOo/NQdQHV9Gq0i9PpmgKuYZgRxdx+AcrYhqF6aSFdPSRyryokfdWhcpXudjWCuLvqfMMccb
8k4JQMDKT+PcRh1eeJcHmrka50+v4/ICVfuvL4pcP7zGoCze6SyDTRYWBqEoCBnvIiGYPAxYuVoJ
tuVCpSgddNrQTeG2RLa6By3k3PVTD1V+FCzK2+Ta8Q58eh3hK+a0Hlod1Gngl4dRpxQ9Goa0WIbh
9AXcanAajSK8t9SsOvRzr9yVG7TSX0Ys2k+hqYb3r8fnPRT9JXPkL2p//PWfq8/Rhbd/Ll9e19Ft
19QJwL2/BzJfz8Y2sINd0xK7xRlv+RKRaVPNO6Mox61L1Ddi3iRTUN/I9g75UW6lTIbJho8H0m7j
oUCWujAC3UDspLQh6wVCwT/tv/bL5SJWir/+S6y3X0B+d4eZus2/H/ezoxvuu3+4yBqRogaR802I
2j3b81Oib9X0gkHr/JnVdU2J7txSra2xIDbVzE+Nbt78aI6Fh/NFVftnhfr8FZM3C2bzUN96cwhK
tg2+baGIVrsQMBVj5H7Ziq8VgSQMlMOnCuLETYSg40nVn9KkaR8NuD93CTgC2eq2TXzWfChZcjfV
qAseDAX/x/kYplHTOkhrsZ3c1npCLpQuCRSkR9mbF8lP5x/Kn86vGOq+bwWsMF/L16PvN/Bm6+5M
AeWvL/S7mMx8oW1NJVTrsF7lyWG+C1i1bu6Scw3y7xT19CCPuX7yCgeZx0W1oLHCpsLwQV7j1+6+
wNmnzvPDy7iwboHdYYVzCM1JnKhMAumWEDPN7LFtAITT2LmzBF5+9H1z/siN/DKqtOzvXUXqsApK
bw923Vh3bjN9bvhC8VL+POFxvFEzvd23mek+WL52lf0ZiXqKPvUSGJlvXwQOXcu6c6fPfp088DXN
HwhjvzthioLmjrcQWtnlkGK9M1nDtXOc8NT25VnuBRYOSD/au2vbuphIdCUrrc7AvASllrHyzdch
HNqY+cuhumKK1USKbVfECJVC6Le4MEbDnepXD+OgaR8dq6Mcym3mvyVQPjjOemwt9aOKgeUOvZv9
smuP0SUHw3ZvuPhcR4WVLeXR/3TW+XBhgPOUt8Z/v4ng1zKi/7UoRxEFYfNu99/b78Xlc/a9/p/5
qL9GvT3m30wZ+f+XQ87RV8Gk+4/m/ag35+Wn//jtVp+bz2921jmrwPG2/S7Gu+91mzZ/ZiLmkf+/
nf/6Ls/yMJbff//ta9FS2c/ZWALkv/3omjMXus7b/q9Mx3z+H53zlfj9t/vuc/rls/j2t0O+f66b
338z1P+yDMc10NZ5JOENmxlW/33u0dT/mmkvjueqZEOI0BP+zMH3h7//5s5dKoWinmFYHqSk3/5V
A5qhxzH/i10ehcQuZMeff/ePDMzLP9g/Z2Tct1METo7K1uI3M1zT01TDfDerUX2LZQUym02PUn7K
LBX/MTYai4xsQdKIJ40btpSz7TTWA2j+qU+xLlnWFzdJhozM9ioPxzgUHqnR1szT0mcdKLSsnmx9
9wNT02In6y07WUuJdtLatyMOEJQkLTuyoZFR+QcgGP4hQC2CJNfGwN3uHxLT6bEvonbK6hUP4goR
6IwCdQi7Ec6plfJJzhYxNIBnIoyNqlnerd/CDkIyudaywNl0iZ0/oOo8NMWVMttmV5jNmRKwchtl
oNPCIDGQbNbVykAPczVUx4GUIpplFg7EFFDlL5OIWnhMPPeovvNjkTGBEro1LVGkYE3k1D82RaCt
lLyFvgk86UjtcnxsdXzzRAyaL6JadpbiB5uKZdoR+Ybg2ZGQxoALs/J0N7j76eb7hzQbxjBv5+xM
bIik87hSubPI3OjvI1wGhBDMWEoAqX6Puyk1OV2I2AuJFExsB9vGflAeYz2Lbw2wKbex7T/zh892
cUG9SgmWnL2qHM/hvtYL85qwZFvnPr9yZCR/VHns7kpd9y+WFfdgACE7yGgYjjArxzY8HCrycjnm
rnIWVCGc7VKfFkZr40ltN+2mrJP60FrWhx716cZt4+6gK5jWC3IVa1JKw9Y3yxOBYf3sl2l0SLrQ
Xpbkt5ZjKz64cOwaavlv9yHopV0auOESigaF9QWTViWm9kQ1xUFJfPeQEJg5DFRD676i38RNCA2e
YpuFyCDQ8k9ub+MKWbXxVSmT/Dzmvnd0bWtpa+O4MV0Qh0QU4lUDCGIZNE7wYAd2fRf12SK1vrZl
7V8QQUZXb8gehUFchBKkjx5A5Q+DSh2YCud0KQLWeWplMgM2sUnRnS590MebOgljouw15hZjaG7C
yaaaT0H8YPV/OE0YnrV6aECCm+reQZwP1F4vDw0lHEtKO+KzBXxNaar4CNdB36hVUlNqm7a72rcf
cQlqLmZl1pi9csbYDr7wO/gAo+LoSAHTJdFDajOUfDgVaBlB5zTAIyOwVjYAojk4F7UdmNKidxbd
mIQbFgrRtbNB7qQ6WH07wijJ8tonPS73rVNZJz+iLEbX0WBqmlnvBuwKNgrf0Lzt40OUgeebKKw6
W6IzFnXuuisVNuVWPahqYzwEbq9tQ7Pt59pF/9R1/bcO7d8lVbqbLEeW0JuleYW44q4QpijHmWBw
CALjPHlNtgrqAmq6ktziyXh0kir64hvGfkhwnkGCds69wL3THLhPydiO4FEdCsZzZc+MBpBMnDwY
SpJQckpR3Tg2x9irNglCq32V1cGJw/Q9xOP1a9xeQdvH/Vbtpkb1DmPAIoCCDv5aS8NMVlNJSWh8
f2C+qayTYuCS5kQNwLyZqn3cTN42iEEekVcyiAtuzcoGNjY5wyFi3bOg4gUMFQ/im7EskwOrtXTh
pvei8If7upzRPqYyIGlrgGDWHXpyBXBEmSnWZRwM4lcWVoi6S7HfFI7DIZh80jyj9oxTvLd3ppiH
QZbDsk97Sj5RVd7DNLoLRVwfUAxfPMOdHkQhCL1HItja/gCGIiRYl0Vew5PLWzjwkQjeCPcB45as
FQPO4/Exc0ymh6jyuql7tkdCEq03tUBnEnNB+Adr0K7ZUACzcUR8HSyICKkDZujUzzWC8Ke988ij
fVECuNrblEDj9oXojfQUXil5kh2BMBvbwsrdy6hN7lph5bSyYfUZuRtfIj0fb8Io93a+j+19b1Y6
tnSVvm6MFKuqhFLfRdxWH7PMUrZll9XnpE5nzmVhQyxXkxNhmOSU8QRRcTAFBequayjqaK7b6BRM
SXSaKgAepTngTtnr4Um1NLDmmV+Oa1tzs+OkThkm4o2/6u3R5a5jIUIacqloCnFH134c/FY/ZHoQ
3KZdtceGSFkV5ApAhsX1bacO3tVRDlMDWaM0hPMlobJPKRzjaCUaZvai5PcsJqKX6bBOQDhiLxmd
qxFCGaXMygM248vC9ngysX6Hx4ebnTKF9Y2SUaLtwY634JwuKcCDN5zDA6XOHkJ7pdaPPtaudVf+
oZdxsRMe6TNoZXiXKiAzfc9ExOUnf7RZqqKJztIj+MHbwm+hLjT+lqRQfQymvRBNQAQjzvSFlUbe
FukCGMBCN0/UMJOCn8avcVPDZCg/kR93Dt7oFevEjUEmw9BfIvwuVq49WTt7mgiVeh4Xgu9Vnz/p
FPBiqchXWB9de6k1vb1MlIjnVlp/oejL2QyG0E4tT55TF5PcTAqY8XXZEgMP7IMahP0miQHu6OUt
nkl4V8wJq7gZuNHcqF1XtdMc5abuYUxn6dX3O5bCTLeAwlg5vt1AFzUlewJoDaJ00I2zH8Dggjuu
InOh4B7LsZvGQ9nSto9WqRKm0rZW2mUYV1kQX+WN1WzK0LSYTPUu7pNw2l4uVplmO98I1KPXG9Nx
zOxz7Jv+IWvb7lh11s1Q4rhSeFS+5pp3RJqKFoi/EcbKobQCHfNsNp1vUNJoGcXaHPPyZAcYfBpu
fvJbzzx4kKMPmahq4lKmi0+KV1BoM4Uhse0U490BQwcfqze+c8xWPZjNMdyljqlcJTr9pp3zgrb4
boQkGWIoduNC5ryq0Ya8rOEfJEK4RkoVeisIfuXRp7aaSkLtTGUwyFu4iCteaeukmIZTNG8E4NTW
CMpLXuE4kcWOvvLi/lME7+1c6vjTd5n3wVtpk6du+1AJj21jIpwn1RilLBZ1wvibYeQ7WqvaVSAQ
X6Y9odaCaI2CfxpB0aa+FopqbhK0XMt0wTeHR7g+Rid3yPON7pmpTuyyHvFaNtyj3IwIr2w77G9y
DIO7nlRgnLsHdOPYcJpTi82lHZA4xsVwn45pwzoSi3k1blCqNTaoKQBowwzJ009y0+dwS0y7uioC
8mRrI0PSstJbVoVdLtOByqUF1YY5z/VtCpgXEPYssXI6fGNm9UYTOU8jq4hdgMmg2qXdWe207CYf
R8TwULfqCTy4F5YK8G9vJi/a9Vlvn+ymr88l77KxboZdWKZbxXXNvaEgmaD2qAGGXKiLPAQEQ/TW
7+qJF1LhnBVXeUZnXuxaw0T1OFVqsyxrLK76pAH6TUK3Mcd6pSG+XoVzMYI6lyD4Y7glKDctKRy0
d1RzZ/fQhk5Ye27iBiOWwonrHWZj+l2A4ByMcvyYFf2NEIlyrESPx3hs5qcRVXSf8KaGr+AeKWG7
THi/7dzuK2XW7SXcupQ4f6woX/Fhwes9+mkw08GjPV6sPL04pZPf9mFenY2i+Jjif5POrzOj9aBC
j+tAI3QMUTdfyhLlMGmZBo3j50R3yyXpyQ2lmyG3bMJtoBO51Uz3iXXw1XZH46rCHyLZqxXacNZB
qodkHg52ObWggQluakwddkLTottQI0zf9fvewIW37Lv8vgCUtFNZLS3Bx2/UIMB4wWhqRLWGuTOd
ZGfiiX1W4zTDOLn5kpQVJOShwz9Rn8w1mAT1aIjcXFfCY1WEUgJnF6A1yyYOMVDQxTPwXH8jH3Ci
rKJ9x+MTBLB7sgrF3lkhL6sAGF/NLHBhWoVzoFYjBPrRw5yo0edqsWgvaVxlCHQ7MKCxY56wcnZA
ROJqLM8rN0WOrRV2KJCmdWaCbkM1AKYy3SEaNZC0qahwxCPofAlh+gVhcIP9xSkfcmh9DbPdJMIX
s/HK5My0/BumIf2m0ZuOuSfJjIXOA34I3HbnVV9qURXnoQ0KqlWJlL+cHr2lAUTR1q6qCol9bAxs
UNAX7LAnIAOk5rxQ4qyYTr7q1P+Pq/NakhsHsugXMYLevJb3ro3MC0MaSXSgJ0iCX7+H1OxOxL4g
qqUZSV3NApCZ9557FjCY3Cbuj1rKJzeE61fU3nBxUtReXAuXxQZSgJZkwrNc5htXFs2Om1694T/o
LnkF/7OBFbe3q+TVuxi/sUS2m2TMnL9bmmm6w7rrsgaeKt+ixSaAtlqPb62EOmXY+pvQCChkcBrv
89T4ASyFMZXr9DdqtH6GqFM9sL1WxkSpgUTABIVr6jetT8qNpBrcULh+74x0gsrbR9dGtSX5bSHY
ndJia5mX5VUf9Ok2KUmIgiqATl8STJQaoM4KLzK3suU3HN/N7hrTj6M/J6XnqKCYDeRv5B4RMudx
hWj5sJapd6szNd4KN7nrX0Uq6q9QxPRz1JP50ZvvEROsB/lA+pO6CdAchsCNStwvSxM7rMyECa4D
3bKFpaHXPV2rqbpiAHXhF5W3lFvZXW+b4s619Nzig2tsa8Bv2TZPq0fn0MW4k5WnPwI/Nfatyn/i
xu9/m1SoJ9+tEfnkB9MXwV5r4/eiG41HZIQPLberjWZqc36WHlztivsiFeyJ7Gu0KKIDuyGYOkTc
t2pdM09FPZoIWH7CIqSCKh32bwvdeklk6waVsfVFZKONtB1ydZ+gmXPm64ZRCfc6MTHdEXqpKAua
4aJSrKjl1DzBK2aPfKgZMY7GU2qo+XgSEST4uXaHgCmbrLvS/qk2TQl3XQSgkf2SP7/mn2Ku9Qws
les5JArLOgebm2XxuY7hqTFIMDdS1hzP0A4S6BR9vTN1Fe0ju/9jD5Z3sQaX8Awj1cDmSvtmzovr
lf4u42RahV6wRS1CHC8sxEtoYiysSkbmBJzdlkWAISNPDBJKqdXrAuTCNh/mrBeOdrfkExOr1r4s
d7dJyFuS5wBoTVK/TmSXbrNwCs/C/CIxz546laR7fSg/RViV52XREJ0C1iS4hKNvPw12c1kWkr0e
Xtw0/CBliURElxcMqO2xJoPhmg6hdeUzAcVsumlDp+8SJL3XeLIhVMXmBA3Rm7jiEUGSGpG3wjiq
7TAFMWDTe01t3DJUGwTJWbVxdG09Jt3XsQvyPaEr+WW+8K8Mqce7IEzSRzmRjAqCADxmryWEjLdd
yFxGEYLewB7VB/8PXXX9JFvyAoQ1gd/0lP9qGw96+1Sdiykl1Hkyz6h2Xt2ooqdTDP3Jz4kZ1Mo4
+eZbP+afdpbl/megy+8unyl0sxiu/XYOx8xJbCqqkHKC1NTCcn6bs+pZFY11NacHjrTRWRtNsq4i
qndSzbqbwCUEsK4mZ6dkXMfBzRU0Vc0mSUW/X35SsWt+nS9/B8Mfyx2IqAn4uSmuYZ9SkAe0LkLh
jGtHm8zjqKl3xdyRWpvRk9NYF68Lp6Mc6pudBOZ8y4uPIlffvFFm3yVwQIecNZ3g2j0VUAZD40so
6hxGAqqsVoO7QwRhLMcvlWlYp2JeUtkYyALNvyZMTfn+tki7fi6RixMF0TWJGSLrrSevhvUaGyok
iqn6AmkABbwJ8k/PoMXNiO8pw3PpWX2/dUPHwafMJL7hWLEqO7mFxS3TnOwRwtDd4DDGMz1/2bWd
d0uCLxRj/SWMyuEigFqt0RXRpC+LfYUZ7iMRJMwg2ZzSa9w1wy8tGed73djtCcwcVqWR1e9d4g8v
s+mYdMAFEjYkgEQFl5SMgC1dNIvZfufeknnRuAjUwRSTPV7vEABAd5+rpbEHIaGPTUOtV5U7CUdn
C2a8vyQNY/7Uh00DJ/Dsa+Wx1Yz4bqYBsDdSzIvRFRylLJCi8ks9WtxkhxjA0PxNDYPm4tGSv7Mg
+GFkVrY3jVhdnLDC1zVCsWxkaT1Ne2jW0zSuNMxlJxXEzQMNfLhiF5w+HCL4vEi8dZYVPywTBGJo
TqS5xsyoerP+x+6i9F57pXfE/Pcx5FH0QHgx7Uu3I/5F01u6mWxLtF3ktSz4SZIuKq+TcYEx75zx
J28X9RwJs5AnyXvYU3+YO5pu/q6PO+tTg9zTOtEJUub4yxLJjwyAIxIRAwWYnVMNutan1eFcNfUj
d5bx5SQVTT6DZ5kT664ndfryuPqvLNKX1/rsAEkN+CCtZUH2Z+qs95DYjczm0SbpbuVSonlJXpPM
k5FWRJcBZ1odHHTVZuuxuvsG7itfiQCzm/3bq8fiogfxzikoc70qigEwDm+ZRiPYNQgYcYKM8WGj
Vhb53seU9Bbg2eF5KtFs1T4PWuukxgM4lfEQnjqJXH4pOy858hCXb5NthFs+wT04wZQpKlzymmLz
vCyFpLRyExOLwDwYSyrbouIb820duDXplqXctqlVn/8Tp+rDnjyX/O9htxx7hWtSF+qnrqjkuaga
eBBFfyaDUkcyqP3UWrw+Q97D1cqxJ5dzj2O0s4HtHVt26br5fexFcR9wqV3sYNxHRvHBYe79OLoi
qi744tQ+il3S4KT21YY/skutYNr5LvV1VTqfYKBvYetmT+U24ZnB5p9ed/qLLQ+VaMXG4hEnsDAQ
Z7q6pDn5vZ5g5PPeSt+Xl8GqJET8mOwiKDWQ9rX2liQNselA6l0MaAe2XDLBjDD6iscmPk1wN192
COtWTUj6oYJEd4eEr41jgjBjLOet/byarkqzDr5dB9dlEb1NnpYXn9FBNVekP93L1hXSjQBQdkNk
+V6LnOGWS96hOCdSzKgy71xrAc+E70OoAMwiu37Pp4Z4zZyEp7iTFhAPO7q28/XNC8WflPiwVeQw
HVzeUPx7+Z1mpzz303SqUy6bDUrGlfCE4a1GRjMIgLQKg6WNV8Xn8Vkht2JKXFBaG5S+55Y98uwV
1lbMz11eQUhZJSg7j2YKWd91KrKY/e6LAxhjF4AlO3vzEpZdBDkU+BSGe72xiT7R2RrnrWR5RaL1
cMkSOW6GyghX+tx86YcGjbkEUTU58bBl0t9ckCzUG6EIv1u+NN3mR+QX5X6penU38OTK6WnThHVK
Pl+XBpfIoCyxRffvqzhBalq72RkqOZnf5XxPX9RCvHXfO8vBsg+E8yjhS61HuyK+vNYOLU8wEXA2
bdSUNtLFTEk3QtMWXOPE+q1jR0Y0kwRvGtiaSOuz71Y5nkPiaFcj6sy7BPxzwCOYnCpAGNdC686N
sl6x5l1irRnPHT1gLmKUDY2iN5VkOuZNp3ozmlAcRRG8p8Jxqai4eXCAu1tiGKKXq756beXQ4suI
sxPdGzElLm1H6e4j2EhviJ5HPybAfiqdn4MJI1bR57d9IhtJqt6QX5ZuF1dS4Womypg5Fz0q6cuX
AaCIGA0V/f3rVAT2Vvi0XOnJJlfHPHLn0898Q/p5eRW7Fq+M8k9rWsXOwHt+ZhzunJPacM5Nn96N
GJJiUo3WaUxd6xTGiDjGV+l3mrXGNZ5tpohej6kpBWzNNAC6j55OMdPYj5QwJWciSYlns8xoaHO1
GGNPO0ibO2EwkLNLqRk8uSOrA9IhJPrzeKnsnd8i7py/BnCPnmsbp7OnjJilRGTFgWSC6eEW0yXw
6vSY+XZ+XZbAq+KDncRfOa1B2s1L1xLvE1T0MpVXgWRWznuXEaSb4l3acjqnV7wNeNfd8c2JHXYN
tMXW2GUQEQ9uRjFTZgEzmlx8Ah7LboLEbyvWm0to89XyS1zI33ExEMZQkky2DQl9v+ReoV2KINl5
btucYjwxGHqr9ADe9GXRuqqJLYjUeVkc2aBilwbAPklJtYew/nA1WR2qQ4S/7WKnGXm286subu5V
PCWHrC3jiy8QBiyvxBSLPXybn0SGN0dpG+9+l2JkmDcf+tBzVNEcE0nowlXDpsFxbF+WrxDk4+/p
nGQj5u2+003iueOG06Mk9GDTGJ08466zwfzOL+0shrA27/dqbp+J5SY/L24VgM8yJCD28HNQVrwb
YA0hZSDcPWmMDxTe0dlo8uDNHPsGhD7u9dyrsrVEZboioS0HLIg+fBU6uXs0FZMLt/PPxbw46Cfo
A6Q/01ybh1cJoKHQtrC19mv6bNYx1iCzrjwG4WvRyX6TdhGdy/niDqHAAarNYCMoAgBv8xKqSb9k
6qdq6Nwt+8ayVMEgj5ls3uJActcr1HMcW/Fp0EtRfX2C2dYQFJy5wzyzvvGUr7oiI9Vq/u4D3622
QPghVbqG766qwiDYPm40OvdRR2qL6+1Tc2jv6PVBKUbRaOwSPdK3fh8Ff7uHSwuRHdNre/PMAY+I
j30yApzFJSGEc+gZVXVeFm577OGVIJylz/6ULcnF/y1tjwmSmIJXrTMFK2E8vpbF8rV3iTp9ZXiD
8XQIIFJ2/xTtgBi9Bk8QDEH1syANIqkTY0O6q7Vz+Ey+e47CzV6JF7Fdax8mtB27QwH4Ke23odYh
Ui8672Q1mXfyAs3a5WP1VedvvPnAGf8u8Kb20tC+60383dbC5kfXMAbFBviBKGzYmmYqzr4p7PVo
+nMuxQRVrlL2s/YoeNy41549x1nkjt1qmpUoTq7MtddG8UVo1lZPXWUQLJbwT7Nq50RpSsAnDr1t
JSsHY/TcIZwX5vwl8d3aqrWcIzsk+ieGvPdONPOFxujhy6t8m+ghKBYZVu8qtNuTndjPpIMkDH30
JKbKPC2vlmWoq7WtgYUJg1MystNERpveGpPZYNAvKEVm3pOKb3E8DC/d18MZ7+KsK68z9+XAtCOo
veQp8Frtx7KxVkOn/m3+YqQkDCbH94CDsziqShz/O1xq9BIHMUzn5GO5KEWicB91Vj7IbK7OkhTp
wzIisvPfBephPKeWuY8UhEfX6KIThxTRYLE80gsJb7238sCN6+vBb/RbUqTBPSPh/himULgxr5o7
L3eL/TJgKp0yP3gpo1y9r7U7QE/QCtR/OYAFRsnAPsCKhwfAcu1uSsUGjUbzK5E/O0eEp0Aw8C/o
x63zqCcgGRn4Gb/Ml6RGraR6lTyW0TDJhseo+AHirXjL3Yn+uvMG0kxv+Dvp7kLV/+XUk3/LYHiR
HJqoJ5aldiNRPMt2mE6pgwjRbbk1jda1dz3/3IwR949GFQR+cS1HNzdP+dz0zXD79kTPmEIgJP6x
1CcymBJMu2NjpacO9opPDvuKlHMqCD6oK8+jZ7sY6Ka5e50Rb7n2u6raLve1ZbHwWVbcluiAT/7G
jzGfsYmGdGtV+JaQLpNswgHWixvH+rZUkXfsze5nn/r5w+7nsXWgJSeNiaejEQPDGVpD1m7Fs8nD
n27b0eIYmEWVgM7TgXqyquemE5PsH2mPa9Ev3Lvs+L/NuQ8BoYNsRuPLf08Ob7w66eWuIQd0SPOv
dB24kY7nGLQGQSfAMySivE3s8mAI5nn70GlfHo20lWOFOQeha25hk8yTQzvEYErPhzc7anOwXCTj
ZjGS+nFkkt6Zqj82bmyCg2/bq1fTNRaeFu4TujxbKu3hXSdapybkiM86b8VojFgiVfkTfAnJf4zc
9nGmkcs93wZMuK0Hg6HLJtfLb80AMBzHJaPl2GsvlgDxUJF/dB/j8ZZKmT0NW/4zJpk80VvKnoGs
aU8VhrHNYAnxx/uv0eqKD8yLFy73Bj0vfVohh4jugelpN+jp1NwEZrXw7jIupNW6ByawsnP9j2F0
7YbgmMhmGG9GxyLofw/SBJ/iR2c5N/KhUEfn3GUCTkPqhD2J8dn8yoe7uybpICC66hgu59C8RNyD
zimJ1wb5fs9WxxpnM+/6QqtjO03ZcIZcJzaNRpJA5HTDuZRef+5x327tHrJVopnVdfKj+mrMiweP
KvaL4lhn0Xg2QnM4o4T6DPrBddc9e/02nE/aZXEb2M62xq1si54LOKPfNA+9JyU4sat6HZn2q7ND
hSm4kIc4TqDZ14i5TiHNxkuaoeTsJveGpjN+a2URI5PJYFY0evWstAEGgCihs2Q9H7oizIkFSQQB
FS4VROhklDNAoNcYQ8QHBPH+PLH1rYDjrnpEDMflCr08tYSQkP2n3GlbZDwXk0SaRYBKtilpMZwi
Izs6ThgexUBV02Gey0aFb4p7fLtpCYBaE1O9Yi+fzu5cPTShGQB55TNCB2avutxiAiwcAJpYX2eR
BkLW2avY1MMqV6W3p1Bjf9F2GKyzjai15BB1VvtZfGJcxY9pqGdrjEy1KiKI/rJokYXuIXXRvTWp
w5Ku88nB6tUDyZOxi2rL5aNZHqxKSW6TMX0xzxrJxmCUFCO/X0c5s3C9MUm6ClLyS8tMG9ZVjZWn
M4GGqLCiosuy5mRWFEpbPyynU5cP9t8HLZ2YHLchUS2pyRZrzpekekiIYajjl/QcuZGOJ98MkVUv
OT20UrknNQt50ojGbRv5/tVim75biKKg760gSFXf0tLXLrUxnSSku7fCJOZrFGG+XtxyoeEdAxPE
TtfYMYkjtr5vFALbCakKsFcALgboQWkHD5uQp33PFeGok5S76yaOl9RAxwKhzdkL6ctX4xB/3DXu
QSdoh30M097g5yskNuJgIejFD1d0b1XfoiKyTLFtp8ZA2kS712z0e1E6KbHfg2TkAPeIKG+G59Bb
k7sTam8ycvw7eYlscyan5zKCxBQu8C0KixseE8lAvg9qML6GNu0Lk93R7wiaC7XgC7O67pGnWrbO
OqN8G0RItiV++pmGFHImkgqq648pt4dthcpnoX5ETXTA/WE8hxrCI/PIvZM0a0lYxns8+WjMEePK
Hu6TNpvkG5nnG2fkHlYVGAKmuUjJGBvYFMN/vxNK8PqG4St+02L76YBPuZJsbpFOBjFSdmbNIyyL
347Z/aI9gtye8UibeP6DAB2uBNmF3GK0KSr/91VL6uZqZLazH4T1i+yggpMoNO7LkmGmXucFYZgE
4fzCi2S8JyTwvSoDUH5j56tuavGiY9rmfaj8D0JXm43eGKemq80DPKz2i0E+oTSm9oPwsrPuTc5N
s6qzVpcElWnSe0F3v7n1CNKmlv6Ggsr8SPIRH6lsvytXzw+4HqoP3QheQyimn0OgPUrd/zXCMdkt
/8bGkvwh5GDrodnts4lnNuIH86IxCnmCvqPpMPCjxKi3WCKLa581d3vmRUsdMEkdmetKYyYD8MXc
LEI1pEtw4xNFGtEAQqQw412mQ2TynO4wKtSAKdvG19CQbxNtn401GtR7C8OaKTL36QN8+hLOGx4W
jRmPF9vJjuZeB6GcSCFo//4xQFLljoh9VN59gUBeHI2AaMSaxFFa6ti+qIe1bUUCzaYTmbutCQvY
aMPgPU09E8AD6p3uo9ar/eIqBnN4dczQTr42YqqXu4mPzQPSS/Qs+y0Flrdju+hOI1kJfL9xjE5l
rJ+VWf3qaU4v/FDLIw91CAkmwuiXn4Oi49KCJO1Y04k9Sjf/ZgyIVJ1cC3dIpPwnrJT8LDrtR5XY
7inMKR+CoSjetTyfo10H9ik7PhXceMheRvua9K6NQasFFBfVn8LOwntK/sIW/bu2Tdv+C9m5TIqM
ogRFOqD1hG67SnQXMa+K4/fRqJOn5oc4ebzyXgS4EgVv/MoJiaOvBoJVMk+Ptp4pOVyThOl36ZvI
oZaagKeyPBkSQOI6NoavcWGURzNw5cOB570iZq86YB14061O2y97peOizfC1+GiT8HTVDaD8deyI
71aYENmbpdrOiTwOaPCgLxVPT1ol1RvE391/o+eAW/SqEFhwHYSHfz+GpemQWq2Q2CGiG4ifdb4o
pGv9ysSEdylURpfQxCuaqHxThC6SpUykOz6px0QO7Wb5KJeVdk9J+j3Gs9AtjuWX+cMD5A+bW26q
P4BgwnsN1/jOWIqYRSms3fJrFQNChBvm1ax8916RAJ+iLmCcIIJ3j9kTl9oy/2AANK1Jq/C+pfWn
Xz+VfHAoTT9iSxK3l1TVpRqzl6G074EMXLRWufkpYR0kQKpOotczqAja3feL7GCm2JH1eenjFhxd
Yr3xlymIm5kvN1lO7RdBKNnTWmNHnzc0N/O8veTsXY+j5zwcMleBwlinZXFmVXTtKHtvN82loKvC
gJqFSad2FXH2SeD4uhxVtU/nd2bMie1DekReOLEV52Be9GA8BeieThZ99l1kkk1Gl0i/lbGVvROR
kO8sRgJbboHVYZhwAwK+cR69Lr4xONJPKLqdx7KkilQTocuD25Dl2GMw8WlBBIBov0grJx8ik8nZ
lRXhCdhvzgFgx006xSA62Aa4Hs9SbaLm9phImuPS1EkLjNcryPIHIRoX+fuI39HvLuTooHpgBF+H
qj0SfMZ7sAzFyOQ5wNHcE0oLzHhellfaoEMJEHTTUkCWjY63CPqOuiwLp2aEEQW5zFK2MjD5t4qF
i6ltIh9f0wfefvvcc2m5jn0xXWnn6VOEjiq0iTSorf3Sp5pmxCxt4DcVdLiXbZVfpEqOHS6be2xg
cqu5dnGjvs5S8NXgW/+IgEzZZclS699X+fyqqD36ola/9TQUfjhPtjDosqvIzJ2s8oCYL46uzrCQ
sE3+W0CMqNkxPepRcjw9gln2DW7uFeIRaIaRc+E30/sybaLZBXmo0r/ZrmKQA1qtd8fpggf232X5
Ui//aQfVnqtEhxwmSpKmLFs99ZHynLb5L7dRw7kfveFsyHg84M051CKaeBYooFRr4hZdvq6MNyQG
7any9ZgBedSTI0I2ZVwWkA4QmyQXdyzyeeDBEeJNgBRGcnnI8sZNJjrv3M8LKifvnFqUoPk0NLuK
eGj4cdM9SDPzHqL4vEc0jzeuiyBxigxzL4Ka6mT22OlWZt0s99BZvmLM3poINO5updQtTlYj+U3w
Ockg5D3uDpCVPrGNOAcX4xuRqnR5ArYpGKhd1WVfc08P93lb/sAmRJquF1XwQpn8dpVvXwobN1FC
DhMRR6rc2y3D4WUOscx5WhvgUs9T4sqakUM8jLyJ2XBq0dxg6gOlx+Qyp3SuGWvO43x9XpbufxIW
3l6NCVaLIkUx8r9L04eI6JRIVvaoU9TMo4bBQV0bmtyU+cJ8QxOindUijHOL8mtWxOG+WFQInRlV
Wxvw0FoW46m2cmbL3NBOy1IiCjxJsOUopZkqdsVWRANDGFu/LMtoS8JXZimoOdLMsZrrYhS2CeVd
m9Am/zqIRWXbOJARhgZWZxPMGDl7zr/+HPQAWoH43pbG4NIWXV55mI9WWWen2//30ZWoNgmapzrK
ZsfzojpallRlf6IKBpw3iewVMCE7mBYfsGmAuiJ8+WMQKAVoKr+hv/qMNNrDSZGvKsBgL63V+gOQ
DH6+dado/+pUSWZgbZYL4H/3QVhRB6p247gcRcLCvBImMFqaxv4Zxk5yW4QFpub+JK392g9BdpKF
N22IKJlDyLgUkdpKXvK8jfdUYSvsa9XRGZpqkxh5vu1yh5AePY1PEay0QxZ6+PJhpaxJlbR30VCg
YPNDCqXR0Td2AyKClsiTnlJ306Sb7hAhROtQKu/mOh4JlH7WHPYou+QvQe+4wlTx0mYXXE7EH3xi
6ox2lMFFhX9Km2BXpDfxhxk5I58ROvycwMuBk1RpukfvEW1iz/qYdGn+XF5k4AdFERZcslLeNGat
w2bsI3ttamZJlReFUCUHbKxivNBydkdmdHaAi5Nbpc1IUrcItdPm1MZ6jloNG685jK46MS3OtuRF
4kTy2aeFr7K/ihA/auKNakOBezP3X13ubWnDlgflqWTjZlW0/1u6W4berZZGfxFOxalE9YXCSA6X
dJYNLEuHbfeMLHRnMU0xCrc/5uHAD6njeosLadblBBS/ghNKq/gMZWjo3N6jppz/GgDsOtOiVLsa
hTa8W3GzU+m6GpvupVta+7K7wtxWtII7XGQg3jSGkW1ueecnnN/suHxwls9M0TC7dpukJba3gk8z
L8uroY6icyRqsWsnNPDB0ERrPYclCJZVf+pWWl0JInEPhhVjDi7/WQSMI5szAP/N4i6HfdmvYU6o
VWCXkDFjN0ADwjJGVrSxqyzYEOLd7ggpKilflQ/oKfTf4dR9XI9ENqevZcGliNbYy6jLm35jlsyc
6WlP9cma7EMzK7mXBXZXd8684FaFVBrEVNjFedD1/qb+b4HyfB4i4gC7+B/0FTllI/+ee9i2ExSf
UWMLapy7XebaKejpXmR0Ui8ZbaQj5pxD3GVinaLEQGtEl2pZzLgiGNBAnUxKDy0VPaUFGOvjAz5V
cK3L7Bf9a/fQOnX49JNEe+KUOzzrukKdiR/mOsysziyy82OOBu249KOTS2gE4dWs8SrXfoboHRMN
0Zl2RrBm69OorUEFh7a5t4ZxnGX09L+X5sU8sICnpg6RXhekX3QIDsK4CE6ttRJcmdAC0PxODLY/
SVw2XI7A2HqQP/+2HzAaUMXwfduzYH1ZdHqU4y8uavpbM9XVFhmkfVNVLw5lSGQvgTUXfl2/Nh2t
Ma34gPlMrIGsLwwT4ks6z7yWJZy/TKiEVtgQeiTEDvgLsHiHgWToLfe6eRtw/rEi5wFtiBKlFfV7
pcF8sIbq5XlpsBqQLyDftXyGeS48Xbpymqu8U0k1tEqXrh8ZMhzLsXWodOvHUGvO00d4fs2C9LJ8
lfEvO+tG9KcwYDFKAcRwwXjWWc6XXmDtPQu7DKOHfJ7nL+LKDsRuE8udQpbJm6jGn2N1U/wVVTPX
gv4b4x7j6En2iqiMd/Ziik4GjjO92Y8Mh94LPYQWa3v35SuiiWavTIN5zvW2y8+yQ5n26CaCoOmb
Eu2FS2FMytZbN2mUnARZcX/vrsPUqiNb6CFGPr4Pm/LnlMGHBfrd9Tu/QjVsDTGoEOUKtmb0Q+H8
a0qZJJvNN4zlzlEmDaNC9OZR6oxnn3PmILw5QFyxDU+N5u00u3dX00g6OL9BW30gNyeHvbjF18P8
hE7GSgo7fFIFrJWruvtIHs/aKC0gYdAmfkH2HwFO0EHsk4MjXHLc7crCTY//hJoBNjSvlIzR4xuR
86Y55cuTYfjNQn3BWw0Xto/6x7LQlg2wIkUfhAKT0zk397XgVWu+ffUqu7mR4JgX9R/yTPLDoi7r
tO+52WkvFCXxiqCG/M0KzK+Fh4Rq7DEG2HBkQMEXw3byJyaDlUbUQtkT7qr7dXSifRZfJ8RN27j8
PaXSPZedFb2Gkuw3O+ubH23pPXuRfTqxsA8ZKIlXQTlLkTQfk7MUyLTMZjdU3HIFz6xD3f+klnYO
hpbcO6coDnFKuqpTAQXT3XxTWn/wT7jferyPO1f0xiEltclujenZFeU/dtQVRyqZiUAiPXvoswsv
xz+/LhEvP5Zf8/zsPHLpOJRFwNgjdixxGlu0/xrZ6DJT5UZUTfgmypCQmsT7rU8d81DahOTchkyV
RE9HjYrcJAnxajJvuXbjmKH6NsedV7fVhdq7ukBnRzUZ9OPOipkWEFodUeE37ZX416zGeyFntTCB
kb/gm1ncrqNi64SJvv7PPFebNvz/kqN1y/NbH6daXRfLfFyYXEN6Hkskr9mpJl4QNTX5c2ZmMPv7
v6G7H/sgFo1+WAdGeyIpVF2WrRbCfHaBFXVBdC43Sds12+XXM7nGVkP2S2bNRtRcW4eK+wHXY6IH
EqXh3xDhGVk2gLeWbPDl52fk+A8dh2naPJQEUcLJINVv9LzXv4IIAQbyWBQhEcQ+ug7NpZGRlbT8
S4YKmYucGy+UsW1pbq+WAVP2V6LNfqLbUQXXXqBlm0vDpUjM9eHFDJv8qyF4aBVXdbcvAzI34LkR
I4Huau2rpiIym9FAMg8UYrgGjBFybyecMNvHPMF4xNpuP9JePGDFRulKIbSbkkIccpeDt5Y9ukuL
sCNbNURBzl/Kvqn34CRA5aadwluXKJyhghEujucipe3aMW2Lkdjx7zBrJktxLXKSBRtsfX7vXyh/
3Itcm55J/3teFq9D2THlmcz0GeX8h/8GxiVIX4QbWph7u3eQef1VJdOclwxiD2937a0TjeD4ouo+
c0nnJdDQ/CzI3X7QwY1Ltqe/iJSC3XWjpaZ9xFlzzEt6ZKs2+IjaJKd1b5Ur13PFR4ZknuFPiWqV
LtcWoUO66f1Mne1EqrMXdwMJg7jP1ayNIdbBOokwIfK7Fd+CjOTBpcYLAXjAULMnyuL9gM5hHI3i
LYH58IZmXFubueCu1pnmm8qsfuOnerJtZf1bk739gjSrg+OiO6owvLyUzozLtL4nhpkc4z48lVaX
7KNA/sIc5SZ7g6OlrnA91XpXExsQ/DYMHglnVpEsS+4+Be54sg1N1MvYgozN4Gk9QgDuaEJK7WTm
xd1ZOujwmaN9Ksg5aZT+2aTBA2WLOJYzIBDox+8GHfNOn/32Ph+yYxHGOJw0pk35zCee++qeQU2P
Tk5TSXszlyMFoQCCrIEjqhK4Fia84GtNuzT9nFqNuWBXa0J85m2IUAVmQ86e94jG/jiK9lP6TG2t
wUdwOi+2sPtTjWuuMrlVE3uNEQpF7SMJaIa6Zv2DjSs9wW79gJuhHdUsSaRyZfHMY9cLdR5C9YFm
ud8HaYW+MdQknPCuWBcpro7Fq9PPYsI8TP9xY/lWUn2c+8K7OFyv16ZV3ar5bomwiY270uwdCtt/
yBFjSAYL52zgmsbtZv8PYWe2I7fRZtsnIsDgzFvmPGcNUlm6ISzJ4jzP8fS9guX+he4D9IGBQKos
2VVKJhnx7b3X/gvBG1/jOG/NkrzZ1InwEjc889yuqw5CYn+sYgfjOZGnk9G0zq0lo0PxMkw+jwio
YQCvilI2M2YBYiFwrKG8DEBSdnO//A6rJbR3VlKEGx74HL9lQkF4Y4mDY7nGOVE+sDxL8aRZHSxF
B6tPq5NqqNVSNjUnKIbQ2yTsTPxxKvRAjDhHmFIt3bFtne2mQuoV+ojh2Lf3xH7sM6Nu+8w5C05j
ncWBWA9NbgpVdvT+wc5rnHMMDef1leCAfFpWhsHsvI6d2e4RO3UYt9m4RfPVmbbguJe+80Jo/B/R
qnJ4LVxOlRPKTdxDNahxBdid+TQinvWhj4y9WnzWBW202dipHu8YtW0AakuqoOqR8kxaEDYuWIot
MUDj1u8L6fY0MfxYY9TsWLPbSDbvDFXlyUkHHytOP67nLrqHTsp5xxzyIye9Y2r17ktIbeaJKXLL
LmM/1o1JRZ3zxR9IiJlN0kBjafXi0uCupEiy6+wfhqCCfqKIcgx0d/miFwO6tvJhEiirL5+vKG4z
IfzpSsBd1OL7tC+kWEI32TDXzs7M50MdCb4PvlO2yTh4Ah9hZp+scPGp4naijd5X5gRH0SM5dZom
XhjuZTvHsX+jsjbBqMQ73wLdB9bx5NVUI2jTcC/Uw1yPSeBZ1KhqS+HvUOG4/Q1ed3BbJuefo3Sz
bucTA9ICaMV8cPPK+uK7QV0FRW2nV4qMocy406uvli61z4kcLrQIXxrDTR7jJC2yL+iQBcer658l
dgbSsO2IRcstrMufJccxBeoVO47my+K2LiOh/WtMQ+sDysl7NEEz7evUfLE8LgmNHF43Y0tr1Sxy
ZBh+xgP1nGMM4r6haxAVsSrFIVodKZRbv0571IynU4vW5b80TO0n/Efla+uM6NCuM+8iUlgXk605
ijtY9QGP+PrN12E2ICazpHKRe70Q/8TSJ5yEUHuhDsoOQhWJE8Q3rg1mBoYWJPJf+zHDmN8VJVc9
UTVqWafd1HQtUrXbvQy9ec16m2Yxx/GPn1tvfWYv0jf6hmeWvPSZJzHFI0cteXxG9uLprR7hdkny
pzIcPixJr52qwnS2FVopx1F+SeK4P0sxUFNfdDZ9tYl8rFQAYY2vBHC0Ke1uqWl9dRYpzn+WvvPE
uUiVlOiWNw37P54HMX0BPgP0ahy/rgVjVaP/hRV3wvDu5dcELMC9Fd2INlr/gxTkXXBRtWh5Xrgf
Ef++LRwWdX9wz+Qt8y2XH/PZDCdJhqf3i/geqgjzujjD4p2IdG/mOKGpMAf6csCWH+i5BbVvHJuv
TVNeKXx19nlSobJbQ7JzMLW/TZxR2aSky1/MIAMYegXQd5zwdudnXqCldXKf6njDJPQQJ65zyaYp
YZCaY5hRr9AOA+TMkOq9RGiHtQpt7TMTtExgP4yGgu53dJnVNfjJKsyWku5o+oETr8MpyD5giONX
mG/mvo4ILOnCe9qmP7HhrAggcnl3bJ7ksvVRfwnj2PHdU8v6SlTvXUczsOf7N+6fHBoWu39C0sbE
TPI/iEp4FYMxYlpjxrr+qswM44aGRKqJTjcAj+SU1UIaHxcTG3saLsNfE4mwdxULe4eK50Q4h7Q4
Ns+wxMr3sV82iyKIgXh/NrBOg6Ks7ouTRES/bEkfoqgfxmEdOkfJ0N4rqsfUCYVJ1AkFBNC/SeXs
UE5EHys0zdVq6SqLC3Ms92why7RoQUGCqvxCuDvZMvKBw+Ng8MzGtD5yDrp7Kn28LnPWvGVjXqCR
6dPOpUsVb+WER443YSF5JylVaHzzw+9w0sK41W7/CmVO3MbcqawBID9jabq6Gka0xUz00/9SaVb1
qltFfW8Sl3gZcU9f1xXgOIyOY8d1SE8sieaubM69gsiEhsVIpLSXY5HSM5uGxd9We1qmOjtMRkqF
siK2GJHrH1vHIsvMyB7zFe/0sbWWe75o9nGgm6DKOjcYGGbsyVjAdHSKJj/ORlVwxHU9P0Cp/DEu
pKXZO2ApU5OddDDCFww3pJ5tHF8RZjDsBljYF83tT1DgPoeujQC2tDj902vqn59HWpSY8SSBaa6G
6NFKypurDcWtb2cjWBhUBalmS1KjUfnw1FLpunnril+yx39aVgVevZroe5VmxUvriuoCikAd+IuY
itCsJL/DOXTBL+HP97mlwixKyRVjXuA5lLtuvG1ckuxeNzN9WLKPco6MhVa4eNmwBbO2dUETds8c
UqoTX8pdRsu8+TRlzb/TbzuiD3fxfwl1DqCbgcyzCj7PfqMYIHW067WpHoKJO8H1v90N07daw4j7
x+Sw+hs+B6Wdg++6r5ZuJggUNjcN6gspVPk+h/wXwe1bF009f9YFsQokHGnAdudRH3sARp1fQTsV
10STX4phHA5mDceishFsHjQ0j8qg1L0N0kgu3KYpVTWEBlW3fgds9K+dc402yJEAIpgorFyWiJJ3
Ghq895SySMlYpSp5g8Glh/dCuTJ7yWZ2TB3suoVka9XH4sfQl99/S0deCwVUWpe0IEnm+pco5Cn5
Z2k7Q24dzkYZ1rXVGhJPHKS8mGxGgY322loluAdw1W8MBnDdcEUXDkSj2cEjQ1xEzO05GcvXQalw
68J1ml+7Nr2zTXGethJItdjJnrO1N/N45o5p+fsc8te9XNqQXqvO5SmXN6dVHJ4t7avJPrEcPPEY
2K3fR4zs3upydtOSoXVU/frMDxAwF6eI07ulxfml1azs4milrGAV5F+diN1HrEKplaZZVyd1sLO6
zp7pNLtdvNVbHfmZwHc1fUw0M3yec3l/hgMX3TMxBivwl2om6D5/aUCw7K1pzC+pStnhU0nILpUt
ymmYVMGYe7todryjVJGZNTczMVE4AaKC40V60FIgnqhNaCKTbPsJiTEmpjTrjdP0afEsfHXmTNB8
HJdb0Wi/oiwtz8KBalGz83IiELbcfuuz3e1HayRrDErKj4t7pY1oh7jR2RuJKXrSEuGKZ2jmzJ6x
oGGcnImrjn4XRD0d3gMK6pttz/29cKOblTQ7gnLpLdOK6cE3MFGtmLr7XiP/sX5txgfzaedjEITX
/z/8itWLjoOmoZCanCVXfxusZ7aMifado0FHt80tZ7571sycjWhWjd9EZw+weFBLKeAmiIgLYB7F
IxOwh2LikfewzeqDXiTNbZDOo7L87J2nvggSxR7PUrb50q+L+2C24YadSEQhPdSGIBmKfsceoKe9
x2jexkL+snQaCZkmYbVT4qQ3J3eSi/rLwOlsVxYi30mX1LthT1VArZp2FTUB0dXWaNYpG1tv2nm1
yXuWjNlFRPneSPBk2q6LvoB/m31JAfln8j8mY6a8kGNp8Of4B7aI6E5KQG30Cc7VPOA3OV4yTh1A
h3yVCIOQsm+qxtlKvR/vJNbhh+aWt5HJ7BIgUWehZiS0VnhptAMpbN6tIt+3Mek2k7ngZjCKZhep
vN665LXfXh09/Al7yjw0PeBdO1eB1SbBGhrZu8wGUuQT/H9ZF8rIT+kIJXNbwEq/c6sab64XBTic
MUGjOl44S3qXiq3ZLjXIXqYz1r9m6vD/qVfr4ikKlTQnuRXKTG+qxec6OWZZ5mJMK/MD8XKeuTYm
9NPnF0dz/twMrdugJMrny6jGVUpVX0RMRgwS0+crBB/6x3j7HZeoT6oEzz8JDOl3VuClbi6/eiVS
9vpj6N2wWUY7vK6IOBJYtPzgPKAEkidX7uUN1YchwdBsTnlTzEtfhtN9Xax61E84CF4Tv2w3i4gs
5Lcpuq6LPjP8HjMuHKXU4RehNFlpVZZaWq8dzplxjJRo7EedfvZckEWBi3Vky/yI/NsYycvc2y6a
drtQ0tIwLDUg2usSr6ZTeylYhpYbG3c+0keAmQjQMIg70Yy19Zc5vrhqAU1Gcr/TOncfh8m72Xs6
DvcOM7atXuLkEUpQNjYO/rZNrs7lWLANiGUIz1XrvSWObmxBZuFh+M+/XF+5vVPsP7ex8Wwc+VM9
Fh2CnDOhjYvfZY+sb/sDEw/GXNNs5Rcmmm5g0WS+NVWMzVbLVGWwuRpG0laNW6Kv5xsXpDytlNaM
zpWgaGNwOFEDdt+MYTs0BGEd5mdfkB3cjYOl6E1rI2MrW7R/6frD7lP2L0IKLThdKiNAbFp/Y0ei
pZ1oMz8/ixgS4n1jlO2dMv6ZTmIOCSFjh07B3BEgaCqUO8xToMY9QlH0zyMxZB/TmHBKVhnikg2x
nQIH6NdsMbXfl8+H+pzEz0WFxdeFvuv6GqvEeAPv7FAtyYs8YO8jMkalj7xUaS6hVUUvrlYnhzXN
6Cqy1PpqTThqk5MdCS0dEYqcsweQ8nOxiCwTmQrxAvCjmqb+74I3oTqEUryrkOHn8219yK2PO01C
jNVw5Qo3gaaStt254tO6/ipRSAUZGQHQj/6UqbvJ6uQpVSjFwVlk1810XN3Zuu2oT5fm/J4BbhxH
zbD3wmAmvbA/f4ICGJ80hy2PyH9gFGvg+8Ols0QaX0d7YEajmmvpQMPAqc7JfwwRzWJyiSBsbf/o
pE0ltb0fO99pSC1Pvr18xOtUomXuuCdtbB0M6JY7ejoBc7um+TST1HouMbjdmdbhzeLCAkUBPPVY
E5i5C7mvecstlXaqZrP6XEYVecILUF+4YLmDspfdWqa9XNelbaU8zn0LtFmmzLR6HoGVeymqBM2E
6Qy9RvxyagZtp3PyDjyLHKR5ygQPiWooWtzeTV6dNZxgoUkyO7DSur/gDuWTAmjpbKQgtSKAS9jL
WVO/+MF+XqPP82BNU8ZQk0Wo0FMlYjWt7KLXLukUJG26RV4yw8GiWE8uGBwbv6EPGin4fbRah31S
XJxHm4E/JnozWNSnM+eYUjNI59PKvXrYepJty58Z//pKbzGUyYVM0bcip1y6NLP5wsNtvkzKteTY
pTgRjiZ+oec897tHCuwAm0VBzJ8w4ktHQOSAR3hGSWsUOwq8UAtHkLQM8TP+vo7rryLXfJmj2kS2
pd5xUBpzXJvdBULhdo2hVdbybyotLcsHd9sej7T5PYpeo6TGiu8zDzxmTYxzD27Zts084zB2I+lj
74z33nltUuaBeV795JHdbJs6/Z5V/MVvK/pftqbHzZWN3PDaVJgyljeYAeMtT8z5rRpTfVMyMjrq
A7NTTWBvI8rfPIUALF5yv4ReFRa3QnWaqCnJKnlINTTxU4ISpF6MJKzATeKbWdyv5YAAYkmxDfsN
FtYpmAoxVQdwhdYJ+NOpUjN9qY726hBzJrqjb/yBO2gRApLler7n6qkbutFCgiNp9quHp7fi5eq1
u8jlxCWNpttHndHfux4eFOxBCsiGRVzxwcTH5WPo537ncuh9+GoRTOoIbdvprqN+gOdl+lG2zXys
PKg6dRLvY9+WjynsWvCJiG9R7cYPJjQsNSiy2ih0yJrdo1LG71a4hL4ofTm5PKLuPsLuVhbdl9rW
BP/twQ4DCaq6ggKaO5REVFEz7OraktfE6u2LMD6mDC34TyPo6jeYu+F3nCTNSdMdgWNXAgbsa/wx
U+Lcsgljjiv2I7FblJD+vVvc8tWPE0CfsU42o+vPXSqgAbMXBNjnJahZmv2prawCy1hpeCdpbCLR
yccQLNC/tLp1W1Vw6uc0TC4vXvG7aulNczjOHrN06cADof6PHb3FBp1fNaJzT6XmE4URIQctDtji
YWsomnr6pRpb6xteejeYOC3e8bX29KfjNUnyfERnNJ1fQ/It6q13KVQOXXVGugISW1Zh91lUXJrL
TSNkg+k5bghOp4vxE++nfqibqIJPJ/WHTyU0JMSu26yTJmx/yefMKbejOkhc29tHc3tIYys/Q/hO
cMQ43Jws8qzbMFSIuNXM5ep2iVNPvuvqh1/xfbXydJYAhc7LcuqkBy/IoiRxVxmC0PvKnQNX2lyG
rN5nbv/43LgBsEj3cFGYTrsRFiU0Oayxqnvss0FsWDhw09aIoNU0Rxsb8x7p4QX8xnwihQCML8rr
E3bC7zG6+YNBbrNj56YfhcVYq80k+0QIJzQioLxvVp0vqhqcNo13EL32O0lwr4+h377YS+xux0Kf
tzZU3cgRw0fIdmQl2eUKZ7e+KrRaQ9AFcVmjiXJaHY8rpMKIfeogwglIktod8eHYN8mUX9aDy3qE
Qfq0T62RveSTyyQy1gSbXE8zg1hjQJzpHDmZNpUB8ACxqXtklCXpMQbNI7UUse3iihcMpLvopYCt
8HQdNv7MWV12lLF9jqW0zwxyXWVNg2kmQzLNsFbMwl7eubddPBAoG87L3tsSW+mL1k1bIAbeW8T4
gOyj625slZ9ewUjrkrjfkihB2cvGDzjA3nHEP4MCysV4d4pTValBfmZ9azxSBatwH3HCB67d5QFd
Y4BvwcgPmkx2CWC6r7XjfLPzTu5SV/BzlNn0SRNDufKuSk0yW6xinScxszE9Ps7s1x1r1B7rYtWd
H/htk+5Jb7rbyaQDO7ag+cFdxFo/GVAx0Nxu66sqa2D+TfZG1wRPE+nKE9En6G+DXk4M0zsy0fD4
DoMNjbZD5tL7oqZPyH/2aUXIE2H587nZ1iUB2UjKvUMF7E53iWD5TNaeX6cpxKNTTfV5XsGTtdl+
U5LHXU5C3Md+9Lf1FNjQyTauGkCSw+64r2JeXfFM6+LNw3Tk/BQHlE/8qvXI2X8+72OnOP/f/Oy1
DLViU0hkBtj7Jz3bNiziH7YhODL8rwKE1MTvS9mNv1tKDsS01+YPUvrvRSiXgVgz1r4VhriKpTDS
8Z/gL+HQ4p3ZTtMAZzS/Clg4Z1/Pe5528auBGeQ+C5iZk+VwDTs45n1u4beuM+7L4Nm4wcr6PAwE
8PJyk/mT2KxJxKUljog6QtTYhQiNEbO6rIuWptHWrdp4s6LMZVcIWMvcUMV9KsPxtiLXUYc69nDw
ylcWQce2BTFq0bZlBbrArPS/OiUnSrBBZ0otvMMscf3nrfvUrVPvaPoZqjNJyznRkP+5RRpTQ/Wi
UTBRc5xrQ/72zFvVb+B5bXnT812pj8Vp/UAI8fZ/vyv2/8M0x9vlmpzuLWFbLu/P/+whkt5oaQaQ
6J1ZY1bP3XGH479Ha2cpm8neRyGKKECGf78mIIPy0ZnC8/pb/C4eHupP5TmguiKLkk3fafZ73nfw
TMc531OFbL/33GaO6aiJz39rupN3jYo8CnQV8bIWTb9lVfqamOiv29VoHIUpThv8StDR1RdXLP36
RSzz//ki0bTAsEEzqgarzcRZG1N23b2suvyfr603117dYdevme3YkjxHul9/85/ft35t/c3r12Ld
qf8/RTkGH8j/0R3j+Db/CFMwnfQFlT3G/2pcsYxkYH9oRgcNYO8hs0EarYvXsKmObS3arQ/ydJ4x
zADMij0ywSZRnTWepYcfSTdNr+oLsRnBV/AMatRDowV/lWC4S7psi1tIPgWWIZjCQCwHHZO2mzc3
ZyFQXBbxT6k+AZTdxqfJm/+dzLBP/UdKNg1/+GETc4qgdRgQdhwr5xbAkmPL4lRa+U9m0curoSfd
xiNteOX9jqEZjK9+FPZAKi3tNSYdAk1yPTNHmh1UjVGd1z1CqYRNMymAt8Q65KI2w1ANS8pAvp+D
mpYS7CrmX1VB91jQDcA/B9tAlFaMNBgX/lZfGChNYT/fi+rMCAZYzYLAhVHG24fa8pHQPv9oBxdi
KLjNHbsEyTS0akBuIXRmwLVX1p8elcTPyUoFuvq0sqUtT4ljbNatGHAbd+dNych3asizUEtECh46
ms0donGL8uhN1XBofXgQTiGdc+rASokyZ9gSS61huu1GqbvEb0nfCc2xHsIT2X1kMzPH3fhg6JDg
2c6NI//T8SGJG548XfyWJDQPZN40LMvJ8jB4tq75hwSCDNQqfT4UDfMpxonToSaQhdCa1ODw8JrV
Nh8Ov4Bz2yiQmFsm2h6eVRaYikg8yBxa3qD7J/DHB6x40aXv422qhpqmcpsnmTh4IFwOcxPOe1mO
7U347c4QYrk3blMcyvhHqTUZZ2O7e4AfSWltTOJHF99sNjhm2g3/QDH8aZZ1EiTQS0+mnQwP0ERI
vvg9O0tAojVF8wwdOuZm82Op9fTgqbkhEC1GkLVo/M2YGX9XVdVDdUEprxvItnVWRNuhRXo0rUo/
V3Vvv0aVXHXiEKqidot5v/CEN9UDNNnDhgp9csxOuw44uq6pP+Uc8NnuxjNG9rSYYhjcMXjvCVP4
0ndMYTHYo4OEHFEmvZSHSbTAyTJm8B0tqk/DHk591E9vQ6wcCaH7Ff1/37hldGUQIwG88wHwOUCs
FQ2aby1b9khiqysmeduFw2Goq1+yYIbo/TemJ/v9+egGaQhOOl4ojijnFiNbgiSFHOIRnLiggc/H
Ze7OreJVrctqmyCF/s2XlrN35jy90grHJ5qen1BF4MyH4L15TtzWZ1F9bZvwN3Lp02kdid5QM41w
+GuI5+Td8UnbaqVnbOw+Mg8eP3rAfb+AkJ1/y5S/pcAQdJDCb34y2pk2K0ypd+gNSchY7jAlVhdO
hjijVQ4R/c26Oxzc9zSCaHj1kIo7utrWJ+e6uM44nyr0DFBY4fnP0oAXiatqOa6Tr9zNxoPAFGwo
38FcRETGUgbOmvNNkewGju19bjQPgAvzNkra5SAYmG5CLPcbHPnxflRD3nCAs+zGKuBqd6LbGEUC
h94i6XKOp19TVhmv1vhejRiOAYsZNxqR36x0cQM8Sw1XD3EOUJD51p+SfMsQ6O5W4fg6Cug1WPFu
PMVYKvJpU2H2FDWkFgUY2u++7Tz2Hv+9NLH4UunmsndGQTDuPwu2bxP8n1cSZwprcyc971uqE+ym
nkjzt54B8IN8lc8Qtp3Mo47KKhE5MaHT3k3qDn7r1zTuhr2Bm+y8LtLmYTClnAPmmpxxojw2iefG
nDB1RN2OsHHLbYUzLGwz9ctRziHtw6GzJZVfVsSMZhKo1YKhLvEeS2MeyUo016qr/KDjjH0cnNB7
BSUWLGnhw7tIL9yVmDcrzweis3lRXL8Smu2pg//BIcQcz4N61XgYh8ivH3XMEtyCYWKTV7/HafxR
WP5wGBXQyFJZ/QEVkvOY8W0a/K8WbexBHTOexYlYXFPGjgcwHfr7kNQvZrpQSqb9gBzc7MLlPfKj
4RCVDJnVON+2F/NkcP9ulUNLUwh3Jw4mrvOLL6gZSOPaYhohw60grQYuaO4THnR5FdAUkTAPlcm+
7aoMVpCg/wEviUM8Lwe3XLfL1eUeASO0u/2BhOW6hSdFlAdVfBdO721ikVLpeKyPutaevNYQVzpC
MBJSCrcpJ/FXLsKfC0oW1ngXmak0U+zpTIK03Lt5WbFsQurtYZdb/YV6dBxZ3MB3pdZ5QQ83U8oJ
4Dw33jpoW1Clpfvo27R/OsOAEu4c8ySGtQ2DeJ+g1jwhIuONx3G1BWU4IcvlHrHBxH4ZLDKklABf
rAY0fS+I+UblN0xhS7ahVuTrqhS31pTuV+HYHpqPOsYHI7Oyvfb8ZW0ZNv4rwRh9wk0Y4bCuHtY0
iG9RJb43JTR8BvLXvmDA5mfyQNp3C7E/Pq0nx7nu4WBHfGD1yH+GkjkgBCmobi1pkl4UxHAmbiIG
Ppj1frMuY9Z/DU2/DmmOf1/zdJrruPuqEj9xYrknp+gORH6XR1MW5jXJLfanIoMNNxEt8BIS+ks4
Q/yb6L5ogK9tCM7OW5dx+wZBzDmzp0q2tubkh6kzFpAcdn6xILj7NDQ9psQC145yto8U7WgSaiSs
EzToOzBjqWGmn/TCGiZwGaX5yVZGRYmmv5nUI3rlKzPvmpFBvY+kxLq95qdy1xgCAlQWeyzgy5Lb
yWaMmhaacpWfQsQbO+qK57IQPtMNIGWTzH80PXm8lT3lMyluZhx45hLbT29yf3U9ElRjLN993byn
BJPB1oxn+jj4IIzZE652eCzHCJRqLveMaOpjxQR8k0LOfqmKWJ6zvnwUs5xP0jCiy6yWmHOnocvy
umaN9cZ7dXxHHAT1Vifybts/3MxubH5ChCae6xIfaDOw2jM3nG6gPIO9fxi4msFnVPU7VRAL9tXk
fXecbL6Gaq7SGCVqu9i6xEn9XtyYYbV3iWt+W+X45VczcwGI7sg8X4HbD5YPCKQeshS4IR7loWRf
aaaTRggUbsZ6JPRyiFdZWgWrpmHqya+WKeg+6lHNh4a0YGunh3C27ZeR3rCtDWR6j7uV3kKNWJ4n
aaL09OVQgOP/0EwXD3VSZV+6uPwFo5JSIEo+2tINCct05Y78GTN/ZY6pHRKT2KU+CuajgTdEZ81e
ppOBxE+AgMQ723Z368ym/rKEQtsyRj4kXawoXYU5BR7BhMLtixctBxJURDNOoio7rpwqTAiwEQ0j
IIyYYC2f9LtFT13jIAQYlY1D7p6CVFDm3Q4vC1GHGdKrRF7RRhMcO2Lppg4FGh5j8GPGHGNvw/08
ZFYyMpZC/+hsqoVgPCgoAlpyXkc/NWw7m5adOTskFMjMgSBuNToRGWo/8tSzvyYifI2L8NQpyTUp
pWxRWs2bX0bZ0Y/Kv/DUmvuUeq9Dbco3iCBw79PY3szIN3nDXLpT8J7SMfeLz2FlxfTplacrTI+E
fFBkkF24bixwyeTl7X2t5vaIdkDcS+1vE74NZsflqDuZfS2c9mkXtnHU1Txxwlt9dgndWYYYZ2qq
/zL5xO791v5B/Ha66j1OwgTmpab6RDLVIYCjNeLU0aWBLsYcolX7IpkuXfu0SPH7aczImtk+jIt+
8O3Zu6WVCQKWucMOv7ZQRN0OjslkZKDQKDfa5tTLDGP5G/xZBhv2JXbH5K+uGc4IZslOy6zxOHTa
vCkLCWtkdnQeaWUC4N3YVu4gODLjJ7S7YRfWQhyKobhwB3NvVtX8g8DAkQXDwaZoSX4Uo/U7LU3r
2owZx3RjfCOnzCCKafOumWrzi4cfa+F0eLUKX9+l5vAzmbVoI8Cu8bSCk2lUTA3Jie27Sq9ukc0D
09DArSSRf6wUu6jSI4zuM3BSHxgTBrhkQx8nnc7LlG7NfCivJtx4zJAAEtaFAN52iIXFhwCBM88o
D1K4UNg8xHzGoQsI4knQN9XDdDAZhXZZvaCpHXr0ildY8PvRbId9g2llp3ldsxtq/ke+FMumgNOD
Nl2M11rxb1MTp7YeRifqkxJQFl9I7ILqYmLM/wwWuYTFJdJRHlu91M8MReWZvqx8/NvESnicHFBk
TTWnb1i5xn/Q7iiloJfoSHyDviIVy7f9+cuIzfWtmPDxk1srSvuv2HonF/gEwbFd/Q2SPm3dMlN8
F6hwY1n/beOAwI2cyJvGKHRrjR6o8XCUF8Md8HlH5nsCauVG99ACLCcbj33hDIjAYb5jgInJhIBC
4Yxv9sIsqgKiBuR5+NGCdNl4LbCGKYnzt7QhGaUv5bjZoKqlt0EtWddBGE67Dje8HgU8vLRj7o9g
iObG/pFKi++LIf117IzhsI6V3RHktqOBA7VUdKJXjR1xaib70JM4OfVK7jJp2fdRcfHd2aFWg66r
PeeHbVs73bWzueOqy2TVpWhaSy84Ax6m+60ZjZjrCX6orYJEBDAITESkCXu1RGTODjRo/0DSZj4/
E72VY0ZJ9ZJkbrC48w4HiYFgkEUZTymG9xlS99bDSw+1s0B0Se3yrHe0VdlF07xZbvLToPvuWIyj
ebWH8Uum0R7E99jzh3wfFdr5MVW+8ZJE5b7NcfPqIGdfQpIHNBA+bdtP95OJWKvblElwh67eTRl5
26Q2XjWFrUp7GtC63roRQhGXPk5d1dt2GGIoHoWSbti7f+Uv2N93Som1hiXdyl7Om89IrKtysTFO
ujlv+u3AH7gy52ivlE1ZJPy2lWi4PRpHzWEjrHlFdx0xFKo06LpQPbLsmzjCSqQchesSmdRrReaG
S1gbexQkaUzPqCdgvO49eFpFSH+4vGRTwFFmqRn98/Skm8Lzz1DeMWgnVX1rPAwco5v4O8ZK9OYk
mRGeCtUQoM4ZZOHZFjtW+/fs9Ip4qIk5wJwxn3V1NFlf5f6TH7B+amVB0JkoQaRl06ZkY4BgS/iu
YEMfkEsx94OBRk9RHONIL8HjVuYvOpT8I4c72AMtnW5gB341asi67jQ0xd9tpLxYVtych0K/2FAG
HvngA+b3jXfpEspScvAqDAuL1q+0NuEwKD10TMiYa6b3rnuYSRusNNvRofPHzVL9BCAbpynZZOmo
QLWbfcvc+ntczdm1Mtvkw/KS8z8YsPt77TUcFlpw157FRsvUkr0sQqgLdvexPlNKmoYv7Ky8Vwth
UHodLb55doanUL9iaXIJYVLoWF7GNutvnvuVeIl9ilvZFnwc5yd9ofQ05KSceMDR7GmM5WYShLz+
IE+NKuvx9znP2LI5HNpy+jQzZCmeMk11g62bTmiSyGrrcd5Kw2BQYnaYWvMJquNjPaD1Vf0tkzGw
yHYeDpQm3Xo2FoXyYenq9OkZ1vcF7OQKk7MHWJJLR1YgE+PIhjX6srKY2wwz4Aj3mXouWl6mjhMC
Y6ly12qcssSQec+qosHRyYdsi0Uh3+JsYlTmE+xPeCCEqmrSFs4A0JkjxgH6ZLeTap4Ivcznx+vm
k+99ofoSPSZnvL9uBsAz4iZp69uAwYf0gFdBZm71reFHuHKx8RNc60o72dVYgWkF5PJPTEdZP8Dc
jabV3kKNcVpfT/xl9/PTA9m4i/nGeLe+J9P8oxH9wqGQeDxpmr/7joYdLuGUVj3+bOcY+n32CPhF
Xqbt4r4jbAgJudbmv5ykONXx7J6S3wxtwosNrxM6JpxMKFo/U58SHc9jsDVMOj8QsBIsFvLm+uPP
xhxOsXK9lMIJiPbX5zQz831k/YZ60F7nqiy1XVNo8UuvZz/aiZvoxBMp+C/OzmtJbmTLsr/SVs+D
2xAOwDHW1Q+B0JEhUpLJF1hSQWuNr58FJOeSxdtT3TZmNFggIhLMhHQ/Z++1J1vzLybGnhJ4VCyt
8CSmiHub0YH+H6+ZQR8Yr48GsCcbudYq0BuqGdzX2ezBoxG8jZP4YHkKuSEgY8vCQcuadvm6sdht
JbmMVTZVO2b+3XpSomM7mgRQhsNnfhV9y9x044iBDJQ+qM9qlctji4ybBNEcXFeDyVltyKUIG7EK
DtZ8vQrVqXfkWDDEWoqxVAePMbAvpEc12Y+nqKRKEcYj3GkVYEZUXyU4NEZHbXI3MOa5UyvKEqGX
hkyF+dk+gBzYC7qKzLa7U5YLpnT7xcYhmA4fGDxPbmlCsMNa0W3kuxaRNtUZtvKzWfvj2dD7j54T
UKUpJ30jlco85237qOhNstenNjyUvndaJkGNCL86ea8ctEpV1/Q8yKDNx1UyxsprgAQMpDx7SqCM
VNncFCAoC2vqZXWDOyuTxYQ0tZY7krluJVmNuzJGLwqb7LnWqY3g5vw+SqX+YObtByqqFENMc9pO
c2nRM6ZrjmjkoMeMBYwZ3ovRajo6uYZfOaB3T0vU2YVoBy7LIuMITtA9SI1I3SAqjetQqzq4HJBU
iUpHudfGbzBuoqOSlMaFebmLMyg/g7HRNvnApZYiHlj5Rd9R+mZIoZbqdpzJtb2CJ8ahK+xWwawt
t+AwmrM8Kdb9s1TUYQ+gO79LAmFs+lGgT51RUBUqgJ1UnZfYaPqzMmX7UGdkRQAM0cJVl8JX0OKH
NBVMFP2AyBoVj3OCg2ZLpdViJv1g18DKFGMkA2KozMc9CX8PvodZkt1PHFNKhXsEn4znhfhLC7e7
H0ZohXiV6afBbvuL3k7RjU73Ae+/hliuU3dMFOg96BzouEufsPzRyccmGUWZ5dpBMTuSUUCUWnEw
wvgJypu/qbaU0wKke7NqL7t4Tor+LEuLW2LlZ0kezSwpIn5Ut+E7qRrh5rHODC+P+ntfps8SQ/w2
mziwwyztrJr2bVGeoYPaeSqNmTl0B2g6SUIKvGJKHs1RRznpOhFUhFnYv5G686R2gdiFUCowiSDa
R3aLI8nDPJeDO2/uRoSbxwUi3CwlUuKxdurIDMREzzOCWUWClru2I4RwfcVGLWoBmECNzBOrRz2z
LFDEVPsY5MnPcszySrUqIpg8NO6VTWxiTxNrn1QTSYfRQ+Ko5seRMydiernu+h96NIDawQYRAVLr
uUIXSUnjgbAflbCMoyPItcZl4fY5w1ingcm1LMqIONKiQ3z8bqd1EvJmfJueqRoxRq+UGB9Q1W+T
4bhUMsxJG/YY1ZsV/ugBnE/HJNfKcBnQpVm4ooihiYCoo92Y0YLixnoewrS+UpU0d0JoN5yA8IGl
vBTG4FxsGSoc0VdVgjc2KSEhxxfibCr6ZyXGqJKlqQduShGPxIu5GYDnNbILvAblDKicJ7bxPMXt
Bu/J6NTRdEUii+2o9v7FIWZgm2UQplv/EbExAytTuY9NpDWpP73MJMGd4cf8IbNQMIqesRxAq3CU
+K5m/L91Ri+7k14PjEF093EEprJLuTQmJwbTETP6T9L8UzH7W0Bqesfl1dCd1EWeMLdIoH8N3Nux
DcGePNSMSK6EpyZgMqfyRIJN90hRnr2c0aZDCtST80pi9eCFaM1bvH11AgvAaPT+rufaOxaRvTER
wHbCUXetrXsVuZeeTWdO/ViNQXpq/rmY8HhyDScFLqwYb9S7ZdTIkEAoo+JQsDNeSJkyboSvWg9V
lKxqtI2TkVcXWXvlZXnVaOaqzXFHO/AXS0RYIlghhjC3niUKyB1DbG8qhwK4AGvFTN6rd0TNeFxU
NFD+aWmcsI8T4ZreHDDAe50As0EX0Fmgp7eH3CB7UmoWQqKR2lwY9PFuCPunHvvfcVnUPYkfsRhe
MkAlW392FyyLwKJuWyYJ+pT5PWcG30cMTYMooq493ziWu4c2q38dM73IjJoymgoT/ZPwo63wIO7j
UmciwADPXaTRi0h6hM/EjBZTLn5xE8VHJ1H/iEcFqiB7WG0pIbZpvI6ZjhNv40XhfvFplnPhHkka
Ob9GnK9h9v4w5DZNIncMUS8MOAX/e1Cm5yBp3qqkrzEdlSaI3cy5jA56uNbsj41qmJzQWIlQqwQu
J0LvLphJX+Ta1urhhCyrLWdgVU/dMSskAazL1Kdzcdmbx1i7E12cHsPCMwT6GHqtTYiyQ5+HfT8X
2hDDJBoT8DH0qIZ5n3eLO1LDbdibur1ThD22HHQq78JhFGkm+95pggeBJYQm3iSZ3jVvgoyF3VCT
+Alw0F7TXoHANxvjKVGll6p95VBvNKKfr1HWlA80z79ndSx2Fc+RIw2DTe432JAG/tqEBJt15CQZ
eJdGEpbCJGeNU2M8OjWovLbsIfqHCk2EJaSn0kKc5Qm+rTgY1gMVzQ1Pr+6oBXWyW2wkAY52Btvx
YWBERJWBjnEeqkQ8dM5xWBpnSaRwCWo1EU4yvMvnhdUWGwuS48Gchbv+jG5qNWJuGd7j16HWrEYC
XZcBkSiYLZSejy4vJ/6wQNtSQ/s/U6V21ajtT+8OsdTQqIDHPFfnGA8m+fzfdXsYVBTDbSYdLIWi
IhFumG52HxqnUFevtQzlGnwpMXIqEOVq1mhNMDHWiGWlu7CSFkQIOdt0UhI0SYGempLAHbs4AaBU
DoPed+l+buMsM9J2vj0wueW5HbAZ6n39cVlEqdUfral/KME8/dIEY+DouFjCUPHM4wtlVvxFBpU5
LQ8+9mnVkG2hmy4qkAkrryIunZMOWw+596YwAZnBOqSbwpm39QvMSPWMy0ZqQRN5XiS63a0FthAu
+2Jnz2PCKYMwbxnU6laF0b9guvW2EDSPlpb4Nzkv4NQB3/AndZ9NlPAS/K9rUnTkNYqt2qW3jTtz
MOxrC83XsCkXgE8PNmGD8mGxO0sQs3Q9F/uzb/e72BofLD0Td1E6mVt+o2BlD5g3U0V/8JmRnZy4
Z2EPNj3hD0vUx+JENQFSk/RZOhsTIeueucMqsP3ojvApY5cExuMIX75bjfMB7ueFNyCugcWQbkhm
oGJMx2xx5WhzlaXq9Z52Ebh3RALHeIqUg5eAOZ6ZuB2Nh2tdeg4ddTvbZgbXIt2P7AGxX7DP0j5z
vcD60OnVPTT7ioyCO51+2WlxlpPgDj+jJdVS5t7HUJHadioRQto+rnSsip4E8Akqz5x7qctCE/yu
WS5pr0zoR/XZLrkAVEIDCcn7I6XSyRApSlx/3EFlsxn9kvDgLsTr1k+etvO0/rbw1n7GSAs5fk3m
7goFsxbgG1ht0+cyWBYIZrh/DT3O3JYnxYbWAs6ZhCj02EZzjqeCJGTFMDAuGM6pp5t5MkiZooe9
WVKXf4odfRlRYvOm0PUW4T1jLGvt5dRxAy4QHuDWBOZAJB+BCNGRMZEMMQeadZYN9GwPWVXsVZ88
ng3bYvafARLqKcrk+6E2iHzjrkF1TOJ4JChEaRNro+vIKO2yaM4+thvSOUjItTpBNIXkVgOZhiqg
LYlmpKr8TGKkvU0LqBuuaBHiN/CKMpIVk+BLgowF9EZoXfo81N/lbEGJpi2uMS2XveHvtdnooCi7
0AgfEnvqrr0wKUj1+rPOlPKuszgxck/3r5y2z41Xfqx8oT1Ypp5BzFEt0MN45Ru0Ea70Q2NnTtnX
ceRs7UjaRYldoiUey9nLVfk7TeHesBink1YlhU/lKl0GImHgD3d+IDFO97pYT06LtZvW9GYqcCNN
JugJLoQCg3g3QEJSM8pDIq+mvWeH20Ig7l8W1nyPMqvsRWtROKR1MP+RKV+bwnpDF865qwHYHLww
OCxrHKT7SIAbW6j4oT6T5KiUNBOWhybhok+UtrhpSutdJZFPqBSRVFMuL4hedBlADZR1saToEXWB
uXgLDjXdk6R5v5BmGn0kU1vNNzboikvZIpT1iwi4OJTxqgNwD00xAMZC52KaxxMC1cTJLo2TT/1/
vyBwjLmiO2jD6e9VhcL8F42boVvCMCBFqPA0NeuvqkIkYPy6VZnsCsyAPb2AvU0EkduStdCORX1L
hPo186snxtkdOc8+f8cEKGkdyITE6rI8oX4aj3UOu77tqCiXHcCzRI25sHFTBLFw+4F6OzMYb8sM
k10qmJZ5AXYVTnVLGw5Gz7jL5hJdWWiYMaODIkeQtFYkDGZqN/jT/S45xtE+n+0isaPSdw0skr3J
1z0ONnOA2WcDxqLeOPR8QDVyW/773WTo6m/7SQhLlaZAFUuXXqM89Nf9JKvUnDqzUTdoyWmLotU5
SFvd2BiEn6mgNvS9PEt+nKxh2AFYw14O8IX2ZM6kuFuVQxc818XUn2up16uHKKe0mpuDem/GSojV
n3KbJFIbfzd2XMfCnZYNwbHjeLmzVUN05vAgo1oh+mGgLVJTQGj8zoUGPNzUwU0No/vsNcW2Uqll
5LE4yiLohWvSgItSJNd+JAu0B22Ps1Y1Xt5jJwgrhONlc6fJECZ2YAIxXeTYcju8mopHxE7WGvce
Xpy2FbeYkAw9bT060RT4nRQeel/Pj34jzG6m1j5LqxJXh+ykYDZ2MIup9u8EL4DJn8o6uS7l1aGF
0Uuui/7YxghxvGKXSUZvKnDmnV6bDuUtQ73TRu79lkXxcNvbSQsZige/1T83gd0evcbI9gUjnsFu
BU7Oxr7XygS2GC6ix9IPPxdAA/Hw5pprjTmsfWHTRZpksLaM3jvphMlT2rzA4i+2YQ8Rz0mJexn7
QT0aWVC6AOvINykYZC47eqmS1qgIqZvH0abRJEcUfYx17oYhuFUw2wmTvGtl3/MfFB+NVKL4HOJX
A/cmiKI2WvfqSKfe7IPLmW4UMYElcR3A9glt6Z263y3xPAN6JpTKDvNOu3xVCq4Np0Yr2Zjok94d
0JWeOtDaGGhiWhmTsb5QhVNItAn0zWA/JbNHt6TodTfqIw1m5pGUu2ZSWvdWzdizQXD7rBXSqaqh
O4fAD042HNoO72ahd9+nVJG7ViW3qh+ganoEb+BHC70tIqB0pzbyG95y46LN2FOQHOAIitfJARvf
Q+u7VzO5AVwUbYpEzy9AGUlNVKZ6E0sSi4K4WlG77Z6SyjuHcdBuoBxP3D83ks4sIVo6DqyyHfZ6
b+CHb0kusPFqrcIIqkRMQXPZqK6iDeuYnexi0t0OakiwFr/pPVaignzY0MN2rn2Es/FigSLaL+1c
Wwd05WGQsEp5EjRKzgOMglXZofkccvW6LOgfYpAg/mGFzCLflNyFP4WeTSEjvthTUUMgSTDbMa7d
x5mkbFwl2q4rnBBdFn7CwEMURKt5Bgb0rzXlzBA94IKjNQmJ2FkgMi6BpRLEbnh32O++wYOzGNxU
7Q6jGrk+WQ8opSvDYzzA46ZcZn4wjOAR7i+EmeC+mglJdCfVnd0J8K4h+nfXmIkDsrBQzOfts1lQ
nSnoN82CDGdeINSOsQ7hAV6GlFbHqIcLeFUoBzQy7b1qQMqtOvambupuSkeAlFzqh3ZB4MRAlJI7
Qfd6DxtZFP8KBSk0DeteGNa1KkX64CiwWJNu38d6+zgPifZ6aCrrkBybdV6QVbQ8T7OCHqADUdpt
GAXOA/EYGwqUD16Ve3CX/WnoM23FI916ZOxnIuSNc5wWh6ZSviuBjYYxr2ndi4Hdzr6e1sLSaW7P
xcAun/SjTJvLMv7GsAeQp1LHLYDjt2WEIwH/r2he+Fu6b/GqLZnXLjtkYFDQIto4NUbfbf/+iSGc
3x4YFowcep6mA/JSas7vcv2oUQk3MCnmqWTWraBHrzta9+dlkZrdj1fLKoWJkSTXIwNx0mvn/vay
sHK9YRDb3UfN3OGsg+JqdkLsOWzMB9QQdyxdZKYUxawPyRISHETBAAaZIkovEn0iZJhlSi5GDRjO
z5Aap0pfwSJkeof0pT2PKrJmhwynzVJTrGfL4F2kKdFrwwXXKce6jk6oG8wnkgHgNdAYZcDj0PLh
ptMszVLF9ty/33Ncs/+y6wxNNeedp1uM/3/3nwgqkroZpd1O4GBAlD5erHlRUF68TBaDTDuy1e3y
QW7br05NgcFS7Pq4LBotbt5fLavinx8kcqIiTldzrQEHYYqdpGd8CJjwyPNa3hLV8OP9n6vLK+TJ
5nrI09pdVpfFNG+kjvYqYqqjScKW5Yb+EJ6WRSLouIMFZxI2U1SGGen/c/HzPe1a6wAHlo+0KMFK
piFWNNT6gXGUcoV9ZK+1mRO2rIZlDcUssJJjavC0Xt5bFk6TysOgFZ/gta2siA5rUiuMk9B1aHdt
jX6STgdeOW5w5UZxQp9G9J1Xq8bZrLCbGnjll1D65a0lmX5ZVBXZEXasffjt/YB8h/cAe10jFhf2
M3eJf763/OjyE1NUUXmg57hZIPbcANWjcBJk2+1Y8xzDtLO8t3z6cxUDL6CPZf395W+fL6vLIp1g
4y+v3rdT9vkhUROXymF0lqRGz/Vw7hYqDjIXSQrSinkx6rQs1stLX5/1pAlqq27+mZ/f0edEi5+r
+PgPnUkjzq/mfLOZqNMiirgDBYkKyFNBSs+rNgPkmmJJgl59vvEm+TTcUb0f7jSMUy4EVHK55vd+
fvBzNZo/CEy9gzKsJ8dIkcFFT6qLnmdM06rgmiEjZTaYUA7RGiqZpujmvrJavqdZ+3OBQAmnPYHL
4WFqSHN4T7meXy2rlJsyULeSnFbrK9OC8jbSYkH5Tr0xc+DMYDep8SeMEcCseTE2CcUrrwm2oI1P
hJCIvT+PGhZZhOlQ5pmZtiJYe3vrUqI/33h+ZKwTEnNv6ZzsQ64wTLLZ+LO8R/eku/79/cL6fQpj
aY4hMUaZmk3Rx7T1vw7NNYh/mplS7tOS6paC+vuuXCdQtI+URPx3VRkwDI8aMRf3rDFbFtCcQQ2n
AEpIy+NZQgzpj0+KrsRCS6putEU9RRckthhu0vkjuFDVbn1daDdCXKarqj8uKzpEl3OfBxttbocu
i3rWPPhzc/P/udrDmliFBhd4GT8N0kq+BQYyclgus2QbXU7QONaFSMcfiyLAG9JAj13eIiXjx/sG
Qmj6hKgA0sK6WjPjdTEj01DQsQvSpvGpQpmnBI5XmpuoBKe5kuqUCS+9hJiZvz8exn9xPIRA0ipt
YUgmlb8dj1E0Ef1809yFlCcuqZT6vd9jNY8hbyWoNO+XtwJwcqfMrD78fCvKPW0fDmjt4/mHatUG
VUStiPkgwpZu1rQtOhePM+4wTPVRz9J4WC0flKkY2nVEUsKqFhQYfvmIJ3S9JbyHiVnaR5sSwB9q
L3DGq2BOD3UqZ/P3e0DMVrxfDZSckRawL10zHMtwpPbbHnBiHlyqJPEpG29BlXxVO3JolkUpkngO
2R1/rC9v2nFAvBBq3pWkHrWlaxwgo1aTZ2Tx9g4nE8TRZTXMlYMUCFcjKjCqhzxrzrLN/RDxS7os
5fKGNfTgPfztXEPEhlORdbt88Mt3ljd/+dxLHQ9cKkN4JlfhrkTjvBNp078maYxVMjCeE6GbJ/v2
3+yqeVf8tqsgXGqCOYOt6mLxon55e8BUWv/5h/a/PHOMNaezzB1PyOhArTB5BD7knSY1+eoHlZa7
0Coj+hZAD6KsQlSXIWiByEWVCGQMjzhboURiQwbHgflG5YAyQIaox0mYR9DYTtbG4K+HgTgdrg3z
IueFMUYmg4roog9UKOsB61dj5rNsdv5Uuw9COf3yzXkLzgTBjiLPNUui5yCIrEOQ9sl1eWtZaAjd
Vn+/d+Rcffl179i6plKh1m1HJYecQO6/3tqKBmdL53s4h5os2vx8MC8P25F1N1Bo0XLc/ImxO8/z
5TtBEKT0p7tXNTIxKtkgIvzxE3Gj6COjqXsixhwWeRjVd8uqiZR4LYIi3S2rhVZJ8En4PpZVrRin
y7whbO3d0/JW478tG8Nh+F9vLIn6XzcGdPTHxgiSnC7ocO6X7Qykys8CH6856Kh+QhnWTyHxKrve
of40lF39pKotcvJS+xCXVo+8brzkplU9Ll9taxmv4qoM75av+hHoiVH3MVHMG2L67yADnx0284ZE
RyxF2eu79w1lurO3dCe7Ld+VBX6OIBm0w7I6DaNFTbL11suqpnRAf3DMvm/JUGz9Ec3U8pmKSmn3
90fd+f32wZ3DtjVDqLaB+Vo1fjvq839nD4NfEuCXQdKXSBSXRTTbbWolfG2YGtDVwKWCvD/GDlLG
ZB1inLjkNUY7TiaIfFaTP3eBRzG2ij5K4iiP4BIsN1OmvQNJ3tKJAsHuYnY0iJBSL686q0YHRKaR
HqHfjr3kEYVdd10WUOL6KwIY4WZaQmbK/AHDzu5azYumLr6EdrkO4RgcyjkwseK0uvSlODo0jAgt
4K1Cz0MG3xRn7Pm9qBqzc6g4MLDs/i5W0SAJC0vBz9USofm6jYrCLWdgxLvDWwEisaxq8yu1fm2m
cscei6halsXL2JkYarS6WDfF9EjEV37X5aW4oFRlNtF41QdKiBVyW7pIyUBIZCm6D9hQdnN4xyvt
AbltERTs6or8yy5D6G4TFXDnzAuZBbQ1ZAkWP+xJ1g1Rfa5CfUg3k5M1lJgBsR3Jg/uxyEIsUcvJ
8e9fhv/tf8tv7xd//Z//wfqXvBgJd0F89tfV/zyHXyp8XN+b/5h/7J9f+//61lOe8u/3Df1lu/z3
P3699Vvz9peVTYbua7xvv1Xjw7e6TZrld+APmb/5P/3w374tW3kai29//vElb7Nm3pof5tkfPz6a
sQSawzTx33/d/o8PL28pP8eee8u+/ssPfHurmz//0MU/YBnYNlUTphimNJms99/mTzQ+0XVHUhoU
Jtrcuf7NnK8J/vzDFP+QxmwCx3cvLVTB2L/rHCvJn38I5x+qyrzVdmwhqVrzU//3F/vLEfx5RP8N
7PwtD7OGp5qtmcZf7vO2KqSgSGCbqikkw245FxN+eQra9DZ9C36uG3rNVRlompN5wCV4qrRHsN2p
K1DO6sa4zijgenp9RG+70uJgYxvBTgMU0VZfm6hdG0Z8iPXIVcx0NdIy9FDvWi3yzuQ1ss7+cJ+E
3OHIKKqxAOMLUSvVjdN9Fhvrcfpka29CASPebeG40WBvthTFCTsJ3agtVmXzVgS0JFv6rqP+ln7U
yFQbawUklARb/qW0sFOlFNUQCHXjS0AtzWeWGXeHmv/BQLtLql/Xluso/TQ0htvis5TFQ1F+yNro
4VPqP3E5rORw1p3HMNsZzQkY68p2EjcEvFbI+6y+oG+yCHHX6x1IElejkmvp+Amqs1Lcm/nedvy1
Yq/xmKw85RPSQwc7mB8X66CJ1hkWoNz+WLBRvb12FgllDKjRhL8BwUIxv/XafeMh3jbrY0noQ8a8
0CE7Ss1XbXCuFCCyR6OShEAfahV58SmKg7VWPRQTjmm0TB0keh1ahfbdrhG2iVVRDN86JsBEgj+0
sYlh5BxU1WakoZXVdy2xXBNaA/Qi3YQBCfBhJPBEeuoKw6+pcdBMKBjcxle0ldZRGe9SA6CSvar0
V90HFWLgMmOc6K0NuW1CdBf2udPpc4oPYfrFMdRV3R1nUFcIE3/KJ1rO/bVUDuEEeR4TXKCj38S6
3AzOYaLUWQehq9Ny8R2g9JCFKRMh0tI3XpWcdQbtgIULie2uxs9m8Luqh9BA3kvMaxIwAZWETOxH
aNYOFYhEHirPd4mUOJMO7mbtdIQN4aoek/LHkZJRQipzZ3Znp6V6HYP30PuV5z04rUWc1JwVCGAh
vstwLSgr7OEaMQKRfHIofhvPhjBvXdDeTwa8UHKoIcWqAbuqvQ5I8KPuNvnEeqBi6UPuy+W1MPyV
KcgSnqj6Vsoql9OhqPKvXbC17e0o72zxQpU5CNehjzL8oGBmkJ9wkJD6c+yyYQUXcZVwifRoEWXn
PGhknc8hf6MuSQWdNkXyLGNOGmoMyOg2BFG6qJpdr6/c3FFODM5QHSNIyglajKgRI3qoSv9AOjcS
+RsGGVcL4Hdaw1pN1ZWKlzP23+w5nXBd70YUH426LuULAlCqYbA/2iHY07WY8hdABJvyLiMOQX+V
vncJiFLQw4KTl+s1bxGbEX4bartEf6um74b+XCZscbz1Vb8h+XtblliSOvNEe4tigmsROIOXLYZX
UW8nOB2SHHNnH6J/Alu9b3qEU81Xo0ZTmg37LvyAVHJNTXZnB9jO7OqDgoYt7VSGFQSLaBtluIbZ
m3CyO7V8auudnBPgIcZPFYmvdf8pio9N8SWYPtvgtXSPCiae2dD5nBj305g8dMwER1RrCHtXBfvb
yp8RVmISZjA5iFMfjgQe28fYfzQlXNmMKEqgqhRQ9kmG/ysSXe0q11E7yyiWHILqmADyCdPvHXci
W+Vcqo7qEMNi1bdGYR7iAkye4QZdspWC8afoNqZGanv33JPZoQfNWtXvIxXbjXFNrWA7TNpmaqcN
ftOj4HbhkynTTYj0wWNiZVqhaTmE2Lkn5VTpPuy8sCfCOqzxR0yfacutW/vjFFj5XVX3cjU0wRst
eisCqhp1yMKbxNc3je2Q7KFZXC5NjIEcRfrKZj6F3RB7Re/RWacyBAKY6HJUkfgF7DMipPQiTOup
H4pip82dBjMfb1UVH7JCC11MTKgMAdROib6iNT3ghFOqM0BBcl1gGegf1TL8ApoyQNAI4gvN1VE3
wxdqtc4u8pUvTmCdbNMnaUnRTzQRn1MzrrDRMmi3qsREug2nAxLOqDyOxLW7Se0g2yb0LtOpqXQK
2O1CKmuB4mpjQQWC0jYHRbffCEen0p+aZMiDQzrEjoSR74SP6DDvy7Dj+jAa16s762M+JoCr02KV
NcGrXWrEjKjMBpAGffcj1dlza08l2rYC+7ZZ3sS0V4IOEJBD2lvikTXH+Dkkigh5gduVUH2Hwpzd
NW23VQprWIl7FE8VvmYYHTnw/yFeo+N0zYrsmaAMv8NiQARb0HE2yU9KcvUAMfJbTSuXPYiZeZ+P
bQuOGD9GOWLTbppdbX5ovNeB6R7xUvQh+uQmPAULFCHTe2eovo4bu1KCzRREt2kcWjTpTnpouv4Q
gA4MaLZ/0cPmHj3250D4Ap/d7OyMFXgVVRi6EJLaY1uo3waNp15ZcmP0xounhtumqe2NHfg7UW3N
xC4uLSp1bm6AXpnqHWSI7DcJ+ockLO2HtkpQtnKzD0HA6knTAqiwu51RnymsjtR0Jo27t6SkO3pb
QW7Gphqc53iAQJ/Y46eo6z/rhB5uignsn9ZZbtFp/L3pE0JLGlucGeTGdqTuFE36gmLreVJjtGtY
k4PqYzNEXAEO/AcKY1C9uCc3djDuR+4kZo/yJRLBB6zv6xSa6prWW4O6pJPPSpfJle9zfThVf2Bu
Rb9UbU9RmNA/lvqLb9vBOQpx+3odwuGx+YIxrz3qwApqdg492QxbBE0W5kquFlcvZp4nZ7pHH3pT
4r2nNqK3WnpI6qrc95tyrGdNXoABUO+adW8JsZNDcuFhePGEH4BRob4QaZeqmTFsKQMk+uJ4CS2c
hzL/apatuukFDPCWc3QgTqkySTvMkNzTyPfXVjJmZA0a/VVNxSMIfDJws4IniMHjhaAct+acOjiJ
9SgCMrCiSpU7lSlOX7iVrqL69KI5qqZWTdKbYNJQRxK4E5vYFUWP0632D+3A85ivjWu1CiEeR/6L
ZcOxbqA/2pJHntVsp65fQQZuLhVf5okqu23UGPAbJrLdtDI/8tdF28j+6kz6o+iRAIkobVyra+5M
xWi2tdPfOVHeUborD6pOlk04PoGkphctL7rodkpl3OBPrQ1QagBfcePvRX2c610gn+ASDCviBVa6
TnaNeUIaGhGobRyk7tM0lRjMsOQorcvQEm9f6dVu628TBHZ+Oh205m0qMEgQb424bSJlSKU+yg2t
twkqLK8QC5PgU6B9sfKToX0zqAMGu4pBQ8JfENTYQx8VOufMKK5VrfNHXlP/4Gd3jqpgjfluRZe4
KS5pR/AW46U6XnmFvm6t28x0JKe1KIIDhNYCf2InHz0I34TO71VKCI0m3kZ8eYM/oO8wicjt13Hm
7UdwLnA6kib8xEzyTTGIwk05eeMt95mVrzRbrUOVia6t0D5U4euYxNuUo9e1ZIWdagUjHse3y30E
6w8Moe2++kDFdIVXYqtYn4py2HiU6ImOoz9R3eoCK0SDrYazX02PmLA3bfdad9VDEF0RyiKm3Fu0
vBnnrCTRTAbJ28imUKjj7RSCIfGtbVVqbsO67ul79MYmJ5VuesizmL62vhGKSrf9ZJEOIrQmQkfg
3EDQbQIS3WPtgh92U5evoNTpPhgUNLHhmLtJwcqIYxcE/SVSWnjy6LSU/cSFzdgn3xUEQuBN6NqY
+IYdFt4tCEmA7BoBV8cDY+1B7kVBmNaQuxrXUOZAX/DOQVPQ3r56Oqkd5gTc9KAHn7F4cb6SbpmS
q4Fql7I7OVd6F0F2ulfjAqB6sPI6fV1ZXwJqoO2wGThWCRy6KD1LZ1xPw9e4Nlc1FiFlwh3VfmtV
nJGzbrPCTs5TzCJwzxLQ3RG9nXz/rau2g3dTEW+EDDuTc5ekrhR03CUl+g/1rtIqhjb3U/DQ9sqK
kDBIyKsMylMXvXiEbRH7sXWmZpPwqPPS+YLRDkkYQaDB+RheSwp9OTKPuoovo1iHxPPGttzX5si8
CnuCavvX2e/TwRXyBJIFLZpeWvzCPJfXyN8wBKhI/Cy8onJj54dyDG4h+sPI57dAiKsFFhRLSFjk
DGqHzgpcaVx886blt4IAE0W5qf6DFLeux/+GlzhwjmWv3TnhKyUSVw3Bohg7JzVc1YqOQLzX+MwJ
E5Lrqv9qkftqWzjh7yVV3brjf/U+xUG8xr61KrDk0/xk1Bu7+A4pbJN5MQeVqcVDF4+PVnGhvn80
qBTrgb3PalSGRnZQJfD2elgXQncbeW7xZEkl3xnDyVAIwotmEy7jro88vVbtCBnKugFK4Rl+CeRB
hOQ3R9YxUY2jCpw73QINc0nBRLwzuWka7cP045hdNG06MN8hGTNsSRckjsLxP1k+A4LePBXeW4sa
k9lmZ12JDOD3U/2tZj+jGnZRyGxDZl+lTp84/D9cndeS3MiWbL8IZtDiNQGk1ln6BcZS0DKgv34W
6ozdY3ceuqzIZjfJzETEFu7L+dRighTZm9H0z2Q1rDpLW5dAxZTBmyZphUH4Ag5mV9FeIHDD9rHu
5FNY0xAO1LnzpiNQM7C3cd8/qdYToZgkxWLtg1sJIRPcwlaSlqaBHIZB33XtfqqKJ5FjJSOsNMPr
irTMFVbsj031aCX9CZXqJp4/cZufVTr4kZE6UwWSC4vxYPFH1ZSXgFNCR4C9aiFuFhZkJXObMpIY
K4mR+yGX4UX294lo4F76msXgY9XkqRaBF9HBDk69HZvOKxhBBPG2UqpNQvRDYwLJN7LoEmqkX9k5
mR3cthFqwhKK1Ptg2xsAsTuJZ6AO1Qs7nc8y5mhXQgulsHWEInNAVsjhpSSXUH3U9ry14F9YghzP
AGCrSTfxTCjFDivYbjKMo7przGbj6DOsCekwAzxzcLln9PB539FClg+OhTVwywdxvSs5ULxc5OCx
sxc5Cne62dwqLmbNhp5VF16YvpAigA3gMCmlVxNhadwN68kQrVup6MxiLPzTlL45CWwAYkW6dM0g
2BUm3lkA/w4s56pUbxYqOIcoigkkgZICabP0j9zmpdcvTSSdLM5GIgLWBfE69IzTCe6MB43XT3Rn
wyYWrakbG8bzaOAIzluqSWZCYWjBv9O+RyJH0c49BeKFBTNy7xpUjPSNc9EfHXK4CvsWW/MNYd4q
z0vQDe+JfAvhyxnl92g+ifkNwiAOMCJD5Gcz+M1whKe6zmnvcG6gk4cQQ8Bc4ZZdeesRiyvTb92j
fw8ZWtAlhMb4VSW6b0/lrmqJV1iE/KZFIZv5KvJnMP2dr04NPhauHKXxolSshTG+TjY0mnE9hOKS
xUW8GJ89q3+zp/wyGxtn4KO3kPeKhMntRTVCX+7hCzmmp+n3GPT2ILvm8nGfzxINU0vN0WuZz2w8
K2TvRdGnW6oWa6V4h8zlojM+G3FF7fszOq9TJh9CWXOhdLRMjorqAjkEZF/iYnA2RwLjadl0MgTT
iZcqWjfakXGKV8unAHgk4sOegJY4/yS+yc+a6CjpxrsSOeeAeO/UCm/RcpONwo+1u1yHyxrzPBts
trg6wcAYAHytjMY0xKJadDujOMm/JIS4sdr5A2UGkM4tM7O6fLazbp+gbScgTzGabRnxKqC+k8qC
FHueYrXeWwFIbms8loSsxLbuOuIs2TeTAxBjTfWD/fytjLdKgjOqdDaYy44yiNOEbqwKDvAj+dtH
t2C6akjeJMHhql0qg6y9Qn2UA73iVZvLRyUd2mSPaMbjqeCRu8egfUaZ66f5RDnwpAMPwAXLmB5g
ifPbRduwClZlNH32JcawKPAWHGIcEvcq52tJVR9x/cw92iSvgfPZWZ9gEC3nKVcx0E1gCQri38j2
ymEfiqNZe4r0NtfR6+IgbeaSu2b2tBqagVauJ0Jv+1xgdvBqZY+5fJuQIeg8CGcLifTABcXrHyWu
Exz1qwmSfF4azdYtlpRFhIJqv2+mR5Yy7hADJIvB3Ez8HRUr3VbxwN9h2ObsEWnuLLC9wCrpeOhI
++RElrnP9mavrXWD/go/gL1qUw4PFjpVFL/0DKuQMeadurrNQFIzJNFV9YTF65QQq9zMqTuED1k9
EI60DpM3J9b9cVZ3ohvWgO53VtydeBpW2vQdOpRsJGpWPJxzwz+cg6otrxTg8AlvysI6CfG/dEvl
tZ7FDd8cA2VqQhOCRHpLAUuqlCqF7HylneYZInLR9K0mI8X3+aoE7E+G6auOftlp+yoS29ry2+aQ
YDjpRE+60oHI1MNozit1fBLxD7s8l8cNfBuZRTIBd2CAR2SYOUikUL2OgpMnQidfzFwR2MrMd8uY
FrKmD8zAm5gwtqh86+mShs12Mmz+JgVHqkNDl9yQIUY4xYUfTsDxKnogjAiFkbkI7JF5MOdMyRQg
ni9GBkU4W8LjBrf4NrXN3SSAVqclxQt6DrGBfrX4rle5bJGpINbOsGYMQm+OHJ3jKLVrt/wpOfq4
lsRk+LK2ZjZEzSp2Pb8cI5fb5yu0oeuQXtlhAtBlDEuNhgDSTTykvtFvTPLABN7QgNhaqPOzddDi
XZhD3VLJveouwxTsRXrWsf9Ah9bDdU+Iy1gzVtFbv2H8o4MYMPTThFW1hjqT8BcWJAUMMKfLZttD
3xxQzNUxkU1MIe1vm7C9qWMyR4bj1NXs9idc61RR1W82vopo3iZR50k90bdMeBNEUcjEtnbnVXKz
CnhKO0n1MTpTLr6jeVo101eKcMKsxLZX/4FW49mYmUzhhsWEacJmvhQy0uKNlkkwP14lY0MyKSWU
WFW8DCOCmVlmCFdD18N3gKQhbk9jcokndvi9W5cQbxj6OgrHhc15w6neE/WSjSld+77Q57VNeKhx
GrAxh9N+aI+zlLm29WaM6Soh2rwMt052ac2dxC5jiEu3GGt/KHqve0mGyY17Pv0ttMuc3+tQmSc1
I92w5Aq2L5isOTn3NpV01QII018KcQmIsVRHZI/FU2V8VD2QDv5scnzOQDDhkGA/0hN+doLbKaOf
D/GN0jp12Zcev8zDtLO0YbsASqKOh0B075pzC8FNa2Hi08pQzGwy0tOSHpm0dUziXSqf67LyWejM
Mv4vCMwdI0W2Z/7kSLv8NOH216zZm8wHhsyK8WyIDqiWD7X0oTSkFXD6V/sWF3eZfDWLnzQJv7X2
J3OeBG1Ul9+rYdpkChrZx9x8DsALEPHuGkXzdcZqdg/HEhiGM7ttG29rgpei/UIdj0W5Swl/Ukhi
TshAngLVFyKiS7eBwnuCs6e1mNTYjxYjHBcdATB9zOcu98IZMyyvgHHSlGyVlOYhm38Uovg0tAaT
8s9qdhqU1FAiyIU8C4N4DVKO4zF4xue/LqzK75X2o6QWXca9bOBzpp/z/DA4tzpwMIX1VXCMk0rk
SipjAOhvgA9PJmHNvPkrxUgfZBbgM693PWszmHwRdVdIAnXQ5m4/EAvzD0Ix8GUGOPgzMbEoCCfh
h9uDF7MDske/C0dsMBwVyEHy5NuAa0ku6qGVTlX9NFLJaDDSR+DaSvwhGfhNu4OGYZzB0ESJ2k9X
oQ0wAprN3DrLSIU7o37tMRH1pfB6/D2ir05TRUSGw/Ymv0z29Gy1EAXqDhRciLEu2TJg7HB4OUSx
pdXKseF+KO9RNFKnPaL0ZJPuO+fxC2QQ/DMB3IVbpVyL6kkfP/u63Am7YmYyeQTqsskzwYseCrxZ
UvtbVf5UI0RnyENKH2MxlQRhksCaxDfDYSWJBSr0Nvevk+UZ1lZ5C7ovbBFOP/pYLzZ9+Awp5pG9
zc1FcGaNqCKxtj8Tl8nHWb5WVe8qdcu4d94P+qsJtblJOyxP9j2c/w05D1dJ3lcDLokJJswnr1Fa
2FGsImVe8V5bVfnTHJEvNAPWIBf+HaP7SxYxHTO50w3gA4XY1gyDQpAt6vQ+l50XNBxyXLWVKgGB
NuBifBKucdaTl4m8OdWbFHMhuOxrpfSDrCWo+FVL2EKZ2fvAYG7xB8paf7TDadX24pEZuHTSbo8G
gAmVKa/VlizZ7GyDPgxla12k8a41jktmlR2+4K1EwY1uPXhtaAmIakZ+0nJvATCCMyq6ENtGwZxb
ejJovROJMNbeL0bHo6v0YLY+62ziSkRtnUWaAo43vGaborgm6ZNdlb5wGNUNhLQEExl/CzwxoNix
n6LCQAWibyI5PyiMvRUn3bbmmz5GFJDRFlPlaVDSo2HeZtguY8n4kuZPboJ1FILHt4ENB35iv2f1
a5eYz1MzfnV4JpxzgRtfI55ZmAetVH0GrB5uaDzMc24xpi7cTH224spP22dkHVV06aJqrdZXFZPS
ZP7FrEUy6+3gUaqXmKy1VaY9BzPaf6OPeCop6BgG978EDF9EWmwiAK1J378G/O6GMG9Dk68xxgGe
aXcTXI4+mr2q/kan7jdwHxp6n7lJDi1R7tisLZQskc46eTn+Lwn3SW0AUe8AVEzHtg928C1WAxBN
gAFrvebp6om6QoYm7edpDbqOZqQH4AjYVXnnItz2X5wEpsC5e5TnTdxfRucJ6360Vrhwlf6bm1iK
Lmn8YpEb2th4YV+T7GYnYEBzt73mpXqosX3cq3YbRrsWvNizou/S/qQG21TaJNNKOKlb50RNMP8w
/9XZ/JXmynqUqOwixD+q5iqtEKveoCcyY2/qmIUX0Hoqg/v9J4fUZ8b1VinFeuqS16QmqZPaic0d
I13rNtjXlgFHbj7mvDtIiLRCXH+c7+2cnKCfopGe7jECglok/5xJXRGjvm7Zyeg5sW2KQhiayvzx
PKumvyw+wHqvcW74CZv4uq92KcUGe8O9zMIBg40L8R+2Cbns9qPggxGWbMjDfayz1OWCL5pxk9UC
mKbYImLdacG7NP8SoEZ/NnIzVi7i+LccMucsLK+sWYqiTaa2SgPzCLmOidvoDyUrx7FjqHcdbelf
aD0kp7jr6g2Cij7Y3kLnFiWTT1NlmvtqCyYHiF5X89rU1LvVLYzlaWNYn6qyxczH/a54IviRpzeq
eT9PrFetrN1Q+Vi8EqL7h+X9xFmgs0zGz+em6blNLgWNgMoZRYqdh39oZRWKa4klIoc2tho+qvSf
GetelHUbpeKsd1ovzNqN9dmqEU0wdrLwvdctph2LHkPlXbnF9nMJqQ7vCEEPBAchT3RxkW0H9RB/
WAHs9JKCRSY7vj2X+WdpvBeDs2rz6EciYbfIg6uzGASHT4Mgjs6AI/ASWfJpAd8BxuJ9/BmcczQr
r1TfyEuAcUvxt9Vlvt3X24QlrZQw0hzZfmMeEDoiw4hyQtrIXOjsU90kMl8K65n4j0KP3Ca45IzD
Um26JIpCai8bNCCWA9i+CDjLbNxLc/KQ1CE+3jXEQCp57jYZ+WawwGf9y67EGUjUxgyiJzTKe1t3
do5mbeXuaPfPUxIyOmCWQm1H3KWZ/xoFr8EegAFg0jUyg3VQzK7B7VozVtMzFppEI2uoO6i1Uav4
eiQ9ocTgBOCI5G2hnRvAtZgdmCiaWkvxMFtvh+xsVRgoKzPZRlmEvwjYmk5mNQ6nTooeAmhjNlz7
VvpSW8eHNbmfZejCZrtpK1ht5MsrMtM+Fq1tToiW7euw0qUie+qb5MeKZgYXyAqmfG3MP1mPC/s9
gWScoJ+ThbYS1Y/awJylN7BZGbX6eJHihlLqBXAG7EQ3zDBvIboo6vpE6OvrpN4kCyEikcf8h4cq
zVjJ8Ld47eanpWFgJY9WkNcOgoAFnorPV8/Qq6Lxoav/pYza5mr1nDvwXetVcO86RnmBXu0M51uZ
AUV38aZpEU/bewFxdqjEc1owrUJ8kHSvWSpv0lL6sSSNaAnnUSIN7GTc34p+iQP5Ug7bknJDD5KW
0kFd5aLeIBr0ZXA4DN4PiiHdE3XaiabckQLhhvjLW2YCZaVs8MXJYjhDUN0N0UX7Lhn6IoH+Z7Hy
4GUxy7PcUIGrygPKEmGh07Humt+xWGchwovZ3FS2vosE2XzGgIKauHmTaU8M6rA6Rf1B5TgLpXBV
IQIfR/aSxmDuNKxxYUp6ub5SGnUdAEJzRmIBLE4aw+m9uCPdWLCNzWfJLTmllKZ9kMvzpYE/OaRm
sxtS3p/kPpMRAGGESV59A/iwmzRG8sNnoAt2m8phYEDIbuHupB0eLsK87WblIPzo8u6OXsTH5LmR
KSU0rfUkw3RVhtSSqry187BPuLQUaX6yDA2bL2odSf7HQsDLYV9Sfe4qtENsJ8Gc3IYhW0FqvLZK
c7QsdFmERnW9oKN4t4Gur3Iz9OymhNKgjn42ldsKPgyzT58MBd/MSt9ITdDKpOWq41VCuQHwTII4
QcGMRKl/pJHz3tghde8AP+BZycCMExGMkxLe7HfUUZ3w4Ydt5se0jjXACPaKBSnIitp+jLmEAOW5
odiME20XrmqOgG4rGWyZA99c8sSmn3H+7iRpR8XkTVlAyAViHxXBZdoXPzp8sWZo94UqdoKSTIoO
lCVDI16K5cmLKOrgn8zWr418qSjHTQOIu0R5VKQYi5sZ+TNYQcty5159QeTn4ZvzRrTdLOGsK4BE
r5ioQTcDrUlQth9tWm6jRPGIf9+Qg1GJYZu0uDWKdxuvHNGmKcNVadvjpO7K9cjMArjehUXJwIej
GNAx1ZtJ3AjxOBFUCTKiBxPE3pfmWjBtQWoRLMF/Ye5X5MrBh9hKyxIulF44NL0yvZrKsncmWb05
E/t3MFCdobw48IKcFXB7LYBRkOkZGR5hsBUK7t3BIjEw9A01xAiLvkv0q5ARPfOQVUhajI5dXFe4
PNXObUpzX6lQJTF3Np82H8gOZeCyKmLSjiyofCvKF2lQL1m7XO6MFeLhhuDYH9BvOZZ9L+jNcUK5
OZ1hYTZeeasbUkAQy2LW3EmGxOtePZJuckVZMEB41/V3jEoDb4AWy5418JECqgHljSXDi0Xx25Ax
Uiun1ALC2fVPVVvsG4NsYZ2nuByrbaz3dynV3lVBqaQV5kYwg8ll2W+mdq+16abupPM4URUVYDnS
eSvH8kqlVloNoeyLBMU76ukeb8rM/KJWQRAgnW7q4Rzb00obtZ0UMsyxo3VKF5msi9amEiceZgi+
8XSvc5qyLA2fpcxxa2tG/VJ519opNkQguHY775P5O0XANgroB6X2FuAfY7816a+69FMxSBlRMDrF
G4FUG+KpVkP9PWkbTaU7iC4t92eARa5yENGpT9KobOE9Mc+Pb1WobzF9r3AsxKbrlAFow85NWHur
6Oja/KT0mmtGyU5PMZKjjYMooBkfc7HL5X5dkwyZ5xDyxGflPFSQwpVhuEERsdk/z/I9rO7q+G8o
GArpfuLQd+iJN/HKDmDZek3csNH/WDmDFG4GStkWamFa/MMfQpdvPLBEHHAkrCgfT2UMIECrNpM9
Mw9rXc1IjlMvPmN5eAcgvFIGZaWT7zgh15ZYlOAk9CxnI0mnsSQNDdpiw2FWze1t7KhdTE59C6DL
0CrHgagIZwhbpHzOz2BF7w2j9dJIOUy07tRw+HVTT58wfswBx4L4LPOQUqpITyyoU605c6AaxkMm
ncUViorNuUWj0gdvGdSliEczPyMO5dMQwrzIpms314+6JDmH9FGB5TwS8mGRM9oVzncIefJXz7y2
qQhBzP4JjCxY5sicS2HwjHLDTbOGqIa9PD+Sl5P70mzorwx3r6bRxYc0ksPN3NO8mqP8Mjg6wesy
GcHRey/C8tUOR9yT5H06EKZx39ZbOYqY3rYN22tz2gSI6L0J0+EipArvhuRYIckJWFn+guFXJdnB
D3lgM4o/XLMGt0AO2mut8dENuuwaet6fFN7sfBaLNZjI8pRdMVOF7L2ws7VVJlen7+I1UnXW9Bxz
cwW4GEq87I6spTYINUgUG25B2kKWQ1daG+233YHVFLrt3IMYaZLjIGJNCj5+uf5ZpnK0hygRQP8G
imXH1i/XMOFX8E2ZgNL5YGiwIF6LqRgBjM+4uUi0f414flPBHBAXnq8iRXASbWVSTsLo9GVl3rfB
C1y7iPGf/u2o59aZWFi/hdltLMHTo1ha5BdqSgBkMPmZYJLM7jRfKnQ0PPwPUULqMLUuNvelE24x
VrP4ll1JT/xSVdGeJTsRvBLovjah7cnUs5W5K2Q+MUz+2OSzjdcOSjg9gh7KRB4O2ZNuI0pRB/kl
j2kW8xdYmC96kyTnemwrT0/YV7XWV99yhBHzM7xmJlkELLZWjCAcb5AKZC3RdVAresNu14/LiVCS
wNFl29RptU3fw9E2orFbS1FCwhJKRHIGWXKVaeP1CSSkgAwjd9Ryc6FxM/0WjB/RoGqUl+zUzaxZ
h9qjRpJcKx3yRmbjoFdGFVWSco3kpNkr9fiZMJDaDmXDPG3s4f7pqQRnE4U5YZ1zXFnsMVKZZq/Q
4AdehIJ2oYoKTI2PYArPMatbLSRzrP+ambnlxMUt9z6oNlfh/iMUlopt8u0aPfJ4WgorhoWAtPcO
MESTeKoGerw6xF5AIWRxLmj4X0sd+IrBTYarkWEs23FP6X8z+tCmQNGnP2thux2I5W10VH13wazL
CT9rdA4271Zi/JPyjCEPYIASfQRUdt1LMWuU9EAaq16T2jA0cNjzX4f2ahGzlylAcmncihi22kde
tASYdLvA+MKtw3GCLsd5VhIU9uZqJGhQwCcjyZbtFnP2rcoJn5ibZFgz+iQ5YZMV8xo02XqIKy8b
mJOx55MYmNv6W2H8S3R2T4R80TlXT3n1ajM06mWxW3SscwlqRmd9B/RxXC2JZthGERpTxKJ2iXsa
ycDN6y1YglUpi2NsHTm3K5Z2OfmAqfwxyBOTxteSoa2Wygwhka8ET6bcsLF56yE4KlyOwmRqMNMu
jVzoOokPvGqC7XlcHNTqlxZCojiIJ073AdGBQvbcxeK6AIm2ayI2+sQmMnouxL5ChgMH3jUGEqke
TJwmeuD2KAOCgDQXXExm9XI64XYNNiPOLzp9y/jolXsFEQjA5SoijonVNvD6SNNWMHdpP3eOFACj
UV3Hrja5cFyJ2xFGySr6ZixK3PYRvQMHfuMym03j74hcjcXo3WMFSD9ykmiM8gKGclkgSSw4kB/X
9b8yx3jA9iJn5SZnvtZh95d69l7IEciPGXlp1O4YMDk1O1ey3hxGuF38VvHSjAa/hncFHi0Dl3XX
x0CimXYyx4T13tmvM0NpQznDLT3ApFyZfYxsmwli9ZaIXZ0DkQr2CUYPhlCVcgj7HzW4VteAvW3P
ZTeop1GmjmSFNI2uhKXCOAw4BVp69Gq+Sy3a7SjzpAbY9ZOKWMTivC9SdHLZU5708C0j5KCPCdB4
8zXXyOjVax19gxshs2/RGaXDaXJ+giW7PaxWOfAdxBo2N6w2GCv2FGsDle20NRfqKkLjH0c0yw54
l/EQN3TmuBDXpvMLI9xNQE2no+Ea5o8c0RgOfkuiSE8LXxf7BJufgnd13ARcZ10k9gHogIAMj+ei
Bf9PGwpxN65+UYJCQaFt2pY6whritVAIEvIIHhfAucvWtmTkFgWbBSIX6rAIOUo6+SbVviWhplEu
xMmsADVPCNOaN9z3hyH7Cqlmu9ZeBeXLCP7OXNsTIGzhLx8dgMCrhBZIrmXPrP6NOEGatTYu47i9
w2QzDJUV+r6pIFvprUl/uWhXqtGvQ05LLS5pT/g0JLDLa0o74I35TkufZvNH9FjmPwwEn/V3Gade
6bjoT81c96TgmXxZhgF1I2+tXsyuNRfTmnGBiMfqapd3a5LFVhF0JU3df01DFXokJJs7ZTKyHWhb
xSvZ1dZWQbNFJ7Q2gizCGpNIXrOo56S2vJFNtWHI8qPJ+rs5S0iYp7hjLWEED8e4DDRJlhLrJEct
IbTM2tU6HN2hnr4jI7dfRE8nFYSw3jrWlAQzshDoZEY1bM1LmwmylW/G0T6z2jaeu/ZDLRLLB0ue
e8PIaMqWbjUM8jsplGCCIDSTh8aF2uJUMlWLyrH/zavp1cy4PZGH8Q7eygxlUWw+RNDYm6jD+hqK
d4XF6mdeRyVUOHmls86isYQRrXYc+FIE7jpSh3CdA2UYUM1cQqW+TN2zzGOv8wfRrJhNyE2JeRiQ
Tzj8PqwrGNyqbKRtLFHy55hCfCzuRXqE3YjckwWT/WtjVJSvU5k+TZiIzGKG0fgbtMw0SVqfh9/W
2jbDUy0d7exbl0C28/KiiSaTu35JB6SuJsanzu80BnFIaQaz96yuBSN1x6rrhtiUoqxGb0zW0ovT
62fH+ZDw7Uj932JxuRy1jAx6W/fTaDgSxo1LN4cQhPwEHfdwLeW+8FQa2TaW37NGPc85+3OYObt0
DhzXMOoKaSxpyYRxtLYwXROSdgak8Ztx60Y3upTgZTcJovlaxwJmKSVPbhGnk4ADXoelATVgJFOQ
m/+1lTyR1cPF6DR86jNvTijMbZJKzoZKOcS3dIyL9Bz3nHfoiLj8FBJm4DA8spbSy6oNrwQsvlKr
Cq5V/ZdaTb+igqcdZ0JhhkS2rpmUHAPWnNW0MIILnkaVWeO61iYXmO24JsT4BRZteVI78qL7FNAW
SZlHW+sYXbAavwf6mQXWPc5aC18csdXaotiaydehLlIJjWxN/KrMynNQIaSHmugK90qhjt4wRKq7
yI7FOFWnDLj5iDx6G9Xpp6MiUKAgVjbUdDvHEjPvlNeV0lOEVtgGnRoC4jboyvxEIsN8zD+UqQ9p
Mj8nQ4aNTXCCJIx5I9KadXaa/TDCWfQ4yDJ5bFmo8Adqc7QotvJSxsbAZ+jKXy6m2iP0VSGGoQm4
35sG8YzZIeCLJcJUWXtiOMUbm2sTxKQEMlIEDVKAAGBbua1wpK7iOgLY2liFOwvJgS6GFb7oTUZO
jJMX55fUVkt3QqUYyqNY01ETPZ1GKDCi7IERY4tegjoC4edMyJcL5w+MnFK+F22ywxm4D3VuvjDq
r9NoakfLzHghK18CY0bWV46OPiU6gMlGYaGRnkM209x9sEC1eKwBO/bB/+Ys6rWsM45IH1Cf2Q7+
0TP/iJp/3/795N+XP9xgog6Ybf++/fvJtpZYpWj9xSF0cE/zMRju37cTcpuC+EUsjGaZNC4NO5VM
yU5TLJglIr5lCIJkCf19+fu5//7w79/+n5/7+7ftwmn676+rCnKg7WZfanwEAfeBZJj6ADELkT2J
JxFqjlevvTpKiFshpuAjmoj0N6mWibj8+1YGucfbJDftzq4Dt1t4higPy8N//oXC8SrjVrCzCa7r
gDfOkAEW/+dLTzRIMvRog9WFITuZ1v7vu+r/ffefH8bGwr+n3El6Iqgg5f/ni6YpqavaoURvSdTn
X1qXwnPPRm3eII0OCtjEqiRhL1y+/PGKtYSF3//5uaCWsp2U98zSE4urtrUOf9/RxzOGSidmEswz
iFYyV1MLY3ZNiVBumqR7hxuktKsiattjR6gL2kciD0q1SrYMQK9RByPXHtMYvIkWG+xeweVKifb/
/Tgaw/kQvf73F/z9V3+/tCt4SgLFLPx5oeQyw/3fL91MXOlPZ7FoCuTk8PdlcDQ6of/+WOM1YD9K
Ot1Jx7+wGQP5X6s26sEwiPhqyRxB0JoZj7m3X6u2Rc9AX6LqNxhTyjmImH9IMHR6jTDHJQBC14hc
ZG37oeILQiWGQh1hi70ZWhoQY2FPhQOm1U519nOroFDGo+MPI4osnTyao5mo/xDoGGTzyoLEs5ZB
68Li+fuCwVMwBZKQPnRVfQCJb/OtxAHaFU7rS25gNfBEZ/GZpmGLOhqxDFoJEZSSX4XhcxjoNUu4
tD9YLLgYWFHHF/ZwCpqGfBQmjKtkiZaToeI2C0mwluT73JvyNrfmXV7AXRJiLHemRY3mIDStzAkn
cso4DlT2uizgwZrkmGVy3fgjCCFWx90lCfRyB43djGzpJUTvXfR0FSpRsxtVpWNDax7sLCdG6JtI
m579sq/NzlqRRq8k8G2nFzG9mUZv1UrqJUxx98myPJDaIUV7la4XVinLBXtq120tL7uM+F44jM3E
3GawkYD9I0+8lqfZaiWK9gGSs8GUPlbQNJLc6jZ1Iy5Rtvr7rQ0RYH6A6nQoKrwIQzw/FRO2wSlg
M2W0PdES2FmQpvz9wqlmjK7QbO4KFbWLVrbmxsiYtfYOEx2ywF9s+hm/r2OAk0PZrkc9QOzSOIlb
MWu6DQi3qObzd5j9wM07GLRRTgmaaJK5zc1CvhYSxalVk9WC/2e+OlYb4rKFqjq187vszMPNxAkJ
TOWcqmBkVbRp0Zz8llmIrFpR0mtZyad+rrRX3guVZIfKIoOU1aSuVOGGkrbzVLNFMpalT2lJrHHJ
qJjxJ3B1ghAOECedIN8xHGL+n5biBLlbQoA9vhh5kxL1008fMf4YqyoakqzS+2Tn9n2J36xiyWKX
ABCiVbV+ozI4qnixo1E1b7pTmzcL5S29IUyX//5cnSxTadVASdWN3aUT4ElDub32M/t7fO/lhmie
9vr3ReRRjQQhvauaPOM5s6KLOavHQF1coyUdqyh4mYQSypu/sKQx1tI1oGzG2jqZs7kihQdG5Pmm
1MTIMp6JjcVF2EbHrDLDIxU2pJUexBSLaWIN6FIZqalTCPnVqogC4ksdUkWUVeX4XdYwVaHQXot2
hF2n5iCAW7vAAWU0G3MZqYmmLk9BUKPmtToEMQb2lZBhuVctnBsK/ninJYQ7LZ9GInLYp/aIP5TO
RqvYwoRyzS781BYQyF+eGbZJjKijyn62kE59q4ijhDF81Dv5+JdT0qmdzJqQeJLIPplcKeDcY+sa
KWxNA8R+W4FE3cFQeEsBGblVo+DLXf5fda6SoqHrVzhUjIyW5AmVMO9rYeBOkmRv6HR51wLCebPo
ndikWjwuz4awEaWKAAsPBaCZdNbVMg1xT63glXwFi80U6x5+D9luY9eQIukQ1wlWoc5WmaTO4Snp
YgVZMWveOjmPXSQfenEXDSwgdFL2OcT5epCX7AHAtjOAPPLcJ1kmALOEQDUq4c0Ml0RAB1VGvvB0
tbS2fZWK0LOVXvEklDtbWyVZocnMW6g5L1U7Odx9tHUq3OtnMQy9r9s7uedsRos+7NiR3LUOo6kj
m6fyf0g6j+VokTWIPhERFJ5t01YtqVvebAiZX/jCFgU8/T3M3UyMl9pQJr/Mk+FgHSet4Ti2eYm/
aH4eseLfli7iR67sXbpUyxcIsWdNRSPpPJN+7KzKn8OOgA2SCR978cJZqdrFnCJOllmMW2HjRGmN
6o5WgOEqGaH6yXMQZhbRrKkjklq5B9XinvtvkQKKrwm45VgZUuvRa3vnOASaKzC2P0WWkKyh380a
HiSftpoosnApuweW5+9igXPIpVDj4Mx1CoWz58sVpMWCHMwMbEyAGxcYEuDW/v/75ZPiMSytblAe
cWDqKb0bDNoDaXnf0poQYPIDDKuX3LzYLrZNShfNmBmwOTD091ofrOFs3P33hQoL5DCzzie6WZLs
yPH8pOkbPbN9welufO+d7sr/jFPNsWfhunRCGCsxGOewFuWlSNPk4j1RXWxcEharvcjg1Yum5S/X
vxdwtjhaFtGHMEYuBuzs4uux/fth/UPqlhhks8X8/xM9j85dUFMeOyhM9FN9/98Dt2jGmNTQ48sd
B4IgRg+1loNdMoYpFoIQqcdJrf4idCWO9LAxySsy8kDm+BrnhXXhAmNdABRwGpAVkkXrHTyoc/dD
DIO4GaiU++/P+sFFyVWYIZH9d8kUMy11+cOWvpg3AI0Cp9jaguJ61qkAFQAcC/btAGm7GgmpT9P4
PqmkvtMZZrYAFa2wQYKQnsnWCUtxPw3weJMmONCgSmkba8x1mIO/PvVXPG0Zn0FZjCZ9CHMz/wtT
kWxFb+/jGDSWZ2fU3i6UIVd+4exM6FpUF1tHRmBXmzEnLkKTdHtc4aJOYgagmog9wC287WFwbl3E
FdtT73mzH32Z/pkWIJ6yyeyXsQrYUFB0Z3Jw7hDnR/La+U3pYlbuC5ewFlt/2GNIiLHnHnxn3M9A
iCbA8KHsT5h3OejM7pVI1GOrlmMP7kgLS+zpPOYgOYSPS5ZAHO5O00Fjlb7J4k+6RMInV3hYkboy
j+p2F2b4NJUNCNOtKLr3YhWla2uedDKTVWW5LHR2j4VdIJY1xYb+k4eK9uUlkNz88G5p5yhd2XKE
helcMcKq7DUXMBlv1TTccf9UYOswk7QBQR2qrTaeji+Sd9q3V7PIeDtPgbUFvl/DuAguTsOd3Ayy
4UaPMwG6y2wX7HCteaqmgnW4uyIGAzYZyKEDF/Dw+UWND117BAFrFz/gZ5JzQ1FORCcio7LqFegF
IhykLW7GHj01eIP7PCq65MvKSzuSLT4CGkvpuLGsoxGs287yPSb5yTRRJE1jaW+Vrd9EgvusEcud
aPVn4HPbGvqBxcjBv05rRmSbIMbzwWlPrclo0MFyW0yE33LXfZSZFzJi0kZU+f6dyVOzE5ln3cy1
468TJcSG4jYMAxrbQK1Nyz8rQ3pHa8Dslaokyo062xvl2+xBKsGs0EWm2TvnZLZpSjJ2PWvkg13r
+97p+9vEEfeJDLtXXY5YNype+tw8hMHib1jv3EsyIOctdD0dSpxjNyVGU3Zr0PPMwjZxBhzAy6x9
DxUAnTE9pQ4Vtow5VjetB47KDT9SC2zLXHS3oZu29zEKOsYMaycFle08AZgsuwdKj4wPs88OVjA8
lal1aboOInbV3xiE/khiW3BJQ5dfV+cXjmvdkXS5cVKmvpFQ4WjwAyuh3eV5ov3wySfLSK+geFV2
+vDf8e+/Q18shuLGCKzvwG6wn2iPA2wtDwwgJlxC9kGtQQOTwuvDLOYMtwCedDdTOFJrtr0Aip2s
YD1jG2RMNUS5Oe8sb1R7xq3Qn8tvc2hfvRTwQOzHBEG6gZbkhzjvx2sQ2rvMauqjKqeZzyckVMMt
dDQ9eC/z/GWmMXwVc/rGIkDu3wuHaGzibqvTdhWrSac1AIY0vze+WsUJnohNQOHEsZ9/xNwNII2q
R95wha7PtMoJdbDr+WA7J8cXTozw4PT+N4xw92xOv0vgYsGabwbbag4Etz+EmVjbom7cOxOup2vM
Z5Xrj0EaydZscwxms3WYJ3iKynIIxurunwGLYTvnRhYFPabH9GFx8XNlOFHJi7QjRdCtAMMzwics
loOhkJZzdSUobG1KUb2ns/UnHN/elHljbyurgrZpYrzPsYTH9Ei3C7M5hbs4YMXdhoPAR87X7wwF
xGbEPNj5W88lYjfkwJolyvtvOF9lX/7UNNspnzyXFHyoRuXmUeWKbtflDLrKqqOO14eeYVGeucCx
2xiIiZRUMVBsZeR7xaflz+XeyT9ChqoHrXosAaq9CyuBMWegk04qLv+98dwUmiFdXr4rV72mQNPT
GbUWFO1TT8cWpQM71FKzLod3s7P+CeiHkNpYny22QZODJ1yRkj2rKQ9ua6vzDDhBCdAgTrxLi7Lb
Da27d8c829m4UwZfPgCn/EhdhugjFRec5hlcB2jy5ChZAKFvRFmR3cxD/mhxLO3qv8SnBFrmFFeZ
AsxAmPyzi+o9mwFRBCnhKFT8Y6qcZNeEUHnmIPlztDVFY0EM3jHEv9pLkZn19CV840VqiRlcMq+Z
Ocl4sHvtDohTqJ17KAscC+r61+nfHU9PWMvbbwpALTwZ7OCG6D7nmKOO6L2dBzluI/AVNTYn4nE0
cWcggsFVjTwruB0YEddzKndYvMkiL/F+EuO9rEAutZv62fC4oSuT+Yvs37nwENWZ2T99+xHERrx9
cGVOjVdL0jcpUfhZ4GNPvyfpGjpU/r+EAqVDUqI00SDNK6sZxhTiUWQ/ReI9D753cMbldS4YKrV9
ZaMsMCSkKmHTOifHL4rt4AH5LvL0hfIxxpZDzgmm/nJVijO/xvY2Be5ljRaJ2Nq7zmRuZNw95JaL
VJe3hyzrWVwCVNZwRUf0cmaCIsx91xCk12r9vTLn5DfEbYIS98GU2q/OgjDmudO28H66ovJvwnXs
uzTMZbnuB8AMSrPbOX37mnMa3UHDONQyOcfTRBtfvNUZK0Nm4yQEOJPZMHklA2C3oWaVMxVzZg85
15+J4Vlk9EVBvLHX7Rbz6FM++ecE4+AYLFARKMtY58a3qM4Ee2dzXxjzS0OLBH5X4M255gcG3gLv
gepn8JwT1Jjux1ndnNbXIMaKUKP/WdiYeny5cycKfsWAmNHwq1Vx9j6Nw/PM1gn4xTsGqdnuEuUf
apYtr+JeRCIfeE22cWR1LTz/jvaSSHLpN/OrCiD+BHQpMyHn1kadz28JsZkEABV/gXnbkgIAz1He
QJvD0B77x1g8wqUxozFmR+txUTkIBo180h2ODUNGSvjmUaTwVKcfqJiYlzOs7dw+IymxnLPM4WEV
7VfYYzmjC+lhqeYbaZoHmrMzgJzjSXMJ451so0zqMqK7l92FXQlUz/g6gMk7pahLPMYMZ80KDwds
sXQ3z+BOwKec0b7sqGjz7VSUL47sjhhVP03zUQ/NUyMlmAS7c6JA2RG+8vWNwZnYzfPNWLP+AK48
mm067lVc10wJugcnTz8CGI4bl01q0/fyXHa62lXZ1ywLb2fbwFnAHD+YGYkFK4ambQBa4zzaHfyc
fjmsNuWKXesAZ++HiTep9Z2DOQ0704SzZISk+/ziSVJiAO5ioOxvLLi5huWpCh2igN5j0+AeCfL+
XxbPG7WmCYmM4VFs0Apz4qZUyHjY5B40j0AsO7IZRftT5kBFO0dBh4ifmLKQDZvuCnTxrVJMUlrd
3iE5PeREHo7d+v6NPowbMXERTcP8xgyJswrvOQ3c22KgoI6rxh+VRvHWEyPMFPlTrKk/m9byaCJA
vDFt582yBhsIvEwhOli/aiivWOdoROZ0G89pcl/YCHu0jV7sxqRiNnH3RuK98UsuTAjz93JOK5BJ
eG5mZ7kD7IdeFghUQx6Aw9KIrd8RYCX1e/ZD5qCwuXSX4f7MUxyhrrflFh016wkPiM9KM4U9lYlZ
RApsxOxB9rIdzg61jw+nrk20ESwJjVHijNF4PQuyp1BE3sawmXaMDvgid61/YlM/lY1NXVzB7Aru
wSLL24avU2B7+lhM6jZkkbIwxDnSfxexOrM0n1US/s0eAzmQiLjcoEfNlvOE0gboMLXZuYvPZVHd
IaFIouz8t8KvQbfIQ15/J0Zzx7P62f6H6EGblKRsCDRVfM0akwov667M1e2c6KuMrXaXct5jsuly
XCTMwysne+wzRHFxUJGWUSB/WmhgfeFFi69BAzXsrgAUPonBIY+MQl4M2/sBLf41zsEmYEJKjRcG
6tq5+Hmib6rqVLsBIZjubWa8ygfofeU+H7m1OGD1lRlB6t2JyGDH4ExAY4uGJrNocSiQJrgE9knE
K0cQ8SaSTs74vPTNCx6faiuBi29T0Zp0mQfDTc+uzsHsE+8Z0I7EAXqAbHQOhmnZ8AY841IPqzy8
Vna6rTUpNk0dybaw/EcMwxhJcFpsjGx+C4k6uyz05XDRlv3qJbx+wdE4NhjMLQrgYMETzj1lxsVs
YLfCgsE47XHubVITBo32ZmP++rfu0rECl0pu88LnAYKjs11Kpz1zSHrrJobx8GB2td+8SO6KTZ42
x6KkhFwDXvHLDCHXJnRGQe5C/+tCYGxwkp7Jc0GiJuXwvzgJC/V66n2sDHoDDJ8SZcNqMWNTQhzl
U1tGXpCXO0AsKa67gtsRMMTZgR0GNuy46PBRpCQKPKrYIt27KT8MRbceehhmLU7RtW+6Q7Uu0E4j
y+M/7sfw2ALsnR2DK53KLVAgwVslHrQfc0YEQbKhyQfvbvcWrBQfa4xf+159qhaLAa3qGgvTnkbm
oyjtp96elgdVFuSdBP/1PFSY4yGfT/1AId4mLz3rvqO7NI4nXMb0uW6Zw1yaRMQUvZmYSbryR2ib
1TRIdjoo39gz+CInocCYOfFl7LwzEmW7c0LvYrXqzu5f3QIMb1mP2zCn5xRgxz4Zs8+xxX8uRf0Y
Izjs4ty/U6vbt86mbg/t9GmowSSFpY3VM0YVn3uTjk1Yf5hgDmFi4U2rxGe+MJK3fetUjSzmqhEn
HkKWldxaOwl/m7SO2QUSoImUE/MMJYckA1nZoFiVAeHleG0tK2MKaVsqVzax2zUc1Nirg6V8ZG5H
DCgkGmWU9bOi2g6zCHrk0kC7spOfClmQMyWkE+Yfz4DrL7WNXG0SVHaWgqJDdHRUvuYQWGjEZj7M
JJrG7sAKuw+NMNwbOBBNRYjfcJhPx5Mu7npZ3fUhk0+vr5pLPnG2cntM2EHWuMcchapM2NnTThEu
ABolMpI/s53u7UKax7hFlldMVBdHfeV1AawKjjZqAWcXQtY2CcbEys9rxyZ3v4JS3i86bTG91umm
tpBf6wWMXU0B4DGM6bb0GUjKAnVGVIw/pgpGRbzsaW14LXErFOt0PZbqoWKTTsptU+GBgzfGgP1c
xRQ09iMeVJGWzzLg1oYhFZsSsW5Ajf4ynlNBACX24TCanrwOhfFrVo1BbsSfoiRoHhajvh20+FTI
aFEdZ/MmD8X1v7+CFFhvZQmPlC6JeeszSqE+WJfHhCUztk3amX2MW/1M2DEpE5Z0jzc61nvLg8zT
lIzEbTP/G3oNghauHUWnUZulf6AnsbpZwbKSH4/4bcYXZTU3HO7kkWLZbJu7xNusBk9Tmjlqb3o4
Z015VRl2psTErzbn+X4hjknrDlTAUVCstm5XmcknpxIyUtLR+3oc7kU23uCJPI1GMV2zefpruZly
LrAj3/LZM3uyA3GMO7vxp/NcEBlzBx1uwaPT2ETGkQ6AdblpetgtDViblbNTc9yzy+EzU/Q6GtAB
OmcS0VCMf9ki38bYqXa2sRu4IfCY6mWriMM1Fud67QCqpHjgdswx84TxHaMixg9Btnq0SUCwLI7D
P9NMXiuIT7f9Ij/Lppg5Nw0PweQVZ6+Tt3HQYrWDOJgVXUX9bP/WmrWOXFD4WzpCYhsplfMLDp3O
Xg6Ox7uRV8YbR835VgYFQ42FW2iQGkxTeORqez6X2suvHCqnEnV4nmLBaUxOh2asjhyjz8YA8cFY
TDNavCHd8j+zMfeRDnWpMk2PNXJQDyOGZx8kE+Xphzzjf0zl3Ta3KRh3pdpSGUoEqHKKyA75mqVD
lezQWPiKVDej6SPNpO7WU3A63JnX4gFI6BTQwZg0VuVrBy/fjDW+tXt8JuZPw3OZmlTY8/sYcCq6
p3ho2eFkzRUJg1/aLOnVLEmmLETEE4xO7PIZqyrRgUp3AdsclelGok9zBmdomf5mJp6bSfXB3mP+
cDaFcS1zN7nDZwskJ3/TYWbvCxo5AT+QH28TaEHkO9p+3urO4YzdQgtkuIZzbMwOirgHZSzYPxw8
6GGaTreN4MvPP3tMNc4jWBwFrFt+dY1tUnKssjF9dM26YODWKZqK/55uJ7dNrlwJs6Pjtc9eLWxm
YunBmVia1ezfl1VC0QqGFodxHxgPrqotmC2V5CUKCc3W7WeTf5rt4MLxnLbhEgbYC6zvuXa/nZjX
0UuILjpdiYlusbMd8Tm5xWMvXfKdUr10HonyRUKJbYBY4B9i5UYRKUrsc2H4FQQxLkPr3iuKH/z3
rwYFCWOdf9IZ2EWTFVx0XEMUmUiGzlLyyJm4F/pW38wW7EQxYsiS6rlUTZTXA4NCzOoUVC/qZXJ6
cM71fCIzc4dlH0O/qoddIRcvGiT2XpTnTbF2lcfgBvdUsO8qvvdRnniRi2le+2jsWUKsvq9zkINc
rkZCC7tySXCsq/FQMhqM7D6nStDtVnPS+m8EZCyL5FGMJlsrTlB/lWyD7sy4atoQHGRVL7BNWgO0
p0H8NV2Gz7WMP6uM+qGWjAEAzh/iChhL4bea6oMZxBabArRjyhN2uvC+53J6wtBDNrLdtz2WVmt+
Kpnjb33jIaTmy0YiLWPEXllKPNd1U0deJkDflbDy+nE8VTGt9gnndLl2hKUsKDizBlIDWLGXivuy
6GREszkcgB42JJOZMJMflYloOs6DwRI03iw64LBvuHpnHTLdpFFMIfaxxZBv5jI/hGb+iV7cQIKA
Yzu446/fgNXwCPWZuq8OUMDjzQhBY6rgsFUSs31LpAg7OS8JJR//e5vVf34ZhzC84+Xg6+K1xYRM
kTQbtQSchB9nl40p1mqgQjoIEXqHa1ETGVxcJoNejchiIF17DclGiw/eCMVRiwCGG5Y4PjDL5CMp
6BbEWMAFA/fhV0ZchDvolXojNKfOuZjSehvpTcdRbPFW+CEVST1lLEu27LpeeOSlZI3FldDBjLOS
c5eoOUEWtIeBSfRil6NeQ5BwdNGHYtLCaYprzEowyRjBGotPxW9Z1i8tLDFpGRS0WaAFSPrwKVQ9
DpHp7OFm3DjO9FHKghyMU7x7TtudnD75MjOSlQY3YdXv6JBzN93QjEfLNe/j2T/WXfcsLCRpRocA
FJI7xXWXkJH8bbpkAogVfNhV+FXT0GfMzcUM8meV4oIujFaCUCojzpCH3ga9paF1MFZiKu+yrfL8
82iYpIgIVzLw1PvRW5t1g4JUTJNjYEANMrHDNPSObjqAvYEPEhEU8skZyC+P2uDUxxU7ZEpMUG1k
vetsuAnTZfFqd+V/PxgFSawCp7BwnNduaAM+VL+k1ePbiP+VhYfbyBcECFApgQSS/u1MH4TjSGIl
xZOVjPV5mO2/zBt/hhHDYdpMiuqHtSJU4ooODz3ETc9wPpkAfiXmGPO1g3QOzLjyscVSeRzJmKNo
334bmbox7Do84ee5eEnXnOeBY5u0xwdjJMY3GMi0yT9MIOd8gjIX0llKhOl1sTKDHBIFQY3/gZuM
m+bcnipWDrRVB2suU5aOVAiNVTRzZuNr+DFq55/nWexLY8DpCkGknLyvmCN8NOLvKRZQvKQrbPyL
8aEwlzRqJKOhtXub2Ne0d3oe3KYb0ah8h04/WjRYlV6qaiWwn0oegngkaL7YyR2enj0fhHvAfEDk
zpxZwEg8/EHNgFuoJmaMlf2UxwySKqR9P0BYF25AlrT7nEry8to1xVZAZvF4Cb2oyT7mwNxCB8yZ
+yfD2d4OsYjcXp0pkCEUNcfPKgjEeVDHCd7hTW81e1BQ6ckdpp+k83KGalSDzlzSQj8dn3DV4xLT
xW3JyjyHeXdotbgUKiSC1+DO7PDmRl6hbwzQZcPwpLqhZzlJto7jhoxJIijgmxwDEU6WK1rSiVII
QHot5G9l9ms+FGZdVuqXsCM7OBj6tUT9gccWXhzPfCgcuDtdHHyzKqMF2wvGGKp9N72hMCwlk7GN
KSXp+dosMZSBBhmJoyMBuguA1PnLhqu/zVXLStDDtZf04kTM7Ycjxw50AYuWNTuU37Lhf5CWry3z
UgaaWLQyikqUMYDMidsj9MQCdHlxk42EPOncokuzxTgxtv8GRGKtxT9twFWTrKK8BObWPftJP+O4
sTq+49MCbYKIibdwKXMzb0dL7d7uiEpqpuiruCdaYHwTilU9zfugBJPZU5VtwlbfMaW7bQJWWOXd
GbxGuqdCInPJWr1V1ztdTe7W4qSVjRjnZTaA39PmZ+VNwPpBYDiYxiTKjkZPAQDXBtt8Cg7dAk6n
5oKxk7nxqmcWrcWDg0H8BvIDmluA1aIeQHzppXpblkNe1P8G7d9YCT+tdO3DDMqKH4T8mjgM/gSj
LGNhUjbEJ0n9DMXnIfQlLrCJ6Z3MZH6QE7wRgWln4wMurU35xtnD3E0BCSQcHRVW+2FcUmbzASNF
l+l7/zJk7VOHnQh4BSCnYUYhU/YT96uDsgUQ+LZa+RHyzHUDUcV2dwa3H2QNklATpisYK7fxsjyz
0vSbYqY7IGdF7zNaA6ng4mJckESwvHI/G6wCbueeRg7hkRMH8Gvh4Gwcq34o9dmfwWp72cXMCXOM
y3udfkyGdXJGXHKWyS1ZSsXT59h3GaopBywQ/pI4i0v1gmEzgpkypu/M6fcUWOMRbopgt345GrIy
TLIqnBTTdJfWHyY7ZOQwcWLfb98t1J3GIydY5/NrVqohmugQj7RTw+mPshSUfj798lvclpl/WUPA
eupvgXC/tEMC26nbFVk4HhdpkARF0y4dgM1Loj/8Lpw3WN5m6ZPLQqxtYr8Ga2teu/AypiHQoKx/
TQO4ouGTTPV3AV1/37wvOaeVZgDI6zceNYrpO4fOJqqtTuyU884KKvBE6usyGFcDdChmF2Tn9p6H
8OxP7hELu8II6BGyCZnMa5n/NoK0Mz6LZJURjHbap4Kr9mJjORIhOpJlQU/1AfkJ0/5iZLY10oyJ
aCaP9spmLb4nNNdDL2vOWZoE3JiimMpwlZj0MVOtDVzrwKUJSpblBYfWdcH5DiCKF0suW2+dNA7G
qyibkPQMSlDS1+nJaF7KcgJNDrXX4sjEIQrKiM1QhinOwexgPOcLK4npO2iAYjgL5ovzSHbK1kkZ
zS1lwUn5mFTuX7WcGzIpIV/yDGUy6tIwAAYEWd3TKLQp8g4nbLJ9rdcfyyq87SlhPhMtXS/qABdR
8c9B4LyZC494Idtxl3s/hgPKL3Tbey0ECY1EPVNzaB+bUb5igCfaFLPGLKitm66Kt6aHZuIjRzIA
0MygfKY0GjY1fLQvp2C+hP/gO0g4NrnB9FwiHW1TPeawC1DkXYGqzzGr2Cofri0fdtdeGUpgJAic
38oTt8EUBns0HjIWHYnnHuhCSlHr0rpfXkI2kQiuRYCVyxJDqLlAlLCJQmUSONLUFiD/g5K1d+Hv
GyzZG300jPlfandveeoeuNg8TjSHNBbV6ZNz5cke8VahkKYB8LbURQYnPhjEastAZ8S4ypMnrGPi
8iD5iCUSqHmSVVRlytg4UFcSwD61t1M1Xu3Caq+GIufopN2pYsbpVb06lMl4L9oh27U1F2Gt41Pg
Nj8TIwJjZmSVpz6mYEXosRwvNcEsLu8T+ABpbDm/8EpFIU6mg94DmYbyvX5rhSjOfm/94KbzeJNY
D6gw2PUL03Rgisa2lvlPOhkPsi6fcmd8W2JsA2jCP3Vo1buBg1kzuEd8Fz95FxYnrOy7kqydZXfD
ljBRfww9b2dNQLya9ItWIB/eDPXXYFTJ0K1dfB3JdUHMEWr+vKkG0it9C2g6xMrPIOsuMRfjRjnG
C6ac7xRa5S7R4/ucTcwA0hcT8G2kKtIZ4mmZEQpcTB5LUYGAHpAENHLbMvlIfGUJ7A/7bNEUb3HB
Eb3DXEv7kviwuhlFSH6yv/v+r5y6F7vjqG7EVJbk/bUx1M1QcAGpJ/mZB/AWK/ERTHnBI8mAv+hS
e9e62eNov9VmeVzarLjFlB+peCeIQEcFga6hB51v6K/RFh+yGy5O4bz2goPkmNk3WK0hhdbbiQgq
9/YvItNPosPt048WGFEq7uwaz6xgluB7ioukMO8ZE4xbC81ll/HGmsqpMVbIS8eWa0zydR7c5sbX
/Ana0I3w9CVr8X+rBC7+4sbX3CU+ngBUIsoHIVNMxZMyA2apSJvT8BKHSKeej/c4LIv3tqa7Im9a
DmL7kNxfSv672asONg7xFpJl88qUgAw8lhmNizjYyQCxQHYTVAg4JHv3EsiRSfsayrBaC9ikU7+H
DsLHPL8lLihOq07PAGEkP89pd5a6ej4NR4ohgkvMepvHgGICIbjJzwmxXLXuoIhfOiXZ3lu7cPZe
aU2Bm5shGlXvWB7b/Wjyk1BFcK/jHOX5cTz+sddPf3Iu7sMqpEmvmu9HLGDbrMsRccU3hsbqbIUE
XTpkd76esDpsd58WxN5j6V3MrHz1n9AEwyNYUwjIOeZFqqOCWl+aabgupdfsA47kNvsdx8uF6L/h
nuyKsW6bX3S3Hm7m5Hm0i8Mwjva9C6fJswhhB4o93kzxyblZdxJt/ifq4tj3r2XRfPrpkELZUtc6
5leq9NYJ/Y/GZrlpsWrSvTuswnHDB2yHx9gSf7FmBGS13VboHG2rgoKU4BXHWLf3lPsEgP61UXCY
wERvpcflSrbGbszUp1dUCCqaRr6hlHupBmu7DBiS/Z3IQWAEgRtsQ2G/N8KgpW/igDyML7mJSmtR
/7Q1GsyuapwhwGncW9g/id34knR19Zszpadd0bf2Dg6mYrXiiWr+pQqFg8cwPats4b1DRNhg4TyX
lku/5cxc0V7RYD5IsdlsxAbavCdesgAfHNK2ubV91GdrZmAJNmHtDjJOAxx0bAg7gnXfCVVSWex/
uA40xTFASxiDVxOp/tB4jB5r6Fk35J5l7TURjoYOLkr/2tRhhaMVZESisq2/0h3KteozWXAnzyGE
VqN9cVuoJUQ5FXXClcrjmypl3zZzg13Jc30qA30kUlyrccbkd+jVMbet70TPKFs23MGW0C0gDh/s
ObrB9JBl+qjzAQFspXjNmdOSEG8+28bnA5EtpRiF+y/R3ucS0JVTU+cJYxRzqajYItzi9q5mIB+V
A5tAbbs/c/iRg72wCNNswWqtATLrGVxvHk04hLY2Hv7tZJi4Y/w1sGVBjqtoPBqYCE7g0bYUOhD6
S3ueuzR9U47vbdkuT+x689ZOjNPShY+GjcZLACOk9xbOhLFJ8uK2WXvNmG0QpS+DFzR9PI7DwldT
GKjguqWghLMCzYKAEAGaMrDjONn6/yaQ8PT10NUjiNYxEmdO9TKVkiNMDve/B9qJEji4D4P969bq
z+WD2I+VF2xF8dMECPq0FkUlToosxuvIxVBF4Qizi8ItZ/RKFiVJ/Kw29+whMedaPJWBmLgsOV5A
yo2BQi+pfkpwS+DDtvcDPrDISKSxn22Gl7ZlHsy6F1Am/OsyttZBJNAV6sWOBjVFjl1d3eTd1/0d
aJSzB1Avb1+M+A9h8Wpb1RMX2AzmBNqyV7o7iktflMuMr2uyf2RK3i1qk+AlKuoWhHBBqgBACMdl
P6fMg7KssY6mYb9QTVZ71dmvybE0acP6ajV0NvB1LoaVd9p+SsWqPePPGj3cc74AboUjfUm+2gQL
ZT97koFb+iJVf1TrghJUZ6NTv4k1w7/mTa9zeDR4dzbub9AYX6Kx/f2Y5X9ubjWH0TIxjjkFeIyF
Ozdbx13VKe8ekfPkkgu8wThKCDk2Of87iM+tR6AVieSOwRmLdIhlvIyBZ6cfjmu8T9wg9t5Yv2L3
fOpDcyAh9hiKvtsvlvqzJrKgbUErhyOxojR82coVzIEfBPuPdwp8fzgxQFn4nPjh0+OE86cS9AnA
a2RwldjTCQ3mF2vTTibfLF9gxFcMzpqe/FrWrj/trxvz45p2SfP5bRElRp6PwdEMRSFlmc0pg5zk
VN4hTTB1NeEZYwTmxaS54ZzPr1PfKMKW5FrAkAIldiI6BBZVXEMWEoWPsYIpba8LPLHPhTpyVRzH
sPpoORVkU3Kel+JDLCxJxrSvg4/O4lquYygYdvpdGOxDP630zk320H64TXIV4i2xP3nibjS7YAkD
CD4jk8HwBkvNPQejbd503x4wiZ5mR/1GYJYCPzW+hON0x5h+2wSroYJfEW6y0vK9bXkXFNcBt+/O
oBwosY4qXAdsMpxOzcM04B4WO1uG+/DCbGTnuiAlSvHAweOzG51dEF9jpMwwcR5cSCXS5sCwuhK8
iRGEiv/H3Hk1x410afoPLb5IJPwty9IKpGgk3SAo0/De49fPA/ZsDAtVUxXde7NtpIhWS4n0J895
za2XIGccpl9hcA9W+5evUQbtHG286nHw6R312oyifSuDN6NAxoFAtWVkeJF+z0FdE8Zfaa3cBdbw
7NfxTRaD4yzdVna/pfqiYnfEaXKVhfEmitmeqI7q5tMofN4o41Wg2A9t9jDObq3/3I4V/1T++fBI
/fV/LVv/lRfr7k8+m5nWyz/q/0c3VomR9//uxnrzXrwfurfO//+f9w/LVUP7DwbDmoVv/H+bsEr5
H0fTTMsyLU3DMB1D5OxvE1bd+I8hNUM6wpCW9vdvqv82YZX6f4Ru2JajmbpQ+d3yn5iwStxkCT9w
HMpmd1nL4k9RLUs1NdPQJV7k869/smBNYju3g6HQwcJQPxvDvab+8tFv04xwb0LpxybEKG8L/Ts/
htFz03Dn33azHPUtGa+rIXiV3BDI6FI4334aO/fvjzgwiD3+NA0jWstWbUeVlmUdfhq2glUS+EJ7
rop0bw/2bdbN6AUVUzC0BIq/l/SBwfDn1jRmZjkSNOdIdfbLVVV9YUZbahTq+6DSnh2duLfgiLnN
8JjfxEnn3BhNGd0XbY1LEuA/BAokdZXJ7Kp7+HYch50qzbuxh1cN9Up5szsLJk7rFT/pVkg00454
GAbtNQKXzTUajs0tOgH6TpaZs9FJOgIJUQdyXCT842EIYOSh4PhUZsiWx4NnXtdJ7t1KtdVuzo+x
nAdxMf86ohOaKWzVMFVrtuj9NP/V6PhKXYza89QgLjAXB7q1otrK3iCxiQi6VOd7x+mzOwkz896J
dc31c9vaaWMvN2IIgJ20Maa1kAvWqQ+8NwW89ldmQBDb+pTgkXbJ+9meJKYkF4zoFJHIzNu+gRKE
YH4AA+ImRxWW87Dwerk/37/ZM3zRPcMx2Uk6fZxDzsPuxTx/EJJx7Oex+RGleMqU2RZTxLQR6fp8
SycGEpqj0BwaUaXmsM0/D6SdwVL1fVoqh+9Y6sxYDAsrESBF2pdQT4zV+eZwYV50zLBVSzVob27Q
XOxb5qo0hk4qz4PUiFPK2zGI2Bj38ECM4b6ptQsDuWjP5nzShYUXs0VZxZFHA2l7dhv4fe6i844+
SFWsI4RM4i0vL9+7Pd+3QyN4a27LBhlo0aLEF3q5JmGa2MXYU1zMscWjrn/dk3u/sN3n6fi0MD7a
4KFGT4TJ3/ZitxsJlaUhxb16rJD+lGLTYABnt8X9+a4sVsVHM44g0a070rH493BVpCnmp30XZ+7g
vw8JAkQhHr3i3ZsTOMXmfFunhs1RTVu3bYlRsjpP4aetPGaINjgDwwYIu4JYEj/q2rA738bJ/nxq
Y9EfiKqahTJN5s7uwl0dPVb5F828B8+J+r/35Xxji8379+D9T2Mfd9enDtkIoPHUqjIXt/gbSyhu
lIxfuxT3IsWzLhyEJwdPg4ElLcoB9nLNJTWUmtxxUjdz8m+hWj5Io7nQhLq4a//uj/axqB1dQ7Lz
cIJaD8e+qlFS14IoqbXqasCMKZjaGzu1UEktboICuTcntVa8trfSrv7NAgGxDZ5bV9nJ8+R+Gs9h
lDJlx6VupcprB7+miQTbv9hXjq4T1pgUObXluVQiMeB13AVuWMMBLVGD0sS1nzuv55fGqe37uZn5
Mv/UFXzJkDTqw8zFeGPVjV+G6D6x/jvK/V9DgpNr4lNf5o/41Egphj4ZPfqiUcCcyu1oKRdG62QL
hioF/FXNEPbi9tV7HhMdz2s3qUfYDdsaXfbzA6WpJ9qYTzlVsyXLWl1GeGi8lqaTBJymqmjuzcbX
XqOsQENON0iQg5NsxKqyAdeXuH5FiO4iEIvT4vSN2/uPnCbNRdrE2GYGWqImnLWrbvYgmuR0l+V/
peNed75PBZapto/0NbV8ZJHMLLvNSOzWPryDDG+8Vr0dAkQhRx1kdNKrSLT2YIrtEGXHELSLrmGG
ZfYFjmFGyfbuRnKYumMwtUqwMuTDiBLEi2xLKuJB/C7D/sEfTeeW6LToELgxZazjHVGI69hK/V2Q
NfV925HB7zKKR2Dsnz21R100FWik7w3E6lj4iS52Zef8ll9Q186L9Emiar7rjG+Zp+H72qAsJ2Ag
U4y22m2R8yakhBQj/XeFR5y18pHDTowrI1vjazNfhVg8VSirkeT1YogvCDubaMma/cpOgQPhmgQT
sbep9gz4BjGK9zz5iaDACNbvuoKOxApmjpqs26xA0ZgsyJsygJgozfmCx4XqJqQECR7VIqs01c5O
0sGdDHJrU2RQxbpKy99C2TsbEVJMjytBmYvCxpUhqLzlHCnrfKwD0pB2ees36AVWkfCw24aoYUnj
x1jjH2bESoqTuyjXU+EhhzmJELZ+pYLrwLi2HD1k6EpHfSiBQVzntiD/3mQjkhgT3kJVZG7oQfos
UrtZlyIzYQBHydNkUB1AxB8btzJCg9DqEYGE8LmGve0AQxnGjRJinxfnTfNFhfM1G93ZuDC3WBci
I7qtKUOuQemFX4Gq2CB7SO/YDfDLQiNG9X3UeJM+NlbaFJAXSCPdtevIQJlPlQAMQZlmvZ0/JKaP
vIliwQcHjECNsdbxsJ5S732OodZwduEjYK+C0oFWbOSIBKSK6fJKD2Cml1mFhLBip+sgcLw1KbSc
IjG1WZVExbXfIiHXpQAqhcyrtYSJAnd+LsUacTm9lQ1OUoOOeGM/muN3R7NxXfOAxMvMrtCpCtu1
0TZUz6FxrMiQzkT4OENGHnlOU4NZg9oEBu3xDDMdqVeQPSOJ3yB+LtD2pgyASGJLCn87UiK8bkmM
X+WKdkfuCnJPlQdfW6MkcxtKfRXi27TrPaO9qUP1p+ek+otqZOadNRZYg09lPRdu2Z4qbDFeC5gG
tJ0GMGcWjktsWqWS84SaU0nWDQoTIiMGQjPA1xKNwlWB3/saXAKJj26muCTKXEHQs9+tKgSOHUG0
URVkFyxwC+jTZ5CqVBRqC+Rt0HvLixeRxwCAJSUDFbjvlW4ArJoKyBlxW8f3rSdQ5vKH4AHQNFkf
BTkLqO5oN/hU+AseU4gXokAW2CoOhAMgPbC2iDiPFjQzq2n2jUWyt2x7RDaCatgBJdTxOMHwzS5x
orLzCo3E3qM2E0kd/YCE1M+k1yjkhX+CmleaOTpg1asQD66GyaDQ+qA6XbESEzwDQKblZhKjtdEb
+Bsl0eCGlHGzKUuYVEJLJPqzudjA+Rkhcjj4/GS2tQeRQ/EKZbKVTAH4G/i/XAVxoH35PwQMndfH
Gpcp/pUN+jPP5y8HXvpcYQdhsC4ITS1eEZD5hGkvQpK47FQvsYPELRDyW6UdOA4DJ6GVgcjHThn0
H1ZqMzVM/wZGK8UZKbx1Oo0/c2kOgNLJnMpOdaM8QJ/UED4cGdDRRR7B+YDHd6UpcwY0zr8ncOXX
okWvth5kfTWCF0CuNo8pnCkvlox/oScZUkorUKTBqx3/Q/DZOlibDeIjL35oZNuhgHHW6zVqr7aT
3NQjOl1jkFOAatKXSCFla0U2mdK09O8QnoWjE0CnakzKSXFhkrqnowBzFX1l9RgHGRVsQMJzxKhS
vFF9K0rXk6NkOOxyrAuy7ig8a6gUhf633kQHwwm6340y+8eQlAsKkL+TwMkqoWWcbtN3PDIosE/8
CT2oG+RYbPwo0blNS4XC+BQrgHydp8js8WnOvvVl9FSEjbnqDNBZEFZvUAf4M3oxCpcFgYaClSF5
4R/JSCUAMY7fSaZ+D3J172dkFDg4HdLL1TdeZSh2GhVT1iDH4yXiDbRFvbJs495UzVvb9GKs58D9
RYR/IH/LL3Zhg+eYBgrdNtot5KeRzTHE14JnOEa3VKIqLfCoLOXjTnHQCIw9H/i6yJ7TekINs7dy
gK96t3G8TN4MCaPlf+gbmUwB6+Khqqx3NJ4fWw9EXeLge2YA9xojTB0Ip541DY+XDGXwpLdUvAur
e5mG0TYGunKtVegwVyx86uMDCrFUm8NQvPitOT1zKzlIFYZfdWO8U+rmIUI7/8kYGwLMYbx3CuVZ
kRKlo/QeKt5MkaSqy6lkvnBzoL2e1o/e4Kc7VSA4k1agP/Ahjfdpb7tdBER2sBGsQmseh/T011Bb
N16vPIZVCXi2B4IRIiDMCsvFtRdo2VyGsVZ9XqkXXljGHLoebEkDiLVpk/rTyQ4KsYgJ+XR0wbQu
c6UGYVcm29lmLuqdZ1IXHVpMlJtJN103SnOvWa/GaN+nRL6AYahcN/jFvLYq2Pb0jcrMWgW3Rlgp
8LIhVILC5Upuo3bPf0skVfotbM6NbShXnfLI/6BoX5K6Q4oWN5OB6raXvuvWa26+CBzMHfAuLbde
SMU1C7I9f1Is9+bsyZwQOr0RClrJr/MHlDxKOxi8ZMlPOapumrZhLAbDtDW0V5QudVWuvQAGGp/t
z4yjTux8UEuIDOJkuarafQceut3z3+Yioz1jzvjJBwLzLhsUabI1i2r3wctR5aYDXxEUxtbDpUBD
F1iisnDhy4/C7vnLqaY73Oa8g8zF40EtKbeV/YAQDSGzTbArsAqfJ6Jp1XXQYZyrgXPkdkh8GDLt
NwWiVQOhAucJHC5RTS2YPgUl6pnsDRMQGTluLjy+h+uU32HWl75YO3pTLb54fo5/eu4MPhCGEYaC
G1hPPO1XZm1doQC8Zt0RpVIY++KNjymfEjRvmvEItGxqwSkRWegt5CymweLbG0FxEAj9xwoLmKq4
fazxx2oRQaI6i1fU1jf6FT+l8U9jeqmacRMFuFVrF2ZAndfG4UYy0AhTpa06uqnL5cOnV8MRLNGY
urUK1glKr5Mm1HzHfZR/A2WDW8VWCx/VEmV3J+dpol1J4/H8KjgxpJLUvkC/geeXKRaLIAy9qdLN
KXcDz0SkSzW2jtrnRFdxujrf0onlRrVACDL5UtX493DyOq8RHSJwlSvr2L8WbRnsExlbF1o50R/d
0bk7KDvQp2WO3DMCX80BGLuG3QH7KX0VNnDM83BnRFb8cL5LJxozBClOY87IUwNYpCvQVawrq/EK
tyIRRKw1lmgwteN91TTB5nxTJ0bPIBRzSKY6KLgs03QQHuLajtUGrJlBTVg4+bXn1MmFvObxU5xo
yxA886GfaQgULbJnqC/ZdtkXiTta2V4nN9wjzG3Zz2nwbe5iwt5KUW9r3zmZwRh8HLXkhP5xZyko
WZYhKK2QFl/GfKmmICWsBeUctZWrkRTlVZY77j8dUZ0Vb5jCIRFJBWtxcJetMLLMSkqXTPufMc+f
xiL+er6JebQO9zdNkNNHq3VObejz+vl0XkV6OGk51DgXBcPdfEn6arniiDQhX0q4xhUmcLykzzeq
iuNWdRVnJAeRIjacXLTq6y3MhlAWLvddB9mbn7h07NDl8o1R3nIQ9IDAd77Vj74s+sp6oVkKfqau
L1vN1N7Xe6Jwd6b41eFbF0B9sFE1JoNYke0dC3tL+crlKi6KJ+KCWqpPdWsTD8wPnv18UVaoe+rG
HYghMhEg1uZ7x7gjecZq41pl5an1H/SsRzIwIvyOyrFqPALyv6phbwWZNfNzrpTiwRzwokKdmpG2
n5PoZfbOzXmnne/ycbZ0joN0ZpaKipDUOw+nV2qdhRMPPNSkFP2G+hF41rFGv2K+KlTwEDjdxvjv
AA5amV7t36ugtUDR+OWFKZ9n9HDsjc+HgzaviE/rzBe81DPwniTpIsaBezg1WhfQeHJplk80ZBgS
bRAKSJq+PMNTZE/7BoaPG4Sxd2sGJpQI0Rhv5wf2KKtu8JdpckcI1TbtZeVDjy2/8iP01LQCxAkK
NKk/fPGa4auldRcOgRObxbBNsEO0x2xykB8OHQwAA2iKFNAmkSay7dDn7VYMZK1idIt0E5+hTq32
gV6OL4XAwKM2yImd7++J6SP/qakaYYBBOmLxDUrMw92rUIqVnFecFSWurQD2iIGpx5xvSj2O3Q3C
PUuFkSsJPpb3vVelOt5MuZixUbNK2y4Svyzo34PXfCnrryPxUjI8Ice1m8M8XekuLNXjG8YwqJoJ
aGK2FAYlwsMBz+qsx+tPCBe1wztR/CHNt0GFGia1jz7FfgYlabZKwat7CtR818jxxZ7fNurFYse8
PRe7xmEJEy6w1rhpFuekpYxlVYpauJDkEH3Pt177EmBhgQz7KhEJnNzxRtUkyO9fpnOdoDRG5nh1
YT7m7h5/xBx+m6o6z8jhcEQ1aOfOZD7qAZIDbsfcElNDRiap72qYQ61NGrDtV6Xzw3Tyf7HwIFAR
lgH6oKq5WHiBl5jws5mLKlcnlLBC+5bcJO72USUuNHVi4c03rWaS37dwuPmIhT+dUX1iV1ZYlqxv
HM8av/xeZvk71fhHPIXu/LJcUZXfj7HcdSVaekZ9bbDv/vniA3VNoOsIlX3GE/ZwtNU8srqoVUwX
ldRVMkCFY5rJOAsPdpDFKhuqTQD4WpnTt5FAL2+PXwMWAMOleT9efMw3FWswDUT/lr0YeoNkVxK0
puli1ree8u4uBCCvISZvxz8aqCFNfqMYzwOqgEoc3rfOezH+08IvYAroc5JYz9DQ71t8gUWywirU
XromCf8E7nkX3SsAdPX2Wx+2d+fX+fyHHS5zJn7eZJLNq3IEHQ485B5/wqKgd61clHdI3pe3KWyG
B6eym12fiukRWF1+fb7R43uEO0SjfG5zxJvAZw8bdSBi5KJPBrfpKTLkdXSH9DDSGZPzIrv+Avzg
VGMm7xpbWrquW8s8gIXqAbgbtXMRfKfGg4AHbzoI4Lta5P+PTc1vhU9baYBVTS5cdC7Vou/CHnEb
w0MFdO8wYAh1fgyP7ybeAabQeaYKKrLLbYu8W5nAt5/cNNN/Rl4KFDp23Khwfp9vZ/7m5QIBnGJJ
is9M2fIeDhHvR6Armlw9QobAnsxbQe3ofBsn+qKr8+qzHSqZR3dfYcWYbSlycik8fdVN5VqVFaD9
/MIj6jjqBxFCCAxIxHJssXyqhaVSh004tm6lk2QtkhH7gQzArRLbL73eKoBp5SPKdv66SwEIn+/j
x0AtBhJ4hc5y5/VLJX1xxKWx3tZ+ELau0Y0PaeZtnURZ6SjQtL5PcEzJ0FTKba7rVy2cUMuP7qKC
UkBf7QzcA+IR893QaeFyRG/nv+w4UWbiKwi+EMQcF8Gytl9EPVBgkbZu0AgUSYT6RMFyZWm4iero
Z5VU4TzMA883emouHHUGKTIRgBIXo2FhY1JKK2Y0wvqLZUGeL5toI7nV1WK8dgo0K3o0ZqRz4Xw/
cRogtKTNSA1gXXT5cItGFFkkqpCsATP6YZYO+Y7qNyTUrePUT+e7eOJoJVwGfqg6zDsYnsOm5sJ6
3I9l6zrhOOvjtDDtYWz+wvd32mpp8yq0WLsUNh+HLeYcqWoc5/PYWovzvLRrB8aI0rgxdJ48qK8V
86XCJDBq39H6BkJyU8DaZo1C5BD/fE5tziPe0/ww55IOO6xqRWzY/YA0K+/Fdw91WGSf+vwee+TA
rXPVXItCb256D8+NMYAD+o/HmzSvPofrIDFJgB82z/Ef4/lgTK6T2EjLtLWwd9bYIQJc58aDBkhx
nWi4WZ1v9cTZZZOds0HbSkfTl4mZGB0KacSxcOVQ/BmKCLfWblNl46Xj48TEclnytmNayew7i4WL
iW+cRkPDOYwPHL5IbfDNDDAjoGoENLGkbjMmevPsQMZe6zZMZlHVxtcQ7cwLHT6xrEG5zl9BuCbl
8vK2tKKTweRP7oiC0dWgQ6uNUhSmWqV7jOz8HuXf6kLnT5xQtkmWxpJyBtwtj05ck6Q/RerkTjol
qyho9pPKIWGbfxDgvqmr7pfSdxe6qZ44KXiOOeAx6S4n42I5UTb0WvbX5LZNySAmrUg38UDMQOhS
/TIBTe6ywHOua8Lzq5Lk8CbOnXKfUK6+8jqb1HRnDhsnzarrygmpxntBdSF4O7qbGQxe4VI4BAAc
Mos3SogxBA4dne2ihgONADpJh7H9+fV9NAxzG440eY6Yhi2X61vRlNTT5zYyKSRxGnpS1aDF4EgU
CmfN8A+h2zy45vb4AfQDOdXlu6s20LLhZrAJSI2/hrDY8TRPV17R/lWX4lfDe+ifBm205RAMGBRb
ANMv40PZg94Gd2y7qTY9KIP6nsiZvRnjv1QnL+cH89SEEe5yRGGbYBG8HR5R0yinqnd8x62K+s0Z
0iesMsILx+DRzTr351Mb8rCN0RsHsMMREpN1sEOC507LrNuSjlEuLl6DQa9WSuM9OOg2nu/ciZUy
Vx5nYgHgPZI2hw13eYpcwDDBaWm9ak9AN1xxh0v8llGEqMj0bs+3d3Qq8G4FV4yiCMU9wZl/2F5f
FnE0OaHnQlR4RSfiq4THnvfjWykNGJnKXJyxLrzNjk77uU32GhBMfV6q869/ivB7LpFGqwrPnUx9
h9LPbYZ1dm2Z9YVJPE5/LRqaB/tTQ0nm9Kpu0FAbqRs1z+6jPPmVmSO0KyYOsz2xSXHsizVr17bO
hT1/amSJwskXzwQScVSAzDB/aVhlLFNLe4YdaX7n8qu2RpPEt7rohr1TB8E6MMfqUvwyr86DKJl+
U7bVCdDIR/ESP+y37xhegyag5w55Er4kHb4vZmL+VkGzrGKkwwiUI4yommFWaZ7qxtXgxt31UdLf
VLhCXJiGU9Ot2jrYfGIaTojF17RNgTIJGUBXR14Q0ZDyNVDVL21u/z6/lE9ONz0m0YiwgnNUkMh1
zkPIt7aL3m6KDhk/kQXJqyeceVYp2lS+gpy9vFQnO3FWcHv8T7OLVYZgX5/bQWu7mkh+k4J8Mv0J
p/GUCoXAF7Ft7g3LxEpAhBf20amzQkpuE05vnZTPIjZ2at/JqjiyXZb2LnTKna3lLoIxiC+U1oVz
6eNdt1xT0FQkDz8yyce1M2jLEPczelnG1UMQlYU7BZT2seAKfo0NFglm3g7XuRkZmxroFo6WZaXd
ZfiL3yO+2ayRdghuSi8dNxUYvdWgcNAUja3c9GZR7BOAY+guYOKM4E90HxL4rtE8T3cTlG74ppCm
ZWObd0Uxdus6RQojQbbvwmF4vFJ5P/OMAphDQsdeHoZaWsf0v3Fc0U7mDk9EFfegLLm1c9QFzy/W
U6eDJDf7UWSxcFw53KIROOCkgVni5iYa7Inn/8r14aFrm++F4W89A9F2mf043+Zx9wTZUCK/OT/N
wbTYiKSH4lgTmKB1IeiaLg2/db4zbVKkXS4M5KmVSdWdqM+mJn6UfGYzhBEGSrbr6SNvJfWtBkuK
abi4TpL2wso82ZZuztUFVc41hMVIZkojNSj9btCBf2oy8eRN5j6YFQqVqr4UGJwaQ+0DVAIdh5fz
Ys9NCD7mWKgSWSEhudJL+FedX5qwYKfhwgVyIs6hmMEJTrmR62O5RBJZOhNC0GzvUrmuyuANhPGv
8yvi5NgxTYRu8128PEFyRBnbbIJL3tXZU5z5r7EMqBb46JR3enWJm3CcveFeIm0Eo1Il0iYtezhV
Pd6xGMYnHNCBTJKdOpbloxPDdLRLqf5MINL/LBSn/1NoSGcijF3fhoG07gfw3ND6y2RXVN70gIDW
sB46TYEVneg3AwrIF5APH1Sd5WGnk9yYuUkU6pdvArvvw9ApKsdtBg3bRqMZv+Q6Vgf9WIy/DNS8
951ijA+BzDAhilLnL9kbcudUANsq+MGreMx0bJmV8LWQsbKTtUivhY/e0woFlOZfXAMsESlVh3iD
eu1iVHuzcpgyx83GyblNYDrcqb3p/ClsI/jRjrVz4cEkTy1MauDQXy1MBdVlCjDxbbXOFIJju7Xs
ay9EVzSeUFcApqo/eFqNvBxJm7XQ0/RFiBE54qSc1jbMNjIWSXAXFxX0mhqzuRTLyb2Bx/d118Qo
Q+oWiqVyMNfKGGmbAd0FRL6Rd+xHfHc7+xLW77jGzYIk2wDHF/1jCodHJ2KoR53W05MOrf4QMbFx
Km5GrXtAQ/2hdOKvQaoWK46dTSCc9xL43fkNeOo4+fwB81B/ilDbBsHzshOO2yE/scGcuGOcYm8X
lO0letqpva6bxPgcWzOpebH5RkMCn/ccx3VgHa0yEeLzXEXWG5p0w6YrjUsIlOP2eL4AHyD4hRIn
7PnXP3WtRyhU2LBLHwPVvku06TWbpfIA4LVC+Xl+FI/TDPM8furboi0DMbOxzGPPTTLdJ1xAMW2v
qIH91PXBX3qjI7KSO8N9ZVbJjQHz94sWJP3XxCCjAKQd6iv6Pzem1qSYGQahd5vXOPyc/8ajjM/8
ieR9iUt5+vyNBP80HE7k1wb0AM+tQmpEHXm9PcqyJr6/ZkVFPCpr9QptOv3C0Jxslhflx5tSl8sy
cK73akxFx3Fl53vbNk+jBzX3krXdVsldrFVodgIgPN/VU+cD4EtSqFKbGaSLNyWaiy1eOQ7ZjhJo
/yQw/qshsWzPt3KqZ1SUyQnPx5Ap5OH6mizpcTBLWhlQSGt+mSoEimELZhjhwgs9Ovm0+NzYYp8q
eaM4Sqjbbpu7np/edtxUFuJ97U2qvqb9czMKwL7jBQLmqdMBLwYyRwawtSPUUWB2VHtqxXbjcfpZ
RP6XfhCvsRrnF7p3aijNj8I1qgeEbIujgTulwAOOA73VC7yqvYfWplTqtDqeXUGLfJLVXLhDTp68
n5tc7NheU6AZKIHjJn6gXTV9emtHxkqBfWJEzfWkOI+qU7wjAfzcjc6jlqLFf375nArAycWBwCHV
Tb57HpNP+xEnHCOr+kAhA1u8Tbl33RjNA7K7hNCIYwfOOwnyzfkm5z4towqwKfOJCCr2CBCb6KrE
Q2JSXGfalmq98cN8ZWXR9dTbu3/Rkpw53HMO8CjSD0b2ZTsqMHbNPZKgaEVh//BFNJcYracW6Mxp
pKhJf45ScT1vDSSXff8RIoW1otjfbyxIEyifTMaF7X66KRjwILRgyyxDMjMkx9JXseKaURY+AsGw
b6wqTa77TBf/pilScKCjhDYfZIdLY4qari9Kx0MALgieWuodO5yegSqHvbwwUadyBxabm2ITb6Wj
RC2mXzUCyqnixiBl0FXCrw3LzAhuW57m12jhdFAJEuMNcM0ExB4HwPML5dSosgUo4xnaB8jusKsI
Jow1UaP/SD5q3KIDNc4Pc2NveuISPOXU6v/UlLWA8XX6aCVD6/mPQ9Q9CkIsLTV+Kyo6xWG0P9+r
k01RbWD6JJoaR+eZ39RmUeG/nIhsU9TWvdorO/ThUEwyLzR16q6DLgJoUFIWPwL+tL4nlapQ/Ee7
x4UMku6PwhTrf94digeUBOdc7RF6wLaULpg0w3+UCaJnw4Q4VWzI6imx61+oy+YX1sTJs5nkNwkQ
EsLyKCc8DH1ZernFotADdZeXze/aJm2TBqCUQbhVW6HlM1nW+xVjIrifQhyxbMUAnXq+36eOaOaQ
249uk8i0DhcnouqtrI0oeOxUfK7s/A0y78+yaH4UFZr2lfkK8vZfpEgcE8jcB7QB2dfDJgeML/RU
D/zHVMO0RExp/iRN/OSCxLi0SI+3/hwfmyBrOacBVCyasqpR9lWrRI9Nb95MucDDKPseT+NNaaEF
qYvvYav2iLdfwmMerVhjhijMJQZSJsfI8MlolBg5ddUttWLct6HI14WhXcq9z3NzcNfRCgIiM6Sf
bQHc/XAgraCfGnsaJxdP25sm0e+LKnjDG/sNO8WnYDSiC2vlVHsELiSbCImIYRZntudrI/yOibp1
YKN4rckh/6mLROO1YXnr2K6rTWcM0YUATT06P+kmsARbcFkgXrHMbeNpVOLTZQu37fuHVKufjLr/
k9vjNqoNOFCm/Nn3UIzqxHWE8r3HSKW21L1TjF+oR/7sc4ip5/fM0dE3fxCg/I/cP1DUxYs2LZIB
entLJT2y/uqnergrowkbhElV93VWqBcG4GT/KXDwogEaj+jJ4TSXTZqpI8RTt28x9dIQT0egFe8V
X8MT+HzPTs2wAxhDSODMpPoW+8VQUWRC1Vl1wUDeZClKT1H04idiY9bFpjT91/PNnZxaQC6c7TOQ
8ehk7ya7VBUjE24TefVtyYra1r7u/PJUv3yDRAL7tdHw8embSdlZWm/hEhr5DwoqS5tBTuYNHp/R
HZJf4hmPJv35/OedmmeH3cUG5l1gLGMUVZQ5SZWEeU7an6i1PhV29NMzhx0p5D/nmzo58OTteMgB
bQIafzjHI2p9XZeYwh2qYeuhEuoUtY79SoBS8OQ8dTGOYedbPO4co4JoFMQjKhuERoctlthT9jNj
3S2tEQ8tKEH4qKxib7yuDHTOzzd2vIQtkFvgp6hcQ3E8gmJ0XqGoyDo/mlgcK1DsQ/FXjhnG+VaO
TnvjsJX5rvv03HCQF2gzs64eR6RWw/AaLv9VgsuY2biD9zXKXjv1Qvr46PZctLgYxChq+wDHgOqx
yKisUA5r4v4KaQDsCtwaHeagfDrfRe34ZuGWBo4GswH0AYCPwz4aVleZnq5ljyQPpYGnMP5EZKOa
qyjCXwzPcYjUVWdvvcJDlt4psl2AceXKJDG0A7ba3w8gSx8QQstetMEhda8MVf+SxxkOinndhnc8
qhSXPM9bL8C5eSnc8yjyjOfWzOKfKWXPjROr+b4vQ5SO63z8MyJzggxvM/30c+FcAdEs9pqt5G9K
Qor3wkI6sWoN6FxcP8g/AZFcnIXECiEWiHXxiNcPfl9okINoidykL95BtF5YT6fGGmVNOBqcTxRX
F/drOZqkJNS4eNQrQ99UVqdseiO4FHkeZ+yBwXGdUlsEEcdrbrH3YwzAG5R+ssfQxlVLq01zm4vm
w+4DO6q0H6wH1RrUm3wqsFnre/UawykkmO0O3ZMoRypjqsetkSvVWm8q/FBM/SdSLPqFoV+KB9qA
r4kPKQERiGuqunwdljzY+syK88dgxDnLlNi7Nfj04Whu/3GS1txZFBfWKLJX+wj4/M6YPPFFNmWz
swNTvzVro9i0uY8/NkYorjniPzVYjXwvPSQhkiyUq7rAQCILSXgno67fDnYdPBgq+qoaqp+rrG2x
X/ObdjtWCkquuj37cEqKiDN4w+hT60KJ4mixAZsA6m+BrdeBjy0BN20ps4aMo+Gymu+DTH8NdHFd
4gmtdurL+X19KvmFxB2TzzVPzXI5uIUcmxFdbFRdklLie0LSV1uXkZZvojHTXtuwE67STe177sTD
z2oMqn0L+eTtwmfM++cgpKQYA6YSxM+cz+TFe3i8xI5hUg3LLddWlees7pHvwkELU3IsyMtvlLLy
TclTcgjNrV4236TmXSi0nBqIGWg/l+sN3mPLxGYk9DwcQT+6PtF7sFaGJMBntpaPuNchATDZ/o8B
oZ+rSrPil4Jf3TdKcendYB7fx3MGn0e7nO9/5EsPxyErDFQzKBs8trP72lCb3wNUdNbB2Da3VWCG
e7VAKXLMFFzxRjPJrxLHH/dJD9eoD4PoyUc7EyPHPr5t1KG6hicPJSSjCl0ncIqjos2feuKhdzPv
22+lKqJ7ZOe6p1TtkX9AiBh/Byh/+PQ2K8dXBVLOCizzBthB5yfaljngBwX9c/ZNsO/HvGNXIRtk
wnK9alrEmJq+/K3VRbsORBO/OkmY/QkCtDW7UnhfRIelYEzu8CXExXIlEDPa5KlhbdLMsu/tcci3
/8XZee1IjiTN+okIUIvblJUlk9Vy+oZoSa01n/7/omZxtpJJJE/vYIHB7AjPCHp4eLibm6mhrm0r
VUHeNyv1Z4RRjFMeKOpXhBHCu0STZED2SVO4pTTBHxT5aMdVPkMZsjZ+yFrIvlHPyfbQw7e7qYVd
6ranXn2gt8ImXSUOJ7Ngc/gN/CSQLeWWdq6N7Kee6b/qMSwemIKDbrMvQSJlxZrJ6/QCMzRZZPo6
Oq39mU84qHDGVOMTNzeMQyd1X4hRv3JTfvKkDm3B5gB6+CEunX9ur/Q6x6BGAG0t44VUALkmLl2x
rBwv7mliufJI+2+IDiVk9OrwtcqLL6i+HgbHXEvXrns9otQIkpIzQD+FysClzRrVoUFCEMiVyo/y
yMyipwP/69Lqp9qawd6YvhhQy2w62Z0AZ1N729b5U0gdVIu/d235LR36tSf1VTBmyoyqriiVAHHi
z5c/KUXSInaQ4uHmRzEx0l5hX5Da6Gg448/bG37lWuLlLlMqFN0uajOzpC5g0iJI27Zz0c7YFbLz
qU+kPfPDYt6aJvqKI18nGSKZES8uSIrNK7qBwvFMhpEnoLFQGG+cuP+DZuxfJzLY0N4GCXhDXhW3
lLhWU3tU/mND0uKDb40rVZ3r8TxuS4pI9PIVGpHmnIqiMeRSTr3EOA8UOlo/PEAqtGmiEip+D8w1
DB/RAwCL3IBdT/+C7tFKfnLlIOK2FjgYYGm8aeavtclGBXP0GH+NvSbfxYhI3mla3xytugkheo/7
5sNtP7n6csKgyntNwHFFu/HSI0vZnuRKj81zWVTqzikma6dYlbTiH1dPJ6wAswOy74iBgfl9KMiJ
25GzejYLCPQL6xTm8kdp8laIO6+cHjOgRd54b8V85SwJbUV7NzUTnZd/F3FJcD8oEoz6k9fAkN9P
kOXJ8J7d3sGltVGuZgMZqNI5c5c7aCKeF/kpQTxveTNNjf6ZqlmxGbvieNvQ4urIJZjjow5IHf7S
UKlnqBumkXEOCinfWGGM4qyV/+ymstxEtgIadxpWzsPi2gQ+HPgtzMxz7ygMamSpnhlntdCeR+MZ
HocHTVnJlpaMsHUiSAt4xRyWotre1DpOJ0Zi09+BlL1IUv5sJPbH29u3cLRMQahKHVW0gudlIb8P
0w6dWZ2JMEc/BaPc3Jl+2P1T0HK+N8tQW+lcLpwses3EKWg1BKXMLNZ746Qjg6rpZzHweaerEBm2
uW6uPN4XNo/Gr0X3ialB+vMzK3kZOGGqsyqr7hGHlo3f3pTeZeFwur17uui6zJNqGSibqH0Iqp6Z
9xndIHUw5OjnECW+51CC7DCpFRnay1EZd3ILkmeTRlV7jKSCKdNSnqDxgYhUe0FzBpa/wenaFqB/
qm3zwocvCfypsWeYJ3vWsh5Vh1KGnNOux31fW/0+5t31u27JWWsvr7/BKyc/SvywgezZ6T/YshQe
gUzBM4dQsZCmVT93PSRhkRYX5qYaPyD2G/6Ro7BzIYFIv5VSJUN82flCA0L/fntzFk4mPDvMVIq6
MnVs8fff1Wy6JGtRzIxM0EH9Y5zV2mZygqeKN4ZUdQ96l7q37YmQMv8WRGsIW6iP8KSf2RvsJAb7
k5rnPDMeam/icVF1MD5q2z4b7gfFecntkkKfsxLGl1ya2WVQ0zJ8Z1eYRm9AETPhzXKepCG9872i
fjCBY93dXt3i64kpfIrkDIezSOHz77Zz4KEdmnJun9WxQCUrr/9EyvgIScEXZVBfU6f4WXnjUSDz
Mw9OnNvWrzJVHo/M1YnxTN5uV0RmRh2lU1iAfW3y5MRg0Ub2Hkf5NxRrO8fuN1IU728bfEv65l8T
ISkuRwDTMCjNLpAgJ+nXQxC+YUl8AP4N9Z/aQeerT/YQbHhoS3u482BnyGU5QPwRjaUqaxME2NPp
5MtVezATdHGdupRhg0X4LswHi4EttHiUsUm3ljlMJy2RxhgKKL/5O2dkOIM8lvo3D17u3uuRJTHO
o1Zy4bbmF2OKECCPD2r9GzKyVE9P/EWYrE1MzILem0kx6AlmgYB0hVArC42STYSeqOOFkEk2DqpN
KGL4Joottz/O7GS/WQJzDUnCv3OAs6gHBZyjDbaRu9lU/sPIFtJ8dvRsQ/CzUXXp52QOK84/u6WE
QerZdC7A0lD9vGplGn0fK3Wdu2nT7GKrPEqptuuUSNtYCqXt26ubxZF/jTEZRToN0u+KZ9yJLQtN
+jB3kSrCdRhcVaLyd60mx7wPv1Rwrwjawc4KVm78hUUKjkCSXFJt6jPz+CVg/6Aletep85fAAeMf
53dyZx7MYY3pZdEUwwgqYYSQMq9LOl1Kv0LpezdUIhu+6+55GvqTjzDKaNVf/3o7yQM5xVBKiKfK
bFnoXLYleU7vxgN0KZMb9h9C79FsECitRYH7JG7AvzcpyK0UPJTsZp4T5qke5bhu7/KQTJ1fcCum
WbuHs2+CdLnNvgqWyNsWF06E+d6iuCPeBecAxtE4iLGoK82rE3XQc5saGk8dLDZIZxmJ+r8YhCOE
piHEEsZb++2dQSnN6wwCUpwllx/UsUX4MkZ3RbKko6E31JancGUsanYFiGNhw+GFSUHjxTVwucTQ
Ggk78tjSv8pObVL+URxSbImS4qaow8fabo++Mb7e3tfZ3fqvUUhQSLEoW/JcujSaRtRog1bt3Kaz
IYEZfiB4udb7XoibImCKaMYgEkHm0oY+JMyV+Urn5o5yTw/yVAX5r7hK/9xeyoKL8NAjw4Z8jWxR
nwVNFtK1AU9XN4/Hhy4um32sBfqGWXl9UwRkeF2Wr1S5F1ZGVi/+YPKI5+xsZWWPNlepe5pr292H
IS9TqvrMcslKtPKZFnyDwrbg5KNtRXYyMxRXdWpQ5FBdRMMgGEATvH5K/e/T4D1CzYZ+zIr3L9kT
L2dm0EHIXo2q9TB797S8dNdL+W+XObCFn0Nqt/eOJOTFGtSNUHOT//piABDAPKCAt7zV8i8dpeZi
0s1c0d3ekPqjoyaf8zTO93DEb6HEf44k6W7IAkTahzW5nOt4Te4lG+RfNFrJNWfvmd4i9VLlXnG7
QX+q1ArNNNOHss/eyHm2krlcOw0EgTSESGYxSU57ucrW8m0PlmrNHTI3RsmV0LavxjWehqUVUYXk
KqcDz000S+98KVBrpy0MJImR5m3SZ7tFxEFJDjmk8bcP3pIp9oyBYAHOpet/uSDbDGtbqQbdVUr9
MLXpx0Kzd3Zl7+SkXYmRS3tHDOHeodlzTSFl9HUU2H2ksnGmvpVS4COlLW3bsfh1e03XBwAHpBrH
zD25At3+yzXVVkadx0tVd2yUu6TUvmtF+zk1/W1jpffFFDyp/lqhZY5rIxYLm2JkhRvVolJ7aTPo
UP52wkR1i7RV7gYVpYRIrQLENjrr5HXWyK2D/voOWePpmMg6jEp+wus1DNWVL7q4zSafFFZVkRHO
fkkWWUElJnr+DTd2b/xjBdk3Re3W6DIXt5m6o6hkQTE/j2vQAFEFjHzVDeRgr4vZiLSvvmmjDCF+
0obbrJK/Ge309fbHvb4p2GjRGRBwHZPS4OVGd4NdVilsZ24U+M2XJh2HQ1V6EtM1mR/RlELYfvD1
NRKRRasIyEFWKZK/edKkRXBxM3mgukyYgW4Y7kfdP6LH0VBgHXZyVP0d9km4E2O/VMYpoiEhM9/b
RgIYaEap5qZBJe3MAJleelXVLvKhJb29oQv+wjgawdNSGFS6GugG21bRxMlM13CqFz/3nmKqJZsx
iQ637VxnK1Q6mdYhzoAdJ7hdfji7rVO6ONiJyuaPgjIHz73bFpZWAkcyRXjIaWHcmLkGiM1IKSfL
IMAMn6QiuFML5WeJUsvfmyFfgOcFaCWglJmZ0MjNtkSsy42NFPlZ3U94OFfmvpW95vTXpkgbaLyR
PXDK5m7ggWaok8CxXNQD90wp7qlyUDBu4bO+bWjBvy8MiWviXcac2U47SZJluRBMbvS+OmjQJMMB
tYGhgWLAaqNtwRmgKwHKQ9YK+8M8dZVoFyJ9y4NHyGH7xrCFwNLPPsTw1sbB10bqjuGgbJpx2Irb
lTQJZwmLL7cXrc4KlOKUiXce7S5glvxp9iVj3pkKuoWji2mLmd4KjVdYdqMAcRFMFvWmUFMKIvVR
EF320ZOqx8fSrkTexg+K1Gz3xvUp23t+/+0fZ4g4/a7G8++Po8nCBAR5wJVSXp42mtKD2QXD6+wi
5bPIODIku5Fi6SzviIj7ht9qQolbowmtwAUsfhU1Vt3+bpify1DeqjG1T4TEG1PZRaxAMAQjP8FP
DxiZJjOE15h/Cd7fvkeX+18mQy9+5v8T//lg+sE/ysr492DhF7zAzksGz7tgpgpHBZGHbjOa/l5p
Pot/2Szu/z9oT5c+EtcZWZdMfY9y/6VrIihkB5O4ZnJoZkzein38S0uUrdxAcfNLLEt8AygYb+//
wu1G7/mNd02MacwTo2Iwwj6Aa87VoEROyWJtHMSI+o3voTRixUJt8rbFhfBFHZi8XbCfcaPOvBFx
FbkKHCwOIPHFJ5PC+DNp9fa2mcWFcYGKq0X0NmZH3WMwCUY5zCjWdGeYT3xsqukb1f5udQikoMVw
297CUWek5r/2Zt+vAsgEKoqWeZxM3lMT+MNBg3V5JVKuWZndLqpkRJlRy7JLL+/Ie+/kSMo//8tC
CPjiKSOI8i8dsUfxrNQHNs5sm91EW4PpxpXmmdj7+ZnnP/z/TMy+jU2tQqrFKjzLv28N6z6Qk35T
x/KPkJh0ezlLKStpG4WLt1rX1T0GeDJMBWbELZqMXpC8DYJ0oDZinpN0PPh6dvIT5QUu0JNqeEc/
zddm1hZ/AVV7MmZeqoS52UczW2WUcDjFtfhvJ1HkQoI3IQSDSxJS5Lrc2PwiWMzBRax45cJho/sF
3ArHZBJ/fgE1beuUfVNz2BCPUE1pb07ZZ29AmOj2Li/4pQVMB6gO5aFrcvfI9IoYpLyMpEb2jGjZ
RzD6K65/7TQsQoioKDyAGWmZHTAyLpSwtNB41fPyi9k3d8H0rQj6A8DklQtzjnXgTrIE+h+qMfA4
Qk758ggUNK37JLQhmO6Ux5Lpf7nW9gi0//ZRckUseaf62aGv9D3qQ5uOaYFNaYcrdZvrHb38DSK+
vU9VhlaHgsjpXpWwdTZ6Se+O6eqVzzZvKP1npfC1CMwnbjJbaRd3MQmM173WdvK1s7ND7mg/J629
04SmvGNWj37Sn8rQ+GSM04fbPrPwQdllqsIK6RGw+FkUqGtIKAcIcV/9rvoGg1wDQ35xSuvqXohW
/733iFF6dMqZdBbcjJfbGUlBJme6xSflctulYWoeh75z9hVOdVDlcA2TI870ZYgTQG6GVMHLWDC4
zJ6nae3nIZjV/pUNuO+SEV3qxD+MY3hPteZgqf1WbsvXPGpX8qk1u8Kt3rlNFVObAg/RvzIUeR8P
ziOkUg+15H1oNEScM51ul/LAdNbx9rdc8lb2l/IUGSYF/tmlgadGk1Ik3asZld5RmayeQfmuPty2
shBJ2VWaIzTWaLMSai5XZ06T3A720MEMm9YfJLP2HgFX9ac2trSX2in1/ZQU6ccW3pMNqVqw7eLc
IL9u+pX1XsdVfgj/I6LDPHSFOMmLid6krLWvZieHB6McnVPa5wG4/GKNNkocwZkniUyJijslHoU3
3+Wa1SHSirRSqtfKNn/IObUVxh+MUv+nH/RhGyXTWlthYW1UwXmFAb+E2/mNu+SdC1FGmegAVe0r
yqrDpq0iFM9zZkYC0raV+LNmarY2r0ts5DWL9jUe6EH5mq9v5DQ0EQJdbZYsmaKBTbQBGAAX0CwA
oFvclQBC2teiC5AUo89mPBiWh0xVFNH7uu2oy8Yo8dOKhaj97UX2fgv7yaiVYGhfG59IszF0s3is
SzP7bsWatuKK14kuuELBtsXdKHxS+M87W1kcF62uSw2ISa/aqpKTonWp5AcjzYp948jBtmml2B2L
zvjzP6xSVB95PzLcMKeol9D4k7SeZldUt88Kc/KF6aBUZa0UiRbuCUa8aJgILTI0P+ZfDvf39GZo
XkNtkjcTacAmyNKz06DBOBU/b69p0Ri7KLpNKhjRWdxW9HBA+4YvZycV4EalQwfMq2Fw9AGqI3F7
29qSn7wNP9KqF/IOIpq/+3Yhkr5JQUL/arR1vulN2PzjSv7Mjf+XDILioqdWJMhTBdaYEH1pyYxH
QUiu1q+a17U7BmetjezUw37QkeC5vaiFLRTpJoZE3eiK5s5g4APAute8pkGX/QMDnfIqWe2zCVBg
o+VBtL1t7vrGE69mqnpvmvEUrC5X5htWBiR0CF6HiTmweG+E/6DKABS1dV6ALfvMrt82eP3RLg2K
9b/7aEVcasYUjMGrMcC7EYYSuiQyyptWEq49XhZMQXdPt0lEYttyxN9/b6r2C2R/W8lFfS9B1pZK
VaZ26VavpDUHecuALu8ZJgVhhBdiJ2C15gUIIJrxOMLp8RoMDzH0L0aj+BtzhGY4ebKZlJc/M8m0
S9RCVCHumGe4F8oXt7f2+q4j4RaYGepBgEvmQToinjYKSo2veeB9r4fwLiu6H93goEfaeqg3ydWK
8yyk+txynA6aeiYs0vNXBTkxiXaoReRpFcp/tfJkZvcBMnvHspOkzTmz6nxvFV75xYwGVEItuLSK
YvUiXKjROYIrg8kD0J6irnv5pcua+SkvrkNSQqSaq2mQdmqkoQmgpkhktZ89RT80VXwUwygBCrUn
bRi6Xejn6jYzTfsllAb/az1I4aNkIlBe8XB/mHzZ2tAc0vfw7TT725/q+tpBcxc4Bx1dHkpXCS6z
mPkoI0D0Cj9onZ9VtNL14YmTN5SHzltTt7t2DKyJAiY47LcJgcvtkYs26n05TV4tpfwlEiAlLT/7
kk/NbvwNV+Ia/9J8dBmPcJgMg8sH4ChMu/MqSImMfTM5pAtwnyIxxvBD6NhwML0kxrSP1Lsk+8xa
GzD9/MXkPdZ9epT8D7f3+Pr4QzNAL4YHrxgOvzqSg+p5CWXqV6NovH2TedNOaSFU9laZdud0fWK9
9PTEDDrPa96BsywCkbJhgIs0e21aKMwRUCx2ioPEsBxGPHUHRdpKuow+xBBNw598lAD/x4mXdVuk
6uLnLCqGj2BUsqOpS+ZL4nfRQ6Y4lZul+vTUlCgdrESKha2hu0nTiAYF9cv5zVkbQ58yipi8Sj6k
/qrnW3cxL/F7H+D36fZXuPI9EnyBvxaTc6KMPtua3gM3i7xz/Jo3+X4wLFfx0LeWtehQVczypeW0
0kG+fuZgiHIh+SOBgIg4u6xzAHRWDq7gFTROaWwdNcj2MC84T1CwSY9NaoX7vCmaeNN10/QxiPN0
J2dV/TzIk7PGhnBdIuDUUdihz0THiQmp2R1kDYjG6OJeqJ2h+AQ+DNbIMtDKV+SmPWmj0VYrNnKd
1cem8qGJU4fR/FxUlbeC574KOAL8wC+giyLegPMIOXUyRB5SFb0ytt+c2zbyjzyy5a+k2ugrmL31
QbOz9JjoZtWvONu1B4hhZMZPaItS4Zqb5tf0hRTrxYeylLqdJE3EYiNTEQsmBw3DUd2kVRIc/8rt
BKs3ml/suCC7QxhpdiP0TaXX0SgbZ7ojP/28e2h0BAyDQtG241D/rvpqJa+Zu92bRYuyL98Y4Y6r
DGCQI+bIvdyELVVTv8Vhqd/DPNduoVOsD20b7KphRGetKx6gewB6EgfW0fEY+b+98GsFOAE0RsyC
Vy+EtKAoLoP9oOhj3XWKee6HRko2fdr8SBwbbXfbLveRXAf9xqng/bbzXDnFZds9KmUVuapV16fK
crK7LAilrRZHxkpmOz8LbzsECgAcI55Iwjw7C5MUd3UHOPvs5PmLJU0v1cR9bHbRSc6yu0B2wDxo
j2nhtdu21D/d3pdZXv0f4+CgAVcxdjIfp0mlqTKq1DPRVszL1yHNfTcfwsodasbXjXRYg+fMEus3
eyRHVB5ITURx8PIzSJAay86g8hk88NEI8/6SK/kxDRt945TZ3jPsu8Eyg60u/bXsHA4gNHrFUD7X
7xyNF1kwLMelbJ0rtU7cXin056oP/VPTk3WsnO2FXQUNwNgGNx9LnpdXyhiupjYy1XPalvSB27Y/
1oUzQlckNZshgQbh9ldcOmVUBQxkYKhM86SdebfleXYMZ5F2tuP0m+kxFiFNbuxFf2iG/NYKdReX
EMm3NorpVnyQFOtw+weI99C7PF98Vp5nsD6ijcOq5xlv5IXUY2NfO2tqoj0ERqA9KZWtrgST2f38
rxUgolRaRHtxfoWlSVgbtS9pZ8W2vhux8j2PQwBK4e/bi5nn7/+xw8uWgQRYM+axAtreOsgyTTsT
NeqtatTHLmlOTpjfT5PxEbagn/JU/6jK4cxk9oOt9h/qKFuDFSwuFkAsQAluCfgJL0+K3sM8Fyks
tqmG336VD9CTyAdbXUN8LZxIWqYwNXAhcwfOi8qNZRZy7FT6uS36Y+H5zdZo+2aTps1hhOdjGxTJ
nRlKp1i1VnKgpRVy/wK/p4t1LbZT16kCdxkjWyqE+a7WagkqqLryVffltXbZoikxSyW+KdxB4u+/
e/OOiRYrgc8i4zi696b8UHjBHbP1K4XyJTPQL8PFL/rDFM4uzYABHoouc7TzpNaHRqvu69H5OGXq
x9sOunTa3psRWc271Qxmntp6ZWrnts7g0ohq72jKTbty2mYJytspeG9llisEaej5MG7oZ39gwHpj
FTHq30XR7ANA8FurqupdZyjpSihb3EKkkEhQGHK5QuAWcW3n6Yjb255WfFOaIfpSBAO8BpJdruQE
by//edQS/ThBsU6lcQ56GtoIOchEVs4apCQuXdv6D3ML5l7npcYocj3tuxKWziyo4o8t4lxbB/WO
Q+mP9nNvOOFOnYJh66uF9NUa/PETMk/9fWjFzTYNBjPiLdOoD2PmSF8ma+gOap9qL1VuZPdjrg7b
hmRkoI0wDl/kMDMOHvfJyc/H9ByNRbPrQq/8GlOifOGRCu/koJRuYSnmwRqT8VgMdbwLktw5FO2E
+HOXSy1UhwrQlG6yokM9KeGx6sf4GBpd9lJ28njqoXV9KJgp/TQkWriT1OjzOMXO4xggP6JE0lpv
dcl/wGzDgkMb9bo7ZiaU6oqoUM9OX92VZnKSYVvIevkUp/4TY1jH24di6c5FwJl4Is7fVSsXmsdJ
K4NJOY+Iyti5/ylKwbaQYEP73ijhiu9c0x1w4wFiAydKt4aoNAvPZtg1harWmNNlydUzZziEsqo9
l/mQHoxITV7tyIZ8ODGzjzIEOCnMFg+VEv7wdbO/q4Nm3IdTkH5Op1x9pMC6RsuyFCOAKFiCcI4N
meOguT10tbF79ezlnbw1aHKd+tRf0x9dujwsWkiiisI1NQ94vG6hE48H7VyZ5bMCcfcmSNDjy6F3
Csn7N1kn/VPGQbKxrWl3+3svBQrSHSqLgnWWWv5lEESAHeZnv9POjtR/n6LuV9t6RyNeAzsseTGV
eyombzNp8xpGNkr0c+qe8UDH38qVNoDaMiE40a3vYQ81rDr5K2/SJUcWj3QhQkI1bP7l4tZOWlCl
6pl58O+tUTLeGtRfah2196lv1kaaFq0BYxF0ejyO5tXRHooJyL9y9Rz2QKpT/1RM8Q+Zafpg8D7d
/mJLQ82Mw1CFUKi7AdMSv+XdvUVFmktDCQyo7g3rq5HKw51VDuOjYeb6flAKZ2trtbG1kebcGmlf
OpukH5K9NyA0ufGdPDhKI+psgmHmlHdacySTJpsFA7otqWWfIqd29n48hCeJSbhDDrXIPm67eJsb
2vTT0cP+QS3L+mgolf5S+YG6i+TRMbfcL9mu1BpvpzWy9cicnlZsTMih9npiKfte4TEem1n2KQOB
tk0sX976edT9D98dcBSQCaE/z9j35e4wqZ/UQ28bZ1mpfQTvgn/M2gFgKH9NGOleuWYXPjsAAh5i
gqcKBvyZsTSiKs2znKwv6Qx/WyVmiD+X2WnwxJ0GUHd/++MvPcAvPv4saVHB2ThW4fPxmUJkkOZe
G6zXGso9Mw+/UMKm6FXYu96S98zyR7ssVl+azHlVxmAvofm4sv55bVJkN4izMj2IPuvCZFFigRn0
7F4/89oIn0rLN1wnatJDodb1tpct/1Gf5BAgWeE/FtOYcQNLxqbuq/xhiItDFWfbSSeypl6cHCcy
+G+ylvi7NO5Rx7i9dbMi1b8/VcxmCzQrieXsW2WtnMSIxUDnIUNgp07IIauTM52mUHF2plKZCJlo
zkYz/bUK+cIlQmXqv5bF3393YOOejltbSzpS7d22qF5T4/PtpS0EcUbkoMtj9IhW2/zdWBtdQskh
Nc6h2ZQAK1Bid4wEbkDqwCs39pLHI3iPqzNoeD1yYTlFnvVBq5/TyXjRovqOM5DvSj2/i6J8TT9k
ydv5JKLACSaRm2OWHkjw77aCwuE8VmX3XLZj+EOlwg0oL4ezIa90SLmy8GlqFeNcqwrPrLGcjk0a
JnsphDiIeieZn+f9tdoo5HMOXO0ObRYmpObXWUeHR/VsGOiVAEy0xaDl2A+fHJRz8ir9rWr957pe
7RNfOzC1XqK7iDPMY8y/ctxRSG2S0XdhL/9qB/a0Mbr6Pramjz3BecrGg9lad3/rWZc2Z+EmLwh7
mdZQzkqGjAMdqndNOgVbD9dYCW3XpwRTpAfcanD6AEScnZIsRgSYZr7bDiVMGGGVvUQNata3F7Ro
RacOwAUhJrlnVvoebslSqXxXmbr0oDSSvNcivV9Zy3VCx1ocijWohMGCPS/MC9VVs5AydCdRQdsM
9nhqQv8AHGqfqv5PP5H+lL53ZBjFvb2660BAo4gOEX4iZmbndqUmtxHYDLxzUDvSpmkr7c4rbOhs
5cw+/A+mwLUwUmNRCZ9nPH5mNVlS5t55tM10b3fl16a07Qc0k6q/LnAAY9FgBmNdtFzmKWpKs4oS
fOedSUdCIP4MI1R1/KUvgzXM5ZJzUL2l5oCEHO0ksb3vAnUTSLCt5YV05h63D5akSndTtrpz17kw
NE8kpEI6iEm9+XqUKYk7NBtRW7GNgxOoxyIpThbFzk0waEc1qtb4Q5e8gm/E0BhHixfGzOctKzCG
3IAdpFWY5RcWFS/wQOpkv277xPXlQOmS7hjAfqCc2pzZWFB2ZUwah24ASd3OKtJn0YhNK+tQr9F2
LqyJN4tCek+6DYXObE3hoNm5GZahq0EA0SnNPTXh11qv/973MINGGvkCxuadHlNGP6nz29DNgyne
1IPubArgJaaVrqStC8GdiproZZK40keb3XQhenANj+zMlez2XIbTP5mU7kJgfhvBIkRrZfw4tbW1
Eg0X4hRWGfKDl0cQnQlXfefwdigHATlD5vIPME4SnFSbPpJSpP1WtcN4Q6l765j+3bja1V44BFim
fc7AtiMAJZeWW66qroZf3fWkxtglfVttO9tqj14Kq31l5PJO78K1V9pCSZpePYxHoCLgegVwfGk1
KaskMvSKXU60beyX1QYxjTPJ5j5k8F712juyqGeFVNYxo2OS59+TxFvZ84Uug/gRJGvMBpuA8mef
OgVxpceDlbpZ3FqPGpqRG13PklNeJPIxKnLwiHoynkjz5P3ggRMZKP9sKxqqK79k8euTysHCwY9h
Qy53o/O0uHN8LXZD0Lgds1kbv6KzsYnqDVNwPBZvR4c5jIkMHAgYWy8406hWz/s5djlYWpg0tI0a
hDfq6KFtK5iy5Q+jiklNig+xpO4r3gVU357p9e3N2LvXmNu//UOWfI+xO8EeI+Zb52etMvUm9PQi
dpV8/GprXbopasffVHbyUsY+zF7J8bbBhbhIV/y/BvXLjZblyk+p4cVukvvBJq3Vp1qGqTZvDnWq
rdAJLgWS98J0sztM8L/GUPGAKnWqUz/131S53kVN+aIP2gc1rdy4rtYIIJcc6Z3YhyEG6N6FEa/w
Y8POvMit8/QljSUSjkr/WXTSr7jsHutWfqJy9mKtVpUW95Uhc3Gxgc2aBxGj1Hu0rCJE+PrhSfb9
z0bWPYyF8hBMUrDivYu2BBCMIhlD3/PQUfpR1Jkt+ypZVbCp2uClkQZvM1j1MfG0022HEQ5xWVLn
pNBcFb0WiI7mxasBnu+xydvYzfRY+4gGAQOfNujT21aWPhvwMJIrwLuMls9cxVT7Xh5yllTWBQja
bPxaVPmjN2kMzhfod8UPqTId9Spdk09ZaNbDdvLOstjsdw6TqL4Cm3fG+vJR35mV+tDVUrwxJ4NS
AZKkPaPtWvJTmXImHgFM/w/rZlNZMnkrkxGX1pkg8mS5UWM3730j2FALb3bapDbbcDTHk1OqabNV
2vELQcL4akdFvQJBX/q68M0zT8pbTqCJLu1TUtHT1gb4HYKQOHUddbjR0euV6L7ksAKxaYECJ8TP
s76y1rQxtP3UDersIS00Hs3l0eqMh2a9BbTgrkxjAQISfcir5zCzK16QhFXqhomMFGqi74YpEAzZ
xUqWtLgmIL4QL3CB8IC73LlkTNswNKLU7escHLiahwcusP4LDwhpF8DusnLoF24KjiBpCqMzC+Ut
x7eyBt4FyMg9q7qXYt854rn6FsiLt9Ga2LmzFM9buZ4W70nKaQLzyh9XfAi+6plxHGapq0dolxrZ
89CW24xWh52EO0hYODAj5HFIj7/dmVNyP1nNE0jZ/e1zsuSnkAq/iQ5QZp6XUoHWwUxbTIkr1+Pn
Rgme0slfWevSB2W0mgQQ8J7Qern8oGPdtqWmDIlbqMyNWzLFawn18yiqPuWq+XfTCm/5x3tj4se8
izqdgw5K6LWJGxXhpywvd6hdJ4CpnaMcrNGqLV3DPFd5db2R9MyfktaghnJYxYkbq6V96mt72qtQ
YN6nspT/sPSw2Ea6af2IGLBfuTvEls3uDh573B3ENovn0exllPWpZwehnrsMYj7mPWKoofGYRcPn
286xUPoVkyUUo8RIJqIIMzu8VR1f7eXMZU5C36h9CfZosLMnI8+LrVRr/vMQhghSmGBm4lpWD1Md
Kgewu+GmhKUcgPQY7bpEVreST7ppemF8MvSAiaa4mlaSogVPFpM44gxT+70CSlaRZACenTIX1rl4
Y8fFS2iHK5PTC7ECVDLVZdiSwOjPX6Sy1WuJEwS521rlXtXGV09TXlvTQD5ajs6QgB9WPsCyQXr7
dO9Q55v33Yu0qww0FHMX7Ur5QYsieat7ZrNz4mg8BmY33DFp/4XWm7KvJWPaxvmQ79sENou2rqcN
N5y1jYsR5Xp9HDeaQ5s9sYJo5Rpa+pUOtOT0dqkSwTd9eegabVBjZ2hzN0qabEvrOdt2ZeNvMysr
dqNSZq8DKdDKPbF0Bt4ZdWYJ6VjlbRJGJd8iK6aNpE0QbqrxnV8NKyFycXXkMox/414UOC5Xl2uR
5I2elrtTUhGnJ5TQYy3nWZl0+gGUR/1N1sN0Df63uDxONhkvEyjQwFxabapyjODk58uPgfwpjqz2
tQcH+yDZQboCX1k6OYInVRGgH1DPs89XqWktWwWmnL7/rQf9vq7WQuXCHvIURiIQSUY4lebdbwYV
kOwr7dT11HpP3fwU6X/CyP5t2h8RB145NOLLz6KjYIIQii8wefB2uNw6PciV2hi8zIW8+zWO22MI
z3LmKP9H2nk1yYmsafgXEYE3t0C5dlUtL90QsniTePj1+6CbVVEVTczuMdMxo3M6IUnzmdccNOfr
1GmP1Ct8BG0fEi3f2K/L7bIeGSMByP6cyoAZV2l/FslW0deSeM0KMOON00ZfRFUKT3SNtq9Nq9m4
7e5NKxhNGm9gFyjLrd7UjsYQ2EZSv9r9R7Oun4PoN0RxDw6IPYnfb0/rnQVpI+axfEF0Gm8yaslq
NCm0SC4HWBeUNQ5BE2F3vOWSe+dSBSbC7wdMuCgarKYQYx49LSNRvdr6lwxbDEOavVC8qGH8UJrH
TQrgnS9GDMbUURoBXL4OThJDJHIddNVriDaNYwECiikKBx4IkMPb83fvxWgUUBVCK5TlufpW0tTS
003GiLVRf1Rn7LbDvvg8yPW7IJ087C8e8MWoNoLbu4OSzi7gTIoya8S0jiB3LzI1QuGrNM4zTC5n
Ll8oWvWIKGTVi9zo6X7uRbFxpNxZLFQaF9kPgL3swdXpJVIRKRrwaGxy6wrPHazKel0aD2pkbMVC
d04voIqsfgxPF67/aqhphCElLx6rQVLK+7gWyYXuqLNxqNxbJzrFTP4F+5006PpMsfMmmjKniF6T
NnmODclltmt3nOyH3Mo+v71S7r7RIpewOKUoN25VMITEjEFt9FpHfbxPIIC84jg2fnh7lHsJOqoP
XGucVUssuTr2nVkJ4mhkbSTGGI5uFUhO5ZYUVcAL7XJ0u6EpVD4sg+rFKQBKO3HdbVgR3JtVfKjA
FdKmI49dbfa6H6OiVaalwh+/A7f/FVGsl9A0n0xoXW+/7r1JZToXVjHchptEZ8SyCMN2hyp/hxp5
EA9gFKtNmvvdFyJQW5qCzOv6QI4khAO7oI9fq86WvSkwPDmMSsquyZdKiTde6e5gS7IDrot/ryv7
FfIycsDMvfZBF7iB5hSPIwZVudo2pzRRU+/tGdwabjlr/kmtRgwH66rU4lfRhR9rs33Ag+MUZc7n
0Da/vD3U3Y8FRJO1QS+QLvz1UMKogzJR9ZhCnHmWubIFYsobR+PyO1Z3NfQ+uptLt+y2LxJKgByU
soe4kqlnSvCPLegNWUHB+e13ubvPFk4vNDnyxJuggP50XYkOy/fKTp+CMTokOuJUdXeJJUQ77fBF
1NLZTofJxVX4z8bgS3C6fstF33Uh8sDTXicQuBj0PVDQ8NVIh/AxqICtSZjeH0QlgudIrbodsYnt
Tvyp67RjcVClvn1EF2KL0rmcJjcPQkgG9YLi0Y2ZgCHHRu60cYTuWHNcqHztnH0Cj527ljbGblyF
5zkbPlSS/p9zNvp6C4gDhQYCpfUZ0+ttL3UVBWQNVkJgVoprKsF7tRt2oxR+qCVnq/K57IPrN70e
cFnc/+yTbMzmAZ3p9LWbh+BDjy2I12Z9XrqaKiS/kiPVrUWtvqs7Z4u6eLtvlqEXVUpOOZhSqyPd
lswgUBpqrmM2HiGv70I53FjOt9sG9grLaXG3XfKh1daMVJUyTkGfg4aV2DVBbHiTKlkuK23w3168
twcOQwES4Z4Bs4UbwPVEClEP0lDRctAHyTkvBTMvLwA/VZMa7DIjCF7fHu9O65ABaRiZZHrAENaX
fGalYYNTe/raUA90ycr+yDK+r0IKH5BkOUhVdULeB3VtfMrUsTqGY/wxwVX07ce4N8OLRApRDUHp
zR2C+3Q+Shmla9ikD7aRvTRZ8kG2twz37g6DKxSXIln7DQq8nRt6oaOVvqpShiVmszSqqm8UFj5t
vI56Zz8QZyAdjy6rctOQzTvU4+2yzl6tOrDPmSoKT61TPubI4feTr594aQpcb9CM+DTQF/4EY6La
UdQ3XRtrM6+XI/OL2ZQaRPrezhAAboJ9rVox9lJZKp9kTbR+2c+tn5VWhxqYHKNhaolsb2KB+jvq
B+1xrOrcG0lzH61BNxt8n9PyZ9MM2HSUmZMf+lCmU9yJnNRpMGJP4u52gRN2781ANJ6eocXTD6OW
uRPwOA9XOfGQFmbvYh+GjGiNz2MvrNgL2wEtT3D8B2GE5gmreqCyeWMd6NC0D21s2htpxZ3PCEQN
3AJFKWpf6yKkAMSbtIDDXqswaw/I0YwuiGh7P0DR/+/7kUVJN0WHj2ij5XO9H+0KexFdMWmPxebn
LFCPpnCYrf5AQv2fQ2AaVmhugMoHT35jvWXkeT6rOU2AWgl/CRqpWbZ1Id2ZuH+HWNePekKLflbS
/FWDQ6ooInVniKSRVr/fWP+3y59xqEiiMcO2Xvcz4mwaMmXC7dGM5ZdOtrxxOrNKNybszllJIAO+
g112R8omzHS9FXVckSlUzygmyNGPjEZ7FmxN2+09TmLOGEsiBCh63VgPVJx7IgPJ+yltFguiHKVW
MeXegDqBVc2eMkq7vNqS8r1zp1IOQMuXdMiiWbF8zH/uVCUypQLCe/Gqql/VrjrDsBNFex4pw5lN
t+hjG7u3P5t559ha4GFLYWDxG1inR5MUDKUqhVSRiMBl15GDS9Yr5UupW0npj1krjGc1TqVfdWy0
X5xSEt/mqG8/zJKZtAstvcQ6ORndISO8sWyOPmecBz8r2mKnw4p0q9zu8bNB7LVIuvmcNXBTofZG
ISpL9CdrVzXFUZKCw6jYKTRD0RaLgh3GUnKpgJRt5LneR3EvBW4TBLpf9Si6Jnn1JUshR+3SSM/9
ORPKURIlkr6oYmfCHwy6PS50jDDxLDmP/CjSMZOcsUnqo0R7DarRspG8jVDpUzrjiFsn1Z4ilB5N
qo/vNAx5LjHt5jOqnnjwggjfIzc0+FowOaB7JvNVUsL+T9hx+gxT+J9N6CmqYXNBeY8zZaHTXK+D
0gIfXAknfdVjuFyNznlshZNfY86LJNzXyTJOgW4/jSLfqLTdOS1I6ihpAAbmslzHIqpUBk5tc4nF
cjDRoAsCv9P4NuQQzcbKu5MwEH78M9ayMv9Z7Fpl2SH+3xlfZKk3O4+lUT4IG3WqRlZ+SErwSXGy
U+7ET8lcblTV7yCXFqgAvVdkFZb/WteDq2abJF1Bn7eOlHlPXwn5y5m0IaR7MAi3lvvS66wc09Gh
R7+qkctnbRzafVQHoOfe3oN/BQX/DaUpGC8kD3TjSaCW3t71wwxmXEgMWD/n+fBUpBUu7f2fxmh2
RZkcMT3Y4U38QR/aykPzJHTDSlW8GCe/FyEDGEnrydOCoPQXGX3UMr7omAR9Tyr7E4ps72ma/IKz
+YzOyiEXMsqwuQY4irpAq1aKb0ls4NHWhB/04tWp0RnEtvp7alj+GBvf4nj0iIRDFzffXVkFXh3j
o0ibYHaDLPqYJFbvNZXyPcmsLd7nX+3k1axYMtcJ8pbQMtApuZ6V3Bi1QhN296yFn1oLTaqJI0Ed
Xvg2zMEUPdsTCKR09lhlntyUJzyYooGmUdU/Ok671+3xgTLWKbYit8StMHnpJ9tXjMpXMZyvG+2I
09tHxY72G59z2Z23D44Q86LLxzJbfc4MCQ3HjJzuWQ/GU6X8DhOEDQbJq83vWvmNqM/FwN4rw+mw
BC+GHu67EcZNsacXv7xEh6QNDgluYUn7ukf6wDE4iCOPl0ht4r6guFBg9QoCNC2VPGJabxgOZqcs
P5BoOcYSapFF8RPrkV0fau5gfJfn2SuQPwcHqBkcxSBj3n7rOyfH0j7FonKBUd+gIOtYzuaQztEr
NFn1UZri/jHrmIMCUZGNAO1O+of4L3cVXHiFdbFaGM1Ama4Zg/IVPcLqUGEjeAwbMW0F9KuvuKg0
8CpUJ2kaLejm6+UnBUgxleaQAJiADyHXZ1tSL3L+3z0d0eFacj8ZAhx/XeWyABeHXiScgklL7Neg
3IhX+lZN686MgcGgYEdTA4akunqXeaJfOkrkWr0W/QkbyFMozm8s+zsRE2NwZVGAIW5al2DE3DR2
JHEg5VX5i47mF8KrHXLzh1Ib/bK2v2h99dUI6c++vfD+VjZW283Gr4jAiaqTfIOfxt5ei2szap9H
m2jCnjU30HFBNIaLLcn+1Flc/oFwy7r5PqvSox3CNnHkR0naFG5ZT/OC4EZADxgUFaiFCny9ZIq5
dPrQjgLsI7WTnkNypYI+4d7SAkUu5/SA6j8gAt+0vxd8bCU/Ju05tbdKceo6jFyeg30Ix1flQrlZ
un2LxyohDDJimuliQZB2r5azeGfry5h1Vezy6aim9s4ah6euiY41BFY4RhJ09Pwz/2ueswt+chQB
eo/TvfP3n8998ZE/qMruGCvv3v6Ia2U6+v48MgopKt+P6vU63o7jcA47SXbOE/nqeOIxp3729BJU
bbpvkuHFzi0vw6mAx+xqsefHkNmH5UeHZODPXhyHCTkefQPgpi2H9dXqWh6Mj0owRFTO811/Uyxy
cKIr6+DcgJMqUvmgJaFP5sGACV9uxOS1wL1hwgOsb2ViSOdbuyCqwk8z1eqGlCGrMXrD4GII9rH4
EMhPhdN4UQ+BNbZc/jZlDWCmDpS1NH9VkrTry3DjxFwW3s1L4MFIoLGAoNZ7U6/Gtm0LJTgrZvgY
o1Lr1ehfnDgWQl/KY81Vgo2Wx/o0+Ps9/xlx2Sr/BHfImGhCmENwNgMLM+5w3qtRDQtAcoOiOWeZ
dUjn8XsaFqe3F9LdcRchS3TiOezWWzALKaVFTR+cxzZ6NKX5KRVcd10b+X0hPhj9dMTz41yYyZZU
3DozXV54gX1RWaMIzQF4/cJKn0VhWRWUuA0gbnYMC8AMzcqvKzs76EY0bYTPd3fMgtKBsEoL5ga0
lE22RfY1SOccpbiDrRWTz5v/DozqU6U7I7iNuf1JEz94aIOiO8KYpZ5DQo5BASLvc6jtG7003+tt
NvxorK7f1WHX7+NIMV+yHPUlo7Dr43/+OMQGf4XKMSCBjHI9R6NWKlEpd9KZsOm1CKRnodhuDJUU
RaTym9KZH8nb/MTcEi65sygWLRuozSCDF6LG9bgVNaoqR7LmHNeWc9Ht3NgZgZ4cVJr9TxVJmC/E
XCDGFA8ZcW0dbWy/G/Ini4NIAk49D7Go/q5evNAzJaa8J531QHxTu/lHP4qncQpOy2ZAnvpAy/xX
Vqp+z9EWzdaua5Nd3vR+EkUbB9qdO2oJakwg2TIopnXrbjTtppEHOTjrQ/IVF7UnKdI2IoF7S5Nq
K+VWQg70rtZljGQYpwGmTHBOI3PYlbGq+O1kD74CSvjQgFnzodYhuUNjyjOlVNlj3k0tEi3Hn3Ye
hcfOCQ0X+2zDjS0sVWu1z7yhU5OjOgadW1Yo6qvhvMXavLOD/16aPDoQ0RsxzqbFFnPW7IAdLLlD
rbiY8npchpGebWD47hzHIJ2oRy/Cn+jPrdL7Lib2d5qZb2BohzoI91hD/8H29+jY0l7quo2j4ibZ
/bv8FgglsAwCtHWNZ8zqIB8nvodc1f6YWxgtBd8pSX4u2nI/BzD1nGQ3F/17o7QfBMTYt7f9srpX
tw/BGWcV/UfIiGv4tpzWxeJgSFgENybVh2+jRK2Icv/Gurs3rbzg8h8ESG4QuEneqUqYduGlN9qT
2tqfkR95rqX2g9SZv9tB3pjWu8NRuyVuAQV1UyfW7LaWE/JxXOCd91XRk1qbFzu3T73k/NbUaqM0
8zetWU8jFww0S3A19BlWp1gnZlWp1Sm8BCZN3LI09mXRhvkpHrB0tYZaPkaKMrlWkCV+No7ZsUER
bSkehY9IZJsPlOs7Kgyg+YD/Zd9DEQ5eAk/0LPSqOFaFWXxKW8x8m2FWTzkaR6CrBt1lC2e7dooH
P7BnymdSrOzkzDY8IxxNgPGj7WdaUbljrdWPU2NKByLL5NBS3HsIS/j7U57mj2VnZV40hMSkCYJK
jj53P6lxgZZF9zPYyTkwTlnJ7PMc5+Wp4LD+FipR+lQZneXJmJI+UPXI9lnCISktWked3ThuqLfT
oW5M7LKIanY0IjUv0DpUI9pZPQyVLj5A7p0+l1YyPXYSaky5QrlYa5TJ1wohuXpqlJ7hpDiCjHrg
tiUHTzxWkl9karer9B7IUpaTmaPet3cyrfn19ta4cxpDMIUIv8TryK2sTgKFRmZvV7J91kUpI4Kd
Wh4VxuT09ih3ViqjkMYu4gPWDcgy74x5nGNKs5WME5kZ1poXK0h9hwJ4Vh6OwSHQs+a/73oED8iH
qArgVbi+BOi74XKcdfY5ktqdsKpvxNGHOZ43As07p/bVMMuf/xNodpmS1k408G5GIA5l78i7oY9b
T0QSCwcbvg2E1J3DjM/FyU0DehEwWH0xTcRaatMhOrOC7V8qeM93bR1rQNNhPb/92W4qpJzbTN3S
CMDzi1xulXskTZKr0FqNM9K84kSDX7jWBLitGVTbEzJaEJUlJ35ElHcqAjGFpHfAk99+irtLFFgH
eHMYnjRqryfYKnE4S+eWzIzZ+CHF+BkWkW5sLNHl8FodbqD8aYIB9Yfqsy48D8PQZLjE2Wc1j7nh
u71ZxQeSI9IsUlI7Xgzz3n6ve7fi1ZDq9YvFjV7Ioc2RY6UJ6qN14glb3edSs0cQ42VJF2QqiONo
PKeK8MdC34gCblYuSmFok1H+WbD8QKCvx0+SNsr6dA4vGfmj7diPdVf5cZLtAItt7MXlV13NLkOZ
4GKWqaWdsEYziEgEldRyVdG5CJ7aOos9zJa1QywbnR9mdunRelKec8uSfr49yzerZxmZGJDvCscC
xsL1S0aGVkhDlocXuVK14yzs9ikwAc6/Pcq9qSSdWBRM6PETU12PYhtBUoeyEV6a4lBOgZdN1NPE
+KHMt2SS7r0PhxpgzyVug/18PRJaSLlepDaRfFw3aJuVeMlWmzv/5sBm1v4dZXmKfw61PAywxZMc
6ZzoiZtZox8EaHM7O8oipfnx7bm7PWXIiBb8PYLDnNI3ndtSyeuclR9dmibiaEnObYWKkRh8W6JK
VH4ccrzkkmYvqvzz/2/oNdsWzlLYgM2NLkg7eomtH7LkYz89FLb6bbTNoxbH584Uj0Zcb2z+m1Oc
dwaizBGOQC015NVnrIH2REXY8M5m+FDXLTytyDx0vbWByro3Dq7ZHOTIGYFeWB2eIXpkYIfq6IJ+
1gvx+ZPqFLFn1saWJNSdgWjhmlSq6DncolyBPI8qp0l4CQv43zBggl1iGS0dGmVTrP3mrIaURbuY
SGJpWt34Z2j1nFetzp4GpyKBpxsrfVfhRbYD6xu5LfS3UyOCfK+G1oz6ZNttHJy3e5DxaZaxaGkC
3KjyCynSB6y4JIxXLOU5FnZ6yrox27iRbvcg1zstDaB0i+fgupJUQoJy6F1I50AXfyyr2g3deJzl
Qxxo5G0bUcydz7dYlZIkwcpeYErXG15TKf73UcUrtQiNVWqMzI5j6jthKFuAqNuzkkYD5UxqRrQ3
wERfD5W0KN3GINsuaqrI+zyBhznYwofU/zLU5kbwcGcwEOsqQm5U6GkOrN5LHcK+i+cquowyY5R6
qXl2n0S+LHXe2Ev/1WgFKW/4Y4gkcs1x3TCZ1y83JaMKrUGLLibV9zLvX6Jk9vUm2lntnlCi6L4Y
9vdcif2sRrcvHjfWzJ3PSMVjmVhuI3L71evWc5zKes9Rikjfg9rJTyJtSCW0T2+fm3eWJoEYQ+Ch
LpMLLn/+z/VQdSADKylKLn2JhKjUf0y7GW129UvL3O6mSf7x9nh/P9N1/MC1wCYAm0IrjOm9HlBp
1ZrYLE4uU6MUiznQuIuw4nSRZ8M4mdafl6hRvLdHVcfZWQR+YOkFyvl182mg5OUHVDt2Age0i0Z9
8qHOo8i1Y7rSaYWXUiDy+LiEr35bVLanR4bpEpPRl0YH7QWNtvLFbhBsNVuudylGyLFQLLGRXt+2
kVg6i/IvbHoF7M96C4a1HbVidOKLmQ3vAYp4NMR3cyS+KlnquL1hvURKcYyFudeh8ttqcuhFe7Yn
dQOasKyR27lGBoqciZhtTUZ1jCkbwMjEFxD2e3nMLlnr50P/gMo44rHWH0vPiVj1TRDCxrCraLh1
5iCNZCm+JEkenOQqK56gwf9XNTH2J0oBi6ISbD+bOuT1QtLjMO018JCXhjux1KbC150EWbEpOwFP
3I9Ge+gTQKnVpnDJnUuDpgMfdsm1F4nH65ElCumRMER0oa/UurKTPuuSkflvbxTlzsdjlAUBCjVi
qbJej2IaaeHYqRxdwni8YPMN49BbfpStP32XM/lJM5+1/GiNMdfJLl5yDelbFltHfijtp2r89n+5
Wv59JGuhEf5zWHSDsEVhTtEl6WAz49B+iDOAc3m42Yhdbo7Vyr0aaX2zpCXKjU7Hy1u6Hw5i1zXB
b1trHlWl/b182nDBoeap8KxI/lXrxUZp27z3janeEgWRQS5I3OtXncGdDjon0cUQVvmUTxSV8zEF
ODHY/RHFV33XT2gQd0INn4lrxpMAyrbTc2GdcNyYYcRpnEtlbrmNamfe2Ml9AjNPtfaqWueqlyLu
5Jd5aB6E7RQvqZl1hywb4mcJqavKjRu5ciulQvQHb4enRhGyq4pcd5MwBaoRS9XO7OTxBT5zfTBD
ZXqvFrGMvSBAOwdQGUd5hXQAV2XiFU1JVsFprH1pjFL8DFoKmC4Yi9oz5C701LHJD3U9B75tF+CH
Z9dUOU/VIZaO8APag9Sl6jPaVNpHaoYvrUJTdwgQJq2z+nEwqqd5mHZGXcJYi/Q231n90PBMufXu
7R1x95PQe1FQZkKUeR0AaxUYYQBK0SWLDSzGFmnZOe6Uw9uj3LkQgeRCwCMy/Qu/vv7wUhZVGuXC
+NIn6kuWZc+o5jyFDqri2N27yoJUfHvA+6/1vwOuTsu4FYrcx1J0qVvxGJX9K5HNFjX63llCP3FJ
nYGEgka+fimnNm1SvzC+WHmZvKaVsmCE5NjHIhrGAz5UvqVOoxeIESozHn4bZ9md0A1cnML4QAFp
yK2G14MkzOVuTC52OZ2HoTipVr1vyMZq3fk/LJKFeA6qF5z+DTtVV0rAbmlLeKHkrWtgRojbTbER
Yt/We7h7gNosnR3+Qnp9PZ+51JVBYyvJRdLDKnZzmrJu2lX2oVXq8bmpYZLVmPlabWp7UT2k/gJ8
982+sry3F8+91brUuEBJE03dKfoOWtCadXIJu9KTlQ8YLT3jIHxo0GyLt8qw91YqXlYAprj6aFWs
3pqqb8GpkiSX1sTNEX+IhBVTvn/7je4FT2i9/+8oy1P8c8kU0WQFVO6Si4qbjAgkXmQ81mPj4ydw
ULLPtfCBGITy49h/cJLmwTGCjSPgTujNE9hUSmm+o2m1ek8J79EuH6vkYg5OZyL5FlXvceNNLo0o
qo2s/kbrfwlj7IWxw0c0oByvrnknTJzQ7CkbllUVejn+lbMav5Py2hdRfaRu9AyLdD+F9iHszQdB
2NoGVu9OuvQC8eadlKBA23Tpxo69c2DAL+XZEA3Hy3YdOQ5lCDQyx4RGM0X5aCrN+DCpXf4jS9vY
dyIZ7GCYmcGjZSXQUKI+2bh/71SSqHHAQQM9jC7eDZYcMomi9CqNvhGr3kjNv0qx9JmP4KtTups7
7VTp0iPb+7NpDh82VuDty5PTqgjULo1tyuaru79KykgTqTFfsIU8DV29T0eS2/e96AHV/Wkg85vq
18VxVKl/GNqe3A0LpA/WIhxiHsku3NjWoVxtEMRvuFZ/lV6Bg6E6CWsBiuL1xpCMLgziQsj4mE2o
eoI7P2VpLvmOidSxD+638EAXvXRd+yeJp+ghnVVxdpxNmec70wMWbKngU9UgOF2tWDWfUl3uhuHS
9NPXelZxNxbjsRQTRh/9YapN5zjF0tPMfeC9/WVuN+aSjKPKBgaCcvc6KMOtr++6vh4vOkyK5QNU
03HxHH17lNvbCswpIAsYO2Tg/LieZxh8Reb08XDRQu23qYT7xs5arwtr+nmlsYWnvDsaUwFxx1lk
B1ajTVTH0B4Mh0tsIcxCcpZVUu71tfEQtVuHzZ35ox6EpQUcXrLS9Vh5aeXYtpj9pYlk7Ar6riCj
MPGAANO5cYAsp/R1AA/dhSI9uBCD0dY3ZKGzSMNM6y65FcxuY9nfFKFsdbXurETOaJjwiA8uYNHV
Ri2x/ZvSSe4uhIX2t0ory9MCQftQDCI9Y7aZe1pX2O7YF8PXfC6ijeLhnU+3XBGLIwxx1Q1MlStX
hVfHOxqp80EqpWOH52aqST/lUN7Y/He+nA3YguuBJg/H0mqVyFluDgRNPaZgQuxagGkPiZIPD3Ly
35utoKqAkyz25TCvjfXRrxdhYY+6aC9lHylenvbSMWAKXKeDAPP2TruzSCD9k79TGl26yqsTzUo6
iLOF2lz0MDuOOqhMZLDeHmKZmNU6vBpieYR/oolUtWczqxgCYSjMvGu3DW0PJ8xC7/weaNvbo90J
DP+uCJCRuD4hj7I6G3OpCnUpi9uLcJIfipyeUivOXbWSn6JUI62brWch2Q9DWv9SavPU29pW8eW2
P8f2xvWVi4s5vbm5wxYSShsnzcUqbfVFzXX9Bc8ne9HlK1wVLoCfzVrsVllZHd5++TvbAe4JyjCs
GVxG1pA8gTF8F8mhuBTa4GmiITbJX5Rc+9TnwVZ4cGc/OOiF2DYVGJR81iGayDCWU5KmuQT5ez1D
KkXeh/noDfYXtUk8VMT7VPa6dHoK9fOoTc+1c+7kfS8p/3kFE6YQJTLdpAHIqVwvr8EMJrNpGoAv
RlR6wrD54MNWhng7sUu/h2IiZxzC6OvsTSsttcM6NDhntNaBtoD1jcfmgObhpx5h241Xup1aRgN0
CjposbpaF/UVUvh8bMfgHHfyi1NLD2gsH0ct3jg8t4ZRr2fOUqhwZDnDACrPw2SBg0+1+Pz2krw7
CLcDbF+khm+q21ZnO2kRqcE5h1LqTlm361T5h1xtuQ3eHmT0yvD/xIeaeBn5seuXSUaoAqKMgaUV
+mXp6mzPF0kWv+T6KGMQxMAofbCxb2QZJuSvFYQaGcQRxl5LMf6EWZ27c+dErlIC0DJHaruT/BiG
068Yb8WHRm4TN5fa33nSfK+SdnTNrviSVMEHE8U/B4uUQz8Mn9PQeK5pLwD/CtxMqQ62Vb9CuQHW
qx/bEZCf6nhgSV/koPuoEICrc+nVDZmvmFvT5fc+KqlMLa7BdLk3z0kXHbNMex8lfeMWkXHq8Z5u
xsh3Evlnr4C2qvmbMRjOfRt/0kLzcxjIwkWFxrOGLnflyfgN1/gpL8W5V4wvtdQ8to76ee7LY1dI
8NiadwDPDiMfVBoAhXd2BZSlMckRqye5nCfA9Dnu59O079XhZDTZR1Rudlbs0E5M3/XKjN6D9AST
5Qj58iWZ+3d5kHtOGP+oc6hgYO3PdlB8mnt1PyntRRsTctC00P2swhYncPxJU7G663b2FO4rXXvf
0CWdDQlFkjB7ElS8e8zlezvXPM2oKj8TWe+mKEPCwDIfB8s4ZEa6SxzrWzl1l6hQH6bY9HWRvExz
/a2YrVNeK8d5qs8aEOI8Fsc+zB6ZTti7CXhSAYduiKOdPGemK0vGH9vIH9qy/t5Jxi6bm7OtRRD8
jfeWMse+FnXPmYk0QqsfiJTgfSXCkwLIBKpanVoVnotaGB4Wtu+Wd1NDDEmTduc45b4tIk8u212B
prQbI4nn1jr85WLEDbBQxmmXgaWVKYO4fZeeTCn83MXDa952P0BOKe6k9uAGRTUlbqVP0s6Q1cKf
lTb0m5p0SoOvtBvqwoY3mOh7SJS1H8D99jvZhNSQc+oQX6pu1khfqjhrdpVpwFILpOBrPizFyjoD
XV5O6kUPevl3Ns1S6Vq5pnnQ4WIfu29cMcYZ6rCdSfGpmJrJlfpJJ5Gz0w7efxPLT6plR7SLBqSc
lt8p8BfwIjzlIJLW32aoWy/xFES5qxmhvk8NHLQjuvO+5OTqUxj3kGknkTXPKLPa7+RmzndSJuHd
xuH6QTMSbS/hAlI40bOqz49YQX8yU+uUmbLfT/IBmcRDGM2fDLM6BkV2bpXieVCjY5dHB7wfvalW
HsfY2iccj3E9nIO4OpTJ+FClLYQPJ/yijpKXzYq/LIaoMS+1UJ8srfktwvE5au1zrLUfgemeY1Lp
cBqeQ/AJ6SQeEJr/uXzbtlP8kOirV5tPRdF/j8r0gvzZQWAYTdg+/0q5bSZbhh6ZO6WXiOUMCfXS
FSKu3KaUkh0uJAf41udkMh/tYUzdVlfRPM4vnU6ZyBr1bKfXZGmmiXmlE30PIRwOsvM75eVcTcYV
zuhxiGsRB7Odp7lSHmxF2iWK8q2Q509T0LGpTGdvxMgSxuojytcPSaj4y1E7RLLfWvKHSFMO7RB6
xqSdJz392JbKi9OlLGs92cmNVbhtM31VxJy5dVg9d2r0ycww2gxhCGty/qRb6rNt2H9sZ6ZxlB4p
PfXu2KoPMNe/BNH8pAftz6mdEOOmAYxizwV194ytWO7wm15cNi4qGtKBWRwUK7Y9s4+e8rzCCpwH
DIVC/V/5VlbaccjkoxPW34bEgH5d7rQcZSPJSlKvnWTzAx0PAhhlP4j+R2SHMgIjuKGC5+qE+c0Q
nW9FuXA1MXyMkIlNJ/u0LAiNEsVQ1T9RCNl3cfMB7O6rnHafo0I5JW3wWKcmVYvhJQucT6EavnTM
RR6Mz2GRv6vyMfbUIsAFVEaHo6OYpmf28yjlDwFwXc8M5pMV9I95rP79/3TVgOKD+QGDhqMmK++o
kNEZaaxzoFknla/o1b1+nBoAwX0kpZ6ORvSOhbfT9AzZPOkx0+ezLkWHsMLbIe9eO+oGshkcix6H
My0KP9sUeZZpqwdLcBDPpyBEQEZjgyC2/KWXioJ5Z5v3RZdwhUWvXaMLN24N2ZNIbTz0FiClyiTR
WhGeDA0c7NtBxZ0gH7AferYLBo064Tq3zUE7N6rxP5SdR3PcSJqGfxEi4M0VQHmSRU9JF4TMNEzC
I2F//T7QbOxIRQZr5zDTB3UrC2k/85rYOatqrG3sBjpCKkT3sPRpH0aVM+96Q463GRigbZ6LF2O2
uSmw7d58/kPeE8oYHNMM6vmE+qiZX2QblWijbAAOfY7YRr8aksRtqWTWaalNOxgmqDp4v6T7IamS
LY5VwyFPxXSwhCW+iqpRdxr8nUDrWx65tlJzP+nj5ZduRNVTHnXiV0FJ4jRndrlXbfx+klhWtxLe
1a6fk+pUY0sVTs2Q7rEwFPdxhLtiq4loP9igc+uybq5EjBfxD9URyl6of+uQTlaVxIsgC/kRHV1Z
JX+YshjG+blurukIXCSL/x6BfBRALnSJd07jtpuRV4DjRHe7fKwiGuOllj0TQA6bqZ4fpzk9fL6C
l3LR/x6RUpMK+B9d88utZPUyLUdLQ+mnG+7nWO7raD4sDdAHpHAmV27ScQiqVkq/neN/BCW/rree
o2m6qdvkwW6LNfyrG7800l1uJz8//3kX9ZV//7pVvYZzwwa7rLeNepoP8YRYfuy6XEoKSmBGUcK3
KKN/zBowK6aAhHTfsYW5NjHrYv4R7K5DG4BEkK5Y6RCs998RtZgkJXgXtfdqSh5z7CR9LW0O2Zwh
brdqnFrR4EeRcevwdsW8Dl7UbP/rj//zF/w2HP2jcqALC1ecOikeuuJtkXeFStCgn2FfJh0SGoMa
WvrT5yNeFr2B8AIRW+caV5S1n7Puzz+GBILT1mDVtHvL+LUyh8x8R0TYLylt54Za1o9RQuk0rgFR
Ly+0d+NeTPY8uu5SxKYGYMMKeq1GvGknMTniH86sEN7BrYpb4adoo6HefqVo8m6X8dWAHJBi4nRz
tC++WqP9iFmo1O6VSozIojWeRGePB7JUJ3G7REN/6uve+OIqkw7oZ0iuAR4vLxZ7Jd24eE8QfQJi
uwTiqnlpwgFL0qeVN78zWtmfhyhbdldW1/h7S6+8ZOgFK0YULhv/W5PVP1bXMfJec+fZPfeDsmrT
7BK+lLBZ3cB2DxSl2qTF8jRK62Cq41m6GYTP8mmq0399/kMubrnfvwM7ZZ3i0G/g6sV8D3HSTmbW
2OdUV+8BuQlfH8Zn1y3elDgwB+1a8/ldEs53k62iYQ0S+T2XyozHqk1c0sKxJWZKluiLOvY3bX/N
xPDDcSyE9lAspWt0WSZxxjiG6xg558Tz9W61bPpvd8rvqUP4gE4d1TUIMBdLOJNGR/poOOe2brl0
YZfbjXOl1Pu+z7POF0BHKG5w3N6JcdceFD6jtJwz0mSnwno2vQItN7l1jP5smkA5aCMfxkq7tZs4
yGLrOS6N8PMtcnEi/v2df/yEiwvBFtlQZvBPz8XivGhuf1Az88pnfrRaq18JTA+0Jt/BpkWdJp01
Czg9/+/VurzXfn8Gki/08lxk+6jQ/X3iupKaICJMSOipSkjwsE3LdDtG/VbI5rmPmlMJLxZ09yMG
CFvbWp4/n8X3WEdWkl4S3R1oM6snxN/jt4scR9izzhm8aC8hKdtxVp8s1An8rBUFzqRjCn0qgm7W
mnUgzda6k1WpPuSmIE8onP7VjnrvBxJW85fG9AZardHSo6DXTm9xoyehK5zqSFHXuSsnO9tIbAUL
v7ETtCJKxbkbjEE90FiuD2inmGE74Ab1+Tf+7ob98VD/nmPos3RAqFDyfF1gwvLKzJIcY82zIZO1
LqT5lRUdIycOvMXdt5pz63kjj3fQB7nl69qy+NJLzo3HvZMGOClZ5bUG3ofr7oHQA7ULhutdB6/n
JkiNmEpZomprpQZWoY3g2WOJcaon7sap8ZEoDKFAXKUCvavVsuRrj5ablR7bO/VYFOTq2cspa5aJ
/QYV6yBxblLS4tajDHDl4fzoCP051nqK/3hQkKQqnLpmrMG1LRziUu3GwOIkTGyYXJ8v84efxY1H
EZqa8LuisD0lkdmOFDhXElW5bcewHsOr1+tv8ZjLzUTLFSV7VGyYwIunSamw4qwE5QpdnzxUObJk
W+j08MjFySyjLm8PUaQDPZucOaAbnj0q7pzfxVmRbAxvBlQkSQ9rr6n8OjWisAblFjjO1ONY6to7
BFyynVIUykZP63IbSUoYRuHlr23neocxs7+PKRKZyoJd7JW1uozt1nOC7AewYBxX2B2XSkNTZS+R
C14V0qrpE/tpvmsWm1W/A73rG5RNKRYlmT8tzV2L0sfny3cRYv3v4PAbaOtxGV2GHrTuEuhZMGYr
WLKsH5LUqIroy9ss1VVJxkDR6/MR37Wh1s8lReZOoA2sXXYRMAbtXYFU8Dkxm/ulLwu/0Lu90ypf
itZ89ERzM8TVlTE/ejlRHgSTCB6Y/uUlOX2Ri2VGM9ok4IeWJ6t1QmP42thmdq7qZty1SHWEXa4R
HLSed9dwUP1aUWVA5fiqn+V6773byhzwFSlFY+iS82HETWs4iHfBQrZR0LDak9fnQe3lt1SenivX
+W4mxTHGYdTO5TVZq4+OK3nE/w1+8X5nnkhjOaAEnlvLVmuNfwqKcO6Uba25evx8oT/YWgCl6E/R
NAb2fpmzgA/R9bTKHKK7Zm/O470zCMsfJWY2zTI/oET65ljG13RlUXw+8kfXHxMLG4QHluz0oh6g
SjGvmSMj53USdr0+7zptcNFVdsdrO+uj2B30IsgbD/EB8G9/X7VankW9y3117jwn2WSUPXciNZoA
tvIvvTXTozc6xWulju0hrrDwyRsdARQV9R0qtfqt0tjGy+dfv16Fl/vrj3f3stPcDPk8DFnvnU2J
0mA+zie1pvhGSRcV+GdDiCst1w9mG/1IsCMIi63QuItYqphi/ljvlP8iXrsyxKW+7CSQFpC1hCZl
I47k9MjHgG50d1muxVeYER8NtYJ8yICAt73DTepdRyMPbMcKLzsmUfI2GeMTtmDdlYv3g1XiwfzP
OBdPtFgy1cUv0T3LodY3vKHPphLj7eVF+4W4JGnNKx9m6u/3BSNSmCSBoDV+2Rk3I2tu3G5x6V9Z
+YM9p3lguZUSFENWbkXfRoE7L/HObbXGj9GM8eNGGXxPQYy29dTyNhvq3tdVKvDtYEe3potS+cRt
BvGm0rY1KMBDWZpqUJMI7as5MUOA2F7gWBnyznUtfbeJzdOqnbG3aP1tFbPVH1pzcn9EoCc3iu7F
2yiyZ3qBIOCn1Ju2XgOmE2Z4FDZz5WxaCuPbqjPHoBGVG3j5UF2pJH4UIP41SRfL0lqSUwMp8EwI
QGW6fW3Fsuu7eDv07bmo9S2GXDs3lU8W7QkxXGsXk4J8tEosEC7T3CnUbv++TxDUpqAuEWtogUsf
HLj2R1QjKjxSSvWmKmBbJpmYCe+94c62myzEJ8DdNUPvrCmARqOjXIKMSkVYxpoT8MDbJ+RctVvd
nUkkvAwdjLaWOyOaBkySs+GfJEV+WkutcrvkBtRYTdBorZwoe8HWpvBtXI83XrPuTav1dhlY26EF
/VigAW6arW9kKdF6am71fBahk6vxXuYwbTlDYMkTeDAzgpoBGUzl5/RTfbPlKp5puyCstrg30ayI
ne6ONOHEUNzUcVoGjdkvh6qLMMYFbUnfiNSeUXvjmEozf9CpF9yknYKP3tgrKHSMaru1i9HYNAWw
9UQVy4b0Sn2NJccJimoS9Hk1HIcZSowyRuVpVub+VEhR3NeJ3R6j3iz8touzEzKk6T0F7DwENbnQ
9+sUX5/GDplNs92YdoJ+zpI+Nx4kE1VVjG1eOGKvdZa2Sfql3JoQLfyFS5aiXLqElRM3N7EE3Z3H
Kkat+UKCl6t5WEVL5As5o80+ZcNWi/Vym7q4D6KNbISdQNRSc2OAY5qRBJOqDbuFpdwSxHS7pvec
YIQOchDSXkK1EW6Y9hItz8ry/D6roSVQ0drOhd1sxeg6flEJxU+LLAriBLlnI1qWXeFZyc42usWm
0ZUNwVzj8Z0aNV17dNCvnqsPAg8MQoCFIi2DCcllPbsXRW4Oy2ih3KzhELXw+TZlksDsGn80TQV0
gVU9J71wfKUY8teUbix68o3U7+fMmpFNQWQ0GIfcOtD+ktss6mQo4kULVLU3SzTuvF+qtHKUYqXg
lZ2rMFaH7JTEkzwRiyRo/BWPVe/OoT50dJgcULFtUrQ7mbfazqxTsAeCvyjt6+6LPZc93fy4vaeT
7X7vK25M16PkW4NxDaThLti/r/3eVDg7bWjqWwdV/m01t3poJkjolymL4kDkR/1e1x4BtAzbcal7
0ycdqEOUJOmFWQMOf11q3CLpKOh8IrabxfTXarsbboa8ib7JMZEhQjpp4Fret042S9gN4pfImw7k
kqJIvyxS9USwYd/EWpc9gSMbH5jKEgvLBrxTWZgh/Mn50ItxPMAfR99qaV61Pko3RSwz4PIDjRlF
EOvi5fAwOVb9sqD0e6wIXwO1n3kMViQvBh/JwevN6oeSgatYlE7e1WOPxi3KTzs0ZkY/oyX10Oox
n5IqqFphubmJNXAoseVOuzlt0tNUaqy3HSXiCSaNvcXCHVonh3g/4W0QpF6J0yGJ6w6Bu/kpBmzc
+zhEIb7NX/aC5qR6bWO+i8bJXCmlYWkCYZBWy0X8RlyTNpELUxn1JdXPLecmS+VtkxxzJxwWE1W9
6UlHV1d0fX0lBFjfkr8CtTVpXq1AAfcj83KJp+yaQlT4LYh7SKFHTe9fOvcqyvE9aYIYmEOHbOmK
W6aVdPGeOIlj0E+3z+3cbtq1la59l9Q3Cnc8GZRcRLQEqTX5QtmhcFkRLY7ocX8ekf6G2/71pb9/
BPB0Tr+1MsP//hFNmY6i7Cf77MptWvxKe2PNNRUuyFhtD6DbfMpTG/6QsuDRxp4I0d1DW9BTKN7Q
CEWipXfSUGIb2awMa/5FZRU27uOnVr2muPVuVfitpIpcU2s5/p03XxxlWu0MBRmS27cbpA300GlV
d/v5lLy/DtFIQV4YJgN+0+/UU6ncjkkG0+qMYmt3ky5xfcqB8AfKkqG1s6Tm/efjfVhlWMmiMFNX
fabLjl0iVFAHnWWdI2vwmcO6fszGU5n3YQMdsMwxaWYZ1kz084E/imf+HPci4ewySyJbalvnpkQr
y9m4dbNb6hIYDr3jPJiH4rTE7rUN90FWRj0FRCRodjb+ZQ5Ul1qTLlNunQsEUb1kOuVjvTe9r6LG
mqLZTitQqpdHPBemrPHVYbibAX5oLW+63MzZra3cOuAnphY87PATVpG+aDep9fr53LzbBKtMJNLj
NCXAbr5bEydXNFdBsvG+zj1rx9nNqWRpjp917rwbs059+3y8j3IbOmnsOPJVbvOLY1gMS6U6XWID
QtS/J9Ngb1Qa+8GA9P+V7f1RdgMGYkX9QrjDtvDvA28rRu+5eWSfqzmtdi041SBSCMNUJ2mABfUo
YJaLuMKufz+ddNBAwiOprVJuUC8GxU1oVhQdOdi8SW70prtx6T5jf4O2o/vwX87kCu5AogAqEB2Z
d5IrUlYwebLWReRVngxRfnOUfqOW3pWc7YMvQtuM07E22Vmvi8sb3S14s/SBzq5pBZVS31DAPZil
u1fZtZ9/0bsVW7+IToiNgzltz8ssPk7NZZKQ6s/UwPAAKdYWGego48ow77bg38NcZvJaUg952bm/
h2kMQkCfgO/zL3l3gTMEGTq8WcqMq3zM33vPUJBtx0rLPiMD6w9Alyjsfz7CRx8BDoEGAjIOwIcv
liUaGg1tDLRhANQbe7C38S6pYX8PcLevXJ8fDIXRzVpbQT/pvQy9lqk1LFxHOTtOTjpl59+6Rjl4
ZnflxvwtWvLXEw2nCU7ASu7g4L77psosAAghNXmfEv+c5ziVRwsViK1K/+kbdNcWuQS7DjwsB3Zj
ZXc7Bx+PQJ+V6YeLdxFy41W/bYXWnRJHlVdO9oez8J8fdykv4KROI6YmjyFeUS7uH6hP68X+80X9
4AD8OQHORSBYaMjnAjyP72vXvk+x9TPIjYLKTO9X4ZMp1V8/H+99qWGdcQSOqMRAiXjny2TEnRUl
tbXK8TTTsffmxe8XbQhqVzG/kIUoe8cth60scnnjLmYaAuxpNvWgX3uiP/pyQNGrQQ+MYeCnfx+Y
OU5ctakT9KOa5EuNN7qWyZusNsPERLW1HK+czw8/nNosEi8qkQgsrb/Ha6cC1rxkvGzWcA/TzUCA
LE/jdO/YVe6roB9b2j2IJM9wYnREUvTx+5XJfxeWMPl//IZLUTCKJlOcKAVPL2a0/hDlgeFkb0Ub
/ULFPNsRsddBmzWeL4aB35cttV+CXvXjCsf32kY1OMlGKzQ6GwAW0KcgHXTnhCJJs61a9cr2f3+j
EXsB71/pZIjcXnarC4UwsmlGZE1ro99POFNsp6m6FiG+H4UpWZW+AbvgrnXZh7K9dFINGcX3jjEu
d4MzWaeq7ooqKD282ZEc2pRR5NA+M8UjSiKmNdoHy1tNUmsnOnqLAQjVLcuXz1fqN8358mLCshB6
J9ZRNBkvrnMeVa1tyS/PRoWZQDMMUZAmMj+6lIEPShzJYBgpGtplQlQh3EWHcEp1nTcg9/NmBF5e
uPZdWYwm0iCNG+jV1258BsgQmHIxT7I2h63TW0Ngzwb6QUK0WDe0noFGR5kC1O/oCbmZfmggpIUl
FU6A8r0ZzLBUduDgzL2iZk+Iu2oI6KDH7o5dduMMpOeWG/1M3PJnFSktAuSNekOvwNs0SwMYtxgC
U3lV8IkI3H4C6KpYcNrVedymxpBtKNV6QW04MGAcRMNz1YRW4Xjt1yRuEBeJzcgOXFlXoailvPIU
vL9syYIJoAhrIE86lxljOmKAVi/4qEaj+ZRV8Q623wO06yuPKJ4L1vstt0qsoUK0mu4hQXpx88AT
gYeDXvq5g+hKTaxQA9mUFAZVGe9qYUZhm1FgXhbFuB1pEwaJmWHGMgNJT2zFDjvFwLwJ+oBfq4O5
m/r2tS5xHVIr5a5J0nPTu1sjdt4cewG4b95UdjuQ6xB1OJ37r9FpQ13WfZiZ8p8WnYqjtXTlZjSE
3BpJm+xlNHSHdq6fSjj+GyWxG38Z+b8ujiH/L+kW2JZN/VzDMnGhiS+W2aNgjuMGedjjHNffqb5Z
fkwlxm9VDFdg3yFzXC8vUxt/X39cP1qPsRYh3yXdW03IJzDmwsd3dAgoJ+6NKj2asf61yuxbOcz9
YZBUd5WoH6hWVo5vIX/r9wl6wvmQ936XSXHDY3yoFPkjb7s9ksmq3yYrC4heYgjYysQ+LX6SkfnY
OFL3M91DRsve2UP/NtnJ965xAAUP27poH9Me36WxHx6Wsj+PJRwL6c3eJpbinM79MVb4FZOevVjC
/hbxcnSdtbW6tbVuHupUhLDFAiB8d2Zbn6mu7XIVI6JB817m0XICTVpwrsYRnyLV/NEX3plucYAN
2JO5YMvW42IxpdmXXtV635TVWw0txjexQd+icXeiE5X5oNQ3ujkuoTFJd6M22fc0E86vRKP7Vksq
+NnXzjC+JepyoJO+cwbaHKkLjn+egIGXuExGLkMtslKRTezEIxoL/SYT2nFu20OpalEga8p9c443
j2ufEiTKAruYKOHVh6mfvzjxXPn81UGWVq9cX99BR/0aIRUiEU1x2zxRKEe0G5mEdjkIL9+ViQC0
S0cwsJEO9jn4rS9G70kOYl8mRVBgxtpqyAMpzk2lwSUazENTU+uWZpB5bZCPybaqC0Bm4rkdMChR
q8Ogv9HHCvrS2CgVTcYhC3un2GqKExZ68kbJ/W5cxMbTavqA6Yk6wCleFUg8LhglPzRUMe0YQ11I
Eln1o7WmEI0orc0262Ao8fqtLAN1MDZGOR6woqdAeqgsZ6PmSH6b832D/5Po7UOcoR46KncOyvtz
amAnZtzaTf0zs6qvsZCbtkr2SVKYFE7JvovWAcWo/7Ok1sabjJ0UZrhM2gZX7Bs0wvzRsR+1tjTR
VchLf7Hbk1ZEG6ewv1Wm8kKlMTBc9N11u2zpKox72AZgtSDuJFXV+IPSPTZj+iWNgUEDm9WCCDWN
jetSTeSnesky+dbc/ko8Ai+z/zor+RdbtL5iRq9TXj21bJt+MqCtYWNmnhOIRo3hhjDGUESOR58S
me9lWQDahHtg4NLvtzEFQ5nUCZWN+VeefBlpuC6N9uh2/SsRAgO20480Q9B1jhApgEZ1sJNYgbPR
/KvLnaCyrUPmdMA8l+NKRSbiDSeK/9DANl6k+2ZjPcRK8yBdO0xy9dzD1Jq5wdTCDrPGoJvQdkcV
7CRF4i34fVDQbQqVpAxEIfe698Drf6qy7EaLmrXMbAZohu68oQM+2BxaVZxnpOYDPDFjroUF16/8
bGTT1iWRnqbkLWMPRo7+hnxOwH7Nfb1/VUUSoV0FBQrbNnoXFOctHjMLyUx/yG6n6OcYQw0aTyNs
FZAWG9m5h9aUp0EgO8kHevJXXSD6bsLgwR5AzWSguB6T3LLPm43O/VfG9Eg694s9Tsy39oQ2tKBq
ibeKM1s3We/uKY/7lWY94meJBpY/J+ONmLh/3J9t1h+dPN3UHc/nNOFOptt+jrsiatYSWiDtpiRC
rooHt/+ydEjVp3BIlNf1r7E6SCQeN2Bj74XLXmCWnDF9zjUZTPDD1eUNB6T1M/FWX28FwyjwPGh8
OMYTa9+j+iXVbF/H5YvVGxu3z0O1UjdG/zrzn4Nc3w5pfxzKOagy68bI1B9RPe+GJaUKOLp+Xamu
r2IlQpULhiCeeRoUMForR5tfZstfHIp9Cdmnt2VoMnbJfMomX+n/X6e2hyvVnmQy/DB4lPTcfIoK
61dpY5OlwJqRdnEbNelNguqT65SnNPNoIhahSJZgPa1Z4wQusjM1IJhCVW/xOffTuPY9azhRs36o
kbZcCBMLayG/rl/L+KnGp8Bf8uikSDTEo2LcxuNjoWPME/1szGYf8TAu2XSLZIyLckZGsW1YfbQs
BaZeVhl+7SyPloc2WS6/zGldhDgt3ESdg++RCbAfHmJvO696oZ1QwwDHOOaBieJtV2lfhKSivNS7
wukOauG+VQa2TWq5zT195yCIszTtppeSqvdwXo8EVp87s7POes4GnsbiPFTpI64qOxNCpZEaDwZO
zn6BBQCv7hSizo+HTNFup+RO1b7PnJN1W7YdrJ4m36i82Tofb6UPcfWWVeJoR8Z3kQ6HReo7YyC5
WeZThkrY4GlfhszbxjT9CETm+1aDaDpnvGPigUftJR9p2fXdJirSH4UCBKsFrKxN9L8RtcnzXavW
m7kjGZ8gICY0XyE4Re2ushXoOupxEMauLAu6wHawbtqU/bxeJiM3/tDAR0NRxDc7WCPx0h2Nornv
3fKuQPKAcBYQZoINtFPuekV5zCqsqPoHZ8nAolGSr8gH2Onrr59MceOV/cmoedAzd2djB89/Q25u
T9PPTqvPnlRuXawUdEWeonnBHC05YZ26H1mz9TdnKpJ4SH55xfC1nx2IgXRx03qruNp+ZgvBntzB
pDooXn/OJvVHO0RyM7AHizbelQ3Wa04rAqccZr9Ik0PD5Ovye6lGJ5eYbItTawA19i2yq+nk9Gka
4kx0XOrmNmvoO1j1+Pt4a/ySYi58J+luu7wBgpAQ9kda6OFLGqlpsADqwdbR1Xb1tPRBVy5Aaocg
0+AyVpP+raZXjmS+S/uQN8taZa0N3iOl3Eqj7vZJPh2jdJxu8sGob8hfPNC9pY8y3rjRoQhLgB42
31H1EHZEAF3ywVHyoJXxXVQogcqLpyr/SvAbCSAgvFSN94XU/G1KxHNpNV+5qBYEkdNEgA6EY2UO
ydfGqrfexCPLc6Us8kk05i6x+y+TVTzOqftqJPZ2MaNbMCbByKQbfbUFanhuouHeUUumwOIuXcic
zJ2txpvIyZH+H27WWGtUq61Z2sRAtaorobDrs6H1zxqPRKGLlwQI4+TkUIFafkTmccCt0ZF+psy/
OhqfAj+YnPBd6OJtbCCPYhcjNsxeIG09e06T+Gga/PQRy81g0AEJeLSDz4Sl+8nuE813YLEbftUu
z2qk3egy+emNxhnEwezHdJSEXkNI4TGO0u9YBP+aVPUN0Rfmhcu5axXwHBHi48mU7sauDukJpkFU
9OYDILa7tEvvMGM45dF81PP0hpQ70NjePSUXnEjvygrOl0y42CaeT63EQsopiyrhkW2yF5psGI/g
MYQd6L5Kk92UIvRYqWfs0hlRJ8Ya5tVkyOkA2cidnmoSnTQ7qwMdP8P16oKZCA3QE9EzjyHSoUjU
UHX4nhbqawPjq636G9Ubn8zI2Mh+2nZTt3EzvDtlbtlbjOBvqO77oipDDzUidkaBC1rqZDzV/ygQ
8BPukQqFrrkk5fXKQ2oO7C8MSvovHq9Y0mh+r+X3pvUQ6auaIXlKA/e0kMZNq73ZAMgiaYY9EpPc
CVanhVWZ7xU3ufVa5VDMxtGhq7w+9o0GoHpqDkL9Cfj0W4IxDGbrb5SXn5No2CqKKQDaEp0sHIkI
TrkSCYIpXUPdF0nWxftl2voRg969EeEIm5j+AKtLt/vvbgw3xFGwhS+2LW5kDsel68k3YhjQU3Jc
VPvIa7xOXyEsOO8TcVIfFjI+rKu4bjS9MAa0g61NhdR83MifQ4Y2laeH67ODTc2Dhmy0NTR3C0TC
Uql2YxFtJyDq6jLt8HMLYqsL1QR9aYEHgLdAiBdwkx14sinnN9efHEJpb7LhDjhUQ7mnIrcL3Q6Z
Yd6MdUbXv30dzdLKF0A1R8dqrKBZ7QR6nHGVg6G9zaIFDvrL0Eh4FkDL0jusL06nllhDR6FwwU6x
Zj3XYeP9Es0Qzh5Qco/Q065PczOCcU6kCLRhvk1UqMQ2sxUtKs6AE9OZ9U9jJbfS+yZE/DLzarSd
9ZCg2bnj9nlm6vn20jzY3hiiXb43RHUXq9FjwYtnlXYcDpFR+lmT/JgaG0uSeU8x/sVOYfqj/Db5
mbBYgWLZV250x3u46q6s89mhACrc+U4saRxMcXSkEpLxFcMpU01exf5xRtlZRkvY6G2IxCoGPqxW
YW9EZVKaG/d63voJ1dmi7LbFYAcwzY/rP52OnJmLSwoDkna8dzK5K41la5jZW5qsxFWX4AlVNnb1
zClNoVrRYn1cH9LYTO5AIQej9ZDH1mF9VnKOjsaHDE67m436R5kOW5jRzBjBmIua8OjtotF5bFsL
sPsUuuy4mcfYzZ5bDMQ9pALUWYZOLQ6jNt0nVfE2arwuNmpwfH8dadtKQd0izx/1emGzdueVuJoA
GnLj8twnNrVGsdMq6x/OY2yLlyyZHxNJyEN5YtBmRqpIW18jTd+QAmxdjnxUvmlm9UDNms6NtkfG
LlyflyF/VN35gErkDSiBsIvsA/9KaCnGW6aUj+WE8Tx2Pev10Efyu9k73z21C5oYE3CimnIwtjEF
57aewXf1h6wfb3A1D1MX6J68ZZdqbnonJj0o7ea4JPo2HswfAhlbLer2gyuhdiAXYS9fIwU5biVS
+wBOO0pD8zHWO7JnliTv7a1SRketnw5OmYLVjQ9GKh5VamAcB9yLbhYUEbKmuy9hIwamXqHYU8jk
KIuGeJ5ktFOSu4aaWowK2zqP6yRJb0Qp19IPccfBmT0OZprcj05/wEbnnzzKsO7BhizxJFgUpOLB
akaAFw1gRcAwFpG5wTTNj+uFRtfsbbKi1LeJabgzoDq49U6DXhVkUQ1bJ8H6MA/rQnsRmbC36Kkd
15RgYsqZJq8s7mJIOIMyUobqDnMuwqpu95wWmHxRt1n/kpztFaJrcJxRt2yt5nUw52+Zp6Ab1P+A
RrP3WsjutAQ3uRa9uGVD9NcTyTd5cnTb9FsyTd/axsbTLhH3/RI/5NzKaVdv9bLirjJ/eam6WdeZ
gz/X4oeKLsjoZC+rOlLBMnOdBlzOgdMAjtKNMEbWwyZsXcYJfFuC9DuFD+tByZvtDGAU5EoQ5f3W
M4qd1dGS0kCiae0BUhXpf3eLrxAp7I9aK0k6vUCf+m29NPeVmx2HqHl05uqHh3heC1G3WsJ67m7n
It7UyJcN/fzDE1XIy8hj3cUczXi/rmGxqkfZr1q2upfKLYbT64HWOqhSuiH2njNgBQyygKPLhGT+
uiScZ3AG/WGhgOou4jD9rvnNG0Fon46UG4kOfaPtbmTiAu+LH6w+OdTCRSVnfrGI3AHibtZoleYc
4IzUH5UVyG3thNke3JGT5QjSCQRM1uxJwaJs9oajOmnH9aliAlA4eUyXLFxvwJE/0lAaU2NO4DB8
5XJsimUXpTlOuNXdaIuNMGI0DpIvEVozjjm9rB+qpv15/ShRjHcjsLISpQX+U5eEOe7aXQ9eF/5V
mBrTg72KvQrZ+5pYhVUa96sJPz10e7pY3G7KogRdSsLSe+EoyShz0OrQMLRIb4GKug+4a+87XLSM
ColaByVeLRzs5H9YOq/txnUliH4R12IOr1SWLFmWnF+4HGYYQRLM5NffjTn3aY7PeCQKAhrd1VXV
B2FNGzp9KwxKQltnVi7QWGNW7zmUkSJ9j2Oxs+Zkk8fuMfV2ySxXvcZI0G7CAXraQ6m90gBjUnHq
/3XmdITlEB3TgXLMjp+XNn+d6+YOZexS2cXbbIlPqI5fduzMoTvLv7DmDmWRuri+iL9GJzDYzMgv
OTKGNLcWLE4wV+Jo0RkPSe3eh3549PryZGA01mnF2eRDCnvZuxp80qa1z4Odffa9Sa7e39TtqS4o
9sm7WwYXxx+/rVJ/FYGWrDMGJa1Adq+ckYu9jF9z6R3yaXptC2vXL9NHNjNCeLQuDa80xv5JyilY
zVnihOzVh9gyb+BY+2Sp9+nUn7Vx/qwWsVYBSuK0Unbe65LNv0aC+UyRgzQiPjpbeMNV83QlJxBh
6VFhDgugYP24MLPOduRjbOWshZWBVDjmCvjo0BqMkMJFQx3RwdUuJdVvLtObW9dmmOMDGzqeojzy
qvbARWXrJCKWJMX1oWlwk2QHMchd1gz7RrPYh7Du8pRZVUFVPMx48GjsH8nfGF5D+VA3T9OQtldB
+sCYFnIcgyyybSrE6Ivc8UtQWLz26Bbea+fMm2rsPk2tvqZD+d6m85qz95st1ofZzRt/zE99kF2L
yTgvrv70X4qkfdU1qfaQkOWJ9rD0eHRNtFLDXqsxlOp3jpgPWkP1MMpyncjypYjMRwdK9Gh09yDu
P0on2tObukkRnYuu+OnZsQwF2VLy7ZKkoGkl49fO1h6gRR8q5p+tEyctQib/keYP8VnI9uLbySew
/bpy9b1Ix7Orz5guCUjwQFGtnxohowV/+2CYQi03v/q5e2Mjvw8RHNok4dWGbPzDvBwe20GbGUXt
N8qjCHTHu6nkUch+jzH3fRkB0BY7eRJLcUmxrgzz1t77UbRTMTozmr+TPzyXBFxJDis1sp1S17du
HLx1qbmdInogVneTy7RZiu6q0j63FnurkWQKlQVAb34ETnnR6sAhfdfPyzwd28VGY0SWWM1aEtaM
Sg1hAX8lFkxU7kcsj3RXcFdgWtsk5a7JI6RCcu218d3J7Hdnqh4MbgqknyudBYbGkeLa5Ceb0ciI
FcVfI4fNZHKJJKNrrbvI3ek5DkOThU6Eiq3XQEMqY18kzaryhidsWQT3S/RcBAiZ+848MCPiaMvm
WKTNPXaqdmXF+rMeR89zIV8GQKvQ6+xypeXuyXPSn9Tzt3gm/5rMJ3K5pHrXToi00bMEd+rleG7m
4G7KaeCtk3uWMflNmvnaNoZtDLXVx9ACMGDZZhShId6M9yrpTzUeNIVN4Qa3fKqKLcFm17Z8UK3d
qJPWVvaGsnmP73yAh2N7Vkaf6otpFSgwNfeCHno4U0jGvsdd3TOpEgY3pipvptO+4BJ4soVItsFS
ADd1mIUbGOSambdfpmC3CFKzWpbHRmpu2HuzETqyeIMs5MHNaeoQ34MDpwzMscw/Vf6jGd1zZWGD
VJE6ewX1hzn6f9w2tqlbly0DaVjb1o43Ws9seE/O8yYok3IV2IWOdYV4k9xapsDIpXAwH1v0kGp8
l1HRRogJPPxsRmb52Ol8c8riZeyrx8kIdr7bb+Jh2Hs6V17nXxHKv9u594H50qUKmm2dVycQ8PM0
U85YpftSG/Y6dfuXoK6vGDxQCdAvavSxpkzxyvXYG1uVZ1Rpdtd1oNvFAY9hkE7PfsAajC8gS31C
g3/WWnkfkKB3fXmm7iBlafH88dr0LDNx7mfr0LYWrrkstMm0AmTGJPgpAd/EWyqsubWALLGKsoJj
JCzyio3nlFaoESAHRACLJz/KztjBQ3dgXteh3SP7cJNdplE7LO0s1yVDHLKxilZRPu4HPY3DpA6C
sFyc78jPgnCpW58OI1hqSgavviQZ1Buf2AQg/5DFqAIabteo2EvPylAEw66u8uFjsIdxhSzgT2Yb
n27eHxdfHBJAUJ/Gc552T2YLcoUt2jBpRI7gYTI7rEDU8tVyCy1yK3r/fYrLz6zO9hwgRsJXj0Pb
fvYdUx1EcS+z7pVQCLOMQR1Azf4q0/i2oDI9NapOmIrHZDCPjT7vDVH/qh1Jb24vgviDAhv4wP1a
Iuc8aPEzPmAno4g/4kF/1Zp20+JOUs/9Sz3SQOJEP3SujoFX9oTK+8JAxG6V2cuRIdkXV+saLvKC
SrBtnlviWSq0c9+UV68lVar6eLNQB4xZ9dD2E+OdXTPEUi9d1WZ16Gbr72xqe002J8zSuIjKP77Z
bKyYKi1rgeWAgh0aElOy9XP5V5NRixIO7L/MBax3rNSLfJfmgoEbw0nCM140c6+b8lbpwVdVZsne
t52XNipGekr2ZirNO1f8KVZ3qqyXb2Tv++jfN5b13ySgoM89nUd9VuMyyHgkqhrLoz09RbQp4pdC
en8mM2dURnCI7fEwlvia9KL8zVsBqX5iaCGzpcJu6p+idH70nOqPShw7jzqtGI1T7UFoYAhctx7w
UV2R4f4E+bLO/OEweMZT2QOaa5wCmbXHNkUePeMxULcdgFS0TbhJ0qC/GsvITKT05KDJ1DSxcTXt
QXTFGbOmy0JGbeKao/alAdAhSmtv9NxwsYgAlDSOgIiLNYPXb6o46j2Gk0z1L3vwWmfGWU7F33rQ
T5mU+obcpl61C6HObRT8XL5lc3JSS2HW+VFIhnBS52yp1XArJJlffEQoCS2pcm2afbbWWowQ0uU7
b3Cci93m3nm0/uqMcZnldsLfHFD0mvNzrPun0mBoCUQV3RvOOo6JJnNI/EyczEI1M8qXZUj2Bppa
VSs3dYb3WvXat92PGJJnWDf7STYvbRafsnq5JvDoVzjvf41xzQgxSz/pWvC3RkU/1lMTEgem9RxH
j45maKFmVvd6IINq6r9CZqSe43cH2TrsPPAzrvnZ5GbUQNNNuLBh6VgK6nPvSer8bQL3J+nEVy1q
IIda20o7xjmyDZy135UnsdjPvqbjsNzFW9+jl99nyLA65BFZ+5sH9XuXtWcmIjwtOY102Xk7bxrv
eqrv+sx4iXz3e2nFyCQcmyaTab57Ii3+Ic65nt/UOV3oN6yGzFl3Qf1sg6JjgDnRhZe/U6TaWX36
ox4EhdEpNhHCaTg990wUWqnki8rzN41NOAvG3R2ppKtxneHruHLGDhh2dq62+5pIKBf89q+I9NAS
9b2j4VVX7T3K5XtMSdrJ8am3AdQHMJJKa47Qd45zMhyFZj9xRj7rqKof1KVrp0jWEq/ekrGsjdqo
0EnlAqFZ9TsOzfcy2RcGt5z8blrF2czk4aoOm5GrJut/Ap2yv4jU0I2ogkeQ9Ouki48xIVllzYmj
j7iMJgI2vMMG6SNyrD76zrUCJ775DzaTP8jDGI5TkvDMS7r3m+YooAU5Tnpjjs7TwFWjcZtUjvGc
duI586MteBRgX/vHGJlgmGXxG2PQnY3ZZK8jPACsup/c2nhu9WX5yssBwVdD47v9Vc+dS3JC+oHX
Bi6ek+ZHO6uOXeY8JkW9URA4iQzovTOQOTIIyTLtXVkP88aOVaI/iCvawE8raHDRM/eWL3aljsmb
7jQr7CeGMI6bQ+aP19wQP+pp9co9aTZqrDl/GDTzqEJuM9RnvRv/po5ANVIXxWtX8rpB9EY6ztPL
Lc8Dnx9HqlKngSho5GOO2FnkE3FAXz7TaXWm7cUgXR6zxDqIFg5Zmm2i2A+VDTNAqREGhX7DIfOY
GsOpwmo268qdGFBGdbN2QQj1aSLQhyv5mZvFzfMX8AEDIN3vQosLVyMV0gnLoQqTGFCv43L21+ZE
D8z13Id5wfUV6KHS002pYTMJAtrS+/F/pRNcmRkI5JnfR5CHNEcHQ53fltWKawQA1iJi044eqq+4
RrYIVnIvCv2aF7R6loAUP7K2KpI0FsfNDn6L2BVrPyZJS6X94Q8B/4bQRi6yWcyIZmeza0q+/kTb
FliGqcoCFeK7D0Ztgais8KGwVrGf/JQDi9cyAEobzQc8vn5oiGCW21w14T/mSX3CIgwWbJaFfiyy
NSL6R6nJDfO+tl0HccEYKZ3y9ovCYJ82ALip/lGMlcpkyWhg/QCi5J6/GwmZWFhz8f6aPS6qxqaA
7MkkMeVoBn9zreqRvripdVZ7UsGvOh0tQCIwSwAEsUtdoG7YUpN8VqCZCuFA8D59h8KL9zk+wiRJ
7IT+xQs+jAgHWmPeJW27K2A+mP4X3bhhwqgRd07eqBrRG9MAXUZrXfUd5q7ZRU+CDyTtQJ4QcfCc
XqrHLm1OmBChG+l3tMMsYkfCnASIKmeFrijgrTD3GqItC1tggwuA1ksapftCQBDJIylDp9sarrZG
CnQokHZrkBaCOnho6humMEf1qWK7f42nFvAwwU9kPEb1RUjtNM3WWW01RtexC/phNbT0Et0zWx3D
cbRe4WgCUmtya1oMJzQUnLKe6Erxjj53bdRRJbu1og2wHGt7MtfCuPWNd7DBUrLkveHWcApTvaZK
HPKEse305YRt7htjuZjL8GCk4Av5LSjzZ1qTt7gaqnDy7M1SPuDYEakmQ7cNEMf2o8siG/Rn+xUE
kKXzaMzSbK89GhfwQ3gWlLPrggYqdY5lnruyWTPEsuxL7kztyc2Sw2ItZJjUCVm0b1Cy0s4T6aqD
EyRgWvpXfGU+S0uudZLr0oIM2+8VVsW17XlQyL6kOOL82FFC9VwQRGsEujX2nyXoBlY8axyI+Bt7
YvxTIm9l+qIYA1ofrIS39RJjbXfb2KUe56dR7Fo2CuxNQthNLZSX2nNYz/qmTp2d8Mv9zJZg5UwH
gZu31dlw6rl40tL5o4grvJXaWB7F+Sy8+1h0F6h4qwy0oG/Hna8Xu7Exs0NpIWVmNKNKKtXW70aM
GGv0xYsXFvoPYwKEnp85R1jIrG3AiI5mTFuO60Z+x6bH3J1/q1C1f/GNHRIfqW8KSqWO1etMb0Bh
8B04v+X2e56JR2bHkq6zVG7XXZFA/np6seGvaL2/8EdiP5qakUNAEJQuC1uPa8Dyj3w01XLO6ze1
KzM2LqeAd+/BCSMCulk+quPP/wmQzf/7l9onrYOc7aRfcL5X+XSQ3Uu0WJI71pUoqQOuLoVGUWCo
BUCqpb5SphmvCrUuTraVI7xBMKF4OZaa9qzu9qrEQbmMTjnMkTIT6wDombdVd2JX3AZIKjxLFfzE
uNyIyN0QNlhGBSGzs2hYcv7RBKZlFmbLXXVrFL/Ba//UwglbEBXOsIrv6ke3nU9CHDRZHizrL5tw
xgpb85+tNtuOUM8GP95RFoOavSXLt0pri9Z9AvfmeXw+YDy98+6sqloPVeqlmO2ozclq2ulPqX0x
/XflZtgw8BcBqUSnZCR0oFR7aCHGRLBATdRsC5Nz2eF8ebkm14EwLm4dhXyUsj7IeXyK0x8Z6Bvf
rf8O7Snt3mCHbtAVnaHdrvn4nBEJbVL9339LPN0aDiW9rwNHmIvlOiLVQ3ehOrrSa0BM6JFq8Ws1
9BtU0qHtsTgscvnGL/AflYqnqNDFvFcId7YAssttK+GGsiP5tLP2ScuXH3h9FTit2V6pe4JPjhHi
hqm9G/YgD+qxWUt6a473wuiBdTCmJ05UO8f/8HU8R1f/bVpOtno+Y3J3Ptc6EczN8lNeJd/Fskv7
l1K13O1Hu3/XgiWUODuoP/8FZepre/hQWaPjTuee79gv7zwa3/Tg/+FqUG1n3dg1prGdkQ0bSUKD
/YseyLrRcA5b7H0yIeRjXeCU4Js+r5b5tcB/nKAx0yXgJdQDC696C+p4r8LwAILrtFihpZb9qnD9
vIxDzaWHw3owMzM4pOm84wdBSsJqWs5TCQhspj0EzBnHqFcNXoiBKlsd4ZYYpNpnDtEUC6lt7m1l
2W+kpY4zyzW4c8hXrLZHvsUKGrRzi0V96AYfnAkjfcr7F7UH1T9SgYpTqe5eHdNl0QGjjRl/oobt
3xXJSwWisYUJStiU2a/6ByocqC2ufSakT6ydiunqcxIF1GSL4kb/M9SKeF8GP1Z25qzEwwvXHAHj
v++PZ3XJwg2L6V0c1XkZQ5NPFLX6PwCkJlGfjbUD4x3Lgl3Kehf1W+X3O/VbPmeI3jNfBfxVXike
7ech4vT2bEuT9j0EKR5PVtHGGgABk0uyLCvV1GatM16LwWU5eIcG2ZNr+r/QFVlypyo4LQvgBy6h
rqj65Emg6LF8dor46E4QM4obb6gFkMD5EkzojHzbLDTGuWu1nKYygSZRv3YLjBid8oqQwgIR9TgV
nAFMvZ4DoUzDNwJobiagSsM+zrF+SFLEmD4i5FdTw6yZ/cSFXNDFytkCnFq2R0ac6nQQBzZz61pn
jtMUy09V7490+VjbbkbyqiKgOmnOUw7PKOu/DFJxW9tlyTfhs5+0bS7kRtZoDEo6xlDEEwh4aJsq
+v/aK58no37LJ/2I7yLM7EuatxvVF1Wrm82AAvxGf8wZJMhqRNz5goFNnWmd24nivf5QUV/tWGz6
iKK3MRKXdkbnS1Ladv5BxF+4rsREuZayTJ0knnxeApg77FR0uXJYcGzuN472quZ4kRxMYto5zZdj
0dOq//y3Gv99Shx6LgGpHzFAvV0+nrrszNmH5vCgJRhsOcFOxRyV5qmiK3dzlR3xEtSJlEmNSnmZ
tzDvvegCbJkweMHpflntfwc0umTZ8kJwUK9hMsNZJ9zn7g3iRCs/HOepjx7q0l79ewtm+qi0KWU7
L9mwZnqmyoBKwk8cB2t1ZnP3NzPdB/Q/Kj/gfAYKrJsZj3sj11N1xSIIXR2WNWqjVv7RlGDXmn/v
lmDDV+nD1lBHTW0u9mfO1aha/+oAszl1PTuht9tp7otWX2pW1l1w+DDOPVQOvIsg66ehR5szGLzz
Uj6pp+5N5E+sXsXZV29aTjezU+ZAAYkgYQMDjQ8/ZmmSkxWbOwJ1QSiwGUbGHjP6nK6w/i9dMRYX
Fnf0bpjvDOTdOBBG1WtaVnm3WsmYD/1q8f3V4ohJ10lARzGqAAG68VBq8YMm3W+aWBAxp4lAOQif
i117ZTL2PdeevRE1C+rKZnRf2Kj4aIZD+qrTrDWDZDuDIrIn1T2JlIevaQnV9dCBn9uq+KdyZIep
TEPqF5UUqchCGqJiGx/CZSTI1EpGdqBz6jXEC/2+S/qwqIw3WlO30TxPOIcM5G2tjLZW+cj3HgEY
tcL4YWu0cIX0Qqiz2e0zbnR7ieg5U2yL/kJ4+fcsOhnHKR7iD9AGIPT8LXCZxQBqVnvlppew/vFO
Md+sARURSDEOlv9OEGdYzm9pacFktPetJ44q9LVyInyryMPZ4EwzaIi9IcmPk9jeiXGGSsqkUe/V
6xZvVbMW6vhGTvB38NJHk/4qtQkszdqcVkxe2soMOKTOUaDVEMfGJ5UDe0DVseXsdTW8+dY59kXm
kGBltlOXic9mIq00epzzeK1u/nT6dxUC9NjZZcNnNd/VheJwmTZM4eBhzY6KnjSaf6UyD3V1FP1X
QBeyLvcEzm9zPOtNeYHW9lqCn1DW4AAUHXpFZzCSp1m3vlgj9h9PxJ0lFWGQ7LBraFFlkP3UFR7b
7S6qnyEMqaybdyUI8g1nwa3Vtx6UGYuc8h/83e9VyBzG6WmpjpP/XvfJI/d8Wr05PeMkeHFesQDw
T6V54rV0r9pFTnzmEdqBOQ0G0h/Sn4m82mH6J5NeN/WUPIxioEVke+DG6u1Bec+McsEDEslu5T/k
JoxNvHPJ8okwxjQfVIjm5fnpXwhhc/wLiHytAXYvqFlSzEJV6Oj6X3fSMSz+7v2GQtjQCWJtGMVE
8/khKZhrp2vgFqbKcK20+1Erkqm0fCY/ieh84pkGhRvDpQ6UFD88rVurPYZW4E4TXS2YxqwR/uDC
LqiqMld+sWnVd6dM9r8il12Kmcf/l0GF26mt9klcvksss1h3xYQhphKpBaZZ6oOw/WHik1zH9qOq
vnKv2zF1JwJkyFSkzbj5NZMMkS5FXeCE+xQlP1yXqk5hb+tUo4Q5igHSoir/ZqPHrAdZdc+gB0wz
+ax87eX0SVvvOop6z+fN4DiH/ly9kgyV+TffWFQDzDXiPeUTtOSNYq/Z5ktni1UNPdHnuopqZ18h
0ODDZvySei72GATC37aeX4RfnZ2y3BiwjaeeDR5c1EdFILhO209GTG6gD5ZTs5kCghMBZgGi7/X8
YaYuZzUkFydYwr6mXCESAZb8qIjM4v5L5go2HFj2vwe1w9k2twE3PN+mes/WxadGJ7OnflXJksh0
rl1/rfLrFKRQhTX6HQktYp0aCaZsiuRJJR7/1l+/lGqUQnm3+6feBf0x3UNtDn8gi8egunKTL2MP
exCPUj/qr76ZfevYf/mFOC4ALM4MYbVDF5NQ5dXS+DCK/Bggj0WhsbKcBXqVPtshczzgciquAGQC
mQKz6UC4Sm91yTrMUbFYjfet29Bp0Pu7qbyAJ6ykrVKjFnSumY1WYqlhoteQmhKoVTMTlCpOMQLp
nhUkRYGA6Aj9uyzlS1PSgNcrn76MAyJEIoMSrSUu1JByUjvZQCzewyh8mv16jRPIg9Vx7hIvE/u0
nKf1kor6MMvmsOTJH7uvtA3EMfvU6jS5u0B5ZOnBdzKK65JOMAY7pDxe4j+lNf24Auo39E5Gtw0R
yGkS6Z9axJaU4N2bDubJHX3Kn9KvFI8t8DbM6ByuJgDhCuYP03TT9g9Du9uw4oPd6wJ43QHGYY7T
HGYTTUFGoUVh7EfzyafjtMqHBeAI0kLY2CbpjRg8RCXOvl+ipyX1fxt7fJRoIGDGiA+nXabjAoF7
0BlkVqbpxlusvyVWQ1tRxsg4q5mWP/IvZyIb1t05g2ymPZkRyhEg7iOEOwMQ2Dz1c3kM0ghNVR99
OrOALGz30wrnw3TlNrqzwXHss4oMSuuiWfUyht+vo5DR5rLmlVw++5jND6M531NvetXlREGTJcfE
sWDHRRXquqr5qCJQ+slyjoykR1wQy+swy/4korhGCUNnb59qnXfNk/Lop3G2w5FuhhW3oKIw3JQI
mCGU0iefisAn/FQMAJvNul7pWvQmfOROcR3/dQuClzXOfqhaYdKmm5enDj3VYNz1TX5JUw2R+5Jf
/FF/7fjcTh1cTZs5UbWs/EdGxzyVICMXzS6fgZAPmF0fRribW6cfjzbmWTYtkbXv2AdDThcdzdoF
ONXcdHyUFRrhrd0RS4AVvDU44VV2rsrmx/iOQnA5LrMxPzQOkJ5RMfYJF3oGKnE0UXUiHWjTJpyn
yqIQ7eCjz7G7CRJvfOjNoTyZKCTXND1iQBYpT3ob0CVrR4Yze4axFfEQrNJefmlp/aNMUda16b2k
9gCEkhO4raD6NRbu/pBxKTEjrIfoz4wWZK2nXt6FBoaOX7ldVO88ar0drIG0dGxEiyFeGZ9mQQMJ
KaSdbJnPKXZm4tPZ9VzrElSZfkj5Pg6R61lbDqqtUO5sPxVjetc6oghUTFpuxlrifF737kMRCJcJ
P4t16IJ2Lzsbu+5gr4PqVqK4zCWJFTSgo27CXaRNs7X6vluBL30zGflNQhp0cYfUMy4bZ8paNh0g
MK2T/Ml04NT6eAACy/rbyZr7NWQURFTewDl2CBtZGTzkFn1obCbPXa6TukHP2DAKLns2odNupSGe
C6wICcTl3tfRjhXxZyVbRh7m+V3k3M8RQ1O4K2Zr13LqGkd8DDUjOQAkoGe25cqOKPxrZLfCn6/9
4IH0QL5m2AK0A4cU2ekZDp9dXc12MDOT67yKAJop/aNkeCgS92+KuNKmKWCTlc+Td19cDdcqeXYH
RIAxBBEomQ5AYNVfgFAyNaq7tJAbNkgI4XzB5QM8WtObv8nUfc3i7uqkw9ppCVfmqCy6STXAKlv7
4Itsk9fONqt8jmmun93ZgF89T2cxTbAL8EagYTYf1JM0NES8IbrYUOvZLCvsuF8rW4fMmk1PSnQb
m/TMRmfPYr0zSQcOENFTnypt5QXyq0cGYOJbYFTi0UwXDUmPDhs5jq+d217zHFPtwM43cQWoZ6V4
uvlRnW9sxbgvg0OzJPuhMk9Aro+oIDb+Ulwz1/7rDIFSjOl0tcviaupjtK7yzIVoxviFGkMTTcc/
waxMiPrM8faMbU8fq6ZEBEyJkdg6H1DjL+ZYIW4WyVua+fdGJoh9wWH25L/n3PfkGle3XTQVW0Yg
bpQJpV02t9lnOIyRHtvMu+MGrfELAf17E+s6Ha/h1sTVpGMn6aVFoUtLxzCiLZfV1vFqGJWAtNAJ
BqhW5ug+idT4wPXXw9nS405PnGDbWbA9EGJNmybIRehb4m8QBE+mLndpM+go/lxAec1dxVr9kZbG
x6C73wWTMHAUXP60NBjqsWWA1/Iha+2xy403qwHV9MtuD6EEamxPSYVxfzF2QFAwNAOgsaKL0f+a
PVpIsbU0TuhsfA+MKwidCB6BcB8yt9u4TvBmZtPGtYq3RStp4mnxPRrmkyeHWBX0NAXciXpE0qC2
OusyR9MDbdVXLo5v6TFoS59zhE7O8ANFexuNCbtJe8FvHZoZWcSQWBKJrUxIWaHbpov7bEzjg2Eh
x3aj7mYkxpe+yLNl5+eIGVThUFf9agFjGFr/5pX+26BNbTjF7GqnaIf9tATFmplSG8NhTlHqfWST
tdCUQwKE1W8T9pP9aVXt3km7FWxGI7RF/pzX9NC7ptT37aS4g1mQbHrKhD4tv9zIEJSL09oS7XVw
SCPswu4hsE/7Yo7uTGoCPKhaNxQaY8Jtc0S9R4++hSeqBWp2XHwz/ejqmfMrl/WzzL1T2VHc2s7y
6OgVdWuTvdDBiless9IbsQCCI0+aU04CkCUwzz2+gQZmEnh5bRrknIWe3ZTHn6MSxDwOEPN2FUBF
697NMsDJYvmC156v6gmzCa+mDBkS/egnxZNOgGmSYgsX9jxly4P0/Z+J6WVU5dM+NjSGPk3tQzMm
h66e8o2hxS99N77OlSE2GcMIoH+NbEzdDuWQHenBbrFb3UMySGmUWmtvhlPuTTXUEEkKn2/UrMsC
fVGIePRhcrwnKUo4C8s4rhaysDAhjOszZYnZ499rHhqI49pQf/RjvRk7CpUebXczLDS4jHa7uN6v
HMlADR19kdGlNyHrh1S3AC5L7VxZSNKZWu8bdFW6DI6NN2fLyjHl2sm8VwFyOXTyIHH0wn0gRchI
JjfwTlpp3HJaRXZvMFk+qVcCZASNYwTLjijXWDeTN9qgceW79qLN7EDpSwbvBWn2LignNUUSVQL6
K8TA4gY75aF2m1fixh7JyAZW59UGPvaYN5cYGf67ZsnI4IbSrTpGWDNgFUFrAhvPCl1RkreX0gm+
S2/6DmQNmZ5DCrnssuT+S5NkACVgAYW7q2sP0l+JAsV/0SpztXTypmUI3rQmBp00N6UBuUqz9rgd
3YoBwbiTkbPWDB21jZPmVLsOCja6/VsyA++oeF6iv2lVQqrOqMfOngtSP3fW3/x8/mUK4C2pR8b0
GlfHrHeSAjVunFejTA65P9yqYnyIlumZIUOHPA8eGCPC9h7Hah0tzTmdGia8YjRllx79xXQ6KTs1
NuaPYEBpmY2XxjOPWjHcJdwijPjWcjRJv0iBt9nsJcpDmo6M2Ca6fyzL9Bu8YtV77N1Bj2ltE1nI
3PucLDXVFGEIggwUvxxuPWzUNYyyA83PH/WFmFAXfTM1Q+TOKIunAsL4+Olb7aNjDVtO/ENgMgcs
gfyxaDqdhG7jGNhENvGJbiw5PD2Z1PIgFPmPFopJUmkaFsbJShj5Efu7JIsuA+i2btQ/Xj+dSxLw
qWSyZZprH53hHQNqH+Ty2WYZomM7Jidj9ICIgoP6S6yXmXzpJbsa0AK12XZx4q2aPoa7MjQhhA0M
1O5Im9SmMzLvKpN5Oy/JWfjmp4GUYm7nZ7VYjOoDZuYEysSFL1VOB2tkAqU9bYocWAPgweyig3B/
bW6xvBo+8GJ+Z74t3duJYqIPM2dcI0IL/Ty/umm0A9TJFuNoknN40jmCELyA6581J3t03NcR1Ype
15tcK4/K0GCWzGulm61uwAwiLeodhHd0hQeF9gMX+iUUK+EfrEJslTVq5xZbpUUvibYDRAiw2ibv
mYLm0jpEWUspY/g1rFH456QpOMFszO7Vq+1daoqnuaiuInlnamC4GMqHx39REWhSpL+o/BzQKDMi
EfOZfA/awABhhHvzXt1Ivt6uowjukY5bDhlyz3vnor5MpDolHJ1WcwjORBNSB7PmDkzdO+KIgVp9
+k294Mj8g3Y7Dcu+R8Y5YWaNrfyx0NtbAUsrGCol7AeLMMQFrwoUehrR7MtZXmJnXGGjuiobIkhx
08yI2ppNLNv+lCrx7PxNxbxWz2MYqiZPTlHc3mYvQLQ4rf/H03ltt402zfqKuBaRgVORFEVSWZZk
zwmWZY2Rc8bV76c4379PRh4FEnxDh+rqaoMtakjbHOc+cxMEoq1j4zaUn7j/NBBf4iC5M4f4rW+i
kH42qrZWeMJRnL3QP+URu5VF9xlZLxLaU3lTpiNsoOB27JG5YzRb4JYPMHAfUgQc8uC7Bl/uxLON
C1Jcv3fp+y73cxndOmyImucXDoBHS4tH8cQqiZGpd1DuGuBV9g/jQJsIPBNtrKxZw2UfLArLwEtT
+TKvztHrVtqYKQhvwl05Ozt0eg/rsOFdEwIFmthiWoEAUC3yO6+bHmkkhHfw4azszXYqH7XF4XY8
tvy+DsqctIeuhhYEcOwxGNQGQ8hLKAycX93paSQmNAf0/2Hc9sGNzYDddNlS0qHijMruDfK+xAXR
dN/VPn1dzCPMPAAdk/fvYPZmBNY3TQgM6bt089PY2/cfKHU4Ns3Issy9tT66GH09kNeqepufUPG5
X6v4I+ENgzR/9wnY13xFeLzfGQ4Hrf/QuaemYg7JR9PgLn1G96a9Y9Eagw4GQDvBJ0naDkIomWM2
IwHBKelblHdn07mtUyu58euWotu04Mo4g2NvfHdcpdUav+fW8KHeZI92MrTy5+9UtQ5atxKCvrYj
j9cnUqRzbJcuPXjVNzxWPa6F68M2fVgAC7HNgFs+VlSBqUNk1+nwFoi6pF7xsP2sIUwlVBC2nirb
FhS5NLojRf/MV5YUvzNVI6m18++mMG62Q3vJnXCLkU6PusCUV17aiCFxCxvgMlwVAQ1MegviFKAE
4VGUWJ7WhVkD4eaOru4RuZrqNmYq6YA6xkqzBZu8PdDotJP9W7HPHv326dg+NBU6eHnwNKUPVhbe
d+x1RKNwYMJ4MtDkQMnCoe3JZa8d4z7iPhgqf/JrjeOCXfBx7I35PDYZeRYKPAx6mgn2th0xJTc6
iF9GukOnvLp3qL4hLNiRC4cIz/gpU4bbXQSDr/9ml2nWMP32QBdgfEPZB80464gI6ZkC/Wgp0YN6
gR3uZ3bbdW672Dj51vDP7CeXlG5jCWj464sL/6a3/2XMwdmb8i+rp4i7LO55tvvPPl/PsBoreH/u
u5xENfe03Rgwc+Z7M2OWLBpsDjGP3ziXlABwmzR7OdG5/lUNxk8kz27cKaF1C5Jqy0AAi8Mfx2/b
2Tw75IY+thDKzXNPDjcIBu1v7ag990z2HaCL223yNrnFcwbn3S2gGUH7kMUi2mPsM4jC81zTuVoN
Dy4vNrmfATa5HijgEb5rLzU5uA+Q0pipOC3nNg0xxYRRY30WiNqRZ+orOd+bZyZ3SW4+94lLteXR
6r+rytwndXBbB8khhpi+ptlTmfDgVnUyzF8KoujlV9RO/3r9PjOeG02rHekERZXfCW01lvswLk89
LFr2rGNZvGk8aGuqdKL8PeyHof0p848gwT7q/pHx14+zITx2iIZNuGeFMdnwwjjLn9bS/o36T3wo
ecMuA1c01HFLeAueTzHNZMy8O9kXTcV0EAnv8+Q3lw++m/9mxSixF8WdVjrzoTkDNjf0aNMPA41p
PPAhUgJLWvIeZqixupQxNkgDkmdMBtzb45ymMIUYaU4taN2sL9gpCvoZ5Jne/YwZ3Wwkj3Lm87Y4
0Qt22zjNe91avyyfthJkg7bNckCNY1908OeiaL9MqK/4xsHeQFt66Of8Yg/WXTgji0x9PYIAFw7F
y9h2zGRqL+ky3qJVdlkIZVpyyyip3gKP/y+8PUXB2zm10el+n4zfYJs7vgQ2Yv1Dccjr5Y5CT8e2
YOpzfElphh+BP9LpFcy7IKRh0ywCaRFcXOx3mK93VK/Py3YkwQNf94iM5yU+G35471dFeQ1HjDY4
28EwUo79TDCbcWdAV1FZIsOYRp9ZQ2NA1R5XrGyHdF8dZgfd/DKxHiyaLrX7tYdu0/KUr9GBQViA
y+Z+A/UyK8Nb4kxmeaDgg6OR+rg22zYWYJ7vjvIw+vsYk0sO+KNxcRbRV4yMRgTyN6+6YX+YPvto
JDMViPFg2S+9zXwGxPkKuIwR0ZCmizvxC+uCTyIsCI8zkh2qgSFNK08Jk+lOnrnjGRdJClAO4ewx
EOIyjd0P1PqpLyx7zqJCv5DR1uHAJ4b8MSLbZXGhMI8MTDnqUeNwOtAZqXMyrnDDBlra0MA/5CgF
craDPiCVRNW/9HYy7BZ/wtSvZm2fuhQReOxuwIvnRLxrHD/kiwHyTdcQcCYf76YIvrVv8umlt7wa
BmMOeudWH5mxhLsJGTo2XjFgADQXE34i1kGDAjHJ8JufaPv4kvnZ3RS+XG01H3qL1sNg/0vQQZdi
/mNkD93VguW2QWKOiopJS7SdHBICsCKl6dq808ZMectHeei4WURziN14hACnMQ33Al/lAwaMeROg
X+v+W7fLDm9zbhgr4Tc2KO/7EnjXIhXtXxi7mmm6yzLvfPLPtEcHmVQDWioJSk19J5/+5JAOo7/9
SKpcfDJPFClMiHJccYg8qOorG+3GhCHNy6HAZLRWRCkCf1jbTzDbYkbjbOMIbnO9NynWMI18p2sS
A4POBFtBED/aiwljCZqiGFUcDw6gos94ssl/vuwZqggvuAnobmOFqtXa6aTYzn1MJVOhUwe5sQTT
D50MfZZkp3XHQXlBBQBD09P66fq/K3BdgFqa/O09jo2P7q/q8Vbbxa+wAq9gzzegZYCaxvI8ligw
ct/9zL6zHSZYBd8DYCuh4uD/6arqGqPZOM/R/4OHQyYVox0ebKDgq2pUtbwYWbovEGAzifIm4u6l
/QKBu7XSaI9Q+e1kUd0iAN7k6Bp0EXPvBaf6iJf0D1pui8ICb9cNpIVjcByXM+fYsv2jlcM4cPrj
hotSLMZR6QzllRsjGE8dxjT1Rqx/ovt101NtDGIyWE6oBtshoFWP/+boY+iAlg3E8uZOJ3yYF8gZ
IZyy7W5mcgabkI+bp1X3cuMCdCIRCR42Ea1u+w1tCv2Rv4zx8Swm89WObbiklKwRz6mXt80m/a1A
tvXpVa7Kc0Ig5m0oRkXWOSM6ggWwbxG/Uua1xX1wLCPaVJDk2GGqS7QOo3JEhsK8yDKhfcxul8AO
pNmHeo0P8hsK4tfVIXDrP/ppe6gAErSrpXdHxbfPFzSZ3+sZeaxiS6fTtOsT6hUtTeybY9NGLz7d
qVGSnowllBAadqooxp+22x8d/7cyrkLeM9/isjeoEFM0p2alDKd2i3bX4wCVGtqr+1CR8nq0Esfo
8UyIiNMucbUeFlyHyaQdzavvaHB9y9vppKfuiQl8jxC/We8aQgkHGfUkCu7Iqw8IHX5urCfTbe+7
DSSExjrEZX3Rn2nHmB5zu42/6Ap48okq8gx4gHVx7fVI5ThCZ0lGlqEzjKtCVJi/UHpZRgSIpXcr
U+rc+1O3M+Pp4BCPy1+Q9D9Sa2ZMKBTWLa38aBDJYvvzE95OtzKE5xgQN6eN+29LwVqOwMmW+yG8
1cHCDJTuN12mu5QRvb6SY2d5SXzUG4gcrKB40p4zRWVXE/SXKCwa9kuChpqS5Uq9sLQ5PsdBO+w2
VHV1IpEauumm7A9KTceM61zWxamr5mNsIrJBqKtgn6tSkAzIRG4jatGcMb1PO59wTpnrHYbijI3v
WIi1NjQY51S57xbhbMJABPSmoFl/C5Lh/s4E+jLVyDlWRnpySRZlRTh5EZtKTd+IPnBhNw77MLpf
MfATj3Z9P2KUmrhLlnMllKfNmJnhvwmbFLFTSLnhOJkOTW9ILmliz70WJY+v78460PJ5UIhZhvDH
B/s5QHpM7kJvz4Wvhj8KsAsawymKXI+PnRl7feCZ8qPbMMIViM8eHoVgRNUHTboEto818IR83yai
eUOrj0XXrhLWj+Fm32fVEeOCT+IbHCgTRI6IEprkiE/5P/cnS0ya6+eIIPDBa/TUEnqEXMYDM09C
VtCc/m05wZnxGpKuKKTj9ZQ1j8SVFTwtPBUPVUHKXsA45ArkZ/XYui34VXy4jlS1bo+4mpKGlCzb
HmuulGl8jphFbLccq44nF8NaabfC6ihLl2PUlD9dTB/xRlnNhe/PBeRHbkfYoelSoyED7Q/sOyDI
KrIvuRjsjYCIDsaEblZcUbEzXosyeF/hLcincablbBUUKRIGhzrY8S+9k84Gu7sSTXiEmjwe8i07
LI9HXqQYmRiGY6cYhRPFxzPceA+jhc8qZMIkPdGbROzxREYljIc18+3l1t3aD7T0f44ejfnjcOoQ
vZ8R2jC8n6SV3g1HiLwkoflhNQ5ztj6W4+ZHONEsDrkIKuPNBpgW1Ur4bF9Rk0OsWQ8VtIXOJBrP
aM/lPOFcJnnPYLtrWa7OhNMb9d8grsEuaLbvnjNcAtaNmQuHBOftoKNIvxxqAbRxMOqLHinkSktE
v+NrHkEaDgdhOnisf0DYjcKCBXF8e5hHiM7Wl+XxJuQ7BoXfhajddxF3p2bqjeOTSMtGkB3LcXvQ
Zck58qmZf0rvXsHaLEZa9oJe7POwrSDeFpuLokJmta5j8hB1ES5/vnNa75xatL2zsbqBCme8EIcA
ISJApH9DzEGCDbHPPZm4crt8IqKmSE14079VtXvRBeGKls1wzR6U3Bjo/DtNc8AYWUN27LFUHiES
x8JK4js9qUNEKzwkDO3dSAEAUIvGUWrFzjfkTCVAMgkM/ilNehRM7ziz65UIscUCGkXF6FO3ukvS
o2dVe3913jhEurMcKZpwjmhsPCjRsPvj1nlpW2hE1Py2MZ1ISbTSKIfgnLNtLmNV7yheEvcvxFQ4
Xe422qjUbIiHy9J8imHITl6LRLh1j3rSU5uRxEH4dO3XbYmIeNPe0bfd+x5YB6Wa1j3MoGswcY7L
BoFqAPOkQ3Ons+bd1htIxO0rQ3V9z3E9jHl57fAREZPmgY7E2eNxev9BIb4Zqq07f2665ElhnwL5
CWygRQu0oFViYqZljeTvFNS/ZrN9bZcNGHTyRIL0K+bq+J1xcZvNu8tzKVfWgnlWz42Di7LYiPA4
5R8dPzQYbowGdQVhIaW1OW+BbuUoKCBzv1z73M+gT3bxvemc1wR2+iY+F9RdFftYsf3WeYjyA4o6
iwnN9KODSutzrprZPwXd9m8WhtAIxtusHS5p6T4qQG2G4R8a3j/LUun8+t4tKCyEwRec1Jds0906
tKe3hMbL6t56oLeGCNVyIgouBMVcZxA1xT3j8s5jN/6YNkS8LK5P1c1u8n0/VXdhEx3Jv05xb+63
5KVGWb1rd7wQ+qJBI2ji2PdJ4R3Be+8qGx0TfMkVV9vS1jZwEV3MUr3Ex5Xiap1T/Rm4jhOKB6qa
b1Pncc03pxSqU2lQTtiiS9QxPhufKCCKojnklf6eG3JJHQsEjUJCYDA58SVc7WfbDC4AS0+6Mf1K
q5+HKME2OPaDAUAHaB7SflM6X8NiIqtB89KNtY3O44zb8fqfBfDpFQHoH1CLoe0S4hSHoSzcX+vS
nDZx8NOWuS+6/UAZxTbj49RMH0JD26L5CckIPZ362U6yzww8LihyVIRCKgtouPjYuBSymvwmPri3
w0tOkSUoSwjcxl5rMAYuSInxkDIU2AefULwXkZfIQVW2fdB1KafuHtN3JnDIVoMt3L6kFJf01D6e
saU93suSM1FVMVDR5sLpSWVPVNQPqB3J+JmIWyVRto/grttgx3mafGZDA5iwuUd0Tg3u6FYANybT
WUNyBQkpmUoS46hsQhkktlipgOKtiVhd8JMjv8zljZNEXab7EvJmWhKHJv7z6INmbqKnYQl+VC2y
EZSSUWT8YKLIXjBRt6ynoQr+dDkhlL2gJxym5o07Okgc+2gwhOVWMx7Ck6A2HSW5b1kjWtn2Reid
LVIXs0z2W1AKXTRh4fodY3TOCkll0zZKqzYUcsm6O2DmDfbLIUNS3KcUCP+IP3Kx2zlw1BV0XRuI
UDSk4nspt9Joix13vjaoPelT9vHy18jNH8zv/pWOzUU3yBWgq7w4Xg9KoXsjOCM3Yl/zIq0uyidY
1xcjSI7culu0MO7msNs3jUNEvtx6C8YcM19COlDIPUAw8UFv7bmjhEs8RHcn0me8A+EQXE/4qWy3
9oFeBWTj9hNBCk0IT4FZHgmECuibAwjbbPl0cCDJSnMQIQNfTAWzDDwoRxX3fmyWF226IqvOCN4q
6n84Ifi1wjOQu1Inj588c/QqkB3eU8urqJ/nEJKtOBKxkiM0VR6QMrzyeSPOOCd3k+CW2jgTwPIq
sPCA2YBj4AbrRXgIb0PRfQtpYHiZ6HoDtCf9wHCP2WsHqMZblOn3BjXTDTcmibs9L6pQRekAr1i5
NH5xGjKSZraQpO3aIKaHYzc3XrQfKlYso78ey1xS0lKQx2cImvIeCFaw2jUBxJ3T4fRgrowU4PiG
rKf4tCM0k5ieX2qgTg/Te/PBR1RxECbyP1AXd2BIE8YtxOTXUYjQYbfrG4bmVT5KQ5C4jhNUbX6v
St4rpupx4NLpXrulcgNBabD+VNRNRBR27SfrzuvrA2mryaHr9JuODK0yBN5cJ4PArpon+RPxgpPw
0q8ZAen8Q4GOtkK/zF9r8zgi2wg+AmIp0o0DUqkNeEnfefCIrC3EvmUP6rTXwvMLCTjPBFlkUHsX
SZRh/GCFiDSEojH+j5PT8u6KxHl9okv9F0sygmYLpCqG37wK32SujO0NZwGpnAR2Sem1MBPmEKrV
BX5RviPSQ0uDTgzIxiwrFDs0UJUWxkRgcqMOyKhB4qiQ2YR1x4+a5P1agsTAyoC2KitltxkFEwoD
z0bWniEVu8TGfHdE95rOgMU9yF3ZVvSP6T4kAARAPicjHC40Av4i0s+J9KfFIWZlQfAq9vZCnCty
lUK8FotY6Z6AO9gI2KMAtMfZ7PrSedRiDv5K71io9e2QyTEc8zA5xY+Nt6Xgj6BcduuCzaRtc5SN
Ys1ou4NKjNBM9S7qRxKCqOAT2prjnhxm03+CCf0iO6L7mHLaE8xCUtZvKZpBLKdSPsV1dAhx9p3o
VIbVqZ0ZooAonyGQj09ul+XNZgNxoHy5pkWY/eniuuupy6gWkvjm+fwQMdfkBrmcT5aVttJzPrz/
Z1QplrnBz3wMToVv0AupAgxHibq8wUAa0DRMFFHYMw+X+bk6iDknZO78t3DHBzqd2thTGx9/ynPy
0LKHdPfxm+J/maV9tolJkQOie8WlG7mj19fXVEoXUGqe/DeFGwWEmSTPP7sURMYhBuVwq4rqzv6T
LDeroDC2jst7rVUGra5c6xdSyIPH7CR2P7Hagx0VapzSnHtnau4TG+VEwhcQxyk5Jh4cIcfdESMw
nNeHPv1qcuS0xhua3xgovzMG0WneodCbbfTq0sW9HZD09p9c+7HOXnmhEh+NCNftFP4ZqJejjntw
MXCRaz5WkDXicXM/w4xHYhISR7AXN0BL4oa3qdf/qiaKGhizIqnPyHL91Pu68F/EyN48UHTe0+WA
bgH91pTx2VCBvEEHDEp9jDvBLVW669rm2+whRtW1NYo8C8NNMuqkXIJmOoEN39Q2ucX6aVLAzl17
z55vDMwJl6shx20NrKv32qOcjBzCG2ZXpXanDR7WFi1siFAj4VRSf/HkTP4xq3eh5d7AtB4+Kmkm
e2+ZSCRtEqwaEuPknuywsX721D0R8BK4gcTUTqAgATW2IqGdLyZGV0eckKoOgEgIP+cGuYU7FYVk
yzvIWHpFtlO9aVzuTdigH91TMiJTvXTpa0YejqaJ3AJcp+NonPQHnWqBVJn4QxmLcQKWs1/Iz8FQ
bd0knerJVAqR07fZb7xrcMNc+McklLl8SLz3qFvOSu9nEiw32Pwdw+iiVDOwxmvY7Jl/KNynSXDe
FtYXSl97QhfKSBt6QJP9QD8WLy+Sbwvwbc8IFKCRKdqGYp8FrDyJw5N4XVmQnOvUPTO3+ziCajPk
AWk+99b2oPFlTGkmRVeJUaVDGSaB8s1M8yb6Z3MaUCt6sQZqCuZvOun2QOcikwWBdQUgIqZr6HhP
kjw3H1M061fjx2q/jKjxy0C4qfO3oDVg7tu9j1kC4AAJRvXPebNT5jDRIVNlCVnne8TVoFMAsTbI
xKQPxg8aEmj1eILIvtdVwv4jJ0guLgCFyEqWytoA2ug8YTmZKItj9QZ7Lz8/Ge8MR8MmT1dgRTVT
fl9RseA7P6E3/UFxt6akKwLkh/+ZG0ydPo1K3sLqOLDKWPBSwqsEIOvO/xfu8EScuJ6Tzr+wMfyu
Dm853QunGNuGOBeeFnEJh0L+RbCI1pjII6aMklVfwB04xrpFYgQuNLeVWIMmzStGKVgMQ8Bj8XDk
05NxQhLpKJCN94Nugl3tor8qxjOQ/GQAPfFb3XxqRoT/09ctrT3tNpTZjKsP3aPkBRBooJmOWiFl
cj05Fz3llADKktve6G7il/mZWHK8cwgRp4W+HRUM27kOWYW1oxIM2BpOJx6RToUHw24IdSK3pMmK
zKFuGc79E5wcOyEyS0sv1UzAznNHU7GvK0IPA6wFJZnwrYpQ12S5lRBEK35Fqyr0SIhOOvqoPKQX
/lKxcB7VWg0bZWt+qPumwg+//78vuCiDPtfFyI9myEAQDhVrz6KCfrNiQt90Wcb8TI+y5VBOqA5g
JTIPvAjAeWdYh3X5/u8sbI3PCbAYd6T6vG6ausicl6s14RjJYm65Srwqd17X2eWM22G/w8jyxP1q
6h4dWH5r0jea6asOKrSWPqwamIgf802dczE1XaDqkd5w4ESehR8QF02+e9dU3aMuHd/h+0HyzFZ2
1XMAdGACJCGMv6uy67Z6WUZK8sXD064dVF8GYJFCYxEfwGkIKQnQYjB01oRVRACEzAjUbINwy1tD
YatbOd+AakTV1/I4dcXlpbD+rhTyAK2Q9Dc+51BbxDMUcypfqFRRkT6yvCZHMCOlgxF8Ky7kwBXg
lQlcoGaC2kewuTkm/DmB2YxwuCDzxIkPOmIKL5sh20/mDx5UEGcLzUC3aDW0GgP4Bq5OuSIXTXEh
V1XBIq/OF8JYQuF2+gqRO8O8G8aDT7i7ggU6CW2KyYsF1U5cLz1ZwgBhBY2wFCblP2xk5Jhk0u5r
CggcgajKmIKk6YPS4B19YKPyzddI/hYbyZEHkuvUlYfRwzGvfe/BZ3yNqgSzz4Ad/lwBclR/6VsF
tWzlfym1ZIOCUB9358G9VlV5KdHhWJWUdgIF7Nt7xvjKIojHwwejZYrMnDCXxdDzkMcvmBL41kcd
GkWarAqb2iEsCl0X81ZQD9JR42ZyaDjBM7NOIDzuZIUL499ipNxPEIfpW7sXl74f4bn0XNzywHS/
7WpGCA+Uq3hh1pVTxWOKpyC6k8IvAumVsTnud545e2N+Eh2OOwUyy5vJmOtGypKTA48MXGaurrwH
V3ESbsbaoZWQpTRlUeXLOWXBJwQPwRMDNXyPWEZ1e64o8uG0yPCv+x6D6GTtSUgDVljhces1VxTX
dkbIp8suIyBWMUihXQFBJIJwBm9SHzWds7/8S4A3fqJgNDZtYZQaZPd7B85JkTFqDm9M/o7ZNQ2b
zgqyg/LDMIUsD9e8jTNvI5djItNE8OaAnMLf0NHVaRIyyBasA7AkICMziu5y+icd6hkFhIQ45XWq
L/GgMtAuJvPuM7gKrftb/q95ZOsxI2HxO/As4e0YG7TFAVDdOwEQciQreKWOvgKPAeep0pHM+LYX
f5HpFf2tSTDEH1/dFeSm67ngfjSUX0oveY1G5GzIXzgzfFFaSjX/MLMnGH57KH8pSADO1McjPxPt
A2pM4a4oIhIircgGg1VwzxSHEO3fuBBAw2p71Kdk3Zi4vakn9FARA6J2K7fn5DEVu/w0M4ybW8FB
Eg+aKY77EsiTKxSDUeoWUH8W+zTrqWsDS1cMzElrsvhur0hnC77BKqlE35BtyKXjSJlWxBi/Kyq1
TYtHcuM64UqsHqS89vlaf6VFVNUSJWLVNFwEYHGphElxOzbQNGl4RxfwJqLZ08//CAdT3M8iqnaC
DdBCsQzUZRVZKVPmFlJKWstr7tDiM/RGytHp+VMZQ//LXnL2cbX6PJht3U9CR7mS/x/f/sfS0N2Z
ZqLaQsgLAa2Ih0qrvfyPRy1Kd99eaS5JqA5jnkqK7imib171L/Ue3kd3E06Gz8BO6pIYZKVj+qt5
S2UCXozQNX4PKwgfg4DAJ+UhFgCIX4j/iMpyxp0Mw5v8jN6BcyQeiu4vIkxg3w0GXfrf/R5x4ru4
eVSiJO/5v+joGnoS2TWQKshZOTVXBhVnguvlCuTEdGP1r1SMrHnliRUrYVplmHIMS9lFV1oKi439
msmcVTJKciZzIpQEUsBm5UlzxIi41C10CoWFMwD3zht+tkxPodysk8/eWIspX6nUBO+uqIiQRW+9
8Zw7HAbTbWhJEFVvrWuYjwUgKGyqCN2R0Q1OG3tzcuf0NkEyMwxLqFsdApitc+slDyId8Q54Xbp5
6IsdfnNNxcHky9YPbpmrFm7pGByO61Q+Q116MrPq2fQM8jfGz0P1zpj4ebM18teoRaKW877mjKE1
YPrRBFGDs8fV+CdGFjYdTaq0TvfLXkjkgzVioszmObfbp3ZO6Z0JjyFa9dcQqYPTmQJi1UP9ClDL
4AwMBM0nD7RQvIlGouWPC+uS+CFN5Mlt1kV/KOagWUxjTdc2tyBIBYB88uTG3rlsm6dlbO8YVvLQ
1O5D27W3IvXlXUhmDbpN0f0jirtXUTr6cr5MA53svP/kWR+qnvU5KnJh9wOO529lIIzQu2RFf/GD
5T6SggdKR22LFQgd9RQMFi3WQ3+q+uIxbc17DjszSk1GyI1UN0RQNoPN7xSxvpt02L6MYazq9NFr
+7trJSdBzjTDlTnbmNg5Bn7wh4iqrZmdlRf2Y/Ab70/2XhwEuthAsyXYmapbfr5Sn86NA3Q7hleh
HsfMJFVBxNoJm+Y9I2yI7YQmB5LgZNMcAyMia+SSBK5PF11TvTCt486iUoBfFHvdcjfEJiBLFFgM
4ora2QWcUtNeLyU8tWD4ZIjZGyMVDpuJ/lPWWW44TszLMNr39L89q/qSNdTcVtv8K9sXWz5cM0pa
sC673jlts+rkMOigzQNGg9anaUovszfcu1CVbhqYwEAg53zt3gfDuWm6b5GCR5LHayEQuk4Hb2WQ
7ptQMyO1ny3KzKP7qRgXrQmmvTDZE7PFRGBknr8Wm7lEkcXw0/IFSsYHarlPdYTGcI7/6jrzKZlc
yMr5eUNpoYhnJqf4xjmGc6/IhtHLhxg2lgvukK6risc0rqE3gh8X3Cs2gCFxVM/9ppE4PcZrRed4
dbpy6SdiHttBFI5RVZgfl1UwaLxe/ZYMBMAuXfvf3WZLErTtfpR9Ee9BKD9Uwrcz5jYQR9a0UHfN
fLXRDkzdwFm/HOImZZbZOt9e3TZRnJd6B5AM5RiqvhOcvPYkoGqIGe1/qdy85WvdM0Js1sjGzyC0
D3SLn+Y1h8YyfowJyvVgsdt5sxPWiDM0Av9QzK8ZDJzF/OF1zy1GlFMi2yjWVOJWR/yIbDBGTkHR
wFhwVe19+pAEqahRJrZxmjWxIkV5kjDhskLrebSEIqxFaIBnNUnSmbMFX92jJNFCPYGLyDwgomZs
rfh/wg9Jyax0fL2y5XqCgC85RqVtjvsRJvWxg/smW2lU0XOVZD8JH/wiU2Ldd9POpsyT8jBRSVmD
Q2hNb0RUOHAMIs+v8g18CeI/cRl4PP4a1+Jlzb3gFQy7goOFugJ3cRmSv7yOos647U4y1bD84i7+
gQlvo+oOy4ojgeKEMIqctJDjCmhqa/ZfCv0CBmvRsoxYFl1/ns1wWRQW6OreUT9+bBE58sDEluBF
n5WqBT4FQEUJBC6WHIPkge/yrOz4Uv5ut/ea1waOwGpJ/cYdqcNvltuWorCvgRisqfyd6Fuogg4n
5Sp8+oQLNxMVyB+Giq9ZUKKj6ybVr3lCmFl8wGBuGfDsmmijhOF5OwSPQpKcAJ0QBgxTreAdmukH
uhwbJKoEsXPz2D5ZKfHkrtOyql9GNp1sqCVFRkvB8DJKMZf6HtW0EoYEu5Dh+wWK4St5VZPACE9H
iIacqiISwsL8NAbzH7qCb7b8tE+qV84jEOqi0zuUDCXN7x0f8SXqZw4Vf4teyhJQTQyLzZEd9ZBg
Vl6tBwSxn1BUUzcej6P8EkIISiMt1lHcwRyRNdoAn+eiOA/bL6PxbyKkzAXRN0ANtDt/9JA0OBlC
kRQGhnEMDwrZgfBRAaItZT76MtgzTkJW/hSQJCqFaisGUAO2BD5U5P8gacrZTT41J5FuKh0oqKic
v7p+hS+3dUOx55SK6MRodcARr9FLhyoZGvhGCKLyWyEtqEwLbZToyK7jSzv/o5oKycCdCNXypvy1
6lc8FS8pr+Jzvhc6zok2Wj87sfy8q8AnQai6iitcJgcMmq0lKFOVjMcEOxg84iUMvO66yefh9JGr
1Mn7f1fKJ9KR64aX3yaoMQJLD8D5E6EtmTF1L1joMPnBuQfrOfEGpJb/8hLMQEvLLWOsvqDZHNys
PqiAI1UzftjTtrqiLb2FjAlJq3wyAcoClGVJRJRLgDN1RHE1/f5K78G1ZdVI3Hiq3LyaE2WwaMjJ
W3B0RH3J4Q8oqieJ2FbVIfLeQfV9vB7pOHsUYs5o7QT7VBWFfeIudn39ACYj5omwcCYpXEyT/r4E
LiFEDL5FvwyJt1JdKN56FlJ0HX3gVmtBYRTIn99G9WanErcgBsaa3HjI+AHVygb1JLApZ1B1BZui
ALvFnmn/RSbT48vQc6h5Itp5ueBna/ujAbXgAkBOUhSlC81Z10ZeqYKohTXXW6qiIS9Ygl96LXTi
+lW3FJvV2NMrYT8PzGrA1yavE96BQpHwNdHCPNs/03wWowYlRr8O0ZYuGKi+7rJeyfzJS4XQYDnf
xyPyunBmOpx6C02WiNmcjbsJY7f1M+oVEHIWtAbT4n+fTtWMyaE1xf3ksSeo7LXz79oZt+wgHzPl
IvOFx2RnOs5Um0+gpVzbfr91UcPZTA8qKxkQiYZi3ClSc+Lin21e7zvLOAnn6dFhYOKVfyXchRCe
6EWKfjhowLZMkkFhGxrj/FoESBkVHkwxOvwmLzsN1GzXtn3TS2tlp2B47BtgwSHuL42x/dV6/lNk
0orUI+E2oIWmUkcA/Drl1JwGb/vdOjCbO3AU1cg6RPHm5XubNczubcvktlidP4udLfupqh4SmKV9
O71G/pZMwUYD1mso95oRcxrajtlNScnrZRHjjztqyCaSzi0z6MqnoF5+lgXFcduTRyHctksfEbbx
JBCnqsaLgOHIt16GLkIXEAVEhh3T6vBgesOHIN86DIA5oiY8RvD7DROANZysX2tmAz/CZkb/d/mF
1NHL4K3f9qb6Ua0uWr7bzZ0s8MjIEyE+MNBurZDO39JII+DJGClHC+aHW92bNUMbmvBpdPNvwzZp
PISLt6z7yer+oNaD2tGaQRnEMHH37eOYeE/dgNQRM+V/1XZG4Jk6dA3BWSla4wDPURmk8JKtxxSK
/sUalyMiYIwGVqZbQ72IvVez+XKcU4E1Qv22qv5gtUcq1HwRpn3lvAkD3A5PfnnBwMkbglvcRhRz
WuIKMeX6/l2WEJulYoeopzKKMiAhfHLM81a1RgG/3VSfSqgVCcaenyHkw4APDzf8FcIpIB1fODh6
AayWHkM5tOBEKt0cb11rxUhCamua/ddN8H+seWFTTIJHG1flRwHPzMAlicEKwSDWesgW8yA85ESG
VyXm+RohZf8oqhOBnZvNevHBr7bXu9Wu8RjYR3G9FlQuBZ/X0KYEwWUVqm5We6lom9EN4lbOcfNL
lqs+BTJpEQTtFC79+JrSyITrm0AjbBMlt/UOJqZiCWa8EPn8mjfcQDAU+J1t8QHl5I1naejYwKzx
MAt/pxqHUusNJMeEkTyByjCEF1qSdTOciSronKaShbrlt/z58JNif4jOobbRrc/yu92cnYXT6cWC
jgateY+D2dSPAHJ8UlUqWCHM2wKv2E5gAzGjEUYs37Q6G7rsTz6lYAr1Z8RmTJMz5P0xudB28CDS
FFk86xc2MzPTa+PdNmkWxzLRLwxk1j4zh+WRBJ6gQo0sPOiM387haskM87ZMBDv0PlEk8K5boy7Q
UJQ00U0aPWYH4xBMmjgXr7wjOOX0TLAG9a4OWNVi1PSKdbeoNJ5bIu2wyz56DPeMICHDbA9m+507
sLP7qP8bDbytjgKeQmGxYh8XVALlMLTExtSUvAojoOydXgkDm8bRIScnb5HbogZ2kV4Ej8DugFwl
dVofWP40QHeqgAdKthTRfWAzOJIwIFQnXwp9yQF68MlfNhFzAEIvQfXbzZkpE9wVZOnweNA1yTb0
EL9LzQUbTb1GVZ3S7+9E4SBT2XeAq6Q2CbNka9P67kk/1AatD6Ku7THq7zzfPYlXkDbUHzabN+UI
Njmqqp5zXe8VvhDSqewiEJAsn+c5ipghy4Qo2U5vtk3CX85QfldrTmdEieTA8I/T06cJWmZtEYmo
mOIFrkdg0ZAzhLl/Ej+hcX/jyfBCehIVlDxCbyaF7gBrWKJNj5IXbVZMvoV+3k3Tp70gKdTld7Ey
U8wdgw2PSc8S8kEDCzDH32SIeIMjQIMvFrQCWvtxnT8mVJ8U3UFwZqmxHP3/Y+m8lhtnli39Kif2
9SAGrmAmZuZCohVJkZSXbhBStxreezz9fMk5F3v/0d0yBFCoyly5zJtOMCiJ53dgwGsZIRFDcCed
RObMa5mSS4siCBz7CHOxEiIRLxniPozijlpTy7tGociFydg33qUwxrlBUlFIz4N3orYVkI9JJktc
xlAqU38Y5sjvYVHLHN/IsAulqfEpzRyoHz2MGRBuRUnKf/iT7DHshyX7RzL0eydCT8O4hpZFcEGx
6REiVJNyNlLyRG7xjFYeQQRqf5eTavSXgz/0+GhqlJ/ORXfbD/4rP9VXHSwnYCLXW6n0ywxsxC4/
9Md3ifu3ZX34PjtFEiUPAYETJJLTliU5zeVsXmSqjzHtRC/Y0WXMpF03EEmn+MDDkr0CSi/t6sXA
ly2FvcsmcyvBhGvN2z0nVz7kfYrlghZ5aD4QpUHmho7BdnoD0eczN7cs3+1p+pBJYwpWzLLts9to
Z0Ba7pIWABJ8SgJt3SpUsQBxXNUIgjMSG6yASb2FfYJBghB05c2WfQFbKgS9ieCwCR5ONCBh8WxO
f2WOCZzj2kxlJ6jw1H0m4Vu89ZmSFgtUT2GzmZIhhECSmucwu+VpZP7uDPhD0p7998uHdGTDF8cG
6QVqfBhRVxr4qHV/ZcCedWf+zaR8K1rSW+sYChV8XHZsHihLqGouysNLVO6DcNJihqTDMLzJbxef
5OrBAQLRojrm9oOI/TdnT7RMyvOwjnV2BYs5oRdld86jSgZmFW+kwKj8FjwocI17FX/IghQM9vsY
84yaADDhHQm4Gi4/nPQgQHKkun247chahYRg0jalPlcOlABDQO5Fa4lB86aZpm8h4cuMKuXNwfs5
jn+TDre78EZykdFUUmZbaRaKPDoLcYpak8kDcwSA5QbIk721Jhjzbg6+3GUzRtkbBX8hMSPoK9A3
PRlMM0T+JptUZocnLdvHzCuEkkiuD3Ra5iCK/mxaCYrDQuBqG1LvIty3pM0U8ExOQ7kGji+KC+5p
USKN4kVld2MGpIjNDIMDf9+LQ4CDlUG7ue16eQG8hzn/m8GNlhM4QFeWuK8NnE5sZCsYMDIfHngd
XIa4JL3zfPUN3yPNWkUjCAZk8VO0ytrymFWaHp2GY3iCLIXWBY9gOUnloKOMT/r9VBhv5BLiP0GP
LXAECmL3Sc6DgVmxnDyGDu9R4lDLM4QiBt3fcjyBvVjZXoyuhJWqkFnk/R+4NCMnYGtgsd9TxCv1
gAfDEWLUZWqJy0mRHGXZU2I7h8D8SecvsSQVaYIcEiYmh61b6OvRsNjtrk2oXlunpNEA5GeNmU3K
XJkdTOCVuQN+6cTEHlGOgmM0V7OAofiQumyE8i28zDxZViWM+0cpNKbCOjMb6yasQp1XYfYWc0RL
AELAps8t6aZ5LS+JsOPE6qVWEVCbeCTxwlPaBUX7wOPf4KfzlFDm8RtkAxA6J89H7quG9a1HzIyL
Ut4t6wOPW3iG8kFHNLH50p09NNg2pxQ72d5stbdmGH7i2DvIT3FoPGqcDWQZObO1yyk/ZFnIRXaj
udc6EuXwF5YTrGgn7BJxJGbPllsIZf7adsvjQhOjTLzadPMI6+ZRfk43tSv5e9kYZP8XoEsOPkCx
aBzOwaSeOLLBE7Sb2apHKdkytoLyJNokqX6ZU0xwpwkr4z4sRfdYAUPWeGbE4xH3e7AcihETV19O
GvFj7yHpy6kfNlBEkhHs/KPktGLFxw0ViEE3MUAkM5Lgu4/1w0I4H+VKlmsPwMio+YwbV3DyGaDB
dXRZ+qGRv9ZLT9aeaHxTimfZ3+W5hrgY2bxRGuaLcRodpMVMkvGf05argZG/GMwvrFrnXZYEPQbN
kWivBQij7HpwuesmvO6Y4YjCwyvqR6LLIpK94LqyozU4pveVelFkAEXAp4PCe6oN3dtMUPSBrMx7
OZKFBGBqw9lE0NPbk1S7UjzSGDH48ZDutHD4LEIVetLqWuxK7LvK+JObNaASwCa2AvuFjpFpXn8v
DG7wjo5kcmqQH2rbTlphTR2EKso8rYeE4GnzY83Vio2ENzBGVNvaz0gMxouD+YHN6zagRqoNby98
JTAYmdHaDl6GQsAqMyKKWHaTrh/xNf0ctOVssHcIbWEYknDvW+EvxYGAfgIJ1Zq9S6uI4NEubHeM
dv+IIFFojzxXDao2yna4P+6rXdI3xVmqYfNjI0WBW8L8cSVzN9AiGZUp/zPU2CXYIYRiJfAj3NF3
q4g+o7y49LOkp6Lo4i0scmuF6zt4A0ckF01iyV0+2FeBDKh27DH4mTl/SUYbDz2vY98zoPb+RBX7
Fdp/Tnd5r6VUUHN98oblxmaQxSmTw5xei53LK5nYc3LJWodQkKL3z8zgGR3XXpBFzTBxSiVPD/c3
s8xBsxDb9hq6h/I2KEmBLERVMLBPyskntfFEXJSFq7NJoxJhsjHZwWPctGj3QI/Ho2xTXtxsymze
d24HOa08tWTUe6X+Nx8NtOrMKISzKz+zwrwkTaBSwxyhfpC5ss34RL5EYHuHfvf26dVRj8jjgwxD
L22zidMg3FR14CBc7V53R+EA4cH45rhAf/xoJBwrE2KcdL2Q47LbcJ/SkcUrd/y2FdFkV7r/PnEE
VpzgnjkcQ7pIGfdKJ+vo7L2cBBjPCuBVIw/jiEJpFvX7xjMOLqeILFNLqYtsfWQePWaqFMm8hj2l
iR+7/Cox4OX08nD0d2IYthkzN5lBV7AMODplkxa0zgXiA1whKxupG81EGhAvCcM/6Zh58RNoPllw
bqKvh6zAAsJkfoSQse0fJBXMDvwVgLoc0H3qnwSDlquPeNenoobk99oHOL2W0W7M5hczawFUsqMx
Wqeb5gH7hibQr7jmAdxUxjqvokdlGpfWb56d0rt2pfGY9DMbjpZYOFyEb6aHrkqgehN5Urq0+8zN
KfzZOqek2oIuJVhkauNWa+LXgpi4DWk8ZFEE6moF+akqzZ8ka9Sa3hoIugkpiOzMP6SqyL8Sitzc
tNZ9kEMZnaetHtUfs0O4xF3sFVDEI++NdxojJb/5MzrTTzhT6WEUAulTx265LyprP6dVv8YWb5Wb
JOGGXJgWpS92Z3+6qfmiUJoTrNqzqm1350R+gl/+4q+mZh63VmB7YNAa8dU6mQVGfgs0KzDI0QkL
JbahqamJXa0xGbXyEIsGc7OagW/KbccHs53vLU3TkXaweKqSEpgEYwDjnOIezuyJQW0C28052t5A
IxKOFFYTHotYfp9rk7O7n0wwYMCDOC2fOty08YrUd4nRH7TKjH4Ku5cKuWeCA0BKg9E+LwWkoKoJ
SDtuq/fGz7DnyhIkObSmgI39eNK64jOjnDWKuFgZy/BYWfmpGbuPvsz2yTT/oZP/OwcJOa3wB5CA
lScfxbyXO2BZWX2dcMu7U5pTsxpTGBp4ASajMh691Jy+dawHiV5RV4Mi0dHzF8Zy4ppBbcqSeijd
OV9bbg6ZQ2/WYzH9OBRsqTUY906U4Z5dBd/TQvXb6bQC9lhitacCMq9xT2QP+OwtUs5F9axRdqH/
jTLKD/Vaqo6XdNT2mIX/y4KEmUft9q8MQCJqNeNXD2B4hdieIDJ9Jar83OV6clROfiUhPTsrGz1T
G/F4Wisyca5W9MVuf9KlWFU4OqpIt8Td721B1lb7sLfbcJU3Cvde0jXY71qOsupPq09IIWCex5lF
S5Y3O62Dhc0r5nkOlJg0f7d4qkzVst+6rr6WYjmaRvAD3x3tbovnXT9eMZr+xKB7PXQlrILlKclD
gEYMPNs832qz9a5Iri5s5wtl3ItVsd6r0QqOqq4eO9CR2kmPJdIZNdgNTD2VrXPP2mDuH9/nRv8Z
ZjSIhuD24gltl/XPUE9MBvzp2ShSWMHk8I3e9I7pl03aif2mSvKOMTsiOCza2nC4sYXHg6pdIBb0
cPOz7BqlpbMPrMF+TQd/v5TBMWXA0XOwlyMhLFYWm3tfEKXQHax12XY5rO4OnkOz0lu/3NcNLkm9
Oe4bomaxJ8Na1W+/PDhjWkIllJchHbLgtU6f7ycDdV5okw08SlO3dNaq1nEI0JyYtCAteZPTKY5l
5p9+j8o/pbrz1PjuRbGYYMC+GCRgNRC2tQCykzGku6SbflJDmJpMH0lzvk/64lAELsk1zcXhoYcT
jB3XAuKkpIzgpt+ZaNtyW38OaRvwnAzO1AZPE7wBLUBjK182t6BWNoLjxKc1UA7wRKF5d1M9h+vJ
Q4I5TpA0jJxTIUtDCFkGdZQVDLAgqCyhWvDWAAMxwIX2vDg13GcybxAGDESsYn59LMIhOixdCR4u
3wpzgNmabZv3Bfz2lpxSQV3cDl4L+WZ5H70bxFA2NbNckKEtmXz3ik+Xlx58Ecv5tIfM/3RHG5/K
JcKcaFavcRluE8vCGWOJ5tVshekXgaEHTn7wrkRfCHycgeWdgvXspIS/VgE+fAwGSmxYZ/ZvXAmN
S6PgPUb1JZjZNVPzwUuWR5XTRTQWadOx4yWP3TKf9Erhw5/Ai/KMybwvfXOGzJefnXY5z7Fe35t2
69JSRq8GLEkr6mdoNhqwMexZP46gdgy8jXnERyoM+pSqKEZYWviateOiQQGww8dk7J5G10RzkB1r
J1v3C5ADFsqHXJrgPqQHwm59pQfQUXF8ohFf1RWR1MHo9A+MPJAf5AQIuoZTrtwy4XNUAOr1rMhH
0HBJdVzsxUPYWTpKTIPH2wHImFpAzFDEMNvI9npOtdW4/wxOeaBgQsaYcththIKgfAQZEe+1mCOk
NTIkzO6hZl5m6P5OnimMQbtndgACRa1MudCDUlZMSzx2D8CQkNiohTlx5rRX308PCYMwQeJow+4E
79EHiOQAZ5yzCDr7bTUupyKBwjLpGMKRjjZOkbqLqCpqoENZT3FlbsKge09z+2uiuhSYtZMBWFLZ
KxqznaZTFUfVpcp6zJEaNIIziDtLK4D9sPD7jODmm2Oy9AR+MfBbNiz804qzboS7shnOxpRKcMrN
LFY3I7SBya1JBCvbpWGM89GfWgLitTcZeYSIoTXMpbhV0t71ufoUwlhHvzxRGNNTy511A0Yqjbnr
Cw3D7Wxj8bbKfFL2NhPxCoiGbcZwPlkxobJfJ0DAlgY2Nwjb5vllGIllWkq+y0h16DFw6QniiM4p
A5iBHNaqw6UydV6UAvIo856wkfoivICUQl8mqzQwb6UxQQYv32oFiAScIi38FKIcBah1KdHkRqf8
opqwrNrN933Q3ejaJvoQyrdSj0jZ7k+xNT9TaArMOdU4mSu+NbTqBwML3xzIVu60AzgJpphSnJgB
anTWYitUKk4al3EEV6HlzWphEtMv/lqWWwxW7y3oM6d4HcbTzimqbRZNl4xdR4U9NsnVnuAC8dXx
mCWpzF0VRv2ezjWU1g42/NKF69aGOO5xiiNh0+vjTRfQleuYZnWqOKGLaGuCyt3J9nmDcaidwzza
Mx/pO0wrtOrYZwlG2PSWkbshU/yvSkoOL0hkLbZ8LW3xCBmsRcJIwXRzL+EzZci0DH5PQ0kQ0dBS
YwuiWw7LQdRkOtW5rIdu2vuDdZApQfFtjHhWC/ejAngWrmpuOwzlWTpjDArCJjyWLOMUGNpcm1N6
j3086dr+s2i3bJzusn7BUqt7zMtknwLpNF40yARbMAfTdVfwmICITxEFb58n15bg7yxlcMlWXk36
NcihXKTLt2GJOmxcy5RVrlv11jo2iAjAej3B+NjMMtzzw6N8f1xR1trFI88gp7xvBwTvvAKMObfK
+UgQkQQQL7Wm32TMN3q6YIfpXVmHH0RZbDJ3OhRx/1cm9twhf/bVnUtZPOsRbBbYVpCpd3FPTiOc
7BQfImcpf5nsMb2k28gc4Apa3d7GSxTbhZqhxEiRI5LCksfoklMssLbE7QpwLWsM97pwhZMRRAEz
OYJCpFa7b6SwRsSsfdkgNopLgbaVud6lq8FEjUqfGcRQrjVu+TfJuh9Bv2HdPvuZdpL9DQhlb5Xp
B3XZo2VGG4q9fWlqSJag9Wtaig0stzGC6ILVLT0/n4UYUKkPrpTmH8w5Ojs6lzTYQ2rjkuzeZp+L
G4unI1EUoB2HWfd/2ykiHSxt8KiOLu1YfolvVxAtH/+f4YCQcok3NYsnKo2vRoeiVBcX+S/rqwCU
p12+M2t1lOkMTizXkLYgnkyhistlwARj1kH3+BDPxVb2mKL0WW+2TADLWnyLeJkEHhdWDK7PT4zJ
dwOuOkKPEE5OZ+lsYHyRFBdBncjCxgATv4P4LESZkSs3bDY0G1wHg4KVUoAL7rwNCABzckLJtfey
bnYhW1YF4hG5E2MB8itDQGiepMEi1h3rlQkerI72flbpLl/S1dRZJtjR2N80LJH9NzXi18gbHiCh
P6j4ajTxX3+ctTvXw47WdT+hxTvsUYIVyKaVuuotBkEqOHuFBSvzAlfAf9AkqFN1pd9bnA436sjw
57ad2HAN7Gnb4fDO7Omn9grUu/HF1Po3Hxcq7PTvag4c1lTfdSB9VxldsQnFY0KamHNwkviV/li2
QG4/b7/sEiX6W9GKiAwvG7zV4sPCDWp2up8ULLIWfld3Foo38yYf+oWRLwcHLpauv8qrouiqzL55
8DV9pVv6uauzxyDO97Mb3PiOQUs1Svo1M3ONmDhyx0pvlit0NbZB8zPK7H9zq52tlkjB7I+Yn8in
HyKxhs234Pgygsbn4USeHIGO6crqTbbvzTC0JFsjaiJ0ebGYfhTaneRrRvULppff3jikKxm0OU1+
ki0lDsPnKe0eG8Br2RoDNrdmsX66ANd8PT6qafpkrHBjkfHpECYRwgAwXjzL9qCraWNl4SmmQPBm
hH1GdSP9IFwFFhfKIEevMPq433R6953hMgUvtXenI+alokbA4gcoUvC6mltexMFZJd3W07Vr6YDn
gkBUvgOxtM1xZyBEOcA3XbiBs/U7QvoUwUmkBxtNJ3AXn0gnqlduns/Q2bN7O8YgjD5qKW/zWB4Y
H2PJ4zU87rdU6oJpPKWDtk6iaS/ei76nVkK4ky0fqwSEXSnvKgJLBjd627+JZ3LSG2ekxDNPAsnV
aIRHsq/kbvOGxdrw7USfshnoWrI12gwhv+9SWHv1s4r7LTQchE7uyeqsp8EOs7tywKBb9U9Ys/yV
Nd6XeM7gL6KYJvoOLtxNdq7LCLdz49MB0qV1gU49nSdVPSwpYnyV0I0F8XvflU+V5u1koCqQUjmB
hFkFXJVaIZZr9nrsszdzJyfwEXM6WI2xtaZwtYwPcsQ0bFYCrlE6ApVCb8TUwVs+eWtM6K+y5uUW
uxhEB0nC5v7uYijHDb5ZVgb6JXI/Pbd7VC0Cc8KGHLy+rCq8spTJej+1iEflNJLtcWqIpC2ih95V
DF/d4jfNB6zGWbMMbeVXT8HtxY6KYSeH95xGZ3YOATosrdiGhP4NiDBaSQ2FtdmNL5CaPhI/v5jj
qQ2xWNJ+oJDs0trmMHwrUvvfolPBcxf1DklKhsJVrlZFGfYMFr6XhHRSdR+lhp0075so5ufWdj5a
3kWIAEz7efySNSbrTuafjpMwmpeeO0VtoqN05WpDZR1Gi4Sgbpyo08UrMUcFsVSvkWFuXS86NnG7
jpPyKeyadUhEOcRmTMe9m1WGlUc0QqWxZypsed6619HvWFuTKJQ2jKHmpgfdv1qOcRh1+D6Jic1R
8mPP4oobENyVfeiTkthLcM+yOrYEmmkjaKdech/8kPMPARXC6s2s8xI5XvrMXhHDaBe7cL0yoFXT
EtjZwZj6+zRE/DPSOin9r80GFIIatQ5RIHFAoPFkeFjMN588/CWHruCMF2bMk0Ia5aT1dW4xN2T3
0wyqC917ZAWEQbmRxyanXU6M6YjQHbVe8pdMGUyLSz7Psm11EuOBheIWz/lYI8+9eZGhOE/KGcNj
NCf6U265ayJxoCJa2PyN7sFL8FdInaq7ugmUq24ycWTLehZXspyssH/JZgjwVZ7/dBq6kAq/Djt5
Gpr0sy7Gw+KCFaZ6kLjYqWb/7GF4N2bjKemsI3Smd7zcXoue0V2kOWQODKxOFWBwLPVpCOTK+AZV
HEP55oVtHnyftds6uCImtMWF4z33A5YlCxmgmd8GGyft2y2JtkczrpdD5wTf0Kef2tQ80cLKdwfI
WJvsoo+s+4zQBr8JL0NVfxidTxJemPzKb507sanxg21RLa9O7z1NnYc4KXv3Z7fepJX/3S74B3j+
exX15yLyIbVMJowCC0MurSl/LGCthAJowsFLfmDelW+qqWmBE/XutMVvHjWc3nqLb3NVX4d5/OPk
uBwtRgmIoSGxT+EkjHX8kbsVvn2LoFrw/aRSmRr1NKbDm6UjsipJ/0DbPX+2brdDEUfCSOH4kEwc
1qkf2vCcsufQdveN3m8DjWo4SL8ynK5lD1nI/i7iZqs342msqAGmATlz+jsUJvYG/hMJCvuonpjd
ZNOh6rznsYy/E414sLENMNzyrm4z7IaQJj1rw13TMSqVUh9dDledYdeleV+uoV0My+FAjp+LKU7A
400O06K8lIRvBGyco6++XfKpVvK9ceW8923yQwrXlQCBq56NHGb8g+bBOBKmTxlvCRyCUEm0yDBD
AVlmHJGaiigiWGFx6Rw0eMI3h4e5c/d6U73jhIndXzUeo/ZfnHxZdUKqxCdHlduIpt68GFCVs17t
UpvJEMRoymO55Tr7kRiXlILQiBKhBWQltJXJm3xV00NmCSkl+JLQnTYjB6xV23uJjXVxdZDqvE+k
+9dXUfF9k8fB4qhMoHh9ZoS4WKfIJJmCyaccZ7zsRksf0wzk58IbYLZGt93q3X2ruv2E1YBcvOZa
94XQ/xFBS5UV8xOg3Uq1bHIZpg+NRI5WzqYIU5KIPYGCyk4IgYlQn/GddC+3kyhfOJS9OzkSR/SX
HuJQ3fpleGORdCc1LcPREsSyhc0QL+GDDFkWzV1ZHGV6yNgVlm/CJ7L5c+xfFD3ZrbU7zHQIbYvF
HXqBgVJbeKQKRMZvGKbwGsr+JIxBEwaZdMRR5a9RsDKaSY8jznMmZVbG2HektaRqhDnKjG05ELn4
lA3hs/RWvopWcuAlNTVyMx3TGnlTT3na0U7PLsoO9tyy8D4HnweZjMOFIIInBX7j1KQzGS4cxnp4
LlNsgOR2yb3x8QmBBC+vAtVY0LuX2K5ryoWcugnHBmt8lXkXLensZY8hI7DEcX5vdD5vPqoh+iPF
GMWtdBotRe2oFxtxNIHl+s0xdrY74ytH3oSBClb8BU18qjWgzHjAJsZaRSQYYXWAQkcY7FOANgTc
Jontp56SJuZMEZrtHGsrZRKeAcIIJ8fJfgnTue/oXhP2RqarO4U8RgL5sAuT6uH2AakLA3f4h3vH
ST6RyWbm+ROlMja6fFvaL1uPBlL+bW4CeHLosvmzPf2V89dNkicoVmvpyuXhaWwKS/fJ066RLcmb
0w3DtlXu2nZO7QBYxtUPOJWGiCNCBGDUFnbaHyFQDT4zL4xe4p8AzpZ8m9BYLK2+H21UFskpMBXT
JvJ4nO+yRUXIvD2DeEjzcmxB1tygJ0Z0q1z9tVmmp4ZfhERhyy/QLDR6Le7hbkcsICFQFO8LgiH+
2NbGrrSoBAPmQbN7wUcg7S5DMKEXGNBZQNyxcFhxHSi4CrCBma+vP4WEmTPxEt6K3IslTc+aAdC5
hE/OxNwi/iE5aZWZUGd6uD2xYTJFh27ajHcVQA5eNT07lHVPb2EY8+/kTsi9Yt3FqE/WCYuk87P1
qKf6fixdrB319CztwsKHd6x203C5XeufgjAhGtY6ToW4U1BsaS+ICBGfUplkN4sum2A1xufdrL+0
QYZepTtwlpFd0pnbSGATWuGIzo96pKvt9eiyQ3VWQcvXIL5r8mCzdOaRcpu6pLQekhYXGrkrulM9
JnzfmMWbgZeLzD4oTH96LpK4DJjYa+Hr2ENyP3fVwcmq6xL6X0V3HkRDEak3Bffnzo89tU7YZYQ7
kTQEXvFetrH7j8iyY+7PeFSYz4PRfVWmesvLRQLFG6t7sK3pGDoammR1YkfWY++qdfZRdmFbg77s
D6+RX5/hf+1iIvKEi2onw4M2kwxfqUPn4mNok2o4FLqBPih9oR9bR1G088rlEHHI5oZ/rtnXCV4z
by31F4yaireGNE1YPybavcnD2J8Vw1YoxZbIfytq3gEYk/2ZGX4ONFSX77EzgA1WRzOs3z2wnmWK
3wufU7haumcvscDQaXFGSnLp9r1qfkN6zciFMbr21hsOIyryO9rpt3UmjKSuROhir4DMbcnf+mna
WlaJPv0E8APQP6pxl2ppuXFwTBtHnEhVsKo7srdagktMZ52k4SZqzbVldrulsCGfcCl5ppjv26Ro
ldGmauPfRg2/gtlYqsU5yXihg58gRfCoBy8Abei2ZiMIbAEkA5jP4Uvgqc47q7n7QJnFi+YhQ88J
mwVVhcFi6i8VzDIsrDAeIlAp1veVbu+dXn02mUfhCGBQDD8qHQYSlzRmqN5Rtn81DM9ai3tOY+dX
iPyrRPCjjvCo0Di3Krza7A6NnTzUS3ifmurgGeM+NLtDDmluYl4wlf17GEw72cVcMjwMvGaWnIgW
O38huPBEggRLHdpKFXpfgdZ9l5Q60NGxgwTguiNC77nQAKGnwd537FpDbzwXqAKjSH+U7UgMKDzh
+hrDsRYbn2q41In1MNfxtDWTMFrVYdZs+yBoNwlqAKxdD1lSJ3DRsnWW3PQKj2xitMl+92aHyAo6
Yh1QHTAmRBSU/IOwAnO0N8CSjaOeORfXRKvoQnKd/afQ0d+jmdC2uCXnpk8X7B6YlFJpdJTGssPk
qb+j7zzZpd/dRdQORVbylXqyi0BcagA/eaxJoyt0wOEmB+N2Zwfaag0haIh1qD3tqSzCy9gBpBLC
cmhc3GlbChyjKh/Qia+iWjuYBlRpvhFKb/SHeJljljGsmbJdZ82nvB0OXWReGBL/mGO0DVPmhOGE
8QF3VjafgOM1x/3Y9M01+cBonqd4RyzuKrEKkIEC6vmAkXDSmTsnNbYTUIxpBSe0ySIX9Y6N2Iay
ERkQ3OtFO4QlxljtvOtCD09A45gRlNqX9WkwB5y+Y4Jt23ZvUsqggsE3K9BwfPdSGvbsJXdq+MJ5
t7OW4GIZ6HeGxcUDJMqy+2XIW8YTzJhCzGlXYUavhO7J3yEaf0OCAMA+DP9IqiHxrdCenDo+1rhw
dEUDabeu0MSOHua40/CMuSU9bkyUtG5Xh9pC5R72+Z+knD9w1KbQW9JhV5a476ESxvA9D5pVZ7Fc
XAODVt+vyYfxvxo/f43jgP9ld7QvMwNk/xd+30xXgZHXhPRLw8LtrgmnJyKZnXXoDXtm0hEmVNZ5
bDKUev3LslThuihgOCWTIku2bf6xE3r3vWrpG2uTtDw0kozNxeO4yPHxznrMnOlUt2Y8/rVDi/Tu
CD+nfsaochlAQKP4sdKGnQBX4XKQnh1TdSCMkv6DsT04zcpnnMy/C5JHuOPXYLfX3o2+Y57WpI2P
8t8hUN9ai5Y3+oiqLJcjKioOc9t/DGo5ii9+X0coWBBJcTtzupCOZU1p/RAOFWzi9lL1EPcBu/lF
onnJxvax7sZ1FrKzd5O2cciNC8k+RS5mccjC0gFJGBwwcTffkAh7T+0giDWlEpLEOvkrFbfGibmQ
m47ZQbpsZdsHToGsQ7kMyu9QDojOQgjUYx0+CLoBwmbB/ZPh1JA795I5DrADegLKwxqiNAGrJyZK
Zn8EhAoQI0cC1PZVARt7wsJT+5kE8WK6TDrlHYYw0pgz3suLdoc18B25VDiydPe1RxgIuDPX0vcI
856E2ssfFi3fl3m6u51SIOCKu9Iw461ELAF04EFyIoUJu0b6zuTESc7/cybdt9R1M3/Zw/SSH4zY
kfvAJ0Rf6MSQr/WXgUHkwFEjoC6FKH15wx2tWd2zHW45QS21d6PPiihYI6mBPr/5CdlILBLxfWA0
aJ4w7JP8SVddS0gX8kVYjNGHaiRYTQN9OYZ4/I2OMuNLR+rE3zMrM+iw5DWHqiT+Q7bW3UonHhrD
kIqNQvAB2eo0DL3v+B6Ut1tZdHBA2WnZJbbtANlvSsU+KneeegrrsC2+ax5zTBGtN8la2i+ZBtSo
6M1WDLK48hvbrAiPErrDD5Q2rtPHD7uBkMYb7zKBbzpo3yk39Fym9T6ymUduIEDJk0FmjW7D0ClI
lmo1xbSN30jWkMvgXo5Xl3DB0Ce2xJKi0ZB2SxYgl9BTB4NDSYvGDcqzf1oQrfCevA8qvJ2DAs7z
K+hO1nzJlh92GP5HD3xiEkKUfujgXFOXS+sqk6CcwkWPOCGQkQ5/VFxtuuGFuyztmKw5IACI2iIq
Zt3W0JFEUSowIWUbr4ChfWEheucS4wvzQOo3+fn8GpnXxlfpS/BxlWmS+SnjhYSuLQL51sovnWko
9T6qCqm8KcT5VFx3tPTQyjKqgg/uqcCBOV4BJb+ZQ1vzQLFnl2LIPumFeZCphM8BbPXGn7kN1tyP
MYXxY+erVlyCMFRnGcmnSONTimGOQTinvOksDS/e3Xp2jEsILKni9j6zcQRDUDb+mPorSoe8t/D8
tddEraFr4u7RdUgOU42pIezUNRinXBycJUp13bQhozDTZvQmDT7Qu5iscg0864Ql1xLhyy0RoiU3
Q3YJeV2o2UoI9VBDQxz7MsIai0UMlhCn3+X121Dhe+SiSLlkLDlQsJzmEJaVfLtcR+7067BensbI
eqhoUfreY1vhtZaXSeEgznoZceSSQW9JKyY1qrRgdLP85ltdybs3Gsj3kW8yixx5jQU5zBBBOuG4
z28rnU3o0fHHe67G0W/dGogCbxgvzGA/qzC/k7/ujBAbXu8pJiKAr6TGIGCHqKoYWenGKl9ZOtCO
kKw+4sawlteSR5rDcW4YjOTFB1L7h5EcFqhV4hX8RPHotqgwsJqKq73RUQ7l7yxkehwGPvxMlgsL
vU2mB+AFFu1QeQcwKHyIKZ/yEE8Dr8f9Af1FUDQTBPUSUwTyH7WARC6TKDd6O/sMbecO8h0n9Hto
3hTx0trIajUahc1k2bJ9bKSM4lcERrzCMTsGm0//lmxmsvwmJ/41ZaHR/lixuYJpBYEPJwYemBBY
dYmGBX/jueSat5L3zup9qj/MaNGUGoV/6vJwLZ/YYPuWNZv1xa4GW9EZNFkURIhRNTdCwBDteU9c
BncmSQD0affSIwhaxLz3JO9il9xor4X1D2kFqAcKMcb3qM58f8uOLr+ct5Z7OPdYeXnxgxNJGMiL
AeTpQMfrGoXNFNZa2bQfgZolh1IuEjWhrF9uuwZXIyRd0zaim7OgnI/+NdEAwoR1UdsvyTBey1iH
2h5fZ9WeI994M2L1MHjwY1ybcsojwVhv9HPpuKgoi4dsDBGfRe2PGrvs3tXseDWnhNLM3YXsy+Ub
R/H3yHG3oeeykSt6YKJ1mhwdcYnHnI+UsV7ek7kC6AUlojttGVo3YQaCPzrOyxyFWFVXiz2cx7TB
AltFQ7OlwgmOg00aXDQQQpqY/iIkfTIK//Nf//P//u8/0/8KfwWHnGH5/lfR51iBFF37f/7j/ue/
IIbK3+7/8ifPhmfkKscwFOg6+KXPv//5foqLkC82/kfX5FkRQhG7BMwIGRCtys64JL2NTcL/4+zM
mttGlij9ixCBwlbAK8VFFLVQkm25/YKw227s+45fP19pZuJKIIOM7r432o72kqgtKyvz5DnxX8PM
4ly2Z5+z5+mWtHXTlYYwP9sLBj+wi8mJjlMi9EeRUFkLGhPAzuy4fy6bss6Yck3XBokqDYvax2dT
IunyPszT8GgJ+lPE7HBrpXJ32ciZ8Zi6LRzd0xkRZe3PRij9CytMi+gY2R5QzwnfaDomDYfD98uG
nNPRuK6gFixQDZeetVioXhahk/i9cUQY2yQf3qGXVfUA95WYuu+8XrbmnlrzGJSUum0awnIXc9fL
EZKfLNSPdT59n6GycBv5O+ZJnunGqzk4d15Y3Fw2eWa5PBiYhGkati5soWb6w04swtwz8AD6MWvL
n5YsoawU49tlGye7XbrSlA6qc5buuCdbYpA0QM++Q92887aFIe4chPpQG9HXTq49iylrrw3KWE4k
FqXuURkmZ6br9mJ/DB2qHUle2U8gH8CpZia1RHqLV5bVUYGCu30dgaakTciA51JX9Zleb8ZDmPr5
XjqkF/umELBCmsmObxY/JDsebIg+QJWiD9DmeBEXvGj/xFZOFA3r2AZMQryeAQRvHH+aHxsPiC7R
P3SrU4hMeBKpLsBEUhc3BJApnYS328J4XEMHD8/PvHUiOW2CwJn/SQqaYNMoikHLlNEXupCibd3H
1f5fL4tnCiEsMI2OZ1uLpaeIZklPy8RT6FfetkuH/GGausMcEBG70a6rQNBctihOdpt0PZNuGd2z
cH3G0u9VteZlcz2Jp1HBHu383qqBofte8kM3wzfa835HiQ0nk9yCTb3Ry2Q/i/YeUqM1APbN5Y9R
R/eTD5ae8AROGHdsG5a7ONqxLKJ40Ev/KQ/A72tkiB20AUACR2C6IZN/jyYumzw937gS2+NytHSh
jH8+bGJOXFAl+nzUYQ0k4krtbx3oW0AnYStB11wZ4clsK8/lmBw4E8dveAuv3/p9F8ftNB+LMljX
4ZvMfl4ez8nBXhhQH/DBedhJmhcix0A/APsvZf5PEFBSk5IgKzeNr/WYxLvLJs+OSeqGicMypC4W
J7vrIsNPNUxyk6Na5LTNobSr+nDZysneYGC2LrnBDMkGMRdWbGrytQ9Y/FjV6LplUDH3HZFs8Uxa
fk3h94jWORTO3bfLZs8NzhbSc3X6wB3XXixY2dVlQ/PqfAxzkuX9Y2Fc84znduBHC4sVqz1P66Bg
n49dJagnI46bCbhLIZSvyKbOxa9o3F4ek9rTn46ZmkouM8E80uekL47ZYFeAYU17Pjrw/vkJL0Qg
n0juXrZyek9jhajDc3RLl/rynm5rvYYwcZyPU60ADxkkLeFa6ohe1GJ92dS5RSKf5prYcUz3ZAda
jlWWHaZkRora736FE62il22cWyaJm3QMQnmLzf75YPWT3cdp4o9H1H1vrdrczkG3SwCjh/QnzdNT
UzxcNnjqmVkmWrykC5wex+QtdrxvZJlRoI97dGnOSXOEhi2vyNZ16kG+iMbSwbOM9ike4LoePMB7
PuKZPEt5nBW8onZtSW/wHCbz/eXvOncQXdOCH1R6OnpVi4gotOgZaupoOnaZ+KF7LQfPXAuLJEwW
AgQMAzoBReCTlNbjX5dNn1sDbBrqchAswsJZZ5o1TIZtMiOAzG7bpEeS199wPx91PbV4msRfpzD/
c9noudPi2VK9ECxX8rPPCw/Pf5rnQDGPoh/ewpB0Ha1gq7jUuys7TOhnzuVHS2r4H3y3A01knEbj
REZ0lmuP/tTn0Qev2hp2efAqQ9/RjG+sY9IclLpvjBLyqstjPTlIDg7c0i2aBVwiw6VnaMvO9TP6
J4CwUn/WjYnCLAx8l42crOK7EdO1PMPh1nAXqzgFrdlHqU/HMMxfSTlDwx6QB4fFfK4f0rh7io36
SpRz4osWJtWvf5jZyqoyLY9D/WkyHLRiyr8cEIFiokoWR78vj05th0/O1aEvU9i8hEyGxsn9bMqF
szxK+nl+yjNVfbFy5C102nJmj3x2Y7aQNLttdWXdTreOtDiSjo1v4m7kJ5+tFr6eIAMNgCaL0qOd
QIpEd1JHzxB9zsK+G3RKewG9RPQcXh7uyY5RhgUdUMr/umI53KL2urho8vKpNkFKd2VA9hy9ls2/
tmLZDpGqa0oLuPXC+YqiSkzdiIon38mCL7pfDG+911P7vmxGKN/1afEkWpu6FNKxJUzp+mIahzRE
DohD+GQEJcQ8lNSBq3kZWRyzSrcw7j45Tv8F0RzyjZASSe+KCzjZPMq+4AC6tnB5my18a5XEcUiH
ExiFenQp6BUwmDgaCVcr2JeODTeDOdQvlwetxvR5zDahjU16wHPYu0v/5na67neijZ4KSJ1ACbRP
Dq+ElbApVl62dLpXsMQ/usfjjBbvxSpS1yy6kd7sJ2+KYKBtn2vXePzXJsgKsFPUKTjdjqBao56u
vujJGtAwLx6h6FxftnC6RERMoK9ZHhtAgVwMIrFtr0nrNAapblCcLxOQGUFa/UmSuVoX9Zzd2ZVW
3F02embmDEsSRlkC2J9hLPbFkGSugWdMj8FggFIKTBokhKyuDE0Yp1uBVxcvQYfcinFy1bmj4Fy0
TXpMnJjODxHdm+Nwb5rpm+Lxh/xhB8G0wplTCaS/oml2Q6L92+BU0gasknDsSNfB3mdPZsnBj4va
So/RMFHI+KmjEghnzOX5PLmCFkYWN20RtbCUFBhRNBDo8gTRH3DLv2A7uTHcW02T0ZWtf+aQfRrV
4lYAbeFS+DfSY+e8EbqoJPX06/KYzm3MDxPnqOjiwx2X5m5f25qN+wdfD7WuSo5jShGa9V54ZZVO
gsD3CXTZj67KUi2DQAqZpR/PbMjWSO5JcEJ7A5PTipTwtsu05zA0HiwzfoQY+8pN4Jw7CrbNTSdt
iAN4YXweZj1E0H2EDLNKg249Z3SAJSYK7KZiJA1H2R8aF4QqPUcRsk+p81T2wJdEbv9jKX8th4pG
HYiSga2Kcdenpr2xJTSVWVt5L3kI0B9WOEoDivOOkj09e0Vkb8VE/8Gc0xQogk5hl6o5pWumo0Df
1M56QlZ2HQcaFHi9KP+SYUaYkU3hE4k2yCVUnTCz3N8EqT0PSVrGG/Rs9qHeexs96vpNorUwI8yQ
T1nWVMLPXoJd7r38YSwcGiONzp9opaGunA0eAW82trsCN7jK3LZcm17wdZ5omjB8NM0srS93rizg
dYyt6sb3kNMeylr1L5jajo6+/u1f7zsyGjh2CQsHr6PFghSa1lRkmNKjCJ0QAZd8OpRTF2/DFOXs
cUwrWoGbaxflmV1gOlKlqwhW8RILo67n5cUQ1MlxVpCQRHVUZcYcXnnqiJO4UbLPVEBAjtQgTbRw
RmjkQMFTxcnRaKvq4E+1olLz0U11tGKPFF34U/eh8hNz2P5Uadt95M70B9b9RA1/gC9/KtufrtK9
Dvq4/Uvo3XD817Nv2JDcqWQxedXlF9ZmNgyJnSVwK9I/X+TZIUNl1bbcnWeVX4iwr9wRZ2bEcF3u
Blsnj68vyxa2Tmf9mLnREe4jqqRpqdmPtdOh0moa8z6xxbWY7MxKY9AxPRJnpm7KhecMLb0rLSOI
j65Tb3XkZmU9/7k8h+9JvkUIRNGHbUQKkE21LJCMPlWKfmjjI8fjL9lVNo/8EOyAmVaH0evBlwfO
sOkdEFuFm4g/81hkyL75Ut5Xwuy2UUcT5OzLetvEnXFlE565OmzUNPk0lftylisMdAMi62COjmFL
vyltYEpPwczifx9icN8Kz7LwrKRRFvM8A4XRstIsjj3vm/VslTWCyvC/X57qM6tpUgSwVPZJJ9m7
OLdgQGqzC+z42Kaptm7KqtyNhV9ciQLPTBlZdJNohaeQwbp+viMicOfSCqLkmIUFEivz98Zpfij5
9MuDOXMWTFWEMiVJB5LEi6isyCyNHp80O0rfobm13PtWtB9sHs1RCe3UZWNnblwTL4sbkqZDLLgY
k6t1seOqe69o61d3Tp95ZXLrOs2XJBq+aYHx7Frlq5ZWm8t2zzwtbZyLh4snGKN8s1gyu6DLFQky
Yk8r8QD/ld8tJ3HuHJolSU92cL8l47iF8fWpIEcfitq94uLe03fL44mDI6znI9yT6BeiFpkZWpYd
zcl9oHP8GKBYCmj6Nq3dL45j/nDM7m5SAreutrVhoYc7bt+7w9a1/Qdw1CCDhjVNj/vLM3Nu+Yn2
XUuokicFlM+7rOSZYbpGllIxbsRGCycaTPykfCrasd/EwpbPl+2deZ3C+atbWLIdkifL8kiZBxpE
9zLhiGbfKPbum0xsPHiwbD9+gnz7pYBp0XTHg4Akf7oamZ/dCZJtYOH6HdfTF7dhHhiTJfwwPdJz
fpvBQ5XYiLeZiNX6cLIEMy1lg7d3aUj/b5PNo45zhvNQ+evPk905Tlfoag8UpURt2CHV6cyGC1gG
wa4SDovtf5hsqlCAAqRpUuZarK6VZaUPvxPNksiujZAUunBktCFCo7MFpnrIV3MPb9IYPVNfooNv
/C8vTdPTTYucjku1djnkpg0tUCdBdgya4d5Kqxett0ZE2YK/da//Bcn405Uhq5O8OGcW4xWYtCh1
LJ9ecdx4wxB54XGu0/ow8fg9Fm5WP0wzurpFaVY7Polii+VUjzRQaMhkKNo539V/JVaTw+7mutf2
vFrX5Te5pHoVOsOhTLdYBolMpKNZaQR4H+an3P4VdDa61ykd3vFTKbydYp/vtP7r6AImS2FEj/X2
LiEzqnnNl7lNruyLM68sC4cP4Y+h6ubLORrboPcdI3wXtkyRpHXtNzsrXhXUaqSScnlFzg3e4LAy
crJ7J/luZ247dCG18Ng35a7Ik4cR5oJ0LL5cNnPmUmY4uHbH1Qmpl9elN1BtarU0JpOfbzQdpKJM
0vjKPXJu4ggbSW7hyBmT8qYfnqc5XZHJmHHzG8a0LZMUyRt9lfsdJNzX3/dnR/TB2OJ9TwdJXIWD
GR99GXSr2ABRh5nLs6Y+eLkzuRd5/OqWZUGL9nlAdRlAEmVO0bEGetihAznHydPodvu0Dq8kWc95
fkJ8ysWOzoPbXEbdbuv6KIVUgJN4X60mdDLyjicgrjcJ7Xt19eWRvKUqsrba6sbs5ZWxqlN2MtYP
9tV8f1g8vWujRBub6EhH4kOSIxSFPgBX1bpscRQ63LwR7X7oVlwJF8/bdUzJ89Ig/l3EHpNMancw
OkBSboS2zbTheqIvor9rinY9OvSO07V/cIb+ymY9kx+yKFuRxSckPgWDNR0yB2maRcehlBsJCrnp
3DulN9XS2Ocgf+7M8kqYf3ao/zNpLtI3sRXWfVeAn8rDdE2CM10pwS3Icr8VEqJR3TnkPOzgyP9+
eRtfGaq5CGINB1I74TPUMMbJR83zHDUHAYdsRRsQmc3bCO71yybPDdUmO8srw6XItFxVp9QQ+hXc
M6Nb3E5wz9Es/Kh2kdLiVXqJuRL6iK9BI84dWEe4whCuxQQuA1kzndCHd8vwKJAogOeDeC0eKn03
5E4G/VU1grq8PNBT/02cpgoW3Fzg4pYPBD9tWtrJDVqmiull7sM9gkCv4OT2/8UMKXyidIvXgZrv
D6dzECMNLilv8nctiMCkj1HzwofcmK4ci9PxwNhIyEscBt6CAvBnQyLqszTruI8qx3mcJ+MHYKa7
jIjkyrydizQxBAaB//HcXO6Qthtqrghu2WHsfvoBJFijC962Fq8mtKIkoL8VdfXUSXGs6Ab9t7Op
Bvk/2wtf59UdbR9FgK/tg71tZv8MufELtOZ/mUsKLgCPXB4Py71RlWDAxoG5LMv8wZqLFz2qSCE2
V57C5463gvk5VM24QpZ7Iw1rj1+K2BtNTZfAfIxAVALvzt8m2qBzYHfF3FwJJM8eNEpoJkELKaJl
zDaQIQvGitUTUNWNbX6n5JEStC2TQr92Mxpnbibio/9va+m+mlqfgsRktfS6pfAp1lHsbs0EasA6
3FbwAnfd9OIiGAaS4c6nTaauqyse9Ozt/PEb1Dd+PH/5aEWtyRyPTvxgFOJAV9p6lpKGHaiZVp4L
1QUSbWUzbdxGvJXIUl87MNemYbFpRzOcHVkn0TGbYbmgzyX8jqQH/w7AtjtmsVf/rXbuS8VWNOnX
zKvLaRkfOC7eHOAA1+XyKSz6LneYBTazepPNaQhzvUSfvcoGGj+iplxjNF9PVlft+2pKn4dorK7E
KOecE7laykY4eL5lcZHlXiZ8ePfQzKDBMfUiarZKM3OgvHPZQZzb3oieOa6LKZsxf15uIwvGthQ8
SVItR+BU7DLk9VqZPI+oRV02dXZrfbSl1v3D1krzZAq9JCfwqt11bUv0HJHXJeDMiwbhyOafoeu3
Ot2bHZI33NhXvMeZoQLo9nTeBOBCKAt+Nh91juYMTlgeHZ1+uykf7K+uNegUrwbjNo87++vl8Z5Z
Q/U24JUAQpKngvr1D8Ol4lFGNTnk42jq1sNMPuj3YGX+F2oh/RV42pn3CK9JyyKfBC32SVrVqK0B
odkwOCYivhMEBMiqQYwwodWUlF94zl5xiufscTQA20rPdL1l9FH2qQjMYA6Oc+h+LwnpPIId3zXg
BBk38JheWTl14BcnkvcPpVwAeNTflqdBjG4W4QbDY9cqQg4zrO/GgMbdy+t1JpJD9EtQerABz55U
A/o2zkMdeMTRyqJbF7ZDu4sQhZf9TZe7PyNPs95bzhFve7ls+NxsfjS82ChepOeeqQyj0qFkWa0y
2iEHpgRfUTS5bMu4Zkydkg+7Mm+nsRwaIziaThnSIFzQ9W/NRrAziERoSjRg/hc0YGtpXaJXH8cw
tuF+qA9okDSD1EoM0ay9wm2+l/oA9UUC7R+tKuZtl0lanJFVeEqjuNp4xUwHW90ON/moJfephGag
kbRdT3Tfrjrdbq6s35nKh6M7nAGCOoorjqfChw9DK6wolLXdhEcU5qCmfpd4RT5nVv1K0fA81koc
D4lR9SBQUmVT9823fQPa12t1nlNX8/FLcOSfv2ROhlzSzcmXuPWLm1r3NcKNFDOfTJKNlxf0dD3p
dKNqyOPOAlC0RFOMVZGH8ApGRyVWN+v2EezRY45WYtI2WxuVg2uzbHw+jJ56sdP+QKJAUC+Qy96Y
ypFzaMaOeIXkcaPHYhfAv1p4876k33CUw4OvW5vAos0QaqkOftag6K+4n8VJff8E8m/czuTwOauL
AxNYjYb0WCpeWd0hkDdeBpu1Ze+URfRhWOVS6JvL8/yelvjghJRRINsGdzK5QoUq/Lym6M6nQ2FX
w+s0RNa6bXSaRC20XB036zdpiroJeKbopkDWYVdoU3Cs46h6a5EfvvWkP6zh2Yzm/7AYkoopQGEB
fuek0Ytza4UIKZSv7Vyvim4PXEIzfhtqg4tXDTb0SGiQ1I2rQFQbaIKv2FcTvZiTj+aX73yYvvOe
inn5ihbGobLNJ6uCWiGermROzpkhAUPmhHtbOkuobGLp/mSZonydSBnqTvgkjejWn8srt+ji1KoV
5i+3PBUNAZE1F9sq7F0YiHyzfPVRxHW96EsDSjUt6y1kJVdutLOmqP8gEmbSGbN8ybTGBN1s3pSv
8HS8FbpxmF2xdesW9gyqwpd37uL2/L/DUnkfhYYi7aY8yAe3aA1xa2eGXr7Cg9I+TCNsgXbZ5y+X
rZw7H4QwKrevAHH0l302E3OJ2d3sYCac9jSBI7Wn7VMr3JCmvTUoJ1d+D2s2P3b075sNrN3Wpq7z
X5e/4/xo//cZxufPmEOfFELllq+xjmazUrp1q+rKflz43P83o/+zsXAFPZGknYRe+VoGzUtAGypE
OzTc1sce+mbfEP/B9UiHXULZACAgfQGfxxQ1TpW5hVG+Okl0iPv8oHX6E0omEYolcGxTbH/S4/yt
pOU3q+Eu8P1dFs9wXNrdt/8wux++ZLHIIqlDN9WozXayf3XM+i739CsX2jJfomYXaLrCwaiX/slG
8gunrKJOFmgBBe16GsNH3T8qT18NX2J3emuQaq0NW6m9XR7csknh3bLLnUZDH+kncDef57mPInyD
jZ/pMyTtUEDzfzv+I6QrKxE9h9lepBvoduuNkz32bK6pCm8uf8EZR0ciihcfGBHhAsv8/AGZcFuH
Oh1uIU5/2EV7Z3f6OphgIblsx1i8cd9HCk7WJBzTqb8u30LZBEkT2hIV/CVJs5oj0Eboz5uHzqYC
GZhus5bBGCtGnPqGZ5PYoWdV7oORvucpa9rDKCPrRotksPFHFCeAsCYrvbOheIsBGje0lKxdiH2u
nDsVwH2+boBaAM3ClVE6sJeZNFmHVo8cT/1q1MUEX5IzzU8pJGc7Z4oUs9BU7HugJ9sgTa6tzDnT
ZAsB+gtw22BrPq+M9H1DYbSa13ho2m1aomrlpE3yEHiu/1fU58FjGKOAa1TwtV1ZrDMezaNEzUFQ
tRninc+m09GeJHnn9tV3AgepoGJH8fpaWHd6IQGS5Q5l1/Ng5RL8bCSCVN6F2arBpRnbxCt+GQW6
U24SP1dl8u+XUZXmKM6Zqjd0GUnpVWcEzRi3bD6o7n2tqtdxAhVE5yQjJGoS5TvQdw+WEc7ry/v+
zCUFtREpc9W0SDSxbK4Sft1BL5W3r3oEo6MLoUmm5I7z0V6L4JvJphYdyLNurxW/XPGtD7UrJ3yJ
/+Dk8QVAC7mI+f9Jc0OdJ3QEjkX7WnTGSzcGlCiq/Wjkmymzd8jToDFIpJZrm6QqfvrzfNBCaPna
5CZOrFulw1vk6MmJf9ng9n8/C6dDhpMCLQ2Cn9e/zjsaVl0+K0LvZBUZsNQ5BWKGrnZIC/2Koz3d
0QoyRdaJGw2692XSqWg0N67KGinwXHFa9rr9xYP89u3yYp86U5rCAcARLwJoomrxeUgWBDJdX+np
q7BTE6q0IL5N3Ta5VfibK6t6enowhTdVfdqcnSWYBKG6pOuGIX01BFIU4Z0f57f5xB3SRS+XB3Ua
eigLtNKRyCJ6XMaoEwpSAVQTME7TazSWBiRAP+ZGXw8FcGASMJetnXo9ZY1Wd7wt07gMU+c0gzMP
qPwroCVUvZ2XYmyP0lN0SwHsJv3aTzTjylyejhCgCm2C+FrVurKE4M6FREK21PyXKfWerVGUKFE8
dmmbrbzWPXSgVi+PcZmWZOt/Nqh264f4uE3QqNOMUHvhAdJt4WiZ1jF67dz+yYNGaoC38LqLozec
GQ/cOIq3RV5YVzzT6Q6yEJXF/QpwJVTgF+fPKsdW0wDHviDTeSPN8CcBT9cq0mSYvi4P+PRcYMrk
3PGGV11WagE+jNeax7S3w8F/iYPsV8ibkH7yPxBiXzFzJo7DDkUvQ7WXUBNaDAnfNXhO4/ovmlmj
A/NFMZm63nwfjNGWFD9BVaXY6una1f9d+Vmt6PtuBQOCLzuB2TqpKMdSbSHHzNcQqbuZhU5wuA87
tB3gYgjj+1CLriQlzk6rBwUKaXRc/PKROpELkKR8tBevhyozhkoL5btnGfXX4gHltz5FQQBOWTou
T2A0kB2oD/mwfmVGwTIEo/9SyTdoRpFCrOjhbLNpQ8fOKtbdO3i8YRhq+vrKkp4MEcugarixwdaq
LNtny0PZ6PmYps6LWTUvYedZryKopzWqRNee4qebh65kYBLUsMkuAxRZbB5ZDrDtDZ35ImhVT0Sq
ltGC9VSfDriDUth/JqjvaC244g1OPJ5CJ2ORGEF1k8vF5NpDo9eazM2XKi2/mm6xRtX2aHTp9yq3
vk559oYi1q/L53GZt1QoZRsAFt1KHBP6MxYXVSA1oet0OT+jCu+0FhIvEPK58PlaiIbClhXRolHC
dghcI0t+6aT3SfMM9a/rta/lxay+xAVkTJpLtUIub5feDF2/KOEhMMx4HWbzzq/t1yujVSv3cfu+
2yCa5Y0HPv2kLdBxq0hkqZs/B/1Xf3rutecoBnybwu6+Jfu/I320QqJXJa2uWDbOWmZwlCxIXS73
VILGK60+zDMwG4yRCba774pvm96U2TZukKW8tUmdGTGSXuCRL5s/M7d4dq41/qHWtvQPnpNmjtEG
9XPvI2QYWc8Axr9dNkGxwlq+7JheFRk4dO0SajrLNMzgzGk8NZDzIhG1hjnhXSy3QI/ak8F97oX7
JJu2GcJCUraHOgnW4MnWdjn8rmfrCRKnX1Gd3eciQW7qd8EPnYlyBPxss8kTJ2v+sY1yVwIeytr4
Gwn3fWPkTwa1SVH6OVSe9b0AftNUJuzl3ni0tPKPl1SQW3srtDO3ST1AOIeCb1rcQ5GzMad88/5B
5GhEZFFD6t7mqKM6F6Lk6DkvHPgvQePcKJQks3c7xUa2ahNIkDP+SK6lfwV1+buoSvB+46sM82/J
bKC2iho7aKvkQUd4Zee8C9MP1esUZLvRml4bxPd6Sldx4n+15mFdRvMWXdR11lj7fGo3rtFBCdZu
ktK/Va1YWlW80En7K6U4aodheoOU40PRDz96o35LBXJlHEoFYg0RU1JA5oHcF7fEY0REMecVwiFp
8SSTDP0MarouSlOZpdQfyscoVRqECfUYwzt4+vha+tmXvKAwaqDgzG9/Mgv5EpHz6MHqKm40Z6jf
TAc1QyuyEb9CD0pL3CcUPrZ26T2mGlQp0ho3toPiiJXNf6mutnYoXiVCKvyKjaRpC7uQLx+neoAT
FuZeRFcCx6Qrd/g6CGS9ZdOucqveZVGLGFT/I3YNmr7JW+waeCYNuHNcc3oc5x6JYIQC48lcRaxw
YJOrGbPtAMJ47kq2g/eWQNG7bub+uaHTMvTCZ8O3v+uhuAOstamBZTVu8aD10EbDlGgX4xtylQfo
oWNwHdbalg1UG8k2b7qDm0y/mxL27TSBoh5N5bh74A45WFlzHHOI/XRojPJ6EyOom5T2FtmOZ1Ei
886ioeWBrqc89GF3YGNbyF5LUM4sy0RaNPVvOqUrggL6CMl0URjrQDHYAoD8Fsn2rzwVDxJFcYlA
LxdWvXJz24chwtwObvQ0TN3fk1X+5vn8w5H5uvKN72OV/YNU6m04yN9z5z5N5JZWo5fv47Z3YUKM
UCS3Hsp03NqhXDex/8Wzx2MCWa4wx69d3X4pXChooaCACYatUEGHGexq2jKKot3Kxv1eMZ1FC01Y
P9RfgQhvxsivqVR29K0nd+7sBejYK8rBdK8NzHDtHGkghOHfotWgGv4CpibTFd+9pT02vrFcnL7l
bnqR3ReV8yWz5sc+iiHTC7Z+ae5iJ+3Xg4yHDfTHrb3StEC8FjHc1CIKb83C+4E7V1STbT8DbvKm
+FWWiN0lWrWCoeqoTXp/ixoR9N0DLNfduM3S7i/dKB7UIGug10Fp3CT8Gs9xA9FVRR+PnvWgjfuR
rDIMtcgqwZO4DavHquKEp3ywRCcuoeeRnrQidCGTgFI3bcnPpauQwJI2oL2iUx8BPuLqw2C6geng
YNrPSviafVC6CHaVf6bZvWl7/7lGMT4w/Icq/Ynowc5PHk26II3MfeSnypeaHHOjnzcaSsXGWG1G
SFJLvzmoj0W3dg3Tz8p2vlV1tRVev2/ZrWpHtE5wQOq9ERZgyFhx3Ba+9b5/ku6ZTMmOT6F18l2W
At3WNdxQFAtXpVb+PWnTfeuiQ4kmkmzjL3pOMVZChApY6ViI6AFV1U3myBdwQ+vML7dpY21D/7vW
ie81AH+gMlOFSmYxPSexterQLqeP1kf/Ii6Sh7Yct0b9O7fFwzz9ntPozrXRDTer23ToV4JloJam
ZtVAbT3d56Rm4JZcSQTX08m/Med4ndJMHcekvjWxRtVe0ber6WSMiY1GRFNtHIHwJ+cl6FDk6uAC
lisXMRJncNdKvYJFVqe01/qdDl9lRxZNmsHXNm8fMsc/NGF903YhSe5fMWDuzrcpGoTbERt18I/o
A94PjFUJQTCL6gfEVg5Tis8zDJYTefQAD+TAbKzJ/qXI413EJWRHUgVT6nN1JMXD9m1Iclohh71E
HIH/4o8kh/xsm8M/XRvJa2yRESHzx59p3yBk3rzrbTEhWgwhuoTN05I3CK4OMCsH8sXS9FsmTa2q
Ephg3JqWrT0QGcwMkecN7dlrPdCebc1/VD686vFewP/5Q9zEmyDUtoFNeDRJyMNCsSvB5qg5ajRH
bWBF8ms2f5S6J7XwVWpAdsdF1qQvLX+ZDXOFn/6dcviQY7h3zPJG7RnNnV6C/NXgD6jh6GOymiSa
EHleP3C3r2VVfwuEvw7mX1oESemUWH8PTY52SDKum2Y4xmGF/m5yq/6SHk2ZdmskkHHMv2IEy+vJ
PJSjPCgti8BYzfBDN1p6Q+WReSnRE0rXpBNo8+I6b1F5MAfjHoDsG7CytTqdskOFJnHvlCBZkmZ7
F1lNA6bXWXLV2fep1j+nmnYH3GZls3eK0b4J5mKt2OXteNi+n03lOLRvfNC7h2fI6lrqFIn01K6V
W9HVhWC8E/F24iti2xC/wrRN1MdgiqZfJV3/pYJm3USzO++61RQ/BxxW1l2d5Ma0UIuVKBOFB7Vb
Y/Y498Ch9NG/JFCAdnM1jdkXrUIMoBNwMZdr4bc3phoHAhlwUsdF/Jz06buzhKRzPXj4UL5KzrH6
Ml3SOI2iixf+rYiHnby+4b+q0y1kdxPO4bqEVpid2NjZu4xuVRs7pkf5vBYWJ9U2hl4ulKvB33wJ
NLJPHpDytPupyL3Vt2gQuAi+R02JmZh/U8q+U94z835notglbrpPnd/ScfdKpdcZq1s0sTY9vxsS
kRshAsJ09Ir4Glg/oZonR5GWfwtmg2zDu96s4yN6EiGQNz2RVXU4VOp35ZNzbw5/mjjcOTQAMl/O
QaTuMx/fVvVe6e/0wU+6snZB92ypHTzDjurEKKAmJdUF5H9Kn/tFPrWOR7g2rxxUlGAV1tkg+sD1
qHSSXY1HKfTAGJ25/zgqQ1vfRBN6sTApttPeiOvtHOewqefhfsrMvRkhaa5CXDXUupHfe/G1yp21
EVb3gpMGqlrUwdM4B7+QilTfk4oXtUFNeI2HcgMfekTIoayXMj0q5QTl48weCI8OmTsUcmpyOOg3
laG995ip6XBE/FAjxW2N7krrOkSNrPe9rQ5tg9BwisJ1ljtfmB6tCvZzGG8nA828youQ2gHFYntf
0A2HyCXcBLpGmiwSK5Tm/ujzG46FKYeZ0kH9gkqV5f5UxyPiBlDzxoYSPCodvLA12yvldqRNeBOU
ZJpZRkh1eY+pZHNi3NKU/VWNx24JXMz8H/U7S3f6xxbhQQkXJnX2veuqe/SNbysLA0m6G6fsQAGS
MWeboPMeKmRNIoggUVOYs/Bgm/7Rll2whnr+aITWGyJQyOc2/sPkdePaL+zHoPX+KftCwy8G30so
ctQ9rrXDGyVmdkZhvapzFPnV7WySITNZ9pJJJVhF5ClBMiAeHuFN2/WoXGaBOABk2QketZojUWUq
bs26i9dccBmX87SJ3eCx1rKnToPuOyJb3Bf/h6azWHJb3aLwE6lKLGtqdmMa0oGJKnAitJif/n7L
yZ2k02Dphw1rM8N05QWIBjK/GIzddMwSs5vkKQyn5z7MPhgLRYW1cxivzZ3evqF0cbVL2hOkzENc
DxV2ikPhNT3+6d08j9cDwJ4Zchq6kc3xb/qVPgXm8tokye06zRVYYbWo4+msI5Pu8Qe6v83et7ha
7qaaDw5h/F6Gy3NvMjAtwGRaTQbYeMN5IDFlVwXji9kmDLQwuvemKl4gwdeyDS69uX7upmak6nv+
RGHKWYKOoaDYCM4xchhonxX3cT0/tmP0ZQqYFh+uv/vIPVXWFOzI/N9f1+u6nczlG32LqSFpz11I
LdJYL/dLw5zuuL/QKPpUdtezOKKKgmNfFm+bqf45Bde7AX691slTFDUnq3Nesgxt5SRfO+TVVGRE
dvGscogMiAguuR3+mqroOcbYXNLklejlJU6dU+dG3/OJYEho5fcNSQy+WdPbHZICBhXbpqHR0TS+
Jd78XxFfXyrHOlHFULH0dmclxRtVVMKpwIF+/LBq2gNRof5EowGmHzLl0XC/VZn75sfNKzGap9vp
LCkjhGgtnhsfhjfe26tjUCjvPDl9dizd6mteeQcfl0UfuCevS2kZdfUfqGonltqcVsc/Vuv6ZLbe
nQX8Cc3m7TYJZRP+aeLmHvfWPjSyvZv0r5mLlm+t5Rlrm3HdWfxNpFQs5oEeHr/nuLpjGt89wyAo
qiJ1btm79M1fkbYd6c9NZ+80gnpTbQ7iATf/zrDgnSDuyIXU/vIWry+I1rp+tRNrTyt6xgQ1tA6B
u5npICGh2T8+M7nNyTtI4DjgWWc5DavL54tjbdC9sTwytrcoPHrFWg8VRnRRqqp+a5HrgfKcCCQX
yJpyoc06y5GgBEuZOHn9UpOIJYelevtHiRLpEsrrTppIky+bH5ljHQNu1hz9x+hq3BNPeQqH4JRN
ZJSCoBhJzUCaeBv5454ZnRB7y7gCmBwL8DYGAM0MipByxI0WQlCRCcqlVQKzXpi/ClUPq3Ux6+RE
j8qz2TCeHWygK9QpecGHhLLRZ0/6mvfpOcyftEA9POcm2EGUfqJm5Rwlv6wZG39i9BJ1mibzUiKq
KprNO8B9WbOvkrVCldLSxSudz0UPRpW9sX3MAwGaJp4fDZwt7IhbYIbEQZBotRlpVtjMY+72/HjB
hg5qAwFND7sHHSgzN22r3kset7G9F3DzmJ8xMPGnnRnqDmjvP4iL/9yM9BNG63DaMUMYPZoB+bDt
Nf3MouKmvJc+1WhT0JoNSPGADytTAjSNGqjCYTOnIRt+5MlXC/ID2BrOSAP13zVJGFc6C4Uh1vuG
OClzJ7lxlKAbfpPmbfhOB8BedciRO+11opQ13Bnt98T9Ixqto+9dp+mT+DmKFh11dujRy8yZaflx
g/a9TqcMcuZcw2rW/dzVJxanERAc6QApEVzdeYh+2YRXAuM28kNw2ATlYWxp1IJf5EfiKdsZm5Ad
sKLVio6cUB+tD81cQsKvYhOLGyR6t9P5MV/3KCegWYQneaqCAHO8vpQaJq0ezd1/bf0qzsxi5s70
x3bx7wqmnTfu/AKLDFm/p2/XxejV6p+hAQMuq+XsbspDGJlHihjSfjylKGHmAGUFdi0VcqXugWMT
bBarucNXichi4x572jdrZ63ZPKpuxxLdMv2Uv+Qixack0hyVwarFj5zLktJKJzLQveOW17FFaIfJ
Pjuchntzme4AAy6ASjJpLB+M+ok98W+HLehABYa9uWz87Jn2ITum3eyM4TNExNn5AFTxfGQxzi6a
1i3VtXvwFURfV4ydauad5I5su9xHRBkfTbRhkC8zMMEdhvMMQ4k4ZHN1Q3Fw4s1Zz9KonLH92TCl
T0xjs0NZkJrax+ndTMUsOOuMJOz1fci8RW09WxklOjwujnMeU96IVQDA1kPEkxK2kIxeV5ekZnSM
7M0emybaZT4mDXMrGIcilALWPIjUuM0+Mc+T590jI/UIb2LyOM6FnFEEffpha7j8mjxqCqJsYew8
HMqffW866d45CHGV6Ltlf5jwx3StLtEw3zkT5bvlB/bPI2icYDSuLSmtMaXNk3dkmWltnPWqGy15
97Ro2i/X5NHBTtXILAkbo39paTtLI3BGToHj/VePaEEGXqwR5ozNHTY4W5+cuSXR2j0JlIqRdfpV
vjBoa9hr1dRA3Ol3HWZRm04/JGxYepQzWjm0Tln0sOIW1vU7mFVLWLyM4YbqZgYYAszgYQIwQGts
NViSlxfpcoR+xBN8ybgjyZWhye9t8IckpP5Kt6yvYtGmZmpXeLEn3F11qUuSHivMeStQY5q0Cw4r
rcn36yPEBxiF2NndQAi6jZlG0/6WVKuwz0qHiUf+F4haZk44hDuk5VhZTzzVMedjhfriJ6RH7iJI
ZqS50pQgLSTz/A/orjbyUzR8Rkrr4NgBb8Pq3orFXBx+fnA9oDzj6RUeyLLPSVCIaXx0GLLTBVFh
DcMGeMp2c4zcRKtIDhrlx8b8ahrd0+AOF7kRWLV40De7C+EHuUdskk30/MTxzowCu41PpaJ05824
MO0zr0H8tBXCnTUh+rv/ckwPTlEXX0+lpKPIXQJWAmSonUNW/ai57aYGa+OXRyeybodABx/jSI2w
fU7x6CRYRFIqUKHN8HPJfz0p7akqC4OvkjOY0XzAxluQWwFV4cX97V3MmzODr6zFuS4nxpPvEuAp
IRUnGB+lpW2U2XV+5aO8mFfoTTCeO/anuMlPC8BR6xXdIqfxaTA0uDjKUdOkWC5YK/yoQ945WMWI
r9q0DzL6mUZFXpBcNSbVvTXyXcp+Lpl0jhKntcI5LIL7aDMydfDP4PdYHdHbaCRPGcq8nRi0Mffb
TTDDQJ+TtGCyToIK6y+6EyMJdg29OCawPxM3zunEJNZlJwmHQ2axW5WfSeRM7nRK3XDngFg2QKHi
VZ3jI0LYhmlsM4JJRjkfUqzDxY8Fi2gR9OAgYMTIwo117+Ex6B80+ioYhqeKFmfb6mo82f5yZ26W
k0v8JWMzlVt/6pOBWX/JdVub3o2zdHBcyxBm38Rv+j05RPuF9DvPZzv9o2Wtz/LLIR1c0P2amwdu
gutpzPTAXlhS53JUK74RLibuvrd4orzuPzhMh+/3TDdnBlS/PNdl8WD7N0HIoa+xtxu75EGQ7xrF
Jw37ZH7bnnnppxy3B5N2LnbSU5s58vPrLo3sx7Dub5qQ6+ekGgoEFuFa+zxtvto4tMOUCiIcWTWN
7ih88a9sp/hVocEcx7wr51dOXRgZj/MOpSjMJ0kh1WYkm3uRptmu500NNzAKSZsKQEmSbIa3bhu0
HkU9uxvzW/39hByzo69SH4WbX8R9OOjuclBrYuZ7KjbknRNV6fKvyxvJ1FtaZFwMSKQAY8yjddGQ
JQ/8ZbfhXUyJjl4MMIQ9RaT95BwoXjZTn0li5Z6UxH3H+QIZ6zo41iP04fzZiGny5U4nn7r5C7IF
X57P/HDOLsyx8dGjrf/jryQHxBWv2oK0qmC7dFYH4iuwXLlRIZxyiHZrWp4QMQ19Vi3WiPAw6Gc9
fJXMv2YAspIRactCL8WvHl6l3N3s8uiBOrw9r7oOvNGgTp/SPO2hwqgQa9Is5sKTyBd9xK8wu8OL
yUxW8BrqPYZ+JNZbOlKkAZOJuCnPVvHZMZBnBkLx1/qdIXQPDEA5mNf6YvYfHbhVs+hyxpAPDkoB
LBRmoZBqjfsgnMpzxBGYDpYNm70dvfEzMsrPa5N/mr3kKLFucLAsIaSTHXjMwJcNqTh5t+vm6aTn
gEb5ib35oXuK8Dkx9FYWEkK/xoUk2LfU6ZFy+b0ghUVMA517EhwrgvmwwXaQiGcv8tzjlHYs/xVp
ROrSQZvsXQa0Tcy66w8Vjk85LSnf4pX0T4XBu0d5nHX0rJL7y5KvJSBJ4LTE8gFZs1+gDjOSZwla
9HYJ3cGdZD0+CvFRD3ETcBhdUA/An3+x8k+owdU3DhQWHlr/Jx8gE+A6/TF769xv4GJIHLoWHpGJ
VUTR2w2GxwvW4GaLDZhfryeXwmLZSAI5NUmtIHqTQVDSXTcRgxKPvOkwYLyzOBEcdWPy/Z2FFsRn
dL7OAavLsbN/CDpw3nJACxRs+uQ1gCVzKzy6uJ5d/4PZFythO1GMMDu4LmmQuF61q9h1QzfnZZiV
6IXbU8y1ui/grSv9QfD7c4kcgrAg7Ch0JUwLgrU512rDuKYfWB9dlQr8cTqu/dgA7uThjgqchutL
O2BD/9T214SwCunU9Ps6juxKixLiMhkeIL+okQOamcrG/dTM6GwzACfHxAvF/i0QmRnwgBGmLqK+
5HPNrA+YDpGWguPGvDqh+mR4sZGbtQ886Rn9KTpbC8ZR98YOm0q7MOvgTiwmH/EyMPYa/IO6RHr0
jXvOIpYRYV1hzut9cJ/IpYv/tMPm3srcBxkR0l3YMy2BAejJwbrvbnApVlwDLCpLGfqVIenXzIJL
GBUZMzcs/XCvzlMZMi8GlBwujLXyHoRCeSbMPSbjQSIDkgOAZBNeMq4fDWEb7s6c3MfZqBltmu6l
9AZ3knmgUWC4dJFM30eHFFJISP5ff6Bd5LtPvylEXNhtDlwyN9YN/oNvGvsq/SxyvYEBJrpx7sby
kqFOaAh3cKrkvXO8TxOR701n7rQsCwumEboGIcYIbS8yTqXxR9agdun0xanLgyfBCcHXgmyH1Z2O
4xwcSO/biZRlDjJHE8xGrIBVGWtLs2O6nzb1XUAwQogcOqoFdCAkK8gUV8mT/LGqv12d6s7zxm0W
hae6MenzDmSumViJzuGvlAigs6pGG2c7VtbVQa62T0lhyQfCEUvJlrF3GBzrAoAs6i9F9cdfwl2F
4F5x/0gcwXQe5pbrFPcrZJKPDGtD2t+sAnCFyeB7MQ5Mpx8Ha3PRba94YvBE1BgJBv3aFUoUf+CE
Xgfj0FI4i6d582Bey2cKc5g1m+1nkglm33vQedXGL0kVo8Q9UuCPNbvfXM9CjFNeMCSNbHm+bEQu
xgfqGYpAhcN9VuudZXxSoX4LgMYTYZ6AqYXc3FDTCGUtP0Y2XBrxiZ5XHJSQK8tN3D+ibq0ca87E
JnV8hm11/5l+tis7/IWoMovOu7II/pGug7sR0qLLvnwnrEG/FwxCB0f9J9bFfzYoIzm5eSrEWS5v
Gg3M/2CT1Pros+duxtV4lv7ip6g4FsR/hjHYaQRwPM5YH8mhqRisTGgRyAIFefjqakCF+CianKOA
3c2LZL2SA7lnKQK7+FFs+l8YQXUWCjeH/JB7AOLsWRTKo/i7JfMuLIVvaCtwM8ukxmEMfavHSiHB
2fwkENbHipLBzkeE1Fk4ikl+LR5VdW+8cUzybZtNEDaOfUWHhm1vZaeheDV6Zk3b4yuf7cl/YY6y
XpuRXQGu/bf5Oi/vPabBBLCkEbM5PKCAlCuRrqk9ozQKfDD9hP5g8HZUv3PrLABRh17jXzlNeCbs
xM1KZSLCh5zRi/xflyCi4XwsIJ+gbT4gqzl4zC5dIpLeGF/d0j+anIFAj44cZXbzybCfAb6HIQEu
ejy/uwZEw8OL4Jnpyz4W2kESt4BDlILgdxK2DP1+ZunY3aqmHn54SD7QBViYA5KRoYg0a9gwrzGd
7htwBJQdk5PSIOiD5j3njMIg22X1F7lkhh+DGz47TEMdmR2J0/1GMVC/pCbfK0Rxs6Ewr4BeIPs7
AQcXNoMg3fHblbwA+THW+IlFcCh12Z3i6kuPHtMkWGJy1S9VJUxIKR1QwOahS5xB+jKuka5LMFrA
04kf4tjdbSwGOkIa7AmyEFXawXxGyt7ea7/ncXqup+TMA1InPA/AWcn8ebBJyvXPZMmfVny013Y4
CMDF/I6z7u3oAfeI4prSZhs5KzLjzD6k+JBkEvXhUjyydmEK/CxmQTkaToOhIlnjpQmD/RpSyDQd
EGbSURjhzOGQcJJq5hOsKHKYy52Wd9yUYZxEj6JfbrncfAJYxOv3DYJd8EQOzWR4kZVsT48CVpIM
cncgT5rQ3Aaxu/Vo43hjDenxZdKBmOt84tAmn8lzg3EzH0AS0KUUiniuGptdOf2h7ms/TtQu2TFr
OEpXxPhdfGJicmlUXJsxvCBdWxx0aXQvFA0n8oUzgQXgLijP4oE6IL7TvUDD/Jaf/yM4UbsCp3wL
VQYwnGt1gn/8vXsz7mWUCiEVgfsg+cw9slbXr/d9+vPvg7QcHqxAHu/1aNnM/gTkANdanEjAjZyj
H+H+pkiATtsKsfvBx0QW2ZC/NhgLGQkDUC6FJ2cxjUk0v8ZFARXDK7xnSOgJTLTT8R/+sjirCIF+
zAHuEhIGzbPplqeQuGVG8vFKGPUfhndahwFJ4JX+gyqqg6hYLjcRLcuUEsmfSBmEnxZr3U1kktRQ
CucqhuSwhAR0dByKHF0Ic+EyaRkgM54Q2FJG1YpW4nlASyRcQ3qChf6zy1IhdIEr3I2ictSEbvEm
bPC7jfY7lMgzJVPZZUJ+27jcZXN6yQNizYaxter/MBF4ildj00NGDROs/skwQjhPo//FITSHXYyL
BFL8Lx9BDzHh//LIElmoMBepr6e2QlzCP8z3YtD5cJB05sJkGka4DrJ4uZP9zvhUcM4JTxT80BA9
Ewey+9HHL4Q2gddSe5ARH6O/a1JZgGEcoC8pPqpDDbpTfHnTK8L9empLNMEIHUKGfveNU5dxUYDo
EuujwWBdERhyCMB08m36nD078od+r0tONuZJIQXZ5hJBYc+dottIx0LD+p8l1XQrUoMAgWoO9iOJ
Rcx5xDMwMCObpdJOe8XhhAW3VteHlaKJBHxsHnVPQfRu1o8V5gnqDfW4lXmIrkGIM6FIJwnw5F/k
kGn9NCOcZKTr4t8SnsdYtcnNkHSjbGuH9cP7OIo45C6TzcEOe3q6GhfylfgpAkLPgvqUJmNc36Su
eRo0IINR4IIFZddpN/UrUHo4X+10p2nWUMDm+sAXLiACZrMeycdowMjgkHHEKdoN3AYvw74cP2kL
Onb+kE9xI6HN8G4OW4+quoOUvz4SEsGC9eRNkqsTHFLMJYba9Z9aF7C7+cUNkeFcfBKT3EBomTIi
uSFmtWwFNwF2WxEZNNeSyIYXIUCm/aVetgg13sQRhwA/Rc7zunQnJazICGXzmuCt0I1UVj9fKCok
rTXZsjSRHSCwbi5FcqJS72b4SFbq93I9t71/z4a5TkkgGnvUVrazzH7nFb7MaAk+5Ai7uJc8j6xy
5+cV3QGii0LP4AR2JlkAoJQzMkC9KKYTVYAY8wn5OxAQ4MAR/iW+Ai0TLYPTTV4uyKT6h8LZZrDg
cYDjm7/BIvgIU4llIRpK8gZ5i1m6ZCfcxBdf9KwJyaL8odnvH3iESJMvU/kAcXPdk/VZVsjwgw0C
ReVqFLH+U/F/Ny7rUfjEBer4+XSW55l9IXf4kE4YGlqd7KS/+0sOnoNKKezjzf6f8r00DVSiBQPn
ccTphKUhyJaAq2ryN1Lzl2w6ORdko8kcnPHpsie5wNA9c3LVhWOkERxu0kSJZlygnuA9iOcHf5GT
klSVMl0PHepBu2FBHLNyY7LHJBz0QHYlGFAm7p6NC4XCN7IKcDJwlazy39kpliLfUe2b92X2VRZL
SK25BcdLzAo9CnLwaZbAx/iX18lnwxa58J1kFSCQL4TABr/cS4MkvEnoV5mPH0uR3BiHNaGDPKO5
eSZhWYQ3z5J8X4L3rLV3/ADqR07wQd0Lyrb2GOgSvsQZGZb+x4YIcqVg+LLtvUeTrJBQ86jh+dJY
T5lViFflGcMLssAIc/aXITgY3hfb5Q5becMQeSeuT0NoSTILNkIL/Alu4twSFPxnI0hzB7AVO9Fl
iu9uYTkEO1T3d/XiSb2fFct/4HTAVdmFUPXoVjsDnOOO9Zk8mZunTloR6IcesynyqX4j0HSc/iN7
5T/iHuqS75BAkR/t/PYH8efWu4hsdGFwAIyA350xf2hFQIeSfPBd8XExfsIx0T1mCwCne4PwFGvn
YUCwjJwzMdVED5mrmx2p57gfbAfJe3K65lkZV2a6frqFM4L+uexpgUuOXuyMX6TC+iFVFtFfAall
SrOIoTDkiDsqyWjJqzOaX+JGzigOwcWprCgYBCkP0oJCBh/fpCqNhDL8/BH+PT7TDyaTT5IjYQge
RoeLIzkxSMX/ZD3ngbrWfxFwhadlrQ+z8wHEDovsjrdwMAgo/jWxpfHHxv38Dtf4SBLEgNhGRII7
dBdm4DlQdf40LM8ct64ChoZ5hPm1YJAwbmMkloAtjMIfcc/8BnGsiFZjX4TleNlom88uMoD/KgAQ
sj/+G5vzRfCdVufA2PFJdhK7l0tNWJf1SMxL7CHWwIhCa1AD/3OYh+EAHzmCMEsehoj0Q/usXAne
bnrFiSmAj5Ud0yvLuEjqycHAG2+xNe/+r86imaNUaIOzawzx7qHo5Nhvs+pIvGUdeybMEX7gSJIr
KA6lEJJWup7WqPpUxN1pXcMtxS4XYQuxv/zHglM2GAlYcxA/cRX4aHXL8sh6L+ScYHVx4EjpbLiI
CipmUEKRLn2xS4SxlsAvCaxhEBkV0apkJNj9LN+ABxZeW1xGRIegr5IJMV12RvzlVn9zrvzfgHSG
6c77l4nBvSETOUypf9n3YnlOS8jxH/uOQ/DaEGeA3sSz/C3d4XYRkARrvHE2FIhfbwqbtGNd7FAW
9+EmewyK65kWm9sVh0Uf9NsWUYN1dyO+lFLg4fPktPdxSSH18GvNoj2v5R2iMlkwOBjgNRm+Mtv+
wdoNSR9DSiwPMFzQPmmt84eh9P5r3eVrY5OxMhd3ne+cZCFwgiLJMFi+M+jtlLfWUe4ij4wDn3xJ
BVNc3P1J8FvGgQQV5MEUWORC96R8In16sxj/RZl5L57HdN2sKYk2nztiA5WZ3EBHt5wmnA/RWe7R
G4I+ytDRNtkQlylpIljtr0cna24hCK6HMfW3EG3PCLqUOEQyPcMrAXHd2vtPEsfDMyidZuF+dh0g
AI3rws07tqeuhwCJHBu58ZPviGV0SHfD74XsuNLETJhhSzFN+zMzx61rkhlNYhuLFyiADQNSLrDs
uUs+IOGsA0XGoeEW9JZc7HLB3R5GBBm2luaOqZ5hKQfOCXbRR27OTOsipMMf82BUGRaMhHrjDL/F
BPogqisBqgvuSOnwp1X2uyQvDkZmuQjQtxAwq5wrlkMggs/fDCS+/pXrokfUMn+c9xm5ZjI+fxjr
euHEHWwdxz7kZIUEeCxuL0eQ4ffKQBPSN+Rt0wz1vrwdsITLX0uXfWhJzfSuCDg4G5qUdGLbrbMb
wMxx+oufyZ1pN9OdMjnkw0RCSDWTgQRARj5AJyws5WXKi5CBoEC/THEoWE5T7tsCzd/kjOnuhy7c
hX5/IPIy++5Hv5CM5vxyyNIQQRq5fURdTdEb6pvYF2L8ls2ms0AZyBKSrOma/UTUTe49kYi8C01Q
nDs8WeISnzCqRQp7HWLv/RqWVk49IPVsfSbJzYTdeDoNhG9628LQdVe51STqOR/Xyx6UKMTCb/Kc
q+anPIH6Aapybn4/BL90Cj2FdhNVEJygwpCzMe16snR5ujx1ogrZErjyeXpu3uICJUMsqpjkuV9s
QKEPns0fpn15wcrkLQIyejXxaVmFikly5nYfPMAjs/2FuabEw74KscnRLg/K0n/SdZrNTpYmRZPW
dDI8sNNIwRmVbvWdMDpPMYOL2S6s1WluiJx316QqOf2olKYEEpffVfKRXn4H3bMOTxT5Fz9yNc31
7l8AS/Qvi4NPyj1FdxbZo7dDpFZKkVzFUKN22ovf19CXjPnLdSy6v/nJ5Exro5aaGWOHauFR+fxT
SRZQfrwZ31yCavK96Sih5YB+ydkjappPi5tbfzhG4ZNQQU+uj8KWQExpzdLA1Q33wcmTewr78gQf
QN9jT2IMPg2TcWaStghdPsHjZLYOdvRdOVqdgzsYHF4qS6INSvkZm9U6YycbS7KX7o3GVwJL/Bq8
rY/kQX/KUAA6CW0ZridYzpHzJxUOsJnJngSfOUZm2opmpJDk9tMHOBcZo9qRVGNjPknIcpjKLWx/
BHkplc8ibuUNSGeeHhbGbnTcB65bkbds/n5NT5vk92yEJ3nMGRZNdPqN1/OcK9V+wnhSk0BKHhbg
WOULFaNbugzsN/5PhgB/8kCKRrh38/IBhYZ4saFfPQKa/LckPebvIxSzzQLvIM7bYL4iuypO3Zbr
rbwBJtu7uDYb5zzKAl8+4m+KjSeOjGfiqkW8dPgCQopgELSIEb1DfH4TNOZTRTKLIK/ICmOQgg7C
NNlOUIFCCOt5U1svy9y/OZQJbG0TzpfRZvvr1+DaP7Rt+BS50c8yj4kdkq+4GYpPRP4/rYHFrpiW
RCpX9Tj2/ve8g3OdOnuz0+gL9cmEpufj7E6PUpyVE17cZf1KstNRIi+LLSIk1GFWVOt54XRas/RS
MVxipZ9ZEU1vbr48N80ybWt8XMoOaGbzBXvdBkh6bz0m7eZq7XRkrttdpjXIAd/+vuL513A41d3m
ZxHkX5q8+FqT72aM17vYmr9FVvRuG4wavxaoQ8fsnp1yPZuj+TTmS7idPUKZA2muZAVQYMBQPzI/
1uYwVUjHfJMcyDa6gFnlqFLMjCvo+usLzGS1v2dzfHCXvqDKyrvvmvSEUTAviLV+GY7FfDUB4M6h
JkNtHD+iVJIr+wkx8+kos5+lDmUMF/Nr71tkom4QJBhtOJDgWkrITjOdCNa62svIMfKSUdrEmvhz
yUnd+sakDtWMg8tkup/Ga3K4KWtMYHkT5f9hUA1VoapjQHiYCPf1So5X710q+09j0IEK85BJCqfi
ih85NTavhMEmb3rZ1Mu3kDGBlkna2mzvg7L9mlK10drjG3FT3VtPQBsDZ6LuzL+mP3DsbybvW17Z
uDEpmcB7MzKlhLLIjTJBOLfWq4KT9BJSRqHdpgAbsFkDhQrLrk14jLPkPU6ooYS3x6W90z4VFUwn
65s4pJsMsOMfGfBXfExx/qOjpu3aKRMb/Y7k5bruQAoeXc1Hm7Bpdy8fLgn5704aAruoDsUqjCkD
rpzP13W8h/+UJkaCFLSwvjTtX8QuLCHflCRXM3vnSuWd8Jo5jXJzMD79qPjm2KavV+KijH/bM1iz
UEeF1QoebDv745fdJbDqH0pMXkcvxkuYHzKqaRuQF/NzzkXg/4qVWVhz+eTXRkNhvCOZci55TJLP
RuqT12Y8SsopDNRnwR0p8DLNJSj9wtk6V6M+XskaVJ7GUJORxeKu9fLIUstlvOQlpRZ44vhWSW3y
mclJr6wLNp5h3Lgb/LT1ITGyhELE63ZjjrsUYmDM+F7aEtyjO8uJm6hkTYkyMkdRzaxUMXcxoMpD
RM0TEZFpXu6LtHjq6wkU47Es9y1v5k8mvlW58ATrZMOuxEWlSwxKQhBMaMjcXs49OQHNFB7kl0HY
ihECMlqIyplTfUt4gOYUkZWwIxzf4w4N1/GODQbIdl1N4t33BVkd6GQfRDx1zReTpqHyMAXr9bdt
zaQmF+XPjR+NSr8hr+MuRiv/C6VUbnhQOBAtBBi2YCbdF+GTIGg/iomS8IEIwXEco202vtYk96Bq
j21M2sf6hVDESBJaYvWv/jrtFa+Nen8f+Va5jSMSGJbST+EHiIGWCeACcpIbEonktkrXSG5MN91F
Y71XZpWIcFFtLDX6HBEr6sf6l1xYOjh91aXSg+JZenhyU8gUj1xf/SAn89y1yT2GHhR7bvNbSAXL
TnkKm970t0GZ9mKzoYs/+8HmbqDWkcOINs3B7ap3DtLM80+bfvhj2D+HlIubm/FIypd88EMElw/h
K6e+humR5MyywIaIzividM/XJOgvxI91BrzDI1NDzqzueicvtt6xsaIvVlU+bNroP6aw74NrfWVs
XH4RYBFR0i6DcoPoPEFiiX9WsgFPUv4uX/Sd3mKuF77oO510fh1eV2cWWoI2dRxSwiAQPqHb54vZ
Wua+tLzT7TVX+7BM77EHJbFQLM0ibCk6qYc7N3N3g1XTA+9oknbgkT3DI1UPyjjzSxddqTwKiTQu
913mHivvjlYB8lvXffmJ4bCXyCGvBpaNNsu9PmGY1KpP/khp5m+kv9v7J5FqtD7GQXert9Sn8AWd
VIuQXcmeSxdtUfZQXptkUFUfSj7S0YwTXbuduNMlJZF/dvCEIGLtiC7TN+ikzXn4r/V7s6dW9Yoj
h6NwTaWuJ4/5RDko1gWJNdQq+zGyUyfNEQ0pqCQZfkEJ/07ctww5gHSmDgqufgJHCHooO0N36uc/
l/aK44u0654+DF4S7+u1f0OyHyXouQJySveqlVeiSlZ3r11TJ9vAmz5NpOrIeCRPh4XLFz8RqblW
6+PNpIcnWLU1Bi9eVz9Sevao6KUoqJjrg5t3R2NKTygYG2PKHw61538xNjj56/ESRzZ+6Ta/j0Zm
VxFgSTnLrrv0yHR6ZkmPK4gkLqQnlcwfBZ+kzzZfWY4Uj0m0XdARfXsNPXT7+MXzGQ0c+Qdn5m1d
eIi94VnGSlTjvsfdvJkNstrK/eAnR10Cy4eCes+7+NQC83SSP0WTmJNcsyxJloUoVdaLHH18Nw65
aJqPIZ05FaUjAnwJC+4G6PyWmQ0OGpvrLS3LjYZ9h59qY2VvQukTJuhNSJhPZfcH6I5c3TTBd0Gw
v9eINeMYhvyJpHOtCDn8cKS9sXoFaO1reuh5D/fNcs0qe2YxfBPlDb2DXv/GEizTNTHkLyH3H6xH
NyfneKSwfpgIH8SHvPOjrZk9KsACieV+x8h6girwGQein+oOAfqcRseIZeHkqWkCmcQsRVvP/Zut
kWbrISQYnlb1kUMz/egXaosVpe3yqopJqwsvaX2dd3PXkdVXUi9IYjEuUc8SXp84pWqqTgOk3aIp
1pYAdba5YCv8kymeF3+bzS/si9Ng0PoWy4FbUDkEbvSm/jXy0ah2OFjrpWsiksDnE8Z0WWeHdsB/
iHjiw9yhOFNhbO4MM+wvcsEZHGHA4fbL/OsPF5ZRJFXnK9FeqlIYb13eDzSZvUpMkShbx+k+zb+S
iA/hTXWF+27t7hqL2m955mrKU4hSdPnbDGASE6w1lpJNDmBWBC/kKudB8jHkQcckgeEeteHj4WBX
KtmUOanEWaWDM6s7w/Ll1EPKZus6Jrs8ZHDY5LzWcf0JBWxa41dag1OsUGMajuW7VdukFjFPeI5J
oErT3zXNKcjxmrAIjfRACSWL9VoZSzRtCaoanTjFNbaOUYAG0XqV61FZsASvJsWe+EtojVE77lHW
u4tAMBrDOBe9kewi+nqIT8cch9/VFTGTg/XC8OgL9/7hI93EEiYdTnouWa5aawofFDFwrzhd2rG6
xG53NwQhcbjKuWNIJXLG+hVf2dsa0VzF+dT1TP5Oew9HXczU0jzbWHfMsnjc4F5fkqV6L52G/Ld0
+ilmbr2Z1LE4Gx+1ZLXa8TAxKaqjohrCLBeHfkcM5CVwu4Cl7Cbd9+76SJMcypBoh009vPOZHvMg
AWfC1UKye28OL1aaHtzFGh6nOPkvo8fsD9yR3tmNSAWunH5PGInciMi/a4kUeZ313UdLyHC27dQ4
BfPQ76wZ183azI906nyWU2sqmDmYpWjQ2A+nXdhGBxOrJ2nAJvMava1j9mcYgmPaFEcE8cGi/GCe
jd9DWAXbAFGtTwSoyTWmMctqExO7mjQuKr0Pz+5emclF3wGKmHZWON+bRfA8XTckOJvFu2NsLphi
JPrgosqS/K7H6bqPzJhKqin8k9n1w81PDldt5vyYlzZZ6SNZ7815onw1cEKavxubEMspuTPX8mSk
ER0dymxHSPwlrod6VyfjW5ggekrPPmLMn4p+JNfbjnPc5ctjkpukcVj5Z5ponxbvenTJuMtGF14E
KD9SW3rp28zZpWlAIT0xV9z2yGQq5OWY6Bq8LgFOKqQfgw22TT6G+MdJfCcKTHcKgCuJ2w1desAD
JkVMeLZv3jQB+wVljRNaYM4faZA3hQyC7glI566KBZj+S6jP/oL8Uv6UPtHW4z4dl2Mw2k+K7hEy
HKL4uJKCIilhUnav9HHlnQUAczn1mTDxjCyUY2zw46PPZNXNZq8eIoPbfGkz2gGRFmOA13ll1lm0
gPWR5yPFbsienKpfKoMkTd1+vZe5YzvzJ4IKbVQ9rMrYaG7OdGUfr/5xoIoDT5jVhttutY5JxXA0
gF/peScFNs05eMiu/yPpPJYjx4Eg+kWIIAnaa3srqeWlC0OjGdF7gu7r90F7We3MtNgkAZTJyspS
mwVITvP+uzH4jVo1Pq7r6U6MNqxJcyBLAPma6Li8KPJUYiCyGF7EL9Tnom5ObMYZ0z8ITOz6o4Wv
mU0z8BBUe5JJIM+1XUcHQKcJdr4uWvEMYUgogWgifHferd/d88zhEu/TwTJXRe3cuvRc8U+aLRuU
r3ZnbqHI1VAJOwIBbgGbWzrQXbqOSqKz4ep2MN21LJrGpbrkT0Jao5FRosMUHm1SR59JRIhOr5//
VePHeGeYfJ1Xa1BKZ0ELDZby/2AMQaQdOOsuAukFu+XbftFsmDgq3VaNvKZa7iSFBfQ/90gzhSky
hprmE9+ITkJSnZylNsmWNI9X7yHSB3LeH03h0T5V71paU5NvsKE4L8+EmAEYhMuzahjFc4e/MYQO
0zZ4rqvnDf8In846adTOvqSS5eIA3HDaa6eEw9CgdUnMtmSFVvVl4gHZhU5SOS3kt4LRs5moTvHc
1vQNe7tMfYc224TuFe5Fm0o+CGmJP/CGaxM5iFiQ19OMgZ2n6ttU49MA/7f70dGlToF1iqtPmcb3
uIM8HX8xAPI2Xc+dl+W6uBAe5nlbx/Y9f5UF5SHOFWpLbgOqS+SiZnEOokh34745ZISZY22CVn7q
6Ss7X6nzXFivra32Dj6zcJEbMKLn1Ij+YJZfNQ7Rd2ozj6pdj1YbAYbIaOfQxb+R2LfBaN4Sa/5k
Csi5g7nI+E9Ov/GDP4M07/7unU6Dt6NpPfUY6iUZX8K+Z8RZcq0Kerj1fYsuf0my8WZ6NOqaZXkX
qVY99p13hgH2ytlBj6grPrx8QClV7jyV/NVx3pCgFBsWdBqF1n7Mk50IAfSZOxM53U88VYi3Metm
lWAwOi8xVqPTHB057Ebm/zxoAlhX0CbtWuymGhkIq0IP0AcVsegXJ3K9Tn74ns9msUqaCdV7uRMW
Mi21yZA2acLh9sq+h6ti3GPP/ZdMH0iyrbnq2AO+m+0HSpyPkbReU4G2WZmMxiq2Q2/b6xKCvzyS
bqLnA43Xz8x/XofoVxU5sFq531mk9qocm4tXesWmzNgGvc/gV/J3pDPRIvHhJC3Wnba7czpsat85
MbhoLdvmCeWKt19I0Al3cnFpyiggps/zs4f288oTotmoxcLga503Zjm18jI21T520h3CJfYqduYJ
URh7OoVjYZxGDC+AKvRWKuC2lR4HWtbW0vF2VR1xpxVsbyPkdPu0JpURnRd+tfXBJipJZbtXEaJK
wd7txMnKrIsfVNeqy98t0uPGc2l8dpLVYDpHYK41Q20e2swHRC4mGK/dNVb2Uf8sqx54kkzXDy9+
NZ1lXwZrayxpVAIFHibIrlZ4mgK4+4k8ZhzjtkTbwiXTJWIdUFmpiXLdnFojXmMB9VC5y/wN/+DN
DTVyNbzM/Qxc4x8cACf6tq++H725g4FwTtsUW5k2e0bK/qXGetea4bEr+8vsLQdmC1D0CrZL357i
XvGeoqMkeBPAzgQo9wyXOXSxNcAXEbDRWoyuF68yOZ8LF50ix3yKfOvsIf4WM0Ni28WI1tiDWk++
TXCEpdILGQfwyo1o2WB3ZlAE8aeicmW30DqVPR3jbtlNYPSCY2VSrJB+eQ3Rm+tJIQrao6mX0aYC
DF2p8iRNSqi02Xc2suBD+FLnF3icXQFu4JEuyvYRRPna2Io6wHBM8opaFPIvq7BXJ8dyHkm3zYgZ
IraF/ExzrSg4mwZ7dRibc6RLu3OsPruY0YwLDb2EVTayoqhp1esqDI9mej/ohKQJD200rZeof4dx
WCFHik7PDF9zyNsVINMpiMVBjPmd46Y/OHaqqrTE6sKMmRv7gjY3o5ovobnkq7Iv/7VjhI4ob8or
Ug0NhC/KZqq6ZdPVKuNuHTYBSkuD+pcVw4PemvWU3YLajT41C1oXqiZqrOssaZ7MOsHowLrsrW/0
s05pmO6R8aOV0yVQJf3SmyifEvNQuPRvdZFh4+DNf6owXhqcv1T580KBs6/85w7DmYQoavR0qNKy
ldU1uIxVZGdhTM+RSAHn45XOwUwJGwe6qQ7NUtS9cjxaOCcItssNk4upmZuEaabalqKGykbEkwvZ
berIfNfAP2OxLIAwd1hbMv87GjLf6e8uBjNal9LVT5bFW4tHCxPI9SO0gsrLrXWnouGtbumalX2B
vETRHQbPuZhuBT/Rs9udW01XVGl2UQOKFRB8ASmjz7ZItY+zutsq1zlr85ot7oOuNf0uLvUZlL7W
+djCPCGpcsL8NGXtvG2TMN4FYA6h3Z4UynVbSaq/miyUfOb+sNiec54GZEe8OfzWuYQ/5eY27Cy1
q6zhJbLzFwFTYjW2zCicRxakGm38DpBBPMv1NEYMS6y/7QXJl2n8TpT/UFVwbtusBLddSmOtXUpl
+Fe97K3h0HQfviXZ8sdjYMFqGOZD4mdwgJQ7rpPBpBussXoIJuHyN2wlApSgocoqXvSpH73ygdwJ
5YfBv2fgRrANpPpJ56pBOMQaPYr6ItomyCb+07Gca/nTsZCQ/kcjPTtJs/P74TgwLacfehYw2+hu
kqnjqI0gm7/Ah+VR6EteaqMiWgEH3Fp5DyTVtcFkrAOB2PXB9wYTRcnWbnQhEqFjpjE10b23oKGS
45CM1j1SRQfj4O3uWtHtGAMBEdU3J1DN3tpkafHSt36xIcHSW2GXCC6y+Cr541hSfIBDGu22sBHL
9Aef5h3MV2P6UCvA4domRCJmoZfDHuiU4DvZdvsS42TwyCMkTW+O/ZU943gRloKN0iTPUxwAuKP4
FifyLm+HmzmI7dLWD/T8vIhw2UyRXPnN8NooCW1VbmOnFCuBENc6GtJ/UQpErsvhjEH236vuB+44
GuC7HgYS9eyZKi1GYGXSrpx0GWNMERAies1GBuLyMxRZoqtJ7M5S9550Xoq0ANQzi0OfdvLHrPHS
hGRVgXyEip+gxOiHyZOXPAUUUCXDSyawkFFnSbbaKYcyVMnAjM46JkVzFVG9SWJ5orp174boZiHL
RGtiXME+MsN7GbyNY3XniB5COsQYRx4WvzqlLVx54a5DjnYVAjsQ2VdsUOqyNycQnHukC7kNSThc
t8aJ2XbrGGWTUjXxfS9s+VJ2Ek52Mu2aXNKIi6Rn0FYGffi7rlU7fiwjdRn9rjMKj21ZrQtkktGi
9xWt/2a0Rb/1uS2of3YBfPoOtKNjqLYj6hndh5FZS6mMt664hm1O/kKU1NrHDtXPXD5lMsOKUjRs
SP1zJMKm8YlPNAu7kp/M/XyYzHd3Ud/cR8UYMw7R2k7UvcurpIunuDdNgCgjQ+ZErv0g3Na12jAM
drM0JO2R/PbkQxWb67muH4ou2JfwoVnP0srINzGNg5VfHEHmQ25idQ95Pe+LgBy0fB/4Jmd562Zk
r3j2BoGKtPOuC6qibjsQADHjxTYP5WgB1Qi9A/aVspiwgJKVQHAwRaZxKdZ1+7gU6cHT+cd8bQIi
aQ+Nsd1Yf+uH58fk3AWpcd8PhE1ioUsNzRWgqZ6cs3BeA2M8pA4jv0RJ70HRdyvHACuf7X9zQwxZ
IRmFTZzH6iyHaasqb92aLxOWqnPayxzMGLd4F7nDVtDPGgkTnRuEdq3lnMhlx5BFBiDOjNzqXbSY
kYFFXVAesuQ4De0pY5SDvsEuSOytIaot5cyHoHP3GOffV8MdttCdtE5oY2Kpczi84qXGqTsMdS7G
p9Q99NXVae1tTyhoZuKQRLpbal4pAPR4JDwCt8ELwshyN0FtsgOS4+jbM+mg92IMgvJG+lfB2RuM
8labzU4h0bfK5eMcTgIEzPvLBBBoPsRzBpJuhPheW987sdiGPK9BDxbedtWE0XpuUKOztjYW3aIc
rfdJv8x7FqUeUprnKC0EiAMoDmCv3hLIt7WVIi17iAxF/u6uQQGJ+RcaWzLEXqEjG1mE1mxrfluD
Tmw+C5+gJSiAcGKbefLtC0H3J1kPXXkLE1PukiB8LlMPXcPyKxoiIFctFtmu2ZMiGHZLmHPmKaqk
yCyDeIsKvQi09SYPW/vkA2KWeqYvvUMUNnitTRbv+x4cx5X3eT2VbKSuPoQpFfzevFGR+JzmMd8y
dfa912GaVzrnWNBYt4R0Qke3KYtp8vbAxvFZVnW0Y/tWpNlH5XnbDEE/R46nQlXbrrQflrHc16pc
2yjqZ05wGsPs2Srd7dwm64xZIgZvtPUIMCrjKe6NfVR3x9zUtMiBSaXqmhnRY9YRd2YQMVbtkES7
zJdsci1K0ZCJwlCccDEdKFuH2pIwTGpC88ZK0wzOHHwNrz0uhn8ufBOpM5rcKOuxbWkQJ49fT3F5
zJv5IkO7IPtdaBUe3/zY3zVsJyeDnaRVdczAE4cW/NcnjW2NGBin6c4RXSp94Dv72nTf6hmhm55s
IBiMa0/ZbhuNzTdDDaqdWfowLbO7MbLIs7N9l0SwSlVFoRQ40iqg36XDEqw8cHDFKtHytZFu+z4B
mKG6/TUzSah1jQ0KnW9RU9y6yBzXzkAXrM399c0hdZ1vhJ2/bJ6K0vw2NZtToBhjyb4QnfmFQvYn
AyW2YxztDM7OavbFtXCq7cQiBFTb7Uzs7ay461IPRUZwqIDhjyKLqAgl68WsmNlh3Xy/R3C0pLeY
pU+m7KUQ5r/WcU+JlkVvXPMB6JhDFe7bML0THebNyef3qLHSdegi4lrIfFXldI4W8U/rfcWmQYuO
N1vHBkasXY4Xy48uS4hTnPqYlomuTVpGslrNAwSSCmwLMMqDxxiWxGJWMGHQ8iF6UUJPbnV8sbcm
FBZMG4or2RaEkXRjTf6z3cE46Y3u3EJE8GwNlrCCtlVAaB1cujgZpvNmZtlILow+8IevFofppl16
6h2jgboQ3PqmvJNx6+9zad1Zcvlaohkd5XjDJkkym/L+AT+0BD3AKg3S3X0hxDuq5/AmX5dB0Kr9
TR1ux6f1Q8TZH4uChm8+mlgZ/TfL5KJp1P/JWLgpJ/zI/nBMTaH1+NjWrUnUC5kZBlX9nXqPvQde
j6dI5SMf078ckdAIeHEYnVy3t3nbxQCy21HmgOpKSQJ1mjn70hsadxpMmXbSAq0h2Zn7Hr0M2rKP
A4KBXA+/M6p819vZocCb8GvF1GiqJJKiV4O6VljTCVjhRLkFV1FpQ7xHPg6NBY57LIzXqIVGTPCW
TjvMD/5aoZcZ+OBZ3otQFDYZ6pO4B21yayBu+kF4i8R4CQREyhbI6VALdu640f/vZsDbuuSQvGJ6
2tfmL8B04lXwzyOxyghTOUwp9PlHY+L2+JZiYvPDPg8vDYU9l2oh032GJnxIphIPRelokduZF8cl
8s5bL00K2BWlL15o/y3JCQJhHCc33/d+/aGUcZrD9mbjG8zEfGqd8r615BHg+NUtDK4fzp8mJcLJ
5bhQMrnob3Ej47bUy7XKultgFy+egh6AmzJJqFdpZ923A++xIwARTfpNwTZZ+40AADRUeYwX3lE0
LHRJ5P0rY+CMVdDEh7iEEGYK6BWoZvaiEivPnJ7LMHHoIZvqTSNTOh0FwZJfTps5YXHCkRYh3r0+
0TzAJQy7z2YpeNow2S8tkgRioEzMEHhaDbIfYRb+ua5lTU0p/CkQVqNrjJORVcazIxFPZqj6PW0E
mKy2eZyWhEhrWqexOAVh8mFO2tdHybM35g+ddL+oTu9IRVk/A4qQlhASzLkPnFtakasHVYd8vKQa
1Kn4Tps4RrV9JV15GeCOuuRoclH/8hQhiTClwAxrGbB/6SeqWgskw3qn4vAsa2uj/b7+/SSxUUlD
V3tcwi0jfTf5SMkigVwQ9+ELyii3dq63gWOfLKM9gCpsq8VDhJ4mSbfYFy1smiCA2DrNm6QxD20g
frT1DYEdetu986jiIJu5b5bpxDvcoC/5uYyFpD8a6ktDFWIGT7ejSyjcbZlqLV3vuYjCDZKdx6gA
LHMbD8FL9eHX6lbV8XmgIkuyAmpZWI9NGz7oLYNW6YmhbUid9UdgjI0+hkno72vPISRkI0/JJorE
2iZuywtYTlb6+v+7LMuDlXTw3WZCWJjWkXGJlnafD9Vfba48SFaLEa9nkgiDWALY7tlXI3MQ7Szd
pSOtGLK7mbnjr2Kh3sMl+XJj9cE07VvTuxTsx0uvwhX7AzWGhsTC2qX5iEhbBL82MncdN0salVNV
a25p7d5qhdSInOZDuSQUg2WBNa5JTIielgQZCdmjFOzCuXRCuXfT+iOza6SpqhAdiOnkNeaLXxlb
aWCQA4hqs3UWNUGJIW5jwWAOXvtjn3Y3j9PsdqikhtUPnKdNWBdXL0lOc9CDd6tLyAGoCEz0Qrcw
FuUi1nXHBaQCXWWh4Dp1lI+geCUhskjDNiyrJ6ItWA6kGrN9drA/VgarWIrLkHWPyyi2yRAes5pO
1cH6Gxnho0HHCJ2sxR0F+CvUJShO8/ucdXvRuicRyYcExCGOa435aUiAhmmnuJg46brmgFohakvQ
5qw5QkLJv+Y4g9YWt7AX/4TV3JTMn2NTfuqrKDwYRuFOImMwo/q6gsOvFQe0vlMXI9s3HECDD+kc
kCH4LzDuoRNQ717p3TGXlEsX7z3OEdRwm1s9Y2y0mxN1f8pndYS1CkmdPr5yqrYO0XhlUiVJ+udB
ta9BSsOrBEgzxFUvUD37DiBYv2/j6muuvHq1pMNtCsdrUJqfYdyTcS2nIXRWo8kIjICJH368FiBR
RGgHMdGTOi20Y/pvIYFqV/rs4OagmJCRZiVeMhnjbZbPjwYJb+6pU1GqR6dtvbWZNrfMAAnH2M4h
WqgWFcq+RSsAPrrrHaJC/HOikYDG+04o1K5Ny2C3Vcvp92XZ5A96U3uODUprvVgM7DBH56UvwGUq
xoU0jVYRogpK14P/OTBkIiBEquZpr1pDT7xY9vpdF4Z4kXk+boKy+XDhZjJXfp9NCeEtrC4csiOu
xAcplQkF5Y+pMRGWZSb9am0yBZ/mLPaWYb6PZGWkGg6MfLK4jfZYDnfQLtMGL5cbr9N8H5iPy1yd
IiI5grZoy4W5IPq8OvsxclgryVEHK3xtRjknpkVgxdAp7KpWsD3AK78yagFGSbhdIlLp+4bEm5R1
YQMSEQTs/Gp4ZPb3LgnTU7BESAMyOFOhf2b86FOkgntulXIADBYfFs0zTr4j32XkR06UYIvkjwEh
ZZo4cC1yBzgg5r8M/ROOVp+hnlkUYy/veNAiD1e4+UFiIQiH3GTakISuxGKu9XnQv2688t+E/Cf7
QwjF7/BcbgCmhk5jSQ7ckw82mbvDz3P9HsPDQ/Kxuirv+cEfwIHWeGahWVcoVxE0LF15nZADV+qV
e2+IYzrSDx3oemRD4BTykfT+UGU/g33fOR/T8sB1/MK9X6Ziww2o3mSkSXGkTvaX1+2A8em3qH8V
eTtQVQdz3sK3IPgJbHPTMxZhNo8uia5N/qFvJRncTVoj0E2Gl8lzRig+E9NyCW4wbvqtRDLCn//E
EBR68yVVKDj68NEGcztY6gg6tya4K5D1bns4LdMuNL9y817loAfLX9J4vSnq7zJjUIdsnpoER2j8
TAU8Je6fBv3kjWdnV+lHr7OfBmoy/0LH5SaprVXHS9HohIoy6o1PfICXOVBF5YdLCMmKDCRRCmtf
C/lBmrFmwtY67tElLOiEeEYrADOGvIT4LCQEXcWBoCLf7sOJr2XBC6CKQb2yaGzqAWM22v/s4S0r
X6lWrRUL6QIEZY23LfsbsS8fZBEmXJqrB7g8IzO38XvkpNzDHD5h6XUIiWX9Xf5y3bUfRKRUiBgQ
0MFooaki+u4Ajwk7jfACufeYpM2nCCwdiHLxvGEaaQUB0H6Ct7DWe/D3kY3rQiOsgIBG0GlCDGmU
puX2ey9DAMl8oYhwirwKieJrOrvnuBkfxQSxnvuobecZYIQS4Pghhu+MMF+/whG1oPbx/83JGjiK
A+qap078FP6eWLi36F71z6yQHcdo4QSMQkoOfHKyv/lvJml11mcWX6Wzhw6qZu2GmxbZ61QfsuQX
Egv86bXNKWWTaSd424CMvC6dQ1eFl0DzUdip3bT26SNR2tnG72wXBtLvwm55Y1dyfzpQsmmKc0ZY
tuQCjaXO2hYF6LmgBg/70d5Yi7VRjRYUZcwtP39XkpNUu39ZN6ZjVAFipJ48hyqA8kGTSWYAlnXr
ZWyPTW9oe6ejfm1QQWb0r/MUCu8SBMe5urJW3eDd5RMpeBdsiqK+sdCxUZ75YRs5spBXFvB3zzIm
SQTNd5MFNz+k8GSEXwNprpjmiy/GrRtmB/2AlrQ2QhW3kdvUR5dUi5ugrAjriUBSLgUwCRmBHXTn
MjJeED+2u68lRFL0gU08oRIWIEtsw1wPLOAP8hZtMdhCfrnXyBF0Tc6H/r92htKrXvm3iZiLjcSu
qLBsLZ2X2kDyNzq646r6ZrTN05b0F9CEAjntaATe/Bqu+AdeFFXm33xTAOv1ZLTctT6LXF3nSjQ5
OnTn6I/r7R7QqtgVbwvi5ZxKt66OXFYfKf7Eq/My6iUujUEmxJ3o2vTZVZUZ7Q0tgb23eIoyoa2k
Afg4Um+l1uO59NM2NYBldl4QbxdhQLOURUgclR/5GM/3WVU8M6CaRjzvLiC4hkn8U0fZQ4Ls0x4Z
+Yt+wLoo2T1Fi3lwxqtw05byEcpTWRP0+0lMzTF2ebmdbdHChPgCEebDKIPbECFCCIiwKlv0tS0o
BX487SxT8LkoTy5LS3dN7nJxy0i+3XnUc10rWjAHDSAiqB9IhqYV6Ufb9/eUUjYIwejOO/r1UXlN
J+NGIHLIhnKPKvde2PMu7edtZNFP0kfLdaYlu4Cf1VTNJiwhHjchlfrx3EoixCkC1oxPDDfDhz2w
U6hOnepJvIa5RRZ6Udi7GRZaFU/wlaDIhJc67/ZNJ756CbTPaO69kycbxbZg1ZlQfWhd/IoZngRN
hSObURpMQluCnU59W2AAO/YB/S4TDaKSaj+SJc3d0vtAI+2lzujhAeDLwCXwfA4Q9mj8M6C9Vhze
6GlS1Pcw7j1GHobFplY1lXoHkd3v0oThb1MOtH/MKtiIMLqa3bA3vVcz1t8UL18+9Vx78I/8KZfp
toQu1KfuvufIOiRHZNt7UOWtzX4sg/QiaL5pa3lnutD2GzJlcKA5YooAGxPy27bgG3tm7bA7O6AN
/GAJsgqzf5MHBvkZwWR44fbz4S6e3b0+J/bypgg9yYkwPXBhfl+Dk2RXjxYiwgWiGY7GQoSfMzcU
/QoaydQJ6J4a/MWbE+LpkR1m3foK1hEQQExc0HoBBEE68xudxkEKCI9Omqyr4G0iqOJh+d2uetC3
2yFZLT3ropZ8t/gaQUZ5IKAjpHqQJAhl9hPjQrHNJ3aDQ89HktekDd5+FuoPgBvaBBYcmICMM4Em
BvchKA5DAKGs8AFoc+14yPEPgkJCKU4OS1MV036iTaTAh+SE5LhJNBhoOKAIT9gwYjaD+U+XoOwd
fxu86iqnThm8RQzRYtJVg1XxKDpMv66H7adXim+xWdugR5Z8vvJ4+mXybv3xklQ49zxS4171QQeF
OLJRGQkRdVXm/MDUsXodSzvbl2C0h8SKmS5cZ/t0urNLY5PV5SMEqm07XycizbyrN172Sahhzv56
yGDbAoLOB2CiRkrYn8OfoJl/YjfYsgF5Zh0tRS1kURVfiWRvHFH4A4BmghKeGMcjk8yIwmOoltXs
Qdplv3hR95fn0XvWtJ+ZebFy7Qa9LXOUq7ge0SzOr/p62tV0raRaGBwIdbXHr8HK3XTaikme5OJs
bPTCDLve60PFvuOqnofziCI0PKzHoPOeIF+eNG+zLZCZ8rdemV0sLa3p9VvikI52fM7ySJ9Zw5Yr
u4nyaJZRQ/EulWO/4/sXeHmGVjjMPiKSAltlp44jYIXDiQYTAj1/neOP4LR4z9p29KRLhTQ2c/XC
MnEBtUBv8Jc9w77WiUMtg6Js3LaXnGgbButpmenLm+D/87iWBN1lWfTKJsamwEBLOrb0NdsR1TyJ
vDATfPS+SxgiLiHl2p62Wi10nYK+l6T3L0VgP3fR4m+LsX5nQ7GavDqDI0Yu4OEoU5k84+0DwD0R
nBe2qo41+yo6ex4MCZJPXBDdZRDsKimg6odfE+ECZZuDql+GGok13ov5ji8fiON13OBwn8CB1kwN
hohDItwD4/I4yP7OmpmGY0htfNBzd9DKLvleiTje+BO3OgDymGNg/Kiw3fdzfYiTE2Xly9Inl5wT
1NPAZ/JKSG4Rirdfq75BB3TQsaF2Kh4mCpLormXGG4TTD4t+zbR5zEk5TPvUmToiaF0dJMUkAfUw
vCX5eLSKb1u+808Tncvajmproi26l/ZHvYqsi14LhgfyvwivEFQTJvDYbDHMtJ+FJ0pfc8JRLbzj
QHtgbhRbA2513Y73fJpX7Q8KYVDmsVTec9UDmjjMljGZldQxM0vOGzoIf7Us+KffCzu/kIY2BgbO
gSAEOb/pguU86QTKyn1EFt2jXb3pO4unM4eyR5jtV4lT3A0z3qwLGPQJXODrvuvqmlbqLklciCLD
Z+6SDzXNSAOaE75bhfdHEaXnjC7KjFOM6XHb8Q8lysTqz6pO63URoDsDPgL1Ddpa2euoKqZcUHXh
xe77Pbtu9ElAKaraNp2gvLWYYxhQuZxokwxMeWJs8XaJl7tgnIFzYUEbxh40/0an54Zfjxt3r5+l
h31g+88Z7SQ2BXQDw+D1b8w+s2FLtdDSm+o4N/CMpA8IlBX+2zw0z53yb2mTbiRf7ofLzl+8PXYT
HlTIoOamuLqJpI3sW1r0I3doAhlPgnAcUH0/NjTY1XAZKQjaFPh0FBMxISlK1YU5XCttVugNWPdA
swbN1uGU4VLch2jIgJafTLihSfftLzA3qZORCSlCM2oWR8fLdvpFEOalVnyXDXe1609r0lUoVeYD
GbJBSdWN7GhLo9/Gi9q9337q480pmlpzre2SxebDw0YZAgLOXR8zpiDzfqp6+GxJoLMyhQ21TOeS
oxmQ+VCQZFPmc/togyFF/VMDfX6Y/kH5gB0/MFiD0lz7qdMQPicJrDFpWFYCE7KuZGG6YN3ttdUz
fOuUaoZjHD4RVNhEqDphgXlD3uFOH5k6uaULqTaEMZkxi5GplzBNnuwQwgSpi3ZUCwBuyy9lwAV5
+ZqQ5YxYrLqFOyEMg4VxbzYdMdqC26P307Xurm3av5xIOgl1uheHwdaIg6tK4OC3xgWXkk/dfqTy
yL+aVrSJS6ZexE9MF11rKGIMh0NZpQvRcrnVyzsz2EBn/0U8XElsPM5hOR+HDsXgcSr2UhPsWDQd
HgTVK5kQmvnWYVySvUkBJvH+jwNrOkyhHMGnLJX3LSio6mxgcKwX3OlhIUTEMepTSmhuzumzK/6N
5t8gt98S+ehRYsZC6frSzDroSFsf6sjo6ePCijPkjXYpQg6LtrE8L8CrGaLRPBpi71AuxR60Upzc
nnj8UXrOvcgDujRamDoVbOzsWFY/Sy3WnhXtQXGp7bP/yOJ5WmF3Zy9jGisjQkg1WIAaTg8/Auo+
CAGOmPoQ4U6z+NYuxonHrZTvxIoEbQLJ5KFEO5aH1tmvGPoPnkIHVXHxTpl0W3nRpnP/aONPv6RC
T9itNVSIXhcPjfdgtdzJPBDg0FNFmb197LDMwkYvrFBbDk8hSAnZiMy2Whn4Nn0gIv/dDLJ1IVL6
W51nl1gupBHCIc3nnPE0e5h4W1aVU2IZcAph2NOye98Z0/28XOhieArAZ7QZ4jiZnXOnnS6ITCCi
XdRZoP/LXiFg50ZvobAZYpzsI0CdCSQ1o8ivDyA7gEBNb2GN6zCmRRjzTvtoZsxeO3qJRoYBMj+B
WJEwF0MvJnevd3FTeNHWrv8lQnwMSOHkufV3MOWLXMpTby1PjSxeGpJ4XgVXXuC+FX0NmQiEGNI7
lUCFGoiInhatmRGCzCaZbnCjO8liMib14WJ47CN3WVkj0yjA+gq5fCTLJ7TareL6yhzuVPIs9VEf
li84pfVqxNhK0Cu/QLcmwrolrYHiJJVFOR9TGkV0sB061gph0+cxHd+MyfkXwrvEgD1xl17x1Vfq
KYoS5Aeq9k0HvIuT3OuAZM7Us979Y27uIX4+QUbotiKYtmwKHcIONfJAiqkDCOXr4MqorGdthlV0
j5dH7HKdN/Q44D5BDRxh340jCBP+sMOrl0wACHipOqyyHOvBq6obkKRi+Ci1MVDmdlSUFuseI13/
GxLmJC4PVVIeQ+Z5+rgeT70vqvqEJYRSP+N3PNqsugEp7Ao6uB/Ikx+U4EvwfyJqdEu5rnybjhHa
QUZrwp4U7tmYkzvigmK/9Ab0vOnYFOpkVFoly/kT2LTSxsPRA00gHIHuRXpdIfCwWeBz9xzPpqwu
cQT3qIk41slyM4LxjUiBqWXMOpazp7Z+WZAHFNg4hsyudEClrXMfp9PGQ7P7VOG+qNHXOYNaKbht
TZND1iaU32jeIL6BmA/QOFPx4WU4CXm0WZh3lrG8CyPhi2f45yNg9NiOn22GGsvoUGhN+2at01M7
g/fUd2yGJKDlihQakfJwRz0ElWnmMATtsA8TsJtwNNDhLnSbPT2uftYQw7nz1qhyss02ggXXFz/j
zBByYhZroiVjnHbmosxNXBfPIdG/mU5/Rrd+0YlUzWyhIYC+L0NFUykIPaHiuKecgbIUwgwONLgm
tc9WvbxUngUHHM72fySd13KkuhaGn4gqgki37pzc3c6eG8oejwGRo4CnP5/2udmu8bbb3SCktf71
hxyrkJhAcaIZqzV8suRipMv0oKt8PX9oR3evy0fVC6iu49134VFMgsNPdH+scvomHPFvZVe3uI3W
acVFzDLMNMYYbrtzzKIRGNTF2jEf6AwFcnPdE3Yg/EyV8G5wKrhY85weVSO1SXOOqQWbad+GhNy5
PEZTY3w2hnpu2xYoICypQ93ukTBpjGyNJdqJNuD5hqSCpzpip+A/MQ8Saua3mBJlmwo6tHLK6mFO
YYQleXvzw2nb+/XTkBET0k7LcHKMdN10E5YN5fMiTAlTLwlvUaM9ORaEv6XVidVcYJlg9M1rx7gW
kM7epE5yMWN5YoldnBbfrSU5z+n425rznzCdT3q5wsfZDiqC9JVwgKg0QII0hVdrin6TCAlhbPv+
Qy6ctTeNUHSItGcWhr8GSeEmXOpekrAySBy2Ic5t3bRaHnBgZQjk2ZAo5vKzHT0meHOwwY8BXtJi
/mk8KnxlLF+OmUOkEFCKcuUGay9ghN2UydUPoq86JyfdNJ5cDhKbmqYKCUeo/fAyFxy3Punz4Uxe
sQ8vEa3gTnEwjBEv1wcC0Suz6NJ0ToTorAMeRdNU5yFFPRSDBVtiCTeWwTw9Dqp6X7kQLRIqHybx
H3r78Zf2uQIkiY2R+2pjeglR8yF3oXVVFpfUu8ZYVUN1x5NN8aR5qidREKpV7N00uhC07cHusrMl
jbPHaaifqazyIS3Rw8aBfHXN+eoWOLM48ZSessrrTtC0/RtG1ril0dku0o7voeciYYdBHqsZWXTT
wSeQmruZ60IMTiGAHYNSSLIj7gLuMFtgkZDS2nhc1SNo0siEbFiI5VyC6InO4Iy4Zb0sA6Hr1lOs
2Yt9sAWX+TB9Mujq9CWe03dH5L8VO+1DXnf1z2KUId7s/m2KhLWpfT6yviplylZHAeUc4Y6eUXJD
AcrXoWDqRWEB5+hF6BM1lx+h4pkhoxovtP7FGLsMwnTH4Jc92Og9bEy6H4ZxR0su35mh3ibcAvZz
bGKVlWEZUFWwUeCE5XFz9HVghsewq6f/6+SgmSv52lQU6drt3+SGcD4voj7lLGODUMCq7t/DyXvL
PRpuL2XMnuT5hmnWvSvhcAYZBvO9/yYd/Mf1BS2yhqfaOJZRRKhCbp3NYXgnv8t7NOcSzryF3N+o
PyZj/ONK9z0KmqdIkX0TVl8hZY2giGrHkgfPxH9OtdZj042/ibADtD5j+d+uK7PxgwNnpmZj6/Xc
iNyKdqq3Lmjlyg/nv0bW5TsN/gSQji0CJ52gRhDQbjuPJJjC6fZJWJ+9YCF+vdk5tChVqa4IUHYY
CV3n0DwPIAuTRZGoZz+5eyAE6nMCKghlfERdcIalsm4ZPpo5nIzasTlyemDlwjx5NsZOwXCpQvvo
92TL9fWn6xMVFNjqqHeLMnAJE4Py3QDS+wFc/6F5NbBHeBh4iXDpvzu5+KuCkAs8DYoHpirEzSkK
GjXgEYu2T6PqkFcKyI5LnG66IHjxCHzelNg4wOub8GOr0DAJ9sGUjOvGGunIcSfqilDPJGBB4rtu
QhV2e7CelHSgJW1xXJwzfEn1aCUccf01EYIFLcdRnMr3PCN7YKFMMukiH5aGU7PtkLK0zsYejJUF
J48h0bMXoPNCmgrmcZ+w2srjaB/H5a3MHP8xAmn+9iZ5UsK6jypokXiX4wGGarKyYRkRfP0hKYWz
Rr7M4yz36ArtE5nV3TH3ESx1k3/VtcJsIkPKR/j0szPDGx/rl04ylQhKCHS1U51mxzwZfXwcoOef
BjldODe3PcOkeFqYQ0QnlM7MG/NN3hUbsZTsRON2zq0ezQEIJb1oLqIznE+K7HxlmzyQUJ2BmPHQ
jZV9tqaW0YBtfSrUwnj7Q0Cg8IzPjjs/l+gVH7wET8cmTNJd37m62W4jdW1GAS/FRllQKgSpTaJH
UFMW3AcNhC3T9GgXlK9TMnbvndO1u2QIft0q/ywLB6ggwDsB+8PkNbA6mDOWCRVm4MFcu2hsIDcj
Lv6d65iw8GGcdrPjVRdvFN0r9GdgfA7euZ9aXiGMt9BMJIGY5vLPgMOyS/y4eEznKL22VtBSZYrJ
6jd+Pi+PUYqkAd0a23OAWKq0FxzPamNeW42a92MUYAjfE8wQ2vJl8lO5mnsBVz6JsWaLnHgzqGTY
13ngnwru6NEHEIPJlNX3sEIvJWpo46JIf1JH2n/ZbautJ9HnT22H73vjGDcnLu2t0ZfBOibKHL5q
nh/j8jFtRPuQQhdfJyNzagsxj2sPgHwxyuwSodOqmmK4+SEmhwJSQ54wV60yh4y1xn0YG/t5CFXF
3jW/Eub4qlDiQXyw/hQZT6EfNAfVyQPjDe/Bq8qPoerfKXf3PsYfDN+7LeSoj9KVeC/AASJhXHgn
I2T1FAhtj5BYnqQIqWzlug6J8WkppaO2PiWjd/dBv6ek3kDse+lTqBsWkk9srvZt3kCuAOP3QMPM
7Lke/PV/bWGC/FtvPBq7NEZJHA8Pcj5396JccOKsDQ0X9S+T6/xhFZ9chDSYbgW2/dLa7fCt1HSo
JoI/2sRZN4OsSmax0y6Av2R2BtaONdT2zs9eQocBvaWxgUw+Vt6oMA0mF6XyH3HnwxfRl2W/9wux
7ab8ZBXGGK6MFs3LiC3pwKGDf3p39PwhQdYY0n4jXbaaah1G/tnnj81sEINvDtBVMcymCEjjDjoi
qpgtLGDj5oYLG7EnYNRBx9354ZCVG1VAcrMkDZMvLdizSRZtVR0nTFsVLkBFF/9j4SFwGIPlWNiV
f7EKNNNmBCo4JUKidq6L3v9bJD7DglrmJh5YdZ0hufFT96KCKYFtReiXZ8oE6lY786xmmuLhKNc4
Zd2YcvGnMGI19uZ+SnFjXUb26SHYCtnBhUf/FtBZWwHGM63cjH4KMz7/FuxSQUIJKLEKy1yE4u2E
1BD38I6xCwUDZH5eQ/9jrBEtT8pdlyFT5QGTKzkmHC3temY09hfoQDGVNwoF8DHt+kpHmRvnbMr/
SLjlDp4YSZXefdO5u5gRRKo9pY3RXR2jSfcJsuhqMTaTSzxwiLrSkXRZdlE8lrNlPujchziLj2No
nlTdf/oIm3tQZ4oaYOeiijDVb7y1cOBqm351DzKfEqGnb/eL9C1DBRdy6DZBeGki+W8R7XNkCuht
1BKm6z2ovEH/3chkv/TJ9xhbL4ptCN81lxAwrzsUoKsC+z3Dx3wfCZszutAPi243mP0N94Kr6sO3
tI6e4oogGbXsRmyN5rF9n/vFp8pvQqDm4hH90YecUJDUY79K8xmaL0KjSP70ylnxIdY5vilGU76Z
mMtAhIVKGzokIsdQfFQafSkV3ywDwmaF9kaq9m/Tu9fBnR4DUWDQU1xcR7wDuLDhFNZ4lHb+6gS4
Xg7TV4W3WS21F3D27IHUmSCRibGL+gLrF/4oV4MafJdH1kZ/LUZirsrZfPVsKFIBiWSzE16glJL7
6CiKSjuLmAfS2fbmiO4aP8ZFPJgN4rI+Lh9EUj0XsdjhD7NJhnoXKutv58hy55HOfUJiuzcW9qYq
RX/rBXsji9BrZwehpIMl5wxzJQ+BSQomyww2CTdlpsR9nVLUMaRwZthU4/n2UNE84jwlGVZMwbJa
aAltd1gnrLYlXVZjW+9bu1tDKYdnhjlmZ1LZjw9RhwUGR5TVya9cEpAT9tFDgKY29mhqB/fe0i6n
Kt5AYt/Z5FCkwj4IP3uymnmTmL8W3gRlDutnnhBl0Ypwt7FjJq9n7gDSkdj75q1dPK4sb8ZSZwaZ
T0WZfxQ5bdSMLgh/wj5GS4QP1iybTZESBBYyo2jzi2FP37kLXzl3RhQv+UJlMi2bvIKIqAxzMzUL
Wml3C4r+YpMVXUGiY7QPDNM+Bg2HC8RnnQu5YsfbRlIwQBPDn9GwHtWUPrXxfAAMOuVjt/eKmdIg
GlFoR8xw9YsWIfCgfhpldZJmZiE7Sz/mklHUFEcPNkOnIJYoE3LAisZ6dk2Jp3ZDR2qYF0a/L3Va
f9RBAvkjOMasb7fDcjlxd3QPW30HRGndWtOFwi8uwrSfHE62bMk+k2TZL1NwbXEBNoJpP4TeJs/l
gehHEjIxB7DB6Crr70KOIwzPmeFX5nB4py2Cc+wT8hRQap5uQUeOkj92K7iu23xkiYz9slVj8iii
5Ec5EaUgg5216UyfeSvXfqowQzFPSeyt01jtmZHg7VKpN2D702QuxWZZMDVuMTRcsf0ABhbNZgR0
vHvEgRwS1zg7FgLvwX2Mlvy2VMOZoDM8lToKq3TMd8K2cUYRwBoNaem1yyyvXPeQz81a7QVb8JxW
+IxYKfkiHfzcbkAEjYrz6nb4+Vgh+4JXOq9GwtFhij7fDCai837Iv8Q83S3HfY8Dd22a8Wvj+39n
19yF2OkdwT6e4tp5Msos2MbpYXa1K8/BoVPEPtCAAl5SDEXvZcDUBpNenSpg0tRYb6501jZkYWiR
O5GS4ZrOG7d11pmz/OvmZFm54kqivLWqmnplS3GYquGQJeGhGLAxs92vOHxyuwQrFzO/t71gHAY7
ufzER+Gn6o0T72IZiTZvPLx/WL78u4A6Pln4yzBGWqZhbVgKk2HiPGtzb09wlWnmMgl+k2Skifz3
DvVDFsQIjgP1Ule3gNK8adqVW4iNgXe145bEGv/EknYax4v/nNvmgpPNvvVGgbZ1LDAJGDZUTRSq
AY4tQQfdJK5/F58gckM/n83WNoxTM/UHkdnPGU58c/A29wSuy/deAo3b5U+9WKcKbg7GKU1O3o69
Mw0Yf+NcrvlcaaWYLngwZNtTgBt6jO8roKgl0akOY7vhswyuJP1BdjoJdReT9IsB27aYBYx4HFWJ
BgwttbL7fwOruK7LTVPQ3LvMo7PZwQXOTBCoIbfVFzN1IDPJBque9p0vpqQ3ivpdnkl078WjpcD8
VNSz5ONmFUsQ3TSdUeJr7SqPHr50rX41prhL60Hbq1CC4BfuJsTDO8SY/JTGdxsxiFMRrv2mc8Bz
qGI7TbtD6sW7QNb92kma5iJ61H3p8i9d+lOMwae+y/3iPFe9/5QUjTglcr5Ixmp+FclVwTIK0urV
bcH1+rK5ZXkAYjNJBkmZBLp2a0Go4vicVs63gIdYdh6B7gXZiLWa/LsgaJmhMSQGuxEYuy1rHJjW
I76DdtPtmMyulYh/OgMmqAPzhTpxrMGJG0LuogVBu78WMjjHluSYtGYincciXKe4ArgM88UYAiL1
JhT9/BiU1pNRJ0w0GRE2fXevJ3fdquQ1T9u3WIqfxhipQi2beBK40uYU3TrXvI5RmHO/xXkcNaI7
fC0BRAOQCARySBd8jmAahKlwGXyME/1ucJEg90nkH/oIvlTnGvs+RqdsVIAX4jn3fXTyDmWBCMfp
YVKIFF1R8TTh6JU6wBOegdAvFIj1nNegqR+bolxzXBdc62rjFfxSAdmQxpCazDOQTDXo4VyfAkga
KRL73tm0CfTdkQyxBeZkPdBO5Ay8UkOc7ay826TwNq0JPZ2MbEPgfhLkm7nD4q8os62LhWhPnjXa
f9t6B1ZOXuKsrd6isPkdjP6lsnLIkx5vQ7JldJ57SeIu2OJaeGm70WK6pDiS+/KocA+GwfKBVucU
xMsnZDf8gVP1Q8NxqJb5nnexWpmDfBdy+Vf5XOcwCW7tUGlXeku+ZEVqwrW1mu7TEEH0hi3IizuR
s1vnz46R3wI7hRjW7jIMac6S3suu3U1lMgBOgh2Unqs3LPQgS4dRPMO8EKMQBj3+Mtxbvxsg+XbA
T5PH41B3C0TCYDdAq2IMjoTJXfrfFApLg30KbkS5SBCNd2ROVOGmk81v1A7OzqWGyCOMP43WWDuN
u8qoSrjZu9z0EXeoAE3KIk5FJo+mG997mvRFeH+Dvlg7EYROE7tdFa1jH+5cME3MFNp8C+MDGTSj
ddlwnWfpbBCsvlp0bjg6z4Sz2GthtacxLO6ZU2xdGOi66nPRbMog24WZedG8GiecVv8dng6cpDF5
twxMfRzUscuCU5WS13Jp3m0bStvs9NRnERbyhFnNOcuD6RvzZGix7+XQHd0kugkcerqwwlQ663+b
YNgHU3erXHjRAZjFivO1YVXm+ySwP3XYB80fB56i5mnkAcJG4z8D97Irr7RbUtLcCT1vbPrJKVtr
qgdjafsH0gs7n+ue+enC+A6stwXfLnY626s2ia29vPAnyWJ2WcZgo7vhnL7yG/r1A0VHkxEy9VPM
SPuKQ1FAQMMKI/Ecui+M/+eDmoO1yeFgeueJ70AtnNlfksXfpJaBGQvmaY+N+aivXu/6XKTv2iUw
nIBT579XbbK73gxhAajuov8XHyJ2b/y3GA76sQks7bz8q99EdhKNZqp0FWOKUefw8Z54KWXdC8Rt
JYSPH9sLTlH1bRV4Z2JQ7bzz7czG49HFzdQ9eypeTyjXFHeQ8JPBRVZbX1OubhbU5HySUcScmpfl
DTBuou/Fc6w5VN6rE/0QqkV39wzXi29xYQ0OqkwQ3DYfPAY1HDhZ8ouVPrdCDzHBF3Tiw7Rxhw/e
eBRnm9748KLH1KuO/UQgd7mtJhx4sm1vw3DsAXKxDycKGQxDav6bfu74of//tTmHycrVrvmmvi29
uGDy1iyX//7KZVSEi6r6TQ9yef9QZaAt7yqqDg0E8JY4Hpjw6kumbx3vlJfVZwJfMLJ6yPnfZTe+
uhlgY/V/yh4fbMqxrvebf4TH3fSBHY7zdx9ERP5ORO2+8sv6F/mi4w/1+tFLMktXRXStwoUB148B
ItRD/xhxJ5/g9XMXAI9OTRki5TaPejlScTQU1vq59tyYaeU2SRHXwuiZ9Y3g1QW6LRYHH1V1FF/2
kRfWts4SJE/XSGlDf0cBJGOgRSyt+ZWEfzb+/zMl9euUH/oK6F8yRtgw07+RQ9tdqC+xEE/IOJK8
DouuDpujfjD4WwvdGX9f70L6i5veYSHXePUVdB6seEvcFQNN1kgTB6xhhOzZVvDTsmIPoKbR18aY
gQxgm/DtgblKsmji5s+Yz5C1hpUV3fQ15C3HkocrCvQF4TvabVZ/Rm40/4IgodeCjmY3xM0P/hQD
5s499jJOpE27QqrBbFsOB61dyDnnKMi4ZNxrlMmcUsV/r6c4Ddq5XVHxPjpsPvxKwaOREf4RUVtx
57hOYvjI5dtoOBD6AU4twkVCF4gtXfshmLkeP7HF66WQ8fZlK4FB3GPtqhd+uRjcE19QHN+rxERv
SlgIb33Q2wkaTP1A8F46gg776Ksq7KfO+Pj/DU6IoasTSm5+PeYjaf6UXh78+iA+THs+tfPIqOht
sjJi0tnP67pH7sTNYEG1MwqxlgCTuoWmBNUjTl78MsDKu1XYL/IYznqjYCbl4KFmXdQAnZ+P73Ba
e+FXk97G6J4FTG9m+68pKHcss7r17A6xepogI9W58y6RrpoVBHbPmA9zPZApwu0dYWWVuF/iGVhg
3LlyrHMa4iJpjwx0R/XZRxZMJTYL+0ff5Wb8QYHxHWBMWNgJRa7yr5Y9BA9ZD/U79yq4Lyj3Qd5t
/JhLmul2qhjpJ/+aqnoG4QL/LOZrUzNRLZtX1TEOnxK72jVV/l5Pzp+eArBLhqvvydNIEhbDA2x3
6vbgzvaqqAtyDuPDHLQH/Qlna0aQE1ofTQMG7dnjyabk8AxInEXZ3jIPe4sUEyE9DM+C7oKnwjpQ
alcV/qt+7AYnutgiw7S3xhc2nvaTNA+pEn+HyP3Tg3fqef1ajs1ZO4P37BlpYqpVV6u3uIifzEn+
adr8EKB4o7BMyTXLc72nuiuzdEA3JljnmaNOSWg9pqZ9pNh+Dm3vJVuMq77dFkDEELTkjRjRETT6
oDuYMhqvusito3ENzLvWO1oszWPfBHgYdSeGEc+DIZ9EjSkEP4fZ0RNOZ5c4avadqg9+Il9irX8q
bJwGbTe5a0eXxVSvXm2+dIq5Vl6qCxYOR10UBxG7XVm81V56pdfuGUV3+yKM30v4/dBjvG6VDskT
wKUNf4wGLXDa714kPyIBK6OjB8TlAeoJ6qiCSxbOr02MA38xvkTgUlaOHx0j0S81WdSzvJm+Gs9G
JzaKcUsZN2T+OFdXGO+WvXzLNIdSgSDA5aDD4yzUHnRXlDm4/bTcNftprrNbwibZB+klZxKGxRGS
/Mb8stzlN3SbR+UF8A5Vd585/rJO7G2ekXnOPjCLW7nYsIVtfHb9ehP47XHxl1WAJV5V0pLOzqXs
xJveXaMJwlMNCtOOCCKyFAiY6dFxkOo5qcWhxcgIjROU6lR8O5Y6evF8hgrzzxryNzOyoOwT0zw0
5NKJc9zQDk0JIGaymFcb7Mcsy/Pg1UePEA703WJfxzz5ZoTFI2Ve2h8gYn2UiXmPShOnsBaLi+lI
m0GN5+zyOnuPlvrvUA/XqDOQTit2UbuBB4Qr8Ah3mKvUC5wdXaC/QGniwpMiRgKn/1OTk38p642+
JmZDtPqSX1zlvCub2LfG2FdTdAxHKjHO8jFe3hcj3DlhdM9FczVkf+pmcsSwtSp6SsK8xfvE2gXR
eJo4n9vZIJOPi7g4IWqQMKabSSLGDMlu4U+JevgI0wblb7oQnx6DGA4bfR/IswJ8WLEvrid/Isy6
w7iVr2bjQETQ6W/L3vM6/FuyGGSKJ0pfIss1vpjrDEQQQux1+/RPvajDVA/vvRliZeqXXwzBzrM5
H3TJWRfW0YNFlfJoEpqxw8ZuI6iOydKgV/WXjSrdQx8Ce3dwHOKxfseG/8USyTZ1q+9wNra6NmiT
fFt5YIkjl0VY7zO7RRwyndAbqZlWyM2yixYsqmE+eRhz4upnrBkvH4OseynE9By47lMr7Ld6Co/o
ufA7I7KybgiCM6pLJwTxV1ya1Bvp3YdsPxnoJU1fHKfYX9WVQ97U4sCbZVmHTX/AphZrJaN8dfFA
mWRy8Mzs5qv0FYrUni36lxkqqh885/yFlr5Mt8lYnsADdmHSGQ9OMvN/aeM9d9qZWXKFJoy9gD7z
ke6sDdvBzarwDrHDbWLfw5oFnxN4pL9xhkNA1pIoD4juqGGrF5RvpUcdz110wWPuCZwemNRwBSP+
HnoenjwXg5EIHWoYsXNIKKWiPquhvYaD+IVavRNjfhHBdHLifhuG3P462dQAvvruVS142hTGd69i
SOG62hCHBBwudJ+EdKPxtMu0fXpumN+CGSRWe8bJmxwS6Wv70QzTXSNStvMEprYNObJt1ZHu7UOX
LbokzThqV+7QfXbLcsWSEvZ+3d6DOtzmbXnt8GN3/GEXDOa+nSayp/N00ovmUfoCBSMPo1v2Gy+D
RhPhAKjYfLC7PTQgydItjrLpnqtg2SLz8h8CN3/DImGPguI7MCO0Zq2FC9pgImLnnUg/ASYvi4/S
8L+nBDy+diy2leYPBlYH2wqOlpIbacPFp9ymHtt4jo9fVIrxnCYKzvQG8yS/KihjvI+rb+L3ZYH7
cnBGralnbts+JNGDujGtmO8lGT4f+vSwqomhdw0xZ8JLyLIOIS5kiMkhwEqc1PldaOgwQc3+u5fp
H4PHopuiXTQWWyvofyDXHZwa+JzCGf039P/kVQQjShUi2JLoQ0V4NfpIy3NoGb4//Cupfhox4luo
+m9U3PSXJAzpg8AXNqNTudM/2Vb5W8RRUNYsfUgPt2ggENiBO9a0IBy0X8ibRPQFzAKfyXzJcILX
K0ZvLgvnqs7ASwTeHWCOAFg76Da3ru03y9g/1Ta7R5tlxyHGIETC4y7i66iSM7ygx1nRQGX1Q8ip
EQSwegWOWBnAmJVWWyeO/pTtRPC4PPRZttd7tCGGU2kM2xhAIKGyrwfK6qKXb4Er77Vd3Hyj+2oC
R7uKYlfkrCtLfflx/2uNDp7x7veYEI2HSjMJ+rUsqHzDrsBfZvH3Mst35FkR8z7+K7PoNAZsQdqS
ia0AKhQhYNHG8M3vPFy26YBiMyU6tEKUKMtus7ADdo1xNECvk8L/HMPkA1Ih2bYlMdnzU8tNjIW4
zb7lUaOmz/ipHeqo/mAW+cpd3Uxq3kxdfVzY8FH7LeuZoCxAw3syo7mdRirWOnz3lyBldElFkFKK
qgkD0tS4UAFsGVOEqHjHTcAaMixcCEr/0OGHWdPgeLM8+Oxm08JqSxfrb+1B3KdaR4jafi8+xohe
u2vi5EBk5VbJ/uhr8ljjVk9CbxQGUBgPBTabz3pFsly2bQ0uaPrX3qgPXjafK61py/DIwg655YVC
zv1BiUNU9SSxmOAchLk8lKECYi72+pD47w7J+nOZYGR56bKLZUNXPoKt1RZldcFdllQ0dZ4egtT7
MgZs7/L+H/EBAF0LtljWWz0MxkM0FDDfQPC6ZQMk/7c0rApru5FgagwYnS6iK3T9pzLR/SiKXzlj
lWEl3RtexCczKGAMWkSplNaz1UynRQYklS1EI2EoH0zqzROg0oFFFHjrx0DaHQwlZlGJ3/zNDfdm
k13BxXkPJBZQtcpwFMGzIg/EdrbN7aAxpcKreFyZRegrazg0bFlpfECzOXpR+ezqWB8DxWKkshMh
sPuQXcQwqfC9uSDB0CyBEWD3T+47apInU+W/tj3+GI5B5Hb/LaS20Cj0EiUggF9vRuskHPEnm7JN
h8NY62JwLHWwEE9kTX9AwFMT47bu/wOteatqeTJ9Y5dW/WroKKlVVzzpp2RRwdPS5b9pOL1Fqnuh
S4XYN9/Lxj6aMw6J4GseAJYTuVf9JvVTZaEydYB/u7LeAlgDTlEw0xFAv19bbBRBzPsz5V+zCb9G
Yj4pHojhFutYuBtFQzlTkeiKmeODxduixlIIennUQxJkZ5IVWIkiKOuHvCgfq4hkxcV6mtuGUBcP
GBvFfFbuZzMDc4uuJeiUfgJmOz96xoALr8fpkjw1vtj4UIDdEtay4cB/axFJy1PXZe+jOTFJ6l7+
27lJg9SbwpQPHPnFNRTZp2pmePF4DkaA7KZmuvt9i4qT/jFHAm7FjzT/tIT5zuahdJL0STLIHbAG
96luKnqNoCmfa4iEOE3uXGs6GF59mazxmrE+sWDwd0Wj1ro1y/Lyp4i9FbsEsHp30p8/Uxje0O3Y
9OaN41760OExjvd+15NNsiSkRJK2WgTnaRk/C+F8jgIHDwTWUTpeRr/5qSW66tzsPswW5yInHMq9
sI03QRUbdc2VkcgPtMRXusxdFzM4wxn9kYHJsk7CZMMiesGL7wf7pBd9ZxIchUtfvjYDGAr7BJsz
Gsd5J/z6reVIMIfmvSNMDHU14lvKHNCz+2yoH+yeLxTV2zCzTg3Lo0qdy9iZpI5475XDxzEopqsc
pTmW6oE6ll13iqbk4rGCM1vuzUHs5kQ9Kjx14wy1XAsXlMuDxRnjYWjQiW384DRfUbL3V6TTu7Bt
dqJSW1ctp8QpD/CI78VgfbQTJ15Dsen3Lt5BxXTKGdNBuIYQxFrFlWHTx0jzIuNs+eUus7JNGM5n
mshDWbZH/YfxZtmMXA3tEV2TBypBlXq9bi1xFpDwUfBR0sXmQa+/ClM23SrrrlJ/In1iTlHwmFqp
+xDnNYFs7kvf2dt8CbYczZeBPX5yrIsz4XfnIanOjUQLc92/GUlqEoMdvQYkxr3w0v2rE+ct8ZbR
1zL7v4tKDiUD3zT2fket4KhDMpXISKHsedHd0JI5tzrB42m0sZVKowvA5QBupM/zWcxrHXE69niQ
5yr9HVVabfSOWhvTJrTbH0SVLxoD1+dwwkOL88pDYzzPkP0KDbBxTo4eC9Wrdc/FKWAj+q/7addF
2tEtRo+dMohnBtCjt58POmxkpAq3od53DucRyST9Qg6DDcz77YInJaW6V6nxLv3pqreTpUtwHvf3
oo/QfXfnfkGhx7rQPb1+bAKltY7t1uJ06F34V8U/B8tvUO6FN0nO3N7Nqp+aKi2wofI2kPGBtDXc
OrNh6RvqOdUxyzPSMYbPDMPTurcus+jv0N/JGkSDClrMBdwZhfknN5crskVapRaJKar2GZy0TP7r
u+oGnYxt0A5nG6aYq7YLKdbllkkN4ngLK0Yf29uX/7ocH70d78SsJUwukptJiSmW7MGO3wYILnpb
1ZQoIGL0Y7dUCzf0njMCgxnnZsRHXEsX7IP+czUAnd2/6Xe5+DRRLBd9CmRJ+lhMcucphYvunVCv
IOsJt2nWApetKltWE2dXw70elPmqwVr9WE8VXEomaBQ9Rxy42FPAabCCIiYRw2jQ0XwC909WZmpe
QAonVT84Gc8Re7YDwFIN/4rgx0O/gks1bGD5UE/WKo7+GfU9m15g261xXoS8uzB+HRDOIfN1o0eu
ij4R9AVzgU9Hxybg5q/+JAI7BHaDFSSvi4YDbApjsEOd8fDfNpgnWF+BFcHpUxkUTS7a3Np8FGKs
WBhxYmyLdnpxqIn0z7XN59A3J4+GeK7x8o/nIxPJB32C2HFEajWQy/9oOo/lxpFlDT8RIuCB2opO
JOUor94gpJYa3hfs058vNfduRtMyJFgmKyvzN2DnmQJ+s7cxpOEgJxXa9HA9NIZoRYGmSX6U4udU
AsR2qy0WmJt+7X4TMy9WeI4hloPlVeF+yK4xw2VbU1nvouo8IN0tqwRz8Cjuz1XWHV2FfAmpCdVJ
2VtGwd/SLFqfECR9zdfPcXTuy8zZBIM+Iv0DXhfxQQVzeUzPeoo36NlRp/6RldKUH03Tb2UBddmy
q6mMSZ8fzNaVDB27T8Sqc8vis6Jmx7OJNLLul2sZVYsliS60H8NXw+yFjgSLSsZMtjUR6woVkh85
eiXJkR6IQvbFXRB6qtGFoLNEgqt7LEeib3m3pmr+8pkkZ6Mmasfjdcsgy5vHzZeEDcSxdjb7W1XT
sXFtgnOEDgES/E1wyx+WS7ez8MWtya3m7Dayv6vOwiku2dKzmGLrehwM1GkncsRZ30mmWqjyqLmo
2hEgb8ogSj9rVm5a6N9ENtLPshUGDsuhmIEz4BJdRcdhJQNkOfIJWPfEggTlju5gU+kG3O1YdNyH
DmZeh+ket1dPV8+xfhq6GuLVhIPVk8xazXAAc9xLn4UiKMKvgPUB9MmyIB4N7PAyG/eF0fPv0JDW
z0amSYqGskY4U1cuQwFezKmm/Im0LZtboqFDn437oKwAZ/xMXH0bdtZ9Dyzaw9olKncsmMRFWRjA
QCvpeUBzsAeWV5aPCQhu/dFFM/mIs8tNpFC1sQXueychJ9TBhpmR9ZRbzlF2j4QQWlYNM9lAwcEK
dyOBaQhGABOfMocdF+AJsCt041siCkSI5778kfmeSMiCipMq+qTlyH/DkK48GhDhO+soptYoexT+
jHycGAOolrFZ6k8xq2l9WgzZreqAS66IQKSQkMhxZPGahBA5aEyqBvRuIvJTZkE2KA2SJdX0sOlj
s0HpKQTcQNy0h7D8DeXsKvNmAJDcKwk/RWxcWeo5M2LAsD4gATqc9EhkDPL0FLqIlIrhA7dYuSjJ
pudAajF+KpxPtNnO8obcEbYOywI3GlnyNfdkCVrr5EgklENEdoUfoztnmsGJuE016hknLthA1Hf4
2B4FBtlmurmfOHsac72eFnUkQsBS4ATu2W18yCSODxIlHPASZjHdtbV7Q6/oN3zX9Me4+MlqLLKF
tKe/ZeWmNSvATMENAIyLqDATqvI1fJCrAutPpjvrNaQsiNIcvnLsyxBY1juhI64A4/MhSrRJpwRM
IzquzmfK4LclzgkSv9hK7LqaG44cUsmwsPspNgbIF460cyXyU7LfiyVc34awdPfs1xlSnMQOaf4x
c/pZoo3ssWSE0s065bsSD1a59uLTp58k2ti8VgJDgddoyWVZPgDsToqjq5y/RlFfxyncg6tAbBhZ
s7JQCg7gAgxLXEEeM2rahjkWi+8wk+5zkmt3vLglv80casc9hnTiBEfyf6tG4h/7wKeWLvNneQg5
RncSTCJwzF2S3HsjbEqQRyGlBikp+GF3BaX3xiQcA0Q4+b3zkUcAKNbPbpBtYRX9KzGrXIIbnj9y
AMKu8M6q+6gM78Kp/v49UawGDty74fsb5aGR6UF+g8geJvbtb0jwbsB4Xrv/BVdHJyK5MG9zfOiQ
FN5Q5aG0xHYL57s8v5dkjrPXil8VkC10ps6y1ZNletNRdrb0K8GfB0PwZOejrF0kwwGPyt83lt0t
xzg/lhGS/TjW+TWranWaQwDSFkGD3zhA3olUrIWGO1LfBnBDfkcWI19yaG2SGigzARUPLopydJBl
DzRvCWS8dKKgEmKZsPTFfYfdvM9YYhF4km2WUVRrLrJFpVFvJzcEG/6EDQRrBOFevBOJSDDusD52
qAb9jPgH+MCfJd9cLvythBUJyewSlmqRVhe3AtzASq4InLD1d0aJ/GHcXCtFCYn395jDaPSPcluT
B/DWesN2oKoBIZypo+I0jvWBb8mg8Alt6z3iszbERDFhloAWuP8UsBVS9H71H+QMmAkexGVZYZ56
d2HK8Vq/q1q/ilnv0uuzRPV47u4GDu+a49ojpBDxuD+qnQThjk1gqB9jfDSL/tnFkwUK5l3IEpF3
iExjw+kocUjOU3kn+YgGe96k7lakwaE1ln2k3hYPSZ7OAkT1nIEo8riasszF1yYNsfgiAnvL9GuU
lmIBtQD5j5f4blkQQfQQ9ZxpO4ogGLuRoLmO5Fc4bwdqv5ijXCFKg97pYsR3mWxhNj4BYvG6k5gL
ybsjxceaC+3kL/pydKpyZOl5rcz8y+vkLgMlEUaSEPkLV1s3vZvcA53EZkVVqMhgBEttiqu3sEt3
oE53M0s6hKDTzROIRwIVi86CfdHofuss7ktPEqA5bZkwWYcezfyhL+8kjBoV6pX1txz2gcc1KFkP
NXd5WfdpHNyXETq+rH9QXOSdwwxmsOrJi2Oa5ObRyfObIEOIk/0goTQdvBOnhuxat4iBU5DJhEoL
LONKYqTyMJvGsowXlVAHQkpON1iDv8nM1Ln3csCYZb3XhPOEfFgiSmYlpC9CDbuVpSJxsCGdkLNV
wgUxSd5QYg7z85u8ujktZeCsksUSFWlaXks3KqFqWAzUaqps3yKw4fjdVjZSg4nJTI1TVoNE42wE
c95ttQs3OveOstIMmnFhap/XAVJtXP4mRugib2J2r+LAyM3nFjpISN4B8oZ8U7JXia0lgKOan8i0
sOclgMnboqMB1xwNAp5cQi4rQgorMzh4Bsjs1ufCq/fKdPdti6Ivi05qq4T+sWHfKPMUZA0WaAqc
T0uWgrBV5W6agc5Z3d2XqQF+uUYdgOQmm//0EQCiCOFNtkkerW/c8Dj7VgWqvvyRE1vOn7Up9w3Z
uBXgdcKpKbkFIeN3LUY/M/UFQTZV1FMxZvXy9yB4lKcFiHJTB+FDRnZGp+8kaUpIcS7BuiJwgm0b
XGSxuiSY7YoVY2lAjNCX1kCDh9WRWOULryfwTUm9DYxYJLGJCXGyoMCJ7WWY2Ng9txOJCpIyOhzu
sgZZ05KWBjRA9FJfZAm0hLDAKQ+S58ipR4dyixGVhAYui5f/5mx8Whv4F6RpHN9tCHIYynGgXyQW
s4PlQ5rx6+/DTDM9WlijRJc4+dKDc/x9F3u4ldRliL0jKU5R5x8l+aA/0nZnpf5/bJKc00vcg6WD
awlGMzd2zYIb8PCS6Y4MHOLnaAs3FycMRyTxUbfzXtBe58Y26rNpMIIyVC2Sm4n3O2x1sOxnswGI
HJEBcjjKOaCqdSvv0JGN8qadkFTLn99ASOGZs0ASurV1X6K4RiQShz1UXXAymKMXyVGUSk/5qq5j
m5jdeWQh8WvnGEcJ6LbO8MFezlxFgTM8Qjk5SuYsCzueqaZw3qJ1yy4y7V2UTZe81yKIeaH5ItjE
hyB/t51+J3G1NMOzZJdF+xYFxr8wNBH7NcbrnrdaREk1jM+SfkkpaO40uwX1LKDH0BVpC4rm1VPa
EUc6E6eeIkW8JqyN59Xw6CqWw/2g4ldUre6hgZSbFajIBkFCKBsxJM/OixugEvom6vVflMaIIQvn
+xBN3tWAURBciJwXh4tvVjdtWqzI7i0IcUe58aYs5mlqFkRZlfbvhm4FQl815NUBuOXCR2E7rlBz
Wx2r5GIdflF+MrmphsSwBWJXFZc5iWTzNlndpUzim8JzKOpHyOOK8U+JqwIyYkmJ8Wf22eCyh3Lk
2t2lXdnfJB6UqCxszmk4w2CoEOJaDh5cPNqLVcp7mgazh1OhUvZ1U6/esZANU80oYvaB4voQ9Otl
ERzY2nvdxsxsNPInorSNlj73KzHsFVeZ5k9ZGgUA+nrvhv84za9piZfOuST+TDbU8DE+6egvZDG9
Ic0wwde1H7VRnWcCTg3SykDPYNNk62NjoKQ91QDX238d5tIAtEjhGyqBCCRoFGV9LkCLX385LsSc
wFgAc7qJ7x+8vjgAqsZsqTV4rSxfHouOuQWX/qAigL+DB36vaC9tDCxHMtYhwJ4T3b5XDLyBRtr+
a2eBdm8nzonat/95ExSUpsNLry2Vf/Ctedqr1fjMGlSajanXCMqioepCCQGUfLOGbLlk+Zo0ZaU5
nbHL8DOwbWl98ENgEHSmYjQa0AMJaYS3BXCz1Vzna8NEZmcyCOm9fi6b7mVQ1cuKm8YW0cWbKWKS
vc7kIq7VYyzUpJyKOrpw3jt0nmcr9z/Luv6opqjcel0VoLpKrbReDrVO3pAkwoM2ny2qZZlzCKGf
Qed6SYfymDvZn8UJP1MRfi0U1RE/zcZTikwcd0mkvvEjfI4HlLViy3gYbFRQ87TU+4VDDEYq1UMb
xL6LcMzWapqPds1fUb75Q8viDoc/Kipm82mE5as5xzZ8n/mSt8VDndO8KPtPtSBHaJkUNT2VvkwF
Gh2JmXKLtu3kkhglbeiKmcxHV19pEO8xYFVUMOfbvDQvxcipkVoNR+OE/DpqMu6sCtbZjCpYh4JW
bz6OK2lCUxdPUaNuMMJCVsYsH02Nk13SNc3Jtq1L52YxOSJYnnGou5P28DYs2/6+GK2nOoXkm9s5
FyJEttfB2ayhm5PqhbeRZT+URpmcVwfMWqYRgEWddtVImfsU6rtE42kI5v4NnQnrNZqp0E45tT0K
R19V6J/tuMfTa0aFwGjcf8hvcNuyxwEejaaXGXnWKa3oh+WtBxIlRGgrC7eYrdG3XB2HYIo+QcL8
BYkZXVUrKKgRbXmK4o+dQSU7MObn2Qknsrz1Ug/r21IalI7h/115FXeAXmOJ2cbNflTLd6mCc7pU
UFIUCO8ECEYYrjdq8CwIVCZlwREFN5V8xbm+2JN/aYcVNKh4nNVOC3guBXS/WhhDz0kGcq8qYgoH
pXmqGp9e2TCo8n5ycWYLakg8pcs5jW8PZbQJCeamVdgTwVx+mpPaJJKHwWlYynsD6A5qsQvXEuBa
DxiTd5sZvQaQIpa3hXSCf3aTeodkhRBQlVGxL4CCAehm3ebKhKfmBd9Nh7uCYeNkopYF9CfIyu3Q
RunebIJZNC78szMgH8SwIr6GuBmZ3E/e0rPt0PnTsXdnGeY7fog5UlcGePjp267iF/jqp8RJ0Oel
8d4mJnd0E8/23lFH5GUU2uXVqa17zEgC57aP54pSOpd6xBaQzxnsP52PDkgG2fsK/gueNAXQBiOh
LLsWK7V0vN5MhPO2Xdsjaq+sHBD+mp2WxnOljLBCoLEGeuFoLcHWUFeOtQzXZWY8BDOab8ATC6tm
Mc8m7p0m5yiniVFfobICOT3xzgInLV3cH+c64rCHLe8HZOqlOVGbdNaAo3QsHQfmsdLvXYCNkZ2O
OKBrymsqQ/IkGdzlUtJlh5rq6C8DGvK2H3KuhnVtWPs4GKfXblUDGZeJAl06Pdutkx4Cl4DHlQKZ
7gmJgMPS+1VFwBjIKLHKMm8WeBZ0eqHTjOEs3Ls6ORrGnNNMCpxls6ROfl/2NfYTbuRHiLHAxQY5
73C0Yj03P6+4/iDpOqKpZiG7467tACkDQAJg/pABNzIADH2He3LqpCevyuZr3/MUINUUoAwqfHgD
bFQY05p2l76kYtdm2Y1CshtNArgf28a1/uSdjShzr7xDhxYvRb1hpehnmCd3SGfac3byrM1aH1PT
dA5WUq+o3mTetqjwX00pjR7XRlL1zFA39mBP0cbrK/aCKsmkqGh1N8GUNQ1IiCk5J1GOOXpb1tc0
ImmuFXaFtqtfR89JYGWca4UNsQE/hlOXOy1wkNb8KoPGf2y8Pn4fXX/9Uo7pb9cCOavK9rgV5mN6
bS8j2KKm8s2v1M/jzwZJmmsf6iMOA0ZlfyG0jcRQtiAU7RfQg2bMalBhckycisD2Or2tkVV08WCK
VtBW+xZ2NblSrPKH0luQxZhGIed5RTPhGbg4QECrso4jXE9DOuxxaf+rbUTHyqxsH1xvYtbmCLec
liV9C9OpfRy1C9nDVdl8GcGDglBK/dd5MPr3hWrxfW2nVPwHw/nUI0dr60BMD2cwI1aM5Pjkg9Ii
Exr3yu7LS7gM699ax0hgRX3kk5V68RHrPjLLYRk4AlxaggwYMD20P5Jrx0JXyJ+r73a2aHEsDmpH
BYhgd3HQX+/G7NHq4fQbKOBs0gTc+DitdzjO9P9wvMoR2/aMeNjoyYBjpn341l4STvZuTu0A59F8
IePzLBY7fldI3k61eV2V1rCjVwzWxR+59/vgn9Evbxcw2O1A3MpbA5u0KIJorschv19m+8fGsHKD
KWD6ODY+9JC5cn4wD53puw2UpOey2NqhHezsKf3jomEjOmFIueSihQJegqzaxCIhLHRAPWkcyA8a
kI00cKMRj2j8b4rkMARYTjJozVWQZ/Z2dmsDJVG13E39x9T5b5b+x6TAFXwcJqAz/SQ6kh4MOY7l
c9v/LAXiiFPyGAxdfG9z78LPlgslhuHUYOcZ83LBFMEJxK8Qby7A/LdZ5l0Q09rOXamvbINGNjle
Y+Vvlj8gejorqmvvvC/08LfeooKm3IeKg31nueZR0zNBIztD9ool+F16Ty38+usl8bfc1OeRIM9z
slyuQo78zF6ORmHsXaBjFtIpvCpVAtRbX+KuQqtvObn0pjuvOZoae7UxuGmWHwcYRU+1QiGUOLLZ
KVG+B936Gg/LLnTxeUDEtqxeR/JGuhejyKVgUdMyep6HZW+PhwkCATHaB5R3r8YU/lmNwc6aC7b8
CteHX50upFZrLofZq40EdxgBD3KRIw42hksZtqZpFEAC/EhhVSKSOqcY03DpHtDjzR0HEUtqx367
W9B6JIeP92Um0u518JLl91a8vDJJAVpDgCjDvWmPO9s1T3OAmzFLDdeugzyZ5aRPCZYJbvwiIjA8
Q2jgK+bmwaVGD9AzsESpkRpw9D+7oj3VBJ9C8OFS+lpZyw4T9JvVT7lsRxteAgQC/YdxN8b+u+93
j1gUoSfq3ACN24hWpVVowOspWlbTN083Uy7kS2fjs+QRuXBBQTHrak2SXe9nOxlB+fcv/BouAuqn
Hf90KBaZyZe8ZoSSRAWPykMCuqOLbYxv/bDuh4gCJ3IqA1AyLrsct86ujJ33Cg3LjJEb9cvsQJJ0
UIFQy96AgOKm6FqQok88UoISkFVCHFpNqAPqYuTtFo/hrRvT6yihy5mvRRGfVYKisedidwxSczkh
8kpHFjFHLirOs8sBWUwLtjTko017vUzps117x9ILn0tzfA7AilaFel9iyqFIeOPlHHYIA/ctAtTx
U2Yj6uGqhrqky/btpvYUJ+hvtfNfu15fSAKKfdplaoPizCGwor1CfaLITujRYCOA8NowArSDQDHc
G2h6jGN4A+vkFvkSqr9USlG9c4fXCjv4WrOjETPk7H+Fq3uNrOaXmwx3el0waBhbnEHQjBiiaFsy
PfLbaX4/EROJ0meMeXcu5jo52PA5iXf91H6bYYa61QwWeoXyb4Nm0YzcC1nMJiETHv3wr/afsRp+
CIbiknnDs439DkNtD+7O8vLnti6/ufBuemu9kGqjFW2hc4a+sEyJXR9UKg2Q9qtOG9AcC6BHdAch
3pXZqXKbR4w/D54P4ccMwTVVhzmkXeQf5875K1OUsZlsypIRqPTJDK4HB2zoyh1IX6gocP7374Ad
N+Qcty4OLnb+3jXIP+YNzhw2TSQyxKnGQBQ3XMZFlGNFCZKVOgX6gZXRYP3C6lyplI1SMk2dFz5f
jWqchT543H6VHmoH5GHcVq68BikTQ9P2Q7iSZ+5G59pj5SiGQ/4tDq8N5kYTcgUY58JWQTmGbaoG
9DPbnOnQIAFAOesv02k+4MZpZ7lDbv/dyBd0emD8RcfY6t85IthpOTYJM51mvUcu98x4SQTwa8S/
oRz87qe6usmTRwroe205u1jnBx7eB87MF9YmFcITt9H+zh2tW/kgfHvR3Y4vQRdgCriyUlFlbMAW
azzEjScv7Sir9zEaGRMors55QRQZbdnuHtkiJFfQyEJochcMCLYot3hzog/50I7DNSAYUjHMwSZi
njCM5E0MksILXydtyHv2kYeWKpXfIKPYzTdcIB9vVWS+V04Led+m+WSVyJeeAXA39z4UgJ8y7v5m
uIIExT93nQ+szC7rC/hmLzmirPzJEpSvhfksBFOAH48qW09TblxnQfPJT+EtHfmpkKsKhFwdDWjI
Hi/stVsKyYiSk5ma5Q2/IlRbFye/qkOtzXsoHG/bczTKNkn7+eRDDTNZ+ihw8zeVh/Ndrja5t/xJ
El6TsutqpcvNOPe7fkHEApMiINl8Gblpb+qRLm1WzTeIqob5vAmQZxK3YHktnX14XFNZQOtOl/po
c/ZC06YXG936zVcCl9cNblkrnVmCZewfAuRot1E9PcAKukvHAR+kdj/F6sVzGxSB8XfUnT0DEOvE
PMGMJHRzLz3Z8/SSLPmpow1B7fsNfIyK+MXcwHpb6MCyqxdwDl32MZY/YsmGiOwm5LvdghJT/zLl
xM1yejG795TxZkDE0my2TKRf0DRChFK0ZVm7fvuctpAbwSSQr2eeuescLB34ZWa9Y4WYJdfB4SeE
N6I5I9iI+QLbLjKvEdV2OwxgR47i4h8BUSZlNBuZ68y2N2Hxj4NFHrOg9AfBeYexEueAtctjYn12
ktgSDUDvKZWtHBu2amDB/jjFl0LRLeJw8LJ+I8/TL5Q7UWjlmYY424/ARyr9MfiBsFbtPtgmfEi3
LTHFuKkthIQoxBrlxe9/EGTjgETYxcUU0A3vgnn6o9CTI77QO31gAGceaArzY44ibuT0W5nxwdJY
wkIf4BMzYAjgXKngPRkZQhx1gGW0E03BHjAx4ZNV6nXIuXg/fvwytT5WG6ClaGxY//ivCVpJ7Eni
3EAw8yS/qewVzTHkbEkX5tLaIbsNn9Re3wJEt2mmyHT9zjDTJXuWoZqtixzzdvHFAwTqx81wDWr/
Trk4oOc7foPklxeRrSbTi48SV/xf4w+PWelN9uqF82XkAC/9lzA2r0Pr0bZpM1f7kE/cIQLkOfp2
9bFHYLxI9yAwoMj9Lp84ah6g358Kii4Bumg5wry2LLW0N5CgAoOwrNfAzK9sE1Kba9GWxu4LWjRG
nXsJ9kM2bmQdyqMxTmOCg0Ee73mEFD8qRokPUKJoUiBNKp9YhnZkVfsIi64JHW+kOVOPJCGyrq30
53dNMRyc8XScqQqzdHlMZ13pMgHaH/AAjPWWDM/CFJ2txcgwBGsE6lMd+FL5L9oztqx63lhJpg/l
Sf7EVxS4R1A8qu13FqsoIZMFGsEjMin/TVRBpZ/Ta0bvFSbYbshoGycChkUAMYjuSucNUHuC32gN
z9TR4YlN7+FRHJnxcW0BkobALjn1zeeSCDsUz7XlsSfRp7DFfR2euGsnh8QKb9x83IF4eyU4yUd2
DCKnvpRk532ePnuAb2GXngHmo+2cPpho8E+OA/qUri25g4SnyC6xmaM62/q36YrMBhGFAeRYs+gz
Krf+DQbNZEKOY9YJehIGJr1SmO6RYZKyK3Yka/4Qt1hHLjX8dk7UAY5+tt5mhFszi4z9QioA/XCg
iQmDCVtEnFaSbet0597obp0R1TXM1ETwomd565QWVhY9iDw7o8pSM3MPku0TN6d7mQnuQx5bAYga
usfcK0ItK5wNnQSAQvPgJqKyLxE51M5lbCaOqn3TlvAmIxAJJn+0nwAcr0v2kPiyJr7oWZ2Rw9hQ
tTuw9RWRfWRglRXVG1UiXeO4yBVPfwgno79eq8h3JFL2UfzWLQvj5WGE2yz3zZCqrVkZm9EKTlUC
Ww9xuddoxGyymZL6VTdtejcsc/25ojyGTXjQ01NDMYJievQ2UTyCMn2I1+SsnPQxcsdvCQgj5BDu
bC+U4oGPLXs4Vx8qDig3djaF+1LjTDVpfH6Tk58nhBGXVkoy3mBnz8kxIzjXu82tnfc/rnK6XWjW
OFnSvKLuZlPe8cJdWGswCQFycuXIpBvGgshMC37SJY3QcX62gIsXfoZcZx/QUQjwrgC4eWWH45G+
9SvymZ+Ue7gkAWGjOplRmhBj1fItANFsLCniwqhlbFy8y7/J4WiOB1yWQgqeBRJBRnVDKfZNEj5Q
FW+O4Rwrmsfy93MGVb6G1odIO0Ws644C/HF2yOStePiyLXWyfOfWTOyHWmkc69H1QqDVIjfKu+Qe
R7hoU2QKR2QTxr3pWFdzX4ZIfThHDNcxACbAAuEMaYB593b0PSgIaH7wuCxSlaOhBe4Nwd9tJaUB
aGxOiEqShdpU6eMxiyAIth9h9WzV6baokwuvYPLWqRqYpGwr42RhqTsifKWn8xSarwMeDcwLYKli
H5IFQmdA2APtcXuGzRdvx26ByZoKEYPbd0pp67EtkecqDOMFXZ2/bWmBO+irM7Uc6KVlSk9/vqaG
dSgGXCCKpn0e/OTNbzNUCNSZtv2fomoRDhqOSTMOSPuXL6rgf6gzfFQBBSRr7G6jANmsvn/Aw+ul
ddaHDDJKM1r31YAyA1LzAVd4RGygcWP8EQ73FHsefMpZqnaTlQWVl9vWdu6Dudh2g4ttjecgw7n6
3NOwaD8uoPivJMBjI4Qjk4vxEQIdQU4BT4MjqkH1prW3bcAXFSM+SrNPm5dVj1TC8D0HuiHilx/j
oC6mTgDGILAoSFtkiYfJe0TxMoHUmOUucndxE/2DZBXdIJf/4iBgMmmfPovCiy+6QPw75aa+nXSz
86DPhc6CcMFwVCikhYEXnU3be5YuThMR3uv4uokyQOON+1gzWtkw1tBu+nvVsaBAv1PyTLAzrB1K
rcFnFUTvoV9+Lmb5QKlvL3KnaQMNDdAZwc6M3uZhedS9wGDy4S6qSYXqVuEL7dsa+DrGNTa8/Nby
L6NJLSZeNdAUt+fO398bM7za3DJizseETA4RKl0draq5+NwUrb5F46Zii1bFeUim+RwZ6WPRBv/8
fDyUSsQGoplKK2r8Zhq9rN5wTIvgkGEyRUtMnezCfImdGR/w4M+iyjfk528CXSL3AcTfSK6nHobs
6Jrce5OSZzNC/HPAEnWGhZozbK6hPNHo2vldeKewaOJ4KqYra3VvQ9jZK63+oUZqjE4Ct5bXCJAa
DaS916XX8nNrDM9xjb2MEVgA6ME0FWOVIUa9HC1zOPeJ/QWJ/yd0vO7CHfFY2iBMVTe8uaV761sM
cW3CEJqBdrRoHJsoDjPJQ2AdoDXdp753StnCaYM+3IIaQ5k796nuuTDgY3M3U/G487qgIQsJR/jF
wJ4c03px0f6/mp3JALhGmmn2/t8+x3YkCO2/KiwfhjjAq2a0qNl3w2sCGgudyf4QeO5d4CBb7fWp
eQGhMp3BCARUl6wLgjKf/dI8RHj1GSFL1MNYpQjoMdXqliLXrRMsr2EdL5qKOaWvxAn/la6bzzuK
lMaf2YkDrMCjPHxL0DMy7HUT+f65RX8qpW6SkTRhyEK1iC2Wj6wt6nF+GhA9weHMyWFiLWMOcB+4
4ifDRvbq10WrnTuu22lobcCf2PuIJmDlbmG6HxSjWZqIG1cJNjkWGLxmOGbhClyVZFvbqDa2ns3T
afVE+fXFch2MRQb17viixcgkiyBD3NYPq23fUkLf1/CaXBeLt8JGyy8k7TijhYUBQi9o5HnEC1u3
PeShPn6paAChzjHczW2ksZBVeYGkV/KdOxVXiwX4Af0mM0z386JtBNUjBCHRek8BcnYYB8aJAgq7
kNRiRWI5YIi40VUm9Um3DUH1c8dyGA9aQ+MVLEEvBPbcQ2DhXPvSjkmNZRYPB7OyQFADF9sow8Gi
t6E7gr0BehVoJQJNiCd9rJYA5mHULIewHiN/066xuRnDMs8PRUdX/znu2wU4bfPRGQOS2B7Iv8FY
ZpKCbFwxFy+NhkZREMDe6P3Qv0RFYd5CsFrnWyzl0UE2VlCu7cilwAMRkkBGNUkVjdRr251qMtPi
ro/mRQmxutk37jCX+yjPNIDarr+ehso5BKjXvIEgbz4tadlsU3cla9KLtaOAsVOcgkANLMQdEN1/
8a0QCk7vuCCq8Thgt8FOBMMwNMtfinfBTWJH074H/npEM229inXi39pJ/9MX3tfg0lDrF5gxo4F6
DEpx0ooiyZxqAJ6+Nb86ZeffNgogEP2DcTuhr4dmaFizaJMci8MdjKduayJteYzCeAIzsKb2lxqU
1SPv6as96JnwPggdAKymhWtSOEYQ+YJ03JYd/jvsaGzZxo4cDVw0mmxExyTMISnmUMsiFUaIrvnJ
TcbFbedOdbn1EfzcmqBDL8uYIRCQxzRO8GB+XZaBHVZn9kNFq5QDP/lBWh8P02lp0YCNS9A3SbXr
kKxGD4F8jBIs6rUToOuZLr0RR952bRVOxcnWKuGEac9OqNlgWxSEeMIsaaq3nuGAMp1i974N0PlO
IwoIVhhT8cvS8GOZfTADjpHdgJgBF66GiENtFLddsNlRilEtdxOS+jA1WHttbG8RcW2vxib5wZqa
rosbQrWcEMfppsr6tseyeaoFXDNToz0bsQHjBNySA30R/+DC18TKAAM/P2VraOWrTeMlzo+7Fgpw
D2cgiuh05U3VHeM2BH6HuMWmqtC858wacBYpLPeVx185X4j49ZqVD02EfRGuHOEzHmjhdmodG+mq
CYaZodO72g0yyjhV0oJxsdFmDmz1p83b8YkVDc11zfrrISwCFlMdYOYWrD2lTaf8dhQqUB3ux1dU
PgF50mUKkv0K0EGaTWMLuN7ViDQmY/dug9d6KNzOHpBZ1+uTs1jzrhrvVvNC/44yTuDmSCRo/IeW
KfxjIHZmIyOJgI2DU3vB5zs4ZgmduKzth6zx6YPUSOVQB/Dfwihm73hzH9Fj6FraBmPKiWQBDLjK
42/gPNz9WiAgmMdBXQJa224DRvVqcYvsyVuX+Y+NgvpfVSTs1wRDPS8aNDw+A3NPO58hFs1WeuzH
ujhmaTpft55b7ax0AhNuRP1n3lKg7BwgR/nEtT7t0vQ+7ukIdhxx6Md4+mZdkhyMaJ0t7pPlxxoF
1BlN6UmKLmabpU+mYelzzcJGBWJdb5u08EmWUVtqw/6vjYZPMJcNnmpjUk9Q2nzhDVFHJSe0HzuP
nvrsBWq8U2mSjIci85tqEzc9Ws9zZ9IM4TP/M2orjbZREOJ+NCM5uUdPVD0aVhf+1H1WvpiLvo7s
lfL5mlCht/UuKgu04RMjq7dmO5pIX7TZgPiNSeGBa/1tPwPZImcSwUH8SmDTDp16GeB+2KAae5ty
9DQMGFtwSP81xmn5M+ghQrraspG2y//H0nksR44sS/SLYAaZSGxZWrOoyQ2MbE5Dy4T++ney71uN
TVMVVCIywv04oYVMWDZVMdSICbFwepHl7Vi2phupXM7VUj7jEJKZ2FX0tHLcBTqDaL/aOBz3s7NY
eNZqRpKJF51yyzLpI1kTmT8YvFa5moZzHJdoD+ZAvxaG2Q03ZYNMGaC9v2cADr27llzbImN6P6fY
1EXkm+wFU2QUo8/ePRZo4VvQN94STKeYidNtGnt8P23ZrTtgBzvPZzjn9k2NQwADbN9P3q2E/LAd
ygnvkWeR2+oRf1VlffuHTA/GzVWOErkg+Sch44qmi6bdD0G5Gzubng07s/U4CpfqWPyile0wqrcu
No/GxcBS/CsB5T03MmY9GS0Hy3RHJiWRaPCf1vXp398gHh6Fdg0FWBhBearSImGbkDt0vhXMCzR2
WyPmbxBUkdwdd05/U64L3OxyqD8arxj2ZpsMRz/Q6ydZvFdzTL4716+YEwq89Etc3QxWEnpndsJ+
04/nAzOC5Fp3i39JLDU/pa1N/2dha7tZ6F5AFaiV9YZ0jgFjUcLR6b3xFcR0eoLFOh/BNcbApSeD
4SkCduEMy80OvJi+S0F9FTgMTy2ySpncudbFX8D4GJ0jdlk6y8egMtKLXSlrZzPmX9s8XyuikTDz
Lqgko4RiR5gRmlJJzHjQIwyNXFuR9ItSjwIpZH5a5MYhyx183g2+08FAWjQt0Ob+kYOIz67oV2nZ
rom6h/sbiozLGzlr6o4cl5z57D9+kC6VfIf9/+DmYmslbrEVRQ04Oon9Au4rQ/oAwAcDDeZplvBQ
k2SQBGMrSshlIy0vMCO5bwkzZL43LyfVE1FTKQRYNAv6dTfSLEC4B4FIwY9P2eLtY8+DS+zyZl1c
lzgLchQQCHkQMyYnhtButXtlWqTthOKbUHS6fTVEBJlCtZU25DgqINDP+VCQqoaqoQmyYds4dMVb
Lv5pbPzporLIoiMo5ycK32LryyHaEqCOvl1/IdSSqUWY1QdqR2/vDS1OIh6k1egt9gePrFibdpAc
jGYyr9WYqG1MmvN6tF1JgiWSM6eqmFT4pMghxRiQ8sxp3v7EmcpeMnuIPkNFSpsXYXeWaeywZFjB
KW6T5k14yBuN1IbwRssOcIxt7DOcv6uA0S8G4ZnkekO3tLg9p2dz8IdT57cSmxGL1d6yZnhedAAZ
//dZsul914AuLavyGYEVKqGyomKt82GX9OJT44CRnuwihqQJicROLa/C7z5mytiHBQZM5bZ46V3w
S1N1D0p/L7SWzzG+h1bQM0t40VSTm1yDtI83cep+mmH2VTVgZqy+/JAWED0Eay/GAn0p62j2pzkU
FfNMP/8p97L3rvG/4JgflVteOiu5kYL+VrJPbvnvKHh/e1m3tuzxmavKD1WkwJAk1CfFyXcQCYZD
9ljaYs+hHtm/M5SNGVslarcMJpEEQb2b3OixSHlzS7fBut6/qiBlxzaDG4rj8DWbiaxoIcSn0fTm
VvGPyOWLtXQ/GiNtLfGuGxzEmD6usv6AhOYmxvKpZAwMoAmaY/a6mNFZN0rCCB46ajPUDPdwCT5y
NV6gcp+XJuRmnh5E31y1WbxySy1y77eIkcjCHaL3LGqPOimghX2BWZcIBChsom2fy7S5RmF1lkqe
5zDECKtw95PjElSwq9AdP9g+xYVHUnAXH2YbUTu/Bk3WurMYdJC1GQ7xPolw1aHDWKUmXWFjfm68
+r/Mq14oJjAoBdPZKJ273dbM9cOLPktTVDxarBd4lXvIE91JkDoxq+bCGHIf9u2vkiSeDVl9TEIb
ZjXuGziaBenFPQ3vKfXQftb9hcfyhnDpe2IhimuTd0r8xKIVMe6Nf9KhOvW15JlyeYEEy17D7/PU
fsqVcbA69+DZC4o8UgPc9BnKz24aCU7txYjIp382wRB0LjZ0DbYk/RV0JAztGcyDQo1o9MGtqP0j
QSj3cKYZA7cJnzsPdkxjy7IxX5NGDipouptp9MeztU2y+ejq6BCk3d7qQHRXEnteCeyv5flNanan
nogfOxITvS68KU+sjCZFDSO3bRMfp8oyof3CsEi817hywGoP77B1yLQeLoGWB/biVjn2M6ppGIj0
yFlxMhr3+V2SyaJTSryS6hN1qB4CO5gwAI6aK59QKmbPj06cvnXl+JXqgLAquk9F/DV23c0R/idW
oWPbYjCsrNcu67eG7R1BWVIs1i8pAbc1geO89QiN7Df6YFhUdj3xBwgAf9DIb6I23ckIP7ZpXDpU
+WM03pfK2ThVu5OoESen34eddW1bj73DQHexAOW3mm3xOTX5E7fee0ahBL+PR5NMDVvsFrZLUetd
xiTfyXk+xENwM0NGx9H4GIr5cayATPH9rl2QToP6Ar67gVLEnThKwuogEPMSV+5/0k5f5oBc4zF2
HnNk0bxJkQmUfIiU9Dp3htSkU9TMxt03pcFgHqW5PgksL/m6qeJnC40paEpnoxNyLRPYXlz8mvib
fFxEovpqhph6v/9sK+svMo2/btNxlucbeUOI1Sp6SgWAZUiWzrOs2VaWOsQwNRlJGfveJjyOJNmy
5bZtmncGd7cuqXn3uBu7HH/w1mx5lagHTuf4nPKMH5qi/Fk4oVVm7pLW//epBqsgGJ4UM8Etj58L
8Vfm4/unH+xXxldvYLkjTXQgXIdp/TYW877z2QhbJUk7lv3a+hbWDBDd5fKToDV8wH27maWJG9jv
eElYVyar6P+y/7gDR+TSGoThkFDi58+mjqNUzU6IkXhDLgafyy0nsPhiV9gtER7YQKqefAnH9SXc
BFjBnYnPBQVXfRha6FsCoQxBF5JpDDfHelHzW5gm1t1qR4mfkf6Dxl7n9U06/m6up+E1zKv3xLbe
7NLEVYUdoUWuaNU8SsAgxJzcMy1gkA0qdZnLc1cyoAsVjdmx6D8kuj3l26Wzd6qi+nXF7N8XiQKB
DaFNILHV3GNlqhfboOG0ccNQTIgukvG/ghCuLX+yQD+DdiN2AqzXgr1O2UbjS8X0Be5xCvmzbWxx
Ljq/2oyVA2+iMZcN8ZE1YUKztfflbB98kphogzBRDFp0nokrm32TOM2ucmt7J9oIao/y/AO9lGhP
VnS0n1Eg7KLQF+gGPea9ZpYeCMcqtqkQ+m0/ZmgNK4ZA6LDfIqnGXZdQ7k99U0CEmchCV7bY+IyA
n+M2UKsgyDI9lSq2dtKFuzlzkdykTauTvf9IwZjAzTz8UMBadroj+OwGxrBJ+y5lLU5+qUOx08VD
+mJ5ZBk8NLgDgIA5aK5bKrQvs6WZZXhNv/Z9h+pbMDFOfCLh2NsORHq4snDWDAwiNOtlZL8rkUOG
4j2xs3194mauVjPgmsuswYAbYcyrWKvdVE56YVSP/hEjOgmIkc1GZiqM9tQVcAVWWRsCrg+DOPf2
iSHd/Zzjae5sqY5ThpthDBd720tb05aN7ji7Wf4CL6lFhd+icPLH1npzoFQROI7RjlmdT7u1zl5T
Ds/EfhSH04PZvxNXbPM+VW6j0617J8M3ua9rd1XO+5S5J89LM1+SsKcNGEApp01d/0GJsZBjxbQU
x0C5SEwPxj7own+iNzBWKv3sR8QbKXOm5hCK7IjsEOE/4XkC5Gr71MbvqbFcsVFxi3zNctp5xK9S
aK7q+YLQ/0G3CgufVjJj+uhZlNPawPTT9iRpoxSJAbcZ9ooPzP/5DnraadNVj1OH556Yezg6hfdm
kbI90RXvinc3IdbyRG5hGrKhc8kUJLY4HcGnEc1c/FHz8+L+GTl2QcobwQ0ruA4bE5/miGHSIDuV
P5OKfUGsQ8NH4DMSadRDL+2IH+Qs9eIniO+NRdjPhe06bnPe+8Rwk+prNL8iQSTz7x+85b3l9DSc
XntJ0RK9c5Zz842mNaFMx6D5cJqYxtIffdzzgvyL3j+na7Ygyf1LSW/48bJ41v1hN3lksq1/HwfW
2tZu6twHfRBlkl8bOt/SDrZtlIGU8LacRH4tAgh9hExWRfdoqeCAD/pA2DrynLfC/MtJC+oaSPwT
qruHCsNkpc78JIC6VTKKLccoiRvkgPW9YELmR/UgjAsHURioD4dobfX6kDjlXJuWjU9TDfqmSJID
3yecG2eFc8kXA61NxEUA+X1GjsFhYxmNaLSaBB7Nz/pKc3tx6jxwYIZFc7bfTQ1NEOuDe04LW7gz
tVYhzn7YY6z5toJCn/+YZBDpaYhbtytuIW4IUHpcGwj7Ky6bmv6bYwwNaN/1r+DUJtlPSgnS59TK
VDU0bFhTyMVKkSPejIXP2PPo8H1irz8MZZu1fC4EiZqSdBaAR9YrSgqXsEgymk0CTAkatEf0Smaw
5xLrS8YCvdNXsMAyJhCzBqwRCxxUfiCNeORC+O8L2G72PTG1Bnvmtg4w1/BLSIb63xkV8fyhL7M7
wxn2QSqYfznPZTyjDPQoR66hZHk2lok7E3oijqOER5xbhM/NUbJY6ebz+n83r+3/CVm8+BJXkzuM
W0ifXa6N/qMcLHcX38mzxa2RWYLLgJVUTKBUAILwU7g4hv5tsZFBbKkyERIiMuvfjKk487T9/6/D
yvDQ2gFd5Dvmi6O+73lUrPZvGmZ3Bxyuqm5dVtBPoZajtzSnG72u9L171KejBcXq1bxjml0th4te
lSTFD8GI/Es6Za/QqXeDy/Zu/uGTRwOtHn5MtXIvhncGgGzPnrzQ2f3vrtOnVj8fHDSHX9pffJMZ
yo0+8MiyEBxiGyJCkKxUa2g2+v5fzFNm+JqJvHVL+zdq93PZNneDXujeZV2cBwJVDSNcz1aIFpvN
Iel5/U+/LLhlvO4vE81DqYJdblQHvXKYNc4nnaCIYMdiIAg1pD3q+ZD+RjPtvtkpbzHFbvjixk8C
9BsLBNn+nCd4o5vmsc9jnmWmrH3FDL08113/HkZU1ixoQWeQ8YOURBLgmEZq19TGl59097kO3gJf
ndqw27hd8Lq4zakMjatBdG66jH8n7oGlLPCuVcGTVNzgptPtW0730vdrRd4JUmX6VWq4qm4irrn/
7hH3MO4nl7etv8PS/vAMJrJD9Ya9548KAiJanW6tb3NrGWl4zgTkZHsCFDetYq/PEVtehwWtOEfC
fhyc+mpghCDK7OKwWRvr5bF1g8essTdqcCF5m7dJ1feQ/ekD+Y8nIjs3KJTxgjFM/ncHkAzgOuNR
nz+bgOGKmKCm7V8rl2ElGIEdFA5fN14xxYTVOkmEeIiGpWDUzxSPlBtG4KA2DJLoGnLv6FV8y8S5
RbH/k0j1hXltU7N+4Je7RBH6Yxe0yoMq8PvRo3uK3ZiObH10mLxZeYoepjjbeU4kiNqaOD54Opk7
LKHjopnmSo1Aiz0ldiSs7rw03pmxo1EuSOWU/+J3EelN3CxWVZ+Zb92GVB5V623IPWaShjPKqdSp
byraIAFzZq5+MQZbrJKYn0Hs1nLnFNhbAWdlJAzQyH4LlHMoJOOfLojIXoYdE9ovYYCQqsnYjKDS
4uURP9aZw8Sxbl/CFgikm0Mc9UVeEe7qcSLn50AZ/6WYldZEbLNeN7ppGZMMTQ2ZpNOpntrdnKJX
Ll35Heakto5j8cfAN6S/bSZpgxpskxgNTeZiq9j/daBHotG+QtbZdxLB35yb95Rag9aCsW5n4wyk
nrgn572EYNIY7kuq0E2PDNQYQ5r43NAmHawBpY83f/iEK/87cjGs09p8RKi96/Tz2UTniLRRLLjD
Wv/50AJMDv6qydNXP0ESOqsXK04h/XJ3JIJhb5reQsTBfWP8EmZF/gLa1t75cIZwW/XqAPYMwxsx
pWYrsAnh+mh4wQHkVRAdHa94maXxHhbFJpb6YwTHGdsW0KJ454XNblIUBCGPmz6gzDZubpdeLT/a
IXy7+kw5vQDGp18+Lmm1xyh1caR/Xbzp4EF4lL08s396rGWlgTRfKjaOJjxfn0TQmK13HXkbk3HO
Etf7vi73uXC+3dx4RWXw25jemsGc3ssemdLtRdZfXPG2wLuLsAiUgmkbtA1vENspT7b1lBfY0fqV
7YDurpZD7bd/KXc3NcVi2yFOVYCzax0owb0edtRpsrzoyczq3wWPRzAPSbOvGISDB/N+xqA82gPp
SDWtZ69LPkcbuTHMQjqO5tqgzs4l7/BB4Y+mjf8jDJYLFIRWCt8vwL4Ipdk1ByZno73zTPMKKoZm
XWiepkIwQYLwHQ/1yQ7YTvo62Qx5oP7skrowHI1VX0r2IUSwATU8g/ukTzIgjLJuFYqBB1Mta9ed
716AmixqRoQhfgpXoalfCoPOW+GSjUzYI03D2egfSzfe121wtbOaxYXWWYOuHdLJgJ0RQ0Ec0Gv0
puBGC2s/0ZgMyAkhxKf+qAQAUVx4u8ztkCtARI1p5g5FtPEN57EyEO9w53gJ4juldvROwfdNV29O
P+syf0ks2pUqu3l5RQiEk5O+Kp1/vvN21ZvVPk8WpvCcp56Ioxm9cZ2jn73kZYfGv/maUuYhi4eO
0As+sYXRhcRMNhRPUX9vA4uOFEzydAbqX7gH6apDjnOyHJpVWz+pFKomf97pPwrDXueqPkj5Qgow
Tq4HxepZzY9ziwkUzZ0wm2sdp2hi652+S1rTY8yRnkDIzVQSKvjSFyOELtaY6qxvF4Nomo7HxwDT
KnECpZV4XwquhIM9XsQbU+Ij8/szodrY+kgU4HEbOmYPY4Ao+a9KjVtejc9qJuRLvPphvdWnsSLc
ol/YNbgdXugMS6fnEa4ZbXK859WSM2kniAi9+SDMW8qburaioysuRdVfa4IdGlpCTkevRHN+AgYC
eUsaAh/RTNt31HmbvjKhGIDNsVC8h3G+LgXdn6G70A0/+/V4Cusr7tFTyPDTacezTnujnp0Rx9A2
l+ynPENtzJj5WnfhgbtK0Jq5n2yMCeQBi1WywOwiGerBtBli8bKIgu4qWeLqBp5GhO66pnOFfKHN
n4pYAowpvuoSca+maobLs4ZgJqyxtqrOllUcGYZ/2sPyKJfxKUJHM9Wa1mP9FBRJ4ewdmWqdeK+t
srRHL9PDywhIyMnQy110NvZs5hcids+Rsq+xjW+WEUpSG7ykeAvpAQYhYC6JaXXznHbTB1jO96Ez
P2gCoWJAG2K8zRHJ6DPaGohzHguqAc5rRFflBN3j0BXXUD8OzIA2VZ7dy+nJyxgFqubBqUlBSj24
D/KBmBG62JhciniDlx3FyH9pz54Wy9TSy/s8YaVp9O08FPJVDTSeMFrGqF5RwNIOCrBYNcxXU7LO
vDDcRMhb3blKkMND00C2qE98S31Cgxrij02vhbstC1Mm7t9dDJDaiYG9utdgKDeCpOxhBCNjmM8k
6O5UrcOxFypvPKXheGxj962CLzoPLnTgJ9+2Qc5V2z5/cuAABhBTbDr1BSxc0hdfoO0+JjjLAtvY
VkG5RflBJ5yk0sSHgKF3JbjluTwh3gk4ns+DY9N1S9hGf3PXHcqujR/0YxODOJjS+ZrVMLJ4aYbl
22S/wyBj23FYOnLE5mVHmtRL3xlbc0I/WFikJ6Io5Lh1pWFQd/W8PVuCAKZ/Y1n/GwHSQzg5O8UQ
12UVKAIGdcWFd+q6a38k6RuQ4gBp4avnI8bLT13gmOExKikNcjvY6yMxvfBhnN+izNs1yH6QBVKn
wP8T1d52aLWEzp73yD9yH1npT960HNOhQOdtHQdA1NTk40WLsfR5HqllrC7bDNx2AYKiB6bXhEwV
aHLwMCX+NufwsbjR6+Q3VjZNSuYVDcIKHKQT1Sn3Y8kxc/eCTj78O7lDvKtBnVRI7D22G5gUzXW0
/BRN8AVmQqIKYxCPQ7VyXxLf2qZF9VGjBOiR+tisduhDiC0jWaOG37ogl5Xfc9ZQJ8YK3Vj3zh2t
eA/Tkz7q97FNfoYdW2u92OSsuZm25s4U9TY0GUl71arwYAkzo8iEcIwyy2KxjKfo7qDsoIQYX5kc
aofvg746Dkmp9niJUvdBABWv0GgljXwUIUYOUrNzMeloOwINMkyxyPwRPxdM/XG9QEUxUZDni/nH
L8UW24IE6sT4rzQEMRWjNj/mOhqj3LGzIfXWYSpthFSyBAi92gwZaM3uY8N4gwb+q6byb+qWCfkf
Qu2An2/mJefRotmeBjy6AWQ7eRjBZ+VO/l/fgbaUeQG7e3x0XPEfeXpsKU2JhqLZGCXoVfZpiRx+
uEpPUQwpaCjY3EYuzrYpp0NmWYoulFMdkBVe8CNvJFY/OCsGcjigTLGNAGucFE1FnBxB9BuVSCYS
zhJYh0NuFD+ugFUhvXDvK6be7NfnHUghBOvhLSDcaG0H1U+z4FF3CauAemHSTu6e8mC8hZDiN40e
OTXeE0njez8fT1lKyrhnJCGR4aiI8ogNjvL3uJrfvSg9Z/iDQBHSqPTmekf3/RP239toti7Lltnw
Mpl/s2G8G6OP3Ee9kM4OIgcUNYMvf4/bcV0p87UJETG2Q34ajYzwi+QiXPNFL6dMFj7LPtpYjbtF
a8nJGE5OFr1j6jrWJAX7UXHpRoAwHZNmKyE/umo/nVZ9MqnfJWm2V1YvVjmjxVp0BFVQIFNrhCfN
SfPZBrktJW1V3usmXNmNDbGSCXil2EQNnXPFEQllaLEgFwWnJWHxx4+FfBmiX7ivs+ZAp5uZhkVd
kWyFlRFmLveDjK52KT4H7fKpkMI+NHCh16ZnDVgyYIvkNoEAWqUXOJtBZjDs2GDaYS+RcrULnAcP
wGpUXgXWiyEc4HnJUaxadkZxA5yq53q4HkRE6kmjsD+TxERSLgLG5Uo8L1CuM6tj2bBImg+8/tzE
EqZOACTRWeWz/2LjrrZG+bckwLULerIZvT91vxyM2b56qJBSK/rw7Pwpy4MSDInzJ48h57Rmc3HC
eOOxp3NHuQbm/hY3ihJlKl3obPkvLAN1trLlR4Zss7M2QAuYNuTq+uWJGnhlB8WbJw2CViHd5Rmx
j0iH2WTT+ErMv6aJKxJ9CAcR/WeSgzQGfbMCK/FUM79SCcx0MAGB4BYkdeadpNfPxXOmfVySUZeM
3o9jTts4oq9Jn3xYNzUA+obCmLmAWlttJh9G5T5JBCPrZfKZ60Un7lEQbPadaQ6Q5aQ+mV3DKkJv
/FyaQIGGuvuT2I3cxWxwF582fMckzof7Rcu8mYwtaJhNMDXDaRHGWrcQmPevRs18sTvvGpTqOBbL
pW/nZ5eV3Quam6zRPQxskJAoruIWDW4A0WI0q+cxkvq1qDxMXBkR6l7y1Qf9F/zZvQvQxODlCisI
Pu2QXXvXPnmwuegwkp+XqC8vw+LYk/9ACFRPZKpU3a/dEcLGFivnXR9Y/q4L0n2EwTNJCsBN4KK7
yJFrxwJHsMBTksZrh0cBJURc7TotJp+IfXhQZQs8QapzSfXcY0YOKnE16auisj1mYXJKWe8qSeRp
EI7vIQmred+d2rb4W3mYcFPa7JTI1m2sGF5STddp/Vq0PFUjbveamdpcVfuQTvOGvMeUPM0JCAsP
15zMxDol7WOZe5jFMQeL+Dur83vCRaXhzRbMwoHkjR1zLXN6d31QvhEPKS9YSi4iz4UbQf0hhm1p
4/PIDOJc2Yz0nPjXoIBN8+xiT7j12YyaOe835ERHRpnkCtc9paqrABdbijwF0TloTqZnMeX3ELOi
mylkDzYcZ3dBi06goj67Q5n/dm70X+yIt4SSiYqh4S1lFKz6tRH77GAYypXdzRq6F+zJQOV6DHHz
i53lt6QSl0jglKTwbUqPGCf3RTNQp9R/00fg0cq2wIg5Dc50iHsaA4uWixa5uyOx4yQgf7HRX+Mx
oN4LT4nXfusSJhL5sQaeWaAecAqBDi7b6+KSP43TeYe3Y1P04Sau7ZXeHOvnItTdHXSBcSX2xH1s
XIDKVtKvJsyBfJ78RJ7ZaYjlxUVkrXW/mPcM0ObDUAAiQX6hJkKMTbJTMyZQsoutVWazhs485qKE
G8tCEPfsl9gzLDgacEs9GbEN2515sYo/dInsGC62acGrbkaJniNdwPQE/Vh/DnsEANd5aPXI0KzJ
DQwYvukaX6VXx3irIuL28A/uC5BW2lEhy+LSQE86jZV4Mpu8ZHPcAK+cblQvchzpHaFit53flNoC
i9ELcKgzdaMXVZtwdLbQ3Vc26GmvcPcl7RybTeySNeNvwC58hJY1j7xfZJPs+5jiv+42Zvsb9w30
r565crAPk+BgueMWOEUukc+NDkZjwXajVib7T3fVWPVxliDJu3dd4VK8w+bSVVUMPy+7W2P0KUJn
6/DvJfxLJ+xWCxu00WTPyphEGPCmyjRiJcP3ofeDUS43bjocStvclGPzGdgYzdipdMF8q3rYHvz2
1isp29FILwPqHGdlBfWvm0C10/uoVlKX6T5EQrGa4zLgdo9+J5ncu+BL15g25VmDwYC+OziKd4xG
fAdHwt5qYofKJPbJxz8Tteh6q+ZMlv1fvkZUgM3NNjQ10GQHCIrJypELiE0hOBYeYJBT1F52l2zq
ylsX/CH9G1lkjjMr+kBLIDWZ9FnsWgpWnaEursoMuK+GGyKcYpUo1CWanBHaIcPsqfRxe7hvAUln
D4ZmqMoFWGhFeScNnL818VrI9WrH3ZaLte8MdZ6jcZ1FmOTZnbFXSfbLVDM11kZjGR+mLrnQ53zB
QwTvUP3blestGybw68x2Kap5l9cpP704V88czsSKrGFBXGn3f4kUXwB7xdZ6X+Be+D6oVSvb6vu6
mJ5sbu22kuhvzIOaJ/o73t3Kwsceygh9LdOq1yK2dqk9ZQ/wkK4K+4Q/DFdvAI0Qo4KN6RONKLv1
HcVM/sEEdAnEgsLYZCGnOOmJm7LAEBQBcwDmCAUFTF/+eKlzrqX35k3JDqPZIbf9O31RiuJEPKVd
dgG99wocaOM1xVsHmLCI1UEBENPryBDmezh4v0Wl7mZWPvMs8VIPiQEbjW1qNn/ge/0Im+eCw4Lv
suJFu+ZrK8QWmxKBOYBbhI7/jYmzUco7pmgd2Pf6HSaajgMiUEVRXPTk9xAKfeSRoLnfIRCKXBrS
eMP1qjIg0N323r+c0v5pkTxZLXdWajo3rKM043gAdUdmsetdx8oQCeNcxe6NvgqVgNq7xfjZdcPn
mPRnXqofukNjcAaVqzY5xa0rgqPjjyf0B3/jnDvfMrJT6cEEAUm7XVQqCPrMVu2CbZ5j7yX+1ML3
/kumGp1jW/yJbWbgXkziebj0gEldO9kwH8Yd19xDabChByPaJMlv39NBC0yWKAJf0DiRLcCqWFGx
5FzJhcXXzMmMhMJHGOtGldw6QLN+fOoizMX4Pwm07911a1X/YVHjmQS+O6jkLJ3ijDwppRxkBMdu
h31ZOIH98NV/qUs542p9Jcg5bExRP6x7T9B8AlFbvkdmjTeX0Qdt44Gr5CsybHwZrEqlTTWDQD1E
TRH7w9Zixyt50XlpsguL4NByVBargijbk28B+nElYOYQQBZ3z6igJpZOe8mT9E8sMOb7g/2LiWQX
sTTaPf3HMfpBN7AfM+dCUb7iEjBkIUqCpdto6g+lesSO2DiovPNpoMEdboXbbWnIH/RpC1AZP5Sh
tTUt97+hDCgIPJfoJbyR7vDIcO2m21z6tZex+SxZeRMVbsIcdYBgMJXg6DH59Po8mCNmus4j58ZF
yFoLzVjJt0EzPwVxdcprD1M3vdKo23lZ8GhpD6lMoMc6/Tl2FKDhWVA2lpfR7OHpGbvYGVDVuKvC
qsI1QlQ2n+myqkumSeNAOAOUXwCNoem9G277rbv0WeKz17VWdjFdZJznvEXSP22TYMmDQMRCWYXt
jyiKF+Lh/YelAz1vj5vZkh8ZDUEnRPLmo9NlxABfi88+GMOqa9I/+i1r9N4n9/0amcXDUuKL5DnV
4wNncHd97yNIGQANdcjggsZcOfoFMy0nczA+UqLB/Dg7Uz8C9QT3a8WC5jPUwLEB3EXA4U7ncJQ1
IkqqR5O2Xc62ZrLCozuhCOD1aul9AN11vDY+/gH4bj8QtOku07RUnb33Z0GLYABW19kjhnMK7qT0
AGEzKmhktnH65q+PQIa35BOuno3+eG44I5cy0HYBhl41VXno5+TXqNBt8ZpUTfY9OHTDrImzYrfm
h6HENZLLKW9ren/ISDN5bXj66UIw8HVsd1djgdAdDo/uRk6AwYMarU+THX9KIwghz4mMN0a+5X2K
Ea3gvFjHEzjdOgYopoBT22TnbiuJG8tKGwKDpq1Kx2dMY5+6mejUtqHfAZ1rHk3DfIxKf1u1DWUG
uh2lu3Vjth7zYBc445OFtz7t5m/ZpX+CavjW8zaIGncxj0fpD89g1Q4pXu4qyHc4vyYAH/Ue7bWW
pgPCCDBayE21QEWLeZ0G/clJs5Ma8y1OnwTmIb5beWjN9h3x2J6AO4yaNsk/Tmvcy7J7TFvvSS8+
Aa8VnojT4ASbvJOQyk1ijnL2iZk7/WVH+uIXNtQ4BomsmPqZFCwufmTe3LHG9l+C1shtkayNZT42
3ffiANabnkZCcTm51NfCfh0lq1P6nUaAHeKReaTRBJgukWuwAlpC1xojuGITGiqk4rm+W76OMhlj
5BbOhGYRbww+sFNj2Hd9BuyuO4xqetZ3QaPFdzXWFsp97zULnnw/OqQsJ2n1Vw3ihYTLDWg4huBB
uFkoF0SYHlRbPLpB/t6Ypb/uZPA0L8Ox6+rbTAIkW6qRbup8mZL2MA22xS4kWDshtSs5SPMDGdDX
VlUflvVHquUSj/nnQk+jBCuVMRG3Jchz66NesEGI6FhW7IxC/xNXMSjpkhJMOC7qD4tU1h42pp5A
U6uE2IVFPu0xkDAbLi/A/1+HbNjPPbo9xgFhM9/HWp7DerijElgILlDLeOiHwFuDF3v4P5rOYjl2
ptmiT6QIMUzdDG5yGycKw7EYq4RPf1f5++/kQLstKMzK3NB2hE9eAdbIqE7plD3GESKw7ZfJZtG0
tzBygdP1+mOFxUboJ6u8MQ5uFz5NrbMZ3ZADk1j1obMZ9OHCSWJHY0IS6S6WOb42bbbp62YZmfm2
hnzvOMO778wrWKkXUx9/rUm/2pCo65n4xbaiX6zgSuAQODHawWkcqLa1IT6bwTJKvQNPM2CaDdph
YrADjfATcueAZoS0Nz30n4iVMCjHT91oSvDs1XtDWVHqw6vQtX/ZyOLW5/FRAt+pIS88TOSzgNOf
SpPVhqzYs54Wx1SKs4MsAsQQdOKQrPAtY6/TaGUNYKxPTrnXPIZztW5z/zbF1h2wHTCK6Weq8msU
oZAYNrs2DYjq7H9w7NFZsDk62aWxwtaR8NaxHgNZ7cGVXiNnek4tuGfEi0GHqpVVv0w22nIc9sEi
2SIdsRdI4pUCXLVgj7BuIvlLJ1gAcjJN25dmf3SKgGyAiG5TlymvDlGcReaa+7zDJ0GAUGsJLJ2q
vQuw1EWI67jn/Vl/PDYh5oOgQDo7e/FTDYWyeVp6WlwsKn88eBM+cHMBflddgJX1ULmFUhpojqR0
J36r2dYTwGDfATi3T/Rh27QJzg15uEq1DtVPYANiPPuhRClGAo9DhrMx0WWEtjxAtR+TZdVaiqMe
PDvm+JlF3X2eupPXJi9dJy6F5V8Qiw4eans6lkN7GhWbI0Z3PM43Q9ygkUi+uMxQaxziD7i2JvmV
kNUlefWT8VZL/19dd8tYqPRxBqvajGyyovTqssqA34+4DdSypKSXssPkqf9RjtM6zkHIImItiuRg
5zNZSPhs9XxOQ6y7lOW7733Y6EhZdr0mWttUMxLjpq4pq4Ryi03HZqRku9CL+cTgwm4E8BbgoJHh
lnJcKlXC2LXBF0ZbbSwPhjbvjZwMgtaJdR+l1iqfggpz2m7D4WPtjc6KwTM8VLp1FIMZHVnd3jyj
hNo+clbThnOEqLEWtQfIz0uj0fct2LJUUwfyMCMcKaKTMTOjVMNBiV+o2QVbQAmKvQjfOhYxfE4u
Ptigq3vx1LrB3S/FxRL2Pkq8Z85i0cUu0hlhwnrthO6TAaMQlvqh76LvqZXf8+C4AC38p9KAYmda
X/aIb4Wr/VAbPaQIzNI8yeMch4dicJAnRYRFLakShMOpCVGLTQy44Q6ubBDNm3c5z3tryrrlLAVm
Z744oQyzNnVjh3xDvZlLd2uwMXUzqPEe8aQcwZ2aZb6zjj64mblKknXTTq/5mD4Pdobn5jTv7VBb
hEiH3wuyfotZku1H8NNAi9neRJYIKHwgdoSq8M9IhMxeR1wFCDC25o+p9P6lOUrKsa3/tEheOLV3
DjT7LFnZggzVxTB9B9l9qwowKTWAM6QIoCL0+PZSCwPbEr6IWTwGZrJPcwurzaG+FA0myo0mX9Kk
27dgk9RE7RznkGTOr6zRoI+cGCnLtINM4OzFBNAfwjvsYBTICwaZ3atTO3ZcQULApUBXUafAjDY6
U36rbV1gPWXrHCY32JgCYEqrdwujsrYlIj7GwKqDgME2lTPhNtTsBZy3fUf6qYzyF6/Ez9A2KA8B
OpOuPMreU95d3b1Oq5fcqlDrnZ5Sq7+mQX5EwUWCsswCSHiGvpsQe4a6C5taA+uX52+55647Ie5h
CoDF7Z4iORVbBfgYzfwoGJYPnev+G6L5O5TFpfKNrWPI+8BC4IboXAp9BXH0xe+Ggxtod1F4+KMN
R+E4mM1Yn36agZWAdNwiIBB5G+FKbBTcZx2Wp1IeO2IWjUcRlRkJAj6qX0bde9EMD7Hk4ieKy20P
j9PuxxWLy0IwdSYUHskEu78jw6aR8d7I8CJE9GVZ1P0ExtZFhdFGgxxYl7OomgQ8EpinIqa0ayKl
BComUgj0knPJwHI9xvpv50bLUnNwgjbR86g0pFcSDdWEpv6yus5BldW4UN9F5yS3F/Zg2EQS9r30
OG4ENdZt0PkKOzFQ1bWeSzdYZRmZFygyYIBM1HjKa1LZFIBYoWJ849wJqfvYEJdJ9+1FYFobeIW7
aVLk3FDnIIlYDh6gxzL2Xqk94K+Swjiy5Esj3W0TkZgN4wo0qn8R7WCCK3XWk2jRDh5qShTuUz8F
5NRFj0BkhyJ3eYQ/Oq8sUjFtNwLHMdajoYOdHF+nPr/PZhA89KDBhYn9iBoMRqPtNDO9EjT+k0G+
H+v0wzMQYNYDqGzGOS+SY1+SGfOnswipXM3NtdC8ld8Ox9F03pF33rV1c7VcTi+dg7BB9jmEWkfW
33oCzcBgcPsvs3J/Iz84AS7Fcz5LD76RLy3Y0htyy9c6KE8dhqNsIeWlVTD63CRpA6eCeYKGQ548
JiMkUaIn4vJp7Q1gmGsRgVeue+TIfH8dQx0mofBdwInwLesmht5boi6+ZnDc2mbceBmYB2zqosz4
QFXjgLivQBK13HlBcc384dUA9+f26c7KgMNBzEKgZtobQbOunQZl9Sa+JfXIayUg5kwKNbVJGF/v
BxP+kUJyVPKuZYBjJ84ovUsVMw04Y3tCnJBEOMZBfnWKap92+S5Jyr16H9X0FXgeYJ0/sMRORhY9
ha18xpKdhBu+iDwdaLhtPPg/YGsM4ADVI/yAX49QK9HKMwbAX+oCZG32Rl3sx078wAHEzoBkF6Ja
RNNWXl6zwNxMRXlWcFVK7M/gYO8NnhYUhfGa5bUb2XCsxzSP2nxR+yi6lKr9TZI5AuWESZc0N/dR
7dnUHv41I1Wzzs0D1IbYisZpawPFbLL82GMxgejEJUuLPcSzQ2K495ljklm4Oz+oL06evUUjqTfD
8o0lSAKkDMbORvG2VZCpvTZTHCMFzxwI53CDYce2gAoD/nckCZd4MArQ5CvJoRXiY0YfiOTqF/Nh
1UF7xgeXsGfMNnE6H2vHOqh/s23+m9wO29V6leViATnsB8TaOQAU2gftKUut3yjHxMXSveS5KXux
YVm7oV43LWVkvNYoDr4bfu1g+ub0yyjr3+YgUYyOM94msGG9UOBADagR0TY/1PYFsIWM7s0G8TgQ
TkGLt39ybHxU8iNJ6q2XYcEM59bSis1YEy2H7SaLeYBJf8x6zssCLS09O5gJCt1m/2iXxcW0cqjz
1YYLrwM5QwmPN37fXDTd2OpKbA1+41J6MFkR7kcEdQSdnmSHvqQM70TmG0HNL4YPqEOg9Nq4Z+Qd
cCkYoRiATSVbMX1ZgiCe1ejTLMmT4ctiAQXIzprhv4N4/LVrNt2ICk6hjQuTkQrM9TgO/qaI449Z
07YGacUwjfZ+lj+OaXWIoGFSM1qru6bA1g3HWXUCkLtf7tJoOvmj95gO45dE1wBt2HSlLlB42aU2
Bqod+bfJ8LeaBCXRApPh0rxSlVXEUKq3egEvqHweO+ZaWLagGYAmPfS4xzxARX9w2mA9dsl1Ev4h
Zz9I7E4p+5JM87vfbHDEe2l0F60zd5JMKlRopOJMAJFodFD0yP1vIyvhaE57LW8YejGSb7ab3rJh
Dtaq8wroKB0+aH2WseXH5pNFYqGI0a5uxj0iKMlmcMt/dYqoCuKwnZFf5TTrW3dMv0amGYnjBfN/
PWf2uku65FFzhYNBWf1JCIspmUTQoPUoPpkVAoLpxxghxeOlcgd2ZKdDXma3qdLbBIqDHiyWsPiX
qecgRMVWACjvFiTO5xxx3jc846dq520ERo8aC8nBubYLOLCIcJUUFnwYgIhLIDUBSHEoURST5AAe
SkB6ehRszRxFhC7S9hFldgD1w7GyqjsnQGOTVyn+y+r91XVqeOkLioYXEoHcIxL3IPaOIwVxrJyD
djU0qO6IGk/zdj65kJExPf+Hmle40WJqQuSI07WNmuoiL3CXMfXqOx8tdJzb9rFN8OLLnIWcSeNm
CK2Q1wO+1iZeCNynb7CPQIss1CALz6paXATwu4jlQf2i2gF5EpBmXUxiX5XYjeXETmyobbwGYIdW
VUYeOml76tl6n7Z4G0aI8LcF4UwjU/yzJ/Mr9PB7QBGoe+pCG0f2yuVsT4AoXpOsUfLvKTXKFvT3
0tfNETMitlZgdaIuruB685URWG9QeTlIerP1LhydnImpI0WnT+1FkMXa+FY2wAdPgxWWTmxnYTqi
iNEkT7iVtIdyLtnFnCBY2xHaY57sgKL3EW5knFQ2vQ6dsdP16MBxfziWsxYCn6rI/TjQP6uBrDO6
Kum2H0rrECMhSHBUmeswtilblcRnZKQz274Vg1cUmNoOzV2anlyEBtrTmRF9VFIzV21F5iVospMP
GeHmFjGJ7NJxM5j8wKwGZ7x4o9Zt9KFFLt7w8jWnOUQjpgjgxYAg40xtCVunSeCSrjsrN+sRg6Bx
gT/46ZIBgcU3Rc9zG5lMOgI6oL/A5HCqQCyg9LNHt3HDRalMpUn9WcskQpd5nrNum2CNtMzjAFl3
HapBEFtUVkkXXEVZ4pNoGBwC0iG9uXnsoT04Vntk2xJUCYphO9sSQqsR2k+tpGqdFUlzw2nPQmkF
lIQ+w5iVIQV9ax76i8xKf0FaoV5MOiIPbDsUu02zXqejDC+e1bXr1JiKJ2n0wc3Ril+kX/6FJs1Q
lAHtG4kaN2qABhHaROuuMgv4iBLxCDMJqQ5iYIUqLhQCWQyUEnrZb80isQ9m3UXbOcjcg+jN9DgU
egDLyU0XUVcaywJTybUch+SY+JAKq6mMXyR03m1betAF3A6kdQ3fzJ4Icsc+7b7J+U7H1HbMHSEs
UaQ1ICtn2FSH7DFdIZuAhq2fDFsPdONDPk3tYyH6Nyck7wEGsNxRluKcXpcwDUt8RHT2lqWlNwCE
IcnuMMtJN80QScR+BfzbGn8SaTU6Wh1RDmNO6AenC82nwJmzF05tUDeo8iFQofdUREpg/YaAvlJV
gKgDKMToQrbICnexA7B+RmZAUmkeNU07VJEgDizH9CzhmD5EFZ7jOmLVL2nYWM95pTcpKMkgRaGP
5ZR1o9yjjsWRpIMce20G3HgWFgDHN6HHYsEp6EE4M5h7wNScKxrMzsZSiG0/TnuYhOe4qsD44/iU
2QgyymZtA4jMixS8gslOmtkoJZOPeTWN8ZIXDdzslNSxMW8mTGG1mtJMrzunCPUy1DG9b7fwNloE
2Atn1oyAp7dbzBFLAmlskG3siYck3bJNXGUTvM0yf296VB3mijyC9EDfgLRANLAtvwNZ/ybuDNQR
A+TMH6FAgN8ifUWNg21X83GkavR3Kw95FQdz35kEgKj7RyyNNjY5Y05rt7Sb3j1IqC6raRC1N9+o
VqaT7/sG2r9DQ3ZeuJZgoPwYMihWk37d/cokvqZtdtSH7BmBrjcZem8I/MFc8cINcr3QluyrIbAk
HuwCh8RphUTX0aynK9pRz7ZDNivP1m3Q7EfdvU+j3LpF9BqD+PfMZlkZ3UszIvs9kAn0Sv0WU+yi
mWNtVRmq6IMsZ++Y11J4nNxHtsSSTOID5FN88ho4eEnavCcTsY4OsjHotFXhNAAsUDj5h7YeYP4c
Zq/hG5gqZTDHoi4GqIGOsylAHTkULsJGu8nGfQrq6sXPg0NTwpfU9f5jauDSDNFHb1CatKm3j7C6
MevESrR0DnMUUlbMgRi26AY9jINDDC6bhVm1iHIrvH3wmjT9zY+0Z5Eaz1PV44iYPlqyvbgSQbWu
JtWJPhbkQzxGJwOaBPRQ/CUCCjngQdoBtT8sYLDp1Ff+/Gll885tZ3Y28ymPzTVCJuB32G6KmCxX
VjziroXlJzBDJ7CeedFvArbnWRXjYg1unF9fXFqMOpJxLykcrVBlytHWDfezBg2hVQkceMm4MeXY
BfNAHFkTc0Wym4Sh+5yT6XU9PDJ0wUHY+uL0Y24radzDzhGsO+m9zFD4HiEjL+1xXE5lmS7JtyCt
UVvnmsptUk3k+UguUZWDp9ubtxIKDMpdYYv9Caq5I1kaDcUjrMZ+26lY+yHHa6MwAc9x87xK9AfR
IAmsjuBm5pNLIL8lCCuacTwqFQWl6LHpXDDJBZDVOoZFGT9XGeuOcmNkv1o0HvbnZgnLpXqOk+qC
rGf2YHrGu2uzF6FsAXO+jaylUjuva8p92choK5v6Iv3iuY8RVs5daDhZhXZl6DnQJdxPQy8xYGgg
DOjQwpTcigfcAMjoKjHAPpPhILlxGj2NwyUk0NDcDV6wYAC+qcR4PNknZ7CJhsb4YAK3kAk43Hyc
e8heaPpoVlxvMkcD5B6xgpU6xmSI648+r2LZMGML83MWn106DQd9sMVrxonScoaNUjtTqVeiqtOg
j+BQi/mWR1mymODprWKWwsSFaCxRPE1MF+aphpqZNPMlZz2DtFjiropRdKjjmhzesuHd9QWMsgx8
3+DKj1mgJJvZMIt7ZQ2WkStrRffUsJKDuOTIZ3O18OZ3EbFC2ELQY40yAVABT/8wtMAGQ0ZhDgbd
yYwnikq+U6wKcCZzOqKhCPYAJDaifkzQaOf1PrwyNdztIXwnN0FkLy8gD/cFiYtdlKF9rFrYNqaF
ReWi1NsD2kvnppSYHGdrIafVaFhHL+/eQaOxeAwwXsLWRQbpJ0bKRSSYRVnDVxZ3VBuLA13zKrQI
+XTCIhO4ufSRTRSFqhN072Ey/WIcF7Ob+mdWy4sz6VvMjn+bDIEbCQcXz5mfEnhx2WlINHfjTN0K
nFjK8aXRgtdIi76muF7GuvmUtRO+KNqZusWTN8h9ak4d2f9kWNY2AiLkHJd2YS0CUrBVk9/teLiR
rwT7V72EiqxR5adJRAfHd7+Q9VuagM2A/zVvbq4fUvRf/GIig4TW0+w/oTHwKKgZeFmwQST41gkM
wclJLNXe0MNfM/OWtIZXtNtGEiiGrfHeOfC9id93xGWAc2CbrTwFPIpn/RTVbYEzMt9u020d12Kp
+ojQ/AWE9U2zpqVhzC8axf6xQ4dstJxzonDUjiGOUVjeo7m5BV781vXW3Rm7Q+kVx4I0mz9nLO3Q
algvSsxOoYduiY0vseMfTKkt5myG8sB22MBFYlavQhnysmrzlsFFzT8WPQAZbJJT/EZJ59ZGjlIv
Dq6gkl5tC89lErtolOlr2YOWkv0F8ta/pttmrvbVsO1ETklhlalRoonzibQ/P8N3yUdVWYJ24hn/
+0sGiDJVL3Akb9U83aaaqukctt2idFMgARz+Dg5IAzXfuEJVYEHNabkEeWz53w2iebmOcS0FqAmI
UctU6gxKiezeqMHET+rDJK0PvXYdc6zVeTMceMf2CxMMD2Y7ZpyJc5LIG2b/lGMJt/BRa+UvJDLU
/6xBHtVIG4FpS9BuPDUk0nUGPapvv6KiWyoZG7uMDnYZPBQT6OqbEXwmWrYKpitvXobseP7n/y5O
OzhkdTiYkF4Eufz1v8agOg92gJAxu3ENHAm08gVmntLORiF6reZmLF9NVTvMSBFcW6IbrpqR/+ev
EdXDtPzhRzYCYqJOV7kxPPF+MzID0CxacnV8zWdd5y8SygyQNTF+PYHx7rZ8i26xwE4wm1M6jM/U
lUsSzUWJuOEXj00sSiqX5w7z4JHHrOrpnVQ9Co+nObhYGZ5E5lb6FajFrWrcESHyUD/yP10E/7wQ
CFetIQxx8WzUXngR+kGzzuxUlBevw/TTVNX/jws+cBEB4llLK1qG7UfkSw7YSGr4kN3euJFLHPa/
p+SSdIoIzlicZsaLV2MP6xOiIzHxX4dCGyjcH76t/v9f19PwsTdt1F+Mc243QklixBRT8zCVN9pz
HpAvTe+qX7h/C4nQeOmc9E21C18cWY0tyha8KTWPldM/00seeUFayuLl1JavCEylapWxgobKVtJP
Z/XrdHDUqDH3X0upuUAP/PcfxqlWn/h35zYH1esGhJDWf5KOueFTjQS91X26Xa9g09tMnp35Wd3W
cdM9dxrC64CUCN/k8rwqj6GGm5qE6jP5zL25Fw3Ln7x9577ylQmoAz2vgfLkWwO5pM4bn/gG1a+M
OmRbkVnP1u44PvFCcRRsjHRQr56gQ1+hfs+n5ezu1MtxAbX7J+R0+W0KxerF0PDaqNuybKibtMLk
qLvOcnPdy2uN4muAPQJUIDVvVbPxw95Kli6GsHQqA99LbSSb6fgS+iMAsPy7YVVmBBXN8Ervcw/G
mgTmbmuPPE3d/QjUQHxkSx6t5GgGSrYSN+IBvx96mh5NuAyWaQvByuE4Ry87lSN1Yh5grs6IHS+z
OUTk3tn8PUjUXyKoIlXyIdJkb7CCJsNT1CAcTngI9TP8noa15b14WNDRuAwCGpfcNvdGUh+OFH49
3otJvjITalAkc7vqldSh95ywzqgepDl5C36T8cz7kwTdq/0LXByDRe2g/FrgZ1uLAeE5BAssO+r2
an3hF3kB/qS1BqaJNbDly3XpZLs8+OnHR6175pqqG7iKUfzXNx0lNYQ4aP32o3I/5RRse3C63ktM
aUUNG9WfMefl1LhFgLMhMGHgnaDIyOfqlbS236kC6f+eQAsXVpmBxsYTEBsoZ1pUIVoj5RPo8DFC
J9F4cUGkqCvyc0BOy2BKDurrakVCTWkkdGa7Y4yiWatGL7iXrAQLf+Op5WDtOp2ZP5PthTzXDdbZ
Aw9kNTP2XQhurUubAntF5OjDnMtOnKuGtPpbsLsXUhgPbNacZZH4YAha4Ipd/45n9gMW4wnPCukc
UD0oCCUuQyGDGUCXdDmW9RUjpz0kJuV/o1hinrcU6RbuIaqzKfnyL6mf0srGBJpsPNOfDlJ/meU2
C4uNO7YPjBkeVc2NrvjrrYDKkBjF36T/b9KoXYeeZ3XjW9E04E7nr9WypxaOAkd1n3CEuZolFFaR
R6E71VxGvampUZMmz5N3mHuhsRg3KuQeN9lwVC1J56hh71tnZogKhEIO7vyTAco1HLFn5MZ5sLD1
g55SD56eJo7hPARzQQ0pFg2MAdSsYZrwf3a1nMCsxxGztkCRWWdeNuBPTm9wN9WrazNF6OaU2Khk
MqptcRkVQKs58Tx8MEzWa46MpM5ZCCXtja+8FkW2cMpPx/mX1RAuEARg7eO7av8eQXKwPWNxupxc
W722aV8971kMXy0KndxQb4Ds6988HQPFm+EZlmv2JkHpis9KutPj4MoS1+dUTgCOMvV6wIbqPs5/
a1GC0iEoaCFPiXHzve6bn2Hl/BBaAM8TgTHzWh9mgif0m4GRRMaWI+lWQqix+MjWJRK+T+o1eY6Z
HBYtDAOG3yrYiLTqq2oAv2SAJUiMYVgNMv5xNHagHsmot/BNCGKLdpWb0T7QNoU0tkF3/+8aidGg
tK5f0P07BkrxlHhLjfGAEaN2CFO+qMloVHG2Uq9oa1iSdU/q0nWXfgaNe2+4JQtaPKxam9rcUJon
xpp6HA29IJYDXpbdwwjBOeLoJHLO9diLNj35GDI7FpqGQyNfEkXaThEa1ExMItwdLZWWUrUb3TP6
LCTxP8esKBXZGLr4zwggLMsBX2iWuCHMTin6iHMvTnXvkQ/Gwzdup8NfdzJj8MZk9eEFGGDdQCgC
C4hqyzSs6ELb+mJgEtCA9VpbZo6GzWuXo+IanKf0EdzgSoWRjoChWJTbLpDYDK19HIlygdMAkVbW
XdGNP3AdtSZw7ZHKXScIhBh8/Jd7MLkMTyB2S32Mbs0bCBTiHz+bGCJQr3k0myiHhxL6tg72ofYu
/FciC1afoDJh3TzjgvK3LksSECxxKoBTAzgLPzDfemBr4mWVI0qRfakVzfjhKYOGGtkuypmicOSI
190ZNWW2CaYbcG81RqWrNmqYSA9R/RU4rA3mpzonijymJv7Eis2PoRlAMgHd6H6pPMT/mhWvkG3f
Km1fFH4IcYKzWvIciCpkiz7mSm0L/Eaby01OHILeG5o3JPr+CCcz1MF0z3uZZjLsPdIXCc5NA/o5
nnVNRgqADmvGQAoF96Ce+UYfcAd1a1S2grPj4j/ILGBY9EwY2klNn3ZKYNl1V7VJlRboeIBjDs1D
+9do9DHw1LamljyaWnVrzwPUOuq8m0jD8wEbGGSvgh6NsDZFRGd8VMNlKqGMgjN5qACtjWK+0LpD
AWCy28JVVWGfjkKnTdvGerFKzHaduWjm16386PU1Dznz48B7hgC+gs4CvtNCKZ2SN0AVtVzgsnCf
7W5XGdV57sC9qgPIEO2xB1OHqf+iOQCT2CWIRRyhDea9OJwIuDFvRIRJd1pwqiL5Oo4AK0BI0FQW
kYTvUrfIk40a1mCQsUk5qjZoQXcQZNIGhu8/TJJUB+8hCZ1UM1sTRGpJSMY5igHF9ZU4gNoREwgk
7d8CiCSrgdq93zWPjGIVfyTXgT2qQdyNmIITRkOpZ/QN3AUyksnyCUVbtWQxmmg2HsIecR7ogbzW
mThIzNkZLeqlVQCAqC9qeySgQNXyOyPKFOpjAthwFA+MSb7raeUBw2oYyweGGkNeHXEsYMIMkTY2
Vx4UIxB8CVIL7Mk6WmT8Or9HdzCCmF2CWqePxMNfZo21TvWEYb5Hib1iUqsEgaLNoCFD6Qo5cWtH
KxOqxN5NzQ0VkznXCO0IYxQQr3FV+1uV1R20ayvHZx1iqMepiNflQzUJE2If9XSESX99xkClnfm5
Fb0oQVKWSVwAcMrwVgZEDDHuagpSeq0EOdjCsg+BVdXcvZjmuyXViUzFj6rVGSgqjuYE4/x3duGy
KlQguv3rJQlKcN6WYGl4ElZnJtSe2+I6vnVGuTYSKDiEfM341zkmBxWAVIQGubsLjQpqa3NAI/tL
TnI5WeIwDoiNqU00MZF+sWL/W8w19G9fsfHI4jXphEMm+lBkBtKm2cs+Q+gpl5Tv2wAdkXTYyqA6
6I39MqTpvZbWrz8Pr5GElap6pcajQiXROfEdM4SL/nbO2EdImskYkO8FX4w3vdf9RsI6UmUWdB47
mW/olFghoaNrSgRmHuypXMkwJrwa7mSjIf150MAzqz5wZswfTFYg2U6bGporOP5GmZ7gRhtDWMqU
P+xS07O70ZvbvLafyCqfy57Kf9i/U8bZtZ0mF38nKIinVdw+D3XFsXFcY4x1QXCZtDlauuhlvyLi
StjS7qy8PRQaTwECaKemhxoduqdvuzQ8uPZIXpk0sdoyq+E+EdB39pMKDDlvA8LyLp1FtUjLCugJ
FlbmsnhWqZiiB8bF+aYFUkwxduvqGjUM3AOMlAMHYM1br8+K0rtCk/1cOnW/CIbmDZ3Za43fX6BO
zC1H7iKieQzvojoAcDfZTWEu3SreC0bJEIijRskNKj2sHExd3Sl88Kz0yLb9oOfph7RRhy2HnSgR
XgcbwlJoYmWRFqxBDOleDB4V6mShAhr05m6j56LF4l4MVaSBU1aE0XurrGWRM1Z0loSDQA8AHVnJ
acp/cDXCraZ+Q4MU1qdXvwya+91WMDcoqVxn4d+D0d2osaYe3yjh7/9tyVP0nRB/TjrIdvafX0Qk
YN+5y5CduWyRwgGjEwDZd7roFfz1s4pfqwZcICS+tGkFmr3uocO2Afzv0dZgNTp+inAOyjNj+ZzM
xr0KpotUpYsggD+hgGY9tKCo7y6Yb1FzEDaY+hABj9qHYCso38VTz7Y/QhLMVzo6NngHYWnVW8eZ
nPRDk+MqoffxI7Z244WaRrdpXOdJHUlnZalsZRSNi7lRnrJrpBmQUMk4Vhdnx4ounSLRsW46rKMy
9zc1qhacpqI7JiWcUSwmqdvMG2eM60VNMmOInVcvSL498rorwpmF77ebkiSZkcmvUIsKkpPmQweb
KMF53LIM1tI5Wo4TM46kK6gw1hhB7KCl4TOUlo9CoIKUTcb679yGrmPZj2vP7Ndq9xrkcCgIrAMb
6V697i8VjnnbcNaRaSzjre/N29kqPuwwpvfNAZDaIKF6UYTZlEXnLxuLGqcnSCjkbYh2sfXeAz8G
GLUdZwQKUmnvpxabl2j8jIwAdnGgIZGdNPjGWvUVUf4fp5fvFXO477MDQNstsRQZIFakpjuj0AKG
BTtqN8pPZvqJyM5eso8I17moXdHXBTmE6K4K5YZG1rXu9yUafg+jHhyDkPASXqaIUGQA9Zwo5070
uR4iL2ITLlaCVFTN2hdKcVBrgcc63SJUorIHDcjH1NSe/S77NSBSuYhxYC13jlFhGwpqOn69iz1v
hVPDOvb134R0ZWEE6Bzl+zBCs0L3PjJruuWa+AjTibS+/gUohawcBj/1iEVoeJAghoAH/KoRkmXi
bunynJf21SohUNbjkTr+WRdI+5tkXgBWZlpxcCEH+mayjbOIw4i/0T3zxWRXyZXIq4OqLpRoBBUu
7EWz3mwGqmYWlt4x0NcFxd6T3Zb/RgfGgAGzqkFWCue6lfZ3Fu32o/B3NfGzGq46XBUMMw9D4G09
xudYlX/7JTDY8zCn105Qc3MRwif4KFs43A0jywP3NRNfyDJFDFlu1QXTOvoWPZZccfSYKiBtUCvw
GdormmpDtOLrYQoX06BTfTNe9Y6IJocWYzH8BTPML/pjkcxrjoI7NbbN1DwmuXNLfe9e8jklrUeV
gWpYydw6ZtmIv8ukeRv9ehM7yZoC1UYFixyptMVkk+Uj+RIYM5LNLfu8dhshU3gO5d4aleigQIl9
BEogNmoQezkWi651iYbqCNTkkAO+fyAzDu7I8q6AGEFyc/xMfEimUaOfVbeINFhqjr52ImvTgwoY
0M6b9erVRITLtpDdlaTf23CNCwBkI1CmebOywvGvWhkX8yZuxU71mRrcIzt77g7P/RAtPOZiZYME
78uDx4qXguRVUbhP7+AhuOqY/KLTFPHroWiH3YhjVlya+7+GsbONCjCMxv9G12SppfGHWltMsNNF
ZqygeS0Nd95lsXMM8INMGRV+Zu3Jzr/HLN3AUFwSOc5ayvySZDGij92j6TmH0oUD5sSPA8SxSSvQ
REYMmFFANO67wx17J/LO5doE3tXBDw1R7GEK7DyL4rtTLz22QPUzFfl2s3WyOJDpvmA9VkSwdo+H
GnM0C/+pF9WH6IDKw+PgySc3So6VwN+SMy57qLesk+muMpkBpqP9/3F2Zr1xM8ma/iuNvm5iuCWX
wZy5UG2q0lalzbJvCEnWx33f+evnCbkvbNmQgQFOH3+2SkUymRkZGfEuYblzIvtybjHhlUdRFeUc
lVDsKA5OtbwUgX8dh9E+m8MjDpZng2/uq4jdb+kerdTHEzc4lxXfzJw5dKSHAYfQMKUH7ByGiHRl
ShEAkfIyCgPhGQnEBUZJBwvSRqrbSBzxlyTMt741sXGaa7kHPa7pk2IEZaQoSw27BjEIECFfGwTj
k6LeGUCCp956xhzhIW/xHFzCt2zQbsIZyFtrR19wHDhHQeKuQ5XTdLycI9Nwkw3hUwrYZWjSe/Tn
D8SL88SzodlgNIbXwLQU9/CwrwxX7UsaQxI9qyB7ya34SeXqsqrmQwI5ZWSDlFqVIzJeMafSemno
EKJTUTFDSulC9hc028Gg+msAucd+wfirMXeZVVS4V7kbu0JOROaobE9m2B+NCVQGwdxP6PASsmKg
mlFeXTkii11hktTyQ5dJXlrx64ihBcKba2TxUZ+uL9DUguhBpx6PLbeGKo7eIoIyQJWaN+mFRKTu
UzztllzgF9Pl2I9yoI+AwXsZaprteMjYkNtAu5EwivYANdBGPXZNcJS30FNtawZ/F2KL8v4iLVai
DWMNMM+tq+iClK55GEb/kCPu0HRoxaHyFxOlCyzvJfJXbgCehkJUZkWXbaa/JrysMnJ3pkHvGLWH
3LMeyih6SigchrY7kDRFB8h+55YaX53CvdWNAfvt6SLzmguLUGuz/8Q8V5hbFy1CQKYNTIfYPinz
FkK62kRZsE8xGKBVFlxLLTTqTHj7xSEifIV2eyO7gypwlbcNfv6MwOaD40a7/7TzmLs9O+ZdXPlE
52UP1Rp1jXn1nyjJzBTCzHJXzxV91e8R/f9//+t//d//8zr97/CtPJYskrL4V9FDe4iLrv2ffxv6
v/9FWij/vP/+P/9GjN+2fEP3Hce1FPuGrvj56/NtXITy6f8A9IKDt6TVKfLAHg/BqU+r+1iNazvK
WY9INsSUwlpElZrg5i/Xtv9ybefXayuf8N37mIpmM1WswCehQG5ekiAbgfO5y/ctU3nBdI5ZyRZB
X1qFxSrpPW2VxRVIuhZYpWXiuP75nclD/zIoSveUD8pRN12Q+J7/643lg1a12VxAEmyHZqtj33Vp
enF8NYdpsv38Uob127UMSJye0nXfcDzLl5//9AJAcffuCL/w1Nde9C31Z1iQk1+CyClc7Q7t6zGg
nKylN5ONulEbWsDiBr8uvixYbz0McYfcbBr3/dXn9/Xx3SjDMg3HMXVHd5Wr68avt+VMKk+q1K9O
zhA9hS4hI7I2n19CRvHnUZZLmLbnOExChtn68OSoDfaGj83OKbQS+wVgOuaSMda+VaKB2S/c5TWs
MdsyVI8ZstmNq88vL7Pr58vbylCu4Rk2D6dsw/ww8xFpdYNl6t1TEIH+zOB9gDXRvFct8tR1qpS9
//x6v00qBxCoYdq8bI9x/TipQhX3Ud8PdG1ChX24VZd7lU5YSVWF/5eX5354NGWYyB1YVAF10/dc
58PLo/bq0Rmc2lMCziuLaO/10dqOsYrTqxNVZ/cvUeTjo8n1FANp+oZhG4794Xp+UMHcwgEGbFt6
4WFFMik4U3F5/fkI/j4n5TKu7bA8Pd7ahwmzwJEDv8NjpZPdoC4dxlBjnOz5/+MqjlLsdSZgc+fD
vBiToQVTzMO0rpfezEtIG80YvPPPr/LbumfMgPLycnTg07b98WGcJM6abHSbU9OoXWHZiB4o47Yb
mzsRaKRlv7cqurC6IG2WjVJQGWpclpfFvfjLnfzh7blMf8cybRaEYcts+ikCJZ61NMaimpOne2Bc
rpbuGjLTCk1mDAIojQ72itoOvQSRg4rjBwzuAT3Ff5lDhvnbpCUcKNPQFcuEBfJhEim36Wtn7KrT
SI1cWTuNqld6aJJmk3OEmHxMEX0MF3C2jBGWcKe/BOI/RiPX5J2bjs0U/jC5HD+3m7xgM+oQuFhV
i4px5pp2+mJCchq+gb+n+8WxuYj1v+w2f3xy27R83TbYC5gQv74ALXQ8THXH6tTqTXvV2iko+NoI
L2ZqJOeah4RDbgKkMy2zB9UP0a3R3HnTN4W1rnXQI5/Ph9+nAxPBklClszG5H+8G46vKclDiPWld
eTOm9rGcvOc2arW/vHDrYwAm/vO0BguNa5Hker8+dtWgmpPaqiRqAPPLahJHdz3Suuqy56Wq1sq9
magPgRSlpVttxrhD1uHFbzQyY9DKZN4VhmoohVk7kcDoo5u0Oy+8r920bzluQzyZG+y+qCMC0/FR
jsj6FRyHM2Xe+U6C0qaN1KLzl6f6wzT65aHk5z8tptmzdTeBgH3KgQd2JmUmpH1MZK8b7FXf9Oil
Nf+WRn1M4T6M48doH6QV7nWhhwtf3+3pQBbqCexBUbw5wx1/tVG95dj7+SQx5OX8vHvKRR1CmDLI
EHz/4+Y9UVswURWoTnoUpRdBatPJmwEIlFY37lNT71ZTaLpXdZrbd7mjgnVvtsZ57IbICNv6cqgK
bAlCZvOhdWYTeWhoGDUaLQdP0zHm/Pxuf5/Stk965RmWQXXSdT68FBPon6v0Xh1zL9Ivcjv07s0Y
Cm9SO8tf9ijj971XUYTiYmTTHqDbD2HMQ2YfVKaTncoiovYzLPtpzJCVSPojxdjzeGnP8RZfi0Ec
/YONUBdnG0GGxXnUnREo1IDGeg/9bHr8fBB+3z25MZP/Y5+GqKh/GIRALZ3isJSfBqNcl419Cifz
9PklvN8H+pdrvJ82fp79cThRbctzskbY08NY3hlObFLiUw1kZaM4M5CAOOupLSITBL516Yw1XJmL
vncuTae4bmwHjJ2Z3NBV2GlIX6N/U38furgEva3hbKpazgllseIsfZN1VbmJEEekv5eOZ1rp3iB8
97U3JlqCfX5btGpnqeEN9ZxZlK+/5lSu3cJ9lHcwm9qqc4NLliql8+XRyfK73q0fdQ0lMCcKIRc7
a1TmAcNo2tNQQ2spynt37nQsJTroqlm3b0IgjyrVnixHu7ChANA1eND77jqA5ZN1FlgBd0JjIL/S
xvIKn8EHXFnP0ag8KRu2ThS09w6qU3bEcb3QLziIgPVxsgNnNUwIqzBcZS5FijA7ZVjYoC/wEHU6
eL32rUurq9nVLozJ/ks28NsbNC1lc/ghfbQ987fUsSKTiw1wPEf8j8v1OE/Gtgr0bjtCF9t/Pls+
XMqzZRJ6hmc5jqMcdv5fQyU2hnMxVvN8nKgGoI14NTvoE1pt9ZcA+SFUyXUMTlfsajZJju1+uI7v
1tUA3nw5Jj6iToOlHsDDrxc9+ArZ0j5b3Bo52Xz6y/HiD09nsNB0znTK4Ijz4aowao3R1vTlGDfm
fGkphNpC148Oc4fR8ucDKSv3p1j84wE5yLi+rzv+b2d4HP0GYwiq+ejPE87XHq0vZd9ZKn61YZAr
dgbNSU7R0G4+v+6HiPLbdWWD/2m1N3pkzGnTz8elGL43hPcOGvVfQvcfrmEhO2wqSriOa34cxqFA
/avuXPeYgAHRKKWf+Z1T/eVd/WGGWC67mO97DB8p4K8PgqKtBEzdOVaD/QDwKgUx6UXaTQFhLsXr
LHL/csE/PdXPFzR/vaA9mz3I/MU5zi6qQDin3upF9Pb52/mQXsnbsbmGR3rlesr7GO87p5x1DBLZ
9HTtXmlXVebed+rCrg6fX8eUm/0w/X6+0MegHw4KyT4kZ48FXf0Upfls2mrpW141uESF20AqOBra
BEAmEHhB6MV/wEVrSGpxXps0jv8o9ZUPYnelQ4pBum2lecfPb/Jjjv1jNMhZdJszBmfUD7tflaXl
EriMRlvsNMJrj+Gln2KAi/IgukZ7bqUwHgsI0XZv3uQ0ij+/gQ9pgVxfkRYQEXgrDkH21zce6Cm9
7qCYjrPlgE7MLrNMuyNVuYlExqjGkfDz6/1hhlHBUh5OVz578sfn9afY1NpunFD/TI0rzLvSI53y
8i9X+cMc49jIoUXXdU+3/A9HRycoQ/ScvfFIswYNNcoLq6Fv8ObVqnGdDM7l5w/1h5jq2IRxgzyG
cfyYdBpmH2ZRPI3HPsa1MG4bzJX1b14/Gn95W394Lhfdaw9PWoZO//hcyPgHC35T07HswkNp0cyn
Y2w25XZ0jN3nz/SxAiszw9UtE06L4rGU++Hg2YdOk9m1OR5pChcos/qVQ39HhwMYpt3bNNoIrWq9
AXTM9e5M22kwAKU8+PldYLoj1/mwjH3cNnxqYbBOfwuCGZLzKQISy3EYx27v6zp0MbQUjVetH+E9
YXQaX/c1O6cL939d0XP57uOmcmj7QrvSy75aLb5rXSLQMtCGzbv7dHbMizrG58FcNPParuNX9Km+
lIGBQVtMt7GB43tl6QXIdQ17iaFz0O2GzQHuD23rqcundVeB3DbaHvmXqGump6Al6wGo2sDvVuY6
REBRnZWh/eYh04PesJ+vNLuNN7VWGk961SX1OrAN9ZBEcXqJYKdFm25udoNOdQEK9rxBZFE/DHyQ
ksLsbEzHrS/oTXF8rD2YyLOWXbtW3D3g2ZZdziPpGq2beIv0N5KQaKUBj4jydVHDiKZeC0yA3JHW
Xk2mUVtZuLNYIuuIsgP8osS6ndrOQwJhmLNt7KDDVrXqee6aeu9mKMYnCdYAmWqSm7CC3FaihLYG
khduUuRuNnENZy8KURYnDzaIlXF/lg5JtwoTXT/MHLywZ4RLZGIT5djW5WwrlMMi0EnVnC97y0dU
sPPRnR17tfHGIIFi4UN5apdmnRcDhKkQVFoYWvbBbWvjZtEmdWhG8O3W3OPotARYO1UFtmkTnoBK
jOUjN1FXCLche0d6j2YRkigBvLwtegrzrY8Cxd7V4b6GcT0hVWHilxCEHjp7s7/2LRCCRT0u53Q4
sNnySiiBE0m2kwzzrlcFmjYU3LM1/gSWD5ojyJ+xNVqlsOnyCv5qR35+SRdAa1IAaEaV2XdJ0rH3
ZP2TYUbmV6iNyO6hNgQYlny7BfeyTZJ8mFbJgjI20BmTyRPPT73m4PvWxHTlqboH4B5V9lKXao7W
ALsiRGxdC7mrZb7ps2pGeboZj9OAIDcJkAL/bY/+/YIi+Tcdsb4HVVgV/agwnYY7vU3C8z41bF4k
i2tjqUnH+qkPrNusQkCkU2N14SQhTq9GrCPWh1kMKnNsRglcSSfJnXNEoxzQYLZNRzNNjS9NvlRf
Fh3wYVhroKr7IkmeOFLa5xhd2kjkUqHaJ+MS7yZQElQ8/HYXDBUGOXY7l/dF7pNEGTXO7RDzUcvx
Qe5ZrZEdyoaVa3qWmBCH2QW+CzvZ0StGIYCuLw3+hLZfBa9R6jIdCLoc1yCswtde3G5tJFiA/BVY
HaDXn3cnoHtkAgYCTQX4AwUTR34A0hpIoYO0Ac0mAPtg+fj7NH+36UmGKM8GIKxqgKNRjbxxkGy0
+VlQrAotHmJEfe7yPocZIQx9WIHbS1LU1uxixU9gKtDbBtwXaq9Zv1FBIehiUWUArUwHEqivAJVI
9FBKABYNzx1Abe48qKk6N4avdg1NnZ4qaLCNAwqLz6P0csja5MqnHzt4rxOA0ncNQPhy87kg7VPc
UeMHQPAgahc65Th8QSd8CUiDwtk5SzsEr5+B79M5xQNBDENaPHgtD+o9Fiz8e288W0O7hjDd2f42
QKK0VK3AoMFOjrWBaQYE+2xG3gJOhwDtCoQWF1/HWQdtMO0EUNzH2YfHF7ikiZZR06JhhECNOH0b
kDQDrBCVYZyVSA4tdcb/tqCy0NA0GV9Luyzi4MJ0DiMGpAa/7oT6W0/j27MGOkuIcgUmEhZzdK7G
GsSwnd4ZRofCLJTlKixKytZzD2fRo4NHpDzzFWpuAQBhytjkUSxHU2q2NWY5mIVeDimUKsu4ah1v
lwX+d90FPBlkybrG0RKlVO3aLNHU9TJKJWZ/xa50jonMztAADAp1azTQ5csuY5p+iBv4tynE/9RD
rtmn0DYSrWvsfQdD3VGDKUAhR9caUDHFmxWMvo6cso09k1OlF6AnL/zZfdVoX9NjQmdavy558zKE
lqvdu1iimVb4aiF3pCfzOyzccRA/zLrwhkLKJUrw17gBMLbxseAWWLffgtS5Sx0MPFSCdDKkEmCL
M8ByoYVZL9iXXwRD+jCF4L4B8gO7QMkQY75zJrIelZcdEBYFbAJILP/COy27DuE3hqjWz2NDQ8Dq
i6C661t+Ta/CjZC6SGHhEQlKtze+g6q1QESquiSEOgKmBT47zTeCoEMycO0287kFiFnAhROivDQY
sAh4VtN4XbKwmyXbRGkn9pmwAoSOt29iKphNcxqznMwDDXHP2BbO97F/bJlcVhTuCkQL6BbsFnHE
ww8jHB5oI7AUG3jCOY27Apy6AjuEecdWivnclUxWfG5ljibpi3C1ZOpPM0Dmwdv1FZLXva6eJPBY
o3PDaIgHqFzbTqoHkMo25RWgrCs3B2OqD0cBh0YV3tTGbQ+TYuZH3px/04Dou2CBCDMFyCW+J+Ug
SaSwzK8im8EyhjdxjpUFpOKTPiLxgzVlC8kCohIWZVAavEUA4wwSg9EB7kwWcJc2VCePt9qkxOoM
g4c8wIR6BjPObigfWVNNwlYPyhRI4R/kdTSfE5Ay1kag4qqx1m1jfUWp7WICEigfG1oQ4Uu0Cunz
4/ch4RSwWOXBG6gBq3Y7p0iGs9DEIGXaegQU2E49UIWzlGYi7xlt0K+Y7MlsQhdxPYASbzO2FjQW
mnjEqRj1G8BzRd7tW9IN/mr6yXeSy0PLm7KrN94ZmyZCQyQZGgCGhKOZfMuSVRukT7YzzgdnuWfA
nQeJKXFS12b6EbD8+F5rbk/EXU1B59O7k3CKkgFLcwFC2QbqGuYmhMUnU09mg7A3eGioSVhKK+ls
XbpBuWO55B5OyTxiMOnnC1AvH244b4fOLIHxpe/aDfO9B2oihB56AqnpHhR0KuFnlf0ThYRVEYWg
Ucf3FVNAVVTB8s6ozMDF88tFgx8l03AMc4aB5jPqjOi0BNo+V+E751gIurIwHfcuMGq5m4QDLCPb
UcdrSgfMFtrHmKkLHZBbwDSoQ9kggK/AnIrjcjVBUOOIye50Xekkns4DKPoKYFIWoJ8wf4dSNwHO
ZJeJYEOAFGt46iW4BKm/WprgnZ4lYHVIMEL+/EFfInjD1OUvdOfPALA3rMgoUSe+AtVb+Dpwx5z0
W4qCQnAZ5cOFlpD0eNphBPvZkntWcJqEDCN7z8C8Y46x9/DhCeISWxwzzbfKtW4aDI5sRC+gq4WA
UzvTac56/L/c7cI8l1HhPhgj7okh5b+R/ljzC+9DUhRPEYoqxD6lX8puygqkh7y11D5Dk4+BZPnD
mWLN3yzh04gAmR+iRHFy6+/KcqGHfIFzXlEw4Lu14mkwnrlJ30bGIMQdzTzE5fS+L3L1d5ks41GP
YlhI5prPoSmF1KG4xbfv8RPtuTOIUZKfTDOGXwnQVQhp4Zcw+wJtTm6MqjRymMX7fMzht8nIanqx
GWDec7dYoAn7E+IkgWhvTvrWAR8FXggpSnfHw9MREaqHr4H4ikshLuTFo4RE/jGzUVUd3irKCzp1
pYFGyWAF54xdBvODaQi8y0/fYnitgQYXHRCj/FziBFUcYegQ14XFOZNidJPztCxoQphXZuKcyAHg
WHA54W24qbrlXsIUWT47uOZ5U3CYmq6QQCvPhTyf1x252LmrOGvK988BILnCuirJ0fjNMjmVKkVt
I8UaRwhp58KwYT+yPFgodwZJ3xTfS/4HPP+rAu9eznuMoAoLK5NwZZGvuwbUtCUS0kruroe5vdHG
ecUkk0cRmoWEC2IAcyNgsJzav+zKalcCsBOWH+tE1l16zeLiPyREtLV3K/PV4K1GENiAamK+9iTr
uET/J9cJdalMw4F3JtthbJorMOsbc7ZOfoZzX4kjBj9HDv/IFhqBf30PBEiFROn3IH1zNAnzPD8R
NSeNdF4mK90EMEu6xdzKRkeYYYyZxJLr8lWT/kYR/8YrLvDCucfCacOPJU/gQd8zWyVUbIgrci99
nt4zhwxSCdKAwbTWtj9LCumW9Uqo0iXs1al56SfU6FkWqBjBoIV/K2Mqq5Wvckjh0ia9luVIEIvI
MCUFxEpzgcRDIk4J/D0gSmZZ6M6l8L6TgFOZh5cEFfwfOYUseeulggLJdwaEJ93hNZhr0cGgkoML
dPughXfvORXZdVJIkj31jxN6HPwGQXuB+Lmg1SarX1YSpTOLF8Lf9JLDIn86QSY0J8kW5G+VhQ93
ulXa8o+kff8dJ/7oOL7MwPTkCeV44bEhM3zhD96Pp72ntc1UsVe06qWyy12CLGIL9qCr3a2puXfy
m7w4C2BnhHCP42KWbQQ3/yWUkiCyjwfvN8rCkLcQdT0aLkMHtjTFMmm6MIb2C1yzIHozWMtcXXId
5BovtaW/5gdDx8kDezRnAhbcAbzEG5RNmcnL/5e3WEcw4UD1f0PYfYdm9EEYRkBdVwPZKKH5DCU9
meum4GeJycw9/pApzOqUNc2ohtgsdZAG5ZU4zUFS1SWzhfDo+d7B6ctH2OtZ2F8nTnorlF/WlnDN
CNaM/oxvh/ZfrQdGNRxAw2qAZDhNVFvWzl5XkuMNJPh1F5+38ReZgZnxaMH7KJL4xUXWO5vyi7m6
HbPlwHcgMfzKH25svphTDu1f7RiLRhX3RJ8v/CSGuTeE/R3/OSDx0IUQuyAl/HdHibP5Wcjk8jxz
/lB19W0Nol/iD//EqmYEZP8gQqJXumais23IDIRQe+HDo2bdl0c+ZLr7uvnGx9gLHEpBED+NSsIv
mZe6kD0NLh2Dy+OxQ2u5teH7EwjE8OSh7Z/7+usMERgrOjIej4dEBxzvafqv/SNLneUZlC+O/sQG
S0Bh2ctMIgW8SBH7lQHo+p1sDPDTbUDvfCAh/vCDQAegwFKuJb/mn+eIbp8hvDpipaRN/Nvwg2Ae
zPaTSJAJg5TTb+iPVw4WffSQ17Ax+a60P8iWGXDMUXuC2pyP+BZJhioiDJ0ZYrUly4uvJG34cbKW
rTyYX1ibfIFMq2hGxf6FrDUeeoiAjwFhz02/8Xhlc7sQGoSFN47y8XL8Wi5YsuXn/IbXfMMTcEU4
kw1PlBkkJ+dSEmR4FsnXXWeR4yiX4be5pNCB2Lh4JxYvIhoARd9JAsTT0dU3vWw3zMtesi9yHJ6x
Q9xBKH9zcGcbEFM4lHAtGbV35jwvwiFFp+yFCehWkjjf6VYSPWSe8o66cXzup2rFgVu0Ipjy74sF
cXKI4cQNhJjP3gUnEh2RqosIG4MOv085AMVk4p01rcYi2sp0kf0bfBEivWduLsGG5yAyCkuB8RAm
L04HO3IQZoQEUGEoFRyck9HYDNDpJOeV2cegyjMwHqzi2bwXUQbOZ2UCVpGFzCBJ6qfEuwSxAS+U
9yfTk52DrE1UABzspMgOFuKfvNsfOhyyaMZaE+YtkZbxFOBPX17peCpYFBl+TAl5+T05BFcP/WYt
mUen4p2Z3qMQgOclmgsI9yuRCKgQ2ao5lstEZoPhvlJGEAdaGOPQ5wMchKCkcQM8vbxxfoVb1Esd
r43LHpUGFlIfI52BoJKkCAhMA8rdsN1zcV5cQnrBl7bAzhl53gx2K/L0jKmks/w2tVVRurCgWLBg
JgyBUOGQx6UnlS6NzHReMZ+QQ3KmkPD1XyaFJxJ8tmHYx5P5mg7XSQI7iDvrFafh2jAueT/F0j20
wXLbJ7ce+ySgrvVYc5Q7zZAxm7E/eHjP8cWicAPm8hu5DQtAkp6Bs6yMCs8Nix3nkJqcyERep6/W
WBFecc7ZylPrNcf5aatGBEBj55rH47ms5QtnAPOscb6Qs5GwK+9+NLMtAyZJIhcEFb4Ko7sF2icR
58fGqxP+GQ0GqQRYl4b+VexopNrdmQQofkmYp8znKDElf3Cxa5QAJhkpI4E9MMHCk9nNF2P6fsaR
7IxvZk3aw+s0Odcy38iaiIeBwlUFtDt7mkgqEFolIGmyaGE3scJlvQQ0weSsC012pOvGDVCXPzMw
D04s7593cQqjx1naPpMkgSHOhmuJ7g6fku+ImDYsAmcqvg8DdrGlhQqie5vEFlWlE1ONb0yxtoT4
kzzKhCXwmoO/dtnjTfjdVTO9V+eYRXI3XCPv4W53/k1j3+nBC2qXG1mpQ2Ntw6a+CjnbS2WDIfrv
FKNYCLSKCiaBXUobnvsgZ1QUesy+uyTwDRZy6QGq2u2KCt+tRvGMAZCDUwEn07Z14u37xLNuhIxO
sPMYYlYAb3KIsAFmncsvi2CFrA2ROubykxa8SJJWtpj0ldSxO+bNI3O+oXqTdHfyx5ia2KymzoPV
3NRkVcJNdkLJowbz5OjnPoYBS+GdSdzDMVmqC/NY75SNAVy3lRnBa5bHnaz8llMIhaA7JhuvYTKn
B9kJqxnFyDTccCcZGsIlJQgshXi1ASUlDw4xKF+E7yjMoDEoT8I5q2yeI9Nb9YN1LnV8mVs9QYwr
ZlBK2GVbO/vuu+KcSRx0Q5S225XNMccAgJ9Sg5xj+Kw91duR6mq2ydLhPg7j5qzv4helqVfePMqe
azm1MevcQhGWUWkm7pJ1V4j6FMC8FOpvgQ/Pw/jeltpFEKClmXJYdx405DZ5C+Cyt3VZbd9lmqvm
skTabyAra5v5vnAwFPHOzLx8NJhFrIChvOJkp5ftJgoWzAy0N81GvdErqO90B7eIniUrL/IEc/mF
9qR+tcBqMqIXebUBakIcc3GpSk/je6Z37Ahb7IYSr4LiqSKElOE/MgDSNpZaHLGZhyMm+cl71S0e
4j1RQEYy0cLtaBHDtbKX5cdslhjMiUTWRaGzyeve3tHBdzH2P44UMaLj7EOzyMekCHWhGIwKV7Ch
8yD5EYjXVcveZ5AUREt0aoOXLsZTj9VHvS4ZG4SbJwgr0/ub8aMRs164OaCiJqptnE1WfjIdcxN7
g3FIV30vAYeynAZt3w6wwnkN4aB6GdLjBm589VNYmXhCLViHo1BISjYQQjQqAh5f7efUT5fwiqqX
BPOehMS1r4tm2RhmcTWQ5HQQ/TvCxEJinkn7Cgl12cEJAB2q6i6EmwD9LDno8SoXZOA91g/yhOu6
Q4uNA7JbYU8WULbTM/eGekDIOb9Amh4uDNIZHaqp5i6n5nrGZug23yKYnSP1VGJz5COKPb6EFMNK
AqI7RXuLWerZFsfuDtt4qhA2pQWZnhLK2MFK9n0ypVVr6qsKac7BHHYw2F/e7w+fgH4O16HrSoq9
kAm4cwpyETQfVZ7BjyVhhAp4JWdBKOV10V5LaJRYIcG0DRJpXcBgMyByA4GY22dIvUgBIGPOhiVP
6yf6FXh9hoGjMFCzNZK3m65CQjV9Y11KQKhLVkT8KtNVAvc4Hme493X4D4VTgnKCbkcJbThOp51W
Gwf5Ux6FuWOwUgiAsqKpGitT2G3ZmjE1qVF2xgM8X7lO4ulvEtA46HvdkbdFwjG3/WGxdQlDkRRa
3ssUutft9cJZ0cRc2WjirlDYvWhbjphl4q68qmOj6cAW3qJPgRZDe+UO4I8CzhrYavMtNskMHb0L
pg7jErjt2u7vR4w/XeYVb66gj+eZ82aJ2A7SxnhwyuwCH/k1Fb1tpNkGMhIwUTRbYqETqnMOmhsv
Ny/565QlstbCIiaFfmVB5WjooYbHNpQzY7oAt06ybkR5sZ8uaWpUMEYf+Rx7ZqLKQ0o6RHjuuxSO
K0xjWCFnJg4KCS4HaH6utNmAVkhEK8JeSkZ6T6WECWT9I5/KHHVI4wNE6ZVUwI04+Boo57KjnD46
pZJRJpjQ2qK2251jbbmdUu8fi83JYn/hJGQhsD+7xbGwTPbQBbxdsE47zN8rH2PxVmS2FyCjzDTZ
FN3wObesMxfGGq6I72Va2RNAGjyl7KKloY7SLspI2DBZ2iho/D0rsI0hJJ9kQdtpJMewskKiHAGg
KgGhPO9kNxVnmAihRUmPsIm7MtphrdeLPIEEHS+3LxDwx0kMMT7TWY9pRX5CCSmsD9Hg/sPdbXFw
MjOM2+EtEhcLEc8C+NZlzdogppgZEYIVYFbRpSK+yI41kxwxPoTVQgeKuewwebomGF7RR0BTkjaW
eWNOw3HC1s4dv5XxsYPkOvcajjcogFFus2N43d5+woGobq2DbPusAQoZIgIxEwUD1OnZp6QnxxOm
GeKkbEN2fldF1m0ZeTcW9G8z8S6XwcX9uVqpEsdYnri37bMEUQScAQkDMU3ubOW6xsrnZab0uSyo
nrrfHJuhO4V9ekjgGPZ5gRqH989QfGM1eBjYaMy3uCbX1Gk1ueyRYcbGTW9EMhNFQ6ajFyRRO0T7
bBh4+elLpc/3FYX5ogjPKm3csdklc/utjJ5kRTtEHG+B608JzO66e2xgfZoo/aZp8k1K4bIvT1bH
vo/Lhhb0a30cEfttd5L7FFqA9P/8YMT1g6tjPBjRv0rIBosSeVgrpyOefaUUgNmZC1m6OtbR/FLU
DjiBR/l9eQ82A1tQIrSQ4BX+JMqG4U5SriyprxPXPjfRYnAWMonUwohT1HDwMgEHZtCqpAIcRNX5
iN5Q7ZHUyM40e9fwjrdJG69NDce+KIYTh4O5ZBtBbJ579kKPNHvoZsM5m6v+uDj1l4qNO6pJtjwj
+pL4WJFYU/LSGy4ezPre9of1lFvXI2mWo1AYJtO1zfifMXF2EYGs52Aap9+9OkU2Jr/AFvS65tVn
SCvR1qbSFGKaSV8h9rcYaN4EdIF7pq5BZ6MwUCz323DfWcO6ZqXBhkfHn7NvkdlXS1LQnZ4im02B
VkCFUHvM8PrmvA/wUpLrRpgEhvgIh425z8DKoWR4HU3IzvSK0nGJzipabwX7kzcvd56iE7xk+jky
+w+V03xPZ598umArpAWS2Bzjon6vpTNTz9+oqXyurcZdt1GD5Gvt3i9tBzgkfXAT2q5zfshzTuNz
tFn8hosTfzIUleFD7iXJCRaHLQg1jgZtCIDI9fcwUeLE6VFyHNHVHh0WnhoOjrjC8MvAm9aKnd1i
c12w+PBs7TvaXc+yCWYKg7Zw8S8Tb/5iNv1RWeWV4Yu5Lt03ch3kNGltYndaoJPC1PXQb2tdfmm0
R/A5ZEd57OGxmDzkQXvU0RXj7Sq0QXy+nNbd5Pk4SUzdN0tsiHP3eqlQ4BtTbNoxWD6bqpzpTgdV
2tH1gnuaKm8Tt3zI++HGR3s9dZ+LMRHhbnAq2A7KLjF2yO9O6fJ9ytp9RXLrEvYMdssFQ8ywVWzZ
+tbEWoWLv08iWRsOvS2cS5DjyWdSR6izVn9voUqOcfEurLFAqcZ6TRzeKU+AQt1Lm39Buw+RKI46
RGGVouVGSddLE8IMVHyjQRDdMpKXLhp3Mqc73fuisH62OUi1ebCLPf1r5MR30RRf57Q49Ex9RUv4
qfK6y1xCADkp8jFgChz9Xiae1iHaxweJShne4OsCYwlitGSGSfHoastK9gmXEnduUFknxPWkw6nN
ScSoxm2PWQG+OIR06tRDSZCUceEg1ZM3OXTrfK+70MUwhf+2lY2vEk6tNjr0qPLUAFT6azl3ys7g
IxbleQvN6PmBoF+MKEAS6fGqOuNp3xJtegSKxPRGf4c3IimRNkUcoUWqAU+KQVt2Y4NWf9jNOzW3
+9ikL0VdAt0G9EDQgOeImpbfcntoD7GWIV+aFtZqQVL7aGvQrDi0TtjkyDHOqKp/wsF/St0CA67l
XA56mQcCYQ4vRhBO5mKubVI/LaxxltJ2YjwFb5mTDYdwAjWMh1UgLnt5cYd2wD3E9askwvmIfKkg
loNcAZVUPjiZuvh/nJ3HcuPItkW/CBEJlwCm9JShfElVE0RZeCCR8Pj6t9A96aIUYtw3uIO+3VUg
wbTn7L12ymcfBd15x92lQeqD0o9+8WnBa1Zg0m8EB2evGb9Ko7gVlrNdVla3JYhZRU/9HIOUiay7
qULFyh4QdDntAft6OTQRmntT0jYXVnkd4pwjOYIutgHRtabDy0GzfURkxuxNo43XLaSYfrxitj6i
VwCdXto1lSf5PSjzL0nh3LBvXnEu2lZ0dGvbOfpkWTRud7Us1WRO76KULoJk8oeE/1HE3Zpiqah3
vb+a7YCoUQGoTY/XI+6brTGwkmYmpJee5N997bQMLKszEd6b5cbwgefPuCF3HVjUFdOcYVhCFJjG
0Fh7zljfMkUUMZeG97MrDPvaJOuDtWtEGyhr+9vUxERsZ67M3oDIyE1jWMWGFoWJZbByNoSb97TK
OrnvvGFc22YmQIUiMxZx76z4kWlAy3y4ru3W3zBYNW8DjpTRewG91eVInZQ/VMqVpJN2fVugKlxb
ynkJonJJSAp/pyL4Pg9N91VoDfFkoX/7RTw8hEhjDkRh6asRIeNNa3FmJA4k/SbllAH6IDTH7AQ9
W22Xa1K6QnQXdruv4dTeDLPngwBKBv5Fbm2Bmsptn0C7B7UBWarnKr4GaQ/hMWmKHMYQs7Fr9bC2
vYRzvmVZx9oXr0rkaAKHMVd7y1Xky7d9uaR4a0oHJBzPN3nMhE6JTr2zyci9qschvQLlLo86a/Sm
HMOcOef4104bcnKepsIlerSX3yWjakXmQratk9h51WOt6bm5Sfjil1P/KFBgPvgS86xblcZjAn2B
X8QmQblwxxszHMFC5WW3yZMpfmEUKKKKp3SVmIVxmDidUdeXxkaG8LNnzX15sNrwIXbr+gbwdbhF
Lu8tsnIxPnZ+5Ya7xkBFhEzJV49SjMCCSjt+cdG/VlyKCKQDvEW8ILfT6iidmbqE3ab3/BYKSFFL
AogZkh+l0funQNCu7NiAmZpzMTaTBD2Ir0wY2U2w8U0j2nq4h6kJoosIC09sBw8mvIcGYSVG1ya4
pSKppk/TRzMMe2xPbfaWMqDW6KBoqBl1dj9VpnXTJF6wNWLwsvOUuGrVTcMX5XrDAS0elANZBCO1
knHMyT5oHNJqrMyaKNcFw31WRyyoVi5XaWGlmxYF86br8nmDJSN+oJ7W3Ice4h7oQ/NO1cV4E3W+
/zL1sUMxpkiqYzDDulpJKzR/DyrJH/KyUvcmpbHrPHZKsFXmW9Lk9YOtSEtX8/Als1v0iB5hJqay
AHaZs4/GghpU1yM31G1fM3QwbWovAx1etkUO08iZvuLy77mScjAAo0FHNaio79SS5CEv0RsxYg5g
43efgSjGp7xkTYN7l97XqWVeFS75DCie8yeT2bseClLb48QBZOp6I2K6UFzZKMKppFNRJpQMiexU
6ZuoFdPNHNRqSye7vQ1kl9622Gbf0CiPu6jiktHO47VUHOJVh8na4Rdcj/0o9r3PvaAR9XgtZvYA
0ED9volRZdKGt4B49dVQkEMTtOvaV8R6YSy6HZs637sZk4r1B1mk0QMdnCP7qolpr4HFAoNLEsmb
H0aUqzUpFNHs0ncmzgp/l5g2kGbkSnvK3WuIBcT0BICPbCO4SwQZr71J0gln/YD/zqi3aerIdV/0
3MDq/Lty7O6YLGkX+AbnTToJUi7ZMndD7qf7tprrbYV2f+N30+/OMoZNFdkWBsy8e+yyiPFio87s
x8b8GbKd/6Z7Ee1UoNWVyBp/5Yd+tjH75EXEWDYIlyEploTiFIG6F+fdrZqU2vWyogHj1Mw7gPfr
Pox7tK9zza2M2kldRhnN4pJ2jltaJJZjdgixOUP87MgyXGLZicCEUBgxwgdWj1WrCx9GJyTLelb+
NTFALR3e1mHT6RdFupNSZBkCkmyNJDhEwvYO0mEs9xMlVbetnDVMLwrDjHBauTbBwpAkVm5etRtA
NTb3746Z3krqD71hEMHCtQhLkCDQPlgkTERam3Vd/ZGCYkyRN9BmDMTdoix8FLIxWsGikJxmKopZ
2ZQyq4tsA6zTv6YunGFrdBOuYzOYHGukmUUkH+MzD7YEyPQb4o5YjFMz2nTFGB2jxqD97wfJLs8R
wUeD2W4iW8WPLgGOIEfz8rqkmkeUr6UAIo3ovwu/osvsdu6tjMrpOZwQwwQlszUa092Q+l+qSLZv
GPvSFxYjZGUiRqbjxmBzayYN2EIux0HfEPducdEZU04nJV0LtuUR6hfytpgy2qpNiMHN0JZRGgSO
dddJzuGhXKIS0Mlf4eeEr6e89hB7xH55ud/cFW3JwqHm+aAk1330WN/JPOkfmPdoq8nieA7zfAnB
jMSTnWi9Y98d95C2+k06swcl/jy9Jiy1X2fOYMhAnWijFkHzEPSoXOpY30eJIR7i1IEWzbYFGdFW
HDB09buvdbnx8/5pnn2imE3qFWEL6qrPiAARbZVszQrVWEWyyzbvgJi6eoQ4lhd5tErhFr2C1kMh
71jZVtPGXxvStjhcBd2xrCIYJLCLEOioGJcARn7yk1tq4hNi9NCtTXD6ffOcjtSqstqWD4oAn22h
I2/dqxz4j1lylyF4a1VyjoRRJXPkQt2VbeR/jNCgqGnAVvC8lORz4j+OFTDEzRhy4gaiqnf4prv9
gCLqJpxnNCNj2T22qRRbq2DHaXOruhHRMD7FrkXdenFQloaVc2HmmBFZQfzip3V2VYse7fXgtl/j
rgIC2LRIceJS0F1X8mh0oDfLwnTuWxnYOzBGALPmGYL/HBuHJO4nlEWjDUvESaY7BOQU8rupWlde
D0SzM2nW1YBjQQzmD2WAdyNSLhe8ATnjqMS8wq/i3gYq72/duc+ePreuvPfqYA40F4QGVh3Ttc/M
exyqQEINRnivB5Cm3CqWmnflBGihLni733uqeJLHgzzXFdhkztxOk9KVp8YguJ/y4KDxiBC99Pl3
ee/k5Ak+xvGAy7RlumcuMb9Hqx3g87xXaFVDxDQzhww7yhaEdmBTHNyFDKbPn/nh++PFUTMyMQC5
Z9+KsZy4si3D+0njji0JCftugMZb9KefP2j5i/42GFkLWQPog+c5lmcvr/c/dlEuVUqXBY0Gcmi9
Qz3RLs/YVg/OVNSbKKScEpeg7D5/6DmowMfFLAEY+Q7+0cWqdk6ZIJa+rOM+esj+lW/m/wpNaLgt
6qOgJtHuXxg3tZ2ACZZzovUVQtPoC2CwjZ8SN3KJNfKPa/X8VTCSrMVoDWFDnP3OwEVmod0xWjwS
VHlQkdBy/LdZtHSCiyVCYtHHUMbkH5YqMu1MQT+nA57JD7TU9lHm/QMnXnQ++hsle6rRS/Fqgc3P
XIeW0lHA37FUbU0ulcvfR+l/qfD1lJ8aupT8Bf+4LYv8gqntvVGPzR7XKbeMxUB37j4UOMGi2Bvm
O7MiSigKj33PGScv+sPnv+5Hz0E/Kj2PHZpHnY1dlRY6k1k539np5GyycSA7Madci5Tk8we9nyRS
Ckd6LiUs5z28SeQklpUhN+/MTTmUWbH/T13T8IBeCie/kQtD4PNHnk8XVzjEtLo8NkB+6oqz78b5
SE8z6vBTTTUo6b7mYfSzp9c6J/4zHI0L88T++HEwaESAQ9Y/tyEKV0dVU+XiZEcuibG1Il9vEj87
yNxm4D8mfoPURm9U5T471YQ8m4ouhAeCQRXlObPA2WM5ZLp5RN7goesDKIizpCThEIswAThe+skt
1/0VDrk735y+eXl6Zc7VLzA0BZDUaVwRyDhs52z6AX6HprVZvukUrX1ac8QAll3CBf78Hb9fb6E8
mZj0A+EBojlf+ypTW34qXFL94PfBDc19GiCFZyGlgbUjXY5xeFNMxK99zAU1si7sKO+N5+ynkisM
az7udvPM+zl5HvHOQPru+jwy1pUQ5p2hSGpjzaJFnBIH23a+RNfe9+6F1fiDhRHbqelJ6fuMavd8
N5vpzNZpp827FOPXwU9Vc+wsr79TXa8XHyTNcoiP3uNsIqtWvZMcW0FYfEQc8Xq0Sr21O0vvZ84V
KTrpttpHFL0f5sjzCe2NzR+f/1LvJyBbE1AoCwiV5TnndCizbWQrKbHccSej/0Lw1UoQW/hcNAu+
0unM7efPez8yACJalIyxG9vCl2enisylZowQa7hbKDjXSDgje+30qAAoD+TbvqSSkieJunPIcaT/
TPD3hd/n/dLGfsyOLDxWAc88/8KO6GxNwEd7F1GNPUx9DfmAD3ooalNfsFW/H4UcaliwKUN6Dmyn
M298zOk5M3oIx34VIA4bElVwFyic4Vea+/Zb7ycgqGJIU8e2GtsL3/OfMf73XgjRTbgezm5hSjaN
v48FplWLpJkYeIXAL2uZfXGtm6LbaZIkkfVpO35gFaTZRJFx5X4bZa3eQDuHe9U3Bbah3JEXiAbO
GVGJM4MnbWiMXmCCnBDO2UfyK6mayYwtmMOQ+FsCZvdkGtP/7yGWpNe9O+ijTAw6Mk48HQNvbinr
FmRNwLMh1Ec4A+EqcR3nq8SN55/azT2MtLlzZYamUeKscf3tYCUvTl0VDxFSgK1swJOPZpPss1Z2
j9OAnLRujeLYwhG5zrBGcKh2G03ufebTuyJJEpWOywQUPVN4HEsYD2HRXkVBAXcZoTyKdRUF5cYS
qb+0UpL/eUf0WLocl5cEvcU5XzqtzqpdQjXknaMc42Qof/4mWQGem7wob4cOOPLnE/KD+QC7STBW
7MBlxTrbDoNsloqfxLsbuD0PeUMevT3T1hXlhfOw+37qA4zxF1gD9374GWfTIbPaRvuR55CHN9H/
UmWc/8AqrJ7ius6PaZgOJEE0aA+KI9Hv4ddCG/ajbdvRH20YZFh4Q3ftcuE9FUKrWzeegse5jeUx
jqrpLcQn/KvOynQ7VOa8YU4QX037adxzR6JfwtXgNXRz+2BUA7ngtZfEd5EbdLCyJHn11Dq3Fa78
TU5G9lMo7ewU2DFG+GjonqfJqb57tTlgV81DhLz079g06wrQ1ZCXOKYH/6vFLkYKwDhfy6mnzW/5
7bfBC34IKjAY3IeUOvU0kYvd9NnXwc1vqVBSmujMac8piFzTOe39X43p0BAeCK34/Fc+v2ItZzlY
JeyJXuAxC89mHq9TtcprGtzy2Hxn0maPYe9eOuy8X/AWGpAFe3TBYb1Do+Q1QNyG+vZdUprqKimr
6pUkHEk71sxu26DXhJctUw0A6qXV7t0+FgjbZqELuENy03PPdnw77qy2NeryrlGpSYpdQLTpaqTu
h7hrdrYxwIk3SskBhtbZvQp05vn7Pgty8lLdApmWwHRP2wIdqdJHs5vcYzia8cPnv8L5h/z3V/DY
/jzHdYEA/r0kK/iawKfr5tS0ZrdpBvdbHkV3jVX55KL51oUJ99HTJIAmjnAOWNTz+UY3ueiJiGxO
fe0yF0xvDzZ9E2h7W8eXDnzmhw/jZk29wId87J/t66DhRyI3CL7ygRUglkUTGgYoJeY2HY5mQJB9
HPyuzZrB1/ruJsaodJupWaO0KpKd0YwRSVnCpv1fEgOadOnb56/eej8DHA6CXJ5MUIEQic4GiOqy
1kyCXpwM6Az3xAY295NLSndVU8rqnAlpfUUPyL2vK+OnW3Yk2jUUrYGS9XqVIIp6rmVUPbUe8IZo
BDQTGfRVGhHNDTnt43SLuWwG6Q8bfYoWaZEt4q3pIuX5/Iu8f9FcXwQrKQhV4XG2/nsMpW5q101M
rq4qh9ehnrditj1yGYE5FnG9/fxh55vDP3cl3pqEHsr/7LOHcR+ZU2/IxMkpLMIEnexFJ+N9GEWX
ahjnK8fyIGk7LoxHz+VAejZ8ooLJFhvGfGrcBLY6qesUt5LrdB5vqY2jn0PziEjAvfTcD0bF8uU4
pnMeZQk5m5FTXppDIRA3GFNnf6tzLdYFv+uXz1+juXz8/57FqERYfCumBkAAYL5ngy8vZDf0kxHf
udRF0tl8ahZpTSrDH36hSA6iWhkPKdElHD4SIt3sLlYXVsj3PyUfAU6SF1hwmszzg3dMzdhoOjMm
79o8GPkElU/PiBiCC6vO+S6/fFWoayC/oCRTqTgbMrOfGzENofhOExx8M3p2dsv9kmp4PYSHcAyw
jCuBCMcwdfvcTEBePn/X3vKTnb9rBz7TUp0CgHfO55obNXU5/RAONNP8lkca+XnCNY9jwHwbxPR8
J0/l5J620d4fc/8XV/cODLvZXstCr+xOb6ZCJzcUD8QGJVxLQVwQvl4OrdpmekBXUhxQCRrIB2xi
c+rR/glolgFbFxRKE2VvoHGqG9Qy5GeRKrOdsg6RbB0E6z6Yi9tgMJ6qkMQohY5hn8W2RWRiGR1w
HY5X2RiEnDooz3fawRlXG/Y6VUUHViIM6IeENVlv7kTDK/V2wZQZx0kN8tjoytg0urjyVIsSFqRz
9SOMRrmZPaiOXL2h5BlGeUgDt/7at4Q8+V4kUH5Y7sYECY/RJaNu2IZyWquiIFsnGKe3iRe/bfxK
fRG4glcGyImjpYTYOkDed2Vs0D3pQIsktlIvjTOHF8bS+zELwpBrArhPy2cCnU0borgjM9bZdOow
BHBboU5CEdfd0R1IL6C93y+rDFVbcDqyAwpe5wuQW4loCqw4uUtDeT8rUuyjIHiuW3ktDffCMcC0
PhiiLHUWh1dGqHW+Fw2+Tfyf8OK71iHJYKgmHwqVDvYdncF17NmEkqZ07EGAoJuEWkkEIFTrm46P
dLKHqrswZd4vggEh4L7NQcEGPOsv7+a/BeQxTRMwQdbtqAOggwhndio30p+fT8xzLjEofr4zFX7u
wi4/03lhxE2Vl4gsCU9Ox0146ZuRHTjHAZyDOMdOTjJAuSoaghY1HX3uorF8LEfMlcTgUDBWaET9
Ku7vY6/DHp/EATpCgZ2/q4JjQNP+wTI0+o4SpS6+wjLAmh8Xd5RjrCdP9+UtAKXmWhX5H6vN5nuB
Qexgm0X0akcJNXKNJuILtxPntXVnZgHMC9KBOxosxKqMT5+/i/drlAQFRiGCBoukjn42sFNgSH7b
lBOJFQnqBuBXtBszL9wzF157v79QiHjHQuPgKV0OG4BBqdjL81rAODVN62hjPI1p8mJyGKZ1aT+M
8Xhv9tEulejHhVJcsczrZDIeP/+y72cxxVa4aAiVKMrT5vl7ePXJGESAjuUpHO6WeGh9F+sLm9u7
ohtja1kocOBww2EKn71Q0x4KyWVeniawluiMJj80ISsEDW27vHAbjPPIzIHclwcPoNe02M8jkPp1
cpMSMrZGeDtsSPFV9HlRylFZqFH9iPLbHOTV16AOkUR9/lbOJl3AhdO3OJISJUAZikyOv99KPRYy
106nnpWXQ5eREdXcCy/+o0cQQkKxbeHhM87+foRjz2WjHVU/m2Ob7PjW0b4lLPDz7/HR2cZjPtuc
azj8W+c9Fystuz4MCTJCTKEOiGvQAepAPHNHwHVLQse1LqinOE4eYk2yRurUIVmHIjT/fP5J3i/h
FJeA7IKHBrVF6+Lvr8um4BLjWHQnO8/VC+FaJQRKWkCMjUVemJXxhZ/wowfSG/FMi3s1N96zge3D
qUNRWtYEDWMoLJNDKVg34mwjXaLR/vcv5zP7YRna+P3OV4x47Kap91V96oFiJFep172MKQYRrGgX
nnQ2alimpf3fJy3//j+7gZRGYgqPbzWNJHeMmO67yrYuPOT9eZ+HMCKXkJyl2HU2+mf0WEZsWfVJ
+UOOVKV+rFoDuaVF3hn9tWjJi0Us+/k7/GCV4KkBxW5qscy5c86ljQUB0bZGgtZZw6/OT+yfeN+q
nWllLgnLrQUPIXS+u+xBKPZdKNQZTUawIXW3M8ay/NqiHHpL5xmPmTmHKO18KqUGRwe1akaXJtLn
H/j9yskLEoLUAG6tUp5/XlrLomARqU9tJVEu2+2rHKbv/ew6/68H2RzZuR644nwOg+us51L79WlG
N41nnTyKvr9xgrG78KCPdiJ+c3r89IfoNpw/KYxb6aDu0ifQ5MW2izENhxp9iQ3QIWpYBb3OfqFQ
jDkVYj1gp2j/+Tv9YNL+s1hRfuYjvCvKS0NP6ZhRFTFRhTzGkSRoq66ma2WQBS8yrS8cLD+YTk5g
m/82bOkMne1MrUooeGhqPuSo91dWWkNWMi4O7Q9GCtcum9VBch58J6GwugEARxQ1J3t5gMtisXVS
IFlYGOWF3tqFs4tzVsYV3sA2OhbTaXZIHwx/DvmB+woO/WZnyksz4IPd5e+T0tJS+M9qpII0j2bJ
SSmXiQnfnSa8n9x6ocBSZbo4fJMgMb8ooJJ3bhFo+PMUP3Fk0g74fNx88DtiNGBhXNYNDm5nv6P0
dNpixhxPURrddJP4OtvG4X9+hLecBkgMs9nKztsjjc18iydzPMFTXxtdsXLtSyvgB9+C3QOgOZ2v
5VFne2TBIRywmN2csKXl93Vva0yBlb0Zgmpc12UNdVGm+jngY+zrWtlrlZv9BpFZDkNzxD1tIQ7U
sV9uP//qH+wH9ARoli6iBgeU6t8/MxSC2oCE3JzS0j8GDu3iItItSq2K3lSYbFtbQ04cywsH4w+m
jWczNTmMc0R9VxQZ2zhEiEKyQO5NZKAbDZmGHdaQyL3w4j9YdXhQQCoJS6zH7vP396NsqhNyP9sT
a1zI16r7ddg3v+cK1wby+wtj9cOvZRNaycWZ5uV5j1Oh27WqOmpPbaQfuqi9a4xHp+gfP//NPhpL
tkuthyoPbc7zscQU80ara9qT3VTmS26IYFWFYfn1f3+Kw8FyqQ6SMnJet9Lu5FlNQXZSYnQ13mwH
ti960P/9Icv936dEvChszia3FXDoGEbdnXI7PQiv0puknJLN5w/56FfhdbGKmPYyA8/GANyLxiDN
uzvFCCOXPdYT6guKkQuryAfrM8lylDAA1Dvv2eEDDX0Elbo5TXOVvviNzp+9xAA3WkvGWo+NzOus
4sL4/mAsUJJmsPnIeGg0nc3fUJK2C42yP6GgyifqitGFYfDBy+MBxFosmhJ+qbOXR1S0ntvO6k8O
hVPR/5jwpk4cFz7/iT6YpoTZsBJQFGYtOr+qFqqCyhYH3alHx78N5M+cStN6MOp7iCafP+rDL8Tv
xPEXuxHt3r9XBE3P1cdlAHqqD2IQr4l7b+Zh81AV3s/Pn/S+IstI+OdrLXoA//xLjeQoQ9RshpPl
Za9436MeWRABq3mvn/hamhg0TP6fP/OjF/nfZ1p/fzv0Tm3LQXs4GeybgBmvkN9FIv+HbPj5kz4o
plG6QmTEL0bMxDu9DYFBVe8V8Xgy4nQ8jG07buPU85e3Gb/oobAAFlZQzeZ9niXuQy0xNXR5NB0G
CrYX9pMPtjHyFrmAMkx54+eHBFEaM6U9ezhp0ezzJgDqp8lASGSAykI9ZiPMEMuezP/HsKWAwsYu
/tWa/v2262hAZjb6w6l1q/AqDoAe0NNKWnGlayUvRD589NMuOzT9GrppXBf+fhjqZmmUZjuc8BtE
V22LL4GvlB20Fr+6Di/K57/v+5Xl7+Lk2eOqoKy4BdUwGXuiyexyfmlSX/3vSzObGJIEGsKMJuvs
TGtXlhvnLdCH2htAUe0hGFxcwWjz8Gb+7kxQeePSgTyMVvW7Sy8uqUikodGekKs85Y1xTFLQ23OH
F82YqEmRzXgKLLVKhVxx50Rw7mAyTMO3pONg0tBSmTkqWGVHMLh5Z3Y9UHnz3oV3QH69Mq3v6HuY
bMq6qcqGmD0r3ptYM+P2dSlKxG62byrv69yYj2Oqb50iIBK+PyVz+DhNX5oY5VU13VlD9xLH+qdD
FJ7sh8UYsRsyfJZztups9Ti5xVPpVzeNCLe2chdGWiOH+7RLys1UzghHbtwIkCsuqJoD+5Tu0ih7
IJH8uoewAne8D8ECl9E64btnEjY90fEycx9SWhHFyOcxRxB/v0ja2JtVPK19u4PlGu+nJPzZCQyj
4JnpvKBchDMWkynYBgj5sQTN1EN8Ytz5w3J+6EPSHtv4qEMHIDvs3i7E2/zFGhIykUyAp+YrF5k3
kSY3+CSJMzdZptyHHo9hmBgLYxRNEQx8fQ2AZ+Et5O70k9FTbJd7fujaeykXdxSslGZLjN96mL6Y
AxBgcsZXNTZKGSavpR/tZTLteKko9iWNd7VeIp4NAVknVI/B3F51hbnrcVKkjnuoDYXZ6BV95Bdl
5YewstYxd6uWVyZ647BUfExHbfUcPJX4iCmlDrZ9aE38Ht78zcGSu2pT87VtfyujPJaToHtV7lz7
l+ptukLhjTGC09PTaxlCp2rwqhfGqoybZ420dJYesmxgBvwoCcMQr8zaMLMtZI1VQ+slALW+CkJ5
nTjFMYpnYMDhty6GoJVmJD3PSKEtvQvt+CA0ZIXaMh+RiDwUnbqKivA2ys31DC27LO548esubMi+
/BYAQphb8WJVOXHylfcnm2ZIL+XXWi04UHflKKrVSApPYHfuzTnlDiKdX/Eod6JMn3ycrSup3BXW
vysYNCTMY8/z+zU6lD2FmZXbjHet3z/PpMfb43AcQhdKmfsS5/IEKfA+8OdHo+We05P+7k3gIboX
Vzt3Qx1iW9ZvjlNuhGiB8RWMVg8AUEliBuWeFpM2tm4zaK/8pH4yQw/1Jr0+qtvLYwe96V11Ekmx
S6kryUpdV920MXR54qb8x1H//IkU9W8EmAwN3M7NjSOyuE3n8yYEnKWVtrxvnY5gv5fBoW+7TeiF
8KMNGzBAzA2Oinqclwv14qs04ZTG6SEbbuYBFAGB6840uiuvnnbUbH85wDu1BaplctcUgG7kSEJc
HjoYtUSxW7qXxQx9DsWbHx16u76b/fI5NL2b1IhPypxwp0FHETEk/IlREZlr3fjr5eYy5fwdjVhz
7nzAzbO1nQa4BmhIXkaTpHcVfxCV7oqG57HTybqt+1Xn12uJbDlszX94Z7zUTaSAbXpHX3k3WOjw
Xrm4g3DZo1GmrXOVeM22zuWhdLBRx+Ih1+PJ6mJ3jUrrbZn1guu4x10VRRXY62/u4umUt0Oa7N3K
lnunFz50vPFJh+mhNCQsbPml7eGV1/VLx90AvXmBR9AH5qaV2AhtfZXY2lI1bas4XKsEj2SwrG2G
v+lImQKMpPB7KjoMMPDwOWYdJjMpaehyT6He/6MqTZhm3cGU9lWXAsmA/FBY2cbrovXMiQDO6k2U
awCcuU20z5ieZKDXy/In26TbZLmA/5kqsepD8z5s57VbglloLPf7DMxLYKQnDaKaV04Tgo4L1C/a
HRg+3Aqb4VS/xR4OoWWdKpr04FbpNo/qa84tAOuAYvjiSI8PKjNBni2Sp6bFXGUXBNu7KBIK3R9n
u4OZaCczC2z9PS8JOYIm9zvKgu+Jrt+asfoBBPJed+KFQ8Zda+H8Cyroeq4Brs1wUO8ODh7DeJ6e
IygaAK8mbr2tKTbT4GbXgZiNdQAN/Wr0BrrqTVlUSEBduYdgw4wbZdFgIg8lQEsmb+s69rNIbXcj
KlR+XHEBUUxzq3a1R8vQCDoSXv2nqIKOHRv+/JaampMexQ6KCX4zi5wgHL/4U1V1fp1YbfLsJAQJ
dBifVgJJJ1YyT83svS58MAYGhZGgT1/Y17ptO7iKQJrQv85EI294RL9BBKFvXA3A1IM/pvF9iDHa
k+BQf3Fy2tMeapbNDB/7aiDT8EVmzfAL9T+spcTNsqsmS0MsgMTjhXMJ+wIaNjEeFQ703J2777Tx
xoPh2OPO7rvpOg7BTMLRJdNgJIVRtnH2PPdWe8BBNsagjauXQcONyhpnAWwbf8ToWbc6Nw1zZURL
c0kZcnocERtfT4mNEKER3iHtI5hQPbqIVdLV6joeWTQHVdWviEXUY7VN61Ds0x4Lpa/n4ifdxQSg
hrkPGIxDAmdhzK4xsRNgjHACCs8Th1TyBaqEC0Yw7KZGnUYruB/KdM0Uu1K1dd2bwBsRK24mi3RG
l0JU0Pw2vAE/pEBPxR3zj/K7LxydCbGxLH8rzPhKS+fHTB0VOzmKwtH/U6YDDBYo6mVKhkR+lCZ1
jiXoAv/ouq7lerE1hKXznSLJPgmCJyMCEhhCIzEsa2TQ9xBXII7S0jpaGpdvmz/mqvK3hpf8oNaU
wyfovjoj1cakkGDfsNx0C4Kh7oLHJEGUPmf6m2mTFiSqu4o49FVlD/AfqO+tuiUOser8uxaZ3TzP
oKC79EsWyKucvXLqBy4FsFhjYR65tlwjWN5oS6y9OI7uy17d820PA+UBw2ruozl8Mb1ZXjdGQOjQ
nBzMqDLIcwmfdefjUW7zHOCsMDam8jmn1WtHltupVDujU9xcG2HcBMQntaN5UyfWAzyHJdV+0cdu
x8ihy80BdNnnxwKTCdTQtiYXejR3haL2X1fe3iycPZXPAxW6bT4Z+2aodrM95XhIQYpOxJHlfJcM
wlZok11T79OuerHn4mpir48ipuvU7acheA0iJEFcO5OBD9t42xwt5Gr5G+dCv2khb+A07ImZ21ZT
wUnH3XtBuFv+fyoCy9GlmPpjH7UYyL6qulvrzNmaYfDdqWM4Kv5yQpupCRRds0m8Klk5Yf8tga+7
/LyVj5yjbg69j5ui/x2BzJzc5KiS5+Uw1rAbGR3Nwnbc9wIoXxvd9jqjop2sqhlvtDOU91oAoEkB
4Rj+XlScdQZfv86eu8osEvniA8r6Kxpe00oHw1ve6T/hEOzNPP3tlUTh2P09n2851w+WsXEViTzt
q8F/UQTJ2orIg2Gbq0xnCWACfPnQ1+FhOY2U3W8B0icLMIaSfoJTlqNmAFiFDroQ9Q8uCFfKCx4A
W+1s4wtHAiKzqq3lOl+sif3OrP441XjfBNH9cihKjPmaJrwNPsUavnWOkdHrwZTEFd1lfWy4tOKZ
2Nn80XxEoQ1DzS7wTnskc8URbEK/CK9rpyZzQP4pCZLyED9iHFkprk1pAQgsbr6ko7NbVAWdTK6C
asGxzrusaZ/hkBDF2vyoJ/21icpDg299qJ5zbAD/x9l57biNRN36iQgwFcOtqKxW5+S+IdwOzKlI
FsPTn48+Bwdj9aD7nx8YwBi7bUkUWbVr77W+tQIBsYN1cMqFd/IRqHr61VLm11r6numMvvBGu5D5
IIxKjgns0DYksxD4Hq7UFnK5a238QezHun8QSiy4l9AvDsIgLUfMD6aQN5oPfcKqDstFH32xtkAo
RSEpIu1dHVNaDKCvKB2FXq2RmIOo9nElzN7D0hOeJ3awPvoF0gYm1GxaKwwf26HPbvBM7EyW7wS+
wjjEFBPYqrtuUUX5K1FXONNrczN4xQ7T3jrRBH4s5zqau6AdiG6CwrKURIz5dlP23QidnatxaxKN
Uofr2LO2Wuje67LZa9Ax4oJFxlG/bTVDDA43mgVTyRup+7ryLo++eVUKu2Za0/o/6QwRlqNfRBVF
Ti55PXW1SrmLsHLuqdrVTCwNW9FyyuzoD+uTPDK83uYgjPKmOy6n0ERTu7FpUKONN34F4pWlteaR
sFmHKw4fpblkKSXXXZnvc2U+VsZ4FxMwsxrm8WZytJ+f9wGMj20sV9D/Q8tAN4vT+sUZvaeTZhRJ
NiPMp69RP2KydNrfeSj3Bvcrh3Zbg2zEVyiBwfFIOXOyHOWb7uCBfc9BXqQgLuQggs/f2MdGnusw
3jNwnNKdJrT7735IWbj9rI/DfA1rb2EF8gx91Z7+2FaiF7kEMy4jUzQjFy9Bsk5BuJY/XUckJFMo
/98PO1XebjGhSj3/oo31scWzvB4yfmTb1D/6Rc+lnu24Rb+M7m5Bxx1c9cbFFsMXdqB/u3D/fJXl
XfxjtOfggepcvPfXJcuzOZyXlu7yHP73rweDG/oXevvkBl90poewMMvMHsZrUMb2Yc67IM61bFdT
iB4+f6U/Ara/+zuITix9yXqke0wj8O8PlBkZ9YkTjdcDyglpU90aD3FU7ElwWy/HY0uCZ/avl4fM
XtKwOQdUxY0b39luA4WAHUeqLxpbH7tnuK0sHhgeHZ123cWnV6Y5i7KcYer6CcTgToTVL0MRNvL5
R/+Xr5ITjbVovEj0Fe5Fu9cCg1s2IXwyFSlxKNyoPuKIJWvOJF3885f6l2fhn8vAH43HP+6akKhN
YNr5fD2YEWAiz7Of3c4ob4jzjg8EDIZnEEmKVVAXXwy+P74ysiJazKRdY7Y3LpX3cZrRUAHfRV3t
p3ftJONzLKzkGaizulKzFEsjqTr20Vw+f/6ZP450WLQZ53Fh6R5+aLmaTTICm9PU2Z3i7y55HJHe
/YIGDDB3yBEWTO1//j59VgADcRO+EWZIl3eyIEqpM0V/9sYVkr1sWH0p2VvWrL8fFl7CQzXFUB3j
9+Wy6WqqHQGAq//3EiEHT/o8UIvkCqWe+iqI9d8u4YKXQN5kLYLLi3GLS9L7iLttOPduReRae1f2
7YMd9le55e0carbPv7GPzx2XzrAQotHwxcp3eQG9FFak46lzPSA0msxHMelfJaH/i5aGF2GFtnG0
oGm5NPjY8JPKZsyGc96b9daIRHGYehBXIHHCU2G4Ke3fkvxUI19wcTJ+9Zq22n7+QT8++cs9greB
kxTb4OV4VjN9TRD3MpznKM5ufJHVb8gP5nPkj+MX6+u/vNQS6ftHp8wQ8PL5q6VfairXcNrQS6Az
9D+4Kf/la+MpY4AJ9wC57KW2pYtgfztFN57t/j0s7mcmDp9fro876/IY//8XEBdyFkkmMUzC5QXI
k2QkFq8xQHz5bP3LSuWhaFgcnazJ3iURJGnLOcnNcAAyPL2B1buyk04LGsvNA1IafrUxvuMk994+
/2z/8kT/9arL9/ePlVn4kZ5ELiksg9h6TNhWnX7lVk4wpbRetBZmrf8Nks0XS9W/PNh/verFg105
pet2njacNaQBeR+fbDe/1+YzWn+MouX3zz+jc2lhxk+CvJRdDlUtSp3LcoL46n5wiaA9m0Xm30/k
fJ6MCXWt3+YapBdpBcYQOYfJDCm7fXPsd4Aeo+vB86wjHLhkzVhu2oW+Zver3BThYagj3BdKmnLf
OtaUBIWqLYzK/bv0vO7BLTXO8aNnZKcZauOjVtbj2urU+MMrpvDVKrvyPU+hKIUlL4S2loTNuUzn
G6z8/XVjoJLPhASLhpt4m4ADA1EYE33kKoBec684QsLgi+wh58BOg9odM6R3hebJ1VgaM3UZ4yJT
+epmtOLmSXRze+R92jeWBsVlCulvx31JdE3XYTT0PbVXRkfoIzQpkBO5EwX20DSPn38LlPwfdw+P
9QYpu4MX7oOTXB9pfMRaqs6F5QJUNjndoGJfSdl+jyAOZlT7TA6Dwao2be8eNK/jeD2+1C6J0GF2
C/mCIAvag3pU02EDTR5rFn0agDm49DUCu+q9jclYzvpv25kfVG9Q3AvCLcJx71FQrYbK2lS98Toi
vKcHoLaeqH62Xfa9BO0gVXofp87BXVJ7+nxLN+tU4e2aR2JFO28Iknw+aa7+EyLhrmhAWzrNuhYM
iRK7f5kT622YYOmTlA2KNwYagMHmBWzWEYorI5oIdK/d3vsG04A+TTiWu+aPfKz2feLdLYkAxRw/
9COEGBt3skfUK8DR6zmOt8um1/n1eUYMTk8FmKAbtW/m4DR0ke17PiE/X4sta+Bxmpwal5b+qsv0
xRrahLhR5z4eWoB8RbSNjPBxsue17gwO8LfkoSj6m1rEL7MsO55367nNCKgFk0G/N0zIYQWsuh6T
9OdMR0J0+q0D+kHSsc7tfONW+SHy6h9tk72qzH3RyhyI8tztMBFvptw+zXq6xzR3rJE5khOmHQab
8OoUFenKTX0nWGLlPDv7hli7XsHx2yTzCLPVcon4qELQr1pycqR+mjnB0TYm0sYmhbRq7V2Ftnrl
KyhfnlUHLh391fKPWaVYwo85qmdJcVWJBFOxNtx3LfkJdrwe2fNWoYezvEvtzdgjVitpZq+SSL9B
KQ/k9NW8UQZkwa5IyJqjVNglFgGfsdmFa5F0/U0p0ua+aQED402rBkwHZbxJUqK5LFmpLQNYb6dV
utzPZumvNXoNGa0ox/zlJfl442odCsFIppCkuYLHYSyPYYO/FngbVHkZ6zBE8uacVdk6z9LfeaKI
LpThyvfS/r7K7a/AJ3/sBP+o6HA0IKdFhiF8aBagwy5WYpd8UmeuS+th6mqdeVWVvPtGyxAhNHE7
wVtWzeuoMwaKmmlJ74W3OYtiHwp7hM5iwWf3zXY8MXZor6QYsl3BHbqkfkbdQYLNv8rR6J6Vk8ib
NGq8rZN08d6iZmYs2yfcS3Zl3GVFq+0+X20u9mw+Fwp1A5oM1SMSp0v9TGzbBTd8rT+67dAcwGt9
9wRzXMfpVRwoywR0/PkL/ksVgsYJ6jcyAcypl3VdA082t7VanWVreA+plhA3m6X/3R7ucwZzETsh
q8MZumzn/9iuK1Mzqqgz1LnVLXUjAQ5uoUoWPwndNY8+wttf/4tPhc/XRnXNDeJe3B7KjK2qoPN+
nhOGKxHVyKZR9n9Xv/ko3yzUiHhSMKBefCq/iuKpK6fuPBhMiWQE1GOSffw0AjB8HdKMXmTTRV98
tI+VOD0SfAWLshNh34fStDRkrttZ4ZwVxlcVhbd5AvmPaC2mrZXrr/2xeSwnxnTK5ESVWIBQP7+4
H3sPyzvw//ifHMhLlwrGFn+gbsy1OLsW2wiTbzIkhcZkoSzrH1mdjulaFLm3d2fmKiENQQDrSAjG
IB0FztEwzG+5s91baaWQdydy/Wo7qb84FX3UanE3c04BCoUNbGmS/H3PJX5FAhhcvLPSYqQlUfR7
YI1XIO/NytgOplORgzUyxC2GQ+YX2rrTiGSph/GrjhrnhssKYnkriy4OOfciy7moVkf0mRWyfPiJ
dMeZ3hlwb4pfRWcEkU/FI/07o5f1eqzMnZW0T5mqfjpygBxMw1El7UZv07WbeBpZd44fOEq9plTA
QaPJfl246qi7k8RQTN9VKo1cnDQ8OWPkrOhgnvNav6ns8V6fim4Tja2/yu32rTDZcF3m1GuzrHYq
nikWoYes/JwcKpJzic0Q9akeR4JUooydJG/WxpD9LnOCO81mevPVbGxlRipfFGZDEAOA2NmWBktV
coivOzfaNKPOhuvUG52hR+gUvF9FeBtAoDi2wpVoWnIRos5dW6lBh6U/y8GijSWOuSveCf0xDvZE
bmLr2/GW5nO9srTo0VXZTy3X331l31vefJxCIIuJ2AhXPkW+ig9dqwCXTxmp7EPPPUmJOczVDaSQ
tzKRiCny7JHhA3WEjr6DcSnxeF3qrok32BFCcoA9fu3V5iE0+8ATKLVr3rU0CftL0nmnzy0Zz5p/
GO38pDva99SzCZ0qf7hMUZLGPnNs/A6wmqLN8s7glkI45BXTfO8Go9gtURzXQO9f4eAlq6HIHtxw
vG06dzdO7h6L0Il8ybVKmkdQvtfCy+8rMQd+WV7pIoc2n58iL1rGbsbO09ONKNmYPO9RWdbBGpIH
EU0//FAcoMsdWBkJ8vWfUm1WG8fwk50XZcDeMIBnVb1Pw/Dac0a0TGTeKuexzh2KCl3Gaz2F6h3W
V50GOsZlzMkNhhok9fpdozoH2nI3r6pkGneC4VpmIBOqfT9bF3Z17ksiopNQfrEpXj7K7IpsHZat
O/RUUWf/adf/Y/vIyKrUa1dNj3lSrlzGFLA0wPZsG+GljF/1IIGEQW5G7Sy00jB78dP4i6Pf8oj+
XXAsMBsTRweHXIy0F83NyPKKAWFw/NTpW6EPS3DuTTMDrv58bf24/yMrtRex49I+ohT4e9Ei0Fqf
HMwQj3RY1ikbKfjI+9ACMN7a/Rcf6eJcw1XFG0Bwlk+7mlL1clMOJxglIF2ax9EkdLBbhz0Iyz5e
d8WblUK08b+SVxruh2M7hEfs33xEVmX4PRcfz2kY10cFKU91FGEYUuJeTkJ/to2W+VBKCGKY9el+
WIhcdqt3a0OG1XeRO8arFqlpkwjb3s8QHq5HCuPA0Sv0gq0gnh5HKkHIxL1MWK1visjhvDhpET6T
aYDhm+QW505lv4ShjtCu6JPtXEzpUz7F6lvUl2DX1ejHN5mCxITuKhvlPpo1grn6ZnwISRsIasH6
2+mDuo1wYp4VUXp0RNkES+Ru6xj54JaNMDq1MtS3hqzigwPwgOG9hwAoHhInXpn97G3MKqydgISq
nAdxHkBIsS0RlGVF04q7/6eVJtWGhn55VbV9fEA+jofDmpm9CqMEUcaMCbyaBcZcnwGrJ/OOtJga
U82Q3uYSaEkGwHjX5KPc0kUrT0Ya1neZB1g9Ve3wzGGMNbpB1NfDbT9qc52vU4aT3aohdGKHwuPX
kkEeoyMz9PGGfL6gwwCFCsBamVE6387+7EElt8ud1Zr2wZknLovF+ZcNF1Y46UmnBpDaXaWG5iEv
Bu+l8pz51ao90kHJ0bkrEqs9RwZfQe707m+4e+l9l/caQkvoPFFDohilVHrMZs3l7NON5e2gpDjI
FiqoAzKJUTdSFrIcYkIWuxTpB2juSbKbNqJNTl4V/dHTjAfHNBThqfnAvteNN9HcFUCFrSXfBuax
PaXmlgFwtbfNKe4QO87TnRbn+n1sGCP9yy45TXkVMSB1vUNXlA0tNI98OwzboJnRXZSRMR6FZ8cn
Ep4GxHRutpuaTDtGuN6DUtTdam4awpTIeeWvQeNsSqUTWafMo2Nz0nXibHx3Qiu7KYcChLbMipPX
WPrGd2WyS6iaaREozirSKdY2duNtTVrbrrFHc03sInVL74mD3vOuCLtBOlLReCnRT266cJ6C0S+m
3ZB3aE+0Ktlpzmww1RVfaLQ/PtNU9CwlSwnM83e5jAzJYFotSQ1IU+hVJF737lgNX+k4IzeLK4m/
Rc/zrd2glujxqK8/XzE/0qBwaJgWhlXWMKr9y9dXvhhz2oHRDTbS/raJVLoflwsU0cne4wxAc0Z/
DZ3KIHaEjJTrmOSmleMVVZCMbULMVkpyVJja+M90WCUT8XdfvMWLzWNhc+LI8iz6R+B/cPT9vaoL
B+BjnJmkLEYlMQYxuWOwCfzoOGVs2iQQR+zCRHTmXXRsXYS1S4Z86xjx2jaAc3fZF2/o4itDMYA1
GVG9AA0GpcG5KI1pI1l+1QzZI1kLuwz9hOqmW6Uf+7a/s/VxV5i/lfdFPf7xNW0TGNGf/3wOmxfX
QItKY9LyznuALhvo8odX8SVUCGoFMRjjtm74UgbtC8ChcXHlFxjmX696MSzMaqfUO7R4Dw1FbIfB
r69viork1GfLT1dueN0gxY1/K+i1Nr0o0d4bifnYDOMXV/zy1PbhjVwMaQpXDnEWkmubDejeI0RX
R4tcL9O+F2QbdeVR81PuzG+f33kfPj5ebqZqDL34onFhXlz0OYmaVMDZQZbCZkQsaRcelZdFvzLb
GB4/f60PX/CfcoIhESMvHczjxU3V5JD+fCeWj7N973n1MU/fBO6TwSVcOrq2y+RYVfvPX9L+UJRR
wXC+pxUE3oJh6d/PFSVnH85tIx/NmHiz6sXQsv/o0qJI4l8GPw5T1VpMe8un/kfpSdBcrOutrz+Y
kUU0lmnYq9FPnW3psOh6Neemzz8SeJrlS/m71OT5pErCUQcy1ro8LeoCZtIgHOtByuYwu8a1342n
LMdTRX+r0CQhpYgZV7pRvzh9/mLRrQyz5ui3lC6aSLcLJH35jTrkHUYMZggqGCoXAWP4UxCISF/h
kAGk0iPk0fU8HLTa3UF1vtJq5+QX1dEg4EMj8LJ0h2MeY34uCZIYx/hbZPk3yx8Yox2wrrCTiU2I
EQp96rUvkt8YS/5orGMn3tbQPeNQK18nL7lCGXHoCAyL5sUOtvgy0qBE4FRq7w5YkoRWLdn24waO
RrJ15Hy2ayLmK+ux4Biy6qb0zsrqdWF804sfU4ayaVBXelofkkTXVzgU17H7E/X4bwKurirN2iZc
LZc+t1hgZyO87dG/d3pn59fZPqwTSkUuoldsYttat66kZfrW5vM5trpNOuvHvPi+iF1C2kb1+M3g
QOsQR683hNrXJOFUdL0956Abv0VE0PPk741uPpSgMgbdfqhY2LDBgfyXz+Q7bNr6e8EwpTfsfaem
YPLcbZ21j7lVnuBgobEpiptqoHfL+3DnpyjTnkwvOhskkmZ5sW1jC4/w88yMqwR5E2TpMTErfd31
Cg8IaL7uYc7aAL/PuotEtNOoF1lOZCzP0iSNrDWbK73k++LdGz3nX6mtRsRivHufGCpqMi88CUlW
hIbC1IlH6j7q0/4xKr2VMEgFxS/i+fMcWLntB8vFxsinfHR8/oRwdvmNcrJPYwzTJyQjst6aTold
xtfIVYE2lKibNCFDiehEr1kiL8HCoCM8Aqk7+Y08z2N38tGmtp4J/d15c3X/aBlAyxlPDUyrDLCa
stgmVD86MTVNC1XcbDeAna9r6rOgS3VmXPQ/MqqqtnvqRvlEQz4nXxqBfVoybxg8k0BUJJ8Nj8Qg
9HUJHy0k3hkzwpZYJ+z9JhF55JDeAsZZrpJLtG9f+i8jCUK8mZweOTmZP+wkn1ZZq147wq5Kz94i
9DEDLzxMkhq51pPfnGLiNUiAZD81tXvr9k17V0R2jxHB9eTZLayXgSVrWy2XFkvGZsj8fTWXR3PI
njxrsG9VLpurNvV9puzkgQ2ieV9yd4hFLbNj32O6E61QL3FHVpykzR8AcNefFdDgcJWFOiWFpTfy
VM1eeK9ptrcegLW/2KqmSZL2JAq1k7XpnZBYEo7JuwnrDcmruvaa5QmRcLmpNlViWZt4kNMt+Fvo
gDaG6/t87Me1imkXaU6E9BrPt3vWJzqVO9QHRGWm3DzxWoyuenRaIk+LFNnX2tZT97VUbtutZDmS
t0eW2pMzzEjtE51rUFuzf9DF2KwTW1pXnlvxpVd5qNORYpN5CDlvPEnHxECU1G12mrKkw4Vj7xv0
0cCcwwcraldzrSB00eeTerPtC0kTSzAZJDGYmKfekEfppw8mFVcUR9cNDOBN7aY/XLOu9uSw/KTP
82Jrxa6ss6NZz5sGZLTWI6mOzA6bkbCrPx6SUbr3vZF9q2CjzVYhgqQzX7zR4axWZdyAOuFDc1Wt
3cok2CFfoh+yUW2dUN+LkOLPwo+jrwYoNG3/6NDLl2raCoKPNCgry18wcmQ2xn06Ot9dIw/4+yVj
e37JoVGsKJN0ZkLM8gV/mPfFbaPaK1seo+G+1PwXkiJf6zkFRC+wPP3KemvHH+p2edNxvJdmty4j
DTlYhJ9kW6Lebxi62tGzVGKlkcaER4lpUb9txm+WPNKhvdFSuVmkA7V91EeDBu82nvoffTX+Misr
IdrNEZCvtNsmRwUVM3/FVxajJ40iM5gI8469J0zAlRh/Ki6bcDru7sc8b3g4YK7I274cf6i0JqfH
XJLXjHVX3ywfkb7ujg9VaIhnXSZ1kwwoTwGX32rNj6xxb/lcXI1ePw6c6Qghp0viF+Vuee3ZkDsz
Gv01Aohk+aShXFplLUe/89zY95JKRAwhZxNRZIE9xdC+iwZtannkXVGXJVP9FAGHdrHola2Zbls7
8nZckaI21bGOXJb5o2H8AHQGSa5rlgRfqkd3RczmmpzQrZXPe8E9x1/xSBZe8eMio6rn18WvtfxL
1J/yOBflkqj4zS3yA/8bG2Vyz8+Erp4FUTFtOeFji/SXuFOMILnLb/Y0/GgXSJbP3N3zl8osJ53Z
oUsH3tH4ZtryAdV1pjU9Dd0j5+Ydv5jdsB2MfmVM98vPklOwvBcaxs/8YdTUB/6vb4s300KK27Uk
1p24wH0ZP6ZevF5eGUNnUKZvFalaAT+ManN5p3Gi3/BLxBl+zXvRx/RbM7xnHCr4xWpDvK0cRcGk
rXqdXHoTR9ZoPGup2HBI32itJI3Te/XQL8saIzEi5MbSNq5olteI2+qKXzQl3+k6H+w51W9rrOwN
eX51eKuk9DCplQeCWHcFZ/VEzHSzR/NUh+o5Kozvore9lSmKq76qvjG0IBQ3U48GRZTREwk2ziYp
IzUxlUP0PW/8bq2Vs8UMHXkYqs2jnoK7SmECUiNV+ioJux+I8tMg1ttAS/TAyeZvip0YeCMrqCHQ
tHvzA4OT8Ow0gozqaZrb3Vg0Nw2D2pWl2j5YGPhLemde8DRDtNjMnIhXDfs4w/H42NuZSQt+4jo0
goJNy7OdMqVjYQHMtFPkOOXR1iZFp6iDBRbkHgddvq2uWjPVBSLhhcy4k8mGalXIMFBjeE0TUd6P
iWY/OuSaBT5n4RV9PxmkfXuXeMgRUju/tkX7XiQJigK2HBNyUDCiLyjM6ZsugW4O9cS6VYT6Ko3M
p7xcwhzH4YZJR/mW+NmLN2kjgmQcWdXoEYQe0XSrM7MioJkUHEfpdQDChnxozekPk5sYu9K3sNgo
VnVDlOE2Sya0SQVRrOywItwgqngwYiGyLekwKfGZw/zYyPGbl9iPVOyETPaGdvKpmaKHbGSRt+Pm
jfbET80u3wcjeafcCN88v+48xCRWMUFH9TzyrKRm0kL2lqxKZuBr608iYK69ZG7mrUtn1tZ5JUk6
KZR8rVr/W9vm3msfguJ39IiK0sF/SOBZd/ac9KDj2DhUAjtakM+tdRuOZncyEj092jJ+xmeNKl6r
n5hEmmsyI82rofV9XJCLo0hnLm2ns/tNDpF7UiU5crsaQOsNjvPhRKsjX5WGzqwk0q3DZGn9s6HX
V9iKhlcGIv73RvT06ZxUOAePruoeFADcepN8PhP/TWuGLBOWAE9JSD0/qASx40EKtgmdDZm6gQG4
4NVGa7LyY4lc13bp36xsGsAExBMDG4yuwAIRGfRu4G3Q4O9Usi1VkdGq7Q1EcV2U+D0Rlm58y8oc
scCa4fiWw+6Rh4hdelfqkb6123E8R1HuMKcxib1IZ+3RRVOLxTFT8bOPlgYHX4JVrUPLGrmyfqk9
qc7IIcRaNnrzqy9AM2+KnBhBSq2+zNhMEQQxk6LiyzxmAufESvsXtBeMdUxfJj/idMr3mmrSUzzH
34ch/m003s/KxGyJx6p5CefCQz/RcgeYWCd+JnlLwWg5TcjWg6wXMCXxhvFcv+lDOO7yonXfeT+k
UCs6rGa2iJVMgvAaMh5XdkEQ21xmerLLZxdPTxF7nJ06/S6J25IBY9r1K7d1i1UYu+xDqQhmI2Fv
gtDyQ0UJXjVOlraJvbHuNiKMcHI1boe/zJ8WsYi9Cv3OIgyvuXfxSJ68xWNlTFsPaNnabOwJDQqR
u74nYZhlGrMkuS1MHOiY1rAU7ypd7WSll3R4NYaOdoDaYzd0FWItiiNY25OYKAcQpcQy3liV2jPE
Dyyr3YZjfz021QnGy0lVMijkvI2ZaQfwhgmwhC7TWfEvn0D2up/ZAWyoshm7vnYXCwLVDafbj7nA
nGkSa12U/arG2cM5tDgNlrzLQ8Pnh4w3p0rfQ2uZxjnDup44E0YDVnV1PTT+vqvyJcN453olzOqe
3pR7bSZoaqhJd6WG1siL3xuiBVddkz6MPmNT2fnvre5syd5565mp8u9DPiUylhh1VbPYaDVoSGXZ
V7FnvELqxVZJ4YoLEkPrJhXGQZvnR1KSCKMPDxH/T/5AQFImCoz5uXTzDer60xJSnOcaE006yLl3
KBdcmErpYIunrMelKatap82HEskPWUNLqQIzHzC20BGpVPteS8tbGd207hoyVm1cYMvnpJrfJW32
I1H9VV9Hhz5K88Aap2TnWq264uvAVSfQdXWDf+1YcQhYuTssb84nCRvInY3Bq6rDvdvX02vlqd+O
3+DvzMiVKNgzV67UJ4JTrW3tMStGqiepSLkJJjZLYpP1PwGwFDZRxeyZYW2L3yrTc4YqREM7VkAu
s0LD5lqTG5hxfSvL3A+sQdgP2pS8CEfdz/iWV5HVVQxOsYq+86GHTRF6u2ouHpVhwDIcrzzpbfyU
+A3S8WKEx4Heak9RwWlRNQo4b6jw8ANgnldWRspo+mvq/BcYvC1Inq5WYqMpIto7fd6FHdWwY5sd
WjGsSlJdNwOPT9rU29wbjR/pBI3T7+mRZ+3PxU5qsfuR+7nXyZgHVHsM8+ha6wk/L+MA5OeTPg+7
Cte8Ncs7CFuPiY8lOG4eVdtu4pC9tnV/h4pYEEzvdjhtar9G4Sb/EAzIGppvbdFQ0EX7jLx6HMNX
WVxRKBK2mmNNq+vrUi+eEkv+nEWHB6qeYVFMV1k4HOK5ONgVQTOMUvyYfMlZxy+I+2rTdB4WRLVv
FVl2brUOY28bmskb8o5xPfGoBRr4y4AOOcmoDYvbONW72rO+W1EXr5Nq1m/muQi3eSPjg5kCvi9n
rGlN2myzmTQRg3jpdaTjSw+Jew/mAf+00SUvfVT87rth2DFQcCHelebG6BF8EM3LKlRG3caKPe2Q
Ftk2S7OFWTDssRLf2IU9ndvQT1ka9K3ViHCdD0QSOiZnd4I5NgXvKFsQIuTocYzL7G0r+1cMfY+k
tILE7Mb2GNVxva5Le1tLBh7ecB8WSEmcoUOCprVre6xfktw2SKbuzSeyetxVOocGIzVsiWaN07FT
8grmCV0HWdZ7R89RYCasjl7LEZNi1yZSe+YuyGyxUVTudGi3Lin2ncm2M8PHKNItpsocQDpu6b7h
ENZ0DWbb7Hoo8JGnFgFCaT0Zmzpa+DvGPnbMO/qjEYzO7Cpa3LuR0Rz03F0zGmV8h4Gx6dO14xfX
Vuzs2L3QNTRTt1alW21hoU7LWLPbjnPXbKRQt62hjmm5HJfxVi9+tyDE16+m5kci9W8+DoO4W3ZP
z75K3PGhR9wok7BdFXF75RaJvWIBCbyYtIu23OWJc7Rr5zqJp5+AmF9dDe+/NZzmrL6u2/i1kj29
H3PYNsszMzCUDOZePNgdwUZt/qyF9cnrTG8V9t4PUzKMtxOuXlum176yNqoLb6qyeOnS6GmI6999
WoRPYdkYqDlZAKeeRZpVkBjuRmPsUjzVHhI80tVWCCU3bjduh5odyQr3lpu9TTgpM8PelCnD/bAb
jk0mKVZSa+fDs4Id6J1tRxwpOq98J2kCQqmLAQeCoq7MMgyw/XUiw3fZxleoe18niRVqhEimIrHz
ef/ktp18mkl9RzJ0154oAc5NvEwFWrg8BsHOZnKnzdUWQezjcs29ZFylrrMNwUMIlyGCEs+V8iG9
EFIblgerLzcFD/MUa+yeGOST9GEumh06xPe5JAuWruAafyb/CAHC+rQKbfFr4NWXvxChLAmc7qFJ
rOfZCfezq+hOjtuiN4N+IsSdf7jnnZsCLdPElaeUO3FaHqPhzRyI3Su7q0x/RiIMMvElq40XaPyE
ziVrHYHpgPMTTA9oiTi5aqpzhABvjGgpAmhEHmOeDdWdYqPuV3YMqGCy3GPv24+9Vd6Pk3agTX2N
iW2fuPrKs+UJJtsjsuLrNqL4WG7BZqmA2F8h2lyPjn3QLHFY0Gxm2AeouLfLd1uQbemxankT2lIx
p7BRivLFkP3/4ey8euNG1nX9iwgwFNNtd7OzYiv6hrCsETNZjEXy15+H3udiLA1k7A3MwiwLHjFV
+Or93hCYrKEhfidFPu+SuLqJKuu21od9r+mI1jqsP/S7bnSDyQLuW77E8lW4v70/eac0St76ZLyU
bXszQdDcDYz3UMYvo3hru5hZOadVoGZCCyeV7J0Jwbup/RC9dpwr0lKxq1tZZr2eIuNu1hQKgoIQ
3Jp5TnAfwIgRP7u9uyu87GdsmihcObuUM2X1OOtrOgFuoMXYVfR1vm3G7Dbhm/WleUnN+hcWy1gs
aM1PvaG6pDkROKUkm1Hm6370blH8Y7FRXdXR/4ytqSqrlWeoQCPCPpRhELrzAVsFPJ5b9WCXOAWQ
YraPSLkYBLVelaVIhLEF3nmFlW6MikOpMeXBrHpcKTLiqdH8Ue4j4KfLBk1n6vfWwN/pzaM7GFd9
ot9pGhDuYBM01eoS82z3V9KVGiIlksP9u2aEXUg4w86x03NXqL05ZMHUZUviKCnm+pri/aHCPIdA
rZ2WeW89iaZS+ebGjBhLU+nJFap30iSZToVF69UYtinTqkzqXW1mdxVjwvABo8ePLsJiyq93c2MC
xxm/LG1Ar26UTrPCRuUO6cVTF4Xb0Kt3Dqu2grAHyfsc8q5cL2dNwYut5TJ2bQbE5Tx2hn1tz8Zr
Q9Ov1aoTTI8gWe5l1qHvzsnaAgQMvfFVanc2wzMp+2LtdW5MKMI7zLFTXrCDDsSg72hiF4cMJuUG
ZNU+1sagrV1Ha4PGxL4IH51XRugL3gPzminYiHozM4gSQ7uTSb7OOh8YKmx5Dkd/8CUPpDz5IBj4
xeRsWrZHBdKySLvD0r4OPaDVsYQsB1BpujvZqH1D/VxgErmaBmejoQAh/uLDJq2jdoie737US31N
nAPbRJAWfI6kueZEtprM4myk2SnxvGOOYa9ByFCvFTdG7p/jYdwBmb0lvgGezsky139mNGJWZKaf
53E8t3mytWvUzsxAJRP2ELFre8YSMdc4czjd2gVn3jrZe+xj9qRXDrtBRmY4xZ+OAzoDQ5Is4uab
sSgPGaZBCwxl1u5rQVrlurDztznu94497KOmoADRcBAmQwG4blXnFTULzaXsH4g/l7DPfljco+9U
hzBheYm8Q5FnR8vvL76jTqHBrLGnsd2wba6rMdqGghm33DFB4xs79TcisW+JuznRbd1qjbspkOGV
Vn/t4XjScU53cAVpsJtQdrwHQFq3JMWuYg9Awk+Ut3UFRDl3lA3gqCzX+gBhhiQLTETGKEhMf1lx
94tUgGX5BqB/p5reXPos43rSbfpF+pPBflMJQdOLBkeP50ar21uQn6dlIKIOZOUJaZSpqyxMD1KF
V31TBEaafOA68ZCH0wHCzqYHWV85TbVppXNv1/UOptq2kvWeYKGzjEhgb2OsstyVyIxdb84HWC0b
n+jC1GI5bgvrKsnoNc3T4lYzX7LyqaIdE3eAkTq+KrotnwRFFzYCGuZCxbHC5Wioi/vIJ/U9tl9l
iN1FVhfBkCfUGw76VHrZbXZVNbnHy9beLSfdeIO595R1Zc13U9td0sw5+p2/hVz/QbrKiz2FJ5Zv
WGelvi27+USReR6BCZZhVmbaz0oZv5YHge8F8179KijD5rY5m+zOevyceCOtctYBl1Zd2h7GtNyP
Wn3kjLNJDXlH7QH2UckgroEJUiPegtTuCw0ThyzDCaFfwwl4nW2ST92KAEgQ+5jFzK617Tx0TziK
Ya+FRVvE8u3I6gfstF1fZ/0ha8oP2YwfTQ0upL26CfyFvLaux0FuY8dnm41uIR2vcVHZxhYbTZQ9
kHBa4SPX3nitdhlVuWez2etTea83LqTFRl/yjrsfiwxk6gx85HQWTc6d/wx4GREbyjFtOdK6uVp5
3MuorEdjAKaqFzJD2J06lqplDQnp6vZSgdBpaVBjZQ7jGl8IGMCFXzy1UrHZ42wXKj4gL+/S1+m+
oK2l2roCqVYArcktPdkljEY8hVrDlmwee7tjptkPik3V0JNfjYdWCKqs4hWGz7NOW9CRETGFvK/F
86EZvGO3HF66tFwvqz2xBT+jxjiouZ5h+wImdSLbDwAImyytLnVkLQwc49lnBrN7lDTRYEwNtbm2
enms8gg7tFl/wsl9PbvJXTRkQKUeYiKf1LSeZy8mcVdXUJc7TjZwZcVZj7O7NnSDZZ1aVlNXxWCs
mXdXkma0El16K/M4W43N2CDlCXHTm+M0qNIq2ydtHt2EBZ00sxWHcSitVd4AT2sD8G7KF7Zz/MLc
pOesSQTglhdPcSNy2uODgnjtc8avnO5YuPIx1qtkPS0VRUaVZKIR33SZn2ySrq43dtu+LKteFGOx
1A5RMMA8BB6xOdUwXrCiBhzEgEEDw6DUwOuhCPGxwhsK+NjuqA0db9pFZWOvRc9zEmJdUTvlZ7fJ
TkUF59kfXtOwjYKmwh+vr639QnjBu3xHktKpEPE/9pAQBDl4RmA2ORUcOk22qh9tSQQaYp5Ta7LW
T9ZoHaqE7d6W1p3mVo965+sBwQYHsrRvYFjSyzKTk+uwSBp1AmwTbivP43+d82RapTzWttqMihIn
X7w7fI736dqW5WkYY7RljdWwdUMH0DQth3pavirYjI2s7/wCuzPVgzXonnKovpccrfk+syvaXsVH
UdmXzGtOHJtpA2btr8SkE8sR/iAQB8eadxVLjeUed80pvNai8Boo9uQoOA1iLtljOVbOeMFZRXW7
bAilLFRg1CUv3RRzwZmpMIjjlFH9ULsW9j7Y+UzyaLLltIV9dCZaBSrf+Jo4mMP4PKLJ2CZUfFDg
VIw/oNOGhGyXr5ac7tmb1bo2qDKxHKMYyGf/Skv1ks6iGvlCyYPfjDZuhcltWNUH0iiOWdlDRZry
nZfRxUPQch1nkNPRQY5MxVSQ3ZQP96bv7IXodwB0mNrRni3FKyGIAfHL+5QjdWe2MyW0HNFIhiec
/64Gs/+VkROG19uLkRYv6KyuQgk0h8pp2BjuKIIhTsyVG6UPAo3SbiSWgpOgU8Wrys+RIs2tRz5E
1L5Zemff9wNWY5iJsOWP3WvulBfLmtWGhsDP2kkY5z1ZY3H1iFqrP8bZfCzxV0Uy1ldbTKieNDNk
uVxAeLrLd7rze7TARGBZagLaJtd4ZqJVLYsgD7Fj63OIWnkYMvOMLN1r1uBu5jyG4UvAEygBjjo9
ranKqbxnmaBW1Oc8uUFzheMQHE0eyYLiBjgeHpaD6BW95fxaDkZ5jEU/geyCzQOnWjQXzqKUbB6k
yBGp3d6OIU6clkHfiHzzuQ2GuS0WUZ6DHBRjvGTX5N24mWkKvfiR3d8MZlbcceJyttAxxW7sPTpc
Dsqgf7pkHpyV42KYXSYxdbNhMUMX+uAmsZ10qwlDvvLmq1NmONMRZJN+WIPxXroaOW6fTDhDgeVn
+X0NgogHX1RfZpeuBOlWEB69tnntSWPeaEtIbNg04aNjac0ujTROFWGBbbHuV9sqVjomxfl45+ul
9QNgZ2EkDsx4hP6bJO7bVdmHb0MEXaXRoD+lU3cYRo2wuKKpcE9FwLjyR2WQqjUkDymDoaSlBTbN
SoUAcjWbOQ3iWnAwNJP5hhpJnVo3geA6WLeeLMRGN935vjJbeS6N9N2yeQtlnOR3SPr1oBWA6BOF
Lzjn8NQoDQA6dzYgMB9ppWUs8nMKhjO5h9mBUxq1evoQykhjAvnLMbZIcpa73oKHWyUKBanIMd4y
p/cq7Zy9JXMpVrjAJx6kcjXeQfmfjqluReMFbXfXXQPQWuG2xCAPS26DsjoFj+rZYDcO4l724+qD
fkRxVUXGfPFo3eKRSaSvUY3tfTvH7keeNx3+qm77puY+FhhdzhKd5ezfJAU7MryGVvUYUejYaphr
LNa7PBj1sThNI6ZPgxejIdUbtanCcXy38SEytjDstHiT+ZF1qJ3RR7bpT8+9hYrqmHjkV8+mWQDn
RByiLKjE25hBGlGMoRkaBvdlskpnFWpmfzVaCpRucXnDrqimL+FG5eOY6+HBFqrGVyjstbuum8eV
T3kI4NE5w8EuU+z/GNfTQ+hCAqNR0T0WdSQCQZ/n3o7oXabohNW6LMnh9bL2krO4Ouu0mcdjAovq
rtCqniRDaWMYRezmGmm0fSmLznybPVkekIyTVMuTXSwyymJgQRyX8lOt7Ok09MOrXcFdwrYh6tca
0igq0qmqs0sChosO14LB4y5mloCS2gq6VTcF2aiZb9VstG9ZCosYq3g6G7Wrl4+ZPfxjuLGAAZ7Y
1COZs+k7H0egOOmgLDfI3l/msfk1C7TUopA0wcLOwZoSmF7XFM3UYl7JNPLXRUVJMsDvhZsHgKEU
kY2ZmVc3mlhcEYZofEQnTFdthO19qvFrm1e5Xjj7Lgztas2rdG8rnQ7w0LOMyq5LNoCb8T7vwKi3
RmgPd2mWCW2TEHwVA09ZuKzfMtC0fTsJJGSikfdhPIvppAAl/A2ZikgIMiusPjRVDrec1QAwKDIM
6kHEDmuvFHLdJoP1EkF+ySiVuQ+MO+iJkIEXoA9CTC2zLD3YQBRBalXjL71Gi4J985M9wGQNujFp
WppHGscLDzE1nqI+yjW7H+oAMtewLTqo1RiBzIe+1optVWNAFOs1fsLC7/gunX4QMiveSvzynJ2p
J1bgGs0I+NhmQeWG8kDzm9JM6PqGSDT3riUo6XVqlfWGMsufKPhTFG6Z0dHnZoNoxW5yCi9cT7jj
ophHdyjAsKG8Vg+a17ZPkWX2z0U35yenL+o7UXOALYRTPGl0fiEkxGF80c2wfaiFMwSTAYSoQhMS
Rsp2ec9pmlxjUSKhirzsldnJcb6YcWez68XoggOH6nxtRZvxZ4kJK4ugAc83E/dtlPfB6DX48ba+
XBvSeiNKkAq1HGsdMKRvKTI0ilnHE8WvMTQlvROPjX+UaY5gHBpcnU7nxMGTOZedQ8cIa+Q8nWEO
hmkKJKDeoRu8Zr7/gfyTBmiW8suisrrKslmciV35pXsduihnkW+L9A6U/59CJNFuJgJm3Ywc7zSW
Ysx853DP4h7ewHdY6B6JtdGknp10bfZP2OZBmYlH5HwQG+h3gnC6JuqvxGuKTdLEkLDC1v8h6A/e
k7yEnAxu64atINyqFNeG0jMapPGlfqIrD6zOQgWTkQq7EvMAW8ijo9tNUOoUbU+l0a+Mki4NoO3b
cAnIS0cTT2BLupxALYFnxIxREQoYSI4iwjl3nCHVpx1Pmsr6o8/Dx5FR5Ml4a3TmZUygujlaoJlw
tGB62Wl25QDBNMKgOdqecKV4sltvWqHAvqOhK+lUNHtGqHtKiV9fGTpalCTbgBg9g4RtarSG1ELJ
29inN0YIYdYeD9MwX+BVLf0M79rVx5qqRqcz66TnrACbQht5Rh9172IQaHf9E53/h9S0KlBXDuCl
c9K79MXhAE0LRt/g/XCrZBosP8Be9rrSzV+xss5x6QX2YJ9cBZGvWLwgAfViXB66NL+2GutJeUyh
unvpu3HPrKRHLg7DQMtTYHBg1PWD2zg9SJrZHfG4b1cu9cuiZfp9C30PGWBO1LHT5Lah0V0r8qcN
eZ+2CaTUycFgPB5oOsIKJfbgN6m+bq2bsdDOhfNIXfHWVezAhKd/aH1LyZsUaZAx1ZUBc0LYl6jE
DX6qU5NKIikD2EO05+iWLVycqKvuncn+BeNzNeJ0ak0+lu/J3qaYKKA6gdbeMmh+pCEgpGmiklg4
nhqgXDdhUKI/zQjYO22+i/XuMa/VXVKXNKWNwEiGn71o3vtEe47akYAGPw+8mWjQpj5S4JSos/R3
Fpl9Mhb3hdT2dTrDMXRRJeA6vXD1Y5vwcMwQFa24ZBxPy2XQ3rRYWocbSbdotPD/XG4om0GF++iF
KucfIo+IklJi34/uj+VveTNRv1aSbwZ8zFaeFd9h3E1bFrwiK4cA1/71UGp3eLsHfgv0WvjXmV2S
5AwwVYdbkQ8PZIDDvzbadSFpgvT1ke1DY3NDnVh359Fvrp2p4qTZhs/knx1LvDVRoe0x4VsZwPsV
ph7gkc9F2V0hbt+VBfur5/8Ye05+nvuG9wUAUkMp4ik6E7I6mt50lOX4tKB5ieJIJjlf1VNb7stG
37IgrNu2CrSKEx4dB2GHKIaVdYd6/GQ03TOpC1dJTMGYCUjOVuxujHw+zFl30zTI6NjWzJ3bjLfz
gn2gAb0hvSgwx/q18YslRURUMUdhKZ9SW0kaDdlLm+j7zKmu7T5iehs3kVUe6+WekOf6Pp0RSL61
72z9jCb/QuVuCYVfYPrK2Q5kMBlFgU9HFT7runGBAfDiG722HiMLiC1mpZehk2/BDfyrTsDXGPL+
XiFDDYbSe46wEcXjpntyJzzIfaHhxS20Gwwm6tWszW+xlby5JgpCNTXHrhsOedJsyOHCkd67Ue3A
Ep2nwwEq74+4VxiKx+Y5NR24nk6erHpmut24H5GkoO6K8MW0pghidoVc0N3UYcX5VJfmCgn1ew4d
am/Eak+zd18l4VMEr241DhPtTRbyKzHExW4UMt9noivx/nRuqs65rmz/DPHPV0mzrhuzXxiJXqyd
yjph5ZE7nV6GEz7nhbWZgdwjFijD9rb8zcCGV+hDFS3LZkNCDrQhjLSXyeG248YkGABLTFZLD5Nc
OI4Cu1XFohul1lvVLxu5SRsgObCfB5DEd2OKr3t2wQWU6TJvJx3abGwdl+Gt0cxNCvs8ljWHY8BR
1ZFt3W5aJNylawep8YrTyyatDAxc0SEL6zSzPOPGutiwT+CbaaEw4J05KWI2DjvTg5/qIOTELukC
HOvnMRvWfQUHBer7ksIBsjjxxTTPXi9vwqyjqxZdaqlbDz5ND/ip2QH53cnQ/HM54CILnVLZN2MW
PTf4zdp+vqGg3M2JvyP64H60wBYhi3BgA6gfn+003GpWtxvtm8q0blxlv/U8jOgq2iomhgThs/Ig
q+sJhX1jojjs1hEgPdqRlU2ftlPtofS77WI46+aAsKw1PFrR1uxQTxEFRuSVyNefFjIx/kkbfZA7
u3savZcmwaHa6Pdd4W0tY1iFk41PC6ndeag4ZNXbCXjLgoe8/EKeKoO77/UNHToIUlNc3uqmdTQS
tOmVFx9jrzhwWgt8rBR6V7tgErsB5zqhUV9l3nwY4/Jim+m50G/YS9YwcBNYpK145d666mq5eTFo
5Gw0gUFA2fLupmQ+DPLGxCm6iqtTPRhYHcADXwhZjfaqjTGt63RbC/+H1ZqPXSF/Tq19DXOTgy1f
joHBa+VKywhb6NJsJdZcGxQKUtt6ENP3ecLwQGuBNaYeovSI72f63Is1LvB/jnRSvepV+OHq+ral
m5mDHq6XV5IXfU5fs202XmFiDD1eam1+7QvrzpqKneIoD5MBGLjpbwiEPVS6M28E5jLrdtCuJgXZ
wHnUemdTpdMu87xzo8lAzMzZudf3MTtUbqY7F6YArt7hwZide519L5zcCUaHAjmGV8w0UVqx12gR
e60d1D7kVguBdi0jzOjTjZ+1r4iWDzVinj7Jgm7wr8KWyoM3jltIFVhTuV0wgcEu1tPIbl821U+k
39mKrvehYPKMo7fVQZDYku846973+M/SFk/A1KR1MhfoijsZkmE/Dv5dqnvo1mbi3PkZpuMT/6Ud
g8fFG4M+VF0+FRxPDGs+KlUeSxoy6M8Dzcm2YV1sDXEX+hnBBbI+574PIdkFrcX2dxx0Ql1CLzl4
NVvzMosj5CsKN6m017Yc7nYMoLyGwmmO7mnRQ7XEcEtOxRSDJ04m1wPVS9+aaAC8bWdZ+7zJrxS/
J6uJgODay30tPxsj40eFxTRgNg1mC8Zmf2OV6SHk/VoxKt9pBo1MN/zYDv2Atjx4sr5ZXrvJy/ST
iLYLRtSjvI9099Yp6znQ0W+slm+QiewmZ72DAHGVmumBdGcIq9pW0/P7yKMxlbGSp/wmXmsByXuW
xhKZfIqt+cXRiiuMOdB9FOs5fpckZi3vYXnTvpYfDXEPKo1N5qxuYJUhjqKBC7uX5W4CrU/uHave
aYCwDndqmOI49XEAZw6PpOyf3u93JSSELLOfXF4wpzca0JTwMd78fnJYJAhL5bVce/m9Lt0qvcaV
HIURjcRmjRx1Tbl2LlAlFAU8OBMcAMCDcjcr3q2x+pknI+TueU8pT3oIDK74g0CGxVM9zMtj1ilc
qNnjveo6G7eain9mKj4gU4EY8VK7XrD85cW0tuNvRYjW4fdTgUY3OUuSU0ZLVk6Ct4ji83KgD0Jm
lsGhrIu7gLz3W9+YaX9B4kPYhRgIDoZg7U1WNlzuKJfg5OBv13UOqd9kbS/cIlvJpoB8zicRKiZK
IT5xVDy6WVeQr8OyLZKjFlLxh22Ms4Z8kAmm5LLSTs1sPhPTEbgs7Ho37SElAhXq57xMBl4fuSQ8
DNM8P0PSECumNQ7iNdScuVdIP8gj6Of4MbPy2yGBp6uB1SjbuNV4BDVlHz2jPU2jI6LgidNSNh1S
HM4rgIsgBS1ZT4V1rkb7QiMIrwL2qyktr3u7eqyJxlg1o3rFQiWUrIPeXQ0BrcCtxJHNXT2EkCrp
Ika8YpenI3wDX/ZBHNJep2kvxc7KySXH/OzOmlGXNUlgoQ1Lm2FHxUhOBg21oSxeQrcWeNmp+2wo
72wVXdu8fZCxjBSbsn323X7VS8ou31RBiGxnrdsJDTVquf1QtU8YCbwUSEH6luClwjKvBlW91oQT
SA6G0pyfk6jESNKjeeO01fRqp+1FujAV0byCOnbNaXAl1oParhvNRw7PgRVOJ2oXei3Ne+xFmN8n
yNlolNwUtjqZVCmwo979KNs7on4Ribimzr9tOg7VdYykI4seoznbpJp145fdIU27HQVnIMiwwbZm
75QZDaYRVbsX1qTbe+uIIHfZ0AWGgc0xym3bLUhdc9Og16D3/j5M+VNY5ledmdxgdbU1nOgh1/qD
SqDeFCFhQ5pmXi0RNEsGg5DsEIpV2+sR+vdGvXX9BrhQMAVwfTXOOpOJls5hARE1fl0x9bfp1E+H
rlMlWrpcbjpH7ZZkKJWxWqeEBZH7gQlFA86zyrS2XqU5niVKQcEhjeXFLtnKBTBkh/pRQUMaHJjX
ZfRAONTFLBVk3Yxcrt7oyh3noXo9FwbRLMI7JxLkp6z1S472z1M9M92pgFvyfuGVhOvKzw6x7T6j
rjxFXfGhj9OdHDls4sYnVz3df8Bew4NqA9dGdc2NO4/nLsEUT+sguPqwCczOYZ0Lmxq7mQ7bQsGG
NJn+mr5akDTlldT1fWu7nMmMK84/21zHE295J5YgFouO9bkvzFupDbcS+3999kEzrX2R2hvT9UnE
HHAnMqqtiPWDNi7hQABauRfQTd9pQ7WorgbTJSFjAaLT4q6DTm045dXksu34rJ7LUEvcfF8Sv8Fq
2pPnwk1nMpBG/OHO+qp2Hv22es5ag+prOBZd9iSy5rEizYR20nbMsqs4GU+SbJpKw0CX3ajkk8OE
hc8l/Q0HnCeauOepRz/RUAYawjwovlDp049b8E+Xo3lFIlXht7vekXCYC9YphgFM+5XulxeVOu84
Y240XSVrgPpDDGfckdmuTO2972jVNjbJ4RHIVcwITnFrnpMUWvj3ouav0nBosyB1lquDfbnmJ/G7
ESmnHmJ/uqQxMsJtV/+KMNxgNFyWp4pDWICN/D9c09HdRRr+2xXik3C7pssSo3NRlxHi2lQw6COE
/elrnzinImZtQPwz939Rb/+HUxGezx5ccg/nOVhSnxTpoxoW7vXcX4r06Bv3tf3C8wJpQ90SH2MT
b/kjqbBy04dgyU/fv+av5kHLxenKCWww7C+JkJ6t/DwqrP4y2tFFoDRJsxtV2g99OgXfX+mr8B5z
PR3hvbAJhieOAAn7v1TxOIh5se13/YUSpLvlhDCf2q79i3nD11GDsQhOAiSIOLrtWZ/eZZspO7KB
Ly/I8oySqhrB4CLna5m7syQHpIYlrP7yZF9NkTDr0IXjmJgveYb96aJhnNHNx2/mUmqJtrEq2PEU
KpEqdvjR3EPbtSlprL+4PhnL+/pT8m/b2JIvacAuLvLik09Dp8V94brh70e1nR5pYv84hXuB9a9z
4Jk7jbg8XbD+HOQgVo2c/jJwl8f67gaWofWvD5rCDx/aOGFCoitCgiYvmZNdVMcfvh85//FR/3jS
Ty4RFsyIEWlWs0wQCIy7OSX8z9CQ90C67a90DE4rKtLvL/rVfcPj/dIiw4/dJG/X+jRei8bE4qnT
lgxayrLehtaJjEKLi6B19fNUH0sE2h0/zpAQf3/t/3xgQQCBQaYGNjCfHtjVSbOyPR449nfw1QAy
1G0ns3NRnWGKXI/80YZ6/3+4qK0zM5elCI+vPz+n3yeoRqr/uWiKKV7Y5z9KWIvmAAnGgm2W/DDK
9i8ZG1+XH5Zaw9B5vb69WN78edESMNeVeT0/mCScvk2WgTZTV+owVKS4YvfnVn95tf9xQcsU+IgJ
UlEcLNP+vKDjz3kam4P9UNNoiLrxidghLDw4jIdP37/Pr+sd7h//utKn6bEEbbS1o+yHeKjqfVoX
11pq/C3Q9+scJPCBIQpbwnNZgJal6V9zsJsGoddYBT1IsudnJxXbQeQIWkz38r99Gi5ksbL6uqVj
DvPpQ7k23ullxoVUGufMvCSHmaDev7/Il3GPNSrmMzgJ4Z+CCcCnJc3pKwkTJMkfbXVhvFPe0uwD
Wm+Y8LH3DJrEv6Ps4furfnmHPlIhMs91QXw7ETafhkTdtbC3vLJ59Ot2p82E96TzMwjY91f5MvB8
5paPdYtHyoslPscSO8acG0OvDPh52kUTR6DqbeU4q9n+SwyI8WXgfbrSpzEh0Y2P5jAZD7UjaYwc
zBGG5Cwom2Er9Puy044JvBijgtJZr8LovkCpqtrk4/sH/rIr+jaPaiJzswzKt98Gp/8amqVwQ6sX
kuQ/7xkf+svQrDFN3ppwgOHtAeF+f7n/eL9/XM78cyaklhPNgyTbrUITFqPRDXANtQJzzgGsdS/9
yzrydajydPDvPNYtZsVvE6l/PV04OhH0qFg+SnxWk6m9jiD6D50VYDYg58cBS++MQKrvn/Frqcg7
5cxiMYQch2PhpwlStqTmuV1TPorFlMR9TsKPCI9c18gfMapYaZjta3LEQ+djcJ8j2irfX9/9OlVs
wjQcQc4Vjy3cT3tERZrvZDRu+VjnLcpEROfIU4H8OkB0KzAWAYuhxeswT+6lHnJaee+0pFoLd8CR
QnjA9ZDcZSQVVQnxkoThbU0f6Xzc0pwgxtFwxncNVQfhwsWqVc58SAqF0UEnEBZGIEwlzHZH5jT9
Bvc909819dTAZ1/0YqM+nZWpdiYGEJAXQIBikhQH58Wgq+hCflkbUQQiXaHhLU/I7JaTEzV+Z0Yf
rTldmJu/UFZkwtkvaojF8mUhoy6djDQH1wLK0PL2GHrW6xAi3ssRDUUY7YZ03QC80bl3ofGa1T3c
+9bKd5DNfqAtAdmSv2oZ3k24BZRZ+JfZ/h+TnY3TILSDSsFiu/lz2DdmmGqRCSYUZ1F39t2S5Epy
G/4SuPVfV8EJn3+4DISAT+MuqaDi2J2XPsohLa/CSUMMnJV/WTCWLeSPepLfKwQmpuZvg3bv0xYz
hzZkj6qrHxPXem6AEa2GEFqM7QpxtJvq9fux/Htr/HS537EwbJr6khb/6c0po258HZuGx+ULlzYh
BDjKpW9y5My/UCt8dyMzqBgVyxY6IPoEMeCffjNgXmFDe8FtArzSD91r3KBXIxHDdIhgda0gcYIX
sryzi3EO+P62v85AB0sxUGHhMgtZev783rU1+ggb2+pxcjNxaCZ7ad+k2S6fMP/5/lJfV1TyQ7CW
9UwajZRmnz56ac7IFRvHv+gyQtLU/dCVC4cVVDSnifu/vxb1haPrpukZ7JF/PhZ8EK1M/AmH0dBe
ySK+adP5bCH5GO36LxvF130JB0MM5zAUdIwFA/vzUqYwGlSjwr8oTAHQ9uDEhEdNs3jm4BKm4fb1
v340DmkUF9h4U3B+nqHELUfg8114SfrhuovtFTSbYLb7jSOyt+8vZS6b3J9jmgstRQyWuYv93Kdn
q7I5tint7UtVPxa+WFjSa77Y4jaF7s/FyG2gmc6fyMsbjLs2fVXd4/L/zQMa8vXSW8CHGkXMQLb5
dsKa7fsb/I8NzOOEAazjLUEFvvNpA/HxF3Kn2rQumT+cC8tb69kB/TKqCdgAdiBd4mnVyYmefVO/
wEn/21HSWN7A5zfkGq4QAgdARvWnN2SYWaNl0rYujI9jAcWXby8bbYOi9xThGuJrLU4L3TvEJpQf
fztUfp29/x9qAWHi7P5lSkWDVZal5V0cpJtkiAMvaw1SHyhN89/26k8PagGdMexoMC0D78uDEr5W
cqwNHWbUtMMDYRnjHVgnlVAmxF8Kk8/P9ftinEMAIqiI2In+nFN5OzmYanKxec5+MZhyvT0PKtp9
P3r+6ypUPYs1v+tYCHX/vErbuG4hyxh/Ly2kaafdhJW3bgwr+cso/c/r8IHIaMAB8wuINAps4Yo5
cy9Om6OLadgCIPmRaryIKL5/pM973vLiwPxYywW+2vbnAYFDDz4zLo9UT4S4lBW8rPChbdOPwnHP
UwwZ8fvrfV7Tf1/v/3F3XstxI2navpWJPkcvvNnYmYPyRV+kKJoTBCVR8N4mrn4fqHu7SRSr6m8e
/hMTHSFRRCKR/sv3e14b6K7F6NPM6QZOKuOmUMRYtXrFjfj3uPuq9RAd++T78YL2wieUZI6ma4YF
h2vfbBIf+jYq29q8K8m1IC5lpZckO69IMzFdPJ2LVdnq10qwO17s/vdUiBbTAdmpEIibBhnJd/Gc
yq+44QIJ7fXiUjcuuLxZwuSQdOlE4+3NZkSHNIPTNy1nEtac8mnRYicZF8TqXQAbMqjzba9ui3TV
+l/4r9buGAmR9M1oXxxxop7TDdkfJUOVZ98nj1D290MhdU347Fmv3qU1YfhMIU9NDuTL4x9z7yTJ
OQNrcJOFcjR72RvWQAtjE9/w8rbQMc8K5Pus1za26y0Ym6+Npr7USvjs5OpN7JKAFdra1QANJOvd
tcjcu+Mvo04MMVioqafKjgcUgkaSyqTKel9BZRBufuuTYpc1XJvmC4H7BowodvQypvNoPb6TpJ6C
izLVWVqUM4PuJpO4IxsGXsAkBzYwmeqVo5/yNxkLf7us8HJ0cwV7VZZeEi0my4rlZVltq0p2m6b1
I7cWM67M7zvzgbtbBBTBRuvc2x4J4/FvsjdRYXAAapboGRtYa28058RE3VBTkluyx8kkw71da+Kd
Encneps23Vfg9KMzllWC6pw77em3N3LT1znDJLeq5LQPYG3LdR4K7btGnupaDDIp/oNqzt0WRdGQ
B+Vdj44W+jh8sqFpSbgfQmCnxJdWHbvue2Zyd0m2HwbsjlPetrGVLnoR9uvAzMPL3kmjrSHl/nnm
olatCbsD6tNNckogqOIorc2byo7OwT3iVSOlCdGLzBP/8CZhrDLHqXFoM1fuEXU7Lw6VyDLJuawQ
XMIom0HAq5AhIHPk4HfKK2K/A7H55XA1GjgYjjqNvlqlDG4w1ePbQe8XdZm8ZM41h9q6c69qtNmo
hJhS/nHvwRaDxjQ1gz7kTM5bOR7WvuK78W0rr8ymIY0SMTr0/VNV27upYOqwsfc1iCxztDONSUEN
yScEE1Ch+CKalzK54+mXyn9I1VcdNWHntosAhjrHfwuynBRBOiFZ+Xhdp5t+TTG4vBpJ72x6oKZM
Jo9M4iNoaRDfaXJL0kXZtZd4czjIyrnabi1JWdcDksAu809tJvYXCdYhQtsGkyh2IERv3k/Vjima
Xg1sktzMLdu+mQiQrZlLdMeFGE8euPrYznZQirWheSeqvbdMKBxxZM4eusItgjNdDtvcqdzSkrw7
ZLo3lodnYmmfQPnvz0FjEbi7mvDl9r2/s7qXsoG8nrvQWetD9TUqtoFlnbDu3N9NjBUhoYmlyBiv
KSddaOBmTc/00L3FJyc2UaX62OboKZInsNeYWffMs5hF4CpDFLz+EsrZ7T/tQFxUcHSSueNj8z49
xZXkGtccrPw7kbySAU9bQgVYlGIbRJjJ2yfiLc7+hAvCBrcsItJk4CGoft9pahLSyg65xG2UB8oF
PAodKRkSbCB18IRkL7s2Kk9eF0qs//T8Ugq2ARzsUf1lZk8Sl70rj7yIq6Gxgu/dYOG4p/eoGVZR
bHUrKR0NiUxZOGunNwNOpJZeohFF1u1A6SMneIgXKcmTc8MWZFEOQCoULQFGqpOhrTdBB0TMAEud
FNmDBtQiOidsE1nLug5hPiJpN9d5XraE5Ezj2ohRl7WZmqwVMwRC4JE5huJHj16yQtJ/FA4uVo1b
iEfqwSnIy5xVrN5bAkcTzqqITIb5EMYtmXu+Bhcy9ZI5jDzzDj9vsiH8ilXe9+s7lUzihZEI0sbl
ploKVag7dDfVDysK/TMJ/udDHDXdKvadfq57SnlHe5I0p0BjkrwGJXyKzjOw7GAJL4E890I1L6S0
s0KyOhp10YJKv89Fnd0lDsBkWGWStBKWU2/NFOpY3o1ZN0qoOV9K1zN2A3qS7SCRkFYaYbtSbIec
Dj+JTgyMsR+823eoLP6Il5hadIs770k/6csGTIziyTsJjFEgvXY5PGGvIb4awvjqoXUdHwZ7o30s
jx7Jjp7bM5b39/1SxrYK26lO3hGXC60ZJMiTK+EHVbIIYeAJSpV0Tirvi+jziu6u0XpR4T92nfla
qOqFjTRI841rNTh1UNlfGSyD8cDuRoezylT5vjg99oVcZWV1Sz+eG9nOah/d8psS6ajaynspfTj+
AfdqxzRGLI3TMDtrthaTD5goZdBkpd/dgkj9pmhQGjrn2pVIq4vRDVvaiZ3b3gKAiwN3L2NQ1dIw
BZ4czAODC/qEFOJdrchPWNFcevYpp5K9IyVF2Cg6TJzqCG9Nr8+slrQHt6BLcD66qCSSqA00WHhf
JbCHzW/HP9/eNkmVR1MKYgAa0ei9S/nRoA/Rb0l/LwsPiXu9zNT6JfOVrxk6Vd0rL0QI5yXRk9nx
gj/o+AaHZv7HbQ+7mUm7dabVKYNkip0dwTGvM+Oi4eprpuXGj+MF7XUQjg8E8Ujpos10NDnv+6Mw
8pL4Z6nskA+SSGDnZzXuVmVwpjUvpv3leGH7bafSBfGXkdnscbKadH5Fy+Qgh5O+U1DOL6rggf2I
zAxJOOzEZnO/4caS6CDcHXMsn+5vva6qRC2MapexQsiQ3YgHFM3GcGDbuIj3gPaKE4HX/eOrSpmc
WEa7dHbX06ByWViOlAR2tbO1yvgKtVScS0NsAxhwCW5Garng94brotUQ15GPvNQCcGeOXiCna0z1
2hhkFzpb3p06V3/42d+82Dhq31we2nbMitzx2SUgvbcj07rpzK+91i1lKVmKnFT2zGeBkjN8eqOL
YiBp1OD9bBMnYpckA7VsLyDxn9h17O+yfn0wmkm2VE7b0zvqTBo8PBHzeoeDlMJputyW8sDhQ24u
xozDVutTHABB58fNvdQ/Hu+L+x1/bK2/Cx8/2puP4sRdo/Z+XO9MmbOI757rEmJLdeMCc/d698Tx
bn9ifF/a+DZvShsiucagIal3I+JEBYULI+x4ffZnDEqwidCYYygeNcOkBE/2TXLm63GpVIwdS2VS
ntiU/pKzvV/+xyj2eJtBcGachd+XoeeR7Ag9rXd6HT2AK5Gd6Cpth1t81H44aXLBmdE2k1Xdj1pQ
TNz4z7Yh8bKKEmcxEvL78psrxRtskY2ZxuYOBMALuJrrus/uwjYFYfpSB+6FRtpO4NIWBolmIOLS
WL+RK/tKeNp1qlqrANbH3IrrfHH8G6ofjBRrvKrhukAm1jXVB5lRYaeG2Vc7+Sxsk6+urxBPCTBE
Iz3nKS+CJ66oIMWXfg2HzVgBUfiWDE4yb133BhAsdhm+9cy1yE99kEDkqCUkHs0ktVReawki7CYE
awEUpSiMK3S1V5aArnqiDnuBK1UlgjDGXLFztbi+e99IXBjXRQVededV3qNVF69Gumn9n8a9QSar
BCPUwUx92dclVyD+mM9MuFTFpiZexOiSAu4aFcs150aDIjR2Y/+HUuXaiUjSB8NhvJoaTzacOohi
vX9HUJuiioRW7UTpwZQL7GRemvoJE+D9QlAp8QlUgurE8qaHmjg3vbAAkL3DMNbYYi2X3pZGOSyP
f+/9eYRSnFE5TAzYoi7vq5JqsaYURKJ2tRDFoqOBu8w9d0Iofn1y8Ylh/r64ybQ1VJhVmQ3UX7M2
n+vCPqt6dJenJpOPPh3Gmva4M+bmQxl3sW+mK6DWWccwKHcDh0Ik5xJQS/nE9L8/YWlEaP4q49fl
4psySl2tQvTVlKFkWBVUg/FYl0J+6hNSxo630f5u4H1RkzZSFWwscoDYuzhKX0jXeU2xsrvBRg48
YtLMM9Tfc13z1610Yj/8cR1Ry0GH5YAx3RKQUcAHbpVy18gigAERF3NPKTjKBuhYPlPHv4tS3zeZ
1SRSZbYydXQq6Tzs6i0mC2s3JJPO7MWLb1sXCiYTJhDtE6LKj0bAeETjREgkWpseabwA0ZLdWOVO
y1V7gYtei5oBfl6fxu2F2pjJjJXJOzHs9s5R6tikfxVqjLPgm96TqQpI0NwudyOprw/0VdY2sGPl
CrAnSp6FEoxmu63z8omvTOyJPCGNoIMzNvibYiECqK2XRdWuFd5GyOa4qcS5dMbGwVckTlfffMc4
sbJ/8H0RrRKVGbMTxnDUpMzBIeYFqZJM/oEtMyiQ7x4pWh2c/rI9x3an+OPb/tf3/r+91+zmjxW9
+s//8OfvWS7KgFSGyR//s37Nrl6S1+p/xt/661+9/53/fMkS/j/9J+9+g+f+We7ipX5594dlWge1
2DWvpbh9rbCx/vV03nD8l/+vP/zX66+nACB5/fdv37MmZY64ffWCLP3tzx9tf/z7t3Eh/6+3j//z
Z2MV//3brGzS12D6719fqvrfvymK8TvtjLiBY4ti/FpOu9c/fqL/jrgA2KFpOYrjjBNYmpW1/+/f
jN+RRXBy4wc6G1t9nD+rrBl/xO+gaMW/jvYc7wxN9bf/e693DfN3Q/0LqivcT9LWeJvphgUZKXrx
UYqFDSCJFeNE/qY/Drkk+/gkJtvUegmtGIiU+JZYsTkzhIMsyCQEK4fmTBbcKZPn3bvJUm4csFqx
+5gUOI0OQ34lnPBEnOjD1yKcqDJGyFSaBqET4IWJ6wbJVkL75mAjp5kJ2eeQAaXw5KZtOsmO3wCp
sMrllMXOdxoRKCrIXn7SYN8nuw++noJlIAs6cx1SEq1F7Zs7VUC1zvsztzOBrLkcAGURXyQQ+cxQ
rpaS4iEWlX5iQPJgqCYoASlFV2VKP0r7p9PC6cltrI/RkYALZGF/09f+bNN3bTjOzG931bz/GHod
hc5sI9hhv29DTo2ZYKGMAdA63822hUldi29xiyMLSBFoylm2RcRsL0rL97i7yNdNkZ6YTj9osHfv
MNnZk/asKaIQ8bYrUEHBC77Qe3unRJU2J0x9YlWcTmiTCk+luo0i8EUplXjrQ2Lp8+IKoemLn26b
wfoB/v3++PcluLD3gVVkrCrCB5Ib+MyTyuWk63nkAkkbEu6yLSqfpYIpyLyoYdM5WFP2BlYg2FMk
0I7RVy7VvMK2uA4XRuaIZetBxE66aAndEBVs0N8YYeCfF04aXlQGno/cAt1j0NctnCwSZKcPuFQw
AjUtSFah3XoLnIfhpWD4FhT9rumC6h7yWz4TlXfrQfckeIXIbeihzRiuru/0loB3fIZxS7HtcNRY
YjyyTj31e9r0xVXby9HXQHc4CPFERXZ3hmctHBs1QFn0V2lUP/U25K7sSq/gj0MnvWi4AJ2JZHjQ
ib9ss9ZgtwNqHYCiUpxnCgBy3GvOUl/4ULDV/KaDOr5sklRbYXS38GJcBAR+H8t0MLbw3OBJ58TU
fa8FFGFf5I0QS9PLXwBaQl6OqmfZRT5rFEhnleQHaXdQEdz8efB1sioHhbxtGPsu3mkSjQEjClVh
fKEb6Y+oy+FKmOVzJgHs7nyMBOzESXF10q5iRcGkIpD8Cyd6in3IeX1areSWIws7BQzCtZG+4l/3
dpXh2YlTi62md3quMmLMTJ9JQ3GmR+kGT5wn7AS3NiqbOtCXkogBN4jq0UagSXSZewbdANlJguYq
H5OBycQZVj3J6SQwwpR2VfJn9TlRgns768H0Kv5lD4dzHktSQ/aMXt6i8pynGghJ+LNkuzb5V6tp
m8UQmP2MXFPSaiWbkJeH+GxoOU1Wtwb5m0SyHPArTU+05SJtHPe8yKKnsoc7Ncxry3a/4lDwswTY
kdvmD78sruJqI2MHPbceigJstZC7ZyL+xozXaS+NmPsQlxvW3pT1WVLfDnikk9btAKLsUhI/kTFp
agQQvgzn1NZaW263zLFADOFAIlAlHTyBBLewQrLlzeDBz3EGrdPuuWwic52J+hGwCUxO3/lBncik
N3DKSIs8nPdqjwtEpH3pflq4hywSLNXXSaieBY7bLxQn2JkxnI5Eb75EVb5Di4nCox9+cF2TLhUV
0nWvl5sSWD0o8Eqgvhj9fmS8PttU0RlbLrQRy75wGQTjmgegF8OADnMw814DgNEPxn2bp7hJkAxd
3ScxyVoiSZ5N3X9kkruySc4HtIqZtkZ+vWyFzswqqrkcO3gghcFL4cUPodJ9K3JyWuP8i+cPycIb
lmk5YxdQn8vpRVsiiOeuDCb9yMIFxuqeQwG7xmgEO0kDz0ydrWDSNAn0iCy/bIruywWKGf0mB6EC
BPeuUJWrAKwn5ypo8HKtvqSa86AnKvjAlvQ6gHKMOhKb8bl6NlP9HvMWCfqu84D1DNCQyj4r4vgu
8DploeELOe9SYE5msbb8ciHohVrUXHMzlS/8Mm7ngQKRDWOKi1iBHppXUOwq66GPicJKeGZmpatv
laqcS5EmlsK35Ueh/5CrR8zRjCcue6VVC1cfzQBJ9uAenzRA39wvMS0F6RdPSW9tz4zJqDbKqyDK
53KqWKvGasutXqjhBiRyBBMpNBfQh+uzoDXYknBzj3nrOpCU5NmoB1BnwzbnQvCpi9MrnftFEF+5
f4mDFM1NuwKGU4d12g8jN7rRV1JhXcmmC2/DQUcqd15xX+OQYoDrboKrzFVg+XcC9U0UopmWvE0V
yy0b9Vbe1vAtb0nrc5eO6eJjoDJldHJ+4yOr2UZe9x0buuLKVf1sNa738Gh+Oponn9ueugoUnVyL
1rup0hqzNiVwNjbEmZIPcIbbGG0U4nTjKa4OhhO9ELel8Icj8ZOtRjDPwTeR8wqGSUiajguIhmVl
XF0MCTEW+j5c+q6AUILHIMmdyQoXTQ/EfQQ7gTltTurVzgLwsvBTx17GBcI9VNm2S66whmUVtyAC
oKerLbJAuiTAtjGTSxervFsZK4TLOBpeTLe6s3vkSkK0xNnIyx4nwMEjz1iprWUcn2t+ot8MtXnv
MeVt7RTXptI2kZk71pWCWAIToxQP51mnuTs3g2jZ2xyAyqBfxFXRA8WpuTcGoI2D1dcUDP5alip7
YWIeg4+Jz/JD3rzXXjmQiM8aIZ1rkVMBtuT+JkiNnRqIW7P1qhWXOmU2PKa9CZMrDKtlkWq3ReVe
t2ALZ/AUvtW21c5IEq/m5EbcyaADU6XeOnn2CCHqmmXLWRd6u7Aa1+Q83G8z1doqsXLteB1M5Qp6
W6e7BOublYoJwo2cOWzx5FGhnecXSoyLSSUkYmCmgxFRi32kJbWAV7Cgi7AFg3eb9LOs6B9tN300
MgDGKBzPMgALMNN8UssWgUVEMKhynsE+px0udOKm8wZeBC7Kj5UZhhuMe5BKj1Q5cvxxd5zpUosf
s12yOhXWQ+79HFRSQI3eeUGLylw/XLtda2xlGNruMBK4u9fj2yWkKnvbJYS8iIWJ8yIicaYBxLwo
4t5psoiR4LP0yEnLauHeBqGyApCi7ow6q2a1BajNxpa41rHHlOGWEbDF0Fq9hq2ejORn/7KB7j0r
SSjtfGbKJEmjK6OwYckrT5XpqzeFjraWnq66KccTWyDiFc65JYB+6KrHaovOl4tvr9ig8S5muTZC
gaUWLCA+9JafzgfJxfBV9paZ8FZ0lKVidBCPXesu5XieVeJcYTAFQ7gF+NttNE0VMyuoHqyKLQuE
+R9W9uiGQl32RRxg/ygH55HZXggLe0RL8dmDFNKXkcdqF7gj9Wxb547jP+g1yNou+CYkqZvhXYX0
LOhutFS5S3Akw3B2mYTl2pHt17giO5lZk0W3BHETPxotYgGtTa4a4k5mF91qanrt9G275b7sxVbj
y2hI9Isi1NkC+u4MxieGX1V3A5Ip090zPMKkbV3o8Fm9ECFiZ38vIgMXXIskpyYZHb0v63ElJofm
2k+GTSoH4aYZYlQHcg/VLH82OphbHshBqehXou9YcGxpNKTy4fIHAHcC7GIT/SdXdLe+7fRLRRHn
XgbbWUm8mSdX+Yb96g02waD4Cn1Bb7kEmk9wG6wnPrCXGl61K1v0IO0yMe8KvZmh3cXlKZSWhYWg
80lK2uexmCjXz1vs0xLyBE2LXXbyyxBs7WgOVFvmO9cIn6sieu7qYh3VHIGSa9yG4Dt77AFiDMbw
i+27RRueQ9l7dHt5Y4zsnNx7xJbsoq0MEKg1byX7Z6kR/RjQR/gqNEqlXkul+YDHCwZB0I4Kv6+W
5HgRPDM3lZrc++ZCrtwb1eA+KuOqYFbqxq622rUjmmRZJuJbJ9gcRmblzBQY6x28HqShAPaTlNkQ
0M3zgJ/wLMLOI7bx/q2+WU4eAgmQv6lWeuURNcM/Ds4Yw3tThLW0NmDAYpECkaZoryPnLOcokDWY
S0XZd06l1tb0LahY/fBNa8Ifnu+m2F2YtLaLwmzAJijFfEXRPJLEU+irjv4aGiY7ep9VxBDN3IX/
v9CV7xGN5ylKedVl5RdpaEhu52Jq0fvO1syG23TIcG6yklGwfQOEoFy0nga8s6p2RtujNO36dl0A
W5aLML6XvAc2AKoV+BecwzdVBqGelBswdiAJM5N7kthTDVzSgxu2piatzIvi1HDlVeYNgh48WFXS
ndTK/Zp1lrvQHFjvTnjVV9QqyD0srgznUZas2wHr1bnqY10e8aMSmj/9Fn6zXd2yc28u4h53yNLq
zm1ShhZNLj3HsgBerb5CyvupVak9zzwGUx6mT1FzVUV1xIiUfNITyq0s58qlVV9mZuevgMNYM0/g
eoaEFpeOHFYirFzgN9pNSgxFd0BAcyzpW/PLAIIWyx0Ofyle2I5+xvE5WOG8x2EmhRKYc26ob3O9
hHXX1+7abKPvldWtjcIx/jjC/xk9excc+iseN43aXWJvkVXZz3oak3sXxPv/K7ZHyPnNCjfGDt8F
97bpj4Ag7x9hwjEW+Ovf/xHcc6zfQYQQ4kOvyJoHk+S3f/0R3DPt31USWpxRgseyQE7xX8E9zfgd
TYhDQB/9rMMlIT/6M7hn/s79P3/JnRNXcOPa+U+Ce+9jMtIobyRGaE7jvbGpFAjkzXijWFtZXdHT
1wbpIApwoTcf4oPI0/uF/u8CxoDUm6Ch0gSZEnpggXJnjVR6hkN7FzsnHv7+Cunvh/N13j7c1QuA
3BzLNg2LOsvxvDbTE9c5h957EvNv0SYqiLW6TeXL6Vr1/fxcjllbHSPST8TcD7z93l1GUwRhplv9
Rm0CNhliiLDP9JLPVUCfRPoaW/hBo0Tdpla5RNdATGGqGkvnduP2m0+1rT7G3t60raQAofTMsNsU
uiKuokEtxVpEpjEsWU/bx+OFHPpKY899U8joKj+IOqYQP6vjlR6E5D57OnDGE7U4VMDYA94UkJep
PaYhiA0CQCeG/JYGXwLfjLzPddJp2NxRSdSuYvz6gKWOkNVBiAdfNfsT2dLvA51/jYGp+ii0pEh0
fWotyyqNvTPSuvC2A7NSPbflQMJvqnSY79YcuE6J3w8MDX0ypB3yx+wmcvEsxTMkvFZjmVtGXxvL
1WJENtvPNfxkcFeIjMLOS82lL3IgP3kw2JCABjU7cX9w6MNNRrjlFHIeOsLEZynXL01HsuzbmmC8
uBA2UtC1xOV3yZG1yG8/VSFtGhq25by1xgLb2LH6s8xvsN7Sq8YPlscLODCZa5MhbwdDJ9eNBr0f
KXl478KYrrEHdiIX63CtsDnh6JUR93fHi5toq/7qelMFS24lVWRUwlg2ntcWc4QRKE9wkeJkFUtP
TWP20AP0jggAZjLShRqR+43tiGfjw3f8FQ7VeDI5xJ5IWg7PxrJD8TXXyuyn34ptIbfsknvvhLbt
wAQxBW9lDNbOFrUBeLSysKkqR+tNOT4x/Ryqwljqm+kntsPArLTSwKEiCF5ldlwXVaVbM64IuR2C
Uy1Wx7/Vgf4+1cvqZlhqoW+M3woeoCbk76pRW3MPiNd8cFR8dy2scI+XdeiTTaaIMu7CPFcLY1kj
vBuWpVKG3iJHPHlKbXGogMnkoMKrxRQiNJem7MWjxjJCutUbSeAuPleDyeyAv4+UZlUurVNkuebN
yC+V7iwJb5f58QIONMc0baey5UbuuNNYa5arr4nTjvZmrR+JWRKi0pS63t/44fDP1FB/jdUpTYnr
Ij1uVOGuMwnM/6orlbxd9gGWd+vj9TmwKkwpSpqe4eqVS9a6rhu13qRmlsrLgZhTv8yDuju1Wh8q
ZjLii6wtXK1P7HWuRsOXqBT+dZHX5U0VZv4JHeWhIsa/fzMiu6jHdVY2HHAruDrohHWic6ezWR4i
w476E+1/oAer49+/KQUgax7ZVm7jlKWLrTT6fzukbsSf23VMGZOZG4CPjwZz3VgFVhdELPUnc8BU
4XOtPRngTWtlYK5Mc90S6P3SR121ZC1NIYAqzSl05aEvNBnjTaClIkbzvtarNgqWsbBHc0DETcOJ
b3SooSdjHKw7R+N+bIKi1JxV4TehvAzsvKnPIilO/5S6vFO6vL18P1CMMln3LVhClSL15trlXvRS
dQYCQcLRLgUuiifm2wOTyVRDlzhtZ4SNx+DTlaRZGJ7Z5TtYIFJ0rhWDI5+BVHSsncBK2vzc9myq
ASZyqiEkMKx1W9JMay4zFSBAfSxpJxbGQ3WajHThhZ6cdDS/kbS5tZKbRuouYjRR7SLzrEDBBqSF
Vkh8TemfjvfqsUX+Vkn8NUlOyVdxTwJXNnQunhnkj15hozlU3ysQRJCyhzIzd1Goxh5TT+zXF3Ko
5ipXV45m7I4Xf6DD/xL9v5kShGuyB40kd52MRvS+jhEayRmnNCyHtmu/clnfPN5ocakq1ALuIsp3
OC2K29ZLGzIizpmVaLwHfK66ZKMP6JKveiIV6aWKCjx8tCOVy5vjdTyw3fmVUvrmJeISsovoQ2ut
awGGFKILl6Udp7cSlPR1n7jNid39oW85mTwKzUtDSbKctRF3cjhvFBuDsiYoRfXJ7jmZPKqgEIZK
zum6FhhjbXWrVtWvRa7pYpMG0BMwTzRz73ueDJV6Ysk4MJFMtSVal8Y0BRmIpu3CVx6QimH/EnnF
aysY8Cda6FApk1MEvvWAvkw2ub4XY9FeJz5Qb5nLNu5TTlTkQOPI45B/0wlMF5PFsMB1qGq8eq1i
5rWIc9DVx7vYoadPJg4TbyoJPcuwxlo9mauAHBauyNTl554+frY3785pILMhrQ1rtSpSgv3KQ4rl
3Cc/zFilNw9XzDzFqRuP9cDCTamDc6MREpdACH3u5bX3z/fDpkabLIY1CH9nK8lasWKXq3/y00w2
BVreGnkd8fTaVUeXwBZSuByd1LCNI+uD2VmeDGkbapfdWrQrUrGF1jUbTeovk8R71J3orsehW4rM
FTzduZpYJxa5A2uQPBnkXDuVcueSUqzm4ZPMLfnMa7iXiPUcuuTgFXOnjk8U9fGwI1/zfdOk5J8M
gyJ1604yXjE5jZAn1VGeruuO68/PNL/hTIa21lotQDW3W2sM8FunzsIlCoPoxL55fMp++5A2+b4G
NbJ3vRtG4r5eFEsG4LM0ugbmOrdVuvtYZTFSEzc80dk+bhrDmYxypU5i1x7CZl0ZhjTLSrCf3qBu
oryB+Z6VKuCf+ETFPp5Q9oTYLJpuFCl4FRVZ6Crz0sDOxvL7yF98rlkmoz6BrlpKgjgKznjFudwo
6rlst876+NM/XnH3uEGZhIF56+LH0hTOLvfKhxQwWtBLFyJSPjWtwPh43/KEN6VWacJ6VTZkQ965
ihd5aPXS+PV4FT7el6GHf//8CLe6wsOxb+kR37fkrJ6TP78QTgGQJ1u0crCKhIdJ0Zh+f7zEQ00+
GfhGKEWApN12WcRgD7WqwTLdQbN1/OkHmmSKONLyEKIYcs1lnkpPXp/iI1s513kVntW5EX6uUezJ
YI/yoZTGNI0/qqCriASNUe11vAoHPtCUaKnB8G4gQrZLp3N+Ofeos+rzH2gyuCO8uty44ukFlr0Y
I4kbj9hUY0fNDFL0KeDtoTqMU/Gb1dZHPIeJpEwcRFdfMw0fSVeXhk9+/smgjvoEOzqPh9uVjbG8
jqeQ15n+P8qH+b+TCmC696/e10SNYhHx6thy6g5Uopq88EofVm2uP1QWNrbH2/nANGur7wtK/FxN
M01ulsT3110lX4VRAaE9xNZP25hBciLGeuBwQnLP+3KqoaxzzDKbpRcoK83tL+zI2UjkMJkRWupS
XvqtvksCA8s//ZNVm4xx2TVKTfjk2fcNQtwkXNuh7s6qPnjRI+XOck7xTQ90M2uysheV04ccCZpl
aOKzYobwxZsS1tLxBjr09MkwJ2jhFpjK1uiAHIIkAQq7CqTWicXj0NPHbvFmiPSNrkK7hj8wcBta
oWzGdXQ+9L5lLY6//oH+ZU1Gulr0TtLkyLuNSOS3DlZBqxzf4rErKzO5dIzLRNjJJ2szGfAKsrEy
65NmTU5TfOaEONFU0Uk3kPEpH+x/rPEbvvlWTeli1SSMUSSqPVdSf95XCSIaWzrxqQ49fzrmKwjT
Qkg1EBvpiun8CVvwXZQnu+MtcWBRsiYj3QmCxFJSq15zV0gaXceC2mb+Lar3M2Stpzw+DlViMs7T
qJJKMviAdgbGZVHK2SxR2+va7B+O1+LQ8yeDGnVFh+IYkZmKT1dagaYVyoNqJCfyfQ/NU1OshB10
HoJUING6O5Bo3XO3ikYI01Yli5dehtkmviXaXC9x5uuDAbV5g4Pc8bodaKFp8g6U8AY/lrJex+xD
r4SI00XSOepGEra1yu24OXEUOVTOZNA3RazKsZsBHQnC6yiJWiSS1DVXTRwonZ+fq8xY+JvRgqth
YbVB2eAZmeczpRyuUeSRJ0JOSOwHn1uEp1hVJzX1IIdQvLaV8NXED/CMCce6OV6DA13NnIx3tVbr
soZ5g61qd6VU3rU2tOd5099+7vGT4T7oGYndftSs5TLPZmqWLd0ue46Lf0Y5+2sLQXLguwbAg7nv
ApT7a1vqbqJ0tCXPzkaLxOOvf6gTTQZ61rmuV2tezaon7Vq56GeN3XOkxa68krX0xJA4sHyYk+Gu
KHluDZKK2JNvXyc6au/s3rWUhVcUV41anNieHGjqKYxCIv+IlYNvFaHIHNxhqWrVyk385fFvNfaY
D1YOY7KG63kntJ47gmU2tJuyU8+Rqx9/8qEXnwzlXBi1meWckjXk6nmVbVAZshltTkyHh158MoiD
uO79puHF1WxEqc975/X4ex968FifN7ND7IRlPkS0q5LZLyr+gpFjbT736MmwRfEa9aIz67WoQuUL
2iJ1HTZatTj+9AMdciqosxH/hWT31GvFvY6wP0azdG6r+ZqEa2gp6ue6vTEZu55aj0lFsrRkPoZp
oMwl2XzB7DtFM414XYo/2TEng5hej0BfZk9gDF0+57KsmOut1Z2YnX/dFX3U7yej165aq9aNVlrC
yFz3W/9R17FBnHnPZT0T1+0yXWbSIt6V9+Q9nQrpHRgRU9Wd7/mFXviiXvsYWtdy8Gx4Faovyf1f
zr6sN1Ie2vYXIQFm8itQRVXmTtKddL+gHjFgDDYYDL/+rvqke9TNCUEnr6USBtt7e9tew4/3J8DW
81exPOEabp5F3h8c1p1KXHekuVU9lizaE5zfamAV0kprG7eTaCDi/gOcT38A9XALKdSPrWreKqQB
Qp1tGYF/qBryYNz6BwdRoA/9ncdvBPaaQO1AjoUQA0w8nQh4B63fAz1ogp3o21h01lg71nsjRwVu
HciiIQiv9Y9waRMqrM9OSfqd4NsagNXCDL6KN9UUCQRqMLCRtGuAg1I/UlCW7GQLrs/HJtIqxrup
8XJclA1Z4XXfrWl8mfz21c75Trm/9RWr0B5Bc1cBQVcJr8T1y2VJtuCNHRO97MnobTWxCm/FxhDX
DAY7CpfdqCX8VpXTbS6iz+930MZUWuPpqiaE7gEjfTZLcqvAJzmUXlRm7z98493XWDpdKGCu9YjN
lj+nnq3O4MwewE7eAa5tvfs6iH0LrCHojmYwh3PBwiXfqHHkx2YOWYXwzJwKZ05Dn3nzeM04uWqn
FlJwzU4IbwTZGg/n4j4VKHZLwZ03B2snuOKV/dzi9RN5OWZ+v/+3Grl03F8FQAtjGjp6aETSkiQ5
BREoKr4GbfPLEvXx/TZWKs7/UwKvIXG6c0HbdSaVBQ5Ywz3Qsr4D2pbX+L/I5NzAGpqmooAht7LB
xgcGPC3t7smzwBBqING9swxuTbVVoE8WsHggLmG4mHvfD/6j5YXPPSVf3v/KrcevAn2YSM+6oO0z
SHFmIMjcmq47283eyd1GwUNWQT7mUI2suKeyaSgPoWsIBMr6TwWBYIAblbegRe3k9o2QWQPmysXL
e2XqPqOsS2pvvmuiD1bJa3DcZCmXA2OiMtaMINGB8FPdygAsy6lycTb4oXFYA+T8WhjQq3x01Dw8
WEiyIKa/wJPn+f3Hb3XPJZD+ChgD5CgPcPaAjDL2p2a2hwTITrLT+RuTaM3TLFzmo5ZxVcY952Wq
qkcwSg6e1e3M0a2Xv/z+18szIzson7I+893SA6urbumQFLirrnfe/9ILb1Saazicx4oi0hFX2WKs
T2XjPnPZPRjRZkbonYy11UWrMOalL3EigCb6fLyVUXHbanMayj07qa3Hr8KYRzOojuOsMkXCn9Ci
QM0fucMnyImVO2vSVgurSHbD0fbHEhNUT3MfS+5cFxJ8YoDkd3ZeGw2sgXCNyaGO0jN8AtRsYwL+
bs7se6bor/dDYOv5q9J7UJ6G+RVGAAn1epzd65qJLMrdj82hNeKNwjdBV7JQmajLL4BnP0rVPYE/
ft/JvSuJjWn6nwTTX3EANAGQNvBxymxcA/o1x7Zd3kBj42ZS0eFjnXTpvL+awLHrkAeTJbM+iF6C
IriZgTHgtXz92ONXkZwbr6mLDpTkAH0FZYkCrGUfHE3t9R/Lo2sY20AqaVUtBUmXms8G+s/KrT9p
i35+/wMuL/pGplgD1Gwbm0Ph2zKDlG1QxqySiDTTNk/vP37lnfA/NcfaTqWqKLhR1YzXl93nJWwe
VCRvS6v/QaQFkdw2gEegqxMhiR9XdahhZj84MeQXPvh9qygfQdTNmwi69QtVbuL03h3crPYQtRud
t0aoaUtErW9amRX+wiC9ExL4v8MDYqx3zrPebgCutv/O3m4YWBUSv81y209wzmFD0SIIDu+PzdbD
L7//HRqzhUtIjodHsP2El51/rsUHMST/6Ub99Wxvbm2Km36ZzV0/dJnjSNgK5WAw/t+86P9nXq0x
dXOtdaSaHHx7yCkXaW3CDvRuGk5qZ1exNXPtVYXhNFBLn6jVZe0kTwvRJ5y73izzcpob6xoiEadQ
qnSpmrSm2Hy3pf1VBnvXRhtV5lo6PAyNiezR7jJSq8+VHpN8CEEmDyAjY+r5hRd7JwiXifRG+Nur
OTCAETv3RODAblnE73Ex85WzuPX3ejZiD1yy1Qb5d54ZSAqryVw6klVtPID23tXuI8wOPoZXsteV
iNtOjRXqDsZ4UXeaexviErxlO6v421ECevK/bz+Skcwdh7BDlfvLi93mxQnU4m4PcLD1+FV+Ilg9
fHfGSFMB561jqGHKB62yNtjbHb+9xsI659/3x61v3Ypu7LIoFFXW46hWqehzK8R3v/A+Vi+D2/1v
I2HduDIYFKaRN0A4qf/EhuWFRv3O6cTbnQQrp38fX+TzRDgvoMAk6DfRTk7MYCuwE+hbD1/FuYRr
X2RpyGMM2H9/swLHPeu6Gfemz9tgLsDj/313WRrARCO3zapqLq3PRQh/oCauIAtFHqGPTtS1xfLA
TnQeRvNDD1H47iyh/tgljqf96KylWzt14tF8mjOwaMiUTtNcqe8mCpoqFTgOxzpaDwJKLFNeqKvC
gH4G93OQ3x4ItBjaWwrV8fGbPdR1+UTz1h9Ogd+HUVpKOMccJwOlpQO48r34auCbkD8MXmBVP+wi
qPUvLkKGg756gOs99NZcB3JEVThfDwSCZYepUwaezQoe04/UNO4M6HEuFbQ4yKxPOKVditNEx0YA
498F9nkSeUXPbUho/qiNYc61LXM7xxmEJtGe8OLWgK7yQWM8jTcnbQapO8gIQZEI5jd7Bt5vJzNv
jc0DsnNG9ci7jAfVt9FAYcYprvKw/FA9CdOIf2fLiBsmw6HQn/k6R7Dyq7Cl2QJNu/eX/I23XyPx
/BEQIKepugzuXibOLVrHxlS/ILqwk4u3GlglAmUXJKhxTYmTlwo+P8gEZLK+gYv5/LEPWGWCCoxi
qF3ZiCbbpkBAWxzGaqY8tWRo9iIWXf2/l0QvWuUDFpRwLXCDPgtxC3ReYJ+DzaHyHt//gLdXdgj9
/zvAqinGcexGFF0XdUAAiKtrVMTLQRrlnmdSyhvt7Lk/bg3GJUD+KsKkKAfweyg6Cyzo2K/lFyUk
BPtyvfMxWw2scptdKuh/RF2bqUH6RUpnvz27ACl/xfHJrqDAViOrcHbgv7hYBHM2KBrfHJhVdr87
zcyv0MIn7QTGpUveGvTVKj80csotNmBYPP4HGO4r3+pl8v6Qb6zA0SqmOz2pUcLsBhvpNngWXaNf
a3gY/Gq8efo6t6T98347G1NrDbyDLOhCRnhpZlxSCKWSogxxuWgF7o2sFyLjsbT8OTaIl+/vN7jR
aeEq2KcOdlm2KbDqR+033eopK8tyd+F8e0TCVaR34QSB9QK7EzLDTwHihQE2QJOdfezVV0E+2SC3
w7QBY9JyfsUiUV8PdW9/+djTV0HeV6Ko87ZFFhc6vGKC2N+wB5530Blb3X75/a+wDk0jl6ZHRVfn
nJ+1iCpctw97CMWN2RquYtolXNPyssBFTXTl8e4OtdA3Us5fLjqC8cf6Zx3SyjHaYO+cWbMgvxmI
Db8XqEwPOwG31UGrYPZdIipW1dgbBuFonWsqnMTOp8nfgYH8d3jxRrZYqyyDapzDKisSGQBdQ/1Q
QvExgm6tgI/t1LfQteubOwsSiu5xhFmSc7TocIFIwIhOIX/5frszEzZS4xoO1FeeaD3hNBmWlbtw
XK7zwM2Y3jsh3ejHNQyoMLingYGnyGhleSeSs/LEO4gvvj8JNl5+jQKa6qCMxpo0mdf2ZTZ7i3pu
K288sVCLPe2WjS9YwxdVCO15XaH4nmbJosRqKpzENkx0/Pj+R2w1sEqBgU0WbH2Q23OiquamNj0M
QxYjh71L5a0GVmlwsbUCH9wVGXzhS1RrUzV5OCjzxj1RqY1hCFaZEOYgjRIuGuiL8rUf6hNb9AsY
Lj8/1kGrVMiHZh6oXkQG4aE+MQX5swz+3rtvdc7l978yYSEXp+/rsMlG24PVZH3luv1OIbuRBoNV
Gmwsyy4mCONkC0xNYig6ZIK5nwJW3FqF+/ljfbNKgwPjqnDAeszgU0egvDBOMS7ixU4W3BrYVRac
Qhg5CIxtVs7tclPYjkmXgVbPXsTcndm/0cTa4NGjBgR7YTcolUUFvFR0yh33Sc7LxzrIX81N1Ymi
yGmJDvLYdBMN1E6xGrkP73f/1ttffv9r9tCphgi0gxqgIgyUZgo/5+XMhsqb0wm2POGfjzWzmqSN
VfZypGWTuVw/QjAbgrz2I0SMD+8/fiMG1gg8UgS6LhYLwwyPzz6eIX+G43QFI9+debS12q3Rd5Ag
GSJbFahmeJ9GFj05YnyQHuwuIG8vW3Nsfe92Jvkfu5Ux2M07H7Y1PKv5Kypop9YAXB76hTgnUg/F
cZyt7kkw///mn/3/D5G9tdMNL6F2bbs9z0qdd0enL3nWNcTPhtKP0veHZ+Mr1vi7brEaO28Ez8aF
/2wlv3YtQILnfNm5Idh6/moB0jMUk/SMF0fpD/Fj8OK7bxBHVvcL1NHHnXptq5HVIgT5oTyH6gzP
FhX+8Hl9bhl7gm38Tj21MYXXGDxvtHHfDoIraNoXLVwlCXsO9bAHd7i85RvV2hqDV7q9EJB0xRBA
cRwEhU5ezQwa+xNpD7y2gjgXjbeTES+Z6a22VsHeupU2i8KnOMq5rUq7jHWjQOmD90MMMZ29LeVW
j61WJxosIRw4UfjDy9qZ01IDIAubA1f2O5yIrRFfLU3ROOUdimh8Bwvm1IGLwX3fuQqu1E73wVFf
xfcclDi2hwp0WjiFaa8qmMXeuW7n79E6LqKhb47Fat8No0W4JQQa0wpUiAZ8U2n7kBmBaCnYLI4/
Hpnp2j7FJb1dZ5XKoa/cVBFrXxyoPGcdL7qkCT3rMSxMhGulGfDB4RAyavHXDiZZ03GCVbRMtF+Z
n6TxoLfcVcMV/MdGMPr0FNOFspLFdlN6yzNzwGf6pHK2zPfMBmr2ruqYtaSksVh/S1qiaEJciL7/
fD/vbMyQtbbLzIwpmsJnBw7J/lhoGKwv3H98/+Ebs2MNRfSXQLoXBv+hyJ3qbqQ1vZmCqjlNnl29
fKyJVV5jVkVGWHjU2VD5X/rchji+/FRb88fm91rLD/tl3OJBJDwjS9/BucA7y2V4pXJvZ7aRc9aY
RIj3NMXSmxonIoK7YDDNajjA3wUOEksjrQUa6Br2xj21qo/hNbw1TtGB7HHgjX6NY28rOHj1BMsq
2RzhvVzGA0haOwvORoYjqwzHcHroEEXqDFLgsNZZLGQ3d77qhDgGU793+7o1w1YJzrGLUtewQ8kC
rssnoOa9+4gV5rupHOv0sRm2SnE2TBcKt5P1oTekDtKZmyH603vdMpzKCdTJnTS31V+rNAe0RqHH
gMMXpcQFzFH7xgHODpSFslkiN4nG3aumDbIe/Lr+LWgLhqOhXPE6s5s/efQKoPZhWMifriKpUR08
sKIDUEh3g9o7o9u421pjFC3TOTj1EHW2COvEHJhrRA2seZBq5BAbpzm4XB5N9MFJscYthiSvo4WH
NIUGUAg7ClgAHNuIAlMQFCO3dyb4xtT7X8BFPDsoIUiTmlZ3N6YtvUTqVjzwwNqjtm4k5/+8cv/a
eUAOTZbljFu6EC4+xwAOMkkJt7mdgn3r6ZcP++vpY4kzWaIdlgUziY6qhD1mxYs/70fN1sPX4S8k
TGOaJk+bnJ+p1x9md9jp+Etqf6N2WoMWkRvtvhl4nhZKpczGpO3HBLun2DGfJ1hUdXshufUNq8hf
IOQMyQ7UgtFSaFgngVjEQ3Bw3u+hrfmzCvjcDyHKSiyaGg01X5i89HAvsP0Dt9jv91vYCnR3FeiQ
uFW5D32eTAj12y3lK/iMd1Bf+KQMOeZWcG9GNsZg/fxuur1ZtZHH1mjGIggL+KfoMuOzy48jnIqu
HIlc1pPCSXAzE+2k5Y2cstb2s2aDO6VGlRDWJNeKeLf5mN9MMFT3CQG7vLuBLvmCgsZ8LFrWMEdT
2RI+2i3FrBPWdBQXpgukHaMlfX+wNibbGuPIAO2V3BMUN+PBTTH6x9mXX99/9FZXrWJxBOlhaWEf
kjZd+CWfQljMv0b9t4a2KRHu4whnirLZw5FsfcdqRV6gdNWPQ1fiKBW+0gOb9Z9cCboHpduImv9Q
WH8lLQoEtxfWPk0jr13ceHCYPFqt80ePOcy53u+vDUgXKv1/M6MXLDC+BcMhc2ARNV43ddWQ72EA
Hzd4fOXqisEuTwE64baQqF2MTT9Ng2rlIQQjdvjOlkl52YC6VO2c32/16SqOjSXhz+wOly2QGopz
PYqmPELgv7M+NrnXAEVRlkMQOSxMNV0s/yqqxQxjmggacTupaKPOXeP84ACjlzHv9EG3UI2s8/Gh
zJu7Ole/fXs6arnHndzIPmu4Hyoln3SkQTsd1JwNrsjrqhBxr61T44U7iPCtRi6//zUHu3D0+nxA
I6Oe6thqnDt3Kc/z4rxQp//5/hzcauMy//9qw2MaiigaKPzKXY5CLA99Mb6Ggf8bBxQ/3m9iY1at
MX1tHUUwyoVEyggDnDiyLKjIGM8+fuzpqzxQRHNtexYZDi2YsXFbq+KOh2T48v7TN9LAGsvn4fiK
OIEcDoPdi7gMcsBeB+okLPL2+Edb3bNKAqWanBa3vsMhh9zA565UUNEK7GVPQmajillr6C0+m+Sg
RwgEK0xQ3UNH3fZv3TI6ic47iSJ6gddQ9n5vvf0pZI3tA++aLHA47Q8ldWBFZAuR4Mx0T4Hw7diG
9cq/U5VMLll4PcAeri0O8Fu+8wgwzrSXf7QDolg1/3r/K7baufz+V0joSfp5Ec4wY3X4YxkUD03I
rnkn771+frowcXbS/1Y7q/D2ax1YRGJkJse5V7icxc3pI5+sOg5Fns7lHuxma1RWIW4tXSNzDivc
AiSilIJIlyDJ7+mcvR0hcMn5t7cWcD7yclT9IezcHyWHp+3Q/mm7Yqf82nr5VXizhjUwRPf0wacs
jC3XA2h+ydvD+0P9dvYja+U87tRAM7bYlbS51uwwKz27KdMN7HznwOXq6KnO3ZNof7s8ImuoXj6S
3HMqfAqf1KFs/Wsoz9/iHO4Vq/4xavM/0RidO7PHNNhqbrWYdywPhyFAc0OprmY53FBiX4v5t+9/
iwCAS2oWnWAOmH2oJ9dIvrpCoolgQXOIOqPioRqxYCk5xtHgPvRNvnMLujHZ1qJ6FKILQ+P76jDW
ejw2LHLj0gr5TTE708eicq2sNzckCBaFEXKwJY6Bt7/Y0900BbufgvGHI9s9hbqN8F/j+mBy5i0t
DnwOlHIZ11Z31dR2BbpOcR8O/I+Q484+dmOSryF+IpzDi6lwdyjrkcWdB6fKaulErIIRnnnG3oml
jUiNVokAdtZcORWcGctBMnjB1Q7uGiq9Uzn+p8L9v3fjZC25ByfxJdeqwAEC0LthjSvLmRzrop0S
SALfTBPo27VlXnzPnMErvniOyiMkT1XsSP84+Mb+4Pxw/813OUFTGkSVA5PDn4DAATCouqdCOrcd
ZPoC+TF6PVkr8mGzgMP3mdKjZ/kxHa2fLRfP78fq2yUBWQMAa8d18prI8CgD3SSehCsfnfz8lPeN
vh5xBvEF2Gw3q5ucHd9vcWNurKGADgeqcIGc3HHJDfeT3nGG9jpwuIh2EsNWA6vaoOsjjb1LR48R
iw5tL2Nuf6zAJGvgHzTl5DC7ePToutlSDikN+/Rj3bKqAGByUuYslOiWi/ZWVIBO00i9J024kSzD
y+9/1THQwQHrYW691ACX74v6RqjuwQ7CvYjcmEZrwT0fGlNMEeGloot+u3zyf6kg0lc6z+lj24+v
ZKq+6k7dwe15zgwb9UmKoX6sIS0Ey3lmx2aGxbnDQSfixPsEP0g3rmi9pza4kfbWwEHROXCt1G2I
awBRvXLJcUG2OAsAbw784SG/8fT+IG61s0oIpQVr02jKg2PTWf0JJNhZ/HY1+CCnolkmdjugXNmj
Lv13kv1GFgxXm4XeLEJq0fNDE0On81ifKHJgrDNTJ/SYDumzibMb7746mETed1fRCfnvUDx3iRvX
qf6Y4DBZ4w19TkYDYzh+qL1nEywxdLJ3J9V/OeGNT1xj5MDDZPOE4Too2PzSOQmYhcIorXvtB3M8
DZ6HWGESfLiEKZeGXiw1XEnwoYIaZidqkZhbLe8C2KF2MEOvocwq896BK3gZyG+ETIBi4uihGup4
VsWkJnBISuJcw7VL57dNVCkrPBvIQEgA3OChyz974OS0z60jlIlHF15EkC+yoVBKqsaWXQKzIruU
R4cHc16ksxwnWL55tMX2Jy9bKzZhVF2RmgwJbv67zz7MIGPOF/UVttfeH9gkgPAdLtIKr6EM3uTw
ZIWLX0yFcdorqJOxq24K7NtZ0AuUZi4NtqINbaw+E37uld+myOmsKyEqr4CtPVxJr4BlDLJJeDzT
NlP3bj/jaq8ugbVfIlbDb6Ih0K5tw7k54vBWF0llJpiPW4sXl1555ozCjnsURY7vdylJeDkZk+Y5
aeD2akdxpO2EB96BuLQ8Q/dqzCLRu0fATmH06//q1HzDwABKnNDckkke/RaUgnycsgYHw3U3HEdF
WTKE57agyHu3ACjeQ1L3ly662JVeGcPJ4QexfoBwCld44xz9QdfXFwB5MgC0UEWDDWc1SLU1cR60
J0NB2TXW2N85w+AlEcnbO+YWeQYsMuE4nIVTOMaNLTYmjg26bwHXZAuHe2qYKV6y79J5kfRumLkd
T1iXYg3d7rhtvZ9kds+9ME9VpYNYTf5Vo/hNPntJWJG7kfGjPUe3bj5+VWPxuWLjbxL4HMLSXQoS
Wg0G6AQaqMVe3Ll41kP/AJfhe6h6kTjCbc5BcPajXfzvjrBePOr96Bd6y8MyaefpWsP0gVnu54kE
UEhu5sS2mX0IJXuNoC0D9nBau8MdL+sw6ZvxJwyJ+xgeX4eL23Kun5qoQIV3LDpIJI0wOEe5dLLL
/ktNnSdSktTrVBjPbfdIFmi+UnPruy9OEB7hr3AwlX8j3BAAJ49+Hid+S23+WCzVt7kyNzyMDn43
wvlCplZT46z9TAJ6tBznjrOmgw51f9dDqYf1Ki2YfW5tuFJHuF/U0WlyTAZhj+uCiVhWzrUshnuQ
ZgqY2LcHzYozTPqSsi6/YirGC8/vi2J+ye0+hUdbsjhf6Uwf6tEcS9MledGlrVemDKgvMUNFjtK7
Ds/t4AvuiHuvbU/DgllSdwcghR90bx110N3B7Rduw+IAI5vDBOcIp6dVqjS/L0p10vx3GPx0Sf0F
fKFMwLgZu/RDUPtXbt4ngfJe3JJhAwoDt+bc0fLJjdyz3cHBpcCuBy4FmeupKgV3+cYl9rGGR04M
k9QyidTEb/rJZ7F2ox+zUx2jsX1wIxuG1F7wHWrSKQmK72ac75aLuYUZryTmAIw8jwqOAbDNFtMl
tJ7h9/QQVu5DnssfBlbGscjrKQbXEdW2S4uD13cE/KDhlx/JXzDKuGdw1DlKyHeL6sIprK17RQNw
F7q+gUkAXzAxdDpix5uaYCzhcQ45Nm153telzsUTDMpoF4vBLPlBa1c8a3io8xigkvBhcCPvqTKG
RnE4Cf0knHJOYROKKVArngxldWfP+S9/VioRUOcIEvxXt09jM1sPnqMhM1zKFmjKynJAB2nsHpxs
FtVhVnoE1usNbD4S16ctzAQYD2Uc+NJEX+gEL80YIH0obpeVFyIF5F0+xBEZ9LM3juJLQwtIwjoe
UlC6QH0Msc+65tBDIDiF6ddyIIrL8EnhkP8BtuMWOcw50DVXfhvw7xFucV+jEOdjrVLkzvMG69Y1
rZfkE2+8dJSmEMfeaGUdGoeipvEXp84ayx++OxUQs1VUWdcAQdGELaQooK+r6k9VDqV8rGRF+9oK
pi/8cy9h4yJu8qmMkrlpxJm5aCF1DbfFmXCpfVxpQiT0HFTzSG/oQizvNoIVQqwD2d0NJSWwQdCW
/VJxxwTXg1KOznihOztxucVJPHRW9703zHzPc1d86ZBEzlg6rJe8wrVmPKGrAIPGAvp75t3opLLv
6C3oYK91Q/EJIdzpDkMvfUTkaMEIm/cRqJcAMJErz2n9Yz5ooY4VH+hxgLndl9KNqq9LzlrrGIBw
mX8yirEUCQuv0vfteQid8glAUPtnUUDkAQ5IzJCbsaHyT9H0xD7AIkl/VYoa2I2OvHhVVuDd1aVx
fxF39DqMOWlPhWPPdyVG/FsNPM5r6wE90DuQ2IpVAw2ssR3oNZc4EFxIHxzqmoeZiSqe5DZKh4dF
cJr1tWs/NF4gH6GWIZ7gTS5PnqYKUe0FkUiGNsAhX26UfcK4ReeFFU48ek30Uo4FjmhoqLBEe/3y
uQfeoLqKLpbtspJlCuubb8rxenGoDSmDx5aq8uvFG8yNbRyM/hwsVx97TXv3PPQwVbjX0Pg1KR8r
LHmz15K49aiQiEmP3wem7Q+WYxWf2ORPr02Ee2evt8PndnCaK1wB+MdSiCnrBlYeoX3tnqgfznfI
v+P3YLRUDz+IqUrrYYhOXoF3mmeAwi722AmlkfXJn0FEmIMKKNkQnYyMZFlzgmVz/KyMI6q0rWZ/
xF1QSMnNwsbGT8LFq/9MttM8+FU/Q5V8ZNdimsLXkBRNYjHmJMAukmTyHZiwU4kFEVs+FukiVTCO
578DhssZlkAIPIQGhi8n3/YSp+hx6KnNGNkkRkEWvSpKvRde5ja7lXDQLcDR1YH/Q0D7uUzh0+eE
SWQXzniuTen6ByN6u0KtssAl5GRAb54PC6hOVryMpnvwAZ/tY0Pawr6OHAvwR1uG1RNhozC/SFMF
3hHS5EClsdpGwIYdm/I/XHMxWbHNFy4LaD2GetSHuelwGnlGCzhQPVCrDX42fALsCD1pe49DE+By
vQ5qegygfZOoNh8lqr96mGySgJncdInn+a6LqkqQx7Kq3G+cFE8+lHmSoZBWjr2lzJ9gWjWOsU/y
4A4aG5p+631ggkwMCbZCnoscgNclYD66EYZUAuDBonBSG3UsvyaCqC7VSKWPQhV5eTNVtZ9Qsxh1
bGbTzUmHyxjre4APmm/tpqBuRiM/dKukDay8j+Khts34c6otIPWhRQmllM5Ey3jmNrBV0CecoqYN
ktFtaHldcl2Hn1oP1rJt3LWDhrv46M63yD/RfHTLyuGHqWwseiX15FspHBGJ/cjhfjSmthk0vYZM
MY8O0zDbr9Dor8akqMmEQ33eVN8Lc9kMTqEb0cxrpGjjEhpVS2wLV7zYNeqT1LAc5scNN4uf9p7f
fWtsVMpAOoqS3lFoxM2pyDt/ua0UjLQeih6Czge/mSx2jDAFDfrbFOZQN9EcpmwiUNEQOTR107kV
5W8QFnR16hqnki8YlxlaLdho6ISUzNZJjjAfE1tOEC4r7B5VmgM8ICCp8EmscbU5BvkR/NmwT8AF
bsm15w4RPwlQpHRawdrOu6OLDH/wXiDldHPF2oPoAquJxw6s9OOE/OxfqbKuh+/S7e3OjouJOBQu
OH7Af5ZKQkkIxiXNLJ5AcW7nWzAs+iiRbmt5cM1jDj2XoD6r53qxIVF70foUP7QjpDrbdGHonrbJ
6sLL62c7Kjv2SDtQTB7sSSxwbMu18Qcv7a1+dK4KqSryq+4czq6rQJI564JmtE42MdP8ufKI534F
2tejv5ypzu+cdrSugPhZflLuQFtgAhe3sL0cECa4SE9XsLgblxM0PMkrxzkdTRt4eAWfRGj4cleU
ndSnMvfa4MG17YV+qYq5d/yLtWXoJm3o1CaIK5v2dUyboB+vHNgRtsjdXYCdGi65PHon2hIaP4nV
zXaUMokphRoZdvLHJYRowE3Vzov7xIytejjKR95yEFhpIyux0ep4XdY9zVOsnDlLQCSBgHZlNZ1z
ZV+I9qeuqrr5C2O06pJCQNCgiutZdWGmQh3aZ9e+WCCNOohQaPKIhGyJXReWpj/zsdHPIQDeQcLy
AbZMRQjRhcQlMjDXwJeG0AYc+GId5rLxngsI3RPMNY8uGRc1CbGjLGx4r6Ob9RdobvpYo0jTcACS
SL3gYniClMn0PMPSWuXY5wyhEbGzdBMOWaYgL+FvX+X8EkaTHomPesDAsxwMH13X/4+zr+uOU0fX
/Cu99j19BOJz1tl9ARRV5SrbZcd2nNywnNhBIAQCCSTx6+ep3T1zzs466T1rLhPb9QmS3ufzsSOL
8lFIK/Uy7xZv0mSpUDRU6zfi6aCzuTbhxE/Gqob1uUWfbXZATgJANov8geYuwqrZP2bNYuJbEyJN
+0H1uLqPMlUYw8ZazF45maB2Z4o+zAuyPRv1NEpZA/F2YFQpEoWw+X5nbSji07aOKbnD5D3X1RB6
wXQzNUvYp5jIem263Fia4hpvm7a/9yms0UcLkdx8O5pYtzAWoxUSaqPM5ZOZM//o00zp+0hN3vAW
tDbtz3FPFYb7gYmevUszz+N5AZ3fQwrtmu2l9vxOP/RcROwONrSOHhFbEve3yxyguHfHF9LHEO57
tP7YUJpiMbrM6/JtRaMwcIgu9cPuhnXaXS8WQYMmhzp7JTslkY2Rr9oNwafBy9IbGgg6HcFersEt
kS36gIvZ9zh2XmjDTTmJBNFQ6JwwH5g+BdZFtDRqmQtYgykW1jbov/NAjOYhlCl6K5u07f1PEXBy
8gM3DguOkRdi1NMz1odvTQqFaZcnfOTttxWyWQ/bG524NYWaknA++t5Ktm9IA2b6WEumg/thM8rf
o+PEXpJRD0cFuHs9A1aI2Ve6jnH9mcwR1Z+JdVCUFk3sLfjQDW02QApykwjwzFnsbzPJp2HwxH2a
6M2+eygfpBBL+AMMYGWdDW3UF4lplvjU1kPgvvE5kc2NpinU+ADxkEWKOCgmeDX0bZN+AAyo/acA
V4+tVhyB1gvxvdR7IipI65tJ9N18m7UR38pkZWR46GE/x5gA0RbaNHIVQ1+f3nYb7laTIyiz38rR
kM1GRaoyCPCtX3vkqGtFRA+WjKQoAk8jp1cMzehvw1mQAhkKD01k4uFgIfgMy5gxj5cDSWX9rY+l
wThLLRETJtKJBVmOcgUrIYeLdcwhJuqkf4r8Nlzv/YFA6bdJlmZPVmLxqFKfM/3k0THFZZcQnPrr
NmYd4l4jugE34onaTrIfR8/mwkRzD04H6kH8QhSq+RZsH17LVeLHm9sJFbHyCceGAMBK2CUqu0H6
WKdBnQ/XlaCZAQfFBXoOY7qbSR3IAg0QC//ccRD34jws9eyynKS48F4kbjT6MnezoxJ6SOwMtEh6
OpLPyB9yPS0bnUQBDpPx2sNuQIjMgBCss1j33OJu+BIBsVmrIOG9X2CvVfbGGxvd7SJQDudM157R
OfUHsd6kvUnbsRCxALlnIJHSJRgSH5lXym3RCTxgEj0TmsmF5Etf++sjwmI7LQqjEMhxDr3pWnsn
lIzdZ25wDjIF9KEd6ELq0MS9x/6NbWfQYCPupyCu6S2jTWYuPorHO6hIIsV6qDAoFlSVr4PkTZV1
DGs8DDWN/lqLXumuisTQdkNeI68Gs2w6iiEa8551bkCBuIp5irk8NBMpQhV7ys/FBlgYCABf/ORz
vQma3mCPF+QObTVKV2KMFo7vJIAA7FNCSRJ8W7zFGpGHbibDe7aytBuKrsNIXOeRsNeT9ICA2eht
hmokNHlNPXrFu6Ix5CyHQ23pj8lGWPuOqtSrGJ7pNIqGvFc4Dch8ot2wVczfIr9CC2zbPRgvzfos
7+M5IwVVq9MvmKK35Q6WFeqXfmaj7OjD8mt/tPBGifugy8YYgSRchfZ1kF4t5wr3br+dsHGNGofC
NJp/xPWA8KW81rhPD2xIjH87dl5KXuzoZckLj3h2DMdlQNObMMkXhoF+fePz0CZlZ8cIbhU7b9cT
alIDoayXlaPubF4scAtcwZ9jg0zgl9TgVn1NJYShfekBaNXovMj61TxAscnHl21FQGuuYT0QRVbT
PrhzAFHJiLMeQqartLNt89gI4JgnbZMYs7IgbAJMGgtMMWEg4LONTeNkmGfc1WGUW9X3JsPBRPJ6
PwdUpjDRdAow+7ZKfAUlLIPWO8kh6qbCrfK6OYh4jviN6mfM75CuAi9+75U3rpXtBI+PcQYXeinT
TGDymnykHDV5i8PR+AnQWjY9Kdt50328BZus2qmp4wKrQVd/HwRnbLdNrrZpPiTz0L+girBewHYE
mGngjamTYg4cuFLMNABzHza4kQBWG6pXVnoxwkdvJmlRfAwUJAA7rBdt1ENA8QDs5GRGW/RI4uuq
b1SazV1SoOonURX6LSz71uIZyVi4AXFN92GE9ohCd43nVVrB1XIIe7hmKhrCboQlKSXqJdnaADdl
jfTn4bhaePkqEgCRRasu89u7Vs0TQq0JWuVv58Svg3u4sXx4VsmI5Q3NSFsH90LOFxY2dIcLNQqO
tg5I/BqRDg2oDYKkljvCQ+u9jr5ep7awCRDRH8aXvUPfzdqHbJ+YNWKv1qzTduZs5Lr0rYQgBF9S
u7SqaFpuwptZXL0kAIRkhkamxGILHWu/LSf0eIRfbTCKpTDjDNE2ll9Y73OG5Zo9rduULi81ImLS
j1Ezw/GwOBeQbx6Vw+iKbEwMNsvZoHP6zsqrIjvr7OzdwhqjgBzLeZTiNd1Gyu5rCAOy52QYbd2i
KwEFmK60RmOlPCAPaBH7sWeocXKy2cxDR0mQPcAwso0HUE9J8iVlWSPanRdPvD6ZzYtHtkNjoxHr
zkPefHzWBk6GtMKy4ra5IFEv5mPXwY6WOzQNfnJphMKDfDDxkjx73apM1dS4uB5Mugz8S4B8q6yo
Md7z+wnVs+kzcM4Gl1BkthSnzhqzlH2IO+3Nn6SidPgRDQp9ItZvelJAYC9Ul+OAVA/vG7Rw8XnY
gHD+mPttgb+XoFrmJeR2Gc8uMMJ/XteYk5tNaqsPcoSkE1e0DCd5wnCJBG/ak6V5CbZ6ULuhJnwA
+Lx6wSVcu3BMcqAoNDnBAetkZSjiGSs2ojZqyr01HYYj6JIYp4JoBceT5GFf8/bYKR277+uatbHK
x0RZ/8lTzbgcWGgSqBwwx8dbhRrJpj64cEg67GIeYtWekYuSDQDGo5DfjIzaFSgT7qrnDLAvoAAv
i0kzHIUyogbo7TJ9U7c0oTndIjj7WA24+iEio8Q5fkpFTZcc4EEComkIeTcEOwW5qYru+oWYzNy6
rGHKVoohYS+soqTt7WdPOPgDc+ZrOi4VzlErtt5xi33+lTHVd6Di14by2w7rUHPvhK+MAxiOlIo1
p6yJBfAcxYnsqmzemr5FF+TCYVAD0jtKoPJMdt4V8R+X9L7Pss4kx036EgDBRrtkVmWzZiDncmQk
pUu3M0m4pE9YBYTAhjqHC3+RHqiWC44B8/TQzV2dfvg6ztZPEW9p9Mz8aCBP0i3cf0yJDjyL0EZE
c3xDKmFtLRhkga0M3aC4y2hJolinJyNX2+B+5ml89sOtnR4wkSHspsdCZXZ9r/oJwyIhNSn4IBd1
cm3qutskSFjyUEfS2M9ukawDzqRCgGaLSGcsSBo+n2tV7Pq09dCbFlcNSHRmLNzIe+pfJXAHBvlx
AsiwdjMQ594DE5UGizxMtI3CKkDJlvmWKRN2lR6yOjxNNV/bvpBURWY9AkdvsvaAaKxlAy3uDa2T
xSxVY4u5d3A14LoA2XXTwdq53Dpk5w/N/QDhGj8j5X1JX6bZR6xWaIUbd9OitdkhS2gYdgN35AzI
lTx2WCb6PJtBSpWt79mvwtOYUq3BzIgROA4+am9rPlHAd8j5dwL4fdY+eg26pDE3BIEpbD/4NA/A
AQ6g46L1GGJXcsh2WkK+N7jEp3zRkEPf4PxG+5MLUq5usP5SLItxHeiy9jP5RCypt9wG0sMs1zdR
BHYX57rLHGDNucswsWYXwEH9yosgIREkBt2YCjBeYRDPLbIJEwziXoG0k9ihFEASt5EC1QGx98wT
LLQO6/AXDRNWhP9eFszOUdRLU8hE+ttt6JyZis3xoC1B8Zg695JWBoVcQ54C80rHrMlX5Oqfo4xM
eJo59JYXP9WT96XvKH5nVVS/WqibLg6VrmG+EV0/wOuYnUEzL2hPVFzeA+mJ34ERRurBC/E8e4ns
q6aILHaPhwbQ2FhFIFdMCVB5mAo7Y/fMER4fBAi/rQMg0/kIr4EEvBC1Pg75vTXJ1yxifHsGinKd
fZwfVtm2JeeoJbF3Qj3dmhUJau9OPad1epbQxOh8kEPLeB4A5+sedA9coUBomdEFbMVA7Njgey5n
OMcTeMKdUWlpIyRb5VmH5Jsez57QlzhMwWg0wA3Omi3dcxDSnu4ZawIQ4hpPXuC4MZmzEtGWHEaM
O9dNesFdNKt2lO8cwcQYnyys+4dxajkcG9PkuVtAYLLfJ7qJ4otncS4poikxV5wRcyr4vQiBzQUk
fwL+zpr6WL95FH/aEF71urkF0IuaZVznvcGZulw8iBDzlXOC3Xndsq6AMd19CtNxGostoRsvahU0
MWrjI5xyPYeBGbtTPN3hkG1pSf1weAOwj4wHFno4+ePQ7ntVxGMc6XAWG94GJSwOtQ3BOA81eApO
LRczy/qTD0qU3S1tGpnjEkqPIqmPatwZOL19l+0SThd0VoegmvTaXGagsGrfJd4EFmmYNkgoPO+q
muvZOpV86ugTnllkpRMtGjHaEOBa7skWtxEkb1NbqRrzDEYBR7bXsF4iTKMcRX639ahGufPcJL7E
Tiu+qyPcpJR1LCkWQTtYIhPkE+dz4nmgbplatoLgXJrtVr2IW6U3NKMit3bBmX3S4W2DzYQVAoeB
97D3EZULSrUBAR9HPCiQI+cGvGZVQ0AmMDQUQZDM3c24+XK7YW0wrXDnUHWRyPgMn5sFXaIX0H6A
eVG3nbysWUMGgPFssAhdirs4j2ySfO4nDA2gwNvwFCJKHhAdH7flFonNqAFZKIlHgP8Bn9JC+Ig5
wrQGLSixGH+PCSQYNk8wCqgnbH1BB6Np1/r3GQUZVljk3Uf3YiBfPFyH5FYMmyDgCBR9MhT+64I0
3Hr7aPTIt7Qf1Zc5UzDMh1johyLIPBh/XKjNlNt6Sr+M2tVHn0GVXKsaVnrf8144VtmDSxtxw2E7
3bPVM0WvYxxRItPLp6ER0z7D/lt4sbdinEq9l8ymwYdG0yvQ7YSfW39NLmxEuly9purcUzG/oe0F
c6WDYSaDk+XOLmTJ+ayg4PfJd7JF3rFPGbobkTx9dFj5X3r0jOO2BIkA91ILKpRns8GqVdOdjtux
IhDOn8S8koo5uu6XWjcPnRGsapNpuIh06I+aguHAatyeEqL4sRujAJ+xaHZizPzS8N7eAkVNrjNk
e4sws+zkENJkjtp5UGhT11bNCIFpNdCQ3Mapcidp6qd0bbpXV6/R54kJ8ME43OQNM+Ola0HLNmjW
ynUwg5DMjPi6BQtv81XUvFrR/5dvngvyBmNFMdN2PMI2GZ0pj9gBEBwFTjZ0daX6esogg1iHi5Nd
U0yozzSlh0pCiCOc2C5IDhO3/iZ0Hk4C0o4A3L4X9v1BbUtdTgPNChTR2LqAmAh7pTHOHTH1zB/A
M3vUjGL6A4MGhr5LZwjflrAEMg8xluZps1vZ1HcFkEgPtdNIN467ZToPFKWOnVjiCjWuyd6tYYvs
smbAPifFHXUDeIkxQG+VnoV9k20NPmmeZv01SWNbZVPUnfu1BUkogEMa1PFUDincBUAt/TkQfVAm
+EHOejs9RM2wHOdU8S2fpR6/4guwu6j3JSRO9Do0R9Tv72qy0Gr2efqEqWXcK6MygPG93RHKhZ83
EC3s8e1j4bsylGYCW1lOy8Z2Udqn70vi2+McK/E0BtLxPIyH8dnH6ADMg2OCHXBk+5Tw2WENdfMp
XVSNTSdBg3VMFcC3qT+tirVAV0CinzcvXMuxJtNpw5BhwVTF3y3UQjtdk/AmC6Dush5ifqINdIPp
l1rki1sIRMAhe9PYW89yzHgZ2QWFJY0/3AbAbw4yzshR4IDzEa9B8tlw5X+PI6tvglAobK61Tgqe
hWuhUh3tthgsqZ6R3lnyNgsex8iZlziN6X2TTfGO4Gr7GoeC7QnvQOKPMcQAuFlMVyxBxIvWD/lB
gaovjV7lDfC+9Rz0EjXp4zzJL1qFbbUy393GiBDKDgabH9IJ1q4aICrbDjbQ8XAKuRYX22O4qKjN
+hdmcFfk0IikLyzh4cNm2+4I2mR9GtHtA/kXQuOKem6SElx3uOC4KdJ3FJZKIFwxaneXjiQ7aRqA
CDpjFzNMU81ymAqDD29phoO/tX45Wy1eO1DKcDVj6MF0BwmQtMFzohfoa3qxVEAEm4uX1NMnq2YQ
jjWqQ56AMvt7CEHUfkxIhxMC1OTFikS7HfEB/CXgBV6WUS4gClQqH9i0rLuQ8uwzrIpYZe3Qwk67
9nW0W1Q4FX3nb/d+u9klj9q+TjCA4CJ70nyKXyfFFMJ7r0d20svhkDYpv44kzTFqEvtFsix5XDw7
L9XkcdrdAArMIJ9QvA7fKfC+CPoafwhy5K+HRyS/rS8+HErZPs1Cm9043dXJsQPDiJ1H9hIHL0ob
rMsIU87XzMz+KdjYAuGGgp7CuBYbdWB0UyZhPV/GhMsDACmB5rbB7nw9eFXPwdVgx0gA/mBzhHAn
wtJcYMnOCofuDwJQMRof7KLIJVh51hwmQL8XGXABsRXz83SmEYxyIF8xp/BnJduY7KDRY+LO+LOp
H2D95MDNnMR5Ml0+Y/Y03Q6QGtFvcxpvrYe30uP2BGzkfIxxoN2UGPIV6hBsVYYs45TtBhvG7IuK
cC9h//RHv532YY0D61ZiekJFxd5xb9twiSBpAPj4v1fK/krD/3OD8ogo6axuk6TySTvvYkgwUFc1
tlA9oGgvZ16sPkMT4h9Tf4JLhgGJkQPsNwbJSGOeQOtz0ByCf+Q0Yo38i9d0tcP8T3LTn9xeCCVG
m6eDGB5fd6CqXqchu4w4Vk57igWsK7wgaMIjckiRCrnqJlkKsEksK4C/j8tfvIpfaIh/Dj1s7KZt
681JNeJA1pcti+1tUmNzpP4YHqC1iNPjv3+/vxCF/1zJPE/KqZDSuNoaBg0UhEpojPAFGKIDb8fZ
/IV19Rd6/J/LmcFvTJkwQVTFaROUGrF2u6mV7f/nm6B/VrbLOVoVgo+iak0EyCL/JZ0aAeGG+wsf
9K8+pJ8k3XpCUI1sanjjUXaWs9kd66y7Q67ZXyWH/Orj+UnGreF/gAwgjqo0nHawQWAMgbPoLy6m
Xz34T8av2q4tIi1baD/B0WBBWevcZ+n6FwrtXzz6zyGsAZc0ch4+m2ATcZ7oDIXS2/gXWvpfeKJ+
zmCNZ18YOOBw2bAkC97V0ApTkNgh6ctPA4hLJc4hArutjuTdv78hfvV+frr/08hOi0kEPEK+hSJ0
ceFpSRb6+O8f/Y9apP9hefk5MjLpHI1X14TV0tVTslNkysYCpQsRf4/FANAKo0Sjc55JFdx7rN26
L77aSF3GQUebEws72TyF4TS3ZchG4zX//Br/47v9X83HePnnS1D/+E/8+/so3dw2TP/0z388jTis
if+8/s3//Z0//8U/9h/j3Zv4UD//0p/+Bo/7r+ct3/Tbn/6xG3Sr3cPyMbvHD7X0+o/Hxyu8/ub/
6w//9vHHozw5+fH7b9/BB+nrozWQ4fz2rx8d33//LcGi+h///eH/9bPr6//9t2r+GL6zv+2X9m14
+/nPPt6U/v03L/L/HsO8TJIUwmU/JNdudvPxzx+Ff4/CADCfn/gxJen18h/GWbPff4v+nkRpkAC8
JaEfgXzETa3G5fqj4O8+cKo0y5IkiMOQhPS3//MC//QN/dc39rdhERdoX7X6/befts8o9mE5hwGO
RkhHgrbw59yhOhkBQiErpoBEx5yzMfxiEegFZZe9NAurRtRzYDx8wxkSJkzqXYQIz2ASgwKhCC0E
qZu//28f4b9e4Z9eUfSHifC/rm+8pgToCN5YgFRSmgY/hxp2JEqSuLdRPnnzCfPUj8EfQIhryvbY
X6EFwyEKclPazUE+guxGRK7EeXF9w2HvbuuoAaqCjjJRdxO8G2XgTaTKIMMFbNW/cv9GQCy790bd
HCwVL7x1X+LGsUMMeb1/5cpCNTZVrMZ3cMVzMSE9DRv6potQ0Lu06YBPpYLl3WLuYxqWGXszWRMX
URzgvNplGJFHe5ykprsG5qBOvaKG7BkZomueNesZvGVdzRBwAn32q0ZhzJzdjQKs2orY3LAN1gdv
g2QI8q0idfAvQITtjVZDEJpC8hN4eaDNnRkHU8QwtRRM3axZ/NBPIG3FtdC+NtPNIOqPbqe9jT+a
8LB2ML1AVHWKLY0QZ6pANGaman1xUsbz79UE9ZqFrVFco/rWcL2A833so8Yd2lV4+2aeHikywW+w
2LSFoKbdNX2Kkt5tFTstgx0hcIsAWY7KLTGnGdRS0Yl1gW52u0/c4B56034ekWa8W1JzgfLxnPSg
n71+w5yE4+y4ldsYLsXEuCqzazba1U4SNwgRayAauDH2RQbDWHRtakvUY/GykdspgKYp9g2rumi5
sN6gSgq9nNXW9WoHydNSajSLJgFynJz73g71G88pnvHgWXIfQkhaTAkx+5A/SJf2eYTJvGwc/zZq
DLoAH6uUwj9HQ/4I49vLYMftYuQMegnUZQna9iZKR8imfd7tRItECiATJSopcJk14tLR7SvH7AiZ
EVrnuMu3FpAoisO2PJZ0hezJ/2RnVANiN4UoIoQulFNaxDy+GUUw3ESbI2X2hWUjyiFY/N4g7Ciz
iSkjlVi0ZUGH3wfdrrf+mi90epwnVwYQYOxMTBtMa/gGMIetOcDij0Blx3rB9afEFEMV6YNOiynL
R60AaGZDnljwmEHji3JJqjUeLpDhvqTR+N1Ce1rKyC3HrYSUFnvZR4NK9DJMAJyJ7Trlv7XtslVN
or/BcpwAsZ8/iZV9HTNzJnE0lPW63W5sJBglpgc8+yAfp4U9YaxJQI3pVwRkgnpL7gGhIJxErw4a
v+Xgh6bAp/8WY6M+rpSfvXq6mCVGmXzcfNUxedrS+SPcFnJvp/lkokqkBsJqfwFdRNzZt/Cp0zXK
EbFzgKJ0KQDrM7i7QmD8WL1EQHTpEfFQ4wCexytWN11rSEiTpCTtAVpbhbA3qC5Ao+A7HoCFIzDi
w9Hwm16hzFgdsMEuiyuPpu+eJI/RYAHrQN/ikgATUkwfPfJmHUM8Iv2xBNst0FVa9euKwASGLzzG
vTDJGjKLGtBBTdb9zM/hDIEf8fvpyWS0wTVibxXxD5kOoa0Lo/OELkwweyjqBY4bHLA7f57AlkJ8
WW2za0oyXUmKsAUqjVEwnxTeQOKHT9JOL5nj70oO8HEgrsFQD0IhWOrXaSnR05XmqBW6cDq4vYHJ
cxsggWXhjBVffDAxulwSQBR11pQrZx9pFN+mc0wetmQ+d5umwPoCXhL/Fk1O01nM4qtDvXMVNK8J
NFj7AcIh3EeC5iJElodcb7CU7a72CoDyCdJW6PaeidahCS5rd0E88gr0gqwYxBz7jtc3kZ50wZDt
83lZzY9p+yPWui39rfloiY9UXRc9Q6zyaV3t7ZDiWp7TQRYY08FHJXAMhe622dBl0KtzGvh3bb8e
2nA8Rl1mEIUTQ8YLfo2hE6fsaq9aLT5AGi4Mss1F3QMYBqQOC8zO87ZKgJWboO638EEUAKSvfjR5
aD30Xq0oST7CH/BVK0N3CjFMRcD0zkctTtGi2/WYrjvfD4tAeE+0AaIGd2ExRfOnZvYA2I5H8Jfw
0E9LkYKlUpDt59Oa3csle5JJCOMEuwio8ULz5M3hGRqCRyjIalzOQ1KYfl1yWXO3m4Yf0CrByOhm
7Ek2OgNfOAIHhKdha1SOi1/mS8dwl7TDC3DhJJd8wuuYmLxvXXqCLO04N48oRv0SW8j0SSCOM09W
WEBkblJQuhRCO7Dg/JxAX5U7u7hjhkirAq83gzhm54V1V/A23HdDcgFh85CBE78PFwSGBNvy1ATe
siPRNRIqe0CsxHLHADNineSlhL7k7E8s+1w7AXWa+LLwST4YVQ12JRBVE4RYQ5lWqOXblmYAoRzM
LjWCdBSNZIkw2nSXtc+QY9PcD8RHaBa4AjcAbVn0CjJ7fO7TlVyQTnkTE9jzmNWvXqLiw7bp1zEK
8zGt188OC0BoHYdKrrbAf3lBWcyAvUIiToM9oBZezKSlSNebe0jT0tMWrDDhpZDASBKjZhdJyah8
nV2Ved456t2nKDtAxoBO8m3bdsYizsLKnZPjLuJml9TmCaF3ec2ToWznfjj24zKCFE6xKNNh3gUz
+s8EskJTBHhDkcOzvUOQRMmTEnr4W/QPfs06vexaUKdVF5inFSeOXMBcB2UXANk0PsmWexBasDuJ
WLUchEF78n006kLZvFtxCAO3tOTxVbmJiMV7vSQPV3MamVf6hE8TF2LKH0YIjfaIR3xPoOwtIlpE
XdPuaAfL15RN1QK7AFQOG8xOFotXpklQuNm94DAHerAzZd2voETFcypn7Dm+73iJbPqm2Oy4nka4
AbeBYC/w5xtoBOebufe+qH7tz/h7v2w7AVV9Pd73zA9gz0EdZRBN7V0MjLFYWVjhjtf7KV7h97E0
3iPm8lMHrr/o/iAUk7jeBQ6t8EtqZSV8N93iOAmcvLMnfwE4tNVrU4Gu1MDPiyZ6FHZ8hX3mQYWM
7KGmhi17vPUieLrmFgsg9XLA8AIYegpn5ATuxsK9lHonP8QWReT4SXlpoeIQJK0HwyIUKQJKLuD6
sWznWzWBAe0QpLvD/t48tLA4Elyex8ACeYtWd0KpEpzG/sZ3kJu6s4z7w4wzKqBPOHgzHUMopgII
fAMLvRWB4aUZ27vE9Ax23U7dR6u/lVO9uvKPfyYeaA/g30M59WATs3RrS2TPtjgPbmfEObs7koav
QdDD3mT8HXSasNv2cX2Bvvp8VLCanQZrwV4jsKhMJ8FuhyZoDxtAAZjsoKXeBGwkuBruoEkBa4rU
1AgXM0wrsAKgbuJImhkdMrK9EwZSBdWkh5YFCJCEbVOsc/0JRoJ87dhzVMMh59UpTKfJdrR2fQI+
MO1GdhPDjFiB9ObopE+8anTNxQoJetk1P5oYsARZu+we5YIHP43bst1ou0MaIXzd+MBGQtQum8gO
Am9yRG0hKDjfMXi+O102vOfVGJJDY2A5bmG2OTK4GwOY0WFAwuF7hFl632uNjfswLHorRiW2qgtB
V49JdEY/JI5oaXrwcBbpiM6njf3wtvXkGG2hJLDFeH2UaOorDyaqvBsWCpsJkSe2QdHjwifTJuQR
BRDfEDzJqwZClaLtoC7m/bbhhtHmCxmHEkr8K6cP7LlJveu+tT2vkkzPHHGc/5u6M1mOnDmy9RNB
hsCMLaZEZjKZnFnkBsZiFTEF5hlP319KutdMbdaLvru7kEwyiT/JJBDhfvyczxsDpiN+CpKnS/OV
tHxWu/2oTp3qEU0ZLoJFCh5OGe1YpcqZ+BpZuk3Tz7SFNEXFT66te+C0pRp17NzxcHMZt8eTj1dp
26jeg8zudyrlITtwibY0C7lXktR47Io3s57xLJfVdKt7qyBX59sICL9JWm+DXwgKOhwez0c+DuYl
SG2kuArtgBOkJpY7nmGwtIhj9rMYjfxXoX43ujy2kLMY4tfKuWqbwoPFeMKsrzFbZXVZmpN5rsqh
Pg/GHEmpMOmvljKWGOqiNZ+/930Q9xW6a9QWbDfV981LttYK+4IEX1GRNKxFb54r/CAekMlQ1VY1
2BbqQqHwhKdCfixq5R5qUW6XYd8LikNivnU/SzwFC0PDSd3Pzke3gCLt9nW+c9X8QphmvSeKxlxd
FW/14oqz7bBpVnabde4X5U+hOT9JI41DKbC+Qp1kaUzNJNCRkxMU46z+Tlr7oV+Lb1GPbVSs3RLX
ldL57I+08YAL4zrbtYfyvTz1ZYNHKXvm2REHtm+EapukpxkoYb+t1WkU5PYwAxxlt5NRY8XyecI1
GkvVvitn81KIsT+NlPGhbiMdzm35za09HOd+/cw6K3tRF39329/OXljHfcsvtK3Owy5r3+WDCTkb
ujDrmaRoep+cbBw7Af4WNSRGfEmELg8jxdChqWw7VPaMuqpzPzpG92+7knwXDHTH3b535dReQEd9
gwTo8DcVdTC0c4R8jR1H086cWNqhnWfL00hUHjRze052vHIrsw1l0bGOSU09jat1LV2l4uaiD6EA
PYjcsu8nxfgp7SddzRcKrPytmorpSgrWB6+ac8ZYl2rnUyl1kMtEx/lL4KfQHhjPNLGu1d/9Vmlh
n5IdN6HehgomRD+p1j9dRwdOBgvLJ8VtaGLbZ/aa+Syf1J8ttffKxK6ivBj0C28VkIQ6ZByu/cqU
KieFSyW9QRUshBX3HA3DvCoRMQ/yQZFTLbuvK+lE+KEZPDAuX0Rb3vFn63bVHQkg8day4SEqxfi8
WawAa6jgc7vK6agoGJp8fnD7mghja1QxYgLRSP0TUsN6TC39k6QAQMnuZZsSXvqkf0/thVST3j1y
H3Co5bviG1TDIduYZo4qXppSp/TnIqcEsfosXnEwHOyfuumS0LLtyseiNR1KEiiYqR/KJbvDICwD
tc/rUNTkJBPHsg6zKyU+a+xeZXlMGdp7+VrFVm1zqU8m1MtUULXUtR51ZY+bovkuG3W/4Pj3ZqrE
bt2PFp61YNIYKNuq3DxrX2XYWfXdUuVruFTVR5NPTM4y3zZZKzqrBYBg0c0BbtC/40Shl4vyTNzv
NDfTbWea7Wn2toD0rKg+1BILycK8WOaVPLdpGjXrup27uaAqGPUhmNPkuN5Ah4Z6QxKkQx7ZMx4a
TXUeau2WW8mf5nl4xapcxAMn4766FzPRXvOyft1XJITKcY+Mx5DXsgtrwLjrVu0pKcpfQ0/wDRfz
iW+LrlCAvBDaGCXJ2mErHF65Tut43i47JyuVbbtjt4dg0eFe4hWRodnyqw5j/xv/EbiFiZ2w6Yw2
hZNkIOfEnH1NdxYLbSKPmajjP+ndN3Tj0S/ZwwwAxW3DfVYBurjuB1Zv6RO7QYEpVTqgFOWEerwb
qRaK8sYpyNJf1ZSiRjHNm/COckUkp7FPHy1d/oXRvOMOIYyTm6bl5w0z2H6Zwn1sqit5EP/VUtfp
PHHALVlo7dOpsSnhi72rDhOhb9qX5Yc7aMCEsPo2fIwwc+t7YXTY1tGuVkOBhlBgIVq5P/y01z45
QmljS1Plr7IhapQ9FfX+aaut/ei4r0Whv4pm0O7aRccDPVsBhTnJI2QBS3Ffykl7Zgq7+JjXHxlr
LkT4J4PLQcXAjVDlMMsy/tolWQLcht60D90h6UuK2umOvdmM7JEe8xnTx6Aq+CHy1DpV+H4zpY1Z
zuGGTYcNIFHrzxry4FGucC5GCpFcd17cfeqjab75pmxkrXDKyQRatmJEdp3+YqoGV6LZr3r1BF+/
99ulw72iaESPezMkm/Q3TSczLljFdhvReDK9pXkkR8WQtmE3CJAzymOz6MzLqoEDUxeH0hniJMXI
lsz2EXP9dSGQ6TdFVx+5tFTYGfMPZ1NsV7O8NLnGdopFvi6uRiuJN2DYUFv7fMGDTAitIU92Hhm5
biQiY5mlL7kq+4AXfvCMAXseiNy3SRUP+2arl6FhDy+wKCbVuNQNhXI4pV4ehRml0xCV+HV6AtQx
z/577u4h10Eb2fati+3tx82wQsxVRIvSW7dkYKgpmYD4fWY/ibHICJVRDy2JZuP+2DGBmStb09r5
b+X2YW+lSuDYxmHDMRtSGGBPpIqx3Lw7t6LhdNfajtjNGuD5RJfRmiHW80fRb/xBO/5huXrDQju+
3tRRjX8fWwBJ8ilfQthBeaC3rkvIMj9i/Mb2UA3X1uh/Va7xNifNQzIRFiyWm4oI6NXIhxyxg15J
m9cDOsUIbuIrHTsRVaoDKXlGunaM5dtsHMj59WVMDEL0qvJoWeJ+ld2KZW2Pk165juOAR32gRVt5
3Sc4cgG1uhmmA6+e1fS/ScsjFTofQ909Qp8PZTrHJqXhMqLaG5PruzPWekTAsV5f+bEjg5zo5qxP
YIsADlnuz5iqDySCCIZu7i+l2UYPh1USN8mjkxVAofSuD4reCHqzokJ0rywtdkJwJ9d86U/YV+6s
nZvLwg9qCJKzbNwRHibpJphpvUPsLHe7jp5X458P1ISLBrd7QBx7C9hGkMZW7n70E2Hr7bRp5nMJ
/QcGwMFdjAd76hJvH2zSi2XyMvVN1N2wWCa7Z3xFvb3dz3tevuEx0Xbl2lTIHtJ5byfO2MW4Q6E9
D3o23in1cina+XizdXGYK38G3hJhNndD4/DLtjKU5k22BeOT0mBwj36pfWzjB6OLxJefOI8ML5+1
jSUuK2VutZmTl5dPJObJUon9blPLNQCZyMejPdk4vliMTkwu+5tq7msp3U9tGI94ZK9qvzwxo3ki
4rD6RRkbO9+qcS61fG4zW55tJZ89MaShhIFigY5DXUu8scMlaSbYChL8lkdWbzJS0O4HXW4s4EDT
I4aFVKs1v0SJ6KMWq37ftimpHCghUuWNSK/E2vlrs82pfZtb+7XH5hEoLpJaguXurG/Wp8BnpBD5
XIzqlpyc75ZRX+HnGI8Mf8xzOnJXM198slYlsBzzIzGN/jyoJAWoCSw0VQyzp71CTNxZ4BHVC31X
onUX6FR8ZMISxzyjLs1zwzPtj7WBGD5ZVuoZaVXeotTvM0bt09Ruf7ka7XCcm0f2Q2l3Y/OoNAk3
sfXT5e7fCYdiUFsIvQ3p+caZDqosJ45Dm6lAPke90pw1maRML7IttpLGX1DTz6jObD+qrqq7feZO
MQSqVX8WLuagSftu1TkPADRgN68Qe7jct/xHGTuM047pUbDf0wP1PBjK7E/MUsr+fYk1RR6lggWT
iA2UArM/lN0AE3ZMDrvllFf9oSZzyy62Bm+hlf0e6Y0PdJC5AuXNcYu3AsRpxB/5JV1Yh6koQ32C
PEb7ZuVY3N4Krbwkq+6yNe4mZ9hmh1N2pM1jQ5ocZzteHEQDOUwntti/GQYbDPTVeij32FCF+TCJ
jDomsQ9Loj7q7SQuQ8b+x7l+cnjXyW0uXJnOYcSFWs9wctpcLDex14eGXXiK0RtR59YO0qh6D7AE
g1NuJBz5FfOB8d9oun8Pdv9jXPl/h8X/DwPlS/7d40X+Gf/7RPk/htD/P42dMY/8z2Nnf/9Ldv0/
B858wb8GzsL5h2Nx1Lp4GgxHNW7Iu3/Nm4X2D9W1hAuPxdWF4xiwF//PuFn8QzUdh2vQERZ2NRMT
zL/HzYZzG1K7whUmX2aahv2/GTezlvE/7Ri2quFE5oewiau4OiPe/+aH2YHgOEYBpgJvI0YsciD4
V+rzMqwcRK3DeYjyb1XqzHimeGyG9+rmGlfzeQ9bfcqZl+3ICE250RUjhTBR8DBPv2kCCWoc3bDN
qudRMZNgz3I87yM4Aqz68MN/lU+my906NeIkVuWRLzirVXEkMMAkCr3NLx2N86zu4s6QeMl4xy2l
I6moai99z6Y4UZKtkp6OfB4AFfiaUhy6TICVXFohHI/EmwQ9PWXfTJVTM1TR8+vcZ+ZTrbJH5JaE
hD9IjjmhpNvWOtr3xHfadr7ae7N4a5Gfahg2QF7KJ1Lvuc/AlPRFb3u2datZhmmJbGYk3tIO94iw
qyfzc2VoFDHTeJ50aQFP4tyH9Jpwpc6F17oZd597s0Kv+q+0dILUtE8c0z9aRwE+tfI9Ec0fC4s0
F2r2MwzVr7Hlglk2jOVaES8l2z1SrbraM7OSznQvLuIZ4+Q5TEZCNDc7pGqza9B0mZTrduhuC1gR
sf8upPKuV7d1Js4QiWKlSN5CV8OeRFrwVy/NODGisv6bkQA+0A5DPkz1IBu4OHTsXoGTtkiCCOKN
OCZLwfmrq35VT68YNuOuWT8N87i51hePGlO+rIxAg8lztbo+3lhamK1fQuyqKKP1FlWJ8+EYEIsb
bMXxmOqPFELRwqCq1PvRa+AziOc8LyVDByTVREI3uRkGrFo8MY6cPcpCb0XH83qClR6izRC5CZe7
pWsg3VqiUh1JhLphXATfIxpnGGiAkE7D6j6ae07xjueecXgRJ+49PJHXftBipab/dEW5+2VTINms
++0TZneHPvtzZRGorQz3sFDspCaBji6ntpcNT6Wh/CXi4HjaqR+Xd0LeOlTfQvO0/dPK95OKL49h
3Xxpx/Q34WWuDYc44rIdSUNvoJWQBWHVfLRysvzC2FHuWj5tYHj3AP+OkNEuqdbcu2kzIn0vPosL
MJPq8yWzhp9dT++547lmolKlM9Y16nI7j7eVEox391e7W4iHck2Ckbe80g1/Y50PnWcOe1hQTbEb
zFcVmZ4aK0WRNT63moJjSm5Cl2I03tDlcce/aMzbCAjZsRsL927qLMa3smKfgXJYN6HAINDe0i25
m1Pzbpp3r1odO5IbzZThqmGzcTKUO7b3muiWx6CDAqy03xWbAA4+6eve9ud0aS+dg1TJqNQHsrh6
Q20qMM+c3DfJ33hVB91MN7HFasKm32Z3X5A5Ck7rTAuV/KzAA4j2P9LMepzCLHTIeZz6srykacFg
E2ONN2wwEfNdXBJjfNySEX/9ae5twYrGrPX31r2DOlGHOe2Or9wxc1Pu05Wdxi1LNovpNNDVx4Ms
T5a+ViEj6yQQDWLHoD/jE9fjPH8ZOfMYxVvtsRPlxwJeD3inymTOHP1tcp5n16UcorGE1oIGoOh1
e1i0uj0VPSuiloHOgNqZjBX0Qq0+gOoszqKeDHJOPU+8KU/qBimFORDCvL1dq2oHMSbJHas3p/Gq
MGyrY01b4uSWaDb0rzpXk8PEaoVi3a+8xdAzEueor1gXbEV3vcEQDk1rhlCPTkXK2SDaO0xvOwYk
X5ovSBGjT8j6G2cPUrc7PifqnofuHI/t5KW3PwoU8lskRX4X+va6JsuTAFl0SzSJO01Jdn7xcT0Z
931PyN8QD63p3us6yyxR5pjULmqYoYe9qKkJH+6l3+zhKuZ0fsC4HamjWZ7NWbtfs745GPr0p6oq
nNQsgzxvG8nVaa2tW/q+8qDeWPgyOKfmeXm1WK1bpFBdyCwoYac7AIukUviABd0A1toA+JFXQPE5
dQLFsadr0Vj3CanpeQJI0Wfzo5bBUWf4yqdt3JXF5IS2mV3VTfk1khW9IbPmcMZb7bma/DMt837c
mSITV5ihShhehXZytgaNW48ZnWa047FrsKRk0iB2tthbYPDvEQtA0bQXS4nd3QEIQydaFPMeaJW1
+fsHz0Xt1VgUroBO4zTTGW4M7RVfTx9AmXlyZkG0xdbDgq2MNCx7EdjX1aSUTgajDEHtvOaciVPp
JIdiKToSQDO+dXFamaCFWZ7E9rJ85lBeTShs3jJgDcjULIMF2RqHrKh8e52WYGyGza9zBhIIO3Ca
8nX37WQ92O7+ow7LlzIhWGm2CBmxP/WLcVUclt2arnNMRgwGbWd/Va653aIPBwMu4Vno013ZzGUM
LczN0/2gzOdCmvcdbqRD7kyeq2fHypg/C+VndfUHaTBtWPOlDodGPFvWeAT5N3nFYJ4myPReajhv
jdKUuMzwnkxZEgsre7LbpY6mimddETGb1c3AaDQZLAZ2BLMsyGXtdCBaujzbQDibPiO8NPdNYBeJ
EaP+w6PYyZRUWx9jGvf1UewRcQ1wdpCezpzMB1EvI3O4gZZjH5drYvIqFDf3glOaX3jiQ8JC9hcR
1oMjCkZX9fTFJqYT3ieQXmR1iFusyBdFF+yWAswFKEFY6x3gCrwtQcocNqwG1Oq10mLSbL2/LkUd
Jvx74Haf66j3/pQbCtffwLQPmejYqiggSz3cTewfEE0x+owEAI/R4nvkiskJcfvMKhItVijYnCmb
KRcBDbH+qkzRHBVpap7RDJc5H+ogbaca3tka2/sy323CRiYock7XJR38rO0v00o+q03ot83Z+Wr1
XMaiHGkxiVey4Fw3ef0TZE+HLBCvgJq6AMyM7YRGAr345gjL+XbIc1zs1uSrNajYNutxtGV0kLj4
rcAsSfgrwwiuoxhUz8l0MwIJ/eTK8cdYU3kPxuLT2af1MK92Ga0928i4VNVYG++w1hKmZUUIqcoS
dGK2KZc2NQ/D3hXvKF2FlzWYtZW9YkC2m53HdIW5prVd61o9JGYlLqntXqnww3Iv5XHBYxY4NwFR
zexYZMUataPNaedOBS4kw/3Xt6hIkNkNw+x8tZbYGIXx1OxduBsd5sZkYSWJLSk6blABUthBtb1C
QFTMTj1JZmLMFhf5ZPQV4Fa4oqcbKtRfHWOI3WXzEXZzNCN4uEm1wCTc92cA1ewv7GQZY1whGFcl
ZzTLJbZx0J/K7o9FOsTfLehLZr3dNWZjHupiOTZixwCkO8OpNJp7Y1ru8MTWaIQ4kBTIj3Y92UhD
e6R23P9FgpcCfkjqL2WHQggDyZfII3QX+8UF/kLi81TuRn1DrEKB3lpm5OpRndsnFRDF2VH6o7Ss
4lyZsgmCIemm8y0CjWWpTcklDd1VydNLXlYjKx7y4WxBn4r7HZPJZAA6VFEI8HiQPijnlM+kDxmj
AZrq5Rc/qBJPvX3EZFGfdlX7K0WBAQUcBK/UNpwLI7NQ9a06bM1cOSRi+h4WoP8JXK5glmQuF6kE
aolBcF+M/m5s1ZPWLKRoVFwffadci34s7uHuB3pqBljLT2XZ/FX3w7pX74vbgHGsx7tqGPCKiX7y
VATZlWgQGRjlrWXhJPvlb23E6hyIEzLNlcXksY75bFrbcdWSuLbW0V8W9ZNkJ8D8mcXR+kYyv1rN
wAJPGY4pcdoeaneqcAzPFtUSDjZA0HdkznPUmAS+IgG8beP0EFtsGm4fJQLy5QBPu0c76QFH5wTy
CHti8NyU5jSCWIz0/jBudhtoQ04MTxmuBRwaeCQMXTgY/k5Ir8rc/aUelZHk98tm0rML8IvOkmVA
aDaelZHSIEe/KpLl0qNYnHL51rQ49zBu/M6FmwVdP9Ekaay9bZQp8RnKtWjHXekbPTs4tbHYvuS1
QJTuWhAUalIz17iRg5WWIbCGcNwCzt5SXryiRputl4HyNHF+S6NHQDK3Rwa21zZdJ39SlrekZ3HI
Nm6v7tAaYUJCOVDWagw0RpthQ57RAFYMiZ2ANnYhRhi2wC9YYarrRw6Ctn+2iZrSl7Fh0/KHFspF
u6iYx/b9umFAO6wMFfg5cF6h+Sfs4ny+TWT1zsUa01tFYI3rN6nb7DhqjNT72jhNUzw7jjgDT36p
iiW9NZFniGd+4zJSc9sfiHgxEMg16kXT44EFH4mgnEJqDMRGUU3q/7NFd6Npb5mEijEqk+S8Vfrz
OK3lvSLHhj7xx3g1qBGDBVQROVfFPGStRTQ4vSRlAV+GqYc4VAV2Mexlr1O2EqfPbrR9gLvm0NeY
p9cI8CbISXCLPnzQ20DVPawSJ9fAHyCE0uBP3U6TvlpfCidYOsNYtC1t4vsZf5OPYn5bGDF6GJpr
H9tY5ZuYGOqCjRBANLojbI0D628/WH/i66JS+GMmb61a/pYmddN+a/2zv7nkP6O7odLPjwyuWJ+V
9hg1lvqaGo17tNfhpHKz6iD1lTTH4GdVj5vFUZy3vFjokf3YfZmK8cmq4sjskkO+Qm8bu8jVxORn
mbMBb9q+h03/AVZybjO+bltnbhqV6ZQ1QE0wZukNNq8QDKfmkCr8UL+RWaQ/jMTUM+DIjsNksksp
wdL9kTGl6Zfpcp2bG1uwpg3FgpGwGKoNWhvoHVO2U5m47dFZ7YNuNQ9dqSDM477EHKt/g1gpDhNJ
yMXqqbHsEiDPxHRTOuTZWVrpMCoMbCLsByYgLBhKiuuqYmEANiKVjulkhiCh5tVLurfXtjS5Wtwv
F7xFb5crp1H5ZzYVi10k+SVzbl2ENtwlZfuSKE6MG+d+GNs5nlhf5c0LZkmlZ3w/Hcwh/bJJqhwd
o/y17u4U6cb60SUpnZwzn9lD9oWZNYUdC82i0ZTizDJqLG/N65iJPylrVa5QTkYvz7rNS5WWX89s
XjLgWsjSN5C6gjqSLxJ/Dh0nGCc4BO08EvGfmkipTMtTSjU0tJpNBhINJW+wck/9sPt7rb2vvXE1
Cwj6Ttc+bHgjZ63/qrMNqGJFjq+S88rIsqeCJfopnK/SklqMmxzDvDio5mRhR5lkqBtmIJs08e3x
YXXcibKVLQkFB+zIgCWjrYb2Nld+zgBptqq3Jq/Uw2yy3Neyux/YJD3YHQrFggxz+1xD3uPFxLW0
jBx1wiaqRWV9AN0ZKaSPvcGc/6yiHU4DNSv+xOyzLNPiwLr7I7BeO4bGnflTZCQMypRE33yQtSe2
OyleclPJk7z+0IS82uYAWis1QgXdjrWs/M83JV+vDSbUeLBxjOg4rqj7MGaekeUZNurWcVNnLbBS
2UAFzGc/M6rK58CVYTOdAEi3eTuTU9qe+2EOJkbLGT/MLtfntbR+9+okQrNgWudokBXk8JHuaQA2
5MxeiT96Phr43JE5dvuzRKVBhvvRVFOPUlNlGcbi1qE7cFm2Tk9evHnDN1jC8NrOSElPi4N4w8I/
kAf8wYzhRuFw7ZYHVsyHlgl6D5sm/Of/Q2OO6Rcpw6JUdIFKVP/GX51M1iLoSRJmSz9GUiSdp628
QG1ivToTCsvMnU+1PbQniv4L7uXtCFj1aYcS8CqZoEdlM3ZhRUyaDTPjiy7CXStwggzdcjMsnLGZ
cv+qdJtMljT40M7VGove7430szfMaCn6N0g13+XO8CdLYM98SVY5BBMLDj2ps16BMToVBSfILcNf
o6GNtcn+DrOkVzE+bzbrkL02944xVpGZ4BzfG/N3p2i/k533X5I6IJZn+lJ8DN1n2TVHXBwSGssa
WK6TBCYHdFBLcz/AYmLmudn3txFszZpuuxE61Ub3krKKIra69AFYrUJRUFT8loChiiWaJXhx0MVr
2Grjgc56tCqWJiwTTso5f2oEYoyTZesdfCS83gYrX8ccI+U+5wcAO/wpu9sVamRhC8tsLEFnMS4d
bhkdp1BznPKtHilG8c5BG5SFmV52oTyQv8rOyzQ40LZmbMz7+kNs9rwp6cJEcI3k0jPOvGUzQF14
CuINTi+wqSxp9wifZA/rZvsJih92jzzxyqJ9tiaXMSFNzpG6AzlF/S47PG8a2wMiu2sRInTtxgbL
AsNCnzGotLaRs1wbHDz3nXWARFSdBuXo3Fa0G67LeogM9brnnI9kR2ChZe3LaG6Bvg0Lfu58PQjQ
EaNGmLRV5DvDnZgbLC5UYg7a+q47DZahdFEx8+n0bkZzHksZZx1VnQW/IZJQrryyorGaiwcsuBys
/IP5zlwQ/SgjG7nLmMbtbjadd2NnWRWD7x3SM3XQhMXW4x4FUAeZRyVLjUcT2GdfXWqtQXIv2gMo
vzswDOWZbvexNTDqjTt2iG7L7oSavi3z+BcMzcjEyS9ldknssb4HC3hZChowWd6hwYuw02wLhpLy
1SxsZxYThVhBisBIqlB2w/uEbwFiJAL7WN4XqD7R6PafZsOgex8ocVkgDUG/ZeUGUrKv9VVEcV76
1rjA9S9xwXQ2vzf+Ph8QJ2Y8BAXfIorTj/y1im39YYvm+gCW/Mi5deKSuNdqY4mSfAg6F99Hpsg2
WATyll01J2bkhb8XRQQepg9gbXA57+0D+vazmFausba+mW8Am9iYKHGHrChnsjmRd5pf6UbiVMfK
mWspIQ27+Bl59tNye5oga3iGWvzwiLCAaeh3XyR4MSz0GvCiMSMQln6pt0yVrhJ/B8Q6cr3FzoZx
JEMiC1p4t/SYXRNMa0Y4yBUPdcJWwn/+tzUzPgHD3GUgFsrJXn0nnxR/KJU/u1Wzs5TLMhUoH8Db
0UyrCNzWxZnpVOzGjM26fsGT2PuGVkhMt0x8h+Re4v+SQMOC+lmpJwR2h3gal6M+52+aFUEhYMVB
NSokKrA6l3Y6HpxEY8vLgvt+J06SIjFgOQDW0G+SXRJfNiZ0IFtrBIvnzNuHb9PW8WIW8+xXj6CI
R1/p1i9tomxzu/Rgwy4m4ZdFKtY2b10xvue8l1VqyRP4FA8/lRlbg+C783jQsVTtdXSxbwJDvBB7
AGU3bcITUwOUHd08Udigh2kjavqZKqUY8cZplfSAXrfECbGG7qUA/z9eWh0STr9q11wkOJgdlsoo
PLpG+g09CX1EZUXB3CTawVbkC5ZilszgCPHUtXgaE8mxshBfyVdWz1V801ix+hnYoDMFYJRgIaka
sIuUVx9BCfobRXqG80chJYZSrhEpIbli7ccaQyRa1a4ddRp7S2yf7TAvN5R+RdiIfJWy3FEPTL4Q
aLATluqgEMkTnzB8f11j5XphX7gBRAjV4WnpFnnrwj5xftcQTkEn4G4AtCtOtvlGb3ExXevKhUeN
2Ftnlu1gQEhdAdhrBW/qyPca97u26CQGtfxbGgy3BQkLn1zUNZnHLMBUwRNKMkERaK+3MAlazCCN
9bCP1RldYmOKUjY+/oP9UZP6s2RDQ9VEEEYgYXdthbNv+dSs9N1tuxV76rtwS3IrMsVAOvDVWvu4
pdY7uwGYWrViDICm3A9sZ9EtlTaDWt6HBQAhi+mhKqXLeubhWbLTx29Ad4QdG4lJ9Ex5CCPxydTs
WLLpxRMKX7zXJSD2lNOW/SAcN3QrmUObxQYXO0odurQaR2UA+Osp+03aD1Vmx9MxsEuDHLrbY1pi
KRM3bifOxYLbdy55RpauI9eA74LlF23M9DJq9vrV2OYS+WyOWk2+i3zuzsdZmhhPS26maqoDa4f+
4NyJVv0zjKhL+8CQ0pp4uHATUAzg3lS4RHYYnNE8pSHm0Y1rLj/kNSOPVdPfqvGqm4w+E5BKxfY+
NxLDDeMeX2r2E94ei/bYLUkAcoJVhfswouar1YvLbh9PBa1zFqlRRexT0MHB1J+qhgljd8ZTLhg9
NQMpIqYvVaCr/auzji9i0ywSSBi9s3ZIKQuVDV1KO3CQEJVZ9Pt9RhWkE8/WEGIPUTxjCOqUgVNF
s4FORZykf29NR/fq6uhQop1aKvSVbT+qM2/RwrO4WNVXkRvfndXVyO68bpltfTqtAEaq/HNXBZVa
x6PCSkEHAxRxn8U2HXoknNa3nTVhwSDp5iN/Br7WYaxcHtDn7+xUu5BlOQ+kYYDsJeigrNM49OxP
qtv8EzPgpWx+7/hku7mOqt5+z6rxXsX/d9CM8nPP9B9+c+F3q/aMvQarrD4/YYc34zl1f2S/nrUE
yaq2f+nML5OkfwTqyP5dFL5yWp7qrbhTxMZNSySHFaXn0gIDyibIY20uNMJuu2IK09/VhM7MhKXb
3K6rm25bN/g+a7vDDEvaybc6LN8V/iHwQsLPJ8Go3cBkLAZSnQJfUq7sFvGIlH6rxw+9wPBlVVfR
1MSKe+FvrQicaprZkyYqfGpzGVjKejFaZhXt4Ep/UZP3wYARt6v6e56aXMMqlcf+X8Sd13LcyLql
X2iwA0hkIoHb8pbeSLpBSKQE7z2efj6wz8y01H2kmKsTu4JB9e4Wi1WoxG/W+lZ8m5JOAkEvDG74
C7DvlC2ukPiuneZ3vBdMAgRLMxaFOLPQgtbYXddJBXraLdO3dm5Ow5QuEQvdjxQsLAMAihJPJ8+m
rsQxx1wS4cRL1PcM1vVJiugVyT20Wzj2zXoAoq8m9loDNz7KtJpbkFH5t3abJODiyRzBVPapL6S1
dayG2S2HRu+9t/1wHHKuVyzPb3WLaToK509lmECXxClDxpSL2lHFzmq2zfvArMjS08iOicFilFTn
qFad6muMlg7Y/dNyg2MoTq5chON/z6GwAX2p28+5hK+jO0aeMcwyMFGPdh1N+yQE9Kk1AjaiiaYy
OnHAvBEgsrPC2tsLx2X+n7n7Blf7Cj0d2RWSAt0aXrBUOQycnFuyze7hx75Kh9K7FBUu6CJG0NqI
Uxr4VELSuLrsUeqBTyNgo1VdhEcnIiknJDSKNVBBNKJ6HEcsw0Gdb+oioWiyouEomuwl75gtJJ54
TfDuE0ZxLufuhQSoT0MXZms7pYPCAHUF34uqqNrCPFz0d9QYY47QcpzezTwxmeAfMXC9YXeLN9W7
Gih5VE2n6dTixqqyc2yUxSGas7dSt5d2ifCYwBHugAEqAFJ0UZGHw4QCHS1vCwAg97tjb/i3uQsH
a9nvdsan2kdtmqJSWaumBXwdfbJV4O0T1FuEhhzMXDJUPTqVHNcmdq8NhiWyM8ZyY+voFqqDxowR
n2pB6JxbYPxLjJPVTLu2xMsMcQBGEg2ERxTX2GO5AajIQvzYmSBQubkzqCHizLD4C5eIaMZLXXTE
GGGtRykELEf9A5ZIuLFnsqiMLL0rR7hgWdmuvVRz6X3Iszl02niTxYJPoKSYhSN+HLFU6M45jYrt
HA41CM10+lvbZBdPREd1toZ+ndBDrYrMZemmTOLDg+MUWDQkNr9HPwD4HqkuQNqh8qUlQBbO/tCI
3wdtKIy3Du7iFG4p185OSF5n6UEhtmXZbbQ5f01Kk3zKME9ZIdPuOY6hN07asE5EV9uNbrWb61We
uwWmx2LXVwDym4TGvfTkfBDqrcRzseZkTbYZE6mtowK5N4gSaGx05EkU5lviRe66vOe+w+GzFfTS
O5lDCYvImgL8VZIkCeyyTIe9a0ieWYlrELhBt0q/kciJ2CbAXanYBjM9FiwdVPkiRvQ9Q5evJScT
v789455LHvPRHdfZUAxspFpu6/k47MmG+Cx2qS5fp5YxkNdShI28+tbUissYoOSEMc60g7CJ3MQS
ESzHc8ANfFvAvSxj9zGp8PiO6AlYElKTuVW88Z2KeKXwtm3gQpEYsa1x3m2KkCRfbPhEDKAL2sQz
4hZLx1iHeFrmZFkroOQuaid4BlCGEU5q/5GY2i2m+hzVbf+aGTmjoJEJQ/0wyKHZgHen3MnbH7qs
bnOnxbVfzx0jxfkQ11nD5ygOLqbe5yKY16gqSEWy8iM2aOfkGNaNNZLPBgUQWZAPq6J/453dS89Y
vGbL6xZsCDD56qdMJvpt5xl4xqVcuZBG1k38pbKsm3zqBcjq2VyxkicBkNtlNsA9YBGG1GfrdfIT
q50HNAP5ruqsx4X2WDHDm7x3Sxz1lRjXoznZxiNv9CExype8HN7nXm8FavJO0E2KirU7uDpsmmaS
bXX8GiouPQm+nFmGoDiqh9042heUwGy+2LyuihkIhAyNfWVjHDO75C5X9hVmLvVnobn8nHezYbFZ
eDl8l96/VskW8hLtVFfRo8jnypscAAoonPgQ0qdvB/KqGMaGOb4DrlSrzJfti0SOBhKZsxE5Rv5a
zOk2l4s3YES1k7nsYxVNcDi/9yRVqAxoEcFLyOZn8xJXLSt0+7n1g2rXGNYVTf/3ilN4M7ealjOC
TRt0xj389B/x7OzJ93BPud/u4r59opNSjWLwhzrAIW+oZV1jNMWNNhltikHbmOuYPBIsiD73klUZ
YYhV89XqawdaY7DGWpudS0Imx8yJIRmg1iZhJJzmtcFvtkZzg+lXWoCVtResCdCqEEZQ2Rb2xC5P
WPShXhNs5lF3wCzPYZ+i8Wd3tXZb70tiBe8QLV9wXIPMK14VUp7AeZ+TkvwjgAqhME5xmTpH3PbP
duC/IRQZyRePva1nyzfDlo/IBU9+SRJPNOcPaa/0UUaS4icM2zUXHccJZ4wSL0pGwB5KLPBhKJr1
zGZNWnb2mHjjO/NUY48Q95oql1G1476D/jC2M6NolDpY7Kd+PMVBFmBf7L5Bkyz2jJqv9fIGcfiF
jEObdO92o1hhiUn3okAUlqBsRN0LgNut3K3ptsUBOf1uKPuHzkDTwb4duKhFUk+e1Wu3d7zT2MXQ
ApniI36kfEJqyHprT0wFhgRAtBlDLKRyfL6LdFYrMu+ObmEYq3KYn+x5gNcyHCM+PXySnWQzQQ/k
JGSkiDn5ffisGtQbUwiT1UDBC3yxalea8qIEAwCZbIR/HbjMvHNRAiOFYAuTsLzXCWf+wO2W8ARK
RqjJ+7qhb4Th8ewN4UhFQ3iomywWJGaFqPqNDTEgIfbHZFvXgqVk2TyIWGK7dwIMfF4nVkgvj8zS
gjULrVt4kOe0ZJfmCX5UNgRkPdKE+dphsX9Nq/7TKFiX5KjBVog4rBW5egM1O5CLOuNUJFllFebe
myLHYZPk822WzpKGfYDIk2YmtojPZo8AxJybva0Lcg6x/Zkd0cItBQdDW6Ds2F8vDv4oluFVsqGz
dvAAuMyy1oRKrGfSGA5Eg7052qMzaX1vFTsop0ijHBkxS9jPyLpgw+/MAuUImP35Bi8xWKCxuibx
/Kzr4ljF8Hiz5rHv4xsgOStnHKILKpRN5nXOMQooX2xFwwQM5B1hzisEm5uBpArWWLifTZFeefEJ
dzeRTLoeucStx13Gs46aA2NFE46Lks6Nz+NpjGAgZkwEcqYBGkSP3/c7t+gzuBtDQ4+kz1FfP/vD
XK3w9yWaYRzG90PI/WoHvARqh+8SZ8Denys72urCy0gD876l03CNRqaEFQGEjO6fVR+CGNVQZ4iK
+BTay1oyUMeCvEORMzCWxKqtyQp5ndABHNniwO0hW5A36J68Psi/T+X06g/hJwQQaAeYs1ojSjfA
H3sja4BahOFliD77ri6P5cQ0AklZbHgPOFCDcNEzdFx3McXeMUB1L000ZqDZ9S4CgbTtu7xcRX60
RT6YbUOBh1aNV+hmd+Aa+tWEJgY9C4XDKLtzjFJ/XZX003pMtqhog7Oghz3BkXzqYVPs7a5BXRWC
RJWL1qRzybnNNqh0qbAAzWKaZCY0s9VNAhTBLIGXO2V7qozOZUIWwO3JwTxPIFnD3P8O8OeBloGa
vmmOFidTmqsH0irkGgESRZ6fA2jNj+1Q3Gc42oAho6AxWcBw+4CcJ26ZFFLMjUWFsVV+h3r/Vg8o
Z5FFrJyBCXPSdngvbQbrTfweGGyctWI9hN5hRfQZUbcC7FWjxJfJGmgZ5Ks0kx9pOr5kWhLD2XX1
OhRIGMh6Dk7oYR8Jj6UJ59VWNVLmUaJ1DiYGUVCF3AL/a5jhPvUt5tpjBmducFdekQ38XrGx1Q5U
BFbV4BlsLrcUDvRgYcBwFPvvYT6VLS4xK0L2US/oSqBmG8RJR5F4/cWcUkxHT4NptpiWu/kBieX8
4BExjI0/XrEzIaVJT0RkL+9JyNwj8IduJ9RwHTvbJ2w85S/A3EJPQIfLtBZ2QkN72XX9EZrKt6z2
+ZQg5RsGyPd+K9bMM5Bz12gmA6PYZm5X7EeD/NfokwfsXlulS7cevg4l2tQmSz8DNT+zY3xJJdoS
ohK+6R6XXJHug7m91tzebFSx0zjuuR2CLekolrovqWbT6PsaDrf2AOCO9CaR4z0TenPf51CRM0DU
/FLOe0fJT8RfyB7b/VINPcrDrGSlxwBzQLFe1nF1qnNz00njIYni3dy2F5nonWS84LsQAHCREi/c
DleOypEG6oiEGz02OxoO1CY8oGbcAGvJtrFBNxjFigHBXHwzVLaecHjoSkIgU8HDLKMS42HtbbjL
fxoNDR3F8HaVqFtYMbAxymFZedRIbtV7OxjT1i9jxN3JAMfcEK/EPECTA6S9sxfCStTciU44e5w5
wyop6ZpTgXSqa95EN1wJq/MQ5SE8SIQ+iagh9dZ0+JxRrtIX5BvbYiQepNchTRlJdFpuayg/62oI
XglDYsXE6mYIAds1fGgNbXKDcpxNYtXjCRjKDz+2/YOfM/mJS+KbZ3ada5vc9nOsCL/oSbQGf82x
4nR7xkYnPvH3omJpXGWcOxXbtbA0mDK6ylyVRBkx1iWGUNpqzyiV7lam+rsr/ZzJoANzsuFLNeID
c+rwtSUSiDPjtjNtDKqi/S7T6IsfjXpX9/Lki/4YeOhEQkcimaXLYXzP1Eo2J++I9Xk+B8h2N3aP
uGu880KuxoSEUuT/eABMPXCW8JmCxhExHmM4CGkfiW7u9/dBlZTYDaA1CFIG9qDXa6nmdU+SwNrJ
0Aw0ElG05ZvYmBGGkWDismpJA5bwdbj3kjF8TSc0qgAl+Y0+lqn4d/FLovJMIVgbln4EyGCtyhJ4
mqb4yicw2UUQ7jAkMIPqT5EC8lWi1nclGfASB1gabKfRYskhH9qmPk6YkxCdY7YH3x1vfSOrDpMR
fmF6siEB8hIU3imOCcOyYgI9CwwB7GBBOfdDsZaLXug6Nu3XICJzJG0geKOKnpfdSRHWI0hDDdUr
pGJlXs0sY0qO1GaPZZG1h6B+HL1ov8xKwY4vAmg29BOhE6tgDKA3OXQso67WBTgTYm7DTeyFb4Ry
svrap7YDAYOrKG3ld3KD4m3lhgwZ06+AHhkS9bRScK6UETgbmIZIy0UjbkCNAMcOvBM6sksl2UAX
drbPZv3QQMIbhdeTLDG/6DYG0tEnPyJ85CuijDFxLhIfrGKkPgTHNNjXwbo1XnyQsFiWfbEaitQk
CIitS8pNaap4S9hW12Q8kVobRuzVTAHgiiI8pbBgQA4wxwQng3aeDCzsX05doUXsT4j2gu1sgzAo
S830PBFXoOevUKxfhA0uFzrR0UUuCGhk21B2E/6hLzpS2U1ayE9UZ5xRFIEnqqXhPkwQyRO4eGDt
CL3O7eHOEL2FSBpCWWrtobycg5kiPIyeUUzmfGgVjS+RJiYSUhqludpzMp4gdu17gRu5JHMXJ273
www4GNzKfohRo9Adv4cDtx47RyJjkvvAQqp8awyTWxpQ+g0ROJdwtrqV4TKxnrgzkNwMtNBY9GsW
qRzot9vWJr7GPtae3g4JVhPR5nsIgazonGqve+MzDuQGc/jRW1I+lsA2RvLzoRE5pD+d4h0H7rB1
QmsTGFFzaUdjKwQaJDMPIcOYe/KTJAuWCJgMZXrQqk9DGmF49n4Q2a2uAo2rWaPlgNpt7UvytcKX
LgtPFffdYHQh9hnzN0fnj6FD+ugyXs/Iuln7a6v3/dNcNS/4O5iSFjtPeV9K181OH96z/xmP3n/r
5Fuezt8tgv/19P4n2bAe/rn/3qS3r79/f/v+dyjs8u//5dET3n8cTjXPc9hcux+euv/j0fP+Y2th
4ihTrqVdTsb/69GTFkxYLU3XksJk9iqBDv+XR8+W/9EeEzHT1raylaWc/x+PnuBnlP8Pv6oFgCRX
oZzDk27Ty/2K9ZZ2D/cgcAx8FhMOMzjus7LrBzng/qCDpwGjMAbFtYy7snjv9lgLmil/qtXIdsln
5jWOabsNCJurLGfc1Iz211Dty0NYCmYGrxoowB+Iy9ZiG/z1SfNicieUjlpeiJ8x3nlqNrU1UXZl
tl1u22y4tUlkWQfslmXwHc6GvUWBTS4P/NHAZeBcjE5xkGF3+Nu7/G/42n979bBSeqaL1pXJ8S/+
RpsVhZcrn8FTwnYsCaZxXSqzphgzmTlLedCV88MbWnxYXtCixgE9pDA0/P5p/Ax//+s99EzhKIav
0tFioZG/fX2I8mCBAP8vP/QHwpIjFnblRG9XldvBN661mr21zLiL/f6nkUryy8svhImeHU7xguZd
tFU//zyEhIGfiCpYN3gsgMxtw96XXwlsva2NNtlaIkGLOQfOE+M4pCPB9E2YsX+ZGza7k8Xr7pin
bBhe0fZ0YRGf/VCQ/UxroNExsnqx0OKkk3lIhhKxbty8g8qi9LAskoaVODjL7Z3LCnwiLBazSilD
2/Y8lt6L2Y3GiciK4ID1gsVeHEePJntFWxAODXWDCWZzE6Q+w8qq2xF7Fe0s1HCXPLnWdMrnomZJ
9YjlaXoaWnSwue1uG9YgcP28FzbPckMu+Z2ixqLv87CrDCZSOW6UoeM0m9oK1Lbx+x+UGeNJ0Dly
7d1VQ7sfQsRgfhxDb8qHPU1BjsnVAm2ow8c2NnKe16zQ//jJycgS9mTACqBJX+upP/qpABygxoNh
dCzWdDZQPrEVG+pm7/jTfJNJNOhJBSgwNe2bdhiHnbKi62Auokbk1mN4bmof5hHCAjJWAhLsTb0Z
neAp6YsnCFUDyQV7Jasvcy1Idtfq1ccX6RF496XsmWc5A/ZEL8hz1NEGcz8ko9s8MPodSZUVWZpV
cjSpkq8SlV1re/lJBwEmsCbOWcuWdxh1qLCKpZIt4Tm5E7wdgyGFrdvnkaLq7NV4RgqKFCbq5qlW
krt4TzXheFW3TkxXnIh3IMvvpaTX60IxIazxpsdW58Bvit5i1oh8y23rp2JAZDr2pTgXhjhr0Hb7
wKbVXXLZ1wSsRTvbBDfB1ijcS0Z7axEZaNLy0mXGB+9G9BM/X/3wvSVL2NNwDZigHFhlsRp2rQ25
1PU9k6D6Xg7GJ2l1L5PlVhgcyD+2DHb3pu6XFC3s/r//0Amc3D8dectnzkU3bOOoForJ6s+fuSLX
IouWYCIZWbQZ8bETbX8mNRWJcY9x05Fn22VQXOsvwGQI6M4w4vSpuB+sYN3N2QB4jh0bWZR3/lMZ
CXfLJEYHfClqsz/XUQqi9slsGhCxLor1ZWB/oK66uvkUnTt39/vfx1rOiL8f4ULg/nS07TgkwHEX
+iVrwDQnpgVIMhnpUeNLRnlX4wF6NH67CutA2/R6IyJ1NAawxi4gClzTe9Ri/rYok7+qGqqIf+ei
/+JSF9KRkMeFY5kuIuQPF/1P5yfwzNFvmwLtPc5QUzXMWDh1NwjfUElZrEUBOJR/eEetX09Rfqo0
leCX5wq2rF9PbaRhsp7EWPCzQA3NRXhuWSY7IFA6KEjbylqiH5mbbzQS30M+T+IoR/UZGznZDI0h
TjoNk80f3pafw0z08lJIS3ue4hlJkwrk58usjzHWiImrOcb/1umquyZdGhxphirmQC0hzAjbjsyX
MZu28jhM3fMfnsGvFwbPAIa+YyklbMwK5i/PoG3NLOomMK5pzJzay3AiMbnGlcaPksoL9gUxwbjm
aZexk5JEN74WqHN6p2/xZQX2H+52arl5/v1C5flwe4fY77C0t1jj/vyKuB1WIpFGfL7DDk90X+1z
gEQ4HVP9Oa3ZYBOZczTJm7j6afDUgUF6pTZyGK1IdU2MGQd+OL06cJaOFkSG8wjUipSKCr6mXZxt
w2Xw2nkIv5nUd9vWivy7sX+xVDigBQWqcGQ8sWf8sKbOeGhVbvxwq2sLqfQlcuxPsxj7s90YHT5y
IgEnFaeXceg+YdLSDx9fPI2OOaN2OBARrR+g73rbGEVrSpN9Y7OuYGk5Rp9mRBA44LrhTLPU3H58
MSKGFOTHYgtsgj/ku1i/Fi1S84nTy9VPbJJj6l/e5wKl1tzUdgaztfYPnSCv2lUshCDalNe8xBRp
NKhzVXvOG3ulnWraq0qWZzCD0yXHlV3DvlhnBvLxZABS8/vL0P7HZcjTo+42LWEu58JH3fy3moq5
ZlIz82IFPEXtTVTFLuk9vGs6AfJi+hJMrqvnDCdNKzYhsUSI1/rpS9XTWc8iVXeUruOuCDAZ4Xlw
iC5gtVR7k75S8nfsAVzImx3xXoxQLRyYw9jeBJSz3O/UtBXsd0xYqy9hxZgFoR6GVMlQrSdXaMeE
GkB5rMiWDm35p2Pp15KW98W2bcmliGWRydUv1zvUO0aEbpivJ9w0566IGenqFh8yzWZkv6G51VQr
8jKofgv3bgFapuEfnoTzjxOZJ6G41ynaIwtL4y93u5RxjEulBYByWa8wEb5pJ/fQKhSdMwzdEzGN
gokBuyBSSfdOBQxDSyt+rtvgLQQH/954/amZh/rSAOwjviyBQME6j4ZefivYpd1DK6luuzmhNqS8
P48BivmJxfTjrLcwedtNauIuLCUkiLCZLsgkyZdF/Hli/LBw35seJ35X3IGvOCYphUVYdXJLHOzR
dVvzzk5t78moyGBFdWBdIJz7T1qzWWlsrzh+/L8Src2WzNcYVedDqCHDM48AhYXS6ECuq2Lmauvb
OWT6ZZbVi27km5WF5rOPY3zjRdZDWtUUeSF0EZNxmQ3Y5cGpkAjHKO//8IYgAv31GKStcIRwiTfh
IKTP+PkYZMzRAbZPyrVnjxsGUN6VBCLv+vEduxGggKchWx5pf2LeHfvLY2yXR5eCPz0Cih29A9dO
uxPWwWiXx2Dv2WlN9vIgZxJnMlZ43MwWw6mhu7FaLPTate6pGI1mF3weS6r85WEGZ9s+qY9Hwnyx
P43Z8ohAVFjLQ1nHNiW37Th4h+XktQ48fOZ93QGbOg/f34/2frb34BEcFA3N3pj3bP69eT9HkDMP
fDWRO4+H6C3vN5MC/Hnk0YZHXx1nkgyjk6uO6LEccj+qUw+zdj5l7vJIeHTnMD1H3TnozkNAGueZ
B4foXw9i4+1yeRTzJZsv2r0k8/KYsiuPYL7EJlrT359o3r+caK7NwEF5HGyu5fzyDrIRKkvWPss4
rBlvvbHxbirrFCpp3oqRAjdGKnyvCAYeyEz+0fT2LsEDhdA1Si7K0uRHO7h0CNyGte2/y7DKrp43
Z9eP74w0nXCraxKU6WGcIvpsZKZ8dMq4ACfcmg/zRD9O2T8A1J+K+/LS2gZLq1a8DnFa3RWFru6m
xqsOYcSKikawugsCeY/mheWeN3OTdDsHinrzFsflfNtGhnnXs/haaa+UnzOdp4vovV4NGVPiOZpH
d1MgLVnB9Bx3qGuZ+tKN5+2zMGxNCDZqZ6LjNNZr6SDUBIbRd4s4Ek89wXj+WuSYy+1yAVxSiZ2t
VrM9G/z2vp/0Dz+dvbsYeSfMS4+IpCjwNumY4xnnx6waNAwHeU+cPIoQgtqNPUZkHAlkfG8IVG02
LNuCaxMJe6dGG9chjlAgEX1xh1PxpZ2d7I0N1VtsBPGTITC/hve/vxRIDfq5phFU3xZRRMqEXUaA
wy+XQtpgfrbGinsMvPo1H3ekZK2bHacuKAlzh70jE0texPIllORPJI5pbVtD8YIGBSgYPCRi51gA
Et28Dq9lLLBO8YbuBvcSxp31VtrQkxH1e3eBx/ADbDv8Er0teirqOTYJkajleTC66dpXuCXqoTIu
bcYwvI7geDYJpmHDMn9ouxErPCD+K7hpTGh5iM6l9P3XvGw+ZyD27qTLmfH7l4cb3T9fH0EVzOQD
7Z1n/9qc0L+N7hwi1yJgstnFpjj6mjgJo0X2FFhMymE1BjtdFuZz7aq3aHST716sFl0goIq+tdZZ
q/StX1UTRwXWiAz3UllB7JbOgnQhX/IpmvQrWt78pm6N8aFE+c1+bH6E4Moy0VGHsmVzbOLne6iW
2byrWndPfOb06Pp33bRtp++lrZxbg/SWe2IEhhsb2PbHnxK//aq8bMIm7WD8Ch367eVVdSIfg0Ng
3+Zh3F8UEBKAzi0hkQFmvcH1mS9XofPI4j5DVEARMvjAuN3a/WqH5T2+vvl7wM4hXvBRQkf3ZF/f
1pQ5B3Mc8n0pqMuiguQLDq9hXdWuPFROV9JaTlhuzQ4T3aCcNTSu8pqZFl9cCJmMIsyd2csfRczs
2zU0H3ch8l2UgLz3hoHPH8GGJBil7r2PohaBpVd+s2hExq69K6Gg3gWlxoXjEUyRN/X1A7lvMA8y
/Mw6erWsroJhwKaxMNZJZ9aHyjB3LUb/omQZlSG4htjDy2ONobedI8nGMRPiue3kvZFL59GbQWfY
JCez1EeK3KF0cyvr6dFgQcg7a6gHaHnOA26mYgUNrV+ptkNP08QPRhvVcHsISehdVHnFMNX3jmtP
NylynChUsLpFWV+FdN17IZlZ4GJ9DqOzqUVz1jbUT7F8B7RHH39/iYtfTwCaXMH/FIk/lskd4ZcT
wExqETe9U63J9mbvl9SPgqxdJC2wiGUzZxcVd+OLWSVPvQLDFE9xgt+m+lFIIe8lMuMNPgOCfVX+
HAX2iQ1L+c1DJD5HaftF+S+tEN/C5eCUMF7+8Nz/2ZFRgvALAKmTOFM+xpN/K81jf/S80sDjlZme
tXMNR27LmrAQH53GpotnJJMNHmI1Z/1D3I/TMTJQwBOu4R3DguVbTs5BN8LEQCw3r7APL5q8IruP
lu9wBBpwl630IHBcXKt8ZLjdIy+bkM03Zvbw+1/G+scghF9Ew9pjkKrpM//R70pKU6vEsbvuwmi6
cnUgFgBOsnaHCPixB8sLa399rwukRwFsm5i+4Ni7SXSTTdap8xJ9b/dVfDMuaTOzXcw0gWDWGVCa
4PQxJNbe1y5pH8Kwn2+6vJmfHKKu166DI46/+daMQ/ts1JV9TpIYvF4z+JuPPzp++T0J2/zMktjZ
hgZGbaKdfmjXru5q86YmpuC2Kll82WNw8SdBDNZc41YOoPy5cdmfXQtPaQgxyzCcz2p8QQA5HlSF
CdM2nPg2aLAPmHFziERyaZCqbnGLqjXjhuzWKxSdjdaFv7cNzd1pwIscJVV1SGFJb4XbsFgnsYm4
CnHJp7zYQtGgZsuj/i6fXcAYRIJtzRDFOsAE65Gcp66fHq3le5wZRJT4xaXM5vTex7u0UmTvnsDL
5o9jxWy3IGSeLisjSMuUyyi6f83D4RpkeX9OiqLF8xTZhHtLqMnFe8iE6GZkanJJF5t+RjYfWGVo
xDMFyIZRh0D+mNxxHyj2kT2Sz1pgKK7shWsS42UalHfOp9BYZ9Mwcq2GHd5EHT+DI6rXv7/aPpq3
n4YZ2mJRwNjeFGiSwTj8XMUTzVOklRhLtEl1j6mB42+0X6s4CjZpkgcVGC8Ez5NXgdjR5AsZCDc/
WZytq1Zk5rUYZ/+QwGpYFWpRtOZDhvo7eDVNT70FhCykzKl/GMS2mXH5jCtmP/clbpkymM5ZOILR
WrbawBO7Q1NEz2rorM+58IBHIeG86aJJ3KukvNMZwsQEtB0zHWJllm9DwOQnmfrOps+gdLQqnm9J
c8bXZ87BHsdJuc8ztlgcaSOWzdS8hexBtPvse19s5TJimdG3zE53mrnoT1Ry2NYRIyKxbJpk+/uX
2RX/qB+k5bDTcyxvGR8s8M2/DxRTZ2imCkQOsin1FALkaao8u4RkdR4K5Bj4HuXdmOQmKmFVQjEm
WUd4Dd2UJ74P2HmxyWPwaGN1QRpVnp2wZPSeRezTHFXawKcSEnNk8EiOzfxqu91D0U0mIe6OcZ8t
+pp4zD7ZwG0P5kDdOfjzKULNvgP30K1k7xubWrF1nrJxevj4kiWEcNXgrHUKAqvBkqPc3r2kSOkO
fYYcmFUF5eL8boOZW/VRmj/0ocKVlZHQ2Eyfmw7HCjzacD+y0dgNQTF9aVDD6gTU8BSDih/KbA3C
z4XwbwxnqxbD2YvdFx0zqnZSrzkuRqJr4mAkk0PGrd7N1LqYEEqiPlSQ5cBOBYEvt9XUdV96d0kh
zOwX32Zbz4Ve//XPFfS8qLGc5yBzCFRv++4PH6B/tMGCm7G9LEsRGmvrH4OJpAf1xSAZDXVj74ao
6F6dzgHRyxwhnbNw60MPecgCRIcNjoa7Gir0uhh8eWSWKeta7WWOT0JM2DFKT4jH3194bJOXS+vv
n3CemylIINXKdP6ldLWZWYXAYozVIBZij3QRa4n0hMcGKnI+swGaMX5gzATWtsCj8B+9tnEeUdzO
z5VuGD0U9unjSx2O9iln7r6pzOk28WcfI27lnwGPrV2/eFBNgTMu98NnLahvEapkl5nT++qk6c5l
L7dyXbZs+DOTZ5E44z7LNPua26nLynMkFMkagaheJp3LdVBwZ5vs+uK3HrxkL8Ixls8xDu7cfq7i
Y+C39dkX6Hkg2dE6iAweedhItJL86eNLrQKABh3rIJ9alUbVtQ6oyM0nP2ThJxPp0xEikKvmqFpH
1ZhdYuVklw4f+obxY/aQ6xH66didLBBuG5VTM3ZO/mok1Zd2Ghk1D2V56izdX0KAdLtR9TbO1JSq
0jO9V5wjbxEU0Hdkw2snNezX0FbjuUysEiMlp6wztzlLqoaNjWjua2UaW2+opoXIlD7n+pvRKxpU
7oK6nB8qTAqoMD3/6HS+c3YMAfCoKt6pFRLsx751kBEyszRMkeT6/Addg2LEiljKOWi7t7j+5cas
8KSCed/4catuJyoxRsakCnLHOn98ZxavZoiNsCydaFe4ldxLYRu8Gh25Xl2L/NpuQI/XAalbChuY
Y3fho+90VzCtVpBHRCa1pJVxJydmCpSHibsK4mhEPM6A+SvRrUWdnv3oi3yN/qtmd+iLk4HBdj2S
dA+oCPLXkM7igO+rujYlYtZw0PqaZlYIlbIF2W2Ot7Qmi1Qy/toUWFq57PvXpMQH4Hf3BX6Q0Mtw
fWV1DVLFd9ZDzJS9rVNx/viuJKUMha7Zvho3UFyDW94CkCcBWHTRNq/g1dRlol9eZdwZHyQZ82Mx
erdTEd02E9VPnGK7K5Ly3Bi1PaK3G9urnRXD3vjfRJ3XcttMt0SfCFXI4ZaZYJSoZN2gLEtCGKQB
BvHp/0V+VefcoEQHWSYRZnp3ry6bH/q61GlouyhsSxDyIAKpJBjQIInEzdL6TmP5iVSl4n6LixZ1
IhjtcyUTEwI4C1C3nvMlex3dH2HCCGbFuNloksX/cWP5UV7Yo63oaXyy2qn6otediGs7N9caS/KR
1o959fgN073aXgWwzrWejIaYoAbMaAltyF6TXlC7Zu9TULQaq7K5aFUcbPKIDG+Aq55wSpqG1Iij
u9MBs5FO7u3iZu6XUkNzNli+YSSbLcit5BOkD1ZpKCh71LQh4g3I8f1CnjK2eexkm74po5XtDA5u
9im+aIyKFVSpnznOl+RNo5eo1/UD4jjxkk5r1m5VE5wb/OGirDPmFOP8eJH38FSskolLgux07lPh
7IckO86ipKsUCeLM0KK6r2u9ZQvyfOWzNNnBgJsOuuYxPaMwrdUrd0cTe7tIqMyAwJrE1HGwtNYo
nCSc6le7OmHMp93Zfnju4lVExSP9vXQkFaZ6KmNL7JKA/GmDdRH5lYgctgUW1aXc1BUbnQHT6O+0
a1ugnaMT2Pu6mD6SUSArkQIc9HjrpEW7rUUj/2z474oj1TmvvSqsw/h/h3zAm0IbCjQynfUtVpJn
KyvVxbbKt9jvi78u9xcCGajECM7JqskseWh9LrnA106cJdXNNmqAAxBauw0+dhohIzPAraAC2Jfe
p546EClZz24oT6mIiTiXmUbYpYz78pS7BQ5+S9yR/qCIPJdt++y3DqAqnvLEJDXd68LRk4dEWunO
F97v4zOoHbwOAZ/xilh3/NRFxY5cnxg9/0OvtYmyFsaX42D+gmth8RfHOK/Ntx4XVDjeDypPA+rO
oBnqQxzs0nJytnIkUqANnn2mCPJ7yul0AnyV7blODXZ3jbO3647gauaNzz7RqdIq2VAEdBB7BnVJ
g6rbj4BHMqWWz1mDXjJmtfXul9UNOD73Bdt6tzI+ZngZdAIlqzjuscCag/5WSu8MJn26tA4xzyYY
r6rVnJcY8nFcT9Gqbw35mlBJRrSSbUarm7StNdXZuB8cMZZkyAlc9+Z7NDcnRCWaQ435UGAL3wJG
mkEJ2v/sSpWUPHSQtW3/MjwMBJlVrTQ3WBoKvzssMhCRXeWSMsuGowXL2vRr8cSzgHIgA0Cc+WCh
FhpRoP6lcmHaCqgGew/3+BvTciKlRnOjAOCUaSJCjqe2dMKDs8G4Xh94bKCb562zmQNVbKnJ20+O
E1wnNzkJpj0Aaea7FK3pyx5TwLap85+yTY65zX4yTpBuI5A0h24Q7xRsN9yExzw70g6c7tWoPuBQ
w9rtrY+0ECS6oGo5jQ4FQToJG6w6YllUR6uM9w5reca07952adH/uSucyjipqXM3VESQ28AN5BcS
MkgAAdAovRxYox+y6hr23r1cgxbdApUl/Rs5kwpN3y3pRVV0amTe2dQpqGa/H62NnGGwciSPpfqt
Tp36k87Wp7FRalcGkxZ6imRCX43rx+Q0QPXg7hC4W5yZ1hOFJPscZhunHfM+LQJHqqS8TffHtOto
h2x8JzID58tCTE5ljfp2D21yveSO1x6mrmlPFgFUvE/Tpk2VvwmaRj/iWhpoo/H0sx35eGUaiqHQ
FK6zXURrB6hRmZf+RhIYCVVBKaCqErZZSdJd1R3qphFq5ZMwt11jN29W/ZcCC+vW9l220SoawfU0
wMDr0bClNGbVthiOaTP758QJqDvjuvxq+nrpxi23ygHmV2OVWEDoaXl1I+OqiBOR1R6I+k1pdghG
gL7stDWsStI++pF6SdOJWwp7kB5OXAUfn6zaaizS0OLO/Q/aD8XSQGCYhg+hngwZXOJp04lWHmOZ
xVeITdqltZ84B80PrB/1KqcKyY0CGInWpF3s+tmz6L5Am9m6sCE9YjzrmhC2Oes+bLIEeLvs9oZK
+5U5RS7YurkOgzH+zq05YQJOy1jTsePS5ym7VFkAAIH7wCmhcfrm+QMoS5c9Q1XnK3Yu2UFvyMU0
aZVv0J/x7vrKP9sTn5Bu+tluxK57KspvWAP0ZlPKR+SIuhmdKDTRFzA2IL1TRj7VeFGasMCqQ0lz
aIRmJ4AK6CRFfkbEHd/dP3ImN+wjaJ/B1a79qAsHQ+tBKrRQY9qRfAIKwY9LOxHm6YDToXmOg844
/P/Ba0EoK25QmZ9wfzfw5dR69xondKJVdqPROMmQKzLKb2GMEUunMj8KX35SfN9CKtD6s6X6Py4i
Hz5iLefEyostCVDr+jj4mh/aae6zHxPmRY6fzaTBhSgp2My65N9oAiQmXgDc0DV2inFRaHFeLeu6
O2tGSXMdl/GT0D1/n0bdl1Y0LZBH7TeyxXSNCvFt2GQDCy1twgpvya4rTTJ/YNYWtEYWL3rTQLwP
9P4oa9zc0C7cbSH94uinsX3SDKKGyRjMZ+Vo06LCfXpSWgHrOoNH7tAUXFXu0ZvL7KnQTQqKfnwj
mQC5m1HBwy6Or/gFq63eA0fm8Wsdsl638bCWnzTGiZXGYOGuHssVIne0A2JDIZYt6lU2iOukNfw8
puhOHtGa5x6b+OPNHIbEDR1PuxLEji88zxjxUpetAqf4xwyYMdpcrcfirpH4TXPtmtE5EII6TRZL
Kcs2PvzRUOuRzsZQ9LRpZ2bsgDa1umLjzQjHKWbG61hlJnY6nbzD90wj46YMiBjqnY2zXt3BU0gX
f7pDQyjqnEgYDo9aXZnyNni/5iSDCzMznEXVPB4dzx+P4BwXhjtVO9dS7nPF5GBn9t/Knp2z0Rab
LIYLlpkBMy7L5FniJe5fyuamgGoBLKd/gGmRPakpnmrzO4Mxdpvr43C3ckZGQfSorYIDmLEjaI6W
Wiy7uvR7zQeSyS7t1sl6fnPm/ZSbcj1IljLSic3Q0CwjbO9fEQUQd+v7uJ4nGuLuI8E6cev/DonM
DplK1EX2jY+nOOvWjeFqm7kHepv3oBKIzC/auttTfvM3bT1Bovxtjksar1ynIluMhICuWK9H24rC
WDRiJwP+wc7FqJe6Uflt2RcrlfFrI6nRJcTYPaUZdRcEO5GJ+xkwh4HSkCnfXcmRuJDBNn7TSpD4
Y2vcxF2DmXX7T1LBq1W2T2mgSpJTUBLHM3k6SOqYjlLSEtDZc//GQvxTs9kMrpq5dN+LiQpXNepi
+3g5OBpgfSdyzqqX/qGq4hcimjwRYoOiaIl75I6bPILb+kuh8LJ1i+a1Fn2G/xnsHMyqZgP3hcvA
FGUbpuDSqYluL4Hn5pfpMvaAktPc86isLX48oPPbVpP/ijz9hSfIPoXmwEMfQCW4L/xX0sTiNFYD
2l8TwMvRWR/alR1yVZssZHTrEthSkqZiv8r+jX7NNLGeiQ6zpqhL58Uwtb86kJLJpR+iA7S0pTGT
nKjgEfBYQvkq+TaTrEQzJdYbT3Z5V+6Dm0S6GgAHvUkyFVc+WBAcZvMGu7o/SQhTxJP5TayigYcx
Jh4d/d2e5C2XbvpeZDENiJkfZhF1i60IivWAjLhwXac/O/AIFl2b/OtboZ+HnM6kLCtQLALz2BAH
ueDHTUJC9GqVIUl+WAaboDkdnFDVXslMcJ62hchD/snmWGczhQIloXoHs9bWvnun8mRud5nbFRCn
i/6QWlNMRZcuPlQLRMxOnlXGMJHRYrILvNH7lk6arUXlTBtgVS/2MNWnHiV70+JyWmaF4117q/ev
TlVmoVvz57UJDmdfNvJiY0vs/d5b9gntHB7n1UmTv1kWHRI3MzdeoJynqL/janUodRSnWOHj0Kqo
B92d7AdK0J9mWR7K+98hIhDyCX8keJN384gA4PQ6tMwOFv+AqsgcqGccXYOmZSxUXQbkwoclFpmF
cFgD7t4ExU4JNLpFrhWr+Y6LF6TGlsEdYBwnXX9rKHykrWtf4mJ9MwH8LJu7bQ8vkLvKO694kRru
Oadp3+ss6o5S98nmGGsAdM5PJta+6NIfZnVgXePcvVE4S+VaLNjRK9iXujrIqjB2kyiexjr6IRev
XXrbKZ6nGOGyGDeGIDoX3LGVrk1FB80zFGVyvj6pEmpL2fGNpx7I1xShUer3g2+BRI/7wN27MZUX
phm1HyVQ0IXtE0ObE4qgaRRo5VyThirbJUaCJhy0edz40kyf9Nx4Hrp0fi9Uwfq7wfwR0/e2rOj0
3DaOYlUWNe6lTTTFFL5Idpk2vRpzY297TMbxCgckT5DOsQ8BwesFtgD4XXMAlrz0U5J6rLGTXt1w
CpysqayPzv0wCiqMKdq0Xw3pTR8+Fx4Cx1xe6SCWFDqaNKBl2bcDy8HiWywCK+2OTaI1J2rkwDXO
USgnn4Ne/epGAw844KlI+Z7dKeyHzrxG4OuXdZsYoPcc5+D2CQDrdPoukKO2UUXyK9JSdiV5vTep
mDgTNOnOrqd1Z4SJeeUQYj2NQcbmNVbjyxRUz1pvvzTTYF8Z/XUvrYCRXGjzuxzYH1YN7SnKSo88
1bNjpnT2ICVAs2Q8p23PpCvhicx67HPQeu/oaF6xTn39D++AcbvH2LtgOOWKC9k2huSS1F5yuXcu
yVIvTjIo8B+WAzeT5tAgMP+KuyCf+OByNPN1HL9ROr88bXS3hjZDM3DMApLG/YBmz3sVsN1CGBtK
FmOYBZpt5kmxyfD8wv/V1IqJSRzKxJo+aiiHvQqil2Q604pZnbMm70+x9bcdZPEvmuyZdoA5verG
k1C5c8OMBXJQd/fSN7YW8fStdffBN6RsFmbHLHsAHHRpmWFelNlnoc/2+H5CN1z+H8qhuZwWErZJ
Tn5u3AG3hhR/dSNrn2CfdZsi0gXXw6fqKud1jAUeNia2mod2xBu7du4iJnmTF8A63jUjPbTUXN4T
DxX4QIiiXyCwqbUYB0o8S1qxcsAGBPZNdNbYR5GUPN6q6vp4VQ13alXbru4JKUaUs/+e8EdhDQEg
9AabrCtkXByogE4CzRvf+VYC5qivAw+KZNSSYER9shtkA0GQdYWuYGx5dwFT0SN5aErCmx1wu4Ux
2foy0bR5H7lDdmwj8IqzgbWanKSDxe+f22va0iix59pF/pGYTGWCue3YfUpC8FODoCJLrzuZRd+f
KuyQIYbkHQY4n8XoDBOGdtT1gF8GaHdF+hOK1P7+7tVB6SKV8BZiVvyraaN40YZSvUce3IMqQ8V9
XCj3Q6omHgXx4IasYZYE+qsf896oZzVV8Wr6Y75J7ORfgN9jV8JY2I2D/68wcDsNSed/+LJyF76m
idBrQc76bnpmgglpx8hol7ZLwHXEpzfeaJOxkfRZBDweTuBHgMQCfeCJC+f4M+qG6dyS7gFkN9oH
nX+QeeRwdhhxrCGjMUfooP+7fhwWQZrj9xuAIE2sF1P2xv27Z2CyYJikDo+vsrHMDl2xNribcwKB
U2XEztiz1LSnoY7ECQ7sGe8VK9yRTtPadoHOQ6Q7jWnZHJE3NkVpWG+qaF58elif3TF1ae2GdcmF
WgAA9r1tYbKCNfFVUc+WuC8WYxeMK/NVdybnxcvv9dRwKysCbTc+wDejt3WaWVkbglqImSl/lw20
L/AaQAbzIJwE1WlT7FdE9RnIqDjv7g/YFqeDiA5Vry+7yP9mSae9OGSaQDtS/VDdC44cr0SxMK1i
Y7JX5IzwiI2M3UWYvvZiZDQfcA3qA4v9ovA3jWtxig1O+67PHypgg6z6/GSNKnqSeqyuKbRnyGfa
UxDHX2aRJHfLOOyyzn4r7IHVfoYetqgnjFhtFpz00ohZJjAxtgIv2qopSV4CMCk2feirJIBWR60A
vzT075rZvfVpph8T5JmXVIg19QY0DHMH/mi8MjiDMNRf8pwi36CT4+Hx0sBXv2oa6AEpRtnETEmG
a525aeJk2nL7XKZ3XfZxyG3wyykdnHwwUGPhBti0cKbJGjdctvNne2LB2nzmKGZA5/L4NY7us1ir
4jEu5dapnJadyl1zDmBxEg5mKx5X/XW4h6MZwLFAZoq9M7Kh2kR+sGuJ6T8P1BSRwbHXai7En7nv
mcFNxirqKYwQaT9skwz6bS5t/xrrurPvRwSpzA7iEz8HXrwCi95cFc8D1sGl0PRglytEKAY7OD1q
CcX81lAxuzLzjHpYehcXg0B4YQA7XVs00YVpTC8iFuaN1Q20JAzfA4UeeTPBQBZ4piZby55l7qsj
bQahNdBpDhjtTK5BHEfH/ChaIHZioDRkGj4fLwI5vM9jv5t7yzg8DpqtiKJJXYaMpk6Vn+Z/7MR+
i0R57XK6V7SqezJGRNBxWoMY81+jgmTyNCQWp1uDXdK1zX6XBTPdtfXEBFfTgjCf2vRR21WVbgF0
G7u5SVPuYmCNcBpc7aOET5BWVvodJ7RQjO0npcHWqsqcX7wMxpGdkr0M5jh6s/xff9I4bbSRMPjo
ksQycrLm+EfdZ8JTcDcscwxd2MFLRZXDXkIqu7MQnBt7IXfV9tOwCarXAJLesz7rzW1u6NMquxk7
f+vLmy5sHaNh5TF2o4t5oBrokUlITbYyWExamofLTRz7KVZejF4tpuftQLjikXk/+RWiKnEH4Wbt
ZcI3w/yaP19RyLzoMj+iuaMGpKwiJxwpiz4kuIMQUgLwPrzxLGQwhHmNYihZtWEyI0SbUPjYUlTv
8ywCar05Ubo0NY5K2fqx0UF4lrXEfaYWivUEy+AmjFx2XG2R52dLfvYZriq38z6l7SY3575gaFyf
JWtnitAZBDyiGg1R+hSLPw4O9O6VkrRwPf4GDdN0FVPgMpor7JHeThTV3U9M2RgPng9pTHKrxpwt
Xh44YRffV9viHU0xP3v3Dha2is4inZLqDHjePGnefzJ2HmDGdnPrFFlKezJ1XXI2ZO6+YNZGbsSZ
AOTBHmKZUT+lwtozFpq/tFKwD8KjdSktJz3G82yuqIhjlpFA5I47W38mnFchqwTWxut+UO2nMIOB
RSNUTY6D3nRQMysyYNnJ0Dz4YNp0tVpjXpOfcXca8JU/nX6KKNBhhWPFq5Qkxh3QCOIYg+SVqf98
lBhSrCSNt0VEALmlcOea+MXuMYHuxzQLDY/2MOndrKLXt00xMZ1mX3zUYgiqhknc1K4q7oDKoPpi
YhnUpPYqEOZLAdHiLxa0A0UJnNdQDlmdyT9Fh0W15KpsODFCZaoi37GoVcu58ObQ9aYAVHApl60/
xOj8DetcbTy6CJCbip1HWPd1y2yBPprRqNW2K+d5icWnveBj0paaQNpoOzjd6ZBuNJ3IF2Xzr95j
kBxI5ORJ+iHv0Y+q4p01GvaFWMCuc5wPKqtoIq4IxHIlcNskuLCMYI/yEK+qsxv1Jz27F1VM3u3x
6PDZey8TSGhge7rQKk3kPjkxuMUZt8tGIBcFEuwZLMSLEatu/3gVNeZ7xq3+GA82SpyMxcd/X03u
C4EL8xr4JB8nRdvxHHvRsz+AbUgCqh6tGrQVrFTDp6OPqUy5YmJTXrlnd0vM1F+a1Zb4jphRJeVx
MLwCIzCfVZdG/d7zu2PH3PwNX11yDISlL+A5RltZWEzzPcKKtmLSF2RcE0K069YSxnpAwUeKqr+a
bhpCB7bnFaP7Q960PBq/E4rV6rpy3qLAehOG5cBvwGEpeV/n8kiDhHvux0q/lKyPKTnx3EPupCGF
bc2qU6V+oG/BWTZCz99yR+pUYKTwIYeU3GU6sRoGOIY7Qt+O/Dc3Ad1ZF8Ci5SLrjWcars0rsY3o
NaufWRM567pOMGJYWXpmSa+2La02i8fLKsY2qnTf3hrTbNy4Pf2OJRbowEhm4NmEifwu6/9EfFoT
dvQvOdMFwsqrPFuttJd21BbL2TS0fQfEd5d1TnkFQ5WsUmkm5zZWl6br+zN1fUzQXHX1vGncmgrS
j6jMeN3QF7Ua4sg6Pg6OWdrH9N5djfPzrxi7aDfWtCu57Ji2/Whk707cEjVOEQIfL+UodkGJLKT1
N0Xd1j+fWNwQAB0WsTct/ftyPJWz+hzqkoVWI/Z95hdX+v7+MHyPwkJW5cnHpuDO7fSkhD092Qix
tcvCPQja85hjxchzr9jmWJZW3CSh2nmzOAb3Q1oUQJYaTeH1mKOTqk/goPC2xt0eMyavHoe6YeUL
RWnZKk9eA+SZXBcpyJh+OMNlX9uGB090sqBKTY5cK2mYz1M+WzDq2CtWJaAWuvOMTz2uXiWlNRfD
jP65ZTGeMvwe9HaCyMy7+gUo0zHSlbw8XnV1iZlCy+zlYPt01JnuwlNmx0ichpNFiot4Y8+TGz4O
eaw+mnhIQlpFsBOb07yNPfyBysG0trwDmJdUIIzbyjXTZ7sA+o2j9TBY9cEbildV0uvEfiq59CmT
Ny0vo43FFDMcdLYIla6TBaFLQrb1dAMs799mhqMLmz33HhuDf2OyR+OoGiFXxfUuS3zraFDjcbNm
3AV26f7Mqjd2fappTJdz7lzCqBgJq/xNy0GDYW7pvpgy7StFt0c55kwTWYMJIM+nx1ePQxXN8Ymd
ymsPYWFT0kmmw4Pj+9FZKfRnX4vRPKB/Y7VM4p9OiJvVscTwDYC1UUTuMbhbTUuMI1lKcfvj1ePX
88jTV5Xo/WWKv4mA1WDv8LVSruOUNN7CDxu0Un+mWoBBQOfUL3SWDMsos7st5TqAfD1veIZjfksL
0zjSVDA891x+7ixOpSy1PZMwnjA9c6y+/vG8AsujNq5Y1PlH9DlMejrxFeFimJwxwm5nYJ4Ars5J
rIZtb0mg0HURX6oUa1/bzj0Jev848BGeTNdNw1ZRJjvNk3YscbVvajcHKRvVNSUBDC02DMW+Aa73
cLV8WkCMXB6Q9JmpKMp+KA0aN52nAPnWc3e074c2NvW1NWJOjyh1L/oq3buVDypLu9f9NYWiyseq
Gu4M4HxQ5pyNT2jlTMHNCz6E+mIN3OnsBhVlSMaPRvnE6+5nFvP5fZHwA08JlxkNyTkWmfuXbNeo
KdG9oNxkrcXpXacfLifrbsJneyo8zdyWFZ/x47sgltMCdZOHyqbFQBmISUurGq3d4zVNtcNxsJm0
D7rGfc+upzeh7Bes7U4Y9xMjrUmJk2Mir7Y9URO8tceidKkl8+FlthQp4uFdkipzSz8cnGAnGf4L
WPg93ppF7fTPAU9EohZLTW0ZQiAhiL0ok2cxFpcYfIMfM5nFitoDQaQobysnmp1mQV+jdxawEaoJ
hn/z3o4ICUfG8tdR174K3BVZQW8QJPmj0X4IBjLTBN2USBwWjj6wQrenhhSvyiIFmFhX05ryjQ+8
OWGj1n2eUFKLGWv6tBF4y9rZA+qGGHrw/fXgfqQtm30iMr5hQHwO646M5NztMErzuasf/our1LbP
fgRdaZ+oj8r4tJR5ZQTIDSdZG/f2ujI+BNUfLOjgUtBM4LdGiVx5Q1ikQ9hh+RfjV3Sam52o541h
cLehCpul4ClHFG6iN4esApPIiXciobolvlVbjzXaPa0lp2qBtYqdN9RO9P9+9m6t/GoJVIF7QBbw
FyVFxW3/D1Rv6O1To9j6YOirIt5kMx6+UV/olPppZnD1vwfK4sSMSvY6p6+68QcWAjXJoXF3aFMq
UZABpfEvHZ7Ys0MLDH37H12jE6yl+tQV5UoMBfbq0FdUgKtj4Kply8fPY3rdZO0/vTnqeAHc58ns
Vp6tVmmnqMu7AZVeJbAAwa0uYIhy261PsVbQ7jBv1aCxYi2W91XDiK0YPvgiEBnwRbwEOj0tisl2
jgTc4XrT62o9SW83G3LDgwPYnr2EOU83pbmE0uXVzSYncasiCtpNJkG4N1s28Yck477Hf92q4iUN
9/ucdCKux2VTFAzqkDUp3FtnDtJs/ZKCZKwKap8FwUsmub7RnmZ0ZkzPBb2h9zKrBOXTxWs35nsc
TNQOfjKpPlrwF6wesBa62F+999dyttmGRKuAvhsXfqnLPoXuRedYptZPHBHUBvNj3Ku2QeBaO7dj
Qej0/issg/1Ui2uhmWs/S6EGcYUNPPLFD8Wma6xQZ5Q3KklMtmXUQjkEBax9N31NKdbFIL6Axj0Z
UIgHPaNyLn6ddCYtMXlItc3hXRDkjRyxK/IM3h/7yrhv9/TX7KhK38S8o9WU/XF5po3zDy6xF91P
DnlnPTfduMLf87eEyg4I6CUPYvPMp7GeiahQ84hbCcSbiRG/O+PVWaWjffUVoZcUY7gzblyu2U5o
Z54P1YYWLKPUqn1N5XNFSsDGFjDQtiRLGgAr+gUMJ3/y+whcGayXCDkOWLjSQY5MSVhXxiqATJr5
bNAogZyi6jZS5J2CBy3w62Tg9gUCnYgpOqUCHm+bm1BeBHW+pUSx7+EbBZDwcBcWI3csTOIh2bMt
VTLk1LX5LWaWznjlUJQJ7WmD/E0rKq8zumvLWuPzgIOaxsdMm8M2IYurI0078xNJ99BzB856bpHl
3bSv2zuKIfcVDxh7ANwWhKT4NkZTYsCaYIw5oIYUdTo1DdigmrVQc//W+UsfDNtSmldjxeoABmtB
DCNatnGz0Jzkl0JsbFfOdSyopK5y3rKOO7VzwmMIddDobugVsZavyVYQkRvRmxSZX8cLc6t4qWcs
Hwm2US4t/MKLXCOWQ1EK5ZXRivUYHRMuHn/M5C2LDTiC88zJlduMYBA4W+L5s57fotz46ON4mzLK
0mFv6zQcWZP3neu0f45/Rudv1ZRfw5zvg4LLEqbfEu/AL31Am74YoK9pBy7BCyPOZVr/IBbhSjO2
gayBAL1Ps2YvgqTfdE31T1ifgtpOk1bKvqsvaeprLLQooo7GDVzYT9SNZWxB7xWOgjaStJs+o61J
dRHDLvQ6yZ2Y05byHSNA+u5pFDebdV02XwEi7a6fm+OAVcIDYA+eApWX4UuLB0dO2sKnKyBJypNV
4c7R6BSPml3plOuhNVeWWXwN3IHwfm/bOFn2UMB5rGwSVBzuxcKQH1PEzo2dgl1TNuI1u4AxtVbP
17iSRyMrX5uyvxZY7bj8j6nhXC2wlI1JkeKdTF6OaFreufD0n9z2tiK7xT1r5yhBriF/EQmSN8FB
9NOus8w3IZqt62GIHi+4EIEy/g56sKV3c5e1PgWoztboAXRCzaKxiKmSGGt8icbV5iKSRr2fq/K3
4SfG7r8onfgWF8MvvQnEhAUksC77gn1WrYhBIiuWZmjFwfNsYFxN0oJ57SqyJBext5jtaN8gAUJH
WVWWhcnvnuDR/nQeVQUu44HOYSFM+YLf9OH0E4PS5MEon7Iof6MXjeUU9y8j3RqWAkpOWi5FAChE
QIkHFmmX+7SGd8uDBl2n/+zEOs7EgZPkTDnV0k/o+fHzl8DyVk4n9lBEiXhpx8qE25s1iKoiooOK
+5Ml3JCb7xPcWGKIWOYpTEDZ+mEvGE6Gvqk1/63Xm794BUXF3CLaUK3zK4z2WNfN2vHijTO5T4pa
b2ced7k1UnfsrKekpj1PQ8Xw9TBQgIWnb8dUKzv6nSxip+Aa0yI4iVRtU+VsBk9e3CS4keveVPgl
FamaMSpWmv9s1OYuwt27yPsC50IDgshcSOm96hNIuOpcuIgeBZAvev1yLTuaBEiGCF/u5D2PGqhk
ymsAobCI7YqegcB0G2bjzwCpguSkfZEpecMuSFhJROsMSnJewa/0a3Pcmcx4tkZL1r521z3ITaNg
0rYy4nOCQtlqMz9usXSDaRXVw7YSjDcyb2GLFBsO1tv6S+GHRElbO2QNCLCazrypHTqSo0ZunEHf
O05039SJJdC5Uwz31cy/XHbvnYhAZAZhbb6mFmXZIKyauFzLwntPWH+WXEENT5S6eytNljaxvm+0
dBNLyKiOvmnbhhwDBRxpf3HL+HnEQdN51U5o3hOGYUzSKU7eduPIYdmgC5sQTDVRfiqqbRa0oP42
dsSDNoBMQBJVnHQH/j6ojCihdrl/zv30ufUgEAi8PzEPPEh9WKwS6Eq9Sk96F99siBUGz/OupVTT
zf2fPGMZYqCSUYspUDHxbNiZ/jt69Ws8OzC1m3rat9hVVnMz/AXoCaz9XsA+MxtUFa0c4jn1y3Dq
TMSsEjgPK6RI1flWwTOYKBPRGS5gIIQa7CWMpMleLBguJieifodilucikt+CGMDSHauL0NKneqwc
cADWW4wboSsh/ksTu9WE7FsagDJbysJ9nf3ywBc4e74ru7oVuLahq9BnNdKvmIz12pI125F2gSTF
DzJB6hxSxt621975cL9u45+9Tv/Fe1UBozJAIY45dy964HST8D8mhkr/6IL4Tt/40Ef/lldAWXuM
W5wvo8YNin7UcTVO2LQq55LlEJ5nOhYhvJVHH9vikq7qFHc8Or0CLtuIb7zk8fKtRf66e76+DRdo
75iGwf8IO4/lyJn0ir6L9oiAS5iFNuUtq4pk0W0QJLsJbxI2gafXASckTcxESIvhNLv7b5JVAPIz
955LJbSKiU1fjA2bx3xk/lsDQdIFiRmyo/GMTNIMKnQs5E44nsZCr8G6kxHhgdGILb/BOHPU1kik
CV0DHLvALLN20JuapTXg2Sr5d2p+t66/8ClyTYGRMi2MeTqAeo0AtbXw/X3otD8V6gZmJBRAtgoJ
XEAIYg6byiBeyjKgqUxD/eZkd8CoqKRGVN0Eki2HiNAad9BJAyNDgUC8Vz9MNQSDxCYY9YnoKEJb
LKtZtlRfSDhSHj0BezidfRYJjGsc8sliLXVz6xeA/JmrOkuYLhyV0IGsLH2ZV8kWmSsrNsLviin4
FnH8W8YXq+bvgRyTq4DSvRBD8jeOwtmK0Xfb+MRCXVs0RfJRMH5ZuMVeuVS64yQ+9bHeW3p9+V3E
xYjsqkkYiJHZ4ccf5KkRrSLBYueD8TLW4zmvHcSATkyl4STRSg1koMTckkSILCet/SrR5gf2H0cd
Cbm7p0F4+f0v2BgDE9aOdpgfSgLKunB4lON4KhObzpBRXRySvkIo8ryvRrMT196bFtSbhu3ZgmnC
Rerip+rSdx5zuy5Te4QblFiBOOJ4cZnJEkNoDeQmhCMzW+PZxezDHxOHRijpvVNkDbQk6S0iw6Z0
05wdHOVlQJG0tBnaLfXU+CYE5nme1y0cAxBIzLK2a+s/chAQpBGA7zMUU7GwsPaON7N41hUGaj2W
66b0vvWAXjfzr6amvwJUA+WA7YJYQSRCbX5wO6w7uhYSMsFa1EFjMOg9kc1Eqo894Ly+e5R9Bd/Q
F4B4uo4dK4mMWCFjmD7LinmJZM7bJvnexhSsnPEVloi7zJSp2LRGeNhh8UR6tgoMUOvgSBe5Xvzt
RwgySa5+SuerMo1qMQjRrWqr/ePaG4fZW8X6o0mTOxG6/LxW9ZEidkYpgKhXtzREZBGngGt9jQTB
Jlb7kJRoEnwtDw/ZxXVYanZZwp2WVOs0PMQlAhAEIv4isyc8Foiz9D59KK3ixvJJLmLL/iBLd6EA
gy97xWKR8HCxRDPfk2O7DHgA5Mzxl9pArWcNHZlhf/WsGhacwOADYC4sSMVcsj6B1TceylzI48jC
wiPccakZjVpqYbkaDWKCIBO67A+g22Ma5zmQVla2YepCIy441gsQ5IkpXyt/ZooHLSjAoNwG2fiZ
C3Fnb457qP+mDlHL6atmF0zXgxsZSt+Xrv/Vo55tuT5ZmwBa/EKX3m7IIkjXBdYbadOqy/LTK5yX
FjIEJNB+Z41UFsg+k4VNACSgJC6EZ7du1tktFtjvSOJAmRPlPBifyyR67+PuxbdvPSzv2snfCLRC
H9L3ABZEQjlFZOdAKGAyEPvKevpKTBUzkUaC0U5eZWsctJg5O3NliBys52tXP7XSdJkjWpdq/l9v
pUtT5WJRwB0hpwztafEpHPr3xIqatZ/wTB5T5B7EyC5hlF67QMz+qYvBQDdN6GgqO73BhIii4WHw
3JVssyOo6v2ICEAT6kPhrRz87txG3iHQ5V54qApc+yracG2E2S7WildfJ37UcYe9oXB8gDdMhk+z
xQvTlzMR4xx1s7nEEdy2VruaDI8gCB0gao7ZVsjuI85jwndZhtT9B0/JYZ136WNBbgi7X0RKPi1s
H7xHvmsyIMPE27qCaxdgPYR30pnta1qM3OCa/Vbz7GvH78HT3kU37of+VuXaWVW4OxLnKcq1rxRN
mSbuvckAwjK+A0wCg9Nv3IB1fID6WikmnrJmM1vjb6CGsNQ9NvTnxJtOZjA94qc6EY6CL0fnGvES
3upqaneNb60qHUWxltCoFpW9G1zFZ9zuDYe6ou0eoJYOeIi6sdI5jZmqO7H9iKvlK83EY0oG6RLY
ybAY6mxfZLa5ilEsLmX87cRs5sOpG1aVal+csrnofomgyCnfjHJ67aNzmzuPOVUivgvN4lohJIL7
YHyUhQUBJQ7/2GDbWQgY2MgGZwteGMuSoT0ZGQtkcLOMTJs32h5UZZYlKDjClR5k+7aMOxRUAWul
+kHPjTspBm/z/1PhvmiyY6bE9Ew4T45fbrrOeMGutQ5E9KWs/qMoSPiorHTjamhIhkEjTqogP3Y4
+Tn5epz7dU66eR10K1XQYvz+DGGOVbNsbyFiygzkg63OBEaE0Mh5nWmSnsJa29ttf/EG/dxaCelv
pP5G+VdNwaAr6xqYaF/blnQ+KpUU4iVjTm8iYYCOUXJ2MiQr4+FZy8tvQrzukEtEEEzMsDCUc2g9
2TEZolYKFne+pj1BsqVDnjxRO+wHSnspTBocS9958ha3WrAETvGXBcTBr4udhvTGC5NHJ5bf1BuM
kaaf+SZvKLwy/c2qKZDGHtd0EdNdZV9DH54Hz/juE2LPy1ain+roExEKyGaraLkonIY1TFsG1kSb
VlxvsSy+jI6SK8huUGc3Xcswy5hOZUB4VVYey/otnoyOiFMNnU0SPUubixDg2vw96oX5x4+DzyJI
9vCJv0HXYX+iGVFmrRGwaGCVmQjHtrqVEXkAVUK16KsI8Su1Kw/i9I/nrmMBcYe3yw7UW2M7RL0P
D7hu91YfFuRvBpRWg9r0lr7iFt+i6D6Qb78uw3ksZzdkKxTWZmLORV4Lb3yU0RCH9kdjt0urwi7T
mx1Zrq5/FvMl7foplbqJQjw9K89jzQw+PgdlX2iYEKyBiK1WCHo3cVFp/WPgJsNVa76RiUdHb5vb
2rVIHKtYndiQFeHxvKFeYBBYdG+Wm/0ogenBwB+8bOt+hcl73CCnUktqvWOPeJYd3cl01ImkNfy8
lrhZEbPjXh8c9Ay8P5lJfnXvtJeMGXuPu6bq0L5pBfwoGfDKV55+0lMH7IeaUVSVdwp64Lupznit
GoAZkdhUlkh8XLJxfMm7UAyAt+sOHaJZ0buoUSO5k5ZDDcFXbat8zSwgNgi2KUlfWyqRi/Xks/mw
5UQSCz6XpU2PvTRCgGdh6Yb7dE+DQ9xYRQwvmM5CNACQzHPYpFcR1Z9m2AfLDBXfKvzARU7Yuy0W
tSYQEAzoHgaAlU2uA7OiRPHc7CvMtVvZ8SgqmDIjaSPX0WZsfYEX2K+AeRYkbC6Zyzmg0wG7eMl1
6OBAJ0Iy6rKf08zTt108eJtGn2ZwEe0V+fb3zrXn2AdDrl1WzEdrdkEIzdmXZR4culz3tmHeP0RT
JbaR5DBxDdgD0g42FfM+8mRIjZ5okDKdoT/rQOSHbbwVCIl1vSuPjfwY09mZ0FMf+BVfScu1vWri
Y0hkGZUd0Z6T/TGV+lfv22Q7aPwdY9wBozLXsqWosyP35pEsQuyzWSzByxwrWwFtGHE9qX6OZOQ9
Np14mTvh34QF68IrcVyHzPV0Xz0In2W2xZbD5++mTvMZKBo3idCWEisP3L+G98aKn2/uBfoWKQt6
Dyw2t7e5VTR4K/N44dr5h9MEL+hwsfCG0zamQd+O2TCPEjxUblWNei+6WD76g66ls6o8NBNs76pH
Jldz9vb4ty3Aj0fsnnWmvbys2RyeQsiRIU9CaopvLflB63aQRbEDUmORPEFaceFw7jaKnJMBBT2g
EKCG8Y8OyTWUxd0axYFqm17cluU6mB5IptTIIRkPTakj3ErHl3Dmrqj00HcUPkVE06U11SO6UmRt
uMwkFyIAtwHOCsa7vuwpW2bAAnU13kZnm5rpPjRpvDTh83LTihZ4ciJYWRGrVMThlFQEcK27EtdR
XwQ73zZR4WevA4J9vCPGq8P+2IZv4IextrJGMF4l7ADWg6hcbCAyk92R5RrQFDXDSuAFcJWzL6rg
xFTobKDTriY3XF6dPm44p9LPNhgPph4dHWLac519vtXcSjxtgeWd5Gz94Ysb/TxFYO4mulnu6rQR
xwlDJb1uNw4nopXyqJTqQMCJ1l+ivmkWIs2vJQo01iQHNbg1WjBsPVFqrBLDecNW/+XF7Q/l4TuE
qi/8BKB2B4gorC1i1mM9yL6+0P+4/GzLIMwOXYfYr5gqzPWM2nQTj1GOatHtYIYJTJ8D8g/IAFeJ
6nTZElRLyMrq909jw/hmqEYIt/cQtmzA6pAFe17zQzSEwDiQuid9ODhhjBsLQeY0H05ktfFYMu5o
R7/0ksC/ELiQUyefXqgnDODes6zeGbI4BaSb6Vr9jKBsa1Mn9qo5S8taTelEHE33ahPRFdM94mWl
N6fdRsesnuoMe2+hICsZySFniMhtMHy4YbQlh/3JtOdYnAHbLYDahceWftnnEQ4jfEYL2gY/xKzr
POVF7CyEu8ITqhPnizu55FYxmvrJnIge6ibQbx4hzZkark2zhe068dezPcl9T2mR320TcSKo3nwx
WCjaOX9hFBCQmcaf2WSwBUbTidMyuU1Fdmtb8yUgGtYT8joZlbbozFOV6lzAJll3DIpoApKFM/BP
Gnr7MjrfZt/5i7p1n5sqQpCTsW+xfQ1KhXUMuOcCogoCZqpd050ISLpUpeJYDcczyS56kz2RAxDx
o2WPzdAdZBscGRahXHjxU8IKM7w2InZfxPBRTfHFcsqjZstnWKUnM8TCXXUbbZh4MQbYeCBeP22r
+4DtQ++XMIqpNX89ekyLNC+e2Da210ZXLMopauF6uPM2TZPelSqCe7yN8PFmq6iXl8k222WY6C81
OlpfGCssbi2kEarjOKCIVeeJ2nehfdgZhR5RRjkj8kUWKaT93NlOJajDVPCeeMQfGDeLnJkFPraC
ujUfF957YTOLT2IYg2HP3RaTnzdf3POKTcYLgT6W3R7TuSZ4TEoe04U6SVgZB+m7N6w6P4aszq03
foOjweftPicN6znWOahjO2vnRuis7TEhMb5wP+EX3pOeFNh2fjfh/sJVkOkL+Hd2KjwAQHvS8pT1
gIvHrZ5xZ390XdgCV0WJE8D8B1M/rZNgTc6Kt8bgGSxgBO2aKjkLSvCN4XnbcoyOpKVxIrX0SDkq
VXnKuP0TAIALkPpqBY6CGcjGC4MHpWmHwSVBcnKNt7rEA22ymow+0qa5UAanCwRlXMyxdzAHVnic
3ByNztYU+d1J0AUOyRWoDCiq6vpaFBo5VkY1Z8lDsipc+rAQh6Lf9m+pbtdr8sxTYsBlvgnH6QPF
83Ne5ASh9uY3SUaCdS+dZGzwwgwlRYXnbPsKWBOhausyqF8AwaBrw7V3LLCEoN7V9tx326mQ3AMh
qWQ9RxcmMObDE/h4y/nGprq2GXsZfrHzsRyVlo40YPyUxJQTdZ8s+tlC21rV1YqnlSRDnjbWvCd2
TNmShm8Mqz65YbfE/ZHXPaFR5WuWliv3ttG/dk6S7BTUYXLV5AqVzTEcvJp9ICL9tmfJYiQlgmnG
iVjWF2Nq4eMuzPcp8F6lfXIiNtJGlzH1kNqT12UY7RLKh+rQjOOV7Kxo4fuA/vvohmFvniAHz1O9
8SfjR1QDjgvBu5ZP1bbW6qPbea9mAUiOS2gomT7VOvcGSpdD2XvnzPVIfi8sAhLQmeSSR4Qmep5x
MUtfKztrWbwZy2I9QUqid21u7ojtWnAMueB+NWiUlrsdvHsWpiRyeMgqWrJZTQRNcVpRWYTDj+xc
UsJp9UN9uHtmdx4GgMU9XwVQfbYwXNK1TOfEU5WxV20R/+nhcakN+YbzhLrf7G89DHuiGsp1FYSv
qssefTM+IsY6TglVV0SOn2EW+F2hcoFC5h5qJEPG8DxWJk1kwgglN7PvvrewQeMBYLXthGgxgQGY
7fjkTkQs+vKhrqLb4OW4ApsXiddriWmK67pMFxNiCHy+7Qfsmg+y+yTy5wVeKmeAta2ThrhqXR3f
n4ve+yUxspXv+Ceq8FOYpLupjchTy/CzZIClTI1JOf6i4FBraNn0gLri958xstcxNZ5xJVCzO+V5
Cs2fjp0FbPX8g9kGIKbhYaytjvIej008yJfAs46o8pwCl66pDF6F3Hh0QwPRKwOPIT1C34TIyTCb
irM9RQwEFzFJcCE7T1eMR3zk8bJPMRVkhoY8L4HqE75GZeMtejDV2YDfSb6yELyMtfaF5o2uBFWS
/9rjTI98/xGZ1efQuN8VeqLJt/+E77FJM62NzN0kuciDZcIjVVunT9/I20uB3XIduCahRKr5ijng
EYzHRycbvDU68WAJr8nc5VqZUEkhWwlXSfKaSq7M2PSfQ6eipGq3ouF8rUxWT4bd/ekL70U6FgVP
bOrUks4m69GDptgzuqb58lnTa529amx563r1l4XIWQcQA8iHUL6KFYdVsZyWO2GqxyStC04amgB7
dI+6pIDswBXiZVOPLNQ0ujBcYmh2JAKXTKTZ0infC6p/5UvO1hE3uLYtIpwqHoEHzGskh4xWbTNF
xxwxR7Jb79xk+hazbbIAC5utS6OLDzXL7IGOagfR+glQu0VdnuVIguBTQbhk2z0mK7M3m4XUGQ8i
MFzxvT8WRYlSsK4erax8CMKANTKgnaSHBRlk2ooxLJTPtKiXwZfvosxKKuKViDmJKIJLEi994BSh
mIUtzkOZ8lThKq4owgo8pmMdbabyJPzqQ1XE8cY61fpklHvmo+xr4VsCOZekMdfmekx5qKZt+Mfp
0GeDg6yIpLh20qHfDNEW4r1nLS08THENZXyWPuqaB3BDWrNVXluoR64xHhYmHQz33ZwS0H7ArY7Z
1HEwwZtmsNtaJesh90u69jl2xEMt+TFDzZFbs9e/MU7PT5kehnUIgYTonkLFq7ZnogjYjALRsA96
HL8IoLpzyjU/Zsb1pqHHJrCU2NDK3+X68JcnP0SN8GYYPqihnJ3FHHU6Zekh1Nhph0y8cNEQOT8n
P3PzAyBCA9wZZ7YyOx4SJcaPhRWyvUZnU1EKB/KiikbbOKGbg21X+UZvnObckkS06JBSbYyk25ax
F65U26WrXEEwC+XDkPtvbWxEKzThTSz8NanTLcxAb1rVwOMyLIP7xlrmdYIMxIieY99O1wlJp4Xg
VQ80HRVOKlFaeyRbawMhq7U5NeuSIZpPgOmaYkuD4OEyT2Tqheqnfs7o+I8cLptIZE8aeUpbA4oq
GpFOuzUigF1nxEybsGrZ1bPFQOsYSx3Td2Fm61Q2uOBggu86l2shdsuars/+SnsC7z3LrmgG02ht
R6ym9SA5sfgrveFGAe+vSUX+UxdTsS76EH9IZDyakT3u2obbAGMKGUldhxzerlDYZRP9jRdClKsv
hVGxHR6YLgQUd6zmDpWXaw8c7tVy9ElYH+beLhgvdsF6OWGpc6AeqNaiJazIRITm5vFzbzPAQAYv
VoBsCLMhfnuRGz2rVQNUmanNmbQLBYVn4TZt8YpUkViKGEpUH9kI/9oI7cs4rYfoXSE1P6QG8UHU
28vErcJ14E/TEf01U4w0o+PwrU/iTIylsMf3OCvzBXMntY70EWvLWB4dbdUapIkWpHjfnVAEEHet
BC5WlN1xyLHhsNJwiyK+OykPRAXSROI02wqGEkAP+ogWYw8L2vrq5IKMdMO0tsSaFnutgactWRbe
PTltetKztSnLf3gybeDq2J+JItchLORwDor0O647RkcRf9s0SwbapmLX44fWPz5F7pPjC4IwCJzq
nBtaSsTC1Q7r8S2U3ptvvTfqR4J4Pv2DF53KN/z6Gj7fZ9vQ0YpzGp9A0ud7qNqMlNPSW1duGx9t
xq1IDmKytYJSvphufguj3ljW/FtLo5La5fcDOvpsH6XQx7DfLpCHO3dWR9UaPlZ9Zv3NkE4KLoVy
OhTQ0E/9ZIuriQ8Z2FT6pifTh9ZMzslNMuSEmaGWOH6t0++HKXETpLLlpgjsp7HJli70FXRmcnpt
JvrEoXCLZ41xgyO97tO/ItSuv5u5YBQBWa6aN42AoVIwXUPwd3CNS4Bv4taR1Qu4fHyoA7BXRfNG
QYZAv3fMu1a7we7309Qy5RYwOs/DbrL3usEhY1oDGwqwKu4mEQ1Rr05mMB4VZ31M5b50KnXug4zI
m7arwPsO4Nlsf49qCN0q9pb3Nj36MB3duS1gV50shK17p9ID/+lyHDAypAofDKvYJTB1FkJaJJm0
6jdX9L2RoGsAkpAvMdk33xbaOSwwwZVKpWejGWYYY0g4S+jpZ78MwCNYwVsUQEFJ00xfVUlfrfKY
HrmJvPCZZNMnOTXF56gjlO89TElmXU4POtlWB6amPfuvyDvilkDwmtiUihg7PoEaX+0kl7esmp4N
x4Fa0HFa42EwOLhqlawFZM5NaSK7UVqE1E7BDilNxhCdlVHvJe4GUVV5Sfyk3/paAvnMY0Tuy9y/
wPD1L6xMsK+WKJv81vW3IMQeS7tt0Mt5KDIrJVdpbaEzQ76+xjlQshBXKXmBof3daSXJQGaQPQz/
86swb/w9Rcc/ft+yMjLmHR6RbqmyY5Zj6bb0rHkdmGmmRpv88dkO9+0SWYF3TEHCrHmsz3CZuttN
DvISMLjZY4n4YT3IlqSvYIqBb0T21ne67ejUDAvB0oxJpPa0PtyNDAY4+RGxzbzRAZjO3Yg41hRr
8jwyX70AQWnM9pruM17WTd5eMa1Ue+56HTHMswza8mo3FQOnYaxvJCuo0HX5SjHo+JIfpvLLm14D
G7WFQmtaVvydBl0ESNq1Rhd1zlumtL5i1mpbAfvsIThks01KxQ9J2vDnALofVBdny0CpceM29JQD
CJlQSw4JB81R+J8yUsQftCJ+DpgS2khQ2FYNxSrooGjjeRdGyTPdUcHGh7bEvMgoLuQrrKNa7zZK
z9wzHuB4aRkTPrc0h+0KAwIU+/zL1HH+RmF2xIE47lwrH148Ij6QRNgjQPlpeBFCewcNC+Nu7OM9
lLJ65dEP3MdynAlz7as/GNpaImreemmQvyKgdFIbOaOu7KUlarEgnXcjUtvHYWL6u8q3bmK2u5hZ
WWzDnu6D1J1xWbOMwJIwwsgYwnXCbx37BsRhMsJvTHptPLkBWxwjGFfshMKDKVmvD1m7by2ZbH7f
nlR955aKrmacX5syaB7MTCMsMXT0J4uHxkqr0/IaQeR2kaSBQJP4PuA5jRSlOzb3BKiMJMlvB81E
Kq5efIxPT0XHGiXEm7xTNpMUV0uJ9YU8x78TXBryxADDaz76Ow90w5A16y4U6K46Lb+Z9XBUKJ5p
Rwp2goF7tjmOVHwP4cc9jmiVwCqbn9RF2t2I+f5co94nuq5tlZ15vD20M8H4IasVmEyDDfl/G0B1
h8tMeN6xiWZvZmU+6S5ylqlpdgCe8I52jrNVDOn3FnlGI9oxYwwGfL/ojXwg0rsxnO4+nvOt7ij3
yNyg39Qp9XeFLSPzLH8pSLGc7CY+O3bxFvSp9SRGkqgTDadr4Jv5SXpVcVJqM1XQ/HsAvO3FvNMW
Ntlpciy1DbXePxSe7eNCLwialoO6iqDCU+E4sPpokRFFruqg4dkyt7E1gqzbgHkD+cdYsKEqVmYo
EZAiBYoU5xphBGuhM2oI2FIjqRnLh1SaT+jr0+2v6akqUOvYPjOrGabTt25ziUBxlabJMA3LSWSN
9bYnZhOjrTG7SllltsSFydLmEigzIiL9sNoK/MxsVZ3rTPbcOEbPi9syA5izA8BtRQlHT3UwnUmc
4Kq4NNeSXfTsRnK69EIIk7tTIxPxqaP8tLN6D4WvBkJaM8BAiazvXGeepuWohXrZC3baabkeZsaC
STO2dFzDP/x+ioppX8ObvAlRqZOby/5c6GV0YgC5ROQZhHr7OvZiPIeVnF+1QD9hz8k20ixRPxAD
sDJbJDBawfLGHqMBRzHvME7ffptFXX/EJbEG6hO9lCUEmTyEmdPFVvhiKu2HC5FvdJZJhGE2nMBy
6Ruy9fJbgOQRvNFovBA7vJejvg0UCu46c9MnFV8GvQT5nbnIM5liylPu9MUWEihdQwMGjgATCJ5g
ER8NQu/O7K6fmpDLykzVeGKmMuwzCh3EihZzjJk3RcOz8YTFk2gA8zrZVrjxuyxdtih5wTV3+Yve
CWTQQ7uxasFYyajVAWu4tmFjfQlmixejOmvDuvTnl7HUyWZXM4jSRZS+emREamoaIeuvOkML8YUQ
G8bD7RRXM3ZaKr4/uqSyC+6EeJC03u8FmQtPg84RlpuV+dg746UCRscRxTS7K6GSef5GJ8N01evY
LmXDNZGUgPPq9tOs3fKiWe1uini5+ukr1EEKOh6+/H60nH3cEc4+3+TR6MUM2Bp3Z0MMvubeHuDr
cWRP9SDh5tKKavYBnNhjVlEPaWQJXUXPODxL2+G58C3QSfHn1OjNK4JKdJ4dALbcxelTOijFYnUs
sR0jeMnabd8yUrDVhp/LOv+yafARBxy7KPGLOW8oNeLo/Pur2ObNY8zhJFV8b+24OOoMQ1ZISvIP
6v9XBkokUWn7drTh8AmJ4K1nUsujNkwhGyw8bUoPCorHU1c0Lld6xlAWvXVbQG9lcPMgs7rmeBh9
WDeQn0Nltw9d5ZkPygbpHfizUY0UmKeIh/rU1WwgBDiqliHtwiGg9NFpRhwrRQdCqMk7mOIGRogk
yD9JCDrlwefApLv0W+glbliQCTyrY+IIJe5wTDTBF6DL9eYPSH8zKBG9gwGET8GKEM46TfYW9QsU
0Kz8/MfzdH6otmGp9gVP5IWM4b0J3JHrzvWcJ9wbUCKs+CUXmmA5Ye1slngrZ7TDw+gnCfBD76Gz
0vJENARiE4QoTGklYJ1ZyuKXf4PUF1tr6r2V1zdAVA1CaeNcPhdM6yH9W5S+UA2QBw/p6feDYQeY
t0ePRbJT9KeK5LolXHnjfarYWdWdYT0YFfIoXDXvYyf09xEZ3dJFw5vVFVzf5PdATMR2QNh3zSKX
pGJvaN7AC77EY5J82l60dep0OyueHj14BnflIAuH+vr0+9k0uyNVXD7/fgaDGmh8c6/qeljUdSNp
pYucPWXFtjEq5HOXFDyMXfxiETOZm9s6LAlnxJTmzzVTmBnn3CYIhAoqRU2Xe2izqmNv9+a9Zrps
Mzk9+ZEznYck1c+E+ZHraGHBYqyUsszP0mcR6dcu9uy/xAWvaGQxf958Rxs/k47xKmOdDaIb/LhS
Bexl65oXYf5QIIk4KoT7WKpq5OFmffz9FbhLioRYAa/l9wlbKq13B6rdD8o9zTZ/MO98swANrhxb
wSGIvOBcGO0rAD19JkUFZzVELYvdUqzBoiUXYAbufhqaZ3LFkouHEGDh28Sb6DNqSU+nP4wByxdh
jrNTInJ2iRunr1kFygjQiXyw2+gO5JLmU4PYrjTbffPG9E5ZjZ0LWUps69ptNHSWBgmaxdy3+TbY
B5Dgucq1Jjh6UdY9RkP/JWZRc2zXAi1jqh9/P6TzrzR7lgghnV5bfgtzeWJV4ZqN2IlCt+51psWr
cdLF7pe3ryVVssoRuO+yhJDnUcl9AHGTzaHPDZTnYodPxDj9NhBGy34prSTZJv5Uk3NputmiHfXk
ZPVCPY7gQ/QWR2OTg6XS4/aWZm26S7wkIUXTQHKoys9CIBIdIXbcvFi8DiwDF4YS9rsas1XaxlBP
gtI4SNPqVyQki3dlFAjShu5mjIZ46LkOWGl4/Txw6zaYOcKL34zhOXH6pc4u8PL7Iffo/53EZ+TZ
a39T1ydkvDC6G9Q6uWo948IVeKJQHR90mTLdI5/ri0wZ/gXmdGkK/fG3NC0Igjtwp00aOUNC080D
OpJ8pv8z6c/Hd7er/5+spn8PbbEs19ENEh2E4KM7Zzn9U96RMxR91qVkxLmB0e7GKu+v/nwZdKp9
7PWsfdS6oNtqsbcPM/MDPvvOJYt0HxdFemSdfsvmRi8OI4OFGG/b/35a6mVPA1/9KaqDK337sxqk
vxLO6BztOvUvucfuE26x2KuC7X7rVylGkDA9//5K73yK71hwi1qyP2hTQntRJCef3u+RAvO75lDd
xmXnryBcADE0uucAfT3wq8K7Bi5MsQjK4jLX7il6ypynt1aQPrT0CHRoY+veo0Fbm2zzDJ4Q5yKp
rFWmEm/1f2dm/FuwpWVbhmvYVJs21A99zkP9p1d3qKcgSgQwA2iD3k7Y3cH3jR8GAhq2DxyN//dX
M+c3q8zGsCz2f/7zPwhYtmzX0m1uUZKvPU//lwSeDuswDQSh6gV+km/49Qvhpe13KbEwxZDvH8fB
j7aR3X5UJCTuhAXzcuzXtSRmh61E6F0n1rqHShrWPraz7yrN0CiEmb9PBPllpi/FrZpUOlca/09M
tvNv0bCW63rCdaDAmJarO/8S2Tsk+eCyGuiXfmuQ/6rKA51zRLD7laIY8E7mW3T3vF+WtuG1s6C6
Vq9jWXbnkR3elHDI5cqulznkAhwFtbaxHWGs6coDRC7XMdPFe+BIuaqIi1vLLMIFZ/fp3gbJF0Yq
3rqR/NEbdiECkfByaDVzmQcaE9SGs6d07IlBAvnmiWyO2lT5y8FtfBRZ1sk23eDFsep1RgBYnDP7
tRjQrKkiN/4QDAxc8Vl2cq6TKyjOFZZXegRdbPJGD1ibJGfb+C/OzrTHUSTdwr8ICQgg4Gt6Ae92
bpVZX1B1dTf7vvPr74O7r+5U5qhSupoYlPb0zNgYgoj3Pec5REKFoXqK9KkkIhPOa13g11SdlLCE
qseYr2Gd//3VgjL70+VCCZmOuG0aQlU1a8lC+4+rM9FAHWkCo4ewtLPgQOkpcCiVdNF2xKWHM5Ul
agcLjxDPwfbUdmJ9gjUpy+0GJWC+pvJUPUqyCl2/rOg1prQG+4o9aVMx8ZXj1F9b0OaoQRBcBun8
rZbx/JATI7DuchosYHOtPUvb9kSlzX4OtJgKM2pSqyA1Pm6KS9e2+c6s68hFWei8NE35BK6q+5mi
n9QpjiXnZo61N1TQEYbLKv1DR0Sng1bpzaWK4DfKaZooM9ihfmhIdzq3A2mkDk6zjQZ3+IoF8KK3
gXig7MK2uvHVx1gztcuI5qKs16HdwBos1APgZUiueqDs7blU9r2YAqg4lBOHwab1pdjO3lI6dZcN
0YCbIFsaZKQhbqJGzGuID/Uj3rt6PWOQEL6qgTLP2nPa6qhgIgJpQc3kaXHV1eYY2lH5onW+9tjW
1opyn73rBXohTBcXenbRi6iUaqfrYUoFb089Z3TJzGH9E4rBgxRibIaA9oSjqCXPfUyAAXPGE9lg
SCnU0CB7gL+QJ3UXnsT2A5sIT7Ht/ABOrT38/gozPkZVGRZhz5pmMfER0mXoSxTmf1xgpRBah+Ac
gnSmPsMm1u4bvk0D14sNBo7dbqg9AQgXYyApxwlI24eWLdom7ip/1YlAngvFPEUw66IpewtmhOD2
/AOUxrRkBUUy80bs68epVdYwc+hDEAyTt6p/GUkmyVSjOyrRN6H5zhWHvegqhxOmLlZ5SFqhEenf
mxhghdxDxXlTTGjeve1QfIEUT/s4CL+I7jKXOeyX+dkShq7a0rRUwOu2+uGGU8nrgT6MWtGpgIAG
hjPtlaHHo2RIZTUEw5ujIVPxw27AsgreTqAlPCOVPViwm4+SU+1VWjdQN++/hWkwobFTjTMS3nit
EmAFhlD/q8U/AIkSMMa4NkN+ZrOZyufe2qvCesXQoWCZ58kTqdpLvKaUqW3BgCmgXq/+DFYpTstb
rHKzKxputSqU6Q9MilClEuIVqkQ+BtE7Rjlr5ztOhCVXi8+JEe5H1cj/jrXOXiu0vM6/v47uc//H
8yaEzlylOpLT9mGRwkaVlHI/KbCg0JNnfmpwMAfF96pZErCWLYA5ZP4u1dSDzjx/YqO1L34MAN4T
1DOkq1tQS6hD2vkLN+xfRfwes4jVQ/MVOYW+Gvpt3hHzN7Wa/UDNFE+s9J1VScD82iYtaG8NOGka
dZo5YaaPeARbs9O9m3WDDrsgt2nqyTLT+IAspL9H1hJFgXEsjdhK1C3THMijzaT12Ph7wFQ+lQO6
cyJzncjRXV8jdLForT+KWHRHTU/XwqAjqKpW/sqW46okWnn1hQZbLT9iHGoeuz46l2zdV78/z9rH
fC/WKUzzOjF+KKsAnHyIZ08QOqrGEJDgp0b9cexltKsT/NJtQopgFWGfM8KM3jVoUUC8hyKYhmPX
yh9pEcNyj2R901LSJf0iod+IXQJy92B5qIe/TNH9b5+UgLRlwQoklsXVrzMLPQLaHVhFcQmEI/Cb
kLJUuMqcWHv2ZfljoDdy7KpYbqhtiA1u3F1NDM3FmdUnK7e6TTH0KeWc+DvGU7o5XUanuPLFF8s/
59MTlkKcw2LG4vnKyuZjJGKIjjju5IBtsyteREaGmCL7ZmNaFtm5QT4c7/ksRdG/0X7sV6M1zsf7
ISxCapvhrdevo35t6uXY1dc+uKraheFAfNIuw7ky9g1+cNKNtHNA9+LaEPEOey4Lae2bCJKrpQ+/
d1wr/KGECkJI1GS0cuv6byr1Bz9zqIeFieWxSzOu/NM/+qpjD5KXwzquHsP7sLRHET4Z7TL0+5Dm
U5I9M/rpOcqeA+XfMdcvvv/cGC9j/VIZL3n6yiiMl2x6ZcTpa61QJEDS+y1XXhlIUx6UOlusrj5m
AAfJxM0JCxcmlPM9y1gmUCF+s4wUTW8xtM9dU3+xCtLVT2t0qasmK0+WneQxOx8vevSGSlGRELbS
LFYae/DaFKWxZgzZYXT2NPd848CxxeMZHX2qtACbmmOjHMFcmQe4fXV5auZljM7Jys/2fRj22c/P
fc4z+2LbVOQujJmOi3MpnUtVXGvn0s/X8T7m+UrwMqOsbr7Pz4Cw/dbyt3YLuF83KefkmYi3RR6d
PTdtZuz0JDgqFCmxMFrVjpyJ8BIUCZtJU3MLfaeA5d2ri2p8r/R7Cb7dx3Sw/2eEUD6cvZ8eGHZ6
SNgSQVswDlYFpfsY+MdSXYaA8pCftPyEpnRCEkpnIj0zcKXp6bmzzo07iIOTXCrrPPUXmVxK6zL0
lxxyo3VJ0isjSq/xcC3kMkKKlPKayGub3RjWeKuzmzEuA1Bcq2/08ZY6N3W8WcVj7NxayuoHB+5F
0omKQhVrOZJBoczZ+NcTJe7hC5mEh0rysJBGJTddGRapVD0Qj1UB/nw080dxH1r+yPAlEuBHW964
ynhk0pUxJICSWzosQ0UpeR+5ef1npObVicC1XOX9SEaEiK4KUFkBWutC6yCLLkl7TqJL1J4ZQXsW
0bkjRqQ7cSy7U5Msg8oWM5E1HI37SBH3OodaXUZSH6L6QCyzEsIZ2w/5Ph32BPMl8Rf7K3NZW/zy
DJW6JpZdqC3x5jofN/oZeUqyDg3WR3pYPIVFYm+wXgybkWrI0zR19dlvHL4OYHD4uPC8lodnPXQd
BAcDwjpBo1oOUO/+1v0ASUecDHGIJtMBpy7ZdyEfAQXXz7eQyL6z0nXbSmO3E06YDFIkWP+kd4ZL
pJGW2N/iOpEedyYRJEtFb3lfZni6J6IwPMS90T//vJqgRrKafcASZkvUIjIzWfaX+yGn3n2JeiNw
W72xHqbibTZK41yLKr1SSaWYlPy0jCr91o0N4v3s9vtH5uctt9SZPnR0I2wLhOp8WJqEDfBcdk3F
ypzN5ziJnYNQZkD29HGiwedLT+ir5rqikJgTfNM3LlHJD9YEzmrMxifdMl9s00xu1I0jE1yDSLqN
UZIDrggEsiQR+BcecOB/iy8Wo9ryMP9wQejsqjSbSU8T1sfFqG3xpOiyEblcByCtnWsSbWv9JaUO
tDEM6iFJVlpXYCe4EJ3g1WRbh55lAF1DMspBKXvIuQufWuoURFswP9Viyf/i9H5+gOqcAknGncl2
3b5XDf5jBxHLeSL9G9VgO+HFKywqRWZAkk6nIkBD4CXPE3q5FY2szaDmMRqgYloli0kTkY8C8u/N
rLLaHbTOQLbVAy4YiOZ02OYR9PSOAuzSFnP3RYj453UUFwVPfoPFPmt9w/6wzp9p3IFCRGEcdn75
gk0VCNRQx27Z+8PGaAQLZ3LQT74FfI9y5lnvcTrHjZ49NPb0XY06bAk+aK7CsLJNjKjDc0z7RzSN
+lefVPtUMqJgpLErkWzvOcUft2ijOkP00ztuPEsqa8pVu34wVUIQdjTNGaCcIgAVLFCXvccycNYG
2TJG35197FBuIdwQMPbgUlxSqC9FLkmorboMq93W+XaqtgLi19oSW0NsUSD8M5qUViusO3QZLvRJ
ablV5JnlMkCw5YjaoKeOXhSCpVhGWP47erjbEPwpsZs7K9yz/8iN2NkOs4J4VicS7CHXdoxS26H0
T9pd1O4CxwtBk/F1HC+h3dV6peZNraekHsxXxuS7qXBz4QZ8kWIZfugihWE06tZsSd3Zov6JAOJt
GSZfhK9FUK//7+galzHPy0BTnm4Ue3Ce0d6H9teX2Ke7lyUiG/dlTckK2P54iZmJiAYkCPi98iFf
EpU3YhTNq430dUdsybyGM9JzLkrnWLSQRqYxe9IX8ZQd5rQC3qiUhYZfgSu1tZPdJX/8/sYVS6nx
l9mFz2fZug1ZUtiSzduvC3SFR4VFeFqyqvDQnWxZ3Ga16TbhWEFJHzva7m0erOvI/pPeTLe1c7GY
7GuEkEu83lia/cbq2IHbGTNgESxoGYpU9wOZC/haJrXw7i/b4jUCDCx0TGotASaPgf1eZ4Jd1ygH
qNWds4tK+lGZMUdnqcoDW3D7TI/sq93Tp4Uky3xdsy2bx6xgb/ih2mFRFFSptkdINrK9rmnxxfIr
5zSQVxBfJ9zHnh8Uxzxp/DPMxx1hgc1BLP/YqM0/wFS8YdykcjumXzyj7uf6w2/Bfk7yi0jVgFfz
ITEc0NBoLYyVVUfP/KQojUM0CG4bQYYbgC+dJHZjPMZk5e6ciV+lorHX5u9qBhGPiK7yGM7TfOwG
VZzRjOagnyNjVVu2cQLYZ54mxGn0e6S/zalnkWMPum8ev8ddP28sQAc0CyLzcSR2/sFgabEGegUh
TZJw2aIr+f1193nqtSzTFNQJhCl4ajgfrruqNowGLUHEY8laEfRKO7bVUV/rUrlgZtqOXe2wrYFp
jZr/MIasuxz/LcnEuovK5qg0ujgPY4sDMEPOiUyTDHItsi+//5j68jF+/UmWdYNKyUHyaalp/Hp7
ZKFR1lyVIEkkdkl2yFSd6ql9nX3UGBmpUcFU6DdkBNotjTPK20WylqgLHurEf6IEQCekKMiqsROT
zg0kN/IFdx28dQD+HEzKjrQqDTSKDiFjv//w4vOFLtl0S060vbjD1A8XOpbeJK3qLF3Vuv3XPJvy
RAq871GL1ABnGQqoWafc1rB1bk6hG4Q2j/03zaJh7Xdm5BZliFiqLi9+tUjV+9B+UswJrZP5TlJe
ekqoOq8aJYLWt7wcokLuocN3j5aGcnxWM3nMbLNmy4rQPGj0Um6ItdhQNQ0N7YckTmiY1KOBTafA
B2F80WTR/stPR92Sh6YtVJ2KyYeHuxIpekRNDYMbnWlw8ti+um58bh1pHDEx/4mpGIQbpoW0Jh6X
qr52yqNqwgkOueH/8Uto/Aq6sA2V5/fHyygxEkczWgCN9SnDDvVQpM70OgRoHB3THAjyAGOgFOm+
sbX00ge2PMBmf1V9hz5qHOnHpLLNm9NprDxl8OdIBOnOymud4JNw3uhaCjC26o73TFl1ZgYpdOsd
Tv0x6ynahrKP3tJOJcdWQApLKnM8Zpn1DihenrqyhiuPF2Crhg4MzbRBBvL7ry8/V4EoAC011XvR
ipLqr3fRxJURknySr/wOPPJcXpJKBm+YhdMjxRYAbjzdXN+EB8mHH1d6WbwBG2xP6lygpGxSchxD
UoPaMY7enL5B9Wqmp3BpCqWTg1OOQApTwYyfEHeM4THyuO7Gg9H6M+TfqHsZCiTRTUmQp75ikt2Q
tUVMjS90PCABAZKZ5txy/HZrU5by3ChBuSciKgCO2KlPRgZ7AkQ5mQaDyaTbUjgIjJZKPkAclYwp
pQnEKy7e9yhpnnvhk4uGG/uhKpoGB4BW3yJZlp6NpnzomsXj3TwLNZG7BH7nVu8Scz/BBZJFKN5L
4VuulXQklE1ZRsUxRHKD/mUTh0mzM7MF9r7Jy2becAJDYFZOj1dzsF6dyO5hHGnzk6aUxhpijfXF
EvS/TYUW84lGf1TQWjaWlcR/LPG7KSFmWFchyhPEbJa+dcv7+k81x7aeIyt1E/OazXrpNvGYrAc0
gZkx6jd4oeLFRobS5fUeMIP/OJIQQw6Bc02J4zsUNqL0odIhwPGKttr88PuL77+scCQEBMeGAyF0
ya76188NTDorEVZnKwHev8ZtJ8Zq1U1NsEnUEvgwP4WXg2feaYW5C0NW+E2DZqEBub5SFcs5LC/l
8jsmvf+Xbw8IFtuJ3MpaL70CS/sqnjpkuzqpQ73aStcXuKFp2LPm42pvQTYctMBOriidhiVIfcQE
p38XUTrTi2/MfW3gz/z9l6Zzzbf65cElhQQXSYdWc2wb7vev31olsUoBJFquBk0vd2ZrkFAq9eKi
we8rNmQ6kjVSWesp3bCdqKGK3kc2wrHaNM4yaorjp6jimbadh+04bDOxjJ7IFmdrJ1ymrnS20BSM
xPUnV9SuPS0jtdz4PobQ6+5DMVmlewxqE6ANh8EzC0/cB6EVGu/TESu8YvDGwuthH8I2Lbxo8NrC
CwbPCLyy8HJCnwIvLbzUdGnqDfcRmq4+ulo5oR+kk45HZRNVTXox+Xi1KxCT1q4zuXrtZpZrTm5i
kWC7jD702vuoQ88ullGGXj94OW8OHg5sf60XHsvccvCIm2Lkg5ey6i2WAXw15EuQLwnVKvCc3tNI
sSahK/DmwOuBQQdeYLoM31jGPLpwqegAmhh21kXlsgMmLRCrESOxgektY8JEnm+HbjuE2y5kP/NF
JeFze0YS02KZlLgdqenOR5UDUQlp3lc6IvkW6raaJRi44qx90ih55CiCPZxZ9tMSU/RQtXP0xK4Z
F98QZZ6Z9dE+rnKU1Tq2YVS97XfUWYfGookUthAnJjlrlzB4d/BzI8mbzuXUt0eCPoJTOEfmQ1k4
4Zs6DPxAIUCgqiUzxdeQGPVq00PnL6yLLbJsXzWt2CZOn7wEdvpz+XfvjM2KJaS8YLHDap9rEJ1V
Am/IetrrZgm2jPVWmanNQbV+aIvZIIWyB06IHTDBkFh2p0C8B6by5zip7R8U165DpvxE8DE/FrCj
H4wOYDWiV+Wr1ePnqoipM1eay5Sp6qb4UHSSWFNTu1M5nYnVA5AF/9xWFlaLMnoyUf6qxFZCYZy/
FUFUHipCzFdg7PpNokcJ3nGnW1fCEp7RVNNrETbon03UCb3p0xIJ+5OZkGGHQsT/YiPyeemEbFkY
WEepOeAwuhcj/mOqD/kxS0P1I1Q4ElnTFBirkeQYzNxVtUeiRV9tjHdkLfSPJOo6rla8zKNt3CDw
KF/0FD8/dlCbOCwfdJW2KfWvD8s4jSwVcsyJGiI0KF6lYVmciBH4SQnZ3pqpyAEUohCOoNZ6cQpF
CvNF5kZTPUDRcYegmL7HYuEodglmVzk/oJbV0aM01i62gJnq8ey8E5F5s2un/GKTY9wXNr/Owqh7
mIVVYsrYc1ofnpltkKdNPpJ8MMxIH0ixipmSMmVaE5xJ8p3aIXwslur5YOgHZTl0Yhg2oQXq7v4f
FGZI4TaTj8Br5RbA1RIWKCqkDAXA9zzLUc2SOmiGenMRy6Gp6uZC0OifeEjNbdXI9sDjqDvc/+q0
4a0Ympa9Fn77woq/tb427boC2GNZdp6Cbo7o1N4/tMQNEAQQD1sL5t+uTVMHWa1DXtL9TxIzm70q
tzUIHvuJBKWxcINSgSPT6Sb+89I8AovLcRMn1GMa5PX396YpLtdst4gFXiTgY2FZq0qzqR6EtXaO
bR9R7GThNA9FeK2wO6yCuscFGUTR9f5epxfOhUWj0vzvG/EMvrgvoPmCqIbhBY7At5lpNb7numOb
jyqXg1XCjFUWR+08bmLcizc1g4YH4oiafwHIOuuac81K+xAKrbriGQE7MgKRTB2CTVqt8wy/aJ81
AYmlL2xcuuZfUZ5Nq3TGblNHyeiRbCOxvDYCCmpPGc3Ulthf/EtCLPLn1g1EW+C7w7sjU+hSTGL7
kf6OGczGU+aDfjZixBWpFV21RAGzsij2II1AKel0HV2jQzfFauI3axjketQb/DsUgpFs8phMpPrc
2HVwzYWivxrOD8O0spcML0AQ+cJLjCbcD8gN9ve/+o7u2f2vMqtIImh7IglY9x9kRqmhakt7V5bz
gJsPqkSrt/2BqkB36DDIHDIMIfhyZ8fFxkkUYRJ/TwUilx4t9m5OJv8J9c031L+nLIxZ6fm90E9p
49PiNaZkj0NTRemO8hwQXv2H6vSbvpns8xTFNHWyvD3bLEjur6opm9d2RUvfgvROXi47qAfVbDVo
B5CmwvpSmQrVsjaYnqVK8V2Lw2vrsL6yCIp8kFZTUKe1yGDPurdeFMMeidSwR4ny7196Nw773OEi
JtCQBy7f9ta35XyzO+2nYjQEXJMZcPvn/bRh91w4x/ur+/uTY6yACmEhNWZad1COWiedrtFQZXtN
5zk+WXJ85cl2I0YGu4lGGTkQlb9Pgh5Mzrzk63JfQb2Mlnej+7vAHjA+0OS77zMkjjR3KlSoXUv9
759D08/bXFnkI4XZ0Mub2h0qGxMdjuJ7+bwkwzO1PYhoBMNX9nJ0USgRm541J0ddsLODCkR14Pvo
32bf4MRZertYNOS+qnb3F1CQKamYO3XqDM0LDNRf6aCBfUyndyI8sxclD7Y8yO23ekwfIZoPO/Ke
jeOo3uKgcg7VwFbl4f7WTGWBzDUOXfS9GmzU8ZVB9vvdwTEsxp7GHL18oSgMmISdrvz3YC8vbQd3
cZUYg0v8NKmMVfEn+eHtI1dmjmYwUTeW6MKnobaxAmfV5e64UIJYd/sIPDpCuHgXKDgGrADJW2uV
Gu0bDC12KIJda/M80HOrvKrg+qK07s+spP+SCLceKwHaEYFhc0zgMewpgTzJtGsQVcj4xc6RS8SN
ghhaAEEh+yZ3Hf4PvVmHeWFA0iD1PY5Weqst17kqpge6ecFDg5cPv1ugkhDbzYcEyMN+hrxCiWyi
ZR3Px/tf9wOaP1a1k5g3QSS/2UqUe0CczJOt1GTW5rrY50X/YmtkPSmmnFalaesrYevzQd7hP/ZM
ngSZUK9lln2rLKcijURP1sjaxKopDRQIY3gQRVPv1ZZkRIOy6xr9DgCo1o/0TWvjWsWZx9qlWHKc
IjV37VZUdPOqCm5YCsGyq5WH0gzUEycGdT2xg0HTDQfwpXJdEPYnMkAZPhboc1/2xVkxkuAsYaNo
KwCT5DSUm7Afhq2PUPs5GghSiKHBrkSlSS9EyPfQGzAEfaX+99DBWIAl32MuMgmBsIN6eVKErVdk
2U9juRdiIKAPbVHmHjQ2EiLNDKYfK4v9rIRPlhHEf8jR+KtRK+O9NyxQ0cEUvlbRzi/5NSZbTiSg
p/M/ByXzAfmamU2WjEF/IihjkF7lQt5L0CLNRX1AJeiDKzvXOgaMtSFyLooVURvJ+MOJwhA8UBNe
A+JwnUgx96U5+I+oGIgBQtKsKT054OE8nomezNfTNJP00MG7s2d1BysJj4sNN1dJjHyrj321nmQx
Abv1xSmJs52WddO6UPq/HIXNGCkNSJcDypSofB41EYBbjg1/XwTFn4JS8GaMC22bdEAoNCOInvDb
IByexmmVh43/1ITVH2oSyz/MIEewHYCN66HLwxixj4bd20cd1eW6GkFdjKGKJtkp/mxqA3KmDN+I
gO42vqUf6EiTJFpnAz8wpsMsU6zD/x1K+B+HuDTVNRtj4OKB+DlbRvlkjIbYaQICQoGh01U4N0Rq
KpKLWn8cNRQURSQRZTSLYcECOUzRcfJ+v1vWP2+WHYe2JaVoi2YgK7VfN8uFNrc2cwOpjguZz5fp
d3Sj0cUeg3Ve2xtT1Mh7RPWt6/OSn39uzpxZxyUvVN+UaQotaXS0h+2mtmKEEyhDd6EVSldFbnXN
nOlFI3t+bQYaNMi2UcNzl1bhuUyh8f/+i3yuqvMEYFdGlUNn4298rNGAMrDstsPaH1ZGeQ5r3ePa
UNcqAkY7KqgldQeB/GvFfxf8lrMQ6CS6WJKw2C1OpyqOv0PWIpKld56KRv+umuzmfv8ZzU+bIkrS
bC1UzrZO0/hjqxjvxpQZETlbjqrTDQ7D4RD5sNj6Keg2TagFO/wr8cn20S7aQ3gbewNGZi0fsVao
63vGe1kTgQEqP/LatjQB7VGItoe8YfOvmYecNvq2aOGKruKeeoelFslpNmEotoAC5UZP6ng3jNof
xrJgTqgAXgZc88DHOrb/zZgNB4U8mj1ltmpX9T2alkg27jT5BB7Xqk6zBIS9E9LsstTQnRK7vzkm
G7GofxO9h09V/aYg5kTuCkANqsJXfet76fqXbYVF24owKdswdVp34kNJy+zZEE52nq+sOBKUd4k2
VjVuvPuEE+Wodge0eKSmDgDwlaR7wnUbr2TS549zN+tI2srJc5Q+ug06KzwNPIdnOQnsujqWqDAJ
QN6yUG23RjEUB11P8Or1Pc+9uo63qu3Mh76HCu5UGtMK+7ZwWwS4v3J1jN4gKTqbgXIMYX2OvdZ8
CKt3TVBdGYUHruDH/dUQ645bl361yth435xa1TwSlgGoLcrNgFiML+6NzwoQizxAB7ANGwwQcR/F
qSPqsYgqHp0yJXWpuhdPrBejizGDSm1CTLexqD2DEsEhzKr30hSnngv0TenGoz93b103HWtrNKhd
O8ba7CvjZOgG5jdEpFhYpt1kNriPhr+gy9vff3/P/JfOIMgKxNnsMAWJdvqHfWTsAElgSQ3+uLlV
AD1euqIF66TjbLy/zAu68VHQXStnoFiu2CZNbSCYzGnWxkLH7+U9WS8pIb3fYZwaKJqaqoAcnu5S
OVjngPv8EswH5OZgjbHvIQQvrkM0BYCo6k0Rk7ICHWjcBXPZf4tViT9YfPEDfZY4oLS2kD1ZuikN
+5Mao/dRupSJYAIujdkNk3TYWZH1NpnFOxf2P/e2NKbHqOjHNeUJ9RBY/rjnIQQWSOOi/P1JN5eT
+utdZrNj1wUfxrToyH6oPFgGq2pZUXRQOkIzsUbbW5JZH6cKbQ3kv/A8qQPccGn9ezADig7jXFar
kVwG0ECrOgphGsuLLkT9jcur31e4sgkV4GUkTGh/s0NS06ENDNJvWwwQVpzL55l8tpJ0mic1JWZ+
9JXqbCnae+235mNLovtD5dTpxbmZsEC+sRcutpauayCk5nbdtNzuUEVWBXgYtqnOMyHAwzkqciqz
yreK3esuIGZ1lYjGogNXdqsyt1syvRTrlsTjtyBq1UOP3+2L/sG91vHL6eTZhK8fuYEgYPTTvD/T
GvQl0/KKMs9Kk0p6tkwiSGMfMSrFx5fRiMPDgMTBs1i29Uw7MOSa/tkxR6jtNsJs6t0r0VOMnv0R
HkaKZQP8O1Jw0COowKFtl9pjMLrwFlSMrFStsqyAnUKYG0u9+M/cRDHeiiVwhMeC2hp/2o6Px6Nv
bSJxiW/gecWstrRTUusIOzZ8QJNlrCtJ1BdT5gq16+zN07BUyaPCpWEWu7ZVZZup0d0hH6aNVrp6
hIpEhvlb6KQnIzRZQuHYQ46wsZrqRfPHn2k5qZ7NUm5v+Bgih4nI5ZI8G1hx/dPvL2JrKTH+ctZt
GgCahioIdbNONe/XpY2Wp3gqE5mvylEzniHezeLvyDGzp1iAipF5lJzKSLl2xU/KDcnxfkA8QWBl
6WueNdj9tWr/TsY8Po+NeRpHDWbJCJbBNl7rySQkbdDXcmGU0P/dRzXSZllE6joVLXiSGZsUNgp/
0rNroGvvoIvU57m2KSNhLf5jAW/YLB+1FA7JjKPzKc6gKKDJmHbkef9txvzYTV9qm3IK9XPWgLwA
Bn5/gIjKppAysKvLZBQ94y5wi2J6arLk2Cp9sQ/1aHwFtrspwAG/ZEPyrpjKNWqC/nkkKua59/+G
L9d8UWPXtGVW+HDCWdfQcjKZMeg5fVhLlnZgBAr4MQJVN3jNpFiGcx8R/jc0SfUysno7Gdte4fG5
HZXtlLmzshXA/4jYYo+quZKCETmHuGNParaZbTdJPJrpWeLJehk6YrPam6EKzF7YeOyZhPTsGZmm
Z8U7Kb2AXb704NUr0mMQ9xAluxh3GBCHdWqzm/Ry2ytBqKpebaPU86gLcGEyZIOrwXMar0o9ZcEp
uV3qOY6r3Ieuu+RV9/0ymsLt7qMP6akgp9rq1hZhJaNptzSVp2DbsgRDhrLpl3zxeFQd3AftSxgk
ZLETIlX0bnUfeUEarItHreJ/y9o296OFQ4EgLlqiD2FkgnO0jeZP2DZgmr64Uz5tAhAEodRitl/u
F3Cxv94po2nV5UhVAnAQ3REY/Uv2obJPsCheja4tN2oojVWcG6Q21yAUWXY1h2qszacmikdaYEB7
O2mAilXpc00xWdCLjkuZ2+gq5muqsMpWtD5irWTV1/shSq3smJn9IY3T5p+34ArRpVYyXGNLQe7/
DpPIh22s3zq8Qg90Sob3NkZRWUlqlu0Q2S9tjIwHxt+7jIhxaaIcISJAv1r0VGgGcmjnWYd8DVUg
Hvr+UEQ8qFI4Ba4iHBJz+sDBKGKfRqld4kS2G7XuBJ0IGyZzGeZbFDjU8TSfJz+N7ybCdjhVT3PF
rhp7dD58sRq490Z+uY/4OSTiH+gKwjTR7v76c9hK7lc6hcWVbUNdpY4DwrLTe5TbIyVDOek3ZhBQ
5ZvOQuxHVkTZDRVyV1LgFX4usly02fMncHQzfaNVS1Xup9Q2ujGS1deRaeHnjnrk/zdbh3XZbIsJ
G4ekomHWc3xpdJY7oI+CJ5LgiZkDm9QUEqj8TGwiOYrH3198n2cNvi0SI/5lmyyCPm7cklZR/Azw
GUgiJ71ZdvNHnNnyvVoM5mHiyD0towUHm+y4zIi+q9VuX9tds5fiYWw6IExLGWyuuy+bhst89eF3
MEyHD8fKk07Wx0ayKQVBJzlRTdUQo4kGBdm0yvhoqvN0UHpCuIgGe7y/FciS2MHIKnFUNex8ouCk
lJZ2A6cuLmqgX0Z46YJO4lWzjb9L2AuEo6YoxXH4PWiYXx9qFqj7qmR2y2P/VCWt9iBmBQOGqhWn
EZL3Kpyz+UdagxJAFvKqD4rqtTOcId/OfmhY9m9iOcjE+k4cYOja/vCaqOFPoDX/w9h5LbmNZFv7
VSb6HnPgzYkzc0ESBB3KqKx0g5DUNfDe4+n/L1EaVavUIf0dK7IBJIiiSDCRuffaaxXXBnbhlyml
diwLdmZFbBYPJsRWCvuhweb9hEF6Q+qFfHQxDg2iM3bol3EHObyVvawqBfmm7z8pfR1fYUN0rBIT
jYvwWlLC3/CF4Cj99Kk7imkZOp8EVf8/kb75EY7Mw3H2aOdmOJh9BJWliWbJJ1i9hLHq26lTXHKU
wuyplF19keajNZX4LuvxaGxkKFmqftMPI46vda0dpmWHiiS2VQUjq9L1xIVq5TMTSjLTMupxSxUi
4mI3qodYQHU3pjtnwYdkknvtoTCRRIx6R/5TG1vEIimTcnoZtpGJCoJi1f3WFEpjOTldQoR67mYq
8mHVUCtkvXO0qaep+tDy8UGlRP4wxGjAWtKDspBgLAimbIpCH/tNh/30hbrceVPW422LDg4CaRaZ
Ozlod1rvfK0dVptJ1ei3Y0DRaK1d5BCfr00/iF9EjOVIGuGasMTyvDMsdBGCoQz8smPdU+lfzDwl
HgVT5YODhimlpQtmwPOhNHoZ0qpdBtR5YmjRU4DuZymCbziLWczN2EX50vFKCjlRhTEcVPXUbWwn
Ojq7MoY/mM8gQ9rEbosR3E1eVjAlzDo8pZhs5shpYGlIY0Yy3qAyBasKoSxXQQP70e6L55kMnI+i
b0x1Y9t7OaP41iTGTG4jRsSlVLlYo54MzLYZvLqE3HeSCR1D6t9x8sDobUl3caYUp36h/ILwUr0f
qtnwJjTSyDUq8ZVK2p6bzSGZRBPHs3OZdG4FLStmZmzGcF9IB1Ou1Lt1YtSE2heLXGCu94e+Zxk8
fm9aWXn+9cCnGj/d6Ta5cQZ54laaIVboP47zpRbOUjg71VapfV32NajOsoBV+0J7sfYD2U8kH+Jc
qPixgoSRQDXA0tnnUPYaFP79qvFrxZ+zU3UcsXRq/KHx58jHEm5qfDXyJar/Iz8iB9FfEuh/3Lz9
ZWY7E8iyy0ToF7Gz+Qzzbq6+Qa4g7pxNLNq1UzKcshVzfsJbGxAUNpXj0kHnPI4rVOWg4Aew5/9t
LtDnBwen2cCj1KnDdLTyKgt5Z6+wWCUc5PiQ1Qd7OpjTYTEExug4VUcC4ep0lFc4NUrWR4u2Phn1
qbL5mk/kI9IMuW2BpBeAvJuhdXyRuvMQXrrwYlYCTXiBFVwtl2KFbV/gHJkiqCsw5b5qX4bcB13u
N7mPQmqV++Xo462Wjm6M5tHox6Of5eio+FHuh0ioDr49+FLmO+QiKItlChrrl5bgL1ZDIzZ0FyWi
pOrS9JdQF22H3wLbmYBi8Z4vmnUe57PBJz2fKZ/sg81QnacVmnYCcng2tFM8nJDpTodTGBzjFZpy
HEl2oRKYiXZ0+BkfKLYOOoGwP9gBQ743ad5ChQBUtNHTsMloPbzacU3P4aSRo4lhQArEX4sBkfcD
GKtjF2HBduzxE56OTXwyDZwHTmZ90uvTsJy65ZTbp2Y58eOLVkho72jICZ0z7dyHl0Q7t+HFqC51
eNEqgXK55MtlqS6WfTFWxAuMW1+xL6DnY589+UvLp85HTigzX0dBPDLs/a9/Y2s48IdHOD8xprWm
A6tDc5z3PGAK+vMOim61rfMoRTTLUu+KHPuOaKqsM2JFyVViFPg3plHFjH9CS1Sdaty4KxOzRlO/
RkhGQwq1QrJLgzmBUuBEUHXKrvEJ13aEFMI9fBSDO67M9q1hOtdzhPJbV4YN9Wisg0IHJXcDKaOz
JU0BDoLz6Dvwm6o0CHxG42EvS0Sw5KEsd2YuRY+L5cDL7ZLyN8Fnzfop+kxMxxAcRuTv4QLaov8v
1JZJS5s66TBolYfdK2ZYcOauCF1coKpnDICdxg0mV2rclmfC7PaBgJXunRVQdkaq9ue9re8DfV+g
8intIQmAgIcbIpgFmXEvxmir9+AXglnxGvhWiqeu4GEy9V5Gra/iFY5ns8Rb0Tie0XshqUvHI2ac
ql6uemQWZ1eVXLtg8uXxpAZh6UWRRwAiiTykTLLIq839woqLR/uyjzuBJd8rK+pwT74llN3MdCPY
V7Jblt8QIGZuwwkWyBHibAXI0ADU5Q0JzgF5KtFSUg4QMAal41KFTZB3SPYdgCKCznK1r5L9Pc8+
dBY1UlIqnuX7OSU67o2p16fe1HjDiq4hH+01jTfOAv3stWtbz55ieAmuFoaXz95keOksNuL/Ipw9
o0ai0NNqAaX25sRbao95KegTRCH2oLORFdzPyn5U9ka/L8u91u8xGwIEqmsL6qybKG4EKjfoXakU
SJ7QQu4cSp8EGlS3ux3S8Uw92nqnDLtYEVhMAWrrQdDgQO1KCFzPLuKAYAjcaUXXwKPeM4eccK3Q
9+jeSPo+MgQodsN7HkSFF4dews2yAoO9ovCYAfQrmsKjQHgkkKR4c+85ijcVnqTg+OFFqqf3Hgq5
9opZpTIbI1sPOCsk1Oj5E9whKwqTgqt9ZaL5uJfa/VUS7kfW5fk+6fZk8Ss436Ybm27KXdILxCuo
1LPsHa1kw6NBuFUAWR4wDYRfBTKE9M1dQwHACpTs4saNNVcaXTRVMgfHtT1ok71RCdTjXlJRd907
6l519pa6l539xE3i7AfuE26Jxuu5N7hbUBNkePCQg0Bni5GyxGbV8Jr5G6rZA8Q0R8PLuH24cWaB
aIVEDLD2nMlTawEZ7mXizTjac48k5CW83kZqZs9Ia1P5aiNBvtf7fVHCxkbfR0COsEdzgdS7heWG
leuQ5eQ2SQQQFDI0AakVIDH7mxFbTHrejdgmlaq6xSClEbh7Vy+QzPkkNTNltpSFnCxmy5cqCnEU
kCdkQfCQ6ur0sh6Oa+fbFsWDE+a6efVhUct+a7fE0YwxfKzbOvAHFaXUDP3kZ91KZ7czhU2zIeHw
KlnG2bGL5jjxVc8aTkBNNn9IGh0n0zC6WvXbjKgPySXvCoIKpzaMoPK0nb0xTOmjnar9Te8kxZ2W
zadeX+5//Un8zUrIVixRQAeNEh4ds8QfB2ynYfmY4Ai0NdUIW0pL4RGrBaNnGuZDLPbWQyp8d8Il
INVPUUR+6lTqJzsXQKg5Vo+DEME+Wt3RzAQs51D0h5BAe39ISYYZAhYa29HRgi9dHfFl3GvMxGJ8
FQTs5WQup8U+QfYZszPos/PQn2VNwAkvdX2xwktZC/TOJa8vrSOQFX48+Unht1RTVftw8oPRl0yB
NLuKV4SQCIarIL2y0yZCxt+SCPJPKhU6pNJ3JGak6hyE5zASyPRTP5zG4WTlJycn0HnsEQ2gRiHG
Gftod0eisqaDMIxAySS+FiBrbhsCJv+86ChNAqV5VOJTbh7xmkxXoOSNvPzAP9A+jf0Z86y+h+gg
UJEIrSHSXPTlItenhFXnJS9YkV5ANPkgLnxJKDL/Jjb3N3R2m4AcIQCe2KTvfiqNU2ZszasMnwUY
BeEuHKSUSUquX0fBKO2GstLuplYqqT4fsmemQI8mlbILZluYmo5ojCOWo4VI+Gdq1XrwNDpyvXDz
x2nu3YnS7+s+VE+FYbX3sEW6+xa/rl5ruytzKRixYkpIqfU+lNZSPtl1tk96/aVr4sfSdMJ7kqAN
KjsisRF0xPjjlzIfhi+FqbizidrZpMF8b8sYJk1YKxjWUsihM6h1o1rfVKQYt8vQSExdMUaLJWFx
bujNPT9Tk3n3+Fha3QNSKZAZVRg5EE3wZ4pqkyij1l0tRlFt4wL3cjsoryLtMYpwReyXvj/VWXir
2qPlWSqR2L7QjJs5l3ApV+InPFMsv+VmCZ2GEvxKIuKBpdq8RMVlUEf8xiL1RPmfiRJmTnRhxv4W
gxfzkyoFUNhn7XqWB+XcR/J0szZJjSRnRVrGtfUA6ZaUxGrfFOdonuW7tlae+HzG0zzk0Etj44jg
pXKBq36HYw8+TVVL6QjJbmH8Uh4z3Bl3S9bnJ21EoDLs4+au+c8wUwBks569WRtpDoOTtk3Getn2
+MSdyeboT5V5ZgasP5ddUJ1mY8KIVQ7jTxDonuQqz666aLom910xpI6yq5KIwO8AmRd5aFCdtJCE
D0j3BGmNi0gUYAjKU1JF3Uwdy+IqD8zStwIJzpNems/wSF5QnS2+TiV2jYkeUjVn+I6d/E7th1Lh
908DBj5y1orO6lkz5JWu/Zc5K04Ikp7nCqQey0tlL0wOcXJQ6oNWH0jcwwPtsIKHDRof7VkgmI+V
dUSN1E5OaGZO7WlpT0VwapUTzpp1cR7Gc1ugmoKo3S5LLssI5ekCquTSJNwBF7sVqEN/US+gqv0+
FGhqnF0EhtqnXBjMKzThFsqH46tr6zCrD/y8umIFL8GuRMe6umIRD9rqikV8X12N1VUl+aBZ0Uk+
GCS/FIsOt+WcFaPig1kRq3gq9FjFwyzVGtFm+iVYW2JRAHIyEcTKvIWnV32cLb6I2mnL2zxNKOqT
5+SunA11046zerMY1VPFiKaJNZxUXVjAOSzU2ICCRx2tc6mXi2RfnBVqTgpGYBr9mXXbKNCN6IUI
tKY/pVcs4oTLu+nnpt+lVwkr6fQqNf0ivYpNPzTRxxa4pVDSNnxzhZRctcHOGrfK4KuGvwz+tGI2
fM1CW9Hvs2+YrAuoMx9D3c666NjqUghcCkTlZQ7OYAzOGaURyjlozja+aPHZwHrKOGmIlqBVsgJu
6IJ7q3RM4X9pR6M/4lwfP8EZAE2Aru1hYRWNZkB/qLB6kjxT83TNg/7y6+e6pvw0xeGmdpAK0xGN
sEgLi5v+Lzd1rZiDLplNgy30Fh71jHaxuh2wCQp3KL4Crd6FMJaYd4/ELnfYkIbWTgldLXSh1I0Y
zbXunMMeFlB0d2pdTRcwVli6C1LJzVeUkgvqFVq277nFJNfCYU9ywbyiMdzOEIutwRCY2O3wI3WH
zh0XFxscFaM4RDcKNyKlhQ2FvUtiF3FbkKyY2t0rhngHcHWAI6w621reogJmDVsF5uCKEIfHUCAf
0MXf2emukwWaFZW00w0GIreQ6HLxmwBL7VIbMKE2giPt6OJvjRYPmG1qtdyKg7iM2W67QomxiiZf
5Ip0h+0ChGRAvCKE1KYIaCsUheDnRijQu/gZTZWAmrgDOa/EnRPXcXaWsyuhvcy7XN+hyqzNMA12
WbmLE4GERX3A9HSbo7wtXJ6hvm4z6IXzFnpZcICaqljQInazGNp3er2Dp09tY4L3o7JD0BzTKRWf
CDjwoYtTM1hWjHzHrVs8ptSotsiduGqLuJmrza4xuxnf4MxH5IYG3toCaF4CjJ1REEGXGdQrisVt
DWwM3d5w206gW1zK3nFlUlbMHTRbAUEFiF1kuolsAGXaacwT2h0cza7YDUSrEAUhiOtQGwNRCsag
aAUHiHIedVtYpD12ONU7RNDTXVDtkkGglXe1vNMMgVKii9tyZ6WEFdyZL3QU7QhUtxnRQhMtS6BW
5Z3g+MK7EoCKCFDhgZ87o8Vju4iug4Qz472tuAjsM+vQFdexXGVwLWwfBldmHlKhaueOlUC/Yklc
29lhMUOxaKHvMn2nzzt13nXdrul2abmL+F75doNtgWcsIckN4oK9vKUk49cDwSqA8cNSB2U4iBsW
dWmaI4aEH8eBaq6y3CobSDOBCpVDl6M7GPrRXdBoLuzg/MBkIoL/YssuJfo85VpFe5as25CsSxAY
+wkayK1la6Vny0RhYfLAXg1z38FZgCLe6Pqtyaid3lrWs2M9p/0zRQGS9byEz3X/rITP2opyecIO
aXVEepKyJ1N/7JcnrXmE7QAC/dFiO3gA0fzgnLLoNpkf2uwhmx/67MHS70Hbon92H4X3SXhvL3dZ
eG8Ud9YK20KhWyAZP2j6bZt+MPTbUsMtG+OzqsylfRSb9l06S1jnlsFLYsbFQ98vhwY60Q0ZKTKh
fUcZFLqGH379RfyN8BR5VihrDuKCOhI+7xZa8tBitBMI4Z7CutYrRC/WZs7wny4zMnvlCN9ymtVH
uaKoApa3cq7r5CM00nGH6bO2G3nQygpWMy0u7jhNp8nzjBD0zpZQhMkoApRxN2xUjbhMgOdhUtaI
m5S5fNtnC090Jz3nBhUE66GW3Y2FB812jiMHTTQbn2OJBK5lx/bdPE3GpoN6nwXJY6mMrGGb4q8N
sRqW7Yu61MqGGS3TGR2i09KFp6aT7Hu7z+tNNjSMIbgo7LCZOhhtlT80kE1/c4Ov9cXvbnCIN6RO
FdRVILe9+1wnUw1SuVm4wWub55zgjJVWOx+pxACTc8zJIjjHUhFAz+cVIS5gDqoQAkj6AKoZg0y0
6PkAnbDMFaI+0vBN0Yekf2ztUfQBOj7Zq6IPoj5JKnR90POJpm96PkOwR8+nW/Gq54OkT0kEOj70
00GrhJgPyIxDAqpjuEr6BOE3MR+hFDIdp5jQJ94jqLdb0WVtSgkSZODWPdl0e5aue4wBfrMStH5i
acDQIHYLJwAxBQdBgR+Hi9SMEZGp1YrqPlGUgjLUpYW+eZntmwECAFGman6OmwXypkWkFHNmnNzs
5bw2fZOh5pakIyUlsg3rJR4RtyCt3Gaq/rlTlW2FCdBOX0oCbyjVod2I7Au/hz+jTMjkfz+0Hm+a
JtiWGKm5a0dR6f+Z1Blz4STet06BB2eP3689Lsq54GvD43WGOPzsYNC2zZPp0QmTr2VrJO6SUDXV
jyqOuvGCaJrB2jtMGd/mybwZVGSt00QuHtRC0s/9kONz0hTFgwzzw7e/mi1iGyVhoE9y3X4O+jn/
OnXBZUD35qEJCiTjUOCtClK4kgNbyIlVWIed+qC0an3rtEXzH0Ou5U2qT5OfGngXkk9v3arLq9+E
cv4m08fHIkjfMnwOFc2XH7+6zhokMzfaHGUw2BtxR3V1sKBgZ8P4fS5k5euCVKpXSYmxoaRTvksI
gmdIOrizyjIBvRQvtqMQBsEtUHLGTWzLBmhY57emE7uosVHricSepwXxXVYq1iclhStTSvhOdWPv
3FJE8zJWth8aD072GMyPVvaYhE/Rirp70kx0UATaEbMrLy+f0xJzvY+YXmrK8zB97FY000eichnB
nrEtr6yhbO5aw7n59cCMZAkfzA8jiE26gkEZcTUYSsiI/PjBjTUGN8acF8yrpOvGjIY9nnfUsBvK
+NGG7I2LFVoR6aBA7J0ylCAtiIfKcOqTm6ayrxq5wfRL0UsXVQhoAp0iY6aNIE0UR180uw1vqoSU
dshtcN32Fr4LBXoVjQypyTCsi6lq00dj1MwNdJ1NVfN5RBazOeweug+hJX1yatI+ak8GLlHzDjsU
4yWQ7Wy7mBCKJeSOU6W90s2OcJtWER8vG+1gBFj5Nnlwt3SJ9tSr8yGXCvmrYn+xZQvJBRsz+Vo0
XVnPlzwzLdzQ1BzzSRS25zR+4IkfPTjhLY7TGZkinLfUNNmaU1NcOz3TlQJLFAxme/QwDXP05XjK
L9RmbnU1f8GMY7pv87j2jJQQH1VG5UG3pfBGIZ6wgfaEmoCOJzt89LPWV8vXUi8/DZQa8AGOHdHq
CJ5ej8V9kw3zJ5zaq20v8UTZJlmBIDvqLn01fzLjsWR5AQ1vYt7Fo26Npa6NqajJJh0ZxX53q7y/
U9CLJEqAShxFIPhFvCNNcfG+Gp2m3+rmhKNiID3qw/ifaIGVhg1d71NHWyKK76WOOW6rnnLeX7+B
n0n21J8Qs+YtcLMSs3uXXgtxhmgV9CS3WhywegiNUwdBZGN1bYDiJ4uCwoBBm1SE12siMLY17uKe
XN9SInA7quFuwP5q4Jns2v3HvBPuttQo66QLxvArRLUcotpcfcDk9/Drd/5TjIU3zZDEStSgTt96
r40QMWYOSrn0W4LtCByYy3UR55guo3JNqlD7kxrX2Zd6NXv9xP7n6/S/4Ut58/ozbv/9f+x/Lau5
icOoe7f7b++lvPqcv7T/J171/awfX/Pv+zIHvzzFj782ZVv+p3t/1g/X5a9/e3e7z93nH3bcoou7
+bZ/gbL10vZZt74H/h3izP/fzn+8rFe5n6uXf/3xlZqZTlwthGH+x7cuYYKhMfr/z18v/61PfBD/
+mP7ufj85+f35798brt//UHh1z9NFf1fERNDbJyx8Y9/jC9r1yowXZRNF/3rD1v7Jz6gNrp7cLTZ
MllZtGUvunTln6YFDV1GwFl0GH/895388IW9fYH/wH3spoyLruXFotrmbXjGdkS2KMERClP84vhP
1BH8JZJR1ubCcJrbt3ZiZcvj0NnSyVRzqh7DqbxqpKbamKKO9+1YSPYdc1G9/NaznshVsLvubdVv
S9j8JN3nT1gBjfiaBsv1JOdYAf5NR6VlzSFpmmqrpTre9YhEvTbr7miWKjVAouddtxrG6APo6vPb
8VqbQrduq+g4inrNXjTVmKebxJlkb90dibL9hp6wFt68+/w0g2+RKmgGjZ9WgEY1MlTqi35Lje5t
OhcRKYUoR0u/3xqtUbSsTp2QaB8NNANlE+M/sG0QVnRhzymPo9V/lkrsqwOMUW0F71JnYQyO9Cq6
wxfJ3quDbJ4GgySMhYz+xtYl/UAJRFXh25HW58qp2BzCvj6jus5X0onNdX/tXxvLos40LjTEXX48
b9EZtLRW42mqlaynQ7P+wOKmwI6pSvyykmrXULPksejjlxinuxepeogSOMxdjtZYUqTzHQH4RUwa
099w0d9xHbgxubc14tAQCVUVDYp3N6ZpREgLWHgJ27X00InifUbg4dyKZt1CLyPZhPJMoEv0TpaK
fvb38/7u2NtrMeRu0CWH8lz+2ZC3e5jsJvC/7w1iT0rzP9f6pLVP7OVNO290vePPVpJ+p/ayvpvt
Qds3gkjtFMRxh8n4uqRVTgJntshfKdq1nsCM7SifpPQumOxLOJPDb8Wbp0K5qjcthbznt+b1YKxg
foskv+QmgdkTXpBSPxotAwnf8s9CHpXbElrrptdsKvUG23SpDIkeBpUhvmur4CX61KeS/FLlfbVJ
qLe7l/WGiX2iBucQu+rfPLrNH+Oh4suyYP8i6Q/HFu7newl6I3biRKLW4baV4fFQooli8h0F45+i
ZMm/Jrb8celH5d7g30GpyUACII/G+1+dkMBnpEYJTe5iFDaLWtzvI9bC14lo1vp7Te8g9qZ2R6Tw
v8dqlLSOKGaRkkmxDczLkpxNAg1UJjSfl1N57nJVfd19661Er6ZgHq303Y0kQTGUkg9xLCcfkMUL
jnlkQOUUu2sHKRtzJ8Z39+2YNJZftK6uz+uhoEPNwoYQzSKS+nOIm2cI3yR4xFYgLxzsv++/dTdt
9yEq0Lg1o+53PinKu+kNhTronikKBCISMmQC3wetl6ahVnKpxzvLfLDizEp2gSoUThKUTqvUji9r
M/H9ta/7f9k0J1ItOMOQZ8Nbe92ZsO+ituFvXsdtfTeXJHs6qScv8/2Uv7++nmAZZ3Dt7dq/XpyR
Hzu/17+vSqjCbNLOYOZnTo9tNwcHvHe1Sx84zS1+ODi+GvN1JVyRVw1B+L2vhyIjQSV03cUz+pog
SYsqO6ethzAsvV4vsR768TrrqbZTv17HaEr9gn5M3saeZktXXarPt3Wh2icjGr6se+bSorURFxFO
pNK4sZsEi4rJSFvcN5gIvr6C2+/YtCMabSnqRZtFMayjhggIxf255JGgPfSJjVFvS+5wFzoZ8fUO
PZF8jgISUERdZDPJdqYdyteR1sjXtZYQXo4I2K7H3jpKFcVtnq2U5ImTYc1OmyWbNUQ/x/SSzZQZ
vTVvx6hv+xwOhbN/O/S3p4mLtOEEYwMrQRReGn6bbydSQpz/ppoRDfl30xQUv5jbmty0JF30n6Yp
BE10eMl1dVe1o1Z/qWWJ9Gyro6aANse6lQkJj7fddWvu+s+UvjaokHDa2sTJgs3i22tLyc7PGZ6D
b4feXS5RpQjCroJKtjyamBmJa8khQagkLPWzFGaBH9XFc9dKxn0vqc4H3D42sjEb94M4BOl/b8bk
8tZDjj4mm1ipp8u6yzzJ2jYSX/26a2ew3/SeAHorNea9XEz6Mawd5NPFlQZCyMhHwqPJXUtFCC6t
c+MUi2bdWhupd/QTazuk+WY5LShLYPOtZ91aj60nvr1uvYxe5hnyTN8v8fa6d5eRYsytIob91+u/
XUtdr7C+TulQb9HzCeUWKxrusoIozmRYCMqIvZkyRzPq1f26240pju11db3uhbgC33XiQStl0XTO
MO+96+RZcEJkhKhEr1PVd0NnLpBF0JZRBu1zm5do1+FHO2/scMjmXfqkFtCB1xPWpgoLXPhEEykj
q+ZWel6Pz13Di+S11ceCzAEWWCgIc+G3Zn3duose2m+en0xq3t/fGm44PEZNg9ucOPa72U6S9l0T
mVp7NxuLha+t5PhdVWHaiV7ymfJnBONkx387vm6tjTyh6F7ZRuG9HXs7z6kIcsKDTV6v+dbxdjIV
yOSrsua8/sG34+tfXBAW25l6xbAj3tO71wcq0iOYXb52vr3+7c1WCpKUqTn/4t1NkvPt3a0XeHvt
+sfEuzOrHo/T73//7U0M8VLtJKP/9u7Wl769CyQmF4hgym49NNUSq3Xqh7PI+XxMMsX6bEFOcMsM
OhAhmvRuKIcvyzDbn+UMl4nClKwbLaDqxtaLfmctFMibVjORmAqpysghBO94mmNErJdlzLQ9hrUE
/Xpcn4uOOseQ3MSZzFDiS485eR2G1tFEcSB7Wo9JMZKaQWW3rqgEjb/Osdy5Vg7ZrYrGRrqVFFia
8gyRZa6N+tCGzRd0APKrtlxybJpo1t0ZIsuxVuLbt0Pr8W5y8qsuQBipJfy7HjJRWJQ366aTUYKj
kO5c995dsm1rzQ9bd+17u+zbWeH4FOFX71eTBYu4acZ92OozBQ/97Af8mPy4IgmkDNCN6nJpqPYX
PfilvciTsXiBNLJ+aOO8mnapShkQvrrH9ZSsixeE3BGs3WX9DBdTjc6UZqOR+Xq2XnllgBd0guAR
xAiVPMlflurfFsh/XRArzIh+/C1arLsI01M9byD2q7BK/3FJnBMHQZTXDp8kaRg3LDSHNo4fVl9Z
tfnLzn971kpJdlJNiR5kIRnbzN9Om1LVbWE8bewe570uN3atGuclmtbo9QZ6ioymsPbuOrNYe9c9
o3aiu1JBUPjtjLQdXs9YO9fTRozbdrmpxq/XWP9CmWu4qsKXRYNm4lY+46CVIXyfYu/2uhnVoRdr
Wn7Mczw8N7Y9WduBON9xHgL9MDhojw2J2mfbMhjQAxrm5tCt+4N0lUBJwTxnbM6aUWo7q5arTVj0
1dNYBY43GzVFw1ZYPVFubm2V0MhOay/Zhw+zFCtukTTGthBS3FbJM82OSkhcuWLdVXWYH52e6Pra
O1IE+kHq/bVvPeKUOORWZYR5jd7Zd3bM3yNphVBPZ2XXCPNhui7VSKSVzUlq6hZ3zHVfwUf2p821
q1HG5rRuzbHRZJt1/3UT3cXm5KxXWTfXq6ZQ3LZpOzu7YZTyg4wS3KZVS/0Gk3v9Zk7l8aoq4XQN
jnazNnkeEW/WLTfLyhIRFvxNMRWhLDeLS98h87JH+zK5VVKlhJlQTA+lsD3hb/Wfxqa/r6bIebEt
pA46Zr9WhfeM0mNCY4YthZ7o+bZt2F7kZkJdhj1Ca+1tYanNeij8fpbmoDev8cJ3h76/UFc7Db7Q
3F0pVkG+naK3S6naiT8TWd61yzg8K33qm61q/pma0oekm/Knt1NrcWqRMV+NKM59DjVkORAI/LNh
GpQUdnqlqctNNaDeZo421UwGUrZN1n1e996Ot2XRDbtK2ozmEr+eKi/VOFHxx0vX8/Rs+s+E3p03
4QtLmBUxd7jcfbofSriTZqE76CSOsY/0WbIbF5WJeS3cW5ruU2nyMzRmsz8VeR5/cBLyVJFRDF/M
qHmWKKS/zzQLnkfZi+Rj5zyVleKtJ7xdeyB5h3an/ptr19JQbPoMrXwSUSUlBogXIAGUXfd2ulxm
gycJc33lCxFsSdGzL7nTwMpPRuds55SepCl2Pmidx1dFMM9uY8DszJdKPaWiWbfWY2sz8FjIN393
DobjPVnn8drOA9WVrcK4y6I5uqpH43ZsQ/NuPdR2ym0z5PGVlMjGnaxkUDViHaMGsVubRXTlTNZt
lLJHXSDEYRNPiTaW+03DYq2eM/VUSqFTwiqJlcukNcrFigcKUUR3nmvq6XV37VYyrTexafnWsx57
7X69xlgE7QHZ+/CLUna7hff2yXCocRnQ2kX5z1kuDYu7XYoK6MdKoUS8keI/pYDFlFFO/V2SGYEX
y5Gomlb7Dz2OHpv1lB+vJrdS57ehvFzCNBXWoMbwsXVYWNaQ4mYtqrxsaEURZvSFWcm87W0DciBb
yH2Q8GiE7kNiw9Duo+kxrhrJW8j6U56lXszOobpY67rLrMkw6jopREp9oeAviA8Bklu3hEGK227J
w2uYoFtLab4dQsyivTFTf+2nQJ3xrB8PSW7kzSYSmlCVU5iI7rG1NrBayceHkFzmJfh2bO1YdyGs
fYVsPpJP7yxCsnmB1KqG2rukWb4mmirKeh7OYhOKZGL565lr19tJ6wuDdCZGlsb2t9esJxpFcW5J
M86GsSn0ofqSGNghVdn/Y+3MlttGlm79RIjAPNySFCVRs221hxtE2+7GPM94+v9DQhbY3O6940Sc
mwpUTgXLJIiqzFzLdp/C1KU+dqJ9COYU82Ok2GCWQoX4M+05jFlsoY87t41srTl2SfWUh8VpzCnC
loEHMEXn45RM9M6PwWnRiky00aINRdvndnCaBioRFl8gA6j3yAafUg7RAHuzaqyoPpnqoF9bzVSd
IBytTn7HyfReLtk6gtIhKhnURKnS3Wpqlm/2m/rMfLUMFI8GtK6El6Sjc1cYzcFiA/fSStuTTJOC
fCacnWRBAYCUoQZd99qtIM/tamBV+fQpeyOM7Ce94Xc1JVX1NQXgd78cgt67SR596tP2AVS55CsN
RNlIQwdP2uhEJ2zzCigsNC+K/c3MXSoOQ5CvZi0yPupt9VHkWsxvclp0Aw2WffyhrdQf1mKvllS7
OK5Cjac7TM/FCEicXo72t2EAJImO9fwJxvL4KeMJu+N170OZF7duX/n3FkwDYGzqdzEofff+InIK
1aeZ8NdUrkSWwJDiZc1qJd5iL8NmVdnThyRQ6xuRe6Ra7+Buv4Kdb9zHTR1994Esr+qu+Bx1ELNb
JpUkNvBwfzghCKQLA1dgUPOZdRw5foYVx7/rcjse+dUJr0gwa1eKYltH+vm6b3pxHD0r/VNXx+QY
R2Z8y1tc9kcCXDA109mftsv5O6XCTjL8gFSNG2k188M4FOm9N/Zf+zoEzWgZgomio6kE8rym7tEq
K7vecWCgQN8NHLEMQeghlEtQ9OOrrOIl3HtXXxpSMYS5XXFsAZDRjxjqol1Po/SNq8JXsMsTSgMi
epJ3oVIV/q7Kp/y593a9HUYNVAtYd4Xzy3ruacOjx99ZcDBKf2c8WY8RDY6P3IS3T3hlOchUc2DK
gReMDEWnDv+hmRe12NRAhfCGWD+Jr5OVqcr75z9iAb4TaDtxKXve0cRyFfLYNyDGpm7Ip67f7p30
h8pRws4ap/m553zylOWKcQUrSvCVpyL9eQBfiIXvWNld4hf3gJa0H8oe5DwXHibQF6GqBVdXeQk1
qHgsNd3zq9DdZNUAwMai/J3DtDjE2p6fCBVYIO8ms8cW9jynvZ9nozlWnhHvZCoKGSo/6e43O7lK
Fw8N1GNeQBz6EN+jiGKbDtQEtTuZa1Zxp2lsFrd4m524tXpHJetUPtSW+uyWnAiSTeR/3vH5HMNE
DYsQW75nED8pSpt5ptQzlZJ2Esc3Xla7ny0/+QK1a/+sKVn0KXBpa9Q853NmJurJbht77yxWbmXV
hxI4mVvRAvZ154eJ+aGeA/2FaptnszHUP+CFye4sn1NrknlvQ9m3PzWNk+OuiO1Vrro9P1Zil+eK
wx9wseaGOfc2q58hgAZHlTqhTO+q67Cb444dKxbzDBzSEeLRNxMJYxh2fxNX8x1skrTKO8a3MsrN
u7DTwLWaTc4nTb227+dUHw7jEJIdCbKKMz23+x5H/JiLdjTGjqR8+a2ohzffNdyqFY+ucJ+U0oiv
zQ4sZS3SKRLTor3MZBi8aDzJVZzZw3r1O1m4aMVkZu/C+S7PoIOmt8BzL5qCb30GlnWFar2G6gU0
tdq+iUGTuDfjVL13tfAPWw/Ma5ltcn1RXsjqAOwOI1pqZhatGPdm93Z1IbOnetxZDtXUF4ptjS1A
AeUptewU+orxxeJTWzawierH0I9rfuzS+JvqhxRdguX3kHWq+mHQvNfKCpNvU2X3NAP1gL8EgHmU
6byn6iO9NVLzu9bw/sRr6du0tFIKImtO+Z+AplpNzGoACUQwLi1z/neZAGC2i2uSwtiusHU/2g6F
10mRtuv3ZKqriV0afycVXEy38qmMaDNlfG7KAejtNDhrBRLXuq/eXOV75iumStd4cBKnomrp7YVe
c1+wKaV62W6vS6c3Ps9g8/CQhZLX9bvyj675Ui9iV8mM+whmgOWY3Pi8OcmUcrMLJ/x0r9KA2Z5J
7AqCkqvlYXTbV+bPsbTDY6B15HlXzTidoyx1FiwLttcCxvtPxWa8OitdWd1R+fPL2fTKqxbQ671h
wUZUmokFn0ljfco1rTh6LWVu8E1YnyiLmW4p9SrBjGRaRqHx4ECEJ7aU5FEUlfo7ma0G5Gb9LBpe
1mCDGu5sCInuZfr/Y6nO2AduC46GkyvrUC0wM+u0Dx+LxDNvz0TvZoZSNTRltDGFtr9c5UqMrYT3
TRD27zalJSA2Mo/KeA28aTfXH1mYjYASZh09Fqqi7wxAyB8DKoTuHTJC9WwZj13mBwYE81zOszvu
h4K+ZbFbXZLE9Ug3BXuRiZ0MQZyYj3bEy1CSwXJ4oaAe+GwNsfUjHC7WEUXQtt8C8FgeofB1SEBb
4/36YdX/9tUk+kOpwvjJ6T3J7RifyZBzkO8bzpVY8WPyO6egiofbIhj+qkfeZKMFq06bTPPBMcfP
AtQiAC1APnVGHa8wdvXQfO8yIwW3C1A7Xt7hUuMM5lqmOodiNxJr1fawHS+xZCYBiQVDe/xJ1sqS
/jt5+50W6t61D5ClddK4bdh8h5PrJPZwsA5poyufgDnjQREOzW3Zdsnr0MGNpylzCslomLz2Zm0f
LYumgzTU4leHPR7UOo0JeQdT1e36O5BXp51MldApH7u8+yyu1KP0L5wqHmXmBnHwCnrP4iYL2V0E
5WRdPNR2dJqdIQCYrdlNraq9gOCjvcSOYkO4lzyqi0jkPpi+J90JUpITv8x4GKjXAJAWe5El1oJ4
Ahh/MRXuYXboby6XNyR1efWZdP2uLDPvQUQd4OL3WhD/IToZxAlwZedKpgA1NR/I391Fies+TN3g
PUQdFFDeLnaLed/nGnt6kJj2YK0brzLlTsLzqZtE+2ZJsfux9j/wLwCs/I+TWUcDX8xzqQuxTMO5
OJmtSQLbaTzUf0T0w16ZVr/j57/7UoPIfFPk4BUUFQzPJXt/CrG7L75iDzeWVoF4QdXkNxt7WIjf
7Df5P+2rJU6/UK+0/H5f2Ev893UlPrWvb/ZLfKd0koPhciJfZHV+H8ZlSiFnUHwpAYs6DKkHturS
yT6SzY5HN/2U2dH4VHsq2OCL3NeS6RhnSQSIIF76XP7pLK22fWnDp92Op3ERGwPHVebEB1emiqU4
u3GAhdVln/kZZEVxDkHDvhuCseZ5QehyGusDL/jqcbI09yQ4lDJUZWHfJU1Kjgn2cxkUtQazSy6H
KfkWDnEDqCvaM4XOf8TVrLXUjybGm5+ejeTyc/YEAUQpV4Y1lzfUM2WfLZWTmtrvIroMk/wzm112
QPP4mtoNVeJa+UHEeh83p4njCqqCp/xzlpYzPV+wdEkMjn9BPwUFhtIctHWSHBLzZ1LTzLs2+Qrr
hAzmzlkyJdqsUoVgAiPNxFmq2uA0qYyDuYtAKnx0ZmhKDr9zKDtOo6D5/Dtv+lbZ8YM4HOyB9Ezk
pR290AbbMfIQEL9pEZzzmeXwou4HD3oNn/EiijsXu6CZSP1nsMPIdOqKdDfUKhvuKVR2MC04z2It
8cveboGJ/SXb1pDwYheA6/gQ9dXtJhKHZZ0IVprH9fbWdQbQhrbbc5yOjra2fqQY/yUtvRqAo7m+
z5erzk17uFaWeWrTorOLSYHcwHT1stlsLiJbjd/DdGECJJRarg5n8Ta73MrSk9vTfRcWs7vXm3o4
qD64ebZWlneBaibUsc1BeSdDbgJktU57qL44PHqfLzaruXiKkbnEGHMVIJvevLmQi8XMFuTwP1JF
gj97VvwH3KHDVwWaLMu1bMu9bP+KLFgpvHH0X9/Kntwi/m7NtcNrPWkAyQxEE8RCJfw7NNL9Sg14
peadJmX8YxPJVan/5fEJetrEdj+wrZKIlsdRFphUS6lZPIO1YhZJfpBCtKyr3OeIPkd7HtJ6H9lF
tvMBv70jw/V74xZwc1OMU68+N87zW8oP1FsOEElfLLUyMkSVnpz4zXyTSZlNTfnViTLcEBpxr15L
bzaZmIhCfMVOQv1OtsWTNYYipPAwL8IDUJf2HYyr+2k5pwTFjoPLeDnXlLmruqDIkyChyQL1PKXQ
gIxes7qcWafm0M47MffyvL7iNA345XAJ9M8VJPbqeLHCGkKE+nJyKn6E2YtL76vfdL/7bsSK6dBr
2dy3PSgEieMbjzKo9mw+QuSpHMlKk7hcFKkOa+Z62Y3V6kGJIPwjZleArgOlzI4vdeReLwGzsgJJ
T+J7Qxhcb3HWYPXQPUbNftbqBmQ2GFMEVFOGQq3uraqsH2UmFrpivllUph1+7DlYubCAU+rjf/++
GBf9TybfF/7GNgAZJqWdS7H9PzOrsztEcVc2zqvt+X9ZmdX2lDSNzl1VDkZ4yOdi2JWaDaRR4jh3
9VA4d6LuwJnh/GCzVJ29307DnelB47ITxbRo17k4Soh1zhEKSQ1OsGCzWdYRVWRDIX27rZEm5t+T
25XHuVL1NxvRUkXza43NWg3JbtRAbOcchlDLx7nW7QSKy5T6bzDUWVm/XV3IfGVqd21d0JO9GItd
Dv3Oce55CeDgS73z3wedup/yKPOemmf6M7DZ1HJlKvqs7EOlVO94W+0ramYGOkHWa6DMHkLLB8dP
hN5ASYR4iX04zOnJBEbLoY76IR1LcHEWmtY6o4AVZBD1PqtV41OrR7djnndfZzJDx9QAIUymMaQV
Ax0Vr3WoAEZQR/cc6jyP6pxBtEV7gbGgK89VdtfCukQfP1njnd2ljCItpgHocwjWzDfBmU4MoLDg
8KnU251Fq85B9+oEyK4llqxBxptQ23xbSq7ERrQyPYvYkIWy6N6CxocF/tVuc7tYQxQiW/8JEkGE
QZmQ8HWav2W2auVy/aedCVYDx8/2sBz79Dl2h85unT/jviwPvZ/V9/rM8Z+pgx8Md43zJ9mKP/VS
pycuy6tTY8N2ytYyA+cirK+VMflud5l7G6ph/qwAhUIVa1EAk2CClLfINkWX5t/j0HdW2wz+TI4S
A6BLVAcUkAXsXGxFscT1CgtQ58n1KWVvnRf6l5wX/jm3QQkihsziuGyfK4ipGsuiv5fTxf4OdMUv
Yh8vTh4HaRT+2s1eHERR+rwB2KTgr7a4Rp+35MDz4bYH9u9Ji/O9UeqgTrQNrWFtZ1xH2vxNW0Sb
nCOc7GxaqUa4pwuM1vh3OzEegOehNHMJFSck8x2HQobFZLMTZQFbMN3bE4/ZQ/13QvUkOVyrg6kP
rJ3QbdwPNIkGN1HNgVMmWrYjz7kXDw+ubbofqDq0bvXOmziSxFgG+seDXe5SxyRTfx45/OzbH+JQ
eIH7YamB34FG2dyKhUdO5iE2+octRjN7Oq+TwKsrDnGjyWyeyVvvNwszD9wD28L4aBCOLvP7LISl
KzX89tREfHF321yutuF/2IharNc42/wixDaVq3+104z0i5b2wPG93+HmWtbt213PSvRdqSkyov0R
zqZlUDQIGkczSPudzEel/QyuuHF9YRLUbcKp8ELn2MxKcxv3AMq8R9lCXcjUZKr2UImoQB38Y8lt
uvma1ZdBZ78sq2zidWmZ8/0FDQ4c8/VmN8NE6Zq9qxbgxit04U5KAvvCgrkemfAay7QygZGBFJKc
ZuynT3U3p0+moTj3XV0cZCbyqkqt03//qV6Ra//xakviTHNgAaAZzzYc96Lxm9oak5POcnrNi9i9
hf3sCW4b/avD3ez7LC9e/Crrr9WsATjNMWKwbVR1+dKMn1yS6Ts2m8aP0Gj3ZWyaf5upuVeDH1lK
ZbAJ9lyT2ic/yrK7MOnJ6kwBeWK5FKGYXUyVvuNZL0JRb94iU2LiELn0onnfdEG/r5YSKBn6hIYl
4CqWEigFNLhj4AI0WXXjd6rAeL0WzWa+2mzCyZxfirRXr8WEYl6YErWaXCL9sqHVZqf19HkhYpIj
7EWu1zrYr4tIBjnGfrffRHL1Lpc4EuJdvsXJ5Yx8atuP8bKmWIiteC1yct9AxcXQ2+q2QjlzAVSS
DEr+6+pCFkdwoe2SVGGcshBz0yCPCIwVzCSLMFFsF1U5v0X6/Xy1ldgSRexdr/duTd50zsO/35KY
rEsuMi8rAbMcPQi9giK6G0DrX4cun4qCMx7mNCn8utz0uZf/2fZDctxEbUTF4EUY0V7IOgkawe/x
P745nvRR/OOr49Djb9DlRyEhuNCXfEdZrZldOBvBq53Z3eR/mmadwjY7bbpDU6gFCM9V8dD3/Wvn
TyUlzXmaACqKLGmH4bqovR9zU1Vvxn4CsAWvfOOrUtaAGywBQid0yfzQO9Q3PpBqKYWH+5Q98LGG
d+YxSxr/sVyuSi1Kb0KSNbumKDEUoagdKNX72ZseZHYZRuxWF88a05s2xFwzx+RUQWErPH5+oxoP
QIIH804xfiSJBgfkJhITl7TkdUSqZ1fNhfkgss1XZEGTOLu45BG5KdagMs/yn4UbTverqOgAit+N
tv0WlXdQgBX9DHRBzwaKViU74cEV+zQoZnloq3T+Mvr+czUO/l8a6ApU401/5ir5Kp3+nJe6ifzr
GfpDEBWjN6ckmucvuu8+t4b2I0mN5NZYUo2UL/iaWtwHHSlIkQySXpRLN5zzQxYopJ8XW7EZlNC+
V8Ylfdm78BVleVgfeqh9y53gkvhxAmKrXOrvYCVKSnbtQkbh0JUdqPmtKOfWae7kao0l8/+4vDCV
iE5XPTbGpF6fuWxLVVMQ7Magr65TNQXarLBBPOvIQFAIzy+035ePvILOxqENK31nZmoP8KiZajsx
Fz3/NuD125GDy8B5aQOlvuUAKlF3QjGlB5Z94GzGgE0HShuwEBSIIqn7WadBBCFVY4OwBFH3ncxW
Z6XdT3GVURG8HOAPnQmJI4cNABqVkDZHU5XfhFFQVcFV1ge3OVs6+n3a5UCgTpzDOg9GdvyxDQqX
HmdDCJvxr/mgJTUfG+CNgn78Fo9p/SGiS/peJZW1p+Fh+ja0zTeKbesPfZnq94nGf7LqBNO33O/O
7NmdnNmrc/XXGCghUEQqp4i2UfFqYjkU85jRw+R0b0PuFxWAOMt8UAaH7nx9XqcXhttUd9ry0NSk
6MRtUySlVg47mY9tytsvh/5Xq/BsGdGrYx1BOtD6x+1WtkCbjHNOyv/MV39WM8Ca6vo5UPSat/yk
uPXgowLHMWpWmWijNH30Pah/O3vuPBqAUyBcEnJhYqeoXgv3g3Nbuqb6tJq0XsJ/+KRPVxLZ9wnf
qsD20Q1zHWixc2PlinYFHh70hAsmgdcYX2hKVj/4mdGTUwUEIjCNVa6o7vwhyJFv9g72oYZc7Du+
p3vKKavSbB5zxfb/KJIbj0KPz3My8AmLUnVXLRlbmk1KkIyC+Fq3K/Mzxaf8LqlR++4kVnZgvznl
VmvclIre3pBk382NGbONN62n0ojcr7NqNvvC8fyXpJrto6rWEz93AbURRqIDL6xkHypPLfet77tf
/Wq8tZSWcsvCtj4GRfBt4OlBoRWiNOMIhNR7cOUsUzrE8qcqju7S0FaA1C3da1oc64dM96uHvjX6
ozMtuAmREvUHEVpxRc3AUGk3uh9+n93Ovc2m0nV3svmLl83ftlFcd4ts/sRu2xSKbTX657aiXTaV
5vsGdHU3KOoXW9mPbsHfN6s8A1lfebcDIYT5ezzZpMo29CKeWNSV2+3bMsuvEifjEb0MgWanXN3W
0/AmMe2CZ/CcxBSDNH6p7hX+VofNIy9d9Nv83yJIRNvnIIW/PK9abHWzH74xvML/MN5tbYSbCIjA
cL9MAf4a7tZWxGUKqMZ4NhV/xVwaFf/NV9NoGTPSNiEPVxQwYTlp/zColNy+d6lqJHiAVfe0ffTe
pUopMiBiNpkKkckQp+4xg5rlcRX9CrQ5/WugsaS+CriTv8gwgnoaJs4jh9oclHmx+y0CWV3VOvun
17R/590QvBoUeR0jJwa0czENw+TMVKGnWUzBDzo3TafOeWyo6jp01XQRVUxhlB6PcgNRFNU3/AYM
+22jMGdhtMug+biSLUJCd46zl53B2e7hbLPx+0uJV5R8xLdQ67ZEtikSL9sumyZqdkbJg87S+bv6
xUyJ5mh9lIH38j86KvN5s0utj5lrx8fZILUsyiy3jUcr1M7s57j+wyuj5iG+dW/NpZUiqUk6G2r7
DEeiy9bwM9ngEmQ3J3n0XY75xcht0uymdczkKly6MerBCA5W17vAYi+Yv3b+mqqc0IRW4b7O6Rfx
mQdwPyVEp2jdbUOv0XUb6NeOMZh/tx5AXb06/knxd7D3otSEAqefjnrWgjta1i5n8mN3VPNC+aA0
jb+bO8f6s8bd++Xuh/F06W64s3bMOw86ec4vkmDwT5pWeS6Vdm5xU/tgrcxJnj+vwncbmmKzZzul
zFHsgIzqdnG0K9ud7gW0dvPpfRwdjboZZplqzMCzml+MUKXPe9Ets9Uya1edzAyddHigh0+Qxu8v
iyDHwM1Ihi3Ij1Q+Si3jZqL3aX7v8i5QcYS/llOKmViIUlWNfQTaDbXjHITXe6flx4fiA5r7KSIH
41DTAT/qKRPiPdO2Av+vtP6xMDL+TOlHo862rz/2gOWAeU+1eWcqxUPqQRpPvciZT9l+T6sm+Rkv
Pl1fkKOtOqA2eOyH83MNR92VZ8J+li6fvsHuswce/59dIJo/iogzUGqiWu9xWD6xUe6nFK0Ub/at
D3HKYh9RA38Y/Fm/MlQqhJUq+TQsnytgE4JTV5Vg4yyfOk/vc5osnOhGtGD05TsvMZUH0XbDT4uO
6df3ECK12KqfeNPw9+Kj1Q7opGNDKjEvPvajq9wOQEazYeqNh5xU0GFIKIjuRo99gAhFrY3QGTX0
ONDA4tyIXESilCHTfPdUUS53Id9sI32wD62ez/ttxXUdmS/RaRhxbnoThkHYNKtPauPuEw5twt1y
FdRJcXmlqOqbjKT725Vq0G3SDd03ihuaO20ZyG00d07esiGQ+Xop0qFXkMqlUg57q1C1W5nJsIX4
vYsYqYrS3KVRCn9BlVVgxg/NE//Y5qmyO3ih4E3ekQpvnnq2Fk9ytSnETjw2RZ8Vbx5bKAqkvWtR
bMYXa2zGWyhZfFvX0PJ4p8dmc7eQRS3f3rRz4tfhfAIjps7r1msbRaLR5CsPVMQrPvMyKZYJPptm
8QGxbgftYTjzxt0OxslTkuIxna3i0bdBMJza6VkQYja5XI299zNvyv42YY8OMuoGT9ODOnYwfRNC
krLJdxsMzaWNzC/UU1d/MAtNM8MfxQjfZVjB0BO/D9OYzCdraE6l14zXVLm2GRgemIjdOtcj/c1F
rDf1RRix+32I0Zy7bLe5i6lMk76KoIaHzMOzAnjlSUJdpwvRdbPQW7s6UNGlGj/ILBy15rnp8p0Y
gEmivFAE/zOgYSn9M9ajRx4cDaewfOIEtEOgOopYB6AsGo0bUWzwHZuiUFLKm8XFoeFztR6HgUrR
TVj6pnEj0y22kUTPoJDz0KthWqE8c4YZZXKA5WEwAjO79e2ZMq3CeRA5tQ8klWVeqnayU8ukuhbj
M3Xj9aufyErIXd18+AYY3tGKS+9LRi3zVQ/d3FI1qD+rNdgjUrru2lCglY57ZmFFzf+wkBgG2J67
aOQtswYqgkKY8BR7OQQOC75iD9b6ejV3Pmye21zUYngh8yH4fUNnFBvoNd5CBMWikfl6KXo6i8y9
24YZLB7vywrC49n8/TbOZBsK5NmSZ7d5tpwstA1yx37VV8c0LT+LvL9YcRUuy55FhPhQaal8TboO
MkWOAwF5L6Ny3HmKDWm15xxF5k92SZFyB0ebbzvQ+IHvPDiAs1tLo39pwcSWwaFX9al3J/JuUQ4c
CEy7aPDpQrKsU5jEpO/FeL0MMujKAYiCbe+fsWQqAyA0vLiTobjaZBJBFjZyBYRtJbu15q7Kd27a
2ScZuhlE6zFLQkoaDTCg9Ax4V7ncbBIqhyARW/TGMpzNC9ctCUcrOf+PS9A1fh+xN5xqv05fnNqu
T01u1mCZMPjZdG9piXMvotxq6peWtruu7Zx7mYl8sWr+UySOsxbThLo4Llab43v4VUQn0i1okxyN
JLr6mPh6v+f1qL8q50B7VB16N3c0ZmqPJSQdqpU+zmaq6rt80brJSAH0BFjiKEJxkTBunX0IQsu8
Fdc1yqxlw63mNZ/Edw0jxiobbxrgkuJ4thz9YPYDNaarSFwkfAci41Vn5SDyazMIT4Vh3RgcPZ5a
ZXnXavspJT/q9OUJ0FakMjd689elqGQuXjKVgVqJjHqNYaLti/87R/7/a2qv8l1izObBmdR2/b+f
6gDhqjo3O7+WGDIMYr36qHwH1o/TphfZ2ZIyHz1tAgoM8h0pepfBBr3o3oENTmaBtBuZdveiZy6v
LVJIn4MCcJXpkG550qOiTUZ27+GytqzQhZHe9ymvayrtzZTUOspzVmfBC+hU/tFOBgBIF5kMZk9h
rFbFf8usWMwUHp4PKceN4rSZ6ua33KnMp82yzYMPhpXpd5tlpQQ63Kp5eSNmolD5PhzkXiS+KOYQ
6Op/u5c66hVK9ep5vY9GT4NgvWfuwdSC8d7PXONGjds8B4YjsE8d/cjm3gxM62Qvw2z7qOTSs63S
3LcLIsuZg6jWeU4LKuWZ2WeRTRJ01VyGWnUi3YazpWT99VbkrsTobFG5CUCAk/3oJJ8bHypDbYyq
r+1EZ4fPw+YpUAt+8VvvVeRpBeJ8N3vGTTOr5dc8/3usyvlzUNX2yQvyHAZ0vPvF27LrN29NV17F
fGg0CAjCD9rk5/vWVqKKBux2uKvlUvX15YSEeZlwOJL1LfppEW4aLzWhlJvUxzOXNgIiY7/ZXHqv
gVIv/Isf6BSsKjl5YZlVsc3tKap5Fiwrbsu+r3h2p9UUNtCuaSVZMYO8w9JHAfza0jNZsZknSXct
snyhv95MZLoNm0lZVfhu8wubCuzCHUhYHGUvAWXw1I72j3WUFTbVFscC3+QqDkJQXmvq5qnqIYkU
5tCJZV4TKlT6zv5hNIz4sOqNBSraBgv9xsVrF4Yc4NM8xY4RKum9HtZoF/zoJrYh/8mhnp11UBlX
55QaZ4/Gvts8bcuC9IBDps6kk+oOZKLuYCu0QaxCOvYw6GEhAkJVjFeXdVStLguPq2U7NNGdmgw/
jUyH+mHkpFOGNcJq859ea4RVLhF6+5D0rnY6X/7ceb2J9YbkjhO2F4dZSWZagFqecEdvtsbnWXHg
wZpJFkTj8gFokq997HcnUcrgxyMkHnUdH1wL8u9dnRX50tUAp9tEW+bi4QwtpBplSvfnlZo05HVa
KPiChLbheTBriGwYXE7V75dOzvuqdqnElctVs1grdUqT8RAN7ZmPqLW2p4Z3dV8swwbL3wdaoovP
Glz10vUugBwxrrw46JWPUdG+VSZSFWg+OssgZYZgEB5tMhAU5lHQKCIZgHDMjt0Qh/vNVhRi10Dg
x87fvKOD5S/PnX16d3n/Bj/KeZAr2wbqvoQN+rgpdHl316tyOOkxxGbynt4sb/HrpfhAM1ccRVgt
mhH2l0qJBuVjM8bxQ62BNLjUVMyqrb3kQUhKQTVe+zHWXvQquhFMF58+uheTmUC3BDGzRbf5vVu+
+7kZxMhlCg1GGZGMoRr7JIPldm9XYwYK1yYrwwWKS4Ri0zmJdgU7drLXHaODWg30hIfcpyOS/QN7
MmYiquf27WqT8cz7DHhxfKP0YfMgFhdmXV7pB4qCR/qN8D9bYi6LL3VBf5y2q1vzgxmHwQ7YFu9T
pCkTh03ZfDJrkDRGYO74nTKUb4YKEvJytLvZpjWIZip916ttrg0Ayzl3WdQ3z1UbK6e+7NQr38/L
r+5g0DoGBCQgn5D2/TcLQPe9HSgC/x5js4ham5dwQYIb6LAA4lXR+ctFZHAWME+ZBuxRd73Z63Bb
QJV0oW1Vjsw243qZbsai3abiWw+l8WqrdNRsvsnP2ct0OAv+UeZLF17DT3+2fj0uvkBWBJhcVBX5
9cU3qInC9mRksC+5Y/xIxaW99CsEWfzdSLL2RpVWhmWaOW17E9oeTRbWBFzGon3D4F3aGRaTamlf
uJCJmyVkaEPWjzs7V9qjgCpMnE4eDX/WdqFGX9Wpm+gyVEvQaFYchhQkRrfxPnIe6R6KMbFvJANG
9dAnT3fc5yaGKyS2aPpd0md1DIOhMVMmJNN/cxoVeG84CIt4FPT5R4cDdDmyqfQ4/9gE05INoce7
6Knh0iwl3A827DCxGSkP2WT6D4CwOfOu0Mb2RlOHryKTYTNJF+Nx6o9JbyV3q8NmZ5UeVaBVNoOv
SLwLXzWbfFisnfvVbTaU9LbJvCeD5q/7qIRHsIva8F6mqywlkdmaarPjp/RcIdrN+He+1JK8FEpu
Xv+rq3hti0k4CsVd2KK759+GXG5CzH7nmlgOR+g8ea427XaLSms3B1stADisGvNg2LF9rS5PUdMa
4U/qXGstVBOtTLUF9GqbShnbZvz/5JvmkX3KlPSv3HCS5q/c1vVTNtYu2IFpTeXYbN2cyRpaLClv
5KdgJgdRGKe+pz8VoPbFLYxKWChohIBxpmjnrxPnBHMUP/iBo4+H1uA1KqNS/ZirPSztNsVru2FK
1QeZuwloQSanLiJyBmde5TLNvJQzBms1h0B0fPMU5Zw6w60BmdrvPCVQHU3tccFL2kUAPu5Do7UP
0it/1kYv7fHbsLXgl80EyKjW0RMVASP7O5M1TDiO+m1eceqgj/ODGuTk3yk1PiRNHT7FzviBotzw
lM9DxtHJIpsTsEg8G7rYWtHCJ5HJUPSWfe2mSsEm/N1aMfiThD0niKlvBzeJ2X8IOvg/NzeJ4jaO
tS/0rLxqcljQeg5SKHZ2sk/l5HwkFxY9yoye8R4IKUqZZVrYhXnLly7YN0aXfTJHo32Bl/KguZ1D
1WRDAvyfruUEP7PY9l1w7kq/YyeuonxfeaqV8NEd8vwT52Dd4cJd5cduXdlY3OuRbv73lb2ugqZG
yb71bjLdyWBG3duVTAvdGe8uZDLVRv2HNUM3/a+ugV8uZV3vkbfwtR9V/6NWzbgsVXNV0OXho4FW
HXzV/4S6m6NStyI2P69zFXoHIKuN2zDw6aT6hcSj8YRdMXlEFuTzarFC7Wx28kshWt4k7lYIHpGJ
SbQg9vROZdwupTpzXwy8A3ch/1JRn5mLpce5ytVSarDfQmxxRFa5QXplxGmx/z/OrmxJTl3ZfhER
CDGIV2qeqwd7234hPGwDYp6Hr79LSbtp9/Y5+8R9UUiZqRTVXQVImbnWO8Xsa/Hw/gOoK6EpZIJ9
0ouHP61EJssiNK2hCGiARydwYB86gBHjvIxfXKkbD2BtNB44Xv8PDPBJXtHWz1FpqzLDGFkeFhCl
8ZTLUZp6o1HO3PYMbJ0ngK4hVN+GVr+tQTQPrMlfExIs51mS+3uaQYr/4IQMykoTe9zY+x2yyrod
aGVb7x3xTxkkAqC11m7hCALzDYiC1P6Oq4KmDjk4JKIm8sv4lqFm2ZukWe0XBU1AXXy2Blq9s17c
kWJZn4MUZyVBFwB6IyxBdg5DgY+6iG6KOxNIXWqTmuJdOlGLk92y0LI4AA4iDa8gwLSiNRcb6tkm
Eg4RrABlh1oJ6YfyOGG7vDOEBfaUFBwexz7PnRTgnuqxosaI8YI8VzUDs0b3hKNYdMWUHVD55zW6
YaNulVoyWsyZPU7gzQOQG5EUBZkGhm+d3WmUYtuMY1bFXhSBzKXyqEsNyu74HrB5hzcKie34aTGR
WeifSBbT5D7yDZBThZteOVzsEj8AUhCN308Bgph5lG2ERxSmzG5mQ7VU0jtIDlrG1Kt6wzk5b9YA
4u0IvkAjGNZRPeKokrJoujFovYGDfH3JmsGpSO7i3GrsD6OcDqHWdPIJSCKtFzRhAHr0BKAtZE55
NMjgwLksaqT5YPPiOgB+UQgtAE2zgiNPABPBzEYDCLkjsrPGkW6zpu4sZVp3rVu72NvVlJ3HtMsA
/7p0wcvWbHH6/5uTSnkiI3JEvUWG2rErR8n//o1ocWvyIMB2+/XaaHJql3cx2cHBDYGIhHwGZMNm
kR5cFJHbIop6n1/8ouSXKAzTbRIUzMuGAFyFNIOa3rATILwmyY4MWWyCy74BTpRTtRywMDE/S7yx
zD1A1z36WpvuF1HsIz9zXWRZA9Khz0Lwja7FAqf7gFruRxyppixJPRpOUy8edBMlZePkZmuSUeP2
9rDyq67YLTKR1V/KOKxOZqcBCnTsIk8XY30nCzsBYljhWIfFvm2s/MCmoZ/XIoXVg+IzrMHTuFwT
TsZjMGCEwZ5MAhto4n5gnktgKZ3SSWv30hZ7GuVKZA0DLzzex+1Jy8bmRBpqOGmoO9rSLDzqkpHI
OdIPEDLZ0MRFsQzfu6AxNW+Wxbei2aug4Zu1gE4b/suTGCWQv0MbCHDs2a4O4idXuIqJ5R0A9GAh
0FQYpfHUAscIXJ76vetG/wc2WPuoDICy3k04VEaxcYTU/kNgSF16Q3t1HJ5HXlyC4NPv/J+21A+p
qIwfRWY8AH+z/8ar7hszDbAZs+zvvG+yqw7wJWzH/RgJKV0AOF1UY4u4yx4RLM0eK7+YPLcsy4Ou
p/kjKdphF6IA+2EeIBnlaAgcaS+TbBB5raMiybcxUqA98Djxfdwa/kNlll8TSxQnAwhYchUH+wDv
HA+zzrDrs9TGR4Z7AFAsI4AVYgrrdCTB5ykYD+3JkavQsbRV5zfGtrFK/wEHjdpDmeZfbScpT30F
jkC9L6p1pOb+0z9CD4/z2sJwXvzaxlNpTM6dpizuaXVaQ1111gMCHExTrJTbzJcW3l18S0UkbA7M
Nd3sUMDthB/y1qzXddT4u5DlAAkOxmxbcYQEaRgnQ7vvhR+uRwA0fxhKDuhI3zaw0YZx0OIdVJ+0
T5quRkPSPQDjfEs6asS10bl4pr5fAhA9T4/tUJyisR92AJ8zj41qrDIH1uCU4G3ZqvDPbFPc+0mT
V5PPVwhKQB/3XaXvSYdUWOtoFCnIdsls7sZT9xU52O5m9jdb/lptmfdmSQH+9wznR2p5EiPLPPm3
X8aMff57PQV4K1xTUVaYFioq3v00QtvXayQ+NR9Zh9hw38XiBDylv1ARFOzCBC8SvgGQs28jG+xd
EIV3URugvcq1ahMpQlZg4cagtwM85Cs9a9fgtc/Hye6eZEJZIKd4tmBmED0BcxooDXU47v1Qz08v
9f0jWICluPql87MGUOJfgKjn+7TGJpmGOP6s15rZlgfAfiHxLu6RQB6zG4uF9bEUK5LaRiOuo8Fm
D7HO+N5xsK8mJXkQU1oekgJoOjXSUedDmM7HuXQpU2c1n9HQOGUdeInVu3prKEqmNuAbkH+1oAkH
bB4gsk8p1/q/eFQCAjpsQTYhpfOAKpMXi5ShAosb0QOv9WOrILHMEe/3RlH+NAoJbgl8RdZFAJwg
zVdQg9YYGivLVbXKClNrUE2RVfxQyOb9DCPFy+xMBjM1brnTMqbdOhd05XoMtu5K82/UkLwBjB1A
KzXQRyvFWJSgClQ9X31RZR6cF7lAUskRD7tPurJqu85YCZmmqOoqE7AKSnuVGU75yOO4fNRjq0Ek
QrcOSOAoH8to9Aw/Z9cx0dI7ShAcZNpJkIBmDEmHaZndkaEH5EYbjJzKYpE38eB4AS/bHZkl7cAB
HWqBdgc5Y2tZG4DYyYvknDVhBsBn1/5U9c2hc4X8MQKY0RunJnoGJvG0a0wFKBRJ9wF3A5w5KpPY
lavAt+uv5M1Ia/diG2NyBrZCtsmUtwLeYsBV/eC1CwyGPIyeE0sDSmha/mC8/tJpWXIbpol9jPAV
SaNUe8prHjxPzFzlbco+Bu7ZqAdsvRzk3EcjvoGq6VWT9QpVMULNBI2GTFy1SbxYxCAmREFum+xn
LfLXuRcEOLYrIkR1yQFpIi18RoaFOBJ4hYHwkz4AN3aBsiiiDtwZccUBXWoHmgekRlThWeDZZlGs
xpoFMvjUP8/DVzdubTqXWeYnlfBa2+K7xW2V+TjItbWdATzVh8BHLj2SIPSvUZxtHQ3EWlMoH7Ku
HD/VvSzXZdcEtwbEAAcg47sKY+H9JJAE+X/bYfLQmCPqFSqb2Ts5Zj/rglcHwncNOuA8gQxhgXId
wLu3H2rcVKIWp8MrB985L8YrH76QydbNEvOGf5B5q7MsOYE96ArsHPNW1jaf5QOQgbeNATrORUFa
gCsB8TPxtTdOSNE01n4EsM55cY68F+uMcOKWDBZHfQmIOq0bDPAQ/boQMmG5yYBbOTibdwqfNY8C
kFj46f26TNzPhqslvr7zrYe4fckIBWZB0QBklNRh1Q5roPuogptf8+njT6X4u+JVcngn1+Ue0UR5
W8SFFiVHVqcfFxF5KBO73wSOcN/8oUjR2cCO6MzS3i0z5g8punWU9OVl+YzAbTZOuUQllfp7LHJe
BTrSk4PkjXPygeL1ZFXm9fT+vzCl+kkUKQOv06+/bOqq2E1erZe/FMBG5bZMQAeFmkOw3vruV73F
q0pahaAdIVnYM3SrT0jk7C8k6cPauMwWFvjx9qjf+0Qy7LWMi4ED0XE9gbdqbVhdBDZ6NZ8mkv4/
LrS48D/QYiSYr0FdHPVowYo7nxaHQ9H2eB0Kcdtzi/hSRjgu9TL2MXT1+EwijozIaDd2AGss7OYS
I7jVrGUUxJe0C7EpMCywWYA9DIQZi4r01Dj4nXtVbOkbCxGdl5mLGuTnJ6SPD4d5ZewEgQVFas5S
jqdYPY8S310huvK37ZrJjm769CCYwEfPEHS5teo5kHWgBTPvJXitj0VZfJax1tylm780ujXdM1E0
iFb+kg8dBxE1XraRDafMlCJxNX5LgVSqJH2AHP1RNX4BGgM3QnrLoqCVcqv6vCxCE9RKbTBhpdfF
A9dFOataibyRIqwcQG6CHdILAb1hu/n0mETu+IjMpGHD/SDH3xX7QpIF4XBwsZu40ijDIcUR0Cep
R0NqhsBK8XrUlnuaBX6z/qFwHhYDZHkEO2BkBOtFhjjaX6yN8jOJtApVcmkeP9OILqiIAN6HXQES
L9WlUSNF5o2ZSu9Ros6yjD2yFZE+o4Y0qy+RTexmYXokWew7wW0w+h2NqFk+4/K5nW48REn39jOm
2BO/+Yy+pacr7rJyT7O0tBwecNNeFi6YEey0OAzffMZB6m8+oxGaxrnsDsB9L532VOXfLefJNpCI
4CvoZiQ64Vinyjt/Htsi8WGEYRUPU7RO82fG7fCEohyc0czWNLGFv73Bayu+WGx6rhEGG7HxvoeK
1ajB7ww5+MgmpaFrT/ot0aJ9qhiQfMWbhKfh4DFuFUcauti/HJLGNj2Eot1ipafOhhVxcdcCuNOB
JI8COgMwnGouuRNFvCclrUDu2u7lguoeB/1UWx7YyL51wiTYUYH5XH4evQr7EZWWGxZ0L0YzhGvc
WiXYvKkEgXUjquSvvTDDXeaAscXJevfQ6M2+DjsckygRNTGLwjdDMhMoZXgnT14n0CzwgcGbW74x
A+y87EHXDHe0RNxeEFrUxh4YnBH4fISQR0LPyqU+7U276FY0BPMce8QXMlCcjiQBGhpYlEtdHoGb
CAAtF/Rc7+yj7JFMqYnMArXVyv+f7P2yZ4+wNxUY1+w/BE0LXY+wQ3kWUj620vSxkUuYtbLNAqUT
KNF0kDX2po+sB/9ITa+MY6sdvTJqp/Vbo3/2szDU5mlvdYuzeaFQd7CopBYwVd/wGEQxjgPeKDBu
GScrRraPUYfG3OivPZKRluzeDbmbl57kDBn4asaf7Ejx39cA/tLjWMbNjpatrdEsPZr2P1wG2RU1
ymaTwjgsH+NPK/5JRks0OpKRGnn8Hz7EYlIVCX4N80eWfNonLk7H/v1vGQT51tCb8jApQCummloB
YQVqo4schGPj83FPIlK+MyNFTZBVy9zIF+UO5bXPs/bV3eKFerTEYrK496XbeFll1JtZS+7/+2Ty
ZerIAdPT23Il7652WYJ6Juor1uNUi23Ewp3VCCAYKCxTlBWXJ4MVP94AlxodCjqBAbZdZLwJdjHO
4f80KS9TbaVZ0vESkH5dMtWYltZf8gZomcwEPYQaoVxyuBj9ZPZrbtb73pg+AMVA3qWeyzsAsIq0
L3GAGpcPMehe7xESP9WAxMXYJw/lqXo1IWnTr9ycu3eyA1duubU6PJtM3tqIgJmTl6obGzWx6gVG
CdLgP6lLw8b9rVJ3T0dyuQVANPB57UhsRZ0Of01hfWBOzr41cgTANbZwt2mU2qkOc2vd1FnxrUk8
Muh1oFlmrmjASsSrG3J9kIakWfq30Qa7FivTTwWel8Aas5rDkPrpE8qdftLMKE6/JYZvPeEwLTjQ
2plm9rS2zfk/1s6GyFqjSG5ZG+hqL2sDDbu61QjjrVhTRzfHQepxUAHQGaflX0EdjXhN1XS3pCzj
o8ky1KvXWf5s90bsBTHqR1lvzLaoxOYA1IxebDXHqlad7j9SFoLfAfBtimJnT8MER1/rPKhRWz41
wKhV2mU41iHiHa/Gy1xkiHXXZtB8oOzn+bp2s+DLoANMQnADkJd2cq1ZIjyScwBGenWmV1chRPfQ
aen3Utnjdg5CLyA3n7DvTz8AVgOHEpCXbiM2nQytfYKT1c8IG5HYBNnSDqEAUKzaKKwDKku5kpNp
XV3U4q/NHFssEbXWtc76jHtIB6suORIa5iFpEmVtclRwgAlYQ/hdGZKmRdndKXPZkRyS3az1TUCx
+YyzHWD/CwH8dEfscbb0dfZVZYAYHu3quWwMEC8G2PYNBQtOxUowHLm0TdQ8siay9l1duB4NqQF2
hg+O6tjYu3pprlPpGOvGDY1D3YXjiv4xOZB1D60aUrbIMqT/Ew2bIH1rPPiAzl7mknYxJlekBR23
cfgf5tZBsu670HwwEEHa95aQOxwp1Z+6wV+n4Nv4itrjeG2Fg36ewhzHR8B1RcgSCs0q/nIG230a
rMQ8FABe2RhJ7nyJRuTEQZ/3YPv2kz4Ak12WPsqBb/IouAJtZ/yiWw5exseaA0nNiB+crAYevAI7
yLM4A/1a9KIwEoRfSNEEQTbPEAFOoThqEkA8wgseAv1Y56B3ATUu9agxmmpYF00ODtpXBRgP/2E3
G8fDz6hk7uyJzP7kc7Z1T5E7hGey8uscUVeSLw3wPbQdABaezchtkAYIyjcTOSkO6rF64Fn6bJ81
yPLx9Lh1b1E+phurr4p1FVnujZoYP/TbpPGHfiqc4yKv/ZKdOr07k4imUy/JQMiNQ1EDBKvy1lS9
YmAuS93TQsRMDDtz45XVXkogVOEUVGaPqNkErZWB8vp5qGR20PK1LSd3s8h6vAU6fdmeLRUnsYo0
uiFxfbsYBFqE0mnZtaseXLIHRHyDlWmVwwlX7yMLUxqfGzsEIVAAkq86N9q7XTeIpw2MfY4Klq5x
wCdPkrHiY+Zra5Lrkyl3Y1hku0LNr7AB14Ks/5hGmXZMOg4IMCV3UKWBYjMQdgCb2QQGlZ57uVR8
1hWwxJMJSI55OuY31mbuKWAO8i9Kwb9YlgVQvyr9/v+zYMoH/81HMzw0JeJzREUVWxWSkxKk1CL2
oViqzGD6LBzL2upqpIvk57/gLv2DQlXHnp47OhCXOLeBXPYuTFCkJgdajRU/tTXfpkgeWhlDNny0
tcDchkkebi2EnD/mNTgnfQDF7knbmYDOrhKGl1Ol9f3yUw6snhsp88lY+2PQP+VT7z/baeDN4r7G
tl0Wd5oy4XF6zrQBtGeF6B8F9j1IKwSDY1yaOGke2BEP0/CJmtIsu5VfWDHoaSBzzci4ujhnoxFN
cpDltNJwp9mPgTusO1aA8+z3HVLLEHtDCsS4XRS04cFBeV6vF3VFLwy0XeqnIN1MAbY1uhuXpyZo
y1OnGhoWbgGuiW607iZnxW4xod5iR9NI1rd2tNdG47jYvjMDbyx8klqM/I4HyYvjxe5lWXUZplNu
hdM6e6DiIS1zWYiuOdbtaFsY0XRDwdB0CxmehaYd5ltbj1q5CbX8b+AeS9x6YbLYTQMQC8xqPBuJ
76yaXvc3YCqrsBXUWHoeEWyY2t7algD0OFNjhuIRGx+FhhtYq0jVPWLvLI6aa+k7HmenMW81EyQZ
KJ3EiVPqAw4cNj3VYJI0YwgEee8NxgC8nHuS0oQBp+t1l9pPFa+jCyK5XzPk+D6bpZk8u+AWGPSg
eCRR3uInxk2RHjtU7D0HpQCFBqDueC/CO1NN4YQNjo6rZtUPQ3inJuiz6K5F4iGfIh/19SwToCLr
wiOyPj6/M0PenAYA5/b2Lz9HrrB830TtBMNlIQXYMXXEs4F38w6rfxpzlMSjCvgJCIDtGSEw5Nfz
+uAiTo1wf96fbWTRth6NHZmhm5vgCwlNoEAsRtQL9aE/zzZCzZync3sPjKb6QKNFvsydFyCvjY9c
lPerktvFnHqv11n0qOoKLJSZh0L8dHLffU50Nm5Tq5yOuuaKK0fYYg1Uf/9LnQCuugZBpoSpqQ9I
py/FuEVI+8VU13JwufPY/8LSatP7qf0DOVGRlepqu+OsF4CcuPPl3d3MgDcKxpV6mSXN2ZKGhImT
dNiXvFh2BJyzWPmae305++jA9rfRMlmAYC4Pn6ixjPCSI8p4pZFtTR3Keex8tghVlLTUtPM7i1zz
85UcC7DX/kFLK+DcKs6Bg/IP7zQ3NxUAhS1i4D19MMF/Ea8CsB0cXR7gSaiFwaOjN8FjnAbORlZ8
8kIXgBcdSGyTCRB/fpQhBU0Nic02H4KpmsdvungXiKJ1BRBa0BflRzIfANvDHqg7N9FQr9wYxTg0
bL3//s3nhvMPsnrLxdGp4ToGsjoYyCp+h7nuE5HXAJ0snkyWi6Nv5SbKwUe2jsMmQ6ZgbNyoaVk+
nTPX3oYgl7zNZqzQ/F2eTo3HZZfHm8GR/bqzkF9HU3y/fZmMpPsMJcd1u18cklYthEytfywUxNgo
vk6nSbQYMPgbj4aV/U22VXemiDLlQ7ZFmJ9i8HuTiJo3iZ8sMzPSLrmTM2cjjV+1b2bwSQKgnRsg
FlaVkRx8esgfUF3kc9rHXDXUE7YqlCRNqgO1Tg/FG+1EdZGoMrWPDRVb0sRZStNHKrlcfMZT/iGQ
SGNHiDy/UDMOrkLWN5utr4eanDW5AZqnfHT3ZNKS8eBovQqt55dCD/7uzRycg1q36yMrwSN0yK+N
auZiC1WxoZSNjAB6reRG7uMooQGoSp+hgNLx3WlHuQI8wYOoH+r6QsNUyBXOi9znAZicDxynDSAR
QYIB7tbHtAf0ElmRD62v9dmHrOO3PqYpBlswd58LB3UPMwIdH0D+VXEEaaghyPEiCasN6G0RcFKK
BYbcLpsRjDSvsOSkZpZvrny/Btga8s03Ywne7aG1gfZH6uLV9ztnNKQpUi31zivAZbEU2bxpKhOU
loiKg7+6OtAnLkb/c9Ql/BZYmvERt0r6s6BGzboGVQ3EaZWGMenYS+i1aa0R2UtvWhPWOAARX4Kp
yz5bfoIs8qJonnUQOeAkpI/vodS0re7I+oy8PesQMhEfeqA2XBK8SG2BPhw88C4v18mUNR/MojW8
IYurLzFznhtw3v0dNBVq6hEO8wbXBz5LG/10kbqFRJhzhLLZE4WJUxngFLtCCtMcFAagtenhByYP
FDi2nFI8tClgI0AIShOirqv32BFJHF/8IgkFeuJ3bN852GEHJ991+TiuiV4nNEWEpOB6XBMXT2E0
b4eZUTlbw43SXef39bNfACcVhzff/Ux8wr7AfLby0t+xQcT73w364jOwh/ipIipI3QH4ETjuowuX
396IwCWcXwcUNnpmi2RCS37rggBMK6OegTh6/EZ6CWRL/G3Apkj3A3C5ujVATue7iErDnilcafxL
Od8r3uSDQwHUtpdZy32GJiHgYQJkcgI0QqxN2wjbcgSlwHvkARAoO4PzNT/bqCQuEXk4xqSIlQ1p
M10PNuD+s/GygegtNvbpAAYC5C/RvKnphH6hrmjAteTr5tYxkVIUarb+IcOf1ktzkf3cuHad/uyG
QiI7Jps+yI7XG9DtppfEKgTY5qS2ZamJJDf8wQEOyFFXUdXllqBCjQopeFZ3DiZFariAi1a4Ia0r
VlorNuAoeN0V/YalgGhHJjWoYQ2FGrQ0k0L4oSEO1yYvArjyuuTD9GL4xzlv9G+65MRuq581d3qA
ISY/kcw+gTYB8M8nHfi10ZZrYXLS/A71VEpIDcnqsKmcFXVL6gIf/waAXJCyti6qfcv2J3HNjJob
Gdss1lDCKsA1dm6ylZbXTYpXKSWbjcIa3XooAiSENh5C2kpD+nm+EJF2SCtA4NtglX2rcfMCW/oM
FcmKAk8Si15C7T/79SSw2QgUD55b8aPGjAgkqw7SClEEA9ylJClBcK/Uicx2tYy6owBzJ77VuUix
LWPxGpmZ/CJU9i/SLJzRo7Hegs9Ij0Ic8NVDtcty3p2SoF0nfStG5KYjHXjuhoXDsYewXG8eSzJw
lYELXl7Pt1nmYacYrvgY9re2qvsb9XQLyKqThZgIDV08mmxPa7OfgRj9PdmhqA0w0Jk13ruxYsfZ
hKyRVLsFOs8AGPFf/kiugf63HcfrIm5SPMLK4ntkG92b1Y3Kzc7IeQEk9hB4rIlLj+JaMgmLqxnl
dwp1UTytDdMnJiv7MgfKemZvgMA7bmiYO4BPq8LyTqY06dWeRAkoRjb+6Azg+kLwjOyVf5uoa3iS
PwE+8cV3/Op7DrSBxhdv2qZdfjM0aaxGNnar0NUGnEihEoOaPuiOE45OLvMI+MpXu0JyvjKgUgst
z+wdkLdKZD38mvSfHJU5eNZoFtJRZ0d4nbXXHLvDTesHezYMFtLDgY5CjRL5TWZdCB2FsFWUqChd
86KN5g/c7HB1ClFF6tpOKMsFmOV3f3wsNy1vAeasyBySIsb7bYKTY9osUFPWOtBK/XIWEX4myVWV
36oGou1W6yZHeCz300sM0kfytMwnn6WymzFDyR/OPbeNzbV8Axj7lyWXeWSiXJGXeYeyXNo7O+Vq
8oMPfW5eXVl0JyduN2WbAXQpH0EmkRii8KwudwGWgPT3E5c+cOeoO0tpEo3VzGEAXNOseDPpxQsT
Bx0x9ZMVGvUNX01E5/1E7Hqz60NsPH6NdaNHCLwuFbUow7si0sKc3SwMrfY8pCaYVIr4Q2JY7ZEy
FtNGR1LjCDqyXoCuXuUvgj3wJc8xEXiRx+9Zm1McF4Vk1T6oWXdeRMICmAJvna/kwxxRLOO1htGs
XE2UW1rGyHRsicDAAbpmPEEahL7P1GvtusfFgTtZdHrskcIyemyvST13zRw3NlPyaEvCuu2BUGnr
+0q5WXxR751sNJt66yvXEaA3cOApe5Tfmqjf3fDEkSeRuendcRguDOgx36M+3iS/W9i53+ynsQzP
OsBvPG6kzo8iePKlX3/nMc8AJyg57kQFku6D1AToh3AeK2n1AD/l9qspMvUznP9vGxcRN9cLm9JZ
19ZWjnXzbSideu03LLgAuzK6ukUuVjwY0++/GQBeGIVONru9pCyABdfA3SKePiEuB360KvyRm4Wz
Lbg28L+KMP4BegFnKywcAK+5w+v1CGalFRn7vgn4hdd5ZEijVHGkgejvl7ZbuspjmjjjtpebSToj
CnnT6U69NPgBJKbiRgNqcNaPYlanqneBsppN3S7e96HEo0BNn9phuo+2W9+tx8UVmbOo7ZE8NNX7
xVJETrzLkAaJjUcCDE8dAJAorEFRqlqgbLsKQZsEp9TIp+4OXTQMKMJA1NJRXGvU4GjlpTe5Iim8
RfNO3U3srt7Ud+/kNHw/d/G6+COZ7ybj2ohzttIy54L7izx3eCfzPdNg+irsS8AEARLG99gwOYCu
y2xvHps40rgiAwa7aWU+OJzf6xC3feWCRtQsbma3AOl4cdNyzUaeNyp+dYUx2KE8vVJ16oQj2vw2
Eijxs1VFO+GPxvaLJY3UPKern4a66/ZhbeKG3UQoolU9gJ+OF1kBp9HvkOFDCpKRlhqtgl2MQNO6
acp2tTh4Z5cFqYVIi9Ovl7mLg04UIAjK/rLjGvm4fmbsaytPH61eTx+RHLtCmUpyJxGoiPhJtsBG
Cy2vkPYGOOHiVuHk9UlFs3fphFMtm7chzjGj8AnvuxvbbMSNRIsFTSDZq4/FIuubFx+vFuTjT6uQ
xX9dpWhxwm3kfYHaSz2/Om342UQa155GHWKCgL1QClQtzoqKOUDUbA2xzadWX4Hika3fbEvm7Ujd
JDoAui22njcmlgSZi4hkGl2nSopdEDa70AD+NEhITblGfMPfaKkVfEZQcBuD0esD8IXw+M1MTf3I
ws+gzOarIfOHUzfa2V+5BO6lkveBLAD0H8h5OpumyKuqHqgDk2k/OKL9QG7TPom3FlBTdzTrdRXH
MMFllAnA66rVOw565Om3VUhOq2DzvDFc94BI5ucpbeNHv4tiAKi52qbFFnZNw1kxhSjj0wfg9SsT
5KXfzT50z434DiBx607SoY0NsI2kn0PkW+Fc79XPPB6CpPXCstAPdt/YG81FWDmuw3uqOew5a9ro
aAswJuPumn2VbMCNxA8+j4Pe4dTdn3atz81POG73yEAHsuIGoDvZMcnb9tly0wdL+ulXoG5Nq7Qt
iosWsAHfcbDrkmLUQIo2Cd28Ry5AYcwu3vAcpwzlVGdff78MhgO1DcnVZagz7nPa9/3WFMFRJv10
c/Bve7LcvllnKGndzcNeD8GYa9UeDUGU4OO99Cl0pPVIkgokxas4LZsDDWskU+1xxNOvaFjEkfmA
HeM8ItFoAUle1wGGzSzP6vv4ylVDPa39MbqBf6YB3m9fxEYO6BBtAE7T2JuHRU5m1NSdDlQtuweu
vbJ9N19Dbfoqqjt3vSgWOy3FO/uoAa9u8Yys3gGhVQYYWcc2fi4LLSYafo/HsUbCN11daI/6/HG0
pAyv0W6xjICGcKn9GY4wG7P6AOg3kNiBAilcLWPT/A5CgwY16Xmh4W1NSxy27bS2wuuWgkuyugHs
B6wy1ySkxpS1YFsXe+44lxuUDyFBFq+tH7XA3/SK59d3TGwkldz5TR4IyMm+5jiuH0ac7KhJQNcZ
vzj2OCBYUQ8HkTWzM5Ivk14XybB3OyXWWO4ileZr8uJQWzY7dypdmESDX5cb7BibdaQyi0nWh2V5
HQLc5+UE7BySRcXIENcFwfU8VMZO2uMteYxiD5zNDPw9yqtaI4wHdl7s6igrN0hCwRrqKqhxK728
AjQLsS6IrGCa8PVBulCo9zYAtLu/UYaLEITVuQ+tbT/ldoRSlNCZtrxwip02wSrN2wsgJhlCoxOg
zKPm4sZAFqf7d52mw74dsnzFRoa4ARIrLlHjxFe6k7/XhmPxXttZFWiuB1cV6f/yXNbu2czy5Oz2
bbNhE2rBOwUQPirkcOpF2efGD8JbGw0v4rIDde9iSlZBMgabZHKcVes2Otgzxgikciho6D3c6x9M
vFbt7aZOLm6TTtFuYDiMECbOBJXdG2Mnmj43bWZvE7wvzIjOeeCA6KXDwcHBCtjaImxnQmN+0+00
+QMQ12yLA6XuDFD97qyXOdvqdhvgTRfn8KQYxsZv5rHw0yZbx7b5UabluKMpQwQwr+BQOC1oQ1Pz
O/ACemBCgVqeyOOZM9anPklwtzDA51S7Yo93sf7eqGbAN2wX6jYIrdSQFAhlZXi59BYJ9Vyc+Hos
Do3dooDbfu8yPB1s3Fx3TWyiDmFI1ixzwCWRRdLDr6mWIO1aN5EIYw+54WyqE0iQGImYO+q8K5xf
irxPFPu1s6vsxvi7iovz4Lr5j6QwH8pOE9/yIftkZkCjzyvnb7Ovsi82Q5S16biLbyPQs6pgrFe+
Fvvb3m3ks0DtNx2K0mhCekSNVK4Przo6P11Grzpl+b/Nq6LI+z++vqM7bpyL8r/MenAOM8jFbFg5
qSRLlmxveNzuNhMYwfzr5+JRFsv1uXuDA7wAlqQSCb5wryNzeUK6yaz+miIkkyVCUgB/AF6vIo6J
8KK1qjInvEy5GZA87bx3OcAJon+VuwBnXfaxLXa/D+2vhx6ohYZkx6z4SnVO9tgm+FeNr1RAxdXq
d13ohVcC6iFLtVr8Uj29UvGUMdrJo9KJoTfPOvp6VxNQDVYj01Mwbve5j57I+i/crk+piIFN20Yb
sHShxW1C92VXZPqPzEOzlDVVX/DUK1eM2f0zA36AHwrQFfbxJ1Nv3C9pPXgrlony0bTqHHiq43ho
hNs+9EitrZMmmV6LIP/HwXPnJ7qqgqj7aTfZT7ypt69d4PE12r2yh/AJX3ccvgbbfNTQGLzKCsN5
k874Xd2sf4KbDiV9yBKItH2a7NYEBp9drTjgJz9NXd1tE8vLzsDJD3D+MG/3sa2Ev3l5/7GP3g3Y
p0I0RuetsZ3iZtpHLSoqwafEv4Z9L0B+hFmiZCGIVL8u2mX233Z32n/dj+xQTYfuw84BmbHlAsyp
8ASKGABRFgb67XLR1goara7tdy0tFy2rRjSIpW4AInGwhBwQt6+PVQ3kBXr7RU0i8ApTfO2R9t8R
YScNCPh/RmEhOy0cnk57CYeU4YasiEIdo73wZjrNK4VJkAGg7yBj9Cvd+IS6vglrhiy38iJFoXGx
oss5yo0UXSc+twA8uNku5me6HPnUTtihrneYP04DvNWDPhapbw66ddW+hvieXV0dwLEkcB2hKIDt
v+qkQ2Uwydoc3z8k88d1FkmWgn6++DkCEPIwNHWQbt734FMSc//DfzZdXHuGEjJnag74idITDZYK
nDsUTg9BzHKi9aKeQgeB9gAAiPpUmHtSLHZ5I92jNH0Sz6Z3FstONFt2p03uZB2QJhEeabpHJ6rW
FIDBlzr2kzocXuKe21uvS6pjaLn5FbkVvhLT0HyPWLWmCEzW2IAc4FP/UqQxusJA0lqEAHFAeqxI
UU6LqRgztIXlITKHVu3MapKRFvyo6Zlmbahow5Z1FOvHHCkONG7qX/Iqa+dZaJbvs1jN+mLQv9CM
7EgLWjH9y53dsksel0dwKf3NgWK1yjLDwHGc4dlL0ZmAAjpWGLFV2zNjDujMUR4kT1BNFyLhynUw
340Nem6LDDA4tlqSzCotB3Q6n0lSAW1pFmtV7aEKDWRcpOiRla9sXV7IxxMIZ0Yue9+HvAYn5mof
WsRd/oJKgOGFPRE7SC+48KsexDpxxZxNB0SMc5Y07KRlegRYEWt8KXOkLDpP1/9hT6WivFt86kHw
DZqZ5THvwTGm6kBAFD2BbdbhB1pOeAifJxf37FEVeADX9VYLMA3wznJxJZ52M+te8DzXTyDDA2tR
2+A7o5YLW3yuTTcicpKw0jVLO9mylE9kqqyqprsV/b4Xl6nYVpGur0ULRMQaGHOTCKvHCtEcWuHA
Pa8Iq9PN63llK4zP3y0/VqT7sETGx10nRhE+yLp81KY2fuGNDY7eAI3vXpRN35S8KeL4xcvj18iN
xG4AsshDweT7MLZISiMaC5CzPmQaWF5/aRzbQfc2aFFWi2xxZjJGi7SdZLOWFCh/9/BGBeKwrZCp
5y/WuCe8Xw/lWv129H67UpEm8oA+6OeMZ8FDbuhyFQ+JvZmXzQBKSKWw4t7eB6H8cSenZYnncYS4
1zm0wxJl3d6wVwAJj6Bvxhk+Zo1PS9zPxkeaifjqdWhPI0lkQzya+DrIEZGhxXRkYthL5U4mNwqc
UMNUbN4JcspGfE4UScRM8YDI30Nh594xUrKJaB9syGoXRC431BAfMkBOu4Ah0L/ZBjqzwUd14o4t
P9HQeB5anPsOGFUfMtMqXl2RFwiaI9X+uxOJDN18d5L4Hpxk7qBkYV0gGb3KS1QJ4I9jWOd5yhMG
cIYs71Y3QsCqAXrPQ5MWTqfWOf4Y2JQ+GSKXezLWQfk8K++Wut4xcGx7W5KT+3y1u+2Wi8cGw+ci
y5vPQRdA+ufJw9viVpT2AOy1UHNdVJ3a9pqZjre1EMx8KUBScyyFBMGGWhq6nX5KQc40FDkw9ypZ
f2mZ1170pM9fTHuy1yOfbl3HAN2A5AoihukxbeXfnaXV55HL7sXlo7FOB5HtaNlqHeoBLTkipA2t
CZCNhyYynmhFg5Z/D1gQP6PECXqca9Hd/WuzvLLeN0tk2L38aTPdmRAGZgyvdxMKcibdRpUCvhla
G6GyrAo070JrYSGDabuBvvOsChHhDwXNCuax7Vjhpn/jPNk6tuAS4RIeeqd5R9K3Ooptet5k24DX
IUI8YLEYRwkmAzsGCCXLMxTxuWhIBFBZejFd0MH7lppasfUpNoC+LXvU4KChD7JG9VnjQW2d7KBC
yTxWYa+b3dFpAHDFI6PyS5TXXsi4jLI63lmagZBuEoKqnC4zX2GqekV701rbeijq45SlRnesgUB0
aEP7sFxrvjaOQtkmbvXAT3KAyOq1fTVKVUOLFqjW1z1NkUSAkpUG0mhKzbO/W6S4Tx2YOVtwqCgP
NZDZskQpR+SHNV5zwYYIw2WrloO/seDFEYXt2S7pS+ZbIUesUQ1J2IvHoHXPpeaoUvJfIoamy12P
HmefLBaHAPxiVpN4x0VUpJ22TyIQGndRlt3sy93wW5mI+BgIx3TRZAGsjd4YfxrqMmGmZPUIElvL
dvNDl/eW6wsceY8tMEhoe9qPPoAbhrXvDqinpCUpMhQkn0Z3fJrSFFuRzG044jjIU++WDbJQspOX
2KemceLVNIpuR3nisq9xpwU03hwLCwB/cgXSKShlO9xuSauWZEvpYgdwxeQwW9By9KzZgsxoj2XL
jz3sfnxJjUB77U3ETjtpRa+8S9E7abXao8wHtkW4OzwXueyOsdblexv4Dg9G2uSbXrr8Gbl4xBI0
Zn1VvH7g/Oy/pVla+I4rh60eJ9Zjr1IvURnbOz0ckdSkfExbIAVv5+2mriKz2Wh9eeF8zM6zVndB
ykU7ALQO2RtWwLtkQH3WA7x1meNgbpF4ldebwcBpfmxFsA29CenbcfjiuFUPro2oQ4UQQiv4LO2Z
ljQjWe14lwIATujUDN0G5T2wm6dkOCjnroijvVblnxa3G5NMlv2pQH2IRJ4WgSLUl2lSKx61tAG2
csujv7TafkmAUvjSpl52SOqm3XZN1X3VwwgkMMW6qmLvqaui/KVvozN3kXy2gEL5EmeWgxCYXuxJ
mY3AHRobdEslQ4HC8TGKHs0MG9JKOXy4k73ZTEB2rdJyHyH0jiA8inCrhJ9cFIl/QobAfUwS89WY
9PRL1CT6rm4TtqEl2LSln4JB/KEzBkBGdKZvKbMCVRwnkyNqTcd1dB6gN9GIcAUTrR9nbjmnDnfa
x66uOtQ9pe4lZABNJlkBoLxH4L8hEikR9aclKUaG+xOQjL5lymJgVXSoRfKNqUJPKuYMyxicNjaV
jRrT6Bxx+6+tFVWCklUoQOheMcTC8qmUFjop4Erq2WlELYi3mbehHRcDmtFQ0aZ/vko+mohbgGg2
vQxU3MRs/HerIQmH+NR/LEXHAWlk5B1uTVAkLE5OVVJU4FMn69j5NU0Rdd7VQ/nG3cTdF0CGX6cK
PsoInRZEmIiex2qJTM73ZpLttSy88C1/ZY4s3sIuQuuknvxDHizU+M0GeclAIq42IO2o8XmD0AJB
coA2/9WkmkESarlggyF2k8ef0PhdnaQaSEvDnWz2IA2+QHjtWCxnodqrRkH3Ip9deGodgeHp7iKz
a5yVi5th4XvjEJ1sE1HPqRz0zSysCuTNtmLsxLvBrcc8J7/Zwh2AtKABQWwHnLbTu2zZnNS30nl3
VGpGJ9plXnP1QZZPI8EBjoMSbG78SU1r0syOJCTvgC46/wito0lnlSEQFiWIfnYKX6uNtOHRHQ0H
PCPDw8yRQ7LABvAFQFxOs0yOgOONAVC1bpQb+f6bW59L60QWZDsw7iIO63B0b+JiNHguc06DPT0s
IrJVVyV3NIdoJ3AZzvdEuvVRCJrufA26x00NhN13clJSkJpm5GCX9rS1eRzNIetFQb7LcvFNmvY7
AoXpbspztJnfXWPZPsWd7IDyZtRE/bqLzx503Tu31GlBLJwhOLlssPxAdzILHbigrd7ffbpAOvg8
ixddouYVINGQIZwfJkE5bCXKqc6NSkFMYTxcXWc/5xdQL4S2Gy9o1ygCTsFuhTM34FDMHg/ng9cW
0FLOYjEhv9JK2MqWYF+jh1eEHjY/A+/VjpY00JMuAHy7n3opQvLq6Vdwm5+6vOK+7vRXxwsnoNo6
2XUZXJagRCPSgt0io9noyAEFY+AnWxQ9KE6v+pTkmyFOA4B/YklaUpQtXvI8B4Dpdx4CVSsop84/
38lBg22fp3xcL3uwHs9330merCksH2jbKT6ZZS+uVljWl54HaxG0wRUEa8GVZkHbjBskCtlq1Pop
A/2G9oyfeDoudqWsplNdeefIfLNEMw38WElEAZ2oAQNOAIiuyzLorQ18C10wZOlxOtuRBqDM7j5E
kUSQ2e/GUWGHSEqX3fsaAGDvfuThTu2PsgcYoa4DCRJMV+amjEJ+QNdaee5wG7cPltMVZ1o7WcNW
KF/UV6jvLc6LotUZnJc1qT1pNEfL1FZlOLVijZqofG07ZbbqOg8xxECOyOqgGOvUTkCT3tOUBi82
tUMikQ5Uhg0LYEjTxYRmqE/7tYXZpRVfLfrF3OoZNAnoNVBsZR3IZLa+cSfphOcG+mLVJyL32Qo0
mumJhOOkPY6RgycNGS6XYCgn9fa0nn+qEEcaHfVyu4zjoMK0qsfL6+A4JxqYlrhHYbyRso7bGq1A
+KdEx6kykUb4azrrhBYU29A0fpLa7sYJuD/KcnKtTZ/jD2QmaXW21aBeTOahxZHRjcv+eCevUJN9
YzY7KNmAMlo/dNyW3m7Od3sCIejStkG6d3lmnSR6tQEbpuPdLgKr1glsH3jTDvsjKWhY7GiZoV6t
QkEi/O7UlijQzDTW1YoUtN+89Z3h4kw2y7LG91kgaIK2598+1c0u5EF6cstQMLCedHG2QhRbd6If
v8ToN13HeTMc4zYevxjVm2SFeEuAB3f2RC3QBwExwlPvVhz/tucJ+BEr6eK8bNcy+go6pB5Ai4Bb
CDJeP/MCOVklt1ogQKAnHnQhapllxdnm5fgMEunqQSAo5YNNOvwqRlGs0xQ0NjxqtS+pMYurmsXH
zg6GNVkBiL4G9YJVroagq8A7YsvzOPafpyBHZ02XAEhZDSSnQUTN7ZJkWoATuXofX8z+1dapjOhU
N+AGUZeiga5A1/qTrMuHZN9OydO/bnn3kYoBtOcIGnb+ogCLQb7OBI6/03MJqPBj2OXJiYa6C3Cv
bfvkRLNskObeASkXKYP2lxkt26BqCpTBQ3jnRrI/uSx2CbPku/MAJOu9XcbzRe72W5bJiMJWBoYx
rdG8Y9fX3pFmo1rSrMZdEcBiaj1P7/Tkwyvv1ltDGMlP9Mpc3ynI2DBxUveXC5LN3XK+1L+b3+j5
ACQOrQzzDer7AeaNNLBfKAK3jvoKAH+JMzNT3HEkjVAoMM9m/R/XudqpqUwAQZN7Sj0Noa7I4MiB
9vNA1XHsnb1gHBFsrg2HVgL3yJE2QGVA+hZeGrfHm9qHZjYkjVGA/w0EzNPsQzIaQJcIhciDdBfH
Y+InDRqrQzxVfXRexu5OZ8WhatAL2HidiWZWK/gfNa/EpyYKUMeUjujNrGW3jdWr+XKmQTVBvBrB
fTS/sy+KXOvDFdpstVkhGomy7NhyA9xpK3NbhIU8OeAcWoPL6kulIKIR70K9isjwQK8USbtakoKj
iAXt9467tVMGmVLgCfAtqKb6RCuSy+EcNFX8RIskHa2zUQXXoWbozJryBFzI5QQ8SOVNJiB7b9ZG
4CXztnFXFqjoHnOQHmjXANAbAJdH9wL+CN2mTx13UylUMSvMgO1hes+sAO4YiT7sC2VgS3ZrjyA2
4BlHkKaozT7seRzUD7Qie8PEH1v08yUKPhh0iTEtAQPBvf6a2KNEpBWM6+bYuGtrSE1UWfWTfqIB
MAHGCYHYftWwzFktihtDWZvgvibVjXRx0tAXfjI7D91L8QgMwboEUCwRrzeKx70DRq9vCa9EY5Bt
XhYFLZHldc5B+UwLsl+saBZEYIDF9wQotGbwY6ontqX0IWUXaZCUU1zSkJlKSPJgAJ02s/ZLFnK2
W/yKqN1pfOQAvGnQgFAx5OgcFB+hGGZIu9PNdDCHah2lHvNxPOtOWjwK+0xeWjkNKwT+U0RcAQSD
45SiWwDVVHBCAACwgDTVo0eeAp2ZlJYAKdF6saMZepdQYPHhC4dS4tfW5Gm2RYR1KHYVwN0vqVY+
ZHktARaWAdMJMSX0Z47NpjdNYBEbTrNnRXs7i5u4nWXhx+zObvzdt9dbvFLk3fdq0so1y8wAJ3AN
kUevBeuA1nu/rWtHBY5EjqI9so87c4WOO0+hD5YcIdYaWURasWpAliuJss285DaigxNwPwHzgaqR
OES1ZyHaQ6hgEXNAkx5bJ2x8WpIHQETB/IS3hUAhHcYM507ajix6rZ23Ewo4sZgGcGdw/HYqmbAD
ioq+1Ojq5mDETDxAgtbeKhOVthkVEI2mBlIMlbZF34oDmCz7XfThTwaLfNmDFM2Ek8c7zY03VN0x
K+v3DlyRhxOYLYrsNertekfNr3e9sbQkxeJGMuU1aqHc3clv2nHJjnPt0qHIak+beLx6Neqx3pFu
tqXpsosR4miUyQFB/5uGOSEMVdsTHqgFjoabpjpau/fdcnPn3KKjmdooz6vwMHfUzTZc9eeBsA4x
b8U4+d9N+Ny8R59wDSDB6MiXcs2wPeOuBb8Sld6jSjD6VBJLIOoFx03o6T/LerC+qQlCn9a3xLR+
IqJrv6TaMK7t0c4PeHcwP0WDlc0E7k1dX8MhGl6nxqm2rK93VVWWqwW+cgZZQULwHc7SiWtn3UQC
MNS/w7bcgV0udgGYhDY67tqrzuNAZm88d1s1bv5gEVkfTbkVd76ld+8alE2gL0/ZcNVyHtcAX4qt
ARUGYNEijqsUt9mzM9g/IsW1NXNqVW+1Z3ifaGFkaOcwwoofaYkOmnaL8jqxKXTggRRdEe6Faiar
Si63zYjeOVQGIH4RasCkKOt+YxhWg3SZW1/++y/n2P/zlwP5BHqKwUzlekiuKFyRH98BkBnK//d/
9P9bxbxIkOQGwnZhuOeeITEDJsASDNAmfyszhqYgNPKYqQQMqmuALkErHECpchflwJJ/ilCdj4rh
oHRPqGT91FKNgjGF7qmz5VOUGuGjF6H0nGZGPaEjg1qpANb96KqBFDbqniyAyXgdYrJ+IHCdntf5
ipROM6b4TVTxmw2UE+Tj1BJYr+xYgRw7UJvwViJ0BG4jn9hhgRfS7HjXMd8ldliAtvBr0h1m6liV
Ug9VAl0r7A5dr3Gzn83ITfb4gwAzAvj7USydK2ez2+JrKDc7r5o970rFPduAb/6//yqe5v3Pn8Vz
LFcDrafLPSD13v1DuQhfMRCHhs95k3T7WL3h87bGIMGnu5qnar1o7ES956XFgZSLnJaWVwyFv7iB
Qw5rgPVinOeLbr5EoQPeIDE1FKh9XPzWi+xt9RH+vIvpeiLekkGJuvNdzOr5J0BbgnVwwXuZTUZw
lch/PqVx9z0VafW17ftsY9SopqZlhExyACj53gzzo9azcU1i8Lak6ICN2DWsLbF4J5WRbYB6Ux5q
jlqdwMPrPTL6uj9FobcjfOcZBroJ8wMbXRytVR32ogDgPSKFuX5e5IVpoVS88eSaZDSwegLaYIsk
vZ6hApxk83U8FOcvdgKp/EM24SCxIFuTNtfkwbU97bzIK3WdMgO7yQJt3RlBRdcBzg2uQ59zQDrc
H7v8/TpN9Qzuq+oh1BGJVPgq32ODP6sukBc3TeUhQ6xiq+lu9k0mP0jf2OhA04PxqbXxvVLgM6Ea
ZJ0ZK8PV7B3J0tAQV2VB7BwkqpQFvrLvFkwLgTTatPthSic/td0OMBKKQMZs/8ElxseZPgZxukvo
jQ9WrwhpXDGyHe4YRGDNZl4aKwsBLZqzYjtzyihimYYZP5ORmUciiSH5r21niYn7fxIPD0RPQyLU
Eb5vPV8Y5alPy9bLPr9vTXK8mye6ADBw3IHMw6GRWSjpBd8DSEeb+NDEsX6eRbO6bSztTAPOidG5
rw60KG2Au+Bd0NhwNxbnHp1RUQwsPRylcSYmkZrZH7M7WYDwwcmTwD/5ZbUYkMxqO1Ce0pSGsS6b
Y9bIFesND1TxvfatBoRJHIz1t7LtphUSFeajqOJsLxnwRV20yV9DYJeu0f4gviDb8qKPJRpt87jZ
gmVD7Ho0QgB1QXM+T7JwtuhV0jaZG/HPIzPaLVrnglkrbWCiNmwstyyAMRJ99qYuLW1LvgFD2n60
+2FtA23GEGF2MUtDXJrEstCDqqYknBrLXUm8PK7NqAL7+YdhVacwpHXrBjsQ1aRHTWkXk3mm3Hpe
Nnszs58XJW3XTL35vglK8YFQXq/aHyOYeTYNgiNXLZEB+F5y/a2YcoY0bWdeaUhHo70ikT4bkG2L
gvjDxK3vpjQ8xyezSVhiA7SYfH0jbFqkRFkk0z3ZYHfvIkw0TaQZ2HzzcDgKnuefzY4dqRsmG0N3
jdLNAUA4Wv45QxjFxCvdCe1LxdqTclqPZuadiihwHiVKSXzZD/Ff4TB90aYSNQCtph3QdJdsp67N
vnkdqu+VAXlO+KlnTzbimYU60hi1t8MXsKC6s2eE98FtbOD+oDzJgDzLNmm3FqAgQUSMp20mGRqO
yvLQjln0SINZogqZAxutlkLmGxOtHIBJBUD+YkIzvJuoAKP+gBsrdpIyyncj6OtAejUBw3W2KbS/
6kkYh05hqpFIVKI/NU5wIdH8KURi2yugh3AUZP6yC0Ke4thg1aGxdwogqdaTw9jKaVztVOtCB9Qd
wlA+cOLQjVUqAUlJ75TJJjX69rCIZuv79exNUtpC5OJTqxCySTSBsG6DWhYckDiQQkw1VE7prkYw
9qwWGUre5YmGP8k0BSuCEppTHfJgh76hsZz3I49l04kjhLrI/ns/0i7GdN27ZZpMX1I8lc5lmeDu
NzlCB0SRq51xkk2OWeZtaEVysx+1WUkyTZnRrNWT9AgIrk1gD34cbV0B/ogS7zKnIU2jeUYyRylo
ZnhBXPh36j+53Mk4OuoKv7TdahWPur4iNe1Ie01cS/DWD8Y4JDmbEw2eorEDbLCumvAhpDVTwmW5
WCO+nqIAJknXZIfOMfNYAkrzG95+fphR1D9LM8B/AtpFgZtdZV/ArYcKTAshLc8ClZwQKEqLR+eT
gzLwXTKlAtRugflouSjcToq++zGwR10HxTuZNigWuDHlvLRm01RE96ZGCgSgBBRjmWEKH7GBGHd1
UAebI0qQaFYC4H7DhoKt7hQj+jEPTsVfyBYAm2AhJhPDe0OLc3CZRWPcPzhROx0HoCzfXIFMlytk
LbJqi4xmdAUxei+LfPlcuIoBJNIL6bgtctCP/v4zZDIKV0EOfrdtVYL9A4BSF9VveyRwI0JGGhU8
Es0CwWflIlrMwMk6K8l0kZPt79uSshSARaHZh3LGXlpcP7ZcRIur8prGIDx2GipokUfMznjooVOf
oeSmUODCvcWv6G1LXySPK3S1AS2B5MA1upZDM1yQo/NWBN4ZJqrAg6b3a0LpvMH5pLUbcG1jAZkW
jYi/8EUXOE+SzbifrtOmB8tONmHaGdpn8qvRVe+DLyOJD5YZ/YXqliGNV02M6AQdZwYUop1Dna0E
qqeP8/mHjkKLlstYa33X82ab+QglP05HtEPqNmxndqULbrBIboekNN9yQAz4qJyrLvFkmG8TQq9I
f7/FrsTfAmWLwJSClQtK8d2fnEiLFMyfnALlZKgrTRbO7a3b9yjN/oX6LlFZeXSCYjMQfwUpAl2B
wJPGRuNNoiIJqVe14Y4j4g8YKICFSwcHrThpjzSjQaYM/4bLmmaJMqxBVIe+pGTaFV7Cd+Q3y26m
ZH63ZWYMzfF+33k9j/Mui6uUriH8e49Fn0Yu4vxR7q2zVAYPtWk8stIAvqkMbNMnGWBN0YJTmtls
QrJZAaCK01AMx0U0yCPLwIaB+oImWE3c6E5FaQSI2QLlDt3gSbl2wrA/VSQk/aCMRBnIYEUqPcrt
tTFG3YOZ9bs8KqLQN/QSL1ksQOtYOa3wnwKoNwtd5EZg8BjV8Y9uVKBF2wbnUmqCJKMMneAQxEF2
nGz7dviTTKIVF50Y+rsdLRc3UtzJPJx+UIOBENGdgtzurrGYzNcojHPAbLYFmHl9TIykPpoIQYJy
V63nqYx4dSxwgBA+GSymtFxknDWptiK1FmnJ+3TehKzuN7mxMjpv1xfMRq0CDx+B21gcECcL/ZbO
TkpGitRM8CSoQAJa09lOKVxWok851n2HzmyNUmSmDaS1BtBttAGa0RGp6afpGEZWfA4FQ8UG0spX
xK2ueLPXv9q1MaIgkGVPTTN0uzoTw1EbU3EBOum00YGs95JwB/eOPLd/gIUADzU09Fla/2x04U+J
4t09WvJQTtpyZKDQBPVjEl1ymJekQaz5e5KP1a0sAeRubefDIfH6CYkr1c/gufLNrcFwT14kivFm
d22E/DzZNXv3J5nXtc8yHrMj2dIAZhgJViDzqc54M8uLKj/+d8THsFVE5xbAV3U46B4qNS0PoIou
ccffBOJEFOdDjV/ok1O9dkmSPmhWXh3jCJ3fcSnrT2kNngkO0Ou/kK1FUyW49kQYvMqqbN/cIQXl
sJbi9JtrnZ8CrP9sxdrU+UGO1uXUFt9IRsONzTyttK+tPT0HeIlH12jkfUe+CnTZTH/FK3+0LxxH
7nCWdd/aLsNrBoIMGrJzK7zCBOfcavjVBRSGn2em4tgsdmkKqvZVYvPx6IbTeDSLajyChtbo9o5a
k5AGlHm7QGNtrh0383cXlBtXGZ4MMGyzoLY3tBGXyKuuvB4s9HFvgVehbeUpr5uHynTYVUdMG68S
jRmv0WTSgcveDrJNnemrKQicC+gBGao2Bb7xXl/s8YCV/mwCtm4A74UIStA+ZKNXAYDygRLeZo2J
OgdF06YFXbcpkzFe6a6pX2ggxWxToPTat6pAbhf1YkOzugrxyd3idCenpTc02bHunQPtSSIaBDHW
oWNc25TVwBCAxcXvbEhWGKjJRxgH7YzKpO56/dD06d8uVwj9fWPjxbsGo9vUDFuBW+5LFAaFn4CM
8x8UGPE4a/9G45EJUkjwTxfo9mZiNWl4FHp4uR98tBog/1f07obzwOyAc8MkEHTK5qIK+TfIIxUr
r5yaS5iaWrbz8JvYo9Pjc9CDYfPIQJx4jvTjvJrS4u84jr5WXpwiKmSAUcZLxqss0SYTdEP8FGtA
lvJMpiEtINN10NrlCzD7upUASsmr5bQAn6q96cLsztmOLGh2bW6YwFvVx/2gx+UJgLLOAbRd3gEM
ydkpcRJ93xbin9DowFQ/BcVxGbQ8R6cisCi1zSLE1z8p9suaZgiGDNOKpuR0p15kFtpNxXyd3AoS
4S+q+41uTG+mN17z9N5t2fDmk8/TRXXzeZePenOVm2lCPy+53lzwxuBmSnstV0nrKX7/VS3Cm0vf
eN78WH/8QMvOaJxyD/99e9Vd7/f7q20anu4gO6Vruo0aftu5i6hrfSEMw+2MLcBz2lXQOu1Bb2T4
2NsTGh7wagxsmnqNEiHxj2Ojwttq2s+JFaXbqsqaE7z1i2sA0Zaho+jLJPKHkVt/g+E92bgBkERG
gJe/ofkr3pSjloFOAEsc9CWqRbi80NKMrDVoyNhzqYOizJr4bAWsqOps9eCU6xzgOZRDNh3k+A0n
T+czEAG6R4AevBAO71BnwQFY9GxF7MURKzOgwGnpnrRlF78Z7LkF6/VzgjP9s86uzdBHCFVA0lRl
tAVSVwgUlQwQIY42K7WhyvZROPSgbxcIUn4MQzm8VZ2e78A7np7D0k1mpYmSFgn+0V9rUpMbzoE4
CJrAE0epJXrTdG96yD20BUgc3z73I7oXEA13XxGKMXCWE9MXy+jwLg/G6G+s6X9owHj4q8i053aS
AH8rgxOqZ+OfvSxB0TUkkZ9xDU8GK0dAHSw7g5a9gv219gNj6t9ckAZWlWg/hbxgn1pTHEjcTQVw
QQf2qqESrOu6vtjZinRKBJl+ULJ86px+bQAE0QeaerptWyBQ6sEPNwjilS1QEyZQerBPRhHuNVdv
P7mKR5je33V9FybZ/5i6Q5b4jm4NK7K3jenOnkcJELnV1kbsunsjat63/s00MUP7JWzdHzEQIc5R
1o4breXmZ5abPwuvcv6x+1eBrqC/izbU/URo4pkBm9Avp/jzEJkIsHHDO9Rhk74UttXu4sms150l
xEsnSu2BGeyqWQaQPHgeIYwQlo+l3RYrw6oywF238tqz/gzinPxEK44uNMCSld0ZJbXmDk/Yr0Iw
7RUwm99tdRhBHYHv4oH1I68L05d1Gz9bSeUC8jDjx6hIhovtxAn4leE0wYlOMEMN7LChf3cCQKiz
Fk03zE3Taed+CkozR00NWqhTcDkcvGhCXPkDWf/DwkgNeUFRAppimX4WRneZu7E+lnM3V9SUxtlp
h4tm4OGy1kqDdQ9FrJdPVtJ0+q5lOOHYVcXxv6E51wCgAqeO431eiYTZ1UiyCDluUFsE3tOWOddQ
DWScc3xDRSaiA4jJJPd7VodHo8VpTGU0KIeB5/9Rs4GgSiLGAv0a4eaz5D3QFB8f5f+n7MuWG9eV
Zb+IEQQ4v2qWbNmS3B5fGD1yAgjO09ffRNHLcvvsvc49LwgWUABlWyaBqqxM7Ig/TWIoJltXWiWH
ZpmNQGGnJRdB3R5NO0S9oG7oquRg+yqd2lq2rmJ4G4LGl54ESQNenHrw2o1RVPGDz+PybEGkkZ4M
1AjE/VZBYLYbmgAppuKsmS2uHrSGVMpZd/KN42n7zY/i/FCC738xm00j78HbgUhUbrXLIF63pZN9
ozHwZj2inBUE7XqiByXYZRiDggQn7xMOjeHajEq2Ajsd2Mw8UTSgXgCObrYbkIqjouk02kZ6SVvw
gKad8zqPXefSqOiq7HKdT32A+4z3aWYjqGIux9F3f/QKHznto+oCho0STDpGcZgmK7vD8QZPaIu3
z1PpPNEXdMQk82OStMzyEopg26I66x7pRnnnFgZ46UP7Qg145dVqMvJgLZD6vGOtyFDGni7btnQf
6qGMn5A7aMfsSSJN8tCzBukyuOTR2Jwnuz7QBNOsxL2L94QKePowhUn2EPog9wYxVXQgE+FP/6Yq
sl9kDdqjB6vgIq3L6CZ1klXUQYCn8dNwNzgiOacQr1gCO+L9dNI9PbuGXJigtnK6Sz5xY0uubuvG
syukzfyfwbRrmyxb2KGHI1FqPeYIq67zwm+3DSgdHnM2xmuZsnZbfoxeTWnUfznruZZfHEUSuQC2
RiCLtAz+allIR+IRrI6I9VQPaS5x0kQ/4M79uvLzdN+Adf010IxFfro2lcp3LUjdl+UYV98R6NxB
RpT/KZ1xW2em872GCNYiByHpBYID0AQZUo4sBbLB7QA2siQSuyR0xI54CQBq7FYMG6cd0RuYXdGv
hmp8HwWgEdJ5UJFamSHPVmNeAvChGV+GXELSdeg+m4E2ieJFOc376NWkuYUt2gdV4OXYx/6NZQGO
yNy4X/ljrDn3y21U9uOvTnm/R4Q3v4VB7G4SpcShqyrr3muNYSnTgP9I+9/kyUU5LiZl4C+oQmuL
tM2wrOyiPAw8gWZImzTLQpvUBwak96t/7wPScjFFYCHCLsNdMunFeFQy6BNP+tJ33HLZ54O9ws3i
YxSL5EhX1MgEdW7e2PCV2Zv1BQy6d66Zq5ceBd07NgGN2RRMvXjKh5Q0KrmOEkXUT1CXAuwPbpGv
bATXOn/ZjdnrqILGeOjLggFDoJnpuDO8NQmKeAzD7O84QoQnGqAkmilQ6uvXxvuAK2W5IHo4GrjO
oIEAx9xssuU59lG27JTpHns1/46s0Aogmhx16ZJMaoy6ecLW8WnEYx56kPKPWxb2HR6Q9p3AcWhu
EETDkaZN9tf+OslOykNeGxW6xhrFZfxb7qMKUZiu+xsyXSB//u3goLpIOtv/ZhpaXDrZ2FK5p6BD
AXGTx8ZL7wQX1vben2D4hWpV45eLuoZFhd/VI2o4onXrt2CqsJxhz3m0BMa+PTgyl6BkiKEdGMnp
BWx8gPVAwRGFvg+Gr7LnMMHjlyXuwYqLbOGpIgc0QO2aMRn0G+xY2L2KFnbWn8ZChG8dY+YizFT5
qGyou4/Yj5zkgFpg3vDn2rPViZqqA37PEyVI9j/66ApqMqsJiKfjtX9wWrbOcWBdlX/72qjuTPL+
XnX4ri/YxIIlan4QX7b5khlFC6nvQPyQZm8hsddOlxBY0CN4t86T5U4X6gJ1ZrtyeNRtyKSBMuGL
toMuFjSiJ5Ab1+7OsVFzD32ATi59PG9ki3htkZonE/JUN6giCyGm7uU/4m9Q7uh+JFpZ07B87yYe
yuLU27aN4BfvfoC57ziErnmoBGQGkJwBT7ahKbPnywxFAbsKtL2OmWgGbWwzb3zd0BU50tU8bGjy
7YDIty0RZbvIyG9anHhBaxJ7RyNGVRCgr816ygrIQV9tu2f1GlWA0NXyBDIrgVHftspNn0WVgOtL
BJc8GM2HuuRrvPvSZ6ONIWqKaD+ofWCiBNbZ9kjjrsH8mD1DaQsA2arkexrllvUGgZXungY9Z9FZ
CEX0Rhqf8z6DwpnpJ495bQ5AohvqlGFzhmgRz27BgCO0fK65E11hHNvUddbMHKG+McXmsrQhotqZ
4GI1x7r4adj5DpIbKOgR4hB4RQ+ieybv+ciK7y5Ch4shTuzHBBUuq1513mmCJhDwgT3UISfT2veR
H+/xl2uPKI3ONqqW7jmNXW85WMG+bMsaGn1xfRtJs76lq2vjhRBDqwI8MaBfX1krO66blZeglqPD
ecvcdtjvzjbR2kLRHk7UWQqVr4jgFieG5rauoBhmgkihD03vYkKI/NIN3vcELLY3cVR4l8mDMEHm
ZH/IoqapKwiOgXFiT/4pYBh3oSVmfwMIsAt0m9JV4Q4JdA28Zun7xXCo03JcmShgB3mT3b049Y5w
UbXDFcToQQ/QpWP5mqrkOwBe+dlLwTHUDM64CVmeIfHuqlc2YL/XulZyGMoheIG0iKe7p9Yx96Nf
hKjb0KbZ/Im6sANZIWAk+Ml/+dgavLqtTNYDoFv7qKnVa+eshyA2X3JInRwyCHKtqLsKG4kovsfu
zdYczyrrX7LWrHFw8/tbH3yJ6ynu2E7iKP4Shv16ANL6Ef9ezVFmGmJRTs5L70H5gXvIQXRZ7L6M
/UpAeuwFBJPqxh8jd0nddZiJZWuDBT4BJhviMYaAAnvvPA142T8VSOSc3am8py4bPLG3HGerBZn+
FKY7RMSieUJSJ9G6w6t/R6Pk505Fua29EpQ85fQCuCHqtgaO75dusjJfQExNnXqiX2ub/C5mAGd9
OEDdxtt7haXDbf9MCrum2ox+J1ciM7GXYSgLWLasi7a0Cjl6mfyj2okfyKL+GDRiOW+rVWPbAoAZ
t89Xn0TWwGbEkKwXCEW6EE5cBVr6jeWIOiAfn+yYM2kmVvRNgH8B1agvaU6Y1jj9a5NWo6s+CRBk
wAkmASchaDmQcx+NuH+zHJks8UPHd1HPwlPO7HQeQBBRLcFDPx5boHPPwdT8sVTfv0HYtl1ysEUe
K78wzlXCf8wLtXpnLR9aYCdif7rrchtc56mhYwTDdFclBXRF6RIp+6e8N/P9p77IkIAV+dENzQWQ
eHBXZgp1YQeh6BVNiyzAd4MKNZnEiMVATcNqGd8TGdZHFwRho/srSZYZvXtR1+TUbMlLr9uCs0xh
O16DdxUqJntNv/5QmUiPWXzA6wmUAMWyctQTM5zwdnaGtuyOt2OzRGlcViwbEPLg/t2JRmXhRRsE
xrN1DLWqBxmn4mLbl9lVNv2PZOyfuZsV852lVbXgk3Ju6ca0QqWK9w8zL8gggUUfhkxqVFp9+kCV
gD4ScCTNkm5JK/39oVqvvY0aUGjGQXYKYwUiGNPG5gHhrC6ZxOna39YMJSsyLDbXAT8ey7tE+UBb
Yjr1C2Gmy8ryAc7Xj8QSmgoLMIwKHGJgAlErj2GVXlQN/rUlq7DtRDwo2dGoZ0PdQTbp2rabG5X3
1UEKCCpPzMzWThYibC1LCNKg1t/btlDuW4UqTjYk2UHNIEIBfg8z/dQnAkjIpDIWGxW7/N4fxbqy
h2rToObxCWSoD5DcSH7ZCfsGQEWO6ErUbiS2O4fAT5NTElvYV2uPHj9QocyfrHZ66O817X3AEeRw
QVy2gXaL8aSgqFClffKLOf6zg6jkYydMa+PKqtrwxDqVqoFaj1MUqwgUAS954px4H4e/K6vaGKjo
/N6DKXDJsaU4MwHlqFHIcU+T0rAtVoJP04vApBwqGb+7pth4dTl+miStJNz2elKOXPZ9n6CWJNWT
Pu4EAe9Nv2pGW7zWwcjW3MiCg8fxv1722EuTelUfBet/94Bo6rr6b2uEMRPAw4fzGtlgrCY3Esgb
vA7CkCdquAT/bQmtwZXKeLOW0IPUKIE2vocb8EjY75OfjGWw9ED2k6UN6OQHlFKpRjwZQiYLJKrY
71QcZG5bfxzmPzeOCoEVN8VqsEf3no0GiJWMstvTbO9jdqBnm6bgH7MD33p2RoQ98Pibdk3reovQ
D8e3vEgqPIwscWIRaB1oIJ368a0YTHxnGf6yhTC3RgsQZOz16bIRHLWP/AJ5aVlkfBM7AASakO55
9f1HOrKAkJWhwlZk2Hd72av7ufsvbzrHkHfaM3fR14BJR41j7/E8zUELj8ZWIOeukVvEqKp2TAY4
MEV4fGB/l4kLRG2srTPkzrbUnKQTUz89E0/wzu74o11WnywOCwU50V2lT7rakyyUFA8/c+MhwFHk
3rJY8Ri0FSgZEvcZQmQc1CWjms0WZPnrkaXDjkbBVveYid47Af0HeGabbzvAJ58TJGsOgHG7y1ak
iFsOLlv2+vNGOl9rheK9MRuA8xtmgc6DGdjyFpYLyTZtkyOlcnmR1+C+xO7VidoU4UPhIMAVpGdz
VCs/c+wH6nJHFN5XShY3qfYwZTdtv0yIHLnq2eA8RA4U+1KO7FOp3Ak7QnO6jcCJewcIGEPgCt/r
Rj70lnC+D6YxraAPAWXJsu7u8AXAGyOWr70z9jvS9kTYAhpyVjBsKG7JA5me6xjSdET9eB31TZ6s
3cSqtwwafzhJtcMWKc3ipWz7b2ZgV+dBmsbZ98LTYBfFi67c2nbg+12TF8fxCJQDoDmpbQCyRdFV
N/1oAciDJdzcMfamh6pvsKwUL5kwkABoDURFtOmdAyx2KJl2R5TwUPTqvSmxecoXV5sp932k8m2c
AEtLrnH49w7XeXkd+4gIDXc8b5tFidjZPrCz6tLhBHQO5CUc+upCPUL51S5H/cmSTBoAVD9cFHnC
d9RHTa424YiDM9TAR3BztOOyl6UCnY4PhjBVdhANY1lypqb3w+y2z4FD8KMiQpSo7u85uLhnE2QT
aiNQ3LEEGZ6zshKkFaFCZg+LtAiaIzWlylvguUzNABL8oq5Q5zY/+XlhmtwoZHTJl1wEYjn71AQq
XTEoGFv+BDmxDOyJ1PgfV19HyB1E/dDBw/twSd7UR1ez95i01jbyfKBHVHITaX4juvpP5v+pL0hR
IjN6Trq6rgeqtWIrQvNiyLE/UoOQRH9UugCysPDDydxfXweDDzfqG00cYYUBDlrtTzOjLkrHBV2a
fZlqRjBwxWBxmooCAY5ijjxGCaeMmLUerIrdNhpBFllTuGoryLFBZZbdugQ182Z4PmeAnZED4oPR
7GCXVodQtOWD0y8PUS414OuWmEZ2tusLgHWQp/cbE+z9pmsuuJ15tyne+0WkwO8/1tbaB2XYC6Tl
p0VbBf2xRyD1GdzHNf4xX6qIpbeK62Al+NReOpX6CHPl8Z7MsB1uhWGbl7YV5bnP2IMjG/lUo9YZ
oqv3Mkdexq0GviXTKRh0EMPWeEl8k+2pz+t9ENXoRqJ+xUCa44Ys6h/iTN5Z0LIzysB6TpIyvkGJ
JdA12mwr318Vpu/ssFG1kII0vwXc808q2zHlmSsGhO5d26kecC+7D/dVXl8qrjBpbIcEJUP5AToz
AErjEPJemwwSPvPmnFUdEB8AEI1WD24pM+zPKBg1aj+65ImILiptQSQVyl80DqR9dClbUMh2vo/f
v/aggTi9C9i5SL1HRCyLkw9xrCc1PMycW+C5vgNlm0B0F5xbo9mo3QhO+DWZgQ5ExBkUQ8nUS3gg
79/kXh+sk5Kpld3a7MXIhnn3NNX9xgLa4PtQWyV0JSd1DqHLusURbNgn3Erus49JoejmSWoc5kkW
wjo5dl76BUBvDNnFKw5W2jNZlugTsEMlDPlQvFNQ75KDAgsqTDSB+vIq+TRhjKpT4/V2dmxt+dhE
6U9pZtNblYXd0uVNeozs1jkjlPWrIIGLwGiWndHkRxABmuc2tn6TP29YtQSXSg0G+6g7l34aLWgg
Ns1iWQz1cATooTgzF0B76I/bxzj3gw1DuBwq4GjyIbpDoSPyjH733kX9ZEJ4qAex/QiZCibdARVA
f/kk3AjLVdgDruZKf03zJAQ19+8119BT+DFOzZOJAs6Xtnd13Ag75ZKBOc/velBYJQZo470YhzyW
ho9giMoW/uTXvxsTG2TbBtf359leZcfz7Ni1P8+GUlK1wKkD8qtaUIhnJcow7RByhiPjSyPA5vKT
3lDZxCBvsNjPBgVZS9R2e/cJDvo7lM71gP/kSKlb0PjlvC6+BYNzN/rDvtQczg50yACAYq+Vnjg1
ExKBgLzME+N27E5BimPr4AfqRgno/n0CClfedO4Rggavvt77EfhY97W6b94f4jc8mzQIgtJgH9lp
vwZxcZn43sl1qz4G8c9nq/VXBorPT9kg67PUDXpGq32u+6S4VyBJuMfZQi6sqBpfEJob17Xb46Cn
zTY09wUi7w/kFipkDZVtjy+hnUFeuIROSOfyR0fidxtbY39LaRDrb5NGEbKEyl2WR2tutXgDSBuF
0RDjQ74XO0u7RgAqT+NvRW79BPWh/CmH6ckq+bsDN0DCMIGe13Ci+owi1uI0Ng9uxarztaeLodMV
4cencVg0VDPILqHsAJWciQd3F4GhpIvzndC/Ccfs3vs0UeGOzPDDj/p4YiJ6Vd71fepfklYcUMVi
zhbUeI1dNSR4BULWIF86vf86hVKibAu+3KuLRZ1zhHNd4O1qvXPuzJHtyaSNNJmxh9GrSaNQJ+FW
7YBzFnBbR+seZrjNjVe1OxI4pC66ioPKuJFRs0OkFpVjOdh12i6NdwVeMrvEBSN5wNQbSfsp4b/m
TTB9IwezjxOQU1bjNxzzZgfgo15Lv393oBXinmeLsAnz2//pNYDvcYdT5/syIEp/o1Lfj2WuDvRB
alm9cUsWDzhZuZsK5WSgfxKgW7DcDCcz7gCvAabL8IY6s4Fvitwp91/6aZD65mlkhz4HHR3n7raV
jJ0ZwJ7H2MXexBpq71WL+6FaACo3QWfGF2wtXyDM/ePfAUI214XOn/GXDNXPjHtOYGMTH7jc/LsQ
OnVl7yRBU128ztZMb0Z2N6AK6a72jHplQ2l01WnTGQpkuBwcODbeEHmItdnAd5AnjZdOWuyMjv2g
FexStXwVSGYfJmwQMxC3m/PafW6Dn0gG0Mha973z2x5b+87k9smrq/jAtWUkmY2qdFw1Sg5b4Y8l
aA1DYPFohHwK7p44CqkP8wD1Ibw4bN0J+GnlteDm/Fi6VU/AEgWpPLJqWvUuQ54tKNy1qqrpUEFi
DUFaSEYhoB79jJL0ADQThwqJ7DeRHbI9sKvlJQK+ZvZQY3QCtls9Va6VQ1tKpCiG480WQjL70UO9
HunkXRvS0zOKbDwaPAGT6uDe0CD1+4HOcAugV48BQj4V1KGpnzy6NABhirdxJ+AOWWINwQq19lAC
H+t2U3AOHUVVAM7upYGx7YJIajIQsLBrxPu1CZK3uhMuossaCP/hQCvlckKo52//csqiHa0235KG
XfP1uohtq0eThd+uOT8vvi/7wT9+TRF2E0giFbT3rq6UOyS/sZ4nXbOJoNO28VYCY0yqJ9GAbWUv
zZiLPQ1SFyZWVe4fySiixj9kibqZl9F3jCooBpJ7a4UGX9AIksn0EWc3ncCkz0R30/8v891olAb+
+YhxHPZIjcosA6UawqSkvVtqnd4s939I7DBRAAUriNriLNlsUA/UUCHnNkADlUxqigaiMoxNqJSd
RDbrA/+9TgJ26vsqQRGklr7ywGibiO7OwT7nDpWt3V1Zmc2eN95Da1o+W9AoNawq8nVmg8aY/FAA
8c8wMwPgzWMn3l7XipsaFeK+L9YOGBdusiXJiDZBWq1YhDc8mbOgqNTaomSzAlI8tSOg+aulSzsS
GVV6eL6kXmpcwG0/eX5aiJkdxMzsent1phvQ2h3O05pBT0CJ2HqjKhqUtEGJsJqrjqnnSykOFeVQ
H3JKV1fqvlbkqCjz1UoGC0v8jqcUB2ew6DfmrYe4jSWKd44oYouacDS8JYBvyAdnERRVu/EtiSOQ
HoCy1LorC4j4jnX5y/Mn84YINUsAQQ8IE7yQNRNvIqv+qsBPhzIwxJuGbwY4HL+JJV0j5ARFCxU/
MzH6gESE/bewhqKmU4txl5fZrkDF371dgqPSTOWJK3BwLL2wVqswy+yNI4GlrFOfXcANYfHeP1MP
zu98G2eA7JJZagdhs1feieSWujhD3IjL+NmLJ0sCK9Hay45P7ZZGQf7M1tY0+UvpG/HWguziTGcZ
aFpK74Obcia6bEw8Oo3c2X2lriTCyusK13k0QM28gm2KM0siZ5cHyXfLjzn+lYPx4vVyXLECcs1k
JrqvcnQAJCtOgxzGS9s5SPoBEbagQeqTpT0tmlQNeyiPGsD067w+TqYHavqkfb9y6gFHr6t99Uk/
vK9TWpwzUO6kR74MX32uK/iOD1QV4Ddr4GTzva9CcBTjgLeMiDEkLqFN8Mmuq1puW9E3ULDRjCJX
W/VjhQM8ZEyua0CSqjrjkJcBPN4gGiG63dS602NRWijW7PwJqqB2/pZM8lLaonmQglW3ttQCnbof
H+uPIdziHOVBelcB5I4EBfobFzXnAqUO9xb3UDKAxPGihmrF24i/A+iTERQwhWucSx59t+M+v/33
PQigyF83IRyEH64L0g/fdC0PKIK/NyHM1aIzLlCsQ1Wjnt7zjEOhmwEgv3wx2y040xHI2shgNA7U
ZUMzIUfa/297njOPzdejk0U3Vze6Ep2PufM43aoFcvW6/pcp82p0U5r91aYRmvM/706r92X7vXWH
ZmNYU7qJwipaGH7LIO3tQWFhvpR5ER3pkpo2UMYmsO2npOIo5bYh53nDIPkbHemycRVmxsCLAKSU
3tEUUbQRTgZ64bYAH8XodoB9u9A+6sq9L63hppEStDb/WETchErKN6dNgGH0JFtDxUTNp6ihrQ5F
pcwH6Oup+y7GP8F82NJu1YcbsgwHDmLbB2yHPrtZPFvaAEkcJ3qKZna0ZUFZ3CJ2AD10zcoX68bo
jQ31GyVD4hDUmFC4wTdfZbE8AHgSLRri1iF7tFEqN/+jXG1yp/8Mxov3OWTSAPWBewnAHv2/dF2b
1iKTBgB2X8dj/5vzsds4qOp7SKpWnTPUEnWWixxv3DfmyklAKSjLAbBcPcpkD242nQFO9SjNjTyU
3Wdlc+PwMnqwrCzZjUOj82UwQ6CVQFNS36jGxUtddw1j3O68nhdLGqQ+r0vupGMZR+oCGa6zw9sL
4GlasreXA8hqmWT5svDy4RmBXL5GEgC47IINz57oUMMsUqROXRRQ4cuzVlO0t0BA9AImdLHh6ZAf
giqpztCcnPBXxVfi/89DRG68G2vDvM3BvpLVo3xB6jpe86IDF3Lq17dgWK7W0CXonhNlnm3kB3/5
Qs2uCdPYyEF8dsUze3YttOq6dm2hNq4P+iBCRIKJQgNJPtrLr3Y8KGgGxMXBwOZsWeY2P3NAI7YR
9yYo2vgZ9CskoAZpnr2iQvlYuJ79u+PdvuRt+cZH214WjkpOqWEFu7Z22h1LtMBf5HfLGuog34Xv
b6qqkTsXNVTYVIIMNuZO3CxAV1vsXSF31Oe4IF2mK0tfkWkSRTN1UuN20Q9rNIINuVDXANaRBdCB
3c4ubTAyQ6hz3+rnO+Xoh9D8p4++/lebhsmR+iDkm+2byPePidei6nDdOSZUMvtQfwUace9npfVg
ee6e68hIlHrlThnFBM6SYHgBuwhgI33yyc3WbggmfHZLphg8ZWOyjvDi3I0mVKgSy0NU0lbOzuWo
jZxM5T8mOmMeVcOwgsSP/9gYgm2xNwxX5cj8R7Mx0m1bqHpNc80sMzdO3blrmptHFfhYO7zwaVQq
bEPqUjobmuu42NoGQNpvaRRU3u5q7CGbTmYVoA7FNUFMJYKuWFuFYyybtAH/gp1oNhNNxYC4+T+X
xSQ1279mZFAG4OEiNHbkTo7znK/TyU41xXYKel1wILjVItW8ieKjSSwr36DwOl6MmlWRBqwa7MKf
bOqsGlTHuA7UWygxZuX9puMOuyerCxVwxT2icNkwQI9WjzYfo4MeZaxAcE/XAlCeTSXdphwy/mk+
EpVAsVCe7WN1IEWjhzrrP8//+/60WgK0xaYAibivzC0IzNrnuMvB5gPhIZAYTM1zKY5OFNZPspzG
ezkY36m3saH5xVMXCFntBBp/gLes1N3Pc5LpMnRteJry2v1mR+OSVs4Cb4kakFple+lMKEU0Myhd
gcGQGlWnKMf3OCDPHwM4B+JdRrbRNVABJM+Bq3dPgHWhB/jhTia5XPui0onAVowt0VjZr0QVLbk7
bFDQkm/J9P32olqtjur0zkl7Ee10EJmfvWK3nr3G2AcgwXPntcjLTxEYSIJgfPnw+lhr0BTWdEfy
IvN/etHk3I/vh7HfuprX8/pFo6/Xf+rrJGj5rCpLl1dn+pLO31fqrOmrex33ESJHrSHeLbTs7JkI
S4D8NEPWHUylD6CSvIDg0joqJIQfvAa/rTiW7ooGESt2Tl0+reK2qEsQyLcmRKTxHqbRPgblF45b
0bKPNSuMlZVA2gr/TEs5mVesJgROt+RcZo5zK93+dV5K37YuMhv1M/l/v+08qD1aVHN/urWX+zUE
qw3gEvUPQY2+faeaZOEUGQDDetZ/+gxdMb2Sv6c9Pn58vy+SOxXxfauJWhGia4Gux1Wtm3/v62Mo
HWGDCZ0DPe3/NPc/3aOo8X9QZDJff7m5S3yyNKX0BxSMGY17U3tInoRek5wQJ4svCAI8SNt3XyYz
N1GvPxXbQfnQ7SrzDEfbwNpkHh6hJg6nF2pATJihQCpJd02SgiWmLuODNULHqLCn+FLFgX9nG8mm
0hZ1ASOOM2EWovhELyKSzgDvd5GsgmiXpy5kfB0A/+0+9X4WXfMbqKTmZZS1Qt28Pz4YAT5HLpDM
thpn2MZg371BychwGCZQzTYg0LnzXbw4WtHIS+3gzNzKyntKB7NYhCxKf0xDcFuFQEwu/rf7qVBN
D4lMsnWTlNUqAcRmPQZQqwnrCY89uhR++hNCvWITuF5xQw3105WVx//4XYfpyvvwnteqrWRYo+bv
FiXy9pKpWJxcHju7yJzYDqRfxalFCc6yLVX9JpAexdsu+K0AsCiB1Xp1PVSex0PE7/ETZntz6uPV
aMbRturzDRg9gntqGGAr951j8HXWNt7yy8CUJW/9yDwUuf8zoerD8PbvNUIdhIyDplghz4uKQUiJ
HEd95Ytg2hat/QsUGnaPyhD0kQsyR9PWFN4v0YdIedMATasLxEScWjOyYqr2oLG2K+F2XT0A2Rot
TJOu/ckwgnH/urr+JOSSeww8xB+fh2bkdO/rCh/TAJqDsB6OvSNIDnEj/TGCsS+cw8cC83qZ6efL
CluKZeT3IIF37ecCRVInM3XCk9f1xX0E4lSyqB/f2vDEnX4TsMg9QhDSQ+TeB3FHXXO+Jz9qXDzX
lpaZg+G0zuEjcllucGDwllefpB+n/TAZQJXqu9EAHwZ+DMJgM1u0PvfyBVBGzT3dnD5GKeJnJ52i
m9nNr8edbQbVIkOFL2prvVDc5faFgRsd35Hoc2MM+R6FFNPNl34/Ayd1kVrYX+kJudOakFDxCrFS
XQDBoI9VaFHQPSEvEiXIUH0MQMmzR7UUsrITA33ilNvpnTDt/hirDFW8TWb9MO1fAPeEb5XL1Nqr
QnkDRSF+AlaNL8ae8R/g8rtN6855Eij72wKPxlDOnqtvptW9xnoFZVSQdh8EjlVD2u8hvtFv7KYT
L6not8VY/sGh5GJBQu2UlK19SjskeqeaT5tIm9Q3DGzcigmBkG5w7BM5G6zsjmWabcmyHDD6sd6C
LrXowgO4kd+bMbAcQIS0TSP2xzCZvBojwCvs05dpYAL8L6tMCaQ3QFmOu3y6nBcD3h1K9H9PpZGB
JtGlHKJzanUgKtd+pqV++5MY1lE4dofA9LqDp5te5Tga0KVAcAXVH3o8pUvyIpvG6eo6ffa5Dl+9
P43Ma3660/XONPPrja7L0ZVrTb+Bw3ZD7ywSAKOv6gCzoEDfoM7DAe3DPJJrqYFPqgKZHUTHqw8n
RQHqjFkBcYH/Pn69EV3RGtbHfa6jbIKcs40U/rJswMZaoDz6gdtVvBeKpVsrRW22F0DnDgXSP//V
YzQmMXuMRfVo4xW0K7MAqiJj3b0xL7gAktA9pFET3gRREK3AGdO9WVMNcI3pX6ISR23PqZwl9ReZ
eBtRHXGxOuXf1i5q5midya1/KcezzllYVsecgZ1/Xl858aKVuTiPbHoF9zHKag0TeF/deB9X/6nP
y22UDJFPlhU//5dIIHO/ZCO5abs+twG8QWIZn4z/HQhMQUschGMbnLEbaG4BY0+Pnm7oCgiw9ysJ
8jhhgSGY+v+rG1c/xYhMMzkAiQy8vy85ICh6ISWq+tCUyDdo69r/ZTWG2sCtqtmf2Q2gGhQN6I90
ncbc1FzlOYR5vwxcTbpi+tsr48lcf/osTQ5+PLBlFSt/4MXWgvbGCnIAOPupCCwwg36h82a4iHSZ
lMy5oYZFAFdIo1izKXzvEk71/yg7k+22kaVbv8sd/1gLfTO4ExLsKYnqmwmWLJfR9z2e/n5IukxZ
p47r/hOszMjIBC2TQGbEjr0z5GZmlzg1UpSKfg1Rzd4cQsXVNPiGFnXhj4ekyXq+KXNTXIK8DTaZ
Ij1MXfHTJOylp28CQwn3FfsSFMI0o7xqJFmizis/94RpkKBrdgt2dYgFVH/xlm83IF+qKzFatzKK
taKvNeG0mjrLWpwXHPK42kSgu4/eWHyMTVoA60jzZxD7fvEc87q7iTz1o++n/FlvMn9nhvXoisFS
U2GT78CiiW6l/Qu5u2J95QhXiQqopiwrXKCS+Joad2BaaEMY4m4TJLuB4bSNCeVYFu0NWX8s4ki+
OdugNQo2Q5mjBhpGXbRqglh2rcikslsJe+DXkORDN6on49JAkPuUtoN5E/LozShMWjkdBDOSNJD6
mQfFBeBKeNK8HkXXDmGHX3bNg6UniXjyCNsUhCW8ADKHgXQMy+3FsSpS7ehp2sZL53uYUK0vgJoj
JcRWHpqX7Mn3Q1q5nT8hZBEtU5Tkn4LAIS1mDfUTO6/vDsQJl6qRoUsL14AzaCUiUGJA2KzZJons
BUnBwtXVSlq1ImrVV8HPOcJdFJdcbF/W8SvKRYUf9DXGklKzEoRQOlwBRnaWrQUii6Rvf/XpkvfD
uStcCM6Vrj7PEC5i7gQSfFw0DQWVYgXHiqG9uCwhJvbz2p8mUp43gplmcQ+CCGBWSlqHm5JDBsIy
KMQQ5fEWvZajVQcX243EWYHL4Gx1MoLCLi7CHhQ5v7ZK3iWqZOsL28vCo6I4fwWKDvGsVERbPVZl
ZE8r+TrnVHxt56FGmeS0/mIXXU/nn2hLVeeKCeLSzFNFy1cVpCdk7yD3kHznZhhCfR54CFEHo3SV
Gbm9DiBVW2RWRne+pJbCcD0Pn62i+WmIaF5NVQQgBGHsI3Vc5D1wUAmk6l1dDtmiJZ22h9NOuevs
LrnuRuSZ63hKl1WjGG7toJhx7ptJuWx0vzuJuf1A8LAcJ2lRljFJykSt/oVbzPqPl4mqItQsa47F
aVa1jS8vE+IBkT1kqXEyxnFASLvzbf1YzaI3jtfUrgolHxFzZHHySjUOvQnBihgVtk731xk8dFCC
aiOTo6HbKaSnduksWIAYY3pqNE1DK3L4CGa5AmEXLRQTUBmVPXCU8WRqRAT7mdS/Q39JQdR1XUb9
N2hu/pZUOistCY0me1arEC1xOasvXfoXn4yzL0rSMG+FUnSaHF97DCXpWg3L+ETduvbo0xNjqtFA
nmIGN0DCovPY3Kt13djYVjQtpdh0eEZJ/VZGc+faTKtoVZn68JBlFqVoFNS/50Z5nFoipgiUnww/
7H4gdPOsZZrz4snkLtkKtXeS4sXraSikoxJW0fbPOwP9qzCACgzKtk3TQRtAli3ry/8lQkcQQ1Or
d5uZLemcRQARRTF0ysqzo/ZKNxJrl/pOta2yrLpJCm1yFSNNnhxDShaOUxffFbtddnpP4g3Q2z4f
wvE9yHNzoVaDee8rxJuVUf5mWUa7lO0IXk7HoewqjloeO2NvHvn51KUbZwHfCj/f62YOdQ6qF+bx
7JTYRYeOK/FHqXfe81BfJXGSv0Jgwus+ary9o0r1iVwqPF4SMfIiHjr3TMZZzbIexGGGYxmsP/Fz
atbTn/+KmvqfrzTd0jWZ6LxhyZr8NdHq+IM/VRWF43WEhJ3A4rXWcOflKcyMht+AxW6HQ51MH6PZ
fMAmpf1A+j1HvySNPhrbj54Lj6O3p9fxTV/KztZMZcg27Dq6kSnRdc3W8597pvLndhaWWWpbT7Y/
JENtXxVKg6kZCahMriz1pXPW0LW0r0kPVZHTlS04SbziZHhsejVhw6Pq146qgI8fzOHa1wNi+bk8
QYwaFm7mFNlDmnvNdVG0t3XvpA9aNKQPpS2vmkHyb0XPhB6IQK/W7trZgwLxaWMR2XHFBGnK2+s+
r2/FYmKCZcwcjYi4tU3Cc3uGCclGXl2nsCsj76GdsUQCW6QERUZRti1/Qg6JAQkpu3mCHW7Gkced
aRjxLTuD+DZOZHfg7X9dQ3BFlUYcn6IEGkkxmLRtfJv6KrVZKjEajmm4SE4EzYxZ2JtoHhY+JiXs
ru458Vqrp9EnWjGRVPFsxT0Pz7dTbRSrbAc+mvM6NnuuLbWNCPfN64gbjnLl7SPZfDl/mmBqiivQ
jrCRt8NJGSSJ0tE4trewaZDuqHJ2Iq1a+VTUetfF3BOmy+WfbOe5v6bBFw1a0k5AT4ayvM5NyYLC
SXUew7xbUt2DnONgazsZITaK9KzhJRwB9eRwylwJtyKg/nK2B6ms7QYTKm05HfYXCJAACJ2xProF
KaMq9e9i1Bj6xlxbUMYggVE856H63WLXd5u1KbBAPW+Xojxttmsg8P7Jnjb+P9o9S7VdhfJ4SkP/
Fl+WtXBRUsN+cxZajk1CSxF0AIRb2ZEtxrhytlNg54tzv5snSpTleboS35xtVhDkhM0B18N//52C
dukl67VjZkv5X5I0XaMA37+kEfXssdEAhoNtjE2+0ayzsJQffKgIFkBZOTCq6lsb9tajk7SUgnmd
89HboTvUQe0vyjrY8UB33n0HHsQpHeOHhGDkqvJy9aqRa8Do1FZtHccObyLIQF27N/NdalUvKbXH
h8rJTKrCzZ8tYaNQ3YYxRtao/P57wEzVgojUPOXcFJ6i/2mdsUyW5mgWPGV/OVaQ7OzBslCVPR9q
gvl8U9UeRx3RFJcmg6Ekzk3Q9nKVBW4t68+yJDfrcJqM/dDaxj4sE3MvupCdwTN16UeSQr+bnc6e
v+YEYkQYL8Oi2xgNYbj6tVYyZ6vMJxVvMj7iKs1uxFnkewjP2nNIyOzGcVARmj3UXoORLawHVxxm
tNgeXbgnpfNJx2a+pVjpz/mjqWcE9YbixstjYuRXuklhYrc3Z46bykf8Qlx02VAgWiz9n/14plHO
ihyjGC++eF5mfhm+DIglRPey7JR74/LPbyJH/483kWaDJpp3Z+gnyarz5YXu6GNA9jvqboPQL+ea
MhPpqSQpv6GC5IqqhEHLHprUcmClikc3mqjlsxp1wwvMR8uDi26XbzkiaDsrUX+ahN2ooVquVWgC
vgwkbeHvCRrBlfXbBBsCspvKi90B2r6jWKMJ5ZUWqFsAMBzzcgiEPdSeXlS7aNc9GKiN6MbW8Owo
tXPStai9yyz5GmR7+dIFoAamJJ1WolsGVUP5R0gBR+t3jzw6l8JeZ2W6H9sY+dTRKF9KSsCWcVGY
BzFqRMuCre1z0wYtOtPBpov4AmcuzAS3URhFm0EdY2dRhql8iNLuOpLa4pQ60c9Lq+kVdHxtv4XR
InEWqdI7O/S1vwmXsy2w9De7KkIUpWaXWI/qbTAMzSKZ17osCKnXlVXOlVW2/BB2JjCtQLoLTb26
auIiAf2SWK9SSOS2sBC9IdY93saR8a6pgf3qWxJEIlBI7/uJx5GN1FE5TdYrqnrG2vaaNfCTntIg
FMY6H8GxZr6Ilp9AiWsqU7f5MiCcxWhHJmgjZnxZAFrhdJFGIWFoW1cog6J8eS6uE2V2oq5OdM+t
rjBBp8v56mITA/Vcfyda4jIkw7BV9fypXsWoj9/10VTesdvLd7BWAaZtR9SHh7bvlpWcqptz30i7
pZ210Ul4A3rttnl6QiK0SlxwuflRtzQwJU2QHRS/Mrbnbtfo+bEicoDQ9+wk+qLleAlkwLAxAosr
Zx3wefjsGSjttIXvclo4miKtvCDpXwbD2giATzwpKgfBLrgty6jbT5FcLToq5u7ZXPA/GEnWtRoo
ChEbwgSaH4ff7CHZQHWlPpP3rDY1YJqtA3/aU15NR+EwdX6KGoX8eWYo+9E9pNecP30OQZ0W/FDq
+iXrEu+F4rNqSX5Du6ssSmMALXRX0GpWO9n2kx1xRZ3KyUlbNYj03HcW0qZGX5avIfGIsuPQoTkP
kA+Nmxyk0Q6Qomu0U0aJIoCXqajGDXTq9UtM6tKw5fa9g//XlXMlPchBpQCDIt5apS3kaRPsPQBG
iXn4HXU3Kfu0GbXVREWgurY+ULlXoccNnnofdomTHeCibirCAWIshGxOdRt9OFk2UGYjQIsGukHJ
IYsRpuSxpJspKLX3LnWyZQ+r3nWtzuXJKWhbWKNVGCDHU+ap0kMCc+gOps5sbUiO/AZBi2TU6nsE
01zpNcsMmCC0WfyuDtF8sbrIX1WwI1C1VKjtSYwkna8MbyZ8Eoc4qPHvsszcapMCbzOv32XPyaM3
FKqrB6RmCNxa9X5sQqn+LgdI60rIVUPBEjfI87SJeS/GOYjh2prpqZ5Syu7IjELEQ+I4MowHOZu+
F4mdXMEabT4A/BuWhW/Hu/Mgmd4VKBNnZeej+aBodrrL6qpfOrOzEUr51TQovOnoWTqkhSZ6I2Km
MIEP+fOdbIenvVhL/m93EquFSB//tzudHRIgQ7/+TVPff6eca5FoprxWi7E+6PNFAqp4bnno86Kl
PPfF5dy/OE2N9dk9H5ftWIefFhCzPnmhIrwM5FlSMKqMBxPo5SqfyyE52lBlEPtPTWn5+9/tSahJ
jwM7tn+y14gT77UiyFZK5X/wFZUWgVnqS2nmceg86SVvOOc5dTgco9mOdOz45tXhK2Jt4z/Zg7Eb
7moQX2f/luOLQtIUeJ0c6P4yZU++CGUApm2bmdRwqX6yVnSFeJDoK33bHts+4+Ummn6ko8LewBpj
EvhYC5uWxcnP4WQyWcSoQiTrw8/zzgPCXVwqzatWlLdT+TCvKGxnHxJ9f98Rpq13LUZI+vxZhGdF
DJab+Y29yWrv7gwV4s1U+9QdVQJYJGzikswwpEv3ky0JN34v1bCwZHeIwb7VsM1wVnPqF7tq1hOH
RMpiSv2aJ1++EHa9SamxVstom8pV8+JUFidqomVNU3cnMvHvRMybl1wFd+EpurcWk8oOppNhNE/w
xxd3CnQeRVuH4P+bbJ1HyXQQFzvqx23PT0L0gpJUbtymoLcHX26AFRcYhBXpM/p2r/2cKIxZ6SBI
10mxe54kjLZWd9JSrMdbvKDKsZPGfpHZyRu0dAWcQb1C+jBPkQauNUijkKFeJnKWrsXw5cIRzuGs
Vherqqx1f+XnneJGTdFBzVAb/qov6mqZIxjtQorT7WNQnJvSzo42OBV95VRxv9co1dNXYphiNMqb
pK9WKH39B+EgJtiDRbgnnZqV1zjGRrbq7la29B8K+7S3JPErOE2l5kqI0LTw9bo9yBjXDOzqZhys
t9JopScQfOHermtzKboN8hwr4AbUQgS29NRq6Ip4uY7Ux+xsTMlN52Tp7TiFzqMe3hizk1gw8403
0RMLGnJmLkVXJb9/XlB0pQJ1x5YwqlhUmOZFcypmboehcx4z/Vrc+fdP2Tvs2sSiXz6l6FamH336
lDLFsjqwx/OCOuoBZeE///4pw2DylnGYUrA/H8+jrPno42RaixO7OOMLu2j9i20ov069zOeZqy8d
wyBj4OQjvJcg21sFRrllO1CYM/r6IZnh1ZdRKeklKMjSSHKXetYVr71l6ruy9iy3hK3vNWqLH8Bh
eBuH43iCU/cvCdXv16JNHJeNobYT3S2Pxp9TOy/ifDpP5Tjww2iT4YQ+Xb9DC7rY8gdQ9pfLBAZ5
X5SdYa6EkZ+kCnHl7BQ0cl49XFwVBYiQ1xAWlbtQQ0GlXjoSwpp1iBKgnS1yQr9wtw3BIa75GRx5
+geHapAVf+0nlKOUo5NthsyqbqgozLaoAfOdgFQHQvGZF6Yo03LbJ4jeBDNXzDAljOSD0WxBy8c/
jWK28I4oWuNhHC3OjmKJobcmtEWCEGgIwS34eW6TrCif+7YHBduNb6GpmCu4r5KdPaqf7NEE2gr4
RrIzZ/vEGZZD7/iWzHbh35phuQcKA8PoLCLUgI+mhl7bQYnmX10UiuG4jMjC/+YiBIu1uGmOWtKw
c1hQtePBZIGyvbIBUW66dqRQ0+dVzamBwutEGWR9Netmek6oOuAXGLAhFFxUqQLnolajGRoqSeVa
tUzF6FAcmzRPeUPNza5oEKwyydEJmz5mDJf8Wd1PnoE3HtF1mLZiOJ/M4ihGv3p3dtIuCQRnrp9Z
3EGMf2qKSWK6kqMUMqrfdKkxwJuN41KfxnYrupM1FkgzGPJCdLPchInHfjMto7n74s9uGgqfzvrp
H6RDuATsX5KdmszW3yXOON34sS4hWR7c5Joz3QiTuNg6IFub+o/FxSZcJtUE1INKnysGLtN4OnoL
vrbO+mJL50WHTHls0SzeX1Zqhly+UdG1GSXFv74sVIWmfYTUbnUxiZZvQVXfJNr3y9LCbpjENSel
apaiO4Ug/RZqwON4hMnxvIoYETfUuhm60OjtVtjEWuITFmO4s2LVP16Wt+VUug44ff36swjPxES9
LNTHT38psbTkFdQe5+mEUg81m3LlO/soTQAnUWDwbk7KruvDgSNOny7b2p++h4UULjQJ+RjFkkrX
AgB0CmwKEmBHQP2S3MOxVptyHagkSyADLpd5GU6vcqvdlfUI8SclyFQAhYhBmcpTFRXmCxWKIwoj
inHbRbm6NntLOshwoB6coWjg6/em01DFoZtx1FIKfdiknV9c62ofKQvRrId0Y4IlOHyyxbPPiEq9
XGT6QbhVsxScsBP2LtZyHx04VU5Lx0aSnAQS9ENFLb0qifHmDY3yMUX1PrfGyV8QiCD+VOohku4/
GnRQELXqgr1npsaH12VvDge3tyZQBlDwgXoNCctRnot8LQm6HQjw2kUjSnSFMRbhdgWS/ngq91YJ
07AxX9pcNv4lN6hrv+ti6KBLdEczTcOydctR/iMTEjR6FClT2Z1imaCSOpebFy1SNl5eoiHQyrG9
abNwGzSQlzYllGhQcPw97CVToJEWrZUjJy3XiHp7XdYzjXYkd/dBbyZ3o/LKEbu7b72su2+IwyyN
Ku62oqvAtXJQa8i9RdfM/f4efWL0agPnSsyKISJfR7X8RFw8WghTnqXpnWq8iI64z4hAwadVA54E
bqJQPB0kWnnMYedqFjX7wKNNYOEoWtE84qTxXQSX4Eb0zn5iiugLP6sv3vKgq/hSSOO6gONnU3DQ
fFU1HeBGUj+T/Gj3dSqPhOlt5dWXxg9DqZJbrQzKm3HiLKX3rfIaDb0GQWQtHSgnTB5jLduKdcSy
MjDSjdc9WtkevgZpWkdTkB/HSM+OUMBu1CrpdjUyacqVsIlLxn6UL+5crzg7n+eJETE5yzWpXsyz
s9hpd+fhIsqs7WQVPJuS4RX4bPhtzJt2QTRAOklVaxxyn/9FMWCn3/wJBK4a1sFaywwNEq9Iu/+H
ibWiGQdjbAhWFlr/5vQfTugsjHIKrwW8tgwN5wadHmfbW2BCL5BbMYDgMXKmiU2M+hcWVwz8vogY
NJ3W+7pIpRnxIbfjN4195UClzXM7AbLm3c/5e36Xz/Zutvez3f7NfvFHUuuTv9rr8nMxEZOWrERa
JZ1zXufiL9Y3Uz3gY6ekAQ2jSF2USTZpYCBrEBgW5H5zPbj9ayTQ+3Enar3jpkMhuNWI/PlHPbCL
Z9jUx/WQaEgeBEVwl/pavQgHI/345eFYVBsID49z512mTD89ao6JBEH+sEauRa4/JMfIc6yd2AAB
ua1vRCsdsidAptauF/x6czeZ3Ya+p+L7l8snWzTvun5Ny6UEVRCbg8PK47EPh5dhBLGLej08jnY2
QTsJNnblDx5MjolUpjclSgmRnZ5Gsg8o2wzpyZvdgtktgaT4CrU2nxUjZ0Slqxmvz0zwZWb6W0r1
HDaDUyHt7d8vum1dUZxWby52PUPACn09nxJayuH2ZpmspKHeB9VcRSqUe31nrjydq0RNoRIsjKIv
WnZ+1Y8d/N7R1tOU+LqaDO064tUEAYfj666lVrErjOKCXBkjob0xUKG49pGcOM8g1QaXxzwBBZFt
14bc/VfWUBwhIN6DTAXQEenFc1uYU0NKybP21urPR46xQO+16qjBhJlwBoqPVetOmmySaQtLAwVV
+qXUmUsbIt4FyEe0ru3qihpGpFYmW7JXapyri3NfDHXjWF2JFs/C9mA7wzIU3mIAMfefo6ILjP2u
Mr2DHcSgu8L5hz9fMq2bC1G8Xl4CY/ZcYdQgSb3uoHS55nne81bj+W8kizCCInCJJhjypBz2yxmb
okx6RvFU3mxEVwZkc1D5CS4CLyBTr115XtJUcJxQA3q5EEssYX8z4qUv/RpukoY60XJicyw8Rf/c
mvR5jSx9kDq/2jjoT+5Hcu1KTkjQOsT8lx7hLFePWR+C6RJNYg+5m5fKtFSbhp3ep3Gkb9RjCVRy
UXidvPo0jn7b3/PzJITpd8y2n4bFxE99kiaLHnH3Q2IIsP38EagMVc8fRtwxmpx27zs6SaJfS58/
ZQdz6sbqzdcvM0S3EP8Q8i+QOWWVvxxrgEmaZsKQryJIIy6a3HoE5PRFMxTq2STssaX6uzJla3YZ
qGYXs6nzFWIUJPvlSTeBD2G0MkdZhGPXIJfCyoDcy8Wfs2eW9RUma9qyo2m6oZoQgilfYbJDYsaQ
eBXtiTpsCi547Nxo4FO2vWH37HvN6rrMJseN9Tp6Sh1y0QkCiX/51kECe/tj7NpnXTH9F1XxE7dv
YRj1tSBeJjGRbH1skiskV7TnQdvWU+3AcmY31+1g8aOczUavRyDbRxgl566YFP7lQ6sPp0a9E5xQ
o1UemjCxToJP9VdPjAUdgt/zWG4rwZpNFcDUuSZcXJxafWVb0O1CLTf3MKkPB6JjyaanopgQc5ve
xiYCnLHSRN/z/C8g2sU3ZdAhyc2K8TqEkJViBm1cAfaTnvk+Hzs4jL9LfgVGSzIfWm18GNE2GW6p
Neh3hjKifxuCDPLsVAGCOslHJ3Pk45cutEHTvwCa1K+AJt20bIVIumYCD9CRYPsd6ezBRA+aMhke
Bmry0JFXjkHfl6/sJYZ160zUqQxh+So32srPZOUR9ZzkqAEfWkodbtaMnEiAyFyh1EOBL9ONYtpZ
Q6qW32S/Yi87UL5hDXD269DdpvoREeb6lZTsnqgvRLZD2O+TzIRReFLsf/l+Kqry5QuqWxYMUJah
Q+qgOJr8hVWqlwzTz73Wf7CKaqW14UNrayH18llz78valpiO9dzCq7FXWx2AA5oezz6qzG6TNZwq
59HQDndhNZbQo4FTl6nTEl7V1ExblGKi1UMLMcup1qb06BtZ68qhHHzTrGmRp7r+auV+uQbhXe8G
H+FHKSyfhEMuc6LTnLA/GVGQuk2Sm+tiiF1ZTvM7zTazuzoJ/K2Vy5Cl/rJxDoqQjuuKrXARAyNq
KY6uJCc1CapNYMGZ3tE69H3wIRzyJBspgM6VhROENRzmyHGsyc8OsKQlwYIHEjpVMF88o5MNJiSz
zVcYilZse4nYyzHSjGrS7oxqtJ9MmYrt2Z51+rSynabdDamR7MtgoIJy2MfzL3Gc8oivA2c/0bWU
Kls7SJlshGp06dfwQ5nQDqR+bz4hB2nwgn4eERI9qPxjvSH+Zjm6X0DNDjTVm4VzIUD76J04uwuy
+hQqUPIYEIYsiiKWH+pJst0uH6ubioKNjRRYzr6dwungoxa0sdIwPSmxdPBVYAt+Bf9pP7qtbHTH
1qz7o2gBff/ZEjaKroj06Srq9k7aUCxoeZs/Pzd1ARP8zHamWzY/ubnGQObB+R8wwnpImjHP0+CB
rHR6yBJDvbK0dlt4MuQrojtG0D0FXhugyh5pV2ndbAX9YIw46o3v50uA090pT+1hled6d/Jj/s9E
S9g+jdZm4EYVwj6Nmjr3Sd6s9BkIEnjmeJzg3luoc7eGUmBTg5hEt4VuW48FbOuwSonRUW4P0A6m
d1QhkO8cAW2i4LevQ1W5rnQzuE/iPt4WeQu5ptYG90GVjUeztL95CDQknZw+em1l3iaKfyTeKz3F
chEcY8mwFqKbGHW7UaHNWYluRXQbldNw2oluEPZ/lZmkX4vevGI0SvbejqxkeuoLwk+3BWC3Zpd7
M51T0a7EGwG4HoyzBlSupviG9fUSbG362I8hvJKV+S68YCXhdD1PMpRmMVml1OzqM29oGN5nOoRx
voeKcjxG5Z5zVLhOFDV/Ufj5a2MFYYWsgskg+KLZtlW85BMYErha67VsdwCFDM4mh1LpjYPShaCF
6ikv4CVA29pTnBTBhF/jeaZ8oIMI9ldxII9ufGOjzxs/wTwJB191a8X2O5pQxl58EYTJG4x3anbY
XguCikxSz90LXeUv0zjo4K5Frm9ECOmaAM64K3I/R6/4b27Lyc+oThxTeAnmG+aAc9ctHBTrKssX
dW933x3JKBdjHfuPMuCMFRCf6qr1g3ZPwH/Y1G2S3VZIyy0jPbRf4za5ttNC+UFFGXiRIPuIU3De
Vip59yA7pJXOOQcoxJAcMh7T64k8751hlWTz+f6+JyXUs5FuPQdmtud/GW5VuMOv2sKiNXcHObMW
nKOdlbAhZFly1OoVNsz2ypw05cUcopIwXqTNgtT93fCj8Ej91ZlkfIdUaDlpvflelYYKBYc+3GhB
Gu75cNI6JiX4IHyzICoXpaVCn9Lr1VGeL0Vlw63dSS3hDB5GVSRHUIHTO7tMJGH7zI+HW8/WENP1
W1RPU611xS9F/D7UJl3KVWmfKM8tb888tTp7t59HNaoGV96UdFeXsxrsINWa+qwesmVObeV4HfWG
tmpJgj4HZXolvox6zNlKdaT8ri0L6KfqwgZeruaoiPolQgvie20YobyzutjtIY+HowPWLdcvk+ku
JRWhS+WDeFMn+mthp5cORAvlg9g44SZGMkurUaNM5x9M6FhvjnQHGQbS8XWQrKAgLX/oOgfsiepq
x8qejLRt340KXKkXR8lr4j216lGDr3TplHGxNT14Foa08tZKiU/fRtNTroStmxuKetNPY7RFTCXe
S7kUXhG6tFdh5zX3bU4NBEqA4XtNJG/+dhVdEt9CYqw9BkkKG9XfvVGO93nqyAsTlW/eB5yjVUiI
kI/1Azecu4L4/jIw2Ung8j4hwdHNJ/aLt3AUUxLqn8KoHFY9SYt9lgdwL84tv+wqd5pp6kQYQjDL
XYjmzlGJVj6YcaoehN1OVDQ4MuJaUs8jvWt7H1UlS3794cAp+jrIfbhTy7RHdqpQACeXSG7l4X1t
h/IVxH2wC8zOSeUHS2PMhysCY8k9D4aTM/trLS8HO5nlxmLfAJ9LxDZQg2I5TdSm1cOTZGTm96BW
u4VS+v49iFF103VjvjM5a2W53BykSE82Y+1bV34EIEe0hK2fbeFsEy1hC20j2wFPv/3/8P3zmlJf
fr6jWE+KpKc0DcCuz4SHJlotNyHU2OfeTGeoB6UKJW5rLYRNXGBfCVxlZhW42AZdOmnxqB+BfgPU
z8ICRkOCxQNVBx7HxC24SH+rxtr0kDbOa92X6ce/OiTg6yjZXZiZGn0nYrsLSkLoUNwAiVCs+Kjm
qXeF3mbmjlHUvEtjRIAsjb5bFamXiV3WbZb38BT0YMSHNA8fnJQqyVoL9JvGk42FUjUGBw+SKyFC
wo9Z4Gs8LvV4J7pyghRPAhnLJlT84jFNvIiHd+KvxaiemsguGI7qilETxWBg1pG8zEIK+fMUYU6d
bD38ALrFb26AeBeqnW+wmC46LzW/NwHQXdmLzfscaOFmgEZtJ3ydWB2hpAy/+hYgaO/L2bebfR2n
tNZ/3kuZX8+ghM81w1YcQ7Ft0zHkLweYtlFC2Qla9f78biP5timi2FrLRhs8lGRHESi24r/G6IN6
l+pj0h3+4Jme3w4xiGJy2xSclEN5G5VNtLRaq/mwq7fzFBD6C9uIpXvo5O01JIz1XuPVca3bU+wi
txi92V29Fb7SmN2M/Gi/DfAjI8RrV/fKoBjbvJC2saLsoA8Nl3LSTe/RFD90ipI9eAUlCA7HxJWw
I87jJ0r23rdjwJsw63atYx0h3QwOvTfoK5iuopOkVz9b42zrocs/ZbGur8a55XuvuaqRPW5UxDbb
EBh7rLWLyqoKMh2G/qCm9VrYw57oqnBDDK79l+2t8/uZ0lAcijsMU5E5WmoyR7AvmFqVrJftoRp2
UsAak2E098D+zb1oKb9aF1vDR4CMKtv+k+/F7TL/f2UDC0raIBn2/lz5FPkTMtnOXOAk+tbcaqPk
ARJ2b/3FLjyE7TxN9G3QwWhezItdxsUyvQneazEv1sWyB0Hx3zdJxE1FP2n9b4YTNQ2kh5nsuxm5
vH3x+yVmx7Dva5uc/zzQ1Eg1LS4+YoQCXXM3NI8X85dZYkDYRAsQpp4uLv3/Ou/iYvc6yh3NMK5F
gDW243oVwdS2zAefOKtZUv5kZcFVVqX/QsU4F1X9dnI3OBepKpsfjdiEinK8GP94v4O7of6//0f5
H32YVFQ2KwuNM6SB/cHNOiP9HmUeMpv/j7Qv25ITB7b9ItZiFPCa5ExmzXbZ/cKy3W4EYh7E8PVn
KygX1dnue/vc+6KlCIUEVZVFIsWOvZ24Bglk5hwtH+rrY+SUTyYDrFQqnU3QQyd5DVmEWYL7zr4S
ni3uUuwaIBb4AG3S/C6JoGpBA1oZAxORpW8DmZa9DfAKA9yMhgekCua2gua50E+gPmnBypK3OtIt
pfvgjLP7YLeFd+RNBUqod1/ddNo1meYdwLq9tqG4CRwdtplZV7KocTMOzYypNoCOjtwHmp+hjh/a
fOCZpxBLXcLqNXe5BPkoTrryMVacoHNm7IVmeM9xzLUHv+FAdI7WqxSGexy02t2SmULVIijcMTqT
+c9JKMbpNkXm/VjZCLNyP7nCeUDhWHYpXfkl0/Du2YKpBsezOP6p8W62rW1A/oCpdr8IyNOi6Ojr
BOoKkLuMyY4Oj1At/AMQCf+hBL37A7JiKC1Sh0o0W3FsbGzdsreNX0/X0tGAqyuq9JOFF85NzoAQ
HWY8w5Ragdf4j6wT6dfZ0EDElxv2g9shJyjrPD/3Xvw2Heeeb9Nnt3lKRQ5NBmRoQEbyCAri+HFM
3OxTKowNuZNOTlfkn5rNsvGFKs2hngu5o9HGjW0Q/6IolEa7qHu01Bry1xoALWyiZPBRXulAQSm1
en0roSW4JSA43sWAyM5rt7wb6gofGruOtw4wFQc/jaX2jNIOMFGBnhkVfC9cNSPwYZtxsiBoafUo
JkOtGFDeWbGnEEhe5mGOR9WGTFAndM8mNjdqJsXXMbRjVSnuKaILtLY37Pt0FMs5nitBL+i3gHrW
mXsxtaII6E/hOnEWZMzSLsMMCnv8JCf6Azd4pB1UofeBTgXVdFuX9h0vxzPB3QkR36Qq0xRP9XYF
yHOoil3N5JV+DRRg1RBAIpOaOCewemG/TR0a6JqyuZUnzRHjlRrT5pA4n/NTz6Aav/oHZQqe4PfN
umrT2TjbR3XGfKBfhFHkEklAgODpV9I0Gn+0wahEFkXY0fioe2N3RxZNzxN/WqbnkLI4NdhObHxP
7mbPP+d9KZ/9vu2gYOKmQK9b05dKc60dwKuQq1b1YhbnYVF5/XMJFP09r6N0A/Gk+UvOoKnzb2Fx
DT0Omt6o1bDdyKYowieJW3G+L1HBFDp9XXsBdG3L0NCHuNpkqntrt3bCqw1NWLp4tfgk+slaFll8
NBPStZUHYjYs8mES2awA5Qs0W5PJYdeZge0edPDe3u2Qg3NUQz2zAoc760rvPBrisPrBW9uqYrm4
C/I2SncUh5w1cjE0D6D28WqphARWH90Efgoh23YgB9UjpwO1RmwJt4ng5XnsxvEQQeBmpSivExwR
gdoRXI7q1Z8Ghl4vNnVrijP5qGnHg5Vn8nExoigN/22dPv6zm6Pm1TVn/J9ruhEKr2o+tyiaBvig
/qoQMUfhj/neUSbOme/tTkueU5YWd0NhGpthcquv63QPb4nP4wiO8774mQt3AjDZEZcqHoDknXJx
gV46UqurTT2KUTMqxuc9xZFfGIxtQEc5bQcT2QWhRdEz9bqq0ZZe896ruIAgUsTA4xUL6Pk2LVTN
ZWW94oNzaIcx+c580wwA0tevYzVDlmieM/Cr4bzaqe2L1bcCsFMvX2aCL9d65eJlHMEvo+7+5udY
TRo1J5YcR3++ZnNlnoGsNc9+AiqxoGwKvHhkApnDWUYJzuYwvjidyMYQxRoK4bjYbxPel/GsFKRu
Y/cn0d8Q106DrP0G9LHtfqXEIVKdG7Pn6YPtsn2uAVA/9nF5paYF6cfSI7M32/LkTvJ647+JtVUZ
BEcd1h6FIR/ne01rH51adg9DCyE+4QwWOM5F9GK10YEeo10f5Qev6aM9PW39wgSEkfUv4NBPr3kz
p8tTeJ2euEP0gtqMA4++FZ4xPuEw2/rk4r1Aq7JP7UeDdO4xIkwz+/QrzLK7L2Pl7QAdQeWx7X3O
3Cl/NIBKecIxwHTqDX3ckElNpU0NxLmySOV6uyfyYdLIcLwBFCjycoMdBbJKcPKf8s8l5E+eUUQh
Lgn5XRNH5ZnVbWO8xYMMF2iZS5PbqBDx7RHnvFEMpU0zrgJNmfqUaIeh8O4rCiEfxdlthimrnZuv
ETbAIXlo0WU5tfyNb7kaCIRQtAlWvM2Mkt4j8iRTSE0jZjDOrDaEhf9ma8b0FjkBeQYR0fknBa/+
ZQU/KgMcS39DbtYKcgjsPcku6Z4mANE3fuqUZzJ73S0fbFRIkkUNdD3qw80siCn+IaC7hqLRAV/k
gGqIRBwYkmU7YAzdTV0kwoHm4bBPtHE4a13TTWdk4Heg+akeU1Z4zwpjj/SK9endMiUkhcgCSTZ+
4o/WOva/m1f2tY6skwbuEqXF5qY4hLLka5ca+TXjIGcgdwso8A5w5/xIim3O7D95rO8fsXOST0x0
V4rCS6t31J1OQxIGa4FKJwFSgENX4W1pW6/kq61Fb0uj+ip7NrVpDCeWd3eDavrRilCCb6X7LK51
A2/m6ptceu1dCTWQ2ojLU1Hak3nwO6S3Gje9UsQSHMVZH06+vy9mgGEhR6vm1rOLw3Yjgc4N103A
LUdwSRuaGWT9bOACam26fgGOluXSyxXeL0gh+dAwvOxZ2gGvfYc4jhkO6PLksebDs4OqZdRoev7R
NyJnOxmt/TpYUg8qSIWcoa9jvVbgUaRJVTElj4U0war5hWFfcDQ69+h6qCrGX3TyQomN99LgP8ZH
pnmeUUSnnDF1WW1eAHgp3+as4bdrLHYRcT+wk3EE2Q3WoDWpZ0GJO9mu09eR97taLriGUG9ZlrrL
eCPdLtRRX+Znd35ka4eVFCpRldREH3Xjo4Eb3/v8WhV8UwQ1QKs+xV4Kak7Xsh68saoC8D7EBzJN
oFseypiVSI52ArxCCKHGSKfi6vvJEVk+UO+RL/bMk2lCt2108SHc+GX2thStUkMkI5xQfu/4pbXv
OfQtZMzTR1nXCYphqbLag1KaYYDZQjV+zuwQSIElgvxKfeDOzvDLVpOoIX+S/Kjn2Llf3TLRLvbg
j5fVVelmCkrEApB2tTwNTH1RgrmLV4f1unpVO9vZjcsdKubrOLDU/TozMDPrWnS/+K9TrPy/7kQM
qROmCXtcfyxZuqgs6lDtlXavUTVkX80elUQmt5CgVCbrq0Dnw/zZqEo77IDvCjzlr7rO2yArNF4d
7DNeKixBfjF34lD7dbSn6bwaQHNauc+oe3CxEWP2hvwoK2SBHdvDqZLRRlNCjhqOE+9ROtoE4A/K
95HSa1wHOhDgbQxZawca8NQo9arB+uQUBT+vseRPGPIi0D+53Pgh9lSy0b9b3fGc9NARhOSjuo3l
uupe8EiJQ7/u7szR7K+mBaoRVMKDKrX92JDP9ZI3nweZ12Kww9+Flr+Z6U1AVPRevV+XXcNQWGq0
t1cdkA85NHz+enOJG3OiubRqjpTYVoApG2hU3Ps4t96Zo1ZgtEHEAURvuoFQ9vhADbFLzCi3brNy
ulv9eoOKY9QFzvjHQCxxSQikfW/n5zYyPQJSi+BqNtiFA2cGZP8k4v1gZFAVnSYw2phmwy6g8Hpr
xjiv5SatjdOIUvITDdDsJXqxZY16FYi3E5+4NvvWE84pyOC2zp/bxml2JgocduRrx8oG3dMSQJ6i
n6EZYGr6juJtPJOfoHtLlOWVDtK1LBbdpuxGyFpB5/aYjKC3svUmw/MMmHsIR+DtFxCKO2pyFVfP
DRL4g1btydcyYBixT8PkWE2GaApsnKYmoJc1scvftEBf2lEuwrUx/27SgB9JEdYt+9L3cbtfXess
I/KBnldhq496/7oczViDaS7vIMHj9sCNtnqBNx4JeAJId+Shd8Ekgl0D8AlSQ2U8OF6LoHDa5rEt
7Oaxe/eRSQPk65o9GH+OTeJeZ32OzoZqysgClz91qbFGAX7ZxKqj89Jdh5bQwo0ZNn2T97bAh6hp
7puDWp7m4CluHnu93eeOjdoafKfiU+tYFwC9cPBG3SpJQPVRJ9oj3sMr0GgkwCh54AfbLF0VHk/g
Y2BIlJ5TcPw7MsNoij3I3hxw/EClQ9R03INuGMQ+G5Ohwoh8VGZEBUh/DyE/uVyInRwg5v3kaxyb
oGk2kE2vDdBgwqReqUzq/c78D9OsMTdyUEcMr31UPsvCMo4dNmt3njdo28bQq09A+eE5ArGXH6bV
4FsDHF8bmeaHuZrG75oHXOvkSONlcNxyZ/Tg0fX7vIKuUOsdJ60AX5xaCbVj1ScIfoEHMCsd/KLw
5QJhBvtSdeNbg8p6c5e07rQhH426ALtVW7ILFdiBlGPTTJmz1zUDfyeWujbwOrVXbcdekdC394tF
A7TE2FYJAv+++OLUIPd5BBoI5PvAVpj6tqti/cLzWIZa+1dRoEJgQy5qoIGbgkeY7w0ND+wkqvQL
+Zc4oWxQHmEKRwbdB43VmXwOJL6SM0UKHKNArVycRMDspj8nHcfeF3W4wxmbcVAeOEXXHds4Hs5A
p0QWFCUmFaDG/uElRz/3rhFSwLrMGj9AMdEIKBI0zSKYPGS0e7toQTXhN0sjB/Oum1F0duMnM8Mx
VAEVw+saT37HSbuLZ/fBjZ9MiDUiRZVYT4vVIidSShuU/gFe8Ysr1+ZuZKcYSK6TVkKVGoVE98A+
DocorWQISVMJekE0VoOy3T1AF/1Hm8YhenDf9qh/cvSkisAXiXAKpAVjpD+jYF2IRiB94oMw/ddE
PwNTyoZili7NpEjPcMFR5Gbd8g0Qddizour4jr4K5p43x5kN4ImwfilcOLYWttaUB0PktLso7uVz
XOXioE11DZAYl88Zr+anCZ/PnOG8kDwZXhETuwVlhTKjJEovQMP/SRZgMwiraqTb8ZK0WMDwLguS
ibP/MUTd1hcZQUsHMCaOcmdwTzoF2CUt1ZBJzRCDLMFTISOqnobtMqLYI2lkFHgfnoiGcl1inbiu
vY6uF1hXGCHbOmFripughmImdel1BaEbX8bOMg5EcuKNCZjZ8Ja1Epjc8JkQ2wnF8hG8oip2ddEs
Mhfuk3d58vdY8tOSAv9257cjVNaDi7tM2hec+gDHOHscQJzID0c7qp5dt3opiOfg3V8aU/Ws4l3T
AZHFyFHOBp3ymc1l0FX2oWmxhcFSHWif0LMH0eMjrZnVZrWptzhpfJ1D5jxB4TvWdJSivy9GA2wc
rbd1KjVCw4tztclJ4cIajaOnmcs9rf7b26G7XZZxRvxX6L5l+02QGrWBPtQFZNwDH60aMqkBji6I
9Fo/rS7qxamH3ObqbFOrDm3LAnskOcleh2lVWl8t2EKcOtD0Lxoe7J/9yd/leuF8dWVk7WstNw5k
JpAfykvbem21PD47HQqnyT+Z2ecZ76FPrZ7G0IPFroL8RVGC/wHaOVfPNcwnXsYvppOyr64HgESr
visGw7jzQLpyV82xcZd0+p+VU8hjjOegC7x1YZwtyBEyFbH4emZ3KHQsJuz+mW5Ck+jXCmlgRHx+
C7MLU9/NTMOZmZqLo0PksKjboU6gSY3xnA84j9vQdYG2m6Dd1P+YFUNqr3cgKESezL1A3D0JE/A3
h5MwK1CmvNvkLNISb5/UpYaGl0iysaOooVY9KfjHf11jXciKcbJm6QDPFxmYCGZt2giciu0AfCsD
oEMi8CEPqPJgzPw6FHhli1rdugrhWxMqobkeJtDRoIh6Lu0r9SiEenLK35Yik5qiekzMzwnoP586
2d5VfMquQOCkT1Vr8nvUHu1ojJoa317HYgLz4Oprp54FHef8sPr+vhAIsIerUbADEG8gRBJIXQHA
HA7SFyGTyN0E1O21aCo31KVxr29EOPuAzjlT7m+n3NFxkDd8bP5XPiQk3ubStO48TRG++99X/A+L
VVB7yQE7w03QamB2PrOmkNfO7fp9yROUjImIPXZR32+SdAbLeytAz+MMr3lZ9HsW6SYohQycf5mQ
oAQtLj8nbSxfRBQV+xhKj7ukcWCWcRJibzVuaFQHW8qjD0nkEZQVL9QknX1C1iF9oHjdaAA1M7GX
pkEHrwnLaq3wu1OcRyDKKjpw1Lio4w5nDRJz1FtNAAh6SL0lyY58pmu2oa6aogflX51c28mB6rNq
GJSnkEN/qrwOuTlyNWm2wa6VXRafFM0JpS7W2bcqvN15BQqxXCMJBZi/r5li4aemH6FLDIqOM/lL
xda/DvLCs7d56xtBAjbDuHf591ZMPOBxW9x72VhfCxTRBXheJt9BzLMrIED8pS8KfE8zIY9gVATS
UEx3FOAm2BDRzAhI3sTX62ulippLCYG1dsi+kfQ8n3h5N7lNeeda5XR6SwUD/eNom64HxzfoekFD
o/4aF7z6gy+GK1IZP5v8w2yLZ7K0BK6OSG4+BA6TVwWxNcvth6GoG+tjWqZPpUpEU5PGAGqOrcMO
lJxeB6gnjean5zXiuFiKCW2ZpWfVndW63zpN9MtgqlwOqJOhTIfUfcumCV+aqX8uHLd9kY7l7lw3
Yruplu0LIPcgoE34tKHRTPfYIx41wcSzuQuAwbzzKjO9j4qye4Ha9RhYo+sdKVZ3MnmogTneIimJ
M5ean2LAcuvN3HIzJCnKW5s3bnbCwT8orKFZucbNoCJ+E7KkEduvUNTOBL9EpS7wvdrJ8sUUtaoY
geyvKmm7rk0Ovo3F7HHYGoIKcYlY/bexEiRcUtiH3MbH4Xdh/+FadoeMJMhRIEs5O+PGnutkZ6kf
i4oo14Z84MbEL4acNzFk1moFU61AIVpFv0Yw4ABfOEK6L9GbV4F0BogQmetf2lZGl6JwkPFv893Y
DDa0KOcsuixdMHtEF7KFAbUmLfHPvoc35y1Nfgv35p8Q3BSHxaQVl2E1mXqGx62gjutySwu6kVFd
dFCN+OZQblC5I8IO264StE14WJu9k4bkNNTIREHkpOHMmX8apXBVxQ8e/79d4sNqS5diE1Bzb1HP
nO2hzviZSl1qbvooka7zC+8KDV9W7WehKpJlPv7W/5t4Wqd8Xyez5uZUg1AQlMDjVmUcPqHUyEEu
adgShfa7RRTa+TQvY0ShTdbf5wE5cbPKOk+NZQetief1GusV1egaq66/Wu9jdDcugCLSLEAozqt6
awmt36Rt7UYozavzsFeN4RRpuu8mnoejPuch9bw+c1A68B4EndDpgBz3ldGA287AmK3hOhhYUCY7
lluvG9pracl+L4ApAKo7b6/ko97YsvZKvXaKm1BrsBFUE5hqqOfWUBJepun1HFqQzjgtvnUV6jVQ
RMbJFgoobwbWa9BtuLmPtL26jXWAZtA132+j8cFwJasepUuzbp+N1qn1I3Ut6vq9b4MxvavevDTE
pJYAbeY09tnNRkDVqOvMegN6QlAnBGPpjQFN9RrNgZKIWmVZUPcMsUFFrbOJFf279ER+zJsJDMtT
hSpwcqLqF0xjGgg7wBv0QC48jt/iyKSGRnkDWgbP5OHqpzV9r8eainR+HVCxObJsYTTj0uTH/vDX
9YmgXs4oPX+PW+ezys+OhmPIDV11HXiPXf3rmgIP7J2plKy0jSnMZjdQpTzohvEBKNxqJ5dC+kid
DHywJ5U2GbNoC9jIDj/OFNpJP4XUW8xxhiLUOqIZA/SWasicE9OuqBVvr2rI/J2PQgZ7+rRQ/r7H
3kwlk+bTciJm/QGUT36fnkQVZxsNzEjYe7GrVzQckBv+sfngG/z4xC1vibDTGfopkPfCsxn/nY7l
PJd5qT+AqHVH1dvUeGYpNk1SmOHiGyR0XvCKggpm1HtrpJGIusza03JVv95ckVg0oZwFaLipSp3E
M8C+0fd1vKqgFNfiZrGrnCLN3g68KO8LyK0d2Nj0F89Mm1MimujkSc0KjbSzD5MBjlgJQtZd6ZfD
oylNYAOK3H3hiQcuQm+QX0pbJJsiT/vvkxR33TSYf3XQTzTdcQTucPjMNKWpp8f52Rj08Uetjd91
zx2+Qr/d2hSgrwADmusHHPfwxKup2623BdRff5GjWy+3BcJtEP3Z2dttgc/ZA/jQRA0TqGVOuWjY
k22oWvrBvEAhhj11icWeaqWNY1SoaMxyPLadNDYf8/SFxigqxdHIToBja0cBNGDX4xYkl+kDRcSo
lDpqdtkGdBHycWf4ZLYoiqF4vMt659kFloHWoIheCcuzEapuZHY9hCATnK6uV3EKL95GZQKpIHW7
k9GYj775jGT4hHKDCdwY4Djlr+YUYR+e6o9csVzoHDSpMkKiHd/5oPjQoAX/HmH3MgtQeebvBy+T
wKhDXAXH5+DWoF45jiZgHbUWkIn8fLsMrHE9yvL+L7TNBvDkt/hgF6B/oIQtG4PQY7jBmONT53g6
NggPjZNCCxgF5qaXDRvJs+wbi/2HGcLKf7Ea/K9z6nHgBOet6efJz8jVv8g6078i2+htar+3XtxG
ztt+tpuHvPZcAORRlCb4hFwThG5PpheIOuVHAkACp7pJqyx5dZM0DzPO4i35m0ZHvkAw+26CigKU
JrNnQvroZeTujNbsjgkOk3IGuVIb7OZffRRwdjgu/N43c7LVAKjG//tU3o+pkwSNGsjNOQRcbP5c
gMAMeyX9bGQg+wGQhCGV2hX3rmbdp1rBXryx7l5kHmTKII+0+QXHudF92brOi5+0T/0wb4aaFy9M
j7O7rKyeyeqVy5zMLXK7zSOeBfnLIBIgMhg3T43VFS9zlnUHHXXuW5rgimbap1OThNnslHeZbQ3A
FDv5juHl39r6mijvwLs+BJlyWvn8rfSKv1ph87zf5F4DgbtJahu9a/SjSdgk51SjFPapUrgjO7LY
Ma0rb6MrpBI1FO8Us37sdA4sUx1WRl4+5TMOVSakAJ3cDVB1mAJqLHAsp/hSqSEzFoovFegJ7EUb
E91CTn/1ZY/KQxU4qwEavZn3r+ayFE2j9VAL/Zev/+wNRX4FJUXTKd2z4WvsQ7P6kDNnoKf7P4XQ
3P8Q9x9CvNLvDtjAXv5D7HrZdsbX9max/36nN8vUwwViqNbZNbouBLNrF1KPGsFMKH2phnrkqybb
32dt/ml13UxdB26mUhy+7nHYuq7sxKB7cY0/ZZJyxd2J0g6QmKCaDg31/n98TeVvLfDgn2q3+8dy
EHRhYBdOh53h6kPQ9Nz/Q0q89ZRj9LNnHJIITfnVQ+35Vo79eG+PRn7C47U6ZnrCHoqpv8uH9iIc
uYcACei3QNmGAnxN0TPxoz9rLN3EHJ/3XnkwtkRBh2tf1SCytjIWFuB+hxiD85TFXH6vnenbhAfe
H37BwbnfR+IJQgLjPkKKHuJRvxq3kuXVE3FyHb/eeFeTer2WacGAx9jW4x0fNzSTQ5ll3LzNZ+S3
QdAZiK41GBITA2c78OyhzE5o+pnqjGTxxLBheAXtXH3R8X4akJuiPNv7C2+4bKlFM9zYCyILlRRC
Fa6hWDnaSvzFD07bVZ+0ESQCws79HbKW5SfDdY1DD7aJZW5bsrc6NpoLtt8UJ9opJBrVXMPHqVJk
uzjvUHNBhJHgwcj+KObC/2Ebzj0kEJNX4fBsP6OI8ozTLg9PV7sCN4vt/TCm/RQX4kcvRzuoOunc
Va0ObTpwTW5x1hXgi3PE1yrIL30d3zs4OPUfkB/M77jHd6sr8uFXrqYQ+R1F0WCk90J9+Y6n1af1
gAP6GV4ioCPrP1BcXuNbmZmsCCiOllPU3qFfspd1qpey6oGnB0d40MnBiaeJ4xZsW8b5Kn3bxgvf
PLQ7vB+B1V85qem1Yhi3Xe2ALxQaC9upzvGM8uSAF3436/e3kaCDfOHMN45LIMojtg1qckKKs0Hv
eTUr3T5Kx2HqaL0byq3DtxyV2l+gz4YPr9n14HZvlAK55QRZ0ouQTJZvfVbyL7rF3XAqqx5oywpy
BQ0Dy0gixbkdUCCM7/MS9ZmRAGUSylZt3HbcTda3AjS9AXP8/n6Nrav+LZbzwnhtuXFaSBZQxJVu
2wyyxb4qdTeBhj+PACCLqz5Vl9EbviWQ/TsL1bhF99bIWPto0ijFUcjvTBqgEKYJ55SgBnfsQToA
ErhIXCTDRtkrPueK6DnDoS8y56rbKPF4isiKEUTRgAmPrg+mp43m+ekjj9x06w9efKWGCXDFbQ1L
r/a2J4E/a6cuPlS1iE5cth4QVVCyA2xSgELQ7GSIgsA6Ah0Eut4q1P3BrkrP3Oku7pUmLUE0/sFG
cXaP1OqMJJlhNhJlEcK99Bz1YVaOSo8PTt/uXGhKYViTJjRCcETCDp4bmSfD9J8JbYwtSPdUu6h8
aqLe2PX0XQ8k/rVH9e2VQmJ/mC5qgkUvDmswjU4a3lCLxjivOPBB1DjoFSDZSo0y+iDiSihxijNJ
mrVKy3FTS+BJG48FyOeXYaWKL9aGfCYVYPxuGPV9b9GR20NwppxRnKxWWIOR7QgHvF4fbvy3i+bq
6h+mJXq+z4ZBPBQdKL8lJLAqdLQBilg2aAfwl186HPpwf73HqKHBZcZrDl4tt9570vY2C6JSNn+l
wgZr0irUSQM3kMob5OX73Bj6xnuyCLT5YRUk9wG/w5bDuLNnrT7jYGAMqaksMYZZar2ZUwlQmKj4
7sZPJk2g2BtzXamBhEG9oWEHsPRRapAHUhdDDuLtEmT+zreGsGoKYpOV51b9r6U9KMdSF5B5Mgv1
TzjJBAxzZC/dsTb+MutO7smnj+bRa5PhyCVKQT+o55EN/EwdguTiTUfvdz5zQF7K/fS7yHViY/n9
bmROh8cG6hfWEgUBTvxdpyRMbwbIXH0g4tm1aWzh5OJv8zWR4os9UavUKD9aVlnnImXUQFAt75i+
84bMCABlg9avMNrLVEXm3oqin+RaG9CMtZfVpJ6jJrSVxncoFwCmXS2yDqzmzdwZaA0QdsYollML
0GXXYPKRuQ7E2EltQE/X74qi1rZpP7vnBnWlJ2MQcm/yWuIlpAkd6WY/mhy7EbAreo994bNT5Pn9
HhtB+Wq6VdiqKn+KALB+OL79AxkFZEDeAcMEFV5Qw/8KGJYEIL7BHROKmGDIreDNDnSnXhjJ2A99
nIeFZLooiwMb4ftIhPO/0wC2pjWEZlADQHNxKH3bAlvdyALTAOV/l/p4756gJIiaHOcVP8rVss3k
z9Yfv3dg9X/hKE452FYxnCDZmj1mdgacroqwtZ89QIjfcfQQBazDQU0ytNHZjKXclgXPP02Vqx1N
37ADMlPQMoZt6phgH9azT6ZIxutUxX/SINQKs4fWQwZLzfTjLnnuLQbqxi7/RK4yumqZBRYBDZTP
gkUvDs4rr4kqZbSrEW8hQ5YfOlUE6eW+duKGAKG2Gh1yUAmxWQb4GoTQjEImVtjX7iXS1NsFozjI
/s0m6CEYYFokn70/3lgyfQ/gL6oeQzJxPE7IBuIo4FdFmdai1EFzI3dPPmrYaN8DOhJdyEp4Xt+X
nvahDO1mIQqDxlf0YaEBb3/OomMAFpoC4PJi3iSmKB7Aae5j08ui+0GmTbiYOEWKgLOs32IaU+I4
V8U4fg7W8Yr4PhspX6dsmL4MqPsHzjR7KRvduZvFCBSU8rel3u60qZ3B2g5z+hXG3cq54/34B06z
ZVj1Ol6zRF3eJXaEfX2eWudsdE7kt7lIoHMh/NcWco1hzwqoSxolBCRVWW3quOY+l7JbiKN0xfkv
XMdciKOaVJwqkLQ9+aOonwsjP1AdrUSJIMinWn8puqU1eGJ2+1EpLFu+SIPUt/nZQPEZ3nLLfLtS
qDCjHQ5F03+OIhsHUkSfslC+UteowGczAV/PMyhVQBBtfKBmLEowhnegUBDTA3fQkBtKtuBk73Ca
8CEU1ZQHFPAkONn6FWciB31v28skcjsOuG8bf7hzq7m/tNBR0pKpO4P/rr+QC38SfPo9/Aukno8H
ONk4kZgPeld8JusmbvXRAC0lNJkERefgdFWtZ8cjUsM0vHTXOX4vllv4R8x6Gbq8lmafae3lvugW
12W4+wIu4JpHwDpXhQ5p1+Ih0WtxhWJk99SlE79Ojv0g9QzlT6qJ4qHelUnT7shkzGmfcl49OHb8
NskE3u3KmblMalIwRDNf+ptBncRT46jjeOpVOOeFPi00jgekYskfa1YKNSUKGa2yXuZxsJf8rfs+
aV0x8lolexvh7U8t+2EKxayBA61LlxCCAWWUW4cPvqVL4SjQxc2sM3sk0pHxj5C0F90J23lUY1nC
CgxsPhcT4iMWhG4waqlcH5nrKAX/P84FJZGLWrfyaAKqsxspF5IqKiOUNoAeVTkXimCiEs7aFvUf
KF3brQzE6wBFczWZfP86UKlKinYGKVqCVF2DCrQBQMwdlZHmVxPFLiDuYu2u0YR+dvpCPlk4OkQR
a5J8jz0t3QDtjOOJFt/PTsPfJ46Z4X5LyrhbJpYoFn+wWu9F1w5p2UJat0QJxpC68bAlW078MHX5
dJ71GOlslOL2QJSrrtnyPxMW66gxVL7M1+SWqyWgy4payEQWuyVwcb4vbsxgyZWt2wR0rfWqa1wB
NCsq9/HjlLOOS6kzngMb/J89BKhCaiw/Ato/FbLaiRQZw4YJHYklKCKEDg1R1+Tg3tl3IAhPOlBz
LybNR8HRrAXremzQsevTy6raMcBxNzSyONcgCQxt+GERP0kwCWdShxKHQUcK/HBdCienXqdyP4zz
HyNHdtBUmDDq9QkSgKvPBARldk1xItfqX02p5q/m70LI9x/i6C7UFaG3+o8r5lVcImGsrubYTRL0
Dk93qCPVryz/2qCaYiF9thSPPpkG2FIgjOBDskyNrgM0ybe/rB5W6JoJsZM2gKAUajl5ByaH1D4R
fR81xNbnvlP2rb6bEDJR4rI1K9da5veAlS9EgGusqJx+m9nSP6LiG4KGxvzUIGFw1XV8MWaWZn6F
8BUPwBY5KV1m7antkyfyz7lT78TQ/A9pV7bkNq5kv4gRJLi/khK1l2qxXbZfGN2ebq7gvn/9HCTl
gqx235mJeTACyEyAlKwigVzOaQ4zjxSA8e9I7NTjsLc7wD1x5Lh8AwjbKcGJ4VMW2cMZv0T45WnV
ph89eNSiqwMf0cuS6shswtXgXEVljmWPqMRukncUPa32zhR2uxbUUEEpllWBU4foV/olW8Ic9fJt
vllK/DkrZgX4x6zhwVwlysaZ7eItNBpkiBvrYNKK8s3oYjDfK7URkEGMLeIVJWr71ljKNxJlLM/8
olecPQ21NBvPtm59oxE1hdGl4DlcmhMtuSy6cyhNII6StpzG+rkqsYPM3W+FA0jphUBY4hZg9CCP
qIJ1bCcoROOsAcIqKxCV6CrsWuB6eiGMlQ74y9lkx1cCW4kECDFAViVMi1jcUuflSHqSZxn4QUQi
cUCyFeFFXIQh68eXMroQHo+bHM5Ss0JFQxYu4QlwQeGJhp22CKpjakm16i032yqNugAz4uech4k0
ZHo371Qz+jR0M6KJogFdlglnDdJYAKfRbi0AFt9kkZECQ3vV6yJpu1e6d5qoxq6BcizS6+Bu9Fyl
dzctH42jgzfL2iyo7j9ynEUKYJehSxqycUvAZq7CO/1dNwGdhu7LpRxwC6EOwHqPVcPZWDHSUht+
NZopR06nnV8W0VBPDsGzawDwDrlLZFcNlj561I2BdOaoIT+uCiXcDzULD3I5uQj1kOgHvoE+u6pp
DiZmca3EeWORW5wfLB+uSfZyWeqlQNidCtBaM8fqFq91ZxtZI6OxR9z3M41Mo7Qvo6kaiDzy6e/Q
wl7Hzof+ZkxqB/ibNGM1brL5gl0gYBq6V6SSVB4Fb3PVvPR17nwpYtMI1LjvD2RRRX0FyE6cZT8s
jGI2Artk9xZ0HsZ24JKmhv24hqogfmpOO/LZ5zazNnajtgcagrZpoxlL+7mOUvNiCchukoOuxkIN
vgPAY3HeUMEL/WA2CLlrwPH/b2aGWI2m02q/XnScom69KLABbxeV90aLi4uSWaMgqKA74EXI2nzy
Qq2cX9JZiwHkWuGP1Kztd9t0D12ScXjL4QScchesth8WVg7spppHzoYSlRtWAInCgnNPZiBPDF5y
sP8CB1JkNlMTAulcLXSw4oj05nkCzcqopl+lAcdX9T8sNLEcteEdoP9MkKgfuKoKbD7QNlmi6TM/
Huz2jSTDxAtfUYAQSaRN0p54mshEK1f7odNOcZQv+2zpO0Fvom9afII/hvIP+q1YyCTxE/CPPv2L
gcKV2Y+N5mZg4cBdAgfGrUckDiAk8KqbAM7pAM/6o3SWo9U2yrsTLco2M0vtqBZl87xw8DaSBagH
/LnPwlcQrT7nepqeKx3oR3TH9FGUtNwN2CA/kwgZuOBfRoZPEIcgIIsQ/9/aGSppQ5sbp7gHvLon
xySkRjfHEAjIveZJGfWUTkyh7u/mgRbExG4SPHgAFADVIDJQ2N/u1DZ7YghaaYIEi5DLlfTArfEr
iZDvKwL1dqg/2Zr5N04KzZ54hVaKoagqMjJmOahgsMWJAnpqg74Cz3z5ZL8blw1YedPkiV4Q6yO+
Bff5P14QIwsvvTm6x0rTfSCPx08yrcuasxhFqLYOEAflZ16YsANGVoSqBCFrShCvIeRW4+3v93hT
qk9tCF6L1BqTQGviChDadp9dCncKonFoj6ss7VB534JAbsyAtbDKkI+dBwqOwkgZ05//M+QjYqD/
QIdzdUdTVd12baaq7iOuuxF3ALCauug6DEhMLGxlAPE6csI4s/i2E35/rkeKElhAM8WLw2W+rczV
Rgc72YhEMKac1y7pTcNAGmRsDv4qdBm27ZPiFCWVJe8oTYBSAmSuwL+mDvSjmWwQy818OeNhgTUV
4WEttwGbp+HElwi1+3hTL/zbQ8/Qh+Jb3ML1XYA64FHb1sXblBR5wJRYOSmLESJ9pGqGoBZkJySs
lArpB1nkkVbKaUiNoU3Xtubsmc0g1MuW72Ptxjujs/SdqbjON9vYwvtjenPc4hhmVKhlFqljlD8W
F68AddFeSaJb2AoCFBjuOWHAHZC0ZTHXPcpNGwXxiNH3f5lzlAA2M68Aezuptq8gALwlYc2b5ArM
z+SK8KG2i5EyiwcxZKt13uTJRW17n2ST68IZlWeAA0IWzRM1qKk2/AUw/lukx1TMg7v/pkHhJVym
dn9aSEHWqtvOh6xs3lYZ/uvmJ5oBH1rooxDM3jwu4wAWIc8yZMLENYgPlardA045ehrc6tY0ONiF
fYvAKyRJhCMpItDoinOpJxx7m6qKD3GGXHlsjD+nXT0egYbhbBALn78bk31UW7X8DFyz8ZiMwAMk
JiQhH1zskFuE/3eN+HodQ9AZoubjiFgoiP1UUKTDkQaIPKGtoiZ8KdnoqWaovDIUbKjFyA5hZ88b
O1IT36pQhRCkCQBDLGyAKDoWa1UyenrR6ADM6FCcK4omOmfEhaokBGFzpLT7fOm5r+TcPMSCknnq
kxG4EG0X0HDWomXPbPy3lmNrfmLqPJ5RC4yMLDEEnGLxMinqaqskmJ/PvdcirvtKBiNLvw6VGl5o
MboUrzrwfqn2pRbwztTMbrSkmx4BX8vcZKi/9VsgGFyRqdBdHYaIEzBWjiRS2QiuJAUogaeKgzRM
mJkxA+yzaMq0nk8INRxJVPR4wk1dwvehq/qxqK/hGVKs1DnXrlWkzagEXIotEGQtcFeCusGyDdXT
xhy1U0irew8HfTlbAgjfLgBivhRAkdeQ+Vj6jj7daU2hpbnqBHo8YOdP7/i6lzMhhcu5zshGvHUN
5ilakWc7VNkCeGxw7a0ZMkRxOgFoRQ3cveWlLOcSmcfwnpE2qoxkl1gmYDPSeNnZRQJYKiVVv4Tc
PNqirkVFMZ8fs3p8UsMJNXZJM/lUCTO32t6a5uK97zhHFvywBOvZJBEHFnoVUWPkCvLYWtC+bPVO
PD7p6KLr85MN1t29iUDaAWmGF1mYM1sMMWsqwwFVO875Jl+1sjynGrMMBGuijKcWEdolxo+n7wHE
0KIs/KqLhwf1qjpBKD0aAtvMC2PVkqJHBXLoINNL2pI81BoAwVioO6ahbOKyMADYhksIr/MhLoHj
Fy5Dx0pfYQAva4kqQjRjqQbALbIOA4pazgMxSgh5pTVjAYAPdLnNh63JlcWTNi6RS8gx8t7A78kU
0KzDAbaZQMn3ppsJXM1MBdYFRtQYZvdn2zrLGZnC2AKG5hIUSfNfcc8/28mAt6zVJioOeNRSLSxk
io54nNpmwHjri/DsKPgFpHoxfdZQxgWvgjp9Rlzp1luErEPS6rHLmBPIwjhZJ5dH0wI4DFFSJ9WD
3gOTelLwfykUd7V1Zgg0tJu5nIlid/wUDLZdtARMOSkoxpYkHrZpAfqbfGlrhno2IRTqesm+AwvT
2pMoM8A376GaOj/HobGRZtQLUSWgpbjgR9lXy5u3aiybfSpEPT28SCt/hR8m629N/vbIbkS9S9MP
QHEubHYEZQc7ctHre8XiYK1Ct5Vd0ndxpiPu2P1GvyTEXSRWueuua90tK5cpeXGNEksJHq90N52s
ge19HLDQ/oEviDiEQAOlnnt7/ozUf2snRdSjhviGaOqqncdH23gGDIgZ8yWoFEARK4Cte2qnAsGf
7HsLgKDPbBz7Z3xnn0iKgKp7wGk+AryWVb7Xi5FvE6fO96RVbXAXjyhQhzcXqeWu+8rARufF2C7g
fItjMR2Q18MwkMuB1ZSCYUAcoUkr7Zi54OSBohSQfhbZNk4bPII4+WbDa0FYJfWvQ9DRCc9teGUp
KiJ9YdzZVu65mmVmlypFlrQVJqVziPAcQGTJyrc3BkHQXMSLQGjzxxnMsITbQaAeBONBlMOxEbdb
lpZ4rJH6hgECREWsBBUJqZHQH1KmmqPjjVrRbld2Yrn4OkbJ8f06q5AWwj4XJW4mIt+zmUXIuJiV
Y2PbChIw0CNZkybvSmV0yDeEHPG4m8XEjLAAsMc/pxlzrRRIPITlXVeuLdcYuibGXzmx/+K9hMop
seFEEt021ebxUBSdigxnsR+VzSpkmfWqRlkDSvO+9fR4rrYSou8Bf08qJCbf70zGFqlVGXyLSQ/A
wlYxPynaUJynbOZeJ4Y8jd3nKrF3FVigBj8f/kIGffWmmjMypY3oS9IAv58s29lIEOdWQNQsJoJ4
p94CrHjBO6OxPulp1u5NA7ztebrM18yKD8k0AxsBKXvjJVEzJE0mSRWgEhUIDKJB9lY6I1CBbpPh
dUZqsqbGaocUZePa5whOg5Otwo0KcD3tc2jrf9gtA2aEOe6UyUy/s7StNki0r57cEo6A2uneaxD8
iiJYC9Ub6MnmTqbPrj9mZuSbEajA7xT/Nhd4svdL/e4asxXiz09e7nc28krgxPtxKxdpStTr4vsA
da84ZyDCX/np2I8X7nT8JTmu3DpVBAiAJf4e9qzaTkB4OQ1lZ14Nbc58XW9QEalkld/1AFjNBbYq
SlXYfm45mFQF3KpoqEfN4qRz68kxTWOaiTTGnzN+N+1BVqXRcwa8qWvEx+JUg4DQZ1ZtvAPnKNqG
dqHuFZBMvDcz/6KPmQa3hlJ+AsMabr+Nrz3oA3aZALB0chvImKJHTQtkpc2ks2HFyFyhMAnuUiJd
ynmruld2bLKRw/ex1B2ipppbCXwiqJOJx/nZSU49UkZfKrC0v/yU0MBsq/alQxxW2JBkFIbzbRYN
SOxyW9r8so6bOp/dwWgiJk4deLNnvXslythxWKrTbM9PmhBJOQh42SYsKmPT45SN6oHIvZQs6kCb
s1hAujf0g4vdMlLIAahIQVMauqhwwAmy0z93s1qsWgq4ktbKs5s2RZ1X5QK2hjOAYU4VCOO12PHX
AwMyXA51OwOkjvijFME6DkAI88omzVgbg8UvqDQGbcGH3AX74MWoYp+spHzqCneXzRkQy8R0qUj7
2PTnpNW3rVNYe1YqX7tQZ3Fgh016cnhp8s+TxRofUIq4FxpXeV74sx0WWbYHOUCNYle1P06OYeee
lgDUcMzDcjtFFtLGzDDyAL8F0OJJiQ9hYyLh2ASkWJhN8fvYgWxXj/Rh44ghw6NmWxYMJUd2Gr+n
FeCLnDLmFxoqEx7VSPd608Ed/TaCCrcBhUWifYo11PwDBm5gmzJFWmfDUX48DHbsu8L/30yau+w7
EQ8QLnHsQJrU2VIXN2bpqxXpV1NSpeT1p64R2dxzDCPZzmJ+D1+Ys6WlSR0DrQYZXVW6Da0RG7u6
mKNTDFYZy3/sOmTg5nZ0Wrs1ErsONmL/v7dkhvLuzold6q9KNBXAfYiRulREcH4u6qD42IqX2aaz
me6jVFM/Verr3MZAxFp062qByev7iC01fJf1AqeHWgfgY+nODEwlR9QOL7sQ59FnlYNSkEfL+K5k
ww8VCV5/YR2L10hxtTddAuqqBHSCmsgYEKMRyZNyNLMM5W+AKFFFKUyCqM0e9wigYDGkahkwjRge
atGSA8kMZE+9OCDbbCvtusD/lGNHiOh4jPd42erKkZp1TKq7cW8gA91bdQazmD9k+LWRVQcP2kna
SxlNl4oS9MsHJ4sBVxAUIVAvc1ULWsEVyJy03+ox2JUXxRy+/EY+hkN4taOs3mWUlBoLTNB5Cc0T
0OHMEw3vNDReiqDjgKAhsyQs3mYjQqXShz3Jfzvz5/QejpG7C5ja+NqCxNiywQIdqx6Qv61zpJf0
BwxaKVc1K+BSQGiayw6sOe6BTakBZrLMio6aUgRUBV1VQ7+ba/3J0pxbYTSA7viJmnKprNIjO1KT
kIbUI1k8gUIV/xeYQ3XR1KPGGczYt6e6iDfNVAA52HObOd2kU5qcqKnH9tZ7kIWTFZ9AHYfQeV1W
aB/MSZ8zFdnnZghwdbHOneE6023SryUqYgX5wOy44HDg2NGjPO6BOlzLpjyInWlcFfLRP1bp30k6
gc9RcI2jTtO9cr5oF7EGV/pjlzbYAQm0BXjbm0vbhs0Ejy7GAMLbGC1eaHcysiGtPjqlvyRg1O1K
kNF73VhjIukHxcn3tp6/k+HMwDGMQMAfMr12IsqWpS8mgIM8R1oPPCPK1ZUmlJ/rwPd+op5sSLZO
wd9L0HU8OQCb+CE/iQRr4lFThc5xch8zniiXiIX2nwDX+YGSV+dETW51t96jLFFMQDegYlzaFb8a
//tcWl4djniCo4BOjB5szdnNt1FY9utTg/7C1yfD+pSgv3suHigaPVvIoAlGZXCP8nFABmR6/2xZ
+w+PFDsCH1WTI04KBFj4vqkIe+1aBkMtYmEcSOZmPEWFAxVu07fqDEjHKSz2A9yg887hYJ+U5F6p
qta+BqfHzlrACUaKOLf2OvjwnkgUL5Z7KcLmCK/DkPm0CMhS/UoHF5suWDBRAA329MwJd6PISwTi
vIi6ataFtMA+A3VMN3x2lN545rryGomESM0AF8GcOahLdOp0W6Z6FPVXxQQxCDkdh3j8UddweZHj
0QUliwn0ne5OJn2TQt61cJ5JEfU+5OSuJBE1Ym1pLycVDA6ypDnq1mAGFM9+CGpT2Lqc7eXs2ruH
SDvpZJi7tro4wNkOAPK/huWlHSlc1Dh7dMFIS5KD0dpf8E/7lGalscVWIgksMYxQug2I2LHySdvG
RvukzcALtnvt0wDawk8zqFmEJUkmy3oGmav7RJN5Pyf+DFrOQ+x06nOrgUOqjvEG6tVxSwWsKdKD
z04agVIQZ9bW71rgLYbqG5Wztn2KKFpdg69RVMLCOZYGJm+OqVWp2zWndOXvs4AL7/HYnAFoiOJ2
3J95kRmpsTGuCkpAdWuzOuSqLuL5IUja4lrZdvmIshynCzckjFUb+KXU7VMjBOgDLGsQw629BSFD
ZSs1dwuREOjw02FsnJWXQZIzSN6IB1mJCv1N5QCSnhSFOBhRjxqVDkZyTMwOSMK4n0Jau8+tjQNA
h42dNoVzMMIeqW4RA96+oMUsRHJ/lTBuXhClrQJsBjKvJq5M0lumBdfKgEfsqlIBcAakATF1LGdX
C2hWqcyZt44twVdsRAg3zBmSenHOiU42bfUA0YatnhwzF24bb9WRmAwmkP6d1O9Iu7OOEW0c5TxL
TF6n0QRQuv2FJIwkiELQUQb0wBnoKZOkLxo3jaNLiZ93CkMNK7+pbB6krj6c4i4CHPDUN2/UuFny
OTcHfqFROzvOrm1C3achE2YDvFGavtgvJAIBcrxta1QhKl2CQBQYnq8gYAhIuWgWfJnILfT6mFUH
ktFFVbiJ2TAHETyO8PjGxnSeQ9cyAnOwUG9qwCvXZY4BVzU0RVwoxSbqUtA8qID1ErI7Rd33KBbW
4vlcVGEP4o642ZCsySNEy8B3biNt/Ss4ap9d1E29dlMzvHBjeEPtS/kV7xNr1ynAe8r4UmCnoONP
KxzqJ2Xq1M9lPGLrgtll7c6g7gXYBg1xwsNBIV7i0zqMGy9JnOpLls/mJZxQu0WrRcaMWH8UFXsa
iltApjy4cu15CSLDQpWhaIpqRPHRgFJ7cL5Zq0KB8wBxkxyF0K2FWJ4wSS1DZ95qrafVpizDCUfR
FEK5ztJqnqlO8cXmOVuXJiWPiiEADZXt9Z2d2hsUrWtPvcLf5mXU8HwQI1rKbNvisJTJO12IFLQU
A+/mzPprafTbOkzSi17h/1oTTYiS0+OUKy8kGkEtDg5LBymOHd4lG2lHPaMv/xwabT4kQFq99vAh
XwHjPTwx5FCQgZQrnbvsxrhFvoywlQulIO70nTDWAmlM2o+bi8PpaUIl8F4PWXMC/OKtgQ9fZBh9
jKknbbQJzj8HxAJSJG1JhuDU/XoPdqR9kNECUe3gvw4lgOBO/rnA7+wM0xwOZQN2RVH8obSmuc0G
kZJJrl85Xh3FAEA0wTiegaRX4FfTHPBk/UNGdh12WxslHdoXMqa15Nz543pS9p/XS5ET6SOCiTIv
cENb7I5Giwi1LFOvTtEUBkScRYBtK7EYKVJDCVYzxssnycA1gPNXzpJTqferkpbUnGg/NW51lNHE
shhBHFaocJP/GmHEjqnugUcGPrZKY3upXSOONEZB+P1kVg0oOyKNmIf8I7ZHWK/pNySzIvtvMNq2
NcAKU/cyJnYNgrIhBI6PABhIBZgA9ZJKBfcgHlIA/b6Xk5Ia7qRACniYJtW0FE0mWYgCJi8MO6QW
fVxDGlvi4nKoEwgBjf/18ihTUkaEwqTV3Sy51MNt/O7inTO5qJxmSDT/9Taksb1MGrgJf73zh6G8
U83Nnpes7HdyPbKV3wYpSFbSt/iv6kz8Nxj4b6AZCxAwcHRrPWMA/GInzo96MgG+lMYK6wxAdwop
NXdjjaxWW6XpVZ/PeuszA0E/FKiHtwnr2BJrh6kCqNR1GgnsyarigLry4tjW1ZOgHBVT1tXXKbNR
41w6T/Y25Pjx2sXyVKfL8EnXnNkH0KCN3ySGc4bCNMZqsBuKYZaz9gyOlgRgVcrwyUjc9A2OeNJR
IxZrhg5kVisa0jgL2Ia+1F+oWazwXUXS8UmKUsG6bUbpVZkV/WW06vo5ZX9LvY19EPat+bMUNZ3S
HJbOBTJkpN5WZsCeDXDsQsGaWIeMgQU2bPjouAhe4g5IYTiO5QF6YNiTDOQHNagdydPogpF0RolM
DZ9fAq45B6/qddwXiXHSQwMOMCCs1Z4ckzBhg35y40mBJt9UZdWe7kRkQo0mVqDeakxGyxwZu5u/
SHNd3YvKL2azuNjgldh3IJ8CHCyTOSG5shw1zwI32xbHd+dsZFZZHR3gYgSA1IhQVcU0/pZr62x1
Af6lAqKLDeDqACo/g+TnHOOtenY65mx5LzANFOUmk9pi5OngkWEULcBysHWkxCBtavDIKEVuQ7Ux
3KE8I3OdVli1DcriPd2YrG1Pe9jBwWdRowHE4mL3SrtbACDUIkfW0j0UKvKt1qFcbt0zkz7skviA
ncZTlZfhs9Yh6thUfB0Z/RI+zy0ewbXKUJAnLKjRNWTWaC722VKWuQx1orWh+TTNsR332Vam7MjG
9C8Ska0x4GdvMsVfR+IK1Iu6bGsNnP38FYN3yfHke45PwOPtO2xk6bVH7zl70iJfU/AskO9N80OW
zCBcGDLXRFjVNEFc2Vog5EqKxqOxnmjoTqZydguxwaAhaQZRLaE0TPdc5BAGVj4XzwOYW1FG1dkB
QrjIVjSqATD+QZEy7Zupj7VvJVr7ao1aGyxz2Z5ds9ePVVWpO7Vp1QMycGffmtQd5eWsyTk1N/2F
6yqqYZGrA9rJ9qqVy51FAg+4PwkLmvBhEbVW5ncLkKxlKofFxgh5XSLzg9JBXDVMkPWTjQHZ3DI/
RKLInWWqhwCGNeYnuQ5OMROotanyGsARzNdATXVyxuXWmFMG+FI5nm3Wn5CoTWb6h+3dLB3RdiUh
jtIJ2brbvjPAapAk2rkzQa6p8ulIImpAZIB8AdEoho2MLLKrQCh4qLTheCdbu8Dy5LuxQsLvCw5t
f9AJmJcgO+PRfLDxOzYvJPtVEeVR0r1OAi1MGAPVAxyXPf7PWhXFaeYYb0EiAIJWu+kONHM9jGvI
3hxcMIbc1XsiOQenyKRDBqgNPpC1WrR3wfdZcHdCvfGioEjUVoezixrH06jFv8iicjyTNuzCAQ8J
NNRbQFGJ6iJj3NAQdI/4z5WGdfx5LpvyXE121W9c7I68NAEPryLAdnIcJkFxNIKITIvUS1iYYrNU
qQFQ1SxQUWvJE7N1G+86J/9RNTv8bTR/ogy6AwfmbO5K1iVYCHDbFbabM+iQaiBva9UuRS4VMgGB
yk3aqASQtTejJHgPnqnXhIb4Bm9qskFdtgaErsjYkMIFAcb+lsiAIwvSjQUMlo0UiwN1R2eCiwuO
qcmLGbCw1zGpMiRtchzcOxDAtX0QDUUK/ms0IX7ygJ422hKk2Oj2fR1aiI1w9dCrlkfqMMwR+mrE
C33typnzNTQBD0IJhkVtj+c83N4SDUXOodWaBRIqhGLO8OC1eXufjPhTQdNXSI8pzFvgF9b6LkaG
iuXk4UkDgErAIp56cewiy5qEjchTeByHCxIVSJNFcAbRHBpKhZz8IFvXGnVj3sQma6rlDSVXgkWm
Kd/cmAWmnfFjkszu2dS6ukERAbraCrErqAYqxrZ3GpC0sMHrNWvZqmrHwKWoJ/U6P9Kx3epbVA+K
JajhcER7tt2XW3Lmr9771XFPzv61+w+dooXhDt/O8R9GYrem5dOMaJvoLo1+FPnEe5nF4YrvSg5x
FDUAsA6XLSmwycc3TYnHZlWjS5Y0XjNExOwysQywzi3Mf1BIY24DGcG8JbgR1wPAIP80MhwuFKYh
6e0+AY70mZr8mDKgDd/rSVOA1he+JIQd6Qlt2wgZ6bP2dX0gr0/thwQ9ep7XZvuOE/S4k09p+Zx/
kLmZ5o/2gGBYjghyy0ZgM9RatRmbqCk8ElLzfx2rAlVOTv+f1tAE1hwZ0S1kY7WH/w9Hk1DpT5IF
5YFThbT/C1nP29mvslRbSVmIYEVOo97/SYb39229lZtFML3wnMPv25kHcn9KZ+kcAq6ycsxuKxVA
tvrpUP2t85R8q48aY6pBO9X0c+AUQ35ws8o52aKpLcW+a34nSxLkBqIKD7hB/2b8n9cbnCQYGrsF
EPTPi00gJpk4q/8ci+y1FkRIpWioZzPgfFKvchnIxQ1m+1KGknKwHz0YqjmyP4cwOpCcGlpPI04l
GoPmpD6AxfAol6JeDiz6oOnzHgXmgGpv2SYRIdnCbLBfu0MGcvD+GZss3eakIaO1S+BAGYcz/d5e
LJJ8TJIL3S28zkGKPKovY+RyWcmS47UIHPYWcCa/sIIlgiCsyt3lxh1GYyIFG8r3YuKAjxDsYuu8
u+5v55GeJptLMZu+JBcDRlR/BMMSCtjnTeIii59AxwlufIUOb1yBTE4CakZCHEfK4gCaCeqTmKYB
sk3ZjpP1g0QEOk7y1VrarSujfDBOAin9x5pWnj45JULO8p5oTTllEi/dZ0VEgHFEQ+yXulGtF7cu
jalBfgEISUgTAr32RONoUpVtMSU/HuyKkgFxRgo5sEZ3N1QSTTeebSCEXPsucZ5asJ+KQW24ANaj
nsPDYBxwdCCF5lqq7aU5gn92DuIlEvIQXEBat5gt/k4sowLqewlcn6gaNnRzaWVHcbB+JLdBFr5H
tytvSH4k6t194vUjknnGJ4b0USxKRhxpi7ett83hQFaG7DSAYwFU8EmLqmUjwzsRVdirRp3aqTuT
lCwNJc5PcwLUVZ+EIKxBIjnY5ZYGBc+gRx5P3AhnsCZjC+fGDf56aJNmRWG/K3MQv69CucWjrV/N
Jwvwd6m7fZxI49r5o2vL5ayUee0vKHHcJKjzOk0itps55gCP+seYetTofQPuHRdAyEIpG5q2iLkP
MjksrKnYgiAU5ZIfduDiRoTL7pDaa6nDsM1T1eJI862RdGrnzjsAI4rhmTaAKCTqkIdQCZIenMup
LD+tDQOEcODWxp4NuJ4kdJIwO2UpA4BMb8LPnmSA10XgYjVMyZCEcBsCiWXWb4Y9aLW34QyCQgcA
sXswKD/fla+MojpMgsT9aiLlNEMleDjUALe7NNssdce/LcVwLEvd+i/kZn5hhTZ+GbTM3A6GxU4A
MVcv8TCrIMIDwDVqSYv1rFUihlyiYGqGj6zhB3n+moxePWtwrah50ZzjiLGNgaq5L3mc/82QQPJ3
VQObHshu+B6/t8o4vPO+aDZZ3w3Xbio0bPyBLdosPAbRUbmJpgGse78hBwMg9XipEb/2h1gTxHw4
DKO65yeBGE2pmTWu6keFmEyyiiujTxehBX97JXEReR/rhT8WoCGtQvdBw5WUbL0FYViIi0j1uoLg
MZNryfug25JzyeThVqX24XPRhRLxlUnF49U+vhO5slxvNf74wDSUWloU8P7aYbFwUPz4VPJi639D
TZ/t40J3/zdyLXmrd9+WXEh+H0CGBo1RI8BOPxA5IuSWoBINGbRClEkEjRVMg/A21u6qW/sD8Khv
SBs07wEcBEgtiOhZyJADbMplGUBpiuxvFB0KEIN6YPUQ0NikyqBfbf6hJsvIdS6aWGedQjLUf6KE
kdb81QbZdOHJBqERKEzctTxkrQcZUXOUz68Tw8FbVogsQtyGFdtxq+feY51J3nAA4GU2PEc0XwdP
tKrOwLDQa3cCaECVY4sDDO31fu4+GHWpIaOaI42F7i1KU1REUZfUPc9eVfDXBKGGAj5TQCszsaOn
3oNMSc0OSYnCBsCy/a4zOySdYSTtaIhEsdtSNPz/yAxQcm4aeJ5wzJxuOcmAplWO8fwnSdaUY0Uo
pUUDEJX2bkaUI3Mma0EpEEUNRyL+R34zYuzx+W4NPQVDxVjhe9UF+VOTNPXOneIXZwgFrYpgj1q7
pL6TjgMKefGeDJWtC6hiLxm2BtK+r3EFqI4o4tzw7LL6VqHe/EAy0lIThqzcWCg23Two0qWb9hw+
KU8aU0/RRY3S7Qoa4I1Tx6qr+GXiybIlPFQlAp2bl5fuDxXerIBkU2v3p16grVLvQQagZ8xY5zkV
qJCn2UBIwp3hf29GZBrNSAXf0tg29XC3tEMfb5ccjD6P+sfx0PZFsLQs+hwubbi1tb7eG2NVfwOC
MChEZoBElGp1KlAY5heDXn8DQ8iIOiZdfWpAMv0KmNRXBBadJ9upp3EOlLHMly/wAtq7Ijf4KTXd
jQpH+YFGBbCDkGkjFDNHgfpoMrv0VpUQjkJIGpIh2BFiX2Sp076P+t06JI1S1MVJYdnP2TTxbnUF
ULE26uOw5mJU4DWvbQA+PayeK3Dx0NXWlUmf0DVXU7q7pcTjcWkjvl0vIta8W36dKu+ZjNY7Wz+i
uKj8hOL7SLG9PqxLxHqC+HqLDYoydMgfXkFECew3F3iibuYmSOmOy4A01JACxHY46XA7Bq6eACOV
6pZbiVeBDytYbUjTpOHXutHtQPqAqUceXySZ4zEVtnh2fXiMpSv4zndcJjN+UlJF5nL2g0Je4HfL
huAr8yo1mjaqC15JSf4IbP+/al1XtiR/5JCUdqR+mCuH1CMySeqJRRfxAHiQSyZLaUsyBLXBXSnV
ch7JXDV9a8YyOjuZabyB4aBGakFT7UYqv+SmdtJ5ASjkJssbkauyxZ+pexxC7UVDtvhFjestKuSV
ctv2QFhyoxgnFsJTsJZ6VceCmYcaLkhxpJ0yIJvKQ67yAEqxxtfmeNGaPzLgT7oA6Tquz4LUWd7u
hiCSegNHBYJZSvJMSMGDAcBCT4IGr5jCICSG9BFfeB2DX+jgFG6xlxDH1DN4+X1AhRvq8lCP2qPC
4OeRDTBp4SZx0nHzcJYzDfU5Z4tylHKggeinMMY+QEyvk7oJ2IBsmogjRKiRt1kXjmfGx+nYpG8k
V4lQAaXrVgq4U2RX8wicFmMoaqZYpmxysPH4VCkVl810od5aUhU3AvBVqKnY6q7Oai2++nU2FWD9
N2VXtt02rmy/iGuBM/mqWbIsy3ESO/3ClU6nSXCeSeDr70bRMdS66XPPfcFCTZBiOySAqtqbosma
+Hmxfj+2Gu1Y7wwb/KKNnC8AKOivnhoso6o3Yy2Gremg6WEVW6DeA9AVKiXS/koDOUccWICdOXZH
bcj80UFZeu6oJCFiyTHmASAeGJBnPFyI0K2IGmbHARp6CpQ+0hmz6HACtv8MudmcAiBIH5IGtdIo
ShIoUOvBT1oXcoX7D0Bcen115aBnUcCWgWuUEUBYUrYaAYsFSgF45NEIyMthtvZonseBVunm2Iy3
NkMRuY3CrUfu9/5jAB6Cra+wFQRwUSV4P1ygErX49XVpWp/rJIfIeq9aT8AJeTTSbCWAAs5XaMR/
nyndBK6wK37XKQ6JgDnuiXMznoocB1PIeghnr/UB4gwlmSWaXFZWHBQbrfutd8DxOAWkbHsSuQXu
cWFMewuYvV9IxO5t2pujB7xFZUXb6nwjktUWsv1S/9CLZ6qDmb5E4UfFWnZlsHyxBD9K7IXVdySf
u29WUHszBf723zn1IFYF9cW8HLn0tp5ODFOANyoAnq+/Oz+QrozADgX28+vv2Zd/xS8nBx84QHIK
j0PR+5fRtv2LQxh5oFZY90okHVnDIG0fUW+xIr0OIDEE0pi6dTd2ZIjdbrQBV1OYB9flf90505pT
jKRENgEhVn20qHD1EwLrez8K3uA5BOI3p0CJJK6rkgtyuzlbRWrKQnRn19XXhOfJxbVDZ0IBMqoj
a5kdSRei7+E9APtiZ+00wt2Q0g9lb2700gW2Z2vsbso1/YzpgLT8VKa4BrrFGL7e/fCX4xRZA1jp
x63PVdrZ7JIKcNjG4kFutQINTmrrDJYg/wEcOaBqY4BMTlCCF6uBZqPZs11pcfxnVVazr6eL9mNA
zFnnfR2iJgAGitDWMKlONracJ9LrhYeskzszLUa0R9loLgYZYq8StsShvaRIlLhgApD84Xeju5ku
0b/WomVSWaEbg4K75v1DqmxChkqIubPWfelnh7Y2gM+bBsW1VwPNAM/1LYrT/EQSOrvLq4OK64PV
cJDcf7iRYZqbb4bAi27gc3ElVR1yQEwrX2nWnyPhxcflKa5baOcWtZdd5dtb/SagBzoN9HwnF7NP
HMWgMS0vCzKUywtlitF9Jct387tSfQK56w8gkT4Fb/UnWQdPmWFgg2UFAOGPprBaLXICOozHrLYt
uaoMcELVlfeQshaeaEsFhIkyB1aTAKbO7jckkmEJsYcpe3DLfne7GH0Ot5GuFkkr9zerCX9E30L4
N6//oJ3Mzbaqpp0ObX8c4ua+2f+QL8mxH+EPa/xx4+KmuIRqUAeK/qS8Z7jJnWtvlQW4+63oiZ+q
d0OihmkGB0baV3uQ6gE37kNPM9IxO35iSJczFIcG5zDtrTVXwLKxGoYRODOZ0xaAvoZoI1t7Y2h9
HM9JR8MIqqWn1p+qgzbQKhSrDaWBeuEl7m598gYk49sUZSCQBSx8vOmn1kElGgZw0zvAZbXLh479
L+MAeL6HTg3ki9MjqpNJJgtDLmAFtJtsR2btqEW/8hGiZZrRYPjtsJVO3C0LaoN2XoLjUPwFLhx3
O/mRPNGAn/2Eq1UlA/B7LACJA8Lpybcwtbkl1S/nl8O7Ca4Oa7rV2KKZ88a8BA3L0iqeVtVBtJwW
bz6eLEv4/cff+Q/0xSiUBj/aAe28PkWKw9JfmC9RiHMKFV/mjexa+bwHfd/Dogvu3CmcYmhGZppp
g5OBJA3ZaKyLTQ0wJmi6aHUQ6tzRqehYn3VRW1qF8bqsUA0sqDDu38vYFjsVxk3SbU9lM+HvGnVx
FKIL5n5bQDfR4pXrDwAXzR8APPEqarwwUaMynplifyamZxqI7plmZIgAK3NqG7G+0//Ol5YbEyvY
gALHWP3rmnexH18HpBDlGV2kvTEAoS8L+Bk329O8o6kz5+m5K+wzWJP6g8fLiateV75mnRQbicYT
sKaqGGFOHdJ5yt1HLiHdTGacA7ArTAFMZUvjWS/nhvh7Bo/IihdmYx6dyTZXKHONgO0y4X4NRXz2
xq/ROLDId4+gxPycW7Z/vnlu0VOJwtCmZq/1g4tmINjzH5dZ8uUmVLtRaMcKG2UK8F0+lh6Gy2e/
f6L+IosHMo+4qMCLw8DDdN0kwngs/fJ2mKbUOXmyPWi9OySRXJHcutMzTgn18XehbW+Ym5ZLD+U9
/1iTnIFoYuuF8w8PwVHHsLJ99mygReeoQ5eP7dWivBluFz236H/ARaQFTJvcs6wTOu6s02yiURC9
g5gupiIegJHj2p2/FThqHPym2FqB29mAT4MTmWl2ExPMAwsftGnxRwftKm66JGzAQG3a6LOIQUAe
48D00LjjFvAxFaoXMTR9UF5I/DCSq9bTjIxA9Nre6WkNMuJFshjvwg2wma3mYGhRZeqvMjvk16QP
4k8lGOnPniueGK+ST4tKVv1eGB14B5QHDQafJQ4QQFREUvDdj3vmVSSmDTZpuHVZVl9Dc1rpoMwU
0XFKMxzo7TbL1sBpq7dWJwoAw/xaxBrwtkabj3ukODKYib/yrSq9juPI8CzJymkEbbcqekQJ5XlU
5AEG7rIOJSufSRJdXts7strEKtA4XbeekrTDvfWvENcYx+DRDuadjUbF4+K4xPQBLzeidZtdF8Vg
qShc/2qih/9a9WinAYVWtyXdYmim4mC42AdrXeVYKUAV0qNWzWHvA1/DRSPnLC+kJ5UFiFZQz9nt
MVYf4wPxypyAs6f+Mtg053go9PM+LkCestKtDpayIFk278nxxuwK9o8YZsgY7T4f2l4tfNdVQVa9
Gn3MsiRZzAJHzJv2C7UC+ehVf3lX+Jb0rV2TzWB1+2ffhgq8XbHuV4ERd6hU+gA8wxUNSL3xTCbo
Mm0A8rX9WFq4hfgnQhqJaKp+QeNRdCSpkhPuygFhhzpEIPhvSZkZpTx0Sw27lQ8uYGBj7Hud6hL2
XnByFFQeKugnkE3LZtGVLohCVqhnW/ycJg1PFEXDb/Sk+liX/Eml1yXdItInAi4RKEoPuB2rHsC7
yJ5oCFFN/jTsaG5G/bvWBgfWQxDOF+1IRmtMhj3wtnGN8bGCVFHeNEi8TUxrc2fo0KmG51Aq9np1
ijBw6VcDePQBGe7mse2DjbCr5EUaNerdqmE6kdgxwP4W4/RX4rDkhVRAo0QZnGHdeuSF/IuMIPyJ
XzoLBTO0BkUlbeU+fHiQW1sl1x7dojVAQEZgwB3dHM8iGprIep9pHR/bBJgdKNEhXffhcudcNVG5
q3kFBNqP9fSisncUUTcHorWP2k6K1UtpPx2LVPnN15Pz/Ppe65/zeDgCaB7vCnphqCFVAxghAC1G
SvBg410T1ShyBK/8IpHBRRkb3vofgXqdSr2jyEC6m8U6vS7yiI29vnOloBun5YMK/4m3oJQDNa99
YmijOCX1r5nWmYAY2bTmAF4e5aINrTeExaIky535/6XTq1JYNsbRf7W0CSaByUhQRFwDhIOjHjrh
0Ven8PpjNTK2Ldzu0tdNfQZvypmwcfxgmq8fEsAcF4lgdJIYz+m8QJ2cxaeqOi59sMANevBGix9D
kMyR6qZ9tu7s7xkoIpvsgeNkjCIzPOdiBvCp2qiOJOk3Mr2MTWd0UYreoGTt15tdv+g/jKS6C//X
ZVkkj/h/avTHKA67vSMFuoLUYI7oD5JqIDGN559zkptbkhiuGBY9ieRGAST+F7rYyRsgqqjl3z/I
hkyBeh396ZaL7YkEMhAInmbU7oAyJMzzCLg+jplshNL1zAY/EvIU/gMNwhuqfdgVX7QK9YxWsllW
oKk2ZSUakmQ8iI3W3bhPrTD7HX0OytY3jR3gbpoB4j3jKMxZYEsIg0Rjl9zglNxBnWgfHUKzMYwO
pe1XB/Ig1V0o6Qj2pLmDStEhv/X5WJqsd9+gHTx07NrOd4Jv8e0RG0ua0lACe8oX/ExCVQf1iO5Z
zzsv08Fu281cojtMR9DsfhkOmsoK5xztdu9hzuAp+N1S9HGNK18qRbrXhXX2KIYRSVcZf6vRrMP3
tiMzwB9isBKRbKyRxZsKFzqPYW7OQPYNKjGBZgCBhT9/ay2U4pG3jiOj1r3xEnsvUt6sQ3IkBwEG
L+wk1pXvNKep5Yb3moNOt8pCeeYJnh3C7Ycv0kZyEoni6CdQ/3ASyX/mPOhWbhLmn2sZVLsOAM6o
sGf9Pp65BHaikaOFB+BQW/D05EC6LizAHvXgGgcG7nevcgAFhnJ5MDrErb9dZOUduSnqdJ0q3RRZ
F11QJx9daMaNFM1WKGDbka6rahfsmzX2YWUFSEHtuFgGAF0V7XBp1QKLilYwkI/ZLTItKybsGGmF
RanX4WILZj3wN6vvQR/EBcDSN3Ub7j3W8TOo0jpQmKNZzQTiyHnmr/fHUDpBZmgtRNZpdoCAO+FI
q4+ggyVKnBkTsfLbGG0UamdBe4Gh6vYZNjFPpMJlltxnzHfXenuRAN0mLzvQ36qtBHnoNShKrZEq
D5LaoAQasPoU01b8ghIZtLsCuHTg5skCignpqXSOCuNo0L7/dNMeODFnAENCA8cQjsDWAqvzDqUb
A7qduSvR2TsHO2bYDcCq3Hk65MAN2Ze1e/CENE80dLMM50Vmdo3qwr4LTACwcg4khQ8v7U/mG89l
SnYyaU+ahfZUBw9aaTd4rwAjKfb3seUdKMSWjrfyGqD66txPIErRn7WsE1sANEL5J1mWrFEn6myb
myjvWNJEYwGe67GNNgARxI2GX0QXPdRIJTym4o00oizR/ytm1MFbfWPsSdl5oDFaDSkoK4EeF62i
uLgMUXnyFKgjDUjkejfina7P8Yr9zy4UIdIeyI561btlSHQ+PnOM8vZo1P4S8K/L5zEai9q5AsuQ
uvEDn4xzatUXItHCzqxcaQvNyEyOJNLAVbAWyYqiFgRrx7s4NuIme3TZH9rjbqlWMNwQ6m/jdt9d
G1dwVKGru6o801rlAtUcS/fV0nTVzY23t/zmL6rXXXSLvWtR5NzKAYxJ1MvVAzYBFEHIJ9cEjDIa
Q4urvioBzFCFK4YJjZ8bUjop/tJ3yE+BRVxRp6ZG7ps7XzWVLl4UBZw6f3Xjv6w3NGKXWdhOTzVw
H4BIXaBNDNmnvGrGS6JyUySaFgN1NvaIW9KRVfvZrP/EO0uCJfRXKM1EAVCTwYyXJbWR1tAfOLRe
jErEqtiDCdQ7j1lehrs29QMwsoq9zNKh2aATxzsvU6/O5KoR3N6as2fXl0kBrDGQX0eJmFGfgWfV
yuxBS00xtGTLe7Sgi/HTza9uSKUZbPUv+eZv6sbkhvybJyWqlxq819b0S18WufujuIlZ/sAqFxDU
ZizCTavQUpy8BOyKJ9qfbuD5u0Uki+dl85lmkYJZITGPC7zMqhxEJB86cmkLHL+WFWMOKJmG/0Ee
JvB0B/SR45N0RNOjz6qP2GwUeJ2x8sgUgk6Cp06fGv1p+TuhvwPAYaM1MoWlQxHa6ebPRKgQkjN8
nW0Cou0IvI1oZGR9vEYtDN8LEXVr5IAhG0gnHIF5BPZxki3emiqD/2kywy5ej+Y0XMrI3cS2nT7b
bZc+T3GSPrcp/km1eZ14O8RAg2R7gKGzR7KRKwumt2hm0WnxGEYm8M5m4kBr0ICidiR8w27eLZ/V
4gyxbVEssXyYgd/EJUrClVVbYIhCrwNuTv0W5XIxuAiVzu87GJRIM9LVDS4+hC0e7tzIyFRUnzvz
fsrYn/+6BhmySUYrztjFTYsBPwcDlXv2zKuNkc3gEryTRZ79FfBBnmevGa6drB8thWUqlTS3LbZ2
YIfsInOxeW3Czhl+oqCuNId9luO/8xDiD3bvB7INn/LORClbDLIAQ0jVzuucUTAeHLDPBfZ7pFC/
aUCZDzvLKM130QSeYFBCtCu7qe1DSFUigIbO9zbgbNYGyYDt7p8K+9XnMzCrPQ93n2PifC6qoN1q
Oty5mdGDNI9PpHIt7p1zXGySRLy6pTU7O3vocZZQvLo0eK7r44ngoYLAMrHpEHm9G1BXd+1VyRSf
WI89NkTSoTAqvhaj/1IkE174Sk+qwQHnY+yZn8l1USljhXqFtW2MeC12YRasZOBGT9maHMZ5Tq6G
wfPHlLfb3raqkz/Uj6zG360d5rdDlMbtbgQo7OrOYCo/MwRALweW11ZbyUAi6G9ebduKDrRwMPv9
zeq989i6jD3eq9WXAfXLo+2BwjFH87nIuA9O5t5/BkrSbkTv74UkVkj5FIHXFqg0fbrmUYws7GD8
Rf5e6/rPgznGexz0VF4E4WToe5DC1tk07Epc/af4rw3mJJGz9EQh4EvAucHz3W2Ujnh/OnbjnmiY
gwTYr1K6wJ/FjHRtHfyNKq95a2k39CkBu1356TCa3cXeieSil9Gx/7pUwPIAZ/giAzhu2ABqkVps
9DBN4xqkCcORZxX6p8kQlq4THqgtx8PNZrUirUPTqkMxtjWUX+MJ9cplx9HMpJq3l25tmtLQ4oox
jZDfoi5uUuGIWD3igN9sBnShrBo0H4Vib8doXMbbizff/GEGEhQDDnEnWf0tLOqfQIQxrxJPyutU
RH+T2mSut4mHyTu6lZ1/G7dhwIojqllQOwFSmU3VloqmxbFfAUz/6I4y+xQ2wvxk99VDHzX2a5a1
HBSrgJl1/ar5EoIUUXq5eRZ5wM7oqGTLjHR+Zk0PLPyhbVbUNtswNE1QNHXl1apfURYNvh1VqxhJ
DJbtdttZ4nFGOhpwvvlpy8nd1wDjOiZiBMuFE+PUiQENJKCH0fJcTosLeIlgyD4cf+OiVTRLTZ48
tsn4vjKtNKG3XNYAMQHAQq+GQWEpuIS6QPIy9ab277ZV9JLUyTsoeg7y1DGkK5GrVJzP1yU2BvA0
SkqqrW21wH2VDnYrXYj2Bgv/Y4DxLrz6koXAKwACM7mYys9D/mWLk6K1NVTNIsAyCvOlbHo2bovq
RBt2wMLMuFSVxb7o59u9fgKiwb2c2LxaNvo323uakvtYlysWzs8GECrATQnsX8MPwU9sTXsCASYV
R9f4rk5ltyGRDF2e/Rhw8bUVnUi2o111uyErzVdg3J0s0YIWcBqRXpO+/VwkaXT8vz0AMlOtHWbK
vZM55gMNskusZfafdYPkL0j6NzehZmT8cIyAAQ6Xv3dN/bPBCsf4r9Y4zl/FGDlbcEnbD3Fg/lxa
ZMPI5aepUV3IFoAKcZbyznpA2xd+h0LgKmdGV8FZdqA6h+rOA8jZtzp74qjXibtyPyRsBt6IMV8F
4FD2Xex6q16JZADdRnkFOgUJsdFUESowkFUtkzA9AG38M7KCL9YHmvjoVh5KPQz0uH/oaJZMDhJ/
luECxv0X9DjNhrJfV6ByegR9E4Ch/SYEjmTOryOJMkpWdovCdS6T6jwDgvhcun2FjECyyZSK9ChD
KvPNzRTHLH/FQEq5CfsQJnJN68wAaJNntmBrGFEImADocFCQ3stMPfpvRGVo8ijZ+J0TLM5VKwFq
SN5uU6WoEvjnEq0SSRcwC5C1g1py9JwQRHRqeqNtaCkdwAqgaryDFHkRsDvpbm+5d/xX+GR9T3h3
tajvBI0KG+jMiJr175yn1loHQ968dSkyE2Fnvoa5402bivNkV8TRBGShWjzc0VC0mUT3agnKYvQM
ueFqkclTNugE3yH3I8Gty8TJ8vK/wkJELyjA7w9MOOa+C5LiyxhVX9M4LX6gr/4vPkf/7oAWA6AN
5+6+jMb96A7owXHMNDl3o4UmGzWL4yBDadGHTErWgs818+1he2eYeZ8AHhYD+c20IsljhvMFKof3
Y9cNhzEJTsHEcDfXgCl5SekvMiX2l+w9ZfONhvX2mqZIFgBvgaZLdcAyVRmgnqmagiVs7FHfMZks
whblI2CZDmZvHoYiwvYnHsYX4CEClwOk9CCVB/ZkJ0eQnGfOloze3NhPoe3uyRgn8C8zB9y1+Js/
ka4MTf9YdYGNqxNYPWy5rDrZ3pypoxQncemh4uSMB64J4psg+ZKMO2IeIGGodsQ78MvCFIb7L4Es
ngTWQsnBueiXPRqWUN2HsfZNGzDhyMLEIcBUqM2JGpxyXB2nx3Hssm0l7WhlogcIRHAg8a1X0n8Z
JfJgLtpmVq7C5yZRKITwQSTIsykrDf3HTBvILxxygIr/5xBanzvJsS2rERWesXhLgwwXsm114Ui9
XroAhQuAKSmdB2UASChS5g3oLhfzhEPlQw5DBmaHfR3G2coH0uyDnf+kNlfd9bogB2m0oV9uN+BC
ZKQwwh8iEZcDo1rN9tc1tk6P98UagxSPhjj+Lj1kKFvj3ySddHCM/Nijn54o5wRywB+yTwGYqnAy
NKRFmfZbl9nFUas0ykWYW6qlqxIjeG/+EUa6NnTZmoW2E7bAUpkThajQPksFE2kP9fdpQIWvj3vu
ZO3F3a2YyuG7KaQH1in8Paw/nJsSEJUgHGl1fG1l/DnK0eXFreMYAlxZ9EP1h2X/TAY/+VNIsE1b
vPEfBhS8XAeG2uHK7pI/pyj+lgBz4cXBXf0xfG7acUBlFnjHij5NrxYujHM8aV5IZUjzb7fqQLai
VD3asnYTkgUoKIRoAExZ+5MHH5wb/85g0c6NUBUWgEfpYWpEt/Xn+HUa/fbcZSb7JP2uPPMie6vc
UBTrwa7ddYSilL0ZJ+anBPgLn5CTINvkcMBGqU57iqQBkOivthfO6ypoDr7qfgKRtPlAMy0yEaNr
0DHd7Z1Bi9p54nl1SsDgRJXguAcRyJR+Ti0fxBi/pLas5wqlJ+q/RVyvCUuTSjp0XUcaOyvPBri2
rijRbnFrr8YuZ4psQIDkAQjeUoZPoxosACkA+tg4eQo2gfQz7n8fIst4IJXWNzGLwME2TBvShcJj
ewmi0Pk5Y6F1Qr+Yv+Vmzk4B8NiusxU5q156xY/IS/Ytq7rHYMAje6FZAM9xv4k8sMASWQJxKfyO
WoGs2kWUplz3GarHNCpQTDBAJPcOftO4XFewS5bhb4bOAr/uB12pRgXSugU5SMtB6r3HaYAgmgEj
V9URjuzotm56jcN+J1M2vuBqfHyRgGNSyMzRcVY6L0DFuZt5crVYlY7P/d4BkewTqQoLhe7YD81b
EvO+dfEYbutDn+CCuovYJxrGsO134IybNn1SsWJdms2lRofj41g15qfBsYEw7bT8JqIJrWJtAtHq
QAvgIJU8qzWFK811F7BvcTBZGz+xjQceTdnVnQtvNaFN4k8jSpCuc7qvRpFiwyBrfgAkvfklrfor
OYAGUK4S1jjX0gmHhy6X8bZkQfJnh0ZbtQItLWYebuZukPg5/WnknF+XZ0scfv9XiYffm7znVzEk
eEYhzrT7PwOgNey6GmyagHCtcBOlNkUk0+CJaA7OAFW5yMK196Rrhp5KONttFznlaz59Jo7v2E7k
KfFsDnCVULz5vp+vh9LvzjMY5V+d4MaLuwG8Bi7erATdYdqrr7+QGlW34lQ7Sbp4yTJ79ypCsBf5
rNjNphxBgczRrt7MyUtk2dalHsSJ+XGebBqFbI+jJx1Cl2PryAqxZ0P+XR9R7w+65CLj6saFzq4g
08b+zojPiSK8QH4Gdxj5Ewm1Yr8waxC1IsUKfDrloA2s7tBlhruOfebnpr+K0maVou1RVCidMcet
rg2+K/+V6ONFi/v87a6EmAIydGnio1I0r5HsF0UIQMo5Bro0EI1Xd2vduBsyWeOSzTtRnF4biZhy
g2Y4bEfzelq58cCvABMLkL4emrXwnPQ76I5eO1nUL1EBlq3S9EyUM0CfiWqfjoH7NUCpxcECJs8u
BzP2dzmsAzmyP4C85+565tcH0BDZr7gl2ZAdjIB8a+CS+DSWbfZ5CvpPtJ4TFwCPHYvisWwd72pM
BvY76oMs1qHHOXb5Fc2zp7IYAfIkkbh261q8FX3nbYE4yg+hk8k3v2EPlozql6Z35if0RSO/ndjv
bqKd+IHEf7qx3H122mKDPcAOl5Lu52FO6gsuDIaFw55HyJ/GUxkf6U/UgRtoRU0U4Y7VxuG28eKV
7deklO732ge5cujk9tPUTcWjCPEoJYOb5Ie+7dPXoJHhvgCm+V6EXvgaz86WHNKaZ+iBrOUZwCrd
1amQQBYic7+jyvc7R4P1i2Wn3anzkE4nvYdWRBTnfI8Lw9vWbu0fe6cxXty5/xoh0Z6UeJvPYKL7
1DtyXtcBytL5B8G9yLIHNoEDgVR9mQyXGg+kNLXAo1G2SIaP+P2uM9AfZ0jcY4ECBMY3C+CW7L9Z
gJaP+r67cCffdQqDmvfYVxeBeEBVevU4KBXpSaQhbdAO2vtztdY6mmk/IfP2PDNw97abIIqmk95k
gmrdrza036Thw8UnblWP2Fb17vTDB/d486lykr/jzMO17cdGnLbknDh9aE9Oe3Aya5Fmi4/ewcd5
xNejPycb7UhxjheBdmvJ/1gGIA38Ev3CcdA120R11DiqoyZVM1cZfAOMU2QgHVm1YVINNqTTBhRx
vEfE3FelnmmGU1nnVCj8owYhy878dQq6w1NmtMG17TJ0t6o7JWvGDc9kmG9ZlYTb33kkXruv0Qj7
ZhseOpi50W6iyLH24IA5Tl0mQTI8RsYmCxJ/mwBHs8CeuN4UfpBc2yYzP41VyY+ia1A3Qt4ohWxQ
yzNUp3hw2KfYSOeLWisWJfJYddntAnVZq69zlzvd1LJ35oyb6+jD6ic9EI20o3DLizeg3o1UgTOl
63LGhajnIEXPFVkpzRz88fTIGGk1iBtQ0dEVhdgM2G2vZ3QQSWRLfoUhAh10yDEpSlNQKqOdlozj
3L5HtMpCZjJ4hXx7Pz5g325u8PtwLoSQhJobe5O4RrbB8fgXbBJBIiH70nJgCJPbgqmUKefAzfIN
KW8i4CzcKF+czYmnl/eG6KI59p017HECx8YtldegcMK/++m7H8SuKjIet+i2nv8C2tN3NzCNtxaN
z+uin+LPMbZ5oBf35JObcxwihtpFv3fWnRioHA7SqtEGUbTBdsyqcec2BZKnmQn6EMUhAiCr4Fgb
0VarSE/D7Phzv7qR+1HiJVo8ahUhL1NswtAWhoq3GS3lqLKPc8Yv+Ob5l8HIwBblTm+zkXZH32m9
zTC30xsD2jNgoFP5yMA79CWYkWpVboXvgoUoDUATYRTzWxWEaEE0nBb3d+h0O0ZeFa0roC48phWK
ZBnHw27oTKBSofY3yMvsGLEWbR3kQoORxrj8bzJ73XmdM+4pDvia6uHusU0yWZfKCb82CZ73wYC3
pqV6mXOJZyuJpup01iJZK+UcKWemnO9iyZpk2QaYLcjk1j7gH5YxQdXLr/nkVR/zAuwdHrNQCxMO
5gMNtrr61aLW3caR9iN4+Yz/ZSentMWRRyTZQ1LG9qM5j7g/ZHGyD00AoGBXBCUNgYLAzVEc2ZuL
Qmup5CKrQWqSI3kPKt/fRPaTj7tPdJrjZflrSSrpKHD4FqiuB227C8gz+hjtgm5ivo0dtP1MblSt
faDnIasA5o68TsanVA3TgGx+GAPDmAw0oONnfCozoIgndTAc7iK4SN9SvPaPdwExUuNBiYOxXoNm
xtTuIi6mM0ldisTmivvZysOVwEX7lpaJCiFU4PRcoearAXdkgOjFfnYRSRflhcLpVUoy33hjA9f7
oKP/YMuKWViCQBK5QyLPIsNghS/DmLRnUqH7Ot2EPAY+Tev5W9tBMgmgPNUj8iJ4mNJUD+bA9mZu
VCetopmvnsGLLmW3q5AhVNasPHDc4XwKoxH/940WGWF1sMP5ZTwWBfYyoNMEGU8YjhsT7ZxXOvsx
XN5vvcQHOwBIXF8cMy6fChkek3EA2+zdUqxuxuNYWeGqn/Hfo8gsb1900QE1QMkLSBaTF6f3cI0D
vp5943go9+8K/pQbweIh4m/ohPNyYE9FEYD8anCGgfwmAm4T81A6X7HoTHKZ4/c3hPG4JdECQ6qx
I7PAJniDq91mTWJQJgj0VaCO9qv5h+MY7UGXJFIxY2hZ+O1lVbXHyxTFKUXP0v3koytHVImxlCt2
MVizqil/432Od8WY284FZz7n4obF3ygo6w4kaX0xzvyI/w3fmNk5F0sNEXhhH+PGL75W/vA1Q9IL
ZUCrmbgxq8D+0mJn8Bb1hlxbFhfPAM4I8Y+L5MOQuhO4Akpj1yLyGW3GOO+Kyn4r5+7rnCSNWmds
Z++bNKwXulJAPcJr40zRjiQ9aGZH0tVh6S0UkXcuTR/ex3uoTh0AqUpHOQ+Jp2m1HPfa1FiVLUpL
yKKPgLik89cRiGAUDUf3ZDkoh3RxL6aZ1dCcap5BTbwvLEBWGG0R7BdaCIH++BgsrRtArI+fPZGZ
j2kh3ljFo36NN0julZ+JTQLVHUB8qepHigul/ftlxkBxSbVhfvSzbjpwM5F75J7aL9bQgj80Q97A
SH+ameO9LA7eiNeIhys+Zqd7M2x/EM+7T+UhRApPbO80kOXDj1QdisM2smhdvA2aqklAuZE6V1sN
pSl+OgDgOU6+bV9JHw1VsKm5NDZaJyq8MkMbv1lcHhjRihURuwboY0bQ5DvQOL15s1DgAmdzxg4C
zNCW9Le95OFpstzgRLP2N6J2IT9AUL5H6LAq7VZtYrOj9vWn9hV522aH4zhDse0/P0L70SdqkWZ3
34Ji7/xmEMCt7LGt1p4CWOw7ZLGKMvB2jhLBmzYtA1lJp13wOwPeTasQAbUjF8DLpBUopOtld8Qv
FmQkcyAPwqjFkbUu6kvCftx2IQORnYNdjG3nyZ9+ah0GPwZ1rROi3i4w3R+gTgZv0+zbXxp8002Y
h8aFVgJ0qDjmYwqqirActxaK3y5hkhcHevJ7UZii+Ft+oSc/DZUj6p1bRe1mYVD0VSkzaMpRkuYm
U7aeE3tlG7y6krfdlZlewEwBt2YAZ9g1AHDl9aC/wz86KcX0uCF4DRpuAE/i2v/DGnL/khmx+QnU
7UNjJy801DgGbt3UsbYpyplesAftnurye1XmHnaj2Pds+gio8ossXICyz4BrOoE3FHZgJ65E5kVP
AefGs/DxLYJeou+/iZ7TwYqegwrcu6WNrAyJ/8PZlzXJyaPp/pWOvj7EQYAATZyZC8g9s7I2l+3y
DeFtACGB2EG//jwo3aa+6m5PxNyotJJUJouk91lMA9NSb0RL2daM8pqA34MjaQOSh7hrdklYIM5Y
Dl/cirb37dT/SqqQii2TxS7tK3IJ6nDeDIyHX6fxsR1r+Z1B6B1nXPZX5iWwYXBw7jIDNpAEot5N
QYjHvM+wQE2Cxo9X+BrkxRBLNpg0k5QAZjA9N8daj+6vBnjbyhsSzhlnssPP8dGuHcwjnOAMvscC
9BJdcPZxUsOx9KFKbcoevEc2c0/auGqBRB4G0DqD5ItyC+x56AVHaGz6TK6BzeoROmZ3qeA/YKzc
vNRD0uwsPYfYLlfQ0htrsfGDdPxSimFn8cT/sXSlnl/fuuZDpYER4/SEyNZwHTk0CXwIv35Sk13s
WTGXO6Ed95Nm2EHRuuJ3phW/piyZ/3EdVNi0etBaZSAiL4J70J1jKuqdbjhjH+gioagJxP7vum6R
67uV3/a/5ScoGJwzCU88N2zoZcQ9Fudcy+918RLMofPV0ZiyV3k5XUZOpquAJlZcQ6Z+ZxcZ5IqX
mBBbJM3pUOEkTDlZokUmB3tRGIBPZIrXhtBElNayyb0/hKrTeUd0/R3fSgZSOmR01sTUsUUEN21F
uME7+FeraeB2/pgNXXYgIZ8R9u8pgjpQJLn0s4LlVA3UganDvOlXg8lp09tkqxlvFUkLOI4POYTC
6hLxy8U5HjGS5nFBot7qvMVffq3D1JgfO+IjnLX2Mc1VKK0rLVOgmpLpGZpN806NCQKbRcHvrDqs
4dhk5R+5z382C+fEcj4MntX+UOCgRcBizc8w5Jl3zlSW56JAXBnY/hfHGtu7GYG/9dREVt6q1jMz
VcoPjwzTtuvf//Z//+v/fZ/+I/1ZPVRiTqvyb2UvH/Dzdu1//p3Y4d//pm71xx//+XdAGeHL47Eg
xF8XFuDe0v7961Nepkv3/5OJpinLrnKvEsjXvZHaMbI6xBU7m4DjuFYZ5Z21eFPfyeHTgmf5Lii6
/CbIY3q8E/sZGIPAK/EcoPuS4kJ96BzkiCzGeJ0WF+wx42c2WZg4FMCFoY8pmgRWF0XcF/ZjPnte
XCFe+RUe5TG+fv/HDP+gSCpLfbAQg9rZLRUnR87dvesVeCY4kH8z1j8Wxe4+1nrp4eaoZ8pYWaYH
YaKXa/nmwIeZTBKlfp4djDnenGw129zefzwt+E5Ztg3PCAVAoik3S3n2JR03AEtblwIPN5AuH8sw
dB7zDFbozRzcm5Ir8+l+6Po4SBEwiAdIup1BG/+w9nfHgh7gswjKt+ki20zupJ9UG3MAk8BjiG+c
aWp37e/PsWFoHjlZkB5vh85L7wkiZ+JiDm0TL7+OLIdCFcueTXxhqKurwEz2zpS4sgncfhC6CJKx
iv98pQX2P11oQJeGwAv4zAuI4/p/vdAaQdO5SJm+2oGTno2Pkt9MKruZL93clSqw+/Ic2yu3ZjjP
nKGkW/a3cjaQKtv8tY+tVdLuwMnE081IGNp4vR67uUujZHbkg1E0NA1FN32HdJh7RLgAdk1zTrYz
LqqdlUaSz8G3cnmROZ2n7jJY198x4uJcALwEvJHubhrfNOvzq18fqwmUrH3qQpkubUNv00E9fOdC
1whsr5pbsYk2QRUUkHQTWmo8AUfRWd77AmGWWwl6wnrfpKK+wDi0vnYOwIJmMbes3iq3rGOYjHa3
5dvvHvZMZBWLrEWrl/9qTemXP/9UuPXf/1Yw+MHDwAXgg0F5NFja3zwUhsGaKumF0xWwzCSedHgJ
mGM9O3UbXnToqVgNKXnFItSNQN1V194t1JPvWC+mPsksvtWVq4/YJXQ+Z9bJG3vyCkrfeJhzJ9ma
Xj6Wn34tgm3at93BE6q9L4E72S6B1tgUOdPtfbYkfeG+bVBg5t31GhHkhvCYL2/cBM532zJV6WHm
yv005tAlZADblK2vXuweWo1Lr7mZLHjFYFDS688kbTtQgwvAp2w8dzaW27DYTHkrFmIHNmNy05Lw
khB7fO17K4nbYHTv87DJjnCcw9eP1ewDITW4Y7XWX6osP6rl4V+V9OLN5ZZbGdrHsH1iflZEVdiR
kykSNnv3kxywMQo8etyEMt2DzJLA0klZR4sH2DHPnc+zSvi3JQM93uJbjsy41CwZU/O7qbT12gdN
e1KK+mxWi2ti1o3YiQg2cO6pYtPg4lGz+/PV4wXe+6vH9X0gFGCj4Dp4q5hXzpurZ3aKoEgzyq8W
EHdx7YfeHXVm3FIM3sudS35MCyHJVJlGU2+KJbfl2c3s7bt6UzRJNg7dJugr63bcf9WvI8VxssEo
qZZPXoeaT5gnmAQFBfn0rt6cQ1CGw4mrdE97Hp7cJbElYmNg/vjBabImZE3TLWtqTdnkoDERnta6
933M4dZmkwPZ8JCC3XsQY/aM28nZ/fq8f3uoNyexHuvdod9/sulozu52dNN9PW8JgVm5fPZa/6bf
+inrYda6ycpf/KFrdwl+uhMrChjCmaxJOLyTTlje2ae1zuTe1SG6PkFRYTmESd6UzSFu5aDOodDU
YRvqXx3jX9WZjwEYELP0d80ZROqi2mrKHWHAN5Aq+QnMHcKRTH/sRAM9Ck+Nd/6kgxPgmPD0C6z8
GWEA6CQCMfB9sU4RnZf8JIp8hW6q/uiH4z8GLZOUWk3DrlPBHebwAlqkRJRxULYa/Bds2FmllV2L
kd4R8zyfl9aqL361ykHlphWR4uzZDNB99na86ZFjvI2A3G4Mi3w3AVZxCRxXxNUA6ewmx1t8cgrY
b5He+dD3LiBHqn7F/DDfFy442+McqFen9A/+RMgHM3wOgW2gS7d1OMP/bIYjipXBZBnruhvQjlg2
28BUHP/rb4zdDXNnWkLi7Oqg7DeDV4nPdjtcg9bxfyDQ+kisYvzkQZhnO5ZeB03pMrxI1822snXE
ZzZ1a9eaw7Kiy8KXsFbelbUBBHk66H4uJREkLoSWNDYL/ZnYMUDx9db0My0mAX0MnHSMeFev4TUe
23Ojt84ILL41p90tyrVGztYA1+hTzEglJiVLkOwWPzP9BhdIvD7hv8aaEe+CY8tYvGFgwGFle2MV
WEgLxEmTHRBe6yJC023b5fxk6irFQH0zDSrQ1hHvDR/eLJopAG8WRnFNa3IyOboUTW5t6Bf+8WD4
xyZrenuGNmw6gUoNBvE6sq+FimbWAmDN9LALZPedLrOumoy/Ej3kcFUyZRt7fE3UL+aXa/tUCSAb
JPAx5cKgMEm7UCMaw7cw5QmQtchJbH9bLPCVtSMYhNYxxcb77T82/3weYnLj48Fx80qUyxdy+9II
/9VivingUUjMuwUVNvTVuezEr6ROGJSl17Jpnp0FrGoqTRnmLs4WE8E8urX8b45xO5rfNjtu2W5x
F0olsG0MIVqLMfaAvdLxRDA/3c4EYA4gNfYGQG161LhXHpwQcjymhw0BzUg1pdwAGUAvkFw9jmzo
j6ZkErbUr0WQCftTnTbAuYIpqLy0Aj/Enraz29d1ZLRO/Lyfz7eyyWY1LdXOZE0iEee268rdQTy2
r46mzhzN5PJELZDx5egU4r7YZvW7S9liUc5bYGUeTcv6OWYMtqkbAPxGi8fNSKqjgVnOkBA41gE8
xA1K09SNu5Ym9rPJUxurO9M9XATOwYF62z1thzb2E6FiyEYz34n6YfihiYtPwnx9byiKuYb8mCmS
Benstp7cdkurXoqm1eGi2hsG4ywTCW1y5w9j185mbEidU5WKMGpA8z0Xy3XmYUce7tGI4oPxs9Ta
SpcIjYGHGJuyALsSfK6lySTckcN2TCmChEtPUzeWeVrsTNkcdO19G5KMw+bPUzNik/dTMy8EC9Bx
fPg2Eub6y9TtzdQssDPLx7aEcwf4Fu+O4avNP7tBHa/o0neg1BVs+m+7IDZsHZeDZA7u2i6Bd3Ay
3GNvqbobbNGB/xyyS8HGR9lP3ZOp6h1VbWnf9ltTNA3/YlCZzI+mg0naZVCwDFoP9HvQ6A11hAm7
uC37lAf1uUqE38z6T8JJArLpOssiPIfro6kkDh76fBoGkONkaKXbf7LxwNuG4Xl5Go2ph4HDlwYJ
b7IOfNV2gccVXmgl4nVF+MNTAWYE1fypSiGj4EAT5NGFyPeuSPv00kKTEP6Ynbfn2qX3A9buALES
/yWd5gYhuDH81vsQl8YmcgqEfRixcc+wwjiDJgiD1jUWKXjBNl6LFWJW0XSK1gDlrdw5iPkuA3OY
b//5AmL/tDD0Qt/zQ9u3SQDui/Nut4gnVVfj1h3uUgbRn9QFwzeqdQ3OayVi101RtGoJF+ogLCH7
BcYJlL4VjNSE9Dam0iQW7kwb20s62cC4tY2TirjbgLoakyTo+EUmgMV7aCj3pdaxKcL2FZihJTG9
1wZ8Cd296bI2mH5mxHqobLHushUtvyRthaAnmCjPY27BXjnMYTTm+yBQgZQVJzYF/0x+hiKCOlCE
7eJ22X7tf1ummJypA8+k2PtW9WysVNb6f9X3TReROLthHHTE5zmP51baF+V74cfW/ekvuD8Bb9JT
GSBi183B9Nn0arLRvoCIwz7S8qe39KpnQOZSioCc6YWl2CJrimOZXjiWqV57mUHmWARaW5c/XxnE
o+8fLQgV+8QlgReE8KMn7/YMHAhG9hnz+jtPt2GsF2Vtk2ScwFLQh0bOWmdycp5iSLDwazYlsJkw
/Qjecm/6YQUmH4JmxoZUy699mKfHsffaqFJCPuNeN2F2Ez4PsZKOc4f7e1MHbL59CQb+5RZ5137z
yWpc62L6dgQSPAI//8b0bcq6fi4vt55jlrK4bxr3dpweU7xLy7vXsACAMp5z+TkMoBptjmP3jt7X
TmdB5SZoNtXstccWcukANhN2nAOr+Ih9ln1VO/OXsc/e1ivQo0w9U+Xb+qU/twv9JRHzq0Xb5456
V1DPuyesQ5OHkFSfcmwXffbboNov6oM7Qbr6s5t6d79AUdz1ABtLf1QQbbgzuJulpNM0uTOgnN9t
VHfOy++SgeT8Lv0eBwnBN0cxx/w9DmoLyZ0plSm/fYIsAOxMU4BYl0P9u8EC3f90euZkf5+C6fn7
9HTYxlPZgxAmArrYzjsqgGFsaN1bwyjhxEzVc4pVFbbuOvVc2v6vurV1zZl+1tC6/8O9wN5vdS6b
6iENAoJHJbY/6LtboR8Bzk/lKO5UAMYY6QZM800E6haWgnTZ3vE6DSOEf8SnXFYjSk6ni6UbRCDA
PokhmuV/sKy0uMOd9TPllH7w5jB57PxpExDhf2BLAlo3PDlm+WQ6sKD+zm2/vruVJpDOh76rjqYr
Qp/ANGYk3ZkicYp563jjK3RKRAQ1Q/exL3v3sWlbuZ8yC7Dapc4kXVazTdEE/Xats/qkiOcsCPaU
0l/9APH94fSMnno3wEYzIK17kaTqakbJtpSPFaZBy6eYGuzE1XcAbZ7XI7iDSE/rGRWUZoAopOVJ
26CCVm1LH0C1G5e9Uo7d8FJ/nXvg99pEfGI8zw/NkFf7WtnOZ5HYsekAl2xnM1GwDiZstTy5IS4b
02AOGYSxZWXYiI7KRATH/+Gp6L5/KjrE8W3b8VzP88ANsJdL5c2Eqx7ydIIJk3XJKNTUVxIJRZSP
ItZzM6xe61cyybs62HN3mzBMQWEBiy3KZKrfyLmuZJ6sgjmBzbz51ro2GM1YR8ISwYxdG1yAcEhk
WmguOtBA24fOIJcrG8inggMr1S5ZD+jWHfPSOTLNFjYZi73Jwm76mDhpesK5DSebYT4gK0t9VtCA
iquclruqH64VHt0/Utq8yyxNE1ftD627d00TavTS9Jc+iImIyKVTfWi2PqvVvZFrDc3Mod6YmlvB
1Ddbgmn6/V9qgFjjUWsvwIWKdXG5UN/lonVlklL75MKhdNQZNSvsy0KZpAicb3VlBYc3/ZZhAUDO
24FkfaxDoJFJ05DtmIME5c7HVccmV6rvIiOPZHRt1mRhd+pR7YYFL5CoJnumI/z0ML0DzHUpwbHi
kGCfB3dy74OOCmdmIWBlOALD30Qma5JyqTS5MNQQveC9v33fMMzPf77AfffdW98hAR5w1Adzjbgu
fR8p8FsNNb8AYIAyrbBDBEL7y1h5nxV3/DZ+gguV+JBDE+lDXxJwaSmn587t5YeCK6AdeU2hd4Ki
bcGRAhhMCcCTD2JFzxZFzA6bClzYDHCQot6bII5JYMteXLKan8083oR5TL2tqiOIDMX0aAue7Gne
W51apHS2mfVj6vBYwtPva0o5wrtAH4O4+LtoWrFg/9r9DhIX/+hxiwebHlAhfsyx5rvFYaALRIDO
REjJRG5CtySXkYlPk9nzG9yewHVs+NXKu4lcerTWDJSbP/8K2Fn/p5+B4Z5mDiGMQP/4n4JrvktD
TPmxUzIUngYNEcrkOk6Loc2gi2jXYOikdPpezza/NlhSPztCbqHVClsfQJCeLZW5WIr1A6IvNaYu
OdHbiqXhEy/BmZ/KwIVFQRs+FcoaLgUmU5C/HMpYs5rDDZE5B9O5tCE7CKWfw1DUUxk3wyw3qkyT
nU7s4EkJl+4A1Q7srzov7UdPD90OAnj9QecJZrMQz2gRv/ySZarDVvSEnfFmnD+DSxYJrNFu9Wt/
gT2etf6v/c1xyr74MYYw0DB8Vhtew3sPO0MxNVzWtWyaSwnFPjo4CXx8J3VJORI6lzCU0j4Sbo3H
qhJ7U2Ua126OwEMTiG/0c3KQt8M+LM7VSG2gGZG4INNc+8r+oJpqOI6Cqz0tXSxT01R3ERN2ewlN
duoE3/dz8/VWhMfTY6XrdDcLSPtHFnYUTqVm9gnLBeQ8hkpTfpN90/WWfdPhNmw5wHqo21DTkrU9
DF5qoCZVTc553r8Oc+buOt5Bx8mZLaSmBWBIcn5TvnVfxphc40KmYcSDa3srmuG3g8CgFLJcKvrz
pe/YLHz3jvUCyMAEEM+BcoGHRcj7RWkOIDBWJooetQ3uSVYNeEkyIstTi12Y+ZYV2AwA43uphTrU
cFRAwRKnT3dehQ06MtXsQ5slAlKGmsW57Xuxqcu6ssLKfZE5ES77gAeGekBw/tQHlj3EkLxyivCD
6Znr/BwQLHqcpWMLhWDQujx5MY2F5UAKMwy9gykGXgV/0BbrItM5h6fSJkzDV+B5PKyFMe+jEH28
pOA4w4QKRZd68rGx/F09NMEHU0Vwsh3UO59NKS+LjwOFMrsptcDfYTHkwSGpxwKTIBR9Aqd/Ok4O
+NAZFhiHfuz9FwYFtg2+ovEwdYH/IhuZbyrN2a3VSRnwGXmvjqazhnITCWG7U0kHVZ3uXoZSQowf
j9KDKTIbO904L7HvbNm9VDmmmtnYy51phWB7sqvkWMN0GmMt10r2Ex7W4IWByKYhJHmAGwe/C5Yk
nXJ+B9gSO4FlBuNolEIJSViTM93WuqYCUdAuBhWFQfUTtxqIV0vi50CtrkWTI8R5mPIgOKz1k0gq
AM+QmLqkpXo3qhwvjr82mFZrxo0f6bw5VWCVH291Sb34KoKDomnxnEOt6A40wGQEWwfrfJfLMjKV
b1rW8phnn1ngp0DMYtya3I7gyiY4WF7/QCbnV6uuIPYLKmOxc7S0n+YsLmuvejKFwg6d/Zx5c2yK
kGCwn4RffyeDp8EcRAkTH3FX0eKRwgf8Nqjk+BF11sw7U9d1GeTKBihA4gIDXube7yS/pNk4Po25
LY5adl5kiiYpPLCkVRPkR8x+xycICeaPUqZvegDYLQEFBmDHDGBLtzxXP+mk67OpcqoSbhl0OJmS
Oc4EvOU2CHi1NXVVB1lhqijbyUpDDWHWdzJX/VPWUGD9Xe/FlFRo909QFsFOU1mlO1NnEqrLI1Zk
w9WUOlvPZ1Y030x/U1USBhpXE3x0ixHhZTtsvwzeD2vsXTBwUn2oMtlFMqsTXO1Ot2nr0H4RweRu
JgJJ6z6UXyAlaYGnV5d7aF5OcSl7FePl28dEk4d89MstjLnKTdU19utA8juI4bHnPHBT4Cn1V23J
dt940PGBnpze+k03HADtyY4J1kxnMXWnSdp3Uzfxg12m/h2Q23w/Bb4Ny98huDbMfamaoN2HXZ2d
GU6CkVYcW3+iWzbCm2Bs5L72vRY+OXdjA530yHFARpgEwRmN/oEIvgPEooA2MOX7uhLVa4hpvpph
nBgA6f9oJ5ncurY1nbB1ZD8jyvSxBtHpqyWxzCPKs6/KqunVV2kW8xARdGyIkG03Ce++kDpWs5M+
mYRaADvrHl6Qa1024LnRKNps1zqYl6kosyAy7pV5dhubtm6kSiEeTDc7oMmlqOr7dZBdw1Wxs4GE
XAcVM5x4CAn43tTNJeVQq2RnxCUrrCLauT5ZPKtPt3LlqV9lU+lb1Nqls32ph1mI6JY6ZalOJBgU
+IUDsbem7AyeOpncVGboqpf21owytb+G2gq8EwmxXvMmMi+plCfyZBJTtxbXunf9uHmXmeZbdm1f
D4GbFTQcU75lpRys4wBImU6q09RCkskkeQqJv2JJeADqWWTKpsVUrn3WIaahyBssNNfm94dYR//q
OfTNvnYb4EjrPEIoJHy0nK57zgU4MkX/Q4Aod28PDlT+hhRuF3AV2w1EJs9aSKiXECf/Sb2fCrDd
73rMEdzOg+wRz0HvoFirDlpl3iN2gJKoyrviRxkeuEv4z1pOQ2RbiXzGUqDdV0R4R9cSDpaMxI1D
L2i/Avu10TarDpBdhfEzFKc3mObps6uVeHGL/Eh7K3zNxJDvwrSB+enoj1sMsPBP8PSF9Lgz+5Z/
66Bv+OKA0xOAkrURoeheQbLaTr1nvYytrkERghEJQqFnH/qw50wP4tx4W0d285FBqBX/t1U8uoyU
G7iGsgN1ymOuuXvsU0ifAuRUn5Xvfg4t59U82Dn2e7dhS4G2fsHbE0EMv/OjwCL5K2+sxwZf6BPP
QVCfPf8KZiasTj3RnfDwg4j1yPchMOKz1bXbWjYu/GM7uelLYUMoMLUPTu+4G1w3xXG2oGkRjH0e
UzsUR4x8AsGpP2AvCvxUCObC6ibwvw0YxLFVF2VTBkW7og7u8V6JpTVuZjIHP3XKHz1mea9w2Iq9
sQA5cMy+tta45eAGR8B3i2ul0vEKVVAVN2yyvmJT75zkkEAEr6A6lAnoQxo8x+ch7Pesyfcl1Eq/
K53Z8EBqhkfX0uFRzHza8YRYH1urAoiC1RdHTOVGJnDmzDF7OssxAx5h3uIpSGItccFAowKg4mzQ
m9qp9i2WLtAJ6iCyUFf3omh51HQp4roQO9mQzK3uB+JBpILGBfPVZmx9bBXnHrv6jv2ZObzbYCYQ
RnVY+keOdU+cpc6PwJ+KE6jhBUAjzyEeY0FRlbCgBMDdgjE1HvupOlYugKCeDTfSpFf2wbckcHNL
9MGHo/yyMcOcErKLotTXwM/FCVoyRw59PqurI2b7OXg7YfKprxWHGhwLnmFchHklTKAdQN4YJidU
wsYkL0+1Hbr7mc8viBWXz+WRjvnj0MEfHrgS3H4BmGzZUI07eAhbEbzPwm0jMQubnXsBFNwpcaE4
M8kpxYpAfkXoX8QcLIETQtiXnk+PiPs3O//R6ioE1+UMv9e+6C8OEBoJdol+9hzw/jYL6pNJataI
zQxmBpzdeaRSBa6FGuO+luwg5rI4UAtkYU84/tbH+gTIQ/8VCqZxgAjuBNQUZkLdrnam6mQSh+Xq
ljNFS/nViS2JKaas4HiM/+79rlnkdXYMwDR0sVV6MsQZqxyheG/KbVl9y+i3AKwUkmVBbKxYjF2L
9jLI31aY34rspVikwrIO7pfag+s1niLweBL1ic0T07HJOoXz4juZ2hnXlpHDDC1AmHzjsXKKyvqY
FDk4g9ngxKBXHnIOMkBOuQXQeIgjVI2KOYdPAGtA+apDbM4BczoHtohZ2WsI/Ua6UHi8u7zYZpN8
9Ecb17cd2c5cHJvGL0kM1faPgQyq2xmEDPtotjrO3UutyunEUqgFWEvC7I2os/AIV9zyBJkWqJQt
SyiTA+Q5w4JV2XgEpDBmG8cMe3987CGX4vW33ECH71j4fshk40e1DYcGGCzgFeuKke5nvBGYZTe4
zMGj03kBDLqwTogXJ7ckyat8YwlQ++2ipecW6lk5/jHz+xGv/kidCaKmVl2exlmXJ0yAeixuT61T
ekePllHpw/Uq6qGNEGE3ptx6NqRUSCjmU8XkF4hOUoRq+Ax/u0WTlddQWwUT7YS7FOxmfLEe0KI+
zw9YRUHqhAV7849BDIbEpZI8JoudZV53+kS7+joLLNACGqpTvvzemMuH+4DnmJDAL7BIYIEhGwX5
quVr+nUgfE0mJ8r6V10RQqq+c7HuSwAai1ooSsdpFUKiwm70rvXpo1sBNyogIRRpK2tPJgnhnglz
44zs5wZbPSOdMXevwKSFOMVJ5smXqUoem5rYuMHqLuYO2SAOfg4bIJYTWFfR6ZTm8onXixF4j3nn
kDanunSHiAT0tfGt5A6Rcmw98/Kx4nI6dx75BnUPEZF2PMvJm7FHl0KPyS8RZ4ccwsbvL2lhd091
0aYb38eMqFECMsoQeMa2FKTi/RowOZ7vPCg5f4Ttl9wNwN1tCIM+dkprZ2PlAIPjMzappXDDQWGj
TEJQEcNwQ/3uea4UXNxUGmIIS2LwTLPI153YZVjZ+9obn7MA0vHTPLxi+p/iPcuwhUF9eIEEIeLt
s721kqDbZbCJjeber3YdXVSVCrlrC1VE0LL2NripWMTBqjkEwyIoxKAYTSm0pjOW4SUhH2Xl5xvX
RpzFSic4Q1B+z1LwLEE8hQgW2ZAEGvGId2D/mE7ONvPx//BMk6iZYDiPJz6ELh38lz3mMk1/kMmD
AHQ24mC97dNcPEycdgcoNlz8xPLPRaaOIPbIE/jT+x4AjmWHLwA8homd8LFJ3SQtkDC60tCgsdSl
tNJrkUsVF01jb/Fs9bcg+U2bNBAfaZrYW58rSApZNYLQU+qDpyC2I3NU7AuZbosw/Si9vt2N8N1K
g2664mV3j3uoOZfQG+yD4bK8VqOgZ682NKw3eVczhFxcoH8w696EdgCSISFfhlDaUdc12SlMBig0
+fMG5AxxGIa82AZ9128YEPAN0NNl5oZ4Cnr3UBzjeDEz7+BkAoqXbfsKkcB2j/sTupht9ehU6oPj
NO0WPxZwk6GksE8bttPotPt2gvJBPTFc1NI/0yzH72px/qQRpIkd96ibKd9hMXFdZv+XNtcjPBOm
6kjcAUuDwY5kiCl5oecZnDq86Gf4hY4w9NzTyRvPEGn4bz73cpMOCYRPB++kE6/YlLaXbAFxk6cQ
G65RX+Dlx8b7tJihKm7pKVJ9wy9iUU8HKx0SSpDMmYsfkBArtwSbyHcWpXWEHZj/Zh4PL5NoXrCY
OuvWmSNK22Q7hvY957mMFtMEx2KQeM4gYkM6dqKkGDcKILNrwcNdwazi2rG7KYULAjQ28+egnBIs
fwQ9hNYQbLCHRKOw6R64B/IC9DticDbYieR5DJQBFnAsSe4gmG5hauf017purHtNZxVBQtipAPaw
RA+ZXUt9qSr4TSAo1TyM40slhIjVKNQeEz6yxTxqBBiKXnyR0QMNIJ1kkeb7NGO6kmNrBLuIxZUL
Wh/m6b7gmBxTxD33kArnZ6iN022f3QVsaDflQgYaYG6dTTYeT9AZ2nej00UIeuMaSYrgrtY2nvq6
9zfF6JGtqDCjGuFkskmZhBd476qIuBTqWorB/6cOnnIL8ypQKUBvlMHy4qbgFwHBVA9iMdVraIyt
rU0ge2j3CmFFTg8Tc18AqjCUD0T6kKNIk3ZLnNbF143rRPo+6EBFDtJoHfjbHt7HVYh/vwINsg6z
RXFORyJDXMYJsS0Hs7CNVuzjXDh4Rdswy0m12o0+gROaBr4ZLhF4fzjVsVK5uK8myJbAzihO7Qmb
tHjJx25JFbwwwSvqMJmGAMQwx/MYTKdRkgcn7ZudxOv5XrISzHEEQiK8BLKHNK1eIAB0GcoZrixd
coV7zYwI5JURNe6ScGCPHh32AuS5CMZo7hahzSBq6lzez9bsgtELxScNtTXE2f15B12+Z4FgwjZ0
AVCqLBDFS9nt/BB2PblkJHbTNtgUWZPGrjc5kcTKCT8EFvuJtiEIABfQuFFgubejB6HE8EVXnvWB
ceuhABvRUcK/w9bHsHNsjgWQ345XknW7sFCwbVpKfZePV1+649W2UtjLKDhQF/ApD/OM4sKvVCzG
z1pLa1PiqQb7eu1cpZVakDGwscm7FPHQPk3A0TxAOHKKiNb159RDvBPOc+1n9f85O68lt5Ut234R
IuDNKz1ZdOWr9IKQtEvw3iSAr++BpI649zndHX3vCwJpAFWVSCBzrbnGLIVYdLisfAwNPyVpl/6D
mG6/AJo2fAS8s8GBpNOHyY5kEbmd+qHlIxDUxNQ+vCkBsJX3xkfT2QiE+UB/mBlRpKitnQ8tmZ2o
iDN9sPxg91NiTzG02gDqhdhMqbjFB/sdPlF1q73HWAQufMMM3/uIamDDz/q3MgzTpZMI97WOlGiZ
qDtRd9WrnUfDslVb6yXschIaQ1C+RBlP5RFryaVDKdVuaJp8laJLfgo6hR2gaQaPgXai6i1aa3Xv
XC1E6QAzHP3i2aLaBDolW3XQBtshqscTSXYEbGk7HgunFjuzENMDUXZIPE4D9iLss4NS9tbe7YP4
oQ9cf6eMaXhs7TjdjaIyDq3GKwooxrKKLWc/1CXlKIbJj0Sd3UrkTbpuI5VtbNQ9pqO6LYImuzZ1
Wu9a4fmLZDKts9LmL3UShut4KpHaRfXKHkeVnFeySMFc2nhN9Mi22AVpP1F3vPVt/YuKYQIvLP5V
vYJS1z4PwH1XQxXZh4GNeEe5ysMUit+HPlEOOT8L3CgXXEVCrt4Lh23tjG8tVSAry0eJ6oLfwReC
qnbUSNUDu5NFnAuWRI427HLdk2ylaeEa+rAc+7pHZMlWIrYMsTdF9mR6n66DpUaujF8htcwHyqrS
UNl1ShBf6jSffcihVeQOuyLL6l5d8EALX6mgl9XVBmbn9KDUenv2FYPNeNOe+0i4m8DL9YVjj/Zi
ThD0+jHTyYYAelBZxyQfmjakq8rL9hb5xIPR80CNshBytFHAIPeip1E3ooWWhm+l0zxDGjHwDV8Z
3aGMFG0XKtEjL66VMOMBgwyA/rpa/yrGpWbXxULJ2l8EZAVv89bc12oExW62YMJzql9PeYdIsqlh
azrJtvC1D3qvA3zvtUIUyFKUY+qkG6sMK14TnnPL2oh515gWrwQA2FIa7ZGAoEsINN/UfRohovnU
i8zY8Hx8qfo8X+pZLE4dH/iFG1G+l/Xj1unq5CEzyFaKElZMbIvXIaX8KPB9/Aqj/pvaFIQUkAyD
I+XZN/j9CWNvFlW4DTd5qqzJ3X9mIMxJVnavgT9GDx4LhslVnrvaJz4S8WZSynJdtJqzTh1e/FX3
lXRhAkBsIttR2OFL426qFIu5Qu29C3t/tmrmeSq7RWHa0SGmyO1asJK24/6nond8E93E3gd+t9Bs
PEb0HwPFLzxiJlacQ/f56AAf+8srHSrMAIlZ+qZo8gBwjZYgix7iJd9K79GuSHG3+vhVj7mxTcT8
B6F27QK9i0dGExH01IbxApdW34h8Ar8HVnBlhhp+0nOsIKsaQaiIEEVWw021h/qi6iof8Mhj31GO
bDny0iyQbGNrwUK4345yWI7UVcWyq2xi5suO2w3+NibvomfqwYxAWNrOr6Ty633fKeRNanep+rl2
MCgdX4wI1VZaqdq7yhaIkthDwnY+aCFiPwPHO5JYT6Fvn0HId8uo7dyDkpeoxLzIeVU8QNcGlYFm
nqxFC7NOSXIelsH80MSkOLedn0Es9q2f17wICkhoU0EM3++epyjK1ipBKACpxqHISvFQhu2q67sr
6TV8Ney22rZaVMPO7R67CQ6TrZfm3q3adRjswyCp2eYCJx8Ts1qowewSkCU4HiTZOUev8FSkvK/S
8qyM5h5cYrsrTctYqSYMfN8PX7oMPJ7uHFCPaa9d+qKOhlglGMCQTRZfphGg8JmqeFepsDYmjffb
BJKb8uk1JrYoAAbqnxVlPPuUXm/LunmN/JrMnP/LF3n+ovr9d/Z3HZYHzWbEs5W9Cd/FskzOdmNQ
QUsCaunZ9rr31U/24eHSzbAJ6xyfzW7jftOmPN1NiiKWRtyTOjLAhwENDhZlmPC5qt8gvQTsn5ov
+GbdwomnF6tMNkn+URWh+d2v2pNdVyoQrWSZje9BlhULI7QiRPXFE/LwbuNEzpMxpO9FXm3tqPlM
Bu3V79qvHKzSsgu+q9H4y43qnBWFhy5tDALycpH64Gog1q1o31TdVoWi872KPn2qAZamniKH4/+i
aAmlKOBwN1pltOvYyrVFHP3V9pSPsilrTwJq3CJDRPJQVFhC5p5Ya1HTrKDKk0fIEr/FnhablEIY
vMUx8Y4xbb72HZE3PrkRtakiTVZV7LYUGbH6oMx66U1AvozO/6a2wliV1uguumz6lvKH0RKf/Uh3
LSrD2wxZGV79wbQWTnQuPHsVsXH+cJphb9kCKA0JvK05Ta+KC+BpKhTYbBAJs6T1doSjwa/1wXfF
yT4L1Qj2ue8XT0Gd/ERhOyxcDbKwDrz3h8MDguWDA5eQVN8iAIm+mLw+BfTAA37HqjvZJ2D8hMvK
qyCkRnmaqxNSyMUuVCm+SAZvWRllvooUATLYZkMVhZ62mQi5rGY53CovzOEsz4yWcKtjx+9Ywolv
rl/3C/ggMw883wdN6exs21aWRVwqZ4NaMQcHkY2V8ocshtQ4V9FonUhLIUNpCevCjGAzkSbTvF5S
3oxJDdcEyNOdbjXhVYmLGAvr0D4pgZdqF52qRyIsqCy2QTyhFhsR6xYZ+bVnlARLsifdsQ18cjwJ
YgxLCuFuHulalqwKDC1Pas9T2JzS9AjduV61EYLBwplQxbY2AjEM79aViL9UADCs1kNifxpMho3n
YhSKiQPuG+FIQor4hbJovRik9IzGq4OsfqAcnk1PrpK889zqodPBq1IuoL+qMYHq+2Q5KpssKJdW
XEzLlEDunBimuGAMIJ1Eaig22eB7lzt3W/hrapOay71bN6CwqZNg3fqH4S3nU3RjI0ZP2LqVXbNA
2EyqkEghD8gi5KWM2rwxtF+k1tzLWKceNR3DSXbLWbbLEkKyZ+dZLtusy9RY7pNu9SfZbbOGdDwy
f4lB0mNGw0uqQieq5JRCa2X1yb7TqdXkVMzsVQ34/DgfZNc8g3ARdGfZnO9hJPrejYuQV7XlXOVB
z74qmJ6XpHN5h6j8n6AYiA73CZljxCuYK96aJVevLMzUHbbhgAMiJAouIbFaHPtuuN0zL6dyZccJ
iSQ7/mBVNT6X7VhTEAxrn8/W9F3zT3U99t+ccGw2lTGFe0r5xlfT7mff2+l7OKqCsJBqnnKtaS8O
mD/0PgwUbfjhls2pGxB0jLhFwepJyE+mib5VvPidkpRwCyOOJNEgvLVPseKbEdUfTa5Yf8VRsx8n
s/8sdJZahWF1x9R/lyjaYuL9hida/ht1O7gtUkHTOcvRoOjqk5U2pxv3NjT8ZKt5WCxKjq6phcm5
y7SXXrVXSmdqTxVigtcCKzvZqkXJx5QW5pL6U2/2+uufmc08c26ZwE7A7RuXu/sONDYQXZPVGlDr
DO1h1LV897uzwZ1Hmw/36fFgR/tItTYSANHPpYY3MsRg5M2WEPqzHLiRIORpoOeEp4opivdIQmYb
30q4ztGVZf2aky/DpoZIP82kDuNfTXwrwbJgidjUO8dxvaufi2Fj6GDOvbkpD7obJIexyL7uXQH0
xrnwdOnqoaks5EDYEsTCF/N8nzYAJVq4eTeXIBX+VSXyf51cInWRV5QbOU8OJCOKbH8iDPN9lu2L
Mszg4WeRfhKI41YZEdSVHtbxRdO0+CLPhsgwt7qLX+u/DYz2lB8TK93IfjElvXmb0rAHr3LkRPIm
LQ4KFAj0E+oxNYgIr3H7+0Gx1XZVTlqx6LrhS7Gb4j0H6b8u3R5/38wu3ocRk9QqzaKTHK1Cf2k7
Sv8Chkp9dLv4HM2zEuL9h6CvEcb4ac8uzhvXhR/0m0pUONjpQn1rsbhaRZbCmm9uqpRHL3zTik6y
yd/nqHdq9yhbI69HW7xpiOAeKTd6kJ1NWxenuKE0cXQ89Y0NkdgbTRiASo3Vt3CEyRE0ZNgoafqp
I5d7yZq+4j8U/cqsnnuhViFDP2MuwL0iVhWh8VEUenOSc1V3IprU4bws51pG9vvSvgrz26VsLX9f
2vfW7dIYbMaL02KcZo3YPt/mEjVZuF5NEnJOGldOp72YfpBcPHe4QBvUXrwy0l4mYJCZFd0aWa6+
8ohKz3KIAyibsgcpM0/XOyRVmECrazka5WFyqFVAZSGiyWVAiPDiGM1ZVMAUs0wL11rSunwhAiyB
2cOvR2pH37GveqScxv7rn1NtV/89tVdhGv1zqhjxGCzPVbKLwhL5XBdUV3R0NnKh4i91dpazphGs
v0hHynT86rP7lWki+Cz7zGcpQuhbTpIX+6Kurvl8sWWmf7u4jnR4cfO9cCbQrOjvV8t76kUcLuTV
Vk3Erq8gq/gDIrVGCbOdFvne1Q2VDjoQ+eVq0rc2ke6vQTfO3lREn3UDiRwrieaizv7gXtGSR4Fr
/qz2guDIJPSlbI7QnJ4su7gN8hyxnvtEIIQPpuHQBAop3NhJp7ckvUQzocQGJbgzAzVF/ahTwSY7
qyKvd5rPFsiY8Sayb6xNY44a8A6v1HgRdHl0rIWXvSgiVddIJZW1bOaNNuDYgQpGj4fsJXRj99kF
PTg35ASzJEpHvu845k1zsFSV/fVMiW8DFt5NbeoH+YK2i6to2vadN0mFEK/Vryq7e6wwlHMZxcZr
3MdvvJSUcz235jEz95Vz1FjJvoKIvAoSGNuJ5X+BOPnEAMxnaW/4RPeB5HQDjh1jM4VwgV3zyYJU
t0iVrvlp8JDR8uZaNsKofoh4uJrOKuCpmyxyHXwwqUkSzYRrs9uJQi19sqDG/T/nqMIBt4SR415x
hLrrG0Lvzfw2yoA77dQKnf7o5eXD7Z8ybbvngfKrNggSifm7OpnBDzUPKUifu3KXpBDhEjR+8yDF
G9oBMuoEfYrRMo/0p0kPFnYW4tZst98iTSVfQunK0Uva4NpkqUMMPGx+DJ17CojCvWGq5QKi8ayt
3XrlW57lJ2KazY+GOrFFjofcpUnr6tiyQV5Vs/dF3scB6RATzXwy9btGS5/6LiNC7pS/hJXvCr2u
fqnEy/55Ms+RPQMnwknRFwJOvDq+Z62y0mr3xewFQOpvVZVt99qq5BQSJGI3K4Gxj+1VLMJuLz8V
/5zWs8m7TRuaDz3y3kVriXCtDklCmH8ySO4JYiUKO+BOLc56AjZKnjlt4KxMTcUuVZBkJntQ703q
71fYKeuP/3bGj/e7z8hF+eACb7wGSrCZ2Hc9NZmuv86txlCLp0Yt9HUa6laClXOXAX0yFMpmTeeF
RY91SBEdrGT5XFiPxyxEd2PweaVQylewaW+I0et1u4wATWx41aFR6fq2PBES2kibyEiFG5fImv1c
DYtNNGbE/dtkln+MPHcy4cO5zEuIZraHpg+5RqvuFDGw1QldUuzD5Ge45fgUkVgPdjmO59ZwR+Rv
nMkD+5phY5cmr5o/fffRAbYsiVdn2Mq+0iUeL29gDL19MqJj0xs61uNi7w1RED1lUzk+tPbuNydN
kKxG79yDAUZwL1m7EKisA/Kao+ySh77xsWJXSgT/5jQe7nPlmTpNA1YXvO1lEymTt+ucIlyIghqz
3Gg2mmADCDjVJy1oGxRftiQCackDkv1yT02IuM2XfWir8rUxH+RVss8lZIOtH6T2WxN3o4vT52tX
FMS4euNyM5rpOgLIJeCEOpydapquY89VCwXkMVY1qRm5Z0cpdjcfmzD103WmK+p6jj4DK+N+iQ7t
OkG+nSrOY9x3zhFN7UWB3/IIjs15TDUFV4IkQoQwN+XAUPslF/pwW9IO81kl9HGdCINmF7RpRxLT
9K+ThTu2nO3N97IfUza4t1tGOSUDeBQlG2/YKEXrnKlB51tjJf9zi7UP4gViKfLdESljdCwKyA7b
RHHCVQNkcNWwJgQCUeXYGKrYiuRqUZ8AV1a3w5C1S96yYCL/9FPDHPWrsoQlF3pYhMrJbTGS0Lhf
55u1sy0z/du9S57dbhPjG7AJ6zq4tvrXfX8me+zs67Y965oguGbZrxswb8px5LLswCI/LHylXevQ
/TCjE8pKlpbpE7s9Yfi7rBwm4vbQt8ykrTaNOYZb2UwiH556NLsSUYv/ProbqsCMdwO06tEanHo7
tlHA5ppHPS/sl9uDAH0+/2KAEcg5S93XrNDtowReU0I47vt0MBYSh43igO8+0aqVZgYRHksKtUSB
yLaRCfM+qs3oGgzFOhpLgGo2RL+V6WMGL0eNCoYyBLy1bKVpqC57z+jWg1FrR/ngRm7Vb7RATxZ3
CKI8kwc5pc4+s2B01gqx7sOgGTqu3S7WEbXlvmVZ+K2aQWEtWh3Waf3PRPREBiLffoqJm23rMnlo
8fVdBTzdn80u0PZDgFQNToT1PMz+Z2BPcmSCz7KHOH6+tNn97rOJ6skiMN4I6IlgHH7ExlCvGn6/
U5NjakAJp0dabqTAnXWhE4x/m9C3k3IyA7JFaj22T00aNEsciombUtGb7LNzZ+fWBfxbsgxRIfxM
CChDmgi/2Y1Vrok59Q8UU4QrZfBwPYe2wOpEq59DFvU7b7JJ7Y7QDsbOeiqnITm6LXtwafqhO12P
gVBBJf5sDiIP/92A7MusHI1aDLBYWoeHhoppkDrO22SP0vc/xuKyKb3H08BUEZrnEFpIZmFiiR7d
sa3mSR4SVVsqZRThOgerAqpKe4gc1FxyUPY5VWAvrVlWrjj+Z2Aa4ze/x46iCcWLEmTw65F1rLyQ
aF5Y5bd+dxaIJI3yu99lfjvPt+f+bO6P7aDZZ06brmsviBeIwJwzdqf1m5m+Z/pgvIdUER4RKRMI
TBXjHWZbsIGD02ytuakO3qNaBvn0RszDXnkNMUri0OGzp1fB8xfDYKfw5NFXt2I61DQewhhlaAOy
uq4NShU9T9GV47fA0r8XTpI+1U3m/K2/zdRbf6S2ewVcAX7ruX1RWo8KeSdRP12lO8rVtQ7hJfbB
5mZGBYReL8TV7NR+R4GisjNsAPkecAd8YZUMtA/4YxReVN+51tk0dYom65lAbAT6rY/EGwtooymj
DbbU0dYyS+Uvg09W++IYrfWkCxZpXdfu5X4UYYb6MKogZ2QzzSD61hOeT7JJ6s8l1JtmIITYljqZ
u9Gs2jsprfms8V08NqUXr5QWE0KKWVk5kZLFlYvCp4TIjwpr8lUt8DpPquiHqg/2QnUG66KlRbS5
LTlCmNC7QG+NNZsgZ1U7PR5DamqWFHt2yl5T3fhJHmrvaKkG8qm6SJ46zy8fbK3/IYdklwUhh1QH
ZSj4eGRXjDvyvUcokyfMkF1l3zgzFSiq+QFy0KX2ZPaFSiCRYXUzQ2ZzQ5xcUhGlOvq7W99UUCuA
M+GhUGPUEIlmPd7PsL1yV+FQWo8BS9jVZE3TgUryc6RZ2ZVo7rAudSdeVeTOrrGe/D54lASUSmCf
ZX+flupS96jyHZD0LaI40R7H3lL2YYpllo+P7rs3C+PnJ859RhoMv2cYRW2+Ywxwm6GTZKHGW33o
MyqNXWlmZP/tyE5abDQA1UiZO5gZuEc7KlGr2VxmMsYAlFT/WeNAeJYuM7ifM5Aq01cWpt2uilpj
RyDjK1WD/tQkzbq1DaVYp4rSL112UZs7MbTVADhrmdXD7KZibIbCmzNcXp8PmMdtlbjktSzJ8UbP
m7fu9JqKDObJQ9RW/iZ3cUuQV8g+XxnM43y71PSRQd7MijC2r7fuzDMj+sRPqzjKIhtxVZB9EmIm
aWdlM7RrQtPjUvbpJkuVzDarH0nffncjLXlVIv4eKRWTQTEQWG8zfyWbChlrglEmz3YKznkTQ6Nu
MKjb1vmYLylwyP1F0wj2sX5AzmEImzUJC5ICVe/ubsP1MC6ATi6yxqhWbaZ7a7lGUOK+ebz33aO2
xTyv6WdZqQzbToP7u31fW8jr+rJ2V62quVf57NJgvcMmc07m/CQrPGHuIrvk+ySfZqMVXuSonEuZ
qInPVJssHWQK6FNIwM6osBsbzJyAaEtyGAq8JVgosboPDDZG6bKp9cO07meQgdBFdw7EuO7mAuAw
UUgh3B6ZYRWRO25YS0O7IeUJseMFuKkN6dt3Vsa8HyetUJ3Guvns5o18Mx+yClB405RPcn6oaQbl
gPY21juF6h10/2GgxRDA099nsi+e+4a5LxZWAdOvMn9WDZrgBpvwgzVje9Uwr44I0D+z2R/Qsdoz
RaYQZ4XgmenxHDipJBp6QY1xXPsoQBtbbKp5a685rr22gnDYNP9s8h+KdU9FNnkcyGt6LfUWPZgA
shP9YzeXpbObqjctTNSVbMYzxr7qEjId6bZxhJmcDLZN01ttorrw2nTqFqXBl8pC87YiUaUd5YtY
vpJt6fBA3v+LpSe2N+70nWpj91IpYfKKwGmJwsF4t2ywHvqokSefmx2Jv7WlaGQ7nd54h1Z8u6jV
uv+ni8Yg1x76ev4FK0sjUszaMkBKtJfNeo5jw5P+3ZSj4fiPZlK5hBfmaxMdBFkVxG8Zv/WqdLX0
kJnm+GEXzSKN6ulNVSyH+iR0J8oQZRtTm4J9prC79EqjfioGAjSa19ZrE9zJj4ItJq+Y3GZLwh7G
PPSJVTx5IysDbx7wKF5VwGzJH3HyPPWshtqH/AmLflLPzjR+4IpsvCpB+e9j2CJ/ALjIEJQ6JDOt
huxLSVGiWebq/uavCfUGkTvGhnvp2yvn9Cml3/9dnzsncuSUsLfbbS/QOYarKdLKw5RVF2Ic7sWa
DWHlWRIRxM6BEczBj78PpEl66rCbeLj3FyjNHswx3uGgB5qLWKqMoFpGc7CJGV1kKBb6Ffp11RY7
GaiNgejt0PEYS3nBqHTaJRuNA+aa5WEUqVhqaVKgcAzCvaW01nPu69qefYu3ECScn4vCtp5Fsirx
c3+WPby3f8QI94I+1H5E9hJVYvYzhLy7VKPcO5HgTk9pLCqc7fAPbOXnH+bWh3Sxs8sqOpHZXMnF
qlzKyv42UW/9smuQX9d/9slp8qo/95BzBcqq25o46cc1Opwr6lqUu1H+U7ANXwxWW5P4FMEDn81p
nZkKsVNm9K5xucXEaq1dU5U2nOQhKurhFMwH2ST2vY0t5OcDGtCFiYh8Gw+HsslQpAhY+RJN76OS
C8V4vUPp6XEzTEvvvAR6jMrd6jqk0DNlTqyQOpR/t/iLWpYQSCnLXMjwjIzCyMNg+ZTqxN3BH713
TYwhLEMCennkne/vE91JVz7J8bN8fchDRJlUajW/u+TUPxfetqtzs9GbQ6vPfkyZMlyHuhqvelNQ
HoimYiP7bKGNV8oOKL9JWrZz87xb2hbb76Whsr7Q6x/DOIqPKGTBXqnaKxka7DmGOlrLGNTcr3X5
7/7ESaM1FdbTt3/Ol/0Zq/wrGrl4kYTqsU1D83kIeg1fcHTzMuptK6ZYtvhzHCFlkglmYXkLmtfk
sMfGGDYyCg5y7ZgpkDfbHDllW3UUafXNAbFWeL61LHgXq8y2KKCICOS4Vfp0e1SDPXkVbqg+NhFS
yL+dEQkXwKTA9MuI5CiW06CpH1Gaf2qxHv+y+0+MZmeJBzK5PI2N70JHwZEOlv0Cg15ZFb3nnxUF
rd4wefGsNDDIpwZYp9o9QhKXStdf/DIAaNTCTk7NNCFV6zXrLfRif+Px3Ft7sqliA+d1Ls53c9MU
ToZKzdVPVVlYb7P2vcxq76l3Q0wWWn0hL0Kpml2ywPomr6H+aTqoZd8tLeo28IkpnrOZ78JWtlr1
otH4aMxUF9mptmZziJP6IlvycCfCuMbwUMW9crj3m0Omk5BGJ1GjlbeQjW/wMuN5N7vmyrMAa5lo
ZNN377daw9mBQ48Xsg95KA6780HepHJrchlBdCU8PVYsA2ftiZKmu7tje6Y+JKOrPgyuVm2zoviA
EglTRjJmYiWlpEJCZbrAuw0ngqTkSvaZMQW7mwA1x2oc+3Kp9Suhq+ahU3wCkXGvJg+303Q+Fb2X
PMgzebAEkublrR0ME9/gedKtN6DCwanNgz/Z/LiT93D3fkcGFzdO9PifPbdXTvmrB8LzCDOGvD6T
ZUu+VeQr6H++XCFZv4uStkeXVYcXLx07hKBkbmWzVrSQoCIDFNGUh9hEl2NOVrAjLbKYMrc85ZPI
KMyS1xZJg2gIitv9MjmA8RJsxjCDZR3gsh2qoAHngxESfRZt9tbOz4l7v9UFe5IfzjHA8wrfiKAs
gVT/61I5WV7qxMmbvGqcH0Xy7M+lsKNYiZdJ9/tSt9XGfcE3jmWdZxASV3A9gQixvzUVrQCEGJET
Z9BqNfOJnxyXK08NSLKW5lMxH1z7R1eySpezQINOW0x79KUck7NQ8D1TIuAeZUsddNQXeoeEcb5a
XpVY46+MCklCD+ZezLGnoHaozWtVmKwzsZWQZPqcpBs5JnsUlvWL/6/5aY/fQCSiYecg2FnbAptl
SYKzfXekqKX8e/M+KifLUXXWz7jz5Pvo/VpJwFNcHT1SBY1Gwuv+7dp78/7vhgFK6Up3tvFsrl6l
KnvAVlvAzSVY7YxOvmlbSi0LYY4Z0nz/2HiNe3JnxIIJt+2Q5CJZGDJYXUpkTh2OO6GE4tF0fhhG
nmN0Q0Yqn0GB2vjNCPEq7ZLg791R+L3LcuXjPlsAXPoWhN//bbbsHvrvVF74t9lm6BpwgakTRqV7
oEKkeKdG56kqPfdKQrh6DagPkN12l+gArhFstF1ZvqMNd7Yj/nLr0OyKdwWL7eXtHtk3p47DvekC
NAalwae9Nam0sFozPqsekixDaNarObFqHZyg+LLS5yw3jV+5hlAkCOuPKkqId5d4yCtEYHc1AeG9
8+dq7c/VdjnkX+7wnKeFKa+O9bT6iAPCjFPpJNeMsrWd6J3fVwcaZY4+4D/NEulL74doGB1/+HS0
8p0Ft/rVULXHo3YAVNXgC6bV3l88yb4pIvI+2iHLlkJF6CMskhgNga6zZubKti8V79CaaLKc2JjA
eBvtRWWbtWraJH1JxncPmRnkqjb+C4rAAtGr8t2JlGA1Rz3Pea+bD6qLs3VShsWH6bYPbuMjN7Ti
L4cf7gWkTbmtLBIq6Ti2ZC8IBRthEsMbj4kTogp5iJPkLZyVTqkWOVc0wfp1OEReimpp9Fq69fIl
dKbi4dYX9ejEpoYvixy9XWnCNQEyO6J7na+rBqqL7MBcxMrJxVv9W+Ah3ZpPcF68naBJ+aWpqvFt
Pvk/z5kvn+ar/nGf/7z8zxwVenNvhMGT5Tv9ifKLDy0W+UtYGeyl2WU1ThU/yZadUCUUO3Z+MPU4
fyGCzLKBcrGV6w/9CcF5sjKSeHmT1Ll99+w7FGnOT4SYtN3znzGSzbcxqcWTYxrXyVbxr+vAb6BP
GaLiwcqqZAsdkPo86hBf7ak5y00ZaO9wWdZhdklIr5wKEwRp0BFKVKGPEJtp3sq8xwaM6sO0GNBb
FARf4/kM9ezvM9knR+U8sAf/y+j9LgR1KF4Kx3Y/UjQOk0P77D2HgKke1TszEtpnYzxWsdp+hKFi
7n38cNZyVjV27xZpbuISen8OUsoQZT+JGzC8Sa0f9Yw/bUt9lvC8CL5crT15AuNRu+iaq6XXykE3
c3VNoL38DEoNKoiX7wHqKms34ZHtdWW9kzlm8h17URNo7TEiuFQ99reyH7/n39NkxnqexjLbeAbS
ml5qgCe3aRN+nKvEzZaqEhqzDLPYFnar/89n//s8N9XUB9P3l05jFFtiGf/3OzWq4a5DIEXSlaZR
mnbZGFmwKdoG/+aUCsVFM8LVkRKLIMz6rfw99bC9Kr1SPaUi7a6u2/5wNbc9GhV5TkNttCO1uj9k
gkcmcQLV3oeaQcngnPMp58pWA4XJRqZ7GuC6ixCxFaT8WappqvnmTnCUZ6ivizNlPvYiKLu/j0rw
o1S14pG6HvtkIWxUjp5mETVWrGQ4ybaDNSAumBF1J05BQFQbecmb/3Jtkw5thEqWauBBpPnTLwhw
7zSjJrMRNUcJNK3kurSId3iP2g+ySx60duagdjgor5yiHcD7IDVNw6TG+5a/GWEMsbfhuV61Lmwp
L6mdHwrFLz2O038BLtRz/Un+XakeJjbmxePtzxxZ2oXtXPdU9EiKKBb4Wen6tMjtbi4DQy/tbe45
+CbWc8q5tV8y8S5z7ipV//rCV+tkWeGTvb6n6e9zcp6T+Vh4R5mqF67SrHw1sbeQsDE4dYy3qa71
NRpHmNg4f5xE1Bgk1nXlAxnaQ59H2XfNteHyUrkT5nymrcJqLq6InPGlfbEqARUFL5hwadpqsG3w
xVpmQ9Y8JvNB9qVVPixBsm0o8++O6jgV1inpK4pIJSsRKgIlb+wIdgauqCzpcRmWB+HX3WUyf2YD
Nfq3/kbV33J9wKtGL8zbLHVedRoFkrJ7X9PG7q4g2V1UvyREW9UFH3cjscJdGDYllZSwuO+MbTkQ
zXJyeKjVstRnz+u+Tp6aTtd2uoH8fTSV+En2lV7P6zHSSNPEOhkT9MfXzPEw2pinRKnRX4QDOmRu
QehEei6FRMmgt5fb9n6caiQb+N5Pb1W0r9vEazZ9noz7/2LtvJYb17m0fUWsYg6nytGhnfuE1ZE5
Z179PIDclnd/e/6ZqfpPaAFYoIIlEljrDXOTr0u16Ec4GWxUWo1EMJ5y0klOGstpnffYkU/awmYc
m4shnQzBaAMyXlb70W7snIdJJml0xdEPrjEh+6H04RojbuNg2QMGbqRlKh33yVhLkIlZjg7igvKD
Ep+YX/DpyZY8yM9K9HsV4mPXro/4v/sj0Is26eBlrqR86n7fzDeJL6h2vIiPlngNIx7xixm9DtSg
gOJodzJjE0fUZ8fw7iJe+adFFaBZR4XIzrNkubVt9AiUDml22cyytD0CLDle3rnqTxAuMNIN9KG5
nZX87gJbyPQe+1cw3J0GJyAkFfbuqefh7rzIWqffvQMGxHirgXGS+Rn+VcbG7utwKbXsP5lwj/Gc
rFyjB8kn7Lmvgvayee0DeKx6pNFEkArnefP+I29C7012Xs6Jokq2blwVl69/OZ08uydsu9XOXIYk
TI/XsKmr6n0E/SHaagpmhbGmHgZbH/U90qfmOi90Kt13OdpX5GM//g7cCER7ev/7Me6i/4Y4Dq9H
35Gqdi9I9T4DJRnhCLq6ANFJCjg7DNUashys8WRgMsLw9lpzfYGz4w/o3AVAcCbKHudYruC82ewW
gaHpO99GjNAi17wCUqMP32w9/RrpzrDp9LY/SvNQ2JqVj1RcVkIPKpvFv/k6yD7Fp7BqO9Puv/V7
uE4FANSDC0NLV4KI5EEvfC7tYGuX1z75KM+n9lSRNLv2S+gSyg3+TdoUUGGQvpaDXWDaeyQtQDn4
/Bdi07OWZgWhzp58y1npLfW71vuN7xB5lnCuw7WbKeoqE/4SaNisVGO0b6VnxGwU6kHNMbuXg7LP
S0zIK64bbmUTTdTXxjFd6tOz12EFJ8CneuCvLR+ajWWo+amI0S2Q/V0ImCwz3PmcG5X9ELjlKRyG
isQY5p6BYU1bP5j8hWU71lbekINwdnfVnLzIG7C8UV/vx/8cvPZXQ73xKXwdesiZF4aIgWjbWfcB
aF34I6TUznJUFXQS0tyfRzvRvM6Vo2gYPcxB2X7Tg0jQJ+Gcy+UXq2/SZsH0ZVSoLgdR/DOeXGVZ
98N4DEa2Dqd+iJMby0TAj5Xi3isC5RdCrxBLo/GtE/BbF9X6W9uFABE0uOKpcTvfWTnwAkMN1a9i
ElYmR00jAy3zq4PvzOcxVGAZiyzIR2o2dNPvo49SkuyShyAWS+ls9paxUQ43uIisojKwHqlQvtNS
BsoqltUC4hIslVFXugWKd8WN4TSXMPkugyEO9tU4/0eYUo7aTSUAlz66lM54L2858ZhExynyf8qW
PCSkXNddGbKWFzc12YdNFthAVc8O+dBCw+fnWppoevtQ1C+pZPkm4jB/yeJMP4QyO5QhsLSeXRLY
1/cZR5gTFCaqf+IjMevJW/mK467kPRwG3C0QCfdo8JO/3LBzD3qRS/51IyPkXbswcSsFhWNcbvOy
b9BYFNYIPF5XBBg1lGgjoluOQY2WzNseuZIb8BnUs1L0d/0YWFYy9d42rdxf8sbQ9dOupsx+lK3L
OqCNx099chkA+7NeDiabivsaYiEEiIVh1u69Nw/2frK5o3H/7V/cojlKCNK/RZTm0L9AXPkU0TRC
R1T4t8o3EcWKeyo0dW9ECUsa+TbzOd7hvJCfr2+zzMApeR2Qzmsf3Jhwi1p1sZSzEu51e0yD4Q0r
7fdhwBBan8iwwzSnHNI19S21XjB+upeRRcNZNbfGn1Pj8g2zW9hNuumTfnPtHR/peN/yD7uE5OQ/
1Nz7IU896HhE6o0LN8GwA8SYo9dMR9AxbnAVr/lBHuwqaDaORqLPmrP+sQ/78ZjlBhIm8dw/1lkX
fpkDdTkVkd8u/bQ9NVo73TZW4kHOV6eVbfJtC2Izva/huB06DXAKVnoVTMt2J+tEYZK9R7Qiovnf
RSRdVqFj0H06hzeX7Vo1YIOCuUi2Ljbpy9yG4wJY1q9vlfitmxwYcckELdYPY3N3Ge1gU6/MKtlk
ekEarzWNFwWl0GWMw+5J91LzxaT4lE1F9zQBTb8lm/ZDRhVB6W0to2MSb4G3Nh2jIGRJVwQqmgvi
od0rfO2t4gGOC30B2hmbPhLcdAFTVgvFW3VBifDLB2pZPorA+92kmuUhcJWYyyuwue6AOFskzXAx
xwDUG2AIp6mxd6zBA9ANigSycx6wblQyeEOaEASp8rupTHexkZtPhtb1ezQyipXpBOXLkIO8KaZ0
2oV5V76oMbg4LTLUGzkaWtA35+EZ3qJ725v2a+dGMxraKgw2TKMXthJ63yxfP5hW5mFUO7xNXpr+
bjT8PgvHep3bqGPlabZfQjYwm7lDNMXNNXvv5qq6i/phgEJipCsVlkFced2mFDU9S7he62nOVVX0
oX2AIjqG0O/tQUAgZKDss724v8yTfb49oCeh6x3Wd8S1KZgUvbVYSDuuf5qj2T9NlR6soNMqS4Qi
7J7dbqac5HCmG2RxvX45qe5XlOCc2+uhtupkZQ9hvZZ9bsfOCvxCeNIsUzte47IM6YM8bhGbY36a
2kic++7c4DwZo0oSqH187uxyXZGVuUX0yLqVj4ahTrb4jLtCZO69D1e9/lDH1s8pspY6EtJPZDO6
8zxHJnpV3vjaTUikmr2l7s2gnqAB8k3J4od38I6oFMv6sSwsG7G+5acQ3MmWpUXqKp5KbyOLyvUI
YjxT4t+yJN2H4zeqY85ZEwf5SG3VVz/z2l1I/q/dskMPd2rjfY+c9j2iVSsM1a2RvafXDLuELSQL
xgGShV1MVLMHbRuByTxfmqmakbctinolY3L0HO7sGguJBOP6Ivcd7sAI1I2hnb3lU2YheDCPxzoZ
7OdyREUzabI3SLTTbh4Q8zF13xflp3EBXafZzQZTpyaAtIkMaX1pk6nka+TrxoPpa2+TaenPYz4/
OQ2+j1ofH/nZBW/Yp+urBHDI2RpT5zj7uU71BpUtFW9yr0bssFLAko1dtRrDYjUXrXHo8toAhAWt
98RlIsEw2KDsLWOQvLdPMGeGLZfCGZqAihySbkYQvYtH1o2fPedl0oKUc4K+H2Dpk68+ThbKYU68
RmGr39spv6Pt7KgRSImk4J0WzvnSCR3i1hcxmwSK0KKsuuEscSoDP1HTqF+AHeDZ2ZE5l92lCnFM
651+I5tyUqg1NRLzIw5xYvOUO5XieouR/8mGbFu3n1PtIeUS/5DWfDAI+COGBkD3q10ZDxOumJ/6
G3Gf/mf8zE54JfXwRf+EWlGMw12CNzbaZuxyU7EHzj8OqH+Lra88wtyA8FLyOuCnIbdr908dlJWD
j+bYSj6V1vr7wZmHJxQqq0/9Ij6kJiKw0805r9m0G755bzlu+FCa015e2VvTgzrXYWkMJcx4QT+6
Z8/JLsMu0+T+HWRVsp5JzpqVws2CGNNGuMorpoOaDur3AcpImKdIzJ8clgc7zS2A8pleffdLx99X
aB+snCzDNU0IHGD2hgFHbYELFf4TYemm94mCuoy0nxBdqVZRJGPtI+NVtJr1ujykJApOf99jZBth
No0EUI3apq/EG1VvlCUWEPoN+qFILmoxaWnLAGCidMMOOu24rMfaekitdvziu/yqaMwQ5w+Jqv+Q
HphRVzTLqZ70T96ZcuBqk5l1KZoeYBu3KDsNEAVcPgmLrfmmopK0pybz4oxRyg+lire2gM3hLZvf
qZ7DRkZggAtFx1euU9HFB/IhQaLXQ522IDZq59u1Sz4aBFoE7Y3xbBspKoameYlACeQhNLEdccts
32rN9DbCilsBLXbPDc6Mx0JDTR93h+zZN9XXMCF1R8WKwkZ40pXmBd/G5ks11q2ANv0ugjg9yq7C
S7Pbdsw3swiQXTYGkZs4UfBvCjsDybqhWQdjmWyNwQqWEg9bziq2ftig7HuV5GMkbcSM/KeCWLhW
a849Ww9nX0VOt5nHZnjR0/IokevAybqFLYoDSLhxhQ1w480bSKLYRdaqjmgeLYOK/aWFvNMPTKn1
p9GfENySgJ+G3exiVONjGOr6lykC5uvmusAVg1ZDDXNfI6AFsJhmNHbRSkvd6CB/AGKSNVmoVZgu
esNDCHBv9uziyIbqhHAn+R2yXrzSMMQWt8huO5nhGzCNtaWuHZ+e/IR0x5+WhqeM2+vHapUjEGV3
vpNdiP0EhyBB7nBq8E5Fg8Q65IoRg5wW7rvCAVhp5jdPMdr7sNb0W4c7wUL2o52IPrgftoc2tvPX
pj9L/2DHfex1j7RJmmBTZ/DS8U6qz9B9/SfksS79VlKZe2oMaDTEzmos1PomH8HHPsvLSoA4hUQ/
KFHhsE1D/gIUhOyRyIgYj5PNPMXh8q+BvERhqa/VeicHdM8Pdr7lmwcdfbUxqJ7kzthKl+FEQ+6L
GUHvsnpCknK+0TTgLiLzbZv3WuCqp4CfXrEdjIkak1Zpd01VpUJNN/tVY/WQBeZvVRmebL55ryN6
K8hO6umdh1bTrsX6fI9HQHyDoUe0HtJMuR1zNKkslDHOFFabUzlUT2wPEWVVzNBfzU1trfs2ar/I
g0ZWwU5i+5zlHSKZrh/u3MjSkzNIDm1rZu49dA31Vn4j49S+5+unkmvlOyjGZAvIm/dlxqglGLJN
beGQguNcvCpH1pZaktuHHHWojW6G+ROkpZ+Dn9k/RehgNtmyCBO7+h44YbLvSYXdFFr8bFVlcGn5
SlLcyP5RDFp1+OxTL9zL/gQYsbawk5+1Yb7U3uSQiuFw8UWW7QHQ4hSofM7cQOWgm/bdDMBJrVZ6
FsarAq2azQWOdKHhOUn93JughCOPJZD8Rzrt9Ll5HZUFPcOjktuPwUnPE97uP75BqHQbK8C7qAb9
cyDXy5veC+rjtb/J3foozuFNdbGp5oKzdpZxHsUhq0sFZdOYgkUKh+RT3yWmcbJdMClvckAeEjlD
PkQWIl/msVOuu7p/P2G0jSMHVFBoWPN3p7PMnS8UjsK+QWFS/Byj0CmXYDjUU9q44ZMaTlvZT/qe
opWCjJRsotR1iPOkfsSDID3L6bUTPF8EBLwyOKuDHjpvU+jBB+GEblAcE78sjmzRsS/CvgCgb9/h
3sNKPQK9ynhL+qBcyIef2pcJn8Y8V9UXhlEWOyQ13VtHaUHF8L1Mws69BfJ2p1lhfRrjIUO8DzG7
LCvLczPm7ITqeulW2NhlZdLc426NQjicjKkK1INNSm2JM1v54qMIvG6xeNjKSd1vvQNcMB8lhjnW
PeuuSiBD+j1yFN1k3X2MBX5hX1qcgR2JFt4MJdTRtlaSA/LpBokHTZhsW+jcjsGXOMtuUtGNVvm8
N3ygyl43N3duhbKDOWeB9qqgedqgKHjjz9Z4F9tZzyU8fFPMZLqTXZf+pNs2bAnPIQW1Sz9vNcZc
siIfhADI+VKjCYf8oPX+Lh8D5dWak3SNu1Jx8hBEPaNQX65Mis3fLBOB3DADStDCm/MMXim7EXfH
7VDbGpaCa0Tmoqxm6tFP11V2rK78/WUZ1DqGt2Yx5x/aPHxoJ9T/1nqP+pJhtuXu01Y1Ijc7mse5
ZWN0KEcdJqiVWycjNg6DhkOUvERRo4tPKma28hIluwpVgwRFrvVyJdPsuDoPXXOqY31Hgs14a+cI
p1qlCW7cwquPzMZgB8LjcxAAwhAbgY9QaQ4/QvC/hDa+H2xGIwmf0Zq/hnp95ZxmI/klV0TSV1wu
kBxTuYGF7+yuKyXZP9ka9JQpgV3/wVgplccq8JNbyWGRrJXaMeq1M3kFKF14LWWu3ShK6+5qXwcy
5wQVUs0uPhxh44CbKwelPyB99HUa+K+GYdc/TL4eP7jABzO7B2QQ9g/i3rpM58jdyqaXqOMpnYJv
siXnNEXzPMVTfJaTvMxvEZvL4hXlTBX7mFldk5cOzu0Mx4WsRb4o2aye5UEOyEek7cKTnWXYo03e
tPCtWP/ZrwOxzjLjCtG/3nDvcQNvdq4HiGpWTfU+TclZm0OerpMalDquQo8whIIf/3iAmUcoe9hp
XB7g+e284Nu7LTsPX7Y8se4TtwUeGDXc8fw2/F7D4+1aHBQs6v4WS4qDbiGu2pnjLzkuJ9roYy3L
Rk9vEerdO6wNvzjB0D1oQjpV/v5n7oUltjALRciNdLOAfHWIFcjRIiWvarcZF4Axip4K1Vy3OXgk
SHjoOoTbum8MloSt96aHl24VGdatmqTv3UTPip+vK18bkEF7asSVg71ChyHXk1RAkI3IREkTlkQf
63JE8tH/NAK/RppSGMtdSF9WVwCksyHkVJP71U0RXEjY4eAFyKUMACAgXbQ2H92m/Y1A8vTN0nwy
MONLg5nSbqZ6eC6QRCi2E30dt6OE5PkjNlxCzwHXbIlSk010m4uLxepcIy4mR9mb6psuTrKVaWHf
NOhqd3RU23vIYuWu4jmVx6juLk0tccavMqzwvqszGJi5RGNWsLH4V71R4dUeo6hXtqXexbuwVhFv
9NtxZ5vaeD/AB5I7CnlIvcRa6ZVVbmojCh8Qjp7I8r5H1KbNxkNE5PaEx7zYh4RO9Yjec35vmGiT
NEbUnFlvxY+2i9SwqLHgsGJumi5tt80MliTE+M9l1QNRpe9OcVYjX9fbDVpDIqFc6NoNGLbwITHZ
A/g+8lwkV+DuTo2yCmpMYeRoJEYDhdFQ8HxTww0e5iZYz5Wd3E12k+8Tn5z3M5X6ZBemiMUYKm4F
F0hqgdgfNQvajqQtyTbyqX/ac2+uuhmVZrjgLgBIuLhBqaB1mqHsJJsSAmlhd4TPwIPsybwSQUsR
H4t4S8MW4hovQ9z2X+ONLE8WUVgkuxqWxLl3DH2l5M1MwsKb+s0FQ10kQ0Ra1CbxokXKaU7z6WRk
C7nlzVUv3ZVUtpbSgdFonRxehnOSO2C553XyGVeSKr2T8VaMrUIO/3hnI22LhZ395luWwBCr1WNc
dcbWK0DQItHYaEvEm+s1PsfzEgtId3N5CXpmz9AwWKXIDCM6TjDmEADgircK2MIj56XV9y4iJDd9
6ghoG69b8aNLUw7KMBmhZNaqhim9rY0a7r5YY441hhReZhrrKPLIzXysL+UjfkX50fdMuOysOy9L
zsu0qdnryWxT4Wsi5Mf4NNsJp/JwbsaNiSI65Wz6Ph2KARWw3GsuIdeBaUThasH33ziZqfndz6h1
y5rI1YO8izTE+8WArPk70pVUdjp+NFyiZbVEDnuieCoHPA2TrV+Fm1YFol1ZeYsCiLkdLKgP8h/W
Qj6/iYvoDr6Lg7qlU25QErQu/zoFZOcyC6dyPyRjcDeFmIgM0/QzVBVk1sUaPkLR31jpeYZY80sU
g5X6DiZxgmnBJj/kC7KKVYrIf+UBLixSOdxQU7wMX5MDMrrKZnXpIjN22R5MoVIfe26b8mk/7Rhw
ZWFFECF+I1+Kay6wTonPfoUosJtXysa0EZZDV1VssZ3xB7gnQIqQ5DULnGtQ2c8ozgTrMW3i/YAI
4ToWujsSkpWmbnAGc7saqhIFBtlUlHolI1LA/q6bCe3YyLyRh6Hqf+ekL3bXLhVs1E0whfEeauWr
7M8zDQ6BXSP3yundKgvP8hHiXvPazBCOuvbJAVO3omVJGXKT5kF21KP+9fqdbjJk6xCCe43EDyFC
pxySquRkQ5jh16tgmo2yZUI9vaAI5KO9O7Kb/2UjLl6M/q/IgpKnDm7yNCD+vdYLozmpGlDRxvTm
RS9w2ZoxIWjh2vEFM+YhG3We4/pZAsokjMzHPS3LUfOAKDsu0q60N/kDAvghWN+iu82G6LtpRmKp
HqZ7lDL6lWy2IHVWmOi6O9l0fOWn407RrWzlD7Nn4UUo0yJzjzBUayPMkxk65mdCN2kuCuOLqd0Z
xpDUy0poJ2VaHx2kzhJlxHzZhfpGFV7Ykq0gGQ3y0eVQWQaX9OhR9l/DFN2v10Ze1RC8iuZGizCU
lYWMv5ppUO8G08uWfdYED1xQ4iUlg+kr0nnnqQkbSK9DuHCATf2ajfF3yk/jpRyKAqKrElHgaZ0t
4qbtwUg8E/80nNL0Usk29lD/SrvcS/d2Ruo0sepvvT6Nw7cZYDwKUbAjTVc7sox8P1ybRTSRKJbt
3J9wFWGH8W9xsk/v1igoBGd5nbLFxQrKuc4FsHQX8sJ0vYDJUdkMvEBfYwbxHnIdaCzUQzTzNqim
Yu3Dkl2hRJvfSSNd+SiObpXIKW+v3VyGPocqM/F/QjsrrT6Ftml0Bwb0JgUTcp/0iroZXCvH03yY
DqHa+ty3sUTAkBw/bsC7T30/dIuZFdn3lkv8hVzkW9rCsPMShdvxh4u/3Es9VOayq13cAkgK4ulQ
2csQfMF3BWGOdCAJWQM+3PhR7+/1Qje/sClmTy0i4DP9QCV/eEi8stt7/owAtN4Zr51JbUQETBgo
QfIYyxt08PSzY3MtA06unFwummdFwIeuh65965opO1175KNPobC6VviOjctrH1mqlUNN8C6qm3LT
eYBVLDufH3q8He88NDqBM88Pg+pMD2Vj9ew8tfEgm3aphHudtQ2owLCtlkb/rOlD/UUOmmIvMqZk
u2WTVRsXuNn6fgn1W3Q6FfhHcrB2WJO1WXAE0It5JQmvGyS8EHaO4hZ9YAWwJQXmk2zNWjTdyJB4
HrDmTZKfsv9ykLMwzCmW85yYrKrU/IDtc7WwC7aAru51tx2/yBUMm/4FMWtQSIH1O02WlqLmv1Eh
RzzGn589z9RJBNXmDTC9bO/Har++pL9m0pG5v0qEk5U3VC7C7KBtY88D2tE1iMbjzHmMu2h6deN1
JqImZ/4TJbpNMiX/jFKiSvl8ro+ouUfKW57rzzPWUbjyM3iOyrRyM6Rz5zE2v3RFHG/RS4ZyIJoz
YKEvPUx1HGHnc9T3tJwJYzXNLhd41sAWV6xoXhijru8DMRwGQ3+j9e1Bzr/MKBpMfLpp2KRaETJj
Wg09HjgXHvVYgHope0xzknEkhx+T7xHS78XxfQkMdB99GpS45XAqhkM/fB8m4wOLUsx2J4xuYr26
77Fy1RC6a6FVDpQk/6oFgPc92nZr4Z79J+9/XQjIPmxGjmWuW3u5XpBdVawMhxFFHbnx/qtskWjG
3dzb6q7GDWxYXPbs3YyLgtywfwzLAT0uCmw+HK5ychShysvkiYTwnxn4rqLEzs4crdrkOAfodF8e
ynYpOuWj7g3XSeUgH5tKmF56bSUn/holh/+Kkc1A6SG3pclblnn15a0Nff7LiFEFpz4YnOXLvB6u
+QeRpVDTPr9Mkv3XfIWcMGQ5OtDOhBJkGQh3JtUFlRAU+y7SwyOAqPcD9hyMIvsQhJtrb+1WGr61
IvQSIIeEYkzmYPhplNa2EUCoZTfnz6qJoXpqts79lEQcfNTGWSxeGhHf29i1DpdwfwzyPTLVaNqL
+Fgc1MYgddVG+krOkANBoORLRzxNXyn9zi8VYZwDbkE4HujN0clbLGLc3kca2jVaMD6iN7OTAKcW
xVv/PWLJeEgW1ICGlZ805W2bGBWYkDj7UVP6z+NS/zoAuVrPceZCR6B06gEt3heGvqhUL77H0tQA
ZIS91OZ9fa8M35AvSF78pC/3vbAwkRI36qiQ1hmzRUWZY5MPjg+mps6cnT6lh7nsqYVqrrWeogT3
uRFbs7LG3q6wbb6wjlz4tR3fxMFF9oEburEQJiIikcDCNcEkElo2uYPY11mdVWuZO5AjNK4jf8L+
zIEDSAokyQ3KV73ghrbjQmJ3Je+6muCLDhFC5L4p4BnjR4wclkxsW8//Yx4SJAluIc2DT0rv0Q6c
V32qsx/eVKD3XjWPWU/9AgyVty2aIlhYBYg96l7RAYwednDt5L5MucV9hxxBjj7GwrWt4f5/juis
7Kmp4xaLy665vWj4jPCX+h5UiKuFgJil9I/oQ1RXOf0Vp4q+XJ20bag2bO5B729yrQxOoTIWJxbV
zrpPauXRMOCR6EPo/7Jw8taMX8bootKpVepjKuZM4Ryc0OIpTv5gOkClff8RtsT7nO701xz5PN6A
52TsRs8aF/gzGFVtjX4HBp+iCNCNHkUAdHMNcp205yH/FY4JezPR8hPNnxZyHpv5/DQVmMd8xMr+
S4jpDzeogO49t99pWmf/THTrrUAICM1NLdw0lVodO2MI8QYApUGt1nwToVU+zws/zX5TmfManJed
vt2i7DqtuXdjN6GhpMNVsX6Ia+tbrrnh97KvMHAYtfIeq93hGKDOuJLpuEi7ozRgfY0b4y2KexPc
kjbtVB9hmUjcFHE9K0lj4KSARFP8mHvkD5W42QeqY8JmpfzGHQsp+EZzqpUdVixF7cl8bjuw0CC/
gc4XAbqK6ZQhrgjuMFklOlnzOVLQ/2Wg7azkJBzblrNbWsdQMx8aw4++DND9bknj496Civ/bEGLY
U/lTt5dNu3zzdfJkQZWjiZ4iNckVJXwLB5KarmU05yh2jUd8crayH406roOJxyZanEw8iQsKaoFo
ur2ri94/yoPtpj6i0OZ7s5piGD6djrnWR0gNaiNaueO4GHjl66n0u4eGS8ehHXGSk0191nsWcnjF
BIlyA2alf9CKMsOCDjMdOYhdEEk5y17KQTkp6fUASzGl2Ptmxw7GrEa+SjMGeU7vfFGqIdlDrwi3
YZU0z3bNFqTKm6fe1YdDI9zrhH5hKQ6u7UcHLhgptwrXvpcDuaqAEffQs9B8vYmXoRApRPQl3F7a
mav9TIrOOfhSzlDMQ7x5abaxeivPguKZfjPExWZQumLTQ5M94Cb1s42S7AeOA8+hX+RPZl9p29bm
yhHHs/9QG8W/BVRj1u3ynsyk5iSb1MQWFprfr8j3wU96YCHN3ofJnxrfowHsexdE+tPQYMMaZHwh
Yu5b27LNdaQ/xviEvDpcEWNo7mfI5oDVdP0FnZSfiBUMN6Wo+Mjrcdh3ayP2uoueqDUNqCcM3X08
Ck39CKsfvQBZnbovvW3v5ZuCicJOOEUOuc9xFmF1lp9UgUJwYScVamjcyVZeWd7ejWzE8cUgYI72
CwIN43IsQ3V77cMs8O9ZlqE3CzlBhlmjjR8Q65f/dlafU9KBENwIOCkF5OuMS1s8Rz11R64W/glw
ZPgwFN68sTwYM+qQsmDE84ofk8NXj/0AiJBY3YTkUljACkjIyCiZvOC+0dYDCckXq2ffEaoDTkmd
dwpdxV/0QklqTlWKYkaa4GjJBcIgzEjD8VOY7JdhXYbkA9Xb6bUCICvDAi15P9v4cTZHnE02RVgJ
3nwxAy8++yZ7+FRWILlhvNgUjDajg4gWeDy2AkoobHjd4FbDvuDJ19Ol7LeSvjlOJtZyScgqv20n
baVPZbGXoyNvpkKt8os9jea97Y/AYjiZHlN3hfQVrGWznKmHK27tH2Uz6H/jWVuBX+EF+YG1QgTN
XtQxasxzkMWvqKkh7WDWzxPCajeIcrdIBVbRaz0iXpv3xbRFTiJ61d3kTVPM/s7JXepFZbKX3a1W
TftsxMlFTqqCES5h6Y9HOfrPc6txwZJdPGeTWZ/Pjcz+W+e0/V3SFsO/nVsXr6CfBU/x49xd/qoO
5NgM4zQ7RohCCwdVbd8fGSXXEcdQpIhZeJONOZ6NMhDZDH+VGgnCfiIagVVG5OzRTZt91HX3MG+j
G1NrO20lp8AJWihDaJ4Gs7J2CLk+R6h+IvOppJQPkUvq1drCW6gt851SlOz+/VZbyRjLs9yzfuow
Ys+Ohua+4ZmF3IOYLg/JxyNzttMVmZc8M8dNLqSXQpe1S++E9445aPdmqjywe0YXKWyQSShxSZKQ
Tmprf0XJyTJKRd0eHVTHXKZcsw5uVf/MByv+Jh6Ufx6YpApkj3wwh91P+UD780AE/59i/qenkCcE
XXrmM2WJqKCFpQzltGMBML4W+bhL8zZ67DJRgdKiciH7ZZhvIDRgC2IEN5dd6KfxIzi1/wjzxNlk
mNp3n8KqXmHTFCIrfT3bx5NOE2r14z/P5npqu5ZPalHmWpUK9sVhhBFZMsFvkHILsmmZrXKSZa6U
y8tlVMotXEelkMOk2P9f58qXIZ9Inpm6uHK6Pu/1RV6fV44OHy9jitp+C6/QWSaWC2bC885WPJi3
qmKbt/JR3OCF4ifmiFGLGOi7yFlUnq4u8rkdtzJQl51NXa1Su27O18n/25OKZwuK1Ly9nrjNE4xs
5XN+nPjS9385qZyfAqy7vNpPJ9VAEqtO+PnVhgaKA4GhXD6CS+zfb//jc5EndW113MoXfn3P/68T
f3r+3LeztdGtpAB+HyYvXRmr2BYiv6e4eOiS7Qy3sgkZDsBHVuNcOQg5vrL178uI+ohQ7pMRhR5+
mo7d539Md6v88/TGLpbyZB/TcSCZF2XcqOegI4lpC2xDYnzL5in6QZWUbSyK1GhGutAJMXDcln6f
PASUnf8lNLGb99DRho8jQyet+pUMw9J0ovTJKExznc5QP/BidY8A/4Cf4lb3OIvcW11PAzuSRcvF
/leBHhQ9WbZtWR4tNFHWmMXBKHt/qQ8m5mKiDmLVPdw51ABNnF4fZJjsdwILmx1Fp2TaY9fSocp6
lI+uBwMPBGqO7nvIdeCvYNn0XaNcZg5YQKrAwznxaxgPgfcdheEGYZQ/zRg4dwF+1cHvr1fmdUFF
AQ2RFMRQlE/CDnI4sHi0HnyUxIDK4cBtCjE3BCTTLyTlISP/RiMxfoQC3D7WyrPcdstGqTzLDXmB
Su0/R5LpU9jfcyQagO/ff86RC03TNJpHtXmRp7bzwN14ioPu/fT8f5n4r68JfzB9GY44eapqVyzl
3QnDAmWJrL95kPcwxDxZkPUvwNCyk+dOfDsFWyEszc9RmnaGU9u/sH15j1Ln+nvazjkoODVCwHLU
9p7qWw/x4L9SUAq/dyqQrdkYXJROIbNPM+J9Uvw2Ln6Nqlt8HcVE+JjavkH84MEN3Vc5DpLl88Q4
qNDDEWfs899y4gAKdhMZz81s9Ycm8TEzRyAJ3IwGscriljn6z/IbrETez7YMkmdKBNVad4f/Yuy8
lhuHlXX9RKxiDrfKsiTbchrbN6yJzCSYw9Ofj5DXyDNr9j77hkUADcqBIoHuPyQndktYdP5jTjm8
SGuK33O6eU4T5slpKIvs4DTGtNGLXW0q+oZFR4mbkGsduqwzZ/kE5NwrvmMhVbW3VEXKBQpKsPCq
hRCFP99PrwI9gVds5s1lp7bZ2ZjiZDsl+CAb2Sy+CpY3fLTUyVtP5uwLOQzJXe0MGkXwPv4uzL1E
cilRGi+jeBjvWfZ7+xZd2U2GvdOzLbxXGaFZ+l1hgNQU7VclH437ZCbwTwJDNqwAKN7Skv1FWGBM
MPFaFWrDMl3BZ3Jjppq/lMPyYKsG1ftMOVcyJI6/DDbG3oAi4pNRF/a+7AJ1R6ljvLU8M127Tlw/
1SO2OCGova8ID52Kat6fJezjTVP9JYrxxemS+G0ctWqZgux/CAz+m03mYlbSdtVGfrflIbfFgNAs
X3Wn+GZFeXMUKLDtVRYQi4CkRPM4jqj+e3dKRyrvG/KkBSr1M49X6trGcbuNNHc6OJLpixqe2Dht
rOCDOZm3lJU1lFqj4BBXgCPHtsFIDYhk4ujDLkbR7NFwtZ8IZBT3QZKMy0LvllBbKe/9eVaYIwpA
QdLiGTuf/TnKcpE+NpEfo3/GFWrN48nFL3We9XdsyKxYzv/zmn9/4v8UF4hj5gRq+Q2AdQrRxVQf
eJsjslf3A+rGNG0ra++GAp/7FDvQpV9O3TpiTb3u64Q2Xmnbmk3gnQzuywDNLpXEYlUm2gNCXdnW
QGh1LaixIIz4leSety4So9uHWSie9ck6wbCpv1pugsA8slUnGz7iPX5P7UIOpBkP23Gw23OOL+pR
2FifyyspjtiDAq/RIxfWrinNblOnjvFumqumBMSHZky5HWzeOZD4nsnAIqGQlj8kJD4PNWdbZNa0
lowRuw7CeX+XHiV+fp5Ug5gqQqp6yEZNrMYuZ4Go4EfH9A2yLwDL+mk0cWrqNq4Gzk4f1mrl1kB+
wK3jSLCfJt9+tCyK2LCRUZyp/fIRb7IXXCF/5nZif9cC5VSWNU/40uQr1hmgFEYgrnHqsZQIVDyl
4sNgCFAgvu0t8YOsbq0pALNPAmvd2kb5Jsxwm2ex833SFSgTjpgenAnVYvZR2jbWqvIJL++f1hT7
906YIXMcw+rQdetbHVTknb3KffIDPV33ZS1udTVI97qrBPveHlp2pna0tnI9eraEgY0sf5LvyuRj
19lT0Z6vVKf59CH+HmHAgapanSx1o7NJVA3hbRGO6GCag/3VYuvr8sh8oUre7qxpwA4xqJ3XkHKU
ufOyk4Te9oMwnjz7JNWCZQMYmxyZEFSbRz6FZScJ0B0+Rv6Yo0PGhCHGEzEZ0EYRVrum1KK/kVZf
SXZGX5XhssTC8/7/HzFFRX4AWV+FDcJRC/xhMQvJMYwOsMrs+ZsgiLFxufTrCBdik/TwmrTcbIAy
ZsMlIi37g1qG4kuJmf2GFFvLim3QHhRDST8iCvvc5MJ9xn683SYNWVOtMv1HN8i/Xz6knd6acOqf
NIq5uxqQ4hZhdGdpzexBQH73meGED4GT1ufG6J+o3YpXVUNKjOQEb9O5qcHXW/R54t1mbmg9VSR4
ZX+hl86+V7QGBoklXlEtoITEGu0oR73XAj2/11YDDFKquMSHrle8tpaUq2uGvZwDnWyj90r5xDZR
3CkumsLYWmfPhTaYkCYLZLPPvEXXBR6W+J9yNuk9Z2Fuf+qLkxo7doFUnKxlyfoWvtdilRUjj4rf
pbFrQcweivDYtk8a1KRjqU8k8fLsqR0EhJW5CzBzQ91lPr2GXJvyzFVwsm7hta3+GkjVokdbHZNt
jG7hheSlGA6IWA+HOgmGg+XCNrx0RlW2LDXd3cuBa4iccYmTI46cch2/hoMcdZF0CPrVp2vLUy9N
vAWKi+MqKjXrwEPFOsiz6+Hal4TxM4lb6ohWlVeLf4Vc++ra/09MYwWXeeMw/Gjgb75WWHKV+Bq+
F2mm3gnzHCsD+BphmPscKcwLTGtqMwzokwx/MIq6sp4r67byTPbNETaoq+O1Xw5+eAf8Z/RaCv67
bOzdf7A2Ld9I9+SEjIv6PS6XWPI0rrq69rXwhyC9K1/1WUL/2l9rG29QkouyvuyGL5TwQK6b/dTN
AsJkbje1i4o1NKku3VLSKheXdjSGxa3mVMXt8HtE9sFGDzRcCvXiVs6JTewnL50hLN913KKxjrvM
nV+34avr9PFabZC6GNq2x40tgTwMhumL5Vv3ErUO3/cOAaWP0CbpceYISWg7cET/EVppir1krwtv
djY0iXX0c6zQspZOjFv8Vej5ou9MyotcAQPX4L8G5AXSIp6WdTcmiO+DVpQ4nx5o2HLqwd3CDQSZ
KDuvcEVLr4elHZQAKf8BcJR91ytcryrhQr0zDgf2iCtTpO02HwCeaq6dP8DzyR8SaLf4tyk277Ks
eHCTLn+opm+1HXj3slH2nnVTZlhaOJaOvL5OcR3ofOiue9EqyZJK/qOdGf1RXi4C3HkLHW4jW/IC
109Ngbuvyw7S+VXBX0r7X5teMWP8PDNeXqX95WiNCmWW+e1N6FUebFvJWK866zveG+m+CQx74eWp
tpHavi32LrfyzApqc4uskljI5lUM+BLXniy1Ty6hskceTLCtC8pT8mU3AFJdJqOGkfasri+bXtXU
e/mSNPvpY/TajObgOletvaPPSz+/WrB9Gn6Ce/qWGk3yGmWOthynzDx7WjPjVkkH+JXb3Og+XsAh
VoNoUtkmvmiteMblsF9M41B8GysMNjWYxAtRUTZII/x8JJS9Axbg1N1TOol2rbcZUiJ10AFap/gA
TZ8a1TyqwYO7b5WKry6DlwkkxVu/Hi/TtTLoKVDC5MzCMLvXFbg0ZV6i5GwP0PgKnC2r3N+By5mW
sgk8TjvplvYmW60u2sfGJZNBZJBo2lNhdMdYUfW7S3QCxzD3u/Emmgf1NizXVT2Y64iKgJRQsHBJ
WAqnqW5kE0uIs6F6wRmjoOw5dibeY+gulF08nfAlqxZDP2FqGpfW1pvCbt3x/jgaffUrD4FQyYNR
uM1+yNg2dqgMXPvT3xGyT44iXIqtpur762oqeS79niEH/mpepwGiIzkPo3/1V5wMuX6QY4O8WWSD
9uZDBdhef5brh18vKi91adagS/Iame75R/7fP8Kaf9sWJhuSpi1+dqBBaqWyn7Ixt5etMWq7rlYs
EitqtdGxv1mrsFefgkjR9znPgqVswtV3T4puv8oWtgr2Q9KpCzmzmaerASj6wC3PMkDxfRBLpj0e
o8lCP1Dw1yiVsToBWV9j2IfR4piF9+18SABcrSYz1FayKQdkiD51G9MFq3edEGpQrym1Qm6bL3I5
DMigVU3eYIIS5zvZJ69U/OcDdSdcdxcXgyFpjohMRctLudRzMWOjqjSsL23h8RZiXe3trvXTWtWO
IMKLk6yfklnIzsgIXOJzxU+OZaw/yuKsDAhq9PNI0yNTaunKLRSjJXvj6iiBregmz5LeZD9umtK9
iHfLUb3p0E6Up5cYefo7UEJjKzn5MjCDaYMEfw1nCsxVN5ix2IA6QLmhCW4MI8A0txbBeGjNKRIb
eQp0dzyEigaJHvExEmoIkm6gem4L14XeNSo8E1BcsWws5guETMp4UUCrjRAqAcLeNehjXvsGhBuv
o9ez/0tc94+58/X6AASGtEgOEh21VbZtgSi0t7/OijrR3wbVzBZTqf/X6DD3TfPo/x4nR0lYfMT9
9RnXz/07LkKDrUCIf85VSh2QwWpW2BpE1NnJV+K9nqxgdaNdOTfrvIb90zqY24dtVi3nYCfXw7NU
FbkGy8tBUf4IlqN6886Cq70XmrnX8fV+iat+uIW58V24Y/0S4X13UO0RTaJ5MMIFb69qbgrZk9HU
ThxK8pqzlqO5Z2Hbl9mIAczB7TDNmIBQ3LCkrF7yWAHhqQ4Bj+15NG4eTDR572Wrr3Mo3tbwGHpO
8wxeR/YWeWOffVRz2tH14NEiZaMYVbRR8qg9UqDNDhib4ZBEofJBjQr2NEZjvKOzc3CM3vxltN06
R5v2GyR6rJ3IOz2aVhut6+BhFsvDwjzIj7mGBsnc0hVEVMAXNNOlHY96Q0V3jNdyOJ4VVORZPyjO
TR0Z20t2KVD6cdWMPYJxvQZzD+1oPPXaWzOakOmc0HWMlm5oPHpOYoNQ08pwQ/qAZahca/nK9CtT
Ne+GtU6zYJ+ZHKQDiaUWxabqp2otm0GjdFiF9r8mnDagNFkHLfPFo/QumcY7G4L2V9tj6RCVwn6O
M2NY1Z5h3YWiMeF7ataNUrTB0QrB6je6WUDLKt1lUzjDlzL1f/bI5/6og2LperM1g+b0W1809lPf
s6R23RHezVjsZR7FS/V7bIiHM8ql4nHK9V3YIk8wuW4PzQHYrMzFyEk5zsRJBey2WoZlinO7qGF4
N7pzasfAPV2bhVsu/MRujlOpmBO4RuLKOAjWiWX0yyrM+3VSqO4Cw7Lq6AfqDyMKcO4bJkzvffbD
R1uejrYuME5Oy3Xq8HNUg3MC4MOnzWdFFXTT/AfmXeMFNXRqOm015YUT1tDKPW5cxBOcpe/a73ZT
DjdhPfnngsrJbV+boK1K5Sy7ws5zdhPUiYUZKP5ZDjhp6630oGa/PffJgyjtcpH4wOAG6jrxbJi4
ysq4uguQ3l5mKnd5NZLIDMTPGo/aRWt39rOWYLVdlk1ya6AVuY9riw1cSH52FbpT+eoK59ly3fxX
VwF+3ysxlE1UBif0K9SBfCpaYsLCLk+z4vBc+zGWVGQTkJ4CWAxa7BrqpIHC1zRWdlnShXiR/ieU
qxqKmz5F5jQuksLvNxHuqYtuqDIVil20RInk0caiDQMTtVrrpTaeGmosSJ211hbQrMFbN7GWvk+q
F9LrGR6V+UtBeNiPlOZHOlNSklyU27rU2hX+ZCX7+MbeOZVbQYLF8l6mbzLNflAdfttrRIDMyqcI
y3QfGv5Zz3mvs3TDF2T7iSdEVQC+B7tEdB/xbSAt/CXXHAMJolJZNWGKJ9SQWU9tF/G9mj0bkUk1
Ttwex2zWf5RdtaFoKyTUl6HmBWsokcODUVTjQ6gopB0c6yS7QFe2B9dofnAjFhmaVqg72a5Xb2Ws
DEGFXWsASclGEI/lztDR+JdNeVDAraLQiLG8nOR1VXznYMtwjcgrOKtmGYeXn0Nv3S/xDJAAVtqB
BrbTW0tTytsaduKys6LoW+ArexVtiBdoEPa26Cx9y6sv+JK6QFrnADmz9wEHN+qw8PjG/0Pm9NqH
bpG1nGy/XMk+efgkvkpa1TjqYus3trIBt4kzcR59choVeNkgFFi0N1KmukagawcBUl1KRlGNn85D
DN8iCygAdcD4UHJCRgVpFwD6OJNv9bkpcCdd+zxPeKQhq3IdldoBchQVG9K1v4NlM8nqYksyFEte
tzi56qT/mE9y0LbyJAiy4DFPbHJvi4gNh22tinZyXwzTpraOMuZpcqPqCEonXndRHb/V4CF6BXb9
EOOe7mjUPhvdN7agUOydqPLkwe4wu5Mh7ErxaJ+cp1xnbWMYuruKqD18MTzHWI2BNe5kc2wg87QQ
MU+y6ZnNmueu+ljoevnomTX/JU15mfB+PMX4vi9k0ze7eicvWRn8eT90bCPD7Y82hAWwgGp7ttOs
OWS9i3Nji6q8ooOF1ZV3C5mRddwrEZnMMn80De+bQJDhNcWvAW3r9jXG1Z5Sk9rc9/OhtSokGF1x
uPabeZWzdo51qBXEykM3RO5dUmyuPfJsSGPkEks4nteBlJLIjT6J17zVxxV/7GapB5oz5Yu00rA/
qQLg/Hi0Y+URmtG2QMq7HzfgUq2FVAJGKGU8BE7xLFujFtfnP7uqWSFL6adLlGz9OVGPSbMvf09S
ZifCUQzqbRZ/OFojq/eQj7q/lyKzV81Z15v8VZkhESQH6kLg7JfawOlSJ/w7WGS2fptNX+OQhLuh
Hi6CAPJlBkCuylYsSROkajaJ2//CU80+6K5nHar5rK5ArC4+ncqhqO/tg091cFeY9Ul2BQqQUatn
NRMmKva+UZvtUQdAOCamGdi8atQXsvr2o+yYmjZAkxJbun7IWHjg3TaEK7MSxcLEZvWQsHlHFeKP
M6ytP/oA2PzX6HVG4KdINqoj6Nx/xPXivqvMiNIjAf97qPzAa9xfP478wMCwXhE2GG4Kv1ZO8lB6
yBdpSjNivwqs5DpwaYYDK8akAGD5e8ZfcbxO8bjUT9dujMadZYXTGU+IsooV4AWipFA7lgd5FgeT
wPNwbl9Or+OYITRLI7aMyxw54KYkiBfyVB5GPXJ3UaHtmmny7kRnVrcwGRYhHM1sneJ6uBmjHm/m
2Q5PhsizcEDsEwlWY3cdqJP2Mrebr3TtlxcRTpUv/xrIugps1HwROSCvXnYpWQsUrZ1JfSsdrBLj
rBa7pArFWhopTolSLOs4Ug9SmM6zslWopPaTYcKg/8ckGeU7wF/49v6PkwKrMs/Cdn9SR8GmwPVQ
L6GaM2BB/h7Drlh5tlOedHUwjhW6NnzzQu3NGLyNOrXxj7DiwdFF+ABoiIPvEtVBUBw+x4MwEpCk
mlOvBiub9m2PZUs/PyKrOjPvcnTcF4M+zTJG3akN7PRF1YUPDNzTt1bTjS+WZx9kQBNk4TLNovau
DEf7qOpFxiI7Kb8hV7TI+dB3yuzKeoTistf6IXjkcflTzrRmKqFVTupD0xU4tw6NhX510r2byPbI
CJJdFVqXDML0RieoCJ/iwbo4YORaNOw0HeuXcgbRTTpuW7oLB8vu1fCpTcyd7Jdho4GPlTVD9VRX
A3XX4j7j204gr/ZXmJQ01uar/Rmmp9kri1NModm93CUjwnJqOXQrnMSgX8ik8rVTJpVlLvo6YABo
R8yPnPU1Se3FmEhnJWR4U0X1lq/KuC2sytiWaWh/iVpjTbp/+qr4qDe1ELaOqqKIsxVmxSKsR/Ur
VSAECQoUclvdRMMYRNxKzhhb3N35Tr5SnCxRt7mJHMtHwcRGTEjzvUtTynhdmxdlKINdl2d5/kUL
e6jj+qbrH2vcvRZt7Gb3djrm99Pslgym+zlJq/Hm2m/gkriTsfxb0Y8b/oi79LW68RHTZ+UIhcyI
1v5ggbtXoeIUvHuO12aM6Z5sepHDm3Y+JLNvAzf30kyr7A4itXNmwW7txQhFykpbWFopSeON5eXl
KmjSNl5OBZBBnB/E9tJWSv2r0uOHiXiEc2bB5ZwzLHiHMgzv5QVhm5e3yCZt5ZjGk2hdBKW/LbRm
qxZi+jWfDKl1Oen+c/LfQ7JH7Yz1NPTRJ/f1LByKPfu6r/KGmKQbwu8+efdgKIp7N5/xKU4G943D
LeQV/4d+oClAPjynuhQvZO0h0v35Vazdy5rEZfstSxspxIq9r0/3dkeJe1HNOg2TMvSboCu0Zddn
40J1MDRKrTB9DmOBMhswdmmIXCEXczFEtnV1PYT+jX0j9yslVpWrznbUk99qzQlDEramURt+r/bI
3zWLj5dHAQthFwPgKRZelGUHoD9zZTJq0CGZO4Okyw7ygKXzx5lsfhr+NP0abmvhtDFrIHHhqJxQ
qOYlhh2kcpo80i5BLpSNHHFtLA1WziwCG2RwFmTMJVyOF76hnaicy8alx3AXAYIo9z4KVUjqOLeS
gBACRD3YVvv9ykmoUG9e8bdqNzJiCgZx47bZrS7QSEIvH92KuYyBCtp/mjP5LYumj6ZE212bEiH3
Kfj33Hw2nFJzM0ftNErJdEIdSksYjaKYxnSlRX6BRQDfwQ1eePoiKSn9NGDS7L055uJIITgBEj8F
3gYJi2+Xpj6PoO+U2nt039Ac8POt45bOJgoi69mZfCpAYDAyvX3uKtd5jr3Q3oAmMvZwv9NzxH9v
Ec94jhx+oweK4GvQ1OjgNFp20qAvosg0DKsAXeP3ZqiX9NjfxdjgWu9r+bnsM33vGoOzmYQ17PsG
SkjZ5u82iYMfdlPsetu33yoFcQoHshNao6o41C2pMIQzveffoQCdLqGtaf471PDF5aqh9RFaz6Ft
r35cVdjDp6umpKrYg4B0KKbh6CDms2MF8ICoqpevorlPDsjDoIrhiGrrcMxsY63VA0yZuUsPEuiV
f5+Oyex6GWXDSk7+17UuE112rTvscJao22E73y1GN0hno0HjOcXfhC1jmxy72bX4OioNjuWoaI3k
yCbiI3jwRbzqHNTu5i+aAvIR4FhqZgd//jbKztzsh4Uj2ARe+xL55ZTD8iBH/pr3KQa8fLfAzz5s
967Qja2YYVMJBJqtm1UsHltTfbgcTMB6djMdZQsvCOVQG8n7BZQ1dkAAW10bt3IU5fziAZFJeTHZ
k+YZQqZlpiwR78BDMOzT5+rPq5Vc7QLpul5NXkC0I8T0eBlL/FfBxnrTuGc36attVZTNfVqhXRFF
7vAyGnBzvbA0vsdls25kEdAO7ZVtlcEPzceItRK69aKGRYo4u6re57mTba1E7Q7C8MSBMkG1bRwb
5sdQYGDIVuNOHsp0dHCe7fL1tS8QTnhXeIq7tWPEk/8a4G7Seb6yjf59ETlBNjUvfQxt29/Lluxv
xnBXAKm5yRL7HEJLqZdtGez0CHDPUCIGMjWpyS7IK3ewkaMnT1fi/eTYYilHW98pz/rUsGGv4qdI
GaMnf1Res8guAIYSH4/88BidVRs52FrucNAFP3fSmjVGaCEAzbZ7vAyCXobj46vwTZnamnqw1W0q
zrLpdCgIo9B3lq0qjN6SWbg9omK18dN0Oo/kHVaI46ItTsp4YSOS8M5a+QkNnumno3lLYEpwirIw
Wmhp7/9K2+pOiEz/OpVmuSgQxHnBMU0Hf+6PD6w9h7WnVsYtFhw2cuao7FXuNN30rLN3vec7p2D+
5NiA49QlIftDhSKn0QnnFsl0c1saZouhHSlfswM0aTaWecoKM95g+96duzBOV27das9NkqC377bl
u1NMz0E9tT99kSPDG/CzNsOPxFOiYKGo5u2oCfsr+qgsbPQk/BKDe1iKWNMf5CcXGYhXRcv0VUtu
zFgJVuZIePCCVOv2UDVeeG91FI+VPvEpmBvBmxkVNpkZOOq5aDrg+9POwin5LVMKFR2YAq2VOSxH
GkxVrfKhq/L2Dnowi8y5H4yWs8r0WN0786zB4q7W7C/NTGoztBC8UtoaS8lbGwsEr0at1w9FaOev
Ni7DM83N8brioHXCWEoSnIzqICJCR8qLVwsD399R1MyMpWSzXaPktdzswqADW1iAnycKPUp1G7ZD
yj0JHCQvVWtZxBb/m3m5LQ/dvGqyR7J11wEZHMwzrgOjXIrJTvGPy8Swgw/w+e/lbsK2EmfRO3hj
ACVMXgrkRGS/39rOvrb9HtVwLEMQdWww7A26J9Njv+oZ2QOM4u6pz0LIrqqqHeSgowMeDVxL20go
AEpt3R6tSyQq5qmVmTV3pp2f5GBQKMoOhRxtyfLOueS9ctNvt37lTGuZBhtSHuqpr4172awU/WfZ
JdatbBlpsVDqMGMhpzrnCcKuTLD1ZRseRWgiuVbYVPdLx2L5lTdh+azFzz7Vt2DRh+Ndg2Ldu4Z3
9LKpK+1BgziwqU3RHzWkAG9Q5lW3/ILNvdFM8apiefDF6IIfTpblrw7pLRxyyCSh4b4kmTPV3cLV
1WbVxTCi7GCMFkrhtajgRdmG8lJxdBAAOpCwdTYVXhQPE+47VNCEgiivuPF00/zl6DGShm7zjYta
C68VytqZbBVutHA3mSCtLXcsFCWwmRiKbFfWsXmUuxM5IOMcFHcucYXcvIxTvgt1C07fvIuR+55q
wPg7D91902FIIlXGHClCVvFS2Pyzs61id3EJkvHXyL7iBvGUvLnJIQTetWgW/ml7oReINyCeSnZ3
tsIwkJS7ieP+LcI+ded2bO3a0kAusIqjx2kaj13kiVvZVWnGR0RozsIYUakea3P8GDVCL9h1um0e
nDCycG9KtJesLbpdZRmk9oWhvuRjqa4j3Gq2crQNyac7htndyNEsEr9Qh2hu5aDA8yaIjeDRSJDV
jZSflysUdcYeo3i8tDRe4mhJ8Gkq9TinwqIdOZDuRvGydCnT2NemTGM7Gp8mR2Ua+1NTJrn/MTeL
+f7JJPen4Fk+VzaTeVR+UI6N9zbkR3Gy0D7kCuUJWZ3LcBFYg99NdrKkp8XZ16R2vDtVLaNnp2LV
MWvsu55g6xfGwQZQkfmli50DgNieossgHtRh9m4ajC9+JHDZCtx8ZVH7+eK4ToIwv+nvmyq6wdYU
qqFq7B3bqh9ghTcPaR7GG39KNLir9MmDbQZvaqR6B9lSLRuBZSalOV/CvGjvFdcf358aPR3eQ6VH
6NAwqu2YpYfJLvBPxzEEdavGerLxAlqU1uD95G2E2tmY9vnCEoHzFMGxWyf5lB5Rt06Os5qhO053
Y+q060wAUemlJZ5sixCJoMumVMR+uk3SUCxtOz/jRN7eSpHDvsAIeWx4FsumFXvNPveUdClF9nJs
Pc++ra9FzBsepUVxTryZemxiuun+dri8el1OM9BCk+CMYDK0tWs5KFpdO+UpeSxSxfI0Z2V4Cbpe
w1HxETAx0Ea8s1gPsTC+6DwYl36hTgfZjNJihaSQ9dQLFMjVTrxZUWJ+cVVD7LzA242j+0hV8kY6
HUlrI3kWTeM2jNvqdO3PVIAnnlFVn1yRhKn6G79S4Kz9to2EUWEeu7i4cTOs2MJ4TuHM+pVUdMyV
E9rGRorKmS1SnfXofc9cF64W2nNYgUBLlKWha6ycqk4U7OZYOSi7QhTlAtc27jyjHO8v2I5kbLyj
TCKYmWdvp6muF5d/cWhrH2053BpA+FBl+iFV46GZpWuqM+VF8zt1IPAuKjt+rHj939S6QzPM0uio
YasmZ5SR5d1VRQXhrjarXfdaebkCw6f3zxRYtANvnte+cP0zqDH/3CGvuYH7ai1ln4wFHIQaZ2Hn
W9knD+jtPQdeEyJYwIXGUDXO/nsYIL57kVxHUyZZhm3JP6XSehYEnBWj22/j+Qx1mo8z2XcdBcsT
I0aZOAe/YeNVT1WzJuPv3FfYGNw7uERQ1+50FvT0UVNnoFSjU1AWe9mFCEij8OLCo7vV1dtLxBxr
CJh2rjXV+2ufMKsBs3Cexhj74awKGTquTplhlZg8qBVyCXOb4pl+07GR/dQnY0oZUwbxk6ujeCn7
qrKoh8UlMihcc3W9rmXgul0ihaS2bI1NJVXuvIEdY9OX2XcfQ76kVa03kWc4T/0jQumxE+kj+xJR
q9wBIYvOc9vGb16kKy+ljWebF+fIcMNquhn1ADi83haPpQHN1SswjPCQF8lG52dZ6uzT+v1CE6Z7
sSSQSvFGxdJTqVx4OPK+kp2eGmsLy7ImCGHIz8t7Sg5cZl9uuetMOS4jr7Nr3e0QHvKrFz3IViWy
Sl9SzY32tY/hcOvFszyUlC1lGyOg64WI2jQAVldjbOZH8NVkjNGIXNR5iZyp7Pw0LuOxmyKlUgZb
09b7vQy5RNcWkPjECkFTOs1BHswBPstismNTLGRHpiKqbBuzibXstGXAJexyjgd9czD7pD18HpOT
I7YhotCD/ef4qGhROQMl0hz6io3vrHK0kpDtBFgOCulIeznguSWoW/ZLEHfdqdsMSMvhr34ZoZlo
Bs0z5eB1ejNgjaFY3o/Aa7WDkWAiJc/+1ZR9inAo5cpTkXjeKg65QeQ8Je1xGBr9e9683WHgbXJo
gORdzmRfPQ9cR//Vp+kOVhvFsPkrVkXnRCeHNZQ2GWK12SUTqGrWlvlda/bGTmfVeLTczj2iTlj4
G9GAWMpw+VpajRWifGn34x7HTYtMQD5GPzNXjRHf018lnZJ33RIru+y7Nc1YML5MDwC6YTGaU39T
VZN7govmrrC1yPkemflKeFb8MDXYD/lTqW6mmhX5UhTBg1IbEz9CivkhBid3pYBrOsfKgxb09g68
srWQTRyY3VXYAe5H4ZJn8FDdgcQwnkurf2RzXt3p86JnHpMtOQbD8lPr95iMnOeZpXPquiEFgGn0
pytn4cpvQBTmZzCpA7waIuThqlcnm3NEU8HDJ6nobxLdDfapU9/y+NGfK1XFOCeobqs56RRNIr//
PSYSJz5iDwDtgiStpeNI3KpOQXWvQX1VduZOrpz0KhHbgbwlLBma1wFL5nVVXNisOkdEjsFLlzyt
o4Ad9V7qN/X6SkRW87WdhnEd2k5142Hd8aD06k857mWzwHOQ2+cA5uYBT8JoLXrIPrhYmEsHFcLD
4Lpoisf1nTxgHVnfyX62J4eLMpcc+N0nI64TSgVOFhInGKQg2JpjfPpaaujyeKXdcIPSdBx7n0Qq
MLYg0+4Fuht9iLFhowb61okHD2VoolD7nrdNLbeYHkOMVt/JpCFMkjf6QV7aRp571w7ttLLmAmnR
GQdAIOahND2cJeYuD/2uG1f3EbKhSx7auT5aBWqH55FCKf93LBlkdWmyzV6AYi3WcaAAwYyi2ZKs
sd6mzHjKUmv8VZUvbOgo35WTtWOdan3rw4yabjM2L0MfzKkw1703TF4TfdFlx6IOqxvhAP2hCKvd
ymuLLoqWox3mw3lwwuYOmU1/F2Aws+55Ir6TMV9SVdW+cI/4O6E4bPV0a3hX6I+LKjkhzfbaNhhd
1fNBnsmD0ymLNnWVG2mAJbsGs1VRHKUyNlZqupG/fYgQuccq7iR/efm3E37Z76Oo/y678BNSUZ2w
Um0pkuj/UXZeO3IjwZp+IgL05ra86WqvlrkhNJKG3ns+/fkY1aPq0c5iz2IAgpkZyaoescjMiN8o
W+mUg2lN48qOsk8GUMCHugk2rpOml2jRUpYurBIAok3+AYVK09n01vAI8ZMNAVtPB2hwNOwVDdQf
Kdsad8VdNA4WJsUqWZqsHb561Krwl/yCLkh0akwfzelM6b82RvhTGwflUVVrVCvqjtX9Eo5SZrpx
piA6o8huvtn2tEY7e/hK/sbcz+g37WR6ETYnvVa7V7NSjDtIVNVapiNjyzMN+69L0SnRi+5jPLtc
Vr6Ukrsz2um2zi2GNdiitbzGFQ1vrkXBSQ4wS2fsI5/FkmqMc+WQRAkuCr8D/mvS7FwnSZQfKzh6
uPn7JLmQ48yUm3tW9LoXf1ZwdDw3cV89s4j7lRZZ873rHBzNO019wLHDvXjc9OuGndH3OOmfU7Wp
XuGIJ6eyivqtTLDmH4oPcBkIWLCPei07AJ5vPuddupN5VhiNGxWdiXPYwjWf0XA8iCslGtY2JYLY
ovT1L7vKauWgy/I4xU11dy0Z48eJr+Py8lWXQ+z4Zw8g7Elageo6dw2KWGEes9bxcmc7DQE+UEuz
ltV1ltrfO0/VjtLHI8x7cHU9vZhpu5WuaVkmsZ1lkz0bOHopCEDJl5SDpA/sbnp2EkU5ybe9/gVB
UBwSRAMNhALS0PwklJki8IOH3616LsKHqLI/CdlGWngLXFtDNocSOYP+wC+uytF41RuFym+hT+iJ
FOYXSVd1dQWCnQLTneSy/NjTNp6J7KeMWtRwDy0W5tdMV4mtw71dAkdeSDJyIPfYZk7yknVzcLaL
sF+1oIJIvSnsovoChb6StJIMSBMgRPWSON3FNCZe4rNav9hjHVILhRUigxKW7EuEshGx4wp2ULSb
2cMfS8KdIp7uvWa8u11PPrKIKd8p6M0OUZg9GglZ7iE3Z8SyE+9VS6z8GMe400lzkeO+Q8eazPwy
ao6V+9jo5UFacvDMvWN12as0qJXeI0s9P0jLsp0Ww6ya1dUy2dKnaOO3HSDJpSkfPI17y/zSuzky
3bOaqPu+wDdjwb0Doqxjde9ALd+aY1yvsf41WW4VNoI4jXLip031AmJSgQBahuNN1yDf0MISU6oG
ZmpfZRiDeMV5WPB1vMAffdVxHx2tzd9qON9pobwVkwU/crS+SKvP5uJkWL2+lmbXhYtjKtm3a+xy
wWis75DV6+/7cC7vcwVbTMS9mm1rx0Ac4xxLwdAYEdjn4JVht7OwskJuLZoerTaaLjpFPupHrHQg
AJDbALzCQ4Am9L/3pqSKulr5P5pmpL0H/zFXgmW0z2MLQzez3rK1zS7o6aaXxrfSi1vX5t2kbqRb
em5j3RIgfdz3yU7DtH0lo39c4xYHwC1Db7jXd3/EDWoDGl8Z9lmoOD1rZTueofBNzb7VKJJI2f+a
f7l1fgCf6KHd7Knwz8sDtAvZEiNbIIyOsnN8vEO2g+WHl2HOWozq3lv5qNbSqlQvQVhj3JZIt14g
dLkbx7HmL0M+31lLuTXNtZeuaqLPuesNW7fW4rtCyaZN45q/+sV6zdXNYYu9ORyjpSnGRnFcPze5
Y91JlwHV7RKExr2MeW6IHZC47TRF97lRwLp2+KDNjqe+FVD5LxSc01WnD+pbWWVkzhTNXMto1xjW
cl+FOzuotbdKNTA0bRzlIKNlOPMWnt35blwuNWvJQ+Bl3qMMZsnBS3v30++P62EV8kg/Za4XoIs4
lJ+7X54+KG/p5PcPZJS+m4to/2xhyhirbbeRpjKZGqzpEsR7qxWfnW745ViKc6ScrWzLMbU3TjFQ
epzNHEHoTrNZ7k1lvwqRt2XTiR8hzopkY4PA3ujd0SCvB9Q/g0g0YIJxtqIOulAQj+xNllPHazFd
acmkeZ5GgazUP4s569W8FUxrvYXtbpPEWD5Phkak3FkgKiX+q/aijt1Zd3vJLbgTbo92kQbrD9kD
OZXDRPbgzMp7JS1DRe9iL6eJUv01gS68XkW6PmQnKG4B47nqFts8fDYtHrpP6uiaT12GGXKmq/qu
TBtw43aTk+f3Eud4bWdOeuraWbtIdN+VDYyCdVCDcl475YSYWeFcrqF5CxymbKkjS6wckLwqdp6V
F5hy8ml25v6Fesn30WtJ1IT4oqPcc4m9tGP5F/JaVINMP2hd4j5KSOAawTbiK+LlazmPwXJYCC2H
oTbxRV2uIgOdO/uLBeX21iX9WsjCdOtTmfrcTnG1gzMQ8udU8xMOncNKC9D6DfP0JBFZXFU7fo/B
CYDD/JSoGLiQW8//fyLCDHZClLHhtlyNe1d1NqmjAWy5Hiczio6Wor18QLtcT/kl7IvcCM5XtIvA
WFK7R0LKhE+mFDse++mrbYBGs5B++tVGpLgL/1dbWCikN3n3ibUp8B6f3D1iZdq5rq1iFxRx9soz
+32SjThsa/q/vBr2WpmpmI6zu9oGlTnfDaX2PklXrOxswSS5MvWR0yp3GQnqG0f/Tx6/ttD/he+P
v2ZWrxLk+fkFKnc81eqNH5bWW9dDiTYNJfilI5XM/2Ty5AAo7qqydr+5nqKsJi8oX/KetwUgHNTp
Uh+JfXcIDtigOg9yJfhAeI8ErXqKASifylD7Xg5T/STs5nTpQlDl2iVW3hK1dElLQqVL77CmariV
pWvK8r/yEfdJGCI7SVTlkuzqLUXf5tzf1J1YwF075yT6Fqetc7zlvoaSv7TN013g1afC9vUBAKAd
Afm8anPgrZYcMDPea2k/f+e9G+G83s93UWbqj84AzVUGoiQKIfr7ybPbROSWatVA+oIZqY/TOcTS
L9mAulkOkflQT3b0uWWnoKFBtWqbIsb83Ogf67k/Cuu0X6inRfvQkMZ+kR67ql5SSnn3wkOdEnRC
oFPXJxmsBoQAqsx0djIx6pzogN86YNGFEMvT1z2bGYprMhc5jnzreDG2arH7o4mU6HhNW/+m/Ket
9aH/+h5sDP3ad8XTCcySJ8aPdppfcwUik9OG4UUOUaR8qarC2t+6WEaFlynREDzJC5Az6AGAqVAL
D53ym11cYSg7q2uzU7IYykl/7xS/bJ/H2TC76nYuNG+Dwkr8LIes5WGXJHF8cpbsjvSlxsFqgvZJ
GlOgpedwsH7c5kzm8MmB3hH+naCSsBrEpEsptc8aRMOXSE+pEECvQRBtMekyrRLAY8djanHlgodq
YGabdGT+ltF0qiCTGDZqEpQ9W7G7ZS2XAbksXFRWRtRpnd76mRp31WIINFZ9sGqtzvykOtGwBSXg
3KkuXB69CLpdFraALSP/Hs04fZPG9bTTxw7+UVcnD/YMlGxpyaFIE2PVdVQ4pOkYsXeC4ViupCmz
NFt/VJrEuUhXb4Xd3q1c8PbLRZQ2qrFdO05+Nz/Pml2/uGpF+qbUt12gT3txncxd69HPlOEpnZOK
SuN8ENdJv03Gk9ZSsJJmlcLVqxfp2v/nJDeFqzctZaLbpJyqM68qXVtX6Ozjkgv+QdynUUCLjoOe
5oDga7ypvaZ5gbRtzyjh/Bk7NH10nFFJXAc4Jbx0oSWxcWySBvJsnoSItyobFdRelT8CUXS3MfqL
O9gUPQ9fvFISF8OQvbN4p6QGXuJpbR//5BtJm/pjtlOgea7ssKXS+GcQ3/pUNORD/cz657K3z1Jr
zDoNd1SVbFsrwAQc9umHK97dyD71c2g/lgPypL6R7KTbcov4nPnhuBYYfDrF/sZuIDv8nqTWOmai
OQZ12hz/OUmi3BTVLJkUmZW2TtV+PIcOAHptRPAV2xNS+WXyUi/8vCzPjINBqfWph3HMmooQZBdW
GoXNvzx1MNYNZsIPhR7x/NaLfGfAsHrre+/ToATNT97N5O666bM3YvCb1I1+LiMDk1rwT5sYv6Lv
ywdTlesOTskL3ckSOExemW0tTR3fpj7BeKACqK2PORJ5NhYvWaP2JxmdexSAzCjwLzJaqcGp8XT3
SQbtfTmNLTLfdfLMWvwoIWbVJPdhjNaWs1x+zhrtlPts2WSKfHjYqfq6MvOD6abGt9JHTn0xpXSt
7ldCYflT4eaouPiOceoU/KdiCLeb36HD1Do/fUIdsib/Gerk6oer/g6Nh+79qko/LDp59oer5mj/
6npSPmNkUez0Nlf2ZCWrrw6oVT2MyjewVMYZW3UDo8Gh+polHVndMEzv0cTJXriJHyT+Nj0cCEON
/j+n1/b4Pt0wrVSmy2V9z4FrlUAJb4rNH1IintG5GHmmL6Ig0ui+aYBkGf37qDJgbXTDWQZae4ak
NBYtHtQTv8Be2u+BOPKhmvDyYbLM+X2FPz5Sx5V0E4CGu34XM4P6N1PxX8XjTDU9MlvU9f48TcZi
WGFFa25kPNOU4Cxns66/n936PsyWYc9FU+D9fQVudlO5+XSf+IGHDbO2ldbtYAGRv4eNW25T25h4
QhELVpjfkJw6FexJawqP3E/T/YdpsY+whzuQaQYqJe9hf0SjxkNpYidNGRDUOob0Hweu7+W8YW/i
pTCMPuxXpdONTH93u6xcwl2u/b8YkOCIp9zoZco50/3qoqSskMpQP0lLDrlaUF5dBuXQTEGPTZpq
bv4YyE21ukhfwoUPSCq/IBNFPbYtYNqsZHJfYLUyuTFqi0vV63a41b8Gu6DMdWvfYmCeIi0dxvV1
slJXzQ6mNtIxixWtrCaQT1pMfJaFRZbzr1QbIQkPWYBIZ644GXydusH2Wkv968zeL5KTOfQ7yLYN
ZTp8YcQc5moB40PNCtUsPDlVn+l3Mnw1k7mO12V030Gxxj0s1UOg/nnMxjPCNMMgs3kGqOXZa7+j
V4YqJErKGLeHrqt84CBLuATq5CqPxVivrHFo7Z1k102lQe0TqYOdZNxBR0/dymkiFdjzkni/BaW9
TVCYOwWOvfX3tFISZGoMzMpij93w3Oqfbk2RtpZm5kFi1BdOy21UpK1vTZk7RyGo9Zw8CpKaRe4+
Q21N39xn2x6aNy1zuue4rfalGTdv5OFjrLO9L9cx1V6+iKnyZzA4o59wTKmJkLhiZhMYoBPGkVXS
MlqOZFwUfej3MlomLs8+Z2LpsIzmBiZAYeh3dzIKm+QN+cQegTEGFwl6+WKxUXjHuVaGd1EuqcFG
XYPcZuQn22tzEeZ61+haRpzSfB8pIw0UKH/pe+efQl63ESn8ytX+80IyMpPlXF89s5QY5j2u1qb+
3VPdp8m2jceqdsuNMaErKU04SeZj1ljuIUaJZmUsTRlQU7WD2/9DGrdQrFDfgK86J+kaZwvzRBuP
GYsM3wFor3+2B9c/61aJgKIRD8AjSIJBTB8xQl76UP08qlb5E/WXtQB5VCVXzmzuEH9ZADzpjHin
07O5Q6LH+Jzb41+lpRkPrdqWn5ZJQ9U2a3tsyxerVDe+OxbfK7DKaw1ht2XxACyPCvFOZ0/6qsZu
uMK2x10UOAiZ7I6cKW4u+P82zzB12FUiShnBLN8W1dAf+gnD+QaBpC4s0891r8TnOLbDjfTL9AQG
Te7EOuLNzaK4HI4BMtQWcmvY3iJm5qTzm+/Z9n1f6adYLTROAPv5g5YctCiB3i7p29+jPqiyF7R6
k8O8jEpwYI0NS4+RFi/kMI6hOL0p9QD/n5NrD0Nhs/R8jBkASm/7VMGJJFPGR5I1KSUQXwMeDXmE
fT2sr2SOv3ShOj66lZ/5qxp0emzo8UX6rIrSBfCXc09ebuv4hsoC5p8q47VYZqLyyeL2eOuPeWJc
IEpiBEwZ8tbv+N1mAks0Y8kedMh1ZYmZ7NqA3XuajxXqL+q8ahZIy39ELDaKTz4+FrcIzUQJXE9D
DWHfrLr0NdoHv4mhQvhM/MLfom2kX9mlN3aoFQc/1KidjkIilX4q9xOwmDy8j83iZ9Tr83c2rhCo
yqp4NIJeuQtixVlTx5q/+8NwHJNyRH8ZgxfDSL1dbTn1V1cfVxKghNhZl1Ednkm1qM9aED90smcD
aQNCu6q6F82vvotUAWT2hiW+kj2VMWUw30SLrl00DAblOXFC/ZtuBt627EfviJT5/upjnxrUzyk7
DWskJ9KvWQeEX5SZyRaapen9bdXZlz4zmy9Ni4BERnbnCYmNBEybBctd7+xzrGIX03mefVV4LscE
jddiRnuRkvNLPur1RrESexcu+1ETabHHShXV5uqSxkO77SzrAIe5C9fe6M8XBxkRKIpw/6Db/GfT
bfXdwGvmUwJYFEFif94DgEm+5UhJJZhwkx5NWVqj+Snd3IwhdZ9vf0Qv9ygV1hcFAup6yOoH1Qrx
Px/9zgPawUP92jZN9mKYYfWHGwAjDoqtjhPcg3Q1oxVclgtkaqysEkVX996kZ4/B4vYJZO3V7fjJ
plqTX7sSve8P7oBCnD/mVCT5dSZAJ1DVWV70MSlAnGiUrTRvA9KMUIBDI8vTdkPZhA8xi5sVtkVQ
j3UKBUYGlEmaboVLtpLo0x1eFMbnzPw5k21483Jta9uB1SAGFGnIvUOfHKcEyAn2OntpWmr/3pcv
ff4SEjXqVifXtxkW59t2UHy4V+gLuIllvkgfsqK10rjP0lMPLg/Sgl2iVYSPWt+Hd3DB6pMN3AzJ
iHL6ZtnxqY2HcN+YVPnemgEFCV3F9xUQw7RHyDZCA1ZX17MR91/DOnlMs8D8e4yjtR56/g9/7NDn
akLztVLKcevbME0Mx4zWedPi0WmW97Fq4zJGaSJZBb7RnD0n7F+C1rQOQ6UWa78EGb0egI8OoO2f
0szuX6B+GhvPcmD8hbBRhhCdkOVSPl7iq8GHC3kjD0R24G5xoxnWQgyQgSvTYLKdbeCM/Jp4h18y
b1yjpM5rq8kgXUJ8988f2rXqU1awk730ycEqPbyyEm4QvfQfvNnicdpZ5Sm05m+BlUyPTl/ywHUH
bReSdrpIxDWsZscSp7mL1Sxxgx3p+9hU8SzWg/7s9KhUL/ej3IZye8Ym65hETxwS+P/cmmDOunPW
5A8Scet3Y01dxSB7r3e2DAymlZwn/eBF2om8enCp9MV+MlvUaUcQeJRj9W44kuc/SZ8ckmX0v0IG
aoV3INJZKsaU69Xi/sph0ZCPugOnt+q78C8IOtqujPRyUcQJPiE77+FvRII2Rqz5tZ8WdlBuv4VL
i2pk+uxCS5IxidfHHyZa2C9NOCivzpQ+5Oj6P8iQ0yB1kOuoM0u4alJvt4fcA/DPtVQNGqu9iPLJ
6GRn4cHNnHKjjGQi3wVF5qkOUU7KMWxQ8GLZxGofbCqoxhcU/43rAcEU/O0UN7vHh2I6yoDfqMbl
FueGgGaNSj1dY29zg7bYt7l1lgKqWqqkgRyfB89SkXXGeF9nLagM1XF45JrArukeo1a/zH1frKQ5
o818iDpsBqSZjoA1lTHPAWlk2r1lg63xq7ZYyfqeZS7yNCl5wMmG+Hxt3hb4H9of9gfXU7hBuAbr
1hnLqORODmYaTc3KHSsKQW2L4Jm0ZWjmjUSls3fNbRU75t7TUshyuP6dxW4rjGAsgfaJV9IcHHiA
iJY7x/7kzuOMsXdi3sd5GRirAkcVgEq8b6QziBmp2c3fA60oLlfT7JHUDnug0ncwcXOewkVKeFpq
CXIWSy1B2tdT6a1FHxjc/rhf5uiU6jbvTOU4DEFY8LzLMfl8q1EO2Tt+6W3TpYkLc7rxp6w6TvyI
3zCIz5c61XyRZt/gRQda6rl0EYXwGjxBl0mTXVcPQRR+kyBo9mihLx8QIgp3LEA67zzgQNiOVPlF
b1COXUdNbcEE6D4Lsk4ZrHLTR3536GGdofrivzdvo0WtdwfAocE6TypeBpNX2wdZ2EX6HZoq+sN1
WTcMWrDmB1jvZQ33vpBz+oNVd91KJvTLclAGmBpbicHPaVn9gQMI1uWc1LDIqgKZGlbfB59E7sqR
FaPLU+lhms65XfMg6xuqsbiX4xTYbaxsSvZiZm7qg0t+BDyCIXbm1D/wXyiCraOmAVP76LDwlzEI
XT5CvkX+dw2F9vH6IUZBttyxsDSXrylf+Dbr+kUxBuVh+YPfZXn9OyQq6G2LAmxoXv9ymU5pLDp4
VvOUmt1RdO6uMniiiCeSd/gxrBIob3cFPPt/9PFgLF3Y3CubSHGHtQGW5RA5nUE2tVQQBYvSAAqa
oZTHZsFF3pryz5V3jnkdFZzkrSmjt2CbV+hn13e/dV7loNHR7HzLxF7DsJJdOcz+X+AYWc8BI4JI
Dn+ots3mHmXa6KhXbnwsuqG610MXr4LY9F6D1gEqjXvdUfdTsNA2zHEzceOLQEd9W014wqXJRdCi
MirNecFeBA6jt2ArUJ8gTmL73VgPCLbXT2wTv8mupyVTAWgjyI72UFZfB/tEHY93Gwqgw0a6Srw3
V4Yd20ddSd2t1jl9sYffhQluRtmbTfvEHB/u4FTjWyM3ltwF6bBBsjZ+vw1wtnEpPOXzh9tYAQXM
poxpWh1sQ7WAew76Pgs3VuUkh2QCC89rXEdWi/UL0mHzwEOz0kHToJaEIF53V5v6BbRDu4tA6F93
M2qUAgUklw7F1K/8w7Ud5110D1achC4oy2ufTISbdI6m79kiYCFSFpPRfZ46QKXSAlLdPGVB9Tkf
4+p8lcNwapBoS9NXtPSIOJwKYAehGcDdrbvJlFJdCWLgT/AAyCP0eNzOmLfugAppVFeHNixAhfs1
tiSZrqjbHgW756Tx1WcHwq7m9niHLK2h5AmmGDpKfgVwkXUb1t2KJ7VyDCiCPEe56dwv18uxot84
w4CjxwbvBABuiaM+sjmAM6b1r3KAArvrY9V7lJZjWvpKiV31JM1gUq2t2Vb+Vpp5XXWn2Zj5DXvh
8Ko3TbOLh8Y86ZjCPbD+DdZjSKYbaFgCxpk+OQBY1LdFpA5rTdPihya2cVthmTkc+6j7LH234EBR
uvus5m1u2bzTh+QBWPV4uk4iP6DdJdjeCaqoH0fzVFhKcGWNCTxImleQUWN/HG3+3eyWZolm8jo3
nPIu8bVkfqOeqW1RuONdr/jkVtDdWdSMfGdXLppLt0O3CDQlYGx2AMp63l2MKmpNiV9OzUG1L9b9
hx7plllyTXWCr6MNFDcgM4MHyhL/EoW2d8GiSsfBpKIuLiPSmSoKQXWCFAaksLNRzq3Kz4nwNgqH
DRAiBdhN711u15FRU2XpyhsZHTJiP1xKTiu/rVahQ4ZYmjJ3KpuDrRjN3pw8GHVOgywkdQTbbLNj
Y9n+pl6MlvwB/M6AwsJJN1v2bNMYXZ/11wd42nZr/qG6e/nly0FNvIGfRTnuru+xyAs6Hq9Ub6Mw
//wuo882yLqUppatweTmh24BKckBUiXJn/kpzbv2OamcArF9HX72EpBQsburut6lJDqHx2qylGer
bZMlF5T9CBT9cQbf92YVebwvEM5Oc8/dK1HbXGL2wdsptU1wGJa9KKf03+2mO12f03qMJ3IWNj8b
nFhg73KNsFUXn3qjeehSflxDolJ7sBVs7x1UsaokxqpYxTo49TrwoZYLhaxO3VNGQWLfDb76BBev
xbvVy74NRnSRHVSLhkVhkhexdHBhYAa/qkPbbJUk4G9zsuni6t5wCMy5vpuB58xdvZvazGBNDFp8
KZhcz6QpA3/0lb6toH3FP9BtoFJqn3/55Qoyj6Iy7dtlb9ceSj7WN9PDbVAuo6mDenKav8sAY+Ns
cTzuFnfjuffafTYN6OD+q78PRtaTElL42SI3mL06cRBdzD7tjzMZapaElFikTw4F+8GLnKWxZ2A5
OHyV1oe4W4gyUE1N1AptlD8uc7uWFXjOxtb7grwdH3wb+KOpTa2x7hyl3NwG1GCI1maSmRuqEj5I
gAgddXyE0LzQUS3QPfMkA3JQYSkghC9H6bCWQDnjCVOcK+Sy3clew9Pu15bKBrrAfhygwKKic9Po
kLP/u1CHDCP79y79cZt3m0LqO1qXIZhUuyrXZsG9HjRohi50voDk75PpHGMlQfN1hqoXWWZ+1mL/
u7SkP9RVdacj77eRPjnMWdqugYlMAFm5jvRl8Abl0ljyBSvHBaQw7SzLd0+wCOqzX1IK1mc2A2zr
zHvxufIA82Apkgw7S0ZI20d3s64CWD13FnYnVXxvlqQArvjiXP17HDtWswvLPtX1AQa0316RyZrv
zIdMx4RFRinlFve6p1xnxguHP+ovWmQZm74s3A1+Xf29bVv9PWqXw70Zm78c18oP0mUu/dfBJSwt
t6WtBdfI28SeBc5BHcsvcgXN57+VTPIp/SEjPSeb2zWU7g3rFFb0yx5qPSklAiEGlsW5hV5I3vgH
bdLAgBRqQ/rVcNeG8SQLyb4w12yAkxfZMvjclNLye8VdmVpg8r941NtqHaA5DNllGL3rKXV8NLak
93raxLq+Vb0aReNbFGXG5szSczoYvVGsbzD0Ltf7XY6twtrIADncBvQcc6WwrC5t2L30Gnw7KSsK
5FU4q2qoX6XTbv1aZXh3SqRd+6UYKIXE3/3S1dYjCq8lkLZbqbZn3etA1cENLPPvb/1TTzUFqM64
vfVJiI5GDeAe5eut33NJEOFcovG7WvCx6MzryKblyVfbwyc5q93xUmqOeTZnxdj66TijUpq+mWQR
fy6hC9jnQ+jgJ9YZiOZ7KBpkb2Vh2BIagKze8cso+zcM9+JKK+4EayaINPg0+9Gp7Mu/u0yFJYIg
z6TfUr1r1K3r98QbSG3pkolzip1KWPfldhqBo64mZayOo6re3yxQABqPF1EQkz4vsatjZ03czdSJ
r7PkVA5VFdXH0R/u60VT7NafYI9xhge4UWo9VVd+0Yf3M7uuTWuU3cdOdxlxFTM8RH368xqN0M7i
orwIc/ktfG4iPCBE92GUIigqE5ZD66VfNJbBh1t/7Gf9rlyyAmMXFJe5LUE3KcV6akivb6TPS+LF
9BOowrqxqghVAAKvnVnNC2dVTIiaqkwK9DxN9jIuhyEA6Q7xBj11eLmX28D7bLPyDvngQ70J1kkU
JBfyzcml7MORyu/vduxiMgZBoli1XplcZGC0QhgKctp3+SKnBUPrOrFegqY8yduNvvyKkC44+imc
oOslXTlVmuXv/NfHovtQZ0V96ilEnyd1zs7dFGZnacqZ9LFEQQ/qv2LwziB/brTgnrlANBrEyent
Crqruci7mznFLhvB8nnQzmrfdPdFCsdxyNLkrwZ4qdv40U8r92w0fNTyiTpJcySRm+9tvdBfIyf9
KRF27p9LPUu+IEWOEg1rIMl5jIteFbI4+HSxp9b/3VSXJiiM91HPcN+DDbvujyiF6vyGI1ePtxqo
85OLGNa+zMsBeF5KlS0ygm/q4Fwsi5R01CprG72xH22ijfiH5+VrhWH5dupS706fKoAC1+s1Rl2u
exWgqpsuu6kYDV2R2pU+NlQVOg7LTnNcYpSK9lWXdwlsalAC0pdLjMwhfYRV+lVs1aI8uU69JlQ2
1CT1FYhAZacvu5/Ir9gbLWcT+ofbxI/c90ADudGDqk8/WOS/h0icWjT6JeozYIBWb66kTw4xu9Ws
7fOztKJZh37apPa2baHVjWCq7rooYr1RtEfsYDB1+d0lETKIMUlGWfw5Y82zyzzL3MwjeYa12aH8
aWrjU7mwbsamWwwTwFRCHf8G/UhfR05QPVYtXpqDivCB3zXYlkSRsw7SyP1KChWRvcD/BVpvEyTT
XT4rNU7dEFPDoh4vXV+hYCgs1hitrqjMm+VH90+fBMpBGfQ3mXtjvF7nXi+TIYSyXFmdS+422GVr
wWEIYmNIqnf8p/SxY3BYvcOfA81xg3TcmnKmfoz6gOy4haF9d7uOfEaUIJMaDfq89aRoNoLnP7Jj
sdlt8Ad3arhOSAKepXX7O0DZzic4zT8i8y7S9eKtqfro0cybz1nsFp8T8uXHAMDMBoRt8dluRgUk
bg5Beml2VhOvdPYl99J0wguLo5jymqOs0GRFCs+KrL1oNWmThWVEbT/zDFce/DL7W7p72Iy78XcU
skQforQh/hBlt2SBI8+bvvACvIBJfr9WZwR/i/7T9Vr6qO5Kw8esqDKy1wJj1o2ZhfG+9aoMBTI/
PEVZ4QIoZ7TvKufJw4RRBoOlK3XbN9chh1NWv1pgFvsiyYd9BxP8tTHnYNUvyuXTGKI5E2tfIKuX
23muwrtCCyIgYy3/o+xx+g5t4RqKVACKoUluPk29CQy0a3wWastizI37dFUtdS/YmoCpQ8RzpxSf
VjdHKbj4O0BnEWfV/qlIwnA7Dt772fz77DZ6O0OiaHgaQbVv/xdxxQQKgtfw3s/MUv/sjvGaqtAE
lhHst4oExDpGz+hrr2XPV5y8V+1nZ+z/zofmW61gxqaHvguuInAfS/Te8c2GRoo1QIRuIdcpFLVa
mdli09tizrGqe2C8D539ci0y9+yQLbNrUQ1NmrvO65pPyAvtWNlj3DmY3b43a33nAo/7uoCW2soL
XiO0qS927VPsWvrVdOatPlUVcNpiOBrYpjzNU36nF5X1ZriReoci+yIwbJB3n4rhgK4p6OClic0n
rBelMPYSPFUDVVobxxYZDcrxOe/D7lEGTX3X8Q//1vQFdlVu+IqstHpn9pNbsBLoj2Pv8CLKPfXO
Nsy5o0QO2neua6VqNwXkpelnkIz1NlDVQ1Hn+q41YPOlHpZaEMC0VZQ42autWeNzlWcrGRRpHGgw
362ADKt0aR64w3oO2IGbwa4vm+pLxtbNrfvpGzhclhK+bp3JjTQPzTix3XL9YGdANNleCThjSpKZ
ZOrLTUtE6Dml1VNy/60vQmJslyOEePooGCKBVp8N66RPDexzLJByy0Hm+anPGobCqsUuHRvTTTE0
1qtha8p5sNISUwrLes3rZn5ELvAgLSWiC/PpIurmF+lRs/hVxQkU0DhDuoZYimOHxUmupfWkI2t8
A3fSlE9qwwi6E1Z2VBTj3Fa3E+Xim0lT8j+knddy28jWtq8IVcjhlDmLypZPUHJCzhlX/z1o2gOP
9njX/P8+QaG7VzcoiiTQa70BT8+EDRfYuSyJxw10t/IEjMpGOG1SB8I7d6oXT+O9XaISPnWKoFCC
I7ORp7boVJvwZ8xtzhyZxiaJnjHa4q0XHeNWbWsq3pyOHp9HQIHKXm3zcKdLKU0xIg5OaujOTtFV
aydTnPeLZjzC8cBgXJxCSYbZp7T4aIdJuf84/Fvk7bQLLInb4zAsbm2308YjWg2DtBSnboH9BSZe
+9T4y/ZS69LMX2VxCditUlHUm0peVFlz/2akKdricIsUp2ULcU2vxnAhiDaiD81Tu9ogXfCLEOHB
4r5h0BopHHf2EH0WSLEPwiFqJQ9i8IYtm0f/GpjhZ/Ogn9jDLg7TzzcrSbGwiHMkFVOXpOZzgJoV
+CAe++UG/U/yZ1K0tquY707VnLVe0e/k2jPuYKqlJJ/yyy1CtSJvg+X7sJxDbKXQ7+alUDtYArNY
GWPClr5Xg4NOjmHhDFL7ZHVWfA2zcS8GRVfTZ2vbMav7IhzbJ8czkYlxIFaJwaFL+nWGfsGm6eXu
0qoQz3Rzkg9zIn8tSt34p2YXoK8kE6YzIz55fQDtZ+n1qXUnXFZaB1hMlw8OQmHogwn7Fc/J0VlU
HXV3CxEDCydpusNPG4jB8pV9i5mxUB0LIxLqmRfZS9HUzKhfhZlX3kblNr66ZqfcZ4Gk3uv5xL2x
fuk7uz4iD5MUo976yBxN+s6i2Y71gBEfxNAOsj8620hB++laSEHfQgfoLwDxh0+2j1SnphguuUjC
Pqw4heGBNHyahaVzBREgLTT5vqGynnRScdYNzXjE1iuCZE31SNAs2gZhTFRiboPexKYw7e4lb/Ly
LAJEPBhAALQTLQMJA/3ijN0ZSWbjUXQpA4kTR/EXVcbS/oSz4Ls9XKES6mjqoaLjTkgMcdBlxdo3
UfB97hJn6B2tKr1xz6Il1si50tKwJvbFtJoYwH3P2huV9E10ibC/pmsDifnbhRFFzpS8vMGYEX4y
0S+EEyoAyTcc8oxmlvOoOA3q62/I5BngHE1QZwRtUNB3y2R7mztjnaOEAmzOBwOIFFnfKD0Fyqgc
s9xBkSSe0sKKc4ymLjEuvECdbAQHL9oMynaxMcov3DKU461Y5trl04dmo0EivY0WXfrUaFa0j3tN
va8aWDj5BIYXtcW84NNVWcHfmiW8HVFqFMFiVJQayylYzEWN0H2QFSyQAbcBsKCghmpDEHyeUigw
L0L9LFe9MqwGs055OvYKdvCMSIjdD4vbnKRyl6jgKiLtcpuT8GS19JMSEeB9HmSPIoMUtQ0EnTgK
Nzde9dwWuSgRI85ScyiX7LqCn4GiLSaK4TlzBY0awJtIHZkx2dncphh0kx8SckSubNgnV7HTA2JR
m0gIFnWO/DBReneakCXSDdzVbvPQYtsD3DuI1I5I5sRVrcGPzJvdnO4pwv5nn2+EbDsVc/p0NX6z
k/SpXf013igm7XmNj+0bzzFBRMz0HW2TGzwg5bX94jb4zIqDTzb8Ikm2dRlU/67SlfKANR06qAnw
t8uA0craVshPi2DRJ86qjORq0G/n6eLstm6FeAtbxXITFSQVQaxwMXFp1MleWqe5SzpZ7/xVleca
RnWGl5Pwi7Mj/63sKM7mQ+E6/s/hDzGlWTLitUp0aCeRxWmFOUQLMElTq/gk7k3zDaqprUdZ9rL9
b87IYnQa0Eji7H+CrCfg9l8DOMP9mjEvJQGKEDPEfRHdgWxXqgAHu0xxcSWPAnyXm/h5LNCIIo92
sRq0+MdYVh+wolsqra9gDJfupwztk4gsKvKD0ZjcixZInNekz8vbPAxF0AlHRuYoBjGA6lDWQbNR
rNoYvrWyW0QFxKhUIGDvTLgo0VR11KEjHcXdTLygoEDwSi3ZHU5N8XLLEdVl3x7RfArSE3wnkEbI
sYXHxtWgGiTu+KvDrvovLrTCzW9BiiuHx1v7Fum43HGXWKGF5LjkYmmpqX4q6l4/6THGfAFFnGxq
KZLCnwV++tepiFHB36MbXQdr0ZwnD1UetIu50wmLJWAD7yi6bqNztCQD9ZMchY//1hpIUjrYr518
S24Rj3Pb29ncp1clfCYrxig6TPF6+2OgmKy3Rwp8OBhNK3UIjewHqRpQ628QljKMvU+Sf0AWIsKX
wTC72+GvUVfhNkaNioFQBIIEPcJIP/EDoVUbxEIrWC2Z/2ibX9QsVO4FPDdXmnQjw9xciTFxcPKv
8hQgGmjD/gwQ8Z7SPps+2d56NXHEF/NfXePFstKbBF+46e0AZYvo8fxWiEB7+svE2ajaCxV9g8Pc
f5sxt5XOW5VeEj10pq0MO2doi32djvetNHHftOoSD2XyKU5wBgwUzzlZllef7Dor19mIl2WOEFmL
Ns5Sw3f8nNuG8dAO5iMCztYbpVYPTMxo7zv4/q8YVC2qcbTekqzptwmVEnAHhJng6pwUs5smUZQD
HGlM6qewIFM+Zwbqk+jdkshUUToS8VA5Q5QWo+6Mfc5qMMCAt25wvFFrfjttesdf5hJiOaLzBq0D
3xz+Hnrr5QGoX0edLO00HSPBDh7CRpuK5pJc/7Bl1b1T/NJ6IEd0tp2mvK8s1E7Pnh24MGkS8zQm
oBuAe8GQH/rwsQpSe6E5crbGGHFMDzLewpsbOqF1B6pfvfYqq4sBYuVraEUhSkW42ZJw1V61urA3
DUhVUtc0vU7rFqaCO1AXGpTUuLmvh1CbePekdP3GxnoqRAgMezkbI3dvEeW8X4NDegFBr0VVlCWX
071122jhnWPF3i6kdHNQfNs4gt+Lti5Y8YllUq4Q37SeEeioUVw2JbhhqbGCGG3wLNKSPS0Usl9I
uOAIJk7FIazUgj2SG6zmPjEnsBxtURR2s3Qxir52kaJeWn6JZrSsOOtk1191eEiyt/8Fo22VQr10
iFSLrhkyKw1h8Fss2sD6vgB/sBP6c16GY7LjD6dZsG4IJmU7vcFlZ0BqHtf61pRXYjwoXCCRvvXj
g8adaMZjmKyTocSBdYaDCPCHg6LeEox3sxZNcbjFDI2fTdDA99qs9JZEDmAS31SX7gTfiAvA0iF7
aCFQKg7pa5y68nXuMICuDEUrkdFADlUoniLwMC59Vx5u8/RJExWgo7lR/baBU0NT9CV6XBwjS3oU
XWIqfMPPiR4iS5R4oMZ9W3rpkKHfjENTbUSzUcFZFy0KDKJpV8qzlrjBVbScBwSX9ZfILZprojSP
pdFIL2HVOwexHmIpqJX5iOpH3f1YtfLX6STLvNtJ/x89/yXG66r6U0AObbQ9NPjD4sUEALjWoMuf
YqNLT3YUgA8DjPVc2f7XzkHGX4O7jBJ48aVJKYuPmutha9RCJ/RGdedWjcZGUqqWOtrM7zmfbL+I
mu9B6X4u7bS5aA2o68FmEx7aavLuwvjG3Ekz7iSTXZQcWIBGMAJ8lz3z2QU/j8JVix6FPZnvlHH6
PgT6qgdK9mpSXdwZYGS3BWoPb7pxFQuWkmyt9THt9qh198+hD7ltulAuax7qJ2WDB2LR35sOkGwH
iainyOv3tamZO983q8UQ92xlqwa0TyPpa/HvFJ8J8d9l071Jw0Y/3/7X02fFCLoGobxe3c19pR95
a32gCi+L5cq/ljfGkUKPG+xv/kNzrTHsYHnZo7IVlcO5/1ZmnEa7gUSrGPUa/Q7YVbaqPDk/D7Hf
r8M405+sDDs/WQ29bwkZRn6Q9B9jFV+93GneNFWXlykPT/fUKkA+8xU5NKYeLSNNUe90w00Wfqvb
Tx7onnXojMkpKZLghNiNtLZlS33K7IIqcFFY370VMkbJM2onF2dKGrpTNnGs0a0KSC6u7Tomh+ja
iXIbQVGdtiUim0kMZQqaJ5InauFSFvp2kvWZS3ODY0b7updhLVF2m2tt+ZhTyprjxMgcI5oYwP4q
5s0VPjGSUpBbAHh46/raWwrwhYBhJHyFVoOd+nxHDdh1aZbjF47y3EHECDRHEclgNM3oKrr6oKrO
A0k5HPMszFS43+y4/Xj4QeTRVtKV4pJmctp+k0JJ/awlarvGUtGHjTVoV3HI4W2e1STdlkjI3bpE
f2wNh4InvFMwqWmLLlPHSBnvCaTLpulioHCieiuW5KcM8xB4aF7vWvYit7s1GfH6jMBVch0mXf9u
cKtNS6512QR9cp0H/h4rBmUNcKCLOctShCltCl1RisYTIosTZ8T8lk3qOZ2k54jKSe029dt2r1V9
cY1sku4xyoMPsqU8tl3pHEqnUtOFVTiQGqrectdyLf86FQG3XhFwi61JhlIgDduV6BRBheuWxhIr
8GwfI/tS+xHwPaUw3FNuP8Krcs64oznn3sMrd6VN4qqDwk0/tXLcIsq+6HajVnwSgQ7FaSAY0wJ9
aR+9sg4w3pvi4qEL1obGmyRiRoiU3L/S/iAZqbwpobRODyndW9oGaIOGydceOSw0wdPkaqEHgR+p
Jx5jbhECPGdayu8ROZjghQYM3rfa4FNg6c2kqO2cse7tXmwHTQa6udGjHa6gb2fXTvDJbY1hVTh9
sxejhqrt+WwVj03cyNdGDz9lWRB8wqVL2eaWDXXbwIjxpyCjEhw7q/LuykKNTnbZ2yudnfB7C9ZO
CDJJUN3YFfvwPPn9WAtvvLIJgOuG1oU/Gl+l0HttOrCwysRAlo3ow1gt1dblv83Dm6PbKDyL4wBo
ZRdf9+5qL7DJ3/XZxVST7CL6xdnfB73E8YEFTSHTALI59r6eZs1TuypRdn0fv1kpSjSdkiPnDjrC
mTARvhZiazWdIZoKM6/yndWHAREcdFmzxQopWswz5lWmv+8UJd/nHj4QrUKSOX4Yyzrfo6CWrfLS
zfY4NyKSGUXjnV+l6nas8vCYD219jOS82fb4gqN5iAiuzF/yLIdYbNtD273nYXrGhmSSk30pMNfw
FqUR3eWp7L1jTKcuTBDwT60OvwVsMnvictGqrnJ3O1Syeoev3LCS1EZffRiIQIBDqSCfEkiOZkIu
m6LtcK114PdufV7raicbFVYUTtU7Sx6xKYikMtiJK4nOQUu+gsfJl4CngaBJQdRcXF5XneqXW1fs
2ghyVHG+CgNvxI6FJoLwA2LR6MDxeBwPwMMmMI2iul+Bgqv81k+tLmM3N9/wsJL4qkVgmUSXmDDf
CEM9frW9qNiKtL2vqT8CBbNh0SIByHOxOJ0PH8W1wrT6Wbmz6odykgEysJ7M4sB8T0yZrIdkdPe6
bRvbAXXVvTk21gUAbMUe0C4/dbV0jzuUi1W2q+89wFBp1bVfJbSzpw1Q8aQ6GCC2mFCdZKdVD9hL
wTCJ3fqeJDtqDIgmvnlJiiygrv0IcQFAfPshLnv13An7iTZQFh+aVeGnW0dWEzIKCKqHpOd39fST
Ln6Xw8mUslL0Z/EDP/+sz7FiYI5F7elZtOZ+ERsF+EjaAd5LZ8VFPgl1AHxpEn9cWgU0KtG0lDE4
VZb3XbQGWGCPsNcf6lAezq2bto+akYRbC3o4yvIMtmbaP4TebcyGC7UcgXxupVgz7zAGW836uG5l
wJgcTGdJjV+O4YVMjn5lJB+KvqwfxvZlMPz6Eo0eYsO6G+xI2+JT7KtoU09984DJA8+iLMqfffV0
VqRasPNx/F7MwdwsbDfqTwK61GSGiYuP9/mGePoAZxLApmr0+M/57g3/NAj8FAmINc+T6UJU3SUz
kmBjjtFiyFILJd6nHGDCo0Fd78nrsDF1xlA+itBejxzICpIy0X3UNVaxxlr8U0y5fbHMsT2IljgA
gFF2rslfNf+LB2njVIOHgoDB3WP/GyARHCosWgUw1w216EcoZy20CaYosIyK1VvhngylhRFHNx4K
PZGXNmKQW3Qh8A6yUBROlLK/wuiuH+RcDw615fGtimSazqDf5S5qGEEN4GoGxolv6ii+x0ZdFRuq
Gx32JX99r2+Pr2JIzDQUJKsjA6rgVDSWx+ZHb9TdSVSIka0t16GtZ7cCcxll0RF6LaSsqd5cZohf
Ke4xi83onhLQqsENDVSQFburJPWBLP2FjZ1RsvHw0GeqcRaQWRJL/rYVOmM8ymoKZK54siQRZN/k
pLr1+Cg6pFiOlo1dIXM7jbtBwPPNFK6i7gTlfSpET7clazoUtZ2icbmOo94460PGPUt0iUOMh/PU
LxoePs436EDp8G3KveE4H8Y2hzgWav0xK5usgDpI2+xKRLvz7CDiRNc8Q5w5vUwlKb90lRYcG8sv
wIEiPt6AmMISJvU/+WnyGXBYx/v8kz6lW+VDryfdm29PDDzXix76chg2reIjLl83wbF22l1d6PoC
k3P3Ig4xpJmL1Frupgxy5TYg+sRoZtjDpcF5KMCTeSW6ascgM0YlfpvpTrqDGoTFllGV95mr43Tc
Ube+lU5EOyrzX+2w7NKDaFsFCKplMsWLdjWxlAq9xWmk8orNIFNC0Y3WfavsHDFP9BjDuD04VBA+
99WkS4Jc9rXPRgUfOwyVJX0Mrn+f1E/Kj9OkhJze53Ga5PzDpB51bqwSwhplUjLgpSqpFzJ1yyLH
/0RWU9L2IZtIRBi8M8Ql9oTToXFiANumF+3mPg94IoJFZbcSfWIBA4rWvjVgdRfTflL0KelkMWpR
RKiwUIBIy0GciYOXaFg2mgV3DEX+OaD0ngyc4VeTnOKkPNxNTi/MFQMiZF4lN5J4UesAO+e+D6vk
VYewSF7D8/+18LyI5XU2NNrT3CPWmV9rUUrRPtDG64f+qGPzP+ZhuC+m/6huTqAUuC63/7ft9r83
NTYzXVc2FxHbqN8HrYvvASW2hxwC7OLml+maaNYFemvBncRv01T78qpJ/fLmf9nBKdx0emWtZgNN
qFwHhBLzC5tp+YG9zF7LYmN/g0gI8MQNgVGsMqSIbsiKsitJFTjKblQCNKYSR1mESq1iJVsPl/kw
dtpwyax14WTBRYSKMdE9ghXahgVkkTk+wPpQBXDOcoGTgI+Z5s/DYoXe34jl5m5xlinl78t9uNi8
JKj8K9+J8HCrLIW2Y+2lQHv4UJ0StSjAoA+xCJiqW3N5qol0ae35TrKcy1nz6K1aNbdFaSyYorXG
ldbiQmLUKpeIfrtXyXS/mHGnHG61tkl+lBL4V9ElSnriMHXVFQZMtwodAhq35gzohjYsWco18VLv
bpQs/1nv2J1S6beOgZIFz1GJsbMGQ2YvRq1wLNZeWOob0cSZndpPrxgrEayMFLIl1OuXYrSDQAYE
i4+rNy3Vlp0E7sKgnEyr8GPlMTc+i6HbYjiqOCP3HNEq9OpBvKpYAc1OgvK159MFiafwv+laJ4PW
mJp42Aan2yn2TJyiXHgSZ2hRBifEQGry2AAmM+OL4mvmATrxz4M2NY2xKVIAuHTKjmQi9WrnP9td
6ZX/eSpCb7PEAv/Ynq8kYhSgKUtkn1uSEL9egiUuLNqWNchYQZaLWnK9U1RRs3b03j/NzWDqy8ch
ggyo9tdW6ezthxCKjnG1uMWIJcQcq9dC3FiwBpmWFlPE4IelRd88IOLIFH2JNFvbzP05ydrq9irz
pB03tpKgIQqS5hBihHgQZ//U/F/6Pqz835fy//Qy4sp3o8X8Av/7MlHScT/5p5g/vhpHzWGdDsNV
zLpd7rYMNIC/Xfr3sX9a7uNL/T3+tzEx9XaF33rF1W9XxEUMZq/o+I/X9O+v+/vVxTJiahU1+BnM
a88jc9/HV/X7Sv/D9ZMY0MPHf9Bv7d8u+9upeFn/3C7Vkd8ryy3YkgbpIZ8O4qwzjORj859CRNyE
JzuIsz/OnUPmuA9X++NS/2Luh6XmVzpf7Y/Lf5j7L672/77UH9+XRpLuEehG9Hx66//4aueB//nV
SripRDAV/vaf/hd/9B/fU9z9yID92/dkXmZ+T/5p7v/n+/HHpf54tX98P+ZXOb/zf1z6jyHzwIe3
e17KRJMsiDxEXRps7+zFwAPEZWD3vDS6Cu9RcOUKsEM6/Qkd0zbQ7aMscdYiUPTNo10bwnWYRueB
2wogWRnRDBC30zKINf9cUDQ9lHqWSO3hJjHmOFZU5arQevkseWl/ijJPQn7CGt5sCtx1GqjPDgbD
wOdk7a6dDk5g2qcwtlC+pyUOATR2Nv3JsE29cFJVqiTzNsMbALNFeqPcokWgmEIOgqpklh/mBUyp
8+6Qcv6wrqONKKjF+IC6veO9VJViLtJubI5Fp/kvlIAL6smpeQr7wn8x7eEras14Ck2tNETMAdrh
nWiBg0c5EEKRaOXaSAYKzSCxqhc/yp0TLDL0CTZ5WUxGU4hhHX471V2vVJc98KGfve18KmJJf1SI
yYUIxgTgCgGHG+g0ozKxsk1X2rqfPLvRXhLMnKkL5Y+tHHmvfW3bB98P8YEvNYSMXLbXWp/UGzFa
5X27DCJJOYhRtQ+eewpqV9M1wV9Q1FSmcmiGxOsiAd3+DrHtK+JLyoMvh6io+8HkhZB271baLylN
BNukxAPL1fruzkLB9g4ThkPQpvrRkXM1WGsS0gJIzVzmiBxhmEulvIsekwATOefWOdY1hqjTOnk7
6QiT6t5h6eGcSUy+uMAgcJWSuycXYSApC54sMg+Y3J1INlgbHdPzO9PRwe7V6OiNJGQsPzOfMTpT
EWvsEgwCaZom6WhkogAVTc3Ct90tsHN1hbS88Wwa2GRi0OL+HEVXcjt6UQopiGCtR0c3AYW7FsHp
AFcGCSXj5+gwFpuw7YONCE5H6AMKCi0bEazrurZGxUC9jQJDbdaK03pIwsqsLCvxOkYCZCuCs6xw
VvogK1vxJ2gktfBTkrydWDlWnWrFtrnaibm6BjY7aw1tZ0q4dhmFT8afl4tvU5uecvIJr46Ja4vN
NnNMI+nRkQwsEqduX8/Pod5Tsx3H8FXrqmBnREW8FqO+jNW8hPr8XowiofcNto170bO8Ozu1e5Hb
PlxZtuJiAC6VTw1kzZ2tdQjvTM1Mq5VLmthXqR/KJ60pq6d2SJZemEUPYSm96EDNjtDUxq2eRdmy
rfUeJ7oOW/I27Q6RY6ZYjiVf0QKMHmpg4ttkAs/Hag5rLxi6cAPGH50Vx1Be2whtpFFNypNoNpqO
bQO3RH3y0HGH7CmDS5pbALzzSsqeDDlCMRQRhEMcwczi++Juiqw3gf5plyEudbSIVP1eA+O7b03E
lUSfD8X43pK9dlN4aHSLPnHIEvSo6sghITTNFXFqQVae4niMkC1LiQG1dO6qtpVPgRP6k8PZw6h1
SFsosC4i66A2AR9n1+xJLjsZRwu1/6M4iKGAr+6tWcvJ+1BhS+YDTApGzBONsPAfgWiz+7Oq5iXu
M0ofmF5+zprsDZklhHoGAweeKqvXtacPGyoLBayZw3xQo6rCv3rqrN3q54hLnnoRNejH9VpWXrz2
W+O30RlX97e+dJKtWaKcNgauDgJUXfnI8Ci2esLwcbyGRr8KGjPexUNVbq2s9u7Z+htLVcr1axbL
lxTe6coHl71tY/NQ6hU0W3ASSy2qxl1jZ4dYr617szSseykCzqyO5H1Fn5LpSGHyk7Oo/CG8VxRr
G6IzeE54g/sudvdoSErI4XEoda/YSpaXLFBRkM6WYbabPmyqBairukZvG47K7TTLqDLnbRuta5RB
Ts3EdhFnIsYmR7yu5TRatj75JAXQQ9rpd0kayFfRQ4phMjTxLdBwBIiB0pF7RAhRlxZ9uqVElOdS
zCuminivf02xhbzMtvdmja9YAOZlJfrEIU2d9KpZz/iqR3c2Zaxrqi1TTMKf7Eh/CpFDuBRxXT53
EwzUgJB2liqvfEZLD6Y3HCAkg9icu5mX3TtKmd2z7dgOoWSebSQNwAIgp8iX7mESgHzIrVFdWbks
rfypGjjmfbqPPDAYuh80k9zvAihhuXZL21zantcd7To8xEVv3ze208OW8NW1WwXxWytFn+pC6u79
oeStRLiUKmiZLBRJomKUagOKlMO73rnN1gAs80AN2NflVeuN5ndbMq/Y9yC/kUwVw1JDxl7V+31s
k4LQ6zB9FH1gu86tWqCGmHMPjKMs3WlBMZ7kQdK3lEVCxwfLkRjatSmzbIU2YvBiVV21wKmuArlT
nVur0xalrXYUQgbrJA5yhUfg3BRnemYlO7LSj2nRIIMu+lpjKvyZWr+KNcPaDLiSLSFUD6fBxuvb
c1QcIS0l/oQn09KJpHSJoK21iwpTecZ7LFx1GoIani4Z924sLTGJGg+tOb1DJW5w60KKk4XUhM+D
P2WpKe+qZd//MIb6XTMb9TXzHPB2dRzskG1JNyaAYbO/wwq1v/N5/trrdd1jqO4rqyyPtKWJev1Z
S0r3MFQI1o/qCSFfxFDs/DGQ9XUrVeAWBvOz3mrxyRjJVLoetkNWlqfnHpLiumu78VWqsXNQttxJ
VGmRpppztVaR0ZtXcQ4r1rkWhnLNpN4ER0vLc0tiQt1ZgCjWt3PfUFr52lMqZSVmiQElHOVdr6Bu
OfehkJevoD2+5TI75Rxg1rMbx9/joFG+G065GLOmovzZOQuoKOlDEyBy2jsyXu8qmbislaDwRQ5O
qmn6lmLemTuhfm2phlzt2Po+2Er6VjeKt1b1ttvrZUv1IK/5OXMzCL1t+lBbhv5UNjbYKtBvVmvX
l5rHCkS3QdMZXQDfPKqzlRhNXdzM/bFQt1JXx2e16I1FC3Sz0pHYNNuDotTVNUZA6GnMYG2agdGD
TbLsnd8V3toGEbLq5dq869GR3MpjmOFS7Ji4tEEyqvtqp3RVtrWKLLn3oRYi5pZ6XxPPPBRp27xG
cUkuL9G7vZwmw4Pd8fMoIuRguDe8znmW/RrTF0hFu0DJvSekgb/EDrJ6VtIOFyznw3VcNeFRMSrz
vrYtnjYRsfuSVN13R++shxZPGJ4mESEvZbN4T/ONhUPaQsHJ8EnrhrPndMonxUiV1TBqxplPfXZE
Oind2GkAcN5HMs/LsLrKs36ZVFb0JYXSMykrVFc7RI3D6stjHtcZyfyw2eStUj2YvpYjNlVbb4Nv
XsfKhyiQmGfFTMIfo1F9gfmlvo6W7a06Sj/XUMV/3qokeYtiGwIaATqNPsUXqYkgs2sK8DOtvKBa
nv9otUmeXkZCbTBQqcqTR0Uuze9GZKwtS1PeM6crljhGJfeyGYY72bCKfZ6p8brJm2hZu3xQ1cbQ
dxMD6RqUjbaslbTCSqoHHAE4jUc+FGrj8o3/ZbAKPKfGA7ss903LamANIQmURsGX/j5CYuwJ9qOF
/EGAIFxRZ2sFLYg7NRtc1Pwz++Sl8BwT/nOHFGI8P7gFKNPOu6JdDVxdYbcU4m59V0TGsHEC5OM9
1yy3hVt6Z0vNkx0G787RyaJwb/q+fSjy4IdpIhsj99JpwrqipqAi/J4Xe9ES/eLQTRFzWOOb71Gk
tdu5aw7zvbZZO1HPTbayjKdETZfFmHQP6dTCe/Jd89Xh3BkNRla+Wi41YGB70bQH+Ug578uo6skF
b7f8igeKt2yyKtmKZiw1+TVWwbeaOin2KUJ0iUEq+mAGpcYFlBAXYIwRJEoDr10VQ1cvokqzT13Q
ds+t/tg3YfUDAt6SGxJgkuBNyWyhwoV8BBW86xjWX9JOARvlaN8a1LOtpEbrOjTukmq4Zp3vHLzu
YkDMX8qh+ZDZHuaC1AXtZYu5/AR7A6+cTL23U24VwzLxxnyD12mzNzTgBVlvFy+q5aB7oYHMFU2n
T9t1X7Fn9lWrX1g8VdyrkCzubYh1i1Yxhv3cl43Rl6a3rMM4uN296I90/94wywx2BjfpZddbuxiF
wbMYxHv3G3K9CdDaFOH5rmpfYoRBDj1Kh0scjit28OFz18a4tLvDs2tl6cr2q88CGonCmYJYk4SN
hGiLAwA1OnPf2+a+hik9IaJfYC2xbbT3itOcC7nxj5oEWlty+e3lqaZfGGrbXaw8lR7cwbzjO528
ZQ3Kv9jdAHeZmk7jrF2eSjP9JJlJwNNU2A/7MfAesLJIT77zPUvC8NiGenrqjfKqhHl1Tj3FwuNU
gauuyM9y6cR3TVY+5SaSIZ2dX8cu/9Rag3LOjEw5Q3411qEklcvG88N7N9Ie8kJWjt3UEodwiPn7
7PYg4FY2dmZYcU84rjxuDoaiYkhrZPAWYov/J5bElsE3vo66a4lt/Rclt4OFh/HHXeo2n5pAMzdD
2vR8BmL9dYgr/BQH5+gaQbouCveg61G/i9g5HDPDsLZVjYFcH5ELsKgf5Yltrbw22Tm1cx9mmfMD
iE8rG1AOvQ7OBeTKr72tsbMGBvRqwgRcttSYtibXARmCJq7i6s0XPTVfpRKJLqT2F2meIZXr4Rei
Ks34brnyXcUP5IPtuEhLGdxhF6j7AvEcCm/ZZiPc3Yyk4qQ0sZZsswKiMeBEp8nl0ctcyqJB4Xwa
NRxx1U2aBe0Pqe3WKftPbyFl73p8B0/bOIpD1wfmEZ9qfojC4r7vkDAf685fqrBLvkaJtorcQX3z
zPxsojPP3guhezj/7naMbfMVGAwE7LZ8N3OLnbqCZW7RDNrDUJRfII66O57llJ2fVYvYbYNvOFx0
izbIvU2gBryfTdE+9n35OQ5KQKQgLR/dUZXQn8L6l9+aPZwYd4fXVHbBiDVfg4tBQqwKr5pcoA+g
+sOrlgBRdLTKeWuK8lsN7udLErb3wWjBYyoS9SIH2Nc4RSBdWrNOkGKLv2VRbbxpQVCy2XadQ4SP
wNXy/ScbTWIc+pSX0jf/j7Eza44UWbLwL8KMfXlNyFVSald11wtWSxf7vvPr5yOoFrqaumPzgkUE
AUlCEHi4+zlHuSe9703UqqFqMD7SdleqxRJRrO+3XKJIhgw1avL4MGVYzfKEOlUWyi+lPto7OXLa
mw7xDq/NfQOVmsI/5A0QjgIhOw/Gr/GwhGnPxRLidH6OSCc/wnrpG5p1LQLT2SX4sg5ObmG0MFU3
91ujsVT9sDM9wqLlzoTSD/kxWPQATqE+3UHd25O+JlfDVzJHzW/kXKyFpeV9V2HNxn/2kZPR/GbR
GT6a0UWzIb+O6hjueN8KckdM6yGr9B9D51d/y3Ic7gO1Gc9CygqQvlnDZLbT+1D3+At4eDSyoxC6
7v1ziDTBfT0CEIK8L/wesiospsp5NR2zAvauZ8cqsp0vmQPivqmj7zjQdBddrf6uBrlR155gHBY0
xKIkWIglbTBv8+LtU/PWFePJhSMNivs+2jnhouehBrho+qnZj4touZ1ZEUMzTc9TImcPalblD0lk
oLabVN9ED1a4C/Q9tMlWBJ6YHwItAJ+BcNCDX6kKzsu5Ooa5Mz37VY10/UJbNqIqqGZT8R1DE5Ao
3vNhLr5MDg4ux4rwu1lB+SVRs9jzg1I/i7263L1JTcvyM0rjt3R4FK2+WlXXxIZj2O8K8j6g3GjP
TkvWGija3OszDXDKwqEJDEP/QVYnhiCPdJL4cEm+lB650OJJbGpNP059rFxFLVej5oCE9CkNkQNz
DJOhiPjeVzU4SVLYfpsNlfQzTVHORug7L2XS30N23n4je210AbcMd/YUWLfzlEVeYLfJ31YRHERi
s6qAsVJIFELFT7N4u6Cn/c8es8EQHaLCuAA+fFWlSL0BO6l5hdaE31PpC4CA4aumR9IeAKp5ht4x
39dRZ+xq4JMs1nLD7ZGxfi6gQXycoIXVpdZ47qwWk15rvmmFQUKgWlf7TMoBOfMvd5MG0KdM5RJb
wIavS4B8m6Q5VE14UWBIuM6O07yVZnhDSsr4yFK9fcv0+zzIq1cLJ+czbxigClpNNfHvZ396LnPu
QmCmvacGY4XovJyVu1aRimNvV8YN2sw5+E8koECjPImN4kBV0cTQZGEb9olrA9X0gmpMD+aMOKbo
Uw02eY0yPF/LYcOkdA/LScIe+XY0LJFgeMdjGTIJkbPdBdwiMFpiQ1ZdfPET5+9VkqMz76UiLoAj
h9xyyYi+RImPVAaErV9EW66iaf2pJPbmhfmxn1SA8ynsfKdO0l+RUG3Uav1Gcob4nnRMA99lEu9D
kBQHbSEtmIc4vFv6kqERu6U6JAdDoD02m0WAQ6wUAyxqdNsVOyRZxVWAKSeNHtl5/ZMoWXh215Lz
XvrTXhiT7yzxivSBjOlo7Uy4CX9mOU472U/MZ3i7s+NUsoArTR3F2xlSDGuOiu9LXxDnOuvCRaFD
AgKjdTo55ppGxnVnzvfQDw/Mq7AaDQY0Vvqyo/7PHeIINZLv4z5+C62WpKIo1l4juMOOotpkqvrK
ekc9VgXRdPCC3ox69UUih/ZBasPSLUol/pn+Y5Sa/sMAPYGaPMuOdo7US0Rm3sG2NPnNT+YnKYCu
SfOH13xmumhavYfXpWv2fma/RpVslSAkQyTNJVlL7vI8Dq9aWjb3PJvuLNXB1172qYmmZROwVDhH
dvRVNGVhVZ5CHXUBxiUvZlD+QK4gukuUSL9R86LDV/kwmN14FwmoLZC08Q7NG+pkj1wg8jUzXrZj
iHAWRG740msQta7SskA8MHnMl4lsyX4BjEQqJNB66VTPlhL1RzVAISgDvP8QL0l19gS8aJCmHNIC
Jm9gguprqfaWN+S6chRKaBOUxZ5socsttM7E3nHpLC+d66Vz05AiryZjdO8UfvPQBOpptBqIThbG
02z00YJN08eohs6UEbtoVlXWRewk65l03IbIgdjbDk5+mZsSlq3lUKcnigNDrdv4vfaa9VJ6aNMm
RbGDpw7xYnaYg7rcF0a6QyWT+crpjBuwlihkLlUxh8lScICLe3gQTVnQN14S2gxSa+GeKYAGyUrc
PMq97vGxU68bk97SFASpdi0tZ3hIgsSVTZCluGrylxFb7THWkL4VWcda6r9JrS3f6Uvesc4A9MpG
C4+iOppRchGHSiPMczno2l0Igghv8ZzcypoOu/BWz7R29sjHgf5g2b3tiLSsBDACjbZsodXRxPF0
Y+BAezUUJmE4kfFdaBkCqAQ8S6sMf87BL8UqpH9SwINaLiER17bkxGpBfadNUXCTWmRiGU1YPmdF
QpB0NoOfzfCrbUp47/49Rs/mbI+md30n14V2jpLH3nfqR5Z1pYsuTHNcZ3pRVxwy4tplt6NbI2bJ
PHpaM2WerJvRQWSgig1BO+iVGvl3m8gtFf0Gsq4O8/I4RD+/YGmpao3BC0bs1JUkckFzvy1eAp38
U1GK3kvbXmkgKqHHMq5VsHTt0Nn3pVE4WE9B/z3VLZwJjfoWt+Cn5i4qMKHN+rWrfVzudBgthPTg
CAwex2Qo8AyhizcZkcZn7yA66L46wQyXSxfdepkWWW1Q4AQ4tDNahtlaEc3EJuKTVugEmZZeW9dW
1+1dHJXpUeyAJx/VvhRdzFKzEA+RnoS9Km40j9O+0Xpgqct9Fe2iKWqsp/XWi6pBD7FTXyTBHb+1
bnxQDYlm3QpbKHL08OI7iuOKqmo1xb6ByOAkjCBtRENan8CAir129yvTA+VVqZz5YeqM5yyV+nPu
RCC/0wHWMVAFBd52NIP991LWygReau1GtIvN1k1UsziBAKnJK3fbASVketSiOd0JItyg8/s7Apy7
VRBVtAlOXL6VEfFvqI5F27bDDnG2mWTMu1sbTlv5PMTxtwJeT8XZya19r7d4V0QqushQFwnrEUC9
C3qRV9Ekdop2URqAVkDfAwzkA/3z+xGiS6YWobbbeldLb3Eurc8P9QJfE7yLo59WFw266I3SUbQn
Qp8L7jXyv0GzkfdJoizO3Z/wC8zHEY3WY6cH4xe9m4+rW5KUczeIEuMu72r9amkdWe2lgo6RFdzO
ZJG9yeEcn5wZYKDeOwcMJPkm6gr7lE+DfCP1wf8qsYS2T3/qFxjBbSu+1RNUU+MjxjecPcWtVMCH
JAwSa4lL+Mbkn4VBYkalfgp8pXHF3kGyYJ9zxnvEt2y4zPhWYE4Cil+q4tMBhLBjjUlVfFjGPO7d
pkFmQUvDaIGgkP4vIbsMl1t8K37CiGTpkDrMLWKv5lTpQyRnR70M9HuDYNjKgDrpd2HbKLe/CVCp
SuQ43IqdagoF+ATH2hFPQfPUOS3gqtQJYVOjCoNT+1QkjwT26kfRkrTt8j2H3V7sk7IMolrHhGou
RRU41f9uiOEX+15dFiF2FpwF6D83Z+mgRHkHIpUAiZX4MIm3uvaliEJY0KL+pZI1AOZG/6X1K+2L
NSwEg6kW74OOXnXddngUB636vn7Sca3LUBxEnf+4Nueadp9V6vS1Ypnq+ZlT3cwd8tdhFT/IhXFT
/eZxTRf+AmN28qvid9KxsibzEBME/mqjAzmgMW2OpXbIpttV3TDuUYfpIDaL68y4dUCoekUcO6+F
DutRxwWgEP4iiJVQiiIWosdrbdknaqrRaq/vPQXJ0lb7d5+qGDoSMZAICQUmbTJHd8wQ0qx0EwHK
rrCuXQ2p1cI0LjYD1urvHiA4kaiE/6dr9LWHOGg7hzjAkqDveT/HlOjaw6gSPVSACwAYSi5SrCgv
ddTMe18a8wMOEAW2iKk6kxrSuGKvWY7Jte/91zChr4w+4oti7cUu0b2ty3u5t9L7tbcCN40GV/NF
9t0gXHiJ0FvctdaYnizhX6gMoLFKJzcHYwHgacumWtish9AebzCoXFGrFgrrtbTsFN3w4403gOh/
91jakyrqdlGOFO4UlbZbhRVs9DJSe71FwsBk19+glZvvjCCXT9PgvHRTKt+JJgu0wugZYexAtRcb
zDcT0JWqXxwG5SPqMBNQxVKWszvxAsxTId1iYT2K8S+aYHyDu1Ql7rO9NH84iLDI+g6JXg6Sl3tf
Htu9muOadf+vA0J/bp62X9l++f0gKyn6U1MxAfVZXl50kKCXxuzLi6hqsorkdB41LuEEHbHmEQOx
mfK9ycjzDNTT9mUIkwiOWrcAXpntB97AndVo/UkdR9XCGRnNV8n5Z61p+pTd2kN/lnHCHQI14/KX
L7r4eouPvxEp2a7Kam72+45xGLprz4QheugpBEqR6cSHjtjWwziOwYHBprizTFSjnrLwQeyYNOMB
ldboRpmc6FpkxN37KXqwm1g6OzKEiJGGeTwubQ3RfMXJHLeHgcet1KawL3ArEHvLivYQyPDJerHm
y3fZAiGJivjGwoiAykHLd0bAWt1L5Uq7bWRof0Gr+T1ifMPfBVPTrQ742DODlPhxCYEPMQQLD25S
XcVGQoByLbWterQCMIbqZI8uSOz6OuUGHpXQByITlRBFWiznPMBb9bUN0MwBjASJdS/NXjjW1bPa
VMg8+3L5Kqla7Aa6Xn8pDFaCGLrtXZJGoRu2CDPEpL2R+tExkPUJyXcbek8cRwST/K8TgkHeoCvl
m1SiplA1P3zDnx+0VpePNkQZB1La7J09691d4ljPiQmAuBnL8pjjIvLyJnHDoJjATLJJMmU8yBGi
56IN4anxKfPHl7SIZWJSyKxWAHEjKSbXUG7r5h7bvgxiK98j/9DtI1tKvErSWG36Ubxuwto5jFbv
304+2ueGgz6XDIv6RWxSEojh68yKuwDcnyd32QgTj+G8VbhCdkpSZ3dqkPtvsZIdIVoNQDYyBftO
6IlegY5npQftuNMKxB8DZSzOfTEV614dwA4qTPGI+cA56kSxd9YwVrtMTVXXUrL8EkBWf4Fv6ndp
axM74mIBZ4vdlkoqHTlMdBcb0XM7cGvbuogS1Po5KYnWtO/U/uukjSautoizFJX5n0WiUFyKHZFd
Oy/Z06IuuoqSaJOmFqDvK5Dj9qg6UXlxqrE/m235ovmOetguP0rC0a0neKnagiTEUbrR1UXii/SF
y7Ak+mtLKrg5Gz8LxSxJ3giNnWMEkstk0S4zRnupGhsn31aPGxNKijzPzgOpDrh5URCsZWLYAh4g
TjrMatz8pSynJhJH1LglB+VSKtO1IaJPemm1r/Wwg3Sti09WjF0XF+R+uMacgxkwgxLkL9IC+fpE
xK0Tt1hs1k5+q/JI1rJoFv23rqwLzdMooRqW9Hl2apY85UkxsuwkbmDB1NoCq+QBDB1BX0RNl9sO
R0SOqlWuVQ+TdjdEHTGCpX27/eJhirb1EW27tz1bmyhtG/Fctuqnfl0k88zb0PRPOrQMaFgQzucB
b90kMSpEvSOraFovOiXzc3KJ7FSw0qQ9Oaxc8bbZrl20BV1n/z5Q1MWd2XqL0qdDPlU//PHtOKWv
uXjkCFm5JuNLrGv2vBcjoLXUdHZ7cP0etBp4oVpjTPficeHszi/bg96qom17oltVkkoS0rYHLvZ8
Ps6xHS8vgUxFgVqQVyOXMiHWtoD+g01NjI7xnEnN7IoGZqL2d1HPSG1GmeVl6nELjsXFYO6+1ITv
GZxLUWxQnq0+1rMISuiuhY5UPJ/tdn14zdfienfz2tz3jr+31B+TjbHfB3y1l0283A9t+Z0/Vf/U
Jo4QO8RhW1W04RH7fSp5IDgsS8OvPnFu1zdVvJNi0y0TgShZArQj6uJF/lOfP7VBJcFj2fZ8/gWx
R5x2/YUpIzewrmKXTDu8QMvf3p6peInFg/3UtlVF6dNhf2r7r6faTv/psNCxKlw2Qb+LljkyktGc
/F1c6v0ygsSc+WFPyaI6hduCXVOWURSHivp6EnGm98Mn0i1Qc3tvFCW1r+Zj06UncfIKxlBv1vYS
dJfr+yxeUzF1bR+FT23bm7z1+1NboSzIDTEURcftNKJtq26nEUN6q4rS+sZvjZ9+ajvNn36pV1QY
A4PXVGthY16+puvs97kojv3QuH6JP7eKDh96ieLWKYyqfl4n8kHMsR9+S/T6fFYsr/zc+z+2ScNY
ksK2arJMLGJ2EW2iKkr/337iWHFYoqfeHKvNaZ1Wt0tfp3Vxff+rKJ5HJGZyUQxIdSKB59t2I8Sn
RoztTkH5R+sBv8tBwGAWU1hKQK29EZOEqGekLS4JlO9TXIXSSNe+blOrONcfp9vlQ729aKLLp37b
OyZ2xIEjEd+e5PUj/+k9/nSsn0l4seTLevFm/mMq5eK8GO+zC3kIjHYDgQt1Tg86jhbKqNj/a6x9
MA9CYWCIC9k24qqtIEZVXNubBDcO4mZsM7+ofmpTxV0ke00YZ00YynvxzuaiaJMefdLxfh2lUf86
kdg+u8LaQkVIAu63vPWiu+90L0MIq2rU2B9s0PXqxXNsekX6bWqmwgBdn6kwQEVxHczbk26Q5ZX8
zjyJQQNZX+pJcz5BHvp+R8Q/Xh+laPxQf3+M5PNp9Tyet8G0jrF3m1ecXvzsNlpFSbSJvX+qirY/
nSpVGx3aFE9f1vbi4kTXNin+CsiGZc1Qeet0q1Ws8CAWcMjiZQmX9NMO+pR/usW6EzORKKEa8bFa
hFm2NzPlV6Cp1SXp8EKSmVddfBg1T36Ep+Gur2zYd0JiMIo0w5nQV6cPnzSsYr5u21dSfBrHIk5m
dygKQK7EEXZkH/zYbowoiU1jkP2v5e2hUe+7GPT+9o2WSGQ+kKl4FR2l0VA8dHtZBwGn5tTLVzkl
q/DUAHWCkYtcY4QSosh8qhoHKPlYHcWcM9cppkwBgnzfc8vE6BVvtmN0fIxm02Sd3wV/S7DWIcFZ
ZruuaQxPdFEauP2hQeQDvG70mt9vR8UTd1JssIXgzrDO4irFk1mnqgmBXFjz7GfRVsWRs8PF8mAa
088QVM2Z4z49mHSQMmLiP8UrnhbhXon7lgtxXHlUL+I1qZ3ulHS4iOZ5vMFQyvDKqahvFt/5YiR7
3I2wyS+Pe7s+ibznPSQX39BDeiW5Q9o3SEbMbosMxTmWcdehCZbuoLL9e3QcbW80U3XB0NP3DIC/
xMV/WNWthvWH1vVVE+b2Nr6Hxq6WVAk8C+8223YXFSshMtK2J/F6rbdsWVuKsS1O8mkOWt9v0fjp
kFIibBuW0COyFp8Qe0LyRhimfn4odNihUccidoi4FJM86K9dNtjdYRrLR73X8QORJQps/2QM2SOB
s50Cl00W+LdmnLjZ3D6a2UMROdZe/GoCpecScdxBl34IStbdjCAGy/JyQSu1M4wS4T71JBUNy5NU
P+thra2L1HUVu1oW4kUU7/lmHHxq08RqQfRZi5/2i+p/NzDWY8QwIHx7kJPCPzbRcABFZq3Lpf9q
fZhaDe923hzXiVbjNqZ/1W1oHLexmpu6S87QcBJNRNT5nog5ZS2KVlEXJbExA4lOAQoW2I/DQVdn
yDfQ89EbY79NHKsZLEbvu8mtFmZ9TuqxQJ8W78e7H0IMkzE2g12HtDeomfTDC7jNouKlXO0ZZ5bj
E3MK7kXDdbJwPIkRSQLMBNRAdSGa8I+Kkh7E6yeeOJG2ndpH9kkMvXbu1w7it1Ocbl5e1PNqKoor
+/S7f2oLO2cJzUa3bc+X2S1HUz6QxXW/Tmf10B/grnwQly3OZjZBccza3+4UcUZrbGRcSOFXNcyV
eW9JM9H89DjDkyz2f/jCi+teP5Tr2yO+auvrJP6hoTTRZX42a91ra6k4bZ6PrNdUr5uVfPfBIJZV
FDBLXc/XYf1hCH4oiovXk7zwglbrzF0DC9ypyCw+EuQcHNKYUSi+8WL926j41CSi2UEZHcBdtue4
f67myDymjX7QcgvbVIwmq0lDgDct1Ontd79eNEiqSoVtfllZizdC/DAylTOBH5LxtuEnBtbnIdoM
3VNW+B7ytKe5Dhfk3b9eqw93cL2jy8dflMRdlEn03jVji37u+7Sld8XkFVXEtPduKZCNdOn17Asz
Pb4gGNYWk8jIzeg0klCAfiSzsFiDrkVh6I16aBJuWM7xoTj7JU6Cyo8Q8otOOoyWnugtRnAYVNxa
UW8hkV9Qb6uJI37vw6SzvfU15p6XjYG63iRxa5owar0yV6G3Fqt6A0fCVCXnHrTc7OqxOh5UAtji
ddWy9tnQYxJh1m//gAsBbYqvH0yuifS1fdLB/oXPeTJdh0Awrl614WaYKIIt//D3req+tXMNQ66w
QcWwFLeZq7qEcO8vigJOd9zuv6MQSIqX793Wttqy7fK/IEdUVx9IrlQ/Dfi89yl+tnOe3YshIUaD
5Ewzr/XgDjMgoRP6LWQDMSOJXzZHK9qHFkyPH94aUVw3hbFL1co6ZcuIwSPn7CvUb84l9MWLASvV
8lFTAAONE253ZOf1de1vWBloylDGKlsmOfE4REmtYWWEsP59Jl0vSuxbB42SyPNeFEWj2IinJkoa
sWzX/8duM+ux7AqPCPjfqCSp66LOjvScdDWpHEgK1X3Ut4Z/fXZW10rHxio71R2gohR3ZrXsxHyk
VySun0RxdVSKh78WR7sJLob+vfXT4byt9VA8wBDTzWr3aRE4tT6krHMKi6YyP4P/zPZBOu1SMyPt
DpdSKP/Sw5eRgOdpOhrLc4TahyQCMU7EtLU+Yos83F1y0+mL+0HYgIsfNV02+bKZIcHbR0H6JprE
Rq9uetQAzqJ7Hj44DpecLlbwuLyRZlsjNpG9yvO3Prwd63sVCKgX54e+1O/7ViOzRSKsalnkRjTK
6ComMBeMhSCtTjr54NBuhju9ZvCYBPr2LLa6nVQraGeSTXiv2WZy382adoZn9SFYlLiiOJ+PvhT9
JJnN9HKplzyngg04IDEJZ77VEGoPihe4Uw231evf1bIkmAUXkeZGgeGBy08vcWeHJ03TpKPpRxnw
WgIVxWxrj11Zl3wvIwKoSxWlnS+RatQHdY52iIT6D/P0Mmto5eXk/T1kKelOspNZqPEQfuuliROS
mOccIiCLz8n0qyFv+qHsS/PBaBkrUlp3QLcjmJrtyHlrgLB6ZN3KzHDSbtUDrQKfITWBQ5UCoJjt
dItO9U3O4qGRIVdRYQGIJFknT8G42vHscKFe5Izhfu60kxTU8ddS/zJroXxE9tf0kkF6UpIAjjgJ
3IzWeHleal/M8O8e5FCz2MMoKCEVsAQ1kbUl8P+rGbIj9Jdgvfv6l4asnOTGCqYtmZYeCZ+zB6VZ
4FZpXHnzdFASdb7IdvwWdSOgpgxJJPjc5V0dF8PB1PX4tldQrl40fXLJ5F0tzGseBLtyYnLsTBsy
fyNujwrSiF4alxrCxUF+zmflhevRLiNpBRfHJ/TI+1f4PQjMTGxJhZPABRkOAms1vyfAiGIzpCQm
V7Pau+ZyBnEaS/S2259zDlIByfb01Sm+jSXAnMkZrNeoqd4MtQU/2sbZfTuMZEiGs301hyl39cho
9tsHfl1GQYKfeDPoB7eDXNXqyvwKl5s7BNwElH9v1OWRagthRWCFqSe+253uO25mapNrds54TUPF
d33oIj17qcqa/AA6oSTFRz1LGVrwqB4S7orUaY/Ij+o2CbAsoAsd2cSlclBzOCRnZBuqY+6ku9Tu
FPQyk+6UlT0U9NGYeEGXmJ4118BM5WiHgm9w3TYd2KuLk2ckqfF0K52YGevTBXN2N/mGggwPXG69
VD8iBAGOrx41ZMpc2LsjV3WMcNfa5qPT5fEN0RV/R1oumdRSDx7BahJ8249+q8SgO8YYOsRrO5Bt
u24m3UQttniIU9VAaSt6a/sU4ey2NHaVnZ0TK0EEILDQRUWhhLR6KbzaZdA+znrdPjZxve97SOlE
TctH5TYbtHNW1sltsmxSC1r8enqYC+A8ujOSixv8Q25I/jjPyakurPEyJsr+HwNOURLK7HOs9toN
hPjVCbL93ThWhQskOESA2eAbROTmMNkMKBtyDE/3y3EnVbNxNer+aFpZc66HgqQyPnw3orRtSj8C
KaQle7NDO3UYx50NWeWDT631Zd2rLaOAj9d+KRALIpMhvTpGUbu1DbuuMSfOSankxoOCEGijkQWX
UOvdoLSlH0nhXGyURycoO1q59X9AcJ+QglCDmSmmVj/GcXzUigKUrtHZf8VJ9KwUaGhKc9CjWtcQ
1LPgGhiQsIBguZR3bRVCJb6Q4Et5aZzQ4CNUBZOf2xZ5QLBugoAwKlGrNKXgknaBm+fz17pV/F2a
Ai4IB6hLK/1ZN+ryBTwsoHQHEGrJY8w6M9hbvq/tyq772vsFakZp8lWq471sjhUUHBFugaSL+NvO
bRl33/SoiGDM8FGW8RlLpknMPcrN81hBLMwQLc5JpjbIFDlPYdbeT93UnjpAfu6AxMEtKLenqicI
LUnOLibOfzUVWdplHVmxoHoXWgDmabwmsmsgBNsmkuUmJs2RRuCzBpHb/tMqmauw4AOdRrpY7NvH
drEDGqiECS0sEAmSIE52BQTOId8FVjzEPPUWSchE1rwyCHdODOWn0lmAhpbBSB5ot1Mh7XVJvXd2
cxU8VWo3HZ2srXdmQS6LihZuklsGQXFun5Jnr+TUZ1DLo3xneG2WtKhCjY+4WkfdMu8a3YepsAHQ
A6d2tFNVY3QNneSzJruztLh8C6X2hwKc7canrr9i/nKtaPBV/N3KZzKrWwnu2UYayBIHKxWogb9P
8h1hgV0u6cZeaEHP2r8a0T1IxU4dYVCoG7dPdFaBSel1Q4/DNCuYspPCcjsJ2LcEIKBPK3Wny4rx
oATmF8fRjYvUVMYDauO/ejluDpapo2uYuFoV6ac6w5sQRz8HGJmRx8i+mNVQn4zpIdNt5aCjQOIS
/uI1JeN5B+JIu5TqrLqt/JCWZesyHdq3aad8j/oJNoguJnnNb9J9URfxqzn7rDcI/+PHUAiIKVp5
q5joV6eKfSaNFZ+FNgUXCzTWraxIFRLyMB0rPXClGVhLhltIVZ6mhc6m6+rrWFTKUz4G9YXU3F8J
BBGF4Y7Ar46dKV2V7FtVm/IrxLrTOcyKyjMVaTgmCs5Ho+3NO2vZ5Hr3WHfVTeGH6rmpQ1AdiTqR
0yd/L8vAAsajaPsuJ9gOaedOrhMC5STJ3RgNNBCGFJO6WUduhea9m2oQtWpF7ri8yyByDfNbaJjf
Cz9ID4mTK3tHsYeDFren2SwL1+j1ECzeMJLs0VaenY3OOavLY1NjldWA+FiJnSRo3W8xVn03VqeH
1BxbFLGTDr1wxdnLMQwpwKzbW4s38VRJ5mvbV9WjGUq4hUbVS4HZ7KUBda+5Vb8kiLfyZZvIndTJ
dNPqpNkzDurL0JrJKci1vYpnVAoMde+k6nMx9vONiijULjVG+TENiLP6hXqb1wg8GLM0MMIQvUvL
IbxY6k/oiKVra6Q+60YZ7o1EHvkK9F+AzYLpjewLqeVoILxvYruca0xPGicHziTOA6h8fsmjN3+Y
+p3WxPIh8wPt1phQZW2mIXPt5E4OG+dh7h9LnZzcBpgDybV4bRCd8PqKJzSPWnfApEjzqYXQXkMj
DW3hA9ArYnYGqlN9aD/b2K6FhEM0aqCXUbXXtEewvesH+7zIXnrkE0gM4vRcaPJVqq3aSyup3Bko
5fB0glMku2PNazcjgOYppXZjyKGxJ63HBd+P7GdtRceCqFfXFCPQBOXX4Az6Ie066YI41OQpkQ2V
aLNMs7Ga7TLnKwkSbqPnRErQu/eyHv1guWJGHIv6jFYI6CY0urCOTglKYm5qFM9KE09ehmfWcqrv
saJDIwRIZeeU/Z2EXlit+WCFzepLqssEofP0ti4b+w7JOxtlq6Q9hA3cOOh2kU4pDyV5T/sqIM1t
CrI7e6wBWNf6UF6mQXs16rDnSvQRqL9ZXmdyjM/hZJFCb2TNs6KY9XOC3StnanwvmnrsNei5kT8W
O/syGZ58A5KfsIepwYklN2jsERcVRxrZNN9JSv2kj139TO6TtnemAIvKAaQRKHlyKEoJTRNkKKqx
88/MaPwwmfJLPr500w2jfG1in6R+u4Keisfnic6iTVM8c9QckkFBoUGU/Ki1Un22jZKob5tyy42m
hYCjikOvDervo5nDrz062dWsekvejXKAFEYRP31oE0UrTeeLFhYXUROH8ZKj0WROt8hqEbroh/4I
0EF+MuV2fLI8URYbI2jg0R1w3W1tlWL+1QV+fOuQw/VURfII/ejwunUY+jbw0hoCrq3N7A4/kUon
ebwnB96WZf+iOsk/EDEETyRCBU8dqtiHBDy2t7VpdQV4rSFxL1fTiEyw2j4Ovt1cxRFzoc1XbK2j
qIlN2wx4lSdVZ7zawZNp255q5dFDX0PHoZpaclbBuDwVfqrddeZ0L2pi0xhw21agDk6iKufxdB1n
LnLpr6pV8Nx2gBZQYLaOog00QXcPhOGIFb/0oNtUoaQEBrdYe1RKVj80Ogpm6znoQQJ25+kDWt+i
Lc2lysszyd9X3a9S6qwnAKHWk9P1497Oogaxd/RmyMgf0deRwkfRJcpg5s35YLtyq5JjTv7tbZNj
5ppkuj2pzUAwB/2znei8boZhIRHP/VMZgLkuOu15UNFbxgjoXWupjlYWPZfxUR5M7TnBnnmW5zpw
kcLozqLDwCLqHM8S4t1Lf9EF9pTEd1jwBqN+zkw1epJKJ78oE/QHaVJHT/GyKZfU0lrPCjxVVMXG
DlmhVqRVXvCIlQmyMlBpALjvZb1wSSjUX0rEW9xMU7EY61x7wZgb9oaCAqjYyw1yTgu03i2cWXsJ
ErO4K8byh+iLxNH45Ffhui8ZfsrclmkOKyS9zeQ2b+NfCYwNAKTr8FL7VnNPiEt9HuMw24cAWVOE
T9x4KrvnxhiSe8liwb/UxMYpFtVMvxzWNj/QNQCs/8PYeS03kmtr+lV27OvJmPRmYs5c0Et08qqq
m4wyXem9z6efD6C6qFL36X1uMghgAZQhM4G1fsPZw9fxI3PFpdWLDdzv+O4yC3OkNTfoaS0HVWx5
7yp83q9Ldl5uL8CTajeyD1ev6TYU6v5yguzzewj+IQyuS4RLeSDHpnItm6MZlfejD9tN/JQ51pnn
TIl2eufFSxv5vJtOM9XHsgUSrxoczGo30R5JeWmPo8dnqzfae9llRzZG67OdbeUEf7T7Q2+M39gU
aY+yK429o1nyxZAtV3dsAExKv5bNyOaPpVb9uiriXaXX2tEzm+HBHEaUPkr9Mw/H4UFeZjfGGcZq
NfHAfOsrPXc5F1p0d4mYCpe6Ajh7g1rANnYQoAs7LKo1zQ//MPqjVEwpJvUbxGzjhT+Au1LMPDmZ
lYXEX6hpW2jY7b3S4jJXtLr3ZarCG3Oey584V9+OuRIdBy/+7gstZo9t9sERF7ty/EUFq/hsGNRN
qqpoHrsy/jyVCn+2wJj5lOdIcVT2SvGicJVDTT4lC5kiCGtUPEYtqzaqYtYL08qUnVsv81E/Vb2G
mFwdeTvnseuytad8AadonrFbrCnQQjQfba14aUzvhu9msHF8pVo4CDv0ufbguAhUtN+bFEunAZUu
xKEd0h+he5/3iL+YnlEiDR14O/U1bwAOB+pqwjT5kV99U2t2dFdwf5wT/QGA57SCfOtxdPTGozVX
2jqZLJRC5njphkbypU8GezPUMemGIqf8ajlrXJU1TBzJubZjaO4NuKJGHf0xdLp6G5TOd7dJ9nPh
RWt9nmHQ6FX6Gthb1dXZ22GWVZAFXnpxpb6oqaNswjhyqPlmybmNlB8wHlGTqSKU/hwwluF3vhv6
S+GPd2ZXPZtaNj0VTargpVh9K8dMvUmECQTnSVw2cZG80ZwWyTKk0diMdvoiTpL4LocyBmZb9b96
w61v20g99Gl2uWgYB1fKiK5YVM4LuZ1OjTrHHoNyYTTOT4OJrqGD+Wsy5vEJz52YHaKdr7VWazY7
REajHw7iHku1jOxzjkiGKADbbNvKH8YUji/N5DwklhX80LL4Jbdc7KUy9L+gllB5MKtwr1Wjf+v0
dbqrzbE8IdVeUEFBhpN9aPCoZVa+jAAAf/Yc5dnpy/mnhvCMI5yPcj+l7Iw2Ae7u02KIy/TZrSZz
NUdhs0NJQFtYHA0wZK2a+hbpQbZmgYopSVLiKRj6/V3Xd+1T69vt0yQoYnbWP8hWquccSUN13svm
qGvlutTLbiObA+ZhNykMgUXX5t1TYosHGvzR62pVrmwS3bHuZLwWOTYWtVaJVh9vZZlJtgmHeFzL
pgd/dI+/BmdHMRrWPPota0K7iJa84DN2cs2BFJroIr6FI4BAvWza7QAlD0z7SjaxwpkPARn8t9Wc
zBRPMDkmfz6rdF5nO9eP8mf3Bzte9RTfLxFTVnMK9yayFOKtCp4Xp9TKn2Wr7adgFZpJuggmPzz3
OKudAS0kiyxuc7IO9MlL3PvaSpsCIB+1rawm2PT4GqrBGXNgNPdRUD0rqpLfOpV596FfNkOYqFY/
T4e+JUmwkH1B37JTAdi+kfMHaj9g7L143fWVd5rGSt3WI3nHxnD4QMtOecFbbtGrfLGvXSQIvVMB
oH7ZjrFzWUCOygEDYvxNmvafcKU/qXXZc7DSC4MKemif2nB6mlx1vnnXN8FR2nCiRXBAhOR6bZ+0
JmSKA7jBYd99uDQ5neBUlA3hTjx+KAI11hJYR8XpS8wxmqI/kc+XDXlB/IdBJEkwmJtaCi6yLYf0
acr2EYwkPdPtkykul6UAF2eLQdecrezs0OeDn970m7hK5xNKt/otbDUsTmnJLr3Wd0FvzXdjON1A
sazQ2RnMZyj77IM69dLCzm/Lrs+/b0PPfE6seFPNdvEgI2stW8/pOF9a0VStmmj2Lq0SJC5uVcWj
jMQJfFHP9fQY+aX13OkcHM3Ou4yl9Q/d53A6e5a7Rw6ofC4zbeOEo3afDm7xrMDF7pK4OcsxJEjR
KMM7+1inZbYxE8oNpls/FHj99tYi0sEpGrYLtlNJGsoAFKjTwFlFffkYz7jaNeFsPIBp58QQqyL1
OdU7pCryJXr/fP756KUc7nZ6T15l6rVgYbgYHRllUd143cQj0FDtOxhI2sEam6Mh+NPJ5Aa3w4h2
p2xqRaEjK2OzWbOAecSYC44I1SxRVnRXIdDRbYKM2VaZvtRxHX0P2P8t0Slr7jyUBRfw+RNECJ1y
yxfoxW3QFCyUOF+X2twt80yQW/J8X8IXR20JbZD4sdI66zufjxsOVdZzb5JTCODHhmmivALwh+eH
V+k8dnlETnlaxCdXd81g0eMQWbu6+keiKEfPN+rvmRd/qqQM2YRvVpNh10di1dhhjPUd85IHK9Aj
VIerBIyAlpwDwzeOXskHW3TF4iJfuWpsbCGCxAsfpheqSv4jDK6FMjbeFjfr+Wks2rveq4qvMbVE
GDGZtjAQV1o6qdKipqe1B12vndVsOIgWO9UEalCJyM7Xr47tnTN/a2dJDSKGS4SpFNykVZErCqZb
Rr4M++wxnSC7FCX246nZbTrNLdcZ975l0A/DTs0DZ1nasY5wSFFv6hHT2iH3w+e8T7SdrUPft6c+
wSyj2qZZF61t46Ysh/oJYSmeMR2ilUis3stW6/kvnTK2J9ux0+cpQhYKNhKEbdFMlLBbmto43YwT
Gcg24O45pOqrn/TGNp+z7llHzGPdGLYFNnKwHxMkdUl2iBNzDUa9v88iPX3SxyDaBk6fru202fz7
X//7//3f7+P/Cf4o0GadgiL/V94JbFDeNv/1b8P897/KS/fNj//6t8Uu3oSJ6hiYSzqa6uhi/PvX
hygPiNb+F3VmuBZxGO06Z3pNVftWSplWs+ryF9RHf8HDpcA0V7THIMwPIkaPis+BNfNcKyvtPuDG
vyqyWb28kn2FmfnAKBgN8dvjP4nrqIxDrBBNYLjOF7WdSWjslOjfcjSzsp3U15EXNg9sOrLmQUY0
rr3451/ctn7/xXWb39xi06U7umuZqq7+/oubngOHGWrusb4wT2M3WoVOWi6DUTOf41+vIBu+9V1f
/bdxhQl33ov8/j73n1DzTj/PWZTsvAjVrWQepi9u9VzYeFBqojtyNH2jhEZ1RBQzxdg48MmtusoB
enj7YvbqIkbOC1NP2MXaZDar2POmT3rtfrs48EGGm84WPtHkm313WIASqI9BBoEPWIJxhw9gfOr1
IFrG4q09aIMLnDv1uw4j8ncDcobfxW8zJu6olxl+ylJBz8AcqG8zkBmevqRxzFKm8x8+jJ5nf/yn
6GQ9sSNAXMLSbNd2f/+ntBBCB8MuJnyKU9IUY4+yXh25xV5eJlRA9qq4pDz9S0QKeCm+QWNuBzcy
RMm6cm8XNaMf25doMUWOXJuNTyHU9JVwkcFVRGwdv74CAc8zh7ziLF+1TqKsihDx6A8Dc5B1m7DU
oWWKGUkelJcZBUW3XeC46On+WioV64WTH92ya3+8ri4jACkXh9yYN+/WEDNt29ZOXYbS+Z8/jFxG
zsH9jBM7lMWAAtw+zsfxVJVZtCmcIoS6mVEQFX2gdlM8oya2SKVrV8+Z1heLIpuMH6MVUVY2zZ9R
maN+39ufSst3llqljXfjMHuksuN2rQX+Hk34xljVdfElHoZpF9oeai5/06TAMpFtEs52me0vFb7H
aPnhNzt6urpQPSFIwsnOO7N11Rb8XPO2M3Rgv3zSnMk9XyKwD9e2XTmrC8RYiJUTfs1C4Gjetmo5
INFkCLNjw/juRD1YBx9a09KZtHwFwlQ96NSTsIvmwHaQ7euw7NNSMGEbRdcQTjS6DtxKj6BzgdtX
sXIbpAy5+bGK7zrVvhyV8XOTAYDVTYUikJ7Ex8rI61WPqve3jg14lGTfOxGgioAsM/0bLUYLQ1Kj
m853Nh55RsqhLj6mV740oGb+QjzqkBHzUPUWXGl5eRd4Hb6SsFXpm4jRqb9KtThb5qVXHwC8vyrh
jD2xbJkzXeLSuWnfoikoQpzc2ukBp8DRcDAVzaP7MhkX/pT3+XKc0mqNA/K8RrXdfZAh+vxqlIpg
2aDXL4ScfNdUVk0xdALbYD0i3OYchrL5YsxDyum+d24LoNKcq20cIPUBxmlKXXHgj39L/uROdoXe
MKPhnTkQFD3tnlvfHK4zB65G3HkP11nyFSXd+BY14KcP/V2DlEOsD8/vljSKyYJe6b7INy2VdEIk
jBvOTZfmn2TfZRHxcw0DCTw1MT9bYTCF66axK2GX/LVvSYBdw1IPRKdr+t+8ygu2aYq0Au6hzrHx
JudYiUukkBwvwWJ86JcRsi+JQD1QRq3XTtp3bwuE4HmPvaZd5srgd6OXyTjnXubJYLmWAQZ6aehF
TjIkurW1Jv9mBMB/vaxTn9uwH1el8A8exm7cjn2c7SdkhvZ5PFTb2K7KO3KTCN61fvBSuXhGNnmp
fUttTgL+EIWoyKEvCfz7Dy83PrEh8T5N+UihNcmqkz5WnIQRQi98HZXcyXjNhNWjvMh++QpVu40a
ZPFBtnq4Doh3Nx5Ynbyt17LKdJ3Wmx0wX996vcRdB8QqOUK8l1WsZFMCahICCypPoGXvOOwCRdOx
XO80T3BqRcsUF6WCuX6NQPnePwVJd1MLtQYZdo2Qfb+vUQvJBg78P6wMsoPTJSRY/EMzdg38eYPP
U+aklz6pK+f0o7GcvdZB5hDP8ZUiHO4HA311H1yUIqztPelyfxn2hbe9GM5GsmOpY35FquqoNX0X
rinER3sjTo+llVIxzWoO0JB4D4P4QIK3MRBsi+Kt6afNWV7kAPBDTBQCN9qyiWRaKD7b185Cfgf0
fFrVgFtvtbioEDMSmvnyMqj+K1pG9bas3U7UvxkwIYtrm2lAcd/L3dcIDVe43L/mgdZ3GGaiJiZe
olOdZ90Y+eHS7qPwoU3i5YAn8RMOdvmTU2mvYawjIuGp2VNrokqpqIOyqY02f6rxob1VtRYXDBFL
WSd8qDjEyUE54ffpSmSoEEZrsEID9FSTRF/njtMnrLup0I3qk49mxYmnAIIJol8TYRx4vN0gmk1t
beAZqE9xRb7bSIeDmVFpDFVl+mQj0LLujcLbcXi6rBiLFUvbf1tR9ss3lmFKpn+a0gFhMw35r5gE
aJh35asmxPoTP5oWZCbLV8AAopLe22vZdCqAJ348O+gxMeom3hEJKf1erlFkwUp2T2zLj5lYQ/+1
RlSUNhBke1WliFxcBYQ65BPEQ//Sde3XIsNYan6G8KGT+acW+rixGLOmvbGs9PXSnEMbAPzQ4Fw+
pOcS5I9v9ae8djAXwKn05CYzjA+1Myggiewh2Qic6Btz3OqNMyurtBiwFsn7YM2+Ilz2Yddsut4J
zvKiO+ACsfKADJGFQJzdbOIvqe96F6cfGeE1WQI6JrG/UhEJbi5NOaINCM97ScJDVkTjQRRepsQK
ENeem7wMu/bL5tz+TEywcZQPsHge2nmbmBbbEUBjyY3fKE89ElAnX0mK02XAiylq9rrL81GgncRl
6mw0zqzAXPodRLt3fZnAn5AC+DNGDsmJv6JlC5mIfY0b+623NqYUVoj4zvKsas7y6/nWKzuQ3eBb
i6JyMZTnIEJ+YiG/1+AxBzLBUWQ9Uz9TVnVrB8c0GHAmpuyNKnuVjsbO1aLuiHTxulcVzmih0H1E
sxqonhO2G2yd6cwpscmYjIfFHeq92Z0ZJPPWcnzUi/2Zz6pQdvqg9lS42EY4fn0jI66X1h0Q/7e9
2xFZTN9ryElnJH3iDp0E0eo7a3oiTXr00wSDIdFlt3oAc6gObuWgrw/+mq2avZajc1x3K4p6P0og
y9Skk/5z00/stS012BdF5730FjUwa+o/x4XiAaXk2C7DYjc4cE8OSMN26ZFsNMALEaZ4TbQc277k
dOdzrsYbys75AJcqktxJGncPQaU995Nac1+v2weU4/WjozoHtA3bh1xclKpS11j1ROD0/uzT9eZB
DywLBAVdqYvyTt5QqwAXNOiq9Tw6avvkap9lo69S/xHcEBk5hiz+J48NGnQ137dnyjH+g5M3q0uk
2/QP3JH4Zvs2BjgkUhB0i0T6REFgHOBx3rOJ1waMyTnIJarOp5lb2LmFcHGesmkAsWG4z5wqnjux
Y5UX5Gh4Go1mx+PGwcIc6XWxEbZGwCIbhezi1kJMGc1FErFJmL/EhRZvdbMOb6rJUigMYn4QB9j6
JL7NJ0rNXoLCfYsopzR4rNrqfxwh3sW3VG+vJ2q5xn2MxKeVqdsobnBt6Fs/PIYjgkDJGBTrjIf4
Kqv8ad2HY3wHxyC+a0I3vutuoNEpZ9krL0B1jLWqs+l+W0jET3EPxrGyD+/iYt/aKnaqLjq+PcV6
iu3PJHPCW7nsJc6OEdrQ7NdLRIm4FQwtZd4iz9u//YhD3W/ehq3y7Ue8tJVbBJaV83W5xBuMNSha
rOrlOyrC3Fr8UHo6BoiFO3jdFP0XcjLNSapDipZaVe9aSag0JykQalrjZUzKShZm83fzfo21YQG9
gSpFZzl85trhW+z1nAFES++bYOdCogVjS3O0ihek8JNjPa1zv3EfpljtH3tS1KsYXsu2R1PucbIm
vkee8uQlOvymOpy/JU2G5Y4YjIP0bcHL6GCuke5joRJdtFy3062NKNc+sae7LlTHuzZTxssrBILY
OJfRAdOjt/7KAHGiFmq4vsbOkD72ij3cybBr/6/pqa/YGzMrh407DgmYq1n5LLOe8tW178Orcg6D
LzNlwMsMF2UcwKf7di7N4zBO+kuqY1bjKONDkXJmLsZXp071F/HovytD9bETMV1uG/tUsd2Fbcf5
kSJCszbRSX+A2nnQhJT8PGRA0MKAE6nQTVNmN11pfulRv6FJC4LfCPun7s+6qWOtpkalT32w7Pcj
v7n/TPEDoAzWZ0uXLRZpDSNPdpMjJK7TEsCA2h5t8YMNqndDuTp8sM1SeY67reyNw9q6qxvlLFtN
OtSH0EhRsRVTUrVXdyV365VstkEGPVENi8vU3AIMmEeleksdw90pNodMs0L0aBEYExuKBr+asS+x
Q2nUeTxU5bi6NGt83U+h7v0RJVgNcc8rhUEatjkeJvZD3QxnSoPDOQ4avAnUwFl0ou86MPGPW4+q
Zi6vffJVWg3Ad4PAXX0YcNWhXk5um1Kq/W0pA7+YReKQTJBvKUfluylh/Q1gd3Uj+8GmzmCq5nlt
TZ99JKb5bDv5Qb5q3ATlLfky6BgBiRu0C/CikC1mbwIQTqcclpdYDsuXfWaRmMPwfWWoRXLUh+4O
Lqq1k62AwvUxr8W9W7aN0fH2wQwFVgzI0dTCb+yfs55YVHzMsBkep11XtSzP8jRT/5Bhc1yM5IZy
ioQ66kh1DKO1bPBHpKopLMimvLRIMNqVOpyybmxBigzGvlUNNIKJ/8dJYWHZGyBDzSLiDLhCI79f
SxlqeSFX4p+c8Pu159L9K9TvMYpBtY8wL/zuNOUytrIVzieUF1sneCpdC7mNsSi2npGHT3FnU3TH
iHghR2eM6h7RbxZDsiNqQ1IbSgPhQfSpbpNyTwPRKkfrqPVOVWsfZUvOwsrp2ANA3nY+jB+oB8Hz
bPORtygQ3NZaHzwjaFuuOCBH4PppIqRcbajPUkIQwVrs2jsjnyxBWwieR/TX9pHYS8rgstGrM84P
d5fYBkhcNpBJVWwE5LuUp1hiNw/ybWYte7YUfzjJ0F7jO8tjP9nLdewQKmOnZEu1wQ1BBw30zCM1
AOXwW1OOakLIUo4Cg3wfXLf1++bfzUWTetEnPepPPmbqy6RXH4MBIXMvcup7EmLNveiystACH5Ah
4yr6S1W/dHkt3JgyoS6rU3xA+w/KHjCvJdU1dudCdW4WlzACj6ON7k8ZcO3nrNYv9cIHJC7VauUi
v+Zfg8NGxYh0VrtV2qbWo+XW7iEZ4i+ghq1H2aWzV1Wauji7iWU+Js0UrMGOtJtrvKIEX2SrqmMN
jGGzoKw0HG3A1RzhhPChLS5+D7wqnXDrmmX2TQblreZtes4+eOGEGUXxUnxwiulLE/lYW2DJd+69
mvp9Cm4kFxKYLUnRy4CcEdn8c68zsOibsOXMbHJwoYpoWMB/t79hs+U9QULSn9v8XePPERlWKTsZ
9uecsYkeVN30qKW2MIuswXjV4qkA/0wCSJ7xORAUu4tiMbZen+TjX+4M8KLdKLbqn2UrzxxkWcRF
NuWAiJBbALlJAGwHHghlvlvZlK+QCtcWb9uCP5eT7wAc9W05GRzxQT+7PvcNi2+yHfZ8K0Pw5F1r
p0ueHO6TE1d4BhrjV9ky+iy5o6YDA6F0BKB0ip56pVfZYGkZXC6aoCzKc8jmIi+xRVgmc3RMDSc6
G9RjnpRAL1fo/wzbvlKip7lW41ugMjYVY6YaSZYfpmlcTZ6NR1AYHvoKhDTWqHEpm1jIcV7Dqizb
/vPdWXP0j3dnhzoc1gqGqaESrn8sShllXCJ7yqkkDJTy1tA5uril8sPzlY0yoA6+mJXbsTOxrmnh
51m1mQaLGXR2xoH4O7eHr6biBV9Mk88XtS3rpVGRqPVzxXqchIBhniUAJuH5bkq36TDI9WcI3XbM
w7vqboJqDm411DHA+frxrh9Vk9NnjkaBohR3phIGa6MO26We9e3OZ7u5dOqxf3VdbmHYI5bfrDQ4
hp49BaAOHtS2jKJFNQTrysuiPwx7eDUNseXS4K7okdM8Dx5qjRSki/upRX44qkpwxIWCOcyoNRjg
DfO+m0dga0GsnDhzIsSZsOtO0XC6sS1L38eY5GGdA0LKBMC0cww8FGVzhO0H4Xe0trKZF1S0eg7g
e9lEWeIFtL1+lq3Y7RZx0ZpPdt0nj3UYwyZkxcCoBVDagnYimkOh3ZqZbVbfLMuE6LRoEQVdhGHJ
hqxLqrUUBAZdaC0Ke672Uj24+dUcQtKuJBkffT+778ZsfE3HoVoP3dweKidyD3oR4AxqZMknigMn
TeuQwQ8QLY+t4dXnVLDu8SY79MDPDnYEtQUZk+U01MNW2pPIEqlh5NQaNIAzgB+o1QovE8XLbHQy
kwGOEE0Z/CsuNircaVB9XKCCOa4VNCk3Ug1XNs1mdDZSOPc6OotbkavWOCsqUXKQz53QVFCHKsNH
2erYpl5b9hyAaSSl6SbQK6FFLtrZ5jxp8rTjAOyeGnfAIIr692ocs/wrBoL/04i4RI5tykrv79aI
UbA7/PNX09BEPfhdoZxnhMEX0kQXXvM89lCidPmuUK76atrDUzPB5Q8ORn9Jv7fVEahvp7f9Pkq0
ZB27MSIcotmIi1Mp7Ndl+xIpJ2maoeab0dH7vWzLmZzwKTZd1/RSP1piHJLj1ByouL5x4UA572XT
Kusecv+vTjmcgAZf2bldLGWgbXjEyJfXiR/WkQOXPhN4JeVqJFR70jmy2i+BABhjgceMkn4nm6N0
Q00m41bEXVABtnA6lXEDGWQofxIqIGI0XX0KUdJkQ2cKH9JBHBH86afUcx6NBtSLFrRHNU3HezUZ
Lv1TRLVB9s+aNQDinX4W4qEJ4vB9v4jXW+VLyEZ8Z5e5dlTAgB3lK9xi1GOIzx2k93fdWu/MJFMj
r4dMVJ9kKFpP7QHR+bvAYkdjRyMylA3q6xnV0pWjI74rm/JSdg3sfGVCmBPMD6WseUVyKiUzLvwV
dOp9MeZROCMYGeKelXHfxhYENWLlBEdVn0mB2sfr9KRy062Mn9JQuckUDJ5kUwtJfrhuD1C57o3j
2FnGcXCcVZZ2zV5tRhgouuD/RrXVgs4xX2VYP3rKtFASDZCPwSmUjXCTrOVkeXkXxDb1spjsk2td
4+SqbqW/yn5NdZobJTAPao8T9kJXlGZ/vUCOa981cW2kqY74MPr66homX8nYS4RY5MNUGfLxPWQM
hpLu2srRE+pzrFsX14mtbDdKTK9cWA5NUcimJsJ/Nyq7hyRxjRtcjHu4sGr30IjLrELfUrGr2Mmm
HCi6JQq+4YOcBLld35WGJbyqg/7SN/uhCephTm5kvGLFzb3VXMbcatymsWOA5KPAbc5N8xVi+a1v
mRhqYta01HKv+xGoQKg7tS9fAhiGK02P+nNUecUOR2CYq1G4C2yOJB4K7VhBFMoXFQnoWTwNitL/
6em++5Sh7L7J2cNy7CF0MFxlaVe2/2WecaQUoW6EijcF03oojeesVCaQjO6n3uz1Zxu41Yl9xKfr
2OhZnyrAyagZl/M18m/miUgez94drHrgSPi7sKGajrEx1cjGlAMJdvquA5YYlU23naZ1AmmV+r+w
u5adHTo866qu67WiZe5miGoHi9RqOOqt4LIi+/rStNrXVph7dFG5CBPT/O6ZkQHbp4gefQO8MYaR
oSu8GCalY8cgLqFmNBjjUMhefHwpxxWV8USOXyZVQXuZeZ3+Lka+jFr/P6CPrI9PE0c1TVu3Tbgr
moOAwQfYVT/ZVu3EbnOAbkwt1w1vc62DT573nLNku8As/K1dZWyrSzE+SecXcTHSaNw5UFpq3Qh2
sqjpCg15JGhutAEWMRtnVOoz2Gz4nQ2e8CprnBgRB2tzPRlZSQyDEfwfj2iORpkfR9sqTobLUQro
QHHnjlTVOCMbcU31RDhoiIsdypO1eIk8+4TVHZh7h8LK0X03ItqXORFOkZjqYXVlqvt/fjT/JaXh
kJ0HeICMiaN6oNg+PJlxHK20jjTBYc5qS4cQkcCWvTzDXDTFl7mX+RsNbxB3Mc1kwN1+entKyUcX
9ZVbe3Bua/OM74356ruhf4BATYZ61o3XAPnqzVRCYJKjjTBvyzgCniavn1/+OinT4VVCTCl2gzBA
wT2iWQxKUNyUwtJP9sE8rS99VgPxSw4Exm9xnZh77WtLvcY5PixqHN5Mt904DvlIL8geTE9HgQBj
b6h2tvM5yxMwZIbrUmltK3xqZyS26e+yFC401Z9bC631V68rl0Pn259RleMXI6e5lU0VOCYyfdGr
F6rVbQQmbCWni7dTMy196JMwvLydjK9TWK7y7TIfEOM//2N5kHzYczmqbbHtcjXL0B3DMD8kq5K+
QvrDGsqDVw+gg83lxSBDifXoPNKUBhnSDcn7b7r8CM/AGNw1KVUmiTXkd+hirWEE8VlEyNZQVTsY
lsWe7TTCOX6XbHQQX5/inlQY56Dv4H5nmA1BdR+PNRFFA46jzj/ZoXoPlaq5H8qof4z0cCc/OBB8
VL61M++ICMdrN+G5TIk6uZHNONbfTdLQuCgMmGTN1LWbGNniffr7pdFmGx6v6GzGOdtZ7XD8u7hr
X6Xmx4ZKkP2FItSwiKh7nGLbNHZIFn6SrSrVi5N8hV5CcQrFIHuuT7Noya5rmJw5M3jp9437EZDI
wu1Ock/vopUCH1qpT1TXjINa4rdexWXwbU4uAY1CJRqGWX0KcS34xwDbr8obzPdWkWk6arb750/V
XzCGjqHpLqQuSzNME/Drh9tFTv6mxVE83E+RQT0NYm5/m3WJ9tKaDka2aveEV8P86Mf6KiwN9QXT
Ee+kV/k3X5B22nr0ACvkxVLOwcxg2iLSW69l7FQBe+Ud4t1lRbgi1DPRR5RzxcFT9QUX7c+3U31n
ZYztfJBlW3mJinFeeUocrK99qafbZw97KFHcleVb+SpV9fehckCGNsNSVnr7AQUKy0RFh69P6VNl
N6tq1ZdqcyN9k+zK/Nz23MPigd+fwpzsVRAsOAU9uWjptYRUibabER5YydH09yVKR7ss0WmjXEIT
YIXIVN+WkHPUxlEvSwQCHXH9KSC0/5xVP7iRwCYJcaLGcae7KO1doFBXCFXo6WiX4Au6kJir64Ae
Jv8hEeOKz8D7wx4wctCnBockzdZVoMK/H/bsKjTtuZybW/JN9VqmUDtx4C88l8O9yLc2vzfBo76N
WrlqwG/4M7ipzW+eqrlYFeNZ2apqugl8T5gj+rDfzeQ1EWnKURvJXJJ7diww97JLjf23eDmYAN89
xm30Klu/4nO2GRiJiwWrelgWCMYXfmGjW1ObfrRLYN6ihQFluhuNLwhmNO+MaiF6NbJfRg1WWp6w
gV0arZtvnEFPkL7jOJPE+vwV0z0OWab/M5uqDfJc/TdMl5GkyBLnEX6Iu07sntRE56i3FGi7LZ4U
kbgd6kvfnuLPBlb3eVX4P5v0C2zs7I+Rm/DCQiDgJY1se5V6HqzlpAluQttR7vLa/NSWivNJrXw0
IyPV2Rb96HzCdv5GycfkKYht5T/8yw3jw7/c1XDONR3T0m3d+ysePBkHU5tzKlRu75IGmpRjpyF7
noYw6qbcVY6y73rxO7brqolyloi9XhRS/iu9QsppKKaXYZytP1CQhyFJ4R9ufwPrxPZ/TLX2xQ/a
8LM+skMBv2w+zpGbrBso3+daceH9dmO6D9sy3k+hgVOeDmSy+A/3QtKKf/mtdUN1+AAajumwefrw
QU8soyclWtR7s5jsg9O4zg4ORX3TBkVwGl1L7M619knxyOQmuh5/U1ttV1WI1C60Egkfb1a+59mM
CWgDnlA3FBVHEFzuc7usd9Pkujfsc6tjijwP6IZuhl+beYso00lVzuSr5Ephx+FhKII/5iILF3Zr
uS9TYCEDwJ/4TtUH2OV93N+SjNMPVgjdx246C5KRny59ALFfXEc7W5mFlbWu3PWuH/700uwbcs//
n7LzWnJbx9bwE7GKOdwq55Y62r5hOezNnDOf/nyAPJa3Z2rOOTcsYQGguiWRBNb6g/UxzYCQ5Smi
PKvrJ67E/pAo47QtXHQWq9yENSQOil79l5gcIgfLcWWUAbi1mvpmlDpeRrhDb5RxqJ/BKFpzrd9Q
M6mfbW7l+0TFUV32hePkXtKRLBhfJYoyVDqASE/9Vz6Dp6oH94WK65sPX5DfyUQZvXF7NDmsr37F
74TtNP7W1Ikucw2JOcyiL4/FY9H0ABD05ItcSsq14z9DeQL2rPDtYhuE9RLDHH6L/3wVG4kaIlZR
LQP0Vf7Ru2bfBhZGr4fmWW4jRQuBu99ask9uKvNiXptipNxU/prXiC2m6JPzZB9mOPdz/q/zfp3l
1zx5FqgMHpQsY0S8a5qOjqbgOZWrKIh0pX6PBW4xHR8HOe7RlK9krE+9Dao6/m4YlKKCOsD5ihQT
JnPqhVcxZ6mn6oerOtNedcb82VEKexuFIcxX0cRhLX9ONFD3oTu3OxlrRYxLYOHpWXmVIfJD5TEy
m++y1QUxTABVU7c5JixHI5jJ35G5kgdcSklWyZdYiVfbjjwxGyyR50pn9YyPF92y3WkhcPUJKbnf
5jxOFCRFtnCdFOGJqMacWmtIJ4IFPtuD6x9HbGQO0BTRnWJlWfRJMO3brlQ3JQTaZeIZzsJ32nI/
GUX4kgRueu7y8iU01fAF3Zfg5TFCxjIxAkDxixwvD9x3/uM5Yqe4kPV666wo+mYgo+fEo/nJDxxr
M7imtStrLXkr/fwmB4QotS7geOpPeey4p1lBtmVGEvBbpbUrlVXBJ6hSaG93WrFn8YHlWtD5G1Ju
BatImhr26giMpCu3zoCgixB3xZ8jZKeM/XOEPMdkWgUCTEl9qVX7BczogDBnRAoxbusrSmcNKiCG
+61ECigEKfXDbZRmAU8H6aZx/Dm2nELrNLbZLkLzbTk5rMnNtEWdOVD+QsIWpCjm6a3Xhqsxt6an
Bm7KnipgtdO90rwmYtIgJrVjt7P0rH22ATzzxWCsVKDTrea29am3U3+bWGO4qUkyfgqV+cs0K87V
iOzy5irmhwwH9aCAaTQoT2fqE+KTaB5Vzk2PFfvWFpZzKAvrRz0ArlkCjAOvD8vfd2MXSbI0/pzg
jq6Xn/XMnPca/nGrNE1wfa/1H0VaGlel7BvyBZhfyWG4OVsro2pcVAaMiMn5nPQf/301jyzDn08w
XWeTaFqeY+meIA/9c6mGcVY5FroWH1uvN7J0oQ1T/CkO07XapagCULZau+HofrcTlGlrs9Hf1XbI
2NYmkDq9sNxahtkc/bnnQBJjWwOUv7ZmuuM6o8ymZ80bELr40Gg6VPR+bqChzyT881hdJKJZYVl7
qi3Mlbw8aN9atRsvrLs/5FQ3x7+9cIOznIkQmIKIn7eWEzsVIaN8+NFSzYGVGmIODa8QpgmHbg7K
Yx8NJL4ebT2L4DU92orVnlQ7GeoUg+JeW/axm5GJH7Nra+vZFiaAspCxx0FP6oPRxiW1JMbKw29j
rc68VKnyOcgUxN7qCIpP1urhJkxif0HVUp1YVk7IQ/LfA0tEIfVYcb+lnBucM8cMzrEWgVkWrx6H
mcrKEfdJYPP/issJf4yVwywI5StrTFGY82vNvU6acW4KrTi5rB2UBVcf2jf56G5t2cY7rllz35h+
znGgYyOilWCO3vF3LgLMs2G2eht5svscNofLwDGmi6cG3lV2VDjvLdQoNwBlPZstfALpkzcPZHBb
e3hOMGXFTU6AFXLYNCsrG2Lymb+C3TAcUE9RyBwIPINAKwDdv899hGS88tG+MWNHX/4v18GflWOX
dRwLWNflcoDlbv+RUBxgxAVGO+GYJ93OK5LJpJAz9qlh9RR6efTcVUb4UihRuMlyi92lN+OZHSTj
zZYz/vvfY/65g4JZqTmOrnpUtFVIWH8sLOMICXoSZNYhctT0NAFx4KfKQb56NBF1Ax8ylaTYRC93
mm7juSWCtflkXAfNUS+1g7+laD0Ort1BjQ2n4yOEjq23rGPKt1FmkGkeFLvc5XCOFlHvGdek8ijg
SnPRuh31nZdA1Cwham4k10oaXMpXD4KVaar/GiIoWrL3t4OIDaHx/N8/N/Hh/HFD8xzHVW0ymppr
sRz985ODLjvCM2qrQ26z/rW4l1pr31aHcxPFxhu7k2Ahm22mYx1fo4RhIPCHAmZvvOUqBWukHodV
bZOdctowPBe4pju1kR3dvA6RzCNEAU5cv6JtZ8qzmozuLSx9bzvpfb6urU5519WpXSWjEu5lU3HU
ZJGYU3yRzbTQlsjT1K9VU0L+z+ydHboK2VAVsDHGg4A4aLrRdxUdJETC63QZC390Oy7VpwJYxuTg
to4Mb//KRbaMwk65yQEBSliLqaj6o+yM0U5dx2k7bmTvrCUaDK1shLSkLCAoFh/w8vxNTXF/c6dW
+Ha+7GJu5rKXvcMB1+r6OUhy5DRzZy25FNzOOlJQJETaODaOIQRJVGNjxfxO7fJHLLSLDA9Rxwlj
lmJZf8RpbT/LHLuR+fO6942NVnXGym7TUOCI3wPb0MFC5eE1LAYWU5MRfMblLV1PINv2ABPDz0pA
7azP4o+mj7RjWevaUk4nc4AsU1ZHLMigl4NB3WhgU9kYKsGuH3wu1wFAijmY5HCUzN910ZCiPEom
KJPgfq1JPrtTifq3bM5dGC1iG3m6WvHKLeSUCVCBeVNR23lWp0C/Ku34RYbNaUTjP0rhhQmecZ/Z
NyMKIhatjAq78csgJiMi0m/kubpw2vokndljCfZVk5pLJej6lzDkoLcr0+THJBuYfaZoevVIFIk+
BSvTMzDXt0S1vXI5dsrXYTDak++EPTJK6tqyI209TzG7Y6PLXqsyQmc01p51t+Pq911l1VOuvSHs
m72qXiH3P/PeG3LoQk3ZbzGLzheRO10US8n9hRKN5qGwh3d/tsarPChmguRmYu+yzHZP92FZZACQ
R9djjYQFOQYjspBOqaPq3WG/u8l9L1+hWGd/HtD3Kbw4uaVqrlw8uC8Lc2ycz6Yas18yYWy3Rtq+
uFFzDUW2PfKRjEFlsdtnY9R/mso3eZooLrytYtjjRjYDg08fRcm3FjDZMXHMHOEUmGshN8oFyQNP
IxNceRskYr7fm0FbhssMfUEbgfSg1fZaF8LIS8OJR7SmvRodGmCR789LafjrNqF61gvvs2yZo9e+
hNiWxoyUES67U24r+pOcbJkpWvJ5NaN3iLkwBnv1qp77pUmRdY3eTfMsbW01SCh1rbAFESHVDsZT
rhavJLzwyMWwM1jLCR7CWV3rmO/BZPULsga8S5BHT0JqdFGn/fRFdiC8YTxN0H2f1Mb4vUMXMxQl
+7cZj45anCrpPZB2cbnWvTrs9gWVjDBxXExR4uJSFOq/vYp/9Y42Um+hWtjJeQJ2vWQJT47fb95h
HmBDVOnVOUhqVAhMQSwjrckXnGjslMrwh6P8BR/b/yukLtD3yc85RgEBn8pcwCKuNhHXbphjuerC
b8zHHJQuvvdT4x8Gn/Rw61LOgVXv7BW3tuGA2d2iGarse+uGR9wKxo/HCGzD7ZsaYX77zxG1Nfdr
8PF/12MVCP7fnH23TKfddA1JEUebXkDsaU9JUGlI/OH7PHWW+rkJGu48XTmccV/OXgwcaBXktT7n
fj6tUV1UduFA01upeTl+1hUj3rsacF45mc3XzUPb72UAvD+AxNikDbqdCaC5l0DjK68cy/hhp2f5
MaUNQDXWCtZb5oX92h9G9nAhgugUo1bTOO1qfj3s78iC9uLQIDDbmijcypDXVcUKGG6zlZlOQGjT
cXIMDNIG7bvjOfHaBD24uPOPC2M32pBAJTdZ1Uh3OOQmd3eqsq85WLkPO8trnnyA+s2igE91Sqcs
Od3bXTAKtG5nJQCTUhhNxpBu2nZu+HuGeH6Hawn8wcI0XPGfNd8fXnWBycyNF72bfjYwmfSH2j/5
vaqj09UMRvUNM4J0RtG9KN/zDP6O1RnhGWad8VEXuFUH5nufW+PF7i2EIEQYL85sm/qoRQ0G8oXg
b8Nla3CLs8tpumQ5IqPQ3OKVbJoiJl/JQ2tO1yHxvL2aRtRCZSx0M/9QB9HhHquhue0tOMI7zUcA
jyRr+C0K9deWWsFrpwwZFQKv26htDOnKxpFSDGhwsVg5kFFPBWyZaw+ndxxjnsZK1b0MqFit4amx
Ue78cafpTnQICuiVkE/UjV20xa1qFGU5lb79XiHdw3MeNNgsCHpxk4eLEviXa2bx30GqvCtV1Hw2
MdVaZmnB6msafUBTLBqipBxYDyrKDphK/6o28F4HJbFWstdKeVZSN0UYVvQmSuU9Bz2JLTG1F4fQ
Ma59QIVjnNthCWs23HXctnButo5pXyfPk6nEz6YCsbVqUBOQzXuHq+PMIibImDzo87TtqQFdZGtM
G9RqNVRcqFui9A6AgWR+UL2mmrmVBFO/nHXs1YtqLYmkptb+VVgfGt4iL26OeUemTtqJRJR/YOOQ
IKKjWTfwlvXSLIrmS5x3J88YzL9RLlh1dRZ+HwDpLxQzMA8IbH+3EAV6cb4VLHFf5GsvGNIlkP9s
74iuPhoxyGiLYCl7y0HtliryNVu5/h0cBP7Lkn3oYxEsF7xm3Q27yE2pMeOkw0IGmnhe5T9fRcQG
IKcADGJgtfLVY9w/eyOzNrEB6JutUzXmrk2Vp1QwDx+HZMpZsgpKoprMxr52rF2QYdEU1Yg092MN
Zywxsn+0e79xENHhvT0HyyLv7EI1PXsDu+7EmIKzncxFs4rGkLWs7ZyTwPuu+XH9MVrzq9GqxUvB
531MWLitUvE0CfmVqAO3+xlB9iPiROEKRcd4PwBDWAJqCTx+BkX4xewgzL6Nlf51dvy2fXGmOVvY
XocGl6jeGwFC6nOJHUNoxaA6OgOsVjSZKJSJ7nuq9hHTbIH8EHPkGHkKNyqnPTpZ5qaKbaD4AlXu
VVShDXAO2HlY4c5OyYTVfmYes3aFfUxyKsUdrRM3sD+asuMRK0dgrLnW75sJEXpnGpQ3DzA4+qcT
qWU/W/eRIVStvN/i/mT+HnfDfCc/ssd4z0IKpeHWHOrNkyEOgY9whlsNexlqRA3qV3ykALuXIT1K
240qckrol+G1ULfBtc715KZZ+tc+nqrPgDvSNfp4eHDJrFOzQUtp/sSaODu4ijqvRjGKTXK8GGH9
1PVLxRIGv2g0xpNrl8ZfyYQZC7Vmc6EKJGs6tsZCy8L+KPHyslc2+VKMt0dT9srBk5hriPu9bA5+
3S59vo+lXJjGTWOsnSSkGibWqTP1lqNcmMpmoYI8t/dlrNvN0o2qdFHkmXdMA5JxdYEASlQhBKHN
KEnM4iCb8lDmVbloJ29ep8ANUE8SA+VBDpRT0oBHbpwVJitDo1Rr9lwqWiAWyJ+zgoenAxp0ZWcs
GSU2AYbn2YziGBpsYDzbNsVwgVHooyY+CBAQ/oU8glBPqVZlXF3HMszG232plKguFiXznJ9L0uRr
uIv6KwCudqEqvfe9C9OlzdPsbwN8Fv7w4+cWpwDcm634Rtl9xDhX6Q7TWHyddWGMQEluCYAs++5N
J1udom9VNA24RdrWyRmj8vIY0JSnKB7ibzMKqr8P0JPncba5q2AIjshFkb+GSf8kf5WqkaMs/O9x
rUeehN9NAU6XL0qMl796DUFvzKx40hS+Ozc6lDI3Og3KcCT7HJ5lwUdWgkTIwBXxnEm81q/mLJBZ
idV4l7bzFGxZUWs7j37GFoZa6rcpZxEkIHoQk1tQgV3x0mEig2WF3e29Msh3U5DZsOctlN9YAGno
/Jdu/vuTXU+HTd6o+vHxsJfP/oQN0D5DMVXGjcD412MfKq2+5FGeruWZcietuAGb00Lef9y5Z3nX
TMX6UTn6IyZvRPavcbIpB/8ZY4mJrgx8Zywwiv1cKV9ZiDZPd00KPO5wNjDc/xgbhLzFQ9Qirgp1
6xsvfc4vp3e9+FvLQhWsm/3DmkYkcsbZewnsNtmaiSBS2rr55IPNWVpuubd6y7giwg/1aKraKxxo
nqJ2gsSKwUMSCI/ClnRCwjiFmVDADXlFBMhZzP7UfmmR7asjsYTWrJ9rkrwJ8Hfq42/dxH8WhoPz
Ns7p++ibiHONabeVEPmwNcJ1U/vtVq4MZVP2yrXhoykB9E3s/Rz8/5r7OLN8o8fc8J9/hnxfPkL3
cl94NiQNAf81qPUIqRqgFS1qlfqYn+GK/YGkuEMuRiE8DAp7XElUhgf25TiZ7Q4DUut11kiZVV15
m63Jem1s1GJyF3OSTnTGM5I/fTurO9l03Jyb9FiO2IUx2EPEeo/fS44oI01tyLxz2nIHF602zt3n
1B/xI+NE8q0SFIYG+LnphJIKdWHn1RPbeWyDpqt85ab217I3U/RjS3b9llor66RSvKUvswBIm09n
ZJ83Ta9aB3BLFrYvDdw/Ie2RIYkHaTcvzordRO8Df1Xvog5CSs7ep3j83D89HvY3jAvgklcBN0PD
cexDiOWQj0dT/JIXbbAcXBzaitJFkl6OTL2zaSOrUAbjttKG5Gr4NZ5WFhR7qnSYhKM++j1ty80A
CAUiSRetHECoPwosp7h29OQjrpRgZXm5dx2dPtyKosVx0IzoKM/p9kqxbBTPOeUoay5zm6zT6Hb6
XqvI5FBpn18gI1QLW1wwmjGwHyyGW+bhQGG12tFBqgNNaA/Ghl6WaNCR+0qrkXqeOGjmglqclZxx
Mq3evMTe1xhE3SQLfVCdvQvD6iaZ5oNm3vu6zKk2UQunAzPaYJ3aVnacA1O/2baBOaPYN9Se+wP+
kv9sNEF5cJyBarLbll8VbdOI8p/aQNBBVedmFK12v6RQlGAdKpryhy+b06TSFI/fR1NeUm0auys1
bKtNEXuLQgAte7HGqiL75htKcJItGefZBANnCk+y9SukJWUI6Zc5cqgYJSeSMiyfai166xQIfrZd
gyTUmwI3oGH8RzviLrFA7dT6ocTbvJnIv+XTzxe/Ir+/UArVw0IiRgbAnFnsjsgT6yDBcIy5yL9B
/jUyRB74Esg1pK8xQjQf/yNafiS83MCj7ocK2VzVJ1BnprPy+8het8FULtGOjdytns4rUjLWcJ9s
Cuip8H7Cw2i4v6M8qQjVcNLvo36F5MTHBxRG1VqGQvE1VYoK2rVCrLPyjA8eEd5KZAd3solI1RtZ
PPvqJ20EgTfdyLDmQQxapVBmnlpbE39t8owkJvsv7q07wEDuQsbkIeVxusSUyNo8YkDur1GYO8B+
mZWHcfGkjaRBuAwAP4e6shwpJGwz8bP2JgsAnRKINBkUC5nz6Yr0BsOaH/xcNrtM8FclibVzxp+x
B83ViGuSU3ehyIaljqGYG2UmQUuJo/7cxleZhqrHDPstEc7GtP4M31uG5WiSea5MAajQmSNN+9EI
WkxX4uGr1s1RCZTsK/QZj1TZNCKx1vDdsQs/l54XHrwiynZmZM9PlaP2K9y3+/dGQKh6xbIvupr8
DR/LvEyI8pEQ852tbPboxkPWV3Bl1wf3xZyo7skOeZh97OzTRH118Qu4eVjWhIGHEK3pJEiWBJV3
uO8gtcHb9haa6LJp6UmwumdC2M9sJHAWm0APsjhQStmUBzudf8YekPUwr3/GJGSXnLexLZIu3NWq
iT1QSdG/8qz4WR58NV4hDqg+3VsKollNaN5ky8HM8Bnla20zDqh2PmJGjn5MxWWQUhXdRDGmZvIA
ff3nqx7SPT5/58gEuYNIBiN0SHNb18PN+zE29SK6+5JCQC5OZZkx4swDxqejlDPL83Q8xVCESqGG
NjXG4K2ypvwam1WwlxpmTVEitZSFubp2IpB5Mpgkk73prUrbeU4U78ySRYs2q/WL2xf1yxihBVCi
qZOyXXoxIrZgPsm6texEhh9lE1VZy045CQByhP+JEe3lCEQbjSP5AFYvv06Zuf67PoJnt8UbKOJN
+XpORZXDCdYjdeEgFrCqwrbGxooU+dFpgq49GUqYHt3cMj2qqUTlQQblJAwIIN85fp4kO5Ak6j4d
ev5BvE2jTR1l7Toypxatb2qPieX/VWbWh2WqxUdsYZ+olHFwaQMVJbLeIcPlKv2zm4UADVvyGfZQ
LjtB+TAn50Nv8+KjqqAHykm5ubNJjk4GrKxm0NJrPFKLkAe147orVBQ7icg+k13lOktRwMEL5+co
2auNJWo5tXZ5nCJMAw+P1QGKmhjrBxYgaS3DkRYw80vRI4gpSPRjOv7W+tUn4aDYq/xgGcSqvuPy
aZJef4XLPK9tb4rPowESfFYKpNJMZbhZRdQtNcTWv2SafirUQPtbBaUAMdP6pkL/WsA7BigXpelm
ruLi5PR9dwy6wdjEHUDKsXZBs5v68LWxyp3v2PObHrQfTu92SzygUfQYUWU0izg+zB72TrVoykOb
3FxP0Z9l4zEew1nzRRfjI43shOydDe8Fo/LsDJp6PTeJ/2QKZT2rADChpWG4ktUwKZ5XUb8Zqt5/
kiE/BWTWxFlILUPLsI/5995K9EKd5DYtzt7MeL7ZRfM1JW27wdIqfs/q6ZOXzfoPDbOTkmz25wJg
C4ADvH4Myp672unRHszrtyTzjWuAZPJrjeFaKcJoBcdHxe+HpV1Hxocb2v6KXB++Yi5cZ2pNFUsV
IMgfEAvIKmj1wJ02d3fD5JSfrfRTUQ7OR63k2oGLCRSnCFdDjpB36zZP3C3NGxjoD9sqPxXh/OGZ
yfypsCEkOPX03OFSe4WW/aMKDf4HPGQ2SgDLui/CBv13o93M/SXTQ/tZ3k4p9qKxYtb6TjYzJwgP
M+zVxWCE1ktR2NYL4/NhQ027Oic6a9hDg3vDKmmaeKGnYHDlP6mWsBUUgGBb+RGUJEQXVZerF8sa
1PdovsgwVUwf/SEmwdvZODxAh2njzSd21NdK72ENI0yXX02zAlrGNmiXwryBNONCfBdjBCdi6Tex
dZTo8kiJbchY6rB9QNL5MNxjF/4EtAf6WO7vhZkaa0VtAmeBolb0bY4VyEyBUjyXHqW6zKSMJTPM
wULx8+Abjrj1ukhU/UAqs36WEwOdeqOT59G+qd36+ZmMfvusiSIUQBpjBz0flK2sQpkVzkYt66qd
bc3WzQrx4xQ8G7Mkmeb353s+TjQLcxrOcjc72525Kud5gvWZFRdQVgUydRzYLCfLyIiM9SNWAZH+
rddyChI/YvCjQw6Wcx3RKzvkgQLDz3GP3seZVTvcGz1JlKgYPrl6xxXkx8OMWD4wqriOo5fGrwZ8
Oc2lWWuY+2ZmfQekZ7NpLhBbpDoh8OlO7aLXJ3rlvUs2H71y8P9hLvKb4MseVVQMItddCmLNlTuu
EOWS5QBMeiPLq3Jc57rKfmjH77JVQts8lmZzi/OSxUiJfj1aHe64LBA1d7culqTwM71TjTDhJccH
cp12Sro0msz5F9tFEl/GjhKfW1D5V0bLH/dj4WDsyQSyNGOcvEskU5PN7TazwCzKptcV/HrL1j3i
+s4eQCCeGj2LlwAKpp2u1ehut+XnUs/dBqMg0JauVj7LovLckxoEqwNVUKTyAhJSG29gqSt7uWz2
UUMpRUp9Oobe4c+Vt7gqovUpY74Q+ZQHV7yKbDPeNY5xm6bKJ3Xjoadc2k+dn3ls2ABePuJVjxj6
RgZ9dSw2uM0l8/uoF09dXvlIMcf+1gi4P5a+dtLZCry49QRzDTLYAvXx6RPSr+gHRn50lhwRWJ3Z
1hHgKXnNPhgkZVMdxPV5spwq35luHy3+SBDLHLKMFa77iepWvH3klh9jx9YCUkhOcgW2u38aQryb
f25Wxv6p5tu4Nx2WSNbGjjuHnEDgb6yynD7Vpfo2JWV3a2u1vDVD+y7DJQntFVyIXdxNyOWpOF+/
NG7QX70Ci26pMxyHaFcXk2OLWivPO+6K29rGN17r2CUiEutYzv5ThkDQG8aVrHG4H0eZN+6VODPQ
8qbZZtwKRxjmZ42yB8q26PklBe47pVosSw13n4VaZsGTpzvKpfSnNxc4z/4RQggxePIdp19xoQ4r
OUz2yg5jmFl4a8ObCWQHpIkYLIcMqBrJt5FjQW4EZEo5sGmwFp2dWtANad6nNaJdiJ7fgr/+SHnS
nJ9eB0DNTkr3WNqKc5zT1jne5MtHUDb/U+yPIaZl61yUqHs9Otxfp37E/jgfK/Rxx67+FPXCMcpF
CO6eTrpnnFLVzFBE8NYyp3SP3fvleOzVzHvXPSjZPXIO9fr1T2KQyFw9MlaP9yHVPW0Q8FYx0hs1
VjFDsIVwYD9zi4SVU9bdd9BqZJZYV9pIkKjV7L43Ptql2PEa56jBn7aPWRfWVRl8QA3bKdpsAfsr
01csEVcS8jRnqX82uQUtZLOeDG8XZ+SiZXOs2mSNTy6bGYGeyvtsItET26ekDp1D0NvzOkAr7SgP
roqgeODgCCM7BjtARkQG7y/vg9KUtL986YxTdUTM4Of0ezfe1Bt9LIIVD1+Tj+VfGyen7ZIVRKF5
I7dJsqPTm+cG7vVJhsIkMIH+2svHpHZgASRPNJvhLQKKcpJPxSAmiYFqWrZU8MtGzexXu5P1Ktku
04KCmO6bFzYvK5kgDmvceGX8kS+WY1GfzJby1H+cX9bE3DomB065fktmVmP3UNWbELo3CY7E0vaz
4v091tV0vccaByk9XOFQxxeaguIwWfMlTDPxqIT4vkjl0bLGZJlkXrsehI7CPcjNDUkFcdCzdhmS
gj7K1n3ifaDehrtec7/KVhABCjGyPli2OekRnEvR/qgD11pnthOF66i3R9ta4dX5J7BAgglynuCH
Qa2Rj/qFNZDYg1xXil1haX8Dc562lV7625qb9jsqJIegc8JvmKlUy1Cvhovqj8EFi9px6SVV9I26
+A76f/5RZEVMzsa72ljBsQZCKMrUDO9qYHmnOoP3KkNTv2sLL3mVESfJLgAEpifZBRi8W/RDph5l
p6Wyq84SpUTJjHM1ll1vMDqY17JXw6JrX6GDuJS9FTeok2ZCWrmf2NgDmSh95zaPo7Ie7aw5wXJB
WTowr2VfjkdEW9A3Akd7Gl2hSi/bfcXpalG45HG4TRQsfpysBH8s267KrtYqjNJADpjcnYHSz6Im
tY+zame952iTLxR+5ABZaMZ9t8sxnHlW+GLe+LJYwRKuo3h6csbiE8lC6z3xGu/QxaDRZGcYZum2
rFprLZtRhwtpEKnJ3g2RkkvimO2immySNCzXEpPSog1yQU8bfAt4lUAw8Pxweq/bTlhwVN3RjJov
kvsuWfHylTywS1wCpKyPj/hvZPoqC5P1DPKadbbg1gsGfdZb5d5Qx2MPMpzqTdRNP1/2bjJRCRzb
HTCyvWy1MJWL/X0Mq9TjPY1tzN24CeyguflugiFY2bOBbwKSmY826Ajj4nvGUhGVc1k+l4fMSOOD
EY3bR1ldxjvs95ZlH+DuQsLhqQXTbA7svZZR0AWHwMTrIOl0/yYPru4bWEaX5ir6FQtTUvC9cDKV
Q2RHW4WHuJ+p0othcVzYuy5r/0Kzah10pvosD0rAzrpF+QUQhTtny0nxtyNlu4vs9SvL2zta0i8e
M9oUcBn6B2gZV4n2PEyQcIeiW8eBHh+jWHuTa7IH5fo3trUMcl86OVnc7P4YZ3WWuwbvUS1UHP+G
he6O1apW8Hp6qCoDwKOn051Pd6B1EQTtvjI998kRjhZ1FLLPn81haYmmjMle1w3/hiJY7B9xEnfw
f3A/kwN42FLeUMcLSmYa+9S8vORKkx6GWm3ZgrfJs50guzyW3fxNnbBmLEb/Ly+b3jwtt56GfjKW
cuMmF4Y60LJVbPaoBPwiGcuOfUh59jpV3kkDcEKCyrN2ZjuYF6yTvRXOxv1bSsF5MaLb9l1DJw3g
Lpon6CduqbI33zpFnxesj8ZXpYtqUJEQC83YavbtEM5oKLLsilEulOkAq+TTRA/rnkpAzwLJf2Tb
sG0KRyoEoMyHve6Xan5wVaNbuhpLrw4t5vxg4qKG6h+FcXX8JBshT6jT0ETOospI5aBeqbeAzEfn
mJc9NvFp7nfLDPO7pQxiIqeTlRD995f1UDhHeZBBeBY7v4qUnQzdzyZf/jZ6DEiI6dF8thGarBe/
nczK8DXvxhDfW5GFRcCtXwY8ydYyFStj8lWUxeZJH8dlK3O395RtnX7XYx2taKsb1s7YTJ/dLkAh
N8y/83wIlmXqplfQf8nxP4wYnTRY6smYXgXp8ujrs73Uqza/jAguXOs6VXioYdErm/KgjmgMaYnx
rEexSQWKYfIw9/5C1zzyzb/iJN3HBQyJbidHVEVy0RPPOmRCbH5MzpY6JJe85cqUEXlwU3yjKqXW
Nja/RW+FgKyxpXRTLuY8x4mzzcYv901PjEg4rJiSFZbJK7mnUIL/0Lb7ycdwVQBoOrZwq6T13yYe
B/dHiw8TIcMdm6cOSC2UjcfuR6imxbFH8GChqawvgRrtuXSNA+uj2ljJfTr3tL0qYpoyB9rikRXQ
Gcydyzg8NvuzHCJmyLNE+Fcb9zzCrzM/tv3/PNP9LQwFFqnOWxdltpdPfR1kDkp7YXoxBqu+IF/U
3J/6cJwOatVb7yH+Klu17/Qtfp7RR+8k+25yUYfSq5vh2/olSrJP9+RkP+iX2Ih/a+U8ByeqejvD
CzCY1yq0yGMzbNaqNbiLWrfhBySlUZ2m/OmOexgdC2vzmWVlZWI4lXK/uLexn6Ld/eq/YyIsS/85
XiImIDwVV1+/uIY54x4gj3J/LLfL/8PYeS3HjSzr+okQAW9u27IdnSiR0g1CZg2893j68yGbw+bM
XnvHuUGgqrJAUupGVWX+xgxzb4+U94t0dV09bymP5PyTIL0aATpFswKOrvwitz5pCuRC+vCNQAtr
IeXKT7Ra21hJnzRvc52mQ2tN8BkzDlfHtprLfYLD8U7OiCDjf2SzCwCeP+w5KL2nbErBKF+RGYXO
MbsGeiB8hIq05x1EwIXTB2hMmzX9HlTx07C0pGtS/gQuXtjS4CUPNmkuyiv9IQ0TcxPWWbJXFl2W
WuvP7hyTvkc389MCgciidYmn8bo+3BaOwENHzh54i8kCcRtom+cYSdWBdee5MFP7aXTNx9Dpozda
HTYvE6mU1ove7MJiAc4b97wo4b5mBwymo7dKabRz1OrUyZY5PT7r2ykK1DsZpaTPysmT/fLlWkdr
ncFMLk7zZgS+su9iV3uxjP47ULbsN1+THwNAkZcZiusdRmYzjhvdz3zZgWl+WqzGltO3bMg6qjCJ
o5nPgMCcl24i0b/s2iwf1jaW999lDvpsxnFw5ua6a9OrMNwbreded21k1pD/LPXywOs3YPvXwbVC
/ZcPNQiDbmBfMAakMNsFYpBFeCOj3/2tX1p+ivijvribOkq+7I2qfWQW4ZMMpkjDroqi5gWyxCak
w9dDVbCfXpqGowyLfRhMtLyYUOkGFSKvQ53t9ioYHbyvPl6ikNfUneJSTbq9RY0qrM8R//sgsszH
W79TuNRYG+siXfKWbnrD2bDGFzhGVT+zODf24A6KC9ugJOHMi9fGqJuvEuEvA35uVd1m5KC4YVfl
YI6Y/vQ5HOyvAxIoF6wPUR+LnVekYlEPvT5BJgdh8TN00oaUcAacOcgg++vmlB8qH7A6eNfl0Oab
+dMATfJ8fU2PZvpUg9xhO09J3UWb4uxV7gmV8wC0cF2xqZVbAAPlVhnHEE5IUKBzx6Vbhj/FTHq2
yZ2Itcvt01ONA+sDPjHe3suy7K5o0vrFc6afyN1lv0Njfqun1n4BGknB24Jx+xEgMjVVOb75aZo/
D16WbPOFkIgDT3CRu0lYjclCYYRRGE9Zf4ZcFeA+8If6AZnofHzTcKffuj54UVPj81M4ZbJRtFT/
6cEMKEst/jMhK7PqvFJ7IjmQHOxCRYo9V0oyCcpfutf5jzigUuNxgm8BSqZfgBynZ6tF9F2NdVSI
ObUunkoNkpm8vwZrPFIIvJc+ZKdYST8uTjeco66yj7cuCWs9pdl4mEaDB2WCgUwPZIq9bXbVuvHy
5Hca/exxmvijVcu3bPTjL4pGjSLAVuOgUf54xHUC1TAXnHVl9xdctsovMO4P3vLSyDF4OegoCGyk
Sdq9RtnR10/SrPqfcdxP33I0Di4+t3DQmATJAMcTzHL2EoUU3Ktt9NpjmNhsIJz51V8E7xVf6VDK
4Y6KQ3+9Q/jhdVBdYyf9lqjj30I8kcRXiqk/ZeGQnLoI78MgK+8qEaxGvc1awRD/RzsnrYAbLNDj
bjCh+fce7qMLqCQ0wvlkYZkJUwF46K0pAFAJltEqCwz2OdFX4bfHGCPEbNc40kIqT4apP/gFuXcZ
lEv4d4S0TNTYDlBp3yPCtO3ukjEGfhTMv9ykGk6ObTXPStib92pk7btFcl26gALUu6q0282tb5lU
dvamb171xW6gN7vvpHDSR4j99kvW5Jtu8RlIlRwBUQxx1kprGq8mzLmtHo4wJEPcguNibHZ8MwuU
ZNpwp6no3V0t/ALoGniNLL1LZgIEMkHtcpG7GJ6BjRXIvo5xcxsRLP2G/M+8LyZ2qtIslldylVnt
QZp2Bd4BFbfp/hrsTquQbPgLrIfoeeqUo+b3wWvNCeTM6wtTHH++06r+t28kCp4e8B+7yVM3SuH5
eFZDeOyVCFUtaS50SGmOs2asZl3FCe5UVunzbcMldwia43oyWPNONnCmeBXeRnBGVamNU8xJ6xCv
3SLXThhmzXMw/LR9f9zyVmmPRYwCiZdGf8lmzTSQQFajwMUUFpgWZmDxNu/ZqNc4jrhkHdRY/dZZ
mXavdChACv7FpiS/H9ycup2AZsoEwblp8M/SZJLd488b+Q1UgeVEpoSKcR+jfiSt2yHNb40Ipxy2
TNe+pbAWayOsESqIPnLKBzuwWMsF3DEkGxPzhis5wPaUfK3bQXjoqp8lenH7Enuki6LW/owrELfk
y9t1X+M82yWGcpE+vTBwjSmp+92hMfD63lyibzGKk2ztrBtOWGYGO9cJeuhqHYZIXkmmU25VUljA
sLn0y8h/6xs6Kg6pOT3/K7aUp0inn53LqnaB5tf+GqMJyiKTSnY9i5MzRr7za6wfyyXV71oVjmu9
Y51jPckfy3xYVfkw3UsrlS6l0Le2VQYb6Wu9acki9SyFHXnbogmq0yiJ2ltbOpNg5m+S22tQVBtr
3i7YtC9zAg3Kzwpk4fszpBOH3yqbxoeyc5RVWTTZpwqqrifVmZLMUU7fckAnkTYgxu54K1nsMf3M
8Yo83xZv6b41u6DLNwFaVevbwHW9DxFe+hvc7Jl5tO0qjJmjfwLKb025u4LOryhzwZ8ndckHYpkI
1tfMqZv1YbxNOWA7xQr3qgmpviTaft6wyua0T8BB1qkbbaV5uzhokChO759UFAecVZbk1lEt4+c5
TOoLhkScdXGO4YQ7Pnpa+0ebHPdw85FpFXw/UgetXQkDoz89Jo3pYIvyPnMe7P5gAvPy9lrhJt8D
uyBhOEfFNgnYxjh++JpnrrYHQmDv/QHSouKnR0EuZmzA1oAeMOKxxwSveYy1RJBETZIDG995q4Rx
snfjvj11xqyu28kZ30I8xteQ8obToOj9G2YNllK84MmxL/VoePRG+K8LtTZRyKzmA7hh4ePOnvY4
FHnxvPhysVSnM+9DRF+/KV77C0Gydo/qQb0Xq4CzaXfDD3vp1Kum3ouxwHfpzEasdyoffq02WO0F
RrQCUw6sA9JIDZtfAD7h2NZf7VbdXUEPiMHvBzUyrs0qL05OV8df4N9cawgZpx40t8yjVAxiu/Kf
nPtbeWFszP7IFiMGN80qvIZ5gJ9r4dZbiW8Mc7x/t7KKqABhZoHNNAnfW4FU7m7nQSmkSrNaUjwh
mqaCEbv9SJ2P3AZwkQqqmcqHDCz4MH8BikkXaX7twQrCzW2SQMzkQT3OChtdgK6Jy5moCocm+eYH
QfAMA+S6dofztIvBCz7Isl1XRrd3gsBbX9f0ZbGP/5cI2QlUY5Ge2TScr3DjvP7plt702E16+jwl
2ZN021SQ9i0mdbuhQPPC4f9qIwIe0yK0DdXF6PCz6ZfKtfTMi7CJ0uB1IX0Zi3fuauolCcZvwULW
dP0o2uZVph9UoJtvXX+ZO6ieNU7kdyVaxDtpFlZ/rpI8etEnzMy8zILFvMzuQAPDiFHr+45d1PPy
1DL8ntdtlvwZeEXvSqUu79rAYX8J228vfo2d06uImyJPJU1zLMonvcWjp3TgbgMzenYx8bjHMS1/
aa32NAiZBL1QA0sXPExszx0PRcwh0dJZelN9SrfV0kSfYzrpHW72MqpVavxccjiTQbnUMbI6nNwf
pMUHATwtwln6bGh4oKXTKXV8496tSlJuYQWzqoj/ki5Ln0Ej2DJgZd9xPw0PE74++DsoL0EQFdVX
eNzV2t+XXTn9AHxd7YfO7PZGYnQ//H3AKvqDWla1n1Xk7qSXhFbQ/2dG2NouHa/ZFW3kPMHmRQzW
r4PHOC3KOysqgBWq/PN3KKicUXZiCz8mwa5pVPiCy0BvN8NZ7gAcwDmQ9vW2sutj6ujxwdaHAKX5
ZfZtDqoWRrY4FAxh7DypnfFHEDVO4ucr1w0QJXPr/MR7NtgKBsdyd4Y7FD8BT2vb2DKKYwOA9Nhb
6GyjG46c7wIgRwJ21UZV/Wts9RGiUuo/TOZoHnysP/ZN2htfJLbs7v0OD0lftXAzSDL3rGU2Fp3Z
sMa6Yzxb6FacjeViz2g77xrXb1dA+4DmtFbY3Kce7m9ayPamt/qxR8MCYprq4VmnzKl+Zs9uI7mg
gARwmhMbfIy6ZMAop+ZkLRe/No4R+cl95JP9Wrt+HZ8KZdbcO7m1/LBFC7NO6rumR6EVH9UTOWrE
beTW8tKOxWuu2wOl0E/Ze0NzOjzG9dU1jZ8sbMVQK8noy+3H8L/tEaWdwlnMghkJMs8M70Anv2WG
VWFk8veFo24zrqQ9eZRt056KjdV/DsHcub7OqNopW7sxe8tP027PgoOV7TLqCJ2Tot8WAwhGBA4g
uFFhSGomxUFANp1kllMvy+8kUDr9BT58hegs0arq5gdjyVTLqFyGocvvauRjVjKgh9ahBuh9nFS1
vx+WixsYMRn10tumCHjc3wbkzg+LY9JwWpXBMFSwNFzCWlWxT5aCBsPSkn6Jl2ansUbNASJU0pQB
twr5WobQ/GoQbw9w/L/hL4HSXlOHD3KR/tyCHF3iHwRW7p8DqlrcWUmJzfEyIMFyZ8Rldm/l9zme
beZ1UPqdKb+D74k5YWrc/SuPK0eItFPfUioSd9KSy+3M0QXTGzZ47n4sySC8mF6Ura+ZFPxhn9zG
STbBbEX3SlIG58T1yy0psfmNr/nRbfzoj9ZxZAIsWrxQRMXYMG5iTAEm/anzRn0lIYiAkoXR5p/y
NBKx9bqd/WJfBI62QX1J+arNMc7jTRf/qUJrDTWaCk0LjAq/W+OnmQGCr2xD+YLmBLYDRT2REFGN
gzJ6LI2lkT2kajEv8MVDELLfi3PNPQklpJ0EKhh9bnZuDQxlOatJMDS+z8251sZVlVr9EWksbR1Y
8MSwjVsLWwXgIecbqwtfbD+I9gEwmCOvh+ioB1QXpzGjHNR1J8vGoNZYLnLnan12SmcO+Xky3Fdd
/94vg3VnpLtapXYhzduozA80dAMaatG72+jtKR8/sOa42bEv/2LbWMw0Ttsd8LcIvtc1KhbJ8Jqx
jJ/8rrHX0m3xrmAP4dUXGMHWC3CTvbVIwHgjjjQAwUF1LbPdNHpRWjV8biq0LkwH/1RnCbMKxBLc
KXyQfIgkN26Zkf+PPgnJ9Vk5OKWNojGplGueZOiewjnWqKRBI7EaPtDFeKSiw57bjtkzsgdId/9K
JuuFu07STrvc+vMUkb2lOik7+MBSdhTvquOcxF21cZPauStC99InKSBz+KjwouqFQZV36ClaaTnu
rpG6ZaNhNyKBgVrm9FjZ7RPav+1JqF1yyfM82ep4925unC9qyNnZxLRDJl2JXgVTzWWq9N2mapg7
bOKEdwDns/dpMnqLW35qq5Z3JZIzJ+HUlX6ING2clBdp1h9NIR4lXvI+Ks1PowtnWNx0bnMlWM3s
4iIspVtwopXddlYn/rrFG9hlS6z04dZbDICtzadGuMe3CWNwN6ZER+KB43tiaqfbZW5C/XOT3wKE
wEdMVpAywv799ywD6txHm7ypHOh0KjWKp1Af/aMJg3mDDsj0Iw6Gi9ohNN3Edb2Xo+q/Tq5y+A0X
JJOMysVusnTbth6qax8DvRyVb20JlMltbSARA9oWcUss1erFZw3bOv+OQ8STtKRfTNekeYvojfZp
GsE8rG4DEqfMun/XW0iZ3QzbJKSaMGwNU+dANuhF0Oq2AYyd5Y4vRpO0JOJokrHFftapXqQlF6QZ
KY3MGGXLrLZow8vyjFuEPANdkPdnSMTyjNtPuT3j9lOWZ0BOcU5Taf5HzbXgxUvdrzYgiAuucOFL
VEGwn/q52slgBFb2hE0IvkjLqPQpIDULahvP0uVxyl3PaTQf+iWiRv2OjBmwXBmtwqJ5rBbTw4/p
cEP2jQU9cGFpp9XWt/LwL2QiqDthYf5NjTWTInWr3hfKVHLs8iZARuX8wJeRSqyXaa/xPH/3SBke
TaRAql9NAMkwpdptOK9uYZLecv3pR2VQxZ+nBJd1NE/bOUZNbDEvbuh3FJ/+tClPKrIgfKTRDNAM
P98JJiyN4X0amoZzrpR0yYP9oy3jrj14a8GWmXnwHJpOvAHNMlorv8rG41QGT6Zf8MXpo55XXOk/
8jeoXwcn5aRc28Y6berol+1ZvPd7+1XBSnWfDl1xl8VW+I2T7EUCWsD9a07C2I9huYNxT3BwWhgq
Lv9Nly7EoAxxLGebul79zY3n12FqnT+dYR9is2i+O0o3bfwlVLOz+TR1/qdQ0Qr9ZyhLZnTsyH0U
fCjPbtGWW9UvtbcBEkSitfEf1zECWMdd/oL43LB3/Tk6wDIyMQOJUUJaQsrEXaWhM/7MZytl+zOE
92wEQ3JFb42Z52vqOID1rL74oTShd2paZXzOVLe8hJXyYLHyP0uXgh3DpnTsaPf3hHwLBE99kFGQ
i0jLFMDPi17NOcGNlrKi+mrcybBp2Dnnj5/XqYqnhSCrsKmRwaBFU6WhRr1DZT+662Y9A1WgxQ9N
3fNOSNJePbcNCtpLH+YPvXkdVj18ICsvx8a4iRTehXyEQ6M39z2iou8xUaaq7PYqPlK3ifJjlB5p
DgWjnRBhurOrqtCFyTAd7ClBtnzQOJcv2aWkNctNldvDVvEX1GGusl91gZf7VZA/+CUGgrFXtI8o
PoV8XbzuIM0JNtMjIjn6HlVXwNfSXOJkIMHrWoFLg5PnErb0B2qELm0G8yR2XQiJKh+gc+5YR5lw
jesb0I1N7gKu7zsv3VWT6x81dfaPHapQsOCXNrrplyGtG3YnH32RUb0HSrTEfRquqBwqWxm6XQrf
UK211yT58gVK4eRE7OzLxFFxvtYt92gHep+cQ5hkPh/yPS97rOdJYZCIYKFfT3oMtVwxnIvcRZrt
o8I0f7n1p+YAejfkjXFpcSleZWk27u0kN+ZNvHRq2nSdIq1PA4PihivL84e9jMgTh46TkF1QxyZ5
FiOMss6KscP/PRwv1540N4ZrG4hH7nQXZGXGSyrRMiaXHggjYzLv1uvOXXmyfG/buimCp4pFkRWr
+OdWqQKEgXZGASMJ4BzywX6gRLCUl7ai9l/KerQXexn1WUVh6FSMzs8mRPhjzUFjAjfatPt42Egm
R/I3+IW6ewNXppUkfUqxTkMR5GFqu/YkIe2S+7G61t1neah+knOVpyyxbZm+x0JiP/G3eJexTZqV
odvJUX4Z3Rq0eyo5h7jx1WfpGiwYZ6w6JuxCft0BjZRnE0uqxC6x4ly6AgdAiQukdXWbRRn2d2P+
yduZAo6e+k91E7557aR+J7nhb6zBRsVs6oq3LP5a9IH2vW803qkN5CRMJ7XvJDkQW0yrl3ws57MW
Ge1aZvtGQZ0Ertx9nnYPo4saw7C6ouXI1fLBDBz3yBFaWWkLtwUa5XtTX3h5t6aM3oLFlNGJ8EBM
6xkyZjkb+yxtVUrTHYhvuGM/FbPZshL6/1HiCXHzOX8rgwDRkCGl+pb01mFEJWVdzAAlZs4qx360
6kuUwDMOest5sdOiWSW6F/9BMmDlmIX5Vxxrj86gVN9zzdPWFTZXEKocde94aOM7VgMf3wm6Iyuf
cghSs/33XQJe79jXgXL4v+PYLhW7AZkp3Lq1+gkVZNh9v0YBdbZ+ujTCshyR5E0MdvxBYxmIV6FU
DObreC16Xa9N6547LI8/4ZmsD/aTlvjncplxO9Be8VDLQMqKs/NSb/nf8svwK7zFXagH1l9piKEq
Fe6fFtrE697qque2iOydGlrNCbJsfs4rJdtp5La+zL5rrVSTDNMy3QH7vKXilO9UG9LHH1zVn238
KIrZsw527k8Q+mimCFyuUgoB9+zuamS1F3zxUiW7XbSh+xK0DuD7pb9MTX+Xeaa7dgJQHhZQvuum
/NaU7b40qySMLiI7cGt+GqUIfZHdv4z2hfrXOxe2cRTq3U7m+dvcNb2jk0JjuZPbdGkP04gGhdz6
Wey+RwXo5hyTksNSbMxPA2YkOaRt+gYr9I+ANuxdMQxfnGFGvGG5mGPCJl9uVdN977wNS9+gGN/1
stUx8vh7WmtHsPTNALPFml3JETYFvqXe3J7GpLUfKiWFAj5a2e/I4ZCgVua95+i/gOFqD66pIAHp
QjqzISfagFnpHAaObkFiu7t6LPUH6ZOLNQf3rs2Z3KpKvjf1qOj3tv0kUe1HKErEEIfN+cdttgy2
lkN5sbKfi64mQfo37Ctp8VDJk/Z8hZtJc4nIsHVuC8Rv4GmBAF0uctq8Hjz9NKeQ1sc76buF5CWV
sdWtjTQ0fC+YPFsJrBDBpkQ8eUiC+eAf3bQwj7oK09DNi2w7JH6NrHwSb29u1WBHvId+no95mSsn
dIUg5MQ49t2ZWmBCs+T1+58MB6dBMNyhX5bValjg23L51P50K0NOoRfHcZF9GoHteMOwKUw//rX4
SPQK0BTLBU+J9UEFKzVpDhgi5/tR0xHw7Ps/EuE4MIIQi3/LQaRs87LQyXzm3b2jacpa09nqK5YC
MM1J8zUct/IMub1+tZPF4QmGljFox8VBayPN/xkVQSN4Qyr1PSpapGQlirpcdQZzLM+Sbn+wtCNu
IyGC+jz6FlV1jyk0tkMSDfGzAsAKawMt/OXmAHBsquvsUaP5iIJIu+2T1vpZf1WDJPplGAnywLrh
Hs15U0ec9qHfQotz4g6+3sK8k0uktBCzU8Xb3vrIscHQW6KlD4lecIkSGPepv/WLxNmPhf/1f9U2
z3sVqLcP//Cmay53CLkGl6tCelShGSMx8YIq6oagPhnIpiPulBoDMCHy0+HOWVLVwMzJT5uSpZaO
UNLYUQmOHaNJZ4MBLRr3krFOluT1dYKja1BqY10HRl3l+hkRwb3Sd+qdVusTkNolXY5AFDnyDtQZ
Wkk1Go21Zd/BLmN/M05vLETxYUZdchuoCpTlKsErrM3Te/Rgx/ux8chRGP0+HJC/F80QkQS59d20
SlrLf4+TEAm+xUmfBEvfxCGB7N9CKrrF3J5/e1Y8YGNYZq1OMRH9IiGGCYdsTrR40+ZQtKUpA1fy
WKWr6iX6dQs1Kz9bjVaQ7bqJ4y60r9g+uRhxrHzFarc2EOGT9MmdXFT8spqd3BqRxtfvFh7oeVGv
ZEjzwrRbJNX+wzal2oVLIV0uiVTK5RYROqZPi6YbiM8XFo0Kz1cCP8XUjU/MbbrcyRS5+5h3ncIh
4P3HONn4uxhZOjgF8vmVjzKiWM5xwR/IR1y6rqPOFXW7fPBhUDjHDOLT9XN/HeeL1ZCFx6/GMdrm
1PckAD7fjrbxVEZevtfRDDpJjBFmhX6WWy20s2MwRjObjcmpPf5VwqxZ1b0enoeoRV3n485lH6xA
pTv8qz+WGbe429zY43NbDUsq8eMptzglIOeI7so/xCryGSmQRbxCTZsu2sWK4+30RnkuPgQtPmld
oBdFOAfBcd3LChnyjdj8m6HTYRB1Ivd95eYIQScR4GWn4ZcxAHjdSqeLHcX2Xb0d6nq5bhRoBm3Q
53dSqESt0NqHBt4k0hyKKb2QiPxlzVn/EpR+/MKZUIbkolTaqzfM5kVa8qzIV15UVzO2XR8rr3ZV
rGOQ5j9gTce7cbLw7wSPiRGFvodsaq2i5dAZxjOY3pjTKC8t9V76+uVIqoCE2OCIPGwjOY3Oy2k0
4zSaINiLS/ly2C07rQM8S7TMmz4e7bGCY0lgHfRRMx/kwh9gr8q+54Oy9DlaZT7MbWA9eL65Nb0K
DYKP2BSZjVNrjqdbl9wZKSkwp++wfF5igciUGGdZ/QYWHhBJEF/6Gh24CcMUznVyaePAOuel1nMi
1qOVyMFTpe7vDIDJZASwpeszLdvE9jgdpBmb3uvYZcFj5MTNN6U4hos7Xe1mHcg7p4p+2G5ErjFD
m3lKKOb2Rg+m3evYqZmtw3rLZarjv4YoNY7Skv5y8tZJ7nKKWyahBujck3HYNpbV4iemw14JtQJZ
s2W6TKBmPO4iHdlFmeG2PUXLJLQ4+qd9WB3qHH2wFX7PmKUvl2vbgE9uKTDIgVTm6UZGrrfJHBbs
sCtzZ1XhnwRjSQ4pS19E0M4sc51VC20JQABL9lXUXgPdqjZNjHjare/mdiD6sBJSLSGznfEZc8fn
kOzZMXZhoYqkN7jEr+BU0i9BMYfnDBNDlBpRVP3oTx1ktv5LPypb4Tlsk/tyDFBVcyDrdq6+FTHY
mzZs4w7QEqRter6GmxrrngICPtjfImW2zyZ8A3nAJRekcpYWTqYHblJv12bO94aZYGxFowe2ARWL
1PwlfaLT04vIT+2D7TUn/WzXlb6Jy8k8YiPwuwi88mdoldeb+O+bj6HlBi+w6qf06Fb+w3J+lP5w
aReEYlrX7ePSEjRj/o/Wx1gGPXPt8+90uAIVjHz8S0EdHx/SRdmriFGjnWLzTbAMkWvjsZnfidpi
rCO5CLSmqxcGuZ8C1v8QV/y7W2IkWgJI90v0OAzkT//nAySyGcEnOEX+V53M7FxNKIiuWaZ3al9O
J0WbppPcmUbA6DUGd4lUWUt3kyfmXTEo0FUI15lMpiTFbRW7vfcHfpooQbfL7enSB8EOMdLsbfLb
+hihBrqRYlob6YAMKyS0Ozwav+hqeZH+cMwUMEJJyEeEmptpOOfGRwif039/X9sjdfylPwn6emPM
VXtEKFl5+yOdRshvTJF7jzJ8DHGRjS17aawsLM4hC6jltdC/Snc+QQlJoD9f/175Ra9/mNxe/1lu
f8j1n0ZDuB8FHP4gCepRZtpqVZOvsiEa2tU8mPXZiBtX2xle9VWZanXvhlFzTktOJzbK+ezzd6ig
WF9wR7a+qIbnrEDPWAdcus0vUw1BPXfsci2jbQTBoSu3JPRtr14jSIUA+HlCYPysWb659v3GWteG
imrwx8CtmebB3KxwVpnvnEA7BvgZ2+syn4LT/3XrIpoPmnmIixU4//k4d1vpspd+uZNHyF2FLO4O
jU6kgWYktt/5L020A0GnnKXSKBXIyOjtA1riP0xz4IglA73hIjsZlMb22lkk8aNZthjagsatNij0
rvJ4k2f4NM1IYZirEOHmh3gef/GnB4dmTNOHarlYfJUeNLVGT8FaLOeXptNaYLULfEy2CWA+ChUO
NeApNnAFNv3f/5pMWcEGk4PeYwKAfyWj8phq9NbyG0gXKZsDehbq2fD08GQU9kvblNpjPxaav3J9
c9MpfnjfSjPN53RdJmW6LzJffTQRQXxEQsoCy8jJr1/myeQ0d/175HTeu2RuWbY/U2cojxImF5f8
xxYeiba59VFPvf4WoGQWzpT3bWxqtHo9I9/HS9WmRjchLX9IL4YrH72GrRc/EhVdX+ntymiJnfVe
ecLKvF41BQIvzTjoP8q+vrROAJahQLgfN9nsP30ECgEUqv8t7/RyE8eu8hDZvYfXXVcfw1p1zo5e
g7vAeeCLPMls2FGmfVo1EYhZkNThUjJJsKnZmYqbvnC8SRdrGOtPW8zrvJutn4PCTsHL4vGhWUR3
o7j/1Y4cFGtbRxHVtEHxGVH5lBYd4kcRCldLQRDXFaTdlghpfkRISyYNiaFumjx6bDBFub4aSsX/
ZrZz9sTXb3iKkvD6atBbvBHqSLV2clAeS/ubmVX5UwQ89F9RKFdZuB/hvpDFKbux5V0eZsGzluQN
Wi20pMtYXusUT5673q8/9Wc9CljNgNnAsJgKTlNgD5vB7sYL+sLjxcvQcM0jm4QnipNbXIbGEIM9
56kLjOJ6PrkdQD4dSOLMyt7PL9fbLFnMWihrrzyc41cT3PfH2iVvp0Kg24qMqJn0ZJBZaxedUbPu
EkQSwnmPU+q4zQ3NuhsWre54/KmNo/EaubNxtHutAACFn1xos4a4SVtSQNScp8gE4LPYzrWJBUpg
UF4MG3yFQZ7oKdEXJR+XFKCWBf6Typ981T1NUSjy5z+ILrxHxl76HomyEPBVk6yjYE5wqHBb9U8z
b3TSDZcr7+FKcdC+DXaTX/BSgxkhTIgr/0H7FvpRjgsKDnmI7l0EU6CaP+LCqR5czhL+qnQr1gn2
W/srREHpAgu81ZK3u2rVxrGyR+4TFIZnp2dhL4HHr6FeOvFzZKbaIbOHeQejLHslWXO2S4szpzh1
oWpAXrAoXjMIxWcIHeozH4Ti3BfOayCEeMxYrDXyCM1eRm1LnZ//yK1cSNhWIKgSZ903CaWLRK1e
SdPAhKyVc2wCuFglw5yvce2Zt56SwPbwOmc9qP0irEGtNyeR8wjbMbzXDDNay94vaef3AZ1qx/3A
3nlt1maEKeyiJ1tUqO/nvvaFSk25Qoba+dMOJP2LtP2lwKBb91FGBTIIzUOhzcU+Yq+3gZU5b7R8
GE6mOpYbeb2YSfWkB4bzRfpbzjckfSg4f/SDsbygLFb/ds00fy2LXskPrUORylHb/AJYGuG0pWxA
Ji6/jDU4MCkb9NPKQjjmHqCIf1LY3gqO699wr2UwcGGdLxyYG9IrGrzyiKJEhsLVdli4VWpDSdbI
vRIj1Dy+G8vUvmuMBl4w0nNoyFDr+VL7JfJew6jdO65tX0qD0qjSIvmBEePe6oruFTuLfl+jgbR8
dppvjgGktZjzR3AHw6qf0mIDt90Eqm5rr1r1u5lVtOq8xrrLgnGiikfTQFOJhLH7VCwiUrXfVytt
jACDL7ObCGEiCyrMO2k3goQCRaW7u2ZZVSt/b19Jv7y+39uf4nVD7e70bDDWY1tOCELGYDGApG96
He05pyuCXeLU9m7CcPObEWuUIViJDzJKjiFBuT23LjLqxOad0SflczY4NkLbdxIE6cp51KrqQVqG
HU1gqkOqfsvz8cYgx5qivZvDi+gsp8O2wcu+qL8BqPZf+uVi5shb6uhU7aXZ1+4MMrv4IS2Z4jbR
q2OqAS5qxANh6vcxMoubqPCMO9y/qIIudbjKKKBPJGG1lnqd9EkdbvBsIAtoxN/6FSXUdksK9GrL
KLEymicAb5dY6cpTH8xtNXH45998DXL+a5WPE8as4BnwGI6vTTvCE4rKwQgiP/fvrbL5JiUIKpT+
vauU36Rc4YaeJ2NSrbCWSIdIQR/9l3nLUyTSLyCuWtTHdpGa7WX7KJtGX0Gx3rHD+CzbzNAPg72X
j+NGRtmVpo+z8TroWAovmstyKZG1vvjasL8l/Gz0+KTrmu/DC8LDyrzf+7WHgk1SpHepXrz6CzMt
Dc3hrm//H2Xn1Rw3kq7pvzLR14s5QCbsxpm5KF9FFj0pc4OQKDa89/j1+yBL02TrzPbsRiggpAFI
VgFpvu81YwwKEt6aFQIhb0KjJvJJEYLs1myi/ik3o/7OwlKiir6w+PHf3OEtAbrxI9NwWwpnq3yE
HSZ3ETj2KzZAKL0F1uJckTYvvl2+evE0b9wAJwZkwQvgq7i3xsKw944SnQE//qeyak+X9i4VvMIV
dJF/0V/nui9WipBXhV3zgIcKo085nVVVrRXIK8biURH41CFYMq+EIdGFXXh+l8P/50VlSLJxVGxc
Pbz1iplfJ4udbdx07tFVegeic9vNT4ZuD4h758Qeu7uirQCuTNqzBYdaxX9t1zaPqOpMm2ZizYIZ
QzS/1CHowJTA0EbJnyh5uovwXj9tyNHitmxLaw+T/tE2C+ccRR58m+UM3hSHisE/LNtp+0uD6jKQ
Z8G/ydmoUp7hUpeOiISkk2lvQ+TZtopAofyFPXOH4EgDwge+hVEah4Z04cnAMG1avUPExtw/ekEZ
nRToa1at6lRByQgDAO4f/9R6ucPSoq5TtxqcWN+a2L6y2neYpHQNLL9T9Zm4lv3ryOSOiDyRT1YW
LOalOl0Cpa1RIAXIJqMBtGmsmgB6eNZPYnN5mFR59KTYFAC49f17++VhGpL+5iJ4kY0e3BMDIY+g
b7WreDb0XZeYwYOO9yhcXNl8GaT7ECvVaD6/pLD0332n/6IjTfw5DXP43XUU3KfY5+3HwRkOoyVe
57F7bBWSqrEbzEUoXt5DKxbWVSeGx6jU1nMrLjoCFzzoyOe14rtkbFX7LFeLoxucay8brktdmmDZ
wmqnRmBcAr4MmqdhHPVP3YbxU34iWSfwzMg7ICWe/IQJrr6LZCN3qrV2sdkyQwvYiNWB0TZLNBU6
L0I5zsRuYLGbNo0pvLJbnGPVt6/q+jqOV9IGJq+KUnd+dlFFdVB32QMlHg7GrCf6vg7tr7M3Fj9R
r/wlBvGvZF0l2bipUoSs0Khug70igavDe8t7nTobFEVcnRodBgmIHUNjioyTGJxjHMLFclz5JjT9
Oqns4EeeAIGBwQnSLPnep5r4alc5GgN9nnypA6jwcwtqzGiAGsEYi18CHym/kcD201AKb213KVRN
wXIjTdlRzSHDYlaON4ZnZTckwEi/1oH5Le3dfZotaD6I+FFX6996j3W5yBr7AeDSuKv4ha+KiTHe
rkkJK9mxVuuSoybGg9IjU1XqkC3uQersvUEJmKniYMrs2KfJ4b2q0qaXcHB7qDNd/zhBle0SbKe9
xdoRwlOy9UMflMBShFEe36Zhf/JJIyC8BWqaVDJGuWlm94/o+dVH31iSysudSqIg7BPl4vIB5NX4
A+j6DnkNKkdUqxgM3s508y/vsFd19qFfwnPVIr4xvxAxkcsOz0Olss618F5t6ZIeuTz4ajwOy45Q
1QmEK4U7h/eqigcVicGMqU81TgiqX0OwfUFSNX+KnHwm7ARvvo+Yr1yBm+3EmkXxoXKcWdZgJKqj
9PTsKQL/uh9nmW00fdB2orKLdaEFXgHvK0I91O92mF8Fp0udn9aPeT/IW2dVSrNA+CezsNCwSQcu
azhbGr/nVTGAbpTz3WBZb6qabJnHKO2Io8yL8Kmvqv0vNsRWZMC0CWY4vEveWh2Qw+lvxjDBFtf6
WaXqszIQu66W6ZovvweitljUOMSMrpUM2MVdy9VrHGYIs62VSlhgRYzidp6vOsQdyJ/DrC+L+tzN
TnDHKBje1cvBLCJvbVqAC1SDqlOtEdh6fUF3LP3VLexAZ4CQ4Ph/uUdS6N/HwjOO6kLVKMXwjCSf
PBg98eLCxcFP5WUuh8xCFmOR0FCHxG4cgCXO8b1Knb3nflRxsMTvtf8AZTg/XHZ4RpjM+zwY3dUF
YW6MU3SXmxsbo7Fmi0YMApBL795p9j8tOyUbGHDXufU4NIH9GIWf28YfHlRNmg8j6IpmOKi2oJzy
k1a6BMIDEJaXPRTY53n3DvnIo4nH/72soB4fwCFtk7+QdAr2713EiN0y1jfpURnioQNpAUV/RMwW
vZqgCLDkC/Vr1Zb7zriZyrnZq9bIRbU+CifkdgGOP2mWXt1MkXG5tJ6MepU1CxZ6DMw1OhI5yZvF
k8UmpnHM3OQtRBej2RLKAZAfa+fLZ4hx5jad0TatC8Mm/wxQJwXzeFcGZX0Tw1p/h/Ooep2/BA4a
fT1UQT70JRLyoa+/mOO+953K8Xcg3sCPkZiSxQ1c7HGvTVrB8pCQruFnr00wVne1GXcP4ChvVXVU
xz97KdyDmMuPvaS4VdUhWQof0btNWDUSWZ/ROwkfD1KWtxL8RNmsiXiXX4PGvM4SjPvafthIocWv
YeHOvBxR+JQlnbvFixCj4Ql1SdRs2wcb1cZj2HnNYjXRPKjDyOTKqqPX93BG8FqNXYiRKF/fxQua
vbNt85Jvs2M24rE5zweVdFP5M5WD6wCujuh3vVfPph/gj9x/Up3e64vISbcG5lWb94YeC+5/JTWr
xocQVxbuxgdVsUYBCQPEAY+Fy5kRTTc4xD6kFnK57/WqUbAPufJ5zENzcWBQdeoQu3BGO0f8zt62
u80dkIqlDauLONOnUe/nK8IzyRoPjvJTNaILamsRZht2U3yCIeeunNTMrlVrMJs7z5ji+y5Fk9Pa
pIWfbFWIZh7CH1ZY+UfF/1Cckhn25c5yPGt9eSLdQLPP8DYuF6gu6YjzsoZsMWbHmEnltu+c1Vmk
Fe55CAz0m+LZPU/LGYEH92NrbL4QbwrWmNSbn1Ei2Si/G5+16iaoR/d6NCpx6/pE7hXdfNQwBqyN
5HlwccPwm9baBUC013bfOkdwdOY60Bp/7wdMkEwL7fWAlbKaW9WcGUXzM6J0+VmV5OK/bIzwCtX8
Khd3Zn4D1aYOLoZXwLPykDdjSAi/11a47/NO3rfLwXa9HINs3T4GMzPousnM6wa47/lS9LQjaUD/
TvW1CiYP3xp26vICaOf9XIbBlWWM3392jxY/a8KWa6Nr2R4Qk5q2Ro1stD8td081X1+r30BdbVf9
p0kKDCiWFGVGgGzttGWwfc9Oqpzke/G9i+skBD5VC1AbMgEq3+kajbGZ5kosQbZeVp/CdLhnjUBE
up5OmGiXv89G+60tRzSQKtNf56wiEAErF6wCfpyRXWWkXyGU5LksH6D4Vuuyc0BJecW1MQ81ToOE
eW0WVdZ+npxfM9rTUESbJGAQVO/U+wHuyhPbxOqkqtSb6gR8mtL/oWpI8CBiGNSY+onZK1aqsna0
zeD5iGHJEdZVPvveoU/rs1x0EJFzrfrV5fTSLDGl7HkeUAVZusMgJ0sXo5gdlE54K+ewXmlaKfYS
AcfbAZ0+czVPKFrFUsM9bqm8dFzOJNnfkyby+w+d1WljIfQ4J+35va/jatahcZ1nBWlSEKY4C9z1
QM55nSvIEwJf8ZVqVocLrEkhnN6v+QCLeu9+qVT3VN2zBvlu/rBvOAj/sNU+PiLqi4Lv+ENfdvkx
GpeINBFruBmxD1ENl37Jv/q51RwdpD7+GP6QB255WM4GifOzFskfJpDGvWqMlbawOp0ikV63rb56
7/vL9U6I5ZVV5riF/XHjKQ6PBjp7143Ta7c4mKgx6p2f1oXVuCotvzy8NzSsLvYluIWVquscb76t
krN61gvYJNh5TQ8+GVrrJGuNotE91Lg3F3s7zI3r3/72X//879fxfwdvxV2RMuHnf8u77K5AvL75
x2+29dvfykv18cc/frOE57KdcSwhUNNyTVPotL9+e0Ahh97G/wIUPRZRkKcnsN3Z1ooSKHQuL/kS
G1URdBU5lzB0CVeLxxGnl0ak45Ng9j7iGuZusVmfv6kD6Up3S4jCOMZ5PT15Vo28zkJpNYwUhf9y
ujF88OH1MCKNa8b6N9RPH8axEweRzDZ8tgFawwn9PPOEoN1V6RDXw758cRXAJ3yFNb2/s3NdE1j9
5cE16pA7UtqkkXDHvUTogtHHLqCCAW7kUQ9WYilGKXJLOk4RTmHFa0IRMY4VHJIJfXRgZekeuENy
qYum6GxrPP+qR1HN9s2I8/H7RSBIs4O6UZriPP/X34Yr/vxtSF33kGYnWmO5ljT4Pv78baSJJOwC
7uKUJuB8Jiuo71K3rkkYGs0Gt91yq+rUAf8I41w28aUKHTlYWx3wa2E28YaMK/ouaTXcwqfpLwcM
OXKwogXzLsBqxF3ScACl3Bn7KRqaaNs21Q90ezc/ZT5Kt3FvtHYM1qFOdBlRLOiN72USDWSw5qC5
rZcz1SAq4gOqzs0dgAhdi7eeqrxcXVqtQDFgn1rSh4rMhvGyxcxRzJiLnxtOrWWuTw35c8OJXGAM
6qg+qa7qosls2HSGnTypKRBORXN8v+WljlumtWffqZK6ZVeM8U4V0fOLb1EsuuxZ1X3VLcFKy8uP
Ubf0hOaj8camV/ACHf76q5a6/OW7NjzH4ZUjTCwtkOP6L2+eprkSs7E8PESlbpzG1CVu3+AOIVI0
gHEwcDdtOIHn8QvCdao8dakNN+ZRTLF105klhnkN/rlrJK3q7aXsRVpz7SHs5kTdv/rUDd/CGKOX
K/PSuQlBfx9qIxuIpCfe0+QlX7HJm1/lnD1houQ9T4iU7aTW9ce5Cux7xnrGMLfTX4O2hRsQNl/8
kEzhTETyCisdH+GHBuPOeZhfkZtrhyl6tX3bW2d1l98If8RpnOcdio1VQymE5Gfy05KgsVeeNWh3
c5KniNIj7WF66SPSqMFJQoa7VQe9JtwQ5kmDOOnswqGFvqXqVOsoom7XdTJY133fLraHXBcWRCPw
tTtf6vJxYV72QhyDYew3yZBEzP4pGte+aIlD8ejDT0cNRx0EMYXGZlurSrMzjGfbGq/eBa8tpPPw
V2b0vtxkdEkzNywitu83sQo0MIAgxJcbp1VVHYmBZbgJxgbBQZwOGN4N0kixUd5kKb5EQyJKbE+q
8qZc6lrY6Exzrv0WtlF8uPRWLWYbf/KdDliIuna5Ql2mijByb7UBIJ+qutxEnRqFczT6VkJUkdxY
1am7eEK+FHa0t/o4vupnAAvjHwdhF0gaoCgPlpg0+i8NqhgGLSyaClixKqor3vuZtiaPGbq1v9S/
FzuUzhwPN7N/d/lgT7DGMgCQ6gKnE/MmDJGsfad56bWzcbUwuwqQoyVRrghiC21safCXhveqC6nM
OmcuW0j9q1Zk47cuqqxV05TjrWGm5rmu3H6tGuZsvkGcPn92rLk6xm2aoCdXZt8QzlTtGMR3K6OU
Bx3RkRuCkO2NMzocAL9vTVD5a2spugAiTEToSWnrACd2VgCyfKOu0av8VuKVfTRdVxgr1d2K2JGD
clpupyoubX5V20fTbu8undQ98CLId7A53ZXq3cPfPrAxJvpPRDd+LPuDIzDeKztx3RBjRsnfNe8T
iYCQEV0KMVH7s+zSo2rqlk52z8tHoi/D/YyiqjPZf5FahI2siqrBXBSd8dJICW3TT9UJoh+42A/5
5X7qpqURsExbIDvLT1d9hxikWtDe13K2QCLL+VwGCE/ZQEAmopahJlBz6KDa4Tc7Y2EbV/K293V5
q86qzJxXtnCnfYQsnQ0UhGZPL3bN5JjXlzpHi9vrlAW8arzUDQ0JCki3wIbUD1BNjTUKSMS4P6ji
h5+SEhwZk/o0Lj9Y1WfzAG+0X3zZPAA7S31ZTMQD+/DHpQ545/mvpwjher9MEUJ3XQ+/NsfyODWt
ZbnwYXHGeC8cglhyj/HHgvhKbSPdjY3ZlZ/9YzxWwwkZLv/O1BAjbYcqezV1fV9hbfS5NplKqmL+
2INQz/i5zDAxy2vDYzwggV71IxrsbgMXeGHlzWHbrVWrEp1WrXMHU9jKdfmhs+eg6MurdefOWrtr
oiFiJnKhgCdTuYyxLvox1Sju4+UwSgBRMV7dB1UXRvVLNNTianTt7wl0zhOSxuL+ctC1PQ7s8Y0q
qe7qTN3HSFoa6IHgjn3HKre8Mhatd+mFXb2aY7SiK81Y5kRU35tJp/JyupSDFAbNv21BpdGbxccO
S39153m5vbpIFdWZqlPFjrXn1vcDLGv++AkoZTDPfvhh/7d7WWK4J4Wg79/vd/ntlgs+/vLvf0cR
5s2hlcbV+691ueS9i/q90iw+igyIX+zZ/pltklyNhpN9cfGiW8O2Ga5AJDovkweSnIU96jLTuDMW
aopSWfqgvXRRXWKEQyF42eK9H5D1k+vJciv2/BBZVMP7LUYPdYrdLy1W3+C/2QXOuoPff2f38hVV
C/84iRLXN0gwNUZZQl872uICN5sp8aisXSH71xet+5mYSHmYYn3coViFcFf/lnSac6l2hyTf2JXt
7zNjkP1qzhKcfMNR866joSp2/UL+UMV4qVNnl552WfrXrUG+sLNr80rNLI1TIS4fGvvLPKP4xlYn
gJFHQrz5kz7+bFkmGtUnsmSzrjsLyT7WXXvZOvityjj9ZLvOvpsK85vtOe4a28PgjJVucFfFRIVL
35LffFimA+o3j601YomAVd5W1fOWBt1Qf7MwwdqGVW4dU2kmT4mW4Zc4B9u5Jj3ENnghpidY5elB
14DRQCrtUunyZl31aN6oOpzVzZtW+mydpkj3VgyFDexMKlVzFXtgTDxg+Svz8t8Ydcm+rDX/ypVN
fEqqgthEr9dk+vJ6B8Q0uWfALzfgPprnossk9hAi+Wpn1QuYJcw+xnSDzd94NYb4o3aaZtzYuSBf
PhYs5Txd3FzqMrakq2jojzGj/1XbVT8b6uXMzDGRh9zI06f6qUp1HZmk1yDCdaTqwuAmjq+VQ22A
krjuW+GNiOG6gZnVdqoIjBGKUl1E+5nx+kY514bM1Ec/Dnrt8RKYNzyzBdLT3Cmw5Jho9SaJ8+ZK
csnTUq+QS6o+boo7NdT/15/24Y3al78WJen3IGx/Kf5z/1bcfMvemv9ervqj15+v+edTkfHvL7uc
o9e6aIrf2197/em+/PSfv93mW/vtT4Vt3kbtdN+9oRTx1nRp+694wtLz/7Xxb2/qLk9T+faP316L
Lm+XuwVRkf/2s2mJPxi2/WFOXO7/s3H5JP7x2/ltjF6L/3HB27em/cdvmmv/nVFB2jYLJClMdOF+
+9vwppoMw/07s6bp6rZlAJYwnd/+BqGrDf/xmxR/d9D9s1xHuDoSGMseuym6pckw/25JadpMtjqg
N+bW3/71p/8MpVy+s38fWrGWDdyH0IqOaaCUtq7btmGKZf7+8+xdI44d5XlYnYsMWHMwmJt+0YHO
urF9SBq5krWDpL85nk0nmi4HYIE/zyRAdrzeA209zD2pvxt25tFrqNnTWthedzunUj95MkBkptXT
l8H0n4MUMdTWxX+6EZFA7Im8eiuiYjVkdfvoWvlwl5k4/BH2RLqh17dy+Wk+1PDDnFb9mol+0Sg3
3+J0PJIqKL86UXOyczR+HSwONtbkhPvOGRCm8+YGbWO9xNUuytfRUgy78eHDd/3zA/0YmzJ049dP
kC9OmrCj2R960pY8LB/XPywrYM1hdIT5YjR3G9Bu1W2uQT3twtE9tKLJzijTNDitOtVK6i2+v0ky
46UTAfYKYkTzceZJTjbqyc3O/SH88PtFYHnJPHkmmdDEdPdJEBrXJZC0jaePFdZHFCOTOa90YjAK
Zu9cJRHJGqXCzZwPDQx6c4uO4mctulXqq7nA0hRHOuyKs6pEiTHD5L61SGkkwrgHITccUBVB8ycM
0Umu4vK6KdjczE176ITF+jiLprsplOOd7kX5xgdKsxUAKuOpABUnGW0DLMX3blL0p1CW+Vly/RbE
Ip7CQj9rJkntvKuHB3UWlbBtMX3DPNxdt5UtXlp4xSj+B97rEIRbxwO8z8432xJWG06+5joY0MTW
raNnO2xd56u8mYpdQMIG577sSR2GzjjWkkRzYSJy1i4p0WiRBWoWWSA1NvZBcIwhOfil+2YqI+Mx
ilahXwMQGIzf57S5cycNMDuAz1XVT8ZLH0VY+kLg+A9xtP/56rlAdyxXJzmFNt7/eHAEmvGtgbn4
NYLBLCmgf7WrDqXKx95u41tQrju/7WIUD4QXXWmFr3+Xo9asUzzUTh5SOKsu6/ECkQF4/ljsVcn0
jGqDg95I9iW3yer1rv2c9uKLoTvol+jpNK4AMWZk9LIISewt7CD7rS/LYoVTjnhq51s96kHaDqV8
lnbdH6WPukRv9uI5ZuN5HCrLWA843Ili1SOYZxiVh/epzcI1gqE0OISS1jP4hHXmOizbkG2+8EMV
BdpwXv769XN+ffs8z7IIDBuutBAsMOxfxq9EpqYopVX+fPuQ2bMecuC1QNJ88zyn0HME3NFNW5ji
TP6PsDZLDCKFkaM/dAgPriMgCnvHz4wHVecgbRG1D4i6rkU857d6FfANCefs1KhfsCIu7hC64FWd
3PCbB7vnqEC+CQjCtRkXpEhyzAiGrLWealP/HMkpZRDwIrBmmnc3mGg6OahoLIc6j7BlV9js3J28
VRqt2yjJXuc5YUQ14odeRvoVtHxzi/F5fKcnbrPqK3u8G8e5PoopgUq00A27OMVOi+zAIcnxyZVS
f6lzVouLA7Jm5t1mhpIMW908JHrQn1Ok/nAnbd9U1ltluNVZ4fZv+M5MR+Th/sM20fzlezJ0gvg6
8WLpGYbN8ZdR0igmw9RGYVz5Rl1dTfX0BZ2e7HcHdU1Xa5If8QDQ1nUz61FrsWoQQesswqfljm+/
JPNakof2I1DJkAA/tUQkRLUWvYUN7IJwmOfB2LRN4eygaN9Gk6Hr6wqqSYbJyk3rmo+WIfE3s1em
K/0vVVC4K5QpJrQdy/EUBiZWkcbBdi3/hqjzfKsOoVvERCmNg9M7VCWd/R+iq6b755nD0KVrWGQ0
SG3oznLy55kjj0J/ZLc8XEXpD/KgBPUDvWezj8YAAXZ7XbdWQCINef2h6AmF9+w+BlAsWwg5xZ7R
Qz7jk/4prJvsjjdwWrEJKs+QxOUn29myMPyBY814UHrtUWEBA1My7S5i0cdZYOee2la583qrORkI
ld8VPHPrzE7s18n74gRV+t2ytZgkXhTstVovVqzK2UwUCygRvsD3rMPVtgqyr2Vpi21dD/1JWoV3
r2ktwUIiF99FNj9LzfkPI6f5SwZi+eAcHiFbd3Q8Yt1f80FQqDU7j6f2yjCL9Hb0BYMhdCe06NPW
+D6llbtqpKZtCpgnjzXbrDV8IaKdC8RhEtJfI6ATEIMAAOE55qfBY2cmZQ3QJInKDXhG7zmLTBdt
zGZYk30aGEhkcTCrBP3TEcXiBBjUU1ZN4S7EQfK6ZsrcYtEHjXbUsWcN2mLtYUeG4jVKEWMdXyfL
l9J37ioEKPNsT4B2ArOR29mcgk0nbP/7X4+L4pfAPR+RZ5mey6vGzEK65pdxMctNfCHyobpC1CbZ
la07PLiOfV0UsfZJDGlxbNtUbMRg408wZhk2Lkwtydz5r9FJmnryox67cu3XenSHcUPJOA++r7TT
Z1s0exdpxXRVI/WLKu9YzesiiPXdX/8F5r/5C5gbDYZ1T5iGp+JOH+JKcoK1GFZlduXqrPuyFve0
sUffZyG3+rO3xSi2AvnRnmzTawnvu09K988NvGCTdnKCecXjDLhmvq90uCRG2s/fzADrAKOt83uo
zOm14xIjnKsEqEC+8jJZ4TkXrKPFpuH9wJLFXWdGyRbXsDJG/42sdQ1e+7KgdJpnoyFA4E1hBasa
ZKbarIZOqu2sLJtXBL/Nm6Dtnv/645G/hN0MpBKWCc/1BMPHsh348+BR+YHtBqYYT7BWjMOojc29
nGS4T0l8rnoyG4Rd+o0x29basjSkLztZbsKgqY8u8hurtq2dlzqJ6nVXxO0TVKJ8U2hkQOahyW4T
K4apHMsfMO4f47SavmkDqTts4vTPeZQ6EP3Tdp9bctgaPu9ZDUcYxuMESnfIjmNZZPeGF+3xorxW
uP88Y9JaSopLAI4pWf31xyF+SREblom4lSvMxTSaj8Zc2j88LZptptKbsBq3NQM8FVNrcDOZm2zQ
rIeSFOIFMm2HSQL+Euc5Bcef5/p3BHTc1aCnSDVGY73v2HY+pHnHFqhJmGG0Nfmx8lNRSPtHNoNK
67vwNZ5K11112vTco3/wHx58g23fxy3Z8qfYDls7W3gsaIT9a84NcllTkwU7IXRuEH7+Nuhy/oIy
z61EYGIPGQwf2GjUrsy8DVdJhRJgEmQLoGvIu/XsYksGH7VYIdJwtief9HSHSMD6rz9wwxD6Mmd/
2Dsa7GkNxAcNS/CK6Yb6Qz585k1Ujvi+lP3e8uGMjCDuLO95sPGtG+/EZBzC9twVj25U7qrIONSO
QZ48B8VcIxyb3vTCPoXTeKqMaNciURG05Tl2goN0QZXN7WMtUd1b5hFxxaXXrTBuwrG7iWpIb033
laDS821oNN8Ss7oVgX8MRXuOB/ecGYyo7bWoCcKjPvplQAK3SGxCTgkA8WAX5+7n1jRYahFqyYJ9
2/v7EMfJ1kfKwDgb1a3FdFKTn0vaYVc62i5qMTHqh1PoPEv48hPajbOB1ZyoePIzPmxejamMDuzE
VjMSt1jR3yKwvk+k3CZ1sBmSNy/+ErtfsETFQwfX8k4iq3O0ykMwbuFyj49Oso5fp2SV2Rs9u/Eb
SEfVbXpX8MeiEhzpT7X1++Ai6cZCHVVyMKrbsLmvtdsRDxHcRrx97X3XtUcCoKvOvZL9CauoTRMe
WEYkQNPMA5rRcYku3B4pftSQ0Q8LSKDC3WjWUQGbauTLAjybj4Ikmvapr5KjbsbQi/FcMPkJzRX8
/EM26/e2DqkvSrf4JD/4doGnEriVKYO8nsKyPQaJc4imbjvEUb9iyjtEfbzXnea+wWZEzA37VKh3
kfNkRiHKt0RRy4SdHXoLDciw/qoJ2zVCBoGm3YUCeGf2ufQx0zbmvRd390FmbsClbBuHIb1L3Ufc
Ycp+PFhSHGrCvXCoM1aUROhwGQEosvLhn5QGnLvis1eU6xEpsHEVGF+Z3lazHq40cTfOHgBwKHXB
XVO/JMiihQAiWxNKUsjNouEz4ttbd75N4/Bgdjhw3eHg8RLM8joIIbYNyfA70uyIZNrfo6A/Brhy
gbTepm67Ftux87UVjBV+2ryxa59FAUL/E49LcOW/NMEnl4imtE6j+WyVt2O/Zhkhns1gLc1vmQY1
jMyxNv0gQsvT4ey8oFjBQNomWDcXxucuj4iJPIIzW3upu5pwWWV/bz619ZdkfI69Qxl8JRHRt0+9
3LgvQ5DuGsgU2X2khbspOrUtgYBt6J00UjctUUmSDNUzQuUb6WcgvxamwVWVgrX1jrO/66KTw4eZ
ss3xv9hfiuBkSuCxX5gvSMjBdEvWDW5TzQ69JHTzvLXV1KybinBlWtPyu/hZu4F5uI606CjTnLEi
2EThvCkTj5tnmx72aa1D8a2bld02OMSJfTm86AkMMxwV3Tch2/2YYOVs4ZoiNAKobMXQ0IzhjAQy
OiAudOJ//kQkQ/N8G3bxho9hEsU+N9stMS3oivSKtkLqa10zNxbKSiyW1sRx9ki87lsWkgM6/5LH
P/EJV8X3RVWd8qrfm4a1ju18Ozb9GlOPXYEyq5YSMe69jRZoq2SBmMU66fMzq41jE5c3bm7cgTQ4
VqJbhXV/3bQCGJO+M1vzEfzSfsrM/bJpHzLmbnASy6sdaPkGTZO1DYdjHjA933UGtmcYAiZH7OSy
8B6VoqBcl8WpCA+V3M/dfskAN7iEYBV/XepQG4D5Haz5OvS+DjU5jelFJK+RYSDH15FbK7coSu0t
qW1601xieFgRInhBFncNLHSDJ6GzLXnprsB88GHXMfBS+CGN4ftfcivbR0YhNnKYmrM5tW/pOGpP
LGONHcNMOlhyK6qMlXdo32eR3q1EgmxiFiR7L+sTcAW3iBKOuzplvTJoqXmseqPbWHP9PUGi6C4y
7OERn45jFbMFi0OL8aE3/aPhIYKqu9lJ6rX5UCYTTChfRzlzRg00d4utjEP94MyovhGhesZwsbut
HA8+hLM3UFH7nLkVmRkfH6Uag/pjWTcgPrT+C6Eog5gdSVrQcebUlOvI1dDOsvai9+rPLWvlo2dE
HuIzdYOQGYZxU+VkZz3LxUtqBSvVrXR75zRpscuygauCMdPXWdQQZWk1Qn3OyAQzXcUibD8NYMWu
MzBt4HWHFznaGazZCvqNSLEOFWb/2WRVPTQD5FR3ns/FYOJMkejD58EbXWw2OzStoC2MujE+NE2w
m8K23sxdP+4QGcBgpQ9+HmTcu7sxi8+qHnVLeLB6EIQ8WGgH7t3JYj3UjHsdDW6zN8tTHMQTbydp
UuuPO9VWsqqE4BNrwOHok751Nd+ADk0QqO4gs9lB8q3A+/Pyg9WF6qDq3ovq13qvm2zEZgNe8NYs
CshXAAsghyIkEuAsMG9l6uYnkNFsMrKM/QZsO8QWnFou02TuLlr9xSn64xDmGb+JKuftsj8hATus
x66LQbDj3O1rKUz4SN7YWr6vOgyAkOvBZmZbmBK2+b3NzfF2PPW2RrgPqUMLiQr87Vhjs/sgmeWj
LF6P276Mt3bNux+0N4NAitrG0TiHqSumdV7InVkMRz0XwHO/dDprIuMMD3HfkVzKfFYgnbVyuz3u
THs//BoLAhGtuevTdCcg4VlIKZnh9FRU8jhkfAW5sZpxQioD76Ep5lPRhPsqx4oWub/BE5v/Q9V5
LTmKRdv2i4jYeHiVQCCbSqUp80JUl8F7Nu7r70DV5/Q9L4oUpZIyBWyz1pxjimWj5+c0p7cabRfw
ZYYkynZuT07XGNQww4kb90p13FmNDScgv2pd7fc0EZ3ksmjpgQ6gD6SOQbDHRGwECBOCfiy8mPp7
la1XQVWYJodHAcqvEyswuH9JDwS9I1GowAYx8qDM1ECJjKAhkWXZr0Z+jBvrOzq6M9aqg4sOmIbz
Xs2y60pWRN2SP5UoXpLSHzeyF2s2XhaLXHd3hm28vCwuWNqhPZVKdTWE/jau3Y+WbVfXfQEYclKi
9TO213/M4kPaQ8Dq/GL3fTCimC819SVRhmudNvfUkscY/W1bBAMeg+3kydHxiJXy8VmGcNLIbGfW
ID69wwGHS/SgLe/jXBxKk9CpFQtJOR02GuAyar4aR75LznSDgTEa8xBj94l7/4UO2t5N8q/YfN/q
agjVqg9QNySxGbjItl02iFN5KH7nAt4P92w+G0HSj0QHIUGU+sXutENCrKWY94kzYO6rj2nRkA5u
HwmOIWwYqqPuHLbY5ikxuVJ3iunS2G38UhH+gNusKi8rcOVeb31N+1a32S5DB8m+3jMIJa7p4Apd
+ESVBLLG8LaclEr3TA2wzOJ4jji6tST0JAkskIp2KQ4u+iuzZmz+OqnOvbWa3cgZjkUdKNwLhT4f
xJS9qfyCRPEciqE/EAHNXYYlJD0oWX62FyKZlOJggytxG4YGtQ4oNu22Pxt5nF85n4IVhlpnvisr
38aKKzqVlkTqWQMw1G216hDR5BBvpc/n2lK8Km/3pT2HnbyvTnPASOYNLuMD62+zl55W5H6aaPsI
PwbsLGSl7HvZzrqxcohGLmuCY6MuAFTl2+vEt5cfrdzjlAaC9YvbikDRlos7w4ErxaPV0jOxRxcs
3J6FK11L3aBmcc8K9Wh8z9sotNbmusYL4Lxlb5vqBzsjDAr4UoV6kIQOMk7764QUeZ4PlvZKp/U0
NbM/aKPXyu8ILndskL3FSg5uZJNeRC6E0XwV9YBaJ/koselNEElg34xGx91ef9QJ+VbtEgoD4MTI
rzxqgT29IbcMpY6mAHl9qShBR7csToGPGDVLePWwDNTyB4ZVSPGkVmYjGI6VRNL4lbjag9GjwNvm
2EQEdVGczA7QHWmq45KfHD1+kApAWvAXZTUu2XTrtfKw9XuM1T6UMdeaDv2pcE6qzE7riEs7s/au
MEIm+2DJFni603tr4FtbQQLVn9ZcHcdsfcTr/LOwuqMr03PptnfO0GgDy4xMr650Mgaio04LibN5
JovvlVzFKJjyLb43DrR85rR2gaHn11SzvE1gMMI/FC6Vi+qfbZ2vaU1IxdfTCFCLciUEc6GK9ABv
N4hdhThsRpiGFPrU8Eu1CEoWSOV8wD/mdw7qXIZAAs1oBUDHUn60hIJBqz5bSnRErnywCu7/mvPI
2LwU/V4cBomXnAgsrTBOZFRG7Q/aJt/azjjVEl9+pB2XqGIuORXIC5he/BlAuwXQTJkYEfvA7sRu
nSN8cl91LpASEAr8VXDHOJeXU40bs1peYAz8hspsVNmd3erO6KvHQiRW6hzBZAb9em+N/EIYKfkh
02FNTc8W/4jOCpd+Prp0YGodjrDQfRMqRVvnvnB6T0FB6PaYv+KXvJKnspmO9Jk9k6wP0252kOiA
s/iIfjU6D9idtENEyyTqJtbEh85AYRbFAQQtnAQVzObmexcdslTzOevIvxq22+oBSR1EWn03Ksne
AvZQVbaPunZvR8O1dfFkE4tAu6u4ujPITiFOmqFf8KXvDZoflL+/IIf4yGf9LSFleBfpTUjimJbd
FhYe4OQIEgLDWWbvrAdfjdZ45AZF+oKkCPdBz/vFFMWunMkZPjkT8+FBG76LWPethhQGUDN7fuM5
f3G6D/efaHrN2IaqJunC75F2rovAEf1VwBHPrfRChMKHYpePHt8NOBl6aOuZAfmYCmjAQ/m1UO1f
ow3xbWZiFRk8KVRFRX3Z5r+5laet1lBgiW7cIYRRhkucnA7TflRyAr6B/Xg4K34VV35TQ0kGwTWO
BXsR7CxvhtIfwSd6q7IExjoczYmQ4Q65UTsdZWL7JBa8W/03NVs9ZVyO2lAfhViogAyHtM+91YZH
SACW2QzHsiTjg71lQqJ9lL4MSfW5aESpaaTEI6dvNScgjfc0kxfZj2E5fyN99wIfJyShNDS1OFRF
cUhsy8+LImxZbNr6Z/HercztZu452rkqtqVLVu7iuP5Avf0yTxkRc+mVbK9d6ZgBouZwjFI48c4t
56O7FYM5m5y0TP0RD5qjeWPC9FlQIam0kDLNDQPIgxbsETbyoyE2oxmSkyOS0H6sEXjF/KpEdrJr
dXEQTeRT+D1VSK+MJeXKA6bXllcLevWUK++KEl0TRQ2bdQiduApNp9pNEX4o1fnUXP1Oj+cxzDgy
2/xmIP8uJALKFOazMryWSFBLPQlXnTjmxvIUNQ7RzAaFot5BOZ5jvBeRud4LbQhbe7nFavWxRDCj
svWilzsIuXd4M+9oAC6FyRqu0I/GxC6o5QajUOX0B+lax8mOH3JarqlTXxzNPK4dAQ/WaVYc+Gtq
KKL2wy2HTyf6WcQ4InqqAdgaVBK5SWgpxYwsLA57ez63XAXTLPYGDFF1zJn3ly/6GoVIbndRWX1r
MvML0tXXUkQfpCY8euyd8zZSpgL72xwutfjGSPnpsqpDcu6VSu5ZNBLcqP9mrdE9juVRHWosdnut
7jfV1asY1DMxXYhrf6SoQNZG3vsKtNLIuiIh30rL/KYNxVR5ZDCHsZu8SdqfLazzPM4YCIyT2toP
dDK8S/c52PVNk4ZPL35XgJLGCTC1ACqy+NUpHSiMBaZP99Sn6muX9ftoNv2sXuAkZrtCVI+4Sr5X
iX2yWOpvl7jICLtHoJdL6auT/ZCtcZ7JnBvpHKzz2XKnc1EUd8e2zj2bwnn+EEyNsmoPFe9AlfDn
WsWnpqUWoUV7PJKEZBCYkntui8ffjgCqdheZaUf6XYX8bDT76IDSmMw+JIjnTAW5n9ILUwCr9HZi
mCG+FvW/59rfOuLmh6W50MM+jQa09KWgOo+UbMl2Y5F8Gfv0q5Hrb3ZsB8qUoTdcXhr7vXBMcnPT
a+1ox14vLrR4rqNpX4QRnSJXCaMlWASJqLOylxDohIrOz/Krzc2MIdmGMKIdcMv6gw3NMCPlMV9f
ZCzuGbcxVAYudPQROt5O2q1kejY13BSrP9KvepMClWpFmpETXaEU+mm1HGLrS23ZpyaZIcSyxf+i
GusZ6lsgWMHDTDsVYsXH19yg8LxKNrLs8fZZRr3OysiKn2+6w6idBalg0bpS/UhXBG3dp8L9RjS3
RxoK9xVLQEVjnYP1eyjoKqin/ILvHUAAjHHPxJ6hM4Vi1VWnyF+GlrsmObL3VWz1TpbSvk0l04q8
Yvt+wQl9VPv4vCAGqXX911gNZ1o3j5wyRZ/bOz0CW5uKe++KF1vXP4pCZZyefo+zzQDrosMpQlBz
5vxZCONYlOsLHTOQTHhl9ajZtUkbuoTbTGX9qqzOh23bMOrQDcBhWNT8Aa10GvWwLG7zHO/GIT8p
2cTGnWpzqYbjMmyVzItRTT72qZ1dstbujdNm8RjL9aG62Qt78VsRJxdDzmiif+DuvoyR8W0pl3dE
oD/tQQstYwnh2F/yakNdyROc+XBM5XlazFOmflHIl3ZKBjH+gEan7yERcGU9I9VwPhJ8fraN8oyb
gH6H49lKGxjSZlqrLsTLhoqgLz1/NV3zdYaHsVbK11TGdyWKfWqrCzblwafcBduF+8Vv/kgCXxrS
6Sm66cL0WxYTLcNeurAGMrJg0Cz2bvLmWpqHTg2OphL2Y3Ko9d9K+ac3IGsK8VKwcuu59CxCzVP2
QZQ6FND5cRvMANRVTYY2SReRcIKeRbCqaOccpEb9o03iowNzuRAu2iTh1ekn9+CZAequyZ6oXvWB
tjOwc+cmlorN4w2ZF/VIBbmx6duVGgJQCbWZGlLFVGSxxFjHS+aqoan+mNvoBYbuNRr6Sz6xWFlW
9mRs6vHS7itdHkpltvBzJ/xmpgHN7UUZdaqi/1taeVZDXFNSr3gefD5/1kmeT58Pz9LNf09l35DY
VGz49AqB1P8p95B+8/9Xf3IXo1yEzUJQNZ60hFJAn1CFsJdSZaFJJ6Du04qyAg9NRMSMUpWjl+HB
+3vs+VNV0iD/+0LSW6lDphhrwV8jXsmXtTq1sQIhU6oVOxZnPrEIb09DmrSnFrvXSfQdU7Nqc6Ei
xjmpgPD+PjSZXdCVfT6nZrAtrP7n30kk2CNKnMPnIcNNm5O0G17930ueB5//+d/3+e8t1n6Wu64v
eu/5PT6LP8+vqZwWwnkqEOl/C1H28AVwXnoQiq6eng9ZjecPzxrLVLWk+JRFJf1VFd789lOBwo+v
bml3VPq/yO1LI6qpOj1/kttXoQCHPRYRS82twvY8Zc+PWqqx9enM/SIdJqNzXoAD7kat9igy8N0+
36DStm/073ttb+2Y2c/Ipj6fxC2nrG32COTcY7d94mqa5d+Pff70PNaq+NFpd9AKywp2ErzF883+
e+3zWIZ4Yvn7Mc9/IebVZuuWv/U5X/8wcXoigMsF2sGmOygLcr1RcXEuLLex6YNmack2aA42dSO8
acE06FQc0t30Z2CfVC6t747Yk6TJ/kANjL71S3homToHcpK+GOZ9Pi/v7eL+ozSg2nx1dHbxS5ct
h8lKvXL8g9LrrmOaHZvJr6mJA5o5KDky+z9DRAdwXY9C9ucyk4c4HTz4hbaTn9S48OwRl2ljks9M
zERJIjaBLXRnA/2Y0ghNe5UTU91rXBSNSM4m8IKiE34yVIGiA9sFUcmierE2GsahUuowlvEpxqCS
bVNQnt/q89TEYaFwVYIraGrhAZE4R9mMPL19p5zyByn3FNVn3CrgaLr6DQnBSTacN9kcUt0Mu6AA
vT6M2T5Pl30yyh2GVNrOdUAj/tx166Vm8SDKLNR692Qo36LRetUB5Uzjr+1rWCPLt4jm5IpEzUCN
jlydaNC8XDgHxHnB5EgWxr97gheT7Ex9LYTOcdBbMHDyYo6sGgWcNfyiEZF9uhrDkFb2Sw9twI3D
xlT2DUuPHBFm0+YegFlaHP4vVWlxy7IHADAn9dxLVhLXY1ZyixO0gJGlmgXGkPvoowAs6juHtKiG
UuZgLwFkQc/p3iN2V3lGUDlLmISPGBXzuDjWS6bTm28euj2/i3INjTx9H4yRUn0BP4G9baLizUkv
285xKHS+JL7y0djn4HB3mhge+GR3ah2h198WkLROVlpaxuBZ4xQaJGcMLgDiSg1ySmlNv2lvTA+T
DoBuauAtKDK72gswMgUVyryqDgl/3li3+004ScsmtJQvvVB2lU7FTMb7PHlXnYfKHmWsXG/SXT/B
q1lesyNV5J0oNbiJhAcvBaNomCoPYwJuoA9eWv5Kza9W8Ucf9L3msHCfOy+yvT6vDtbQHEahhQ0J
ZUohvRSd24aRVkmgiMrWF1Ppp3p9bgFNoCHy7Pa1loC93Gm3tU+tNWbfnO3nut2tNoLVBaozf5mQ
uVfHzRky/dGeLb8t2SGSoVeZlj9FN7qEiU0lMx/uVdR+Sys36PmwLBp9+Hq+kZs/1prmx6YIdwBf
AWGxYdSLNfdSppSYkp5cf7SUm+yNLogIQVV2+uDsa+ricfZODUFJgFC4dC4tGtCxu1MmgyJCQZ25
82LY0dKgL65AAp8ARuCXU+Wwh3qFYHU52Yn9D5s3pGjYqOLm005tXzrxiTTJYtdo6DsL4tyUvcJg
raIDVOS8SWWpHg97SF0e+QweDKdfgA9oF1w1CNvQHvwGU2xXXp0k9zPByTI7anKof6BolEQWxLk3
RRpT9BRUi3tY8azRj/P1gdvHYWEz8UdkFxSZoaPEQeJuwBdQ3ahfB3ZIcvyp86ZLF/sJFVC96U46
oeVJJuDjEsQ99IFLm8UeTW+RFK4ieLMXlWQnO2sPbqeF85Lsy7Yj246rDZlETk6IQoein0xs7dGe
upw3li0Vgt9C/lOSienw0SNfG+7IksSAOfWA0dAAEV5BJXSImzDN8r2dy3BNiZdtWIfYch9Hf5bO
2JWqoHJGYkfFOYXQgOBhfVmXMqxzAl2M3AchvJ/V5OLm8F2pFRsmyyjG44x6UVH8kVHzmGk+Olii
E/YTMuphf7Pg1s94w6mH1vukLE6kjd1i+6s+J6RJAZMHMhFFn2bZ0MC3Dw1NvQRFbsGUYY7WLpro
eSrGwUGzUttVYAAfURgqe9dA567tXGXEPFAeIzYvbeEG7LBP8VIHTvOznFC76y5xDv2m7dmhMZWt
v0wUTsozZPX3RJjUvcWpbZ2DQStVzjEwloG17kuUma+qTTeibd56C+CjbPvz1Oq7xaFZfC6pXuWr
G8RR6+crUsL0s4ayrbiD32TUvhk8I5cwXAmBtUGR3t6Nuds3JUgmItiVZdmrbrHXXMI+x4Uxt947
/O7WyiKlVAgFdM6LNe47dpYqBUFbgvFi4C0SnWvA2ax3nCT6pJPYL+RfVPaWgLbH9L7X0+y1ZaQn
5pKygfBGzbm1mQ5SiEwKw2Ab0IQFyh+3t/f2Uu+tFc14TzWGeNmlUF8BGwWJ1I7zEP1J+mOyvOnN
SGiqvTWgzJNM9E9TH/xyjI8G33RazL6DkaHUrrEeH1VGEKVbvjYy/ZiH6g427ivp9d/1oTtldnUE
P/uV9uy+LhkRBbuPbUds5QTm0rAmIGWX84cZ2q1O6KUxpVuDeR4ROzXqfZ0V2BjympZvmjtes3R5
S9zxm5aav9aOXVBtfnQxG/EmpYC6mpdEE48enhLpS/vUmPcduzv9NVeLmyEhuucsmMaZHZ6yN5co
aGr1GrvpW6SaL10Uf6sV5d1RmVsq+d5X2UWmdrh59iMuhAhbsb149iApUMV7kzF0QYCA8vJtPZiR
dp/m9IyF1aMA5NdV7elpfoja2WfL6UUUzOuO6TJLyNC9NA5Tt6F4XU1xV3XP+ARP29egLcdEUK+Y
+GdOPvkstJ3Ri3evzqofR/sYS1YIcYLkobkARgubMbu6hnFlONxu+0OZGAwPd+pge52WCkTmUJE2
KbvTMU5z1FnKEX75CXvcqbeu1Do/Ok27VK59JsXmNIE/lJlzy5LoDPsHe1nmuTIK2vX7DDJ4IbUr
1eTRIUZJxMx24FMw7h4mCt/gbFhJXjLl+6SL3Yy3oBgIsrNYXbDrkWSDVsZP3EAggXAKNj+l87bU
d1v9LFmhVwUSNV/ggbS7r5b6rq73El2i3KG7AZpbUGDJzlDj6/HPatzbUEnuUv4u2X+x19wZY8Zr
3/Up6LXQ1bjuXyv7Uyc0FQbrJ15eJszuXQP3ZB7Fb0JOXuqvKRzMBg7CgSQS9x/jh/uFMaXcq4jX
bs3N3LdHYze/owlgkdFy2mi0vxEVDKNocA6S3scukfvpzwjyiPp5zvzEJtrKOua7abjn9rjSaMuN
8+o4ManWsvEQxavvMp/e8BLT1RYQ59p6eFAqbk/mXCJFtVTiLmLNopOD3I4P0nYQBeJdutgSswVu
EBXyYzgQ/4UlladFmi1hV/FLGYW4xFLav4gseDMBcd8Ue2x/Qgdm5RXp9uQvc1ftDLVWTrPljNwM
gz+ZjXJup/hauhNZltQvCTFWTBapVWofspylbd7lAPWoLUeHfNTr/bz5fqqZhrqxzHfTNhR/rIo2
yMidYdRTsk931S6FoOY2rQn8i3FIdy5j2gew39VngFYvuJ/Za4qy3GWbcyn53wdlsWB6q+xZoqW+
phZ8SgILbBZbTX19HstJEwwjuYIYs9b2Au3a3tettnzX8ubYE7dMiqD6Xtdd/vrU1Wiu+v48lKuN
twxVxG1Eo1ps4VWdFPUtRRfLTKicNWqXt+eDkRA1sDORCqkA8GNCjeoOBlAWrzfyoZfbakdUUVrj
+/MQXWG2sGV6G+tFfyFU6fA8M8+zxX6SvWvOzR+vy6HdbDSCtamHDSwO50GZ37IFdG9JPy116Lk8
/+fzocl+pKqmv0a5CThmEe5BbZ3uEpFufXn+ZCrdxZqLW2vl6un5zohQqDIAiPUt0fxWMmG+yaGl
G1gng1eybrwaKcvszb6nmPl8TUZ8ORond5R1dDLc1T5PmBAOSlNnr41Qon0z0Wa39Yb4byJgvNEt
eXXnFBiGxJDSxYU58SNPfhjWonxrxQomsnKNMGum6AO1w7mYwXGWZfMQehddO0Pv8P+SvFCWNMin
9DdqFqI8we3vVn6qp+5KRd4yqFS5r2Imr4HtQ//GJgssdraWPycnehgaUbiaoypeb4wnpSv1SzZS
s28xxtxznTtL6enw9NtTd6mOzSiMe2Rn+8Qc+ltB7WfHqjD3sOcuXxN9om49tdPFlkn2RSm+u10O
PphoAXQxBQxJWUz7eIonP67t7IylUFWl9Uu2JlSgLEL6uU4l30lnEAW6hS0O1uuymvklBgEnYITv
NGXE9G9ncACiqffmfk79YRKoZ9L5jjBf/6NLe2fQhvk1Jws1boV7K80UQrfrpvTs3soC4N1/aKRc
Y7PVf9UTsQYCKWwnKWpBdhqS5OqQ7XNdW7FryoKGP84jEsdk/qJ0LlSJIZ3OptXa3jNevmleVvZ6
NPm13H9eJi2xlXNWvBkALQ/57HakE1XJ9Rl5lQuNDJEHNf/adxFuXzqq8Zc86XKfcIXvFjEbR93u
8mlHSChiNIpooNX5eMclJ9FVs7sFrHSAi/4xTcUCPglcjV7KYDYaGrqUo+BxG38SVQsoJdk/rKEl
AX0pdW+lduA9r+w4BEqCvLrX9A9q5FM5PQgP8cu10N5q6sRzGpmfHQa1GzCgeBfZk/mZaBriqXGk
E220arCqusNkjSm9NDp8LVIl866KzBetprrpJtP7QAdo98zNa7N1fGeFeUdjZN7cRYH8zle412s7
piCQjx48NAIZHjkDSLJrsupqx8n0Y1Y1THWlbD/0ii5aVxEQoxcjs6JhMMfEXMG9CAUUol/1dkX2
Ukx3C5YLa5c6B+5TZYgL8vjdEGiHSXu2fhnsFqh8J/90HdNU2VcRS8PcoXs3QYwb1eKkxFV6rebW
9ddekGtc8ldoCDQG28RzWZv9CzYO84pbFlOM7F/qOB9eZBmBJibTAUZLNfsuijdqrR0O9A6m1V/r
qlwWBBgojKVR0TsplPJuqbFD524RUOsxRTwfRKw28IeGZb84CMP0bqR2wnnK3Kx+i7e7ZwVoli2F
TcOwiFkzo2522jK54kLDeBhlzWuM0iVuZHHJnqZZWxsNrxZk/JQuogptMnHhtPQrJie+5voSX6dp
RqS7LjhN3b6+9UMy7hyt0t8HE+XHlsD6fDAEKGByBZpDmbrqLtosiks2ZK/Tqn2p5ykO16zv/XHr
hQpJ8y6d8QVqPSuKp58DI23udQPbakbzr+1kGl8MO669JrVVQkP6KXSKw98RQBsifJIr4LdkTOoz
xR60C9K4Zes6e1pHCfNpvCrUeGXTUR6cZqyvz0PPh9FRwwLu2QXCcX6qDPmzJ9WGah8dLSdOT1XF
OEjl5Kyj4ycWZ2mj86KwCYx0KfejU4zDzl7n2qPDwqpEm3PErKQtJ1ZUnDtAZT6X1PClSGNUSsT3
ZtL4Nkrrx1+fcakp8KgMGNSOYs1X3TTv1oarfj4wkMd7TI5KOCA3DBOLBNWlyDfSLZrTzKEhsCUK
UKwKyiU3bnqRoCTM1OxQa0vdYC11KdkDbvCtdGSbEy2WG7pGdvmbGOBaE02zpxVTXfiuWqdabs8H
uBiUgUx8Z83y76FZqhiqJtbhrPh8u1i676bRrGRKWeW1QAJ64XMtD4+MSxM2UkN0pEo2fle7BsZF
pLXBFNcEA3pai3hUGkLxucS06mRGC36ebggyFDUmKXFXQXf/Gk9VcX0+ff5E90RBaamF/x2SWE08
TD7G5iBQL7MhxUUOxr8PCrCS3ZzY1YEAvUXu7H7Tv85qu5z6PANY71SXZntQld4JTMV5fR6ycEb8
Pf786d9jWuC4OXVnNWOerIoYUYzjlbrZAoGqe4Tv5tjSmub5oNTqzioihGFd6/2HvXty7lyXoX2s
YUVsJLznw/MVQK2Sa83rn4f0ruqPUx0jyt+ySRrM/3lqAoDZnmnYzby6tgF7Qrt9AMUpSYV4cdhB
/gfEZ/Yz9m6nwOrbsPr59oqIV4zYygnBcOuwaFhyNFrJ+m4q7G+pRkEH9UIFaKUiGdwtGjgb/APY
WZVog/K31SlGIBPRXsalQ5M3J8VLbHcXhDl22GmUu1SWko8+V8Vj2hbUTjOMp3U7pid1tTnd45zW
ZEz5DGEc26SV+qdltsVFz6drQkTj3ehV54hcEmTAiMw8njU/7ldYazprR+lk49FO6GY9jyVO0Vyg
zV+fK9hcbdVL3uncxGL5hdVaQpufY005VFYzXzMt+8RJYBD/Ffms76mJIHv3ptlw+r1hfI7z3L9P
0JDpSw0q3tQcHDC1kbOddsrdFOO8UyND/pNm62sXi+HDXY0yNH5qudmFYLC0l26xKwrfnfFFZM5X
mzno5PRd7RlDUx0WyV4URZL+4ZIi9T9PU8+o5/JmQ0MZynq8PX1urur6Jgz8v4ZZkVa/M5Vq9rpG
WKmS8l0r6NURlbUoDDea3GerZIhnI42a2smRw2vaju00pRMWO5/kkLNfEhqMX3R4rGBLADpcF5te
p7/asF8OlMx6KpksGAq9Wj/Kcafh4ttNZuX+HNxsz+bQ+AOx5iU3pvkb+ul1T/oIi9RJ0mWW2Xgq
GlldI8PlI2X2eNKba50ypFNU0TndYM45AOMK2McJMUa3Mwme+NDWe9VM6/vTss2TxNA+dbuIXosy
QuFIbl7Yot/5TJfsWmyVoKiW9ilNRfZA+tjvZp0dOa1rtA/OGy1ou9KXv2/mRvelUZ2AnR3xzHNl
+lpVNTel7YpwSq0Ie0dJw1mIPMQr39wK1Ol+77rpY60onCZypT5duwDLm+ZNGR3trpMN9UFE4u75
t+XgngcNnKmUrGef/OmhrZRgnfLWf9Kp8/w7UlvtkC+UXW0hNih6lWsv6npFg5XuW5d+jr1FjP0X
JxXHKy0cF4kjHHH4Ahq4ShOqVpgx34WEvM5n9HQamkHZnlv4xl4bI0kWbg4hYjvWuU3T7LIRw1GX
vdV93J7/e3CwFPx9qoLA2SlliYR1e0kju3THJsM4TBCOakCzJKWKEo/MX/5dnWoHJ3Gm83NWiIm5
O7V9d6m3iUK0AzhvZVFfpjkuQ3OL1G7Vib4PISXsEPDY2tsxtenwqQhwRHb09rTVDzDD9jNQvFtU
zuo5V04LK7FQM60qkGbufJE24Qx6Txy84SutiDxqsnXwDO1qtLH064lXPi+dgjbwPlGQVluCsiV4
83NXj/8+WE4Rnc2u9A26BsRj2z0av74hgpSAYBLn6k5SrjcJ06UuT2Ht060HJXuHAVEezdWocD+l
2W3UzUOFe+Z1VbP+tRVGehv+z6HV7Y52wxUxWvXNWKfoNVPy6FW31zg05pgUhe3Y84Ev/l1bWXsp
lVH46bZ5yrcHO2nHo8hRmyhA1+9mtIpz64p/eVELOsDOuT3hhGwO5r+HlxzNuJRoDTPqO4tVg/WM
RTMH2JCZ6+sV46tMTTyVUzWFq4C9iKGkfaNz93AcGkuqQ2mn3sbHzqWCPZF5ep17+3eRtMUXulAl
cTNpeVf0zX5hRynFwfT3ik4lNGwtfYWNgatKTesfjfsucgxIgMdf+skt3yNFsoNlmkWgplev2qZ0
VCfj2jdV+Jfe0NigpntFB7RSFu4Z6V5NpyvXmy203dgnm1ZWuLH+weawO0cGd59kLWP3mvWrp1MJ
CaD6Zx3cs4qJlGo2MG26N+lXe6Q0WrXrO+PxhIhM/CGJNvvK/8NarMSmEVoFya5zoj94BysU1pZr
nFtIDaO++p2gF2x3E+Pr2SL7fBwQRjyfsfgpg7WwfkQbDKbcIgt0XDUkJZCGl2wxBs9jrY1vrurS
hxp/E11cPpJEjm+ZTCZPQCQ9PJ+ubuUgE0pe2Q24kEm+NG28/D+6zmM5Vibcsk9EBJ5kCuWrVPJ2
QsgdEm8S//S90H+776gnCknHSqLS7G/vtfcMsAcM/WszbW7f0xTdP7hSNLepY5VB7onuTN5CMSWB
o2OnyPh/38i/N/M8lBvfFnOQKQTovytgBA+EEJommIJ0eYw6u16WfQupyZwAnjtTdIwnCSTt7xdQ
kKDDyIpsQRYtcHB5L21q/W6SCZ9r4jfpVu7B43Z1qhriRZWEgCna5Bc7+dMfY63JXJpcO4OXXAQF
FOOqthFVOVB1B0PsLxLOJkDdT91o7baqH9zO0O9UknI71dXl76PJMfC69VDfrGE0ttCJ4IdYQ3ln
EhonPUP+u1n69iDmoQ3xUrGR0+d6MbOuvTiiDcGHeneOLcXd1Hp7e67Vzd+n/t7AIcErXkPRiaLS
ubTN8oy6TARJzqAkl0qe4mEUhyltxhtPtMVO6vqISJ6xU2dF+tKX/ipNRHD86/62rZS6twsGBWVB
ebsr52jTxkoCIyyiraPXzn3uW/FGNZH2DIl/Dgx/ND9KpKF0dr3fkWbZdIKlY8y1fHBSvOF1kf2L
h9W7Uo0f4wDn03TL/tnNORlGamBjE/D2ZW4eYq6/J1qhyv3UDTZn5bHcV4QD/3tvWT8n11+NJ8e+
+f/+vqqip34xDsRNrFejXR5Q3Er6zRm2xTVR/zizEy749ULynGKwuDaWx6ro/+c9+f8+9/er//v7
KkqnTpVLcvPvtyzrX/Dfe/OQPtj0iQ2l/AcDnc1bN/VhO7eo7HVbZQ+jFbFUJE23g775mTS2c/4D
wjA1cC6MDx9Ho2Ycjmdp0+cctCuyPoe/JYcqRZI3kbBwdLn1I5mwpWrbG99BAv0r3v770Fs/7FZw
AXYHjqxZMm2GiNyE5AbzpvV8lWmLSW5kx3yLnce2F86xWYN6GoeIbDMN1XjWpljvN5HRYG/7IzH9
vZlQs1ukvSrR8lO5JP/+tEQiwo2XKbyOKMaZO68xICffAhLY/Sfp5SYzQKvsbloIRR+Lo3zsrqn1
WExq2UpRWDda0feAYEYPK5vor3k1kvjtR/2pbno90CsRfbZYc6NIPjKyqZ47g1wtjT7RY2u0nDsr
hqW9yJyz0ivsWayLj3KSJjnQbnih/OQlv9UKJ37XurKiV9LuN38fjg1f9dB2xnUih/loOs4N+rXc
AYCnDGpOl91gDPO+ztrm3TCjLXv6/DzOLmX1Pqo87an1e9FKqJFuvzAQ8o1No0tCrrnj0jczLbvF
MKiC7Ab3siCWDoGtk1HQ43pndVB+nPVNAzAs6KqMiECtvJu81iA452YtdzZNK7dxNjEVdKpjQ98t
h1aBecmtAbyWaGP7/wTN1nOD2ERUtoYcL8cqStsRmZey1djXV8Xaocfj0PsZM3CZz/vRYKLwP8qe
DfVpspjyJY7PirvKfeNiRdtBzTirQ7NTdLyNXXOG9dKc+TJ8Ef6921a23JtKM2nfcc2EHAMKMjci
dcGz81yOvb7/+9Tfm/9Vlk1L9jv8wXFQc95uAjps9HM6esTBo04/Dz+Wn/ZrIejQUMnKZ/5+w98b
nMXzXxkD2hy1HRYDNgaMVmKwEXdAwvJC6wO3WKPSxfquL4R1+ft4jLlXFLi5F9E7B1/36ZbHJ78Z
xty8YZUTASK9s40zK1lDHzaAHq99zOhVlNFaYJka5R0f/SdiOdAn14+yqVD3syi6HS0Y9kabB4QX
CG3/KfHgAYpdm4psp9ZrUS9R4f9+tdUFfKv1V//70GTG4OfxsPdXThN5q9DzqAmmDl7d/31KaXVo
52l9+/fRH31j/V2pOeGsbRdAsVl6lQZTsTHu5XsWNfmG0avNjcHv36iDg2mi7qbM/Mpj08EdrA+M
rTWd0XiXHTn7lpvZnPUXuxlIpPmjwSto/VWE78AjUEAgdDylpZa8RYvLnUwTT2D7qlsdSSf47/Mu
fwhHH8J1vP3vm6SpCt7++vHff1jMhoe1Hx2h0Ynzp7H2f3/j38dKT7ag/jSOrrp7+XvjxNH/vPe/
n2studEhLu0WTG/YCmz8Pa3NwdEg3qQ+mr7YwRIPpwRENsssL5cZiaFifqV7piRNjfjpl3vdQE8u
9SQgCfzi03glEqPear2/BOVynFqO3zHdmX03YtFQXJYNmikzE0gU+u9Oad+cL5l+drBfovZc2emu
UMseU5LaLq1x12t9EtgtMSh/UiJ0RXPta4sCQ5EGjiwvFrXJ5B2bVzh2WM+iwyqoY7HhiofHydes
W7Z+Eqec3lmEjbz+JFqlLrppMlRqzOc+Bd6m1T1DxAqhBPuuH0UMr+W9sFlu4DoxoSJCo2PCrWjv
9crsk6TMA4PknRktVAaiK3htuuofON/x3E7+eClMcpGFKB8cH6tLnDg3Dp5CflzMZ5Kq474F7Tly
0WEkKn0hnnXwXbzaxKMspotMUS2i0U8DhT84YakJ2sZ/j6r2mHTG87qWQCL1N0VXvboTLKchK+8d
Hj/HssMi+1JlfDfF/df6I03pOJWyIhyu4ypiAhgHb53L63l00TLmxbumo0b2A5L3LHyGrARgMyJ7
fhq9LIPxlJc0vUGb2XjZxAHRlV9mM7yxnpWBoU33ZKOrfUFVfM/8urHNX0u6P1r1VsXzHBRNT0ax
eWijlLyVCpH3fsaq/2m0/FK3XCz9hUSEgPvPv7RzY+QULTuqIeVhyukERnkKWo7agemY1sZixG1j
b8xWGoZGkk217mnM03CNPEfMw/N22evZiOG5VbvCzR+qxXqMSveKZpaGLtpV0xD86qbkqWnN18Sf
4q1hz6fBw0bdrQ+3V7h3ZqkFTZwXOwskYTr2u2TUb0U63fq+dZtXClfV2IQCrXYmXYBZh6yFeGEC
J+buUw3+b21TrR1ht51JfRmeTuWmxfiU8EIfW19CIwsZl7vGmjXSyWsvl1GLwIzamUNgd2gmKphj
/dORuCpxV7LNGXEQT/lPbII7arr4Dn2sx3XTbGU6vNWOeDV9ingcJz8zSqbxXqRHo+5OGivrNi1m
fExc2abVj1ZHflD3fbyp0QKqGg+1qPdx48YbL2ajXHTjXK1Y97zZ2nO+96cCjsjkE29Jir3EaB8M
TnXPeeOSROh8bdcRVsgWFajWuSETSREEaLFNuuEo2q3elcFE0qzvOiOnr4VO+FlBl0BiC53KFud4
GSEZuaQ73YxUj8FPrTTxVblQ/xye9arBzjfFv7Wzi7BNb9g9YAJ3BSsbMxGYXideyzWLB5cW1Tzo
Iml2dVZxvvdJ6/pDOBaEtnHGEHvPU9AHXoIyml/4r7H8rBPADENm3cVY9Ft5Iqt+n7bed56oZJMs
Pp0+/M0lklq5/Ph42HBYkEiW0BAUgvquxyscuO3WyrhSziQZTSLMk3Gg2DGH+aAbIeRrqyluozq2
wspTr5ps6SGOnlfMw4ifsRyqMlwM7VdztbcSE0oV44ly29OMWNa3p35yz5VTHsGl5HTDxkwvC80N
2tJ+dzJWw9ycv2IRUZSh6U5AxqDZGpKruWfTxRjpGl/cwobrx/sE7YrTL8Lkkg17K9UwYrgdi+qs
Hpu8e+Xw9Evw8MGT0Q8n372odHZ8gvH2ZHZcglp/436Rj3qAkv6skeZqh3/Il9yxNMfAakKwJJWU
cGC1MTUcS3FM9Ddbi3qtah13qI++7bPdWPND0RszaBODL1AupBSzL7tQn7MPIYRQtdNrGJWM+oMw
Ls/CkOMWsY0jUM991f44XmGEZZHcR7bcday+noujM5Ni3plus7HsrrswuvrsPTC1Qp7LZs53c4bV
cCifhiX7ieuO6bWrXq3M6pEIrF/AEE5YEsidZtKSfnuIl8W4GYrpUQ6KIDFUmNE6+JkqgjlyrW1K
uwtczinUvZYdm+gpvDstzKOpDJJInv0MGyD8CsuF11g6v9o0v+JkRy81+B0CuF2jJCURQ3RblP1x
6TmsxozTB/wc2rhsI4SnzN7kV78S770FVYVh3y1HzpPlObgMITYECH9PRsTfSaslsNE8CnXQBCI1
fwwDU5Yk7G6ucnmTTs9rc/dpjJmPlykpjhiHJzivzjetUFgG3omh5ay7eN90NWGqabtnzZdbUOEi
yO3uPIv+qXdDlTFJnKz6uSnnmGhUujc8ypspgNMDC8yycH1nq8kAMswQ2lSNeb35IxR+XcECRER5
Cmd4TQH794smutvWEP/iIrKDviwgOzkWXP/IMgiJDndDPv4bEcqFzbIp8+KNo8YLT0+/M632fsbv
R2uvTka9/zVRMcPaGEnbZXUo9BwrZo6Tj2nTCUP9zZhE1xLvZd7iNDWqk+YOcN7aeUMo/NfMNbUZ
q4LtX9tJzht5SfgqsgBBcR64HeNtMgEpapqSS5n6sJnKB1lvvEAeLMKKF0Ywdf2XrhaGqtF8aemS
iXsCw56oW6x7UEF3vQ9QEa9WezVKOhcLeoO83H3wNNlfyz4qtzMKbADWjSwykVkIUJDNPYEJ2AHd
xbkHtw62DxAiMUzdJafxxiWonmbTgmzXPw0YIo6YtcbF5v/glzQ2FSTBW2QCmWAucxb/lccTxqh1
ME3TC7saaSlN9NesT9INdkzGsPXIvUGfyefJBXs1mIjOlBTQCBl0XkT/LwOvJ9SazeiY8urlzbdc
CXql5uN9U8s1/ePprW8Y5ix7DBkdjaetukJTEpx5r/pUfo9qap9i5wqaSk+B3By6DtEiLbRvQFdF
XPWIbwtEoYrNPGks7ri6zzWqkyk3h2xnLPVP6af1ndlRJLqkFdYaiAKqKjcM5BNmyHzzhgRLLPgt
V/af/mQzqWldhpTbpBvHq9nwhFruzIJb+2dMR2AwWFSznHOg8tOTiqy7wmM9FnV+yDB6J1axU7VD
f5cjU7gy2Pn7qHtocbcQwKqyHdHfKJiq/Ctn5TYd8EmlOx4c29P3ert8Kdn8ipkAiMmtOKh9Y2Uk
kf7MpInwLrsG817O4wxUS0lvPsdszrIbP7nOEfyOIMR1ynm2ReduazPHIAsGeIy1J+j+9J2JhjNA
/5NjcQikftPmEuiao94npf20mMbj2ipDCl7Olpcmt8Mx8TV270lwr+nQk8dhek0TwQbgm/PGGpK7
Tln/oKnllIVn/qoKqmXnZ4mJT7Bllx+xKw+Ji97OAmFDwvF881Bys4nmwt0pwUE913dFnTzGjbYX
MSSKappaCGhemOhkB4ehXE4zZnBcRYAYK90OjYYpyBLjTeJZB1jHV4yzPfSHhRniIr5Be9F7qnUV
NDpMtLUeia2a5IeWjKv7ejNFS+Bp43At0uU617XaahoGBA4btW26u7rm7wbi/Cn4c8My6afcq+6m
mtRy2dzTN/ejc0LrFu/TqY0f19Zva7JIRKJ39cQp2Jm5VrfaBcvcqhjHmDJKW8LpPjHIOUjki02V
Fph74nLYFnIQBz8SL1TsaiHHtTur42i6uPWPnBG4Tb+FTYLOIXdC9Ce/B5tkFNGnU2hLMGr/5mSJ
trrqbgF3V2twgRNplFZhM3jDs00MdUzn1xLZBJAyjOO++aylHDbRcGNLp9xNXWDh/dgbGsZkZ0IM
z2LcOjoPt2UyOTAR+gO7QaMz65lO1OjWVtQxJ7y0Am0dcroV53kHwJ2s7v26m856VlwMGbMFi+EV
XsJujl2YS7RpBa2TC3AI+DnL6WX0SwrEsmZBRjAwQ7rURrt2+iqd5gIv0draeesAsWom0hMEfQ3+
7Upx4nWsozvWcD5rcOe6H5aTisKe62LY5OIl2ZYdegTJiBifx9mR/JN1z0iitykDnjwAyoOBRuq1
5DwcCmy2ps0+B9eIjK67kNFMgFdkikTFcHQqHMqVwyLLEkkeABJUZ5mMgciJDwPXMvDca4oHO603
A/loyuRS6VYbKmvY1al7TpD9T0XFV6wl9FWsbsi4WtCJWK63In5mmghaNiNVKqgRmaQTyNhWZ2xp
XPdMbr9eVm71JvW4Q0Mz1vtmF9W2BeZHv02X5GbxTO9QesUYoNPt2p5AN1omdsSBm/DAsd/Tm/po
kmcLOgexDm/CZcSqjsp9444VNnnFKlb4yWZmXbtnr8ahC3sksjirxgrxkLnvGAwNoWAPzfooZp5k
p8M77kuYbThDvbC9G3SIhNx2K+aSXPZ49Pp7VhzsKYruEBPDrcnpqugOcCzANPfRBwDAyXS+DBSi
UO+m9m5Z4PO6Llx5tzLfuaAAc8/J81ZNtMMlpAV933Ld78pPpS/Tds44+PcFyqFlH83c8QmiwZJS
PhOoPG3uJqf+oVt3rGo6SORE+qVgsqPh+cpd19iCguWx0FDNp26qg04zSTgBYtDW81k5dvlGh8to
CPfTZgHbDbF9zmiHNJw22+uae7VqrTlZGHlHkz8FUcnlfzSwsAIXyjz9kODn5ZztBmnv6SG0kL1B
dVo4GvFbzCBn0xUCbVYvXkFEP3mDfXV6LkNwaNB5nb2L2hj4GUjh3K9IjunGa55PZCMcDHh+OnFn
WE9F0KsoScBLbMUokhjjNazobOkvzBYfKeort/BZSBgsuJcpLzpH8b909m4iiK6y82lcpncqLTnX
QZ6tCacZ+Lch7SWLutGs4p+YUgLCBYdcNIc3nOi3uLLaLcdU2us91kxekQQaMkkwKZasw4dI54Gp
BvsX7sZxbhkh1HPHrIKX8DDAbBlgIlW87Ldda5mBo8djqE8M3RCeGduYAMqc/N4hTaEmBwOhJ35y
k40y9m5VbYNyE8cq9sla1TgMJ4+41HJb2uLBK/MLWbUSADOeI0/ClRIvrPa2y2QqVT3jSIun0rB9
etnJJGXX3jdfxai7DEyTCyPEYzY3BBqVjSXM/Kba5jvxoFhK7Zx4NlxI0WCjL6/+QLoGYYYXE4Z1
Yhxw922KqaLoy8OTBpAOzvRo/NbrPxeT6g66JH/PdMiOumIJ7Rnfc3YwPoU3k8WO/jnG4PM8jcfU
5V46dOAcucZ/5kn3OLbzXuGIY6jKIZ27xt5W7osqDM4Qvc1rAjygT2JZWL12MG23QoMgIyi8j9or
KLP256PnTRDtCyLJvp1gfJneConK5BUVU9YOfnZZmzciTxiOqDziGP0vpgxrNqzi4e9NyjxhH+M4
DP8+VNy0yOoIjLyz3xw5XO4LAUpIZoTqwILEu7gYjNPC//HUzKBnUmfG88pKSnh+5exM8AVyeZJF
dtvoRXfsBnlbycI/QLF7qldzaaZ943XnqsQegUbORCJKD/lSL2HXTT6XQIsut8IvNjrRdBBxy8a3
9Nfaq7VrObPhJnp80WfCe5pOMN2H+jXMTrZVBpms2GfEb8TthZyyHkDy7Wm99t7d+gKS5s2m5ngj
6iKYUJWOTFKe8qT4nhCkhm56hL1dH6Rutpz0R/pgy+TRR4Xd+jCplrHeQylhL5s4jCAwvxd28Zhb
zdlRJpl4cNu9ZCpQecWttnbvjcvb4Im9m6dX2wcAk7ZkJy1BmDArsclw/mWdat6SvLoDxLWx8xcD
j+PNQvTd0mijnXFYsvP4WLLaU66AySbMLvIJNJjnQXIRg6c2hiSuMJA16j0rbKEzLqLkhN0XJ+wH
V6GVXIb1eBvxw28UYZWoXEFTaHWmByuHhiiG6GlE8EOa021TVR+1mX1qrXPWsEft1DIB8ed/gmE2
ruM9s7K1Ss22NvroYRNJh9DyhjLsKvHamIQbTQvMb4UpFPYiWlzxWGDVP3uTB0aDxxvugdecvXbp
dusX1XuFszMRzCKjuC/MNGJgn361lE1gUs9byKRj8jaVoG7WQkOSLIgNfHOIuiXcZKinYLgzXoRO
nDalfhOR4WG10uUKZ5JTJkzA5UdsmVuWgFNaFCuorpKbWIOJ2JusSSYhka7ubKKEktyhDlR8qBEc
fXv4GIghZ7XCOWa4n30Uf3I5fkxUf5NV/VWNZVhZLUnDEsT0YgyvQuYfPQUIQV2iIYxtfDSd+HGI
1TG15++FCp5NM5rXmM2UpXQwQw8mGd0dg4ifLPCQeqk9FQ67ibamH0frIc1uKRCQQUu1OUp4f7Eq
wMrylgTrWSV0BkYl437rC8c9ZAu0s+3ACC6jNXA2zE+eejCg/nBSTX7E7jSFQNevc7KPvT7eoZbX
m0SQ6FSd+dMkcgdb8cQYAmU0p91p4SLQWMYWItnvnCJI6C03gpgfdF+0TmAXriLoZp+xiz/6qbMh
l4JmYg/3Y9N+4aE8YSfVg6GktMtE9ysjdWPoJMnXLKvApo9jm2W4Gf0XRgO7eFTfquaknrTNhecH
TT6+aC1zVdUZ73KJctJyfiB4Utv+apjDUSwJCb6U73ZrjJiFCaDqYwKcl5156JwvvZ7fGjEdRvpY
N137WsynHNAnavKMJzu+iVhZXOk+Oo750umAXHv1ErvRZ/0zz9bjFLkbjlMXOwL/yGuEV68F/9Ub
LotM7ubUzqmW654aUUCsVmuh8PwGdRWKGLlOKApounGHO8e49HyzGnvb/EYyvgftdtdXrAflej20
GVoIthzand0wguDABGwja5yKa2wmduynyln4NnRi2TrrA5ISlJwa4y3lwr3xeuMe6ItHm1oL0rzR
+EZYLxDHP+z3tnV3ySRxx3J8C8xqeHcakGoZiVDj3EXsPz7y7cqL45JKnL2M+6dkNF6n7LWXP1Av
7h0zi4K7tLX3Kp6gOfrTM3jkY7mgCxMjChTmErueuXWyHmCATbkUat2Lo7OLyWT+knjKdg7z060x
jxdK4GFoO0QC0N0wBnI6au3P2mrpX/HqkCI5JC1jOveZ81KTjsTBecOdcwj6trxGmvqHqWmXztmn
a4IK8PsPcaekf+is6VZH8G+Exqs25u49Cw1uTgVuZe4/hzn5Qc104BrWP4tf8MyQWyNpcoit+WNi
od0vfI/pES6n5YcZscc9AiGytJrDYK33b8X4NiugLJZRfpHJT0a300bTID3bUcswxwZN5CJmlgi8
JgXJYBcjLaj1AqznDimex6YrAye3OIDmHk2Nlc+3zhqr3VyO4Jmab6PmpCpZZ+TsH/Jx+ZLaQHLJ
SXYq5hZYlNcGxRzn5PdUi5NRYnpFGYBtDZqy4qeLhARBcua2TLAseUZbuCpvDyc380eM+wKqmppN
lCZ0AV+gnehY5Mjt9W9OClMQaGKrMnZCuI5IEHsb1sd2yOEC9vMxGnqLHYOotq+YHfbaq17In4JV
IfQt/82rbM7zCsBjRbg3HhI/JBsYQleqURoPVtffGgNBd/QyjytYnO+NbdOYhDdb4sbNd7xaTUt0
PPJeuLsrVmRZmgQ70pMtprfcBAyANmCvjJmxZhWMa4x2x1QiSpLBK4gPzAknPc7PTS2tLSRGlnOO
cp3pn/jBElG4UWtdWNvvHZkgzFqn0ik3iSY0noK/tSU9syVMYYVnOfCoCqYJ+AG081s/pBFACQYh
o3Pv6/qwiaPhQe+rctcX/nNkj8/YRsmTlCNWInm2TOc2MZgI6PjlOLp0QebYF2ptbgwv2pASJdm+
cHSPcNbsi+Sh0fQny6olfnv/PR44pEB3uFnS4iZBQQy8xKHR1nwUfaCUKsOCzP6OyhZyd9QWVNK3
wUIuHzRthbBVeVi7b1Ttd4IO96NEaTQKsm6z5n771Q+Ws7cSAY6rMJ+LtJ2tlvXECuxErygPagky
+tI5lR3fLr94biu8I2nu31rEpLWiPnLPedP9QgUVR6RwcFqu5fl4sByEf19P92gHGEqdbiMcE9hn
xjAFq6bBiTBMsChtUtN4AIjrhyaE+bErj24KRsOnmKos9U+IVnCevdUpzhLl5gimkbHcJ1QOhRx1
IcgIkIVO+8skAi5HZv3rE0kKC9SLhOfUtcyEa232ty4RBM5XQAFmD3sknrEUF1S0LebukRcUBBJp
fdk0h5vcBc8NyI9ywWwjtB25MxYufHRawyJsE2Zl8ETcQHv0qD/B57Gz1LlKurcqZcIcT1HYZc6r
0/Q37RSzCZFUC+RU3Dijfe0NTMpR3QBG8bilRY161qdT6k4fTL72g2Ich2SekyD05+RfbicIW7Ie
KTIprgykLvE0Po1QTDgYrHSlFP6dbn62iBhaR+438aAkknUPm5LsuJ2emWQlQctRWHQls4c6em5s
jy4cUKNGy3S1tTVA+kP9oVvVCXHtYW5TlpHmHRQ63PEhvltJtAsZPEZ98yad4G2QwPPNU1SoX63w
qF1xbiIqk7tMhLoTwyotmH9EEvW1rLlzNmRiJJBD15qCtMqO/eR8MkITrX+TGE0eulnTAL4YmtCT
8ZdJnzWXG/ZejRiwHPYY5sbQK/zbFDzTXozjl4eC7sbpXTxN9dHr75ilLOGyjrQcwoZIBuPWnMbn
yIEn61brcStX53aLqPXrQSnklk1Vl5uzIDKfYeFZGFYCrjQbHh+3eY1lSs2WY9+PSC4E3j9NMW18
vw9zMUzXxSm7QDenbzc2lsB3uSxHbvnCsewl4xjj+twIfOK/mL9dGocH7M6RV1Lo7e4aDGS4KTBl
SG9BeSm/kMSvufVMbCYOBVP6gDvev8FuL2ZR7Lu+Aj9rdt5GNlg7MxwKS9rfOlq1r9Lk4qbkWMuZ
H3eX3aA//dTsQQGyPtmI13IZxLEvIC7qeoGVJKYyEPm5RYoKK1071CnCpxIsHJIRuA/UY4Sahebl
noccS8LYf7AlJ7iU28BkO11GrD/Kbp/Q252D4ygsfFl/iX6iZRT3BXKm2z1xt3YVLlQ6iVboIgyY
gj2wfBzTsSAYSLx5MJmolQYaNri9hdfhmMBissC1gCbwYw/YSgbHf1CvtoavKCfQjzSbJxdeVj1B
uY3NQyPUcOMVzY4tyNxxIdusEpKtGBtV8XBeJF5OYU2o3Lr/oKR+TJ0+P7R+/2yaDa8qk/MAd9Bf
/PhPYsGA4PYx7JGUXaKLcdDkgmeiQ4AZXkFWcxxweZlKyO9rqfo1wi8C6unYzt2e6ybmqmnbcsDk
ICtfqceiQ93l8Gvj+ezgBgZlkg3crlxAqDJ9H3xZYiEo43UC/yF60jWo8Jbf3bn80Je8fuXmS2HP
MpzGVPzGsz4GHSUYBeSdIK+qx9m/GGp2KTjByCz8/DCQJUhmvo2TJ5KPdNAm2sMR9bOGY2U3ljtk
tiqiV2M62IkN0qVHq4ivQ+9dWKtYOLOB0hDtbMz5S1pnCCP1Kyez/pjr45s+4h4jUe5l57ZG9HOi
HmGPtG4EyLClcfk6gVlLkmTnQZIMjDFbW2g4cyQCCW4puf8EXaMdHd/fm8vobPN4xbL29X0fFZe2
1GnsQsWCJ8ONGKvD0GV8IfSRMqxVC2qc91sJOpTq0k23su/vO6H4y7hm4e3JDavf1As+YQdxf09P
2iOoYGgyiYZNAttRoVcPC7bFcLCLJ31IjmNsoYOCU2mWX7sBcZrmz12RffeJ+d4JXmwi156lQpZd
uunDjp0P3wTcmo4utIMZ55iqxsBy8sO33WqAtmnfzWsTMjnte8WM3on6zvWaEz1XMt9YaC/meso9
/h2V6JDp4wsyUeDVvG7i/ClZ2o/5U29HRDZtk7p7vfIMZu7qyDHfo5AL9RDEFTZvQUCxwcwGb4IR
89aLCeyBCNmNIECq+R4P0asRm9/V3D8tC2pl6eQvrZ8+dUqRmhUBd4ZiSk8j2/Sse9elyd/1HBOS
Y+RA9iZQ5HX9TFCAIYC9F11h7x3aVhYmbb2beHtnHs92Ym0NIjB7oJcXzdK+Y7ec6E6gx4wpJOvE
SG5yVT6Jk+KgHrkvb/oW0LsAqD9GoGOjDhKSweEfMi+GkbzYMPq865J62zbuZ2l5R9Nv/jV5dRXK
mwJVMG6i/51LdVg3Kfy5zIWixZi1prqniacjucw7DtfwvmnI0fX6luMMPKgOXQbXMuIdu/JIqZmt
wOT5hcWUd7kkBaDTtLlOM68lAmaorAmshfjNx1YcpAaauw+mn5MzZVagqfcDOxrjbLBlHVn7yLK/
ay37yVz7ZwZpl3Ske1yk5u51nMg8eKl532loNGtRgMLHHdC4wVzeWDbFhKHb7eZNPrhW2KnilZMJ
HCtshoiaPbDxnKrWcv0P0+LkTeTOF/8ZAgdnFrnAASoc0hx8C1RFSssTl9aWMEv2iW00YTNRVhAT
VaTu1mDtHQx8LemnJRR9NYkN6aodN2bZb9uhpN5tIeqggbkGHENYkakMR/2N0c13Zl9C7LLGjyWr
nhJ6Rb4I58kDRWyoNpS1suTSUQrIdilZBz1wQ7bOj4TCzRtiQ3E45v6lyqdXS7euve6+V7m+8SLz
X0btMRHW3gtVHPb4YTaGO/ifEZjo9dxkQDhS5dlv5DMhLUL17A+5/NbNbORW/4Y1/Me0EBcw43wW
+fw6jZwhlWTbEEZMfUENLA84WJH/H7rObMlNZeu6T0REAkl3W+qlkkqq3r4h7LJN33cJT/8P0D7b
5zsR/w0hkFSlBiWZa805JqvuWiIKRNwAcvd9qPRnW2qCdXkIrZFVlx8UoLp0JRisKn0Fn4afASWv
VUHO+Yp80Hcxwp6TtOaNFg8BamKfrlBbM4y0SfXW1xhZdK5zFZ2PXvzI6/EQTF6zsc3pSbW0DUVI
ni1SjgLiWk4MPBNoO0aaHyHlhtv1PoVpuRWV6tbCc7ot3u6vtOeKpEn6nhorrQjA6KQDLg37V+RT
a9HyB/1Y3CRvAOaPGR1cj9KxwWxG7v1qFFgrps9SwbUKDOrmTEF+gXVieGDdoXQTMVG/7pCMrKYe
hYIIflQpxX5RuT8nncUskLtbXzHL7axzr+BvFe3UU3qiD4QTRH6fKCX7eQSnxabcHiUG84n2w86M
muskjXAiojAbyUQDQ5xtraZR68ZmYZQ0gPMo6lkilmT8sIwfR0J1jWEGqFCbXtXghlel0X11muNf
avm9aKii24aTMi2ZfjOatGd6V9tGAVOnvBtpfzru5Hvu8JkGNKH7QDcfZOiwsCy3eo5AwQV2Ms7d
A6/RxeMYMRNN3VuYe+PelDmr4XEoN1abgi7Xhx22tHpbaXbCcTfbt1yfN66ffO+NgDCQzKfGCphT
wnB6LpIdiG0VGdOD7wNadKNr1ja/2koUGLbBTo/O+O4piOlKUmOLJRC5AItvZ4SzXqds97RoAUWA
cxZMwhLU1yvUT1MdfmQmem+zFyFhIeKRxbvCihhTjUwZ/cckpvnoPWparD94vfetdYCYpb3607oj
xVhOKg1fgiipVUIfXcFtAQremntVyYo1gYy2OkJ/zm19vtDic4jB5+V1UlAi6B5ZbelhUSB+mmUT
Ab6Ssu0ebShRBo36TUkez7YeqmPcyG8pYA8K8fVZyvRATuqbFtOqMcwtgZ9zgROsnGXo9irU46ey
BaBtUAwJUM/tJmgZD/i2GJCCrZqbMOhM6TDVLb5U50PazLDFwLLRtY09NXFxGwUtVISWBytp/ZuB
9wUxO2QyOwfQ7lXWOtfREaqR8hqWPTLRGDNjPphiKsNHPNd0v4FVPIQJl0pOoUn3eTMitx6ygU6Y
Q9XBKD1QTal6zXXxqzCEv9Nd4jOAoY1cL/nsuoJJ5ESGF+gjEnS1mHZ24/QEl7ACaDRmbyeDUzKJ
4nwjm7E61hLy6bJZdu2yLudcvGeXOjK8aZOmtzVH7Nxv4tyqUakXyHh6DATY7FCl1v3Idgpc/Jq+
xeK9aQvkic0jAjltGwcGbtb50LJBOs6STVonu0P2L+e4nL+bcA7GiZd0HH+c9theV92MDsUBDRh0
uTUjQv/uFjPoyoTTzBVQZceSX2hyvylm2ug4b/zMp/uN8ZJVKkDUZaNF/7m17LozOJUY0RaI3UEr
uN6UGfBAJs/cXDaEQZDvIYurnNm1yZzNE3Nxe6BoSabv3EtdNq2f1/dbmev1+mY5iMmuQcg7PyjV
jYoXNH7P5h9dHdoDLHL1z0bKiEX18GhmoYbRx/jyUgCHDq+QZYa+ciiKMUHwgEb6mqh5EXbPV5Uq
0qbojMisoNraIHr0B5pYtQ2SyhgmggPmT2Z5w8stpjp8CG38JDRr7c2W0ClIgcIdE2zbRxStW9tS
p2z+dnv5VjeIxsIAJd5orxyzKGH4JyZYgEDSpiEcETr+adD41EVE8sXfb2b5tpZNM39vfkukA+Ij
Iny+L+dBNEpv0+nye9ygw89P2m8ZUItQfEi2/jIiZV1nRUV/jrW4qf+iIPqb7DoNrzlG15a/Mmld
cwQ/ha+rmqnP8f98LpL2Gam6++Wzut9Nf5uLluUxCaxaRS9+hvTWwoIft9wcEgPQbZUNDdGJ9tf9
WI9O5353t9wMKrs4Lpshm9nPlY2wYKEJR07rJvzI5hN2Pk0tY3KIeEs+jIaF5/1k+t/zajm5/CTz
txDsHrlG+tXnckq2vQ7ytoD4oqs4RnAVHgIEDrvlI3UXAu/yYat/fxr338e/u3mTIVVFhGHztWag
Ao7LrSKYKNvV9BkRRlASrZr6eN8I759byydGN4F2b00HP6za6ZgycTqOKkHHNG8SS2uRCDIlydHF
sOIGSthXVXRr5w1thW7lQsjZSsdn3ThKogirnOskuKbw5o0xX65RxTSyKetGFaURqSYHK6VnX+kh
WY9DNB7bzDRXnRe2qJnAvdTLhvp+SDv68vfxOjq1B6ONm8Py9OUOI3SJh8gpEyzPWu4ox6jdxxOJ
03qkmyfL9K6+CLxr5Ri0aSkMZzmHSEJDVeMAfTWdrH9aHhH6tXeVZvcdGfgcofSfZ2YdrPCgZLQe
jXRdUna+WZob3OxqEBtKQu392KCr4Ka5OTEvVWGg9WZ32RCHq04m/JnlWcvzsR41TyMXie7fR90f
iscoL7PuEmbR1RWFfYqrTl5JtsSYgC2adXIsr+F8bMwJuM1oeq8nmYawcZiJMxDW35aH/H2cHZ0g
QGpPyx8aJhbHnADTBs0H+l11jUrLuP+T5QG4cCQpiRMLOHySjIL8O2GV7k5LA8JTEUyiCwjRxIvC
p9Ye2ZtUkFf1kFqJdZVad6wm33wc5+cyvltXjQyAVYYZd7ccWzZcfi2mOBQC/h7Txzh9nOeDY1T5
B1WpP9Qio1vpJOO1LDeKutfNhbhpI7+7gLM1rrY9vsSJyE9tG5rX5VA30hV0SIlaa0g9lkPLnTHK
9YNtsBhYji0bzxwbvuz/PqJVrPkCllTSIB7n70PzoYHuVCp6+PNDljtiiyyq1pYff//7chym0UNS
O4SY/PuqPCZflKTpyy+PGOcXn7Vtve1sDTxQ6VRXqMu5a/lP5bypXXi1kuS5fsIA5AaDddULx7oK
RuRVYY8V0kOOgX+yrjDO1UwqpRM2H1s2HqSI05wNDjri7+kVa1Z6saVHw+00UJh6SKrO2WgTkNKq
Jx0SufybsuP4pFDP0xVGPNA59IcVM1HY3sO1rV5kOL3ULfP1yVFrTH8/mjbRrtW8yWsVbkPDD+fS
uX9d7hAFecuGg2zHQkeLo0GlyVmp/rA85H6s9k8Va/7rfS/W9Bs5F6fBkMaOuPRwX2oEbWA3ni7I
Ah6mgviZudMVFcNjUFs/uGK9Nw0RWz7LrFhFKO8b2unJxUKL8aA0PVp7zUDMe72ZIv017g3voajo
xSrdfSsNf98ATG18XjCjxoNV2w+2g5Kk8c4D/qQRp1urgl+lB6sxKp1o3RT2Q0XGTpP53jZK21/+
0B1iHcNYFfn1Q2ck9YNXpF8qIWQUV29uqN92lQpA4IcgN6l62T3p6n75Q3q6uTeDiOgPxNv8os8M
1dZxYrJe8mfOmZp+Bhp5pPz2TyMajgqTLjeXjd26gvnd4Gir5aac95d7rLQALQT5uU2epkYxbCwP
8NLY/+exy36ppzpQU55V/3vLz6fxOGW/yCchbmy5838ee79neYYbN4THZ+JQaRrU9b+Pvv/TDgo1
apr5b/Nu3tOy9bfL8/7rjy/33l/YBLjBaWPiiueXRGHTfKhHQ65H1//Py14e/V9/9v7E2GzLdV1G
eJ/mZ/59vfrf937/l3/fsRfGNZZd7+vvof96Y//7SVlidPeStDC02nwHf5+joIOtMN8B0hzVS2VZ
8Q6Uu1VKdSvKsn/WIuXtg9F3HkgjmBm7EsnqmJfxwYz1/lmKobz1VGPmneVI7NRqV7ohefIRRkp6
1Qcn7dElNIwg57HvxlNZDFdz3HWEdbwrW6sviOkJBI6V8yzTniLE7JM9WVM90gVKRotmaETV1GQZ
PtYe0iMev9bk1D8vt4Ic/S7d5/iEvr2myu51W2FqzbPNCo/yFuAZFho6y67c7l88VKRzvHed6tiw
SqKMdXfwVhNS0t3yrGWjZfk6aeTBrSCk2sTfPRqS7oznWEcr6ZNHi9/yQ6W7JMFYFvXtHD1YKAkU
6j01HSqgE8se6QkTDQS0JnmDUS0APvAUweje5mOOyXm+pRVBfBjoF/n09lyP9lL3nBLW9QLeUyfy
acYVig5THhYMLp3j99IfvoUZb97NWeALgVy0tBr/hCSEKECjdt6z3NnhXiWtLlKEOw3mmZZrsIKu
43xzTfrE9IGzi0xs7abl3udAZ+FbVbqXzEjffdcfv8sYGRDtjRePZcEptYySSmPpXdA/YFQqtHdK
us6tmsbqiSfjU0kp4rAeoMxmTZ9GkGED8ivzw2EEGjUZPXtaTiJ23s1QWx20gzv7rTWaseciJeqO
AJmK8kmbAK/sTtZyDqQRrXtOQ4qJWN6fLGal+5KyHlCfcLu8Sog4q8kwiMbppr2mNOr4lLxQyzZY
OnLhv5agCuYm3XAOCCY92qMIVjLTfyVWPl6p+ar7pkqozBGZvhtU8wcaVm2iV1fO3hGUYHJCs/1p
7ACX475wtHFXCUUf33Fi8L1Niz8BIZCG3t4jWuryd6PNu/XQXLMiXXUzxqwFWIIbJaK1MO/WrZCc
UZ66AsGkqFC+pVkg/+B2eoNJ0XzSBIXfnpft1o9IRCjsHZQGp1mFysVEThjto4F9/6EdadMS3IPt
XmcldvJt0z+1feffbyXyZ5wP2mOYjKW5rpCxEXGkl8/WjKJD5v1W+5p3q+ix8BNC0qd1NmTPSunY
HGLmlr7vWlBrENT2sZsdjcwfzhQgGrx0/hbNQHtAKVR+8IHBvSZI0ZBcN8tEwlxD/j1oaXVrzPLL
HZPwA6qiWiOLjp86H6GdVdIGM0v1FaFxIJIAwEpoG1s5lBXFc4CrQ0gl0WjoD0gdM0zUUAcZk857
GkzWWcnEtE3Mu8sxsCdHr6yIypiG8XvEdUM27bfBA3CfMsHbJsyoGFPCkKpZTVASJrSB4KHrf23S
+ilwS/ckPWqTmZIQbedhpIr4heWTuKZ2XJ77KngmQoBgSEGb6zSaQMVN0mCfCEZ2jjSJo20P1eld
i4pbEiFGhvbogxrqPnWp2x+dLPN1WRnmU91ahA8ECWwHAxBt6XePdaxYBdMC2hLrTGy0GVovblgE
Zxw7eG7GQ+6F30w/nS096Ugzp5JqOdYJ86y3MCa2zDndW6AhNrYwICu8DY+eSd1KWq5xDFxiwdMZ
cRP6v+m7uJdWMkUBkRQyE3KcFv4YxXqptdaLb9X1xkWKv2Vt5zyWYfSF1rs4YsIDzaKF/KBBI/5w
lY8ck9LHzaxR3LKoD76LAaBD4ZsUKu3sFJZcFYUtfpDgi/NLC9tbL1/KyeW0lWmC2MRpBlZ3fGtY
RjD96vYhNpN2HhSZ17b9m574IxN/92skXYNIU71DXMOv1y5IlOeSlRyWX/TYG/Ue81n/oGauppHB
K8jg0Rb06tdjNE/gRF/f3Jk3UGQ9ZdLeR4807+L8sC6sCp681CfIRAvKN4ZprjE9k1gnEAdA0LzO
3HppJke+mH71h6CiXCb6YzNzDSwLVrZe9vm5mnedeTcUkVphsCCWqLCjC5gkTF1Rkn1Z+S5px/rn
OKNRQ/R2lW5731B/XxZyLaTqlSa94EXjw6dEJRjSurz4g35lFv8hxH+IrJgaApa1R9/rom3YN/qL
NyUmccFBt/IbRfjYjAcslRlRqPcKTlN2IzSHJ0EWGxhzft6avtJFvXIti2uMJ5xo5wv1y3RtjJd1
Q59X2nMKLFdtiBwpkfKDTM72Ny5pVb0RvISV7tTFBciE2joRgmP49WroX6IWpEspPGDg7IUN7U8t
wP88cBpFdfJyH99jYOwHlZcBIE+7/VZZ5dmRCRT6hP5vnve8a878Fb9HtLbLCJwtW28gemKgMnof
DTFtoNZOzds00v8wCVXbNFgdb4HpPFZYVN/JKcNaleHIXXZx9mgPqCuhYsX8cpdhsJJAOlPPOMRR
4V5I1M324RhmeCv6R7xo4hu4DI//Iu2nKbXoBZiNlaCmnKzXHM8DPeu53Du7H2zjn1taMKoV5j8Q
rDNCyoWZtK9t2hPxWNKkXw6SVvURiXCXkK43WE231UXIrFcpfRUGWKzD3Mk3jdllrzkyYejA9q/B
JRdID0p9g6KivZbolVCiGG/Lnqg8eshbTenibcjq7NG2qEgWM8al1fDxDAbu5wEp4NNkjys0X+Nn
W6PURCRdHiIpwpdYOASwjvE2VmIn+wYZ+HJF1Viy9gX1ieWYbErAgsNY3/ok9Lb1SCaIBqZwqLIv
vbdfCzmkR0k0xTYXGGmq2oZgadvmddlAjiFKhGITqimOhQojg0tW8zIpE9J09oYe1qsx7nDK6+Ti
hX1KZAbG7I2aX/JgF0gMUyZS+Bv1qxlguuecsX/ZIyjKPvhqk7e0A0xQ6G74szOJQNWnqHg2JmUd
Ib7gDVyumD59BxLdvPoGvdTbLu9s2dUFDNHW8UCUIioVrCFfzND8sCTunhz28k4DUntzdJeCE3rl
VcRP5ZUs4LYd7JeotvpX/ukvo639x0EjajlKIrd/HpKITJTAbc6lhwstLzXn1TOIemijvHoizBZN
r9M957k3PBmsyt902Tz31qieli+49YfnQp/qU5VWV5C10bULEqY6vZN++SGVUZnr3ww7xN/mRfkp
EDyi1gDQEjYO8qmjkaAxmpGN13enwEz1n63D2j3U3B5Jh51/+iUceeUWyV6rm/yz4arvSGYGiZeJ
m5Pqz9L0s08uIt4uq9KtaaMKi5A4EmjXbArJMBvl5Wmyiu2g+QQvFv1Xb6MLans4V3k+kJJWBfIi
sD9Sk8GHGFXN8yjy755HgQ8xAzRIv0guMIzfKX3or4Arw1fQS9q8Y+O9eoJoBB84PaE2bF/6Ku+e
0PjE6BCuQ12nv6v05mM6+m3wZ5huG+4bFNO1LYfZshSVH0EkCBfJPDpO827DLAB8REvPq8IGa7UV
qLDKSx5tZyL2MMXneR92IunZ9G5g5Zc6+dxlzFpk2V02Cz+f/EvMl25tg/oEC93WyjlrpeceJ2aJ
AWJ1WBbzMbJBubpwoT33tYFXKUk0qEk1+ZF40NfuCAn3QdNe4LI4T/hf2TO78S2VTnpyKC1cO5wf
R12fflLKxEtT1vCp50vdcr2jGZhBEixxoHDhK+u4OZlV8CZE3j1mw6zQnS9Nxv/d/XuvFp6Z4/zp
Vayem8mtD/pEh6dEU0c1Hbrecho6StDoj3XCfaPIebS1iSSzyLgYJW2rYrmkN2HJpdIei40pqYFl
9Ri/+zHp0DA/4tZBEiqakDocEojeiouLOZUG89fOYE5K3fshKcA63dF1okByX7uip3LAOKXTaPtM
+rFfo7QVB3Pe7QNrT3b39JwnT8QLOU+5xSqE9eH4mQ3JlUtfSW9WWS/SMD8UYjQcfMFvFPoVglCw
ZE1UF0iSoZ7UC7WsTeBQNPQK+9Epv0UigW9i9h+WZbjHLKRpnqm82iin7Zn8FtqZ8vkOyEN9s2MC
75t8G5DgdokqBwKVPTXMKVgYokdFty4Bf+pFoJ8dQUddy4P4NWSYIpDH3YIYFSvVEOZFO4T9Ji7F
yobyddMyzrvlgy26EJEsqRMrG4vsOihqdXY0okuoMP1EOICe2Pmuxf7vf29omvpZWZV8XP7SqIuP
XKjitIxfDeorbL+pOCeJDHDc45kiWKOFTVAO39EpMwo/J2Ad1yixAXi5NeN6XL/WZfLKQp0I3/nQ
4FAqqywTr8l8p2rKDh4NNtLl3th1f5CkkG7LAJlqMhMQM4HYYtA953GCSfJGmtdmOW7Ngzwka+++
GwTWh6BsQOW5I0MSwenyKHeSxaYAlElZs622dWQR69zLzwDI6q9sYtmvzxdgkrvq3EKugbl7H9mZ
9VV0yVec6ck3OtbUDoc6XKfxKA8qrtGPBB4u9K6/pAYfBZ2hrSR3HlcbAHVPdd7PnrzSWDoviRu6
X/3gbTLNyZHCgUb2jbj77WlAMOLW+iTJoSQwDEErZQ0mxEOwa20txsrYDY8z/AlaFI3rFG0C6KCK
uA94NyDTAC2ycdZAZAPWkX75OnwYkUnhzXGbJ0/r0MLX0qXiWDTnogS3EeqVSwKtY2xnolwKijJM
dP3Vs4dvZMjr55FEkNcR4sGKNbu/F065nTi3ofnitrIVp2fSKPtdJBrLcBm/+AkGo2xK0NtbkuWt
ZRK/tDyEHPILLc4ATWNjHNNKhS+4jZmC2uNt2QM7gn/FpZrZk1WzHJKVF75I9SeYH+QmYro2k4Eg
+j/LU94C6FZdB/47r1Yn5M/b0kJRnCYluVSmzSSr8O0fFFDpSswcSeG49karbRyO8+5YoQdyYaEm
WZ58C53itSMHIngIgNMwwfvjFcEn/pDHyffUY5YUyZtaKiyp0dTMtzobDz9Q3/sPK+3ds6oIlGMU
9j+b7mcYdfoHU0EW3nzFXlJFP9tOe+qzvH3zDVPsq7J7HXobR12Vo1mcUvGUZ6FYtcpcJ21qvUAI
sPhGeDmBUBqrmMxYTeTfXfFOQfzntAPHsnWDFkcYmIUfdvUVVywCAILp25JLHg71JHqX4bDSWv08
MXNHJUisDcJ/8+ya9CYI0iW/CFkCrLVwRiqQYTIReRb1QY5oOYChJYJo32eIwuGEOkTplOrsF2Re
tV3pbVOlOZdSc6nlGMZbWdvYACRjvebMmqes7q64nxAcOgHtX5z99ANQOiWVsWPeq64ac/Wr8vpk
r3JSe0Rpyo0fuEw2rK7n8q7tcb7NJL+pb8VeTf1XadsspIPJABm9/Cfy5DbSD0i1iFo/3JucbuCi
8MorPyQ42syLT/gnRW8ilG7abcZQwClqFRe9HUw6xu2L0Mv2AAXM2rpFbB+pDEnEcU1z68XMuLBm
G+j0gq+12UAh02DQWM3zfQPwHVOtAQ5okFW9LeK1jIid6NuofV42Ki0JkEzaaRfm6c8gyernIEmh
LpnlbzBR9xvzkSCBWDoZkY+cvhi3LBKLvcBJ+lEM+8L1WH+58DmCkuaEXnNLcU4VVfvU1E7x1CdZ
C4XLFz8H3seerFRC1eLgcQHPEqABXcw2JggHXXQBHXImry+ck/YoSGl8VCC9a/0pQl5m9752uVdP
21KkazguaCF6aGSsW8Nhi1puRyTUDLY2G+qKqsCjMQSH+1eB93ncRAHskTZh6uJm+iPnbXoYmI1A
PWT2G3RXagXjrcny4nl+ZzgvgkHYX/ONwh2dryAZqKdBKlRd/2rbYq4/tnJnlo73HprjQTT5r36K
zauut9mu8SABpU3mru60TC3g+uPk5VPVoGRYoJ1m6UENy6xT+IW4Ul1QAqL0n/3i99MnF+m5ijSN
VIHy0oV6skqBvp6gAHunKMBluKTRlD44xy71whPkeHQcOfqbZOgBgugFWZqqTgjZ9MfxKn6nFTMC
2lXk01ZC3y+nwTgCU0BgFG4Q2VD3oDKybHS4N2i5cXaZOTxh+jvbwFTJsznP3f2gxifccm0zLIMA
qXEdzNBMI6vdXQRVaZsSenIG1Yc0G223l1Yh/5ePRiFKoQtyCxPL/90OfzBmhb9yDRlW2SDDumeI
xOh2axzB2bpL4mJP6tFN6dz798WZGcV7Al7vwwDkQCFWQ0TNKWn65gRiknW9FUU/Xf1kaijz6gQO
aCuiZzy4+jM98rVnDdnFddVrl/X9a2hG/WtC9BD85RffM+tjUbAaIoQiZQZKlOxrLbjy6TYGlSjs
0EjOPyPa5TodMeBNspmF4fLYF4oowAqjQddkDBUCeW/gduJyf2NmZ4Y73I0Oai9P7SpkLrvUQ/AX
J5g2itR2d3KeulMNqUgAz+S5JcAHuV1hJ2cx7GsHKirIP2tvpJb20SlMUyxdDmM104+7FBDM/7kz
Kbwf5iTcy4KRrZl+nCsUwwvgMh2ooqJIenT6tl4VYL1AIqVoOUeRkkcQGNflm45BsLYiCWm61cZ4
CotqOOoxi1MVDb+XX05u0mOK4/zQBK53rmTsQqBxEwRZ3WebFdqeyC285r527UADfEsZlHDVht4V
D5axk5p5LbtwWpvzMr8SRH16Pm1gYyZoVxRdF6g8k1jIK8vQBcmURAPHOzYaFWNPWXih8m6qDpTH
86abmQxULPphxolwJEhuYeZwxmIsX2uOHE8qCHAeJrjOKchPP1wqVQ/dhGpdc1OMx62hnWRbThvX
M6orUEu+QvwWEZYcgMRFoTMeusnvvzeSTegbdBqT8jP2k2BTygnjuCd+qTwaNzEygQP1+4ohLuv2
lIia52X1HuNy+DkZDQSijjoaREvkWkDWH1IMGj+NINp65iD/cI4dPTstdjaQvI3lZeMZ31Xw0Oip
+4PJNpE3+I5OoVvKPTOKgm60R4uRK54u0WV6bbe7jz+gAAk2yKzu3SHZMxbJ9N23iUSQKqGq6iuf
pr3Ajy8tkyKgR1xEbmBwMr2XtsY8McyFBOqvHWrK8VDOxRESMtZ1BQYiqSfAkwbnsRNlt2Wwr6Lg
VjS6dSG0a7YE19lXrH4LIZofJTryNVzoVa/8EWIhM6lB5/wtiYcBkdSsl98WQLL2eUhJSdWdqEN4
gw5vBh2z3DDW6RBP5B1qBEcShC6tiGrCKEKa6/CxHEvfLiOFM49lwzRhcEd+ew+LmZT6IxgXb1Ko
ryrtx+9AAYeVH447MP/Md7Qi/ei89z5zpz28DMifhq+OhYGtrc1H4wzwAPehNrxl9qR/IDbS19IN
qguEzQ6aVXXu0CzhGwGfh2O9qoFfBf5KDfaEva14tUHE/6n1n9TrrC0802KjQOCeKaqvrTl1SZVj
djZ7NKYDqUXLphkd70Tll0xfawWiIHpqrOzr/imHlXFe5gONiX51aAFEUAH6xbxcWxWdmlnkvf44
2inpeQGBI3DRj5HBNWieY/b03c8NsnghAMiUpSauPXkKx6SXJ3vsqV4XZTS8wMG3UKpm9TnDXvpA
hM54dQQowIzA7cJJnV9uaCLOKhVk9MyHYBGULz4ph7ijQEqOaKlQdMHk1et+hfs6IHIH0o2BrWan
ckyu05ASbJjjEHYxzHdjK45tqGD0gmrCaqcYMat2t4yqcQApzLCmsxc1OngcB/F3YMLZcSfvZSJw
BU368KLZXrRbzqJaduqYOANySDrAl/t1tWCkPKuEJgRgKe8yaeUvj3k5k+UBXGTeUL7PrKNDgNZL
UhgvS/aPVeB1TL3kVnvpLTZp1oRO413vf7COqI4EUb3ViSZdRzbVM4ob5saya4qybUwDp/weR8HJ
DfTukDsyOFO5MlHpMlnBJPaQ2HHz1Lm2emg7H5MQeUDOk+tNE8XS97KrSCSYCttZg/CgjzZPptyB
8YsZDKmAdgaUxA9LnSqugy24qj7CviDAJorGNagT8Y216lcs6aUWKaQorH7Prt94LNogEadddFS6
NSD2wmtXVFGHd41bsdn/cyv899aE2ESJQr79/x87gKLHO4ZLq2ZAUlMBLWAON6CLpGENpt68hBpQ
SoaJ6L40ublTXWYc8PIXW0OK5Fs0deQDBP3PvDMQ1/dSO1euSf5IA4KNuozp68n3Nk0OsWJlim78
lptp8Gk76HlD/IFn8vD8LYXCs49x/YB4jt5p1k0Xq4U+njRx+yrDYhaCgLMaNaJOKSBs81krtcz7
lw3gRdolVEehsXz5VcE3m5L0Y8WwH6QGchjdCovbBr/LKAWpXrMOJxTpsKGmWm8SsoMIg2ZTTeVw
sCvTrXZhbFXAneG0Z/MaM+vgQ7X1hOs+K+HBRhRYRoMiEX1g4yFkLQkkFdeQDrL2mGY5ji6sKO/9
iPoZ60qwW3ZhQCFk4nuPWL0SouVDjHZoGwtzjH4mAdNfV/t1jy3ABFXvncIYKPvjIRwxKp2swfVP
pT83/dGoL3wz4ZrFebm1bHyKpISbkxkWVjLaGCZQPHOS4mhgiV3e4rIZs3faZsVnrE8nZ75umQia
czjGPyUYqTEA5LDNjUGuRW9yBfXTgyC4DG99YJz6ebMcb7J/UuTy0LS3RBRPFFxp3HIGKRYfnFZL
QNsyfffL7lM1BD9bcDSsRKZX3FsWOOMO91oS4EAw4EaEdNEK30OfU9jFPqdY/KgqdOSJhtUAzBa5
C/OFZhksVOi931+pWRPzRE6gC7EBcW5Xx6fRyrheKqrgdWpA6GKDu04/NWUpNikYfaC7iXXTsODR
X9few4BwUODdEMjnXbyU/pp2trVRvqEwcEUmtrgJZdr+3vUBkn+I0JUDWGlgATlLz4rgqoi45Axg
Ugvrs6A68FfBIbkk8EK/L0IEA3w2hhKgWaEqs5uSCTKKkWkn2dlx4mSvmmuF63BMUai3JLxFnmzW
eePetCFVX//3RsDUadJC/1GSaUHDF+PlUpwyDNwHs6L74th0AgKRnfranhX8OiwzS+As0Za+ehc2
0c4M6vGzxltwug+SlZHeTytHmOi/YsH5kfuhup91+TSoVVtjz1JZelJVmb3lfFCseKVDdIF7I8Jj
rl/QrXaqKt4HJZaJMJQsPogKfYjwYG5zV5VPS41SKyL9ohc07ZLmINF0bBZhCZO8jVm72rvPEvoQ
A3Zfgc4rIFXplNmpB/oH8Eqso6rcXseO86FPzOmXLo7JZPwaNTasN29QG2veTUJxFE1hHdPJbDbu
V+5AEzbn6ZPjacZzTBxelZuHSePwGOr1C+3CvYpL88Nr8vEYUllEPfVFaIl/Mpo5oI+sI27iNwTH
HFHVIEmSClJakCnRofZblB7VbJbg500svQuSKBdusLXzqD37JXXqhnpSMM+TQB92B62ilcgiBEiJ
MaNVjRDXP0itI92/4iIi/Bt0eAfKuZFBDK42bqkxUqDP3Y020KLFdEqp7J5/ZkYMgxr9nHLKzScD
TxLzrXkcmfvO93V5WGYO7o04fw26RG3bTrAEqsyMiJ08WKOu5ztqG9r6ozDDvbK9R6tqmI8QClnO
SSkW59aZQeOUN3EBodmMfPzH8Gv+H2Nnttw2mmbbV8nwdaMa+DGf6OwLzvMkUbJ8g5AsJeZ5xtOf
BchZmc6qyOoIB4MgaYkigX/4vr3XVsF3QaRo+hWht+I+HRaeKZYRGAOnyDNnDtjjkNCX36AszNdJ
WcpHqoM/7nGS/7iXHDsVGqUthfR1ZVQnWCVeNF3CtzjeJHYOYSoaJVp+nhyINcnOUR4+ynI4otmq
Hve757TLdpwxseWCjZNJx/38hHJeNDcV9BFAV6SFZnveIWldjd1I6he8zyA8auMib5ruI4/ae5Zh
760BpISaUj/gAE5H5VbAZXHTFWtNjS0cP53PjyjxtIPWtPsmi772QS+dI0sirUDfTu0e1GP1SewH
p3xXat/BNoCQiA5+qszxqi5IsoTwIaUyjInYf7Xi8MFoVmameG96weYf8Xi8b7tQveJIXqMfpxvF
ol1WtVMGtpfthz+oFLfC8FESdNf0uML/VptNujYVVduSp+3gzfSNeTXuFPI6sTalE+O5nFZ8tPuP
UCjydaULFhdNIN3rrJpjt6S6OxQ0nGyDT5p50eg8bYcyArlYR2UFNlmb40YN5beRbOW5S9cU8ltQ
Jy+TiqNSW/WBaAVLl46fm8HUbinIO4l0sLHF2jhlS0hHduOpN9s2qg1r8WDDvi6h8EMDqJEItnTq
bqEk86lrTbJjfJnuJRDyLGVZDQbr7ZB5JSvYYlP+00+un91x1OtPQtbAF8Ua+iybqjhIg5phfNWQ
NXV3LeUDnerWVZkLouICUZQanppwdk272tryq50bBeWyYtWxxRiTYzcM15NURKHqOqeOvWZ9Ed0U
IgfmvhH1L8EQ3irTpRYc9KwpwnpJ693eomII153AiBvY9DjtdtwPUORZTdfJdNlMh5ZFcb3XkpXe
JdIZ36Z3rlsPKQrUIiillCPHrV0xtryt1InWn/3xoscs6GpnJ8nFZiq9t2anrTAxhcvp0PJyc1cB
4SDenLmh7t/JbyIie9TN2UGAotv1tXPgiPIqy/ZLFiHUjQvplRlg3xY0Ncc7/WD1F0IWwvkga87Y
AyfcZNz0TzfhAiTuJkCH/eYW1t1IeuWpKwyxJL/P2Idq1h6rZBBYTyGjqxmtKkkx7YUkJP/o6G1y
AOZ0i2Xc4SFV6EeJZECKGgnZwU627UpvrK6jgijQ/BA2UaDxailkhqFJslnQlFchGoQagmIl+C4q
sPyUNYjgeFdV2nWahMMUpU6pVgobVOyYSZo2QPS5oEup3KPNjs4aLTbo27q9EGNuuE+cywklJvz6
IfeWXJnJVvMKJF4yl60M3/qslOSRyZ1cPfcJFU0hH/JGsra6lpqkII6yU/QfFIXkmlQpzdtbau6d
pnlyiJFGYVZ5LjuorNMFpecQHkvsDU+uqZIyhNXVG4BphtPlOV6oxVhO+RwAKf/7N13UyprtZDef
vgOrE/YiGSV9A1DAJdGACSIjQ9wRsesHFuRnpSKtubM69djqLJGxLchPtDRtzjBbQ5w9Hg7sfV0F
4RV/lk+Qc1UvyJQbqByaVKnHXbtg2F8Xao3Te6yzVZr63Muat41GjZ9SFPHOUutyEQqGzNyUhjNp
rNE5kDn/potnegKoNkzQHoKkoHlyrCRoEYNmU/LhZGjawLxXEhNGHMMXsQrerOlqVPtHDQYBcXul
hmjoWTXGfRMZnTpaLDLEijUGy2PNspjmWLy1ySWdWUqRE7dNwwDZX3/Raxg0gxmRbCHA2CE14NlR
JeMM3PQJLfK0fnHtUIYM3kqXytRHDQfi1U56UqT0Nn0GSWroDzWA+cAJ8m1vONDB8bhuHVmzD66J
srYKlPJWZ5RHfGqqX8tAfyY8YdRp1SaYcINistbn1hFZj1HkoEjGQbXoMBewTI0umAPVTeP36kZW
Cu/UeemyDWp5pnsskVTi99ZjPRCaUuY+q6pdLpi2/a0cNNqCDJlgWZBjfZJcfGO21W4/V6zwLDGJ
ReF7X6sVdnAct6rSeuc/buyMjnYv1e9/PITJapX7TX6wItCp01ItbWljyhEUVJflzCKx/GbtT17e
8Z473esTOilBgJeN06NNC5ASdQk5r62vGRVpDNNa86hQTrcVYd5Kqwy3fmMVC8nAx9tayKcJAD+a
OnTh8YgMMgI8Gsx2dXEEnDe8ljqmbBPU3C4JC7LnE+lZJx736GAtmuutmfGXdmKBnALLAk7LfVuz
IMK7rjxqrW1BFiiIMZOsWcbud94R5Dj7XL+YFP6haf32qbPqW8VfhsrvMbCt6Kxto5YbdewuJSz8
N8CtU3j2HCo6ncOcsg8bqaxn18RN/897gzYw8tfyJqhsFEam8pUVINk8RIWAbVWDYB0ggf7aRwY2
C9l7K6muoNCzFmpl18+KoTxV8PE+EGPNu6gnx1RJ0Gtb9MZU/NFHajTZs0XxcaD4dTdMCuu6bufY
I6T1p4incsXVLdxNzNl6jCrGnlFdl483Tq8a5KI062noCnUhL4RDUE7gFcg3Cgwjlj2WB1w8zzT3
0H6hc6T3op2a8cgn4PISCZAP5G/RyhkPpyfcwJ6R99suvZDYseltWLSqV9OhMlaRR6IHVdLgHBcj
JGPcDUGuio5xJb5NRzrjKxto9EsJ5euV5A7N+Y97UjDW1cnGXWRlACEwMx08U8PXlHrgzW28576q
gjnXXY4Uj3vUnpnGx3v++JjUdj+e9Rv+tKTNPl87PT69Ynpt4kOpDjvzo6R0sdGtIVwqdqQ9q4FG
DTGCMtumxmVSNgStjvizf2pVsPQK0d+raeGUk1e7kulGRKE1jBlRgHLHAqdj9+daIvDRNP10O720
Kuuconkdck0RWOiIxtv7fRbuTQH+IpLYDfVsAO5NlUqLGK/wCYgH814MV8aTyzfdL8vnTmUAHvX6
fTMGhWdauCUs1CcVeHiwK4CXceNFF6/om4OVJ8T5yGb8VKTKTkJ3rMtVfsu0oHyiRWVGtnSPfNV9
sCiHTI+6DSheq6/vhiKKp6gNhwOSl2bWkwV+H7STSwlilQ6jOttozJtiMYISJ2e9wXy4l4Ef3YHX
SGuoTtJ6Ouyq4D69oLJHSZVummTy8N+nH9Tm7YDIfoSxNdZbZ+E3c63CXdmWh1xQUZyD1GXIUshb
efVt+9INfvWYeGm56ypklBnw0le0BQBcXO+rjQVxY0q4Lcn0y590j2pUgGapal9U6PZbYktpC4+H
Ulg9EqVS3ZKqq081mZIQL3ncc8oeWkMeH3rqq3clpkiGdJfCq3vMx+5vPQhpu8N1y4o4o+slUGts
68SvNwVAsoNmxOsoFXw2KPEW0/DY1awHC4nERA15EXu76tZHOpAhRQ7fGyJChFx98NmOJICmejT8
jrQhL63mXSCDqqqob0S17azsHcJP2iq1W1QPAAnlQxKzVPs8llw8Dw4c8azu7lKeUcpn9X+Rvd5k
pyEVhyR0pC1/rL4hCcA49gOLsbxz99PaIkqL4OJSeJmOcJDh/qoac09+KboRFumtwKtgpH1xK81C
2XDmW+t2YATL2DeuWY6Z69JqrK3QtOTUpTCvolZSnhK1+15D5PgtINKFzftHj6ZlBoPEi1rv3moN
IvucyUfwPe8LsyMqI4lIZE6Ziwatlj/sl07WhmUT5tKBVQBr2VourjXD8SEhPWtRqGrxGivKtiUC
5MnHgLahjgojGsoFklSXzT2nhUJa8CgQ8i0dWY7ImESryHuhOU8yFrcH2Q9olenkiJUYQBAzBo/4
GMdQKs17h8sKb90vSSNR765OwVPPsZSAN+1mWkWHz6evUaEXq+HE7Onsl7BHOKQU0C0cRG5bkroq
tBsE29YOfDdMPd3GGNdaik6NKzeQ7UzLjumxvH+ybIgOXqpHK0W2glvbycNWw3tK9DBN5OmxIs+/
ZX6Ezi/BD9/QSPGW0DcUml4cwxkdJW2jZr9Osq+Tq6gWlbe1WmkjeQrepyIe5WBiTMxhEVMDckvn
VRbt89zoTwQRSXSn7HwHtgfDXR0/ZY0MCT3I1ZUJSf5FBRqUlll3TgN7FC2zOAtzS1tPimA4cEuw
Nc7dMMbsBZPurgu4Pi2Ta2yG0tXIRX1AWnIrRijOdFNrBd7xyDl1YKeeOIGOCc3ht8Riy+q7UYbN
VjP3ni6BIkns+CDFPZEvbWrPBMKoMYtUvqlekOKyhJ2Xh8qNJrJyC0NUR4h68eDZ+bfwYVqhsn4m
s/oY3YbMHVYiDtXnRIXE6ISWTEJWVa2rzqP3gVWzXxMO6SnIcDLrQEYxCqA4ITo58EfF4IZ0xPzA
qUQ/pCqkcodY+84aBLlin/WnsGLN53aWudHwUlyCUIA+dJla21REO7Lq05ObqV+9xndmjRqaT9N/
QH9oPrETc2a04KyZmnXa2RspQm4Qf1epYc3NRq3OVlhRYy29VTG4xgFIs7ykbxbPDdu+12bQHYl2
bh4r6aGAVnkPWPntUj9pDpGrXdXMKva8HRwwMJKaRYGqYhG3DgUnOqNzVqPtNRevserAu+pcaTet
fzRgHZWOMtkXTEgh+WcLM/I0+BvWWrQq2lBTLteK69z8gtW5sEhKDFIEQ0MzZnGrLQhKFI4LpfPz
lzoDpOA0Ij5H40zqhsoxi5FZXHM/GvUnUdPi5kJbqbfZa+gb6kEvyfsgiNHbNK0BdTM17yFr6U1a
kko23fOpgeBmMPN1g6tt7eF6+YagJa3buT1oHvRN+cdTtcRoUSDwY5U4jW8A80JIX2p9aVLX20lC
EeDC+vARIpwX7vTkFouhP0dSlKCq6MA2D/I3Ez3xUUMiuRls/UZwZryx0A/PkNEo99TIP9w8rD90
QYdKL9W3IaF9STB7dg3hM25MViMlkVprrunsKqcormXSt9/FsEhT1XjvJGRtwu0tBLbo0UMIWyk8
5qUMvvS1+AASlb0SKeiuxNC2W1GP6OXGSXa+ChfTzOLktdagKI8NgTTQVqgxv9Fk7m+x1hC1Bo6G
MBi7/+qhkkzLVnoUOmJKox+e0NeWh6BUEN6PJYSsYO3MVFUfbUhppHnp7AVNNJcmtsGV34IznhM5
c7eUdkOdTT7JwraOWQ+yAQOS/5ZHqFdT+VqJWn1I8tpfYvfTNvXYmhJNddIYvG6ahRI8jo0r06Y3
x/qY7qbdeyRRq8RMFmoseBsVP1GotyG2EAqZozsrRoKBCwAWVkLYNHDc4UlyW5eMwUJ+SlyUhVL6
ymeOVtgYSCdRUYE3Ch7rzNaDm6KPVS1xNYaIYVUtnF3UUSjIfRaSiUWJNRJz6uIjt9CIvrKPc/eh
kz3ZcqQfEAawHh77hElJ0HKAmIIUEfeeU2U7Fg5J1kAfFppsHqaKgA3xjGJjccq6orplA8OaMYh2
wWqdNX1nM/pSfQAfofcUc7JB3iSxg9S1U+xxKnU+P6+CS11CDHizXSO7Kpn6kEq2fA3a8GaIktGX
0IiVX/s4GSLzQ+5i91JYiX5zHOeID/LFjcdVcY6Ji+3HS5hTFghDXb3U9PlnuUBMEiMtwsnHtjPz
SSuByGvD1h03pXAkcGUn0r6MrnVbqOeqttAe8a3ekdSBubc07a2OTMqVRfJtqhSCrbwqXkn2BilP
Z6dw1HXjx94+jpBdt31Urmun9y6aALjfNSQT5UDUViLo4kfWFRQmXTyQ0yElNd6qCjXGAOQ37eSE
ymv/OJTHQ60oYyg7mr2uh0oCNO8QFYvJbzmdTD5VYsqrNjisStl+fuiKYL03pL20now65YBvzSXy
cfLuFMwlmZtCoR9TvbIxx8VsZKKjJb3GWTI+KOOKp5WQkSE5HgrJCM6Uho+Fmjk/KkVQPMlWF7tp
K6ZlbXgoSXDLCEu4SHlw54OVnki/EbvGIRcv1/EVuTWJk1bUvFHtwiYyyMVDlZXyqRqig8YqNJs3
gkyy0pCTHWXg4sFlLbUTBXRImWR5gXL6lFMnMCFO+TGs9bDffB6TEYYwhqiqeaYT6xPUyNEFMA9t
VSTwdoCUqDuHSVbDfYWUI4uWUippDyKzpJNLiJYNVHTaAH7ehBJbQTN+MSRzbGyxMZz2j1baOavY
xuk4dHAUCF2KVj62ML+uYI3Vtm2iuKK4F5oEyqq+b73QGNyYvg+Ff1QRCpOr2m5MjI/N0kvo4jOC
UjkwiQIto9LYepFcLKYhxE2pMkSen+3LcURRGpnxN0huSDyp9To5mqbAqDeWVjqLqVjfmTTVWpKo
t41tdhezUt9Tr5/XRqk/07G1NgEK7tVnJYSZw8s9a++UQ4JiAU0xGUDaZpK8+/Fjzym9gMiiP+Ua
aSGJYSvb6bCkEwPGb6zsCN94Kjx9Wcj1PtM7f6ewTD8KBsUOEeoyK5gP/IogKs1nqLA4wVHSSlqK
PaNIot1U/7J71CvQQvfTkTJWwyz4xgsHlyowRW03LX+mG6C2uybLitN0RHBctRvYFYGhjypmT5ZK
gaKmFGpl+ZzGTkcmfJFv81KRtkWhPmjy2PAc5XttUnJ1Wc5z6JQxQoEcQNXYm8kDCeIz/eGrAWVt
R2cC39l4ON0gz9KIAwQYp/UEBtuCPt90KUVlfwzI/z59XmatzW82jOTzyekVNQ19k97IaTpyQzYX
fU2igj/Qk5VFgrWu84jdaNkUFfQm6yUSu73T0aYQ+Y+TbzoDU2xO9GOHBAXG79ULsnAxkhDcEcqY
3PQ4sedeZbm3iGyRg5kBn0Sge5secpuyXtOe4qsfXzE9oUmJjMJpSNfTY9MN6oiLhnEWym0WAf8U
lb2JgeF1uaCDCZxsMeDNVIlSi50TmWDJntNvJ2GcYstmER/SkDbT0uC5AxrHKAfc7Z7IWFGmBlrT
a8ep1j0qzEQfFHsdnjCOwfxVtwVw29FCgvoqWvhF4OyazqufE+aPOicvwU+s2yT8j5N27xQ0D7iU
mke70FlGqmq1hKn4YDYAh1nzIgmETpNCm0F5DZ55FzvGsMmNAsk8ZWxoleNN0NQ/7pVA07YA+TFO
OuvCES1ycWbiySxtE9mxG/T2yS/jfGORLjLL07Y7fnZPR7P8dE/k8U126VLpLAg/H/IjQmYHNmvL
SsvFaXxXUHGdSzKRiPTKuchZs6yE7Z+mx6cbSVJ8dqCsYDPFAQji04KQFd+muC+evDCVtjQq5Tcp
7Zo14enIDIMuepnuEVcRf977fEww8lKomclJUV51nyp3yWJvhXPL/4oVeZurSrGhxSOjdWzWUp/U
L4NvO6MUuj8komiOqmnVi1Ar5YUe5igXnOGbmuCwmAb0JkADA7ubPV109TMknK25ixXH2rW1rh7r
8Wa6h4knPhrZ+vOgC7QjeCCCiHwkbmJyz/paZhPGgctyquYVffjNLNr0qFtptYbN3SxJA6Q9Myj6
gsJfRr9elZ96wzZnTlrp+6CzpEOcFQqlBUIk+qh+GoJW3ap+yQgxFpW8RKe+o6KyTyn0O6gSN41B
d8srPQcXwVvRWBTysdDgp3HtreafGZizZx3Bu0335NOmb0TGdRgi99YW9Yo4PGXfslTLV6JnVijl
V3YCRIXYbJBC6AEzpTIRD483Ghvo/XQIzJSzrDNhXoz92i4Jv7mBFq5sO0e1LrCHgp0ltHj84TLd
wn3d1O22ocPzx0OqTSjjtBGWcwOD3bjsQ2aublufiuC08Jsea0OLjFTAFYhxyBvDMFS7qbqN/Sw4
NRGRqVSOZMB+hrZzdMzyHWnas88G3XTMwEWlVuarSjxP3yi2Ohx00w0o5tLTMCPmnLhvy52WRu1J
h5RdLEunCueujvowr9oLDLDoiND5YvWRetQabf6nBS5dxmA1XIqOpDXPt2GojD2oqcA73Usstccm
gepGjDc9ydULXbZH7Vc2qn/i3GUT4/jmAx5acbfM0Z2o2w96Iqv3IftxlI4tJU1uuoORvtO5grxg
mu5JcYcEMBGHrFLOca+YN3ncwsWpvscN4Dyoae7uwgRhYeKMwMg8sNboUop5WLRi6UQDFpJGjAFo
sq+vlEjCSGGkCgu9GE+aVhs/ji3WLSs905u5UofWxYrZ8MWSUy86apqX6TF4n+1WppRCLNj4WOp2
rOmBR8pBimadKZOP9KYNOZZmTXY3oWT/uNe20odFg2JDN6hcUBK0Xzya0UpCgAELh+bsBtk+a7X0
tY9Ni/nSHx58a4AP09fNSkIqSx2ikc8IXpEK5AL1qgbvObKNSxiHqDHRehOiZAQ6oUE5quw6WCEf
hG/TZKQhIS/Z2+PNdDjdDH4JHX9wLkBt24NdOQ1cae6Rmgm5KVO7vZNgV+VhT+7ag+SYiEomdoZE
CEZYEqQt52j6U6ckE+WfN1WoSkcfMNqhottEmCS0yBF/l2Qd4HnkzAC/lcXnyGt46WGg1va54MIa
xBwrYxObllwV+bmbfhQUsr5X5ijIjN0kockVFgQKuzmNYL9rST7d9HDYJOzW2GXYdf/a5+xLJDNV
rhnn1zy1LEyEeidfpyeMkZSn5ZW5/eOxzhgumuXWVCoJckNgJOZpZxZnFTLdzA8UZ4cCopyHKZGK
5Mupz55DhzmM20cmo+pixKTZjg8XpCHj8sERjrB6pTKbPkPg3QoQAW+VTsGoVy33whrKRO6TmAvU
P+FbWaIeYgr1AhRQHVwYa4SLWOxu13laW7vCGId5ayxQkv76IKk5o6nRW69a5RKpiyvMoFlpxUQj
eW1Hc1vXaD2HBId3OVtAV8MFrubhRTHHRpCaSGB4WNmXOGDf0/DRqyrxQYMRjWfsFaiDM2NpVBSh
Iedkh5wt2pKEr/ZOd3P0ENriY2hegKe470KxsK1k5VcnZtcd0cnE5hQOV5XQ4qWnsZ3t6K6suYrs
gzMYYlNBYtzRne12wFmkDWGiHSJlI18HDkEPbMUsmh9ddDUbdnde2Y+zmXKlew3g0yvll0IVdLXD
6sMOyM4EkePNNEDx6OnERxzlT8QBWC+y71ARoxP86FuVWCSO7V2onqGSYPF6MCHo7TBci43ZHJNU
cvZSgCSw7zPtMN1jGa4eXEKD1tO9Px7zf37MDXVjRzGTHNwu2TZUsDZ6YHSnvjOJsxmU+O7R4UYM
4ITfga/TKOmgQA7AZdywU97Y9HYzIXXpOVeNc4Afb4GmrDmrAQ1x1cTNwkVj76iXuxvwIhYZ0kDi
e8/2zjmG417HEW+VVbej1AVg2GSd2iJu4fyXcQvhNKoy273JOacudIb4s+/HrqeVfOn65Zf//t//
+d79P/cjvaRRzy7zl6SOL9ToqvLXL7r65Zfs8+HtO4c6HElswpap6ZogCEXTeP77682H/vzrF+W/
dADJhdHgw9LMCiyAFHVXCJ5EFxAz/k01tKNNaf43IcgHqkX53bAI2rB1N3vUWzYnVkb4lJe31SJu
Eg59M3lsCg8SkR6X32kKLOoujxZe7WZHgwY0YVY1VY5INs+pNIww7qp8LXOsm2WaM8FqmKGoSLVz
ddzgQeypXtNUQFN1nQ9kiZfODwJaw245IDwDs23hn/+0kAfI99Bq/34IoF7dd0h0Pp/VzRLz5uRY
jtMWDv2o0JpkWo0Psh+l3Wz6XP/7pw+2nD7o78SfoBanVPHz4f8efdLQyvS36n/G//bPl/3lVeuP
9PQaf5R/+6LHNObfX1/y04/lt/94d4vX6vWnA8Ju/aq/1h9Ff/so66j6/QQZX/l/ffKXj+mnPPbZ
x69f8CYn1fjTXD9Nvvx4ajyhFEv86QQcf/6PJ8e/8dcvJ//7a/Hq1q//8n8+ABr++kWyxD8QZpg6
dnNb1oRt2F9+aT8+nzL/YVim0KDyyLpFwKb15ZcEfrzHb9X/IQvdlm0M85awFKF/+aVM6+kp+R+m
bOqqrQO1Vdhk619+/+t/XB6fX9u/v1wEf81Pl4uus1+WDdW2eQPCMM2fLxczokipRTkJD5mx1rJR
WlogD0YLLgHE8fu9E7+5LgD1mDSTMMdW2B1appkZk/zS8doXrpBtM1BTx38UxempZ6FJMgYZz9At
//TR/ptrm4/qr+/VRhiqaIbGZanLys/vlT1kpgeA0NHCsA+Jq2uQhWs1ueSae25zRGoDKhZp8/e/
VOFb+Mtv5btTgEgamgwmg8/7pwElzGSLPZZerIRdE7WZLiIJKxDDckM7kqZQicFWlN8qBeJUuBNE
Jkbqg7VlZqfY7i8rGTaBMkJp/sP7kv/d++KEkuHI24ph/eV9NQXFs77mfRmKs+prF74r0L4x7xV0
QpMzyDZbCV9Ha2nHv//V00nx5zFW53QWBNsYCmcit+MY/OcxNqNLmlh9QSoAoC/cwbKjz4zGxz5C
Vat3iM2lB7Ako4kg7R56slMRjKQFa51ZHXCA92FBc11KMoUvdpkWhLugbW9K1z+o8vCSfgx6fUeo
cAxsfFuuf4nZg85MVTyqMg273sJ67SwTQ57bJcnYMnhKfJgyQ6kc10vdp2xh330FxKHlzY0aNpST
LZrBvFsEuFamOYdSPUuM/Ayrca/Sso17Y51JBAml+p3/fssIKhjyfVmgL8YS9a6X2Rb1NG4Lq0VN
580HFnTQ79jyG8VZcesbb+5JG13/gmpn1Q8zy+i/uyWTC6veVW3D2LAaotcyj3yZ6tvffyGK8S8n
g2EYgpwFzlLT5JQYL50/fSOBQHUW2W60aoxbH24j0KrurWj2OuVYFj0F4RWLMF1GYjaSG8hau3uk
h5EIvkztpVrtNJJkSXIj//dOxMcQPhowjWB3vRYsE599AkHSWU1MFyVJlKb+RnHIA1yIGiTO2d6F
JGvAMuy2IWk2gTrXIG40A7EBhIMFCXHro6L+q6OdfLAhcruECWP0ZwRHMRAufEvCfwj9Iz2GRj/L
8feyXlQNPdjxNxbtCuFsKVZRss1i4otWubnVzK1j7+xq1ScHESB/XkXxWiko38wxPRsI0ltEWRsv
vdQW9IktW2VJvtLQy1AopOckWQwyrs0lMkMb2yEVvYyYwxXZdIRMCusx83eRuhbFTs7kWdzviYYn
ty/NdxnJlP28xPbEeWb6m46/J3M3vbYPYAg4N8VcO/6VipkAepyvc//MSednJxEtO/tWDF/j7gl5
MSTXgU+pAfCgsDjynQXexS6l/gRnvyHJw6Q62l5lm+rrqS/2iKRxQ2G0L9+9DILRfxpKlH+ZBcbT
xxaCqQjOji2Pz//p9IGYXIs0ssKVrO9D+9lsH+wcKhjb3REbxGbIGAYupmYW9kc9jhalwD4rhiOM
ppuHCHwQhErkmDd7xp2OUCjEK3V1N7BUS91DIqGRy8VKqZbIX5dVyb62fUZUM4+Mj7zR5wLag11f
8thdVBrR4AjE+1LdQOqcSQ4uqUFaqpyvXfSBwgetabC0ow8zr2axVbGKpf5LooTXrntMaA2NybBa
4BSXYE6LdVw8wkqM+oWMPBqeSOJeg+qNAqYsn0Ry7eIHybzY0aqz8DODaVnRwUDGyh6a+KzKhWwc
nTHGz6AYw57QNIWWto5DT6xaFV2hfVHtU+NcCKghTyyOrkN+l6sHrX/WwnNBAM9YDDL1Z9X/XpFp
3NnBAs3eUk+GHY3ReSUvEXBvPKlc68XXjsRwSCD/4etVxyXvT8O1YZg2NQNZV0yThcNf5njf8gJP
N+N4lUvDK367YmlmBCL7iTrmoej63slyWGI+UbxZLNPJKag0OJzEcuwvlb4/CC+9ylV3tMG0mA4B
akXY/gZdrN4Yar0Di/o9apyDLtLRDASh2DC/t6gcl5E2BOvKK62lpW60FnldgnxoXSfKG8mUiLok
7/T3IyGLpL/O16ypVCFYHukQOpi2/3IuQ3OH/unbGCAqwPB2GZOtKpGvXkiVtyi1luZd/Y4CERM9
LSy+V2IFG3yYnWkUjNoZJeQgXgyAgOgMvYNLxYKfa2+0so8AJw6EG751o1kUiVk3k/KqnufoeCop
3HquCbGjBeKrdFCxpe3YcJlRAFtnPlUecCXLMiTCVLwkrmaudSOlzkjsqZHEXFFSPI+w9plU3PJA
Wep5eTBOEVGzs2RsN0SutGlsoBem+ziUnk8GZb5ssgFNJ/K8OYGKWccVFVYlYpkmHOihM2bLDhhT
N44PXtvzfcQFRixIXWbzKMeQ0sbo2ywExeCp3SrJeUmFk36W5GSkpRkhw2V+Jzl5nw6NtDPHDq2k
0+lRVPjAhbYJAy97S8UoUygzizibzCYuLPQeiL6+CkkWOyuLqWkRK7yvUppGMLf0x96Hv4kzLUHp
9xYbvX4Ro7hnjG5CV+UReGDNASCLixPp4sJm7264Rrih8JQdoqRplmaclLNayzDUBZE2K6WC6Vqz
KOlLOh+r3m4rWTJ2DEIrY9CsK40a6GV1/1Qr6gGTV7HtdfTtkUEaVZS79pK68NlFsw6OFDeqWZTP
aownvlPrExAUqDkjFMYciG0RXmWv89xbJyGR1Z6Q7xPmzelLHUEJ9gS0zzsE3ClN9K2TyQ1xNUjQ
pntdLaSZ77cee/uSdUnlfySo1WET46VFE9Wj/KO0WgxE4opQ0RAG4UmJEkha1NDQfPqg5FwjnuNy
zw+5ozxZfBkrEH5MGKn32lu9euxjDE5R7fXLSjekVWVpOZrWcE68/L2wTWun0Z2dq0kRr5PCfnfy
xtzagA1WDP4l5pi14sgPRqjstJjaXeyVzk4pH1jErVGSFVzjqpjpnbdDIVvydUXMvvrbEGkaetxg
o1beXZPH3BmsozPwyze9CclfT32DFmdhrzHKqLNUd7c69a65AqQElF56jeiuz6oI9rHuvpm2XC3d
Fo1Q0HbVgvnQXkt+MqzGpWTjEWsbsfBIHMp1nXPVRrShYB7wtfq5dOxtIusEL9jNE4ivnNBTnFaF
bizpqgMoUA5txPzphAncSGdMJcqLhaOfpZRUJ0oIKHgH217VqUdCVPBBJ6P9/8ydyXLcSrZlvwhp
jt4xqQGA6IN9zwmMFEn0fY+vfwvKrFdXjUlWryaVA5l0TSkwAoD78XP2XturUEH6xahvk+qTOL4a
WzJYVujte2Q2tY8R6WsWg7pjMnTu87WsyKZl05ZEimc8bMe4NEm0JyNOy7qYParPTyopYCekMLwb
krbrUqXhFXMqSSZ2yW6mmVTyIn9vuE8nJ1qmI251LLaBkt+V5W7kpHjpgCejeqbToBiMKq14/piM
JD3kkz1gj1OO5SBOablgO+zAq5NCdBPAlM61MXZ1gnp8JvceSnl07QH+qYDQ36qZ7Q0yZXgoVEIk
N+ukjGMO3tFSm7chEQC4iqJ9pGvJNguABcUzqa1RjSutadJppzPybKCl7OG+1l4e1k8YogJcEnTj
HVPdqJIx2NTmfsFoQXf0+wRjQhXUT0MqqIzDi6T8NFK6MFoQvDR5K/blaJx0QjlDRiUKkHPPanSM
kyNuBwZ9O97SeWumfbIbu1vQj9ZuKWYksl0JBHbJph3xl2QArBCqjAmSN7bo/cyGCjCpKl9VtubS
Vce6oPGiBZmfIDYjNaoyvYy4HB/DvkLkDeFAgtukJtupqsh74EzhJzVNgUwALKhncl81rjLyPNd6
ReZOW0IpFw3a9xp7mkPTyDUZ6QSMcLUa4StQXTTEjlZRzRoS3Ez7IRM22LC7dwYybFUaV6zjVKOJ
1Rxg2OwNR3mZhy71mfyEbjO2VMl04eMKlur3f4GYs74hMXJ0Epd9/KGIHqZKxMBHJrmx7fGJZRti
SVQ0Pqoo3edot0VyNEPTo0fbYRxJ8+gQg4/GK9A/UJJ0+H2yAURunCASqUqfXDiG1Eu/CUsQEINR
zvuxsE8YGXEs2fi2l9b0CD++cWTiK9h6XOZrCetOfUBKx7KmkQVpGdrd1I/PRFMhv3UU4q7b4KAA
LBG8C6z+AFx0csITmtXYT9V7hHHIyYeIZ/PDnEPFb+3lRlhBQPQVz8RoNC/z4mDzpGVrT7dKFH1b
CDvHByHdyBo5USgcIcfM4GvPI5TJlu0lQ9ZvsoaQ8iLOBWM3orDyUpP4Ii7SXAtOGfW2aMCY9zYk
5IpYOeZ2zcEZA6gfBDJGWVV40+LmNJxV2wK3iwe2lvWl2WPsUOLWI/YYzESempteeyCXhyCc3Gi2
uqx2RUi486x0wSEaBusC9WjQCuZcK3JwShhV2hOZZSR89juL/ZeDJywL66zm5bLtV40XNFGxk0bw
2iCV9AIxOns9VqnRPvHoKXeJwuEh42uFOKocU86LV5k5QLq0HOs0Z/EpoU8umZ8cJqxtx6BZ1GOe
LCoedCy/2aBGp05+OLORnsMUU3D3YVGDEJVZkqa2/o46O1ki5RpxBEY70dms+hs9c8RFYJEYZVYQ
wgdRMS6CFbs4yqq5ak5FKe6jVBMHFNb25fdfUspVpDQDyAq1JSM5Kyd6LOb6qHT5Rbf+8v1333+B
FXjP0Jl3fkFj0g6Eg5bz178JIUkjLJINVzd8ExK8UsvcQxWCTZ4htksdtBcVg49gJmy4aKCVTwYS
iFbzjWKWviztwGsrTWztNfM4mgtm1hOH33RYguMSIJZjTJ8e6DVvLNzKFyhVnK0JCMYFNBqMbsKW
exGtv2TIPrU0LM8QUjUXhvmwsxgCEvJcQTIbOJE6pfTCMGmu+KBXQeIM+yHsHE9pHCBVhrnsbcKK
vSFPbjKjbzZxaTt3RRcqFyCqTpjFmUqV6VvvWNA42gj4CI0pdDpElzS8nrEcs/sCC4o7OvXwIkOk
cXqFI7TQrtGfytOIdEbCcVxDE8dXEQLqDiOzdVVmQhdDnHaY9bEg6pXCRFskN2T7dPcVzy6foBiP
em+/Z3wHF1XtBJtJYal2xuUQB0lIBNI80RMzP3AxjnunbJYrO++l22nk0WotqYsitWsskoHnzGFK
tZSxf5vkbLYBh0wFdxFO0yLxiVsbL8lsPnOiW5CkGIEfZQWVcrNc5rPRHMNIm2iFpzsE+M1NajpY
O2zKr1F5z0W+7Ps5lGBiWvsitQVmzUR/7ecXkwA8XJclD0lVnfiSjFuyb83bQp2YUa5bZNv30OyM
5r7vZp7xYNlih+mZVlfDXV/r921hgJPJSF/r6JiQ5wrBiK0gjgryctFaFHpzO6ODORS0xCj7A8sD
29u6hhE/6vY44XNBC4MHmCNsnGPF4tQ7CdaWIFwYpIpH8hStvRG9pmkdHpYm3ivzFQbW2QM8tut4
3kGIaTuzLc9aZj+Ezoz8YRJvbUxdLOanZSqaTY91XozXwH2dvQC+MJZgUKE/jkYs/UXq2yjLDw3u
/cIggwZxz1YddQKDR9IzKD9BsvaWy8vuWfgo2lDAHkKv5tqtitgbC8XYTSMDv/wTdlW5QRdZLzcA
yCKHFkoDDJJKFEglRTbozZZIxPIMRfJFi8zSrWEzlSX52BxSn5ahrWhHwSYCzwJN/YUMjJugmshg
zQrSCvMVqj2rlxMIgnHQI7/PlGrTDhXrpdF9TcPWbFUJCEju2k6+6838YmvPcNtLL5SrWEOLbxzB
iVMN7c9hNDzENGhg0/ys4YpFctn4RYSAUeev6Op4Fl27X2bmWJEcjl22gtQJzuOE6ZHd+ljhieDv
d9ch31VDahhrFHwsyEADm6LoXij5jjwohEeK4Ti1lDPJU1akR9ZqWH2a9g3Ax2OoMTotqmNU6O+i
wpoFg2M2QptheU0AmkPPaxJnM0asyz70HkBCKBuNCPiYIJZQ3CFRRHBa3y1qSdmQBp9xC2msGtmC
UVQhWRnO3y9t4wDyify1lSqAbLGmuhTrT5Rk5AunxQuV8lkdDGjqWvW1wFlUM2QDDofY2jyOVPlL
bm4tIls6qCk9T3CrZDeWDlcyzx7CZXoG6vpEbn2OLWSFF7M2SumDiV3jdz97AH1enr9R/14aJCeN
RX6ZMCKFvPigmeZeQnzUZOqnI3REfVzudTV4Jkf5W7dgGw0WudFN5TPoCPPJlnD0kuWbBieEGct7
Mxp3k7nGpJDai3LnUTfTm8pULY/U+rsxA5CWD+O7IYpzXxXDEe8/cZWcoJP4I7Djm0DVrzMZ7/Wq
IR1FLgOHhm8GwUNenC7Z3orapzhuCa8HH+HbhYJk3eBFtkoPkciGQzcYzvBdpMHtaLe0Ps13CEXH
1uQQruQDiB1+kLspTW/UsdxILZAoMIub0okzzxYkTOPfWwPDtD0K7He8jWTBEynglBAZ3M6hZMlw
Xm0dU54w4LmRQW4CuqllQZ1n0uHietU8XwG6PMSEMIh0Vjk9AYfMlRuzfKxHVDaQwK+U2bF5YJIt
cqizrAiRQpL3YFrxlWIZ12YY3YNPJCBrIWxnsbVjwfTXCPXLpIW9nhsPfctrWBHU4LYiOhEmGW9Q
9d0V7N5RHhl+kQz3TRTfqLEsPN3qXIqMS7Xp+T+RbVPBT9EsyuY1y2fgTAEmzjpV5GjrKuEJfUZ5
ExnWY51Z3wwJWAfBYA9k8SpWyD9YMkxImkJUtRjf9M7yuzn08QURISYWF9cIWPd4psca58901ZFc
tu9qS2lJ6OPszi3Rd6Ket6nFoID9dEdtC1DSnLmP/cTHQAmSlpH0Kn08OjlWgVk3d05a3mVZfM+2
Vm4XkhFKQ7sd1ZpWOZqFIY+ewml4pJz/6lTT8oNh5PNDlR3xG4xB/jAx8nGhIMHyheqvjNjr5/Ta
1olWtqAciMi6tDJS1vI2Pecd+MasSd5soXyqsdb6oUITQzi95YWMJcgl3gUJfMGRlOs+otxMIuAy
WpSfYxMrAmAFr13KNTrMD6cu9Diww58nbNVSCOoIew2EKWA7ZYoK1q55x5K4mWaNPk3AbAZfpluW
xCEA8/Fy+YhnqMGnt7x//9IDvT4kLdIrs8zcPg0vAKWoDFMOnJwzz7TLcBuHlrNN6vbEGYpQiHBK
/Tmc8TossLQT/UaqM3wXJUt2miahipGFsuBt9cwY1ws+CFZZg9lN3VzNWClzu/icW4MwbLpOSCmr
TNlaBAWniv1sjfOr7fQfiuh2uiNeCyN+NYdLnvoj4WZ3CL+AXE+vcSHukmK4SYv4yiAv0xrkm1ko
qqumI9WfvVOHeRemsIyDRvLAW5TcSOQvUSi6gAq+9TrqxgSmbZm0x9QOnopl37TWRWjwQNOq5bAK
qmmJPjqNg7U5U6051WMfxJ9JS5uMMEq3TdtzW3W0D4PoS0LU5TV1dat+Azk3uNFYPGuELYgoOVaE
Q1ut8qV31TWCgx4ZfQwZdFy6Lay3PdE6n7m6TTScN4vzipPQcLdFDJli4pXQ8bn5oTO9D1N3aea0
KDTkQxgGWsebSgPxWqtd6DU9s3UAE+YI5gMRuYSeb6EVPNW7km4B5rdN3WszjAztIazajwR3Z6Ki
G4ZDFQyxn8Yh8itxZ68au3a2MLUowxNO3HOl3GN1AZYHTBnmJ/JvAaRnEdabNbCdEdbFuSmQXm1v
qrR4bTMaLIUG7NuI9fexgvujZ3Q5nbDdmnb9GjcOhiutwmciTtNIiru5VG6Y1ZJjSLBpAiaJEynW
xiMY/IxwAPVC61bpKoX0mFYrkIVlIWZSI4G6zqO4nXMOiEZ8343BeSrw3qWVRavRaXSOXrmNAP6Q
t+2uXN0FkcP4FiWz29TDCQ7E2t+btoM5uCwAch/Id2xeZITovbFpm+Vg9cvXKIurzBpfKqXaF1Yc
e2RzDb5lU9fQRqQwGQdvDg1O2gCRiW+/gLUVubJm2iBt8xphzbtTFftGKw9RC6ARixodQcIWvWpo
L8glIf65vJ3m6cPiZMvOE94GmBJBCtd+bTxm6aRdYZ1VfdVgnmE3Tym2D1+N5wdYFZMrHTiU8I2J
AFZ8ieYoZMvHuzS+tb1mbZyOBLcZm7VnNie41HCYg3Y/GHYE+GD6LJLo1hDdYV1PBiWN3Q6Po2cV
ikbgDQHwfUGoVX2JwrzV5mjTG85pVAC2EO75GIS0NgWzcWmP92QGN1Rn4+iNtv4a8gTgHedPWNMc
5grhsYqr4dpsOwQx6PrR0njDMIeuVY+P6GyfbGGAOQwUMmumYqegDGdpa0x3oQLZlEqzR015NVTi
Wu8gEsikCT1MOiiUXEtET6UpLyTnb2YUw529lE/rDQsQkrltUbtOrMDaI3lF/Ua22KahV5GHxW0c
jIL7ZNNKJEfJmNbRJT4GVZWeWSRvzlh9zYMcdolgjhwM3THXqeCdhYeWp/ElCL8ZaXMxto3p19ia
t9rqnFzdNiGYPga2jDy29LBGn/S228JGe0WmQAupl6rNUAP0USnc7EU52SMpegB6N0u5Qjum+jDZ
6dcQTLFbN3rum/nQu/nHMhhPKRkhpaSXI2hcTzgQUG3fJ2X5LmrsqfmdBZm6sdIPwqiPJppOjweT
fQRHcxznKRwf8q+ctsRcyYTKMD6VFpwXwj001u38gL8SfRaNdZtaAFZffJNbw0faDYPnVM5dTWKZ
61TzQ4QRIiXcgXqkGWva/7ZGuemssQBMv5kh+81IBRCfyF34KqBWzWn7ZprhmdhtjOPFR67P15pN
3NKQYqLuUUkNdX/VNHbvpVaJD6e977P+a7EK35iS+77S36OhGdavM/RKmz7YbJ2zXn/o4B9ytIh2
o2wo5ZRrO9fVoy7p87UvM9x/HaXLNjLZtbAIUsEzDx5N7QAmh5a2or8reQe9KXBhA70pHED8Ef9g
AOV7cYYjXIqvhMPYIdfJLgHW2nMsmwrLBQaqkrqwZIQFVapray+E3OkX3TJvxyw+ZAYS3SIIb0SD
UtIs2RjGYTKxyHS3UspzqpJEiclxUAMOEuqrORFq1SjVfeQwbM4gvW5iReXwPIGrzIX1Hk7NeYjM
N7NJCFsNaLyLWH+mmHhIsCWyHpqqF2rtbohoopcTFL2BfmRN8xRNhlx2LVShtJ8BXlX0kvDYY3zL
v0nZ7KBFfOFILBhuDo3vxNah7cSFw/DEDXRn2Oghr/5MJ1/RyJxURja/aeCbWFF96P/zbtNbUcIa
YXwMRnhTtxvDbAo/IITDL6kKXWcib74KK1efAVDiYTzOwj4tUJc2RqXB1F/GY5KSqwqFhuby6nKP
URZDQyncQhcjI9LhbkyDF4sCEdXcdDu3zUc/sQObRvc0ZTuUPK9LnOOLsQDbrfjvRgYW7X4C4HX6
ySPOU7TRxPaqnNG3dKYYii65vsHhe0SPRewQ2V7XCaxeHiVCQaTeEuWeEOIsgWuaOUeXUd3gx7AQ
FJvXEFlxg0ntwWpUtoSBGaDGepnpVCpBcoch5ZkMOSDP5VhvWbrYYUnmkaZurFMfMKT86CT1Vrtl
0A9VGFwAI4g9MIMBMKKuh+fVhhsWbAVNN/P/3oYoYnCTx+hoBNmb1VQv4TJ2LDHDZVcrlyyxD5h+
bqaI7k6KTiZOH/S4uhZaYEEbjzlUEFHq0qC4jtTwqRnxoBWptZnD5bkWE++Son70Hf2eWXKjoZzG
p1HuFhNib8Gougb6nraQddEPbhnjuDKt+2NCoK7Vt9nB1qKWvAztrsoix8vRN8ZKfR0uc7Wx0wlk
bX4WGW71FDRQF7EBWS0bethk86Y1cIqqarwVox1fJGYCnixLvhGdtqVbIS+gdjNzYbQVa5MvInHT
1jmDnajkLhde0IWCLjk1fw1iXwO0fi7slzyO4i3z8NOcIqbonDcMJCRgD8p2cFLCXBh25Wq4ndBW
dE7m24yJfDuhTiiiNWgOl5a7EEvujQ0p5Vb23sFHcbtAFz7Hp3zDGG5X0mytK+qJcnq2xAiyw7Gf
nV0sCt3LE2XTi+LLVEf10IwqZ1gt/kjj5MHqw3k7K7rNcxrexEBY/XYBFD4MCCZo1PJQ4iM8DSYt
JGfhHRMLZOA4SXf0LT7wQHzJNXqQMci8MLIog3Eksm4JN1LuZ1W9oIbKSO4R6WZqYPvJhu12yS7F
ys8P1Ou8vprtnFNOJPJbM8Yta+g+AhBem0G9HTXlmfRTEBgasezd6KNPPi6harLUocmcBDmn4BRS
oIrXTdU0x6lUbjEOviVac0rNbDypy7AeWIjFinj2K0H/nLQFeY51WkZL1WlrU1AgyMIujL0/ZMRT
8VbGdzakBtodWDgSdzA4LObj2LlEyBaHUHlLmilG0+2sLCxg8Tx1FIvta0kmw2bRp3vT6YSnmaV+
oaUSojwJz6UtVRefd8ySQh2a4yEujelNDOUVKO7hauhJ0cILfpzLq2wio7e2KWhV462tk68wY09I
sHk2ca+9w/h4ZnyV5lVy3U8MAGMDftxgEiccVcmLSurtQSCBAejzNiORkMSccdQc1X1Q0I6Mm+uW
G3g2CNETScFBnZpqFMO7tONLoEMhiEwiWzMZAH4Ti2dNExebgYGENcXqu04s+T4WA+jlGUdYTGPC
BMA0m0rrNUjQp4duxJwT2zYOiPi+VVCv66gVCsNv1fa5hOmeNB+Lbd8XZU6qmNU9YCy8K6eSpPYA
y/1i2XfKDLsm0Z51HVd+hJADycTiImmzPTWxux3xzUfVRuunoeNjBnS/WHR+g2naSmV5iFo3qeZb
hxxdZZHxZiraw7IMO9h395FICGcKvmyju+3I6toZSsLkcg5uGfoO0QzlAzux0QzwnnL7RkzWxhhE
RuepHVwSXK7WeHFdnQ9pZhYg/5R2M5kJbBQIOYAw0+6oLogOxyU7dqbA+GM104YlqVr9NsOpIr77
P7+Nmx7FelZeVYmVUdCltLfatHupxMWQBx+wlGKi1Yd2VyTNFzJ5n9vs7DQiEFwV8mZkd5i7+KQL
jpGksF+TpWkPY1up13NL0YwGkN5xGV9riCWcWp8uHQC7h6APx12ABWCDmeGLU+102adg89NqAIds
qH5a0CwI5NSeZ/ZQ2UQKyIo1WC6D2F0Ej0Omqf5IHJ2nyzg8djkzfSNVrpzVI5M4zhtx7sUeJna1
dVpxHhvmkoOZPhp6ot0+xPmSn1ZP4sbGgU1CWPfZjgQJ9mr2gO3FOvUVeBD+YUxdsGz92qqTF2vM
Z9dZsHrEipTo4FLnvkWyMhdF8xzThsiWAo9fZua3UiXbWSs63+rNZeMga/YJMxtEdOzgbW8MYtSh
/Ky4dpCU+9o4MHKm4BhN1rz4C5Da4MnslgQ40jiPYS5OuOGhyNtir+rZQY2ESw5Zuod9amwrYiw2
xsxbYJkQePrcfOoSjeheh1VBVsD4CklkIW5tSlCYbnllPCwtjD9nuh+netpYbMsHkPFQJ6rmegaC
7k6j/mHmVAlaHqUuQwmx0RMhPSw31X6o5UJZn2WPA6kBXpIDTEoqcz+Fin2PIPSubFbGa63L40yR
UKBoe2AkSGVdas/SBATBAn1B/FnqSfNEPx85XVByki/qdyA/FGAMfTYmYDwGwvUrg9ZboER4yBZi
iCsbJpRlAAJkNNgWUDI6a7msAoA3Wkwzi6Bbd232n0Fy+tVgjCceLnq9DBc9kZ40kwLKGjsoZnJ4
BKCvHdIGoDLO1t5D6TMNGJuK4p7GWYJ+GhfQMjibJCdZXhcNuC5JJiYxAX6KLHJWB+XVqOhay0Qm
VwTOZyZYKrqsDNMXp3pHQMdYfnps2vRiWPRxE3aatQuXanjqFIcSv+2lnzHgxeCqO7et0t2ouTK8
9DW5k6rihLs2tH1NEMIxD/Htd1TWUOMv7NUORRZRz7o5jZdQhalqgR5pkZLtI3YwyHcwIkzNvM1I
Mt3Utlo/gBZr9qQKFb4eIhUyuOsnGa9ByWCag1nrOUvG4oylkWZgUnu6PjVXxoipex71L9sajMdi
4hSZhDu7JqxlBh3s2iPvYqIUXmn2/Ss+ferdxbrHzJs9KLGNUdiq1SulBh+qKP2d0J3mCt887eGl
uioHg3oLbyXqj/W4N5fbCROJi+Vf27SyKuE1skLQ7Ij3HIQtHvAuBGj5GE2ELaT4qvRF/8BOnr7G
8XLVzjzry5QtN3GBjHRS2vhW5xmGgW4DL83LW3vqvwLFio9DWEHnic3DUpYdG0JGhO8aA2eUfiri
9tmKpuex7nXfSViQIoKoPYLveIKLQpxgg65yWnOTm0Prqy2fbS55Vwe2Lqg+kX5e0KrBnSq8uini
QzX1sLJ088qqIVG0/GjE680sLECZRmpgUs2qbxVI+ePX2MnNHHfLPs/5JQ7Rik7ymwKi4Ch6ysvB
RkAn++YKD6N+mgMB0KUj+W002DEImbQveaLQg/GhnEEfroE9T644yaVULpEOtLjXiPduOmFfFuEh
jgOk6qYkGitfBeA16qmCaeFWwQaOBKj4cAz53q1ZPBWx2Afm4246WqorBhi2wI3aTYAgzjbpRGNw
Tx6EWRUbJacLsUIm3axqgru5HPPT0r80jA8dMfq6cLKDg/Haw5xWnLNO90RDZaiotEtIod52bdej
AaRhWUQx+QkB+gGUWjtul+PN6vzSyp4WTB9+6KK/Ybx2pThLfoEsvWPU6Txp2bI3y+Ws65ja6YRV
l7TM9lrcCT+iU8cpVKfNmC0cNHR/GOPk1oA8CKWnRBCrctr6/t/yDCJCEWSfSmWVR8OJqyN6hyfo
Qt3OkvX9lILHW1S462OTfshbQtBwRoEAvuO8BPEGfivcyUM9fNozIyocJH4wGvCzMEQYc3g2rWDY
Ddr8WbSxuUOnUXnE+5GJPi7OzWKJGhEUrfIuJWNRwo/2TByrNxIEuesUQX+szTq4yRx0F7YxXWY8
Ym3RDTQ1EIR5FuKVFeMYiFRD86sGT10b6DTTgvDi+x/x7mbWU9hY3fUcO9WFNlVPbanu+kzqz1ai
LH7UjRaeDd14drIS1FNBKEk43JiEtZ3NpC8Jiikw2Op7khBin7FhuHHyRj61A3PrJgj0k2ik5cO9
EltBaM1Npp2dHolRNMMKWur0oh7In88UBbNgGjU7bZ6WayHvS1pELp4yG4t+9E0nevgwqvj/hKpZ
W7KOCv4Dbkq3YLGie1O9KcWA7uQYzjFHDJGfe3UyvEwtvpwQPY2aGMfCouvZ96CBaJJQMlf9sYWG
YazvXtWY295BueVws3T9BurgbWHygKkWjZs8yh9LAjK9JBE3RmoruwUbCG3bDt3K2mmhnV33NT4L
he6dliz7KNaosGuV4WE2q+A+Ic6I+rFMrmij3qgJP8nSxqCOqqdxotEiJ9gCMqVqFX24N+NTtNjA
oMKk8+IRQY3R9tdxalwAuETZhXQIXE6+XGEEuY8yPXMDEX6rg4csb6klprvYst9qwUmuUsvCtW7F
HL6FgckIFrNAPddPSHb3o2LeZCJ5Sg3wtWiZHseu2XRMlz09lc+2dO6hbGFZtJJvnUnTm0TPrTGP
ksNgus90YBO2/TDkDGhyZbzJ9M85uZr5War2lcaVegq0rvJUs0PDUgZvxBFfzAkm+ETXgLwP7Qcb
2kdgFOjYJucAqQpzQeEVMIk8+g+aO8n0Tmmd22VFrmCAIhUky90mZMMUsvWSOkaqSfTQ2EwuOa40
0yihJtYoehJ+FQ1fSancm0aGVMwOXD39nnipf/WDeK/rqcYOb5w7tbkk9hLtvU1HnVI5SYgi5SaO
Hl5Bn6kwHHQ6FvT33NbIHs1Ou1ioXTxLoESGnPNdpv0fv971v8XnP9kHf/rj//q9BfAHY+H/m+Fw
/Wn+26T4/4ebUFMx5vy3nfUXN+Fd//H2g/vw+9//t5NQl/+S2N4w6gnDliZzxv9tJNTUf0lmabaD
DQw9PNq9//YRatq/BP/DesiwUVq6hlj+Pz5C+S/+qDNhQHmp2iRm/F/5CH+0GCC41wHsm5rQDEt1
DNVeRfn/MJAYObsgPGWHJv6wTxC5yzz4i7OXT/EPF8O/L2EARLJVA6mVED9dwpSOomsNNkRZElHi
q6WCaKypNOuma3OU76OBhMH7x9f/n8f0n27i1Rnxf5wT36+pcUEhVakagiXwx4/V08ZqspbDTxIP
W4zkB1UW5BegHMS+lmvXf77abz6hRkNCl46tm6a23scfvsQFsTyHNMlxpPQDOusLu5SdXyQILv8n
VzIwUdoC/cJ3x8g/blc9klXixLTwl/pi6U6UdNuQ8aUGiOfPF/rNF6hL05KGY+LaNMzVt/aPCzFs
Xcoq4rkw6uIOSMl7Zmie5qScQgC71cNfnIk/ej+4X/S+DB5AWwidFHv50ze4QPipgWHZKDhuVGPa
gmXcDCCORC68ujS2Tnz68+dbTZY/PCCGJXQVyxRaRT6m+OkBmeNs6YqEMUBfGfvAfhJ4g+K/Poa/
fiwsfbz6QhqCZqf607dYlSjD1DX3zLEferV3rZzw9dhqzs4Aj7p7cMLPP3+sX26bYZmShYNVA6iN
/fNzL/BcB3He0iciP0HqNyvwL4lHz+bopirWXx6SXxYPg6BSvjzQdWL19v5011qta+txtiFsCpoa
nMeo3v694fzgXv/ni7yusz/fKEvYKusm+CEDyfmPD6KMNNDapoNNdQx9iEjnWnUQTMfKU7ZUt/nY
o1BFczMYxKoXprtCt4R6H5H9WCz1VWaUNz3SbbuBbMIEPM2e//yF//Lqr1+BlDxHmsECbv/04ynE
wLbYh6jYGgZWpKPXGAxZ1fYaLoI/X+o39xbfLjE2rPu4hr/7nf/xSnYpWlMkr8QKDArlA4xeKC9p
U97GbUhrXtn9+XK/u7kqi4zKL9zk1U7/zxVAj1omzEKutShWHU7jKoSpP1/i1y+Pdw8XMoQPkw3t
Z8dXpfSppiyoYQNNvQpt7ZzE/T2dlQOdsL98mu+v2o8v/HotwzYNXRcSz+SPH6fOmmBeuhibqDLP
W0b3n0hYGNDEOoVZiuxrGKaHIRaNG2nFp1WYYvvnD6uuLveffwJ4AjQzLM2AD/CzC15z8L8gSASH
3zwurfYtxMBw0IH8Hsw8+VSZBC8hmMQ2f62sztkUSZnd/vln+HU9sk2M55ohxfrWruCCf95T+pUG
MdJ84STdMpyvySKbJP1fcYkQCsHJEvic+x7/fNFfl1rb1hzdEGDdWOF/vsvE0GtjARvArWLxYIfK
lyqDy6Eeq78sFb++H7bNrqjyhli6rf28ZRmRYwZ9x6tolB8zsobM4tQxP+da6Y9l9ZeX8Xd3k7LN
1CnBHCwv+k/Pkxr1aVaJlJkn+l7XMo33RWXgYwwE89Hi+mwDbVeJ5HlQOZkW+oUkjubP3+vvPi/f
qGBRIE32ly3MWkOFmomZwFBnZIrV75Bs1qaLINXKsJ4KyPv+n6/4m/eVh0YzHBvwBMXnT9sZzTno
oAxMmC+Oqls5xZVdqW+iH78lVfA3aMTvvmGpkzxKXQCMnfrgx4e1WMCgZt1ou3aKo+lkSHJGmdDf
AbX2JmPyDHXadHAaIW09ZJF2/+fP+punFtwru6itWrwuPxcIRBWlM8sfT230Xln4Y4s7VpW/LIC/
vYipImBQAVXYP7+PegjAAiyyhdLSgFn7FlKFoBr7H1yFl55tw8Gb7eg/3TZFRaU2inWc7lzP8mTm
n2Xwt8Vt/Td+XNwkPAtNgjWxbV1Xf7pZibo0hVAo4Gw1PWu9BWs/i3aD9aaYF62VMkQgJKvRmy3N
/r+8978ualzagEwKDAVdsvPTxysj6lQmvDgWZm3XYLWolo++c/C3fVT/xdyZLMetZFv2i/AMfTMN
RN+QQVJsxAlMFEX0jQMOOBxfXyv0qp7lVWbltTSrQeWAppuiFIog3P34OXuvTbN8nL/+/ZPxzxUJ
r4c2DLMy24z528f8D+dwqCd3kAXAgZLCShlk0zrJbrI+BqM5hgQpCt+CdSD+Zuv+F8uBLZuLoOUF
3Gg4k/+6HDCmoqDA9XnTyW6sQr3An7qMqR/TftgGTHyYXHzYdU4qUHla0vJvNrx/flR5efZVxu63
Wu/P9ZCMVaoNriWruXi+ef2H9COjif6ff7Ts4b5luR4H5J/rAa9K6jUdTxHGSwXpCVvMShefNpnP
CE3jm07cXv5uEf6L54fXu112+GQd/8+6qhoVHg/MRDfl9MVxZOwTgFKVMTqduyRfVkse/M2C/BfF
SOTzWXIA+47pUw/89Wc5VGSSkA+EKCENEX+WqG3lc6/QaCTVplLRPUCi2HWyI1Lbv9nDbwvxrwsV
JRdOe3aV0At54399aSHtBOMlw+O89q51LpwVuYvD37zBf/kiDAvN6NZ5Df88iv20Tog95aDIkaWR
r1n/IFDnb4gB//xActu2Laifrs2yN/9YDzV6Wg5nDuDczcH6dQXqA0tBxE9GJ/+PS5jba/GIRLRL
UPncDsZ/WPJ0LKxa3D60SeEQAkAzPBhjIB5SSQTO33x2/3ys8464mDqY5yMeyT/eV1Sk4B3oeK88
L3/wFvcReiAsjwhMezIC6Vvmv1l0f4CSbpfvv77iH4WpnJOOFJ7OX82Ebm9K9j2xGujjHtK0lrFs
c0m9jE6uGbFWGX6Q/zA6LfdWFSiK5amMA292DiTqycsiEk1NHTrfJvyU3xTpqT///Rbxr9ZO4HMd
hP5J18z6s5xs09TrQyF8JKEplAdkQBmNeGTBP2FHHC08WOuyRl3op901CarXf//ycCj+WEC3lhlc
TH5AILg4cP78tMwicBptftPTNCAkSaogbNDDU4+Oh7rMjfRLt8T2jNwISQn/jjiL1vqklUcuehvW
1r1lpcAkY0p0y71yNjYcmKGTIZUU6IyibTWYoBBu8ZhG9KwtB2nfOsv9tpCrIEO9C+GS/4XzhqdI
IX3xkii1y6d+7vRsoNtu/MRgClffjK46mJYXfPUmfJdWZGiYNkElnPbFsvp5uZtUfYNnN03p1QKt
+yAMgCnLrN12V8m+lzJunSwN/bjrYSpC4OiqxXJWRkPkOR4y161bZ5u7RCr8EoHUjPvnyKrEFvSy
dqa1NjrhgiknbiNlKNjC/py2VpeW3baf5Kj1nhQdK6dVUdtRPW9qiafnnOVCOda6b0fCCQiSpBZd
z2Xbjd+j1OncnzInfu/BNbMyQqpR5ETEIbK19XJfFuPifEji/MhvRD7JnBXvsauuXTFPiKwJ4vUt
ZJqI8ayPCRXPQi/d9+xKrKQYhvwTZoE530lnzOxTgAqB3xDOUpMHx82J0iKZAbMeximNDHoOjNEY
XrROMo9PYAI7b5fqSidEAtdLUyQAPgbbRlODshhvADPR5T5p6Uz6cdPpBDxLm4TWwfGNvHpRjmfl
NL6c3KnIIWT2zLDcKLvBY1BIIwlA7Ege+JMgeCta7pplIWtkhcsyCKAjlpHJbH5ksEP+mQXsHes6
911hg30iA/vDrJ253gKhMvx1KL0OqlXXJsH4E5tr0n8bJ8D7w1rKiAeCUXjtVXdNkPn4WzxdpvWp
z4PBObVV7bUXGeae3k7lWKd3PiXDcBkbPuNDq8zaEvFihWXe8Em1bfQimKwu13AaNSG7qTDs+8lC
n7EjKW0eGGoUYJ+8IkFfiJKgqE+mKUrjmqbE8laHLpxb9YPEw2y4EMMzoeTxaAbtdQ3UqDKdoBQr
00ha75fT4tAEKe71cvmqPN012BFTxmUj5fA6qWTU/qINnydvk4246MNslppvMV3r5jMg8sGffxlj
vWTrGct7iADHTQBk8IR2p0Aw47rTI1q7x9FV/ITahqTMFmExPn0pyfZa4Z0hG3PJUtdbO07b5wgN
8wXZJQ3AGHWqkXerThkZ7o7O9Pr6O7pQYK2asEw/wtTb1JLWByyaugk/jMElCuSgGjg5eVivZhpP
0wIRR0TDoJ98ITMuSydzcFRgr6e6S28AFM4kSBPGgHYlA3JVD90rIUJ5/jDexp3v1YTlEDlDiJH+
sHi698+JPyKrc1zmaaehKesJGWHByPjIpp1Gex2oMd/6mSKgpTO4or10fTg/JVCJhsPolTK/uolh
a/w606BMst2ysoegHFR+5tGArFH6GKsMicPy2pueGX5R2mom8z3Eo54kaH+wrC9jssXMlkgPz0M0
NZdc2j30gu6WANSA1rZXO2b2zVasXgM3onrMkJoDlWPUGjmfdmSME34oHXrqYUJj2r7SJ2ynZZ1K
P8q/WcRf+y3KugIx3J5CL6x/+UUpbZTLZQZoD8heoh6n1PEg7CDMyB+y0L/layuvwkqezINF0JNv
Gs6O5WdM9/WNhn8kMEVxz84c0dDuL4xITrvfB83/60nb/w3a+f/hDI1G+z+ctf80Q7vL0199/uMv
PM7bn/jvKZrlwtw04eNFNp0kk6HZ/0zR/stnTEEiz61FbIHLohj9PzRO57/ojCD7ZyxjmdSJnOX/
e4rm/hfeRlQ8Aa0FuspwZ/8TGqdHv/KPssC04XHSJo08+vxckf6oq7WHi7zsk5WLzwB82Hgm1zBg
89iTVHzzIpcNXpKs3zfQn68nREg3RUNdX8NnbVbYNcxAl4fxd2rXXCKpFkNnQjLL+nVdDgnQJrTG
BsrtNZJi8rkHpkMbSYJDvira5jVPFea9UuQfxAhcvd85Fw4CeYJhW7VSuczOv7/Iyc7OpdTJXhIf
MsLRPvsk8q4zviBJQhiNSq7flsDMrBWrEHnbxPT6N/f79xe25AxuSI7ybMHvHgzPjiAZLE2XT4xb
M7PnxVfrye9Bx5R+dkZv0F6QnyHvHA1oukm9/83U/g3RRq55TUcnPU2ho++dEtWHrfATJByudu9B
x206RH5yhs2IjpCDW81bg9Tvb/PQbHqJDWbbkhOnpzI/pjZPxSqq/XzLITuvxtqYr55hdGd/QL7u
rdqoX65d1Sb//cVz8gczV5CN53uUJNGlS8zoIrsuufz+zxJw6LDIi4VO5xAEaFekNVya//lCxzMn
hIlkdsJy2sB/dpzBQz5XtW85duqaY7QKg40ufOdoFOqTB5MehePRZzWrNloTAdz/sAIIP1lr7VNC
3JCWGL/80lWkgA/4UpuRmApVTFejz7P1REGKa9/Y1cswnrhfoqgZp50Drtmze6KGvEDuQ2dJr6kM
yniKcIiu0ixoAVSbIbaFor37/SutieQ0iqyIG+3+asZoOrX+GEfSNR/9jORVLcazzF0uO2UIF8iT
2yVYbj919aMfhnnXBM4TGle1M2z1bPTFuKG8hHatM8xuLo8lsY8vnk3DR7JcGIiK/mlKHBwpogYT
4z5MPSEdjYigKSL7BjcV3Vm0cBD1evuFRBiC7KnSZhTD2PLBFugEx4yJqJLUwlUGdImGbmgzTeMx
WTxjRRRnsWmVamIXzU4zm9Gp6FEDaYWDJoqIHE49hIJZJvEZhM4P9NxmTBlurj76FsArlV6PUJWr
Xb5g5lHoPbGIoZoJF0KnHYTkzHgwXVFieHP1NBVIhRzkzHr2z9IjGAN/WzarZwWCo+iCfFuWzkuP
a2Yl8SDDhHmYZy72UVCewWj0K2yYT85onckQeHen4j4x31N4MY1oBQ1ks8aBsZxlIonLHDP4N667
g65ztpvPqV2uE2uEmOUOzGMHgrPFfOJAgksQWq0K9ytxbq39pSIxkOxjvya5c7BviFvQWVYkszhL
xzdyMWKspQ+O7I/w8pa2JBXVn1auAgggZHUdCotnK6yiODecQ250r+GgH/k33XKAki/JRSaeFPIq
R92+JzrhJwbP4OscL0OQx31ZDWvctA9+UQFND4Z83fkk7MFIm/ZoQL+ZWVReIyKc7mfj2a5Rk4+Y
WsBY2wdtTG/jErxggJs3fWD8bNKfWqNq9zzUcFbh3Ff4ZeD7NEt8n4kbEiwb2lNmRC/v5LghwA2y
YmfWr7kD+hPZODHjFhZ/WQJXu4mqpizlrXIv3ps2HUmEmAA8Riz4qLTLmTFQkAY3+6W7tjwIJ+4t
IsfnV0sCm0CYwZalotFTVbvGID4EQAWffJ489Vw84k7yNieKiDgh3GFNqu0I8w6RT5L5W4rxtW6D
79DozH0S3YiryU8UYWNMRwhFbHXkIbkXs/8eMWF4Ln3mlphI+WQ7QTHl63OAfklnGIJUlfyy3Pw5
90niCZ/zZALTlBHWjrgRATXGeU+LZ0fnj9XHkIBKclMcSmqmYbiAu6mLPh5rBOcDWKzZn1CMJ6Va
2xgB2kq6R2zoLk5wnui2F2wfPrRVO8XCo5J2lzsL2YrDCE0nwgrilVtG0dmvtk9+iNDEFGuD6nLw
u0rPhkPLGndVZAMRbaKr7UDsMj3aeEHDSjMLYE/mUj4bkPSu9hRZMe4qrk7cO1e0zk+1IWHQ2cNR
EP5zBCRd8yQR2JhnOuUHb7mbpgIuEpZJdskbatwImewOm1OayvmwdLkdy8C597T66J1B3vdqsuIx
RKZWpvbRtPBc8Q9tsT/G02BhirTFLmttd8vPcZOJPP+WJv4hjRbAVAozOvE266kBtEK0c/9iDPvC
qfyYkJeJ6rt+DnrvpUytDbed9746I6/GuoXeto/wwozBS2+B1YX7xP+B5xXPAVv2BQBJvXLIQ/Lc
HxWIHfYyptgks5dtu4/8HC+N22/EtBBKigMrhUZhLzBKtQUv0EiGe2EkZ9JfgX91cHVtaGZNbw0P
JTRN8MLcC4LFByfkdNcpj4x1PqYV4kCxE07/VmTmVv1QQ/BCQoNHHh5+6wTrflNFv8IkWo2h8ylv
0bpDWj32rjy49avRJ8NGVNm14u/VjkbAz2UiJiVdX0xzw/acbewJoKwKOw7lYBgwhLo3VV0IeszC
sDaJ/Kt0/a9wap/DLP90W7pJuQqv9tjsfY2ykxykdFPgJK71dIqiccu1ZYW9higXMjvTctzpuVtA
UqzcXi8bLmsETy/GSsr6mVTWeFHWHaiZW/bKG36YbiXBI2ubeS8kUoX2M+e6/pP9yFyTydnEk8bU
Nyzgv+R29HkZU6knSyGfrBwIPlbxaHY5dQXOzmqYaDuFySkNOzboETE+Yabrdl4XLQ4h6A6XMDGA
v+RMOxQnL9aGaQIB0HyigzdXs/Zf8bICEOBvtfv2owv3PaDdohz2lSzfLHd4nyoXIKmGZpYMA7DQ
pppXmWcsLI35/A1fnZ1tQ1dxROacGE7IoKyL7BYPHKg5egnPgzFi0AJYKVKTx2noeHfQyBDUW9eZ
ooSVXJE7gZIwirIPIz0Ukz7mpgd/N99lbrcH97pp7PlI+jVe+fkKgzvPTFgP/fyNa+/Kt2dCryP7
BuMkZxAT/9lsLdy1Xr7BgUw2qRfBqom4Dps9x/eCHXqLeAESu2iuVu68kW9f7kjZG7aO4s44oFxd
u7j6ojJwtiS1Lo/+3D/ly7tUzfIJ047mazqusJ61sRcOxUFE6Lpm3WzAiNpPi49uIBcpzY8WTG3X
GuNuLu2njDOBBBoUuAstd+KCVyWYMZoaFibc2Qm3S8ljPAHiWhx+87a98vTUH0bDXwDSHHXc0n52
kwG8xreWWC/9sbG8H8lgX5WNb6YNjmbr3/O2mFPAzQuFGesQi+1PHyf/yjfIrzUIIh+OoQlFRC3q
yckOJYALMN7hi5qbqxuhQagxB6+SgglLsFyioN1YplV+FwwQEa+l6ZOjFJFPgPowVsSSidhJuRhA
1gt69wD3FLGU3m5Jm1df1vf0be2dzzyBmJ7jwME9FW5y1FOTbiFOfbXtT9tEAeAOiPJotOv94BYt
Yl4rQ1WyXOyaPhV7LJ1U0ON5lr2T4YuDJMNBC9guTheLZg4+9kZS8fQptxVghQcFmQr07rs1n9rJ
s+Om4gNwC/+ezpaOOQqidedO0R0EVNIyM7PdZIENFs81cC7k8F0QCsfzIA7AJc49KGAes2QtqrDa
FykAM7MFHDXKhzyrxN4gmQpIXXIjTS+xmoN9UJpfnl2ERI09DABJ92XrrIc+DbeF18L0pWIZkFlf
a47RviPRvIsidb9o+YOr1oE8q3XqptPJAKbuo4YcZ2iPdtGGF0mIvNu4L12VfoGPeclt22e22KyH
jG1XlDRsSVQALaj21TizBzNG2E8AIZdAd+suzz8iQF5I+htiFYW3aiQ2WKsbmzgts+dpIFnXJKpl
MJYntyyLlTfKLyYA3IPaj9viy8p1mAXrMfI+6Fdd1GIzmQrJDypQNFbP2Jjx9bOO6XXRKoqsbxzg
He40+CyGXBD704zBhp0/dSp4ti0VnGnR3pPUxbaRTLAge/CGDXeQskxjPebPCsT1krjVtp4W/MzT
+20suOpwACBACsj7BuhLtPSjEMzrFMm7ZFqTVwvgl6SVe5K4HgxE4DdH4fRkdkePW8e6JDLONml3
U6pK3PDNQ9D5L5Y6cKWGqZ0wVF2w0wDDWVoAukCo6zGytwYQFk87eylsZAeWcO+UCCGF5nOwGqEU
cL1EuBIBCADi/EKluC9m/6Uw5MELmmtqmNdoGd9sjNZbD/53kFnVtk+CcjMMBbr4mgokcEESVaP/
Qg1Hhq0Pz91V6VfdA0pNwvZgVezxbfvE2eXtq5DNMawUPeZL0DoLcQpiq9WyTXkqYTWOI8hzOp6Y
qJsjvgkijS1viCE0D1hCtbmvp3LHR4b9pEmcda7lZ9S092xMPMRLC9Sp6XeGnnfQHrGfjIO1EaQY
0FO7p1+fwTfou5MCPo+yUPf1hZ89RjfLrDmB5JoxDQSWEH7PPBJhQY4kzGm35kpUPBcDW6GqcVXp
dx0KOo9h2xyBxCpfoJCbXVCl6fIUjBLyqpy4JBQ5j3AKcBgwTISmJO7CFI54Sr2dQnjqxmg91sfJ
DC/MJhr68DiurKY/aj6EvgJDaRFuOPdmXHA9M3wU8yoxTrl049qe5VFa3gHn7USfurql+D1OLfIk
NzwVYqYpvKTPbeJHhyJKn2CKrQHFJysEMdimTflpFeln76uRqKOGnnpog54jLobqm22UarfTcFOD
mR9o3oHIcmW7MXBkAdhcvlXJ7SLu0bDOR9ii4oZ7KAT1nVXNp1tdTX6WyXXlQwqxLelf88D3b9rG
j1s53h1yjmIVOGJiu+2wXQ8AtfqAkITuLqkhnfWDE9NUzCilGswRY9ViSmAnjLL2jZjGb5x0xK6k
xSYEOml237khvZdFAtG8dSQz7/FReO3njE/3lEhe0yuis8L+mPoYhLvEHXbRq4trdxOVxiUqmkPI
Ey4BUmyS3Dh2SUI6J5YDNJDlLq36la8VvRzFGeM6wcvIm+3onoBGwzrPgGfawGEZ4qgE3VsuzbEc
u1Ohw73VRu82w5M4A4/JjXwEHJlxYeQeeD9U4ZGkMo60PNtEDvojUf7QKVgxQHj2Tp513XqbdnS2
qdct62IC426WT9nI/S00L5VkWfU5aCZJJchsaK1hGveu864zGIKqbD9VFX7vmg4bTgjzgh2Ew9GX
OHDxdqyayWy2pbC+mDG8D46XrGoYT6vB+aYBrMOD/JgaHLmTvm22U/NGZkPWHdue7SgjAnZ9czht
JPMSGoRoRxXflstWnPoE4nvY6pPoM9Ll8+pjyTj3UvoZ7EtOtVFF9BNxy7ItZHCVvTWeuMRRcvAE
EZDNkgyFfqGhtW2ycGBxZ+OqjEAAkKkp6V5AKWPMpjhnjADZCBDKuaEkbLuFNMhubPcpKhl2/U9V
kjzvR0UsOrvDhWdNR5rSFXgfiiOX7n0sq3ft0ooThFWNWnwRy/U0yEStubGxuy4VLiC82Irczo25
OC9NTkkp9GLSkggJsTZwoJkA8VTW2duQGZ5hedmBO+Ihr0R9+v2lDXrwjYki3aFP1/DYztWQH4Nc
Pft01gkJhEfQGYRhzFDW8RTB6zXHTaYhH3ku5MbOox/Y9wzn0zA6mJPj4YVZOiaiY8I/4x6iA8go
h+wiqgbMrva6yB1+x7Chyic3aqMCAD1jJxp10O0GvyF0jds4jbX56ruDu170qC5mXXCgAa2xDLAI
c8AG39l4y4qd5hg52a360q5/STqj3y6MGnyCP+PBFF/idhPtnOilVsmPZgKKQR+b+vEGiyrZeBLq
6qVlbOGbnBV2Zs3xjOmNWLHHya73Ac9p3CT5G24yJ2BCWnAEQiStXufW+zJlxyVjaPajETrxGKDm
qB3yMbygOnnJvJ5wS8eQw4ltEyjdF4LxTl33fbBTmppVVWABC8ydENZmckK8lgGLdcoo5oX2j91o
/4oyEFkWO/vFF2YHPt+8CHsZ73oQlQTy0l0MWkxHZOkIfT/XFbtDVO6Mgs5wYGUHmlXGoab63bgL
GrdmdNRWl/YJQwWgmP7gDtx6zcKBYjVgdXRYAQp4KVyHK4fiQ1/9UKQJgq2nfaB9OlRm8StMmUnn
OtAraeH2n4qUyqY/B4AI4VcKnGa0CHNrONIxjzW9XaBhxO7403TRJY+myPo3M2nviEfVAE3pzKXs
oRuOZLZCYVeEqANv87yNP+pmHZYmWSO9zmhTPAIMjzapA5WyNn9YtnLirWOPu6IrgShM0HWt7JyX
AXL8jJAaYtnPRao2lqs+mggKnvdUle7jiMA8Bg4rVkqJ7E5ydGWGyXHrfEsVLBtjYhycMxGL06Hd
QzunJTBUEhDj8jHwSQ591e9qE9ziYls/EwYWV5dpXCwHe9MrG+2WS/HOPXjN7MyPOUducAKGvQ2+
MStp39nhMZLa3pr5Y7VzuUGs5OAvq45hrmLlJJMZxSpjh7dzk6KRIX0wAKJUeHHp4trJqhfNnUrf
0iAzVoMeKdj09BwO3pvRZ5ueKKwYUtpI4SliiDlcoNBzcNTBHY+yhghrb4ZXBUvGKqdb13ETNcZ6
dtJ53yGuiIqwvRSj9UPN7tG3smyjdAtb3xVE/XTvfUArjtBRv+GqCVvwferTBHhIfYefNd32bfDR
SKgZlvSfOsldMHeybgMO4nGKqnGPlmfVjUW4tZzaWbudVR760T4sWb0NFifamIqDPBTdcne7OrYm
0QHi2nEDwdpOSe+N9V3dJ7/sPDaBKm983Pa2rPihwGZAPrw2C2uIXf9urKub85Xrsz1wtjudBXOv
eBZZwmLxkh/03GAbRofJ7Txgh/Z5sK2OwJBw2zlWxoVXm7FiF7Lt5eK7JIXIurpXsKCAVBhldd9L
IpLmUEsms9E+zx3AKl0W7mZUpO6ytQGT5eVXOi/5Vnnhd5j79bYH07iqJruIAdosaxVAAgB5RxNK
PEuH6ApNNt+Ugb2sKS79wqa20VA2KvlZyFzAdAyfcqs9qKSINnUQVTiXoSJkSXrvznZI1ECutmMQ
XvM8C/hX5l9R2wqahuTH9l29zlng23H4WBLLZQWwPAOXNeQ65DGGI7XLSGcxJYoKXzb4OFJRDDP6
5lQtACDHv9INZ4ZU+dZBBADRmFNxNVTFUbQFeiI1wI4AXpja+C+NFtoF8Z5YXY2dY1QfZceNh+4u
2xVql9CYGD4oKoJlOpkkLa5sMf4aF+8tUK1P8/AI7xPcmZU8LXX/mer6aLf+Y9RM6dZzivehaCHs
KLgKTeWyuSdPaCBmHqnuaXFnEP7J26KMJG65McYQpfejX3xEaUn9jD16Nc03di+J6kEZxLZJ34SP
56gAszTj1ZoJktCmenc9/6XR04fZqivwqTv/llFAL8aMhwKAY2O9Qx3bLEbzSPeViJDqHqA40TQR
ASWFU45x5x9sB1JfZUxsKDYgPRj1N8ZWkoB+9GA6phxEmM2zQFd72d+OpcHN1nXD5ynrmrXdducA
EWgePM6eoKc2gvZKYYNtHBux0Fhnm5wIQJ241MK1Q56O57JlDghZ/AAY3WmuvdeOn++2buZnr9Sx
yodrUJD0Qo/TFwdtoWaXrA12ABQV25YJbdx9k0Q+LPg0gEMlJ5F3RJSljDN1R+qJ2w273LVY4LYH
taQgNIxN2TdGGfeOR7iqAXSw2MlWXtpnpI4Sj73ZohRWtFDai27lYzQiu4FQ9EBrZbYI7Rv6qbg2
2qY+INSWzh2RtVFDSWhxr95KRp8CFcsqwvf/EEWa+2PmXCDvtWSkHsIabqjVK283ZtVdpcSdNUf6
zre+46avDtBymQeEv6YJEJwJPbUXgzrN7bjGbf8IDS4E2pPSK7dLsGsFHj+H590cKb9aBfMLMj8N
IT885T0Y/tbWEMSltSaPOaCGtd7U4P1gqk28H1r5FY6++tzidwlHNqbqcRksvm0gqmiOaqRcHpIo
Q9xQh2LZDybIrVTQ8+ePk21krqOEsUtuj6u2nq/CDNOzSw6GVFG3mcWNRTwKBSAwT9eD8tDDLDwu
Rto+imG+zqrpNqhr9LokzmDlJsGycQKRbZhnx1NOCqJtAbwQNOpGL6EtoxzygDv9ikyKw8mYPqAW
rsForAf62DvHH96CYsvUQQE4HpIYYsYZmZLP9UjKLXqtbxG90wt6DnJ9r63tvZFa/JG6WCMmMz/X
ZvWYQKPtI/bqbiTnr0IdIFy4RU0g543RGVdhhC2tOt6J7RTRrTJI+XPhmgtRGSsaRXstg2eEIgCx
aVgzmb9kTVZD6TUQKxqvuWBJjnO7oJPqFFKSeRdlwU8fGu5MqbUGrXLjNzMPYL6Qks8+DueWOZgj
tlNYXHLvu1VUQPRe+O15N8DhFyLCIASrbzPXKL+WKDwyJ9qkvfUODL/ZIdk7uTyjR6eXh6CTNbRs
566emKqFU0HYg+Sx1M01NKxHrZfjmBrDKgigetRrmVQpqbvc4W1Gl6EcaQMQ9lOb++DWMGcHNfnW
xcNcXnyv6M7YzZStCtU9mdLKjmjaqOn4xlTLZ1DUAAT9+mWa0u9LScwHxIq3SswnatCatNq3ceJY
LMBhATkmCWtKGGoEV1sSXKIxI4Rg4evWf3Or8VMX9Rs+9y0h1D7KF3YEoBkxK3neaNf7MSfZuUtp
oi3qo5Pqfo58kMPzdEW3FFAkLR+z4bz3FkfNpNVnm9fNbu4fOmiPXGemDUNdtc4z9xbUAN0JqqhE
P0EwFiRZhD7KuPUnI5oOk/GTZlJAcF15yMOUVrwFIxoARly5+XEcSUMREWmIadNSO3XNboLbjGVE
XPXtqVFR+lII+pzFAv08KBdGvhh0UTuRe9oHrGnukH2ovxpwPfQ8mlcm5c3FFZ2zQWxF26FgWC/8
HUEc77M3akx4VbipCVYcTXaCbm4IrmmgrdLKT+MF6KVrF/66IvV0M0fjOYJeFZcc8uexgAjoWuaB
diDxRTMlcsK9/Dg2pwGU7z4vLUa8Jva0UOTrWoFtdOFSBtHi00NbQBsNb65pFruomsnJ4YJUQiuJ
Z62Dg18Ee7tkznZD3DYcw1sv5yGGp/A1eEzNCYdv1o2xsDHfPF8F9PVVQKIZkEqyoDz2Abw48F7h
9AEPK+cDARjBOpBetLUkQDGnQJ1Cex+C9zS4p9nuX6XuH8vyKe1VvodiYN4k5R9eyEFpN9Zbn45i
F1h3AA7aMzLQvFbDdfIYREh5b9B3iK3MI5GNDohVWBkJOpMbOxWOz+wr98yv1sdusJi2XnPfGKzi
C0f5q3FLy4a0BlpM7ltfPRe90x47gWAhmfwVfhHWLYYRiH7kfkcGNwB+UVElStoJfXNqLWOXJkps
6oKwvDqwUK4V7RlamaeD25Qvv1t8BiHU0pcWZaJX2gC1F3ldKsg/S5PCY2icw8iEbmMP3UdLC3L2
wvPguToOxuABndxWZPhPUC5xMttX7X4zVfa+QGJmnlmIfZLKI/hEQhVnUvZsrloo19FilFs/VV9F
lX230tMQNmvVTQArFki8jn4WdGHpNaT7IMp0zAyZK/I5D0FgS7nHYdivAv0p0PPhTSE2sajC2CI5
gRZKcRm76PNGX+Mh/bKmKIlrFyTSrfAPDXqvIXl5KzTtP9FLxo07NbSy4ybKnU0BrijmJI1lWt5Z
ktByPzWes9l+0K64r1N9z0i9O4hHbfrGahS2uVbegxTmRofdK9VM8YZcXvsnQEhvoQVf2qXdDE4U
oAUj8ak3QIPRfmPEPg4bNHYrQXyGVcv9FAAwJ+ydnPOmOk/UGjU56IkXvKFcBBFY7F1OorkPCdAR
Fr2X9nmM1GMZqQOiaZ5og4hQu1v7pt5mtnwHrnmKECfsPYcrO+KWnRpvUKNjIAsDoh7xTOE4btAD
PPOkP1SwC9ZG1XDIVerZtbI7uxtfO22eRJqwuzOElbxubDWpucqk/dY7yYOdsKvPJrBjJ78rU5Kq
guGRayVOXSynuU8J3DfLMwIw1E1Evp2muXVWbDuHgVzXMXozTIPOypRw6j8Py//i6DyWGzeiKPpF
XYUctiQAZoqksjaokWaEnBoZX+8DL6yyPbYSwe73biQFSBdeVvOsGonNOc2o0pL3sZQO2SDDUywz
GO0ohxQWms9dPG1adzpR3FWr/HSAlY1zLAvzbjkopFJ3vGTC/I0I7dyggTzMSXkppnDXxPHzytiE
xEFGAvhUEdUaZzL8LYaXzmFNnXO6WrW0Z5wPl/totS9yRHHQuMxr0az+nVdkZX3u417FHtWp36Oe
3h+it/SLNbpvkQFL68CsJzS5OmF6svPdmA9HJKuxj/hhoxTle0pCTL5kvZ+1OpS71eUnNO8Htw/3
fRW+ItZG+i+hr0vjuyXzbrNIEBOwU09OdBaY7vyXZO5fMjnsjc5fSR151NttOyD8bUxqkT9NuGvW
5P/FsRrSjsSvvSjM1VqH8K0XiIh+DDMhq6cYj1blfoPPnPXB+VCS7KejN2QhAKbsulNaQn613cXQ
ubLK6qjFg6cm4pZH9oejXVO7O4f4a7eSKg9eGgtERKwahCigLNncjMZYEAOnfnEY53vbKe7J2L2W
2laWfUtrmnyNRfOgAqZ1FiR97S+jpLLpk1zdL4AOxVoYT48k00evcB9O4pgIBd85kvQOwQ4zb3Ff
5OJeqqJ2Lyn1UxeXJrOIqPjJaF4z1/nJ6272mpEC33DaonlxmincN/mDVNwnyw6J1asXtE5rP2Hc
OdHF0k+206p7VLsfYAMaeUr5jiQdpgjVkYRJpu9JER0Q2xzThtDc1uadnvXGjbz14lAYc36tLbMI
+nrAEGu9DO18q21413gtAvz/Q5QiATAjWl6mzue5z+mPVMBTSDzjl8mSim/iUqijV2JAIP14MyhQ
HtYiznpRXJy+OhhJ9o4ZSJLtFes7tIR/NSGepaV82zntMZNRf8qMPp50ikPmjmoXES+2VRTjX6Os
gGhkSPKCCo5zFZKpmWb51Mp53GRHyxKEgm4j7sfAECT4N7bxNEat4eeKMx6TJon241qKtITgBIK9
w0rU7ltMyo+wi+55SqvGR1lFFEmaEAyeP2w3fXLLhOBcAeadDwIR+bytVO0dLYmzzUJJd5VzLvJk
DnQ6C+POnoKqS+r3SIl2gIPTn4SSknqkf0nj64XKhK5mIcRIaUj27zKNVLyQC2ty66sSJ35TCfuC
kfXDaZNz01pv1gRvaPUjw+xcHXTq1c4h3QE0wSnFHdHBd8IKYGGBG8Vy0xKz2qq9qftZMr9PkvjR
LNEiv7La75r47sNMnwsthSec0QlCHK+JOk+nC+vNJjOxidaIP8Z+ywi3EYbQ7VjrX3GXv2Qt9W9C
frFWUXTd1X9qd3nvY/J664W6qFF7Cs9lvjCR2k/EaLLkKhB0aaRVx9TMKha4hsBgI/8igeY8hNBD
FcBHVKRX9E/PrVueAWIb5BjdK0ZSZRMmq1S0bd5bApuULKb3JpmhfuQjycaXcH2qijagFO9MiD0c
W1qdCgd2J5Lh70Ch8RCT3lhFYOCW/G4M9E01DXJlND9iY+G7TutDnD/r1a5Z2n/D5H7rSzPQF0d0
quGiSXCGgFqUCxvAXvaoQ0jZ+IS0ryBr4qTNPL1Jz4pS+vT00SIYdcqPAoAuB/vF0sV2VAkS6xKa
6tTmRvr6sMH6g8xK3pdRB3AFQAnjO6fWjSzql0wpLm5Ob0Sbrw2xM/tbKWmB5rZZ4v4BuHAc9HFX
U2XJ6ay9UjH822rJL7YMiHPxauXIOpTx1IwmpekEUiohZeGOcVNS8yU1kAPb0UjqcsfBZfPgFaRT
JKo67Bv779zhSdDiiWsfB4RZUqUwd0+6qgAQA4WwdOiZe8rH8twu0W7okMFoSXXF6omJ5ZIq7Xo/
lFdX5fxa+3/DTTmKf2ll3BwN0j3aOYy3E6Oo1aBRatJ/fWOdK4OqL8eIPlIX5g2lnreENlICJUhd
sH6ehE0TRQh/AO0U413ig9TRkxgNVSLl3O1ClS6FuHtQOeOZan0fWsp2FXptj2HqocdMLJeSkFmR
fj0UX9bsnNfoAeRUdFdMxYtOD8dGU/Rtp5hkcjn6OaeZjsaScKuBa1mYMDBp+Ou8aLuEhEvridBU
cCFz3DStQktNNR6GWj5Zo31Me93Po4yHLeEf6ORM8/qRVsP7DDK4Q04z6uLSqLX+XBGwMIfNvffU
iFt/yC6hSj+Dpn1aSEVTgy4k4lEiuuYJJptvIn9xTHEzHSgxBk3T1hkRaXZCSWEwL/MSEVOhaZQs
tH8MsTyS1WsiHHdvZuC6bW9cDJekXlfBeNwMFDTWzgs8+udQzts+RdZmAJUQnLCva5vqXuqcGuOm
U0cdN/UvHcIXuiKutBww9S0r8ke/wDJE2yRevvAGU52CeyYyvoi19EZwXTuxfRRHRduz0NVyv8bI
KbWwSaqWv4NaBJ17lnSVbauYIEGGOqMygOR7Im3Tn0YyDFd6cmeV/MukieVVa/aROu3hAE8GJXKG
Ny3qFxGaIDidr06o9vFiRSy85FaLm1oTD2IupOFDG7RZ+Rq7w0ZX1KdKya4Z1ev5J0TMQ0nKaz2n
hAqHJ4DXd0EvneMgOtVZPTd9iz5txEDDI1vjayalA0E7z6sq5lMOI+NVbOO1q9wAAHZayumtDWTl
Fmzy5VIfF3NCpNwsgRom6q7So3SDMeI8NZSJlvOph/CnFDy6YhSPN+6I9q4KoQxym2QGqp3phfuO
CtNBkNPtWke+m8p0SHHpYASLSLjDtq+2FrqA6b1xxu9lJN8WVIDPYjYX25LmOWzlEWHJibLhU4Sq
sgfK6ys8f4J2EwezasdblCbbCxk8T33dbohOhdpQ4OX0rz7SDrOrfw2ITnDdLUFJcAV1vNJXOyCV
umbAF0t9oYSHA06vaa4DMl8Qe5rN9JjkKzvHC3TUjXoxCkXc0U/D4ViGLSRBZ2Kdyo9Gma1tc8Ot
KaYgGdwTwCTMP+yOhjI9oVez1xxPjKQFuZFpEMFN7mksntWo32k4OZe6v5ll1W2XZI37JEs8J5p2
TjwC+cjcrfRvFCRHFSF3HRsP4GUsT3La1SOjuB6bWjBQ3qu1bQyjDUTHHsw5wAQ72ADGLdh3O+gn
RePV6akJgbenfaKmthcp73ifiGVeluYbdcuLyLI/KsWJA085NVmJ9MwY2QNh9pgR9aPtAkiMDQqK
LPzCjBTkiwa82AxPRH0iteOsRsh8zzNUXzqxa1Q9BbZhvioFgG5B1GhS5h5L+KHrvxUcFOuRLIbw
2mnGkTrEcuMTXfluNfFPk1OEKgXvFb2hxYg+om1Rz18qlB+Sc0LP0U/AzpXXwpKfAkZ8yFjY2oxN
oeufXHt553o4N01u+Skr5Yasxtzt9paS/44slWq1vJbtfJh61Y+WPAZpXlC6huYpKZPP1Oh0roz+
aSjgXBV33xACQqnxKSm+cze5Ej79S3zvN6DvHt/f0bQXdPoIA+rQBjWS6mvb3yFzwXYW1CDa+ljx
6yyLglUA3I+O35PIrTONPJE1/JEkXa9XV2i7YMPzcxuK2xCBXsZu8ou50kTnjhScLsfKnv/pof5m
xDF9SZq7x06RW02yFeNyRJWQ8faiet5J/thyulJQcika51sOTrOhx9JmazWV/F71FPgu8Aij2R3H
qN9PkHQBBxwvGB3CrI/RHwYpKtcf/USNfA/mmFUpHnfiIDd+hcKarmtUUv2X0/pzPgStLNl/iTEd
6Lnc6L31FQr1PbQEX+uFIAN2EvEsYgBT+nA3IzIkqTiopCrjrCF+g6eWccCQ44yhPFOyfVsbxYdV
cNkj+c0CWY65H1tEcRpDTES+3f8S7RcdUFgcM8lPM+uZ4hNyyZO+VMNPWdGECzx5s4X8VQz7hJd7
8jBn2GxqNJBR+frKS3WY2z/Y7JRt2ewiuVbI12PPls2HVVkn8JxuJeuDN8N6+WIFYN2JFkWHazx9
K9cJrqVmaIvL8mZ0dDgtsf7b1eKPGN33WQ+jQ2Y58b6IiaMm63DZaU557UP9TvomGkq0lGWoUr0i
IUKHtkDLRlVCoGRZUC5MoE4fvi4D0ACx6bQRBx1GM4rsnOGU6FSjoCNwgAidJ3Wc6yCBg1b7ezGE
x8RNtTN65r9QyR+La5H9r73DyMLCM2g67eC3+rRPk8VgUEC5tUBJX6TOVppHcQYyX/W+MdNkNsaZ
jomhVLY9WNBWCW3DY9ZOUcGCoqTsnnjOTUZB0KT/P5R2i89B3JO6/MWD7U5RdWR525Xr/2QLUv4t
q7wpLMm7IizPvKPrTeaoiR8q9nD8/4Ps6xeL8UBMwNWO2f6GpRntUlW5GaPxyueGj+uC/78atXUK
yeSQat0EHFJXJ6EZ034axW6WIIp1vIgNDNcOxbjDwBVeWozoqKfFlxizd62gq1JbLBA3Mny24SLm
fZOi+ebT4SCL4edsBQBI1L/6jB5HHWjYKfViv6qH4lSo7IHjQKeexrfQ1oUf6hNbku5e26IVpyy1
3hdbuWX00m7daIQM65xHxTC5j9XqQlswnadhm/tTsnwXeZCZ3RBUWUwzn2W2EBSK4TuSH48Z7KZX
As+csDPmR07xRlFQK1M4ScX7o4wrY2ejY8PrPqDYrnJ4Gmr9XBZRAAcjP7VRaXou3Amx4YjJ2OwO
VI8jJGtaj7DF+8gfaFPkEwFAv11eHeyExED4Gur5BjU5OThtiHmDi7UWqOVBs55pIYSYXxq/W38E
xYD0w5caHqmhebbj+alMYBAVUTrbtukTFLvzcDCHAtOd1e+qrjt0EGS7OEbHEy/dLiKka8uoRGpx
dCCS+alzpIu5qD72YLq9ngau20KjWNiOREnhqbOGMFkTGiv7l+nRhnwweuWUJzaV2s6EhsUFh9Dz
Vn3L2vK9sItXEN4kcOfR3smONhPKmJKkUq7qou8Gu//Hso2LRiufUcn/awWwctuC+5DPBpbKUz5K
a/AYQakj6orDHMOKJ0TybxoKobc2KidneEx1115kYWxnA7iK7IPzLMkOBEl3PYrJpGeFtnx2jTjy
YGPKF7xhJFoi7qlSRJ6Tmqy8MX3qiv23TorppTR1NqWK9imWeR+06dKBaGPt7KINdc3Mi61FwmIX
8RXdI1MxMgR+ezBYlHh2dJfV6YIW0jHvTeggKe6hj9GLtkP9pdTRGhdeH5XWai+qzLn0dZapGFCb
0GfkZw3AVK+7mU8SGG8DZTeiP9kbenPD/kjTCeqkKu1bLIW2ifIeowLKrXEb9WbsIQeEIxJPsV3k
W4Jf1vDgZAmaEjFXij3cRWSLnMhEr2lteVVxM1S/DryfR7xQfzTZlglbpkLEQlkE82ONT2g1eA/b
KPit6m5H2QFJPfoaQ9/TKcHkny0fKOAe+mLsc2TFXipwhSWdw/qTdV6ScsZyi4ijm7RNoJv1a5Vc
u97kbua3vI2nct8SHuJVGAiXhghxmnNXBhP9uzMSZlzK6RwWHOQoDGM/pR3Y6mvJGU36vjmQl8+W
xmFgc1yn668P0gmh41QGdtGCZ2ITDSiY3E/98AEKi1Kbe4gggv4iBSSILgVXCnArcM8faeyEjqyP
VbY/wOhq1yIxA9JQqViiUzTWs4E3J8qVpb7HEf5LfX6Ioe79hmNMCgKdQfpUj7TYD8ChBHludNMz
+yNdBqimggs0UeUJ4gNjakrjTeiqqu/MLAbJLNOgV8NypyjZg9j801x0UPNi/RczlLDDtVRUbudx
/gH5GDjGKjU/k/D7ma636zCtcdmZKT2i66JAja17ZriVr6vjPdEQ5rl5QZj5JNtjJ7s3TQEKkHrz
FX3xTBdA5zjb1aQ7zY6hb1L7j1rxAgpJ/E06kw+yokZzWF5qxIpXHV0wkHKNRBbTVU9HUu7SzNWH
2xHcaVuVgu+iJqCSrRnY5RYXFEPRCSC3uEKxLEek3XdGRLJOD4LG+3wzxQV9tEtznFNytZvanZ9S
teE9YScOlRTRTlrxTrDzKzP0Bq1CqTcbTC40BF7ykZQR+P7dhHRp0y/GCQ0c61OEsXKoSYsrqiNG
uZuLjoTlLSKoQxjYhUmWSwu+CWPCzNpq+XHlWmezGIkMQKcgDgD1z5SBvDYNd746J9e2bvfkvaq+
oO9zY9a7OkW9ikWY7vCKB6ocePJI5wZFUqQacPT97epdmtafhaEAmNFU6WozngBef93Nkc8R5rIb
y/a1MfWbIfkyWnmOjdXGh5fNqDhbbW6sdMS5mbXu66J15iMaUUw5vHOW0etYF87TbL/kSQ4EHR+L
FaAcayoLU4gvdqb9HOY4qRTMG/S6HGgHEt6Iqi8gr0N8dIP7ZKC+TVNkUvRO7CZCYExqkuf6EhfY
gUPa2Hzrx7E7eIle204JRmVa0eqJqb1M1HRXZ3uH5WvLUHyohVN4LQXHUYt5qunde0MQP7cSfZFx
K5/GUoxX2qSwvyPd7urJEyS68GesMA2F8fFievZA9OgYdhdlVN7YeOoV/vgXErvOptfYGpxRDkml
ZkcbSeUNb+lz1YfI6639LIfIE1qfQ3GhA01auWfpyzdlb65SfZTE+kydaSfC6Ew7A7VK/Sk3rX/T
WK+2h48xnBuOwfmz77CMpEynmu7HpXMcxHBcPa+BjjkX6xFKarcQ1ymbn+jj66ATnHS3HrG+Yxby
RCHwx1ihZJxBaCeR/G2Yfb2hQdPkEhZzGTU8wcB2nsqq7Tage00qGTBro95qs70bVQjZMoMOjpLq
KN1BHCznMuoxLhwySqh3SeXR0jprh82E9CMuXSJz14amhNqhSoC1N8PeFhTdZBkeE4FeA645PDL6
saiSdnJ2ougYEz72q/eDb8Wq9d0jJt3Mg5m+tFqw8MPsppGyNrTI77LRW2ht49Rr8iLVR4po7CbT
xbjbkBXU08Kn6upLzi7tqiZsluoCsicT75EUzL0W4i+dCYi+lSHZYeD/bQHlPLsR/WGEOJATEi9F
3osu/KJqyPGJWHo2kp74lErXAznnSNEmHnyd777IYu1WZVewd9MPG9Heutlq/dodsjtdOhGdSXzX
c5YiU+Y8acMKM+OoMlIXfX7RiULdi7loT2NvOAeC//VDp0tEFA36ncK2270meve8QLbs0OIugTOm
yibRMoW/E9RdtnV5yK2v2Y4/DWQH7A7diwmQcenUpt6k+IfeQr0A18Aftm2WCWdrM4i9tsTI0JaX
SECrM6KhcIH/rW3cSUWF1Qntb6v1XxF8zEwT82HJ61UFUT27FdMXWSuar4KXeNWMb62XWOf/VLSA
Hxdj2HSO9tIXDrJk+8uljGobd3Hs1bYd0TASTueqR83qLg3J06U/Fnb1NIE1b2JENgebXtEotul2
jFHT6oMelGMXea7+hFwQHSW7FPpsWiAVQ3b3/z/wliIlQsd0pzQjq2if3aUsjxzhl5jM1MNUHZuu
LO4PPJj1XWN9vqXZvU3eQmrib0ozZQ/sWzeLhiqvn8mQcdGCVu5i3+q6dW+JC1BidM5zlFjOcxwh
j6wcmm4VqQQZWt1LlLkX3EbpvjVJ9g1FuHPhYZ+tthtvC7Xhjms0flSMINLgC9sIr5KP8o/LDOpt
qu1hT3sKLgCdn0e3fvqg6ChWrWP6r2hX9ixrcALapflXRhQ6CApY3l0jPSbp2N2qYjuoWerhYc8+
7US5tqVJOcqklY+Qo2HUnbOVJsh0+N3sHBI2NpqlfIZOU/N+bFDAZ/oZg/p8NHG9JjVATlz9pFr0
NkQGIkQVTXE6/jRmZAV2Qx0Ec3pLng7wFUVeEatfyZuNBFiqfDS6s6JF8Q0U6OfiI5zm5pSV9Sav
9eaoYZvtDQFpu+S6n/QXy7Z7T5P96kEujBNjLPO4PBl2BE1e9om/SksFb2Dd7n50uezHrvc5jKyN
ozAYl326iyMMLcSZAG8leXwl/iK6AnPvkWERv9EUb0QFaQetMB5kiFwoI0p3P0tP3BdKjKvS60fa
PaFtwnLBg2MVgQD5uci+mbY4lTLIp9Jz7eilDAEFrDIOtKwk69rgk9OWtMc8I722xq5rsNtYs1sS
fGF/rETOtatBB5QiUgJXtX1FTa/pRH0aLh6qWPjU/az2eFxW/YTV/4umlpcagyS+Q/R9pJRSUFuz
0oSh8pIzHP9SUAUHuOjfhCJ50i6iTdcU2ltsEgYx1tMR/4Y1pxrBIN/ukuUHvg7TLZdF6Iz6U431
xSNCyL42mvOvrYCSlHb4K2lcW3KKkh2lGMi2+tO4lxy8O7CZl9DQqry6DdU460KeKruqVfYJk8lo
Vdqu0KN9YZJkUQ1sixj7p+OCqvUY53IVmUPkOlQkAu1SEqArKFGZ/jkrZthc+ONH0U4V3TZ4fGot
CYMilpcxEubequx1PnchkQ3Fg+PBKWu+hEVps0uR/F0XoApWXUkvAfH2qih958FGB6guHE6FxJSz
GAi2caM66Ob99ZNSNx+/0ChIqLfd9J6wmdoSLZG+0F3KSVvdd6Zp9g3zb7fQOaQ4SCBtdflrWKjA
tUV+R4JbOJMJAjAR2n5e5Hu9FleDc+pz1ugFoNSzxUxg+OpS9giaom4PcPTiqq18YAkKUKr2gbpC
bmQlb2kUsLZ0WWZBSxrvxyw13x3JOpgiib6i+iQEFLspKFdKWeutbabuYJk/M8p3qkkREBqJ3jy5
cejbpar900T4DMaFYAis5lL1dQrxh72laxiF0sF45vpJg4IC55HF0q8QtISmSI64mg4ydT5Dei8B
OOubUlnpjT+GRIuht7C8kgo2ES7lIhIbcANaeeTHwAcbVVE05MD4wUD0R7+sKLwu++qtpmhYYvP0
lZh3fh2Pgcbggc/EvRqFku6pIDX3KL1OROCoR7F+yJ13MzFHnyJytBHhVJ7oR31dElaxvg2hJrXp
0BTpRzpOmDmdBl6cVVZngoX2Gk2GylhwN+D3SVqn9pRJyBsDFqEyitLs6ANI29dCmspVc4lsGyxA
cquqo/tcxb8SlgSLkIMuhlSDrHJ/TNwQ0gtpumXnG2MfhTceVPTnCXZznXo2xdGWE07fZb8kKV08
PSuQO4LAI4JO7hHBI36R0emqpgjWoBWXUF7nUBCS0i6PaZdF4mk0NYHctzTxJxePzkz/mTk/u9tM
9VWuLiCr+iyhMG+R7ohtW1nvlU4WPfQEO1k8enER72Tf462uzmhzhqPs9GXTEBDuOa4K8N4qj9ZO
OVfc5K4TkrNhp9X2MCgT9iG3Z5YqKjlftWyq/GQaeaPWLjxbWOI1qjR9WzI1klje07XnKiGTvb6y
sKjgSxWzrDsZ10Uay64JEb2Q2gR/zBXEddN+cW1SuRz18tXRagwc1rS1HIRfRUpfE7GMra8KLmhH
geOVNLgKOxmeExcYONUE5UljuBXmrTXF/NdBmNRBPz6TQ7CPkBF7cauoF7d8YNCqgnpZbtxlZ2QO
lFcZxALl8aFIldo3tRIBSUx6xFhlhIzUD5XoRWCjkO63SX7YESkRtjsyCqXzBZ78XSn63ZCQ5mOT
jAU19oOu1D1pNWXMFnF61mLTaY+VeoyLGb84dFCyLGh5cKqqvTt71SAINzA519p8PiJnLro8P05Z
/T0ToLkzMoq3mgEDg5LIoxyNm5r3/4rJpM/XiBlBqWmkT508XCqU+tE5uGX5w+6bEzjBb3kqrsmU
OH7kCPAD4g7Z7AUSAEsP9zoXbkqJoG9jNfXp7uv5zxKSHCiiD5cFSCgrzmxVp27mXTCSBOD0IKMy
rfQjtqtIR0RrhfI7XDqSxTULHY39dyoWxpDYw92m3J3wtYtsl2kjnzkEqmObKlSj+AIm51BYv7KP
L0YGlJmAHiJj8tlzvVgPzyBVOCNwJG0yt7Tu5D9UnnTppG/S7oW0NIM8QQI85f/+HwMQnNIwFQUM
fnsEMGHHrBNxAqLXZztrtCeQ19tQJLfGKLp7YwyvUVUsB4OlDMEm6l5hIVavhU8XSJDmp3Lpkz2p
AGeUAgETbrPtR4X8Un1Cy4o4DFPLpR4xWYSxIW462ykuAeJLtQcBLdoDYOB7MbBbR622q8gR3qpa
SWiEXM4YlVlKwNIORCpnoCCoWqLOuZaooF8KTR8QsSdbBPAAvSGuZLOKdq6BGR648nnOlKOell2Q
V/p1YNAkwtMhmQOpvbM0Xq4UX8lI5a+++KMGnJaD0rBUf7F2K2jfxZsIx3vjNHd7zXhiatonXXbq
Ru75Fr1RYLjQCIsa7fCMHEkh1HAsGxscxBkiY05qA2a9qvpoByX7XUT8zRj3z2o/v+kdImnD7Bxg
huLOTaF6BH+kQZSZn2Ohhpj269dZH7+taMgJxiIyp2zZ4pGFGoUz7Ex2TnXMX4RC87ahYvEThrl1
VASXJvxlYWKNSoai8rMaYRIC4d0gliEoVVBzGc8pMr6ZNITIPCvlUyZkfiC8jMAYgJ1dbtXYPZCv
9DnhIyPt3SCbSwrwJvN9pZRb3njOtQbwdOooCZpM/sstg5PQHOtdUxjk3mnJLU3/LUnf+Cjz6m3R
8hZho+KD0b+rljX6rVRe+0q1A1cTc6Dl8lYv1Sv5LlRta+md8HyskzVy+6kBqogcyrGJGabPe81G
AhkLdOJyfDLtziCJf2ZxsXNuM9FHTByYL/S5OFs6Jtklsg5NqP5ohtCC+k9Po8u2iLXpEfMmDAud
rju+4ST8jWokmSEGxkTWeJjan0FFFokIONtnenzWw3hBBa2WOyK3sDtUXRlEP7lcnHuSG36SLdnT
zK2yESAmHqD71dWrCNryqbcTLUii4k3poAY4Vm1kN6RrJSg9oxaHkliVwlSmDjS67owG1RVZeNDE
mU5wlSRJqHQwoAwldFE39WDR6V/MCDww3c4ytex91EGoo57QAHPpX0jZbDmhsJHqUw2yagLGW335
0OP0vNb2XLpK3dnmcKGGTN/qLa+jlPrZVfJhF2rY1uv6ZxlwjHeT6oHp/yUx7AkJ9LTBLU0RXyGC
aayiQ4Mb3ZBuiKMSsN0BZmV8ZWbK1e6hdR1LclKf8mKgqrW8tR0iRFuf8MO3JOJEoRaMIg3SAgOQ
0U98IHdkda4YnoKtcKJJoBzoy5MkAcGAla9TH/kziP7WRq8mNARjSLz3nSQGzVVD3+TFaRjjUpvL
IbX7kykaKuL17DHE6G4XpX5aVygGoq0lyHwwrehRYloiPy15tCWq5Gn6g0BN4H0hOKxPECZYDguZ
Is1dGavKc58UwWAUx7NrLc9kkJEb4dhvBts1Cmxmf0JL8wo2Yp24S52oPGtcDjQmgx0UJBhQXsqB
W3gTuXuaM/0+m9V471NjPoRRti9Lhyk+BPVGlr4t8aV1HW6dxcLlSQvTNgqxFEol/hpoTkvIPAwY
ZIDNZpBgwERgsSw3griYnuiHosY8araZoSWeGycfXYHIPQXk7jX03YSgMVUZC7pPHGlKxK8LTTcc
uOL6Zlbijuup7cXwuM4KWlyTt3HpK7nWIxbPY4PulIicfLNFuYkaXIFLyIroO+955tMMW5uGoAlG
bLcgxwMVW26LgT0Ma5+vOvVHZBbqJhlLzJPhvSvrAyBlup865VzN9GuntEQLCDZfqZQCiThqPjgB
2GnTDKK5xtbMYMMVgMWUBAFndOOVazJ2fWV/kN3rbEceSEKbrV+lcN39omY+3nekVzTrbs0CLQJ9
QNA3dar4ZLgdSJ0p93rBmR/33Je0p+7sCbisTFM34EHb4OdE+EtpI4YvdqS0wAwquiZQV4vJkvIV
QzaBNi1XH1Pxlao4SwdDfbha+YkBEyf+Gg6aNMNNQb696ZCiku7Mf2QtOPzgRkEORLHVUKN5bVOS
1DZBokow415nfJ3zoyY/ayXckoGiBRKHUb3kLyrxdS3JYIONK5YxSfUQ/vdUKZliVTxuh8eQA3AS
l4CDq+DVqhqJFMogHrIxwSMztkU2oE3bkKgsmthiiE7vaZqaXi1XRRIqQYh1/LvYis+Ujpsek/Ky
I519U0Hv+s1kvJig0FtVyUOolPyjqY03Q4txFy/EBuUgBeNqK2kIKwtrm13P+ou6e9wl5EJxcGG3
pXaBcBIdNbHmYDq2Zw1l6iSVI5wQZ6gZX5oJySXXhGcoRIxMaaScMBjIRmkOcUXHsVI2r7SFs2sh
sLRj/ZVINJ7O2XPFvLWQZW7zVEfaZccmbxJ0sWTJNCRKM5n3zrHP9F8CUo8VJUEGJDMaB4MHYbXY
D9kot5MlyXbGoS6ib0MSdxAv7g+bSRgoTfmWczdCFbSsZKIk99lAjoogukc9MD2WeExPLHV8sKOP
kXM2MPufXHNYK6KSAToqnoixDrftaSppI4bDVzwVIy10kPu5jIN5+f+DOphBbU5iL4f8VC049PPw
P/LOrSluZF3Tf6Vj38shZSp1iNhrXUAdKKooKExj7BsF2Fjn81m/fp7E7r0M7uWenthzsWduMBiq
pJJSmV++33vApWweSfkULUoQfk0v61qvp2dUYlstB07j5mrKoit8gOS2jnlIZ2LV+9B6HxkGFVkB
9807sdgRUzqlV6qrL5QBu8IMsG4UDVvSxf1Se+nOz8A1Clr7594w3i2g42Az/aUP4RqsgefT1ZRK
CTA+WX2+J91iqxYs6tSSwh7o3J072T4J1rRs6hC524TuPFjAoJrUz9e053C3Ctiez9FAbVF8ngoQ
q4JZMamdryjqPhe4SjaKbZI119d8eozRIwOnGv+A17SzKjzSkss5vIjq5GtPS5g7xZj22VLBFnsi
EIciW2KY2hCwDGQUQRIYPtfI07ZlvKKUrS+xSXpWrvLft9mmx0xzIoGYfVfWbiynp8FUGhA15+CO
P9ZdyCjaLb77AUs1/xLGHPZrQ3pTy6rbdMOhakvsCgrS4pdB3A7pcpkiVcJnFzGmnW8Skmm7+XJB
xezYY3wZiU/5MmbAHGW2Hgh3pEM6nUQUIDDv3QBIxcnP7bLkUraLvQ7jOYfhXWFjEQf2/uULxZza
18ZMBSiRq48Dfksvv6jmG4dU4L0bfSrI1g7WEqzxEnFHJS9evhXO0FyEi9pAJeA8lfmpV04LOyOy
9i9f1Lh8/w79yffvmgSA+yx0C3NreroRiDKCRo3Vue1+0V/sam73Lz+aWTuTZKJ/fvlNkCiCuUxE
yTheWZdlnolL8ieg+r18+/KfzFPiUkg5X/gNILVQ3uXLF6xMaB87SS5o1dJN1pTujW+Kz3OOTB/p
FWyw8erlC/EIKbxU/bPsd3U4egdZ5BPMxJm+l2Ue+iZlNXv5Utl8RxBxUabNZQev5YpuFbsbpLar
lvjl83+9bZMvD9g05xdKv9m//l/092WTZSc6Bo3sbpkCCMEYQsxuBVts25ijg5L5eM8O4b6q8BtL
EcxMiGWuhyld8kuVptGVIKrR9Q0DnaHyPpnTdOhI6YZCCKsDG4zwGZkG4s4hYn41Esz608S95hOG
F0Ca2ExldXQY+muEaymWlHG1y2xzuRYFKi+3tNTHrin3+LnKZyel5dTm80foERHK7aW/Ti3o+iEm
sAgT7GhfeGa7i5Mo3oei/f7dy/+F+v9evoOQddOWCpkwzM57/E42peKT2G1er3DwMi4HB7Y2uJP8
/eVHiU8tHRIhflcFSpWX37782Hedsxuz0+LKaF3ag30zJba9VgHMPzi806Ya1HwZWjhUiNbmauax
ubG4sDcJk3w/hWi9ZPHQyzm9JlCILbWK0MK603ngmf6Hxu+/JqRVfOmUud4DQXDNsTk5MRvhKGNA
YCnhl1WW1ey8EYVL1xt3ZazarcqAxkPfk3v2Hnj4pziS1E7NBte6xf3HujGa1rr59h1Wh41TN6tG
BO3Kj2f7NoineT9185eXn5YFRS1li4NqxLu3lF0eSR437qy65LFJbO/Si2pzq2qF0w2Ko6uGtYsM
hO7m5YtE6I2Rt9NeLhmSnASSOe26/C7zusdCtjF/zk8UBuHaHsgtxHJtG/hLdefPE+Zo0miOdZrX
7xelrppUpB8Nz6KG8K37MS2M8xhpw8dO+xZRn35Q7KIvQQ48wjsM56OflL+nsGtu424RV7hDZXBh
R3cJPo1DeEHBLtgpGcHGW1LcGsLhiT4J7r9y8tgqj+ZWzsLl6cSyDduCbtWiEH+IDW53B6O7nPHT
nRd6G55qwo0wuhQy2xzTwmLfmc3bcAKKyHOn3rZica8idJ5epXwyyNEsx6zrBJqkm7Es/KPEwxrK
RWpvWX2XmPe+5fMgPphXre3W37L3/rvd+a/izzgWl1+7/3zlx//P//z8Q8L1P/8nefgrfO3/fQ72
VQmVIntj4q9f8t3E3/Lf+cJ0LSUlCggcIP4w8ffcd67DxEvEK6k+lqnD/r6b+CvxjnQuG+t/nFEE
kite1JZ9F/3jP2zrndIJIx5IOElQJHj8HRN/wv1eefgbwsKDlmhlpRPffoh3Qm+nHRqC/GqWCnD2
wvcz2yKBooj7YbqWwYza/LbBfF+uwlrh13GWzp3EIsOIGa7nLVEelQkVzvUFxrveyFOXdGU4POPj
PtvJOab0swOSUxpOUaPsKzMYVBTMQ++uPInf5LmgWzJRlS9WLUDUQZpoRCceTiyPkJBoFVH65kH9
mKaNWd8mOJQM1AMFpqm7wPYDb0Cmy6b4C37j/QJL27ZGsNcOgTxmIqLPZ5AFjMj8CjkeaqaZLXyN
HfaAvAY7cGzPJ3NBSJ67XipX0oH/6ZzPTS+L3WTCGrnGB7Gw+wsZ+40pISCyVcVWWWe4ITbEG7qz
IDWXtIyXMFOY6LF4jP2Aae1soEupJGao9B9NWgNXKPhl+Hvqcik+LYZAd7QKhMzSezuE7fIpdIfA
ugmXQBXXHj0eP1vVwhQxfiaBUtYJLcYU3vmFj/lwDM47H5O8mOtijf9zhSrSayPjc+rlxhczGOdo
NzHtDEfLNLz51LvpNG+Z9d3yYEs4/5talFa6l+noRZhzeMMibhfMFKOT1y8NTm2hN9rJ1TJRe7D/
LkrcL/IBrUfN1rkxckrkGYO4OA7bAAe9Jo3X/pD7rD2s3Gwa26KwKJiV3bG1y9zaOnEnJBh8FWfz
RT/4Peb+IXIxotfB3A9QeBSb0KRIG8PEaahIUKq2PYV0gh1M0dfwS/qotMZzpV3JoxW61aCYV31P
jTGdWzANBhqDdpZOT/aMARzLS5uGwK1tE6eIg5EKKbmpzElZn0yIStHGqWY+AwpCyaYI26GWtJTY
DpYjbwJRAL/vsoivbAeIRBxnCwp0iqxzzCGjliPPzdrJ69FFfI2rONpA0wYC6uPOND6H2GkENYCH
NCBSRSje8TLwu5lqbF+qLnU+VJD96uiCkx7iu8Qd+hFKK+sP1EXcJQYQTikqLMM8d5a4YnpJCTft
PKSdUiNtIqAqgC7WZIb1lFvWXFCGVBhSUNmGhfs1mjKXYt2kAFIIjS1MI9rcsVCCQixDJuABkgh6
ETGyQ8wvaQbMyJomXHWsdsIpwoMLfMAPmKieFemZbXxHK21uj1ZpVxjw+8qvnAaD/6msdrxXbG2W
CjvyW9uLVLBDpToGu9QY8whjCy/rm31bLjJ+ZF1Om/t+VBXPKdgqjTbQ+BaRLI+rNNKnfkwdA8WH
SGh74YtUUlGFc4KUNZcOvSLgaCwe3mfcbIwpiWtMj2FrhtUhts0esEFA1L0L+lykz8DPlfexN1XF
3i1Kh3n+VDS2zpZoUhMJuwrqsd001TCNR/6qdYiAY0hOpMgKfCrORivG9NAwmGHsszSF14vBDQzf
VRlFTXPndoUU66TGiedkmHjNPJlY1Hl7HN6kfzW5CmZywo7Z3kN364AgEhoRJtWsEWUDDVNyKvYT
dD3jaSKOuH0cEKpiu+hC1Wcrp7SpPqBcvjWw/IctlOCbO4470RZTv23dVji/C7tWzZcEImBItgV9
z09yHOLxyoJ1bQLNQvuS+9bouvbcsVFIrboic5pjFIehYMiO/Qwkkuj0oLNmRv7QcGEMoz+Go6YS
DDkmH0evSl2wclx3QCAAASxz2s+WZReP0I/H5lBHXQ7bG2rrQMcyIfRE4cFnJuaF0amsh1caDwmU
cJoiY0W3EYD80IW0UKHrith5b+djynwcwJHvN1MBF3HmaWwtOqHSNMvoGEHqgERgV5OH6oKaeIaF
30QYjQ7AbqexNfwRXy41OmSC8jRCpalyjNok8R5sROFwj5ssocF16AaXNme24KeXnOETIBHwJU00
nGpZ9/iTezTWxw0+cjHs6RBbAf+rKZmkDnGRZz3iHcpqwMga/gV3szUGyG8wBWbzWNteJu/BNTzv
WRo4dhG/nkzWpzZa2nS7NK4Z36HPc8Kb2scd/Yhv/WhdRoGzJAfdzkn2Eite79I3EV9ctqlZ1R+Y
FsEB0rzBpCPG/trdlhU50l/DMexmQMFuVtOp9Xt7vqo7z/oaNkUafK1ZOLqryhnZcjYYgJrv57Dp
wbiiao5yyE9uhe9B5tJxwOHe6mH7kRsV3jgLi+PvbQsv/CFxphqbOLcqaSUvnviIn+BXnz7HU2Y7
qV2tDU3Lu0k6gZ1fPdhoC8A+QzNYVbUivhdesJtcRuRXDRs12PDOK7mY2FfZbehUTzmoWntNKtmQ
Eh9tjE28j4LOWe5QX7G/QnYW5Td+n9NrgBduavTRbhP3Q4nRfrYHLVf9RUef2Fg5IkFT1gciNR6S
BJfZBEk1UYgPwZgm6YVJAZCs49iE4LTCEaPuPgxJ5rZru0Gn6WDGlodutfboZbgXQyOMHE7PIMtb
yfAqLyHYFsE1i3br3no+OpJqlTgQeN8TZCesQ4jPRgLSU2IGXRcIlK8CGjtaIAwrAHMdeGtQrayZ
1EEN/HqZna2asRmWT26lHPtjm5NE9ykbYxAG2ybPDtOo0M1xjMfnIb0rq6Ab936ReOYd7rOi3qWg
rtguMidk2UdAwD6GYBa4AhdCGCpwCAp8Dqq6Nbiz+cDOYTR5qx38Eau4lojqkUziI+RYH/Ezlc3H
bAgDiYEe62SFIHFyQuVCc+siWLt+1hogijKZ+oWNbhm12SqhY5MdMv5xYKrJsBridQpciSRNKFnf
Fx3w0GnqFqg6fkqHEcs8u85fFAAM9RQpTmPC+ZCJ53dIC1tTYKXDU50XT8vQtkWwoeOKxSittnLK
+ieKsUhmxyH17SFfg6xjiLRdmEHozcD4NsZNEBfJnCIbIwrRWuMnSTcU1CGPPWuNrye5ZGhWXTuH
4tHC01MAoSTTYc0ac92ZoXrLV9bexEtBfU0oIcqOkKlksU7/34eZkTxKBNi/3wrt2uz5t/Lrb1eP
xatIs2+v+7YfMux37N11rhnYolAOUbl/bIj4lSdNhO2uDcBlC+Gx7fljR2S/sy3I5b4HA8/3PMGr
vu+IlP3OtCVvyosgzjm29Xd2RK8zzZTt8mz7RAU74AHK5F3f7Iuktq3taAplISZE6oMH6BpS16q+
+ovQW33tfoglfjkUtaFix8ClcEypU3F/2IL1eu/vthxqNLK9JF1ewqWHFG/fhHO5FTFuxGWybUYa
bLo4q234KTjLTcYaPybQ9fpiDJsvfm0+pxYuk+n8YbGNC7I7d3h97N0quamMZJW15bVjGLc/3Nib
b+HJvxU91XxcdC3bTlP+ydmjpRBkLChTec6bTNilyscpzswA+6GhW2Pudg0wFePZlceryN9m7PrY
gx3sawCxz3Zdr2IahFka3+CLcDuKfV1lH8xKHlgLjklKrscnkBUDvUSIQxi2yEZnJOemV11E7oKn
PfaNI1xK49KW1W3mJrr9Mqw1lecsr9CAOXTpmLzpfZjzPgyjT2OBNZJBkBSGwtGeso6eFhlZWXJT
A1N7BSTmQOD+Et3OMHDCwduDoAFRKrF2qxzVXa0zM3C7r0ZWoy5rLmdECzhX0smykF8JaBZdJp9x
34ONY0YAzsZ7v7GegV72czleNTMUeCbja9RuDVQ7WrOW0MQU99GdKbsCGzfr0Dg5lGxQAKerEHZz
YGJqZRrocMKPzoL9V8SpdGBwVGQ3wRLuOpihCZk9CPvW5pAUZxaTbB61l8MQnGBMr4rAxrV8sXYw
JZDcVWc9Tq6GTG6iKDlZhYGLJMC7iLCFJCeDwYHyGc9zDxcsNa+4zwQXxdHWb9L9UGBR0AaPlCYX
HYbneR/dBRPZYCV2VGX7aTDRKnqMP68UZ3Apoy65BRPeEptLy3+CxGRv85D9aC7e5wS4Jlm2Qvh0
J4g5p5dzs4iaXeq0qojLWrBDyFpnD2VhPVbOIzGAp+rFxvFMGdaukOk2EfFNhdzyrKMaOgvK8DZg
OxAi0YojDA4wgUfTJj4F9EhSD/GQzXo9Qf4RIDhkDFAyjR9Hqa5wlkGS1UxoHXqPzGSBYn8g9Rfx
iPY0Mc9pYn6YIQCdDU7AqtMvTyqK3oeOc0tQHT21vPHxCUC2Sizs797cHAOJmVteMGCZXgD1wgLP
E3PaergZn+G/hNQ2x/JxaTFsDHoLl5UWBVFSBVusmXOciYdslYmy3ChMBo085Z2ZO7G1K8ls6DDI
qbuPcxt+LtWXMFngEvrnTTi+b43Y3kIqq+dAu5QR6TDU80enw8PehzYPtXXbx+m0cRzyyrBpX+O6
p1vmmsJXW9Gmoa2Nk4E8iKz40BVqj+brE5wF8lvD6khEwXw2ned+ffSKeGsmDIiJIsdEC5t55dGd
UVuH/npx8ENJ+4n0bpqZZ4KCrC/TPYynhxIGJ5FC1YNjQ6YU/l3JncY1+Mo2MeooBY857I73rRPd
gzysIPJ9juatsbQfSw+w24U+Mid7m6i50h1Y6pFS59VRpRdlpXYhZByV4sVYpfdN5J9IVLoPrXQ1
9DT1omkVeu2DL+uzvJxHHBM5Xhdc5KZxQgryNRPG16Fe1t6QXfZVfD8v3q2CB+kmWJfCsKazc4A/
ZsIB8lLvscNWI/bd/SLtRyyoP9Mmu2wt75k6/WKq1KNrY25DBzMSBygzN2ZXfQFKOq9ccQry5oLY
vZ2ZuvvM69eVyj7U1QnhzUU2pPeG52JP0KXXtvGpz6r30Cp3DY4s4WJv5qK/Esu0cgNr1/L8LdBJ
PFduswoCsgpS0mbCnd9mqHDqCydob/r5uhuhs+HCQaudsCT0mjtCdDZUQr+D+sPMibYzrVl/NG7c
sXtgYn/sCYCpFwz53BWc5gsPm/IiTW9azBfrJb2x2+gWy5+d4RiHPNZauK495nlCV6Ci5kyO1Pn4
lxjrOWgupsBApBT+PpThpYfsaSTUt6uik4GMpn3K8C/DNL+HLAKXjo3IpdsQ1SDVc9EZq2JpELL7
3Roa1lk9o+isfWcbL+W5vxCI6MXOqem9CW0Y3NWarWDg7Cvcj3uHzTvChseZmJX/KzXc/3uQtwAO
/vd13v65mF+H1uq//1bfgU+TCeu61GpYsfi2om4Yn9vuH/8h5TvfooIzPWVS54F7/6u6e2dKaQsy
bpX/DfT+r+qOotAVtsu86YCSA67a6u+Ud9bbKHtbAXcL2EsW0LrtmG9wb6OLh9kr3CfwgMmqPmAV
mdV4loGhZac4UGX2Xhmu6nZDHgAAAR4AjJ3JwNUgdk0AXbDN0fl7Ab4Nyi4uf7iMf1JVUd/+UBG6
kmLQ98D0hQUyoqSva64fKkIoOLg4B/MXNNJwoFlZ8NzB7rdxmVkysKFfH01Yr2s4z7JcxwH7p+J1
uBLCf3Mxwgk4kARwSPiOINoIw8MU56ghSR8QPI4WhIlk2NA2ZNKrAowG8x5NPZafsJjvI4imMPFJ
7fq9sW2Miloka0F91lfQFd2zhk9bS+SgJLFlZ4C8gHS41M7zUJ0ZVo4qmcYEqSVnbVVhjTb5tQ3z
F1DPXVUTHPTrYaz9edfzZsSVA92Vw1fca1q4ekaQGDBf+xZvB6bDCYalUbKezHPpOA+CEG7ryrYx
8Fs1pR9/mAGhxIrl08kvy3F59EpjY5OjADCCGOxsgkK+SyuBt+0w+G5+UQ+I6UkmwO8eN3urY25U
bjhdzUTMBxtbDlBRkYUCvI8pCngL9xBnFCFk+RFPz5shB0kmgyUJWR+Vh2nlw0Dzuq8fsZ8oWv9z
OzgO1KCk9es4P487y8aL0IqtEWsaReNSrFIHeXmi962Ju8mqZHZvRkCUadWj4lPn0GwpzNiKwx+B
vzWofRSp2l8TEZcnF03m2sQgURTXN1ZVLCNZJy0dKEAbmhA408tWfcgrAG97K/0cg6Nelh5RoaQ3
Lp11XpaK9QcZeeOiOotnWZ0NfgmPo564OpezR7g6Rj8JrrZdCcJDdptwXDi51Ty9b4lV6T4VLUdJ
zyC5yHLd53bxxQ60ehX7anHRZ6DrQHumcW35c/RepuQO4mDbwG8/s9TgUqJMPazHI70CtCbo06II
DdvgNJODlyMOsOE2ckInOWGUbkGBLTA6nx+6wsFrR0TD/Mn3FdkSeJo3U4nFgVsM2DeZhtGm1woj
OJxURj+INmPaYKUUzgD7l7azaExNIby4Eh2ar/OCcelvCJgE0pgIJ0IQMcymt05A3MfrZpBkv3Sm
k1gIzSbTuS4FO1RsK6py2JiDHMx12hToFgmJweMV0L9HhRkaDo7Zhg3wcZ6BcLgnm82hsW5dJdsL
Cg+0WJ4Z4G7TID3MLppkSMObPlNDeV51Lo+LEHNPWLWT47HVzDwKFxrEjr9IB3zlXsaToCktLF1d
9DPvQ1qRR8fdMZagvvUntuPbhYwmd01yvao+U/3y4DP/VsvVEGjXT8RKKTRFNQ9EHMRwcK5EY3Xj
HUAcegFnwpfjItWV87m1dOj1wtifvzo1DidHIUzmAWuMxLyze0z0UP/xXGF3gajwDN/vqAHe71Uv
TjIbHHef0oLIPw9dxxmdZQYGX48h3QFI1HMABFn18+Bu84KEwHNlZQmINRbGdnxvk4iT4BSSxPnS
t58BImO7Gs7cDDINWpPKrPHj8cO429jkZS3XMW6xzWqZMuj0DfWvzW6ZKKXLJe2c4HbwPbfG9q0m
oRWnvULAL0cPzYP88dcT7uteK9MtkW42S48jfKHopr6ZbhvTarue00IuVYFjReKLWyf+X8zqGqD4
tl/fffnHf3w7iKJ1zAoCeYuAj9dryARviK2rThOHj3k+lVgYFEv4QU3L3kmHk9Vb9zWJRr/+ZPpN
3xyUj0Qv2bSAb6T15qCFRsexHsONrZmu8wqzDdNFDNBM1W0aDmzmgyDa/fqQr9fKl8/JIT1dNjiu
zcz4+nOG7hiXdcbntGlF3+cLBM6zQCLN8IeZJJ//g4M5FmWNaVu6Jf/6YD781nFOuHMJSP5WTZV1
ZzixeUkXKt3++lCvUaHvazKtfWLCJVdT8wV+rAF8s5jMwtVpiLWLm1pvF9QnvmRXlcf+cDV5sff+
10f86eZRBUiLCwkLAaIV+NmrI84qSgbwWEiehNaGK9MYP+H9j9MuXp3y6Lqi/2zkHXaRvz7sT0+D
PqwEWHJNhS717dMwlAMu+IrDYr8Yrq3ZcW9HwxS3vz7Kn11OyVOnBLQ4kN03IzNsU0M6MDuBqbR9
u6aSj+b8PAOin5tl4f79gULdJjz4HibKxLej0oKflC1sx9F7SHcbJLM8G2PXveCplOtff7Kfrp8H
/GY6tq30UyfMNwMFG+48k8RxIB5EH+wRWOdgVPYXo/Hng1A1goa6pnBsT74djbXXm06w4LLrxZG8
r+RoXo0u5M9ff5SfRqAHt9HW1wyFvJ5AXo/AwOhEiLKH6aPPsQGzdn2BcQCcaDOdYXFHxt2vj/fz
3CEY7gKcmdUVo9k3E7Hs0I3CY43OMNL6qGT/UagGW7XiL+b7n+trPpctuXBU2XD/bT04f6jnSZHx
SjPSc3FtG5uBGp4EFVslWkA/RuR0BHA+VrSkQ+I67LH/ZDRjVl6kGblxd8hpKAKj2ib4iOJhuPr7
1wD4nUkNQwVic99c89Kq60FEXHP6xrI5oIAiMQeRnm+su6xFYfP3D+dQAXEs22bufzNa2z5NOkcx
g6ZsuZLLrLSAJ+HqVTo+mPL9L1aHPxm3QPjSgynlQL96i62HkEgGBSKEK6i9BopBlVL+3UcDMw+L
LRQrgi+cn1ZzM+jiFt44WbO1IwGXiltg96dfXzXrp8/BnbGVRUOCpge7tDcjNTTNuh8npq9+TJ7w
wjiOqAqDzFuFaA8a3Htx5NeIDMAjoEll3ju0rhMohhhf/8VDI0xG66tFXp+Ly4iGAWr9XFkohkZX
vQhnWufKNZPN0gw+qRXF7zHCQopd2CQjBIoCUcT10tzU3lftPuDCWBFY7XYDmVY9mjZsYbCHHVfS
S04vl+u/m6L4P4h8KHR77N8jMe+73+7j4jP42G+PxZffuuj5t23zXDx+iYvn9sce3Mv7fO/AOdY7
i6kWcMZyaHGBuPwB0Rj8CkxEgghIkIFXnERLvpM8voJB6FjSdXye4O8dOEu8o1/HOzke9QsvF38H
okHL+GqggYEIW1KJOOBI0rKYP19PmzFdeyO1+hS1c37AgG4lKmebqvzcnJ2tmvtVPpNS5wcQ5YeV
/pfOsmcIpC/2FohwVw3GOh7DTYq6KI/4F/G2fqmLnE228mQOzlagQwJa2TWlt4vkrX6ZQJ4Rx8V5
2aiTfsmyiDVGiSDa6VPqqNNAf+NsFDGM9xs1lgcyjAl3dXfIq0+FUkf25qdc5OgQEcsvNEnmC30W
gOyrodtih3XA+WybtMEdu9SVPsnRR8tOoCbq+rrND/r8vCV5okF5LHr7XqF4MtFomzz/+KevujZ7
CohQGxcPT5zmAnuSbenJrV/FuHPzvm5dojGVJ3/243Ou7EkfkJrqZNjFQZTpU9SKk+2rbTpejymu
2r29jXAin3y8/3gP/YbYHu0ityP9pjwURXHe4Y67KCRIErofZ6Mv6BD7d/q1hd08TK591Cevo3co
wxBlpodKyW3Fvcsoudh0AaN4d4mRHKw8vKDdPuNEWodqF7v0ONp+5YTypO3AGvfawRvKSfQtQqCH
afjRyzbzlB2MXh4ZlLsKZatZZgeLexW0465oiSnzkNs48liQM6YsZ6d/TwjeNvQuSlnvkT4imzO2
YpCn3FNHc5YnktYemsY6OQOZZ6kCvVhL29mVLSfUq61l8+6evR35bPpfqpYjNm8WqhTHv665c14y
XIjgmUCH4zLzRz23yIoerCqHsaMYgdzNAe0tgUK1N2EzSSJRsBZZdhjT4Rpbg9EJ1ok2plfP+gWF
Ibci2kbk8UFv2xJHddRyOrP59lEKKz8MhnmyPSyr+ej61egOVjUgRMUIyHDi1P9vRe6ur7Kneom+
mkKuFmK085leicSpk3NF3f8VS9dtOJQbX0cL6w+XlgeiOXcY4uz0NdHvoUdbPGEHuDhHfXpLMax6
jmkSxDraVyMEd8ml08+efj5hMRIlgqM2Pxe0AvQdgfZxJ3lW9bWsZoqKUYKZ4qjFHbYzuaqhazR5
fjA4BdIbDvrpw5DlSEbueq68o344kQwf8kHt9EfTp1ASBO3wkKCeOUEv3nWxt4Oqt10+Dvb8PjRv
Y/NWH0+/p54bIgbYyMcKfeNxtnjo9SUy1IpYoUJsIZzs9YWJscweRbf6YSK++blD/ra9r2cx26Yw
kIopke2ueD2L9Y00MkSvOPu4OM5a88VC4q++yLERP+kzx3asRX3s7bzW2eknsy67A/RoRzJL4MXY
LpjSGXSM2uaB2nJnz4JoD3t7hvDgAJRz9HImLO7Sr0/8dXH8Mvu+Ou83hWFVDYNYUs5bZPWDfjzD
vjiPJ4OOwH8tVH9yfbzXRf/340DcoHJyQeTlm+szJmE04I8HRUiK05Q8xm6NUYe3AzHezPGuQ9Y9
xRAyGXb6/usrlvOEi4RJT+vbEZNUnTp2CCH6zj6liTxe11V+aFpjXZFdgqES3aNwY/irlHweLPUP
cP1oTZFSbg7v27x5wFzobOmzw5L1D1ke3Ok/1xPsUpApxjjtSEX1SvXyeA1O/SAMximm8vWojqm/
e/FDSJoHMSoEZfbGH9y7BMNibuq3x0ifNw5qT07mHvWY7PxlR09XP3VBesA0F/+H93ouSkX5oOeL
TK9UY/iM8BrGORMpH9Sq3Z2ecpAloVme0qfGjZ6myD5VuD/X9tassBHihGP2TLEV/cVoeA0n/XyX
3oyGUrrfR7G+tPr6TAYCcmZZWBRrHIiPEeYcvx4Zr7fs3w7JzkRpVMehO6FP6Yddk40di1PgI/Sy
nuvlJmQDqGe5Gs+NXx/qZQf2r5r2+7FwnAEuo7S1qVxeHatJqka2UApXJTOsXsj/qBHClMWG5U4P
Nb206eVbTzXpGKzIiaJk0NWGXiT1gimke0yYCPvRPullaKrX8LZ3+vroE28TY62vV8LDGpmQIliG
4Oyt9XV8WROwfWHzfSKwxjXJQMzlSS9oI//9Mp2W/p0ImG4ZwjHLacBq/uvr8Gan+sd1sHkUPco+
76X2/+GaoxUIkeFbyaptN2QGP5opHzngQWIljwd8uMNnx1RkBrAU4ykRUjTMDIRfn8Wf3XiPjqGQ
NAotgNLXN8OSfS3xs9CeUhRwjDW98uvlSFJX/PpQlga13t54NlQe4wx9jTDfHCuVZhJBUiNCyHSP
uuoLiFLsLnBDW5UjlAwe0ZGKRz/B8xT8xbBzX2+lvl1u8ihdqmWwdYrq1580tQZYpSXDbpl5qPOC
WYoDZrm/0/820jkf2+I9YBIbJWPVswyWFnZCjDZdNkI/xzKA8cjCopdJvX7okrjHk3jqULEwXsPe
ObpMXUqUhyhLD2Nhn/QCIif3qKenhVllMYO1Ho56ktfHWEZKOKY40jEJuB+o7SK5JS9zO129TFmK
giAx7nRVpFd6QL27SvBYUuSEAeWcVz40FmYFKKM5SyLRjPoOh350N+5Ol4sSNe5kMoa10XByM/dH
Y7AvM4aZHlMTN/svbrK+iW9uMiCAxWbC9TzQgDczSWoURufnzCR6IyGwKFtwNQ2WlJw19D/hRp+m
nuebkNW2o3RhtqV8iDnXX5+J+JMtjYYjLI+GpAMfUi+6Pzxfdh3EaMTw7a0L2mfC2mbddeOXl3Sz
6ChdBMI56gpAP3L6hPTJpQE1JMWonjgaCmyV2EddMOmiSHKWupghXOvQFOFfXLc/WZlptpvSpknu
0pN/MykaFBtQ1rXJMLMA9mlslu508e0axTor/qIOeIFEX98knkFADrA/PeO/xYHTKLMjGC7cJGpg
7hbyfHXZwvX3y2v4cWu9+St0j0zZJ31nWq4BRtt3em+FPTm20Cv2kvi6+8cl946tyDBwkuveip70
fFtl6pQNeA9iWoKVNWkYhPhm2KKH53qTZyXeURdXmTmdy87FxsR+Kb70/iSwSFlkvAYW4SisQ4ry
FNuYo562R/yF/dbZRli0etBaSP7bGcrYpdpblFTy498eQHpFhOOKNRamJ287EOVIy0t1XKWXfeQM
u5xwwnRZp6N71NW7HzM768qdNQMew44A1Sf9CBsSt//UOLjMEUS5f98oGWv9ebAqBm3lvnbVw69P
9+eqAdwNhq/NyqrZBW+GO74BU+ah4KF+ZUMSNg9x46/DILirE7V72QkY4eblkH8L+/nfI+LclWTG
57+Up/7bN9Kn87ms5iYOo67958ubhM/l6rF7fPXDuujiDnXdczPfPiMF7170r9//8n9Rdh7NjQNb
mv0rE7PHC3izmEXTe1KepQ2ijAo2gUzYBH79HOr16+7pVU9UBENSOYkkEpn3fvec/+lv/i/qOvwr
r5P8+j//+3fdV93jXwN6/P/Eq1n0/mPf/fg+/v1vXX4K/ta/lckXDun/Wgriz/9rNPUfEZgMCrKc
Trwwetxv/xnVMcJ/UHrh2iep7TMHSuPkP7I6TvAPlgTumKZv255HYuc/60DhPyJebkpEJu0IAj7/
f0lsz34sNP+5NAT249vy2IyYFKihGfz3jLGS/KJQfwAF8Mfx5l0FyUkEwFUMAbBMl6q8dAwXKLvX
J4tp0EU1Nt0mzq2aVBitF8I2YjlPOaGWySIQiq4sKV58W9SXLtFor6Wz6VMPUQXT3SsT5cOSMMTF
0iXTbIxYXYC5BeupRwLUUu69hK2NzYadmDkTT3PZ5eUg2Y48f3+AUPrb0AVqasZJs0ub+jPvZXfO
m91sm3D6xgI9Rm+W2C/i8mI8TK6B21RbqJYFC1e2LT2qO50JaMmS41FEYlOapbwkk7Mvk8g6JLkq
zn30UUK/Dhg7OeTeNG+KFurDVHnqkjaZsbEG0AlpL5KLObKBrcY9U8nh1unkeEkZkV3W0gd6Wjew
HPq3ROflftDWxUYH1hMvXDTigQtOZ335fiDsoS++T3uCiWRrE9v2mVixATgPCOiqJypCsNbGXusP
f9MEb9/weFqFCurL90eJrVqgHbj7QpuUaMogx5YRIgsu1OOpSKvG57eZn8FoGTOuBHMEoVNxaYK3
GGnn2SlduPOPpx5HLuIoJVoy5G2/Lh1KCV43+Gdblv/+8P2p7KKFLrLiZMLGPDnpG+pn46yoj86L
1GJFIn/ZsojyxeLx4MYwTlVmnQiziAs2abktBKqkum3dA6xjilRdcHZYRs/fH1mPjyCsrjSOdVxw
6IhAyhnnqQqN8/dH3w/mA/MbeiMokzYBZDZ54I2ljM9RX/7JDT/ZOSa5I7UurOTp+wcMCp553nTZ
soQffs4fD98fad4bReUkx+/vlwQqZ1ZFHDpubBQlhgHuKvWLdv3Pz7l5EhsxvPJRmP/ZN1F5N5rK
WQ5AvZ4mo+eU6qHkpgSnVgyTWoeuz2LUak53JevkMaKdWvtQ1w0MwcxaSAJzP/OmvQ4ixLqsG07r
8BW5paRHpqiBVeV42IkCOoth7KKXvstc9nijOPtZUh2ykIyzkw7jQcbum4onsRLssj66AiaH9Icv
w/2TJx7ID5BA2+oRZ4e6/isF+bdgyzSuUYvEW/AQeDO1NzybGiQuU9TuufIJHIsyJpHv5iMVIqDC
CLWgLflR8qLjvFrafqx/VBmKiv6SWi46L4BddJ/4OVKDeLGIik+Lvjc0CGQOITBkTnZFtC4Rw50n
ZhIO80Qeh6GmtTsQrc00QN9WJoqcvX0mTpYsVB/VvyOBf0O/9PSy6dfH3TNqgfxVBe2BES/sMioO
rk7LadEpQgyaRbzzI+FDsBD+esrNbN+SV1o4CTT8LFf1rwiyKOtb9berq1tYJR8YM+In25/npQ5M
+TTFNXAI1wSy+/gagd3wZCq7Ylqh+CsdZhMcPaA0nUnImFYR7CbiXhtbVi8JE7wvQ+8j454/Q6+i
QZNML0SG4teoxSCR1MMycGzjZobmslUV6tKJ3H7m9nLltOPvzI4nDDRBepEsYri56uqNSecG4tEU
v7QeowEp4bMo8Ju/dpm+krBWdwJCSKOnnPgvL1TluEBgJ3B03r3yLb3thXcoMz9ZSRFNa6vM/jLA
iCuT90IIizsTAKeHOL4xN5HuwW+nO6OKjwx/z/eur5K1pAd4qvYT+LZTg7ZuhcJ0+py0BJ/Xle9D
3r6Sqn8sYNp/sqKu3iddesvnhFEJWem3wBTvVR5DG4ZEhe1zwGE6iRvnpOvE4Muu9B7LjdWE5PvS
fm/I126Of0SVaI5x2t2GPmdy3hvOU4BASZjjj1k9VWPxGBguij0DlB5jim9z8AtTsffGdLh3Et7G
7C0fYasz3Zma1atovlXTAI8lFNal6VkQV+OcOPc6s8xNN9VAOVGCM23id0K+wL7ezC0zAzKR5LCr
YXo3YQbgFi3XbLKzPet6ujfnPH3gofs7hE2Td+jon/HgNW+Qk3g1W7jdEpeSmdXIp0vD5xvm24mY
qEQ1S3NkcsKzBlqzhSkSrjobym8ZoRqAgEt0H7fplEuJ/FAQ8EqYxEtTM7xbZfNHQMpbmoatNnYU
xk9CVC/fP0zv1SnPeX5jZjXcoIrWd7eABjpG9VNmYAdpWoyBkwF9hYDN3Qykt0Hxl24H6Vj3oTCf
o7K6jZ4RnhjBMK5+Ihk8sLkMs9qRJ7ZsZ+5+YjUOkFKcAVyiwGj34T/8eJmwuIjJ3lloCU95iGoC
M2LyFgLXs4oOskrVRMfZD6YPM7rU4YDHdoiszYiDe1/lPm73tmk3SZCNVLFr2vVpDaiMfNvVJiBv
In4mYku7ooC5PlWR3hcp352hwy9PyunuJQQZatRAW7dqQNozYv/aGfNuKFL/DqNrwcbf2HSNNa9L
r+jubsTNOC7r+VKZAciKUFKQt6etikzjHok52oIeGNf+8Ka+X7V6/B0COrgpMgcg+cJxnzQzVINk
eGpz5xW6hb2lpYIcqf3Fqa+8y158MfLaH4dJn8PEdqmde9f8YUWxAxycjlm90vIxNs7j29eOeKvw
izxxxexSSttnLA5vU9D1d4dKxVYCdGR2SUWLkZr3GXHfT9Ky463qRvlsxdNNRcXfiWGXXZGnn1GT
/DEBtq9TyUSQafdfk+jHJ3fe2a3x2UFa2Bl4KBYgo+anYhiO5axAjfBdI83rtk0CNzWk5ZBkpX1v
4vRn41fOLSKrXIRZdImy5oEAa+7MGcdbS3hMDM0Mc42RHXyE5QzkE9vXWZXiDqbau8b1HxMY+41t
3mc68QctUqLrBOROTALtMbpa3zvLBNVklM4G/eZGPq6eFCTuStbhuRAmeqOKHy6YmvJJjd177R/N
LFIfdjM3j+cdBl0m6l3gJRBMHeRzUjTsBDX3UyEhzUXxYeJ/uM/2o+8oBsK/dZbdlaGQnU3iXYui
XgeCCTrSzAYDYNGbw2C8U9XvgxH7ax8s9qqq7Bcm69HH9YV7AOgdc+VMjxFZ/uUURTTpWOCpZIm2
aFKNN5s3bQy0FFkTtUot570/S2BxvnI/xMgeiDTpsdOed6gMe3isYpU5lB/ZYBxmv1f7uodGq/qU
lyXPB6aexTs8cH+X1dRRmB4u4IEia/UlyQg2zUA52X3oePo7j16PWvVxlYb4eJy5wJycim0Wlfmr
3zcvYeIMT5EhKFcN3C5E1THHb/UfI8ObqLF81MIVhM2xbvFBJ5N3hCUJjcVPo6Nou0XdzfrDwbzn
pt67MTKp0uXn9jFhmZvqmBeWOGrmFOmuheFKmNmRCoTYqKlTb44zrxJGbAJ2qi9E/NrbmDs/cmcO
956AimH6LABQpouNJZW4NzazgTV2EYgF/Ocko5i5A6NspAPPit/PBzcSpNs7IvyDbK2DZ3jMvhlC
HcyYRoads13i3rj1ijh+0YbVL6sxIHNvdp85uuD7kDntFjOe2Iz0EIk9Z6+mQdTVg/JwTh2/+whK
cujIaaKJbd0Mx+AcTYmzgPgSfijuYmskdeZ2il5iak3vGBP+YHyarznux7eoIkfvRe8YVZ3byKbx
6HhMzjmPV8vKEka9Z1svLAHm38occbAH3IFumE0n6MqIiSbnmfs06/JAFDJj0VEW20rmIuD89dwE
CMIOH1zxPJ0cPSLQE7R/H6+NYX+5flNc9UYw5f7e2q+V1uYHqyQuwC6i5U0C+/sWEqVMUU4luxuR
62ZjxkW0sc3ptUL/ffNsEtED0PMLERMjVB/TBAo4HE+tQmbVcdO8lClg3BqzyCUqWQjmmqkls5Ux
6WzyKFGlAvJHLmWVPPIZTGjW2dC6q8hjUxMB2jo1ge0wwueBcw0/Cke67PTNL2iC0G30k0Ibo2Zf
X7rW+A12nIC5Ur+QxbLYu0V/BmyPr5lLfGGZmIGGGFePNTNl1U+YbQnOYwxO+mg92QOu4LY2FklO
toeFhaH44i3NrVPuDelxdN0vKubQaoBUI3bpx+3kQIB0U0SRbdnFR84C/UJ86p4mYyNp/0sweOvC
5E+2ZxUwNJtO1ckz1XjuBrGi0v47bLvqoxLqKfHQljGW2y+VSD7TlvGHgrgroGYLBq0W/cIJlbMz
Z/+9lsG015GF5wo/LJG1RcCBeM2AAKI0Cq1at5/CQKhY+oVzrKS+ZzOAhq+kEcbL90Ma6E+/io2T
6BO9zJ3Q3E1AVdaPcuRaWpPxYsZ1eLJm66dtxMYLRIlgO7nJLzswsm3aIvipQeOt8ww8juXVx8hA
nG0OEM1zp1k5vF6rPm5QnMgA7Yr7N8fouebkER9Uyx+Cqgb7c2JguuNO6I5UpdujncqTdB1kk7XI
fnL7gmZLFDWbAIaWNOxnv0GlAvvyJ9zJwxiZ7pvpyHJbmHiAHGdkZLVXn/Bt2JyazaUIi08shCZH
9MyGWshYhdO1dzLn8w6r2IQUUxUvutDqmrvR1pDoluqBvrzfG+OTU6g3wTxLruV49iDwLLp8abhJ
c1S1AvoJXSqt0CCgy4NAxUvQpdYpi2okZJ3HGpfKYxVk4JWwrATVOh3dU5CY8Jgz/dylQIQ9Y3rO
vehWGfizpRhebY4it++HQSTYLoGTLTNIIgtQC9F1BNewGWJXIT+2ST8D42Ekryyev2VGngtov8ir
kZcRrtUcOqhtGiu8NVzr+Rs/LilY9xQ2XvAkERFWnvlHe1EOsi/axkHPWu5nYIT7mYVHFZqMw9A9
hCI1LUazWzfMFTMmsGxH5yiUtp+aARqJ8CkVMHE6d/ZbFfshM8E9Y+J9+DGKTp5Qs5EamgMiA01b
nhgox4WJzai1unhJQWzdJFW6lyOjJoZxUX1e3yBrvncoJnYUvbggH69nXwdrcwr0e1i3MHsbEJep
grWPkqt7MdR4NAWDBl1TMClqlf2WQRN9iwb5Y9ON1fBkwzRbwGVN9pM2sKn73JByWB5AKZZpKppV
NykDXcK/HqQ7QEW2xq3pC9DEU3zlp4jWgotiZyMxXlkeEyTz0GzdYJxencHXG8IQsZtGG9MZF8CO
8jMJ3T9l47u0YNZ9Zcqj3jVW0j0zjsxSSUhwrrMchqkJGXnIUnVQvSv/+QAKSh6KpEmWtmit5YTT
b9/JnQzOcZW9DNITqzJrLpnD2657hfVdH+y+y0ESGFZ9mESF05P56q1W/rqlSBcH7UrHI3EMYxyB
PvvqwPQdB8zSOTYe4+FZ8q50EK2tTB/CNj/FUOmW+cABqE2XmBjCH1mxyF2YypMh745mVZ1FjAY9
kO4+H7Juq+eY5TxizZzy7CU0u6/gIWekVmUSKHGvmUge1TP9mNUqGqjzRrHpArvg7iat0zgP2z4t
yj9zVyGgcSbrBeyjtzWB+lDrIlSpiNAMlvPKtmDNGmT+Fq1nLrh/jE+Mhn35ugggiOs3Z8g4u4bx
9Az+6KknShUr+5xWU/s+52Rsk6B2Xo0Jh5djjNNBhqxNJddN1zGRUgX2JzDe9LWsfMA2dc3YMveJ
PvejI7vp7JJYo1hlEsxJlUIqD5pu6cQdrpU0Pdmdp2Aa5x9hDpWbylpzLmOrOc1BLNZMnTf3ku4f
gzlcIlnW4aKpfgiqrW9GP2ARDb0tXaD81NhpvW6YK4MCQH+MF8E1vLfCCo3rlH4NqjsTcep/cz76
iRBXv/qDGW5QzC7Goh73RQUJtEgjYPoMeiHqaQEBJ1VJiGe+jI9jgdsjTJTlLJYY5MYlk1T+igKE
osSCBcHp3GABZ2/cwYpiAiGzj2rMrU0dpc8oGO49kqalVtmBjm0FYN0JF7DArHUejx/kVaIlecZT
yegYo1Wm+ezhoxImhPNec913aXIYQv9350bzFvXrezhX4Us+ks93Shw2QRvBoMoJr3GSHOs83j3A
6Ok8OJe6gNzgPVzIs+f/ntoS9x5B6WWksyeufWDjHVutdAy/DId5rIRCw1tR7Ii8HQfo/mtZuVC4
MCM/d7HPmUU557w2j+OEJzKUlgPxANNkO3nrruHMb1UUIz3/uStxg0jfOQat+DXkkghcG4LpKbDB
p2l5Gkb7D9a64bkMzfcks4Nd1wXmKk2jZGmV1Dhjo3/RgE2DGMp7oDcc3gn0mSG12MTbuQ2MKbxT
AOEZ+OdYBEy/8GqKshF83b0pvdtUAvpjwgDzCSqFIUZG68Fy0hzKvELNeIW426DTQC4sMFaM8ZVt
6xfb0HzDeYFZbtUdtah8MgR1tC2yoFhyGPNOqRPot7SSQJmDHRzJ6hp1qBDLWe/d0t9CZBYX+lyv
deODMpLVj1L7mzSVhImhRS5zT+erPkz2bteKSzdAlbd1YG2I+yxBw0FOblh7VFA8u41THuEe7GcZ
hKhH2VmZhfHOzZRufzO+2EV9bsJRrvsJz2zeUv+1urPdlh/uTHYTKNUzc43JDt70ndX7vQZmtama
Wq6sDhRhkjAAW9Xxfs6CQ95K5yZzInB9Uh17KuXU5LA/ihQpRKuhi5fRC2XacxDyduCO/TvQg0bV
DNmhYszsHMs/VUAfAxo2NPu06NbI3JhAVMmwNbvf+QzLiDqxscptyjpGgefGc258hUq7KeCi3zJV
tysjA2bVp5AwpEkPstPDonTrVfJTq5AyP3UpgZNbKVu9ZLkPk6ngrmplmInxjkaAF3ceOBZ297u2
seSysAmDJu5nH3TbgbGjTV+GLhVqjbslbPQOCNSXzzYjGfOLyxx+6QRf2SO8BYkJraJnS4qdebLW
AJ0WjssaH/SJXFqCpqyO4uliQDReMBkIQdkeNkGcfkR+/RKG03RC5eax/2QhAenW20+t3kcIQHd8
hQ0OoPFbWl69MZxO0g7fzMKa1uWUcXQjQnGVzq8uiLtrK2d4672DtgC7qifL9EUxh3INa7zAeq42
fdGB7WRFvpYIG67fH7kSKL9RFNeocTFHoEQ58xqKlWxBztRJFB3mqIzRp5XWQvjhvGbsMVHBVUcG
5l/d7oZQ1AuLwdOj2xr9Px9C38UXkxTc/GLGPmKRo5nt1a1w43sWYk+wf7cc+TbKdI2j3TbJyR7h
HgQKeiSTJfIIiHUxxPAqEnv8i9EqvNo5cqhMjeWGOkt2jDzvPeG53BZ9be+m5JW/ehS83RiJSvbE
dx1ui6MXvPOUevh/wsXc0JLwq1Ism6F6yjKmTFD9hcuIWswhRkEqBIdRB62PaJKDRb10V9JOW+QA
Z9ZGMGgkApU+pOG/PqKSMG2F4Z3jyAgvelARfEIme1OtTt9fYubjlHVyOtRt02+otT0NpdpbAwdw
HyWMTd/uIsG3XWwVZSyi4N+rx6dhyoZpBliG+c/l08fD92+k+UR5pgz1JjCWYdHLi1QAkilIe9um
yE32vzbDlqmZv8djFh7z6Z06gVpwagO9ajSLeq4tEDuRs8hai99Wh5FXWXICf4Xhh8cDht9axJm4
QRm7IiLrdtQF1kb/eBcyDvieUITbuQaZ5vTxqe2PzbbDD7MAg5+yXOb2a1znci+yL7ivxbIoAvvd
4frc1oZH3JE72a2T/qGU+qWbPYwa6Vdbxs997/xqtZt8OHZ1r7AmLgIa5l2Z6k0JFWPVB25/LHS0
zg2Lmr+XnCyL3alSFSeK7ti2xrtXjBQireqVQDjVS6SDt4Fp8E3nZercxBKdk8nuEmfaPvcScQRg
t7IG1z+N2t0FrgxIXnZyk09/R3Y+y1ZPKCYMpNG59Yv2IQFNf9yFMTdItm4/koeKySCrteSi7Ba2
9L5GxlMXQ1P9teqaTc7cgRlNED/pRHDMxa21S0tzPfTY1gbqdD34bnY0j+B18CNT2SVFZLBJ3YrD
aFD/at9tN5HrCWbvvq5SatwysUgEgrx06i69wDldeQw2oI2ewkUwz+x48+5g5jrZj1aaLNx3mx/4
qoPityyWfWCAM5BMBXMDApCVx4RNgrC81MlHUuVbnZviYPb+G5Ya5/r9YAUZB8L6xm14L+ZpWlna
sa917c6bliPOYtw2njJvWaVoTde+t7MjIS4RMnBhmsMVDD0pf3cgDNjqbRM50CSZPb+g4KDzYgyU
96HnDHro90mgXpwgta/Uwax/PqTUxjd2YzdsotRKPiI6C+vxRwahxmXkVxsEpj8gMKNXHJEx0dWo
NmOMu2UwfPNYRcEzuoKA0nnGxXVEVxpdc1IwTR7auyB1Dm5sXzo2Pqu2aYIF60PeBuE1R0J6+35Q
aRzzQuHJZHYjPHLoOZmyS7et7weLxGnMK2yfj0T1xkP1Zl6/H6S2zesMCmCgbH3KRLGA4WMekzS6
spwXy9qExqvbmYIk/yNw5ooZJktf81Hpa0hGDvh2sOD4J9ZVwekoRix+YySxuRkmTsyRGVX8umrp
1a6zSTOa/YRkvWWgzbM3inYr3epWan3JEjltqSsBhB6pVDDs4XFymuwjjM2NaUzejWn+eeWFoVwP
VezdJI4COo4BAyB+im54TBiGh3k1FYBKBzSatd0dUSn814fvrxVVhiYis7A5dDm7hql8KkIrfS6L
+Ab9oLn3Y/hEl1ev6KDniw6I8opOSMiB1Ifo3wSKIYyqu+hAjG/EgZauWdX3al4Jp0T5Heb4UwOL
8n2YuEsjt+IDUUJxD1vwXX1uvGUm9KPckL+SyOZt6Ov8TsSdpGlUm1s2HHwa6A/Xz90b+9r8hcrP
o/t2DMzGf/anTO1zZnJWUR+kd4TzD5Wdprb4+HT2Pj12xwdFpO4xkJhewPQxw4hU/B61jdgUGOyJ
W5XJvTG93yJ1vOuYcFxS1uAfeGesszaNP3pdOgdIx95yprfyoaJGrlD3BXsvcsfb5GSnxKuKQ9gP
h2BoQjIdJE7OIVaJs0kdepU04DKIHNGPA19L37gCRZZVB5CXCY2px4eloapDLOYjCsP0pRksazvJ
BMBuOwZvhl1dpTDKjcXE695RcI1JBww3b9b2ESTXgz+SDr+ax4OiZrAUjLuGkeEceX+qm4w5W1s8
sb9Enp6NKBneM1lP27GzcGQkZbkGj8IsSD72hwQA70EEulumtZsQE2vsC47gDx0K841uWYcgxN0z
af02iG5+iykwXMfcffr+zGyHdB82QbuIFLsOWQH2BhXCZnmI6aZ7xBZGCHLQt4J100UGe8E23dqT
X5yDwWp2eR91x84O8JSS+wQXYkYzzUwX9Stc80PMDRI0Foe3sNTX71NwG/T3AFXmW5rFrHK1vxyi
Nj8MYFduTotWvE4z2Hixem9qZvpCaeorWwb15GTiZ1o3Owxm8SutT9TTg3WQTP4vG68cV5zDAlbp
oNtUoD4XDh1Dorm4HFJ9yl3vRTb4u7q6/YtrFylmOOml6dYmRR7/bHhoEZrhvZi2eILzE1sKCheT
/F3HpXei0W4gTmtfmuZAKVFy8yhfaUsyqD+nlCitG6dScuoA4nCciT+oFEdeIJbGNk+202QWK8fO
86cH5KPln19SFh+BhAXhAvKotYpN/40hRzTWY1Oup6L7g/XUobhdgQu0mVqS9mUukoLRLe7KPonf
TdSgq3+EKMAjFbx5nHmHlWMz0bpxUvPJTbuOVbB5ieLSXmka6uthYMpH22MLKMNVm6ocLTrkYkH4
KtxxDEbomtLnJ8CQnP3HAyKSZm/2gkiQ7I99Xf+auwEwts+ipF33nUb7sEakuDZM6xd4+3lpB2nP
HFuHK5bhoNq2DpBvnVs1Vh9J5Oxnf3BPXThzwZJrKohp7qSR/MagGKhInWsIy8uwgoRpRcXMmYd0
hnDnS+di2I58adPIyzhPPMI6vfSzpShHzHABvNeYykGjHy3/cvwcSmB3A86B3NLwtmsPrhF5JNps
axAn+c/YqVZVLp0Xsnc/as+YD7YM3pOPwDT2ITe/Vc1c8aozgocZje7CVMmd3yUHclYs7MOq9bmL
OKbeuAPPf2J3fyo7mW8DHtZVMRojf3X47U7juKm5PtfCqgjsx8NCtBUkMgpy4Ifxe3rgi0wxvpg+
jd0IXrHHCX+Bu/c0ps6rVp5ejUAGsTEygZWYY7CiP8GNGYHDCqZRceC8sI4y1jsMOItGsc+3imoH
QVdTbJn7dSqKeweUfKeM2VuX8ZSssxLoXwxSGIpuwxk3yjk9pYPNG48c90NpW/QtttXAXFO+ZI1K
QhLCU5mwRRaY1DEODf0Ib8kPGCFInbVS5d9iHbQGNuyEn4ryOuWhMlsJF88scbBwWVv06rgwU9CT
VQjAsJx4C3YcWFtr+pFPJYMygv6CYvtXDhSqvJSwiK7v7NvCFw28yLeeMvJNz3Vil8vOSmkLNb+7
LFF7ckO0kHJhrmCkU3v1kUHytPVgOIvhWYm+39AMovDPLWhIjLNfmRSK4BK2Kl3irq1O2Ame2pbO
ajj6/b6V3c0b8GDmORDnUreP80LwGhTVG1kh+2jGPtW9Kn7yndcpoHfZVCHtYKXqtXJo6NC3My6x
Xa6MzlrhOWIdk0Q0OgDhKq02OgF8E03mMmd9Xir6r5EZIKj0GnNPrOlkFFV39R25e2BNbeXYT5Yz
NxfPE890x9YwKUF23VSqykPGKWs1k3CAdlU7B6dSP0ra+qgVG4RVqNUMzyIEAIMROd4M2fWtYGx6
ZyHhlGNlwm6NI6pbodj7aanXYkDIWIl+qxoCJ4YCXdWA3mlyNlVDnG0zMjQbK21/SWO6l7Aqd03C
UENWJHSge3MfRc6xkI/ZzYrD9xw1SCg1b1QIiWfqpuW6T1780alXwrKJNDrwMmVbT+/jMIDYDEuu
mTy+CVU2j4AMvKqGg5TIMmYzwEQSqNuYj1HapuVNWw2Ebpi27FFhbAIHHJNvSXMHVnpN8poNscgu
DjeJgz1nP5oeM1w5tttpnH5kdSeupYd9KidQwYTmUeY/LddNT7T/m2XakjaMscGupgxgleV/ocFw
T7xrVza5oK1qW855OZmm1qNviK9jY7HsrTzDjzZhhhQtFsFbMrftoam8d9KSHFE4/oq828ZTRPuK
agNUCPiZxo8wzMiKDtVvwTW0GNL52eu8l5Sf2BfyleX9LDT6CWFfuzSrnxtWgknekgQVtOBdsNGO
A5RGF/i9gOCBDx0vqulQdhaptamG4qVPPjJpWzQHHyhZ969UdnQQPTLniDShVSbpoh5zdsczRRq/
FVtSLc6C4C3yQKcn3kmPaksiVVX6GM5k9rr67IcZx1l4TfvMbt8fMPmdr1DqpmrYuGrcchZ5aId7
TJCBYW2GBM5ia3ew2Lyf2CtsNa2mibSoNtt8OT8m9mMRH4dkvHghUkUmRlYo4C49Kz7FvWaR2I8C
YOD9aUzzlLbhRzkFMZUf7HfxeMj8iDp7RJzezMfpxKQN338/0xRVn81grAwH7IOftE8dZre1YLZ8
YU4u237roWmIxC5Grb6qPGsPAo1/sZyb9WAji6/mS5T2WDstmeNrpWTDE2uCv1zLHn1o5TQbx4bk
lpTd9OYXCw8xDUPAel9yG4iJ1fqRvqoucyALO2Kba8xxbbcDfECWLzHcT0QXhxpq8GOrpRYOcDLq
YNwPHO6wfI/BexfQjWh5rVX4cFemdLnZslp5Vh4Dp0Kq3ibkGPKlG6nwgCRhF1cae7z4k0fBqZmr
QzT1O0lWcpUnOWnI9hk1MVIWP/8xZeK5LdTBH13w0w77nKRiKyl435zhJv72qacWYXR1fHVKk5Iu
TLmt1HgiSUsvFx+DmMrTFL47yeAsfVzvM/iy/CsZetzJnpUuDYTZm1ImkHQNEy4aSFEnOvS90GtX
WDmyeu8KT7k3zFOixCWNx/0Y8ASHAIH5z/JPP7YfFbXmeZ4d0jG2xwQbsxEUJMd6oshvmMUaAO4n
xXONsyQjTlrT3AeJm1hmv/JyJ0ZHTMha5mphqiZbzHYh2WqN8YL4wV7SteAG3vZnXfFmbx2sQz1p
YE6CBIiJDlMO2Xili8Y6LI1jIEp2r/HZFiOlY+jFiYEDPHL/L1fn0dyqkobhX0QVOWyVhbKT7LOh
TiSnpqGBXz8PvrvZUJLn1Fxbgu7+3jiCO08J6F2ZfOj+QEDG7O8MC853JFf2QcOOC1hqG9s+qDTq
FLiMfVOhPy7oAUvJwEXwhTCbWhP0u+2uZKW9BUbSHyhVpbO+G8bqGDGHnLVaaHtFK8Q+BtlZ+dbo
nNBazxt+rXLvOaJ5E4E/HudSB3Oo7ObNaLr5bkBpWcKiy7tl9NQN5/79yg5cKuWa6fL9TlWTd8sc
lnHfPlTmfEUw654TEqgGVKwIdVwabXaZqtK7rTw+YfYpzPzpvUw/RlEnofLHbG9QtbBL9ORvYSXa
3kiIlOo6Kc5mX3/lpkOk9oQctEhI6yLD3zlYVJjta9u0H7EFojkP+r4bxyULCsDTz6IGSjA9aAul
FldMsAMKBMyZZjjMJRVQ1O2GZiTcg4NjyS0wg2nUzQex9a6rUb7Cv61nzgp4ssyvwbOJePATnD9j
Dk89TkwBiWnexEiTdNRROjiV1AfLDGKemEN/GynGIdEsMeE+FbBIYOsQtSHyQv/W5KVzhxqz16qN
kr3dUwsuGLlR5OYBtwcwvKtOI0POCe3axh5G6lQRxa7lWBS3SRofysnGne+LF1+rMK15pAVUwZ4x
HdqX0/ltahtwbUksJAFP6jEbgAe5GQd7R8zT15iRNCA2dTZlnyoyPmXrnTNXqLMAxlMUbTtV/VYZ
FDNnWcoRiPVjU09IiqAw8xC4dzP4KWoZsxTnfiSBuCg3iTFWF0+diU9k1pHxauhRoCkg01UrtOjW
LRfV0cVhp+jTaOeFe+9YrrzF4kBDSHU1ZP+XxkpigC1Xu5EJTGH3THB6YHSkU+gcFCl8/SCmnyhm
qtE3aIMqtR+bPtiTg9+d0FN0ZM1zmazuqUhmp041ghTQ6lc3m8LM9LJL1VBlBxT5KHI3OKewfwLy
HdddMR8IBbV2tEm8T0jh10XLjZNNRnuwMlD9yj87SN7gxLvoBIiW+SEyVWvvdESCiWiYT1mK/jf2
uW2rXP1oLRYUrYvMExoVGnZ7Sv+GL4pEnm7ZBW/YCT+VGRmXdEpfREXbsdXHEGMG1S1RFD3RpMS3
POn7N7M0d9TiWOtk9pM9o1h885cLY5i/qS3c71mD9ClW7EHmZKs3CqUOLjfP/fsdjzIOSUIWaysh
tduK+6u1XL5ffV9Uk11zNy3CRqA7kzrWR6K+USrD/aIRM/szxgUCw4183s15H9yMjp5Oq0aURHQ4
1YYWvoEIvTf+CKYAar6fNYHtprPUaDaaDttsGZelMHSMWkpi46OFJ/zdW3TARjWuTBLNq24mSSCX
jwGZgqXZ4lkDl9Gpqm2o8CgeBpD0W6mQWiVu0RxRZeVvoiju6ABqaI76LitPHaN6oJBHG1Grad1n
4XhTmICWhRMYWUi3or9N7CjlAKz4EIKivzYBMfwmCjGkjl53jH3/Z6Cq6o3/ULEJiCclxWAmLkW2
r01RlVtCANSxc4V+GWxJ+Yqs0BHvpnJGhOnEDRPOGF2Vn0mMrPNmEKm79WbdWvEENRtE2+kl8TJ3
DXlSlSvywkkEcF9BuB9HaZrqZ+OgkIl7aiz7gBOI9PfdItZw7Vm/u7G8oQiO9nqL5NkmuvIWtGVy
cASLWcLE/aqjq6gHws7VOS6FfhIuWhRtyn2Qr0lLEOHo2cmPRHYq6AD675WHwoASthEAIh5P3xf0
VOMpSWlUqdIlmqBequTa6GHQnHZTgb2ejawjRaYTj7zPfmSCJ6Ty7PgSEG7L/3mbCqwxsKcMhJL0
ipYVJWn7+TQkmrMlj5+apr6X99if9+Cl2rEtyxlAQrlLbHGxCIDOQu+6i6FNXxIM7SSWy/er7wvz
57DwT3yEzNXvbKSUogUsO0G9reiGOpuglh3n2oZ6zdW2LxH8un5G416jx+rkp85ZFeo3B+D2rGgU
fDVlzjKTDhuXkWqHS0l+yFg+4iAu1iNqn2NHesyjpAGJdusgO5TVMNDit7yPNW7yvEvAWnNZ4NcS
/VU6KLSWd72ffBDNS7tX8ay6bsYelNDcJoERdcluUSw/+/4fhiCeNpUx+xvCMvKd1qfFphvb+UR1
0GOQtTqPxnB1SbolhZUwm9YgGIcF7FG19W9dL/q7bvT3mDjikEXICp3a6Xe9SbivZgrrBdNxtG9j
MDi+6mlNriKz4oAEEJbBqfRLFoAhaCw5ZPxYSMdVVVwcMRbU7CZoSOP4N2BAfkmYjEi6QcPme/s0
deJboN/SYRhPro2aGJUs+bPonle0TfkEQsTmHscsG1XaGkcDcefKU/RHOUsnN2mgVMNyz6kCQadH
iPKypSBEty5ROR5Mw7pZ+Rx8DIzbBw46xkYmCOkRw14bsoNuZZtdo9J3w//eqY6O0W41SKWHXhqM
JUcHK9iMaL/W0DXioS8R/YGxbpewhDGwX+BorHU+8BF1yRBfciNNLs08ix1nIvYsksVu3xcjF9bm
+9KDfq8ddLRbDobBRYm82bsKb08ll9OXVcrDSJ8yQrdJ7OlJ7a551HVXD91YNoGFCbcbUbzLb5Ah
PX7/rnrp6CFRVenWmcjnBRebQelsJIEJpW9Du5A1FfPvtFzkUj7kZa+BjgXQBFnsVk0FBdmw40la
jRmu/Z07ivIIVu6cyl7rqFeyqRWkgNry5I1xE9rVb2aBlILqwqpBsVMT2knT+mswDulmjhf1Pnsa
UGVbwsCPQHM+eN8smuaPowTkRF2EhVTISQf1Hg8UbMauftE118Y61Jo77veADEZngHj0Z/1sy3Yz
wlV/OnSZHzyJ1cfq60uz9EhTXGaG36+a6aD13vgIzGp8aXEs6yC392i5S6joYr6ZtGCXMf3u0Hb+
rqlG2uTkIGy5c2nL1HG/GYVHkUQRxIfO8upQcz49I2jfDCxl73P0VN02d70kLLUGUXgl1sPg5e9A
5Es4FcWbWonBUuLOWCWpP68zRtfNRMvfhW+doGXTZcDWpt9eVyBR1rLsR4HOrnbUq49imxKv7IUG
YHtq20eL6OsQNQnSOTeaNnI2rMMgW/wLFdJv18tqMAY10JybqxeeohzBdxtf/SmHVYSrPWqxUi+6
khkZPNMViZBGqEFGvhSEPA656h0XKQxX7TZ7b2x+NgSII8aibC5hcs4i3bro/binjkq+OElKwrb5
GDx3+vK85FKkLSnxevTTHesbriXjOZYeNVcJWFrlgYrIVr2mc2UiQta6/bDk0cSV8J7R9GpngnTv
evrRALatVU/NgzuZVzNV6X3staXtQqNM8kvHfU97GY3wg7nEarUfXTY1r3qC8S2DAspGbM/fRwcK
X1dG0/h4YEEER05GpEXk0yEuxCVw+xtAIs7DUcTXKdLi60znGEGY2PzbiYFi6MyG2W3wDvWg6WvU
zfIgNZMEMjRMB7SL5Kj1I2Ut6k+LrHtfcxLcJZKpEknWT4NlYpWOGRSjn9drEegcpCvnlVHh3JTb
KE2SO4hJgE7UFpuUSs2bH3EWM0ukWh3fboZuTulpt4sm/5rNPkyQEiGScmRRg7Hn1ENs2aPjs5jl
i9SH8icymQBDEvENTTRuE6D8m09F6FpaqjqJj8R2jefs1++yJyauc5IIIkGNr21GKnw0usHGtWsP
TN1FD+UFWWgVkbfwhEDO2XwOEmFcAcQNBr4UjXCwF6Pr/LQEI4qL/PGUwu1sTStFdq2E3MQwcyHT
sAk81/nkpuCH/T6Io3bBAmCql1LMICCofQ8MAxwwcvLa5KR/iRq4ZzBcnfZEfd7AZmZ4ikR96fn9
0DkV/j0ZgxtC33rf01+/6Qa8maU3ozattQ+/DOwDkuFNbIInt7Mlr4Xo//bSBqDJohUb2H/fBFlV
J1xVf1UA0NRLswj91BMPRx/E4/9+xuOqLvagPUpnSx+oD6Cntxc8esPLhPWRjr78oVtDdk5zp9io
TCaUF1HqMghQ7i5zkkPMh3DR7E8q8dwQdPEIoN5y7OA41g+93Dn2CE5M/NHOiGYcYAmLaEYbzQh8
XPeWuiWZvc5oD0Qy2HjovqLqEBHRtBq75MXuGu85U/F28B2eXRS5KSrEpgpN3KCrhoKCqzaq8Wde
VdeOdsB7bfJdzYkxhD2+HZ+H/Vw50l0Jz292qVVb1DtxiKOI6olAyTuResiAHOcaOxT8hkw5MTpj
uWxzX7ns7BO3cvkSaeannMZkvzBi7JGDTSi7Pe9hvdSpJQ37VBa4iiji9fffU1jWZlWoj95PQ5nV
ofBnxvjUW3JgG/4Vf84MEV4WIr6nlBkebDWasL7Zruxhw20PoUcgeyx5pbVPDMTnsWGMZxWkmw5R
E1uWQsCre0Q8lNsxcMd15VJirlVgvDbPsUDhxUbuuGGfztDGu2b05odtOwM8PhoV5uVfvoiDI4fs
LCRj2OX4/Eejh3ID9RhBu2DXS8EhAbHAlNIfJGr028jdEO7v9t6B/ewUFWUV0vgLhgyKR6AKQTYD
IXtpIcSWxtOlT9fYa8GU3jOh3Fczaj4yOrQ0YDTUMZegrcsbagMEA3TFGMa2W2TlMYhx7zIQBJm+
xYV20RIKMiywVKSTcMy2XDy2XrBW6OiqaPwzJkQ1tW1uvNQeBccV8R96A9ceTOZm7rwtHdcI4B3i
VJ2kOeqDBfZZ+O2295psB9ne8pe7f/PEHPf0pYoHqmGcgqUrfwR5cxowJ/5jM9uRzbTXtepmihdW
T4tprUFWm+7SyXe3Fiz9p2Hpe+IHmt8iqjiQ1JlJ5Y7p7jSycmL0y+tE+4elXR700Yo3yBkQEAvv
oqMgPrd+Ep3yApI4u3OS3FGFpqyzHwf0fEU8jmnXpz9dPXXJsyzp35iCDikTf4UOusG5J9cOTPJr
doRTmsK7TVAAFW2KCc0fPxB1RMw/GKK1f0kU6FvqcV2qLT37WLCmYSArqg39GfNrhH7y0SJR4aad
XwtD90I3j8nRkb62gqHuji30BfkpLQxz4Y57nVtz0y8SKMT8bYhvDd+1Q0FtszMWLkZ4J7BuRNCm
NQNgaO+xhMPLk9TmTJbGa0y16c4kHRRruRv9GWqH8sbGDa4M1M2ahBp3Owqpk4uTMqw3tD6WY4P3
vO3u1FHG9C2Pf6H5Pn1iXrZxl5TvLt1thjuRmafnh76z2ByJ+l/lMYkKfdefvcrCR9znoTYNZ6qM
4itOlzy0c/eRzfVLy2H5xCSQcfJEOqNV89+y1OuXHGS3iYZFs9duAZ5/wraKtQ5j4k3Zuygiglbi
YOPliiLnQgtWWkrJGgtYth4TkvIH71cRu+6mLYuzX6BpmFv6LZuGljF3YmtORH8sXPZ8IMv1WAZ7
NehovmfxHrXRa2IKMhk1M1rzISB5VletEdrOibBYi8TdtU2dgVW5P/oZq7uIazOMJtfduZT+ImTe
UOFFeXXc71WUQi8PHS4laPHJIgBMeHdkgvdqgFARNLDsKou0ndSAX+9azm65aqs1xaefWQ7HA3L1
psXWeDBEp7ZmoF69AcFc4v9qckx8KDhWmhdfWwPVCmYfcjRZsuTYDx+0V1O4Nyh1GvhXZCQpUhj4
3lYEdLk/cjn8EXbLveWCXKHp/lUlfGsoGndx25FAzEk64HBdalq0w4dHs/jU4Gzssi0II+BdrkgR
Q7ba0FvMzks1MCXcB8p/PZ1os6xGtal6Cr0i5IR6z1M8LRfxr3LT16yzuUOLpjtLdbEaDavZZCSb
GhD4RzPH+1n/FG1Rf6mebtrWT2U45EPzPngR+kh7hyJLfaCauZumzdZApMo10anzKvoy2hdpnz1i
jq5rc3rpzZZWV/MbAEekjVgbrmNOj6koJkhGvVlZrmvswKworhumCyGQGP6t6NUg8gSVgX6fsLtb
dhKfQOKm9Zxq9pPhFSwcJ9jBnEb7KbzkdRjcHCOOkNguqDORDgmxqes8szFRrPa+B+hbuU/IbIJa
3eZK95bYunnZ3HomPQvzxm4amM/SsfitQK9eSirHcJXwyU6W8aIPSwdhMxeX2YZ/F/WfiQyIG0EA
ELaYWxVh8psouKBTSPdxs4gCVQATQ0Ur1UE9t7wP+Mb5YKNwRQ9pKjZ23NtHpIevQ0rLDib81xiM
ZGlDQ+hadKgxfNIivPmmjTao4KQQj8qM9DQfsmL2FxjE9LbICnNwuMqhQLfOEGywfCIL5JQlttWA
TlSfgq95Gt86tpfr0GnWOfUUBX0sWzjLji1SOOK6zI+091psHCmRDeMQhLG+o/wyPyivxcWE0A1t
C+7WrByf4/TDMepfqqa50iQiuy870j0djw492P81BWp/bA+RjG8XBlJxO3vA4DhnvddXQ6lQGvOh
nN1Fc2kV9amRWXBG58+KMCRqR7l7ex1nOiKlSMkMtPVbJeaClfln5rHPJZLnn/6jVYlgYgVr21yS
+UJRyni2qKI++25vbRVKkhW5H/KUzCnxELMJwD2ZIUZWH/1iDRycx+3KKCmHSvUqtE3hnkctcc/s
XgZaOW3mnNUe4HOmvXSYaJltTt8XdkletcATaK9OhcztLepEeMA/RkFkZ455dGv0uPlKvbXORsGM
2Julv7WkoyFGLbWT3j8yXe/DtG6rE/azKKQEI3aS7VhMMnQMK9vzVf1mK/ZP0zD5JzRFwnTVUbN2
bmw7oSwGJzTLIKJXoAJoX343i0KptVsuox7IeGUUzl7iYTq6xvBRcvx8lF6g7qxE5D6Ih2lX2rHz
k38ZBVk3b2bdzttxN9T4sktj46pCEAPd2f9dKmYNIEtKboTq0hN5Tj8StHi7xMoywDLvd6Lb0F2q
96x1KZoWaI+xOVUTuocm70DQE2eDBBABOhg4LCCiD6v6Iz2PT2qK/4xteSyQDYM+Zk8P4jHxg31f
FTmK/4L8Io2YlyFDMcG5DAbIhL+NFyLFiVfNCNhaR+5dDST9OnO8iu0c6/Kc4TRDt7RvdOMd/YS3
KVzZhy1n8JUJcmSgPe+105BX8zm2PMTVTM9rL/+LfwSvwkTRT9lRvdV41PU59jFADL3lSEDwtoUA
LmnQKlCXsR588gy69mEM9H/VOQPN3CNIzVn5IUCstyyf1Uo4qb9utceMY2A9DvUlwLILUtabYVBm
5XaaBMklhWsiyMxCqq+Tk8GoeM389Wg7uKkcDF1plZoXr8xWc9LeIAV2ZAMwSNkOiMbyyHR2ll7b
3zQkinMX+de0Hvr9NFKNXjcZmUAzzsRymBE/vI0a6njd8PKtInskqJE486jYWy9DNMRYmQAijyh1
8Wq49qBW0rUisonR/zqpnG54FJNtnPjFIoPYw0hGV+aFiWTb7uE2rNpJRxSN63QO/uiegGKim4a8
+S3drlibSyyU0YmcPiNe6W32Y2rn4ZCKg1tE9qk2zBWGK9qvKDrb5TPm70zHdUWuGzOE5aDtM9KV
43XdJucQYYMThdLEm2Ql9tlFGmy3t3zWyOHI/Cd/55bKOS/kpvlQeozWY0QsmzI7hoOpk6i1K8b6
28wgT1VUHPOuQywSTBxVcGaTQJgeML2dc8KlEFQAi6cu6v2ymz7NVHs6RZ4d497AJklodDcRPD0q
s9zLov0XwKPSryV/u7kw1w1DyMCksELxgUDU8W9VPLzGmt+vFZrNvW9UexzWL7kDwbxI4TK/PxI8
4mxHlINOm2YcgovF1A4SXPPtrNjdH70ZVdeo3dh2bez8djoTeRatkCt7BUf8BR3a9v4frQrIZ060
bJcV2r6qsSOnWqcfkm2mxJFgqIl7IYowQInVNUBeSfw0hEJr/iaiK19DwCEJp8RuUHDoxLyMhyhH
oe4k3d5qFiybeLeVrYN9aKN5l1PMaNNZGjZ1/1Gk9oZYCKTueomvrwjQgaTzm1MZ6dFquq+kj18s
J/nTZ52+cSO3wTc8JJs4cjHUrrskvg3I04GdmaXd5oFggjMCSaYwi1rVar8EXv6ymw9GI4xHzHEt
No8EcOwMWTgEPdXN1jTyKaR9uAFlfInzzP1pkFkbkSOVww+sllEbrlbca6VTAToCYUzIy1fi1Pfj
cJt0BndNc+RWg7Oftd685aDrSqxxVvr4lgaLXYGE8HYwEcEgCp4mp+dB6uNbROfqqsuJbJPpU5iR
vau8L8lpb5ahqRIkn6DVd93Ti1Oe+o+psuUqEKbazFp3JlsDhhazNEo/+FqAgSjt51dTPY0ikTdl
ya3izg39ovybEDoc1mI5iNjWadB5ygZo2G0EibdJbZcz9zTtirTMXrUUT52efaWyio6sqQPxsDMW
wRacDtB213oT0miYpXMVWbgeqQXeu1GNa/AwRHn2isIEVtTT3rArkIUzG2rX2u1vKv/ULofEYSdk
bOzVn9ydi31vBoKsDB2yrknuhtbdJ4FUUKYd0MyAbAZZckwaMu5Yk0rH+j8YucoWwdKUoM5Z9rlZ
urnNlsAPm9FHflHd8ALBxrpFvDEaY2HjFnGnDaLe23JrC6Lz7bgF7c1JqK8py1k1sRVco2WVHaq4
JpUg+RUNI/aEGnHIxDECMb2GzEjGazIism0hvOHoBfEj0pBmZRa5iwgVcPHLr7YvDWhOiQ16ufga
dHdG0hASTWddUcYUOi4xOmMs0IXUHPf8qnrEZm6+dKUO6qN/Qu8VWxnER6MsjHMdRM2mMlsODZD8
G7ojoL2IxXtUBQ5FWnMEFY/akaLC5g0/2Y6v2D/z2a2F4hlXy7Az+U/cjMWqLwLjbnoGyRuiBAiY
0MZORjSEht0FJ6sJXnNKE112LKLa2TsibeqPmUPYCSDJVeJWXsNpwLGbTegVtnhT5fBI8wIjv/IH
ZtTyB+XyPU5CDNAOEjkkutBqmBzXnd3Dpxg6x0kCFLcAFv/oSnZPOLu7V37Jc5XDkxgpikX3VVoO
SxHBb9kS1xeBpssoCHVt/ETouiebDMM7kR5OR8hYZnT9Loh47qIsN2+4sv5ZICXw4FgkI7yJpuRv
woI50e5tPUbblWCptCVHdGMTdpHftEAM67hBlWlKQrL6kdsDmeWq06V+d8DmN1CdTID+ECJptuve
XdvDUG/NWeTHDox+jVxWFll2JFPm99gQBIKkDUfLwD6fpBoRwz45iF3djVsis5N17LKsNMazip5W
5Hq7hnrzS+fGxOPqs70t9OEg7bje11gL6kZ3sN03ZGBrvTgnGmEXbdEFGxuDeZi7NS3MMOeqHAnm
E0RcVFV3NHX9bWZe38y6omsIJQ9565KYVJzjrNL8+7xA8ZH5YMW0chMOZhlgS8I8RarayqFfJ9OQ
vida+krpudpzBImI0UKKXTYiOnDmkevBtcydsjnBGcs+nDrrYXEg6ChDQ9uoruClBZar8R4NRXlb
VEsUlnNArDoYPQhbfzN2pRHWcwBjVSZy1yTJ5zhY7EhzjvubdZDyDFYt3d6hk1tLJYxtXWCoKgMJ
o2ybb/it1gIGchchwrzoTowu00XFwEy/soLMPvXTKRqm6cCHfJlV8sZh/QXy8M0uONb3o88CF9g7
R9PatRckCZM3DeC65swbEg197loXsUOVd9HV7rA3eKhKa+eXwxg26f1xJvXPiLMR3BY5Q+RoJdt5
724dSzGNl+b791m4KPm9/ZFu6kpx5h8Hgo5NijE3rSTFakHEUd/lHyP2PfpBJ3o0ty6WyINeM/i2
ESJvBxy7r60CYan1/I0uublSKluHuEDCXgn+TOWGNTfxPsDhuPwepKn99ehGP/qDea5UTZZb2YA/
+fSBVMcu9omEglBkQCIqbPDVJprn+X3IkZ6g3sPq6vbuLiWrnSc2nsPY9qEY8D3R1LVheEruvpKv
ScX+PrX6R10GyxE4dynEfpsnjrN2S8ZTnHoFj0X8pB4bwWlCMpOwxyPmNeeADYnhFAsULa7zq5Zz
dIsH1FgqgSkCL7FWNh/7m6UcTkajHyY2yywpVZJAIRJsCpbLLdIWWnIjefI817iJTOugD4oDjylV
gUb7o3XNGmn4kqnjT7/J1nR3ErkdRhn56ht9cpTB5F2w9Gy7qhfHwqatjNBFc5/qtbEdG89bgcUC
ZvCByLjwT5TmDoc+bkHNfXKONDtUJBvtjbZHO6jFv/rmS2j932a28zd7CSCnTWKF/ejEcJccOpIP
VuQfzae2SPHxAMvfdRDmCaTgJO00WM0w4UlRWj88Aaw4rWqRJMhc0TiVjX8oipaEv5qlWZJexeHS
fdPxCEH/+x+oTAOktvgKnSYUJBT8qLCrpXUatqaq/6bJcA7mek9Q03CXWDhvLLa/HCoOs9JxrlpP
tlSXm9rKxSdv9KzDWtf+mylrvQ6yeCMhkL5i56UH1O5GF6Ms2ZGb7ylRIbrQ5tS/OOVfioG8d6lR
jOpUIyk9NmuN6N3ykjecwYAD+qcgGRHMKQndgjRDpd/r0aNFGB3YOTb9ekfgRc0MUhMf5KF7SpZU
AWprURIRgERSQUuyCdpqDKQOsfFj8ebU8Y7R/d2fNE4AZh5zzmu1G6TXycuy32CKw0P6/KM+5pTC
dqPofoH+SP7CiX14CCPeIRaNAw1fAahEje83i7tD04/ypQAqzwe2FHDb/qVArLVT8JQG+0dVtzrD
CHDBYCu5jfSeORMgIJzLvCnJ15kAaSpKmvWq7MLvS9w5IG7fL2v0ZKEv7GZXDoBYsprNdYyRArVz
CYyJDlfrFg1s6w5N+P2+hjY9YIfZWc0coa3V4+1QM5F//zc7byJXY/mvTxEi+K4mHg5PKqINBOPf
r/AVoQ79fq8cmeu4Bvmf/vupaBS6qxgpf2bGGqI2Lk6URIcRU/lIy0uYdEBL7L1H25duKJIBm2E8
xmuB1Do0Yw/1RacE993y/vtVI0zCyh0443ZUIXDXGH6/+r4Q2pmVlHsauIY8m5A3kuhAQI+t0KMP
etaqa4oEYWVPnfO0ceLv0hgpgpUnPu5JZPikJnerqUb8apdR+QQXdTBmP5NKxRfNa5ZtO/We5kA3
jifTjUCrtfdK4T/dmhCTqLVunZLxuR1JhcmGCLC91Z+5D73QCvdnlTTZWpaz8dQdE6rFTkFJlret
7f/zQP5ubTqUb56JlKn6OWLZeToAk2cM8CyWy9sSeG0nkkiwjnjmE0yHetFsPHajKk9WEnUfWfbx
jUkWg20S3ozN5huxFHMcYCeKjVXdjPN/H0CUWf/8HgSSYN/sbHkcoLvh7xQ76ZP9zLjOFT6YAt+Q
6K3hbmc2BxIJfJm0ZfZ0iL/ZtqlTHziOufjNRh0rfgJ4HVhyGdgIqcFr95Gpt+9PO82xqc8expjv
txYGpS26In2PZyDVm+EJJP3HLOrxNhR6/d4sqVkLYKqN5CURSBZsiT+Ta99lQslh2PCPWHRIVKV5
xGGQfdoiJuwOhZpq6/TO0fFX0A/RpdOYJcVECu7gIzN1FpOn7ZB/47lleqtb4b95Abq95ecmIIBy
RkgpkIKNbUXl52yNmOaSsjt9v02BMvXZ+kg62W4rHDZUcPEXDY3mfWLIISFEZk4IP2l/FnA8/DTt
TEQ+Q7zvPNwVStTs0ao4AkIlV0yFeIeRZn0x+4dzm5KgmKRf0jcI6dDdaR1LoiRGHOfrPpEnvFz6
a29l07VvSadyM+l/5jODq6FZlLOR1vSJ97/qbP3pJqU6pcqjONuug08NncK6rVLr7BBtuEZGYHL0
oRAzbdC4Ff4qmHuTdjL6dsY8llsgjmDNPM660zfzjjjxYzuTzRR7bnM37eKnuZhjle8x6Yj0hz+4
BOcGVfwjpdQMVDj9LFPzgEnyzqlp2qKb4VtPhvQrBRJf9yVguD0CccbyRBhcsfaxyZIO495QnBKg
IPBXBFN1AGgAXJHkJdTD307Luk1dz3NIaxqRS6gmroDXmNpUG0ZDZX22pQ9MlMGYZFTpfRqt/1vW
E55mfseXzO1e4l5p76Ribfoi47RnAI2aZoGYwMoDwgtSnYEaUTI09ZY75rWDUL2KQIOwjXQikdBY
5RNZz/n2+7OOZ7ujPStmFV0++jLaCNkUL52qbpylxdmXegCI69hvkS43AjaRZKaAtgCXB9dDauxp
efCFTaJbT+m4xL4GQLBt/OJXI4SnszxPbUEzZZZXL1iG3rEiTF/JzOPQohBEnjYgTtWk9slutu5m
zEVFSuQQKwHU//LzttXIBTHHjmq3uPyIRvu/nydmou/FTHynxaKQ5137OafpN9dD3aXxgYSJWgyt
7tbff5khOLJndpNQ4mF5H8DaiIuQc5dj8my0l1Tvoq3GOn6waiG/FBpDV7Re6AclcJsdvEovxyE7
qQCENnK/TL0jSnzi2Uz1tnn5H3fnstw4kqzpV5HVamYBHdwvi26z5EWkrqUUpcxUbmiQiARAgACI
GwkcG7N5jVnPahazmzfoN5knmQ+k2C1QqlSmiHMqp8raqlq3YCAQ4eH++++/T0Xz0+b7uSyoeBVS
dOYpafR5QUWYCxfwXhTrfumRonHVpBi6dVUiDbZIiXOq1Um5KE59LXHvCnDrcy1cW32/+SOSAaQT
s0Q/L7Pgcq6U0Y08nV4a6Ov33aUmnssl4c/KdMsxpZLr+5hKcJpbUDI/vcsWmjoWgEOpP/PqeyUO
rjkjEUQjDdGSRLnxq3JWE23LuN2VGpPV8KZBzzQJ2Iv6psoQZyIv4PbMapV8gbBcIDAJAw37o/SF
Ygkaoad32ecUxf8vIQwPuPYAx8sI4znluGnUXaDaLBY0rCkmcUga2QCaJ3VVxTcRGqPilTevJ5IO
Q5+G5OUgEpf5mUmT4i/S/GopuMi8KfPiY5Bj6E1P/hikGO1ync1QHNbuAzAzJePdCRmI9DqKRG7i
oqKMmvjAp0oSC34iLmEQZOX0BqAlRywPyZ2ieXllkzYuaiu70n1X/0iV2H2GNNVIbO5SJWGPK2rD
zkGJg1vPvJ8L39w8Dr8suPBPC1GKhptvi15xHYXLYoLUiYk2ToSef2wDsvr30ypM+sqa3KI7L407
WsvTprL27i1PG6LGQrsLc01FVGmBGLljNSzQiCehg9kwaAJWVNKAns7rLzC+qeRo1l6WIWdITRnU
kmtzrRKYx66KSI0rfFmD7o2nOZ1g0E+ZUl9ffPHmAH11oa+vPcWb1Yv8d4BsktWQWtBaQySCMj+0
W5LAR8igkE8s+or1UBHoU/wT3y9dSsTrgATgQl3H94JQTRaStrzJVyvvbKqjLUMkM4ZpjHMis+s8
pKMUMx2LghTdrzRKboQL9G2A45dLlcKjeLLM0ImrYn3sSR7l5plV39PK7/epEiwneZGWl0ty8H1r
Wdb3wBeoG5YR5EvKVyYKKqub349X+ZXgr7wBxmwQegCwS+qksX9fVj2gbgkdBOrLwioQh2s5An8w
RfELZeDL/pSkVulL57Kh0PQxYv9alnmqrc8WChCQr3CSi2VWD5T1CmVMTbEjSsYQAW7SmJwcwaNk
uIg/LVefSgM5g5j86BnEuTXnXMvvrQI2Jy4WkjR24mrQBsRQbcp5brNyQXw016thir4BEKF8L0Q+
XjbKH5vfrEpt4oZLVKjN20UpPswjhFsquOmxn5b0UgvOiQYgA/jVrJp7g9rQg4uyJNct5DjZXnge
y1MI/6v4s6It1ifePMvpuEhmXAcOw11DsbJUlvdmVQMnzFVjjETCo+/DVnBDaUIenZOc5fPzVONq
oJ10Qcp+sEbtkrSuPl5XQjl0ucu0WuLJ55Rm+BzncJmnY+hkyjBB5QxECTfcCEmRehbhspXFlGVB
/un76KL2caWiXpJSeCGYJqViXOM51YRFyeKasWWeI8Wq3OpKfbY5UUZAPZZpTmlOY8GhXQSjxTSa
nwqZWoNBDyW401Q+XNXamkLH2kyRw57eaj66W75n9rlGfFBvxTj3g+VdEmX5jRk26VqJKF1cS9L9
1Eo+zt2IPWYZPUuDNdtIZK0IjsdSpn/SC7iIJOHxWEIKD9L0VMW7hdfg6uOQGa2a7IEqe+XQr4yb
qlL7UbqCxwjSQNTnZ8NVul73tGlw7qoGGWB0INY5BdBg1Wa+Di7Q/P3EWR/Ba/tMWednJCtq+FeQ
sKyozq6myKz08gLPZ5GuUTUk2x+JStr3kwAIvsJEk+25m8YCvT+Eb7h4KBOZS65JE9R9pSEmSvUb
0hXL7E7xkkFmuuIkV2POpkgCoQim/ZDiVIRllHRUiWIwmi/FbAgxhxs4X46IoFdkB0WRdmGItmZ4
xoTalOKrK7rt5cH0K4HcFaV09OfQ1xVFGckV7VEXp4EEebdZYzPzw/s09B88ygWofQ/PIP1cqjlF
HZzqs3lNIbIRwIzQzAEAJPVdCFajBajDwW/+XL1IF9SHTssGvyNn6Mt3Ui7gegvamTuFVx6YhXq5
SlAjpAI7QKqXYFYptDuDdz5toAwrW39OVtN4OFXmPAfS5Z89Ay1sXlWA7zv21DTo+avyMzLi8Joj
FOBc6hU5sE2SJRaCEt4mQhIZ1khrKhTWv3s1x0ClTQWgWyRwpWIWZfK4X1VNoganKdquMJ61LtAf
r0IFIZPuSNArJ26GGijokX5vCshpmMbHeUljM8hk0aWn45HPxcj6mkvSJzcIIrpSELnQNxyxMtVf
NMZ4nCvLEhNgrgeRnnxJJTHjJlPCS5n3I8whHXo12JhW4CpRAExvEEH1epkVU9OAMTKzxTctFwhM
5DAdh/MypV5YpMBBDYJBVMQIFIr4haDAV7xrWmbq6I1qNcVQ9LEiHtAXJt1zvNw8qYWIimLEda9o
yPNtgZjymZDrty71yh8TFrlnTKPLpYQtMlaZcm4uY/UczfcMdfTybInM8VdrYc6HqVj5Z5IfZKdc
UdEgj9j3ibfs+Yv18npR6uaw0i4BYcox0lTppKnzx3TrK7p9yaXAiUCAapyqiyW+vKwP0GA/pwAi
OxHnt4sIoqvunSeWgV6T9hUMpEKDg09xi6vpFGHaKVj5aFr79AT6lIerkq1J8zktjuXLuCkyM/iL
S2nFDbByhUdr6g3CSK5G7L+qhzMm9hNv7g9FBoCbP0Frbzz1Fv5FpVB4R3uUKE65PDMPOY5pEg3x
AtNeYRbl6VwtvpFyXaHzYegIFGRkfeOxhRffXyHz0PMK2n4spxI2S3zkiugLGmm0MINJXHjjWsS3
tUgf9JJy4YGZhzYVo/nv8A3RMS7F24aQ5je+RAFZL69DCseIL2uaQH6tC7EfGeT/FzpXQlUi6rX2
srNEtDDOMugT2khCDM6ppgRiRYmBQlqU5oL6GeAU62AJszmh+glZe+QsCsiU68jqp0t67WaCGdgI
VI1JbaOMjQgw0m9RgL9QhGNukTOJtjzInk1R7BdukNkur1IzK3oC0QGymrAQqvpGX2bS5bJ0ZZhl
/L+VOkU6a1BSlkxFNWo3tUAVphL5Gtl1rnnS5mRi9GhcSuvpQIKyBPInUI3v6Yt704MJQ0lpPBb8
/HMWytaJITMhn0xyrGanqiBlt/S1yQe+kH/E6c9OVoBu1NSgEVvAws38lS3Xq4YWcSYEroIWWOXE
00FFVvlemiKwC1jjkWWgxQmfx7alDILIeCmtsGDzeCCEgMQSOdPLJfWKFBND00wQu7qMvFU0UrQy
GiJBC30NR10g4TKivhFK8Sq42TydBVewMZBKVK7OhWCN+KVOjkYxxBx14yX8lVC6SawArc3EpbK5
MbXAd4gBp316UJXnZhmxqU2Ahc1HUAn1MVcUWp8L+XVQV/p1lYiPqT6P7xUabwAs9UxLmZ+uwxUN
KHBLY+qvCfIEnMomMJcRzu5t4u5/hYgB7LBzcV5P+7gpi2Vyim6KP7TmOP9FnK0GBhp09+tlgMkx
E+0qTRtlYBemWrOtRAmC5GqBhy1Kq3C0lhP3XnOFczS/6smK5CmVNdNoFPmUSm8cKxTPxwsBinmh
abA/JNRhPETjXPOMcz291MLrKqKWfb2eSoN5ORCFxTlInTG0Sv0CLx92dR4PKIiTxmpOm8okNS5y
zOf52uQLpnVaFo9+RJYDq1n0XE9ljyoC1UgQJ9F+LyCIxMamshROSyjyUHlBRyhkRuKC7wvGwqeQ
Mi1IVZy5UcWGkIB7Yg/a69RbXuXG/BsqfeTDE3AIwZVu6nKlUmfhTAEfxvQlOqmqPO/nMtrWBT0x
tICklmuliGyVAMTcS3467VN67/eLFCasNY2/BQWBIyBFr4KgNPI8IRqRVKOK2V31U1QKaSYKwQ5I
oMxZqtKiU/dC4UsgLt445GDUthdDdR3W6BQOa1NRT4IouNcDn6Ij0nK9nN5jeG36x+XKcPuIY91T
US6cTSHxpItJPc/YfyS1QLJYMiGBH6Tp2Lx8zUBznDrDM7JxKoQpzC3gkEin0DMQpPzEZ5HHCCnM
pYpDQJUbYiAp1HnR0El1cd3q1EYNEMplDiEMH24p2oDXtXmRIsxCMiSm0Q8tTQWzjk+jvBrFuY8V
mJsorU1v1ok6WBdI3xThyjrnNrhD75ryGqnCmY3oFKP5hKRILQ1dUKp7BRmyaImxlsMKBgcy032k
fAam9ruwCta0UHWTk0RYU6aif4HGcbOOo4EYoLqhyatg4J3S/xciCAnwOvBIKcnFZd1kgsRFir6b
mSQQhvP+/KuZT5FDidSoCWWhxsqwouZNxgxKnoef0Q9p49P7WsJvpAJQJt/qJXdUt6yUEujcPFtZ
ml0iOYfzaoxJ+tcrY6K6NQyDJgsWK3FTYKr1rCQbrxfz6zKoP1KN9wnHeyAiG6zl8VdVpYw5dqeX
ZRWcpsUlyNJwSWMUU0KHUg2JbdbBI6WQKHz4LooZi5FZ5MLJUp5LAHfUxy84uSLyoBZ0zB4dfqkR
XV5P0we6FUSjgo7To1JTzsw4H8OdWwyVtVadZB7JCYt4mnbIK5POOPTFPPe0ZXqyCimXK/NHM4J7
GK0VGy74bM3tmyhzeEqUQ5JFuY7m58jyx6fePP+sQMUf8QrRw+S+hs9Mt67F8lyY1yW8LgtSTA4Q
l+n5+mxJmM3BQAVYWlTVRRStT32J1dKmK+XUW4NazymXQ8FTVAYQ1OhzJuOu8wzrXpIbQ80szmN0
bmtFSi/nkQ+XX6AoQQrDEzUsb2jSjvIKQmeJ7yPyDIzZS1bWsFS8ZlriMFyWUAlrFKvQadGWVoNf
GF/Wavig1voFhc1AcsIXPMiijGV0LCobQ5n1cjhOAxQV1j1yp19UqI1Qp9whgnM1mzn2uS6VvrEC
LBQpxyHfE9M8i6armTqSjVUMCZrNhNYeDma2HrirCmxcn0okz6iShl1Lv686mZ6k8uKypJfRmYKe
J+YSMjP2FQ46s9eTBIpo85JdeOIpwUSh67DB9fp0TT9AGqV9dLHzwnr+baEhlg8T8gzi8SfFl6aA
cqRiXG714p66gbS/rB5WvoAgd5CxRekpEGjyMMvdb7kfgXR7ldFHPAkXz/RuF1MXcidsmBM9jvIe
zPAKclb9MfGD29UqOimRhh6pGfBxqUALAxgU+mIuLHF+RwjHThJr7Z+oAKyDOKcUrMaNm1+6pQTA
Rs3mWg/PypB2YSszvyAWQ2bUFIH1IJ4N/ByVp+nSwIbK0OCnVC1alSmSDNbQeo+5tzTgYkkorw0w
glG2XDqpIaT9wEWShnZKeSJCGU3JW8zxYmvdgrSbXyIgMqBRFwkFPepFuvpIg660N08dcprIOUlI
IZnr5Sdrqo0UXenjgd6aYmRnBs1NVOUBSbNCvNBxCJYKfEh1rZ1ooojXim7hQMzoXZZ7p3IKP95P
Hg24J5BLqUqdVpQ4TIVTayl+jC3EQ+juTMCyGhsL5S5FRoYk+HliVrcBFQIau4gdzJ1SLhARnmcL
i8SROEfHa4F0oVp9QsjNDOdfEg3PUFpJyLT5EPHN3F6ssphoNUqgOaiOJngon2q9RBKFExkUoY8M
//lSqU/d2hv6DA6ACouLiz3po8Ro1rPQ1SbhuppRPZn2woiMFVxrykzRrwfaf1ToL9UbJ4aJa4oC
AblK/apAeNOMQo9FpLhkidpQD8Z9NQcXBfnCGaBjHsbDo/C9Ji9YP1SKdh9ahR0geadOXUcoF4wk
wT/2FR6lvNPW1ErA41AGyBtT4lx/VXTMvtokN9GfIOcTj1SS7ReWbtAECLJsLmQJAvuxOxTdB9gi
SwQGqKhFd0vtaYX3FVE3LrM5vcErsrWFXFDYWi8GoCHZibIy0Rf4BPzU91UrgRNMxankWWzDZTYS
5YKu0/riLJF1VNQM64ZOEf0FrQL7BepLmpRqg6qe/u5qDeZqWjfiAvjZJPPOLblSlv0cCs3iWg4o
XS/1RpnphN6FZ15pPpJh+j0xo+wSyK46DRfSOYcOyjwgvJbM+A1059Cg9+STOqMMKjHnKJjjYWLp
HtaxvB5nyNeVsl70fE4lga0wvfCCoelCeK9MdzFQA+SY6Ku9wigKF/OQgqcFJGKyLRF9WwesEDVo
Ah3kKKRZCGY1VnQ6E8xRMc7d6DEIlHDw0TNpu/jzjX7p38v/3tfC93kH37+PnLhplJvtD3VAn9+n
jsVNK97hpn/vsy7AdAzm45/aAF/HfpTfIp+Qwwb+2V/6/kA/1jlYsqS93sGbKW2m8r0RQpsZFzPa
C2vysUTrVEVDb1VE7sugETS20336sWQdK5ZlwWlFNBZynLL9vGcr9Edr8P3Hu3H2Wyq/HOd7D+Bs
lvx09rffVP3AFRAU7ViydB5O1TXRNMxmTZ8tgWBIxzKtmajssVgpUdXpl0y/5l9oDSSJBvCtFtI/
uw0U8ZiMlGlpBjlBiW1FJ+lna6Cox6ap8Y+sQ84i9ty2rP6FlsCgQflBK6Bax4ZiIdfOvylsZBla
KyBpx4oCSCupHAPTMp623S+0AuqhK6Dox/CnJZ6Qva7R4pWT9WwPwGllhTRTtLjUJUMysRS/1jFQ
tgdzzz7/hDHU5WP6oiuSJgMWNhZBaa2AYDUrRJmPRO5R1HVV3NqeX2gTWNuD+f4l0KTj5gWbIvCs
jIMr790H4rFiki2WTWyhpsOC/dU2gSQeugtU41iCOgIVREKfHQmTvXNgHauSTKqEnYBasSJhKH6t
cyBJ26P5/l2gKscQnTSuQ1WWTU3S9pYAp4FkBRZBYYUs7de7EOXtS3n/CmAMdU2VRYurwNLZ7m2n
QFKM48ZC6jDKMRcUO/9qmwBu/GZK718CVTuGb4tDsDnoqt4Y/Gf3gawe4wdoumYoqtkYil/ONZSU
Q60huwDhMIsGatgDRRYb9/fZEkiywRKpuM1Ync0a/HK7QD30IGjKMR3HNV010fbSFE1qmwKBK1My
CQ9I5tIXS+OXfrU1wJ058CTIzRpIOsccwX7+I3LrPdsGgiSyCjy/bCnbG+GXuxVl5dAIQRaPdeJA
3D9JkjXVNNu+EQHSMVvAMLQmghJxIH+1bXDoAqjisQxjRpfwkDWRrlvtBVAxhwqXoUHdmdHcmdtN
9wv5hk9B2wEXAnciG8nUydzLOgvQtobysdqEiKaoS9oWL/jVtoAk8c4OihJl+RgTaFkKvq9hSeKe
NTSAS3AWDDzDJpo2f0G34GlK798FioWtUzRNAjWScJEsDtZzY2hZxyIibgQJkvGzcMkPnJZ/AnB9
zw9nG+jNd7LXwLc/+oUdMvXy50+IUwMrSVSQ/9b6zdsqcbYfvgWfmq///hgXFH1XN47rx9EGEnr2
wwYpfPZl63e3eOWzn+7wpM2snj7raTleTrQ1sWGDhbEGu2+OfSe100ev2vygenqoBiT9228fopwf
5f6j/duzh9WaQPZfc/nbb62pPj/Fran8EwNrfffZq9jN6Od//mxysiT/Jd/EN5de436W29Fu7Zt9
h4H6/ovYHtzvvuPaSR9sf94emPv44IHThRP5rZ3D2T901J6NoKM9czJvN1azDnIHC3FZ2dHCTlvD
djFhr9h/acQZBy9DWkSOvxtnsxU6mGvfXjzEs/Y7UwkMD53tJPWPLuBYtzZDE2scOjCmImoP2sHG
hTDuHsELcI8mH252c9xYebGDN3cazeLIydqLjJe4+6DGmL9mUt8+yYy8P2oHx+LMTtqmQWrQkkNf
3HmVunDU904GsoiHD31FNY/H+0ud1s6QGv/z0GlPkEF7dewONsa5XdsBBXp7q92EYodO+8KOs90o
m42sEHYfOuil/WjHL46I1sEq0+WTPuN7e1nrYIkv7XDmU5K3e/jNWugdmAwGtqv9M6138OaunMQO
W9NtUq6HvrprO7UfnfDoNAvtaNZejga3O3z84IWrIlkdnO1rvHifdo4Y0N0sm3coix3suokfuTZ0
Bqc1stTB7rj1bL9Z6NbAcge749ae02Fr32SAwe8+6f2Xya0NO7rla25AoUN3xm2RBo1b+GLOXVik
u/rBeWU51A5W+pPv5JG92K3rZtN1YepO8yItkqeD+Hx0IGSxg3kjOmhnnp++9glkpZXdR75/o0yS
1M7D6jVbAgjahV9z6c9moXM0tLN8N91m/VVquL537LEQ/wRvvhcATTxK/Ll1X1kionqDBP/uU9+/
SJv7wT46L1I//L///X9kgV3ZRzf+zG0ZG0MkK9BQBQ4+Zf6CRmQXTpa3x5eBosQu3rmDLx8Uu3f+
bwPfjivCHP/oYxHN7Hj3BM1rsmAJUYa5+9b713AQB7P46N+Obu2A6I8Ww7sht5+iAyd28KbO7YKW
lsHzscHtRN1ocuWHvpdrWwh94dHzbSHLit14zfyfPqODdz8hQH5l5A5syYVNg/c9b2S7NG/eN69B
U/85eBD0HEP8IWgOXCziBb8By8WPjv3/BXT3Ld2D7RD02+2L3SF8euQfNJSvo4Eb6HPvZPzkuHuO
8wbCO2jEYZHGScv0SaKmvrgsfm6a27jyw8LZX1gZmtOBY3+geiS190IemfvghUX7uTlv49VX5qxI
ivXC2Pzc2CyyvffmIAVKiqxBCWryGnA+lO/Z/e0F/eeZhmZ95R8yDcV3UPvn82/OFcD6828NWdQG
bt/g3K8i3Ltvfs9H6TmhX7c2tNzBddSIvjVuyB6838HIw/BoYoelPYvTnc1pbrmGJXnoHToq7NxZ
EG/vhtpc/y/OybNX9oPmDdhv1mzp5+Ny8e++3NnMnx/4igVObbdozVhi6x28Ftc2MUl7WOvNYV/b
nd/Zs23udf8P0mi7Tfzy508P2bylrcfe+tWnE/Od1NeL+/j5/P/jDpztpbbfin8b1vShm7epqSxa
O6wLn3UEcng0QfY/2c1w61K+uRV+AFNO2yAAxI3dZ7z/QJxmqe20Ua0uFvc0tZe7yW0WQJZ2X75/
ruiNzfaWQO5gCVAntf1WOAtz8PDZXjgPdhS3t20X8evvtFXbzW6ztHoHl8RHKmbS1qgNOeDQIzax
i5l/9CG1H9oAMgpaHQxepXujdpEMuYv83Jlt5nw0XPjgKXvwZheX/WfQgCOyp63QFtbu4Yty74Do
7YZpdgeE/92X7z94oxjI9Gjs+K6XtywmNNsujOZtET3sAIzdbLdmE1gJss7ue+9/gg8PxdFlkdm7
kZ6N3oFl/veb4WR482k4+G9Hzat10uhosr87DXhXomJAupVgX6vw7d48YM9v1+GT7/qf4x1sQ7RD
vYPveBJ/FokmxCa3rUYHlv4DaeQ0be2tN1GYt6/7TRzanmtT23WoTSZ8cf2ijZ53cMB6ccbCHpFZ
wU6ktePG5R4doOGVdjB5e89pg2J0+LBF6Np7t4nSwXQHTsNiaVn5Lszxaersp7D0DjbcMMspvW9t
Y+C6gxe3XzsNyrobqLG8TcnfoVvhxI/2F+Fti/r2qTux09h57S56CSsV/0IifjCsPcGDf3R2z96s
RMPsPXQlRv4DeNWe/9ZFhndUcJNlTrWbYjPht2Pat9d45KT4sO1hu1iH1HHaq9tUNBy6un1ERenl
uxto6zh0MO64IMWdthZhUwB36HxPIRPs5bdxOHbTf78HdZrbYXu2Ta3aobM9c9K9DSZ1wR88w129
tKu2K0zxw+ETvrDzcm83dMHKu/Bzr9h3TajnPXzCkzAu7WB/ysrhA1/42PXcQefT2QNnmnrmQzfG
RbF2IEAWqbsba3PyuuAPXMbhjDVpjat1EAVAlbIfW/lWSevgiJCvztuT7YIqcOXknpM2lqIV0NHC
arcu7zcVZGdWdttWdHE1XzdR6Gw3vc126CI0vIajWLh7uVSrgwNyE3PLtQ/eprTz0KPRnOh9Njd5
ut3CvP+9ka7GaqZ+1NrEchdRxyTZQ3BpltbBhEubgC5t7QlZ7uCym6ycWfvykLsAMCcrP4fiv7+N
Kdc/fC3uggYkbzmXchf3xxMgdg4jbxa3w8aXSezip13iTzhXj+y7Pjo8u0VojrbcFOkdelKwyFxQ
jpu2N3QXUc2ESo29s210cFvDAnWO4m8cwxaKJ2lSF0j3Nm0OWdiB996ePTo6Xfhz5zEK5K3VtlCk
oajurZf552Fd29T+XxDreo3H8PY18ee9CAmOgmWaP8YQemZp/pys5Ie0eGi7ZW9t8bcDY1g9dAbc
omg9O30oZq1P6OCK/xC5hR+2E/Zd0Kqb2cIwaPuSHTi/t55DosQjs94auotMz5Vd2llmv0I17aI6
pW9XeH+vAUldhDD9vb3XqLwcelkO4gX9udv8ky4ijd240dGNkxQPof+4m2tzz3dR8TFKnchuH5Uu
AoMThn30BEguMyeMizaJ7SVj65lF+kE4cEza2X++GCSGdl++34s/47DsvUZ0Ag8f92k5CBAgZ/rL
ouVqSloHXnfjrmUOmZR8N9tNkNdFXvQaKDOPG35VyzmRxQ5s6iQ/OvfzPNskP66c0m+bqi5KB/iI
C+TS27dBF/7aLdGeP7Nnm7nfxg+2216fLiCzps5kuzh9NmacvWYUUWjcvfP373xW6ZMPwB7lm8cB
4DjamoYXNUpqB1dTL+X0Zh4fSQf3Vy097MvDH+pu8t1P6GD/9sCt/L1Sqy7YgejmN2WJuyXYRHVd
FB9M7LbjJRsdWLcJwXN+NMRnJiBt08LkLtJV2/Fxk9iVobNoxbpoUO0W6aDN35jmNmqhiOgodzZ2
G+ZVJONtRuafF01sWdV/wbAudRtPr11q/93iqx/0RnqU+e6lNrrAHHqpXfstgqHSgc1quK0tB6SL
Uq0+zdsXe6hOF4WFw0dcyDb7uhE2O9Rh3zpkR6PCh3q8G66xsl1g+Cd2GDQ45WuXtdHBXT0qkPho
zZqyq91DHGAFqeqDh93aGlIXqfumTJvQvGW3URI9fMbXTlrsRtm4u2YHBvsuLfYnK3dxQj6BptYF
CebnM6Y/6+7LP3pxf941sC0I+utdA31OTzvk7YJbjLvsvKDVdJELu3TWe6HXRtvxUBO49aqukc1K
nY3Pf9kEpmia7Tbkxul82015G5p7SoNMcA/3CMGNLNuhz9FnADg8R69Uh20ro/74Ewg2f6i0uk9i
7+GBgsndbDfGZge5vjX+n3eAm1LJv97x/RC61C62zGgH2wh0lxz58xf8pmV+e+f34jxDfqI1rNTF
uOSwW5uxC6mMHhIOSC89X4Iu1Cz6nj17PmYXidUdGtqk+xqoot8o7bQ+pAMwcDPo0X8Z3PT/a2vo
DjYbAmVOGrdN7duewNv7rR8jmNDOJHSBo/zTxG6KsV8Ho7tAGvt24hx9ctJZywfVOnDqBnMfQlQb
MdY7iKWGbpXkz3dHF5DBcEltaIyJC5sAJWrrfzV9WA69MofAb3uyYl0k4Ie558dJ2zJ3AVo1iawR
kn7tkc0OwsCR/dA+hF0EECMULlsW/+0M/tsn++VGIOV7+E7o/+P/5M7RDC2X05LW7a1zR0Ocwz/g
3Imq1mI0uqYHb+AL/2HfBZC6YNQgNRPnXusmgYHRyXz3VqELFP2SKMa1M6qydzPc+KVdXCQQgOO8
rbojdcIqouB95bem20X+FZ7n3qAd3BmXXKWP7ZwXEt+7uf9RuP72Ub60AVoQamqbM4T2Oxg6rhs7
uZ9g7KLC5crH697NcLPPujDtm1H3FqKLlMHWXAo9OhnabYioi+TzDT59G0CQu5BUfVI5eaF4Qz+W
3cK/f9dNGjJfm6krd5I7aQAE++jCQQ12N8sNctCozh/qqEygAe+ryXRRuT+BHdSOn7q4627jdhAi
d4HWT/7xP+Mjmkb+439tQJrr9B//O3r024QK+bv6ND8IclBI7O/p4ND64/B3eGtH9b6xk7sA3O7c
F6ewi3ISwuAAHPzoxM5ajgCdvw5fDPTo/T0/lrYih487BGZoqCW7kTYnUO/AQfz6wu+WuyA2ffUX
D/bDqm0xuhBj2NrQl+e7i7wODWVR7Vu1M3La23oXfyIA+IqQ1aGA4POnaa6j/xChKPrbwgxpBQ5d
CPreFNm+ieuCNtawdNqlnqROdkfxj67s5+s4/HGFgtf+bCPKtRU4enobj6Fjp3//fwAAAP//</cx:binary>
              </cx:geoCache>
            </cx:geography>
          </cx:layoutPr>
        </cx:series>
      </cx:plotAreaRegion>
    </cx:plotArea>
    <cx:legend pos="t" align="ctr" overlay="0">
      <cx:txPr>
        <a:bodyPr vertOverflow="overflow" horzOverflow="overflow" wrap="square" lIns="0" tIns="0" rIns="0" bIns="0"/>
        <a:lstStyle/>
        <a:p>
          <a:pPr algn="ctr" rtl="0">
            <a:defRPr sz="900" b="0" i="0">
              <a:solidFill>
                <a:srgbClr val="595959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defRPr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cx:txPr>
    </cx:legend>
  </cx:chart>
  <cx:spPr>
    <a:ln>
      <a:solidFill>
        <a:schemeClr val="tx1"/>
      </a:solidFill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dk1">
            <a:lumMod val="50000"/>
            <a:lumOff val="50000"/>
          </a:schemeClr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11/21/20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11/21/20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6004878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92567"/>
            <a:ext cx="3284168" cy="260515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EIC OPA Status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597485"/>
            <a:ext cx="2057400" cy="260515"/>
          </a:xfr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0000CC"/>
                </a:solidFill>
                <a:effectLst/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0160"/>
            <a:ext cx="9144000" cy="584669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0000CC"/>
                </a:solidFill>
                <a:effectLst/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D4C779-986B-3B4D-8FBC-DBBC5620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97485"/>
            <a:ext cx="2057400" cy="260515"/>
          </a:xfrm>
        </p:spPr>
        <p:txBody>
          <a:bodyPr/>
          <a:lstStyle>
            <a:lvl1pPr algn="r">
              <a:defRPr sz="12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D5AFD-1BD6-4EED-83FF-9D10F0447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92567"/>
            <a:ext cx="3284168" cy="260515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EIC OPA Status Review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B93735D-ABCE-C340-B377-B62A5859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1520" y="6592567"/>
            <a:ext cx="2057400" cy="260515"/>
          </a:xfr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DB15605-E467-43C4-8CD1-C6101F172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92567"/>
            <a:ext cx="3284168" cy="260515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EIC OPA Status Review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EIC OPA Status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8291F7B-3135-8E46-B568-29F110F8E932}"/>
              </a:ext>
            </a:extLst>
          </p:cNvPr>
          <p:cNvSpPr txBox="1">
            <a:spLocks/>
          </p:cNvSpPr>
          <p:nvPr userDrawn="1"/>
        </p:nvSpPr>
        <p:spPr>
          <a:xfrm>
            <a:off x="3028950" y="6592568"/>
            <a:ext cx="3086100" cy="26051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EIC/EOI.php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4578"/>
            <a:ext cx="9144000" cy="1476940"/>
          </a:xfrm>
        </p:spPr>
        <p:txBody>
          <a:bodyPr>
            <a:noAutofit/>
          </a:bodyPr>
          <a:lstStyle/>
          <a:p>
            <a:br>
              <a:rPr lang="en-US" sz="4000" dirty="0">
                <a:effectLst/>
                <a:latin typeface="+mj-lt"/>
              </a:rPr>
            </a:br>
            <a:br>
              <a:rPr lang="en-US" sz="4000" dirty="0">
                <a:effectLst/>
                <a:latin typeface="+mj-lt"/>
              </a:rPr>
            </a:br>
            <a:r>
              <a:rPr lang="en-US" sz="4000" dirty="0">
                <a:effectLst/>
                <a:latin typeface="+mj-lt"/>
              </a:rPr>
              <a:t>Expressions of Interest – Status, Plans</a:t>
            </a:r>
            <a:endParaRPr lang="en-US" sz="4000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74420" y="3138854"/>
            <a:ext cx="4741984" cy="1792742"/>
          </a:xfrm>
        </p:spPr>
        <p:txBody>
          <a:bodyPr>
            <a:noAutofit/>
          </a:bodyPr>
          <a:lstStyle/>
          <a:p>
            <a:r>
              <a:rPr lang="en-US" dirty="0">
                <a:effectLst/>
                <a:latin typeface="+mj-lt"/>
              </a:rPr>
              <a:t>E.C. </a:t>
            </a:r>
            <a:r>
              <a:rPr lang="en-US" dirty="0" err="1">
                <a:effectLst/>
                <a:latin typeface="+mj-lt"/>
              </a:rPr>
              <a:t>Aschenauer</a:t>
            </a:r>
            <a:r>
              <a:rPr lang="en-US" dirty="0">
                <a:effectLst/>
                <a:latin typeface="+mj-lt"/>
              </a:rPr>
              <a:t> (BNL)</a:t>
            </a:r>
          </a:p>
          <a:p>
            <a:r>
              <a:rPr lang="en-US" dirty="0">
                <a:effectLst/>
                <a:latin typeface="+mj-lt"/>
              </a:rPr>
              <a:t>R. Ent (JLAB)</a:t>
            </a:r>
          </a:p>
          <a:p>
            <a:endParaRPr lang="en-US" dirty="0">
              <a:effectLst/>
              <a:latin typeface="+mj-lt"/>
            </a:endParaRPr>
          </a:p>
          <a:p>
            <a:r>
              <a:rPr lang="en-US" dirty="0">
                <a:effectLst/>
                <a:latin typeface="+mj-lt"/>
              </a:rPr>
              <a:t>EIC-UG 4</a:t>
            </a:r>
            <a:r>
              <a:rPr lang="en-US" baseline="30000" dirty="0">
                <a:effectLst/>
                <a:latin typeface="+mj-lt"/>
              </a:rPr>
              <a:t>th</a:t>
            </a:r>
            <a:r>
              <a:rPr lang="en-US" dirty="0">
                <a:effectLst/>
                <a:latin typeface="+mj-lt"/>
              </a:rPr>
              <a:t> YR Meeting </a:t>
            </a:r>
          </a:p>
          <a:p>
            <a:endParaRPr lang="en-US" dirty="0">
              <a:effectLst/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3427" y="5620887"/>
            <a:ext cx="568325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900" dirty="0">
                <a:solidFill>
                  <a:srgbClr val="4EA5DB"/>
                </a:solidFill>
                <a:latin typeface="+mj-lt"/>
                <a:ea typeface="Arial" charset="0"/>
                <a:cs typeface="Comic Sans MS"/>
              </a:rPr>
              <a:t>Electron Ion Collider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8F8A07-0418-2544-B303-A47253F2F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84"/>
          <a:stretch/>
        </p:blipFill>
        <p:spPr>
          <a:xfrm>
            <a:off x="5559922" y="6149222"/>
            <a:ext cx="3556482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32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6D520-4C8A-4946-92B1-16C3A545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"/>
            <a:ext cx="9144000" cy="730359"/>
          </a:xfrm>
        </p:spPr>
        <p:txBody>
          <a:bodyPr/>
          <a:lstStyle/>
          <a:p>
            <a:pPr algn="ctr"/>
            <a:r>
              <a:rPr lang="en-US" sz="2800" dirty="0"/>
              <a:t>Expressions of Interest – In-Kind Equipment (reuse)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AED5-F919-DD41-AB17-07D7079E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0A6BE5-3717-41AD-8B40-89303C94607C}"/>
              </a:ext>
            </a:extLst>
          </p:cNvPr>
          <p:cNvSpPr txBox="1"/>
          <p:nvPr/>
        </p:nvSpPr>
        <p:spPr>
          <a:xfrm>
            <a:off x="146300" y="871912"/>
            <a:ext cx="722717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432FF"/>
              </a:buClr>
            </a:pP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equipment for use of EIC detector: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/BABAR magnet (with some modifications)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Accompanying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Hadronic Calorimetry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Perhaps also some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EM Calorimetry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Calorimetry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FeSc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520 towers)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E864 lead-scintillating fiber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754 towers, 10cm x10cmx117cm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Few-100 PbWO4 crystals (2.05 x 2.05 x 20 cm3)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 BNL ~10k Pb-Glass blocks (3.8 x 3.8 x 45 cm3)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BNL Pb-Glass blocks (5.8 x 5.8 x 60 cm3)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Ex-BABAR DIRC bars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E523F-CC9D-43FF-8AB9-D0AF14591876}"/>
              </a:ext>
            </a:extLst>
          </p:cNvPr>
          <p:cNvSpPr txBox="1"/>
          <p:nvPr/>
        </p:nvSpPr>
        <p:spPr>
          <a:xfrm rot="-1800000">
            <a:off x="4057588" y="4304303"/>
            <a:ext cx="40126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only!</a:t>
            </a:r>
          </a:p>
        </p:txBody>
      </p:sp>
    </p:spTree>
    <p:extLst>
      <p:ext uri="{BB962C8B-B14F-4D97-AF65-F5344CB8AC3E}">
        <p14:creationId xmlns:p14="http://schemas.microsoft.com/office/powerpoint/2010/main" val="4262772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6D520-4C8A-4946-92B1-16C3A545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1"/>
            <a:ext cx="9144000" cy="698822"/>
          </a:xfrm>
        </p:spPr>
        <p:txBody>
          <a:bodyPr/>
          <a:lstStyle/>
          <a:p>
            <a:pPr algn="ctr"/>
            <a:r>
              <a:rPr lang="en-US" sz="2800" dirty="0"/>
              <a:t>Expression of Interest – Gap Analysis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AED5-F919-DD41-AB17-07D7079E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81E95-21E9-40E3-983E-B27C3E98D625}"/>
              </a:ext>
            </a:extLst>
          </p:cNvPr>
          <p:cNvSpPr txBox="1"/>
          <p:nvPr/>
        </p:nvSpPr>
        <p:spPr>
          <a:xfrm>
            <a:off x="209122" y="643949"/>
            <a:ext cx="797242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</a:p>
          <a:p>
            <a:pPr marL="742950" lvl="1" indent="-28575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Bases seem covered but lean 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</a:p>
          <a:p>
            <a:pPr marL="1200150" lvl="2" indent="-28575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secured non-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EoI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commitment for Engineering and Design help from CEA,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(great!).</a:t>
            </a:r>
          </a:p>
          <a:p>
            <a:pPr marL="285750" indent="-285750" algn="l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</a:p>
          <a:p>
            <a:pPr marL="742950" lvl="1" indent="-28575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universities submitted</a:t>
            </a:r>
          </a:p>
          <a:p>
            <a:pPr marL="742950" lvl="1" indent="-28575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also miss many that are not part of any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EoI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submission (e.g., many Minority-Serving Institutions, many Heavy-Ion Groups).</a:t>
            </a:r>
          </a:p>
          <a:p>
            <a:pPr marL="285750" indent="-285750" algn="l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</a:p>
          <a:p>
            <a:pPr marL="742950" lvl="1" indent="-28575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countries came through (thank you!) despite difficulty times</a:t>
            </a:r>
          </a:p>
          <a:p>
            <a:pPr marL="742950" lvl="1" indent="-28575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we need to work on other countries to be as inclusive as can be</a:t>
            </a:r>
          </a:p>
          <a:p>
            <a:pPr marL="1200150" lvl="2" indent="-28575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Germany? (yes, this one is difficult with LHC and FAIR)</a:t>
            </a:r>
          </a:p>
          <a:p>
            <a:pPr marL="1200150" lvl="2" indent="-28575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Argentina, Brazil, Chile?</a:t>
            </a:r>
          </a:p>
          <a:p>
            <a:pPr marL="1200150" lvl="2" indent="-28575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Russia? (yes, times are difficult)</a:t>
            </a:r>
          </a:p>
        </p:txBody>
      </p:sp>
    </p:spTree>
    <p:extLst>
      <p:ext uri="{BB962C8B-B14F-4D97-AF65-F5344CB8AC3E}">
        <p14:creationId xmlns:p14="http://schemas.microsoft.com/office/powerpoint/2010/main" val="1906442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6D520-4C8A-4946-92B1-16C3A545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"/>
            <a:ext cx="9144000" cy="730359"/>
          </a:xfrm>
        </p:spPr>
        <p:txBody>
          <a:bodyPr/>
          <a:lstStyle/>
          <a:p>
            <a:pPr algn="ctr"/>
            <a:r>
              <a:rPr lang="en-US" sz="2800" dirty="0"/>
              <a:t>Expressions of Interest – Final Perspective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AED5-F919-DD41-AB17-07D7079E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C2F222-3B0B-40EB-B0B8-F2CF4529F620}"/>
              </a:ext>
            </a:extLst>
          </p:cNvPr>
          <p:cNvSpPr txBox="1"/>
          <p:nvPr/>
        </p:nvSpPr>
        <p:spPr>
          <a:xfrm>
            <a:off x="619126" y="740519"/>
            <a:ext cx="7924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is clearly large interest in EIC science and experimental equipment</a:t>
            </a:r>
          </a:p>
          <a:p>
            <a:pPr marL="742950" lvl="1" indent="-285750">
              <a:spcAft>
                <a:spcPts val="600"/>
              </a:spcAft>
              <a:buClr>
                <a:srgbClr val="0432FF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Both domestically among universities and national labs</a:t>
            </a:r>
          </a:p>
          <a:p>
            <a:pPr marL="742950" lvl="1" indent="-285750">
              <a:spcAft>
                <a:spcPts val="600"/>
              </a:spcAft>
              <a:buClr>
                <a:srgbClr val="0432FF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international, with many countries represented (Canada, China, Czech, France, India, Italy, Japan, Korea, Poland, UK and institutional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EoIs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of Chile, Hungary, Mexico, Rumania, and group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EoIs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with Armenia, Israel, Saudi Arabia and Taiwan as members)</a:t>
            </a:r>
          </a:p>
          <a:p>
            <a:pPr marL="285750" indent="-285750" algn="l">
              <a:spcAft>
                <a:spcPts val="600"/>
              </a:spcAft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this stage of early-project development, with EIC science still a decade away, impressively many are committed to work on EIC.</a:t>
            </a:r>
          </a:p>
          <a:p>
            <a:pPr marL="285750" indent="-285750" algn="l">
              <a:spcAft>
                <a:spcPts val="600"/>
              </a:spcAft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In-kind contributions, from EIC project point of view, clearly suffice to maintain low-risk for a general-purpose EIC detector that is assumed to be 70% project-funded and 30% contributions (in-kind and labor).</a:t>
            </a:r>
          </a:p>
          <a:p>
            <a:pPr marL="742950" lvl="1" indent="-285750">
              <a:spcAft>
                <a:spcPts val="600"/>
              </a:spcAft>
              <a:buClr>
                <a:srgbClr val="0432FF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EIC Project Risk Registry #120: “Failure to Secure in-Kind Detector Components and Labor” – risk assignment “Very Low”.</a:t>
            </a:r>
          </a:p>
          <a:p>
            <a:pPr marL="285750" indent="-285750">
              <a:spcAft>
                <a:spcPts val="600"/>
              </a:spcAft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EIC train clearly left the station!</a:t>
            </a:r>
          </a:p>
          <a:p>
            <a:pPr marL="285750" indent="-285750">
              <a:spcAft>
                <a:spcPts val="600"/>
              </a:spcAft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However, it is clear we need to remain vigilant and follow up to secure in-kind contributions and even argue, based on our strong EIC science, for further contributions, if we want to be able to secure a second detector, with crisp arguments on why.</a:t>
            </a:r>
          </a:p>
          <a:p>
            <a:pPr marL="285750" indent="-285750">
              <a:spcAft>
                <a:spcPts val="600"/>
              </a:spcAft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is all of us: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remain unified and (internationally) argue our EIC case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8047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6D520-4C8A-4946-92B1-16C3A545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1"/>
            <a:ext cx="9144000" cy="698822"/>
          </a:xfrm>
        </p:spPr>
        <p:txBody>
          <a:bodyPr/>
          <a:lstStyle/>
          <a:p>
            <a:pPr algn="ctr"/>
            <a:r>
              <a:rPr lang="en-US" sz="2800" dirty="0"/>
              <a:t>Expression of Interest Timeline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AED5-F919-DD41-AB17-07D7079E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9BEC6D-9D0B-4612-B5E9-C4D24898A7E5}"/>
              </a:ext>
            </a:extLst>
          </p:cNvPr>
          <p:cNvSpPr txBox="1"/>
          <p:nvPr/>
        </p:nvSpPr>
        <p:spPr>
          <a:xfrm>
            <a:off x="156978" y="649707"/>
            <a:ext cx="877625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FF"/>
                </a:solidFill>
                <a:latin typeface="+mj-lt"/>
              </a:rPr>
              <a:t>(non-binding) </a:t>
            </a:r>
            <a:r>
              <a:rPr lang="en-US" sz="2000" dirty="0">
                <a:latin typeface="+mj-lt"/>
              </a:rPr>
              <a:t>Expressions of Interest (</a:t>
            </a:r>
            <a:r>
              <a:rPr lang="en-US" sz="2000" dirty="0" err="1">
                <a:latin typeface="+mj-lt"/>
              </a:rPr>
              <a:t>EoI</a:t>
            </a:r>
            <a:r>
              <a:rPr lang="en-US" sz="2000" dirty="0">
                <a:latin typeface="+mj-lt"/>
              </a:rPr>
              <a:t>) to get </a:t>
            </a:r>
            <a:r>
              <a:rPr lang="en-US" sz="2000" i="1" dirty="0">
                <a:latin typeface="+mj-lt"/>
              </a:rPr>
              <a:t>guidance on detector scope</a:t>
            </a:r>
            <a:endParaRPr lang="en-US" sz="2000" dirty="0">
              <a:solidFill>
                <a:srgbClr val="0432FF"/>
              </a:solidFill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Introduce concept and timeline for Call for Expressions of Interest            March 2020</a:t>
            </a:r>
          </a:p>
          <a:p>
            <a:r>
              <a:rPr lang="en-US" i="1" dirty="0">
                <a:latin typeface="+mj-lt"/>
              </a:rPr>
              <a:t>     (introduce notion for Expressions of Interest for contribution to EIC</a:t>
            </a:r>
            <a:endParaRPr lang="en-US" dirty="0">
              <a:latin typeface="+mj-lt"/>
            </a:endParaRPr>
          </a:p>
          <a:p>
            <a:r>
              <a:rPr lang="en-US" i="1" dirty="0">
                <a:latin typeface="+mj-lt"/>
              </a:rPr>
              <a:t>     detectors in plenary talks at 1</a:t>
            </a:r>
            <a:r>
              <a:rPr lang="en-US" i="1" baseline="30000" dirty="0">
                <a:latin typeface="+mj-lt"/>
              </a:rPr>
              <a:t>st</a:t>
            </a:r>
            <a:r>
              <a:rPr lang="en-US" i="1" dirty="0">
                <a:latin typeface="+mj-lt"/>
              </a:rPr>
              <a:t>Yellow Report (remote) meeting at Temple) </a:t>
            </a:r>
            <a:endParaRPr lang="en-US" dirty="0">
              <a:latin typeface="+mj-lt"/>
            </a:endParaRPr>
          </a:p>
          <a:p>
            <a:endParaRPr lang="en-US" sz="1200" dirty="0">
              <a:latin typeface="+mj-lt"/>
            </a:endParaRPr>
          </a:p>
          <a:p>
            <a:r>
              <a:rPr lang="en-US" dirty="0">
                <a:latin typeface="+mj-lt"/>
              </a:rPr>
              <a:t>Discussion Call for </a:t>
            </a:r>
            <a:r>
              <a:rPr lang="en-US" dirty="0" err="1">
                <a:latin typeface="+mj-lt"/>
              </a:rPr>
              <a:t>EoI</a:t>
            </a:r>
            <a:r>
              <a:rPr lang="en-US" dirty="0">
                <a:latin typeface="+mj-lt"/>
              </a:rPr>
              <a:t> for </a:t>
            </a:r>
            <a:r>
              <a:rPr lang="en-US" dirty="0">
                <a:solidFill>
                  <a:srgbClr val="0432FF"/>
                </a:solidFill>
                <a:latin typeface="+mj-lt"/>
              </a:rPr>
              <a:t>potential cooperation </a:t>
            </a:r>
            <a:r>
              <a:rPr lang="en-US" dirty="0">
                <a:latin typeface="+mj-lt"/>
              </a:rPr>
              <a:t>to EIC Detectors</a:t>
            </a:r>
            <a:endParaRPr lang="en-US" strike="sngStrike" dirty="0">
              <a:solidFill>
                <a:srgbClr val="0432FF"/>
              </a:solidFill>
              <a:latin typeface="+mj-lt"/>
            </a:endParaRPr>
          </a:p>
          <a:p>
            <a:r>
              <a:rPr lang="en-US" i="1" dirty="0">
                <a:solidFill>
                  <a:srgbClr val="0432FF"/>
                </a:solidFill>
                <a:latin typeface="+mj-lt"/>
              </a:rPr>
              <a:t>    </a:t>
            </a:r>
            <a:r>
              <a:rPr lang="en-US" i="1" dirty="0">
                <a:latin typeface="+mj-lt"/>
              </a:rPr>
              <a:t>initial </a:t>
            </a:r>
            <a:r>
              <a:rPr lang="en-US" dirty="0">
                <a:latin typeface="+mj-lt"/>
              </a:rPr>
              <a:t>d</a:t>
            </a:r>
            <a:r>
              <a:rPr lang="en-US" i="1" dirty="0">
                <a:latin typeface="+mj-lt"/>
              </a:rPr>
              <a:t>iscussion session at Remote EICUGM	                           </a:t>
            </a:r>
            <a:r>
              <a:rPr lang="en-US" dirty="0">
                <a:latin typeface="+mj-lt"/>
              </a:rPr>
              <a:t>April 23 2020</a:t>
            </a:r>
          </a:p>
          <a:p>
            <a:r>
              <a:rPr lang="en-US" i="1" dirty="0">
                <a:latin typeface="+mj-lt"/>
              </a:rPr>
              <a:t>    final discussion at 2</a:t>
            </a:r>
            <a:r>
              <a:rPr lang="en-US" i="1" baseline="30000" dirty="0">
                <a:latin typeface="+mj-lt"/>
              </a:rPr>
              <a:t>nd</a:t>
            </a:r>
            <a:r>
              <a:rPr lang="en-US" i="1" dirty="0">
                <a:latin typeface="+mj-lt"/>
              </a:rPr>
              <a:t> Yellow Report meeting at Pavia</a:t>
            </a:r>
            <a:r>
              <a:rPr lang="en-US" dirty="0">
                <a:latin typeface="+mj-lt"/>
              </a:rPr>
              <a:t>	             May 20 2020</a:t>
            </a:r>
          </a:p>
          <a:p>
            <a:endParaRPr lang="en-US" sz="1200" dirty="0">
              <a:latin typeface="+mj-lt"/>
            </a:endParaRPr>
          </a:p>
          <a:p>
            <a:r>
              <a:rPr lang="en-US" dirty="0">
                <a:latin typeface="+mj-lt"/>
              </a:rPr>
              <a:t>Call for </a:t>
            </a:r>
            <a:r>
              <a:rPr lang="en-US" dirty="0" err="1">
                <a:latin typeface="+mj-lt"/>
              </a:rPr>
              <a:t>EoI</a:t>
            </a:r>
            <a:r>
              <a:rPr lang="en-US" dirty="0">
                <a:latin typeface="+mj-lt"/>
              </a:rPr>
              <a:t> for potential cooperation to EIC Detectors             	             </a:t>
            </a:r>
            <a:r>
              <a:rPr lang="en-US" dirty="0">
                <a:solidFill>
                  <a:srgbClr val="0432FF"/>
                </a:solidFill>
                <a:latin typeface="+mj-lt"/>
              </a:rPr>
              <a:t>May 31 2020</a:t>
            </a:r>
            <a:endParaRPr lang="en-US" strike="sngStrike" dirty="0">
              <a:solidFill>
                <a:srgbClr val="0432FF"/>
              </a:solidFill>
              <a:latin typeface="+mj-lt"/>
            </a:endParaRPr>
          </a:p>
          <a:p>
            <a:r>
              <a:rPr lang="en-US" dirty="0">
                <a:latin typeface="+mj-lt"/>
              </a:rPr>
              <a:t>	</a:t>
            </a:r>
            <a:r>
              <a:rPr lang="en-US" i="1" dirty="0">
                <a:latin typeface="+mj-lt"/>
              </a:rPr>
              <a:t>(issue call after folding in feedback of EICUG)</a:t>
            </a:r>
            <a:endParaRPr lang="en-US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US" sz="1200" dirty="0">
              <a:latin typeface="+mj-lt"/>
            </a:endParaRPr>
          </a:p>
          <a:p>
            <a:pPr>
              <a:lnSpc>
                <a:spcPct val="100000"/>
              </a:lnSpc>
            </a:pPr>
            <a:endParaRPr lang="en-US" sz="12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432FF"/>
                </a:solidFill>
                <a:latin typeface="+mj-lt"/>
              </a:rPr>
              <a:t>Deadline </a:t>
            </a:r>
            <a:r>
              <a:rPr lang="en-US" b="1" dirty="0" err="1">
                <a:solidFill>
                  <a:srgbClr val="0432FF"/>
                </a:solidFill>
                <a:latin typeface="+mj-lt"/>
              </a:rPr>
              <a:t>EoI</a:t>
            </a:r>
            <a:r>
              <a:rPr lang="en-US" b="1" dirty="0">
                <a:solidFill>
                  <a:srgbClr val="0432FF"/>
                </a:solidFill>
                <a:latin typeface="+mj-lt"/>
              </a:rPr>
              <a:t> for potential cooperation to EIC Detectors           November 1 2020</a:t>
            </a:r>
          </a:p>
          <a:p>
            <a:pPr>
              <a:lnSpc>
                <a:spcPct val="100000"/>
              </a:lnSpc>
            </a:pPr>
            <a:endParaRPr lang="en-US" sz="1200" b="1" dirty="0">
              <a:solidFill>
                <a:srgbClr val="0432FF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  <a:latin typeface="+mj-lt"/>
              </a:rPr>
              <a:t>Status report at 4</a:t>
            </a:r>
            <a:r>
              <a:rPr lang="en-US" baseline="30000" dirty="0">
                <a:solidFill>
                  <a:srgbClr val="0432FF"/>
                </a:solidFill>
                <a:latin typeface="+mj-lt"/>
              </a:rPr>
              <a:t>th</a:t>
            </a:r>
            <a:r>
              <a:rPr lang="en-US" dirty="0">
                <a:solidFill>
                  <a:srgbClr val="0432FF"/>
                </a:solidFill>
                <a:latin typeface="+mj-lt"/>
              </a:rPr>
              <a:t> (final) Yellow Report meeting at UCB/LBL   November 19-21 2020</a:t>
            </a:r>
            <a:endParaRPr lang="en-US" i="1" dirty="0">
              <a:latin typeface="+mj-lt"/>
            </a:endParaRPr>
          </a:p>
          <a:p>
            <a:r>
              <a:rPr lang="en-US" i="1" dirty="0">
                <a:latin typeface="+mj-lt"/>
              </a:rPr>
              <a:t>	</a:t>
            </a:r>
            <a:r>
              <a:rPr lang="en-US" i="1" dirty="0">
                <a:solidFill>
                  <a:srgbClr val="FF0000"/>
                </a:solidFill>
                <a:latin typeface="+mj-lt"/>
              </a:rPr>
              <a:t>(also discussion session at 4th Yellow Report meeting</a:t>
            </a:r>
          </a:p>
          <a:p>
            <a:r>
              <a:rPr lang="en-US" i="1" dirty="0">
                <a:solidFill>
                  <a:srgbClr val="FF0000"/>
                </a:solidFill>
                <a:latin typeface="+mj-lt"/>
              </a:rPr>
              <a:t>	on 2nd IR ideas based on YR and Accelerator Task Force status) </a:t>
            </a:r>
          </a:p>
          <a:p>
            <a:endParaRPr lang="en-US" sz="1200" dirty="0">
              <a:latin typeface="+mj-lt"/>
            </a:endParaRPr>
          </a:p>
          <a:p>
            <a:r>
              <a:rPr lang="en-US" dirty="0">
                <a:latin typeface="+mj-lt"/>
              </a:rPr>
              <a:t>Evaluate </a:t>
            </a:r>
            <a:r>
              <a:rPr lang="en-US" dirty="0" err="1">
                <a:latin typeface="+mj-lt"/>
              </a:rPr>
              <a:t>EoI</a:t>
            </a:r>
            <a:r>
              <a:rPr lang="en-US" dirty="0">
                <a:latin typeface="+mj-lt"/>
              </a:rPr>
              <a:t> and inform Call for Detector Proposal(s)                </a:t>
            </a:r>
            <a:r>
              <a:rPr lang="en-US" strike="sngStrike" dirty="0">
                <a:latin typeface="+mj-lt"/>
              </a:rPr>
              <a:t>February</a:t>
            </a:r>
            <a:r>
              <a:rPr lang="en-US" dirty="0">
                <a:latin typeface="+mj-lt"/>
              </a:rPr>
              <a:t> March 2021</a:t>
            </a:r>
          </a:p>
          <a:p>
            <a:r>
              <a:rPr lang="en-US" dirty="0">
                <a:latin typeface="+mj-lt"/>
              </a:rPr>
              <a:t>	</a:t>
            </a:r>
            <a:r>
              <a:rPr lang="en-US" i="1" dirty="0">
                <a:latin typeface="+mj-lt"/>
              </a:rPr>
              <a:t>(complete after assumed January 2021 Yellow Report</a:t>
            </a:r>
          </a:p>
          <a:p>
            <a:r>
              <a:rPr lang="en-US" i="1" dirty="0">
                <a:latin typeface="+mj-lt"/>
              </a:rPr>
              <a:t>	completion,</a:t>
            </a:r>
            <a:r>
              <a:rPr lang="en-US" dirty="0">
                <a:latin typeface="+mj-lt"/>
              </a:rPr>
              <a:t> </a:t>
            </a:r>
            <a:r>
              <a:rPr lang="en-US" i="1" dirty="0" err="1">
                <a:latin typeface="+mj-lt"/>
              </a:rPr>
              <a:t>EoI</a:t>
            </a:r>
            <a:r>
              <a:rPr lang="en-US" i="1" dirty="0">
                <a:latin typeface="+mj-lt"/>
              </a:rPr>
              <a:t> can give guidance on detector scope)</a:t>
            </a:r>
            <a:endParaRPr lang="en-US" dirty="0">
              <a:latin typeface="+mj-lt"/>
            </a:endParaRP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EB647298-094A-459C-AF7F-8B7F680FC7A6}"/>
              </a:ext>
            </a:extLst>
          </p:cNvPr>
          <p:cNvSpPr/>
          <p:nvPr/>
        </p:nvSpPr>
        <p:spPr bwMode="auto">
          <a:xfrm>
            <a:off x="533400" y="1143000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733F30-BF19-4155-95A2-8E2F4A36C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183" y="1521053"/>
            <a:ext cx="540598" cy="698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BE97B-BADA-49DF-BC45-F2E01F0B0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553" y="2148157"/>
            <a:ext cx="540598" cy="698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678CCA-0FB7-48BE-837F-7D38B61C9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634" y="3079589"/>
            <a:ext cx="540598" cy="6988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72455E-A2B1-47B5-90C1-4AD43FCD5CAB}"/>
              </a:ext>
            </a:extLst>
          </p:cNvPr>
          <p:cNvSpPr txBox="1"/>
          <p:nvPr/>
        </p:nvSpPr>
        <p:spPr>
          <a:xfrm>
            <a:off x="3898339" y="3803258"/>
            <a:ext cx="25534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https://www.bnl.gov/EIC/EOI.php</a:t>
            </a:r>
            <a:r>
              <a:rPr lang="en-US" sz="1200" dirty="0"/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96F76E-2D90-4BCE-A491-B9822D6A9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933" y="3993989"/>
            <a:ext cx="540598" cy="6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85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6D520-4C8A-4946-92B1-16C3A545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1"/>
            <a:ext cx="9144000" cy="698822"/>
          </a:xfrm>
        </p:spPr>
        <p:txBody>
          <a:bodyPr/>
          <a:lstStyle/>
          <a:p>
            <a:pPr algn="ctr"/>
            <a:r>
              <a:rPr lang="en-US" sz="2800" dirty="0"/>
              <a:t>Expression of Interest – Assessment Process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AED5-F919-DD41-AB17-07D7079E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81E95-21E9-40E3-983E-B27C3E98D625}"/>
              </a:ext>
            </a:extLst>
          </p:cNvPr>
          <p:cNvSpPr txBox="1"/>
          <p:nvPr/>
        </p:nvSpPr>
        <p:spPr>
          <a:xfrm>
            <a:off x="137203" y="890527"/>
            <a:ext cx="900679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Clr>
                <a:srgbClr val="0000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Asked Detector Advisory Committee for input on “Advice on the process of assessment of the received Expressions of Interest (EOI), …”</a:t>
            </a:r>
          </a:p>
          <a:p>
            <a:pPr marL="742950" lvl="1" indent="-285750">
              <a:spcAft>
                <a:spcPts val="600"/>
              </a:spcAft>
              <a:buClr>
                <a:srgbClr val="0000CC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“The reference detector and the broad EOI input should allow matching of groups with detector needs. The laboratory management and users group representatives are expected to help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resolve duplicate proposals, identify holes and determine where funds are needed to further develop promising technologies.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Given the short timeline to full detector proposals, this process could be challenging and may require careful attention to governance and transparency.”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spcAft>
                <a:spcPts val="600"/>
              </a:spcAft>
              <a:buClr>
                <a:srgbClr val="0000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deadline of November 1, group of people representing EIC Project and EIC User Group, started an early assessment process.</a:t>
            </a:r>
          </a:p>
          <a:p>
            <a:pPr marL="742950" lvl="1" indent="-285750">
              <a:spcAft>
                <a:spcPts val="600"/>
              </a:spcAft>
              <a:buClr>
                <a:srgbClr val="0000CC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Elke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(BNL, EIC Project)</a:t>
            </a:r>
          </a:p>
          <a:p>
            <a:pPr marL="742950" lvl="1" indent="-285750">
              <a:spcAft>
                <a:spcPts val="600"/>
              </a:spcAft>
              <a:buClr>
                <a:srgbClr val="0000CC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Rolf Ent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EIC Project)</a:t>
            </a:r>
          </a:p>
          <a:p>
            <a:pPr marL="742950" lvl="1" indent="-285750">
              <a:spcAft>
                <a:spcPts val="600"/>
              </a:spcAft>
              <a:buClr>
                <a:srgbClr val="0000CC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Christine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Aidala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(U Michigan, EICUG IB Chair)</a:t>
            </a:r>
          </a:p>
          <a:p>
            <a:pPr marL="742950" lvl="1" indent="-285750">
              <a:spcAft>
                <a:spcPts val="600"/>
              </a:spcAft>
              <a:buClr>
                <a:srgbClr val="0000CC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Marco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Contalbrigo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(INFN Ferrara, EICUG representative)</a:t>
            </a:r>
          </a:p>
          <a:p>
            <a:pPr marL="742950" lvl="1" indent="-285750">
              <a:spcAft>
                <a:spcPts val="600"/>
              </a:spcAft>
              <a:buClr>
                <a:srgbClr val="0000CC"/>
              </a:buClr>
              <a:buFont typeface="Courier New" panose="02070309020205020404" pitchFamily="49" charset="0"/>
              <a:buChar char="o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Rosi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Reed (Lehigh U, EICUG representative)</a:t>
            </a:r>
          </a:p>
          <a:p>
            <a:pPr marL="742950" lvl="1" indent="-285750">
              <a:spcAft>
                <a:spcPts val="600"/>
              </a:spcAft>
              <a:buClr>
                <a:srgbClr val="0000CC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Bernd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Surrow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(Tempe U, EICUG SC Chair)</a:t>
            </a:r>
          </a:p>
          <a:p>
            <a:pPr marL="285750" indent="-285750">
              <a:spcAft>
                <a:spcPts val="600"/>
              </a:spcAft>
              <a:buClr>
                <a:srgbClr val="0000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Early results shown here, a more detailed analysis to follow.</a:t>
            </a:r>
          </a:p>
          <a:p>
            <a:pPr marL="285750" indent="-285750">
              <a:spcAft>
                <a:spcPts val="600"/>
              </a:spcAft>
              <a:buClr>
                <a:srgbClr val="0000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Remember all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EoIs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available at https://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indico.bnl.gov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/event/8552/</a:t>
            </a:r>
          </a:p>
        </p:txBody>
      </p:sp>
    </p:spTree>
    <p:extLst>
      <p:ext uri="{BB962C8B-B14F-4D97-AF65-F5344CB8AC3E}">
        <p14:creationId xmlns:p14="http://schemas.microsoft.com/office/powerpoint/2010/main" val="1259123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6D520-4C8A-4946-92B1-16C3A545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"/>
            <a:ext cx="9144000" cy="730359"/>
          </a:xfrm>
        </p:spPr>
        <p:txBody>
          <a:bodyPr/>
          <a:lstStyle/>
          <a:p>
            <a:pPr algn="ctr"/>
            <a:r>
              <a:rPr lang="en-US" sz="2800" dirty="0"/>
              <a:t>Expressions of Interest – Distribution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AED5-F919-DD41-AB17-07D7079E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332C20E-50B4-2D4A-B9CC-4F3F374BED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791409"/>
              </p:ext>
            </p:extLst>
          </p:nvPr>
        </p:nvGraphicFramePr>
        <p:xfrm>
          <a:off x="738188" y="740519"/>
          <a:ext cx="7886699" cy="494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3075425-5AE4-44B0-9C90-DD150BD6568A}"/>
              </a:ext>
            </a:extLst>
          </p:cNvPr>
          <p:cNvSpPr txBox="1"/>
          <p:nvPr/>
        </p:nvSpPr>
        <p:spPr>
          <a:xfrm>
            <a:off x="438150" y="5715000"/>
            <a:ext cx="8486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Note: some arbitrariness in categorization, like two national labs (and one international lab) came in together with universities, and one national lab came in as detector consortium, etc.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89A3B7-7B4F-4A50-950C-EED8F9AFA24E}"/>
              </a:ext>
            </a:extLst>
          </p:cNvPr>
          <p:cNvSpPr txBox="1"/>
          <p:nvPr/>
        </p:nvSpPr>
        <p:spPr>
          <a:xfrm>
            <a:off x="7012394" y="1220995"/>
            <a:ext cx="1612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Total = 47 </a:t>
            </a:r>
          </a:p>
        </p:txBody>
      </p:sp>
    </p:spTree>
    <p:extLst>
      <p:ext uri="{BB962C8B-B14F-4D97-AF65-F5344CB8AC3E}">
        <p14:creationId xmlns:p14="http://schemas.microsoft.com/office/powerpoint/2010/main" val="2383855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6D520-4C8A-4946-92B1-16C3A545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"/>
            <a:ext cx="9144000" cy="730359"/>
          </a:xfrm>
        </p:spPr>
        <p:txBody>
          <a:bodyPr/>
          <a:lstStyle/>
          <a:p>
            <a:pPr algn="ctr"/>
            <a:r>
              <a:rPr lang="en-US" sz="2800" dirty="0"/>
              <a:t>Expressions of Interest – Geographically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AED5-F919-DD41-AB17-07D7079E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F12A94A9-43CF-B345-8131-1F3041AF4CF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614209138"/>
                  </p:ext>
                </p:extLst>
              </p:nvPr>
            </p:nvGraphicFramePr>
            <p:xfrm>
              <a:off x="2316164" y="828675"/>
              <a:ext cx="6664325" cy="437832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6" name="Chart 5">
                <a:extLst>
                  <a:ext uri="{FF2B5EF4-FFF2-40B4-BE49-F238E27FC236}">
                    <a16:creationId xmlns:a16="http://schemas.microsoft.com/office/drawing/2014/main" id="{F12A94A9-43CF-B345-8131-1F3041AF4C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6164" y="828675"/>
                <a:ext cx="6664325" cy="4378325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7C4C7A3-239E-E649-AB04-0D3834899A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475677"/>
              </p:ext>
            </p:extLst>
          </p:nvPr>
        </p:nvGraphicFramePr>
        <p:xfrm>
          <a:off x="163511" y="3095542"/>
          <a:ext cx="3495675" cy="363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54778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6D520-4C8A-4946-92B1-16C3A545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"/>
            <a:ext cx="9144000" cy="730359"/>
          </a:xfrm>
        </p:spPr>
        <p:txBody>
          <a:bodyPr/>
          <a:lstStyle/>
          <a:p>
            <a:pPr algn="ctr"/>
            <a:r>
              <a:rPr lang="en-US" sz="2800" dirty="0"/>
              <a:t>Expressions of Interest – Equipment Interest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AED5-F919-DD41-AB17-07D7079E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C820868-FC6D-CB40-9FE1-7923612405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1909526"/>
              </p:ext>
            </p:extLst>
          </p:nvPr>
        </p:nvGraphicFramePr>
        <p:xfrm>
          <a:off x="466725" y="776271"/>
          <a:ext cx="8286749" cy="5005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B90FC04-B352-43BF-8AC7-FCE1662079A1}"/>
              </a:ext>
            </a:extLst>
          </p:cNvPr>
          <p:cNvSpPr txBox="1"/>
          <p:nvPr/>
        </p:nvSpPr>
        <p:spPr>
          <a:xfrm>
            <a:off x="438150" y="5715000"/>
            <a:ext cx="8486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Note: some double counting in numbers, e.g., interest expressed by a detector consortium could be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echo’ed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EoIs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countries, universities, etc. participating in this consortium.</a:t>
            </a:r>
          </a:p>
        </p:txBody>
      </p:sp>
    </p:spTree>
    <p:extLst>
      <p:ext uri="{BB962C8B-B14F-4D97-AF65-F5344CB8AC3E}">
        <p14:creationId xmlns:p14="http://schemas.microsoft.com/office/powerpoint/2010/main" val="2100050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6D520-4C8A-4946-92B1-16C3A545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"/>
            <a:ext cx="9144000" cy="730359"/>
          </a:xfrm>
        </p:spPr>
        <p:txBody>
          <a:bodyPr/>
          <a:lstStyle/>
          <a:p>
            <a:pPr algn="ctr"/>
            <a:r>
              <a:rPr lang="en-US" sz="2800" dirty="0"/>
              <a:t>Expressions of Interest – Labor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AED5-F919-DD41-AB17-07D7079E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CC55E23-2115-8943-BEEC-CEA599968C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1801136"/>
              </p:ext>
            </p:extLst>
          </p:nvPr>
        </p:nvGraphicFramePr>
        <p:xfrm>
          <a:off x="164885" y="2606961"/>
          <a:ext cx="6559551" cy="3964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DE9F173-FB14-754C-818F-A02B3E47C9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3523796"/>
              </p:ext>
            </p:extLst>
          </p:nvPr>
        </p:nvGraphicFramePr>
        <p:xfrm>
          <a:off x="5362575" y="769094"/>
          <a:ext cx="3586162" cy="3355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63CB88B-9D88-534B-B5A8-20844CFF3753}"/>
              </a:ext>
            </a:extLst>
          </p:cNvPr>
          <p:cNvSpPr txBox="1"/>
          <p:nvPr/>
        </p:nvSpPr>
        <p:spPr>
          <a:xfrm>
            <a:off x="0" y="585627"/>
            <a:ext cx="41713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+mj-lt"/>
              </a:rPr>
              <a:t>EIC User Group: </a:t>
            </a:r>
          </a:p>
          <a:p>
            <a:r>
              <a:rPr lang="en-US" sz="1600" b="1" dirty="0">
                <a:latin typeface="+mj-lt"/>
              </a:rPr>
              <a:t>1197</a:t>
            </a:r>
            <a:r>
              <a:rPr lang="en-US" sz="1600" dirty="0">
                <a:latin typeface="+mj-lt"/>
              </a:rPr>
              <a:t> members</a:t>
            </a:r>
          </a:p>
          <a:p>
            <a:r>
              <a:rPr lang="en-US" sz="1600" b="1" dirty="0">
                <a:latin typeface="+mj-lt"/>
              </a:rPr>
              <a:t>245</a:t>
            </a:r>
            <a:r>
              <a:rPr lang="en-US" sz="1600" dirty="0">
                <a:latin typeface="+mj-lt"/>
              </a:rPr>
              <a:t> institutions</a:t>
            </a:r>
          </a:p>
          <a:p>
            <a:r>
              <a:rPr lang="en-US" sz="1600" b="1" dirty="0">
                <a:latin typeface="+mj-lt"/>
              </a:rPr>
              <a:t>33</a:t>
            </a:r>
            <a:r>
              <a:rPr lang="en-US" sz="1600" dirty="0">
                <a:latin typeface="+mj-lt"/>
              </a:rPr>
              <a:t> countries (</a:t>
            </a:r>
            <a:r>
              <a:rPr lang="en-US" sz="1600" b="1" dirty="0">
                <a:latin typeface="+mj-lt"/>
              </a:rPr>
              <a:t>6</a:t>
            </a:r>
            <a:r>
              <a:rPr lang="en-US" sz="1600" dirty="0">
                <a:latin typeface="+mj-lt"/>
              </a:rPr>
              <a:t> world regions)</a:t>
            </a:r>
          </a:p>
          <a:p>
            <a:r>
              <a:rPr lang="en-US" sz="1600" dirty="0">
                <a:latin typeface="+mj-lt"/>
              </a:rPr>
              <a:t>Experiment Scientists: </a:t>
            </a:r>
            <a:r>
              <a:rPr lang="en-US" sz="1600" b="1" dirty="0">
                <a:latin typeface="+mj-lt"/>
              </a:rPr>
              <a:t>728</a:t>
            </a:r>
            <a:r>
              <a:rPr lang="en-US" sz="1600" dirty="0">
                <a:latin typeface="+mj-lt"/>
              </a:rPr>
              <a:t>, </a:t>
            </a:r>
          </a:p>
          <a:p>
            <a:r>
              <a:rPr lang="en-US" sz="1600" dirty="0">
                <a:latin typeface="+mj-lt"/>
              </a:rPr>
              <a:t>Theory Scientists: </a:t>
            </a:r>
            <a:r>
              <a:rPr lang="en-US" sz="1600" b="1" dirty="0">
                <a:latin typeface="+mj-lt"/>
              </a:rPr>
              <a:t>299</a:t>
            </a:r>
            <a:r>
              <a:rPr lang="en-US" sz="1600" dirty="0">
                <a:latin typeface="+mj-lt"/>
              </a:rPr>
              <a:t>, </a:t>
            </a:r>
          </a:p>
          <a:p>
            <a:r>
              <a:rPr lang="en-US" sz="1600" dirty="0">
                <a:latin typeface="+mj-lt"/>
              </a:rPr>
              <a:t>Accelerator Scientists: </a:t>
            </a:r>
            <a:r>
              <a:rPr lang="en-US" sz="1600" b="1" dirty="0">
                <a:latin typeface="+mj-lt"/>
              </a:rPr>
              <a:t>160</a:t>
            </a:r>
            <a:r>
              <a:rPr lang="en-US" sz="1600" dirty="0">
                <a:latin typeface="+mj-lt"/>
              </a:rPr>
              <a:t>,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Computer Scientists: </a:t>
            </a:r>
            <a:r>
              <a:rPr lang="en-US" sz="1600" b="1" dirty="0">
                <a:latin typeface="+mj-lt"/>
              </a:rPr>
              <a:t>5</a:t>
            </a:r>
            <a:r>
              <a:rPr lang="en-US" sz="1600" dirty="0">
                <a:latin typeface="+mj-lt"/>
              </a:rPr>
              <a:t>, Support: </a:t>
            </a:r>
            <a:r>
              <a:rPr lang="en-US" sz="1600" b="1" dirty="0">
                <a:latin typeface="+mj-lt"/>
              </a:rPr>
              <a:t>3</a:t>
            </a:r>
            <a:r>
              <a:rPr lang="en-US" sz="1600" dirty="0">
                <a:latin typeface="+mj-lt"/>
              </a:rPr>
              <a:t>, Other: </a:t>
            </a:r>
            <a:r>
              <a:rPr lang="en-US" sz="1600" b="1" dirty="0">
                <a:latin typeface="+mj-lt"/>
              </a:rPr>
              <a:t>2</a:t>
            </a:r>
            <a:endParaRPr lang="en-US" sz="1600" dirty="0">
              <a:latin typeface="+mj-lt"/>
            </a:endParaRPr>
          </a:p>
          <a:p>
            <a:pPr algn="l"/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56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6D520-4C8A-4946-92B1-16C3A545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"/>
            <a:ext cx="9144000" cy="730359"/>
          </a:xfrm>
        </p:spPr>
        <p:txBody>
          <a:bodyPr/>
          <a:lstStyle/>
          <a:p>
            <a:pPr algn="ctr"/>
            <a:r>
              <a:rPr lang="en-US" sz="2800" dirty="0"/>
              <a:t>Expressions of Interest – Labor (scientific vs technical)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AED5-F919-DD41-AB17-07D7079E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14F576C-472D-574E-B02D-AEDD36EB30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7190113"/>
              </p:ext>
            </p:extLst>
          </p:nvPr>
        </p:nvGraphicFramePr>
        <p:xfrm>
          <a:off x="647700" y="971550"/>
          <a:ext cx="7934325" cy="519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6719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6D520-4C8A-4946-92B1-16C3A545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"/>
            <a:ext cx="9144000" cy="730359"/>
          </a:xfrm>
        </p:spPr>
        <p:txBody>
          <a:bodyPr/>
          <a:lstStyle/>
          <a:p>
            <a:pPr algn="ctr"/>
            <a:r>
              <a:rPr lang="en-US" sz="2800" dirty="0"/>
              <a:t>Expressions of Interest – In-Kind Equipment (non-US)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AED5-F919-DD41-AB17-07D7079E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BD8671-8530-4717-A3C6-8EA6D6EE0775}"/>
              </a:ext>
            </a:extLst>
          </p:cNvPr>
          <p:cNvSpPr txBox="1"/>
          <p:nvPr/>
        </p:nvSpPr>
        <p:spPr>
          <a:xfrm>
            <a:off x="914400" y="4925298"/>
            <a:ext cx="4510601" cy="1015663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include separate strong interest by 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academia-industry consortium in Spain to accelerator scope.</a:t>
            </a:r>
          </a:p>
          <a:p>
            <a:pPr algn="l"/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Also, for countries like Canada and UK folded in some separate accelerator scope interest in the estimates.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C0742ED-ED79-E543-9614-039567E5A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705641"/>
              </p:ext>
            </p:extLst>
          </p:nvPr>
        </p:nvGraphicFramePr>
        <p:xfrm>
          <a:off x="5961863" y="2662189"/>
          <a:ext cx="3182137" cy="3837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0211">
                  <a:extLst>
                    <a:ext uri="{9D8B030D-6E8A-4147-A177-3AD203B41FA5}">
                      <a16:colId xmlns:a16="http://schemas.microsoft.com/office/drawing/2014/main" val="3693623344"/>
                    </a:ext>
                  </a:extLst>
                </a:gridCol>
                <a:gridCol w="2511926">
                  <a:extLst>
                    <a:ext uri="{9D8B030D-6E8A-4147-A177-3AD203B41FA5}">
                      <a16:colId xmlns:a16="http://schemas.microsoft.com/office/drawing/2014/main" val="251467536"/>
                    </a:ext>
                  </a:extLst>
                </a:gridCol>
              </a:tblGrid>
              <a:tr h="1988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extLst>
                  <a:ext uri="{0D108BD9-81ED-4DB2-BD59-A6C34878D82A}">
                    <a16:rowId xmlns:a16="http://schemas.microsoft.com/office/drawing/2014/main" val="1223623389"/>
                  </a:ext>
                </a:extLst>
              </a:tr>
              <a:tr h="276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Italy-INFN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country that clearly indicates this level of possible contribution to detector in </a:t>
                      </a: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EoI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extLst>
                  <a:ext uri="{0D108BD9-81ED-4DB2-BD59-A6C34878D82A}">
                    <a16:rowId xmlns:a16="http://schemas.microsoft.com/office/drawing/2014/main" val="1739835529"/>
                  </a:ext>
                </a:extLst>
              </a:tr>
              <a:tr h="2948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France-CEA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not clear yet. Based on experience at JLab-12 which they point to. Did commit to PED until CD-2 for magnet already. 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extLst>
                  <a:ext uri="{0D108BD9-81ED-4DB2-BD59-A6C34878D82A}">
                    <a16:rowId xmlns:a16="http://schemas.microsoft.com/office/drawing/2014/main" val="1524910198"/>
                  </a:ext>
                </a:extLst>
              </a:tr>
              <a:tr h="420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not clearly stated, but they did submit phase-I R&amp;D proposal to STFC already. Also interest in both detector and accelerator.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extLst>
                  <a:ext uri="{0D108BD9-81ED-4DB2-BD59-A6C34878D82A}">
                    <a16:rowId xmlns:a16="http://schemas.microsoft.com/office/drawing/2014/main" val="1005155313"/>
                  </a:ext>
                </a:extLst>
              </a:tr>
              <a:tr h="276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 are aware this is difficult, but this is the level they indicate they may contribute in-kind.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extLst>
                  <a:ext uri="{0D108BD9-81ED-4DB2-BD59-A6C34878D82A}">
                    <a16:rowId xmlns:a16="http://schemas.microsoft.com/office/drawing/2014/main" val="1039099806"/>
                  </a:ext>
                </a:extLst>
              </a:tr>
              <a:tr h="276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Canada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of in-kind for detector $1M-5M may be augmented by $5M-10M accelerator in-kind from TRIUMF.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extLst>
                  <a:ext uri="{0D108BD9-81ED-4DB2-BD59-A6C34878D82A}">
                    <a16:rowId xmlns:a16="http://schemas.microsoft.com/office/drawing/2014/main" val="2125486899"/>
                  </a:ext>
                </a:extLst>
              </a:tr>
              <a:tr h="1764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indicated at </a:t>
                      </a: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EoI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 possible request to their agencies.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extLst>
                  <a:ext uri="{0D108BD9-81ED-4DB2-BD59-A6C34878D82A}">
                    <a16:rowId xmlns:a16="http://schemas.microsoft.com/office/drawing/2014/main" val="811277221"/>
                  </a:ext>
                </a:extLst>
              </a:tr>
              <a:tr h="276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 – IN2P3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States $1M in </a:t>
                      </a: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EoI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backward calorimetry, but other topics seem possible.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extLst>
                  <a:ext uri="{0D108BD9-81ED-4DB2-BD59-A6C34878D82A}">
                    <a16:rowId xmlns:a16="http://schemas.microsoft.com/office/drawing/2014/main" val="3248037111"/>
                  </a:ext>
                </a:extLst>
              </a:tr>
              <a:tr h="276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Mostly commits to (lot of) labor for scientific tasks, some small requests possible.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extLst>
                  <a:ext uri="{0D108BD9-81ED-4DB2-BD59-A6C34878D82A}">
                    <a16:rowId xmlns:a16="http://schemas.microsoft.com/office/drawing/2014/main" val="1875921711"/>
                  </a:ext>
                </a:extLst>
              </a:tr>
              <a:tr h="1675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of in-kind contribution that may be possible.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extLst>
                  <a:ext uri="{0D108BD9-81ED-4DB2-BD59-A6C34878D82A}">
                    <a16:rowId xmlns:a16="http://schemas.microsoft.com/office/drawing/2014/main" val="1377013360"/>
                  </a:ext>
                </a:extLst>
              </a:tr>
              <a:tr h="276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Czech Republic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not explicitly indicate in-kind non-labor contribution, some seems likely.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extLst>
                  <a:ext uri="{0D108BD9-81ED-4DB2-BD59-A6C34878D82A}">
                    <a16:rowId xmlns:a16="http://schemas.microsoft.com/office/drawing/2014/main" val="3258999231"/>
                  </a:ext>
                </a:extLst>
              </a:tr>
              <a:tr h="1833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not explicitly indicate in-kind but hint at possibility. Unclear.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extLst>
                  <a:ext uri="{0D108BD9-81ED-4DB2-BD59-A6C34878D82A}">
                    <a16:rowId xmlns:a16="http://schemas.microsoft.com/office/drawing/2014/main" val="49072571"/>
                  </a:ext>
                </a:extLst>
              </a:tr>
              <a:tr h="1332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Mexico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Mostly labor, small in-kind only</a:t>
                      </a:r>
                    </a:p>
                  </a:txBody>
                  <a:tcPr marL="41444" marR="41444" marT="0" marB="0"/>
                </a:tc>
                <a:extLst>
                  <a:ext uri="{0D108BD9-81ED-4DB2-BD59-A6C34878D82A}">
                    <a16:rowId xmlns:a16="http://schemas.microsoft.com/office/drawing/2014/main" val="2468115043"/>
                  </a:ext>
                </a:extLst>
              </a:tr>
              <a:tr h="1332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Israel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$1M contribution seems possible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extLst>
                  <a:ext uri="{0D108BD9-81ED-4DB2-BD59-A6C34878D82A}">
                    <a16:rowId xmlns:a16="http://schemas.microsoft.com/office/drawing/2014/main" val="3849441495"/>
                  </a:ext>
                </a:extLst>
              </a:tr>
              <a:tr h="1332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Armenia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Mostly labor, small in-kind only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44" marR="41444" marT="0" marB="0"/>
                </a:tc>
                <a:extLst>
                  <a:ext uri="{0D108BD9-81ED-4DB2-BD59-A6C34878D82A}">
                    <a16:rowId xmlns:a16="http://schemas.microsoft.com/office/drawing/2014/main" val="3214715458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5A9B4001-B68C-654A-8B6D-681871BEA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3" y="1212314"/>
            <a:ext cx="5880100" cy="3441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2FA157-3B6B-4196-B24C-3B1C9B2F078E}"/>
              </a:ext>
            </a:extLst>
          </p:cNvPr>
          <p:cNvSpPr txBox="1"/>
          <p:nvPr/>
        </p:nvSpPr>
        <p:spPr>
          <a:xfrm>
            <a:off x="914400" y="895350"/>
            <a:ext cx="4346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Ranges have some judgement factor involved</a:t>
            </a:r>
          </a:p>
        </p:txBody>
      </p:sp>
    </p:spTree>
    <p:extLst>
      <p:ext uri="{BB962C8B-B14F-4D97-AF65-F5344CB8AC3E}">
        <p14:creationId xmlns:p14="http://schemas.microsoft.com/office/powerpoint/2010/main" val="782995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600" dirty="0" smtClean="0">
            <a:latin typeface="Comic Sans MS" panose="030F09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5C501B0BC88749AE734BD500535A62" ma:contentTypeVersion="2" ma:contentTypeDescription="Create a new document." ma:contentTypeScope="" ma:versionID="2d821e9657f5360188a5edbafe626d47">
  <xsd:schema xmlns:xsd="http://www.w3.org/2001/XMLSchema" xmlns:xs="http://www.w3.org/2001/XMLSchema" xmlns:p="http://schemas.microsoft.com/office/2006/metadata/properties" xmlns:ns2="b4b929e9-23cf-4f7e-9760-c4a5469a94ae" targetNamespace="http://schemas.microsoft.com/office/2006/metadata/properties" ma:root="true" ma:fieldsID="a89b5991eb2901c47db52687223c6fb1" ns2:_="">
    <xsd:import namespace="b4b929e9-23cf-4f7e-9760-c4a5469a94ae"/>
    <xsd:element name="properties">
      <xsd:complexType>
        <xsd:sequence>
          <xsd:element name="documentManagement">
            <xsd:complexType>
              <xsd:all>
                <xsd:element ref="ns2:_x0023_" minOccurs="0"/>
                <xsd:element ref="ns2:Speaker_x0028_s_x0029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b929e9-23cf-4f7e-9760-c4a5469a94ae" elementFormDefault="qualified">
    <xsd:import namespace="http://schemas.microsoft.com/office/2006/documentManagement/types"/>
    <xsd:import namespace="http://schemas.microsoft.com/office/infopath/2007/PartnerControls"/>
    <xsd:element name="_x0023_" ma:index="8" nillable="true" ma:displayName="#" ma:format="Dropdown" ma:internalName="_x0023_" ma:percentage="FALSE">
      <xsd:simpleType>
        <xsd:restriction base="dms:Number"/>
      </xsd:simpleType>
    </xsd:element>
    <xsd:element name="Speaker_x0028_s_x0029_" ma:index="9" nillable="true" ma:displayName="Speaker(s)" ma:format="Dropdown" ma:internalName="Speaker_x0028_s_x0029_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23_ xmlns="b4b929e9-23cf-4f7e-9760-c4a5469a94ae">4</_x0023_>
    <Speaker_x0028_s_x0029_ xmlns="b4b929e9-23cf-4f7e-9760-c4a5469a94ae">R. Ent &amp; E Aschenauer</Speaker_x0028_s_x0029_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F229A1-A544-4420-88B3-2CC71421E1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b929e9-23cf-4f7e-9760-c4a5469a94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24BEEB-651D-4969-AD10-7CB93F772ABD}">
  <ds:schemaRefs>
    <ds:schemaRef ds:uri="http://schemas.microsoft.com/office/2006/metadata/properties"/>
    <ds:schemaRef ds:uri="http://schemas.microsoft.com/office/infopath/2007/PartnerControls"/>
    <ds:schemaRef ds:uri="b4b929e9-23cf-4f7e-9760-c4a5469a94ae"/>
  </ds:schemaRefs>
</ds:datastoreItem>
</file>

<file path=customXml/itemProps3.xml><?xml version="1.0" encoding="utf-8"?>
<ds:datastoreItem xmlns:ds="http://schemas.openxmlformats.org/officeDocument/2006/customXml" ds:itemID="{C75403E4-1B08-43F6-9B13-B30CBD633C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1354</Words>
  <Application>Microsoft Macintosh PowerPoint</Application>
  <PresentationFormat>On-screen Show (4:3)</PresentationFormat>
  <Paragraphs>149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Comic Sans MS</vt:lpstr>
      <vt:lpstr>Courier New</vt:lpstr>
      <vt:lpstr>Times New Roman</vt:lpstr>
      <vt:lpstr>Wingdings</vt:lpstr>
      <vt:lpstr>Office Theme</vt:lpstr>
      <vt:lpstr>  Expressions of Interest – Status, Plans</vt:lpstr>
      <vt:lpstr>Expression of Interest Timeline</vt:lpstr>
      <vt:lpstr>Expression of Interest – Assessment Process</vt:lpstr>
      <vt:lpstr>Expressions of Interest – Distribution</vt:lpstr>
      <vt:lpstr>Expressions of Interest – Geographically</vt:lpstr>
      <vt:lpstr>Expressions of Interest – Equipment Interest</vt:lpstr>
      <vt:lpstr>Expressions of Interest – Labor</vt:lpstr>
      <vt:lpstr>Expressions of Interest – Labor (scientific vs technical)</vt:lpstr>
      <vt:lpstr>Expressions of Interest – In-Kind Equipment (non-US)</vt:lpstr>
      <vt:lpstr>Expressions of Interest – In-Kind Equipment (reuse)</vt:lpstr>
      <vt:lpstr>Expression of Interest – Gap Analysis</vt:lpstr>
      <vt:lpstr>Expressions of Interest – Final Perspective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Steps in Planning for the   experimental equipment</dc:title>
  <dc:creator>Elke-Caroline Aschenauer</dc:creator>
  <cp:lastModifiedBy>Elke-Caroline Aschenauer</cp:lastModifiedBy>
  <cp:revision>55</cp:revision>
  <dcterms:created xsi:type="dcterms:W3CDTF">2020-09-18T15:13:57Z</dcterms:created>
  <dcterms:modified xsi:type="dcterms:W3CDTF">2020-11-21T17:13:28Z</dcterms:modified>
</cp:coreProperties>
</file>