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A6F9-52A8-45FE-9866-3966A0E0B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FD074-D833-4271-9C91-5F125A59D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A978-2470-4342-BC08-31DB3187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99F66-BF29-438C-8B50-9E8CCEF3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80BB6-170F-47C1-8E2F-3F80EABA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27E1-BAA3-426D-AF20-992D6DB1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740FC-B0FA-40E4-8CA7-EF6195A34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A347C-3B36-4ED1-A3C6-B57D3FDF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E73C-23DD-40FA-88F5-D0633E1F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6F6E-D9E8-4B46-A9C1-CB317D23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80BEC-79D5-4373-8B4B-E56F004CE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405EE-358F-41A7-8D1A-2373E50ED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444EB-D197-45C2-8606-F70579185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14D16-CBCE-45C3-8AFB-9D7088A9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67DCD-BB11-4774-A0E8-E020FC14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5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44AF-DB09-41B5-AA08-3A16557B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3BBC0-D937-4206-B6F5-EC346E95C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E8E0-916D-4A6F-ADB6-6B8C7B1A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23847-6077-4F94-990E-DF438DBE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128DA-E157-416C-B0C0-72884B80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6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C7F7-A9DD-47F6-A53F-6792A7E2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E9769-6B28-45F8-BD0B-4AD819317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1DDE-45DE-4348-BB04-43253F0C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73D83-2B0C-4A0F-ACD3-D889487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847E3-B959-4ED6-8A32-A2225485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4EA6F-4037-4F5D-9641-2BA2F1AB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03A3A-F73A-4E9E-9246-36D05D1B3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0944B-1975-4D65-8106-520E5E7D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77B44-1BBF-4065-910B-76B1EEFB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5BD87-5AFF-403C-9185-782E0C21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D316F-1927-4891-8ADF-1F439CBF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8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6BFD-A3D7-4092-A280-736DB27D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6BED4-2AF0-4647-B167-B95F45319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131D2-A622-4C28-9CDC-7E3565B89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928F9-0627-4268-9656-1EA404A2D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69636-FC82-48BE-B2C4-E821C5FB3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71077-FA20-4D61-994E-C23C119A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A1A67-F8B9-41C7-97CA-6677ED51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53DF4-48B0-43E9-B376-FC745EF9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68E8-603B-4A25-8EFB-49CBA7F8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95757-5E97-4816-9592-E4C49BE8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6F7ED-9200-4BFA-AF3D-B4B62201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6830F-B25D-4B31-93D9-4D4EE999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5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F5A30-5D17-4A29-B23C-43861F52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7229C-B4C5-45B1-B53C-26AB37C1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D31FA-F275-409E-8722-A94A58F0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5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29EA-E699-4D57-888F-DDAD0F84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A666-B368-4A20-AB7E-E9D100F68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6545D-2634-439B-88A2-2566206AA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CEEE9-36D8-4BAB-B4CF-4787A801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9D4B6-83E3-4BB3-B649-0B7F2B81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2BD4F-2454-4874-818B-D645AD12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11A5F-4BD3-40BF-8E66-76DB67BA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AEC18-83A2-4933-BC45-F09108FB6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504DF-BEEE-4894-A3C2-E9FFB52DA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642D5-B896-4647-8B30-8804A0F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6963F-23B3-4EA7-868C-BB60345F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957BE-4737-42CB-A36C-DB7D29F1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5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A19DE1-F14C-4F43-97B5-8450CE66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F5954-67D9-488E-8F6B-05220B7E1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81AD-2548-4EBD-900C-0CA44E0CB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B9B7-83CA-47F5-A98F-9BB9B025EA9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1288-1A67-4061-818B-78C92C9D1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E6E-857B-47A8-9D65-D692BAEED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0CA0-C245-46BF-9CD0-B1F7B509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bbdqsmspmjd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E1C6B-DB6A-4068-869B-42C968324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YR Content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CC3FE-3570-4F99-92F1-4238359AF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JHF WG Meeting </a:t>
            </a:r>
          </a:p>
          <a:p>
            <a:r>
              <a:rPr lang="en-US" dirty="0"/>
              <a:t>November 2</a:t>
            </a:r>
            <a:r>
              <a:rPr lang="en-US" baseline="30000" dirty="0"/>
              <a:t>nd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1656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9A457-6AE8-43BA-BFE2-EA711BB2849C}"/>
              </a:ext>
            </a:extLst>
          </p:cNvPr>
          <p:cNvSpPr txBox="1"/>
          <p:nvPr/>
        </p:nvSpPr>
        <p:spPr>
          <a:xfrm>
            <a:off x="533401" y="254002"/>
            <a:ext cx="749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430CE1-332E-4469-86AF-A2D0D658DDC5}"/>
              </a:ext>
            </a:extLst>
          </p:cNvPr>
          <p:cNvSpPr txBox="1"/>
          <p:nvPr/>
        </p:nvSpPr>
        <p:spPr>
          <a:xfrm>
            <a:off x="533401" y="1032933"/>
            <a:ext cx="1064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Chapters 7 and 8 appear largely populated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Executive summaries and detector sections are empty, although I’m sure much work is being done ‘offline’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‘Hands off’ deadline still somewhat unclear (at least to me) but must be around the time of the Berkeley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From my view, goal should still be to have as complete a contribution from our group as soon as possible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View link for official overleaf document: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https://www.overleaf.com/read/bbdqsmspmjdp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4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9A457-6AE8-43BA-BFE2-EA711BB2849C}"/>
              </a:ext>
            </a:extLst>
          </p:cNvPr>
          <p:cNvSpPr txBox="1"/>
          <p:nvPr/>
        </p:nvSpPr>
        <p:spPr>
          <a:xfrm>
            <a:off x="533401" y="254002"/>
            <a:ext cx="749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Chapter 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430CE1-332E-4469-86AF-A2D0D658DDC5}"/>
              </a:ext>
            </a:extLst>
          </p:cNvPr>
          <p:cNvSpPr txBox="1"/>
          <p:nvPr/>
        </p:nvSpPr>
        <p:spPr>
          <a:xfrm>
            <a:off x="533401" y="1032933"/>
            <a:ext cx="10642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Intro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Simulation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Kinematics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I have most of the plots, just need to put them together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Tracking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Momentum Resolution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Arguments from JER are generic, will try to firm this discussion up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Vertex Resolution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Received Comments from Xuan – still need to incorporate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Additional comments?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Additional Considerations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PID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Received contribution from Mriganka on leading particle correlations – still need to incorporate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Separation power study ongoing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Material from Dillon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Calorimetry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Hadron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420406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9A457-6AE8-43BA-BFE2-EA711BB2849C}"/>
              </a:ext>
            </a:extLst>
          </p:cNvPr>
          <p:cNvSpPr txBox="1"/>
          <p:nvPr/>
        </p:nvSpPr>
        <p:spPr>
          <a:xfrm>
            <a:off x="533401" y="254002"/>
            <a:ext cx="749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Chapter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430CE1-332E-4469-86AF-A2D0D658DDC5}"/>
              </a:ext>
            </a:extLst>
          </p:cNvPr>
          <p:cNvSpPr txBox="1"/>
          <p:nvPr/>
        </p:nvSpPr>
        <p:spPr>
          <a:xfrm>
            <a:off x="533401" y="1032933"/>
            <a:ext cx="1064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Everyone please look through and make sure material you thought should be included made it into the appropriate section (a couple of my bits got ‘lost in transit’)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Are there (sub or </a:t>
            </a:r>
            <a:r>
              <a:rPr lang="en-US" dirty="0" err="1"/>
              <a:t>subsub</a:t>
            </a:r>
            <a:r>
              <a:rPr lang="en-US" dirty="0"/>
              <a:t>) sections people feel are missing and should be added? Time is running short to make </a:t>
            </a:r>
            <a:r>
              <a:rPr lang="en-US"/>
              <a:t>substantial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9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233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YR Content Discussion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Content Discussion</dc:title>
  <dc:creator>Page, Brian</dc:creator>
  <cp:lastModifiedBy>Page, Brian</cp:lastModifiedBy>
  <cp:revision>5</cp:revision>
  <dcterms:created xsi:type="dcterms:W3CDTF">2020-11-02T15:59:39Z</dcterms:created>
  <dcterms:modified xsi:type="dcterms:W3CDTF">2020-11-02T16:35:47Z</dcterms:modified>
</cp:coreProperties>
</file>